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slideLayouts/slideLayout29.xml" ContentType="application/vnd.openxmlformats-officedocument.presentationml.slideLayout+xml"/>
  <Override PartName="/ppt/theme/theme1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notesSlides/notesSlide2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7.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8.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2.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64" r:id="rId2"/>
    <p:sldMasterId id="2147483666" r:id="rId3"/>
    <p:sldMasterId id="2147483699" r:id="rId4"/>
    <p:sldMasterId id="2147483701" r:id="rId5"/>
    <p:sldMasterId id="2147483708" r:id="rId6"/>
    <p:sldMasterId id="2147483721" r:id="rId7"/>
    <p:sldMasterId id="2147483725" r:id="rId8"/>
    <p:sldMasterId id="2147483726" r:id="rId9"/>
    <p:sldMasterId id="2147483727" r:id="rId10"/>
    <p:sldMasterId id="2147483731" r:id="rId11"/>
    <p:sldMasterId id="2147483732" r:id="rId12"/>
    <p:sldMasterId id="2147483735" r:id="rId13"/>
    <p:sldMasterId id="2147483738" r:id="rId14"/>
  </p:sldMasterIdLst>
  <p:notesMasterIdLst>
    <p:notesMasterId r:id="rId115"/>
  </p:notesMasterIdLst>
  <p:handoutMasterIdLst>
    <p:handoutMasterId r:id="rId116"/>
  </p:handoutMasterIdLst>
  <p:sldIdLst>
    <p:sldId id="388" r:id="rId15"/>
    <p:sldId id="389" r:id="rId16"/>
    <p:sldId id="390" r:id="rId17"/>
    <p:sldId id="391" r:id="rId18"/>
    <p:sldId id="392" r:id="rId19"/>
    <p:sldId id="393" r:id="rId20"/>
    <p:sldId id="394" r:id="rId21"/>
    <p:sldId id="395" r:id="rId22"/>
    <p:sldId id="396" r:id="rId23"/>
    <p:sldId id="411" r:id="rId24"/>
    <p:sldId id="412" r:id="rId25"/>
    <p:sldId id="413" r:id="rId26"/>
    <p:sldId id="414" r:id="rId27"/>
    <p:sldId id="415" r:id="rId28"/>
    <p:sldId id="416" r:id="rId29"/>
    <p:sldId id="417" r:id="rId30"/>
    <p:sldId id="418" r:id="rId31"/>
    <p:sldId id="419" r:id="rId32"/>
    <p:sldId id="420" r:id="rId33"/>
    <p:sldId id="421" r:id="rId34"/>
    <p:sldId id="422" r:id="rId35"/>
    <p:sldId id="423" r:id="rId36"/>
    <p:sldId id="424" r:id="rId37"/>
    <p:sldId id="425" r:id="rId38"/>
    <p:sldId id="426" r:id="rId39"/>
    <p:sldId id="427" r:id="rId40"/>
    <p:sldId id="428" r:id="rId41"/>
    <p:sldId id="429" r:id="rId42"/>
    <p:sldId id="430" r:id="rId43"/>
    <p:sldId id="431" r:id="rId44"/>
    <p:sldId id="432" r:id="rId45"/>
    <p:sldId id="402" r:id="rId46"/>
    <p:sldId id="403" r:id="rId47"/>
    <p:sldId id="404" r:id="rId48"/>
    <p:sldId id="405" r:id="rId49"/>
    <p:sldId id="406" r:id="rId50"/>
    <p:sldId id="407" r:id="rId51"/>
    <p:sldId id="408" r:id="rId52"/>
    <p:sldId id="409" r:id="rId53"/>
    <p:sldId id="410" r:id="rId54"/>
    <p:sldId id="381" r:id="rId55"/>
    <p:sldId id="328" r:id="rId56"/>
    <p:sldId id="329" r:id="rId57"/>
    <p:sldId id="330" r:id="rId58"/>
    <p:sldId id="331" r:id="rId59"/>
    <p:sldId id="332" r:id="rId60"/>
    <p:sldId id="333" r:id="rId61"/>
    <p:sldId id="334" r:id="rId62"/>
    <p:sldId id="335" r:id="rId63"/>
    <p:sldId id="339" r:id="rId64"/>
    <p:sldId id="340" r:id="rId65"/>
    <p:sldId id="341" r:id="rId66"/>
    <p:sldId id="342" r:id="rId67"/>
    <p:sldId id="343" r:id="rId68"/>
    <p:sldId id="344" r:id="rId69"/>
    <p:sldId id="345" r:id="rId70"/>
    <p:sldId id="346" r:id="rId71"/>
    <p:sldId id="347" r:id="rId72"/>
    <p:sldId id="348" r:id="rId73"/>
    <p:sldId id="349" r:id="rId74"/>
    <p:sldId id="350" r:id="rId75"/>
    <p:sldId id="336" r:id="rId76"/>
    <p:sldId id="300" r:id="rId77"/>
    <p:sldId id="301" r:id="rId78"/>
    <p:sldId id="304" r:id="rId79"/>
    <p:sldId id="257" r:id="rId80"/>
    <p:sldId id="312" r:id="rId81"/>
    <p:sldId id="322" r:id="rId82"/>
    <p:sldId id="325" r:id="rId83"/>
    <p:sldId id="316" r:id="rId84"/>
    <p:sldId id="264" r:id="rId85"/>
    <p:sldId id="315" r:id="rId86"/>
    <p:sldId id="305" r:id="rId87"/>
    <p:sldId id="307" r:id="rId88"/>
    <p:sldId id="308" r:id="rId89"/>
    <p:sldId id="309" r:id="rId90"/>
    <p:sldId id="310" r:id="rId91"/>
    <p:sldId id="311" r:id="rId92"/>
    <p:sldId id="319" r:id="rId93"/>
    <p:sldId id="351" r:id="rId94"/>
    <p:sldId id="352" r:id="rId95"/>
    <p:sldId id="353" r:id="rId96"/>
    <p:sldId id="354" r:id="rId97"/>
    <p:sldId id="355" r:id="rId98"/>
    <p:sldId id="356" r:id="rId99"/>
    <p:sldId id="357" r:id="rId100"/>
    <p:sldId id="358" r:id="rId101"/>
    <p:sldId id="359" r:id="rId102"/>
    <p:sldId id="360" r:id="rId103"/>
    <p:sldId id="361" r:id="rId104"/>
    <p:sldId id="362" r:id="rId105"/>
    <p:sldId id="363" r:id="rId106"/>
    <p:sldId id="364" r:id="rId107"/>
    <p:sldId id="365" r:id="rId108"/>
    <p:sldId id="366" r:id="rId109"/>
    <p:sldId id="397" r:id="rId110"/>
    <p:sldId id="398" r:id="rId111"/>
    <p:sldId id="399" r:id="rId112"/>
    <p:sldId id="400" r:id="rId113"/>
    <p:sldId id="401" r:id="rId11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B9B"/>
    <a:srgbClr val="29538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90" autoAdjust="0"/>
    <p:restoredTop sz="94027" autoAdjust="0"/>
  </p:normalViewPr>
  <p:slideViewPr>
    <p:cSldViewPr snapToGrid="0" snapToObjects="1">
      <p:cViewPr varScale="1">
        <p:scale>
          <a:sx n="88" d="100"/>
          <a:sy n="88" d="100"/>
        </p:scale>
        <p:origin x="1219"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66" d="100"/>
          <a:sy n="66" d="100"/>
        </p:scale>
        <p:origin x="3106" y="3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presProps" Target="presProps.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102" Type="http://schemas.openxmlformats.org/officeDocument/2006/relationships/slide" Target="slides/slide88.xml"/><Relationship Id="rId110" Type="http://schemas.openxmlformats.org/officeDocument/2006/relationships/slide" Target="slides/slide96.xml"/><Relationship Id="rId115"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slide" Target="slides/slide99.xml"/><Relationship Id="rId11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handoutMaster" Target="handoutMasters/handoutMaster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8.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85727737325162"/>
          <c:y val="3.1406138472519628E-2"/>
          <c:w val="0.71653007056242002"/>
          <c:h val="0.86341032734733514"/>
        </c:manualLayout>
      </c:layout>
      <c:barChart>
        <c:barDir val="bar"/>
        <c:grouping val="clustered"/>
        <c:varyColors val="1"/>
        <c:ser>
          <c:idx val="0"/>
          <c:order val="0"/>
          <c:tx>
            <c:strRef>
              <c:f>Sheet1!$B$1</c:f>
              <c:strCache>
                <c:ptCount val="1"/>
                <c:pt idx="0">
                  <c:v>Estimate</c:v>
                </c:pt>
              </c:strCache>
            </c:strRef>
          </c:tx>
          <c:spPr>
            <a:solidFill>
              <a:schemeClr val="accent1"/>
            </a:solidFill>
            <a:ln w="9525">
              <a:solidFill>
                <a:schemeClr val="tx1"/>
              </a:solidFill>
            </a:ln>
            <a:effectLst/>
          </c:spPr>
          <c:invertIfNegative val="0"/>
          <c:dPt>
            <c:idx val="0"/>
            <c:invertIfNegative val="0"/>
            <c:bubble3D val="0"/>
            <c:spPr>
              <a:solidFill>
                <a:srgbClr val="BFBFBF"/>
              </a:solidFill>
              <a:ln w="9525">
                <a:solidFill>
                  <a:schemeClr val="tx1"/>
                </a:solidFill>
              </a:ln>
              <a:effectLst/>
            </c:spPr>
            <c:extLst>
              <c:ext xmlns:c16="http://schemas.microsoft.com/office/drawing/2014/chart" uri="{C3380CC4-5D6E-409C-BE32-E72D297353CC}">
                <c16:uniqueId val="{00000003-1751-4997-AC8B-DAFEEF3BAA2B}"/>
              </c:ext>
            </c:extLst>
          </c:dPt>
          <c:dPt>
            <c:idx val="1"/>
            <c:invertIfNegative val="0"/>
            <c:bubble3D val="0"/>
            <c:spPr>
              <a:solidFill>
                <a:srgbClr val="FB5192"/>
              </a:solidFill>
              <a:ln w="9525">
                <a:solidFill>
                  <a:schemeClr val="tx1"/>
                </a:solidFill>
              </a:ln>
              <a:effectLst/>
            </c:spPr>
            <c:extLst>
              <c:ext xmlns:c16="http://schemas.microsoft.com/office/drawing/2014/chart" uri="{C3380CC4-5D6E-409C-BE32-E72D297353CC}">
                <c16:uniqueId val="{00000004-1751-4997-AC8B-DAFEEF3BAA2B}"/>
              </c:ext>
            </c:extLst>
          </c:dPt>
          <c:dPt>
            <c:idx val="2"/>
            <c:invertIfNegative val="0"/>
            <c:bubble3D val="0"/>
            <c:spPr>
              <a:solidFill>
                <a:srgbClr val="FB5192"/>
              </a:solidFill>
              <a:ln w="9525">
                <a:solidFill>
                  <a:schemeClr val="tx1"/>
                </a:solidFill>
              </a:ln>
              <a:effectLst/>
            </c:spPr>
            <c:extLst>
              <c:ext xmlns:c16="http://schemas.microsoft.com/office/drawing/2014/chart" uri="{C3380CC4-5D6E-409C-BE32-E72D297353CC}">
                <c16:uniqueId val="{00000005-845B-4ECB-91BF-4DD874309EE8}"/>
              </c:ext>
            </c:extLst>
          </c:dPt>
          <c:dPt>
            <c:idx val="3"/>
            <c:invertIfNegative val="0"/>
            <c:bubble3D val="0"/>
            <c:spPr>
              <a:solidFill>
                <a:srgbClr val="7030A0"/>
              </a:solidFill>
              <a:ln w="9525">
                <a:solidFill>
                  <a:schemeClr val="tx1"/>
                </a:solidFill>
              </a:ln>
              <a:effectLst/>
            </c:spPr>
            <c:extLst>
              <c:ext xmlns:c16="http://schemas.microsoft.com/office/drawing/2014/chart" uri="{C3380CC4-5D6E-409C-BE32-E72D297353CC}">
                <c16:uniqueId val="{00000005-1751-4997-AC8B-DAFEEF3BAA2B}"/>
              </c:ext>
            </c:extLst>
          </c:dPt>
          <c:dPt>
            <c:idx val="4"/>
            <c:invertIfNegative val="0"/>
            <c:bubble3D val="0"/>
            <c:spPr>
              <a:solidFill>
                <a:srgbClr val="CC66FF"/>
              </a:solidFill>
              <a:ln w="9525">
                <a:solidFill>
                  <a:schemeClr val="tx1"/>
                </a:solidFill>
              </a:ln>
              <a:effectLst/>
            </c:spPr>
            <c:extLst>
              <c:ext xmlns:c16="http://schemas.microsoft.com/office/drawing/2014/chart" uri="{C3380CC4-5D6E-409C-BE32-E72D297353CC}">
                <c16:uniqueId val="{00000006-1751-4997-AC8B-DAFEEF3BAA2B}"/>
              </c:ext>
            </c:extLst>
          </c:dPt>
          <c:dPt>
            <c:idx val="5"/>
            <c:invertIfNegative val="0"/>
            <c:bubble3D val="0"/>
            <c:spPr>
              <a:solidFill>
                <a:srgbClr val="FDB863"/>
              </a:solidFill>
              <a:ln w="9525">
                <a:solidFill>
                  <a:schemeClr val="tx1"/>
                </a:solidFill>
              </a:ln>
              <a:effectLst/>
            </c:spPr>
            <c:extLst>
              <c:ext xmlns:c16="http://schemas.microsoft.com/office/drawing/2014/chart" uri="{C3380CC4-5D6E-409C-BE32-E72D297353CC}">
                <c16:uniqueId val="{00000007-1751-4997-AC8B-DAFEEF3BAA2B}"/>
              </c:ext>
            </c:extLst>
          </c:dPt>
          <c:dPt>
            <c:idx val="6"/>
            <c:invertIfNegative val="0"/>
            <c:bubble3D val="0"/>
            <c:spPr>
              <a:solidFill>
                <a:schemeClr val="accent4"/>
              </a:solidFill>
              <a:ln w="9525">
                <a:solidFill>
                  <a:schemeClr val="tx1"/>
                </a:solidFill>
              </a:ln>
              <a:effectLst/>
            </c:spPr>
            <c:extLst>
              <c:ext xmlns:c16="http://schemas.microsoft.com/office/drawing/2014/chart" uri="{C3380CC4-5D6E-409C-BE32-E72D297353CC}">
                <c16:uniqueId val="{00000008-1751-4997-AC8B-DAFEEF3BAA2B}"/>
              </c:ext>
            </c:extLst>
          </c:dPt>
          <c:dPt>
            <c:idx val="7"/>
            <c:invertIfNegative val="0"/>
            <c:bubble3D val="0"/>
            <c:spPr>
              <a:solidFill>
                <a:schemeClr val="accent4">
                  <a:lumMod val="40000"/>
                  <a:lumOff val="60000"/>
                </a:schemeClr>
              </a:solidFill>
              <a:ln w="9525">
                <a:solidFill>
                  <a:schemeClr val="tx1"/>
                </a:solidFill>
              </a:ln>
              <a:effectLst/>
            </c:spPr>
            <c:extLst>
              <c:ext xmlns:c16="http://schemas.microsoft.com/office/drawing/2014/chart" uri="{C3380CC4-5D6E-409C-BE32-E72D297353CC}">
                <c16:uniqueId val="{00000009-1751-4997-AC8B-DAFEEF3BAA2B}"/>
              </c:ext>
            </c:extLst>
          </c:dPt>
          <c:dPt>
            <c:idx val="8"/>
            <c:invertIfNegative val="0"/>
            <c:bubble3D val="0"/>
            <c:spPr>
              <a:solidFill>
                <a:srgbClr val="9970AB"/>
              </a:solidFill>
              <a:ln w="9525">
                <a:solidFill>
                  <a:schemeClr val="tx1"/>
                </a:solidFill>
              </a:ln>
              <a:effectLst/>
            </c:spPr>
            <c:extLst>
              <c:ext xmlns:c16="http://schemas.microsoft.com/office/drawing/2014/chart" uri="{C3380CC4-5D6E-409C-BE32-E72D297353CC}">
                <c16:uniqueId val="{0000000A-1751-4997-AC8B-DAFEEF3BAA2B}"/>
              </c:ext>
            </c:extLst>
          </c:dPt>
          <c:dPt>
            <c:idx val="9"/>
            <c:invertIfNegative val="0"/>
            <c:bubble3D val="0"/>
            <c:spPr>
              <a:solidFill>
                <a:srgbClr val="FFFFCC"/>
              </a:solidFill>
              <a:ln w="9525">
                <a:solidFill>
                  <a:schemeClr val="tx1"/>
                </a:solidFill>
              </a:ln>
              <a:effectLst/>
            </c:spPr>
            <c:extLst>
              <c:ext xmlns:c16="http://schemas.microsoft.com/office/drawing/2014/chart" uri="{C3380CC4-5D6E-409C-BE32-E72D297353CC}">
                <c16:uniqueId val="{00000013-845B-4ECB-91BF-4DD874309EE8}"/>
              </c:ext>
            </c:extLst>
          </c:dPt>
          <c:dPt>
            <c:idx val="10"/>
            <c:invertIfNegative val="0"/>
            <c:bubble3D val="0"/>
            <c:spPr>
              <a:solidFill>
                <a:srgbClr val="C2E699"/>
              </a:solidFill>
              <a:ln w="9525">
                <a:solidFill>
                  <a:schemeClr val="tx1"/>
                </a:solidFill>
              </a:ln>
              <a:effectLst/>
            </c:spPr>
            <c:extLst>
              <c:ext xmlns:c16="http://schemas.microsoft.com/office/drawing/2014/chart" uri="{C3380CC4-5D6E-409C-BE32-E72D297353CC}">
                <c16:uniqueId val="{0000000B-1751-4997-AC8B-DAFEEF3BAA2B}"/>
              </c:ext>
            </c:extLst>
          </c:dPt>
          <c:dPt>
            <c:idx val="11"/>
            <c:invertIfNegative val="0"/>
            <c:bubble3D val="0"/>
            <c:spPr>
              <a:solidFill>
                <a:srgbClr val="78C679"/>
              </a:solidFill>
              <a:ln w="9525">
                <a:solidFill>
                  <a:schemeClr val="tx1"/>
                </a:solidFill>
              </a:ln>
              <a:effectLst/>
            </c:spPr>
            <c:extLst>
              <c:ext xmlns:c16="http://schemas.microsoft.com/office/drawing/2014/chart" uri="{C3380CC4-5D6E-409C-BE32-E72D297353CC}">
                <c16:uniqueId val="{0000000C-1751-4997-AC8B-DAFEEF3BAA2B}"/>
              </c:ext>
            </c:extLst>
          </c:dPt>
          <c:dPt>
            <c:idx val="12"/>
            <c:invertIfNegative val="0"/>
            <c:bubble3D val="0"/>
            <c:spPr>
              <a:solidFill>
                <a:srgbClr val="238443"/>
              </a:solidFill>
              <a:ln w="9525">
                <a:solidFill>
                  <a:schemeClr val="tx1"/>
                </a:solidFill>
              </a:ln>
              <a:effectLst/>
            </c:spPr>
            <c:extLst>
              <c:ext xmlns:c16="http://schemas.microsoft.com/office/drawing/2014/chart" uri="{C3380CC4-5D6E-409C-BE32-E72D297353CC}">
                <c16:uniqueId val="{0000000D-1751-4997-AC8B-DAFEEF3BAA2B}"/>
              </c:ext>
            </c:extLst>
          </c:dPt>
          <c:dPt>
            <c:idx val="13"/>
            <c:invertIfNegative val="0"/>
            <c:bubble3D val="0"/>
            <c:spPr>
              <a:solidFill>
                <a:srgbClr val="FFFFCC"/>
              </a:solidFill>
              <a:ln w="9525">
                <a:solidFill>
                  <a:schemeClr val="tx1"/>
                </a:solidFill>
              </a:ln>
              <a:effectLst/>
            </c:spPr>
            <c:extLst>
              <c:ext xmlns:c16="http://schemas.microsoft.com/office/drawing/2014/chart" uri="{C3380CC4-5D6E-409C-BE32-E72D297353CC}">
                <c16:uniqueId val="{0000000E-1751-4997-AC8B-DAFEEF3BAA2B}"/>
              </c:ext>
            </c:extLst>
          </c:dPt>
          <c:dPt>
            <c:idx val="14"/>
            <c:invertIfNegative val="0"/>
            <c:bubble3D val="0"/>
            <c:spPr>
              <a:solidFill>
                <a:srgbClr val="C2E699"/>
              </a:solidFill>
              <a:ln w="9525">
                <a:solidFill>
                  <a:schemeClr val="tx1"/>
                </a:solidFill>
              </a:ln>
              <a:effectLst/>
            </c:spPr>
            <c:extLst>
              <c:ext xmlns:c16="http://schemas.microsoft.com/office/drawing/2014/chart" uri="{C3380CC4-5D6E-409C-BE32-E72D297353CC}">
                <c16:uniqueId val="{0000001C-845B-4ECB-91BF-4DD874309EE8}"/>
              </c:ext>
            </c:extLst>
          </c:dPt>
          <c:dPt>
            <c:idx val="15"/>
            <c:invertIfNegative val="0"/>
            <c:bubble3D val="0"/>
            <c:spPr>
              <a:solidFill>
                <a:srgbClr val="1CB02E"/>
              </a:solidFill>
              <a:ln w="9525">
                <a:solidFill>
                  <a:schemeClr val="tx1"/>
                </a:solidFill>
              </a:ln>
              <a:effectLst/>
            </c:spPr>
            <c:extLst>
              <c:ext xmlns:c16="http://schemas.microsoft.com/office/drawing/2014/chart" uri="{C3380CC4-5D6E-409C-BE32-E72D297353CC}">
                <c16:uniqueId val="{0000001F-F086-403E-9319-6831E933EAD0}"/>
              </c:ext>
            </c:extLst>
          </c:dPt>
          <c:dPt>
            <c:idx val="16"/>
            <c:invertIfNegative val="0"/>
            <c:bubble3D val="0"/>
            <c:spPr>
              <a:solidFill>
                <a:schemeClr val="accent1"/>
              </a:solidFill>
              <a:ln w="9525">
                <a:solidFill>
                  <a:schemeClr val="tx1"/>
                </a:solidFill>
              </a:ln>
              <a:effectLst/>
            </c:spPr>
            <c:extLst>
              <c:ext xmlns:c16="http://schemas.microsoft.com/office/drawing/2014/chart" uri="{C3380CC4-5D6E-409C-BE32-E72D297353CC}">
                <c16:uniqueId val="{00000021-FDDF-46ED-92A1-A1B5FEF8DB51}"/>
              </c:ext>
            </c:extLst>
          </c:dPt>
          <c:dPt>
            <c:idx val="17"/>
            <c:invertIfNegative val="0"/>
            <c:bubble3D val="0"/>
            <c:spPr>
              <a:solidFill>
                <a:schemeClr val="accent1"/>
              </a:solidFill>
              <a:ln w="9525">
                <a:solidFill>
                  <a:schemeClr val="tx1"/>
                </a:solidFill>
              </a:ln>
              <a:effectLst/>
            </c:spPr>
            <c:extLst>
              <c:ext xmlns:c16="http://schemas.microsoft.com/office/drawing/2014/chart" uri="{C3380CC4-5D6E-409C-BE32-E72D297353CC}">
                <c16:uniqueId val="{00000023-FDDF-46ED-92A1-A1B5FEF8DB51}"/>
              </c:ext>
            </c:extLst>
          </c:dPt>
          <c:errBars>
            <c:errBarType val="both"/>
            <c:errValType val="cust"/>
            <c:noEndCap val="0"/>
            <c:plus>
              <c:numRef>
                <c:f>Sheet1!$D$2:$D$15</c:f>
                <c:numCache>
                  <c:formatCode>General</c:formatCode>
                  <c:ptCount val="14"/>
                  <c:pt idx="1">
                    <c:v>0.75499999999999545</c:v>
                  </c:pt>
                  <c:pt idx="2">
                    <c:v>0</c:v>
                  </c:pt>
                  <c:pt idx="3">
                    <c:v>1.0859999999999985</c:v>
                  </c:pt>
                  <c:pt idx="4">
                    <c:v>1.1290000000000049</c:v>
                  </c:pt>
                  <c:pt idx="5">
                    <c:v>0</c:v>
                  </c:pt>
                  <c:pt idx="6">
                    <c:v>1.0490000000000066</c:v>
                  </c:pt>
                  <c:pt idx="7">
                    <c:v>1.144999999999996</c:v>
                  </c:pt>
                  <c:pt idx="8">
                    <c:v>0</c:v>
                  </c:pt>
                  <c:pt idx="9">
                    <c:v>2.0619999999999976</c:v>
                  </c:pt>
                  <c:pt idx="10">
                    <c:v>1.8960000000000008</c:v>
                  </c:pt>
                  <c:pt idx="11">
                    <c:v>1.4210000000000065</c:v>
                  </c:pt>
                  <c:pt idx="12">
                    <c:v>1.3070000000000022</c:v>
                  </c:pt>
                </c:numCache>
              </c:numRef>
            </c:plus>
            <c:minus>
              <c:numRef>
                <c:f>Sheet1!$C$2:$C$15</c:f>
                <c:numCache>
                  <c:formatCode>General</c:formatCode>
                  <c:ptCount val="14"/>
                  <c:pt idx="1">
                    <c:v>0.85500000000000398</c:v>
                  </c:pt>
                  <c:pt idx="2">
                    <c:v>0</c:v>
                  </c:pt>
                  <c:pt idx="3">
                    <c:v>1.1950000000000074</c:v>
                  </c:pt>
                  <c:pt idx="4">
                    <c:v>1.1460000000000008</c:v>
                  </c:pt>
                  <c:pt idx="5">
                    <c:v>0</c:v>
                  </c:pt>
                  <c:pt idx="6">
                    <c:v>1.1110000000000042</c:v>
                  </c:pt>
                  <c:pt idx="7">
                    <c:v>1.2060000000000031</c:v>
                  </c:pt>
                  <c:pt idx="8">
                    <c:v>0</c:v>
                  </c:pt>
                  <c:pt idx="9">
                    <c:v>2.125</c:v>
                  </c:pt>
                  <c:pt idx="10">
                    <c:v>1.8740000000000094</c:v>
                  </c:pt>
                  <c:pt idx="11">
                    <c:v>1.5660000000000025</c:v>
                  </c:pt>
                  <c:pt idx="12">
                    <c:v>1.2729999999999961</c:v>
                  </c:pt>
                </c:numCache>
              </c:numRef>
            </c:minus>
            <c:spPr>
              <a:noFill/>
              <a:ln w="9525" cap="flat" cmpd="sng" algn="ctr">
                <a:solidFill>
                  <a:schemeClr val="tx1"/>
                </a:solidFill>
                <a:round/>
              </a:ln>
              <a:effectLst/>
            </c:spPr>
          </c:errBars>
          <c:cat>
            <c:strRef>
              <c:f>Sheet1!$A$2:$A$15</c:f>
              <c:strCache>
                <c:ptCount val="13"/>
                <c:pt idx="1">
                  <c:v>Total</c:v>
                </c:pt>
                <c:pt idx="3">
                  <c:v>Male</c:v>
                </c:pt>
                <c:pt idx="4">
                  <c:v>Female</c:v>
                </c:pt>
                <c:pt idx="6">
                  <c:v>6–11</c:v>
                </c:pt>
                <c:pt idx="7">
                  <c:v>12–17</c:v>
                </c:pt>
                <c:pt idx="9">
                  <c:v>&lt;100</c:v>
                </c:pt>
                <c:pt idx="10">
                  <c:v>100–199</c:v>
                </c:pt>
                <c:pt idx="11">
                  <c:v>200–399</c:v>
                </c:pt>
                <c:pt idx="12">
                  <c:v>400+</c:v>
                </c:pt>
              </c:strCache>
            </c:strRef>
          </c:cat>
          <c:val>
            <c:numRef>
              <c:f>Sheet1!$B$2:$B$15</c:f>
              <c:numCache>
                <c:formatCode>General</c:formatCode>
                <c:ptCount val="14"/>
                <c:pt idx="1">
                  <c:v>70.400000000000006</c:v>
                </c:pt>
                <c:pt idx="3">
                  <c:v>69.2</c:v>
                </c:pt>
                <c:pt idx="4">
                  <c:v>71.599999999999994</c:v>
                </c:pt>
                <c:pt idx="6">
                  <c:v>76</c:v>
                </c:pt>
                <c:pt idx="7">
                  <c:v>64.900000000000006</c:v>
                </c:pt>
                <c:pt idx="9">
                  <c:v>68.5</c:v>
                </c:pt>
                <c:pt idx="10">
                  <c:v>69.7</c:v>
                </c:pt>
                <c:pt idx="11">
                  <c:v>70.5</c:v>
                </c:pt>
                <c:pt idx="12">
                  <c:v>72</c:v>
                </c:pt>
              </c:numCache>
            </c:numRef>
          </c:val>
          <c:extLst>
            <c:ext xmlns:c16="http://schemas.microsoft.com/office/drawing/2014/chart" uri="{C3380CC4-5D6E-409C-BE32-E72D297353CC}">
              <c16:uniqueId val="{00000000-1751-4997-AC8B-DAFEEF3BAA2B}"/>
            </c:ext>
          </c:extLst>
        </c:ser>
        <c:dLbls>
          <c:showLegendKey val="0"/>
          <c:showVal val="0"/>
          <c:showCatName val="0"/>
          <c:showSerName val="0"/>
          <c:showPercent val="0"/>
          <c:showBubbleSize val="0"/>
        </c:dLbls>
        <c:gapWidth val="0"/>
        <c:overlap val="2"/>
        <c:axId val="529811792"/>
        <c:axId val="529812120"/>
      </c:barChart>
      <c:barChart>
        <c:barDir val="bar"/>
        <c:grouping val="clustered"/>
        <c:varyColors val="1"/>
        <c:ser>
          <c:idx val="1"/>
          <c:order val="1"/>
          <c:tx>
            <c:strRef>
              <c:f>Sheet1!$E$1</c:f>
              <c:strCache>
                <c:ptCount val="1"/>
                <c:pt idx="0">
                  <c:v>target</c:v>
                </c:pt>
              </c:strCache>
            </c:strRef>
          </c:tx>
          <c:spPr>
            <a:noFill/>
            <a:ln>
              <a:noFill/>
            </a:ln>
            <a:effectLst/>
          </c:spPr>
          <c:invertIfNegative val="0"/>
          <c:dPt>
            <c:idx val="15"/>
            <c:invertIfNegative val="0"/>
            <c:bubble3D val="0"/>
            <c:spPr>
              <a:noFill/>
              <a:ln>
                <a:noFill/>
              </a:ln>
              <a:effectLst/>
            </c:spPr>
            <c:extLst>
              <c:ext xmlns:c16="http://schemas.microsoft.com/office/drawing/2014/chart" uri="{C3380CC4-5D6E-409C-BE32-E72D297353CC}">
                <c16:uniqueId val="{00000025-FDDF-46ED-92A1-A1B5FEF8DB51}"/>
              </c:ext>
            </c:extLst>
          </c:dPt>
          <c:trendline>
            <c:spPr>
              <a:ln w="28575" cap="rnd">
                <a:solidFill>
                  <a:schemeClr val="tx1"/>
                </a:solidFill>
                <a:prstDash val="dash"/>
              </a:ln>
              <a:effectLst/>
            </c:spPr>
            <c:trendlineType val="linear"/>
            <c:dispRSqr val="0"/>
            <c:dispEq val="0"/>
          </c:trendline>
          <c:cat>
            <c:strRef>
              <c:f>Sheet1!$A$3:$A$14</c:f>
              <c:strCache>
                <c:ptCount val="12"/>
                <c:pt idx="0">
                  <c:v>Total</c:v>
                </c:pt>
                <c:pt idx="2">
                  <c:v>Male</c:v>
                </c:pt>
                <c:pt idx="3">
                  <c:v>Female</c:v>
                </c:pt>
                <c:pt idx="5">
                  <c:v>6–11</c:v>
                </c:pt>
                <c:pt idx="6">
                  <c:v>12–17</c:v>
                </c:pt>
                <c:pt idx="8">
                  <c:v>&lt;100</c:v>
                </c:pt>
                <c:pt idx="9">
                  <c:v>100–199</c:v>
                </c:pt>
                <c:pt idx="10">
                  <c:v>200–399</c:v>
                </c:pt>
                <c:pt idx="11">
                  <c:v>400+</c:v>
                </c:pt>
              </c:strCache>
            </c:strRef>
          </c:cat>
          <c:val>
            <c:numRef>
              <c:f>Sheet1!$E$3:$E$14</c:f>
              <c:numCache>
                <c:formatCode>General</c:formatCode>
                <c:ptCount val="12"/>
                <c:pt idx="0">
                  <c:v>76.8</c:v>
                </c:pt>
                <c:pt idx="11">
                  <c:v>76.8</c:v>
                </c:pt>
              </c:numCache>
            </c:numRef>
          </c:val>
          <c:extLst>
            <c:ext xmlns:c16="http://schemas.microsoft.com/office/drawing/2014/chart" uri="{C3380CC4-5D6E-409C-BE32-E72D297353CC}">
              <c16:uniqueId val="{00000024-FDDF-46ED-92A1-A1B5FEF8DB51}"/>
            </c:ext>
          </c:extLst>
        </c:ser>
        <c:dLbls>
          <c:showLegendKey val="0"/>
          <c:showVal val="0"/>
          <c:showCatName val="0"/>
          <c:showSerName val="0"/>
          <c:showPercent val="0"/>
          <c:showBubbleSize val="0"/>
        </c:dLbls>
        <c:gapWidth val="0"/>
        <c:axId val="402981536"/>
        <c:axId val="402977928"/>
      </c:barChart>
      <c:catAx>
        <c:axId val="529811792"/>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529812120"/>
        <c:crossesAt val="0"/>
        <c:auto val="1"/>
        <c:lblAlgn val="ctr"/>
        <c:lblOffset val="100"/>
        <c:noMultiLvlLbl val="0"/>
      </c:catAx>
      <c:valAx>
        <c:axId val="529812120"/>
        <c:scaling>
          <c:orientation val="minMax"/>
          <c:max val="100"/>
        </c:scaling>
        <c:delete val="0"/>
        <c:axPos val="b"/>
        <c:majorGridlines>
          <c:spPr>
            <a:ln w="9525" cap="flat" cmpd="sng" algn="ctr">
              <a:solidFill>
                <a:schemeClr val="tx1">
                  <a:lumMod val="15000"/>
                  <a:lumOff val="85000"/>
                </a:schemeClr>
              </a:solidFill>
              <a:prstDash val="dash"/>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Percent</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53710963349576957"/>
              <c:y val="0.93897424984039157"/>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529811792"/>
        <c:crosses val="max"/>
        <c:crossBetween val="between"/>
        <c:majorUnit val="10"/>
      </c:valAx>
      <c:valAx>
        <c:axId val="402977928"/>
        <c:scaling>
          <c:orientation val="minMax"/>
        </c:scaling>
        <c:delete val="1"/>
        <c:axPos val="t"/>
        <c:numFmt formatCode="General" sourceLinked="1"/>
        <c:majorTickMark val="out"/>
        <c:minorTickMark val="none"/>
        <c:tickLblPos val="nextTo"/>
        <c:crossAx val="402981536"/>
        <c:crosses val="max"/>
        <c:crossBetween val="between"/>
      </c:valAx>
      <c:catAx>
        <c:axId val="402981536"/>
        <c:scaling>
          <c:orientation val="minMax"/>
        </c:scaling>
        <c:delete val="1"/>
        <c:axPos val="l"/>
        <c:numFmt formatCode="General" sourceLinked="1"/>
        <c:majorTickMark val="out"/>
        <c:minorTickMark val="none"/>
        <c:tickLblPos val="nextTo"/>
        <c:crossAx val="402977928"/>
        <c:crosses val="autoZero"/>
        <c:auto val="1"/>
        <c:lblAlgn val="ctr"/>
        <c:lblOffset val="100"/>
        <c:noMultiLvlLbl val="0"/>
      </c:catAx>
      <c:spPr>
        <a:noFill/>
        <a:ln>
          <a:noFill/>
        </a:ln>
        <a:effectLst/>
      </c:spPr>
    </c:plotArea>
    <c:plotVisOnly val="1"/>
    <c:dispBlanksAs val="span"/>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*2007–2008</c:v>
                </c:pt>
              </c:strCache>
            </c:strRef>
          </c:tx>
          <c:spPr>
            <a:solidFill>
              <a:srgbClr val="FFFFBF"/>
            </a:solidFill>
            <a:ln>
              <a:solidFill>
                <a:schemeClr val="tx1"/>
              </a:solidFill>
            </a:ln>
            <a:effectLst/>
          </c:spPr>
          <c:invertIfNegative val="0"/>
          <c:cat>
            <c:strRef>
              <c:f>Sheet1!$A$2:$A$8</c:f>
              <c:strCache>
                <c:ptCount val="6"/>
                <c:pt idx="1">
                  <c:v>Total</c:v>
                </c:pt>
                <c:pt idx="2">
                  <c:v>Emotional disturbance</c:v>
                </c:pt>
                <c:pt idx="3">
                  <c:v>Autism</c:v>
                </c:pt>
                <c:pt idx="4">
                  <c:v>Deaf-Blindness</c:v>
                </c:pt>
                <c:pt idx="5">
                  <c:v>Traumatic brain injury</c:v>
                </c:pt>
              </c:strCache>
            </c:strRef>
          </c:cat>
          <c:val>
            <c:numRef>
              <c:f>Sheet1!$B$2:$B$8</c:f>
              <c:numCache>
                <c:formatCode>General</c:formatCode>
                <c:ptCount val="7"/>
                <c:pt idx="1">
                  <c:v>59.1</c:v>
                </c:pt>
                <c:pt idx="2">
                  <c:v>45.6</c:v>
                </c:pt>
                <c:pt idx="3">
                  <c:v>63.2</c:v>
                </c:pt>
                <c:pt idx="4">
                  <c:v>58.4</c:v>
                </c:pt>
                <c:pt idx="5">
                  <c:v>64.900000000000006</c:v>
                </c:pt>
              </c:numCache>
            </c:numRef>
          </c:val>
          <c:extLst>
            <c:ext xmlns:c16="http://schemas.microsoft.com/office/drawing/2014/chart" uri="{C3380CC4-5D6E-409C-BE32-E72D297353CC}">
              <c16:uniqueId val="{00000000-DDCB-41E4-AC92-DF93B06D1A0C}"/>
            </c:ext>
          </c:extLst>
        </c:ser>
        <c:ser>
          <c:idx val="1"/>
          <c:order val="1"/>
          <c:tx>
            <c:strRef>
              <c:f>Sheet1!$C$1</c:f>
              <c:strCache>
                <c:ptCount val="1"/>
                <c:pt idx="0">
                  <c:v>2014–2015</c:v>
                </c:pt>
              </c:strCache>
            </c:strRef>
          </c:tx>
          <c:spPr>
            <a:solidFill>
              <a:srgbClr val="FC8D59"/>
            </a:solidFill>
            <a:ln>
              <a:solidFill>
                <a:schemeClr val="tx1"/>
              </a:solidFill>
            </a:ln>
            <a:effectLst/>
          </c:spPr>
          <c:invertIfNegative val="0"/>
          <c:cat>
            <c:strRef>
              <c:f>Sheet1!$A$2:$A$8</c:f>
              <c:strCache>
                <c:ptCount val="6"/>
                <c:pt idx="1">
                  <c:v>Total</c:v>
                </c:pt>
                <c:pt idx="2">
                  <c:v>Emotional disturbance</c:v>
                </c:pt>
                <c:pt idx="3">
                  <c:v>Autism</c:v>
                </c:pt>
                <c:pt idx="4">
                  <c:v>Deaf-Blindness</c:v>
                </c:pt>
                <c:pt idx="5">
                  <c:v>Traumatic brain injury</c:v>
                </c:pt>
              </c:strCache>
            </c:strRef>
          </c:cat>
          <c:val>
            <c:numRef>
              <c:f>Sheet1!$C$2:$C$8</c:f>
              <c:numCache>
                <c:formatCode>General</c:formatCode>
                <c:ptCount val="7"/>
                <c:pt idx="1">
                  <c:v>69.900000000000006</c:v>
                </c:pt>
                <c:pt idx="2">
                  <c:v>57.6</c:v>
                </c:pt>
                <c:pt idx="3">
                  <c:v>68.400000000000006</c:v>
                </c:pt>
                <c:pt idx="4">
                  <c:v>51.1</c:v>
                </c:pt>
                <c:pt idx="5">
                  <c:v>75.099999999999994</c:v>
                </c:pt>
              </c:numCache>
            </c:numRef>
          </c:val>
          <c:extLst>
            <c:ext xmlns:c16="http://schemas.microsoft.com/office/drawing/2014/chart" uri="{C3380CC4-5D6E-409C-BE32-E72D297353CC}">
              <c16:uniqueId val="{00000001-DDCB-41E4-AC92-DF93B06D1A0C}"/>
            </c:ext>
          </c:extLst>
        </c:ser>
        <c:dLbls>
          <c:showLegendKey val="0"/>
          <c:showVal val="0"/>
          <c:showCatName val="0"/>
          <c:showSerName val="0"/>
          <c:showPercent val="0"/>
          <c:showBubbleSize val="0"/>
        </c:dLbls>
        <c:gapWidth val="145"/>
        <c:overlap val="4"/>
        <c:axId val="443339440"/>
        <c:axId val="443341408"/>
      </c:barChart>
      <c:lineChart>
        <c:grouping val="standard"/>
        <c:varyColors val="0"/>
        <c:ser>
          <c:idx val="2"/>
          <c:order val="2"/>
          <c:tx>
            <c:strRef>
              <c:f>Sheet1!$D$1</c:f>
              <c:strCache>
                <c:ptCount val="1"/>
                <c:pt idx="0">
                  <c:v>Target</c:v>
                </c:pt>
              </c:strCache>
            </c:strRef>
          </c:tx>
          <c:spPr>
            <a:ln w="28575" cap="rnd">
              <a:solidFill>
                <a:schemeClr val="tx1"/>
              </a:solidFill>
              <a:prstDash val="dash"/>
              <a:round/>
            </a:ln>
            <a:effectLst/>
          </c:spPr>
          <c:marker>
            <c:symbol val="none"/>
          </c:marker>
          <c:cat>
            <c:strRef>
              <c:f>Sheet1!$A$2:$A$8</c:f>
              <c:strCache>
                <c:ptCount val="6"/>
                <c:pt idx="1">
                  <c:v>Total</c:v>
                </c:pt>
                <c:pt idx="2">
                  <c:v>Emotional disturbance</c:v>
                </c:pt>
                <c:pt idx="3">
                  <c:v>Autism</c:v>
                </c:pt>
                <c:pt idx="4">
                  <c:v>Deaf-Blindness</c:v>
                </c:pt>
                <c:pt idx="5">
                  <c:v>Traumatic brain injury</c:v>
                </c:pt>
              </c:strCache>
            </c:strRef>
          </c:cat>
          <c:val>
            <c:numRef>
              <c:f>Sheet1!$D$2:$D$8</c:f>
              <c:numCache>
                <c:formatCode>General</c:formatCode>
                <c:ptCount val="7"/>
                <c:pt idx="0">
                  <c:v>65</c:v>
                </c:pt>
                <c:pt idx="1">
                  <c:v>65</c:v>
                </c:pt>
                <c:pt idx="2">
                  <c:v>65</c:v>
                </c:pt>
                <c:pt idx="3">
                  <c:v>65</c:v>
                </c:pt>
                <c:pt idx="4">
                  <c:v>65</c:v>
                </c:pt>
                <c:pt idx="5">
                  <c:v>65</c:v>
                </c:pt>
                <c:pt idx="6">
                  <c:v>65</c:v>
                </c:pt>
              </c:numCache>
            </c:numRef>
          </c:val>
          <c:smooth val="0"/>
          <c:extLst>
            <c:ext xmlns:c16="http://schemas.microsoft.com/office/drawing/2014/chart" uri="{C3380CC4-5D6E-409C-BE32-E72D297353CC}">
              <c16:uniqueId val="{00000002-DDCB-41E4-AC92-DF93B06D1A0C}"/>
            </c:ext>
          </c:extLst>
        </c:ser>
        <c:dLbls>
          <c:showLegendKey val="0"/>
          <c:showVal val="0"/>
          <c:showCatName val="0"/>
          <c:showSerName val="0"/>
          <c:showPercent val="0"/>
          <c:showBubbleSize val="0"/>
        </c:dLbls>
        <c:marker val="1"/>
        <c:smooth val="0"/>
        <c:axId val="443339440"/>
        <c:axId val="443341408"/>
      </c:lineChart>
      <c:catAx>
        <c:axId val="4433394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443341408"/>
        <c:crosses val="autoZero"/>
        <c:auto val="1"/>
        <c:lblAlgn val="ctr"/>
        <c:lblOffset val="100"/>
        <c:noMultiLvlLbl val="0"/>
      </c:catAx>
      <c:valAx>
        <c:axId val="443341408"/>
        <c:scaling>
          <c:orientation val="minMax"/>
        </c:scaling>
        <c:delete val="0"/>
        <c:axPos val="l"/>
        <c:majorGridlines>
          <c:spPr>
            <a:ln w="9525" cap="flat" cmpd="sng" algn="ctr">
              <a:solidFill>
                <a:schemeClr val="tx1">
                  <a:lumMod val="15000"/>
                  <a:lumOff val="85000"/>
                </a:schemeClr>
              </a:solidFill>
              <a:prstDash val="dash"/>
              <a:round/>
            </a:ln>
            <a:effectLst/>
          </c:spPr>
        </c:majorGridlines>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443339440"/>
        <c:crosses val="autoZero"/>
        <c:crossBetween val="between"/>
        <c:majorUnit val="20"/>
      </c:valAx>
      <c:spPr>
        <a:noFill/>
        <a:ln>
          <a:noFill/>
        </a:ln>
        <a:effectLst/>
      </c:spPr>
    </c:plotArea>
    <c:legend>
      <c:legendPos val="t"/>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458605641805166E-2"/>
          <c:y val="0.13015105559473936"/>
          <c:w val="0.90391880274504788"/>
          <c:h val="0.71135845360542116"/>
        </c:manualLayout>
      </c:layout>
      <c:barChart>
        <c:barDir val="col"/>
        <c:grouping val="clustered"/>
        <c:varyColors val="0"/>
        <c:ser>
          <c:idx val="0"/>
          <c:order val="0"/>
          <c:tx>
            <c:strRef>
              <c:f>Sheet1!$B$1</c:f>
              <c:strCache>
                <c:ptCount val="1"/>
                <c:pt idx="0">
                  <c:v>*2008</c:v>
                </c:pt>
              </c:strCache>
            </c:strRef>
          </c:tx>
          <c:spPr>
            <a:solidFill>
              <a:srgbClr val="FFFFBF"/>
            </a:solidFill>
            <a:ln>
              <a:solidFill>
                <a:schemeClr val="tx1"/>
              </a:solidFill>
            </a:ln>
            <a:effectLst/>
          </c:spPr>
          <c:invertIfNegative val="0"/>
          <c:cat>
            <c:strRef>
              <c:f>Sheet1!$A$2:$A$10</c:f>
              <c:strCache>
                <c:ptCount val="8"/>
                <c:pt idx="1">
                  <c:v>Total</c:v>
                </c:pt>
                <c:pt idx="3">
                  <c:v>Male</c:v>
                </c:pt>
                <c:pt idx="4">
                  <c:v>Female</c:v>
                </c:pt>
                <c:pt idx="6">
                  <c:v>10–17</c:v>
                </c:pt>
                <c:pt idx="7">
                  <c:v>18–24</c:v>
                </c:pt>
              </c:strCache>
            </c:strRef>
          </c:cat>
          <c:val>
            <c:numRef>
              <c:f>Sheet1!$B$2:$B$10</c:f>
              <c:numCache>
                <c:formatCode>General</c:formatCode>
                <c:ptCount val="9"/>
                <c:pt idx="1">
                  <c:v>1526.7</c:v>
                </c:pt>
                <c:pt idx="3">
                  <c:v>1917.6</c:v>
                </c:pt>
                <c:pt idx="4">
                  <c:v>1114.0999999999999</c:v>
                </c:pt>
                <c:pt idx="6">
                  <c:v>1323.4</c:v>
                </c:pt>
                <c:pt idx="7">
                  <c:v>1729.9</c:v>
                </c:pt>
              </c:numCache>
            </c:numRef>
          </c:val>
          <c:extLst>
            <c:ext xmlns:c16="http://schemas.microsoft.com/office/drawing/2014/chart" uri="{C3380CC4-5D6E-409C-BE32-E72D297353CC}">
              <c16:uniqueId val="{00000000-1319-4542-B69E-AA6E23136112}"/>
            </c:ext>
          </c:extLst>
        </c:ser>
        <c:ser>
          <c:idx val="1"/>
          <c:order val="1"/>
          <c:tx>
            <c:strRef>
              <c:f>Sheet1!$C$1</c:f>
              <c:strCache>
                <c:ptCount val="1"/>
                <c:pt idx="0">
                  <c:v>2011</c:v>
                </c:pt>
              </c:strCache>
            </c:strRef>
          </c:tx>
          <c:spPr>
            <a:solidFill>
              <a:srgbClr val="FECC5C"/>
            </a:solidFill>
            <a:ln>
              <a:solidFill>
                <a:schemeClr val="tx1"/>
              </a:solidFill>
            </a:ln>
            <a:effectLst/>
          </c:spPr>
          <c:invertIfNegative val="0"/>
          <c:cat>
            <c:strRef>
              <c:f>Sheet1!$A$2:$A$10</c:f>
              <c:strCache>
                <c:ptCount val="8"/>
                <c:pt idx="1">
                  <c:v>Total</c:v>
                </c:pt>
                <c:pt idx="3">
                  <c:v>Male</c:v>
                </c:pt>
                <c:pt idx="4">
                  <c:v>Female</c:v>
                </c:pt>
                <c:pt idx="6">
                  <c:v>10–17</c:v>
                </c:pt>
                <c:pt idx="7">
                  <c:v>18–24</c:v>
                </c:pt>
              </c:strCache>
            </c:strRef>
          </c:cat>
          <c:val>
            <c:numRef>
              <c:f>Sheet1!$C$2:$C$10</c:f>
              <c:numCache>
                <c:formatCode>General</c:formatCode>
                <c:ptCount val="9"/>
                <c:pt idx="1">
                  <c:v>1298.3</c:v>
                </c:pt>
                <c:pt idx="3">
                  <c:v>1616</c:v>
                </c:pt>
                <c:pt idx="4">
                  <c:v>965.6</c:v>
                </c:pt>
                <c:pt idx="6">
                  <c:v>994.4</c:v>
                </c:pt>
                <c:pt idx="7">
                  <c:v>1625.3</c:v>
                </c:pt>
              </c:numCache>
            </c:numRef>
          </c:val>
          <c:extLst>
            <c:ext xmlns:c16="http://schemas.microsoft.com/office/drawing/2014/chart" uri="{C3380CC4-5D6E-409C-BE32-E72D297353CC}">
              <c16:uniqueId val="{00000001-1319-4542-B69E-AA6E23136112}"/>
            </c:ext>
          </c:extLst>
        </c:ser>
        <c:ser>
          <c:idx val="2"/>
          <c:order val="2"/>
          <c:tx>
            <c:strRef>
              <c:f>Sheet1!$D$1</c:f>
              <c:strCache>
                <c:ptCount val="1"/>
                <c:pt idx="0">
                  <c:v>2014</c:v>
                </c:pt>
              </c:strCache>
            </c:strRef>
          </c:tx>
          <c:spPr>
            <a:solidFill>
              <a:srgbClr val="FC8D59"/>
            </a:solidFill>
            <a:ln>
              <a:solidFill>
                <a:schemeClr val="tx1"/>
              </a:solidFill>
            </a:ln>
            <a:effectLst/>
          </c:spPr>
          <c:invertIfNegative val="0"/>
          <c:cat>
            <c:strRef>
              <c:f>Sheet1!$A$2:$A$10</c:f>
              <c:strCache>
                <c:ptCount val="8"/>
                <c:pt idx="1">
                  <c:v>Total</c:v>
                </c:pt>
                <c:pt idx="3">
                  <c:v>Male</c:v>
                </c:pt>
                <c:pt idx="4">
                  <c:v>Female</c:v>
                </c:pt>
                <c:pt idx="6">
                  <c:v>10–17</c:v>
                </c:pt>
                <c:pt idx="7">
                  <c:v>18–24</c:v>
                </c:pt>
              </c:strCache>
            </c:strRef>
          </c:cat>
          <c:val>
            <c:numRef>
              <c:f>Sheet1!$D$2:$D$10</c:f>
              <c:numCache>
                <c:formatCode>General</c:formatCode>
                <c:ptCount val="9"/>
                <c:pt idx="1">
                  <c:v>1031.3</c:v>
                </c:pt>
                <c:pt idx="3">
                  <c:v>1287.0999999999999</c:v>
                </c:pt>
                <c:pt idx="4">
                  <c:v>763.3</c:v>
                </c:pt>
                <c:pt idx="6">
                  <c:v>698.9</c:v>
                </c:pt>
                <c:pt idx="7">
                  <c:v>1381.7</c:v>
                </c:pt>
              </c:numCache>
            </c:numRef>
          </c:val>
          <c:extLst>
            <c:ext xmlns:c16="http://schemas.microsoft.com/office/drawing/2014/chart" uri="{C3380CC4-5D6E-409C-BE32-E72D297353CC}">
              <c16:uniqueId val="{00000002-1319-4542-B69E-AA6E23136112}"/>
            </c:ext>
          </c:extLst>
        </c:ser>
        <c:dLbls>
          <c:showLegendKey val="0"/>
          <c:showVal val="0"/>
          <c:showCatName val="0"/>
          <c:showSerName val="0"/>
          <c:showPercent val="0"/>
          <c:showBubbleSize val="0"/>
        </c:dLbls>
        <c:gapWidth val="87"/>
        <c:axId val="426157544"/>
        <c:axId val="426155248"/>
      </c:barChart>
      <c:lineChart>
        <c:grouping val="standard"/>
        <c:varyColors val="0"/>
        <c:ser>
          <c:idx val="3"/>
          <c:order val="3"/>
          <c:tx>
            <c:strRef>
              <c:f>Sheet1!$E$1</c:f>
              <c:strCache>
                <c:ptCount val="1"/>
                <c:pt idx="0">
                  <c:v>Target</c:v>
                </c:pt>
              </c:strCache>
            </c:strRef>
          </c:tx>
          <c:spPr>
            <a:ln w="28575" cap="rnd">
              <a:solidFill>
                <a:schemeClr val="tx1"/>
              </a:solidFill>
              <a:prstDash val="dash"/>
              <a:round/>
            </a:ln>
            <a:effectLst/>
          </c:spPr>
          <c:marker>
            <c:symbol val="none"/>
          </c:marker>
          <c:cat>
            <c:strRef>
              <c:f>Sheet1!$A$2:$A$10</c:f>
              <c:strCache>
                <c:ptCount val="8"/>
                <c:pt idx="1">
                  <c:v>Total</c:v>
                </c:pt>
                <c:pt idx="3">
                  <c:v>Male</c:v>
                </c:pt>
                <c:pt idx="4">
                  <c:v>Female</c:v>
                </c:pt>
                <c:pt idx="6">
                  <c:v>10–17</c:v>
                </c:pt>
                <c:pt idx="7">
                  <c:v>18–24</c:v>
                </c:pt>
              </c:strCache>
            </c:strRef>
          </c:cat>
          <c:val>
            <c:numRef>
              <c:f>Sheet1!$E$2:$E$10</c:f>
              <c:numCache>
                <c:formatCode>General</c:formatCode>
                <c:ptCount val="9"/>
                <c:pt idx="0">
                  <c:v>1374</c:v>
                </c:pt>
                <c:pt idx="1">
                  <c:v>1374</c:v>
                </c:pt>
                <c:pt idx="2">
                  <c:v>1374</c:v>
                </c:pt>
                <c:pt idx="3">
                  <c:v>1374</c:v>
                </c:pt>
                <c:pt idx="4">
                  <c:v>1374</c:v>
                </c:pt>
                <c:pt idx="5">
                  <c:v>1374</c:v>
                </c:pt>
                <c:pt idx="6">
                  <c:v>1374</c:v>
                </c:pt>
                <c:pt idx="7">
                  <c:v>1374</c:v>
                </c:pt>
                <c:pt idx="8">
                  <c:v>1374</c:v>
                </c:pt>
              </c:numCache>
            </c:numRef>
          </c:val>
          <c:smooth val="0"/>
          <c:extLst>
            <c:ext xmlns:c16="http://schemas.microsoft.com/office/drawing/2014/chart" uri="{C3380CC4-5D6E-409C-BE32-E72D297353CC}">
              <c16:uniqueId val="{00000003-1319-4542-B69E-AA6E23136112}"/>
            </c:ext>
          </c:extLst>
        </c:ser>
        <c:dLbls>
          <c:showLegendKey val="0"/>
          <c:showVal val="0"/>
          <c:showCatName val="0"/>
          <c:showSerName val="0"/>
          <c:showPercent val="0"/>
          <c:showBubbleSize val="0"/>
        </c:dLbls>
        <c:marker val="1"/>
        <c:smooth val="0"/>
        <c:axId val="426157544"/>
        <c:axId val="426155248"/>
      </c:lineChart>
      <c:catAx>
        <c:axId val="4261575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426155248"/>
        <c:crosses val="autoZero"/>
        <c:auto val="1"/>
        <c:lblAlgn val="ctr"/>
        <c:lblOffset val="100"/>
        <c:noMultiLvlLbl val="0"/>
      </c:catAx>
      <c:valAx>
        <c:axId val="426155248"/>
        <c:scaling>
          <c:orientation val="minMax"/>
          <c:max val="2000"/>
        </c:scaling>
        <c:delete val="0"/>
        <c:axPos val="l"/>
        <c:majorGridlines>
          <c:spPr>
            <a:ln w="9525" cap="flat" cmpd="sng" algn="ctr">
              <a:solidFill>
                <a:schemeClr val="tx1">
                  <a:lumMod val="15000"/>
                  <a:lumOff val="85000"/>
                </a:schemeClr>
              </a:solidFill>
              <a:prstDash val="dash"/>
              <a:round/>
            </a:ln>
            <a:effectLst/>
          </c:spPr>
        </c:majorGridlines>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426157544"/>
        <c:crosses val="autoZero"/>
        <c:crossBetween val="between"/>
      </c:valAx>
      <c:spPr>
        <a:noFill/>
        <a:ln>
          <a:noFill/>
        </a:ln>
        <a:effectLst/>
      </c:spPr>
    </c:plotArea>
    <c:legend>
      <c:legendPos val="t"/>
      <c:legendEntry>
        <c:idx val="3"/>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0"/>
    <c:plotArea>
      <c:layout>
        <c:manualLayout>
          <c:layoutTarget val="inner"/>
          <c:xMode val="edge"/>
          <c:yMode val="edge"/>
          <c:x val="0.13308158516162055"/>
          <c:y val="4.5643907152499219E-2"/>
          <c:w val="0.6741177722047027"/>
          <c:h val="0.79734165965347226"/>
        </c:manualLayout>
      </c:layout>
      <c:barChart>
        <c:barDir val="col"/>
        <c:grouping val="clustered"/>
        <c:varyColors val="0"/>
        <c:ser>
          <c:idx val="0"/>
          <c:order val="0"/>
          <c:tx>
            <c:strRef>
              <c:f>Sheet1!$B$1</c:f>
              <c:strCache>
                <c:ptCount val="1"/>
                <c:pt idx="0">
                  <c:v>At Enrollment</c:v>
                </c:pt>
              </c:strCache>
            </c:strRef>
          </c:tx>
          <c:invertIfNegative val="0"/>
          <c:dLbls>
            <c:spPr>
              <a:noFill/>
              <a:ln>
                <a:noFill/>
              </a:ln>
              <a:effectLst/>
            </c:spPr>
            <c:txPr>
              <a:bodyPr/>
              <a:lstStyle/>
              <a:p>
                <a:pPr>
                  <a:defRPr>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Had immunizations</c:v>
                </c:pt>
                <c:pt idx="1">
                  <c:v>Had health insurance</c:v>
                </c:pt>
                <c:pt idx="2">
                  <c:v>Had medical home</c:v>
                </c:pt>
                <c:pt idx="3">
                  <c:v>Had dental home</c:v>
                </c:pt>
              </c:strCache>
            </c:strRef>
          </c:cat>
          <c:val>
            <c:numRef>
              <c:f>Sheet1!$B$2:$B$5</c:f>
              <c:numCache>
                <c:formatCode>0%</c:formatCode>
                <c:ptCount val="4"/>
                <c:pt idx="0">
                  <c:v>0.93</c:v>
                </c:pt>
                <c:pt idx="1">
                  <c:v>0.94</c:v>
                </c:pt>
                <c:pt idx="2">
                  <c:v>0.93</c:v>
                </c:pt>
                <c:pt idx="3">
                  <c:v>0.8</c:v>
                </c:pt>
              </c:numCache>
            </c:numRef>
          </c:val>
          <c:extLst>
            <c:ext xmlns:c16="http://schemas.microsoft.com/office/drawing/2014/chart" uri="{C3380CC4-5D6E-409C-BE32-E72D297353CC}">
              <c16:uniqueId val="{00000000-C024-4290-B811-01D22CC5A4AE}"/>
            </c:ext>
          </c:extLst>
        </c:ser>
        <c:ser>
          <c:idx val="1"/>
          <c:order val="1"/>
          <c:tx>
            <c:strRef>
              <c:f>Sheet1!$C$1</c:f>
              <c:strCache>
                <c:ptCount val="1"/>
                <c:pt idx="0">
                  <c:v>At the End of Enrollment</c:v>
                </c:pt>
              </c:strCache>
            </c:strRef>
          </c:tx>
          <c:invertIfNegative val="0"/>
          <c:dLbls>
            <c:spPr>
              <a:noFill/>
              <a:ln>
                <a:noFill/>
              </a:ln>
              <a:effectLst/>
            </c:spPr>
            <c:txPr>
              <a:bodyPr/>
              <a:lstStyle/>
              <a:p>
                <a:pPr>
                  <a:defRPr>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Had immunizations</c:v>
                </c:pt>
                <c:pt idx="1">
                  <c:v>Had health insurance</c:v>
                </c:pt>
                <c:pt idx="2">
                  <c:v>Had medical home</c:v>
                </c:pt>
                <c:pt idx="3">
                  <c:v>Had dental home</c:v>
                </c:pt>
              </c:strCache>
            </c:strRef>
          </c:cat>
          <c:val>
            <c:numRef>
              <c:f>Sheet1!$C$2:$C$5</c:f>
              <c:numCache>
                <c:formatCode>0%</c:formatCode>
                <c:ptCount val="4"/>
                <c:pt idx="0">
                  <c:v>0.96</c:v>
                </c:pt>
                <c:pt idx="1">
                  <c:v>0.97</c:v>
                </c:pt>
                <c:pt idx="2">
                  <c:v>0.97</c:v>
                </c:pt>
                <c:pt idx="3">
                  <c:v>0.9</c:v>
                </c:pt>
              </c:numCache>
            </c:numRef>
          </c:val>
          <c:extLst>
            <c:ext xmlns:c16="http://schemas.microsoft.com/office/drawing/2014/chart" uri="{C3380CC4-5D6E-409C-BE32-E72D297353CC}">
              <c16:uniqueId val="{00000001-C024-4290-B811-01D22CC5A4AE}"/>
            </c:ext>
          </c:extLst>
        </c:ser>
        <c:dLbls>
          <c:showLegendKey val="0"/>
          <c:showVal val="0"/>
          <c:showCatName val="0"/>
          <c:showSerName val="0"/>
          <c:showPercent val="0"/>
          <c:showBubbleSize val="0"/>
        </c:dLbls>
        <c:gapWidth val="150"/>
        <c:axId val="38758272"/>
        <c:axId val="38759808"/>
      </c:barChart>
      <c:catAx>
        <c:axId val="38758272"/>
        <c:scaling>
          <c:orientation val="minMax"/>
        </c:scaling>
        <c:delete val="0"/>
        <c:axPos val="b"/>
        <c:numFmt formatCode="General" sourceLinked="0"/>
        <c:majorTickMark val="out"/>
        <c:minorTickMark val="none"/>
        <c:tickLblPos val="nextTo"/>
        <c:crossAx val="38759808"/>
        <c:crosses val="autoZero"/>
        <c:auto val="1"/>
        <c:lblAlgn val="ctr"/>
        <c:lblOffset val="100"/>
        <c:noMultiLvlLbl val="0"/>
      </c:catAx>
      <c:valAx>
        <c:axId val="38759808"/>
        <c:scaling>
          <c:orientation val="minMax"/>
          <c:max val="1"/>
          <c:min val="0.70000000000000007"/>
        </c:scaling>
        <c:delete val="0"/>
        <c:axPos val="l"/>
        <c:majorGridlines/>
        <c:numFmt formatCode="0%" sourceLinked="1"/>
        <c:majorTickMark val="out"/>
        <c:minorTickMark val="none"/>
        <c:tickLblPos val="nextTo"/>
        <c:crossAx val="38758272"/>
        <c:crosses val="autoZero"/>
        <c:crossBetween val="between"/>
      </c:valAx>
    </c:plotArea>
    <c:legend>
      <c:legendPos val="r"/>
      <c:layout>
        <c:manualLayout>
          <c:xMode val="edge"/>
          <c:yMode val="edge"/>
          <c:x val="0.78650043348218812"/>
          <c:y val="5.1477046673907602E-2"/>
          <c:w val="0.20521999696415782"/>
          <c:h val="0.2651990508410638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85727737325162"/>
          <c:y val="3.1406138472519628E-2"/>
          <c:w val="0.71653007056242002"/>
          <c:h val="0.86341032734733514"/>
        </c:manualLayout>
      </c:layout>
      <c:barChart>
        <c:barDir val="bar"/>
        <c:grouping val="clustered"/>
        <c:varyColors val="1"/>
        <c:ser>
          <c:idx val="0"/>
          <c:order val="0"/>
          <c:tx>
            <c:strRef>
              <c:f>Sheet1!$B$1</c:f>
              <c:strCache>
                <c:ptCount val="1"/>
                <c:pt idx="0">
                  <c:v>Estimate</c:v>
                </c:pt>
              </c:strCache>
            </c:strRef>
          </c:tx>
          <c:spPr>
            <a:solidFill>
              <a:schemeClr val="accent1"/>
            </a:solidFill>
            <a:ln>
              <a:solidFill>
                <a:schemeClr val="tx1"/>
              </a:solidFill>
            </a:ln>
            <a:effectLst/>
          </c:spPr>
          <c:invertIfNegative val="0"/>
          <c:dPt>
            <c:idx val="0"/>
            <c:invertIfNegative val="0"/>
            <c:bubble3D val="0"/>
            <c:spPr>
              <a:solidFill>
                <a:srgbClr val="BFBFBF"/>
              </a:solidFill>
              <a:ln>
                <a:solidFill>
                  <a:schemeClr val="tx1"/>
                </a:solidFill>
              </a:ln>
              <a:effectLst/>
            </c:spPr>
            <c:extLst>
              <c:ext xmlns:c16="http://schemas.microsoft.com/office/drawing/2014/chart" uri="{C3380CC4-5D6E-409C-BE32-E72D297353CC}">
                <c16:uniqueId val="{00000003-1751-4997-AC8B-DAFEEF3BAA2B}"/>
              </c:ext>
            </c:extLst>
          </c:dPt>
          <c:dPt>
            <c:idx val="1"/>
            <c:invertIfNegative val="0"/>
            <c:bubble3D val="0"/>
            <c:spPr>
              <a:solidFill>
                <a:srgbClr val="FB5192"/>
              </a:solidFill>
              <a:ln>
                <a:solidFill>
                  <a:schemeClr val="tx1"/>
                </a:solidFill>
              </a:ln>
              <a:effectLst/>
            </c:spPr>
            <c:extLst>
              <c:ext xmlns:c16="http://schemas.microsoft.com/office/drawing/2014/chart" uri="{C3380CC4-5D6E-409C-BE32-E72D297353CC}">
                <c16:uniqueId val="{00000004-1751-4997-AC8B-DAFEEF3BAA2B}"/>
              </c:ext>
            </c:extLst>
          </c:dPt>
          <c:dPt>
            <c:idx val="2"/>
            <c:invertIfNegative val="0"/>
            <c:bubble3D val="0"/>
            <c:spPr>
              <a:solidFill>
                <a:srgbClr val="FB5192"/>
              </a:solidFill>
              <a:ln>
                <a:solidFill>
                  <a:schemeClr val="tx1"/>
                </a:solidFill>
              </a:ln>
              <a:effectLst/>
            </c:spPr>
            <c:extLst>
              <c:ext xmlns:c16="http://schemas.microsoft.com/office/drawing/2014/chart" uri="{C3380CC4-5D6E-409C-BE32-E72D297353CC}">
                <c16:uniqueId val="{00000005-845B-4ECB-91BF-4DD874309EE8}"/>
              </c:ext>
            </c:extLst>
          </c:dPt>
          <c:dPt>
            <c:idx val="3"/>
            <c:invertIfNegative val="0"/>
            <c:bubble3D val="0"/>
            <c:spPr>
              <a:solidFill>
                <a:srgbClr val="7030A0"/>
              </a:solidFill>
              <a:ln>
                <a:solidFill>
                  <a:schemeClr val="tx1"/>
                </a:solidFill>
              </a:ln>
              <a:effectLst/>
            </c:spPr>
            <c:extLst>
              <c:ext xmlns:c16="http://schemas.microsoft.com/office/drawing/2014/chart" uri="{C3380CC4-5D6E-409C-BE32-E72D297353CC}">
                <c16:uniqueId val="{00000005-1751-4997-AC8B-DAFEEF3BAA2B}"/>
              </c:ext>
            </c:extLst>
          </c:dPt>
          <c:dPt>
            <c:idx val="4"/>
            <c:invertIfNegative val="0"/>
            <c:bubble3D val="0"/>
            <c:spPr>
              <a:solidFill>
                <a:srgbClr val="9966FF"/>
              </a:solidFill>
              <a:ln>
                <a:solidFill>
                  <a:schemeClr val="tx1"/>
                </a:solidFill>
              </a:ln>
              <a:effectLst/>
            </c:spPr>
            <c:extLst>
              <c:ext xmlns:c16="http://schemas.microsoft.com/office/drawing/2014/chart" uri="{C3380CC4-5D6E-409C-BE32-E72D297353CC}">
                <c16:uniqueId val="{00000006-1751-4997-AC8B-DAFEEF3BAA2B}"/>
              </c:ext>
            </c:extLst>
          </c:dPt>
          <c:dPt>
            <c:idx val="5"/>
            <c:invertIfNegative val="0"/>
            <c:bubble3D val="0"/>
            <c:spPr>
              <a:solidFill>
                <a:srgbClr val="FDB863"/>
              </a:solidFill>
              <a:ln>
                <a:solidFill>
                  <a:schemeClr val="tx1"/>
                </a:solidFill>
              </a:ln>
              <a:effectLst/>
            </c:spPr>
            <c:extLst>
              <c:ext xmlns:c16="http://schemas.microsoft.com/office/drawing/2014/chart" uri="{C3380CC4-5D6E-409C-BE32-E72D297353CC}">
                <c16:uniqueId val="{00000007-1751-4997-AC8B-DAFEEF3BAA2B}"/>
              </c:ext>
            </c:extLst>
          </c:dPt>
          <c:dPt>
            <c:idx val="6"/>
            <c:invertIfNegative val="0"/>
            <c:bubble3D val="0"/>
            <c:spPr>
              <a:solidFill>
                <a:schemeClr val="accent4"/>
              </a:solidFill>
              <a:ln>
                <a:solidFill>
                  <a:schemeClr val="tx1"/>
                </a:solidFill>
              </a:ln>
              <a:effectLst/>
            </c:spPr>
            <c:extLst>
              <c:ext xmlns:c16="http://schemas.microsoft.com/office/drawing/2014/chart" uri="{C3380CC4-5D6E-409C-BE32-E72D297353CC}">
                <c16:uniqueId val="{00000008-1751-4997-AC8B-DAFEEF3BAA2B}"/>
              </c:ext>
            </c:extLst>
          </c:dPt>
          <c:dPt>
            <c:idx val="7"/>
            <c:invertIfNegative val="0"/>
            <c:bubble3D val="0"/>
            <c:spPr>
              <a:solidFill>
                <a:schemeClr val="accent4">
                  <a:lumMod val="40000"/>
                  <a:lumOff val="60000"/>
                </a:schemeClr>
              </a:solidFill>
              <a:ln>
                <a:solidFill>
                  <a:schemeClr val="tx1"/>
                </a:solidFill>
              </a:ln>
              <a:effectLst/>
            </c:spPr>
            <c:extLst>
              <c:ext xmlns:c16="http://schemas.microsoft.com/office/drawing/2014/chart" uri="{C3380CC4-5D6E-409C-BE32-E72D297353CC}">
                <c16:uniqueId val="{00000009-1751-4997-AC8B-DAFEEF3BAA2B}"/>
              </c:ext>
            </c:extLst>
          </c:dPt>
          <c:dPt>
            <c:idx val="8"/>
            <c:invertIfNegative val="0"/>
            <c:bubble3D val="0"/>
            <c:spPr>
              <a:solidFill>
                <a:srgbClr val="9970AB"/>
              </a:solidFill>
              <a:ln>
                <a:solidFill>
                  <a:schemeClr val="tx1"/>
                </a:solidFill>
              </a:ln>
              <a:effectLst/>
            </c:spPr>
            <c:extLst>
              <c:ext xmlns:c16="http://schemas.microsoft.com/office/drawing/2014/chart" uri="{C3380CC4-5D6E-409C-BE32-E72D297353CC}">
                <c16:uniqueId val="{0000000A-1751-4997-AC8B-DAFEEF3BAA2B}"/>
              </c:ext>
            </c:extLst>
          </c:dPt>
          <c:dPt>
            <c:idx val="9"/>
            <c:invertIfNegative val="0"/>
            <c:bubble3D val="0"/>
            <c:spPr>
              <a:solidFill>
                <a:srgbClr val="FFFFCC"/>
              </a:solidFill>
              <a:ln>
                <a:solidFill>
                  <a:schemeClr val="tx1"/>
                </a:solidFill>
              </a:ln>
              <a:effectLst/>
            </c:spPr>
            <c:extLst>
              <c:ext xmlns:c16="http://schemas.microsoft.com/office/drawing/2014/chart" uri="{C3380CC4-5D6E-409C-BE32-E72D297353CC}">
                <c16:uniqueId val="{00000013-845B-4ECB-91BF-4DD874309EE8}"/>
              </c:ext>
            </c:extLst>
          </c:dPt>
          <c:dPt>
            <c:idx val="10"/>
            <c:invertIfNegative val="0"/>
            <c:bubble3D val="0"/>
            <c:spPr>
              <a:solidFill>
                <a:srgbClr val="C2E699"/>
              </a:solidFill>
              <a:ln>
                <a:solidFill>
                  <a:schemeClr val="tx1"/>
                </a:solidFill>
              </a:ln>
              <a:effectLst/>
            </c:spPr>
            <c:extLst>
              <c:ext xmlns:c16="http://schemas.microsoft.com/office/drawing/2014/chart" uri="{C3380CC4-5D6E-409C-BE32-E72D297353CC}">
                <c16:uniqueId val="{0000000B-1751-4997-AC8B-DAFEEF3BAA2B}"/>
              </c:ext>
            </c:extLst>
          </c:dPt>
          <c:dPt>
            <c:idx val="11"/>
            <c:invertIfNegative val="0"/>
            <c:bubble3D val="0"/>
            <c:spPr>
              <a:solidFill>
                <a:srgbClr val="78C679"/>
              </a:solidFill>
              <a:ln>
                <a:solidFill>
                  <a:schemeClr val="tx1"/>
                </a:solidFill>
              </a:ln>
              <a:effectLst/>
            </c:spPr>
            <c:extLst>
              <c:ext xmlns:c16="http://schemas.microsoft.com/office/drawing/2014/chart" uri="{C3380CC4-5D6E-409C-BE32-E72D297353CC}">
                <c16:uniqueId val="{0000000C-1751-4997-AC8B-DAFEEF3BAA2B}"/>
              </c:ext>
            </c:extLst>
          </c:dPt>
          <c:dPt>
            <c:idx val="12"/>
            <c:invertIfNegative val="0"/>
            <c:bubble3D val="0"/>
            <c:spPr>
              <a:solidFill>
                <a:srgbClr val="238443"/>
              </a:solidFill>
              <a:ln>
                <a:solidFill>
                  <a:schemeClr val="tx1"/>
                </a:solidFill>
              </a:ln>
              <a:effectLst/>
            </c:spPr>
            <c:extLst>
              <c:ext xmlns:c16="http://schemas.microsoft.com/office/drawing/2014/chart" uri="{C3380CC4-5D6E-409C-BE32-E72D297353CC}">
                <c16:uniqueId val="{0000000D-1751-4997-AC8B-DAFEEF3BAA2B}"/>
              </c:ext>
            </c:extLst>
          </c:dPt>
          <c:dPt>
            <c:idx val="13"/>
            <c:invertIfNegative val="0"/>
            <c:bubble3D val="0"/>
            <c:spPr>
              <a:solidFill>
                <a:srgbClr val="FFFFCC"/>
              </a:solidFill>
              <a:ln>
                <a:solidFill>
                  <a:schemeClr val="tx1"/>
                </a:solidFill>
              </a:ln>
              <a:effectLst/>
            </c:spPr>
            <c:extLst>
              <c:ext xmlns:c16="http://schemas.microsoft.com/office/drawing/2014/chart" uri="{C3380CC4-5D6E-409C-BE32-E72D297353CC}">
                <c16:uniqueId val="{0000000E-1751-4997-AC8B-DAFEEF3BAA2B}"/>
              </c:ext>
            </c:extLst>
          </c:dPt>
          <c:dPt>
            <c:idx val="14"/>
            <c:invertIfNegative val="0"/>
            <c:bubble3D val="0"/>
            <c:spPr>
              <a:solidFill>
                <a:srgbClr val="92D050"/>
              </a:solidFill>
              <a:ln>
                <a:solidFill>
                  <a:schemeClr val="tx1"/>
                </a:solidFill>
              </a:ln>
              <a:effectLst/>
            </c:spPr>
            <c:extLst>
              <c:ext xmlns:c16="http://schemas.microsoft.com/office/drawing/2014/chart" uri="{C3380CC4-5D6E-409C-BE32-E72D297353CC}">
                <c16:uniqueId val="{0000001C-845B-4ECB-91BF-4DD874309EE8}"/>
              </c:ext>
            </c:extLst>
          </c:dPt>
          <c:dPt>
            <c:idx val="15"/>
            <c:invertIfNegative val="0"/>
            <c:bubble3D val="0"/>
            <c:spPr>
              <a:solidFill>
                <a:srgbClr val="07AD23"/>
              </a:solidFill>
              <a:ln>
                <a:solidFill>
                  <a:schemeClr val="tx1"/>
                </a:solidFill>
              </a:ln>
              <a:effectLst/>
            </c:spPr>
            <c:extLst>
              <c:ext xmlns:c16="http://schemas.microsoft.com/office/drawing/2014/chart" uri="{C3380CC4-5D6E-409C-BE32-E72D297353CC}">
                <c16:uniqueId val="{0000001F-F086-403E-9319-6831E933EAD0}"/>
              </c:ext>
            </c:extLst>
          </c:dPt>
          <c:dPt>
            <c:idx val="16"/>
            <c:invertIfNegative val="0"/>
            <c:bubble3D val="0"/>
            <c:spPr>
              <a:solidFill>
                <a:schemeClr val="accent1"/>
              </a:solidFill>
              <a:ln>
                <a:solidFill>
                  <a:schemeClr val="tx1"/>
                </a:solidFill>
              </a:ln>
              <a:effectLst/>
            </c:spPr>
            <c:extLst>
              <c:ext xmlns:c16="http://schemas.microsoft.com/office/drawing/2014/chart" uri="{C3380CC4-5D6E-409C-BE32-E72D297353CC}">
                <c16:uniqueId val="{00000021-FDDF-46ED-92A1-A1B5FEF8DB51}"/>
              </c:ext>
            </c:extLst>
          </c:dPt>
          <c:dPt>
            <c:idx val="17"/>
            <c:invertIfNegative val="0"/>
            <c:bubble3D val="0"/>
            <c:spPr>
              <a:solidFill>
                <a:schemeClr val="accent1"/>
              </a:solidFill>
              <a:ln>
                <a:solidFill>
                  <a:schemeClr val="tx1"/>
                </a:solidFill>
              </a:ln>
              <a:effectLst/>
            </c:spPr>
            <c:extLst>
              <c:ext xmlns:c16="http://schemas.microsoft.com/office/drawing/2014/chart" uri="{C3380CC4-5D6E-409C-BE32-E72D297353CC}">
                <c16:uniqueId val="{00000023-FDDF-46ED-92A1-A1B5FEF8DB51}"/>
              </c:ext>
            </c:extLst>
          </c:dPt>
          <c:errBars>
            <c:errBarType val="both"/>
            <c:errValType val="cust"/>
            <c:noEndCap val="0"/>
            <c:plus>
              <c:numRef>
                <c:f>Sheet1!$D$2:$D$15</c:f>
                <c:numCache>
                  <c:formatCode>General</c:formatCode>
                  <c:ptCount val="14"/>
                  <c:pt idx="1">
                    <c:v>1.2319999999999993</c:v>
                  </c:pt>
                  <c:pt idx="2">
                    <c:v>0</c:v>
                  </c:pt>
                  <c:pt idx="3">
                    <c:v>1.7349999999999994</c:v>
                  </c:pt>
                  <c:pt idx="4">
                    <c:v>1.7569999999999979</c:v>
                  </c:pt>
                  <c:pt idx="5">
                    <c:v>0</c:v>
                  </c:pt>
                  <c:pt idx="6">
                    <c:v>1.8330000000000055</c:v>
                  </c:pt>
                  <c:pt idx="7">
                    <c:v>1.7610000000000028</c:v>
                  </c:pt>
                  <c:pt idx="8">
                    <c:v>0</c:v>
                  </c:pt>
                  <c:pt idx="9">
                    <c:v>2.4540000000000006</c:v>
                  </c:pt>
                  <c:pt idx="10">
                    <c:v>2.8729999999999976</c:v>
                  </c:pt>
                  <c:pt idx="11">
                    <c:v>2.4840000000000018</c:v>
                  </c:pt>
                  <c:pt idx="12">
                    <c:v>2.5129999999999981</c:v>
                  </c:pt>
                </c:numCache>
              </c:numRef>
            </c:plus>
            <c:minus>
              <c:numRef>
                <c:f>Sheet1!$C$2:$C$15</c:f>
                <c:numCache>
                  <c:formatCode>General</c:formatCode>
                  <c:ptCount val="14"/>
                  <c:pt idx="1">
                    <c:v>1.2579999999999956</c:v>
                  </c:pt>
                  <c:pt idx="2">
                    <c:v>0</c:v>
                  </c:pt>
                  <c:pt idx="3">
                    <c:v>1.7760000000000034</c:v>
                  </c:pt>
                  <c:pt idx="4">
                    <c:v>1.7880000000000038</c:v>
                  </c:pt>
                  <c:pt idx="5">
                    <c:v>0</c:v>
                  </c:pt>
                  <c:pt idx="6">
                    <c:v>1.7639999999999958</c:v>
                  </c:pt>
                  <c:pt idx="7">
                    <c:v>1.6989999999999981</c:v>
                  </c:pt>
                  <c:pt idx="8">
                    <c:v>0</c:v>
                  </c:pt>
                  <c:pt idx="9">
                    <c:v>2.4289999999999985</c:v>
                  </c:pt>
                  <c:pt idx="10">
                    <c:v>2.8400000000000034</c:v>
                  </c:pt>
                  <c:pt idx="11">
                    <c:v>2.5739999999999981</c:v>
                  </c:pt>
                  <c:pt idx="12">
                    <c:v>2.5649999999999977</c:v>
                  </c:pt>
                </c:numCache>
              </c:numRef>
            </c:minus>
            <c:spPr>
              <a:noFill/>
              <a:ln w="9525" cap="flat" cmpd="sng" algn="ctr">
                <a:solidFill>
                  <a:schemeClr val="tx1"/>
                </a:solidFill>
                <a:round/>
              </a:ln>
              <a:effectLst/>
            </c:spPr>
          </c:errBars>
          <c:cat>
            <c:strRef>
              <c:f>Sheet1!$A$2:$A$15</c:f>
              <c:strCache>
                <c:ptCount val="13"/>
                <c:pt idx="1">
                  <c:v>Total</c:v>
                </c:pt>
                <c:pt idx="3">
                  <c:v>Male</c:v>
                </c:pt>
                <c:pt idx="4">
                  <c:v>Female</c:v>
                </c:pt>
                <c:pt idx="6">
                  <c:v>0–2</c:v>
                </c:pt>
                <c:pt idx="7">
                  <c:v>3–5</c:v>
                </c:pt>
                <c:pt idx="9">
                  <c:v>&lt;100</c:v>
                </c:pt>
                <c:pt idx="10">
                  <c:v>100–199</c:v>
                </c:pt>
                <c:pt idx="11">
                  <c:v>200–399</c:v>
                </c:pt>
                <c:pt idx="12">
                  <c:v>400+</c:v>
                </c:pt>
              </c:strCache>
            </c:strRef>
          </c:cat>
          <c:val>
            <c:numRef>
              <c:f>Sheet1!$B$2:$B$15</c:f>
              <c:numCache>
                <c:formatCode>General</c:formatCode>
                <c:ptCount val="14"/>
                <c:pt idx="1">
                  <c:v>47.9</c:v>
                </c:pt>
                <c:pt idx="3">
                  <c:v>47.7</c:v>
                </c:pt>
                <c:pt idx="4">
                  <c:v>48.1</c:v>
                </c:pt>
                <c:pt idx="6">
                  <c:v>46.3</c:v>
                </c:pt>
                <c:pt idx="7">
                  <c:v>49.3</c:v>
                </c:pt>
                <c:pt idx="9">
                  <c:v>33.799999999999997</c:v>
                </c:pt>
                <c:pt idx="10">
                  <c:v>46.1</c:v>
                </c:pt>
                <c:pt idx="11">
                  <c:v>52</c:v>
                </c:pt>
                <c:pt idx="12">
                  <c:v>59.649000000000001</c:v>
                </c:pt>
              </c:numCache>
            </c:numRef>
          </c:val>
          <c:extLst>
            <c:ext xmlns:c16="http://schemas.microsoft.com/office/drawing/2014/chart" uri="{C3380CC4-5D6E-409C-BE32-E72D297353CC}">
              <c16:uniqueId val="{00000000-1751-4997-AC8B-DAFEEF3BAA2B}"/>
            </c:ext>
          </c:extLst>
        </c:ser>
        <c:dLbls>
          <c:showLegendKey val="0"/>
          <c:showVal val="0"/>
          <c:showCatName val="0"/>
          <c:showSerName val="0"/>
          <c:showPercent val="0"/>
          <c:showBubbleSize val="0"/>
        </c:dLbls>
        <c:gapWidth val="0"/>
        <c:axId val="529811792"/>
        <c:axId val="529812120"/>
      </c:barChart>
      <c:barChart>
        <c:barDir val="bar"/>
        <c:grouping val="clustered"/>
        <c:varyColors val="1"/>
        <c:ser>
          <c:idx val="1"/>
          <c:order val="1"/>
          <c:tx>
            <c:strRef>
              <c:f>Sheet1!$E$1</c:f>
              <c:strCache>
                <c:ptCount val="1"/>
                <c:pt idx="0">
                  <c:v>target</c:v>
                </c:pt>
              </c:strCache>
            </c:strRef>
          </c:tx>
          <c:spPr>
            <a:noFill/>
            <a:ln>
              <a:noFill/>
            </a:ln>
            <a:effectLst/>
          </c:spPr>
          <c:invertIfNegative val="0"/>
          <c:dPt>
            <c:idx val="15"/>
            <c:invertIfNegative val="0"/>
            <c:bubble3D val="0"/>
            <c:spPr>
              <a:noFill/>
              <a:ln>
                <a:noFill/>
              </a:ln>
              <a:effectLst/>
            </c:spPr>
            <c:extLst>
              <c:ext xmlns:c16="http://schemas.microsoft.com/office/drawing/2014/chart" uri="{C3380CC4-5D6E-409C-BE32-E72D297353CC}">
                <c16:uniqueId val="{00000025-FDDF-46ED-92A1-A1B5FEF8DB51}"/>
              </c:ext>
            </c:extLst>
          </c:dPt>
          <c:trendline>
            <c:spPr>
              <a:ln w="28575" cap="rnd">
                <a:solidFill>
                  <a:schemeClr val="tx1"/>
                </a:solidFill>
                <a:prstDash val="dash"/>
              </a:ln>
              <a:effectLst/>
            </c:spPr>
            <c:trendlineType val="linear"/>
            <c:dispRSqr val="0"/>
            <c:dispEq val="0"/>
          </c:trendline>
          <c:cat>
            <c:strRef>
              <c:f>Sheet1!$A$3:$A$14</c:f>
              <c:strCache>
                <c:ptCount val="12"/>
                <c:pt idx="0">
                  <c:v>Total</c:v>
                </c:pt>
                <c:pt idx="2">
                  <c:v>Male</c:v>
                </c:pt>
                <c:pt idx="3">
                  <c:v>Female</c:v>
                </c:pt>
                <c:pt idx="5">
                  <c:v>0–2</c:v>
                </c:pt>
                <c:pt idx="6">
                  <c:v>3–5</c:v>
                </c:pt>
                <c:pt idx="8">
                  <c:v>&lt;100</c:v>
                </c:pt>
                <c:pt idx="9">
                  <c:v>100–199</c:v>
                </c:pt>
                <c:pt idx="10">
                  <c:v>200–399</c:v>
                </c:pt>
                <c:pt idx="11">
                  <c:v>400+</c:v>
                </c:pt>
              </c:strCache>
            </c:strRef>
          </c:cat>
          <c:val>
            <c:numRef>
              <c:f>Sheet1!$E$3:$E$14</c:f>
              <c:numCache>
                <c:formatCode>General</c:formatCode>
                <c:ptCount val="12"/>
                <c:pt idx="0">
                  <c:v>52.6</c:v>
                </c:pt>
                <c:pt idx="11">
                  <c:v>52.6</c:v>
                </c:pt>
              </c:numCache>
            </c:numRef>
          </c:val>
          <c:extLst>
            <c:ext xmlns:c16="http://schemas.microsoft.com/office/drawing/2014/chart" uri="{C3380CC4-5D6E-409C-BE32-E72D297353CC}">
              <c16:uniqueId val="{00000024-FDDF-46ED-92A1-A1B5FEF8DB51}"/>
            </c:ext>
          </c:extLst>
        </c:ser>
        <c:dLbls>
          <c:showLegendKey val="0"/>
          <c:showVal val="0"/>
          <c:showCatName val="0"/>
          <c:showSerName val="0"/>
          <c:showPercent val="0"/>
          <c:showBubbleSize val="0"/>
        </c:dLbls>
        <c:gapWidth val="0"/>
        <c:axId val="402981536"/>
        <c:axId val="402977928"/>
      </c:barChart>
      <c:catAx>
        <c:axId val="529811792"/>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529812120"/>
        <c:crossesAt val="0"/>
        <c:auto val="1"/>
        <c:lblAlgn val="ctr"/>
        <c:lblOffset val="100"/>
        <c:noMultiLvlLbl val="0"/>
      </c:catAx>
      <c:valAx>
        <c:axId val="529812120"/>
        <c:scaling>
          <c:orientation val="minMax"/>
          <c:max val="100"/>
        </c:scaling>
        <c:delete val="0"/>
        <c:axPos val="b"/>
        <c:majorGridlines>
          <c:spPr>
            <a:ln w="9525" cap="flat" cmpd="sng" algn="ctr">
              <a:solidFill>
                <a:schemeClr val="tx1">
                  <a:lumMod val="15000"/>
                  <a:lumOff val="85000"/>
                </a:schemeClr>
              </a:solidFill>
              <a:prstDash val="dash"/>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Percent</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53710963349576957"/>
              <c:y val="0.93897424984039157"/>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529811792"/>
        <c:crosses val="max"/>
        <c:crossBetween val="between"/>
        <c:majorUnit val="10"/>
      </c:valAx>
      <c:valAx>
        <c:axId val="402977928"/>
        <c:scaling>
          <c:orientation val="minMax"/>
        </c:scaling>
        <c:delete val="1"/>
        <c:axPos val="t"/>
        <c:numFmt formatCode="General" sourceLinked="1"/>
        <c:majorTickMark val="out"/>
        <c:minorTickMark val="none"/>
        <c:tickLblPos val="nextTo"/>
        <c:crossAx val="402981536"/>
        <c:crosses val="max"/>
        <c:crossBetween val="between"/>
      </c:valAx>
      <c:catAx>
        <c:axId val="402981536"/>
        <c:scaling>
          <c:orientation val="minMax"/>
        </c:scaling>
        <c:delete val="1"/>
        <c:axPos val="l"/>
        <c:numFmt formatCode="General" sourceLinked="1"/>
        <c:majorTickMark val="out"/>
        <c:minorTickMark val="none"/>
        <c:tickLblPos val="nextTo"/>
        <c:crossAx val="402977928"/>
        <c:crosses val="autoZero"/>
        <c:auto val="1"/>
        <c:lblAlgn val="ctr"/>
        <c:lblOffset val="100"/>
        <c:noMultiLvlLbl val="0"/>
      </c:catAx>
      <c:spPr>
        <a:noFill/>
        <a:ln>
          <a:noFill/>
        </a:ln>
        <a:effectLst/>
      </c:spPr>
    </c:plotArea>
    <c:plotVisOnly val="1"/>
    <c:dispBlanksAs val="span"/>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85727737325162"/>
          <c:y val="3.1406138472519628E-2"/>
          <c:w val="0.71653007056242002"/>
          <c:h val="0.86341032734733514"/>
        </c:manualLayout>
      </c:layout>
      <c:barChart>
        <c:barDir val="bar"/>
        <c:grouping val="clustered"/>
        <c:varyColors val="1"/>
        <c:ser>
          <c:idx val="0"/>
          <c:order val="0"/>
          <c:tx>
            <c:strRef>
              <c:f>Sheet1!$B$1</c:f>
              <c:strCache>
                <c:ptCount val="1"/>
                <c:pt idx="0">
                  <c:v>Estimate</c:v>
                </c:pt>
              </c:strCache>
            </c:strRef>
          </c:tx>
          <c:spPr>
            <a:solidFill>
              <a:schemeClr val="accent1"/>
            </a:solidFill>
            <a:ln>
              <a:solidFill>
                <a:schemeClr val="tx1"/>
              </a:solidFill>
            </a:ln>
            <a:effectLst/>
          </c:spPr>
          <c:invertIfNegative val="0"/>
          <c:dPt>
            <c:idx val="0"/>
            <c:invertIfNegative val="0"/>
            <c:bubble3D val="0"/>
            <c:spPr>
              <a:solidFill>
                <a:srgbClr val="BFBFBF"/>
              </a:solidFill>
              <a:ln>
                <a:solidFill>
                  <a:schemeClr val="tx1"/>
                </a:solidFill>
              </a:ln>
              <a:effectLst/>
            </c:spPr>
            <c:extLst>
              <c:ext xmlns:c16="http://schemas.microsoft.com/office/drawing/2014/chart" uri="{C3380CC4-5D6E-409C-BE32-E72D297353CC}">
                <c16:uniqueId val="{00000003-1751-4997-AC8B-DAFEEF3BAA2B}"/>
              </c:ext>
            </c:extLst>
          </c:dPt>
          <c:dPt>
            <c:idx val="1"/>
            <c:invertIfNegative val="0"/>
            <c:bubble3D val="0"/>
            <c:spPr>
              <a:solidFill>
                <a:srgbClr val="FB5192"/>
              </a:solidFill>
              <a:ln>
                <a:solidFill>
                  <a:schemeClr val="tx1"/>
                </a:solidFill>
              </a:ln>
              <a:effectLst/>
            </c:spPr>
            <c:extLst>
              <c:ext xmlns:c16="http://schemas.microsoft.com/office/drawing/2014/chart" uri="{C3380CC4-5D6E-409C-BE32-E72D297353CC}">
                <c16:uniqueId val="{00000004-1751-4997-AC8B-DAFEEF3BAA2B}"/>
              </c:ext>
            </c:extLst>
          </c:dPt>
          <c:dPt>
            <c:idx val="2"/>
            <c:invertIfNegative val="0"/>
            <c:bubble3D val="0"/>
            <c:spPr>
              <a:solidFill>
                <a:srgbClr val="FB5192"/>
              </a:solidFill>
              <a:ln>
                <a:solidFill>
                  <a:schemeClr val="tx1"/>
                </a:solidFill>
              </a:ln>
              <a:effectLst/>
            </c:spPr>
            <c:extLst>
              <c:ext xmlns:c16="http://schemas.microsoft.com/office/drawing/2014/chart" uri="{C3380CC4-5D6E-409C-BE32-E72D297353CC}">
                <c16:uniqueId val="{00000005-845B-4ECB-91BF-4DD874309EE8}"/>
              </c:ext>
            </c:extLst>
          </c:dPt>
          <c:dPt>
            <c:idx val="3"/>
            <c:invertIfNegative val="0"/>
            <c:bubble3D val="0"/>
            <c:spPr>
              <a:solidFill>
                <a:srgbClr val="DE6300"/>
              </a:solidFill>
              <a:ln>
                <a:solidFill>
                  <a:schemeClr val="tx1"/>
                </a:solidFill>
              </a:ln>
              <a:effectLst/>
            </c:spPr>
            <c:extLst>
              <c:ext xmlns:c16="http://schemas.microsoft.com/office/drawing/2014/chart" uri="{C3380CC4-5D6E-409C-BE32-E72D297353CC}">
                <c16:uniqueId val="{00000005-1751-4997-AC8B-DAFEEF3BAA2B}"/>
              </c:ext>
            </c:extLst>
          </c:dPt>
          <c:dPt>
            <c:idx val="4"/>
            <c:invertIfNegative val="0"/>
            <c:bubble3D val="0"/>
            <c:spPr>
              <a:solidFill>
                <a:schemeClr val="accent4">
                  <a:lumMod val="40000"/>
                  <a:lumOff val="60000"/>
                </a:schemeClr>
              </a:solidFill>
              <a:ln>
                <a:solidFill>
                  <a:schemeClr val="tx1"/>
                </a:solidFill>
              </a:ln>
              <a:effectLst/>
            </c:spPr>
            <c:extLst>
              <c:ext xmlns:c16="http://schemas.microsoft.com/office/drawing/2014/chart" uri="{C3380CC4-5D6E-409C-BE32-E72D297353CC}">
                <c16:uniqueId val="{00000006-1751-4997-AC8B-DAFEEF3BAA2B}"/>
              </c:ext>
            </c:extLst>
          </c:dPt>
          <c:dPt>
            <c:idx val="5"/>
            <c:invertIfNegative val="0"/>
            <c:bubble3D val="0"/>
            <c:spPr>
              <a:solidFill>
                <a:srgbClr val="FDB863"/>
              </a:solidFill>
              <a:ln>
                <a:solidFill>
                  <a:schemeClr val="tx1"/>
                </a:solidFill>
              </a:ln>
              <a:effectLst/>
            </c:spPr>
            <c:extLst>
              <c:ext xmlns:c16="http://schemas.microsoft.com/office/drawing/2014/chart" uri="{C3380CC4-5D6E-409C-BE32-E72D297353CC}">
                <c16:uniqueId val="{00000007-1751-4997-AC8B-DAFEEF3BAA2B}"/>
              </c:ext>
            </c:extLst>
          </c:dPt>
          <c:dPt>
            <c:idx val="6"/>
            <c:invertIfNegative val="0"/>
            <c:bubble3D val="0"/>
            <c:spPr>
              <a:solidFill>
                <a:srgbClr val="FFFFCC"/>
              </a:solidFill>
              <a:ln>
                <a:solidFill>
                  <a:schemeClr val="tx1"/>
                </a:solidFill>
              </a:ln>
              <a:effectLst/>
            </c:spPr>
            <c:extLst>
              <c:ext xmlns:c16="http://schemas.microsoft.com/office/drawing/2014/chart" uri="{C3380CC4-5D6E-409C-BE32-E72D297353CC}">
                <c16:uniqueId val="{00000008-1751-4997-AC8B-DAFEEF3BAA2B}"/>
              </c:ext>
            </c:extLst>
          </c:dPt>
          <c:dPt>
            <c:idx val="7"/>
            <c:invertIfNegative val="0"/>
            <c:bubble3D val="0"/>
            <c:spPr>
              <a:solidFill>
                <a:srgbClr val="C2E699"/>
              </a:solidFill>
              <a:ln>
                <a:solidFill>
                  <a:schemeClr val="tx1"/>
                </a:solidFill>
              </a:ln>
              <a:effectLst/>
            </c:spPr>
            <c:extLst>
              <c:ext xmlns:c16="http://schemas.microsoft.com/office/drawing/2014/chart" uri="{C3380CC4-5D6E-409C-BE32-E72D297353CC}">
                <c16:uniqueId val="{00000009-1751-4997-AC8B-DAFEEF3BAA2B}"/>
              </c:ext>
            </c:extLst>
          </c:dPt>
          <c:dPt>
            <c:idx val="8"/>
            <c:invertIfNegative val="0"/>
            <c:bubble3D val="0"/>
            <c:spPr>
              <a:solidFill>
                <a:srgbClr val="78C679"/>
              </a:solidFill>
              <a:ln>
                <a:solidFill>
                  <a:schemeClr val="tx1"/>
                </a:solidFill>
              </a:ln>
              <a:effectLst/>
            </c:spPr>
            <c:extLst>
              <c:ext xmlns:c16="http://schemas.microsoft.com/office/drawing/2014/chart" uri="{C3380CC4-5D6E-409C-BE32-E72D297353CC}">
                <c16:uniqueId val="{0000000A-1751-4997-AC8B-DAFEEF3BAA2B}"/>
              </c:ext>
            </c:extLst>
          </c:dPt>
          <c:dPt>
            <c:idx val="9"/>
            <c:invertIfNegative val="0"/>
            <c:bubble3D val="0"/>
            <c:spPr>
              <a:solidFill>
                <a:srgbClr val="238443"/>
              </a:solidFill>
              <a:ln>
                <a:solidFill>
                  <a:schemeClr val="tx1"/>
                </a:solidFill>
              </a:ln>
              <a:effectLst/>
            </c:spPr>
            <c:extLst>
              <c:ext xmlns:c16="http://schemas.microsoft.com/office/drawing/2014/chart" uri="{C3380CC4-5D6E-409C-BE32-E72D297353CC}">
                <c16:uniqueId val="{00000013-845B-4ECB-91BF-4DD874309EE8}"/>
              </c:ext>
            </c:extLst>
          </c:dPt>
          <c:dPt>
            <c:idx val="10"/>
            <c:invertIfNegative val="0"/>
            <c:bubble3D val="0"/>
            <c:spPr>
              <a:solidFill>
                <a:srgbClr val="FFFFCC"/>
              </a:solidFill>
              <a:ln>
                <a:solidFill>
                  <a:schemeClr val="tx1"/>
                </a:solidFill>
              </a:ln>
              <a:effectLst/>
            </c:spPr>
            <c:extLst>
              <c:ext xmlns:c16="http://schemas.microsoft.com/office/drawing/2014/chart" uri="{C3380CC4-5D6E-409C-BE32-E72D297353CC}">
                <c16:uniqueId val="{0000000B-1751-4997-AC8B-DAFEEF3BAA2B}"/>
              </c:ext>
            </c:extLst>
          </c:dPt>
          <c:dPt>
            <c:idx val="11"/>
            <c:invertIfNegative val="0"/>
            <c:bubble3D val="0"/>
            <c:spPr>
              <a:solidFill>
                <a:schemeClr val="tx2">
                  <a:lumMod val="75000"/>
                  <a:lumOff val="25000"/>
                </a:schemeClr>
              </a:solidFill>
              <a:ln>
                <a:solidFill>
                  <a:schemeClr val="tx1"/>
                </a:solidFill>
              </a:ln>
              <a:effectLst/>
            </c:spPr>
            <c:extLst>
              <c:ext xmlns:c16="http://schemas.microsoft.com/office/drawing/2014/chart" uri="{C3380CC4-5D6E-409C-BE32-E72D297353CC}">
                <c16:uniqueId val="{0000000C-1751-4997-AC8B-DAFEEF3BAA2B}"/>
              </c:ext>
            </c:extLst>
          </c:dPt>
          <c:dPt>
            <c:idx val="12"/>
            <c:invertIfNegative val="0"/>
            <c:bubble3D val="0"/>
            <c:spPr>
              <a:solidFill>
                <a:schemeClr val="tx2">
                  <a:lumMod val="50000"/>
                  <a:lumOff val="50000"/>
                </a:schemeClr>
              </a:solidFill>
              <a:ln>
                <a:solidFill>
                  <a:schemeClr val="tx1"/>
                </a:solidFill>
              </a:ln>
              <a:effectLst/>
            </c:spPr>
            <c:extLst>
              <c:ext xmlns:c16="http://schemas.microsoft.com/office/drawing/2014/chart" uri="{C3380CC4-5D6E-409C-BE32-E72D297353CC}">
                <c16:uniqueId val="{0000000D-1751-4997-AC8B-DAFEEF3BAA2B}"/>
              </c:ext>
            </c:extLst>
          </c:dPt>
          <c:dPt>
            <c:idx val="13"/>
            <c:invertIfNegative val="0"/>
            <c:bubble3D val="0"/>
            <c:spPr>
              <a:solidFill>
                <a:schemeClr val="tx2">
                  <a:lumMod val="25000"/>
                  <a:lumOff val="75000"/>
                </a:schemeClr>
              </a:solidFill>
              <a:ln>
                <a:solidFill>
                  <a:schemeClr val="tx1"/>
                </a:solidFill>
              </a:ln>
              <a:effectLst/>
            </c:spPr>
            <c:extLst>
              <c:ext xmlns:c16="http://schemas.microsoft.com/office/drawing/2014/chart" uri="{C3380CC4-5D6E-409C-BE32-E72D297353CC}">
                <c16:uniqueId val="{0000000E-1751-4997-AC8B-DAFEEF3BAA2B}"/>
              </c:ext>
            </c:extLst>
          </c:dPt>
          <c:dPt>
            <c:idx val="14"/>
            <c:invertIfNegative val="0"/>
            <c:bubble3D val="0"/>
            <c:spPr>
              <a:solidFill>
                <a:srgbClr val="92D050"/>
              </a:solidFill>
              <a:ln>
                <a:solidFill>
                  <a:schemeClr val="tx1"/>
                </a:solidFill>
              </a:ln>
              <a:effectLst/>
            </c:spPr>
            <c:extLst>
              <c:ext xmlns:c16="http://schemas.microsoft.com/office/drawing/2014/chart" uri="{C3380CC4-5D6E-409C-BE32-E72D297353CC}">
                <c16:uniqueId val="{0000001C-845B-4ECB-91BF-4DD874309EE8}"/>
              </c:ext>
            </c:extLst>
          </c:dPt>
          <c:dPt>
            <c:idx val="15"/>
            <c:invertIfNegative val="0"/>
            <c:bubble3D val="0"/>
            <c:spPr>
              <a:solidFill>
                <a:srgbClr val="DE77AE"/>
              </a:solidFill>
              <a:ln>
                <a:solidFill>
                  <a:schemeClr val="tx1"/>
                </a:solidFill>
              </a:ln>
              <a:effectLst/>
            </c:spPr>
            <c:extLst>
              <c:ext xmlns:c16="http://schemas.microsoft.com/office/drawing/2014/chart" uri="{C3380CC4-5D6E-409C-BE32-E72D297353CC}">
                <c16:uniqueId val="{0000001F-F086-403E-9319-6831E933EAD0}"/>
              </c:ext>
            </c:extLst>
          </c:dPt>
          <c:dPt>
            <c:idx val="16"/>
            <c:invertIfNegative val="0"/>
            <c:bubble3D val="0"/>
            <c:spPr>
              <a:solidFill>
                <a:srgbClr val="F1B6DA"/>
              </a:solidFill>
              <a:ln>
                <a:solidFill>
                  <a:schemeClr val="tx1"/>
                </a:solidFill>
              </a:ln>
              <a:effectLst/>
            </c:spPr>
            <c:extLst>
              <c:ext xmlns:c16="http://schemas.microsoft.com/office/drawing/2014/chart" uri="{C3380CC4-5D6E-409C-BE32-E72D297353CC}">
                <c16:uniqueId val="{00000021-FDDF-46ED-92A1-A1B5FEF8DB51}"/>
              </c:ext>
            </c:extLst>
          </c:dPt>
          <c:dPt>
            <c:idx val="17"/>
            <c:invertIfNegative val="0"/>
            <c:bubble3D val="0"/>
            <c:spPr>
              <a:solidFill>
                <a:srgbClr val="FDE0EF"/>
              </a:solidFill>
              <a:ln>
                <a:solidFill>
                  <a:schemeClr val="tx1"/>
                </a:solidFill>
              </a:ln>
              <a:effectLst/>
            </c:spPr>
            <c:extLst>
              <c:ext xmlns:c16="http://schemas.microsoft.com/office/drawing/2014/chart" uri="{C3380CC4-5D6E-409C-BE32-E72D297353CC}">
                <c16:uniqueId val="{00000023-FDDF-46ED-92A1-A1B5FEF8DB51}"/>
              </c:ext>
            </c:extLst>
          </c:dPt>
          <c:errBars>
            <c:errBarType val="both"/>
            <c:errValType val="cust"/>
            <c:noEndCap val="0"/>
            <c:plus>
              <c:numRef>
                <c:f>Sheet1!$D$2:$D$15</c:f>
                <c:numCache>
                  <c:formatCode>General</c:formatCode>
                  <c:ptCount val="14"/>
                  <c:pt idx="1">
                    <c:v>1.2480000000000047</c:v>
                  </c:pt>
                  <c:pt idx="2">
                    <c:v>0</c:v>
                  </c:pt>
                  <c:pt idx="3">
                    <c:v>1.8860000000000028</c:v>
                  </c:pt>
                  <c:pt idx="4">
                    <c:v>1.7730000000000032</c:v>
                  </c:pt>
                  <c:pt idx="5">
                    <c:v>0</c:v>
                  </c:pt>
                  <c:pt idx="6">
                    <c:v>2.8009999999999948</c:v>
                  </c:pt>
                  <c:pt idx="7">
                    <c:v>2.8569999999999993</c:v>
                  </c:pt>
                  <c:pt idx="8">
                    <c:v>2.5670000000000002</c:v>
                  </c:pt>
                  <c:pt idx="9">
                    <c:v>2.3420000000000059</c:v>
                  </c:pt>
                  <c:pt idx="11">
                    <c:v>1.6220000000000001</c:v>
                  </c:pt>
                  <c:pt idx="12">
                    <c:v>2.1190000000000002</c:v>
                  </c:pt>
                  <c:pt idx="13">
                    <c:v>7.6609999999999996</c:v>
                  </c:pt>
                </c:numCache>
              </c:numRef>
            </c:plus>
            <c:minus>
              <c:numRef>
                <c:f>Sheet1!$C$2:$C$15</c:f>
                <c:numCache>
                  <c:formatCode>General</c:formatCode>
                  <c:ptCount val="14"/>
                  <c:pt idx="1">
                    <c:v>1.3359999999999985</c:v>
                  </c:pt>
                  <c:pt idx="2">
                    <c:v>0</c:v>
                  </c:pt>
                  <c:pt idx="3">
                    <c:v>1.8980000000000032</c:v>
                  </c:pt>
                  <c:pt idx="4">
                    <c:v>1.7639999999999958</c:v>
                  </c:pt>
                  <c:pt idx="5">
                    <c:v>0</c:v>
                  </c:pt>
                  <c:pt idx="6">
                    <c:v>2.8120000000000047</c:v>
                  </c:pt>
                  <c:pt idx="7">
                    <c:v>2.8689999999999998</c:v>
                  </c:pt>
                  <c:pt idx="8">
                    <c:v>2.6170000000000044</c:v>
                  </c:pt>
                  <c:pt idx="9">
                    <c:v>2.4019999999999939</c:v>
                  </c:pt>
                  <c:pt idx="11">
                    <c:v>1.667</c:v>
                  </c:pt>
                  <c:pt idx="12">
                    <c:v>2.093</c:v>
                  </c:pt>
                  <c:pt idx="13">
                    <c:v>7.1150000000000002</c:v>
                  </c:pt>
                </c:numCache>
              </c:numRef>
            </c:minus>
            <c:spPr>
              <a:noFill/>
              <a:ln w="9525" cap="flat" cmpd="sng" algn="ctr">
                <a:solidFill>
                  <a:schemeClr val="tx1"/>
                </a:solidFill>
                <a:round/>
              </a:ln>
              <a:effectLst/>
            </c:spPr>
          </c:errBars>
          <c:cat>
            <c:strRef>
              <c:f>Sheet1!$A$2:$A$15</c:f>
              <c:strCache>
                <c:ptCount val="14"/>
                <c:pt idx="1">
                  <c:v>Total</c:v>
                </c:pt>
                <c:pt idx="3">
                  <c:v>0–2</c:v>
                </c:pt>
                <c:pt idx="4">
                  <c:v>3–5</c:v>
                </c:pt>
                <c:pt idx="6">
                  <c:v>&lt;100</c:v>
                </c:pt>
                <c:pt idx="7">
                  <c:v>100–199</c:v>
                </c:pt>
                <c:pt idx="8">
                  <c:v>200–399</c:v>
                </c:pt>
                <c:pt idx="9">
                  <c:v>400+</c:v>
                </c:pt>
                <c:pt idx="11">
                  <c:v>Private Insurance</c:v>
                </c:pt>
                <c:pt idx="12">
                  <c:v>Public Insurance</c:v>
                </c:pt>
                <c:pt idx="13">
                  <c:v>Uninsured</c:v>
                </c:pt>
              </c:strCache>
            </c:strRef>
          </c:cat>
          <c:val>
            <c:numRef>
              <c:f>Sheet1!$B$2:$B$16</c:f>
              <c:numCache>
                <c:formatCode>General</c:formatCode>
                <c:ptCount val="15"/>
                <c:pt idx="1">
                  <c:v>51.8</c:v>
                </c:pt>
                <c:pt idx="3">
                  <c:v>56</c:v>
                </c:pt>
                <c:pt idx="4">
                  <c:v>47.9</c:v>
                </c:pt>
                <c:pt idx="6">
                  <c:v>43.7</c:v>
                </c:pt>
                <c:pt idx="7">
                  <c:v>49.7</c:v>
                </c:pt>
                <c:pt idx="8">
                  <c:v>55.2</c:v>
                </c:pt>
                <c:pt idx="9">
                  <c:v>57.8</c:v>
                </c:pt>
                <c:pt idx="11">
                  <c:v>57.6</c:v>
                </c:pt>
                <c:pt idx="12">
                  <c:v>46.3</c:v>
                </c:pt>
                <c:pt idx="13">
                  <c:v>38.299999999999997</c:v>
                </c:pt>
              </c:numCache>
            </c:numRef>
          </c:val>
          <c:extLst>
            <c:ext xmlns:c16="http://schemas.microsoft.com/office/drawing/2014/chart" uri="{C3380CC4-5D6E-409C-BE32-E72D297353CC}">
              <c16:uniqueId val="{00000000-1751-4997-AC8B-DAFEEF3BAA2B}"/>
            </c:ext>
          </c:extLst>
        </c:ser>
        <c:dLbls>
          <c:showLegendKey val="0"/>
          <c:showVal val="0"/>
          <c:showCatName val="0"/>
          <c:showSerName val="0"/>
          <c:showPercent val="0"/>
          <c:showBubbleSize val="0"/>
        </c:dLbls>
        <c:gapWidth val="0"/>
        <c:axId val="529811792"/>
        <c:axId val="529812120"/>
      </c:barChart>
      <c:barChart>
        <c:barDir val="bar"/>
        <c:grouping val="clustered"/>
        <c:varyColors val="1"/>
        <c:ser>
          <c:idx val="1"/>
          <c:order val="1"/>
          <c:tx>
            <c:strRef>
              <c:f>Sheet1!$E$1</c:f>
              <c:strCache>
                <c:ptCount val="1"/>
                <c:pt idx="0">
                  <c:v>target</c:v>
                </c:pt>
              </c:strCache>
            </c:strRef>
          </c:tx>
          <c:spPr>
            <a:noFill/>
            <a:ln>
              <a:noFill/>
            </a:ln>
            <a:effectLst/>
          </c:spPr>
          <c:invertIfNegative val="0"/>
          <c:dPt>
            <c:idx val="15"/>
            <c:invertIfNegative val="0"/>
            <c:bubble3D val="0"/>
            <c:spPr>
              <a:noFill/>
              <a:ln>
                <a:noFill/>
              </a:ln>
              <a:effectLst/>
            </c:spPr>
            <c:extLst>
              <c:ext xmlns:c16="http://schemas.microsoft.com/office/drawing/2014/chart" uri="{C3380CC4-5D6E-409C-BE32-E72D297353CC}">
                <c16:uniqueId val="{00000025-FDDF-46ED-92A1-A1B5FEF8DB51}"/>
              </c:ext>
            </c:extLst>
          </c:dPt>
          <c:trendline>
            <c:spPr>
              <a:ln w="28575" cap="rnd">
                <a:solidFill>
                  <a:schemeClr val="tx1"/>
                </a:solidFill>
                <a:prstDash val="dash"/>
              </a:ln>
              <a:effectLst/>
            </c:spPr>
            <c:trendlineType val="linear"/>
            <c:dispRSqr val="0"/>
            <c:dispEq val="0"/>
          </c:trendline>
          <c:cat>
            <c:strRef>
              <c:f>Sheet1!$A$3:$A$15</c:f>
              <c:strCache>
                <c:ptCount val="13"/>
                <c:pt idx="0">
                  <c:v>Total</c:v>
                </c:pt>
                <c:pt idx="2">
                  <c:v>0–2</c:v>
                </c:pt>
                <c:pt idx="3">
                  <c:v>3–5</c:v>
                </c:pt>
                <c:pt idx="5">
                  <c:v>&lt;100</c:v>
                </c:pt>
                <c:pt idx="6">
                  <c:v>100–199</c:v>
                </c:pt>
                <c:pt idx="7">
                  <c:v>200–399</c:v>
                </c:pt>
                <c:pt idx="8">
                  <c:v>400+</c:v>
                </c:pt>
                <c:pt idx="10">
                  <c:v>Private Insurance</c:v>
                </c:pt>
                <c:pt idx="11">
                  <c:v>Public Insurance</c:v>
                </c:pt>
                <c:pt idx="12">
                  <c:v>Uninsured</c:v>
                </c:pt>
              </c:strCache>
            </c:strRef>
          </c:cat>
          <c:val>
            <c:numRef>
              <c:f>Sheet1!$E$3:$E$15</c:f>
              <c:numCache>
                <c:formatCode>General</c:formatCode>
                <c:ptCount val="13"/>
                <c:pt idx="0">
                  <c:v>52.8</c:v>
                </c:pt>
                <c:pt idx="8">
                  <c:v>52.8</c:v>
                </c:pt>
              </c:numCache>
            </c:numRef>
          </c:val>
          <c:extLst>
            <c:ext xmlns:c16="http://schemas.microsoft.com/office/drawing/2014/chart" uri="{C3380CC4-5D6E-409C-BE32-E72D297353CC}">
              <c16:uniqueId val="{00000024-FDDF-46ED-92A1-A1B5FEF8DB51}"/>
            </c:ext>
          </c:extLst>
        </c:ser>
        <c:dLbls>
          <c:showLegendKey val="0"/>
          <c:showVal val="0"/>
          <c:showCatName val="0"/>
          <c:showSerName val="0"/>
          <c:showPercent val="0"/>
          <c:showBubbleSize val="0"/>
        </c:dLbls>
        <c:gapWidth val="0"/>
        <c:axId val="402981536"/>
        <c:axId val="402977928"/>
      </c:barChart>
      <c:catAx>
        <c:axId val="529811792"/>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529812120"/>
        <c:crossesAt val="0"/>
        <c:auto val="1"/>
        <c:lblAlgn val="ctr"/>
        <c:lblOffset val="100"/>
        <c:noMultiLvlLbl val="0"/>
      </c:catAx>
      <c:valAx>
        <c:axId val="529812120"/>
        <c:scaling>
          <c:orientation val="minMax"/>
          <c:max val="100"/>
        </c:scaling>
        <c:delete val="0"/>
        <c:axPos val="b"/>
        <c:majorGridlines>
          <c:spPr>
            <a:ln w="9525" cap="flat" cmpd="sng" algn="ctr">
              <a:solidFill>
                <a:schemeClr val="tx1">
                  <a:lumMod val="15000"/>
                  <a:lumOff val="85000"/>
                </a:schemeClr>
              </a:solidFill>
              <a:prstDash val="dash"/>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Percent</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53710963349576957"/>
              <c:y val="0.93897424984039157"/>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529811792"/>
        <c:crosses val="max"/>
        <c:crossBetween val="between"/>
        <c:majorUnit val="10"/>
      </c:valAx>
      <c:valAx>
        <c:axId val="402977928"/>
        <c:scaling>
          <c:orientation val="minMax"/>
        </c:scaling>
        <c:delete val="1"/>
        <c:axPos val="t"/>
        <c:numFmt formatCode="General" sourceLinked="1"/>
        <c:majorTickMark val="out"/>
        <c:minorTickMark val="none"/>
        <c:tickLblPos val="nextTo"/>
        <c:crossAx val="402981536"/>
        <c:crosses val="max"/>
        <c:crossBetween val="between"/>
      </c:valAx>
      <c:catAx>
        <c:axId val="402981536"/>
        <c:scaling>
          <c:orientation val="minMax"/>
        </c:scaling>
        <c:delete val="1"/>
        <c:axPos val="l"/>
        <c:numFmt formatCode="General" sourceLinked="1"/>
        <c:majorTickMark val="out"/>
        <c:minorTickMark val="none"/>
        <c:tickLblPos val="nextTo"/>
        <c:crossAx val="402977928"/>
        <c:crosses val="autoZero"/>
        <c:auto val="1"/>
        <c:lblAlgn val="ctr"/>
        <c:lblOffset val="100"/>
        <c:noMultiLvlLbl val="0"/>
      </c:catAx>
      <c:spPr>
        <a:noFill/>
        <a:ln>
          <a:noFill/>
        </a:ln>
        <a:effectLst/>
      </c:spPr>
    </c:plotArea>
    <c:plotVisOnly val="1"/>
    <c:dispBlanksAs val="span"/>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*2008</c:v>
                </c:pt>
              </c:strCache>
            </c:strRef>
          </c:tx>
          <c:spPr>
            <a:solidFill>
              <a:srgbClr val="FFFFBF"/>
            </a:solidFill>
            <a:ln>
              <a:solidFill>
                <a:schemeClr val="tx1"/>
              </a:solidFill>
            </a:ln>
            <a:effectLst/>
          </c:spPr>
          <c:invertIfNegative val="0"/>
          <c:errBars>
            <c:errBarType val="both"/>
            <c:errValType val="cust"/>
            <c:noEndCap val="0"/>
            <c:plus>
              <c:numRef>
                <c:f>Sheet1!$H$2:$H$15</c:f>
                <c:numCache>
                  <c:formatCode>General</c:formatCode>
                  <c:ptCount val="14"/>
                  <c:pt idx="2">
                    <c:v>1.8999999999999915</c:v>
                  </c:pt>
                  <c:pt idx="4">
                    <c:v>2.2999999999999972</c:v>
                  </c:pt>
                  <c:pt idx="5">
                    <c:v>3.2000000000000028</c:v>
                  </c:pt>
                  <c:pt idx="6">
                    <c:v>5.8000000000000043</c:v>
                  </c:pt>
                  <c:pt idx="8">
                    <c:v>4.7999999999999972</c:v>
                  </c:pt>
                  <c:pt idx="9">
                    <c:v>4.6000000000000014</c:v>
                  </c:pt>
                  <c:pt idx="10">
                    <c:v>3.2999999999999972</c:v>
                  </c:pt>
                  <c:pt idx="11">
                    <c:v>4.0999999999999943</c:v>
                  </c:pt>
                  <c:pt idx="12">
                    <c:v>4</c:v>
                  </c:pt>
                </c:numCache>
              </c:numRef>
            </c:plus>
            <c:minus>
              <c:numRef>
                <c:f>Sheet1!$G$2:$G$15</c:f>
                <c:numCache>
                  <c:formatCode>General</c:formatCode>
                  <c:ptCount val="14"/>
                  <c:pt idx="2">
                    <c:v>1.9000000000000057</c:v>
                  </c:pt>
                  <c:pt idx="4">
                    <c:v>2.2000000000000028</c:v>
                  </c:pt>
                  <c:pt idx="5">
                    <c:v>3.1999999999999886</c:v>
                  </c:pt>
                  <c:pt idx="6">
                    <c:v>5.7999999999999972</c:v>
                  </c:pt>
                  <c:pt idx="8">
                    <c:v>4.7000000000000028</c:v>
                  </c:pt>
                  <c:pt idx="9">
                    <c:v>4.6000000000000014</c:v>
                  </c:pt>
                  <c:pt idx="10">
                    <c:v>3.2000000000000028</c:v>
                  </c:pt>
                  <c:pt idx="11">
                    <c:v>4.1000000000000085</c:v>
                  </c:pt>
                  <c:pt idx="12">
                    <c:v>4.1000000000000085</c:v>
                  </c:pt>
                </c:numCache>
              </c:numRef>
            </c:minus>
            <c:spPr>
              <a:noFill/>
              <a:ln w="9525" cap="flat" cmpd="sng" algn="ctr">
                <a:solidFill>
                  <a:schemeClr val="tx1"/>
                </a:solidFill>
                <a:round/>
              </a:ln>
              <a:effectLst/>
            </c:spPr>
          </c:errBars>
          <c:cat>
            <c:strRef>
              <c:f>Sheet1!$A$2:$A$15</c:f>
              <c:strCache>
                <c:ptCount val="13"/>
                <c:pt idx="2">
                  <c:v>Total</c:v>
                </c:pt>
                <c:pt idx="4">
                  <c:v>Private</c:v>
                </c:pt>
                <c:pt idx="5">
                  <c:v>Public </c:v>
                </c:pt>
                <c:pt idx="6">
                  <c:v>Uninsured</c:v>
                </c:pt>
                <c:pt idx="8">
                  <c:v>&lt;100</c:v>
                </c:pt>
                <c:pt idx="9">
                  <c:v>100–199</c:v>
                </c:pt>
                <c:pt idx="10">
                  <c:v>200–399</c:v>
                </c:pt>
                <c:pt idx="11">
                  <c:v>400–599</c:v>
                </c:pt>
                <c:pt idx="12">
                  <c:v>600+</c:v>
                </c:pt>
              </c:strCache>
            </c:strRef>
          </c:cat>
          <c:val>
            <c:numRef>
              <c:f>Sheet1!$B$2:$B$15</c:f>
              <c:numCache>
                <c:formatCode>General</c:formatCode>
                <c:ptCount val="14"/>
                <c:pt idx="2">
                  <c:v>68.7</c:v>
                </c:pt>
                <c:pt idx="4">
                  <c:v>71.400000000000006</c:v>
                </c:pt>
                <c:pt idx="5">
                  <c:v>74.099999999999994</c:v>
                </c:pt>
                <c:pt idx="6">
                  <c:v>37.799999999999997</c:v>
                </c:pt>
                <c:pt idx="8">
                  <c:v>66.5</c:v>
                </c:pt>
                <c:pt idx="9">
                  <c:v>58</c:v>
                </c:pt>
                <c:pt idx="10">
                  <c:v>68.5</c:v>
                </c:pt>
                <c:pt idx="11">
                  <c:v>74.400000000000006</c:v>
                </c:pt>
                <c:pt idx="12">
                  <c:v>81.400000000000006</c:v>
                </c:pt>
              </c:numCache>
            </c:numRef>
          </c:val>
          <c:extLst>
            <c:ext xmlns:c16="http://schemas.microsoft.com/office/drawing/2014/chart" uri="{C3380CC4-5D6E-409C-BE32-E72D297353CC}">
              <c16:uniqueId val="{00000000-908F-4B7E-9B32-AB7696967872}"/>
            </c:ext>
          </c:extLst>
        </c:ser>
        <c:ser>
          <c:idx val="1"/>
          <c:order val="1"/>
          <c:tx>
            <c:strRef>
              <c:f>Sheet1!$C$1</c:f>
              <c:strCache>
                <c:ptCount val="1"/>
                <c:pt idx="0">
                  <c:v>2016</c:v>
                </c:pt>
              </c:strCache>
            </c:strRef>
          </c:tx>
          <c:spPr>
            <a:solidFill>
              <a:srgbClr val="FC8D59"/>
            </a:solidFill>
            <a:ln>
              <a:solidFill>
                <a:schemeClr val="tx1"/>
              </a:solidFill>
            </a:ln>
            <a:effectLst/>
          </c:spPr>
          <c:invertIfNegative val="0"/>
          <c:errBars>
            <c:errBarType val="both"/>
            <c:errValType val="cust"/>
            <c:noEndCap val="0"/>
            <c:plus>
              <c:numRef>
                <c:f>Sheet1!$L$2:$L$15</c:f>
                <c:numCache>
                  <c:formatCode>General</c:formatCode>
                  <c:ptCount val="14"/>
                  <c:pt idx="2">
                    <c:v>1.5999999999999943</c:v>
                  </c:pt>
                  <c:pt idx="4">
                    <c:v>1.7000000000000028</c:v>
                  </c:pt>
                  <c:pt idx="5">
                    <c:v>2.7000000000000028</c:v>
                  </c:pt>
                  <c:pt idx="6">
                    <c:v>7.8999999999999986</c:v>
                  </c:pt>
                  <c:pt idx="8">
                    <c:v>4.2999999999999972</c:v>
                  </c:pt>
                  <c:pt idx="9">
                    <c:v>3.6000000000000085</c:v>
                  </c:pt>
                  <c:pt idx="10">
                    <c:v>2.5999999999999943</c:v>
                  </c:pt>
                  <c:pt idx="11">
                    <c:v>3.0999999999999943</c:v>
                  </c:pt>
                  <c:pt idx="12">
                    <c:v>2.5</c:v>
                  </c:pt>
                </c:numCache>
              </c:numRef>
            </c:plus>
            <c:minus>
              <c:numRef>
                <c:f>Sheet1!$K$2:$K$15</c:f>
                <c:numCache>
                  <c:formatCode>General</c:formatCode>
                  <c:ptCount val="14"/>
                  <c:pt idx="2">
                    <c:v>1.5</c:v>
                  </c:pt>
                  <c:pt idx="4">
                    <c:v>1.5999999999999943</c:v>
                  </c:pt>
                  <c:pt idx="5">
                    <c:v>2.5999999999999943</c:v>
                  </c:pt>
                  <c:pt idx="6">
                    <c:v>7.8999999999999986</c:v>
                  </c:pt>
                  <c:pt idx="8">
                    <c:v>4.3000000000000114</c:v>
                  </c:pt>
                  <c:pt idx="9">
                    <c:v>3.7000000000000028</c:v>
                  </c:pt>
                  <c:pt idx="10">
                    <c:v>2.6000000000000085</c:v>
                  </c:pt>
                  <c:pt idx="11">
                    <c:v>3</c:v>
                  </c:pt>
                  <c:pt idx="12">
                    <c:v>2.6000000000000085</c:v>
                  </c:pt>
                </c:numCache>
              </c:numRef>
            </c:minus>
            <c:spPr>
              <a:noFill/>
              <a:ln w="9525" cap="flat" cmpd="sng" algn="ctr">
                <a:solidFill>
                  <a:schemeClr val="tx1"/>
                </a:solidFill>
                <a:round/>
              </a:ln>
              <a:effectLst/>
            </c:spPr>
          </c:errBars>
          <c:cat>
            <c:strRef>
              <c:f>Sheet1!$A$2:$A$15</c:f>
              <c:strCache>
                <c:ptCount val="13"/>
                <c:pt idx="2">
                  <c:v>Total</c:v>
                </c:pt>
                <c:pt idx="4">
                  <c:v>Private</c:v>
                </c:pt>
                <c:pt idx="5">
                  <c:v>Public </c:v>
                </c:pt>
                <c:pt idx="6">
                  <c:v>Uninsured</c:v>
                </c:pt>
                <c:pt idx="8">
                  <c:v>&lt;100</c:v>
                </c:pt>
                <c:pt idx="9">
                  <c:v>100–199</c:v>
                </c:pt>
                <c:pt idx="10">
                  <c:v>200–399</c:v>
                </c:pt>
                <c:pt idx="11">
                  <c:v>400–599</c:v>
                </c:pt>
                <c:pt idx="12">
                  <c:v>600+</c:v>
                </c:pt>
              </c:strCache>
            </c:strRef>
          </c:cat>
          <c:val>
            <c:numRef>
              <c:f>Sheet1!$C$2:$C$15</c:f>
              <c:numCache>
                <c:formatCode>General</c:formatCode>
                <c:ptCount val="14"/>
                <c:pt idx="2">
                  <c:v>80.400000000000006</c:v>
                </c:pt>
                <c:pt idx="4">
                  <c:v>84</c:v>
                </c:pt>
                <c:pt idx="5">
                  <c:v>80.599999999999994</c:v>
                </c:pt>
                <c:pt idx="6">
                  <c:v>49</c:v>
                </c:pt>
                <c:pt idx="8">
                  <c:v>75.400000000000006</c:v>
                </c:pt>
                <c:pt idx="9">
                  <c:v>76.8</c:v>
                </c:pt>
                <c:pt idx="10">
                  <c:v>78.900000000000006</c:v>
                </c:pt>
                <c:pt idx="11">
                  <c:v>86</c:v>
                </c:pt>
                <c:pt idx="12">
                  <c:v>88.9</c:v>
                </c:pt>
              </c:numCache>
            </c:numRef>
          </c:val>
          <c:extLst>
            <c:ext xmlns:c16="http://schemas.microsoft.com/office/drawing/2014/chart" uri="{C3380CC4-5D6E-409C-BE32-E72D297353CC}">
              <c16:uniqueId val="{00000001-908F-4B7E-9B32-AB7696967872}"/>
            </c:ext>
          </c:extLst>
        </c:ser>
        <c:dLbls>
          <c:showLegendKey val="0"/>
          <c:showVal val="0"/>
          <c:showCatName val="0"/>
          <c:showSerName val="0"/>
          <c:showPercent val="0"/>
          <c:showBubbleSize val="0"/>
        </c:dLbls>
        <c:gapWidth val="139"/>
        <c:axId val="98077880"/>
        <c:axId val="98082800"/>
      </c:barChart>
      <c:lineChart>
        <c:grouping val="standard"/>
        <c:varyColors val="0"/>
        <c:ser>
          <c:idx val="2"/>
          <c:order val="2"/>
          <c:tx>
            <c:strRef>
              <c:f>Sheet1!$D$1</c:f>
              <c:strCache>
                <c:ptCount val="1"/>
                <c:pt idx="0">
                  <c:v>Target</c:v>
                </c:pt>
              </c:strCache>
            </c:strRef>
          </c:tx>
          <c:spPr>
            <a:ln w="28575" cap="rnd">
              <a:solidFill>
                <a:schemeClr val="tx1"/>
              </a:solidFill>
              <a:prstDash val="dash"/>
              <a:round/>
            </a:ln>
            <a:effectLst/>
          </c:spPr>
          <c:marker>
            <c:symbol val="none"/>
          </c:marker>
          <c:cat>
            <c:strRef>
              <c:f>Sheet1!$A$2:$A$15</c:f>
              <c:strCache>
                <c:ptCount val="13"/>
                <c:pt idx="2">
                  <c:v>Total</c:v>
                </c:pt>
                <c:pt idx="4">
                  <c:v>Private</c:v>
                </c:pt>
                <c:pt idx="5">
                  <c:v>Public </c:v>
                </c:pt>
                <c:pt idx="6">
                  <c:v>Uninsured</c:v>
                </c:pt>
                <c:pt idx="8">
                  <c:v>&lt;100</c:v>
                </c:pt>
                <c:pt idx="9">
                  <c:v>100–199</c:v>
                </c:pt>
                <c:pt idx="10">
                  <c:v>200–399</c:v>
                </c:pt>
                <c:pt idx="11">
                  <c:v>400–599</c:v>
                </c:pt>
                <c:pt idx="12">
                  <c:v>600+</c:v>
                </c:pt>
              </c:strCache>
            </c:strRef>
          </c:cat>
          <c:val>
            <c:numRef>
              <c:f>Sheet1!$D$2:$D$15</c:f>
              <c:numCache>
                <c:formatCode>General</c:formatCode>
                <c:ptCount val="14"/>
                <c:pt idx="1">
                  <c:v>75.599999999999994</c:v>
                </c:pt>
                <c:pt idx="2">
                  <c:v>75.599999999999994</c:v>
                </c:pt>
                <c:pt idx="3">
                  <c:v>75.599999999999994</c:v>
                </c:pt>
                <c:pt idx="4">
                  <c:v>75.599999999999994</c:v>
                </c:pt>
                <c:pt idx="5">
                  <c:v>75.599999999999994</c:v>
                </c:pt>
                <c:pt idx="6">
                  <c:v>75.599999999999994</c:v>
                </c:pt>
                <c:pt idx="7">
                  <c:v>75.599999999999994</c:v>
                </c:pt>
                <c:pt idx="8">
                  <c:v>75.599999999999994</c:v>
                </c:pt>
                <c:pt idx="9">
                  <c:v>75.599999999999994</c:v>
                </c:pt>
                <c:pt idx="10">
                  <c:v>75.599999999999994</c:v>
                </c:pt>
                <c:pt idx="11">
                  <c:v>75.599999999999994</c:v>
                </c:pt>
                <c:pt idx="12">
                  <c:v>75.599999999999994</c:v>
                </c:pt>
                <c:pt idx="13">
                  <c:v>75.599999999999994</c:v>
                </c:pt>
              </c:numCache>
            </c:numRef>
          </c:val>
          <c:smooth val="0"/>
          <c:extLst>
            <c:ext xmlns:c16="http://schemas.microsoft.com/office/drawing/2014/chart" uri="{C3380CC4-5D6E-409C-BE32-E72D297353CC}">
              <c16:uniqueId val="{00000000-34D9-44CA-ABA4-5CA91161BB20}"/>
            </c:ext>
          </c:extLst>
        </c:ser>
        <c:dLbls>
          <c:showLegendKey val="0"/>
          <c:showVal val="0"/>
          <c:showCatName val="0"/>
          <c:showSerName val="0"/>
          <c:showPercent val="0"/>
          <c:showBubbleSize val="0"/>
        </c:dLbls>
        <c:marker val="1"/>
        <c:smooth val="0"/>
        <c:axId val="98077880"/>
        <c:axId val="98082800"/>
      </c:lineChart>
      <c:catAx>
        <c:axId val="980778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98082800"/>
        <c:crosses val="autoZero"/>
        <c:auto val="1"/>
        <c:lblAlgn val="ctr"/>
        <c:lblOffset val="100"/>
        <c:noMultiLvlLbl val="0"/>
      </c:catAx>
      <c:valAx>
        <c:axId val="98082800"/>
        <c:scaling>
          <c:orientation val="minMax"/>
        </c:scaling>
        <c:delete val="0"/>
        <c:axPos val="l"/>
        <c:majorGridlines>
          <c:spPr>
            <a:ln w="9525" cap="flat" cmpd="sng" algn="ctr">
              <a:solidFill>
                <a:schemeClr val="tx1">
                  <a:lumMod val="15000"/>
                  <a:lumOff val="85000"/>
                </a:schemeClr>
              </a:solidFill>
              <a:prstDash val="dash"/>
              <a:round/>
            </a:ln>
            <a:effectLst/>
          </c:spPr>
        </c:majorGridlines>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98077880"/>
        <c:crosses val="autoZero"/>
        <c:crossBetween val="midCat"/>
        <c:majorUnit val="20"/>
      </c:valAx>
      <c:spPr>
        <a:noFill/>
        <a:ln>
          <a:noFill/>
        </a:ln>
        <a:effectLst/>
      </c:spPr>
    </c:plotArea>
    <c:legend>
      <c:legendPos val="t"/>
      <c:legendEntry>
        <c:idx val="0"/>
        <c:txPr>
          <a:bodyPr rot="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legendEntry>
      <c:legendEntry>
        <c:idx val="2"/>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065800749360066"/>
          <c:y val="3.1406136602986988E-2"/>
          <c:w val="0.62713618502073187"/>
          <c:h val="0.86341032734733514"/>
        </c:manualLayout>
      </c:layout>
      <c:barChart>
        <c:barDir val="bar"/>
        <c:grouping val="clustered"/>
        <c:varyColors val="1"/>
        <c:ser>
          <c:idx val="0"/>
          <c:order val="0"/>
          <c:tx>
            <c:strRef>
              <c:f>Sheet1!$B$1</c:f>
              <c:strCache>
                <c:ptCount val="1"/>
                <c:pt idx="0">
                  <c:v>Estimate</c:v>
                </c:pt>
              </c:strCache>
            </c:strRef>
          </c:tx>
          <c:spPr>
            <a:ln>
              <a:solidFill>
                <a:schemeClr val="tx1"/>
              </a:solidFill>
            </a:ln>
            <a:effectLst/>
          </c:spPr>
          <c:invertIfNegative val="0"/>
          <c:dPt>
            <c:idx val="0"/>
            <c:invertIfNegative val="0"/>
            <c:bubble3D val="0"/>
            <c:spPr>
              <a:solidFill>
                <a:srgbClr val="BFBFBF"/>
              </a:solidFill>
              <a:ln>
                <a:solidFill>
                  <a:schemeClr val="tx1"/>
                </a:solidFill>
              </a:ln>
              <a:effectLst/>
            </c:spPr>
            <c:extLst>
              <c:ext xmlns:c16="http://schemas.microsoft.com/office/drawing/2014/chart" uri="{C3380CC4-5D6E-409C-BE32-E72D297353CC}">
                <c16:uniqueId val="{00000003-1751-4997-AC8B-DAFEEF3BAA2B}"/>
              </c:ext>
            </c:extLst>
          </c:dPt>
          <c:dPt>
            <c:idx val="1"/>
            <c:invertIfNegative val="0"/>
            <c:bubble3D val="0"/>
            <c:spPr>
              <a:solidFill>
                <a:srgbClr val="FB5192"/>
              </a:solidFill>
              <a:ln>
                <a:solidFill>
                  <a:schemeClr val="tx1"/>
                </a:solidFill>
              </a:ln>
              <a:effectLst/>
            </c:spPr>
            <c:extLst>
              <c:ext xmlns:c16="http://schemas.microsoft.com/office/drawing/2014/chart" uri="{C3380CC4-5D6E-409C-BE32-E72D297353CC}">
                <c16:uniqueId val="{00000004-1751-4997-AC8B-DAFEEF3BAA2B}"/>
              </c:ext>
            </c:extLst>
          </c:dPt>
          <c:dPt>
            <c:idx val="2"/>
            <c:invertIfNegative val="0"/>
            <c:bubble3D val="0"/>
            <c:spPr>
              <a:solidFill>
                <a:srgbClr val="FB5192"/>
              </a:solidFill>
              <a:ln>
                <a:solidFill>
                  <a:schemeClr val="tx1"/>
                </a:solidFill>
              </a:ln>
              <a:effectLst/>
            </c:spPr>
            <c:extLst>
              <c:ext xmlns:c16="http://schemas.microsoft.com/office/drawing/2014/chart" uri="{C3380CC4-5D6E-409C-BE32-E72D297353CC}">
                <c16:uniqueId val="{00000005-845B-4ECB-91BF-4DD874309EE8}"/>
              </c:ext>
            </c:extLst>
          </c:dPt>
          <c:dPt>
            <c:idx val="3"/>
            <c:invertIfNegative val="0"/>
            <c:bubble3D val="0"/>
            <c:spPr>
              <a:solidFill>
                <a:srgbClr val="DE2D26"/>
              </a:solidFill>
              <a:ln>
                <a:solidFill>
                  <a:schemeClr val="tx1"/>
                </a:solidFill>
              </a:ln>
              <a:effectLst/>
            </c:spPr>
            <c:extLst>
              <c:ext xmlns:c16="http://schemas.microsoft.com/office/drawing/2014/chart" uri="{C3380CC4-5D6E-409C-BE32-E72D297353CC}">
                <c16:uniqueId val="{00000005-1751-4997-AC8B-DAFEEF3BAA2B}"/>
              </c:ext>
            </c:extLst>
          </c:dPt>
          <c:dPt>
            <c:idx val="4"/>
            <c:invertIfNegative val="0"/>
            <c:bubble3D val="0"/>
            <c:spPr>
              <a:solidFill>
                <a:srgbClr val="FC9272"/>
              </a:solidFill>
              <a:ln>
                <a:solidFill>
                  <a:schemeClr val="tx1"/>
                </a:solidFill>
              </a:ln>
              <a:effectLst/>
            </c:spPr>
            <c:extLst>
              <c:ext xmlns:c16="http://schemas.microsoft.com/office/drawing/2014/chart" uri="{C3380CC4-5D6E-409C-BE32-E72D297353CC}">
                <c16:uniqueId val="{00000006-1751-4997-AC8B-DAFEEF3BAA2B}"/>
              </c:ext>
            </c:extLst>
          </c:dPt>
          <c:dPt>
            <c:idx val="5"/>
            <c:invertIfNegative val="0"/>
            <c:bubble3D val="0"/>
            <c:spPr>
              <a:solidFill>
                <a:srgbClr val="FDB863"/>
              </a:solidFill>
              <a:ln>
                <a:solidFill>
                  <a:schemeClr val="tx1"/>
                </a:solidFill>
              </a:ln>
              <a:effectLst/>
            </c:spPr>
            <c:extLst>
              <c:ext xmlns:c16="http://schemas.microsoft.com/office/drawing/2014/chart" uri="{C3380CC4-5D6E-409C-BE32-E72D297353CC}">
                <c16:uniqueId val="{00000007-1751-4997-AC8B-DAFEEF3BAA2B}"/>
              </c:ext>
            </c:extLst>
          </c:dPt>
          <c:dPt>
            <c:idx val="6"/>
            <c:invertIfNegative val="0"/>
            <c:bubble3D val="0"/>
            <c:spPr>
              <a:solidFill>
                <a:srgbClr val="FFFFCC"/>
              </a:solidFill>
              <a:ln>
                <a:solidFill>
                  <a:schemeClr val="tx1"/>
                </a:solidFill>
              </a:ln>
              <a:effectLst/>
            </c:spPr>
            <c:extLst>
              <c:ext xmlns:c16="http://schemas.microsoft.com/office/drawing/2014/chart" uri="{C3380CC4-5D6E-409C-BE32-E72D297353CC}">
                <c16:uniqueId val="{00000008-1751-4997-AC8B-DAFEEF3BAA2B}"/>
              </c:ext>
            </c:extLst>
          </c:dPt>
          <c:dPt>
            <c:idx val="7"/>
            <c:invertIfNegative val="0"/>
            <c:bubble3D val="0"/>
            <c:spPr>
              <a:solidFill>
                <a:srgbClr val="C2E699"/>
              </a:solidFill>
              <a:ln>
                <a:solidFill>
                  <a:schemeClr val="tx1"/>
                </a:solidFill>
              </a:ln>
              <a:effectLst/>
            </c:spPr>
            <c:extLst>
              <c:ext xmlns:c16="http://schemas.microsoft.com/office/drawing/2014/chart" uri="{C3380CC4-5D6E-409C-BE32-E72D297353CC}">
                <c16:uniqueId val="{00000009-1751-4997-AC8B-DAFEEF3BAA2B}"/>
              </c:ext>
            </c:extLst>
          </c:dPt>
          <c:dPt>
            <c:idx val="8"/>
            <c:invertIfNegative val="0"/>
            <c:bubble3D val="0"/>
            <c:spPr>
              <a:solidFill>
                <a:srgbClr val="78C679"/>
              </a:solidFill>
              <a:ln>
                <a:solidFill>
                  <a:schemeClr val="tx1"/>
                </a:solidFill>
              </a:ln>
              <a:effectLst/>
            </c:spPr>
            <c:extLst>
              <c:ext xmlns:c16="http://schemas.microsoft.com/office/drawing/2014/chart" uri="{C3380CC4-5D6E-409C-BE32-E72D297353CC}">
                <c16:uniqueId val="{0000000A-1751-4997-AC8B-DAFEEF3BAA2B}"/>
              </c:ext>
            </c:extLst>
          </c:dPt>
          <c:dPt>
            <c:idx val="9"/>
            <c:invertIfNegative val="0"/>
            <c:bubble3D val="0"/>
            <c:spPr>
              <a:solidFill>
                <a:srgbClr val="238443"/>
              </a:solidFill>
              <a:ln>
                <a:solidFill>
                  <a:schemeClr val="tx1"/>
                </a:solidFill>
              </a:ln>
              <a:effectLst/>
            </c:spPr>
            <c:extLst>
              <c:ext xmlns:c16="http://schemas.microsoft.com/office/drawing/2014/chart" uri="{C3380CC4-5D6E-409C-BE32-E72D297353CC}">
                <c16:uniqueId val="{00000013-845B-4ECB-91BF-4DD874309EE8}"/>
              </c:ext>
            </c:extLst>
          </c:dPt>
          <c:dPt>
            <c:idx val="10"/>
            <c:invertIfNegative val="0"/>
            <c:bubble3D val="0"/>
            <c:spPr>
              <a:solidFill>
                <a:srgbClr val="C2E699"/>
              </a:solidFill>
              <a:ln>
                <a:solidFill>
                  <a:schemeClr val="tx1"/>
                </a:solidFill>
              </a:ln>
              <a:effectLst/>
            </c:spPr>
            <c:extLst>
              <c:ext xmlns:c16="http://schemas.microsoft.com/office/drawing/2014/chart" uri="{C3380CC4-5D6E-409C-BE32-E72D297353CC}">
                <c16:uniqueId val="{0000000B-1751-4997-AC8B-DAFEEF3BAA2B}"/>
              </c:ext>
            </c:extLst>
          </c:dPt>
          <c:dPt>
            <c:idx val="11"/>
            <c:invertIfNegative val="0"/>
            <c:bubble3D val="0"/>
            <c:spPr>
              <a:solidFill>
                <a:srgbClr val="78C679"/>
              </a:solidFill>
              <a:ln>
                <a:solidFill>
                  <a:schemeClr val="tx1"/>
                </a:solidFill>
              </a:ln>
              <a:effectLst/>
            </c:spPr>
            <c:extLst>
              <c:ext xmlns:c16="http://schemas.microsoft.com/office/drawing/2014/chart" uri="{C3380CC4-5D6E-409C-BE32-E72D297353CC}">
                <c16:uniqueId val="{0000000C-1751-4997-AC8B-DAFEEF3BAA2B}"/>
              </c:ext>
            </c:extLst>
          </c:dPt>
          <c:dPt>
            <c:idx val="12"/>
            <c:invertIfNegative val="0"/>
            <c:bubble3D val="0"/>
            <c:spPr>
              <a:solidFill>
                <a:srgbClr val="238443"/>
              </a:solidFill>
              <a:ln>
                <a:solidFill>
                  <a:schemeClr val="tx1"/>
                </a:solidFill>
              </a:ln>
              <a:effectLst/>
            </c:spPr>
            <c:extLst>
              <c:ext xmlns:c16="http://schemas.microsoft.com/office/drawing/2014/chart" uri="{C3380CC4-5D6E-409C-BE32-E72D297353CC}">
                <c16:uniqueId val="{0000000D-1751-4997-AC8B-DAFEEF3BAA2B}"/>
              </c:ext>
            </c:extLst>
          </c:dPt>
          <c:dPt>
            <c:idx val="13"/>
            <c:invertIfNegative val="0"/>
            <c:bubble3D val="0"/>
            <c:spPr>
              <a:solidFill>
                <a:srgbClr val="238443"/>
              </a:solidFill>
              <a:ln>
                <a:solidFill>
                  <a:schemeClr val="tx1"/>
                </a:solidFill>
              </a:ln>
              <a:effectLst/>
            </c:spPr>
            <c:extLst>
              <c:ext xmlns:c16="http://schemas.microsoft.com/office/drawing/2014/chart" uri="{C3380CC4-5D6E-409C-BE32-E72D297353CC}">
                <c16:uniqueId val="{0000000E-1751-4997-AC8B-DAFEEF3BAA2B}"/>
              </c:ext>
            </c:extLst>
          </c:dPt>
          <c:dPt>
            <c:idx val="14"/>
            <c:invertIfNegative val="0"/>
            <c:bubble3D val="0"/>
            <c:spPr>
              <a:solidFill>
                <a:srgbClr val="238443"/>
              </a:solidFill>
              <a:ln>
                <a:solidFill>
                  <a:schemeClr val="tx1"/>
                </a:solidFill>
              </a:ln>
              <a:effectLst/>
            </c:spPr>
            <c:extLst>
              <c:ext xmlns:c16="http://schemas.microsoft.com/office/drawing/2014/chart" uri="{C3380CC4-5D6E-409C-BE32-E72D297353CC}">
                <c16:uniqueId val="{0000001C-845B-4ECB-91BF-4DD874309EE8}"/>
              </c:ext>
            </c:extLst>
          </c:dPt>
          <c:dPt>
            <c:idx val="15"/>
            <c:invertIfNegative val="0"/>
            <c:bubble3D val="0"/>
            <c:spPr>
              <a:solidFill>
                <a:schemeClr val="accent4">
                  <a:lumMod val="80000"/>
                  <a:lumOff val="20000"/>
                </a:schemeClr>
              </a:solidFill>
              <a:ln>
                <a:solidFill>
                  <a:schemeClr val="tx1"/>
                </a:solidFill>
              </a:ln>
              <a:effectLst/>
            </c:spPr>
            <c:extLst>
              <c:ext xmlns:c16="http://schemas.microsoft.com/office/drawing/2014/chart" uri="{C3380CC4-5D6E-409C-BE32-E72D297353CC}">
                <c16:uniqueId val="{0000001F-F086-403E-9319-6831E933EAD0}"/>
              </c:ext>
            </c:extLst>
          </c:dPt>
          <c:errBars>
            <c:errBarType val="both"/>
            <c:errValType val="cust"/>
            <c:noEndCap val="0"/>
            <c:plus>
              <c:numRef>
                <c:f>Sheet1!$D$2:$D$12</c:f>
                <c:numCache>
                  <c:formatCode>General</c:formatCode>
                  <c:ptCount val="11"/>
                  <c:pt idx="1">
                    <c:v>1</c:v>
                  </c:pt>
                  <c:pt idx="2">
                    <c:v>0</c:v>
                  </c:pt>
                  <c:pt idx="3">
                    <c:v>1.0999999999999943</c:v>
                  </c:pt>
                  <c:pt idx="4">
                    <c:v>2.0999999999999943</c:v>
                  </c:pt>
                  <c:pt idx="6">
                    <c:v>3.1000000000000014</c:v>
                  </c:pt>
                  <c:pt idx="7">
                    <c:v>2.5999999999999943</c:v>
                  </c:pt>
                  <c:pt idx="8">
                    <c:v>1.2999999999999972</c:v>
                  </c:pt>
                  <c:pt idx="9">
                    <c:v>1</c:v>
                  </c:pt>
                </c:numCache>
              </c:numRef>
            </c:plus>
            <c:minus>
              <c:numRef>
                <c:f>Sheet1!$C$2:$C$12</c:f>
                <c:numCache>
                  <c:formatCode>General</c:formatCode>
                  <c:ptCount val="11"/>
                  <c:pt idx="1">
                    <c:v>1</c:v>
                  </c:pt>
                  <c:pt idx="2">
                    <c:v>0</c:v>
                  </c:pt>
                  <c:pt idx="3">
                    <c:v>1.0999999999999943</c:v>
                  </c:pt>
                  <c:pt idx="4">
                    <c:v>2.3000000000000114</c:v>
                  </c:pt>
                  <c:pt idx="6">
                    <c:v>3.1000000000000014</c:v>
                  </c:pt>
                  <c:pt idx="7">
                    <c:v>2.7000000000000028</c:v>
                  </c:pt>
                  <c:pt idx="8">
                    <c:v>1.5</c:v>
                  </c:pt>
                  <c:pt idx="9">
                    <c:v>1.1000000000000085</c:v>
                  </c:pt>
                </c:numCache>
              </c:numRef>
            </c:minus>
            <c:spPr>
              <a:noFill/>
              <a:ln w="9525" cap="flat" cmpd="sng" algn="ctr">
                <a:solidFill>
                  <a:schemeClr val="tx1"/>
                </a:solidFill>
                <a:round/>
              </a:ln>
              <a:effectLst/>
            </c:spPr>
          </c:errBars>
          <c:cat>
            <c:strRef>
              <c:f>Sheet1!$A$2:$A$12</c:f>
              <c:strCache>
                <c:ptCount val="10"/>
                <c:pt idx="1">
                  <c:v> Total</c:v>
                </c:pt>
                <c:pt idx="3">
                  <c:v>Metropolitan</c:v>
                </c:pt>
                <c:pt idx="4">
                  <c:v>Non-metropolitan</c:v>
                </c:pt>
                <c:pt idx="6">
                  <c:v>&lt;100</c:v>
                </c:pt>
                <c:pt idx="7">
                  <c:v>100–199</c:v>
                </c:pt>
                <c:pt idx="8">
                  <c:v>200–399</c:v>
                </c:pt>
                <c:pt idx="9">
                  <c:v>400+</c:v>
                </c:pt>
              </c:strCache>
            </c:strRef>
          </c:cat>
          <c:val>
            <c:numRef>
              <c:f>Sheet1!$B$2:$B$12</c:f>
              <c:numCache>
                <c:formatCode>General</c:formatCode>
                <c:ptCount val="11"/>
                <c:pt idx="1">
                  <c:v>82.7</c:v>
                </c:pt>
                <c:pt idx="3">
                  <c:v>83.5</c:v>
                </c:pt>
                <c:pt idx="4">
                  <c:v>79.900000000000006</c:v>
                </c:pt>
                <c:pt idx="6">
                  <c:v>63.9</c:v>
                </c:pt>
                <c:pt idx="7">
                  <c:v>76.5</c:v>
                </c:pt>
                <c:pt idx="8">
                  <c:v>88.4</c:v>
                </c:pt>
                <c:pt idx="9">
                  <c:v>93.2</c:v>
                </c:pt>
              </c:numCache>
            </c:numRef>
          </c:val>
          <c:extLst>
            <c:ext xmlns:c16="http://schemas.microsoft.com/office/drawing/2014/chart" uri="{C3380CC4-5D6E-409C-BE32-E72D297353CC}">
              <c16:uniqueId val="{00000000-1751-4997-AC8B-DAFEEF3BAA2B}"/>
            </c:ext>
          </c:extLst>
        </c:ser>
        <c:dLbls>
          <c:showLegendKey val="0"/>
          <c:showVal val="0"/>
          <c:showCatName val="0"/>
          <c:showSerName val="0"/>
          <c:showPercent val="0"/>
          <c:showBubbleSize val="0"/>
        </c:dLbls>
        <c:gapWidth val="0"/>
        <c:overlap val="20"/>
        <c:axId val="529811792"/>
        <c:axId val="529812120"/>
      </c:barChart>
      <c:catAx>
        <c:axId val="529811792"/>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529812120"/>
        <c:crossesAt val="0"/>
        <c:auto val="1"/>
        <c:lblAlgn val="ctr"/>
        <c:lblOffset val="100"/>
        <c:noMultiLvlLbl val="0"/>
      </c:catAx>
      <c:valAx>
        <c:axId val="529812120"/>
        <c:scaling>
          <c:orientation val="minMax"/>
        </c:scaling>
        <c:delete val="0"/>
        <c:axPos val="b"/>
        <c:majorGridlines>
          <c:spPr>
            <a:ln w="9525" cap="flat" cmpd="sng" algn="ctr">
              <a:solidFill>
                <a:schemeClr val="tx1">
                  <a:lumMod val="15000"/>
                  <a:lumOff val="85000"/>
                </a:schemeClr>
              </a:solidFill>
              <a:prstDash val="dash"/>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Percent</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55909550161464239"/>
              <c:y val="0.9445182553843971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529811792"/>
        <c:crosses val="max"/>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34108835585693E-2"/>
          <c:y val="8.1435498207793292E-2"/>
          <c:w val="0.89949949419913089"/>
          <c:h val="0.76006348642326271"/>
        </c:manualLayout>
      </c:layout>
      <c:barChart>
        <c:barDir val="col"/>
        <c:grouping val="clustered"/>
        <c:varyColors val="0"/>
        <c:ser>
          <c:idx val="0"/>
          <c:order val="0"/>
          <c:tx>
            <c:strRef>
              <c:f>Sheet1!$B$1</c:f>
              <c:strCache>
                <c:ptCount val="1"/>
                <c:pt idx="0">
                  <c:v>*2008</c:v>
                </c:pt>
              </c:strCache>
            </c:strRef>
          </c:tx>
          <c:spPr>
            <a:solidFill>
              <a:srgbClr val="FFFFBF"/>
            </a:solidFill>
            <a:ln>
              <a:solidFill>
                <a:schemeClr val="tx1"/>
              </a:solidFill>
            </a:ln>
            <a:effectLst/>
          </c:spPr>
          <c:invertIfNegative val="0"/>
          <c:errBars>
            <c:errBarType val="both"/>
            <c:errValType val="cust"/>
            <c:noEndCap val="0"/>
            <c:plus>
              <c:numRef>
                <c:f>Sheet1!$F$2:$F$11</c:f>
                <c:numCache>
                  <c:formatCode>General</c:formatCode>
                  <c:ptCount val="10"/>
                  <c:pt idx="1">
                    <c:v>0.80000000000001137</c:v>
                  </c:pt>
                  <c:pt idx="3">
                    <c:v>1</c:v>
                  </c:pt>
                  <c:pt idx="4">
                    <c:v>1</c:v>
                  </c:pt>
                  <c:pt idx="6">
                    <c:v>1.0999999999999943</c:v>
                  </c:pt>
                  <c:pt idx="7">
                    <c:v>1.4000000000000057</c:v>
                  </c:pt>
                  <c:pt idx="8">
                    <c:v>1.2999999999999972</c:v>
                  </c:pt>
                </c:numCache>
              </c:numRef>
            </c:plus>
            <c:minus>
              <c:numRef>
                <c:f>Sheet1!$E$2:$E$11</c:f>
                <c:numCache>
                  <c:formatCode>General</c:formatCode>
                  <c:ptCount val="10"/>
                  <c:pt idx="1">
                    <c:v>0.79999999999999716</c:v>
                  </c:pt>
                  <c:pt idx="3">
                    <c:v>1.1000000000000085</c:v>
                  </c:pt>
                  <c:pt idx="4">
                    <c:v>1.0999999999999943</c:v>
                  </c:pt>
                  <c:pt idx="6">
                    <c:v>1.2000000000000028</c:v>
                  </c:pt>
                  <c:pt idx="7">
                    <c:v>1.4000000000000057</c:v>
                  </c:pt>
                  <c:pt idx="8">
                    <c:v>1.4000000000000057</c:v>
                  </c:pt>
                </c:numCache>
              </c:numRef>
            </c:minus>
            <c:spPr>
              <a:noFill/>
              <a:ln w="9525" cap="flat" cmpd="sng" algn="ctr">
                <a:solidFill>
                  <a:schemeClr val="tx1"/>
                </a:solidFill>
                <a:round/>
              </a:ln>
              <a:effectLst/>
            </c:spPr>
          </c:errBars>
          <c:cat>
            <c:strRef>
              <c:f>Sheet1!$A$2:$A$11</c:f>
              <c:strCache>
                <c:ptCount val="9"/>
                <c:pt idx="1">
                  <c:v>Total</c:v>
                </c:pt>
                <c:pt idx="3">
                  <c:v>Male</c:v>
                </c:pt>
                <c:pt idx="4">
                  <c:v>Female</c:v>
                </c:pt>
                <c:pt idx="6">
                  <c:v>12–13</c:v>
                </c:pt>
                <c:pt idx="7">
                  <c:v>14–15</c:v>
                </c:pt>
                <c:pt idx="8">
                  <c:v>16–17</c:v>
                </c:pt>
              </c:strCache>
            </c:strRef>
          </c:cat>
          <c:val>
            <c:numRef>
              <c:f>Sheet1!$B$2:$B$11</c:f>
              <c:numCache>
                <c:formatCode>General</c:formatCode>
                <c:ptCount val="10"/>
                <c:pt idx="1">
                  <c:v>75.599999999999994</c:v>
                </c:pt>
                <c:pt idx="3">
                  <c:v>77.2</c:v>
                </c:pt>
                <c:pt idx="4">
                  <c:v>74</c:v>
                </c:pt>
                <c:pt idx="6">
                  <c:v>82.5</c:v>
                </c:pt>
                <c:pt idx="7">
                  <c:v>73</c:v>
                </c:pt>
                <c:pt idx="8">
                  <c:v>72</c:v>
                </c:pt>
              </c:numCache>
            </c:numRef>
          </c:val>
          <c:extLst>
            <c:ext xmlns:c16="http://schemas.microsoft.com/office/drawing/2014/chart" uri="{C3380CC4-5D6E-409C-BE32-E72D297353CC}">
              <c16:uniqueId val="{00000000-FBD7-4998-97AE-257DD257AAD8}"/>
            </c:ext>
          </c:extLst>
        </c:ser>
        <c:ser>
          <c:idx val="1"/>
          <c:order val="1"/>
          <c:tx>
            <c:strRef>
              <c:f>Sheet1!$C$1</c:f>
              <c:strCache>
                <c:ptCount val="1"/>
                <c:pt idx="0">
                  <c:v>2015</c:v>
                </c:pt>
              </c:strCache>
            </c:strRef>
          </c:tx>
          <c:spPr>
            <a:solidFill>
              <a:srgbClr val="FC8D59"/>
            </a:solidFill>
            <a:ln>
              <a:solidFill>
                <a:schemeClr val="tx1"/>
              </a:solidFill>
            </a:ln>
            <a:effectLst/>
          </c:spPr>
          <c:invertIfNegative val="0"/>
          <c:errBars>
            <c:errBarType val="both"/>
            <c:errValType val="cust"/>
            <c:noEndCap val="0"/>
            <c:plus>
              <c:numRef>
                <c:f>Sheet1!$H$2:$H$11</c:f>
                <c:numCache>
                  <c:formatCode>General</c:formatCode>
                  <c:ptCount val="10"/>
                  <c:pt idx="1">
                    <c:v>0.79999999999999716</c:v>
                  </c:pt>
                  <c:pt idx="3">
                    <c:v>1.0999999999999943</c:v>
                  </c:pt>
                  <c:pt idx="4">
                    <c:v>1.2000000000000028</c:v>
                  </c:pt>
                  <c:pt idx="6">
                    <c:v>1.3000000000000114</c:v>
                  </c:pt>
                  <c:pt idx="7">
                    <c:v>1.2999999999999972</c:v>
                  </c:pt>
                  <c:pt idx="8">
                    <c:v>1.4000000000000057</c:v>
                  </c:pt>
                </c:numCache>
              </c:numRef>
            </c:plus>
            <c:minus>
              <c:numRef>
                <c:f>Sheet1!$G$2:$G$11</c:f>
                <c:numCache>
                  <c:formatCode>General</c:formatCode>
                  <c:ptCount val="10"/>
                  <c:pt idx="1">
                    <c:v>0.79999999999999716</c:v>
                  </c:pt>
                  <c:pt idx="3">
                    <c:v>1.0999999999999943</c:v>
                  </c:pt>
                  <c:pt idx="4">
                    <c:v>1.2000000000000028</c:v>
                  </c:pt>
                  <c:pt idx="6">
                    <c:v>1.3999999999999915</c:v>
                  </c:pt>
                  <c:pt idx="7">
                    <c:v>1.3999999999999915</c:v>
                  </c:pt>
                  <c:pt idx="8">
                    <c:v>1.5</c:v>
                  </c:pt>
                </c:numCache>
              </c:numRef>
            </c:minus>
            <c:spPr>
              <a:noFill/>
              <a:ln w="9525" cap="flat" cmpd="sng" algn="ctr">
                <a:solidFill>
                  <a:schemeClr val="tx1"/>
                </a:solidFill>
                <a:round/>
              </a:ln>
              <a:effectLst/>
            </c:spPr>
          </c:errBars>
          <c:cat>
            <c:strRef>
              <c:f>Sheet1!$A$2:$A$11</c:f>
              <c:strCache>
                <c:ptCount val="9"/>
                <c:pt idx="1">
                  <c:v>Total</c:v>
                </c:pt>
                <c:pt idx="3">
                  <c:v>Male</c:v>
                </c:pt>
                <c:pt idx="4">
                  <c:v>Female</c:v>
                </c:pt>
                <c:pt idx="6">
                  <c:v>12–13</c:v>
                </c:pt>
                <c:pt idx="7">
                  <c:v>14–15</c:v>
                </c:pt>
                <c:pt idx="8">
                  <c:v>16–17</c:v>
                </c:pt>
              </c:strCache>
            </c:strRef>
          </c:cat>
          <c:val>
            <c:numRef>
              <c:f>Sheet1!$C$2:$C$11</c:f>
              <c:numCache>
                <c:formatCode>General</c:formatCode>
                <c:ptCount val="10"/>
                <c:pt idx="1">
                  <c:v>79.2</c:v>
                </c:pt>
                <c:pt idx="3">
                  <c:v>81</c:v>
                </c:pt>
                <c:pt idx="4">
                  <c:v>77.2</c:v>
                </c:pt>
                <c:pt idx="6">
                  <c:v>85.1</c:v>
                </c:pt>
                <c:pt idx="7">
                  <c:v>77.3</c:v>
                </c:pt>
                <c:pt idx="8">
                  <c:v>75.599999999999994</c:v>
                </c:pt>
              </c:numCache>
            </c:numRef>
          </c:val>
          <c:extLst>
            <c:ext xmlns:c16="http://schemas.microsoft.com/office/drawing/2014/chart" uri="{C3380CC4-5D6E-409C-BE32-E72D297353CC}">
              <c16:uniqueId val="{00000001-FBD7-4998-97AE-257DD257AAD8}"/>
            </c:ext>
          </c:extLst>
        </c:ser>
        <c:dLbls>
          <c:showLegendKey val="0"/>
          <c:showVal val="0"/>
          <c:showCatName val="0"/>
          <c:showSerName val="0"/>
          <c:showPercent val="0"/>
          <c:showBubbleSize val="0"/>
        </c:dLbls>
        <c:gapWidth val="150"/>
        <c:axId val="474611168"/>
        <c:axId val="474616744"/>
      </c:barChart>
      <c:lineChart>
        <c:grouping val="standard"/>
        <c:varyColors val="0"/>
        <c:ser>
          <c:idx val="2"/>
          <c:order val="2"/>
          <c:tx>
            <c:strRef>
              <c:f>Sheet1!$D$1</c:f>
              <c:strCache>
                <c:ptCount val="1"/>
                <c:pt idx="0">
                  <c:v>Target</c:v>
                </c:pt>
              </c:strCache>
            </c:strRef>
          </c:tx>
          <c:spPr>
            <a:ln w="28575" cap="rnd">
              <a:solidFill>
                <a:schemeClr val="tx1"/>
              </a:solidFill>
              <a:prstDash val="dash"/>
              <a:round/>
            </a:ln>
            <a:effectLst/>
          </c:spPr>
          <c:marker>
            <c:symbol val="none"/>
          </c:marker>
          <c:cat>
            <c:strRef>
              <c:f>Sheet1!$A$2:$A$11</c:f>
              <c:strCache>
                <c:ptCount val="9"/>
                <c:pt idx="1">
                  <c:v>Total</c:v>
                </c:pt>
                <c:pt idx="3">
                  <c:v>Male</c:v>
                </c:pt>
                <c:pt idx="4">
                  <c:v>Female</c:v>
                </c:pt>
                <c:pt idx="6">
                  <c:v>12–13</c:v>
                </c:pt>
                <c:pt idx="7">
                  <c:v>14–15</c:v>
                </c:pt>
                <c:pt idx="8">
                  <c:v>16–17</c:v>
                </c:pt>
              </c:strCache>
            </c:strRef>
          </c:cat>
          <c:val>
            <c:numRef>
              <c:f>Sheet1!$D$2:$D$11</c:f>
              <c:numCache>
                <c:formatCode>General</c:formatCode>
                <c:ptCount val="10"/>
                <c:pt idx="0">
                  <c:v>83.2</c:v>
                </c:pt>
                <c:pt idx="1">
                  <c:v>83.2</c:v>
                </c:pt>
                <c:pt idx="2">
                  <c:v>83.2</c:v>
                </c:pt>
                <c:pt idx="3">
                  <c:v>83.2</c:v>
                </c:pt>
                <c:pt idx="4">
                  <c:v>83.2</c:v>
                </c:pt>
                <c:pt idx="5">
                  <c:v>83.2</c:v>
                </c:pt>
                <c:pt idx="6">
                  <c:v>83.2</c:v>
                </c:pt>
                <c:pt idx="7">
                  <c:v>83.2</c:v>
                </c:pt>
                <c:pt idx="8">
                  <c:v>83.2</c:v>
                </c:pt>
                <c:pt idx="9">
                  <c:v>83.2</c:v>
                </c:pt>
              </c:numCache>
            </c:numRef>
          </c:val>
          <c:smooth val="0"/>
          <c:extLst>
            <c:ext xmlns:c16="http://schemas.microsoft.com/office/drawing/2014/chart" uri="{C3380CC4-5D6E-409C-BE32-E72D297353CC}">
              <c16:uniqueId val="{00000000-0A79-4FD0-BC47-84B1C23090DF}"/>
            </c:ext>
          </c:extLst>
        </c:ser>
        <c:dLbls>
          <c:showLegendKey val="0"/>
          <c:showVal val="0"/>
          <c:showCatName val="0"/>
          <c:showSerName val="0"/>
          <c:showPercent val="0"/>
          <c:showBubbleSize val="0"/>
        </c:dLbls>
        <c:marker val="1"/>
        <c:smooth val="0"/>
        <c:axId val="474611168"/>
        <c:axId val="474616744"/>
      </c:lineChart>
      <c:catAx>
        <c:axId val="4746111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474616744"/>
        <c:crosses val="autoZero"/>
        <c:auto val="1"/>
        <c:lblAlgn val="ctr"/>
        <c:lblOffset val="100"/>
        <c:noMultiLvlLbl val="0"/>
      </c:catAx>
      <c:valAx>
        <c:axId val="474616744"/>
        <c:scaling>
          <c:orientation val="minMax"/>
          <c:max val="100"/>
          <c:min val="0"/>
        </c:scaling>
        <c:delete val="0"/>
        <c:axPos val="l"/>
        <c:majorGridlines>
          <c:spPr>
            <a:ln w="9525" cap="flat" cmpd="sng" algn="ctr">
              <a:solidFill>
                <a:schemeClr val="tx1">
                  <a:lumMod val="15000"/>
                  <a:lumOff val="85000"/>
                </a:schemeClr>
              </a:solidFill>
              <a:prstDash val="dash"/>
              <a:round/>
            </a:ln>
            <a:effectLst/>
          </c:spPr>
        </c:majorGridlines>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474611168"/>
        <c:crosses val="autoZero"/>
        <c:crossBetween val="between"/>
        <c:majorUnit val="20"/>
      </c:valAx>
      <c:spPr>
        <a:noFill/>
        <a:ln>
          <a:noFill/>
        </a:ln>
        <a:effectLst/>
      </c:spPr>
    </c:plotArea>
    <c:legend>
      <c:legendPos val="t"/>
      <c:legendEntry>
        <c:idx val="2"/>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474549332912879E-2"/>
          <c:y val="3.5266534447042738E-2"/>
          <c:w val="0.93137074679693932"/>
          <c:h val="0.84111294326357455"/>
        </c:manualLayout>
      </c:layout>
      <c:barChart>
        <c:barDir val="col"/>
        <c:grouping val="clustered"/>
        <c:varyColors val="0"/>
        <c:ser>
          <c:idx val="1"/>
          <c:order val="0"/>
          <c:tx>
            <c:strRef>
              <c:f>Sheet1!$B$1</c:f>
              <c:strCache>
                <c:ptCount val="1"/>
                <c:pt idx="0">
                  <c:v>Total</c:v>
                </c:pt>
              </c:strCache>
            </c:strRef>
          </c:tx>
          <c:spPr>
            <a:solidFill>
              <a:srgbClr val="BFBFBF"/>
            </a:solidFill>
            <a:ln>
              <a:solidFill>
                <a:schemeClr val="tx1"/>
              </a:solidFill>
            </a:ln>
            <a:effectLst/>
          </c:spPr>
          <c:invertIfNegative val="0"/>
          <c:errBars>
            <c:errBarType val="both"/>
            <c:errValType val="cust"/>
            <c:noEndCap val="0"/>
            <c:plus>
              <c:numRef>
                <c:f>Sheet1!$K$2:$K$7</c:f>
                <c:numCache>
                  <c:formatCode>General</c:formatCode>
                  <c:ptCount val="6"/>
                  <c:pt idx="1">
                    <c:v>0.69999999999999574</c:v>
                  </c:pt>
                  <c:pt idx="5">
                    <c:v>0.60000000000000142</c:v>
                  </c:pt>
                </c:numCache>
              </c:numRef>
            </c:plus>
            <c:minus>
              <c:numRef>
                <c:f>Sheet1!$J$2:$J$7</c:f>
                <c:numCache>
                  <c:formatCode>General</c:formatCode>
                  <c:ptCount val="6"/>
                  <c:pt idx="1">
                    <c:v>0.60000000000000142</c:v>
                  </c:pt>
                  <c:pt idx="5">
                    <c:v>0.60000000000000142</c:v>
                  </c:pt>
                </c:numCache>
              </c:numRef>
            </c:minus>
            <c:spPr>
              <a:noFill/>
              <a:ln w="9525" cap="flat" cmpd="sng" algn="ctr">
                <a:solidFill>
                  <a:schemeClr val="tx1"/>
                </a:solidFill>
                <a:round/>
              </a:ln>
              <a:effectLst/>
            </c:spPr>
          </c:errBars>
          <c:cat>
            <c:strRef>
              <c:f>Sheet1!$A$2:$A$8</c:f>
              <c:strCache>
                <c:ptCount val="6"/>
                <c:pt idx="1">
                  <c:v>Reading Skills
(AH-5.3.2)</c:v>
                </c:pt>
                <c:pt idx="5">
                  <c:v>Mathematics Skills
(AH-5.4.2)</c:v>
                </c:pt>
              </c:strCache>
            </c:strRef>
          </c:cat>
          <c:val>
            <c:numRef>
              <c:f>Sheet1!$B$2:$B$8</c:f>
              <c:numCache>
                <c:formatCode>General</c:formatCode>
                <c:ptCount val="7"/>
                <c:pt idx="1">
                  <c:v>36.1</c:v>
                </c:pt>
                <c:pt idx="5">
                  <c:v>35.5</c:v>
                </c:pt>
              </c:numCache>
            </c:numRef>
          </c:val>
          <c:extLst>
            <c:ext xmlns:c16="http://schemas.microsoft.com/office/drawing/2014/chart" uri="{C3380CC4-5D6E-409C-BE32-E72D297353CC}">
              <c16:uniqueId val="{00000001-1E5D-4D3A-9C00-2F1DE08BE766}"/>
            </c:ext>
          </c:extLst>
        </c:ser>
        <c:ser>
          <c:idx val="2"/>
          <c:order val="1"/>
          <c:tx>
            <c:strRef>
              <c:f>Sheet1!$C$1</c:f>
              <c:strCache>
                <c:ptCount val="1"/>
                <c:pt idx="0">
                  <c:v>Hispanic</c:v>
                </c:pt>
              </c:strCache>
            </c:strRef>
          </c:tx>
          <c:spPr>
            <a:solidFill>
              <a:srgbClr val="4BACC6"/>
            </a:solidFill>
            <a:ln>
              <a:solidFill>
                <a:schemeClr val="tx1"/>
              </a:solidFill>
            </a:ln>
            <a:effectLst/>
          </c:spPr>
          <c:invertIfNegative val="0"/>
          <c:errBars>
            <c:errBarType val="both"/>
            <c:errValType val="cust"/>
            <c:noEndCap val="0"/>
            <c:plus>
              <c:numRef>
                <c:f>Sheet1!$K$8:$K$13</c:f>
                <c:numCache>
                  <c:formatCode>General</c:formatCode>
                  <c:ptCount val="6"/>
                  <c:pt idx="1">
                    <c:v>1.1999999999999993</c:v>
                  </c:pt>
                  <c:pt idx="5">
                    <c:v>1.1999999999999993</c:v>
                  </c:pt>
                </c:numCache>
              </c:numRef>
            </c:plus>
            <c:minus>
              <c:numRef>
                <c:f>Sheet1!$J$8:$J$13</c:f>
                <c:numCache>
                  <c:formatCode>General</c:formatCode>
                  <c:ptCount val="6"/>
                  <c:pt idx="1">
                    <c:v>1.0999999999999979</c:v>
                  </c:pt>
                  <c:pt idx="5">
                    <c:v>1</c:v>
                  </c:pt>
                </c:numCache>
              </c:numRef>
            </c:minus>
            <c:spPr>
              <a:noFill/>
              <a:ln w="9525" cap="flat" cmpd="sng" algn="ctr">
                <a:solidFill>
                  <a:schemeClr val="tx1"/>
                </a:solidFill>
                <a:round/>
              </a:ln>
              <a:effectLst/>
            </c:spPr>
          </c:errBars>
          <c:cat>
            <c:strRef>
              <c:f>Sheet1!$A$2:$A$8</c:f>
              <c:strCache>
                <c:ptCount val="6"/>
                <c:pt idx="1">
                  <c:v>Reading Skills
(AH-5.3.2)</c:v>
                </c:pt>
                <c:pt idx="5">
                  <c:v>Mathematics Skills
(AH-5.4.2)</c:v>
                </c:pt>
              </c:strCache>
            </c:strRef>
          </c:cat>
          <c:val>
            <c:numRef>
              <c:f>Sheet1!$C$2:$C$8</c:f>
              <c:numCache>
                <c:formatCode>General</c:formatCode>
                <c:ptCount val="7"/>
                <c:pt idx="1">
                  <c:v>21.7</c:v>
                </c:pt>
                <c:pt idx="5">
                  <c:v>21.1</c:v>
                </c:pt>
              </c:numCache>
            </c:numRef>
          </c:val>
          <c:extLst>
            <c:ext xmlns:c16="http://schemas.microsoft.com/office/drawing/2014/chart" uri="{C3380CC4-5D6E-409C-BE32-E72D297353CC}">
              <c16:uniqueId val="{00000002-1E5D-4D3A-9C00-2F1DE08BE766}"/>
            </c:ext>
          </c:extLst>
        </c:ser>
        <c:ser>
          <c:idx val="3"/>
          <c:order val="2"/>
          <c:tx>
            <c:strRef>
              <c:f>Sheet1!$D$1</c:f>
              <c:strCache>
                <c:ptCount val="1"/>
                <c:pt idx="0">
                  <c:v>Am. Indian/Alaska Native</c:v>
                </c:pt>
              </c:strCache>
            </c:strRef>
          </c:tx>
          <c:spPr>
            <a:solidFill>
              <a:srgbClr val="DCE6F2"/>
            </a:solidFill>
            <a:ln>
              <a:solidFill>
                <a:schemeClr val="tx1"/>
              </a:solidFill>
            </a:ln>
            <a:effectLst/>
          </c:spPr>
          <c:invertIfNegative val="0"/>
          <c:errBars>
            <c:errBarType val="both"/>
            <c:errValType val="cust"/>
            <c:noEndCap val="0"/>
            <c:plus>
              <c:numRef>
                <c:f>Sheet1!$K$14:$K$19</c:f>
                <c:numCache>
                  <c:formatCode>General</c:formatCode>
                  <c:ptCount val="6"/>
                  <c:pt idx="1">
                    <c:v>3.5</c:v>
                  </c:pt>
                  <c:pt idx="5">
                    <c:v>3</c:v>
                  </c:pt>
                </c:numCache>
              </c:numRef>
            </c:plus>
            <c:minus>
              <c:numRef>
                <c:f>Sheet1!$J$14:$J$19</c:f>
                <c:numCache>
                  <c:formatCode>General</c:formatCode>
                  <c:ptCount val="6"/>
                  <c:pt idx="1">
                    <c:v>3</c:v>
                  </c:pt>
                  <c:pt idx="5">
                    <c:v>2.8000000000000007</c:v>
                  </c:pt>
                </c:numCache>
              </c:numRef>
            </c:minus>
            <c:spPr>
              <a:noFill/>
              <a:ln w="9525" cap="flat" cmpd="sng" algn="ctr">
                <a:solidFill>
                  <a:schemeClr val="tx1"/>
                </a:solidFill>
                <a:round/>
              </a:ln>
              <a:effectLst/>
            </c:spPr>
          </c:errBars>
          <c:cat>
            <c:strRef>
              <c:f>Sheet1!$A$2:$A$8</c:f>
              <c:strCache>
                <c:ptCount val="6"/>
                <c:pt idx="1">
                  <c:v>Reading Skills
(AH-5.3.2)</c:v>
                </c:pt>
                <c:pt idx="5">
                  <c:v>Mathematics Skills
(AH-5.4.2)</c:v>
                </c:pt>
              </c:strCache>
            </c:strRef>
          </c:cat>
          <c:val>
            <c:numRef>
              <c:f>Sheet1!$D$2:$D$8</c:f>
              <c:numCache>
                <c:formatCode>General</c:formatCode>
                <c:ptCount val="7"/>
                <c:pt idx="1">
                  <c:v>18.5</c:v>
                </c:pt>
                <c:pt idx="5">
                  <c:v>21.1</c:v>
                </c:pt>
              </c:numCache>
            </c:numRef>
          </c:val>
          <c:extLst>
            <c:ext xmlns:c16="http://schemas.microsoft.com/office/drawing/2014/chart" uri="{C3380CC4-5D6E-409C-BE32-E72D297353CC}">
              <c16:uniqueId val="{00000003-1E5D-4D3A-9C00-2F1DE08BE766}"/>
            </c:ext>
          </c:extLst>
        </c:ser>
        <c:ser>
          <c:idx val="4"/>
          <c:order val="3"/>
          <c:tx>
            <c:strRef>
              <c:f>Sheet1!$E$1</c:f>
              <c:strCache>
                <c:ptCount val="1"/>
                <c:pt idx="0">
                  <c:v>Asian/Other Pacific Isl.</c:v>
                </c:pt>
              </c:strCache>
            </c:strRef>
          </c:tx>
          <c:spPr>
            <a:solidFill>
              <a:srgbClr val="B7DEE8"/>
            </a:solidFill>
            <a:ln>
              <a:solidFill>
                <a:schemeClr val="tx1"/>
              </a:solidFill>
            </a:ln>
            <a:effectLst/>
          </c:spPr>
          <c:invertIfNegative val="0"/>
          <c:errBars>
            <c:errBarType val="both"/>
            <c:errValType val="cust"/>
            <c:noEndCap val="0"/>
            <c:plus>
              <c:numRef>
                <c:f>Sheet1!$K$20:$K$25</c:f>
                <c:numCache>
                  <c:formatCode>General</c:formatCode>
                  <c:ptCount val="6"/>
                  <c:pt idx="1">
                    <c:v>2.6000000000000014</c:v>
                  </c:pt>
                  <c:pt idx="5">
                    <c:v>2.6000000000000014</c:v>
                  </c:pt>
                </c:numCache>
              </c:numRef>
            </c:plus>
            <c:minus>
              <c:numRef>
                <c:f>Sheet1!$J$20:$J$25</c:f>
                <c:numCache>
                  <c:formatCode>General</c:formatCode>
                  <c:ptCount val="6"/>
                  <c:pt idx="1">
                    <c:v>2.7000000000000028</c:v>
                  </c:pt>
                  <c:pt idx="5">
                    <c:v>2.5999999999999943</c:v>
                  </c:pt>
                </c:numCache>
              </c:numRef>
            </c:minus>
            <c:spPr>
              <a:noFill/>
              <a:ln w="9525" cap="flat" cmpd="sng" algn="ctr">
                <a:solidFill>
                  <a:schemeClr val="tx1"/>
                </a:solidFill>
                <a:round/>
              </a:ln>
              <a:effectLst/>
            </c:spPr>
          </c:errBars>
          <c:cat>
            <c:strRef>
              <c:f>Sheet1!$A$2:$A$8</c:f>
              <c:strCache>
                <c:ptCount val="6"/>
                <c:pt idx="1">
                  <c:v>Reading Skills
(AH-5.3.2)</c:v>
                </c:pt>
                <c:pt idx="5">
                  <c:v>Mathematics Skills
(AH-5.4.2)</c:v>
                </c:pt>
              </c:strCache>
            </c:strRef>
          </c:cat>
          <c:val>
            <c:numRef>
              <c:f>Sheet1!$E$2:$E$8</c:f>
              <c:numCache>
                <c:formatCode>General</c:formatCode>
                <c:ptCount val="7"/>
                <c:pt idx="1">
                  <c:v>52</c:v>
                </c:pt>
                <c:pt idx="5">
                  <c:v>59.8</c:v>
                </c:pt>
              </c:numCache>
            </c:numRef>
          </c:val>
          <c:extLst>
            <c:ext xmlns:c16="http://schemas.microsoft.com/office/drawing/2014/chart" uri="{C3380CC4-5D6E-409C-BE32-E72D297353CC}">
              <c16:uniqueId val="{00000004-1E5D-4D3A-9C00-2F1DE08BE766}"/>
            </c:ext>
          </c:extLst>
        </c:ser>
        <c:ser>
          <c:idx val="5"/>
          <c:order val="4"/>
          <c:tx>
            <c:strRef>
              <c:f>Sheet1!$F$1</c:f>
              <c:strCache>
                <c:ptCount val="1"/>
                <c:pt idx="0">
                  <c:v>Black</c:v>
                </c:pt>
              </c:strCache>
            </c:strRef>
          </c:tx>
          <c:spPr>
            <a:solidFill>
              <a:srgbClr val="95B3D7"/>
            </a:solidFill>
            <a:ln>
              <a:solidFill>
                <a:schemeClr val="tx1"/>
              </a:solidFill>
            </a:ln>
            <a:effectLst/>
          </c:spPr>
          <c:invertIfNegative val="0"/>
          <c:errBars>
            <c:errBarType val="both"/>
            <c:errValType val="cust"/>
            <c:noEndCap val="0"/>
            <c:plus>
              <c:numRef>
                <c:f>Sheet1!$K$26:$K$31</c:f>
                <c:numCache>
                  <c:formatCode>General</c:formatCode>
                  <c:ptCount val="6"/>
                  <c:pt idx="1">
                    <c:v>0.89999999999999858</c:v>
                  </c:pt>
                  <c:pt idx="5">
                    <c:v>0.89999999999999858</c:v>
                  </c:pt>
                </c:numCache>
              </c:numRef>
            </c:plus>
            <c:minus>
              <c:numRef>
                <c:f>Sheet1!$J$26:$J$31</c:f>
                <c:numCache>
                  <c:formatCode>General</c:formatCode>
                  <c:ptCount val="6"/>
                  <c:pt idx="1">
                    <c:v>0.89999999999999858</c:v>
                  </c:pt>
                  <c:pt idx="5">
                    <c:v>0.90000000000000036</c:v>
                  </c:pt>
                </c:numCache>
              </c:numRef>
            </c:minus>
            <c:spPr>
              <a:noFill/>
              <a:ln w="9525" cap="flat" cmpd="sng" algn="ctr">
                <a:solidFill>
                  <a:schemeClr val="tx1"/>
                </a:solidFill>
                <a:round/>
              </a:ln>
              <a:effectLst/>
            </c:spPr>
          </c:errBars>
          <c:cat>
            <c:strRef>
              <c:f>Sheet1!$A$2:$A$8</c:f>
              <c:strCache>
                <c:ptCount val="6"/>
                <c:pt idx="1">
                  <c:v>Reading Skills
(AH-5.3.2)</c:v>
                </c:pt>
                <c:pt idx="5">
                  <c:v>Mathematics Skills
(AH-5.4.2)</c:v>
                </c:pt>
              </c:strCache>
            </c:strRef>
          </c:cat>
          <c:val>
            <c:numRef>
              <c:f>Sheet1!$F$2:$F$8</c:f>
              <c:numCache>
                <c:formatCode>General</c:formatCode>
                <c:ptCount val="7"/>
                <c:pt idx="1">
                  <c:v>17</c:v>
                </c:pt>
                <c:pt idx="5">
                  <c:v>14.3</c:v>
                </c:pt>
              </c:numCache>
            </c:numRef>
          </c:val>
          <c:extLst>
            <c:ext xmlns:c16="http://schemas.microsoft.com/office/drawing/2014/chart" uri="{C3380CC4-5D6E-409C-BE32-E72D297353CC}">
              <c16:uniqueId val="{00000005-1E5D-4D3A-9C00-2F1DE08BE766}"/>
            </c:ext>
          </c:extLst>
        </c:ser>
        <c:ser>
          <c:idx val="0"/>
          <c:order val="5"/>
          <c:tx>
            <c:strRef>
              <c:f>Sheet1!$G$1</c:f>
              <c:strCache>
                <c:ptCount val="1"/>
                <c:pt idx="0">
                  <c:v>White</c:v>
                </c:pt>
              </c:strCache>
            </c:strRef>
          </c:tx>
          <c:spPr>
            <a:solidFill>
              <a:srgbClr val="31859C"/>
            </a:solidFill>
            <a:ln>
              <a:solidFill>
                <a:schemeClr val="tx1"/>
              </a:solidFill>
            </a:ln>
            <a:effectLst/>
          </c:spPr>
          <c:invertIfNegative val="0"/>
          <c:errBars>
            <c:errBarType val="both"/>
            <c:errValType val="cust"/>
            <c:noEndCap val="0"/>
            <c:plus>
              <c:numRef>
                <c:f>Sheet1!$K$32:$K$37</c:f>
                <c:numCache>
                  <c:formatCode>General</c:formatCode>
                  <c:ptCount val="6"/>
                  <c:pt idx="1">
                    <c:v>0.80000000000000426</c:v>
                  </c:pt>
                  <c:pt idx="5">
                    <c:v>0.89999999999999858</c:v>
                  </c:pt>
                </c:numCache>
              </c:numRef>
            </c:plus>
            <c:minus>
              <c:numRef>
                <c:f>Sheet1!$J$32:$J$37</c:f>
                <c:numCache>
                  <c:formatCode>General</c:formatCode>
                  <c:ptCount val="6"/>
                  <c:pt idx="1">
                    <c:v>0.79999999999999716</c:v>
                  </c:pt>
                  <c:pt idx="5">
                    <c:v>0.89999999999999858</c:v>
                  </c:pt>
                </c:numCache>
              </c:numRef>
            </c:minus>
            <c:spPr>
              <a:noFill/>
              <a:ln w="9525" cap="flat" cmpd="sng" algn="ctr">
                <a:solidFill>
                  <a:schemeClr val="tx1"/>
                </a:solidFill>
                <a:round/>
              </a:ln>
              <a:effectLst/>
            </c:spPr>
          </c:errBars>
          <c:cat>
            <c:strRef>
              <c:f>Sheet1!$A$2:$A$8</c:f>
              <c:strCache>
                <c:ptCount val="6"/>
                <c:pt idx="1">
                  <c:v>Reading Skills
(AH-5.3.2)</c:v>
                </c:pt>
                <c:pt idx="5">
                  <c:v>Mathematics Skills
(AH-5.4.2)</c:v>
                </c:pt>
              </c:strCache>
            </c:strRef>
          </c:cat>
          <c:val>
            <c:numRef>
              <c:f>Sheet1!$G$2:$G$8</c:f>
              <c:numCache>
                <c:formatCode>General</c:formatCode>
                <c:ptCount val="7"/>
                <c:pt idx="1">
                  <c:v>45.9</c:v>
                </c:pt>
                <c:pt idx="5">
                  <c:v>45.1</c:v>
                </c:pt>
              </c:numCache>
            </c:numRef>
          </c:val>
          <c:extLst>
            <c:ext xmlns:c16="http://schemas.microsoft.com/office/drawing/2014/chart" uri="{C3380CC4-5D6E-409C-BE32-E72D297353CC}">
              <c16:uniqueId val="{00000007-1E5D-4D3A-9C00-2F1DE08BE766}"/>
            </c:ext>
          </c:extLst>
        </c:ser>
        <c:dLbls>
          <c:showLegendKey val="0"/>
          <c:showVal val="0"/>
          <c:showCatName val="0"/>
          <c:showSerName val="0"/>
          <c:showPercent val="0"/>
          <c:showBubbleSize val="0"/>
        </c:dLbls>
        <c:gapWidth val="0"/>
        <c:axId val="474035704"/>
        <c:axId val="474034392"/>
      </c:barChart>
      <c:lineChart>
        <c:grouping val="standard"/>
        <c:varyColors val="0"/>
        <c:ser>
          <c:idx val="6"/>
          <c:order val="6"/>
          <c:tx>
            <c:strRef>
              <c:f>Sheet1!$H$1</c:f>
              <c:strCache>
                <c:ptCount val="1"/>
                <c:pt idx="0">
                  <c:v>Target</c:v>
                </c:pt>
              </c:strCache>
            </c:strRef>
          </c:tx>
          <c:spPr>
            <a:ln w="28575" cap="rnd">
              <a:solidFill>
                <a:schemeClr val="tx1"/>
              </a:solidFill>
              <a:prstDash val="dash"/>
              <a:round/>
            </a:ln>
            <a:effectLst/>
          </c:spPr>
          <c:marker>
            <c:symbol val="none"/>
          </c:marker>
          <c:cat>
            <c:strRef>
              <c:f>Sheet1!$A$2:$A$8</c:f>
              <c:strCache>
                <c:ptCount val="6"/>
                <c:pt idx="1">
                  <c:v>Reading Skills
(AH-5.3.2)</c:v>
                </c:pt>
                <c:pt idx="5">
                  <c:v>Mathematics Skills
(AH-5.4.2)</c:v>
                </c:pt>
              </c:strCache>
            </c:strRef>
          </c:cat>
          <c:val>
            <c:numRef>
              <c:f>Sheet1!$H$2:$H$8</c:f>
              <c:numCache>
                <c:formatCode>General</c:formatCode>
                <c:ptCount val="7"/>
                <c:pt idx="0">
                  <c:v>35.6</c:v>
                </c:pt>
                <c:pt idx="1">
                  <c:v>35.6</c:v>
                </c:pt>
                <c:pt idx="2">
                  <c:v>35.6</c:v>
                </c:pt>
                <c:pt idx="4">
                  <c:v>37.299999999999997</c:v>
                </c:pt>
                <c:pt idx="5">
                  <c:v>37.299999999999997</c:v>
                </c:pt>
                <c:pt idx="6">
                  <c:v>37.299999999999997</c:v>
                </c:pt>
              </c:numCache>
            </c:numRef>
          </c:val>
          <c:smooth val="0"/>
          <c:extLst>
            <c:ext xmlns:c16="http://schemas.microsoft.com/office/drawing/2014/chart" uri="{C3380CC4-5D6E-409C-BE32-E72D297353CC}">
              <c16:uniqueId val="{00000000-D087-4ED7-9966-CF36B17B1BA0}"/>
            </c:ext>
          </c:extLst>
        </c:ser>
        <c:dLbls>
          <c:showLegendKey val="0"/>
          <c:showVal val="0"/>
          <c:showCatName val="0"/>
          <c:showSerName val="0"/>
          <c:showPercent val="0"/>
          <c:showBubbleSize val="0"/>
        </c:dLbls>
        <c:marker val="1"/>
        <c:smooth val="0"/>
        <c:axId val="474035704"/>
        <c:axId val="474034392"/>
      </c:lineChart>
      <c:catAx>
        <c:axId val="4740357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474034392"/>
        <c:crosses val="autoZero"/>
        <c:auto val="1"/>
        <c:lblAlgn val="ctr"/>
        <c:lblOffset val="100"/>
        <c:noMultiLvlLbl val="0"/>
      </c:catAx>
      <c:valAx>
        <c:axId val="474034392"/>
        <c:scaling>
          <c:orientation val="minMax"/>
          <c:max val="70"/>
          <c:min val="0"/>
        </c:scaling>
        <c:delete val="0"/>
        <c:axPos val="l"/>
        <c:majorGridlines>
          <c:spPr>
            <a:ln w="9525" cap="flat" cmpd="sng" algn="ctr">
              <a:solidFill>
                <a:schemeClr val="tx1">
                  <a:lumMod val="15000"/>
                  <a:lumOff val="85000"/>
                </a:schemeClr>
              </a:solidFill>
              <a:prstDash val="dash"/>
              <a:round/>
            </a:ln>
            <a:effectLst/>
          </c:spPr>
        </c:majorGridlines>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474035704"/>
        <c:crosses val="autoZero"/>
        <c:crossBetween val="between"/>
        <c:majorUnit val="10"/>
      </c:valAx>
      <c:spPr>
        <a:noFill/>
        <a:ln>
          <a:noFill/>
        </a:ln>
        <a:effectLst/>
      </c:spPr>
    </c:plotArea>
    <c:legend>
      <c:legendPos val="t"/>
      <c:legendEntry>
        <c:idx val="6"/>
        <c:delete val="1"/>
      </c:legendEntry>
      <c:layout>
        <c:manualLayout>
          <c:xMode val="edge"/>
          <c:yMode val="edge"/>
          <c:x val="6.4796275918860335E-2"/>
          <c:y val="5.4587536079691919E-2"/>
          <c:w val="0.89999998772032663"/>
          <c:h val="6.2177986133906189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27721842740072"/>
          <c:y val="3.4375000000000003E-2"/>
          <c:w val="0.68630997004297922"/>
          <c:h val="0.79347367125984247"/>
        </c:manualLayout>
      </c:layout>
      <c:barChart>
        <c:barDir val="bar"/>
        <c:grouping val="clustered"/>
        <c:varyColors val="0"/>
        <c:ser>
          <c:idx val="0"/>
          <c:order val="0"/>
          <c:tx>
            <c:strRef>
              <c:f>Sheet1!$B$1</c:f>
              <c:strCache>
                <c:ptCount val="1"/>
                <c:pt idx="0">
                  <c:v>2016</c:v>
                </c:pt>
              </c:strCache>
            </c:strRef>
          </c:tx>
          <c:spPr>
            <a:solidFill>
              <a:schemeClr val="accent1"/>
            </a:solidFill>
            <a:ln>
              <a:solidFill>
                <a:schemeClr val="tx1"/>
              </a:solidFill>
            </a:ln>
            <a:effectLst/>
          </c:spPr>
          <c:invertIfNegative val="0"/>
          <c:dPt>
            <c:idx val="1"/>
            <c:invertIfNegative val="0"/>
            <c:bubble3D val="0"/>
            <c:spPr>
              <a:solidFill>
                <a:srgbClr val="FB5192"/>
              </a:solidFill>
              <a:ln>
                <a:solidFill>
                  <a:schemeClr val="tx1"/>
                </a:solidFill>
              </a:ln>
              <a:effectLst/>
            </c:spPr>
            <c:extLst>
              <c:ext xmlns:c16="http://schemas.microsoft.com/office/drawing/2014/chart" uri="{C3380CC4-5D6E-409C-BE32-E72D297353CC}">
                <c16:uniqueId val="{00000005-CBCB-483D-A3D8-5AF081316612}"/>
              </c:ext>
            </c:extLst>
          </c:dPt>
          <c:dPt>
            <c:idx val="3"/>
            <c:invertIfNegative val="0"/>
            <c:bubble3D val="0"/>
            <c:spPr>
              <a:solidFill>
                <a:srgbClr val="7030A0"/>
              </a:solidFill>
              <a:ln>
                <a:solidFill>
                  <a:schemeClr val="tx1"/>
                </a:solidFill>
              </a:ln>
              <a:effectLst/>
            </c:spPr>
            <c:extLst>
              <c:ext xmlns:c16="http://schemas.microsoft.com/office/drawing/2014/chart" uri="{C3380CC4-5D6E-409C-BE32-E72D297353CC}">
                <c16:uniqueId val="{00000006-CBCB-483D-A3D8-5AF081316612}"/>
              </c:ext>
            </c:extLst>
          </c:dPt>
          <c:dPt>
            <c:idx val="4"/>
            <c:invertIfNegative val="0"/>
            <c:bubble3D val="0"/>
            <c:spPr>
              <a:solidFill>
                <a:srgbClr val="9966FF"/>
              </a:solidFill>
              <a:ln>
                <a:solidFill>
                  <a:schemeClr val="tx1"/>
                </a:solidFill>
              </a:ln>
              <a:effectLst/>
            </c:spPr>
            <c:extLst>
              <c:ext xmlns:c16="http://schemas.microsoft.com/office/drawing/2014/chart" uri="{C3380CC4-5D6E-409C-BE32-E72D297353CC}">
                <c16:uniqueId val="{00000007-CBCB-483D-A3D8-5AF081316612}"/>
              </c:ext>
            </c:extLst>
          </c:dPt>
          <c:dPt>
            <c:idx val="6"/>
            <c:invertIfNegative val="0"/>
            <c:bubble3D val="0"/>
            <c:spPr>
              <a:solidFill>
                <a:srgbClr val="DE2D26"/>
              </a:solidFill>
              <a:ln>
                <a:solidFill>
                  <a:schemeClr val="tx1"/>
                </a:solidFill>
              </a:ln>
              <a:effectLst/>
            </c:spPr>
            <c:extLst>
              <c:ext xmlns:c16="http://schemas.microsoft.com/office/drawing/2014/chart" uri="{C3380CC4-5D6E-409C-BE32-E72D297353CC}">
                <c16:uniqueId val="{00000008-CBCB-483D-A3D8-5AF081316612}"/>
              </c:ext>
            </c:extLst>
          </c:dPt>
          <c:dPt>
            <c:idx val="7"/>
            <c:invertIfNegative val="0"/>
            <c:bubble3D val="0"/>
            <c:spPr>
              <a:solidFill>
                <a:srgbClr val="FC9272"/>
              </a:solidFill>
              <a:ln>
                <a:solidFill>
                  <a:schemeClr val="tx1"/>
                </a:solidFill>
              </a:ln>
              <a:effectLst/>
            </c:spPr>
            <c:extLst>
              <c:ext xmlns:c16="http://schemas.microsoft.com/office/drawing/2014/chart" uri="{C3380CC4-5D6E-409C-BE32-E72D297353CC}">
                <c16:uniqueId val="{00000009-CBCB-483D-A3D8-5AF081316612}"/>
              </c:ext>
            </c:extLst>
          </c:dPt>
          <c:dPt>
            <c:idx val="9"/>
            <c:invertIfNegative val="0"/>
            <c:bubble3D val="0"/>
            <c:spPr>
              <a:solidFill>
                <a:srgbClr val="FFFFCC"/>
              </a:solidFill>
              <a:ln>
                <a:solidFill>
                  <a:schemeClr val="tx1"/>
                </a:solidFill>
              </a:ln>
              <a:effectLst/>
            </c:spPr>
            <c:extLst>
              <c:ext xmlns:c16="http://schemas.microsoft.com/office/drawing/2014/chart" uri="{C3380CC4-5D6E-409C-BE32-E72D297353CC}">
                <c16:uniqueId val="{0000000A-CBCB-483D-A3D8-5AF081316612}"/>
              </c:ext>
            </c:extLst>
          </c:dPt>
          <c:dPt>
            <c:idx val="10"/>
            <c:invertIfNegative val="0"/>
            <c:bubble3D val="0"/>
            <c:spPr>
              <a:solidFill>
                <a:srgbClr val="C2E699"/>
              </a:solidFill>
              <a:ln>
                <a:solidFill>
                  <a:schemeClr val="tx1"/>
                </a:solidFill>
              </a:ln>
              <a:effectLst/>
            </c:spPr>
            <c:extLst>
              <c:ext xmlns:c16="http://schemas.microsoft.com/office/drawing/2014/chart" uri="{C3380CC4-5D6E-409C-BE32-E72D297353CC}">
                <c16:uniqueId val="{0000000B-CBCB-483D-A3D8-5AF081316612}"/>
              </c:ext>
            </c:extLst>
          </c:dPt>
          <c:dPt>
            <c:idx val="11"/>
            <c:invertIfNegative val="0"/>
            <c:bubble3D val="0"/>
            <c:spPr>
              <a:solidFill>
                <a:srgbClr val="78C679"/>
              </a:solidFill>
              <a:ln>
                <a:solidFill>
                  <a:schemeClr val="tx1"/>
                </a:solidFill>
              </a:ln>
              <a:effectLst/>
            </c:spPr>
            <c:extLst>
              <c:ext xmlns:c16="http://schemas.microsoft.com/office/drawing/2014/chart" uri="{C3380CC4-5D6E-409C-BE32-E72D297353CC}">
                <c16:uniqueId val="{0000000C-CBCB-483D-A3D8-5AF081316612}"/>
              </c:ext>
            </c:extLst>
          </c:dPt>
          <c:dPt>
            <c:idx val="12"/>
            <c:invertIfNegative val="0"/>
            <c:bubble3D val="0"/>
            <c:spPr>
              <a:solidFill>
                <a:srgbClr val="367E38"/>
              </a:solidFill>
              <a:ln>
                <a:solidFill>
                  <a:schemeClr val="tx1"/>
                </a:solidFill>
              </a:ln>
              <a:effectLst/>
            </c:spPr>
            <c:extLst>
              <c:ext xmlns:c16="http://schemas.microsoft.com/office/drawing/2014/chart" uri="{C3380CC4-5D6E-409C-BE32-E72D297353CC}">
                <c16:uniqueId val="{0000000D-CBCB-483D-A3D8-5AF081316612}"/>
              </c:ext>
            </c:extLst>
          </c:dPt>
          <c:dPt>
            <c:idx val="13"/>
            <c:invertIfNegative val="0"/>
            <c:bubble3D val="0"/>
            <c:spPr>
              <a:solidFill>
                <a:srgbClr val="113F20"/>
              </a:solidFill>
              <a:ln>
                <a:solidFill>
                  <a:schemeClr val="tx1"/>
                </a:solidFill>
              </a:ln>
              <a:effectLst/>
            </c:spPr>
            <c:extLst>
              <c:ext xmlns:c16="http://schemas.microsoft.com/office/drawing/2014/chart" uri="{C3380CC4-5D6E-409C-BE32-E72D297353CC}">
                <c16:uniqueId val="{0000000E-CBCB-483D-A3D8-5AF081316612}"/>
              </c:ext>
            </c:extLst>
          </c:dPt>
          <c:errBars>
            <c:errBarType val="both"/>
            <c:errValType val="cust"/>
            <c:noEndCap val="0"/>
            <c:plus>
              <c:numRef>
                <c:f>Sheet1!$F$2:$F$19</c:f>
                <c:numCache>
                  <c:formatCode>General</c:formatCode>
                  <c:ptCount val="18"/>
                  <c:pt idx="1">
                    <c:v>0.8</c:v>
                  </c:pt>
                  <c:pt idx="3">
                    <c:v>1.1000000000000001</c:v>
                  </c:pt>
                  <c:pt idx="4">
                    <c:v>1.2</c:v>
                  </c:pt>
                  <c:pt idx="6">
                    <c:v>0.9</c:v>
                  </c:pt>
                  <c:pt idx="7">
                    <c:v>2.5</c:v>
                  </c:pt>
                  <c:pt idx="9">
                    <c:v>3</c:v>
                  </c:pt>
                  <c:pt idx="10">
                    <c:v>1.8</c:v>
                  </c:pt>
                  <c:pt idx="11">
                    <c:v>1.1000000000000001</c:v>
                  </c:pt>
                  <c:pt idx="12">
                    <c:v>1.7</c:v>
                  </c:pt>
                  <c:pt idx="13">
                    <c:v>1.5</c:v>
                  </c:pt>
                </c:numCache>
              </c:numRef>
            </c:plus>
            <c:minus>
              <c:numRef>
                <c:f>Sheet1!$E$2:$E$19</c:f>
                <c:numCache>
                  <c:formatCode>General</c:formatCode>
                  <c:ptCount val="18"/>
                  <c:pt idx="1">
                    <c:v>0.8</c:v>
                  </c:pt>
                  <c:pt idx="3">
                    <c:v>1.2</c:v>
                  </c:pt>
                  <c:pt idx="4">
                    <c:v>1.1000000000000001</c:v>
                  </c:pt>
                  <c:pt idx="6">
                    <c:v>1</c:v>
                  </c:pt>
                  <c:pt idx="7">
                    <c:v>2.4</c:v>
                  </c:pt>
                  <c:pt idx="9">
                    <c:v>2.9</c:v>
                  </c:pt>
                  <c:pt idx="10">
                    <c:v>1.7</c:v>
                  </c:pt>
                  <c:pt idx="11">
                    <c:v>1.2</c:v>
                  </c:pt>
                  <c:pt idx="12">
                    <c:v>1.7</c:v>
                  </c:pt>
                  <c:pt idx="13">
                    <c:v>1.6</c:v>
                  </c:pt>
                </c:numCache>
              </c:numRef>
            </c:minus>
            <c:spPr>
              <a:noFill/>
              <a:ln w="9525" cap="flat" cmpd="sng" algn="ctr">
                <a:solidFill>
                  <a:schemeClr val="tx1"/>
                </a:solidFill>
                <a:round/>
              </a:ln>
              <a:effectLst/>
            </c:spPr>
          </c:errBars>
          <c:cat>
            <c:strRef>
              <c:f>Sheet1!$A$2:$A$16</c:f>
              <c:strCache>
                <c:ptCount val="14"/>
                <c:pt idx="1">
                  <c:v>Total</c:v>
                </c:pt>
                <c:pt idx="3">
                  <c:v>Male</c:v>
                </c:pt>
                <c:pt idx="4">
                  <c:v>Female</c:v>
                </c:pt>
                <c:pt idx="6">
                  <c:v>Metropolitan</c:v>
                </c:pt>
                <c:pt idx="7">
                  <c:v>Non-metropolitan
</c:v>
                </c:pt>
                <c:pt idx="9">
                  <c:v>&lt;100</c:v>
                </c:pt>
                <c:pt idx="10">
                  <c:v>100–199</c:v>
                </c:pt>
                <c:pt idx="11">
                  <c:v>200–399</c:v>
                </c:pt>
                <c:pt idx="12">
                  <c:v>400–599</c:v>
                </c:pt>
                <c:pt idx="13">
                  <c:v> 600+</c:v>
                </c:pt>
              </c:strCache>
            </c:strRef>
          </c:cat>
          <c:val>
            <c:numRef>
              <c:f>Sheet1!$B$2:$B$16</c:f>
              <c:numCache>
                <c:formatCode>General</c:formatCode>
                <c:ptCount val="15"/>
                <c:pt idx="1">
                  <c:v>4.8</c:v>
                </c:pt>
                <c:pt idx="3">
                  <c:v>4.5999999999999996</c:v>
                </c:pt>
                <c:pt idx="4">
                  <c:v>5</c:v>
                </c:pt>
                <c:pt idx="6">
                  <c:v>4.7</c:v>
                </c:pt>
                <c:pt idx="7">
                  <c:v>5.6</c:v>
                </c:pt>
                <c:pt idx="9">
                  <c:v>9.1999999999999993</c:v>
                </c:pt>
                <c:pt idx="10">
                  <c:v>5.8</c:v>
                </c:pt>
                <c:pt idx="11">
                  <c:v>3.2</c:v>
                </c:pt>
                <c:pt idx="12">
                  <c:v>3.5</c:v>
                </c:pt>
                <c:pt idx="13">
                  <c:v>2.9</c:v>
                </c:pt>
              </c:numCache>
            </c:numRef>
          </c:val>
          <c:extLst>
            <c:ext xmlns:c16="http://schemas.microsoft.com/office/drawing/2014/chart" uri="{C3380CC4-5D6E-409C-BE32-E72D297353CC}">
              <c16:uniqueId val="{00000000-CBCB-483D-A3D8-5AF081316612}"/>
            </c:ext>
          </c:extLst>
        </c:ser>
        <c:dLbls>
          <c:showLegendKey val="0"/>
          <c:showVal val="0"/>
          <c:showCatName val="0"/>
          <c:showSerName val="0"/>
          <c:showPercent val="0"/>
          <c:showBubbleSize val="0"/>
        </c:dLbls>
        <c:gapWidth val="0"/>
        <c:axId val="453715112"/>
        <c:axId val="453715440"/>
      </c:barChart>
      <c:catAx>
        <c:axId val="453715112"/>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453715440"/>
        <c:crosses val="autoZero"/>
        <c:auto val="1"/>
        <c:lblAlgn val="ctr"/>
        <c:lblOffset val="100"/>
        <c:noMultiLvlLbl val="0"/>
      </c:catAx>
      <c:valAx>
        <c:axId val="453715440"/>
        <c:scaling>
          <c:orientation val="minMax"/>
        </c:scaling>
        <c:delete val="0"/>
        <c:axPos val="b"/>
        <c:majorGridlines>
          <c:spPr>
            <a:ln w="9525" cap="rnd" cmpd="sng" algn="ctr">
              <a:solidFill>
                <a:srgbClr val="D9D9D9"/>
              </a:solidFill>
              <a:prstDash val="dash"/>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Percent</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453715112"/>
        <c:crosses val="max"/>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Target</c:v>
                </c:pt>
              </c:strCache>
            </c:strRef>
          </c:tx>
          <c:spPr>
            <a:ln w="38100" cap="rnd">
              <a:solidFill>
                <a:schemeClr val="tx1"/>
              </a:solidFill>
              <a:prstDash val="dash"/>
              <a:round/>
            </a:ln>
            <a:effectLst/>
          </c:spPr>
          <c:marker>
            <c:symbol val="none"/>
          </c:marker>
          <c:cat>
            <c:strRef>
              <c:f>Sheet1!$A$2:$A$7</c:f>
              <c:strCache>
                <c:ptCount val="6"/>
                <c:pt idx="1">
                  <c:v>*2010–2011</c:v>
                </c:pt>
                <c:pt idx="2">
                  <c:v>2011–2012</c:v>
                </c:pt>
                <c:pt idx="3">
                  <c:v>2012–2013</c:v>
                </c:pt>
                <c:pt idx="4">
                  <c:v>2013–2014</c:v>
                </c:pt>
                <c:pt idx="5">
                  <c:v>2014–2015</c:v>
                </c:pt>
              </c:strCache>
            </c:strRef>
          </c:cat>
          <c:val>
            <c:numRef>
              <c:f>Sheet1!$B$2:$B$7</c:f>
              <c:numCache>
                <c:formatCode>General</c:formatCode>
                <c:ptCount val="6"/>
              </c:numCache>
            </c:numRef>
          </c:val>
          <c:smooth val="0"/>
          <c:extLst>
            <c:ext xmlns:c16="http://schemas.microsoft.com/office/drawing/2014/chart" uri="{C3380CC4-5D6E-409C-BE32-E72D297353CC}">
              <c16:uniqueId val="{00000000-D6A3-44F3-9509-F54835F06CDD}"/>
            </c:ext>
          </c:extLst>
        </c:ser>
        <c:ser>
          <c:idx val="1"/>
          <c:order val="1"/>
          <c:tx>
            <c:strRef>
              <c:f>Sheet1!$C$1</c:f>
              <c:strCache>
                <c:ptCount val="1"/>
                <c:pt idx="0">
                  <c:v>Total</c:v>
                </c:pt>
              </c:strCache>
            </c:strRef>
          </c:tx>
          <c:spPr>
            <a:ln w="41275" cap="rnd">
              <a:solidFill>
                <a:srgbClr val="8C8C8C"/>
              </a:solidFill>
              <a:round/>
            </a:ln>
            <a:effectLst/>
          </c:spPr>
          <c:marker>
            <c:symbol val="square"/>
            <c:size val="8"/>
            <c:spPr>
              <a:solidFill>
                <a:srgbClr val="8C8C8C"/>
              </a:solidFill>
              <a:ln w="9525">
                <a:solidFill>
                  <a:srgbClr val="8C8C8C"/>
                </a:solidFill>
              </a:ln>
              <a:effectLst/>
            </c:spPr>
          </c:marker>
          <c:cat>
            <c:strRef>
              <c:f>Sheet1!$A$2:$A$7</c:f>
              <c:strCache>
                <c:ptCount val="6"/>
                <c:pt idx="1">
                  <c:v>*2010–2011</c:v>
                </c:pt>
                <c:pt idx="2">
                  <c:v>2011–2012</c:v>
                </c:pt>
                <c:pt idx="3">
                  <c:v>2012–2013</c:v>
                </c:pt>
                <c:pt idx="4">
                  <c:v>2013–2014</c:v>
                </c:pt>
                <c:pt idx="5">
                  <c:v>2014–2015</c:v>
                </c:pt>
              </c:strCache>
            </c:strRef>
          </c:cat>
          <c:val>
            <c:numRef>
              <c:f>Sheet1!$C$2:$C$7</c:f>
              <c:numCache>
                <c:formatCode>General</c:formatCode>
                <c:ptCount val="6"/>
                <c:pt idx="1">
                  <c:v>79</c:v>
                </c:pt>
                <c:pt idx="2">
                  <c:v>80</c:v>
                </c:pt>
                <c:pt idx="3">
                  <c:v>81</c:v>
                </c:pt>
                <c:pt idx="4">
                  <c:v>82</c:v>
                </c:pt>
                <c:pt idx="5">
                  <c:v>83</c:v>
                </c:pt>
              </c:numCache>
            </c:numRef>
          </c:val>
          <c:smooth val="0"/>
          <c:extLst>
            <c:ext xmlns:c16="http://schemas.microsoft.com/office/drawing/2014/chart" uri="{C3380CC4-5D6E-409C-BE32-E72D297353CC}">
              <c16:uniqueId val="{00000001-D6A3-44F3-9509-F54835F06CDD}"/>
            </c:ext>
          </c:extLst>
        </c:ser>
        <c:ser>
          <c:idx val="2"/>
          <c:order val="2"/>
          <c:tx>
            <c:strRef>
              <c:f>Sheet1!$D$1</c:f>
              <c:strCache>
                <c:ptCount val="1"/>
                <c:pt idx="0">
                  <c:v>Hispanic</c:v>
                </c:pt>
              </c:strCache>
            </c:strRef>
          </c:tx>
          <c:spPr>
            <a:ln w="38100" cap="rnd">
              <a:solidFill>
                <a:srgbClr val="057C18"/>
              </a:solidFill>
              <a:round/>
            </a:ln>
            <a:effectLst/>
          </c:spPr>
          <c:marker>
            <c:symbol val="square"/>
            <c:size val="8"/>
            <c:spPr>
              <a:solidFill>
                <a:srgbClr val="057C18"/>
              </a:solidFill>
              <a:ln w="9525">
                <a:solidFill>
                  <a:srgbClr val="057C18"/>
                </a:solidFill>
              </a:ln>
              <a:effectLst/>
            </c:spPr>
          </c:marker>
          <c:cat>
            <c:strRef>
              <c:f>Sheet1!$A$2:$A$7</c:f>
              <c:strCache>
                <c:ptCount val="6"/>
                <c:pt idx="1">
                  <c:v>*2010–2011</c:v>
                </c:pt>
                <c:pt idx="2">
                  <c:v>2011–2012</c:v>
                </c:pt>
                <c:pt idx="3">
                  <c:v>2012–2013</c:v>
                </c:pt>
                <c:pt idx="4">
                  <c:v>2013–2014</c:v>
                </c:pt>
                <c:pt idx="5">
                  <c:v>2014–2015</c:v>
                </c:pt>
              </c:strCache>
            </c:strRef>
          </c:cat>
          <c:val>
            <c:numRef>
              <c:f>Sheet1!$D$2:$D$7</c:f>
              <c:numCache>
                <c:formatCode>General</c:formatCode>
                <c:ptCount val="6"/>
                <c:pt idx="1">
                  <c:v>71</c:v>
                </c:pt>
                <c:pt idx="2">
                  <c:v>73</c:v>
                </c:pt>
                <c:pt idx="3">
                  <c:v>75</c:v>
                </c:pt>
                <c:pt idx="4">
                  <c:v>76</c:v>
                </c:pt>
                <c:pt idx="5">
                  <c:v>78</c:v>
                </c:pt>
              </c:numCache>
            </c:numRef>
          </c:val>
          <c:smooth val="0"/>
          <c:extLst>
            <c:ext xmlns:c16="http://schemas.microsoft.com/office/drawing/2014/chart" uri="{C3380CC4-5D6E-409C-BE32-E72D297353CC}">
              <c16:uniqueId val="{00000002-D6A3-44F3-9509-F54835F06CDD}"/>
            </c:ext>
          </c:extLst>
        </c:ser>
        <c:ser>
          <c:idx val="3"/>
          <c:order val="3"/>
          <c:tx>
            <c:strRef>
              <c:f>Sheet1!$E$1</c:f>
              <c:strCache>
                <c:ptCount val="1"/>
                <c:pt idx="0">
                  <c:v>American Indian</c:v>
                </c:pt>
              </c:strCache>
            </c:strRef>
          </c:tx>
          <c:spPr>
            <a:ln w="38100" cap="rnd">
              <a:solidFill>
                <a:srgbClr val="0070C0"/>
              </a:solidFill>
              <a:round/>
            </a:ln>
            <a:effectLst/>
          </c:spPr>
          <c:marker>
            <c:symbol val="square"/>
            <c:size val="8"/>
            <c:spPr>
              <a:solidFill>
                <a:srgbClr val="0070C0"/>
              </a:solidFill>
              <a:ln w="9525">
                <a:solidFill>
                  <a:srgbClr val="0070C0"/>
                </a:solidFill>
              </a:ln>
              <a:effectLst/>
            </c:spPr>
          </c:marker>
          <c:cat>
            <c:strRef>
              <c:f>Sheet1!$A$2:$A$7</c:f>
              <c:strCache>
                <c:ptCount val="6"/>
                <c:pt idx="1">
                  <c:v>*2010–2011</c:v>
                </c:pt>
                <c:pt idx="2">
                  <c:v>2011–2012</c:v>
                </c:pt>
                <c:pt idx="3">
                  <c:v>2012–2013</c:v>
                </c:pt>
                <c:pt idx="4">
                  <c:v>2013–2014</c:v>
                </c:pt>
                <c:pt idx="5">
                  <c:v>2014–2015</c:v>
                </c:pt>
              </c:strCache>
            </c:strRef>
          </c:cat>
          <c:val>
            <c:numRef>
              <c:f>Sheet1!$E$2:$E$7</c:f>
              <c:numCache>
                <c:formatCode>General</c:formatCode>
                <c:ptCount val="6"/>
                <c:pt idx="1">
                  <c:v>65</c:v>
                </c:pt>
                <c:pt idx="2">
                  <c:v>67</c:v>
                </c:pt>
                <c:pt idx="3">
                  <c:v>70</c:v>
                </c:pt>
                <c:pt idx="4">
                  <c:v>70</c:v>
                </c:pt>
                <c:pt idx="5">
                  <c:v>72</c:v>
                </c:pt>
              </c:numCache>
            </c:numRef>
          </c:val>
          <c:smooth val="0"/>
          <c:extLst>
            <c:ext xmlns:c16="http://schemas.microsoft.com/office/drawing/2014/chart" uri="{C3380CC4-5D6E-409C-BE32-E72D297353CC}">
              <c16:uniqueId val="{00000003-D6A3-44F3-9509-F54835F06CDD}"/>
            </c:ext>
          </c:extLst>
        </c:ser>
        <c:ser>
          <c:idx val="4"/>
          <c:order val="4"/>
          <c:tx>
            <c:strRef>
              <c:f>Sheet1!$F$1</c:f>
              <c:strCache>
                <c:ptCount val="1"/>
                <c:pt idx="0">
                  <c:v>Asian</c:v>
                </c:pt>
              </c:strCache>
            </c:strRef>
          </c:tx>
          <c:spPr>
            <a:ln w="38100" cap="rnd">
              <a:solidFill>
                <a:srgbClr val="6A002D"/>
              </a:solidFill>
              <a:round/>
            </a:ln>
            <a:effectLst/>
          </c:spPr>
          <c:marker>
            <c:symbol val="square"/>
            <c:size val="8"/>
            <c:spPr>
              <a:solidFill>
                <a:schemeClr val="accent5"/>
              </a:solidFill>
              <a:ln w="9525">
                <a:solidFill>
                  <a:srgbClr val="6A002D"/>
                </a:solidFill>
              </a:ln>
              <a:effectLst/>
            </c:spPr>
          </c:marker>
          <c:cat>
            <c:strRef>
              <c:f>Sheet1!$A$2:$A$7</c:f>
              <c:strCache>
                <c:ptCount val="6"/>
                <c:pt idx="1">
                  <c:v>*2010–2011</c:v>
                </c:pt>
                <c:pt idx="2">
                  <c:v>2011–2012</c:v>
                </c:pt>
                <c:pt idx="3">
                  <c:v>2012–2013</c:v>
                </c:pt>
                <c:pt idx="4">
                  <c:v>2013–2014</c:v>
                </c:pt>
                <c:pt idx="5">
                  <c:v>2014–2015</c:v>
                </c:pt>
              </c:strCache>
            </c:strRef>
          </c:cat>
          <c:val>
            <c:numRef>
              <c:f>Sheet1!$F$2:$F$7</c:f>
              <c:numCache>
                <c:formatCode>General</c:formatCode>
                <c:ptCount val="6"/>
                <c:pt idx="1">
                  <c:v>87</c:v>
                </c:pt>
                <c:pt idx="2">
                  <c:v>88</c:v>
                </c:pt>
                <c:pt idx="3">
                  <c:v>89</c:v>
                </c:pt>
                <c:pt idx="4">
                  <c:v>89</c:v>
                </c:pt>
                <c:pt idx="5">
                  <c:v>90</c:v>
                </c:pt>
              </c:numCache>
            </c:numRef>
          </c:val>
          <c:smooth val="0"/>
          <c:extLst>
            <c:ext xmlns:c16="http://schemas.microsoft.com/office/drawing/2014/chart" uri="{C3380CC4-5D6E-409C-BE32-E72D297353CC}">
              <c16:uniqueId val="{00000004-D6A3-44F3-9509-F54835F06CDD}"/>
            </c:ext>
          </c:extLst>
        </c:ser>
        <c:ser>
          <c:idx val="5"/>
          <c:order val="5"/>
          <c:tx>
            <c:strRef>
              <c:f>Sheet1!$G$1</c:f>
              <c:strCache>
                <c:ptCount val="1"/>
                <c:pt idx="0">
                  <c:v>Black</c:v>
                </c:pt>
              </c:strCache>
            </c:strRef>
          </c:tx>
          <c:spPr>
            <a:ln w="38100" cap="rnd">
              <a:solidFill>
                <a:srgbClr val="542788"/>
              </a:solidFill>
              <a:round/>
            </a:ln>
            <a:effectLst/>
          </c:spPr>
          <c:marker>
            <c:symbol val="square"/>
            <c:size val="8"/>
            <c:spPr>
              <a:solidFill>
                <a:srgbClr val="542788"/>
              </a:solidFill>
              <a:ln w="9525">
                <a:solidFill>
                  <a:srgbClr val="542788"/>
                </a:solidFill>
              </a:ln>
              <a:effectLst/>
            </c:spPr>
          </c:marker>
          <c:cat>
            <c:strRef>
              <c:f>Sheet1!$A$2:$A$7</c:f>
              <c:strCache>
                <c:ptCount val="6"/>
                <c:pt idx="1">
                  <c:v>*2010–2011</c:v>
                </c:pt>
                <c:pt idx="2">
                  <c:v>2011–2012</c:v>
                </c:pt>
                <c:pt idx="3">
                  <c:v>2012–2013</c:v>
                </c:pt>
                <c:pt idx="4">
                  <c:v>2013–2014</c:v>
                </c:pt>
                <c:pt idx="5">
                  <c:v>2014–2015</c:v>
                </c:pt>
              </c:strCache>
            </c:strRef>
          </c:cat>
          <c:val>
            <c:numRef>
              <c:f>Sheet1!$G$2:$G$7</c:f>
              <c:numCache>
                <c:formatCode>General</c:formatCode>
                <c:ptCount val="6"/>
                <c:pt idx="1">
                  <c:v>67</c:v>
                </c:pt>
                <c:pt idx="2">
                  <c:v>69</c:v>
                </c:pt>
                <c:pt idx="3">
                  <c:v>71</c:v>
                </c:pt>
                <c:pt idx="4">
                  <c:v>72</c:v>
                </c:pt>
                <c:pt idx="5">
                  <c:v>75</c:v>
                </c:pt>
              </c:numCache>
            </c:numRef>
          </c:val>
          <c:smooth val="0"/>
          <c:extLst>
            <c:ext xmlns:c16="http://schemas.microsoft.com/office/drawing/2014/chart" uri="{C3380CC4-5D6E-409C-BE32-E72D297353CC}">
              <c16:uniqueId val="{00000005-D6A3-44F3-9509-F54835F06CDD}"/>
            </c:ext>
          </c:extLst>
        </c:ser>
        <c:ser>
          <c:idx val="6"/>
          <c:order val="6"/>
          <c:tx>
            <c:strRef>
              <c:f>Sheet1!$H$1</c:f>
              <c:strCache>
                <c:ptCount val="1"/>
                <c:pt idx="0">
                  <c:v>White</c:v>
                </c:pt>
              </c:strCache>
            </c:strRef>
          </c:tx>
          <c:spPr>
            <a:ln w="38100" cap="rnd">
              <a:solidFill>
                <a:srgbClr val="DE6300"/>
              </a:solidFill>
              <a:round/>
            </a:ln>
            <a:effectLst/>
          </c:spPr>
          <c:marker>
            <c:symbol val="square"/>
            <c:size val="8"/>
            <c:spPr>
              <a:solidFill>
                <a:srgbClr val="DE6300"/>
              </a:solidFill>
              <a:ln w="9525">
                <a:solidFill>
                  <a:srgbClr val="DE6300"/>
                </a:solidFill>
              </a:ln>
              <a:effectLst/>
            </c:spPr>
          </c:marker>
          <c:cat>
            <c:strRef>
              <c:f>Sheet1!$A$2:$A$7</c:f>
              <c:strCache>
                <c:ptCount val="6"/>
                <c:pt idx="1">
                  <c:v>*2010–2011</c:v>
                </c:pt>
                <c:pt idx="2">
                  <c:v>2011–2012</c:v>
                </c:pt>
                <c:pt idx="3">
                  <c:v>2012–2013</c:v>
                </c:pt>
                <c:pt idx="4">
                  <c:v>2013–2014</c:v>
                </c:pt>
                <c:pt idx="5">
                  <c:v>2014–2015</c:v>
                </c:pt>
              </c:strCache>
            </c:strRef>
          </c:cat>
          <c:val>
            <c:numRef>
              <c:f>Sheet1!$H$2:$H$7</c:f>
              <c:numCache>
                <c:formatCode>General</c:formatCode>
                <c:ptCount val="6"/>
                <c:pt idx="1">
                  <c:v>84</c:v>
                </c:pt>
                <c:pt idx="2">
                  <c:v>86</c:v>
                </c:pt>
                <c:pt idx="3">
                  <c:v>87</c:v>
                </c:pt>
                <c:pt idx="4">
                  <c:v>87</c:v>
                </c:pt>
                <c:pt idx="5">
                  <c:v>88</c:v>
                </c:pt>
              </c:numCache>
            </c:numRef>
          </c:val>
          <c:smooth val="0"/>
          <c:extLst>
            <c:ext xmlns:c16="http://schemas.microsoft.com/office/drawing/2014/chart" uri="{C3380CC4-5D6E-409C-BE32-E72D297353CC}">
              <c16:uniqueId val="{00000006-D6A3-44F3-9509-F54835F06CDD}"/>
            </c:ext>
          </c:extLst>
        </c:ser>
        <c:dLbls>
          <c:showLegendKey val="0"/>
          <c:showVal val="0"/>
          <c:showCatName val="0"/>
          <c:showSerName val="0"/>
          <c:showPercent val="0"/>
          <c:showBubbleSize val="0"/>
        </c:dLbls>
        <c:smooth val="0"/>
        <c:axId val="528560096"/>
        <c:axId val="528562720"/>
      </c:lineChart>
      <c:catAx>
        <c:axId val="528560096"/>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School Year</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528562720"/>
        <c:crosses val="autoZero"/>
        <c:auto val="1"/>
        <c:lblAlgn val="ctr"/>
        <c:lblOffset val="100"/>
        <c:noMultiLvlLbl val="0"/>
      </c:catAx>
      <c:valAx>
        <c:axId val="528562720"/>
        <c:scaling>
          <c:orientation val="minMax"/>
          <c:max val="100"/>
          <c:min val="50"/>
        </c:scaling>
        <c:delete val="0"/>
        <c:axPos val="l"/>
        <c:majorGridlines>
          <c:spPr>
            <a:ln w="9525" cap="flat" cmpd="sng" algn="ctr">
              <a:solidFill>
                <a:schemeClr val="tx1">
                  <a:lumMod val="15000"/>
                  <a:lumOff val="85000"/>
                </a:schemeClr>
              </a:solidFill>
              <a:prstDash val="dash"/>
              <a:round/>
            </a:ln>
            <a:effectLst/>
          </c:spPr>
        </c:majorGridlines>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52856009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7.emf"/></Relationships>
</file>

<file path=ppt/drawings/drawing1.xml><?xml version="1.0" encoding="utf-8"?>
<c:userShapes xmlns:c="http://schemas.openxmlformats.org/drawingml/2006/chart">
  <cdr:relSizeAnchor xmlns:cdr="http://schemas.openxmlformats.org/drawingml/2006/chartDrawing">
    <cdr:from>
      <cdr:x>0.05299</cdr:x>
      <cdr:y>0.41819</cdr:y>
    </cdr:from>
    <cdr:to>
      <cdr:x>0.17547</cdr:x>
      <cdr:y>0.51224</cdr:y>
    </cdr:to>
    <cdr:sp macro="" textlink="">
      <cdr:nvSpPr>
        <cdr:cNvPr id="13" name="TextBox 4"/>
        <cdr:cNvSpPr txBox="1"/>
      </cdr:nvSpPr>
      <cdr:spPr>
        <a:xfrm xmlns:a="http://schemas.openxmlformats.org/drawingml/2006/main">
          <a:off x="485490" y="1915965"/>
          <a:ext cx="1122141" cy="43089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dirty="0" smtClean="0">
              <a:latin typeface="Verdana" panose="020B0604030504040204" pitchFamily="34" charset="0"/>
              <a:ea typeface="Verdana" panose="020B0604030504040204" pitchFamily="34" charset="0"/>
              <a:cs typeface="Verdana" panose="020B0604030504040204" pitchFamily="34" charset="0"/>
            </a:rPr>
            <a:t>Age</a:t>
          </a:r>
        </a:p>
        <a:p xmlns:a="http://schemas.openxmlformats.org/drawingml/2006/main">
          <a:pPr algn="ctr"/>
          <a:r>
            <a:rPr lang="en-US" dirty="0" smtClean="0">
              <a:latin typeface="Verdana" panose="020B0604030504040204" pitchFamily="34" charset="0"/>
              <a:ea typeface="Verdana" panose="020B0604030504040204" pitchFamily="34" charset="0"/>
              <a:cs typeface="Verdana" panose="020B0604030504040204" pitchFamily="34" charset="0"/>
            </a:rPr>
            <a:t>(</a:t>
          </a:r>
          <a:r>
            <a:rPr lang="en-US" sz="1100" dirty="0" smtClean="0">
              <a:latin typeface="Verdana" panose="020B0604030504040204" pitchFamily="34" charset="0"/>
              <a:ea typeface="Verdana" panose="020B0604030504040204" pitchFamily="34" charset="0"/>
              <a:cs typeface="Verdana" panose="020B0604030504040204" pitchFamily="34" charset="0"/>
            </a:rPr>
            <a:t>Years)</a:t>
          </a:r>
        </a:p>
      </cdr:txBody>
    </cdr:sp>
  </cdr:relSizeAnchor>
  <cdr:relSizeAnchor xmlns:cdr="http://schemas.openxmlformats.org/drawingml/2006/chartDrawing">
    <cdr:from>
      <cdr:x>0.7805</cdr:x>
      <cdr:y>0.08841</cdr:y>
    </cdr:from>
    <cdr:to>
      <cdr:x>0.90567</cdr:x>
      <cdr:y>0.20604</cdr:y>
    </cdr:to>
    <cdr:sp macro="" textlink="">
      <cdr:nvSpPr>
        <cdr:cNvPr id="2" name="TextBox 19"/>
        <cdr:cNvSpPr txBox="1"/>
      </cdr:nvSpPr>
      <cdr:spPr>
        <a:xfrm xmlns:a="http://schemas.openxmlformats.org/drawingml/2006/main">
          <a:off x="7000005" y="405070"/>
          <a:ext cx="1122607" cy="53892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Increase desired</a:t>
          </a:r>
          <a:endPar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0.7975</cdr:x>
      <cdr:y>0.20712</cdr:y>
    </cdr:from>
    <cdr:to>
      <cdr:x>0.89428</cdr:x>
      <cdr:y>0.20781</cdr:y>
    </cdr:to>
    <cdr:cxnSp macro="">
      <cdr:nvCxnSpPr>
        <cdr:cNvPr id="3" name="Straight Arrow Connector 2"/>
        <cdr:cNvCxnSpPr/>
      </cdr:nvCxnSpPr>
      <cdr:spPr>
        <a:xfrm xmlns:a="http://schemas.openxmlformats.org/drawingml/2006/main" flipV="1">
          <a:off x="7152539" y="948931"/>
          <a:ext cx="867987" cy="3161"/>
        </a:xfrm>
        <a:prstGeom xmlns:a="http://schemas.openxmlformats.org/drawingml/2006/main" prst="straightConnector1">
          <a:avLst/>
        </a:prstGeom>
        <a:ln xmlns:a="http://schemas.openxmlformats.org/drawingml/2006/main" w="28575">
          <a:solidFill>
            <a:srgbClr val="FF0000"/>
          </a:solidFill>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0.14237</cdr:x>
      <cdr:y>0.22562</cdr:y>
    </cdr:from>
    <cdr:to>
      <cdr:x>0.1476</cdr:x>
      <cdr:y>0.33309</cdr:y>
    </cdr:to>
    <cdr:sp macro="" textlink="">
      <cdr:nvSpPr>
        <cdr:cNvPr id="10" name="Left Bracket 9"/>
        <cdr:cNvSpPr/>
      </cdr:nvSpPr>
      <cdr:spPr>
        <a:xfrm xmlns:a="http://schemas.openxmlformats.org/drawingml/2006/main">
          <a:off x="1304357" y="1033693"/>
          <a:ext cx="47914" cy="492370"/>
        </a:xfrm>
        <a:prstGeom xmlns:a="http://schemas.openxmlformats.org/drawingml/2006/main" prst="leftBracket">
          <a:avLst/>
        </a:prstGeom>
        <a:ln xmlns:a="http://schemas.openxmlformats.org/drawingml/2006/main" w="3175">
          <a:solidFill>
            <a:schemeClr val="tx1"/>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0.05026</cdr:x>
      <cdr:y>0.2502</cdr:y>
    </cdr:from>
    <cdr:to>
      <cdr:x>0.16853</cdr:x>
      <cdr:y>0.3073</cdr:y>
    </cdr:to>
    <cdr:sp macro="" textlink="">
      <cdr:nvSpPr>
        <cdr:cNvPr id="11" name="TextBox 4"/>
        <cdr:cNvSpPr txBox="1"/>
      </cdr:nvSpPr>
      <cdr:spPr>
        <a:xfrm xmlns:a="http://schemas.openxmlformats.org/drawingml/2006/main">
          <a:off x="460484" y="1146308"/>
          <a:ext cx="1083570" cy="26160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100" dirty="0" smtClean="0">
              <a:latin typeface="Verdana" panose="020B0604030504040204" pitchFamily="34" charset="0"/>
              <a:ea typeface="Verdana" panose="020B0604030504040204" pitchFamily="34" charset="0"/>
              <a:cs typeface="Verdana" panose="020B0604030504040204" pitchFamily="34" charset="0"/>
            </a:rPr>
            <a:t>Sex</a:t>
          </a:r>
        </a:p>
      </cdr:txBody>
    </cdr:sp>
  </cdr:relSizeAnchor>
  <cdr:relSizeAnchor xmlns:cdr="http://schemas.openxmlformats.org/drawingml/2006/chartDrawing">
    <cdr:from>
      <cdr:x>0.15096</cdr:x>
      <cdr:y>0.40729</cdr:y>
    </cdr:from>
    <cdr:to>
      <cdr:x>0.15606</cdr:x>
      <cdr:y>0.51918</cdr:y>
    </cdr:to>
    <cdr:sp macro="" textlink="">
      <cdr:nvSpPr>
        <cdr:cNvPr id="12" name="Left Bracket 11"/>
        <cdr:cNvSpPr/>
      </cdr:nvSpPr>
      <cdr:spPr>
        <a:xfrm xmlns:a="http://schemas.openxmlformats.org/drawingml/2006/main">
          <a:off x="1353929" y="1866031"/>
          <a:ext cx="45719" cy="512605"/>
        </a:xfrm>
        <a:prstGeom xmlns:a="http://schemas.openxmlformats.org/drawingml/2006/main" prst="leftBracket">
          <a:avLst/>
        </a:prstGeom>
        <a:ln xmlns:a="http://schemas.openxmlformats.org/drawingml/2006/main" w="3175">
          <a:solidFill>
            <a:schemeClr val="tx1"/>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0.61939</cdr:x>
      <cdr:y>0.11308</cdr:y>
    </cdr:from>
    <cdr:to>
      <cdr:x>0.74456</cdr:x>
      <cdr:y>0.23071</cdr:y>
    </cdr:to>
    <cdr:sp macro="" textlink="">
      <cdr:nvSpPr>
        <cdr:cNvPr id="2" name="TextBox 19"/>
        <cdr:cNvSpPr txBox="1"/>
      </cdr:nvSpPr>
      <cdr:spPr>
        <a:xfrm xmlns:a="http://schemas.openxmlformats.org/drawingml/2006/main">
          <a:off x="5555117" y="518065"/>
          <a:ext cx="1122607" cy="53892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Increase desired</a:t>
          </a:r>
          <a:endPar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0.63517</cdr:x>
      <cdr:y>0.23975</cdr:y>
    </cdr:from>
    <cdr:to>
      <cdr:x>0.73195</cdr:x>
      <cdr:y>0.24044</cdr:y>
    </cdr:to>
    <cdr:cxnSp macro="">
      <cdr:nvCxnSpPr>
        <cdr:cNvPr id="3" name="Straight Arrow Connector 2"/>
        <cdr:cNvCxnSpPr/>
      </cdr:nvCxnSpPr>
      <cdr:spPr>
        <a:xfrm xmlns:a="http://schemas.openxmlformats.org/drawingml/2006/main" flipV="1">
          <a:off x="5696641" y="1098400"/>
          <a:ext cx="867987" cy="3161"/>
        </a:xfrm>
        <a:prstGeom xmlns:a="http://schemas.openxmlformats.org/drawingml/2006/main" prst="straightConnector1">
          <a:avLst/>
        </a:prstGeom>
        <a:ln xmlns:a="http://schemas.openxmlformats.org/drawingml/2006/main" w="28575">
          <a:solidFill>
            <a:srgbClr val="FF0000"/>
          </a:solidFill>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0.17062</cdr:x>
      <cdr:y>0.40348</cdr:y>
    </cdr:from>
    <cdr:to>
      <cdr:x>0.17572</cdr:x>
      <cdr:y>0.51515</cdr:y>
    </cdr:to>
    <cdr:sp macro="" textlink="">
      <cdr:nvSpPr>
        <cdr:cNvPr id="10" name="Left Bracket 9"/>
        <cdr:cNvSpPr/>
      </cdr:nvSpPr>
      <cdr:spPr>
        <a:xfrm xmlns:a="http://schemas.openxmlformats.org/drawingml/2006/main">
          <a:off x="1530276" y="1848540"/>
          <a:ext cx="45740" cy="511619"/>
        </a:xfrm>
        <a:prstGeom xmlns:a="http://schemas.openxmlformats.org/drawingml/2006/main" prst="leftBracket">
          <a:avLst/>
        </a:prstGeom>
        <a:ln xmlns:a="http://schemas.openxmlformats.org/drawingml/2006/main" w="3175">
          <a:solidFill>
            <a:schemeClr val="tx1"/>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0.04843</cdr:x>
      <cdr:y>0.24388</cdr:y>
    </cdr:from>
    <cdr:to>
      <cdr:x>0.1667</cdr:x>
      <cdr:y>0.30098</cdr:y>
    </cdr:to>
    <cdr:sp macro="" textlink="">
      <cdr:nvSpPr>
        <cdr:cNvPr id="11" name="TextBox 4"/>
        <cdr:cNvSpPr txBox="1"/>
      </cdr:nvSpPr>
      <cdr:spPr>
        <a:xfrm xmlns:a="http://schemas.openxmlformats.org/drawingml/2006/main">
          <a:off x="434350" y="1117320"/>
          <a:ext cx="1060723" cy="26160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100" dirty="0" smtClean="0">
              <a:latin typeface="Verdana" panose="020B0604030504040204" pitchFamily="34" charset="0"/>
              <a:ea typeface="Verdana" panose="020B0604030504040204" pitchFamily="34" charset="0"/>
              <a:cs typeface="Verdana" panose="020B0604030504040204" pitchFamily="34" charset="0"/>
            </a:rPr>
            <a:t>Sex</a:t>
          </a:r>
        </a:p>
      </cdr:txBody>
    </cdr:sp>
  </cdr:relSizeAnchor>
  <cdr:relSizeAnchor xmlns:cdr="http://schemas.openxmlformats.org/drawingml/2006/chartDrawing">
    <cdr:from>
      <cdr:x>0.0714</cdr:x>
      <cdr:y>0.40724</cdr:y>
    </cdr:from>
    <cdr:to>
      <cdr:x>0.18966</cdr:x>
      <cdr:y>0.50129</cdr:y>
    </cdr:to>
    <cdr:sp macro="" textlink="">
      <cdr:nvSpPr>
        <cdr:cNvPr id="13" name="TextBox 4"/>
        <cdr:cNvSpPr txBox="1"/>
      </cdr:nvSpPr>
      <cdr:spPr>
        <a:xfrm xmlns:a="http://schemas.openxmlformats.org/drawingml/2006/main">
          <a:off x="640374" y="1865769"/>
          <a:ext cx="1060633" cy="43089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dirty="0" smtClean="0">
              <a:latin typeface="Verdana" panose="020B0604030504040204" pitchFamily="34" charset="0"/>
              <a:ea typeface="Verdana" panose="020B0604030504040204" pitchFamily="34" charset="0"/>
              <a:cs typeface="Verdana" panose="020B0604030504040204" pitchFamily="34" charset="0"/>
            </a:rPr>
            <a:t>Age</a:t>
          </a:r>
        </a:p>
        <a:p xmlns:a="http://schemas.openxmlformats.org/drawingml/2006/main">
          <a:pPr algn="ctr"/>
          <a:r>
            <a:rPr lang="en-US" sz="1100" dirty="0" smtClean="0">
              <a:latin typeface="Verdana" panose="020B0604030504040204" pitchFamily="34" charset="0"/>
              <a:ea typeface="Verdana" panose="020B0604030504040204" pitchFamily="34" charset="0"/>
              <a:cs typeface="Verdana" panose="020B0604030504040204" pitchFamily="34" charset="0"/>
            </a:rPr>
            <a:t>(Years)</a:t>
          </a:r>
        </a:p>
      </cdr:txBody>
    </cdr:sp>
  </cdr:relSizeAnchor>
</c:userShapes>
</file>

<file path=ppt/drawings/drawing3.xml><?xml version="1.0" encoding="utf-8"?>
<c:userShapes xmlns:c="http://schemas.openxmlformats.org/drawingml/2006/chart">
  <cdr:relSizeAnchor xmlns:cdr="http://schemas.openxmlformats.org/drawingml/2006/chartDrawing">
    <cdr:from>
      <cdr:x>0.68076</cdr:x>
      <cdr:y>0.05426</cdr:y>
    </cdr:from>
    <cdr:to>
      <cdr:x>0.80593</cdr:x>
      <cdr:y>0.17189</cdr:y>
    </cdr:to>
    <cdr:sp macro="" textlink="">
      <cdr:nvSpPr>
        <cdr:cNvPr id="2" name="TextBox 19"/>
        <cdr:cNvSpPr txBox="1"/>
      </cdr:nvSpPr>
      <cdr:spPr>
        <a:xfrm xmlns:a="http://schemas.openxmlformats.org/drawingml/2006/main">
          <a:off x="6105469" y="248603"/>
          <a:ext cx="1122607" cy="53892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Increase desired</a:t>
          </a:r>
          <a:endPar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0.69495</cdr:x>
      <cdr:y>0.17693</cdr:y>
    </cdr:from>
    <cdr:to>
      <cdr:x>0.79173</cdr:x>
      <cdr:y>0.17762</cdr:y>
    </cdr:to>
    <cdr:cxnSp macro="">
      <cdr:nvCxnSpPr>
        <cdr:cNvPr id="3" name="Straight Arrow Connector 2"/>
        <cdr:cNvCxnSpPr/>
      </cdr:nvCxnSpPr>
      <cdr:spPr>
        <a:xfrm xmlns:a="http://schemas.openxmlformats.org/drawingml/2006/main" flipV="1">
          <a:off x="6232779" y="810596"/>
          <a:ext cx="867987" cy="3161"/>
        </a:xfrm>
        <a:prstGeom xmlns:a="http://schemas.openxmlformats.org/drawingml/2006/main" prst="straightConnector1">
          <a:avLst/>
        </a:prstGeom>
        <a:ln xmlns:a="http://schemas.openxmlformats.org/drawingml/2006/main" w="28575">
          <a:solidFill>
            <a:srgbClr val="FF0000"/>
          </a:solidFill>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0.00486</cdr:x>
      <cdr:y>0.64634</cdr:y>
    </cdr:from>
    <cdr:to>
      <cdr:x>0.0529</cdr:x>
      <cdr:y>0.87786</cdr:y>
    </cdr:to>
    <cdr:sp macro="" textlink="">
      <cdr:nvSpPr>
        <cdr:cNvPr id="11" name="TextBox 4"/>
        <cdr:cNvSpPr txBox="1"/>
      </cdr:nvSpPr>
      <cdr:spPr>
        <a:xfrm xmlns:a="http://schemas.openxmlformats.org/drawingml/2006/main" rot="16200000">
          <a:off x="-255405" y="3138330"/>
          <a:ext cx="1017400" cy="42133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100" dirty="0" smtClean="0">
              <a:latin typeface="Verdana" panose="020B0604030504040204" pitchFamily="34" charset="0"/>
              <a:ea typeface="Verdana" panose="020B0604030504040204" pitchFamily="34" charset="0"/>
              <a:cs typeface="Verdana" panose="020B0604030504040204" pitchFamily="34" charset="0"/>
            </a:rPr>
            <a:t>Health Insurance</a:t>
          </a:r>
        </a:p>
      </cdr:txBody>
    </cdr:sp>
  </cdr:relSizeAnchor>
  <cdr:relSizeAnchor xmlns:cdr="http://schemas.openxmlformats.org/drawingml/2006/chartDrawing">
    <cdr:from>
      <cdr:x>0.052</cdr:x>
      <cdr:y>0.66357</cdr:y>
    </cdr:from>
    <cdr:to>
      <cdr:x>0.0571</cdr:x>
      <cdr:y>0.83075</cdr:y>
    </cdr:to>
    <cdr:sp macro="" textlink="">
      <cdr:nvSpPr>
        <cdr:cNvPr id="12" name="Left Bracket 11"/>
        <cdr:cNvSpPr/>
      </cdr:nvSpPr>
      <cdr:spPr>
        <a:xfrm xmlns:a="http://schemas.openxmlformats.org/drawingml/2006/main">
          <a:off x="456035" y="2916016"/>
          <a:ext cx="44730" cy="734661"/>
        </a:xfrm>
        <a:prstGeom xmlns:a="http://schemas.openxmlformats.org/drawingml/2006/main" prst="leftBracket">
          <a:avLst/>
        </a:prstGeom>
        <a:ln xmlns:a="http://schemas.openxmlformats.org/drawingml/2006/main" w="3175">
          <a:solidFill>
            <a:schemeClr val="tx1"/>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cdr:txBody>
    </cdr:sp>
  </cdr:relSizeAnchor>
  <cdr:relSizeAnchor xmlns:cdr="http://schemas.openxmlformats.org/drawingml/2006/chartDrawing">
    <cdr:from>
      <cdr:x>0.07944</cdr:x>
      <cdr:y>0.21536</cdr:y>
    </cdr:from>
    <cdr:to>
      <cdr:x>0.16375</cdr:x>
      <cdr:y>0.31341</cdr:y>
    </cdr:to>
    <cdr:sp macro="" textlink="">
      <cdr:nvSpPr>
        <cdr:cNvPr id="13" name="TextBox 4"/>
        <cdr:cNvSpPr txBox="1"/>
      </cdr:nvSpPr>
      <cdr:spPr>
        <a:xfrm xmlns:a="http://schemas.openxmlformats.org/drawingml/2006/main">
          <a:off x="696735" y="946386"/>
          <a:ext cx="739447" cy="43088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dirty="0" smtClean="0">
              <a:latin typeface="Verdana" panose="020B0604030504040204" pitchFamily="34" charset="0"/>
              <a:ea typeface="Verdana" panose="020B0604030504040204" pitchFamily="34" charset="0"/>
              <a:cs typeface="Verdana" panose="020B0604030504040204" pitchFamily="34" charset="0"/>
            </a:rPr>
            <a:t>Age</a:t>
          </a:r>
        </a:p>
        <a:p xmlns:a="http://schemas.openxmlformats.org/drawingml/2006/main">
          <a:pPr algn="ctr"/>
          <a:r>
            <a:rPr lang="en-US" sz="1100" dirty="0" smtClean="0">
              <a:latin typeface="Verdana" panose="020B0604030504040204" pitchFamily="34" charset="0"/>
              <a:ea typeface="Verdana" panose="020B0604030504040204" pitchFamily="34" charset="0"/>
              <a:cs typeface="Verdana" panose="020B0604030504040204" pitchFamily="34" charset="0"/>
            </a:rPr>
            <a:t>(Years)</a:t>
          </a: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0.02656</cdr:y>
    </cdr:from>
    <cdr:to>
      <cdr:x>0.11466</cdr:x>
      <cdr:y>0.0946</cdr:y>
    </cdr:to>
    <cdr:sp macro="" textlink="">
      <cdr:nvSpPr>
        <cdr:cNvPr id="2" name="TextBox 1"/>
        <cdr:cNvSpPr txBox="1"/>
      </cdr:nvSpPr>
      <cdr:spPr>
        <a:xfrm xmlns:a="http://schemas.openxmlformats.org/drawingml/2006/main">
          <a:off x="0" y="107950"/>
          <a:ext cx="958571" cy="2765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smtClean="0">
              <a:latin typeface="Verdana" panose="020B0604030504040204" pitchFamily="34" charset="0"/>
              <a:ea typeface="Verdana" panose="020B0604030504040204" pitchFamily="34" charset="0"/>
              <a:cs typeface="Verdana" panose="020B0604030504040204" pitchFamily="34" charset="0"/>
            </a:rPr>
            <a:t>Percent</a:t>
          </a:r>
          <a:endParaRPr lang="en-US" sz="1400" b="1" dirty="0">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0.87483</cdr:x>
      <cdr:y>0.07315</cdr:y>
    </cdr:from>
    <cdr:to>
      <cdr:x>1</cdr:x>
      <cdr:y>0.19078</cdr:y>
    </cdr:to>
    <cdr:sp macro="" textlink="">
      <cdr:nvSpPr>
        <cdr:cNvPr id="2" name="TextBox 19"/>
        <cdr:cNvSpPr txBox="1"/>
      </cdr:nvSpPr>
      <cdr:spPr>
        <a:xfrm xmlns:a="http://schemas.openxmlformats.org/drawingml/2006/main">
          <a:off x="7870853" y="335138"/>
          <a:ext cx="1126157" cy="53892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Increase desired</a:t>
          </a:r>
          <a:endPar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0.89006</cdr:x>
      <cdr:y>0.20298</cdr:y>
    </cdr:from>
    <cdr:to>
      <cdr:x>0.98684</cdr:x>
      <cdr:y>0.20367</cdr:y>
    </cdr:to>
    <cdr:cxnSp macro="">
      <cdr:nvCxnSpPr>
        <cdr:cNvPr id="3" name="Straight Arrow Connector 2"/>
        <cdr:cNvCxnSpPr/>
      </cdr:nvCxnSpPr>
      <cdr:spPr>
        <a:xfrm xmlns:a="http://schemas.openxmlformats.org/drawingml/2006/main" flipV="1">
          <a:off x="7733291" y="902875"/>
          <a:ext cx="840944" cy="3093"/>
        </a:xfrm>
        <a:prstGeom xmlns:a="http://schemas.openxmlformats.org/drawingml/2006/main" prst="straightConnector1">
          <a:avLst/>
        </a:prstGeom>
        <a:ln xmlns:a="http://schemas.openxmlformats.org/drawingml/2006/main" w="28575">
          <a:solidFill>
            <a:srgbClr val="FF0000"/>
          </a:solidFill>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0.86448</cdr:x>
      <cdr:y>0.04635</cdr:y>
    </cdr:from>
    <cdr:to>
      <cdr:x>0.86469</cdr:x>
      <cdr:y>0.88403</cdr:y>
    </cdr:to>
    <cdr:cxnSp macro="">
      <cdr:nvCxnSpPr>
        <cdr:cNvPr id="7" name="Straight Connector 6"/>
        <cdr:cNvCxnSpPr/>
      </cdr:nvCxnSpPr>
      <cdr:spPr>
        <a:xfrm xmlns:a="http://schemas.openxmlformats.org/drawingml/2006/main" flipH="1" flipV="1">
          <a:off x="7989821" y="212349"/>
          <a:ext cx="1942" cy="3837852"/>
        </a:xfrm>
        <a:prstGeom xmlns:a="http://schemas.openxmlformats.org/drawingml/2006/main" prst="line">
          <a:avLst/>
        </a:prstGeom>
        <a:ln xmlns:a="http://schemas.openxmlformats.org/drawingml/2006/main" w="28575" cap="rnd">
          <a:solidFill>
            <a:schemeClr val="tx1"/>
          </a:solidFill>
          <a:prstDash val="dash"/>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0.12087</cdr:x>
      <cdr:y>0.28521</cdr:y>
    </cdr:from>
    <cdr:to>
      <cdr:x>0.12607</cdr:x>
      <cdr:y>0.40698</cdr:y>
    </cdr:to>
    <cdr:sp macro="" textlink="">
      <cdr:nvSpPr>
        <cdr:cNvPr id="6" name="Left Bracket 5"/>
        <cdr:cNvSpPr/>
      </cdr:nvSpPr>
      <cdr:spPr>
        <a:xfrm xmlns:a="http://schemas.openxmlformats.org/drawingml/2006/main">
          <a:off x="1062624" y="1306675"/>
          <a:ext cx="45719" cy="557897"/>
        </a:xfrm>
        <a:prstGeom xmlns:a="http://schemas.openxmlformats.org/drawingml/2006/main" prst="leftBracket">
          <a:avLst/>
        </a:prstGeom>
        <a:ln xmlns:a="http://schemas.openxmlformats.org/drawingml/2006/main" w="3175">
          <a:solidFill>
            <a:schemeClr val="tx1"/>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cdr:x>
      <cdr:y>0.2988</cdr:y>
    </cdr:from>
    <cdr:to>
      <cdr:x>0.12607</cdr:x>
      <cdr:y>0.39285</cdr:y>
    </cdr:to>
    <cdr:sp macro="" textlink="">
      <cdr:nvSpPr>
        <cdr:cNvPr id="9" name="TextBox 4"/>
        <cdr:cNvSpPr txBox="1"/>
      </cdr:nvSpPr>
      <cdr:spPr>
        <a:xfrm xmlns:a="http://schemas.openxmlformats.org/drawingml/2006/main">
          <a:off x="0" y="1368960"/>
          <a:ext cx="1165176" cy="43088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100" dirty="0" smtClean="0">
              <a:latin typeface="Verdana" panose="020B0604030504040204" pitchFamily="34" charset="0"/>
              <a:ea typeface="Verdana" panose="020B0604030504040204" pitchFamily="34" charset="0"/>
              <a:cs typeface="Verdana" panose="020B0604030504040204" pitchFamily="34" charset="0"/>
            </a:rPr>
            <a:t>Geographic Location</a:t>
          </a:r>
        </a:p>
      </cdr:txBody>
    </cdr:sp>
  </cdr:relSizeAnchor>
</c:userShapes>
</file>

<file path=ppt/drawings/drawing6.xml><?xml version="1.0" encoding="utf-8"?>
<c:userShapes xmlns:c="http://schemas.openxmlformats.org/drawingml/2006/chart">
  <cdr:relSizeAnchor xmlns:cdr="http://schemas.openxmlformats.org/drawingml/2006/chartDrawing">
    <cdr:from>
      <cdr:x>0.67069</cdr:x>
      <cdr:y>0.91188</cdr:y>
    </cdr:from>
    <cdr:to>
      <cdr:x>0.79689</cdr:x>
      <cdr:y>0.98228</cdr:y>
    </cdr:to>
    <cdr:sp macro="" textlink="">
      <cdr:nvSpPr>
        <cdr:cNvPr id="2" name="TextBox 1"/>
        <cdr:cNvSpPr txBox="1"/>
      </cdr:nvSpPr>
      <cdr:spPr>
        <a:xfrm xmlns:a="http://schemas.openxmlformats.org/drawingml/2006/main">
          <a:off x="6054508" y="3978328"/>
          <a:ext cx="1139242" cy="3071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latin typeface="Verdana" panose="020B0604030504040204" pitchFamily="34" charset="0"/>
              <a:ea typeface="Verdana" panose="020B0604030504040204" pitchFamily="34" charset="0"/>
              <a:cs typeface="Verdana" panose="020B0604030504040204" pitchFamily="34" charset="0"/>
            </a:rPr>
            <a:t>Age (Years)</a:t>
          </a:r>
          <a:endParaRPr lang="en-US" sz="1100" dirty="0">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0.33488</cdr:x>
      <cdr:y>0.89405</cdr:y>
    </cdr:from>
    <cdr:to>
      <cdr:x>0.5086</cdr:x>
      <cdr:y>0.98123</cdr:y>
    </cdr:to>
    <cdr:grpSp>
      <cdr:nvGrpSpPr>
        <cdr:cNvPr id="5" name="Group 4"/>
        <cdr:cNvGrpSpPr/>
      </cdr:nvGrpSpPr>
      <cdr:grpSpPr>
        <a:xfrm xmlns:a="http://schemas.openxmlformats.org/drawingml/2006/main">
          <a:off x="3023052" y="3900542"/>
          <a:ext cx="1568217" cy="380347"/>
          <a:chOff x="2897784" y="3900561"/>
          <a:chExt cx="1568246" cy="380300"/>
        </a:xfrm>
      </cdr:grpSpPr>
      <cdr:sp macro="" textlink="">
        <cdr:nvSpPr>
          <cdr:cNvPr id="3" name="Left Bracket 2"/>
          <cdr:cNvSpPr/>
        </cdr:nvSpPr>
        <cdr:spPr>
          <a:xfrm xmlns:a="http://schemas.openxmlformats.org/drawingml/2006/main" rot="16200000">
            <a:off x="3645326" y="3153019"/>
            <a:ext cx="73161" cy="1568246"/>
          </a:xfrm>
          <a:prstGeom xmlns:a="http://schemas.openxmlformats.org/drawingml/2006/main" prst="leftBracket">
            <a:avLst/>
          </a:prstGeom>
          <a:ln xmlns:a="http://schemas.openxmlformats.org/drawingml/2006/main" w="3175">
            <a:solidFill>
              <a:schemeClr val="tx1"/>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endParaRPr lang="en-US"/>
          </a:p>
        </cdr:txBody>
      </cdr:sp>
      <cdr:sp macro="" textlink="">
        <cdr:nvSpPr>
          <cdr:cNvPr id="4" name="TextBox 1"/>
          <cdr:cNvSpPr txBox="1"/>
        </cdr:nvSpPr>
        <cdr:spPr>
          <a:xfrm xmlns:a="http://schemas.openxmlformats.org/drawingml/2006/main">
            <a:off x="3498245" y="3973722"/>
            <a:ext cx="540678" cy="3071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smtClean="0">
                <a:latin typeface="Verdana" panose="020B0604030504040204" pitchFamily="34" charset="0"/>
                <a:ea typeface="Verdana" panose="020B0604030504040204" pitchFamily="34" charset="0"/>
                <a:cs typeface="Verdana" panose="020B0604030504040204" pitchFamily="34" charset="0"/>
              </a:rPr>
              <a:t>Sex</a:t>
            </a:r>
            <a:endParaRPr lang="en-US" sz="1100" dirty="0">
              <a:latin typeface="Verdana" panose="020B0604030504040204" pitchFamily="34" charset="0"/>
              <a:ea typeface="Verdana" panose="020B0604030504040204" pitchFamily="34" charset="0"/>
              <a:cs typeface="Verdana" panose="020B0604030504040204" pitchFamily="34" charset="0"/>
            </a:endParaRPr>
          </a:p>
        </cdr:txBody>
      </cdr:sp>
    </cdr:grpSp>
  </cdr:relSizeAnchor>
</c:userShapes>
</file>

<file path=ppt/drawings/drawing7.xml><?xml version="1.0" encoding="utf-8"?>
<c:userShapes xmlns:c="http://schemas.openxmlformats.org/drawingml/2006/chart">
  <cdr:relSizeAnchor xmlns:cdr="http://schemas.openxmlformats.org/drawingml/2006/chartDrawing">
    <cdr:from>
      <cdr:x>0.12971</cdr:x>
      <cdr:y>0.21196</cdr:y>
    </cdr:from>
    <cdr:to>
      <cdr:x>0.18996</cdr:x>
      <cdr:y>0.26599</cdr:y>
    </cdr:to>
    <cdr:sp macro="" textlink="">
      <cdr:nvSpPr>
        <cdr:cNvPr id="2" name="TextBox 4"/>
        <cdr:cNvSpPr txBox="1"/>
      </cdr:nvSpPr>
      <cdr:spPr>
        <a:xfrm xmlns:a="http://schemas.openxmlformats.org/drawingml/2006/main">
          <a:off x="1091833" y="1026226"/>
          <a:ext cx="507153"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100" dirty="0" smtClean="0">
              <a:latin typeface="Verdana" panose="020B0604030504040204" pitchFamily="34" charset="0"/>
              <a:ea typeface="Verdana" panose="020B0604030504040204" pitchFamily="34" charset="0"/>
              <a:cs typeface="Verdana" panose="020B0604030504040204" pitchFamily="34" charset="0"/>
            </a:rPr>
            <a:t>Sex</a:t>
          </a:r>
        </a:p>
      </cdr:txBody>
    </cdr:sp>
  </cdr:relSizeAnchor>
  <cdr:relSizeAnchor xmlns:cdr="http://schemas.openxmlformats.org/drawingml/2006/chartDrawing">
    <cdr:from>
      <cdr:x>0.73065</cdr:x>
      <cdr:y>0.19106</cdr:y>
    </cdr:from>
    <cdr:to>
      <cdr:x>0.81696</cdr:x>
      <cdr:y>0.19106</cdr:y>
    </cdr:to>
    <cdr:cxnSp macro="">
      <cdr:nvCxnSpPr>
        <cdr:cNvPr id="9" name="Straight Arrow Connector 8"/>
        <cdr:cNvCxnSpPr/>
      </cdr:nvCxnSpPr>
      <cdr:spPr>
        <a:xfrm xmlns:a="http://schemas.openxmlformats.org/drawingml/2006/main" flipH="1">
          <a:off x="6150279" y="876594"/>
          <a:ext cx="726510" cy="0"/>
        </a:xfrm>
        <a:prstGeom xmlns:a="http://schemas.openxmlformats.org/drawingml/2006/main" prst="straightConnector1">
          <a:avLst/>
        </a:prstGeom>
        <a:ln xmlns:a="http://schemas.openxmlformats.org/drawingml/2006/main" w="28575">
          <a:solidFill>
            <a:srgbClr val="FF0000"/>
          </a:solidFill>
          <a:tailEnd type="triangle"/>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8.xml><?xml version="1.0" encoding="utf-8"?>
<c:userShapes xmlns:c="http://schemas.openxmlformats.org/drawingml/2006/chart">
  <cdr:relSizeAnchor xmlns:cdr="http://schemas.openxmlformats.org/drawingml/2006/chartDrawing">
    <cdr:from>
      <cdr:x>0.47008</cdr:x>
      <cdr:y>0.24483</cdr:y>
    </cdr:from>
    <cdr:to>
      <cdr:x>0.78189</cdr:x>
      <cdr:y>0.3326</cdr:y>
    </cdr:to>
    <cdr:sp macro="" textlink="">
      <cdr:nvSpPr>
        <cdr:cNvPr id="2" name="TextBox 1"/>
        <cdr:cNvSpPr txBox="1"/>
      </cdr:nvSpPr>
      <cdr:spPr>
        <a:xfrm xmlns:a="http://schemas.openxmlformats.org/drawingml/2006/main">
          <a:off x="4123090" y="982359"/>
          <a:ext cx="2734904" cy="35215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smtClean="0">
              <a:latin typeface="Verdana" panose="020B0604030504040204" pitchFamily="34" charset="0"/>
              <a:ea typeface="Verdana" panose="020B0604030504040204" pitchFamily="34" charset="0"/>
              <a:cs typeface="Verdana" panose="020B0604030504040204" pitchFamily="34" charset="0"/>
            </a:rPr>
            <a:t>HP2020 Target: 1,374.0</a:t>
          </a:r>
          <a:endParaRPr lang="en-US" sz="1400" b="1" dirty="0">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0.39223</cdr:x>
      <cdr:y>0.89185</cdr:y>
    </cdr:from>
    <cdr:to>
      <cdr:x>0.58595</cdr:x>
      <cdr:y>0.91485</cdr:y>
    </cdr:to>
    <cdr:sp macro="" textlink="">
      <cdr:nvSpPr>
        <cdr:cNvPr id="3" name="Left Bracket 2"/>
        <cdr:cNvSpPr/>
      </cdr:nvSpPr>
      <cdr:spPr>
        <a:xfrm xmlns:a="http://schemas.openxmlformats.org/drawingml/2006/main" rot="16200000" flipV="1">
          <a:off x="4064286" y="2810593"/>
          <a:ext cx="92291" cy="1628078"/>
        </a:xfrm>
        <a:prstGeom xmlns:a="http://schemas.openxmlformats.org/drawingml/2006/main" prst="leftBracket">
          <a:avLst/>
        </a:prstGeom>
        <a:ln xmlns:a="http://schemas.openxmlformats.org/drawingml/2006/main" w="3175">
          <a:solidFill>
            <a:schemeClr val="tx1"/>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cdr:txBody>
    </cdr:sp>
  </cdr:relSizeAnchor>
  <cdr:relSizeAnchor xmlns:cdr="http://schemas.openxmlformats.org/drawingml/2006/chartDrawing">
    <cdr:from>
      <cdr:x>0.4483</cdr:x>
      <cdr:y>0.91864</cdr:y>
    </cdr:from>
    <cdr:to>
      <cdr:x>0.5</cdr:x>
      <cdr:y>0.97049</cdr:y>
    </cdr:to>
    <cdr:sp macro="" textlink="">
      <cdr:nvSpPr>
        <cdr:cNvPr id="4" name="TextBox 3"/>
        <cdr:cNvSpPr txBox="1"/>
      </cdr:nvSpPr>
      <cdr:spPr>
        <a:xfrm xmlns:a="http://schemas.openxmlformats.org/drawingml/2006/main">
          <a:off x="3932009" y="3685960"/>
          <a:ext cx="453494" cy="2080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latin typeface="Verdana" panose="020B0604030504040204" pitchFamily="34" charset="0"/>
              <a:ea typeface="Verdana" panose="020B0604030504040204" pitchFamily="34" charset="0"/>
              <a:cs typeface="Verdana" panose="020B0604030504040204" pitchFamily="34" charset="0"/>
            </a:rPr>
            <a:t>Sex</a:t>
          </a:r>
          <a:endParaRPr lang="en-US" sz="1100" dirty="0">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0.72393</cdr:x>
      <cdr:y>0.91864</cdr:y>
    </cdr:from>
    <cdr:to>
      <cdr:x>0.83986</cdr:x>
      <cdr:y>0.97715</cdr:y>
    </cdr:to>
    <cdr:sp macro="" textlink="">
      <cdr:nvSpPr>
        <cdr:cNvPr id="5" name="TextBox 4"/>
        <cdr:cNvSpPr txBox="1"/>
      </cdr:nvSpPr>
      <cdr:spPr>
        <a:xfrm xmlns:a="http://schemas.openxmlformats.org/drawingml/2006/main">
          <a:off x="6349596" y="3685960"/>
          <a:ext cx="1016796" cy="2347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latin typeface="Verdana" panose="020B0604030504040204" pitchFamily="34" charset="0"/>
              <a:ea typeface="Verdana" panose="020B0604030504040204" pitchFamily="34" charset="0"/>
              <a:cs typeface="Verdana" panose="020B0604030504040204" pitchFamily="34" charset="0"/>
            </a:rPr>
            <a:t>Age (Years)</a:t>
          </a:r>
          <a:endParaRPr lang="en-US" sz="1100" dirty="0">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905C25A-FEED-4A91-9F93-BA908AA7FE4C}" type="datetimeFigureOut">
              <a:rPr lang="en-US" smtClean="0"/>
              <a:t>1/3/2018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29EA781-772B-4F31-908F-E2F0252B5A24}" type="slidenum">
              <a:rPr lang="en-US" smtClean="0"/>
              <a:t>‹#›</a:t>
            </a:fld>
            <a:endParaRPr lang="en-US"/>
          </a:p>
        </p:txBody>
      </p:sp>
    </p:spTree>
    <p:extLst>
      <p:ext uri="{BB962C8B-B14F-4D97-AF65-F5344CB8AC3E}">
        <p14:creationId xmlns:p14="http://schemas.microsoft.com/office/powerpoint/2010/main" val="107230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B60E555-B7BB-184A-B32C-26AB045AC58F}" type="datetimeFigureOut">
              <a:rPr lang="en-US" smtClean="0"/>
              <a:t>1/3/2018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D381599-21C2-F14B-87B4-900CBA0E691B}" type="slidenum">
              <a:rPr lang="en-US" smtClean="0"/>
              <a:t>‹#›</a:t>
            </a:fld>
            <a:endParaRPr lang="en-US"/>
          </a:p>
        </p:txBody>
      </p:sp>
    </p:spTree>
    <p:extLst>
      <p:ext uri="{BB962C8B-B14F-4D97-AF65-F5344CB8AC3E}">
        <p14:creationId xmlns:p14="http://schemas.microsoft.com/office/powerpoint/2010/main" val="1264594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8083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6783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410" indent="-181410" defTabSz="967518" eaLnBrk="0" fontAlgn="base" hangingPunct="0">
              <a:spcBef>
                <a:spcPct val="30000"/>
              </a:spcBef>
              <a:spcAft>
                <a:spcPct val="0"/>
              </a:spcAft>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5220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6782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0464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0555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56650"/>
          </a:xfrm>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9904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4613" y="368300"/>
            <a:ext cx="4325937" cy="3244850"/>
          </a:xfrm>
        </p:spPr>
      </p:sp>
      <p:sp>
        <p:nvSpPr>
          <p:cNvPr id="3" name="Notes Placeholder 2"/>
          <p:cNvSpPr>
            <a:spLocks noGrp="1"/>
          </p:cNvSpPr>
          <p:nvPr>
            <p:ph type="body" idx="1"/>
          </p:nvPr>
        </p:nvSpPr>
        <p:spPr>
          <a:xfrm>
            <a:off x="198627" y="3635279"/>
            <a:ext cx="6659881" cy="5491655"/>
          </a:xfrm>
        </p:spPr>
        <p:txBody>
          <a:bodyPr/>
          <a:lstStyle/>
          <a:p>
            <a:pPr marL="178027" indent="-17802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74739"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4739"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9646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2663" y="365125"/>
            <a:ext cx="4979987" cy="3733800"/>
          </a:xfrm>
        </p:spPr>
      </p:sp>
      <p:sp>
        <p:nvSpPr>
          <p:cNvPr id="3" name="Notes Placeholder 2"/>
          <p:cNvSpPr>
            <a:spLocks noGrp="1"/>
          </p:cNvSpPr>
          <p:nvPr>
            <p:ph type="body" idx="1"/>
          </p:nvPr>
        </p:nvSpPr>
        <p:spPr>
          <a:xfrm>
            <a:off x="221996" y="4278786"/>
            <a:ext cx="6578092" cy="4913029"/>
          </a:xfrm>
        </p:spPr>
        <p:txBody>
          <a:bodyPr/>
          <a:lstStyle/>
          <a:p>
            <a:pPr marL="178027" indent="-17802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74739"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4739"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743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1613" y="428625"/>
            <a:ext cx="4278312" cy="3208338"/>
          </a:xfrm>
        </p:spPr>
      </p:sp>
      <p:sp>
        <p:nvSpPr>
          <p:cNvPr id="3" name="Notes Placeholder 2"/>
          <p:cNvSpPr>
            <a:spLocks noGrp="1"/>
          </p:cNvSpPr>
          <p:nvPr>
            <p:ph type="body" idx="1"/>
          </p:nvPr>
        </p:nvSpPr>
        <p:spPr>
          <a:xfrm>
            <a:off x="0" y="3650466"/>
            <a:ext cx="6905244" cy="5645934"/>
          </a:xfrm>
        </p:spPr>
        <p:txBody>
          <a:bodyPr/>
          <a:lstStyle/>
          <a:p>
            <a:pPr marL="178027" indent="-17802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74739"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4739"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5786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428625"/>
            <a:ext cx="4851400" cy="3638550"/>
          </a:xfrm>
        </p:spPr>
      </p:sp>
      <p:sp>
        <p:nvSpPr>
          <p:cNvPr id="3" name="Notes Placeholder 2"/>
          <p:cNvSpPr>
            <a:spLocks noGrp="1"/>
          </p:cNvSpPr>
          <p:nvPr>
            <p:ph type="body" idx="1"/>
          </p:nvPr>
        </p:nvSpPr>
        <p:spPr>
          <a:xfrm>
            <a:off x="137093" y="4164981"/>
            <a:ext cx="6776720" cy="5131420"/>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4739"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4739"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8445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689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5233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9032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1751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4911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3730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4148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0483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9710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7720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8828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8815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1947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032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0121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9303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5623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4770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29017" indent="-280391">
              <a:defRPr>
                <a:solidFill>
                  <a:schemeClr val="tx1"/>
                </a:solidFill>
                <a:latin typeface="Arial" charset="0"/>
                <a:cs typeface="Arial" charset="0"/>
              </a:defRPr>
            </a:lvl2pPr>
            <a:lvl3pPr marL="1121565" indent="-224312">
              <a:defRPr>
                <a:solidFill>
                  <a:schemeClr val="tx1"/>
                </a:solidFill>
                <a:latin typeface="Arial" charset="0"/>
                <a:cs typeface="Arial" charset="0"/>
              </a:defRPr>
            </a:lvl3pPr>
            <a:lvl4pPr marL="1570191" indent="-224312">
              <a:defRPr>
                <a:solidFill>
                  <a:schemeClr val="tx1"/>
                </a:solidFill>
                <a:latin typeface="Arial" charset="0"/>
                <a:cs typeface="Arial" charset="0"/>
              </a:defRPr>
            </a:lvl4pPr>
            <a:lvl5pPr marL="2018816" indent="-224312">
              <a:defRPr>
                <a:solidFill>
                  <a:schemeClr val="tx1"/>
                </a:solidFill>
                <a:latin typeface="Arial" charset="0"/>
                <a:cs typeface="Arial" charset="0"/>
              </a:defRPr>
            </a:lvl5pPr>
            <a:lvl6pPr marL="2467442" indent="-224312" eaLnBrk="0" fontAlgn="base" hangingPunct="0">
              <a:spcBef>
                <a:spcPct val="0"/>
              </a:spcBef>
              <a:spcAft>
                <a:spcPct val="0"/>
              </a:spcAft>
              <a:defRPr>
                <a:solidFill>
                  <a:schemeClr val="tx1"/>
                </a:solidFill>
                <a:latin typeface="Arial" charset="0"/>
                <a:cs typeface="Arial" charset="0"/>
              </a:defRPr>
            </a:lvl6pPr>
            <a:lvl7pPr marL="2916068" indent="-224312" eaLnBrk="0" fontAlgn="base" hangingPunct="0">
              <a:spcBef>
                <a:spcPct val="0"/>
              </a:spcBef>
              <a:spcAft>
                <a:spcPct val="0"/>
              </a:spcAft>
              <a:defRPr>
                <a:solidFill>
                  <a:schemeClr val="tx1"/>
                </a:solidFill>
                <a:latin typeface="Arial" charset="0"/>
                <a:cs typeface="Arial" charset="0"/>
              </a:defRPr>
            </a:lvl7pPr>
            <a:lvl8pPr marL="3364693" indent="-224312" eaLnBrk="0" fontAlgn="base" hangingPunct="0">
              <a:spcBef>
                <a:spcPct val="0"/>
              </a:spcBef>
              <a:spcAft>
                <a:spcPct val="0"/>
              </a:spcAft>
              <a:defRPr>
                <a:solidFill>
                  <a:schemeClr val="tx1"/>
                </a:solidFill>
                <a:latin typeface="Arial" charset="0"/>
                <a:cs typeface="Arial" charset="0"/>
              </a:defRPr>
            </a:lvl8pPr>
            <a:lvl9pPr marL="3813319" indent="-224312" eaLnBrk="0" fontAlgn="base" hangingPunct="0">
              <a:spcBef>
                <a:spcPct val="0"/>
              </a:spcBef>
              <a:spcAft>
                <a:spcPct val="0"/>
              </a:spcAft>
              <a:defRPr>
                <a:solidFill>
                  <a:schemeClr val="tx1"/>
                </a:solidFill>
                <a:latin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0EDB030-BDD5-4BDB-9AEE-EDF21C8C3C29}"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5880930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9909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756370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7306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9013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62925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79873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27298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94588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98329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96405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67959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7217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09665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1"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1677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59260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47530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0" baseline="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90293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strike="sngStrik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02243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04186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09598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14519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06480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65156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11059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8009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75803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0DDE6-1E00-499E-A7DE-90519329482C}" type="slidenum">
              <a:rPr kumimoji="0" lang="en-US" alt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xfrm>
            <a:off x="954193" y="4490033"/>
            <a:ext cx="5257800" cy="4252781"/>
          </a:xfrm>
        </p:spPr>
        <p:txBody>
          <a:bodyPr/>
          <a:lstStyle/>
          <a:p>
            <a:pPr defTabSz="931774">
              <a:defRPr/>
            </a:pPr>
            <a:endParaRPr lang="en-US" altLang="en-US" dirty="0"/>
          </a:p>
        </p:txBody>
      </p:sp>
    </p:spTree>
    <p:extLst>
      <p:ext uri="{BB962C8B-B14F-4D97-AF65-F5344CB8AC3E}">
        <p14:creationId xmlns:p14="http://schemas.microsoft.com/office/powerpoint/2010/main" val="12335688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40487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149247"/>
          </a:xfrm>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63</a:t>
            </a:fld>
            <a:endParaRPr lang="en-US"/>
          </a:p>
        </p:txBody>
      </p:sp>
    </p:spTree>
    <p:extLst>
      <p:ext uri="{BB962C8B-B14F-4D97-AF65-F5344CB8AC3E}">
        <p14:creationId xmlns:p14="http://schemas.microsoft.com/office/powerpoint/2010/main" val="12591468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64</a:t>
            </a:fld>
            <a:endParaRPr lang="en-US"/>
          </a:p>
        </p:txBody>
      </p:sp>
    </p:spTree>
    <p:extLst>
      <p:ext uri="{BB962C8B-B14F-4D97-AF65-F5344CB8AC3E}">
        <p14:creationId xmlns:p14="http://schemas.microsoft.com/office/powerpoint/2010/main" val="3419563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82828" y="4734546"/>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65</a:t>
            </a:fld>
            <a:endParaRPr lang="en-US"/>
          </a:p>
        </p:txBody>
      </p:sp>
    </p:spTree>
    <p:extLst>
      <p:ext uri="{BB962C8B-B14F-4D97-AF65-F5344CB8AC3E}">
        <p14:creationId xmlns:p14="http://schemas.microsoft.com/office/powerpoint/2010/main" val="6014022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66</a:t>
            </a:fld>
            <a:endParaRPr lang="en-US"/>
          </a:p>
        </p:txBody>
      </p:sp>
    </p:spTree>
    <p:extLst>
      <p:ext uri="{BB962C8B-B14F-4D97-AF65-F5344CB8AC3E}">
        <p14:creationId xmlns:p14="http://schemas.microsoft.com/office/powerpoint/2010/main" val="23943725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563428"/>
          </a:xfrm>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67</a:t>
            </a:fld>
            <a:endParaRPr lang="en-US"/>
          </a:p>
        </p:txBody>
      </p:sp>
    </p:spTree>
    <p:extLst>
      <p:ext uri="{BB962C8B-B14F-4D97-AF65-F5344CB8AC3E}">
        <p14:creationId xmlns:p14="http://schemas.microsoft.com/office/powerpoint/2010/main" val="35028124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68</a:t>
            </a:fld>
            <a:endParaRPr lang="en-US"/>
          </a:p>
        </p:txBody>
      </p:sp>
    </p:spTree>
    <p:extLst>
      <p:ext uri="{BB962C8B-B14F-4D97-AF65-F5344CB8AC3E}">
        <p14:creationId xmlns:p14="http://schemas.microsoft.com/office/powerpoint/2010/main" val="11481759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69</a:t>
            </a:fld>
            <a:endParaRPr lang="en-US"/>
          </a:p>
        </p:txBody>
      </p:sp>
    </p:spTree>
    <p:extLst>
      <p:ext uri="{BB962C8B-B14F-4D97-AF65-F5344CB8AC3E}">
        <p14:creationId xmlns:p14="http://schemas.microsoft.com/office/powerpoint/2010/main" val="12075699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70</a:t>
            </a:fld>
            <a:endParaRPr lang="en-US"/>
          </a:p>
        </p:txBody>
      </p:sp>
    </p:spTree>
    <p:extLst>
      <p:ext uri="{BB962C8B-B14F-4D97-AF65-F5344CB8AC3E}">
        <p14:creationId xmlns:p14="http://schemas.microsoft.com/office/powerpoint/2010/main" val="2386822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alt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59611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71</a:t>
            </a:fld>
            <a:endParaRPr lang="en-US"/>
          </a:p>
        </p:txBody>
      </p:sp>
    </p:spTree>
    <p:extLst>
      <p:ext uri="{BB962C8B-B14F-4D97-AF65-F5344CB8AC3E}">
        <p14:creationId xmlns:p14="http://schemas.microsoft.com/office/powerpoint/2010/main" val="42286150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0832" y="4473893"/>
            <a:ext cx="5993892" cy="4648200"/>
          </a:xfrm>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72</a:t>
            </a:fld>
            <a:endParaRPr lang="en-US"/>
          </a:p>
        </p:txBody>
      </p:sp>
    </p:spTree>
    <p:extLst>
      <p:ext uri="{BB962C8B-B14F-4D97-AF65-F5344CB8AC3E}">
        <p14:creationId xmlns:p14="http://schemas.microsoft.com/office/powerpoint/2010/main" val="21750908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73</a:t>
            </a:fld>
            <a:endParaRPr lang="en-US"/>
          </a:p>
        </p:txBody>
      </p:sp>
    </p:spTree>
    <p:extLst>
      <p:ext uri="{BB962C8B-B14F-4D97-AF65-F5344CB8AC3E}">
        <p14:creationId xmlns:p14="http://schemas.microsoft.com/office/powerpoint/2010/main" val="24630942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712"/>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74</a:t>
            </a:fld>
            <a:endParaRPr lang="en-US"/>
          </a:p>
        </p:txBody>
      </p:sp>
    </p:spTree>
    <p:extLst>
      <p:ext uri="{BB962C8B-B14F-4D97-AF65-F5344CB8AC3E}">
        <p14:creationId xmlns:p14="http://schemas.microsoft.com/office/powerpoint/2010/main" val="9133034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4206621"/>
          </a:xfrm>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75</a:t>
            </a:fld>
            <a:endParaRPr lang="en-US"/>
          </a:p>
        </p:txBody>
      </p:sp>
    </p:spTree>
    <p:extLst>
      <p:ext uri="{BB962C8B-B14F-4D97-AF65-F5344CB8AC3E}">
        <p14:creationId xmlns:p14="http://schemas.microsoft.com/office/powerpoint/2010/main" val="8526775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590098"/>
          </a:xfrm>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76</a:t>
            </a:fld>
            <a:endParaRPr lang="en-US"/>
          </a:p>
        </p:txBody>
      </p:sp>
    </p:spTree>
    <p:extLst>
      <p:ext uri="{BB962C8B-B14F-4D97-AF65-F5344CB8AC3E}">
        <p14:creationId xmlns:p14="http://schemas.microsoft.com/office/powerpoint/2010/main" val="9987907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92100" y="4473893"/>
            <a:ext cx="6402832" cy="4694682"/>
          </a:xfrm>
        </p:spPr>
        <p:txBody>
          <a:bodyPr/>
          <a:lstStyle/>
          <a:p>
            <a:endParaRPr lang="en-US" dirty="0"/>
          </a:p>
        </p:txBody>
      </p:sp>
    </p:spTree>
    <p:extLst>
      <p:ext uri="{BB962C8B-B14F-4D97-AF65-F5344CB8AC3E}">
        <p14:creationId xmlns:p14="http://schemas.microsoft.com/office/powerpoint/2010/main" val="40758454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613339"/>
          </a:xfrm>
        </p:spPr>
        <p:txBody>
          <a:bodyPr/>
          <a:lstStyle/>
          <a:p>
            <a:pPr lvl="0"/>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78</a:t>
            </a:fld>
            <a:endParaRPr lang="en-US" dirty="0"/>
          </a:p>
        </p:txBody>
      </p:sp>
    </p:spTree>
    <p:extLst>
      <p:ext uri="{BB962C8B-B14F-4D97-AF65-F5344CB8AC3E}">
        <p14:creationId xmlns:p14="http://schemas.microsoft.com/office/powerpoint/2010/main" val="20649424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79</a:t>
            </a:fld>
            <a:endParaRPr lang="en-US"/>
          </a:p>
        </p:txBody>
      </p:sp>
    </p:spTree>
    <p:extLst>
      <p:ext uri="{BB962C8B-B14F-4D97-AF65-F5344CB8AC3E}">
        <p14:creationId xmlns:p14="http://schemas.microsoft.com/office/powerpoint/2010/main" val="35708317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14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rgbClr val="00367D"/>
                </a:solidFill>
                <a:latin typeface="Frutiger 55 Roman" charset="0"/>
                <a:ea typeface="ヒラギノ角ゴ ProN W3" charset="-128"/>
                <a:sym typeface="Frutiger 55 Roman" charset="0"/>
              </a:defRPr>
            </a:lvl1pPr>
            <a:lvl2pPr marL="762000" indent="-292100">
              <a:defRPr sz="2100">
                <a:solidFill>
                  <a:srgbClr val="00367D"/>
                </a:solidFill>
                <a:latin typeface="Frutiger 55 Roman" charset="0"/>
                <a:ea typeface="ヒラギノ角ゴ ProN W3" charset="-128"/>
                <a:sym typeface="Frutiger 55 Roman" charset="0"/>
              </a:defRPr>
            </a:lvl2pPr>
            <a:lvl3pPr marL="1173163" indent="-233363">
              <a:defRPr sz="2100">
                <a:solidFill>
                  <a:srgbClr val="00367D"/>
                </a:solidFill>
                <a:latin typeface="Frutiger 55 Roman" charset="0"/>
                <a:ea typeface="ヒラギノ角ゴ ProN W3" charset="-128"/>
                <a:sym typeface="Frutiger 55 Roman" charset="0"/>
              </a:defRPr>
            </a:lvl3pPr>
            <a:lvl4pPr marL="1643063" indent="-233363">
              <a:defRPr sz="2100">
                <a:solidFill>
                  <a:srgbClr val="00367D"/>
                </a:solidFill>
                <a:latin typeface="Frutiger 55 Roman" charset="0"/>
                <a:ea typeface="ヒラギノ角ゴ ProN W3" charset="-128"/>
                <a:sym typeface="Frutiger 55 Roman" charset="0"/>
              </a:defRPr>
            </a:lvl4pPr>
            <a:lvl5pPr marL="2112963" indent="-233363">
              <a:defRPr sz="2100">
                <a:solidFill>
                  <a:srgbClr val="00367D"/>
                </a:solidFill>
                <a:latin typeface="Frutiger 55 Roman" charset="0"/>
                <a:ea typeface="ヒラギノ角ゴ ProN W3" charset="-128"/>
                <a:sym typeface="Frutiger 55 Roman" charset="0"/>
              </a:defRPr>
            </a:lvl5pPr>
            <a:lvl6pPr marL="25701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6pPr>
            <a:lvl7pPr marL="30273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7pPr>
            <a:lvl8pPr marL="34845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8pPr>
            <a:lvl9pPr marL="39417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86A7062-97E9-4859-B574-EE28E7EA010F}" type="slidenum">
              <a:rPr kumimoji="0" lang="en-US" altLang="en-US" sz="1200" b="0" i="0" u="none" strike="noStrike" kern="1200" cap="none" spc="0" normalizeH="0" baseline="0" noProof="0">
                <a:ln>
                  <a:noFill/>
                </a:ln>
                <a:solidFill>
                  <a:srgbClr val="00367D"/>
                </a:solidFill>
                <a:effectLst/>
                <a:uLnTx/>
                <a:uFillTx/>
                <a:latin typeface="Frutiger 55 Roman" charset="0"/>
                <a:ea typeface="ヒラギノ角ゴ ProN W3" charset="-128"/>
                <a:cs typeface="+mn-cs"/>
                <a:sym typeface="Frutiger 55 Roman"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367D"/>
              </a:solidFill>
              <a:effectLst/>
              <a:uLnTx/>
              <a:uFillTx/>
              <a:latin typeface="Frutiger 55 Roman" charset="0"/>
              <a:ea typeface="ヒラギノ角ゴ ProN W3" charset="-128"/>
              <a:cs typeface="+mn-cs"/>
              <a:sym typeface="Frutiger 55 Roman" charset="0"/>
            </a:endParaRPr>
          </a:p>
        </p:txBody>
      </p:sp>
    </p:spTree>
    <p:extLst>
      <p:ext uri="{BB962C8B-B14F-4D97-AF65-F5344CB8AC3E}">
        <p14:creationId xmlns:p14="http://schemas.microsoft.com/office/powerpoint/2010/main" val="3017231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3327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txBox="1">
            <a:spLocks noGrp="1" noChangeArrowheads="1"/>
          </p:cNvSpPr>
          <p:nvPr/>
        </p:nvSpPr>
        <p:spPr bwMode="auto">
          <a:xfrm>
            <a:off x="4060825" y="8967788"/>
            <a:ext cx="3106738"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04" tIns="47452" rIns="94904" bIns="47452" anchor="b"/>
          <a:lstStyle>
            <a:lvl1pPr>
              <a:defRPr sz="2100">
                <a:solidFill>
                  <a:srgbClr val="00367D"/>
                </a:solidFill>
                <a:latin typeface="Frutiger 55 Roman" charset="0"/>
                <a:ea typeface="ヒラギノ角ゴ ProN W3" charset="-128"/>
                <a:sym typeface="Frutiger 55 Roman" charset="0"/>
              </a:defRPr>
            </a:lvl1pPr>
            <a:lvl2pPr marL="742950" indent="-285750">
              <a:defRPr sz="2100">
                <a:solidFill>
                  <a:srgbClr val="00367D"/>
                </a:solidFill>
                <a:latin typeface="Frutiger 55 Roman" charset="0"/>
                <a:ea typeface="ヒラギノ角ゴ ProN W3" charset="-128"/>
                <a:sym typeface="Frutiger 55 Roman" charset="0"/>
              </a:defRPr>
            </a:lvl2pPr>
            <a:lvl3pPr marL="1143000" indent="-228600">
              <a:defRPr sz="2100">
                <a:solidFill>
                  <a:srgbClr val="00367D"/>
                </a:solidFill>
                <a:latin typeface="Frutiger 55 Roman" charset="0"/>
                <a:ea typeface="ヒラギノ角ゴ ProN W3" charset="-128"/>
                <a:sym typeface="Frutiger 55 Roman" charset="0"/>
              </a:defRPr>
            </a:lvl3pPr>
            <a:lvl4pPr marL="1600200" indent="-228600">
              <a:defRPr sz="2100">
                <a:solidFill>
                  <a:srgbClr val="00367D"/>
                </a:solidFill>
                <a:latin typeface="Frutiger 55 Roman" charset="0"/>
                <a:ea typeface="ヒラギノ角ゴ ProN W3" charset="-128"/>
                <a:sym typeface="Frutiger 55 Roman" charset="0"/>
              </a:defRPr>
            </a:lvl4pPr>
            <a:lvl5pPr marL="2057400" indent="-228600">
              <a:defRPr sz="2100">
                <a:solidFill>
                  <a:srgbClr val="00367D"/>
                </a:solidFill>
                <a:latin typeface="Frutiger 55 Roman" charset="0"/>
                <a:ea typeface="ヒラギノ角ゴ ProN W3" charset="-128"/>
                <a:sym typeface="Frutiger 55 Roman" charset="0"/>
              </a:defRPr>
            </a:lvl5pPr>
            <a:lvl6pPr marL="25146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6pPr>
            <a:lvl7pPr marL="29718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7pPr>
            <a:lvl8pPr marL="34290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8pPr>
            <a:lvl9pPr marL="38862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0D021B-BEB2-491F-8AA7-C22F8B98E936}" type="slidenum">
              <a:rPr kumimoji="0" lang="en-US" altLang="en-US" sz="1200" b="0" i="0" u="none" strike="noStrike" kern="1200" cap="none" spc="0" normalizeH="0" baseline="0" noProof="0">
                <a:ln>
                  <a:noFill/>
                </a:ln>
                <a:solidFill>
                  <a:prstClr val="black"/>
                </a:solidFill>
                <a:effectLst/>
                <a:uLnTx/>
                <a:uFillTx/>
                <a:latin typeface="Frutiger 55 Roman" charset="0"/>
                <a:ea typeface="MS PGothic" pitchFamily="34" charset="-128"/>
                <a:cs typeface="+mn-cs"/>
                <a:sym typeface="Frutiger 55 Roman"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black"/>
              </a:solidFill>
              <a:effectLst/>
              <a:uLnTx/>
              <a:uFillTx/>
              <a:latin typeface="Frutiger 55 Roman" charset="0"/>
              <a:ea typeface="MS PGothic" pitchFamily="34" charset="-128"/>
              <a:cs typeface="+mn-cs"/>
              <a:sym typeface="Frutiger 55 Roman" charset="0"/>
            </a:endParaRPr>
          </a:p>
        </p:txBody>
      </p:sp>
      <p:sp>
        <p:nvSpPr>
          <p:cNvPr id="81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Frutiger 55 Roman" charset="0"/>
            </a:endParaRPr>
          </a:p>
        </p:txBody>
      </p:sp>
    </p:spTree>
    <p:extLst>
      <p:ext uri="{BB962C8B-B14F-4D97-AF65-F5344CB8AC3E}">
        <p14:creationId xmlns:p14="http://schemas.microsoft.com/office/powerpoint/2010/main" val="34842111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itchFamily="34" charset="0"/>
            </a:endParaRPr>
          </a:p>
        </p:txBody>
      </p:sp>
      <p:sp>
        <p:nvSpPr>
          <p:cNvPr id="12292"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100">
                <a:solidFill>
                  <a:srgbClr val="00367D"/>
                </a:solidFill>
                <a:latin typeface="Frutiger 55 Roman" charset="0"/>
                <a:ea typeface="ヒラギノ角ゴ ProN W3" charset="-128"/>
                <a:sym typeface="Frutiger 55 Roman" charset="0"/>
              </a:defRPr>
            </a:lvl1pPr>
            <a:lvl2pPr marL="762000" indent="-292100">
              <a:defRPr sz="2100">
                <a:solidFill>
                  <a:srgbClr val="00367D"/>
                </a:solidFill>
                <a:latin typeface="Frutiger 55 Roman" charset="0"/>
                <a:ea typeface="ヒラギノ角ゴ ProN W3" charset="-128"/>
                <a:sym typeface="Frutiger 55 Roman" charset="0"/>
              </a:defRPr>
            </a:lvl2pPr>
            <a:lvl3pPr marL="1173163" indent="-233363">
              <a:defRPr sz="2100">
                <a:solidFill>
                  <a:srgbClr val="00367D"/>
                </a:solidFill>
                <a:latin typeface="Frutiger 55 Roman" charset="0"/>
                <a:ea typeface="ヒラギノ角ゴ ProN W3" charset="-128"/>
                <a:sym typeface="Frutiger 55 Roman" charset="0"/>
              </a:defRPr>
            </a:lvl3pPr>
            <a:lvl4pPr marL="1643063" indent="-233363">
              <a:defRPr sz="2100">
                <a:solidFill>
                  <a:srgbClr val="00367D"/>
                </a:solidFill>
                <a:latin typeface="Frutiger 55 Roman" charset="0"/>
                <a:ea typeface="ヒラギノ角ゴ ProN W3" charset="-128"/>
                <a:sym typeface="Frutiger 55 Roman" charset="0"/>
              </a:defRPr>
            </a:lvl4pPr>
            <a:lvl5pPr marL="2112963" indent="-233363">
              <a:defRPr sz="2100">
                <a:solidFill>
                  <a:srgbClr val="00367D"/>
                </a:solidFill>
                <a:latin typeface="Frutiger 55 Roman" charset="0"/>
                <a:ea typeface="ヒラギノ角ゴ ProN W3" charset="-128"/>
                <a:sym typeface="Frutiger 55 Roman" charset="0"/>
              </a:defRPr>
            </a:lvl5pPr>
            <a:lvl6pPr marL="25701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6pPr>
            <a:lvl7pPr marL="30273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7pPr>
            <a:lvl8pPr marL="34845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8pPr>
            <a:lvl9pPr marL="39417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itchFamily="34" charset="0"/>
                <a:ea typeface="MS PGothic" pitchFamily="34" charset="-128"/>
                <a:sym typeface="Frutiger 55 Roman" charset="0"/>
              </a:rPr>
              <a:t>Collaborative Family Healthcare Association 12th Annual Conference</a:t>
            </a:r>
          </a:p>
        </p:txBody>
      </p:sp>
    </p:spTree>
    <p:extLst>
      <p:ext uri="{BB962C8B-B14F-4D97-AF65-F5344CB8AC3E}">
        <p14:creationId xmlns:p14="http://schemas.microsoft.com/office/powerpoint/2010/main" val="26331874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rgbClr val="00367D"/>
                </a:solidFill>
                <a:latin typeface="Frutiger 55 Roman" charset="0"/>
                <a:ea typeface="ヒラギノ角ゴ ProN W3" charset="-128"/>
                <a:sym typeface="Frutiger 55 Roman" charset="0"/>
              </a:defRPr>
            </a:lvl1pPr>
            <a:lvl2pPr marL="762000" indent="-292100">
              <a:defRPr sz="2100">
                <a:solidFill>
                  <a:srgbClr val="00367D"/>
                </a:solidFill>
                <a:latin typeface="Frutiger 55 Roman" charset="0"/>
                <a:ea typeface="ヒラギノ角ゴ ProN W3" charset="-128"/>
                <a:sym typeface="Frutiger 55 Roman" charset="0"/>
              </a:defRPr>
            </a:lvl2pPr>
            <a:lvl3pPr marL="1173163" indent="-233363">
              <a:defRPr sz="2100">
                <a:solidFill>
                  <a:srgbClr val="00367D"/>
                </a:solidFill>
                <a:latin typeface="Frutiger 55 Roman" charset="0"/>
                <a:ea typeface="ヒラギノ角ゴ ProN W3" charset="-128"/>
                <a:sym typeface="Frutiger 55 Roman" charset="0"/>
              </a:defRPr>
            </a:lvl3pPr>
            <a:lvl4pPr marL="1643063" indent="-233363">
              <a:defRPr sz="2100">
                <a:solidFill>
                  <a:srgbClr val="00367D"/>
                </a:solidFill>
                <a:latin typeface="Frutiger 55 Roman" charset="0"/>
                <a:ea typeface="ヒラギノ角ゴ ProN W3" charset="-128"/>
                <a:sym typeface="Frutiger 55 Roman" charset="0"/>
              </a:defRPr>
            </a:lvl4pPr>
            <a:lvl5pPr marL="2112963" indent="-233363">
              <a:defRPr sz="2100">
                <a:solidFill>
                  <a:srgbClr val="00367D"/>
                </a:solidFill>
                <a:latin typeface="Frutiger 55 Roman" charset="0"/>
                <a:ea typeface="ヒラギノ角ゴ ProN W3" charset="-128"/>
                <a:sym typeface="Frutiger 55 Roman" charset="0"/>
              </a:defRPr>
            </a:lvl5pPr>
            <a:lvl6pPr marL="25701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6pPr>
            <a:lvl7pPr marL="30273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7pPr>
            <a:lvl8pPr marL="34845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8pPr>
            <a:lvl9pPr marL="39417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0E26F2-81DF-4EBD-BDF1-174A7C071463}" type="slidenum">
              <a:rPr kumimoji="0" lang="en-US" altLang="en-US" sz="1200" b="0" i="0" u="none" strike="noStrike" kern="1200" cap="none" spc="0" normalizeH="0" baseline="0" noProof="0">
                <a:ln>
                  <a:noFill/>
                </a:ln>
                <a:solidFill>
                  <a:srgbClr val="00367D"/>
                </a:solidFill>
                <a:effectLst/>
                <a:uLnTx/>
                <a:uFillTx/>
                <a:latin typeface="Frutiger 55 Roman" charset="0"/>
                <a:ea typeface="ヒラギノ角ゴ ProN W3" charset="-128"/>
                <a:cs typeface="+mn-cs"/>
                <a:sym typeface="Frutiger 55 Roman"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367D"/>
              </a:solidFill>
              <a:effectLst/>
              <a:uLnTx/>
              <a:uFillTx/>
              <a:latin typeface="Frutiger 55 Roman" charset="0"/>
              <a:ea typeface="ヒラギノ角ゴ ProN W3" charset="-128"/>
              <a:cs typeface="+mn-cs"/>
              <a:sym typeface="Frutiger 55 Roman" charset="0"/>
            </a:endParaRPr>
          </a:p>
        </p:txBody>
      </p:sp>
    </p:spTree>
    <p:extLst>
      <p:ext uri="{BB962C8B-B14F-4D97-AF65-F5344CB8AC3E}">
        <p14:creationId xmlns:p14="http://schemas.microsoft.com/office/powerpoint/2010/main" val="561595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638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rgbClr val="00367D"/>
                </a:solidFill>
                <a:latin typeface="Frutiger 55 Roman" charset="0"/>
                <a:ea typeface="ヒラギノ角ゴ ProN W3" charset="-128"/>
                <a:sym typeface="Frutiger 55 Roman" charset="0"/>
              </a:defRPr>
            </a:lvl1pPr>
            <a:lvl2pPr marL="762000" indent="-292100">
              <a:defRPr sz="2100">
                <a:solidFill>
                  <a:srgbClr val="00367D"/>
                </a:solidFill>
                <a:latin typeface="Frutiger 55 Roman" charset="0"/>
                <a:ea typeface="ヒラギノ角ゴ ProN W3" charset="-128"/>
                <a:sym typeface="Frutiger 55 Roman" charset="0"/>
              </a:defRPr>
            </a:lvl2pPr>
            <a:lvl3pPr marL="1173163" indent="-233363">
              <a:defRPr sz="2100">
                <a:solidFill>
                  <a:srgbClr val="00367D"/>
                </a:solidFill>
                <a:latin typeface="Frutiger 55 Roman" charset="0"/>
                <a:ea typeface="ヒラギノ角ゴ ProN W3" charset="-128"/>
                <a:sym typeface="Frutiger 55 Roman" charset="0"/>
              </a:defRPr>
            </a:lvl3pPr>
            <a:lvl4pPr marL="1643063" indent="-233363">
              <a:defRPr sz="2100">
                <a:solidFill>
                  <a:srgbClr val="00367D"/>
                </a:solidFill>
                <a:latin typeface="Frutiger 55 Roman" charset="0"/>
                <a:ea typeface="ヒラギノ角ゴ ProN W3" charset="-128"/>
                <a:sym typeface="Frutiger 55 Roman" charset="0"/>
              </a:defRPr>
            </a:lvl4pPr>
            <a:lvl5pPr marL="2112963" indent="-233363">
              <a:defRPr sz="2100">
                <a:solidFill>
                  <a:srgbClr val="00367D"/>
                </a:solidFill>
                <a:latin typeface="Frutiger 55 Roman" charset="0"/>
                <a:ea typeface="ヒラギノ角ゴ ProN W3" charset="-128"/>
                <a:sym typeface="Frutiger 55 Roman" charset="0"/>
              </a:defRPr>
            </a:lvl5pPr>
            <a:lvl6pPr marL="25701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6pPr>
            <a:lvl7pPr marL="30273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7pPr>
            <a:lvl8pPr marL="34845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8pPr>
            <a:lvl9pPr marL="39417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DA4001-9EE7-42D1-96BC-80930BF89971}" type="slidenum">
              <a:rPr kumimoji="0" lang="en-US" altLang="en-US" sz="1200" b="0" i="0" u="none" strike="noStrike" kern="1200" cap="none" spc="0" normalizeH="0" baseline="0" noProof="0">
                <a:ln>
                  <a:noFill/>
                </a:ln>
                <a:solidFill>
                  <a:srgbClr val="00367D"/>
                </a:solidFill>
                <a:effectLst/>
                <a:uLnTx/>
                <a:uFillTx/>
                <a:latin typeface="Frutiger 55 Roman" charset="0"/>
                <a:ea typeface="ヒラギノ角ゴ ProN W3" charset="-128"/>
                <a:cs typeface="+mn-cs"/>
                <a:sym typeface="Frutiger 55 Roman"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367D"/>
              </a:solidFill>
              <a:effectLst/>
              <a:uLnTx/>
              <a:uFillTx/>
              <a:latin typeface="Frutiger 55 Roman" charset="0"/>
              <a:ea typeface="ヒラギノ角ゴ ProN W3" charset="-128"/>
              <a:cs typeface="+mn-cs"/>
              <a:sym typeface="Frutiger 55 Roman" charset="0"/>
            </a:endParaRPr>
          </a:p>
        </p:txBody>
      </p:sp>
    </p:spTree>
    <p:extLst>
      <p:ext uri="{BB962C8B-B14F-4D97-AF65-F5344CB8AC3E}">
        <p14:creationId xmlns:p14="http://schemas.microsoft.com/office/powerpoint/2010/main" val="7174788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4008438" y="8893175"/>
            <a:ext cx="30670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26" tIns="46963" rIns="93926" bIns="46963" anchor="b"/>
          <a:lstStyle>
            <a:lvl1pPr>
              <a:defRPr sz="2100">
                <a:solidFill>
                  <a:srgbClr val="00367D"/>
                </a:solidFill>
                <a:latin typeface="Frutiger 55 Roman" charset="0"/>
                <a:ea typeface="ヒラギノ角ゴ ProN W3" charset="-128"/>
                <a:sym typeface="Frutiger 55 Roman" charset="0"/>
              </a:defRPr>
            </a:lvl1pPr>
            <a:lvl2pPr marL="742950" indent="-285750">
              <a:defRPr sz="2100">
                <a:solidFill>
                  <a:srgbClr val="00367D"/>
                </a:solidFill>
                <a:latin typeface="Frutiger 55 Roman" charset="0"/>
                <a:ea typeface="ヒラギノ角ゴ ProN W3" charset="-128"/>
                <a:sym typeface="Frutiger 55 Roman" charset="0"/>
              </a:defRPr>
            </a:lvl2pPr>
            <a:lvl3pPr marL="1143000" indent="-228600">
              <a:defRPr sz="2100">
                <a:solidFill>
                  <a:srgbClr val="00367D"/>
                </a:solidFill>
                <a:latin typeface="Frutiger 55 Roman" charset="0"/>
                <a:ea typeface="ヒラギノ角ゴ ProN W3" charset="-128"/>
                <a:sym typeface="Frutiger 55 Roman" charset="0"/>
              </a:defRPr>
            </a:lvl3pPr>
            <a:lvl4pPr marL="1600200" indent="-228600">
              <a:defRPr sz="2100">
                <a:solidFill>
                  <a:srgbClr val="00367D"/>
                </a:solidFill>
                <a:latin typeface="Frutiger 55 Roman" charset="0"/>
                <a:ea typeface="ヒラギノ角ゴ ProN W3" charset="-128"/>
                <a:sym typeface="Frutiger 55 Roman" charset="0"/>
              </a:defRPr>
            </a:lvl4pPr>
            <a:lvl5pPr marL="2057400" indent="-228600">
              <a:defRPr sz="2100">
                <a:solidFill>
                  <a:srgbClr val="00367D"/>
                </a:solidFill>
                <a:latin typeface="Frutiger 55 Roman" charset="0"/>
                <a:ea typeface="ヒラギノ角ゴ ProN W3" charset="-128"/>
                <a:sym typeface="Frutiger 55 Roman" charset="0"/>
              </a:defRPr>
            </a:lvl5pPr>
            <a:lvl6pPr marL="25146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6pPr>
            <a:lvl7pPr marL="29718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7pPr>
            <a:lvl8pPr marL="34290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8pPr>
            <a:lvl9pPr marL="38862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BD1271-F43B-4B0D-BC47-98081023D59E}" type="slidenum">
              <a:rPr kumimoji="0" lang="en-US" altLang="en-US" sz="1200" b="0" i="0" u="none" strike="noStrike" kern="1200" cap="none" spc="0" normalizeH="0" baseline="0" noProof="0">
                <a:ln>
                  <a:noFill/>
                </a:ln>
                <a:solidFill>
                  <a:prstClr val="black"/>
                </a:solidFill>
                <a:effectLst/>
                <a:uLnTx/>
                <a:uFillTx/>
                <a:latin typeface="Frutiger 55 Roman" charset="0"/>
                <a:ea typeface="MS PGothic" pitchFamily="34" charset="-128"/>
                <a:cs typeface="+mn-cs"/>
                <a:sym typeface="Frutiger 55 Roman"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black"/>
              </a:solidFill>
              <a:effectLst/>
              <a:uLnTx/>
              <a:uFillTx/>
              <a:latin typeface="Frutiger 55 Roman" charset="0"/>
              <a:ea typeface="MS PGothic" pitchFamily="34" charset="-128"/>
              <a:cs typeface="+mn-cs"/>
              <a:sym typeface="Frutiger 55 Roman" charset="0"/>
            </a:endParaRPr>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Frutiger 55 Roman" charset="0"/>
            </a:endParaRPr>
          </a:p>
        </p:txBody>
      </p:sp>
    </p:spTree>
    <p:extLst>
      <p:ext uri="{BB962C8B-B14F-4D97-AF65-F5344CB8AC3E}">
        <p14:creationId xmlns:p14="http://schemas.microsoft.com/office/powerpoint/2010/main" val="40597825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04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rgbClr val="00367D"/>
                </a:solidFill>
                <a:latin typeface="Frutiger 55 Roman" charset="0"/>
                <a:ea typeface="ヒラギノ角ゴ ProN W3" charset="-128"/>
                <a:sym typeface="Frutiger 55 Roman" charset="0"/>
              </a:defRPr>
            </a:lvl1pPr>
            <a:lvl2pPr marL="762000" indent="-292100">
              <a:defRPr sz="2100">
                <a:solidFill>
                  <a:srgbClr val="00367D"/>
                </a:solidFill>
                <a:latin typeface="Frutiger 55 Roman" charset="0"/>
                <a:ea typeface="ヒラギノ角ゴ ProN W3" charset="-128"/>
                <a:sym typeface="Frutiger 55 Roman" charset="0"/>
              </a:defRPr>
            </a:lvl2pPr>
            <a:lvl3pPr marL="1173163" indent="-233363">
              <a:defRPr sz="2100">
                <a:solidFill>
                  <a:srgbClr val="00367D"/>
                </a:solidFill>
                <a:latin typeface="Frutiger 55 Roman" charset="0"/>
                <a:ea typeface="ヒラギノ角ゴ ProN W3" charset="-128"/>
                <a:sym typeface="Frutiger 55 Roman" charset="0"/>
              </a:defRPr>
            </a:lvl3pPr>
            <a:lvl4pPr marL="1643063" indent="-233363">
              <a:defRPr sz="2100">
                <a:solidFill>
                  <a:srgbClr val="00367D"/>
                </a:solidFill>
                <a:latin typeface="Frutiger 55 Roman" charset="0"/>
                <a:ea typeface="ヒラギノ角ゴ ProN W3" charset="-128"/>
                <a:sym typeface="Frutiger 55 Roman" charset="0"/>
              </a:defRPr>
            </a:lvl4pPr>
            <a:lvl5pPr marL="2112963" indent="-233363">
              <a:defRPr sz="2100">
                <a:solidFill>
                  <a:srgbClr val="00367D"/>
                </a:solidFill>
                <a:latin typeface="Frutiger 55 Roman" charset="0"/>
                <a:ea typeface="ヒラギノ角ゴ ProN W3" charset="-128"/>
                <a:sym typeface="Frutiger 55 Roman" charset="0"/>
              </a:defRPr>
            </a:lvl5pPr>
            <a:lvl6pPr marL="25701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6pPr>
            <a:lvl7pPr marL="30273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7pPr>
            <a:lvl8pPr marL="34845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8pPr>
            <a:lvl9pPr marL="39417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216693-45A7-4E83-9A07-B618017801A7}" type="slidenum">
              <a:rPr kumimoji="0" lang="en-US" altLang="en-US" sz="1200" b="0" i="0" u="none" strike="noStrike" kern="1200" cap="none" spc="0" normalizeH="0" baseline="0" noProof="0">
                <a:ln>
                  <a:noFill/>
                </a:ln>
                <a:solidFill>
                  <a:srgbClr val="00367D"/>
                </a:solidFill>
                <a:effectLst/>
                <a:uLnTx/>
                <a:uFillTx/>
                <a:latin typeface="Frutiger 55 Roman" charset="0"/>
                <a:ea typeface="ヒラギノ角ゴ ProN W3" charset="-128"/>
                <a:cs typeface="+mn-cs"/>
                <a:sym typeface="Frutiger 55 Roman"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367D"/>
              </a:solidFill>
              <a:effectLst/>
              <a:uLnTx/>
              <a:uFillTx/>
              <a:latin typeface="Frutiger 55 Roman" charset="0"/>
              <a:ea typeface="ヒラギノ角ゴ ProN W3" charset="-128"/>
              <a:cs typeface="+mn-cs"/>
              <a:sym typeface="Frutiger 55 Roman" charset="0"/>
            </a:endParaRPr>
          </a:p>
        </p:txBody>
      </p:sp>
    </p:spTree>
    <p:extLst>
      <p:ext uri="{BB962C8B-B14F-4D97-AF65-F5344CB8AC3E}">
        <p14:creationId xmlns:p14="http://schemas.microsoft.com/office/powerpoint/2010/main" val="7340578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560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rgbClr val="00367D"/>
                </a:solidFill>
                <a:latin typeface="Frutiger 55 Roman" charset="0"/>
                <a:ea typeface="ヒラギノ角ゴ ProN W3" charset="-128"/>
                <a:sym typeface="Frutiger 55 Roman" charset="0"/>
              </a:defRPr>
            </a:lvl1pPr>
            <a:lvl2pPr marL="762000" indent="-292100">
              <a:defRPr sz="2100">
                <a:solidFill>
                  <a:srgbClr val="00367D"/>
                </a:solidFill>
                <a:latin typeface="Frutiger 55 Roman" charset="0"/>
                <a:ea typeface="ヒラギノ角ゴ ProN W3" charset="-128"/>
                <a:sym typeface="Frutiger 55 Roman" charset="0"/>
              </a:defRPr>
            </a:lvl2pPr>
            <a:lvl3pPr marL="1173163" indent="-233363">
              <a:defRPr sz="2100">
                <a:solidFill>
                  <a:srgbClr val="00367D"/>
                </a:solidFill>
                <a:latin typeface="Frutiger 55 Roman" charset="0"/>
                <a:ea typeface="ヒラギノ角ゴ ProN W3" charset="-128"/>
                <a:sym typeface="Frutiger 55 Roman" charset="0"/>
              </a:defRPr>
            </a:lvl3pPr>
            <a:lvl4pPr marL="1643063" indent="-233363">
              <a:defRPr sz="2100">
                <a:solidFill>
                  <a:srgbClr val="00367D"/>
                </a:solidFill>
                <a:latin typeface="Frutiger 55 Roman" charset="0"/>
                <a:ea typeface="ヒラギノ角ゴ ProN W3" charset="-128"/>
                <a:sym typeface="Frutiger 55 Roman" charset="0"/>
              </a:defRPr>
            </a:lvl4pPr>
            <a:lvl5pPr marL="2112963" indent="-233363">
              <a:defRPr sz="2100">
                <a:solidFill>
                  <a:srgbClr val="00367D"/>
                </a:solidFill>
                <a:latin typeface="Frutiger 55 Roman" charset="0"/>
                <a:ea typeface="ヒラギノ角ゴ ProN W3" charset="-128"/>
                <a:sym typeface="Frutiger 55 Roman" charset="0"/>
              </a:defRPr>
            </a:lvl5pPr>
            <a:lvl6pPr marL="25701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6pPr>
            <a:lvl7pPr marL="30273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7pPr>
            <a:lvl8pPr marL="34845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8pPr>
            <a:lvl9pPr marL="39417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4DC014-355B-4354-9F45-F984C1EF2421}" type="slidenum">
              <a:rPr kumimoji="0" lang="en-US" altLang="en-US" sz="1200" b="0" i="0" u="none" strike="noStrike" kern="1200" cap="none" spc="0" normalizeH="0" baseline="0" noProof="0">
                <a:ln>
                  <a:noFill/>
                </a:ln>
                <a:solidFill>
                  <a:srgbClr val="00367D"/>
                </a:solidFill>
                <a:effectLst/>
                <a:uLnTx/>
                <a:uFillTx/>
                <a:latin typeface="Frutiger 55 Roman" charset="0"/>
                <a:ea typeface="ヒラギノ角ゴ ProN W3" charset="-128"/>
                <a:cs typeface="+mn-cs"/>
                <a:sym typeface="Frutiger 55 Roman"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367D"/>
              </a:solidFill>
              <a:effectLst/>
              <a:uLnTx/>
              <a:uFillTx/>
              <a:latin typeface="Frutiger 55 Roman" charset="0"/>
              <a:ea typeface="ヒラギノ角ゴ ProN W3" charset="-128"/>
              <a:cs typeface="+mn-cs"/>
              <a:sym typeface="Frutiger 55 Roman" charset="0"/>
            </a:endParaRPr>
          </a:p>
        </p:txBody>
      </p:sp>
    </p:spTree>
    <p:extLst>
      <p:ext uri="{BB962C8B-B14F-4D97-AF65-F5344CB8AC3E}">
        <p14:creationId xmlns:p14="http://schemas.microsoft.com/office/powerpoint/2010/main" val="7983340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rgbClr val="00367D"/>
                </a:solidFill>
                <a:latin typeface="Frutiger 55 Roman" charset="0"/>
                <a:ea typeface="ヒラギノ角ゴ ProN W3" charset="-128"/>
                <a:sym typeface="Frutiger 55 Roman" charset="0"/>
              </a:defRPr>
            </a:lvl1pPr>
            <a:lvl2pPr marL="762000" indent="-292100">
              <a:defRPr sz="2100">
                <a:solidFill>
                  <a:srgbClr val="00367D"/>
                </a:solidFill>
                <a:latin typeface="Frutiger 55 Roman" charset="0"/>
                <a:ea typeface="ヒラギノ角ゴ ProN W3" charset="-128"/>
                <a:sym typeface="Frutiger 55 Roman" charset="0"/>
              </a:defRPr>
            </a:lvl2pPr>
            <a:lvl3pPr marL="1173163" indent="-233363">
              <a:defRPr sz="2100">
                <a:solidFill>
                  <a:srgbClr val="00367D"/>
                </a:solidFill>
                <a:latin typeface="Frutiger 55 Roman" charset="0"/>
                <a:ea typeface="ヒラギノ角ゴ ProN W3" charset="-128"/>
                <a:sym typeface="Frutiger 55 Roman" charset="0"/>
              </a:defRPr>
            </a:lvl3pPr>
            <a:lvl4pPr marL="1643063" indent="-233363">
              <a:defRPr sz="2100">
                <a:solidFill>
                  <a:srgbClr val="00367D"/>
                </a:solidFill>
                <a:latin typeface="Frutiger 55 Roman" charset="0"/>
                <a:ea typeface="ヒラギノ角ゴ ProN W3" charset="-128"/>
                <a:sym typeface="Frutiger 55 Roman" charset="0"/>
              </a:defRPr>
            </a:lvl4pPr>
            <a:lvl5pPr marL="2112963" indent="-233363">
              <a:defRPr sz="2100">
                <a:solidFill>
                  <a:srgbClr val="00367D"/>
                </a:solidFill>
                <a:latin typeface="Frutiger 55 Roman" charset="0"/>
                <a:ea typeface="ヒラギノ角ゴ ProN W3" charset="-128"/>
                <a:sym typeface="Frutiger 55 Roman" charset="0"/>
              </a:defRPr>
            </a:lvl5pPr>
            <a:lvl6pPr marL="25701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6pPr>
            <a:lvl7pPr marL="30273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7pPr>
            <a:lvl8pPr marL="34845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8pPr>
            <a:lvl9pPr marL="39417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74E4E0-8029-4423-99F8-6E4B2FD8D234}" type="slidenum">
              <a:rPr kumimoji="0" lang="en-US" altLang="en-US" sz="1200" b="0" i="0" u="none" strike="noStrike" kern="1200" cap="none" spc="0" normalizeH="0" baseline="0" noProof="0">
                <a:ln>
                  <a:noFill/>
                </a:ln>
                <a:solidFill>
                  <a:srgbClr val="00367D"/>
                </a:solidFill>
                <a:effectLst/>
                <a:uLnTx/>
                <a:uFillTx/>
                <a:latin typeface="Frutiger 55 Roman" charset="0"/>
                <a:ea typeface="ヒラギノ角ゴ ProN W3" charset="-128"/>
                <a:cs typeface="+mn-cs"/>
                <a:sym typeface="Frutiger 55 Roman"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367D"/>
              </a:solidFill>
              <a:effectLst/>
              <a:uLnTx/>
              <a:uFillTx/>
              <a:latin typeface="Frutiger 55 Roman" charset="0"/>
              <a:ea typeface="ヒラギノ角ゴ ProN W3" charset="-128"/>
              <a:cs typeface="+mn-cs"/>
              <a:sym typeface="Frutiger 55 Roman" charset="0"/>
            </a:endParaRPr>
          </a:p>
        </p:txBody>
      </p:sp>
    </p:spTree>
    <p:extLst>
      <p:ext uri="{BB962C8B-B14F-4D97-AF65-F5344CB8AC3E}">
        <p14:creationId xmlns:p14="http://schemas.microsoft.com/office/powerpoint/2010/main" val="233485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rgbClr val="00367D"/>
                </a:solidFill>
                <a:latin typeface="Frutiger 55 Roman" charset="0"/>
                <a:ea typeface="ヒラギノ角ゴ ProN W3" charset="-128"/>
                <a:sym typeface="Frutiger 55 Roman" charset="0"/>
              </a:defRPr>
            </a:lvl1pPr>
            <a:lvl2pPr marL="762000" indent="-292100">
              <a:defRPr sz="2100">
                <a:solidFill>
                  <a:srgbClr val="00367D"/>
                </a:solidFill>
                <a:latin typeface="Frutiger 55 Roman" charset="0"/>
                <a:ea typeface="ヒラギノ角ゴ ProN W3" charset="-128"/>
                <a:sym typeface="Frutiger 55 Roman" charset="0"/>
              </a:defRPr>
            </a:lvl2pPr>
            <a:lvl3pPr marL="1173163" indent="-233363">
              <a:defRPr sz="2100">
                <a:solidFill>
                  <a:srgbClr val="00367D"/>
                </a:solidFill>
                <a:latin typeface="Frutiger 55 Roman" charset="0"/>
                <a:ea typeface="ヒラギノ角ゴ ProN W3" charset="-128"/>
                <a:sym typeface="Frutiger 55 Roman" charset="0"/>
              </a:defRPr>
            </a:lvl3pPr>
            <a:lvl4pPr marL="1643063" indent="-233363">
              <a:defRPr sz="2100">
                <a:solidFill>
                  <a:srgbClr val="00367D"/>
                </a:solidFill>
                <a:latin typeface="Frutiger 55 Roman" charset="0"/>
                <a:ea typeface="ヒラギノ角ゴ ProN W3" charset="-128"/>
                <a:sym typeface="Frutiger 55 Roman" charset="0"/>
              </a:defRPr>
            </a:lvl4pPr>
            <a:lvl5pPr marL="2112963" indent="-233363">
              <a:defRPr sz="2100">
                <a:solidFill>
                  <a:srgbClr val="00367D"/>
                </a:solidFill>
                <a:latin typeface="Frutiger 55 Roman" charset="0"/>
                <a:ea typeface="ヒラギノ角ゴ ProN W3" charset="-128"/>
                <a:sym typeface="Frutiger 55 Roman" charset="0"/>
              </a:defRPr>
            </a:lvl5pPr>
            <a:lvl6pPr marL="25701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6pPr>
            <a:lvl7pPr marL="30273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7pPr>
            <a:lvl8pPr marL="34845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8pPr>
            <a:lvl9pPr marL="3941763" indent="-233363"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74E4E0-8029-4423-99F8-6E4B2FD8D234}" type="slidenum">
              <a:rPr kumimoji="0" lang="en-US" altLang="en-US" sz="1200" b="0" i="0" u="none" strike="noStrike" kern="1200" cap="none" spc="0" normalizeH="0" baseline="0" noProof="0">
                <a:ln>
                  <a:noFill/>
                </a:ln>
                <a:solidFill>
                  <a:srgbClr val="00367D"/>
                </a:solidFill>
                <a:effectLst/>
                <a:uLnTx/>
                <a:uFillTx/>
                <a:latin typeface="Frutiger 55 Roman" charset="0"/>
                <a:ea typeface="ヒラギノ角ゴ ProN W3" charset="-128"/>
                <a:cs typeface="+mn-cs"/>
                <a:sym typeface="Frutiger 55 Roman"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367D"/>
              </a:solidFill>
              <a:effectLst/>
              <a:uLnTx/>
              <a:uFillTx/>
              <a:latin typeface="Frutiger 55 Roman" charset="0"/>
              <a:ea typeface="ヒラギノ角ゴ ProN W3" charset="-128"/>
              <a:cs typeface="+mn-cs"/>
              <a:sym typeface="Frutiger 55 Roman" charset="0"/>
            </a:endParaRPr>
          </a:p>
        </p:txBody>
      </p:sp>
    </p:spTree>
    <p:extLst>
      <p:ext uri="{BB962C8B-B14F-4D97-AF65-F5344CB8AC3E}">
        <p14:creationId xmlns:p14="http://schemas.microsoft.com/office/powerpoint/2010/main" val="42733604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4247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36496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35637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97083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8131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descr="Partner organization logo"/>
          <p:cNvSpPr>
            <a:spLocks noGrp="1"/>
          </p:cNvSpPr>
          <p:nvPr>
            <p:ph type="pic" sz="quarter" idx="15" hasCustomPrompt="1"/>
          </p:nvPr>
        </p:nvSpPr>
        <p:spPr>
          <a:xfrm>
            <a:off x="5227868" y="5828462"/>
            <a:ext cx="2019300" cy="774700"/>
          </a:xfrm>
          <a:prstGeom prst="rect">
            <a:avLst/>
          </a:prstGeom>
        </p:spPr>
        <p:txBody>
          <a:bodyPr anchor="ctr"/>
          <a:lstStyle>
            <a:lvl1pPr marL="0" indent="0" algn="ctr">
              <a:buNone/>
              <a:defRPr sz="1600" baseline="0"/>
            </a:lvl1pPr>
          </a:lstStyle>
          <a:p>
            <a:r>
              <a:rPr lang="en-US" dirty="0" smtClean="0"/>
              <a:t>Insert partner organization logo</a:t>
            </a:r>
            <a:endParaRPr lang="en-US" dirty="0"/>
          </a:p>
        </p:txBody>
      </p:sp>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4162" y="5906440"/>
            <a:ext cx="1886712" cy="618744"/>
          </a:xfrm>
          <a:prstGeom prst="rect">
            <a:avLst/>
          </a:prstGeom>
        </p:spPr>
      </p:pic>
    </p:spTree>
    <p:extLst>
      <p:ext uri="{BB962C8B-B14F-4D97-AF65-F5344CB8AC3E}">
        <p14:creationId xmlns:p14="http://schemas.microsoft.com/office/powerpoint/2010/main" val="41031851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777534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2108883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15" name="Picture Placeholder 2" descr="Partner organization logo"/>
          <p:cNvSpPr>
            <a:spLocks noGrp="1"/>
          </p:cNvSpPr>
          <p:nvPr>
            <p:ph type="pic" sz="quarter" idx="21" hasCustomPrompt="1"/>
          </p:nvPr>
        </p:nvSpPr>
        <p:spPr>
          <a:xfrm>
            <a:off x="4154960" y="6185514"/>
            <a:ext cx="1636152" cy="621792"/>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310355313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3233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998"/>
            <a:ext cx="6858000" cy="2387442"/>
          </a:xfrm>
          <a:prstGeom prst="rect">
            <a:avLst/>
          </a:prstGeom>
        </p:spPr>
        <p:txBody>
          <a:bodyPr anchor="b"/>
          <a:lstStyle>
            <a:lvl1pPr algn="ctr">
              <a:defRPr sz="5400"/>
            </a:lvl1pPr>
          </a:lstStyle>
          <a:p>
            <a:r>
              <a:rPr lang="en-US"/>
              <a:t>Click to edit Master title style</a:t>
            </a:r>
          </a:p>
        </p:txBody>
      </p:sp>
      <p:sp>
        <p:nvSpPr>
          <p:cNvPr id="3" name="Subtitle 2"/>
          <p:cNvSpPr>
            <a:spLocks noGrp="1"/>
          </p:cNvSpPr>
          <p:nvPr>
            <p:ph type="subTitle" idx="1"/>
          </p:nvPr>
        </p:nvSpPr>
        <p:spPr>
          <a:xfrm>
            <a:off x="1143000" y="3601879"/>
            <a:ext cx="6858000" cy="1655921"/>
          </a:xfrm>
          <a:prstGeom prst="rect">
            <a:avLst/>
          </a:prstGeo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p>
        </p:txBody>
      </p:sp>
    </p:spTree>
    <p:extLst>
      <p:ext uri="{BB962C8B-B14F-4D97-AF65-F5344CB8AC3E}">
        <p14:creationId xmlns:p14="http://schemas.microsoft.com/office/powerpoint/2010/main" val="1637720554"/>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760"/>
            <a:ext cx="7886700" cy="132445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943"/>
            <a:ext cx="7886700" cy="43505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90815"/>
      </p:ext>
    </p:extLst>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364" y="1710214"/>
            <a:ext cx="7886700" cy="2851785"/>
          </a:xfrm>
          <a:prstGeom prst="rect">
            <a:avLst/>
          </a:prstGeom>
        </p:spPr>
        <p:txBody>
          <a:bodyPr anchor="b"/>
          <a:lstStyle>
            <a:lvl1pPr>
              <a:defRPr sz="5400"/>
            </a:lvl1pPr>
          </a:lstStyle>
          <a:p>
            <a:r>
              <a:rPr lang="en-US"/>
              <a:t>Click to edit Master title style</a:t>
            </a:r>
          </a:p>
        </p:txBody>
      </p:sp>
      <p:sp>
        <p:nvSpPr>
          <p:cNvPr id="3" name="Text Placeholder 2"/>
          <p:cNvSpPr>
            <a:spLocks noGrp="1"/>
          </p:cNvSpPr>
          <p:nvPr>
            <p:ph type="body" idx="1"/>
          </p:nvPr>
        </p:nvSpPr>
        <p:spPr>
          <a:xfrm>
            <a:off x="624364" y="4589145"/>
            <a:ext cx="7886700" cy="1500188"/>
          </a:xfrm>
          <a:prstGeom prst="rect">
            <a:avLst/>
          </a:prstGeom>
        </p:spPr>
        <p:txBody>
          <a:bodyPr/>
          <a:lstStyle>
            <a:lvl1pPr marL="0" indent="0">
              <a:buNone/>
              <a:defRPr sz="2160"/>
            </a:lvl1pPr>
            <a:lvl2pPr marL="411480" indent="0">
              <a:buNone/>
              <a:defRPr sz="1800"/>
            </a:lvl2pPr>
            <a:lvl3pPr marL="822960" indent="0">
              <a:buNone/>
              <a:defRPr sz="1620"/>
            </a:lvl3pPr>
            <a:lvl4pPr marL="1234440" indent="0">
              <a:buNone/>
              <a:defRPr sz="1440"/>
            </a:lvl4pPr>
            <a:lvl5pPr marL="1645920" indent="0">
              <a:buNone/>
              <a:defRPr sz="1440"/>
            </a:lvl5pPr>
            <a:lvl6pPr marL="2057400" indent="0">
              <a:buNone/>
              <a:defRPr sz="1440"/>
            </a:lvl6pPr>
            <a:lvl7pPr marL="2468880" indent="0">
              <a:buNone/>
              <a:defRPr sz="1440"/>
            </a:lvl7pPr>
            <a:lvl8pPr marL="2880360" indent="0">
              <a:buNone/>
              <a:defRPr sz="1440"/>
            </a:lvl8pPr>
            <a:lvl9pPr marL="3291840" indent="0">
              <a:buNone/>
              <a:defRPr sz="1440"/>
            </a:lvl9pPr>
          </a:lstStyle>
          <a:p>
            <a:pPr lvl="0"/>
            <a:r>
              <a:rPr lang="en-US"/>
              <a:t>Click to edit Master text styles</a:t>
            </a:r>
          </a:p>
        </p:txBody>
      </p:sp>
    </p:spTree>
    <p:extLst>
      <p:ext uri="{BB962C8B-B14F-4D97-AF65-F5344CB8AC3E}">
        <p14:creationId xmlns:p14="http://schemas.microsoft.com/office/powerpoint/2010/main" val="1535363414"/>
      </p:ext>
    </p:extLst>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760"/>
            <a:ext cx="7886700" cy="132445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943"/>
            <a:ext cx="3874770" cy="43505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580" y="1825943"/>
            <a:ext cx="3874770" cy="43505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1521235"/>
      </p:ext>
    </p:extLst>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079" y="365760"/>
            <a:ext cx="7886700" cy="132445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30079" y="1681639"/>
            <a:ext cx="3867626" cy="822960"/>
          </a:xfrm>
          <a:prstGeom prst="rect">
            <a:avLst/>
          </a:prstGeo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630079" y="2504599"/>
            <a:ext cx="3867626" cy="36847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639"/>
            <a:ext cx="3887629" cy="822960"/>
          </a:xfrm>
          <a:prstGeom prst="rect">
            <a:avLst/>
          </a:prstGeo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4629150" y="2504599"/>
            <a:ext cx="3887629" cy="36847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031260"/>
      </p:ext>
    </p:extLst>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760"/>
            <a:ext cx="7886700" cy="132445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85654639"/>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15" name="Picture Placeholder 2" descr="Partner organization logo"/>
          <p:cNvSpPr>
            <a:spLocks noGrp="1"/>
          </p:cNvSpPr>
          <p:nvPr>
            <p:ph type="pic" sz="quarter" idx="21" hasCustomPrompt="1"/>
          </p:nvPr>
        </p:nvSpPr>
        <p:spPr>
          <a:xfrm>
            <a:off x="4154960" y="6185514"/>
            <a:ext cx="1636152" cy="621792"/>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275984539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500573"/>
      </p:ext>
    </p:extLst>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79" y="457200"/>
            <a:ext cx="2948940" cy="1600200"/>
          </a:xfrm>
          <a:prstGeom prst="rect">
            <a:avLst/>
          </a:prstGeom>
        </p:spPr>
        <p:txBody>
          <a:bodyPr anchor="b"/>
          <a:lstStyle>
            <a:lvl1pPr>
              <a:defRPr sz="2880"/>
            </a:lvl1pPr>
          </a:lstStyle>
          <a:p>
            <a:r>
              <a:rPr lang="en-US"/>
              <a:t>Click to edit Master title style</a:t>
            </a:r>
          </a:p>
        </p:txBody>
      </p:sp>
      <p:sp>
        <p:nvSpPr>
          <p:cNvPr id="3" name="Content Placeholder 2"/>
          <p:cNvSpPr>
            <a:spLocks noGrp="1"/>
          </p:cNvSpPr>
          <p:nvPr>
            <p:ph idx="1"/>
          </p:nvPr>
        </p:nvSpPr>
        <p:spPr>
          <a:xfrm>
            <a:off x="3887629" y="987267"/>
            <a:ext cx="4629150" cy="4873466"/>
          </a:xfrm>
          <a:prstGeom prst="rect">
            <a:avLst/>
          </a:prstGeo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079" y="2057400"/>
            <a:ext cx="2948940" cy="3811905"/>
          </a:xfrm>
          <a:prstGeom prst="rect">
            <a:avLst/>
          </a:prstGeo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Tree>
    <p:extLst>
      <p:ext uri="{BB962C8B-B14F-4D97-AF65-F5344CB8AC3E}">
        <p14:creationId xmlns:p14="http://schemas.microsoft.com/office/powerpoint/2010/main" val="4049881235"/>
      </p:ext>
    </p:extLst>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79" y="457200"/>
            <a:ext cx="2948940" cy="1600200"/>
          </a:xfrm>
          <a:prstGeom prst="rect">
            <a:avLst/>
          </a:prstGeom>
        </p:spPr>
        <p:txBody>
          <a:bodyPr anchor="b"/>
          <a:lstStyle>
            <a:lvl1pPr>
              <a:defRPr sz="2880"/>
            </a:lvl1pPr>
          </a:lstStyle>
          <a:p>
            <a:r>
              <a:rPr lang="en-US"/>
              <a:t>Click to edit Master title style</a:t>
            </a:r>
          </a:p>
        </p:txBody>
      </p:sp>
      <p:sp>
        <p:nvSpPr>
          <p:cNvPr id="3" name="Picture Placeholder 2"/>
          <p:cNvSpPr>
            <a:spLocks noGrp="1"/>
          </p:cNvSpPr>
          <p:nvPr>
            <p:ph type="pic" idx="1"/>
          </p:nvPr>
        </p:nvSpPr>
        <p:spPr>
          <a:xfrm>
            <a:off x="3887629" y="987267"/>
            <a:ext cx="4629150" cy="4873466"/>
          </a:xfrm>
          <a:prstGeom prst="rect">
            <a:avLst/>
          </a:prstGeo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a:sym typeface="Gill Sans" charset="0"/>
            </a:endParaRPr>
          </a:p>
        </p:txBody>
      </p:sp>
      <p:sp>
        <p:nvSpPr>
          <p:cNvPr id="4" name="Text Placeholder 3"/>
          <p:cNvSpPr>
            <a:spLocks noGrp="1"/>
          </p:cNvSpPr>
          <p:nvPr>
            <p:ph type="body" sz="half" idx="2"/>
          </p:nvPr>
        </p:nvSpPr>
        <p:spPr>
          <a:xfrm>
            <a:off x="630079" y="2057400"/>
            <a:ext cx="2948940" cy="3811905"/>
          </a:xfrm>
          <a:prstGeom prst="rect">
            <a:avLst/>
          </a:prstGeo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Tree>
    <p:extLst>
      <p:ext uri="{BB962C8B-B14F-4D97-AF65-F5344CB8AC3E}">
        <p14:creationId xmlns:p14="http://schemas.microsoft.com/office/powerpoint/2010/main" val="1429244453"/>
      </p:ext>
    </p:extLst>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760"/>
            <a:ext cx="7886700" cy="132445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825943"/>
            <a:ext cx="7886700" cy="43505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4134908"/>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760"/>
            <a:ext cx="1971675" cy="581072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760"/>
            <a:ext cx="5777865" cy="581072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485830"/>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3D2FD90-0D9F-47EE-B1E2-70CF0ED2C5A7}"/>
              </a:ext>
            </a:extLst>
          </p:cNvPr>
          <p:cNvCxnSpPr/>
          <p:nvPr userDrawn="1"/>
        </p:nvCxnSpPr>
        <p:spPr>
          <a:xfrm>
            <a:off x="152877" y="685800"/>
            <a:ext cx="8838248" cy="0"/>
          </a:xfrm>
          <a:prstGeom prst="line">
            <a:avLst/>
          </a:prstGeom>
          <a:ln w="25400" cmpd="sng">
            <a:solidFill>
              <a:srgbClr val="8E62A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52400"/>
            <a:ext cx="7543800" cy="533400"/>
          </a:xfrm>
          <a:prstGeom prst="rect">
            <a:avLst/>
          </a:prstGeom>
        </p:spPr>
        <p:txBody>
          <a:bodyPr lIns="101599" tIns="50799" rIns="101599" bIns="50799"/>
          <a:lstStyle>
            <a:lvl1pPr algn="l">
              <a:defRPr sz="2790" b="1" cap="small" baseline="0"/>
            </a:lvl1pPr>
          </a:lstStyle>
          <a:p>
            <a:r>
              <a:rPr lang="en-US" dirty="0"/>
              <a:t>Click to edit Master title style</a:t>
            </a:r>
          </a:p>
        </p:txBody>
      </p:sp>
    </p:spTree>
    <p:extLst>
      <p:ext uri="{BB962C8B-B14F-4D97-AF65-F5344CB8AC3E}">
        <p14:creationId xmlns:p14="http://schemas.microsoft.com/office/powerpoint/2010/main" val="965336468"/>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34"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401469900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20373400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2963626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15" name="Picture Placeholder 2" descr="Partner organization logo"/>
          <p:cNvSpPr>
            <a:spLocks noGrp="1"/>
          </p:cNvSpPr>
          <p:nvPr>
            <p:ph type="pic" sz="quarter" idx="21" hasCustomPrompt="1"/>
          </p:nvPr>
        </p:nvSpPr>
        <p:spPr>
          <a:xfrm>
            <a:off x="4154960" y="6185514"/>
            <a:ext cx="1636152" cy="621792"/>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4855672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34"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84418352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14900" y="1981200"/>
            <a:ext cx="36957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dirty="0"/>
          </a:p>
        </p:txBody>
      </p:sp>
      <p:sp>
        <p:nvSpPr>
          <p:cNvPr id="6" name="Rectangle 18"/>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dirty="0"/>
          </a:p>
        </p:txBody>
      </p:sp>
      <p:sp>
        <p:nvSpPr>
          <p:cNvPr id="7" name="Rectangle 19"/>
          <p:cNvSpPr>
            <a:spLocks noGrp="1" noChangeArrowheads="1"/>
          </p:cNvSpPr>
          <p:nvPr>
            <p:ph type="sldNum" sz="quarter" idx="12"/>
          </p:nvPr>
        </p:nvSpPr>
        <p:spPr>
          <a:xfrm>
            <a:off x="8174736" y="2272"/>
            <a:ext cx="762000" cy="365760"/>
          </a:xfrm>
          <a:prstGeom prst="rect">
            <a:avLst/>
          </a:prstGeom>
          <a:ln/>
        </p:spPr>
        <p:txBody>
          <a:bodyPr/>
          <a:lstStyle>
            <a:lvl1pPr>
              <a:defRPr/>
            </a:lvl1pPr>
          </a:lstStyle>
          <a:p>
            <a:pPr>
              <a:defRPr/>
            </a:pPr>
            <a:fld id="{5C649813-CD6C-4B3E-A17B-33CCB3420110}" type="slidenum">
              <a:rPr lang="en-US"/>
              <a:pPr>
                <a:defRPr/>
              </a:pPr>
              <a:t>‹#›</a:t>
            </a:fld>
            <a:endParaRPr lang="en-US" dirty="0"/>
          </a:p>
        </p:txBody>
      </p:sp>
    </p:spTree>
    <p:extLst>
      <p:ext uri="{BB962C8B-B14F-4D97-AF65-F5344CB8AC3E}">
        <p14:creationId xmlns:p14="http://schemas.microsoft.com/office/powerpoint/2010/main" val="2621111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066800"/>
          </a:xfrm>
          <a:prstGeom prst="rect">
            <a:avLst/>
          </a:prstGeo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2249424"/>
            <a:ext cx="8229600" cy="4325112"/>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a:xfrm>
            <a:off x="6586536" y="612648"/>
            <a:ext cx="957264" cy="457200"/>
          </a:xfrm>
          <a:prstGeom prst="rect">
            <a:avLst/>
          </a:prstGeom>
        </p:spPr>
        <p:txBody>
          <a:bodyPr/>
          <a:lstStyle/>
          <a:p>
            <a:fld id="{DF61A275-8FB6-4A7C-819C-E72BE3CAFB99}" type="datetime1">
              <a:rPr lang="en-US" smtClean="0"/>
              <a:pPr/>
              <a:t>1/3/2018</a:t>
            </a:fld>
            <a:endParaRPr lang="en-US" dirty="0"/>
          </a:p>
        </p:txBody>
      </p:sp>
      <p:sp>
        <p:nvSpPr>
          <p:cNvPr id="5" name="Footer Placeholder 4"/>
          <p:cNvSpPr>
            <a:spLocks noGrp="1"/>
          </p:cNvSpPr>
          <p:nvPr>
            <p:ph type="ftr" sz="quarter" idx="11"/>
          </p:nvPr>
        </p:nvSpPr>
        <p:spPr>
          <a:xfrm>
            <a:off x="5257800" y="612648"/>
            <a:ext cx="1325880" cy="457200"/>
          </a:xfrm>
          <a:prstGeom prst="rect">
            <a:avLst/>
          </a:prstGeom>
        </p:spPr>
        <p:txBody>
          <a:bodyPr/>
          <a:lstStyle/>
          <a:p>
            <a:endParaRPr lang="en-US" dirty="0"/>
          </a:p>
        </p:txBody>
      </p:sp>
      <p:sp>
        <p:nvSpPr>
          <p:cNvPr id="6" name="Slide Number Placeholder 5"/>
          <p:cNvSpPr>
            <a:spLocks noGrp="1"/>
          </p:cNvSpPr>
          <p:nvPr>
            <p:ph type="sldNum" sz="quarter" idx="12"/>
          </p:nvPr>
        </p:nvSpPr>
        <p:spPr>
          <a:xfrm>
            <a:off x="8174736" y="2272"/>
            <a:ext cx="762000" cy="365760"/>
          </a:xfrm>
          <a:prstGeom prst="rect">
            <a:avLst/>
          </a:prstGeom>
        </p:spPr>
        <p:txBody>
          <a:bodyPr/>
          <a:lstStyle/>
          <a:p>
            <a:fld id="{4C252419-0FDB-417D-ADAA-1FA5D79F4541}" type="slidenum">
              <a:rPr lang="en-US" smtClean="0"/>
              <a:pPr/>
              <a:t>‹#›</a:t>
            </a:fld>
            <a:endParaRPr lang="en-US" dirty="0"/>
          </a:p>
        </p:txBody>
      </p:sp>
    </p:spTree>
    <p:extLst>
      <p:ext uri="{BB962C8B-B14F-4D97-AF65-F5344CB8AC3E}">
        <p14:creationId xmlns:p14="http://schemas.microsoft.com/office/powerpoint/2010/main" val="1528126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407484091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42589784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2988578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2533009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271099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3767197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415701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descr="Partner organization logo"/>
          <p:cNvSpPr>
            <a:spLocks noGrp="1"/>
          </p:cNvSpPr>
          <p:nvPr>
            <p:ph type="pic" sz="quarter" idx="15" hasCustomPrompt="1"/>
          </p:nvPr>
        </p:nvSpPr>
        <p:spPr>
          <a:xfrm>
            <a:off x="5227868" y="5828462"/>
            <a:ext cx="2019300" cy="774700"/>
          </a:xfrm>
          <a:prstGeom prst="rect">
            <a:avLst/>
          </a:prstGeom>
        </p:spPr>
        <p:txBody>
          <a:bodyPr anchor="ctr"/>
          <a:lstStyle>
            <a:lvl1pPr marL="0" indent="0" algn="ctr">
              <a:buNone/>
              <a:defRPr sz="1600" baseline="0"/>
            </a:lvl1pPr>
          </a:lstStyle>
          <a:p>
            <a:r>
              <a:rPr lang="en-US" dirty="0" smtClean="0"/>
              <a:t>Insert partner organization logo</a:t>
            </a:r>
            <a:endParaRPr lang="en-US" dirty="0"/>
          </a:p>
        </p:txBody>
      </p:sp>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spTree>
    <p:extLst>
      <p:ext uri="{BB962C8B-B14F-4D97-AF65-F5344CB8AC3E}">
        <p14:creationId xmlns:p14="http://schemas.microsoft.com/office/powerpoint/2010/main" val="409226666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34"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6486734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25633367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8.xml"/><Relationship Id="rId7" Type="http://schemas.openxmlformats.org/officeDocument/2006/relationships/image" Target="../media/image6.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theme" Target="../theme/theme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theme" Target="../theme/theme12.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7" Type="http://schemas.openxmlformats.org/officeDocument/2006/relationships/image" Target="../media/image7.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jpg"/></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7.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8.jpg"/><Relationship Id="rId5" Type="http://schemas.openxmlformats.org/officeDocument/2006/relationships/theme" Target="../theme/theme14.xml"/><Relationship Id="rId4"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theme" Target="../theme/theme3.xml"/><Relationship Id="rId10" Type="http://schemas.openxmlformats.org/officeDocument/2006/relationships/image" Target="../media/image3.jpg"/><Relationship Id="rId4" Type="http://schemas.openxmlformats.org/officeDocument/2006/relationships/slideLayout" Target="../slideLayouts/slideLayout6.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7.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0.xml"/><Relationship Id="rId7" Type="http://schemas.openxmlformats.org/officeDocument/2006/relationships/theme" Target="../theme/theme5.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7.png"/><Relationship Id="rId5" Type="http://schemas.openxmlformats.org/officeDocument/2006/relationships/slideLayout" Target="../slideLayouts/slideLayout12.xml"/><Relationship Id="rId10" Type="http://schemas.openxmlformats.org/officeDocument/2006/relationships/image" Target="../media/image6.png"/><Relationship Id="rId4" Type="http://schemas.openxmlformats.org/officeDocument/2006/relationships/slideLayout" Target="../slideLayouts/slideLayout11.xml"/><Relationship Id="rId9"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theme" Target="../theme/theme7.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theme" Target="../theme/theme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theme" Target="../theme/theme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34" name="Straight Connector 33"/>
          <p:cNvCxnSpPr/>
          <p:nvPr/>
        </p:nvCxnSpPr>
        <p:spPr>
          <a:xfrm>
            <a:off x="7447051" y="309031"/>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94162" y="5906440"/>
            <a:ext cx="1886712" cy="618744"/>
          </a:xfrm>
          <a:prstGeom prst="rect">
            <a:avLst/>
          </a:prstGeom>
        </p:spPr>
      </p:pic>
    </p:spTree>
    <p:extLst>
      <p:ext uri="{BB962C8B-B14F-4D97-AF65-F5344CB8AC3E}">
        <p14:creationId xmlns:p14="http://schemas.microsoft.com/office/powerpoint/2010/main" val="2182381951"/>
      </p:ext>
    </p:extLst>
  </p:cSld>
  <p:clrMap bg1="lt1" tx1="dk1" bg2="lt2" tx2="dk2" accent1="accent1" accent2="accent2" accent3="accent3" accent4="accent4" accent5="accent5" accent6="accent6" hlink="hlink" folHlink="folHlink"/>
  <p:sldLayoutIdLst>
    <p:sldLayoutId id="2147483663" r:id="rId1"/>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248823075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4" r:id="rId3"/>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3409612543"/>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3517492572"/>
      </p:ext>
    </p:extLst>
  </p:cSld>
  <p:clrMap bg1="lt1" tx1="dk1" bg2="lt2" tx2="dk2" accent1="accent1" accent2="accent2" accent3="accent3" accent4="accent4" accent5="accent5" accent6="accent6" hlink="hlink" folHlink="folHlink"/>
  <p:sldLayoutIdLst>
    <p:sldLayoutId id="2147483733" r:id="rId1"/>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635823834"/>
      </p:ext>
    </p:extLst>
  </p:cSld>
  <p:clrMap bg1="lt1" tx1="dk1" bg2="lt2" tx2="dk2" accent1="accent1" accent2="accent2" accent3="accent3" accent4="accent4" accent5="accent5" accent6="accent6" hlink="hlink" folHlink="folHlink"/>
  <p:sldLayoutIdLst>
    <p:sldLayoutId id="2147483736" r:id="rId1"/>
    <p:sldLayoutId id="2147483737" r:id="rId2"/>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83053829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pic>
        <p:nvPicPr>
          <p:cNvPr id="11" name="Picture 1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366990" y="6149726"/>
            <a:ext cx="1886712" cy="618744"/>
          </a:xfrm>
          <a:prstGeom prst="rect">
            <a:avLst/>
          </a:prstGeom>
        </p:spPr>
      </p:pic>
    </p:spTree>
    <p:extLst>
      <p:ext uri="{BB962C8B-B14F-4D97-AF65-F5344CB8AC3E}">
        <p14:creationId xmlns:p14="http://schemas.microsoft.com/office/powerpoint/2010/main" val="1936983140"/>
      </p:ext>
    </p:extLst>
  </p:cSld>
  <p:clrMap bg1="lt1" tx1="dk1" bg2="lt2" tx2="dk2" accent1="accent1" accent2="accent2" accent3="accent3" accent4="accent4" accent5="accent5" accent6="accent6" hlink="hlink" folHlink="folHlink"/>
  <p:sldLayoutIdLst>
    <p:sldLayoutId id="2147483665" r:id="rId1"/>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pic>
        <p:nvPicPr>
          <p:cNvPr id="9" name="Picture 8"/>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391267" y="6153247"/>
            <a:ext cx="1886712" cy="618744"/>
          </a:xfrm>
          <a:prstGeom prst="rect">
            <a:avLst/>
          </a:prstGeom>
        </p:spPr>
      </p:pic>
    </p:spTree>
    <p:extLst>
      <p:ext uri="{BB962C8B-B14F-4D97-AF65-F5344CB8AC3E}">
        <p14:creationId xmlns:p14="http://schemas.microsoft.com/office/powerpoint/2010/main" val="147796951"/>
      </p:ext>
    </p:extLst>
  </p:cSld>
  <p:clrMap bg1="lt1" tx1="dk1" bg2="lt2" tx2="dk2" accent1="accent1" accent2="accent2" accent3="accent3" accent4="accent4" accent5="accent5" accent6="accent6" hlink="hlink" folHlink="folHlink"/>
  <p:sldLayoutIdLst>
    <p:sldLayoutId id="2147483668" r:id="rId1"/>
    <p:sldLayoutId id="2147483673" r:id="rId2"/>
    <p:sldLayoutId id="2147483667" r:id="rId3"/>
    <p:sldLayoutId id="2147483675" r:id="rId4"/>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34" name="Straight Connector 33"/>
          <p:cNvCxnSpPr/>
          <p:nvPr/>
        </p:nvCxnSpPr>
        <p:spPr>
          <a:xfrm>
            <a:off x="7447051" y="309031"/>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6648434"/>
      </p:ext>
    </p:extLst>
  </p:cSld>
  <p:clrMap bg1="lt1" tx1="dk1" bg2="lt2" tx2="dk2" accent1="accent1" accent2="accent2" accent3="accent3" accent4="accent4" accent5="accent5" accent6="accent6" hlink="hlink" folHlink="folHlink"/>
  <p:sldLayoutIdLst>
    <p:sldLayoutId id="2147483700" r:id="rId1"/>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80109914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646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ransition advClick="0"/>
  <p:hf hdr="0" ftr="0" dt="0"/>
  <p:txStyles>
    <p:titleStyle>
      <a:lvl1pPr algn="ctr" rtl="0" eaLnBrk="0" fontAlgn="base" hangingPunct="0">
        <a:spcBef>
          <a:spcPts val="180"/>
        </a:spcBef>
        <a:spcAft>
          <a:spcPct val="0"/>
        </a:spcAft>
        <a:defRPr sz="5760" kern="1200">
          <a:solidFill>
            <a:schemeClr val="tx1"/>
          </a:solidFill>
          <a:latin typeface="+mj-lt"/>
          <a:ea typeface="+mj-ea"/>
          <a:cs typeface="+mj-cs"/>
          <a:sym typeface="Gill Sans" charset="0"/>
        </a:defRPr>
      </a:lvl1pPr>
      <a:lvl2pPr algn="ctr" rtl="0" eaLnBrk="0" fontAlgn="base" hangingPunct="0">
        <a:spcBef>
          <a:spcPts val="180"/>
        </a:spcBef>
        <a:spcAft>
          <a:spcPct val="0"/>
        </a:spcAft>
        <a:defRPr sz="576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ts val="180"/>
        </a:spcBef>
        <a:spcAft>
          <a:spcPct val="0"/>
        </a:spcAft>
        <a:defRPr sz="576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ts val="180"/>
        </a:spcBef>
        <a:spcAft>
          <a:spcPct val="0"/>
        </a:spcAft>
        <a:defRPr sz="576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ts val="180"/>
        </a:spcBef>
        <a:spcAft>
          <a:spcPct val="0"/>
        </a:spcAft>
        <a:defRPr sz="5760">
          <a:solidFill>
            <a:schemeClr val="tx1"/>
          </a:solidFill>
          <a:latin typeface="Gill Sans" charset="0"/>
          <a:ea typeface="ヒラギノ角ゴ ProN W3" charset="0"/>
          <a:cs typeface="ヒラギノ角ゴ ProN W3" charset="0"/>
          <a:sym typeface="Gill Sans" charset="0"/>
        </a:defRPr>
      </a:lvl5pPr>
      <a:lvl6pPr marL="411480" algn="ctr" rtl="0" fontAlgn="base">
        <a:spcBef>
          <a:spcPts val="180"/>
        </a:spcBef>
        <a:spcAft>
          <a:spcPct val="0"/>
        </a:spcAft>
        <a:defRPr sz="5760">
          <a:solidFill>
            <a:schemeClr val="tx1"/>
          </a:solidFill>
          <a:latin typeface="Gill Sans" charset="0"/>
          <a:ea typeface="ヒラギノ角ゴ ProN W3" charset="0"/>
          <a:cs typeface="ヒラギノ角ゴ ProN W3" charset="0"/>
          <a:sym typeface="Gill Sans" charset="0"/>
        </a:defRPr>
      </a:lvl6pPr>
      <a:lvl7pPr marL="822960" algn="ctr" rtl="0" fontAlgn="base">
        <a:spcBef>
          <a:spcPts val="180"/>
        </a:spcBef>
        <a:spcAft>
          <a:spcPct val="0"/>
        </a:spcAft>
        <a:defRPr sz="5760">
          <a:solidFill>
            <a:schemeClr val="tx1"/>
          </a:solidFill>
          <a:latin typeface="Gill Sans" charset="0"/>
          <a:ea typeface="ヒラギノ角ゴ ProN W3" charset="0"/>
          <a:cs typeface="ヒラギノ角ゴ ProN W3" charset="0"/>
          <a:sym typeface="Gill Sans" charset="0"/>
        </a:defRPr>
      </a:lvl7pPr>
      <a:lvl8pPr marL="1234440" algn="ctr" rtl="0" fontAlgn="base">
        <a:spcBef>
          <a:spcPts val="180"/>
        </a:spcBef>
        <a:spcAft>
          <a:spcPct val="0"/>
        </a:spcAft>
        <a:defRPr sz="5760">
          <a:solidFill>
            <a:schemeClr val="tx1"/>
          </a:solidFill>
          <a:latin typeface="Gill Sans" charset="0"/>
          <a:ea typeface="ヒラギノ角ゴ ProN W3" charset="0"/>
          <a:cs typeface="ヒラギノ角ゴ ProN W3" charset="0"/>
          <a:sym typeface="Gill Sans" charset="0"/>
        </a:defRPr>
      </a:lvl8pPr>
      <a:lvl9pPr marL="1645920" algn="ctr" rtl="0" fontAlgn="base">
        <a:spcBef>
          <a:spcPts val="180"/>
        </a:spcBef>
        <a:spcAft>
          <a:spcPct val="0"/>
        </a:spcAft>
        <a:defRPr sz="5760">
          <a:solidFill>
            <a:schemeClr val="tx1"/>
          </a:solidFill>
          <a:latin typeface="Gill Sans" charset="0"/>
          <a:ea typeface="ヒラギノ角ゴ ProN W3" charset="0"/>
          <a:cs typeface="ヒラギノ角ゴ ProN W3" charset="0"/>
          <a:sym typeface="Gill Sans" charset="0"/>
        </a:defRPr>
      </a:lvl9pPr>
    </p:titleStyle>
    <p:bodyStyle>
      <a:lvl1pPr marL="632937" indent="-404337" algn="l" rtl="0" eaLnBrk="0" fontAlgn="base" hangingPunct="0">
        <a:spcBef>
          <a:spcPts val="1800"/>
        </a:spcBef>
        <a:spcAft>
          <a:spcPct val="0"/>
        </a:spcAft>
        <a:buSzPct val="171000"/>
        <a:buFont typeface="Gill Sans" charset="0"/>
        <a:buChar char="•"/>
        <a:defRPr sz="2880" kern="1200">
          <a:solidFill>
            <a:schemeClr val="tx1"/>
          </a:solidFill>
          <a:latin typeface="+mn-lt"/>
          <a:ea typeface="+mn-ea"/>
          <a:cs typeface="+mn-cs"/>
          <a:sym typeface="Gill Sans" charset="0"/>
        </a:defRPr>
      </a:lvl1pPr>
      <a:lvl2pPr marL="952977" indent="-404337" algn="l" rtl="0" eaLnBrk="0" fontAlgn="base" hangingPunct="0">
        <a:spcBef>
          <a:spcPts val="1800"/>
        </a:spcBef>
        <a:spcAft>
          <a:spcPct val="0"/>
        </a:spcAft>
        <a:buSzPct val="171000"/>
        <a:buFont typeface="Gill Sans" charset="0"/>
        <a:buChar char="•"/>
        <a:defRPr sz="2880" kern="1200">
          <a:solidFill>
            <a:schemeClr val="tx1"/>
          </a:solidFill>
          <a:latin typeface="+mn-lt"/>
          <a:ea typeface="+mn-ea"/>
          <a:cs typeface="+mn-cs"/>
          <a:sym typeface="Gill Sans" charset="0"/>
        </a:defRPr>
      </a:lvl2pPr>
      <a:lvl3pPr marL="1261587" indent="-404337" algn="l" rtl="0" eaLnBrk="0" fontAlgn="base" hangingPunct="0">
        <a:spcBef>
          <a:spcPts val="1800"/>
        </a:spcBef>
        <a:spcAft>
          <a:spcPct val="0"/>
        </a:spcAft>
        <a:buSzPct val="171000"/>
        <a:buFont typeface="Gill Sans" charset="0"/>
        <a:buChar char="•"/>
        <a:defRPr sz="2880" kern="1200">
          <a:solidFill>
            <a:schemeClr val="tx1"/>
          </a:solidFill>
          <a:latin typeface="+mn-lt"/>
          <a:ea typeface="+mn-ea"/>
          <a:cs typeface="+mn-cs"/>
          <a:sym typeface="Gill Sans" charset="0"/>
        </a:defRPr>
      </a:lvl3pPr>
      <a:lvl4pPr marL="1570197" indent="-404337" algn="l" rtl="0" eaLnBrk="0" fontAlgn="base" hangingPunct="0">
        <a:spcBef>
          <a:spcPts val="1800"/>
        </a:spcBef>
        <a:spcAft>
          <a:spcPct val="0"/>
        </a:spcAft>
        <a:buSzPct val="171000"/>
        <a:buFont typeface="Gill Sans" charset="0"/>
        <a:buChar char="•"/>
        <a:defRPr sz="2880" kern="1200">
          <a:solidFill>
            <a:schemeClr val="tx1"/>
          </a:solidFill>
          <a:latin typeface="+mn-lt"/>
          <a:ea typeface="+mn-ea"/>
          <a:cs typeface="+mn-cs"/>
          <a:sym typeface="Gill Sans" charset="0"/>
        </a:defRPr>
      </a:lvl4pPr>
      <a:lvl5pPr marL="1890237" indent="-404337" algn="l" rtl="0" eaLnBrk="0" fontAlgn="base" hangingPunct="0">
        <a:spcBef>
          <a:spcPts val="1800"/>
        </a:spcBef>
        <a:spcAft>
          <a:spcPct val="0"/>
        </a:spcAft>
        <a:buSzPct val="171000"/>
        <a:buFont typeface="Gill Sans" charset="0"/>
        <a:buChar char="•"/>
        <a:defRPr sz="2880" kern="1200">
          <a:solidFill>
            <a:schemeClr val="tx1"/>
          </a:solidFill>
          <a:latin typeface="+mn-lt"/>
          <a:ea typeface="+mn-ea"/>
          <a:cs typeface="+mn-cs"/>
          <a:sym typeface="Gill Sans"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610913661"/>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4152655924"/>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3657839548"/>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2.xml"/><Relationship Id="rId1" Type="http://schemas.openxmlformats.org/officeDocument/2006/relationships/slideLayout" Target="../slideLayouts/slideLayout28.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hyperlink" Target="https://www.cdc.gov/nchs/data/hpdata2020/HP2020MCR-D01-Technical-Notes.pdf" TargetMode="External"/><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c.gov/nchs/data/hpdata2020/HP2020MCR-D01-Technical-Notes.pdf" TargetMode="External"/><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hyperlink" Target="https://eclkc.ohs.acf.hhs.gov/policy/head-start-act" TargetMode="External"/><Relationship Id="rId2" Type="http://schemas.openxmlformats.org/officeDocument/2006/relationships/notesSlide" Target="../notesSlides/notesSlide33.xml"/><Relationship Id="rId1" Type="http://schemas.openxmlformats.org/officeDocument/2006/relationships/slideLayout" Target="../slideLayouts/slideLayout30.xml"/><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7.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22.jpg"/></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22.jpg"/></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22.jpg"/></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2.jpg"/><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22.jpg"/></Relationships>
</file>

<file path=ppt/slides/_rels/slide4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http://www.hhs.gov/ash/oah/" TargetMode="External"/><Relationship Id="rId7" Type="http://schemas.openxmlformats.org/officeDocument/2006/relationships/image" Target="../media/image31.jpeg"/><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hyperlink" Target="mailto:TAGteam@hhs.gov" TargetMode="External"/><Relationship Id="rId5" Type="http://schemas.openxmlformats.org/officeDocument/2006/relationships/hyperlink" Target="mailto:oah.gov@hhs.gov" TargetMode="External"/><Relationship Id="rId4" Type="http://schemas.openxmlformats.org/officeDocument/2006/relationships/hyperlink" Target="http://www.youtube.com/teenhealthgov" TargetMode="External"/><Relationship Id="rId9" Type="http://schemas.openxmlformats.org/officeDocument/2006/relationships/image" Target="../media/image22.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6.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32.jpg"/></Relationships>
</file>

<file path=ppt/slides/_rels/slide5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 Id="rId9" Type="http://schemas.openxmlformats.org/officeDocument/2006/relationships/image" Target="../media/image32.jpg"/></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32.jpg"/><Relationship Id="rId5" Type="http://schemas.openxmlformats.org/officeDocument/2006/relationships/image" Target="../media/image42.jpg"/><Relationship Id="rId4" Type="http://schemas.openxmlformats.org/officeDocument/2006/relationships/image" Target="../media/image41.jp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9.xml"/><Relationship Id="rId5" Type="http://schemas.openxmlformats.org/officeDocument/2006/relationships/image" Target="../media/image32.jpg"/><Relationship Id="rId4" Type="http://schemas.openxmlformats.org/officeDocument/2006/relationships/image" Target="../media/image44.jpe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image" Target="../media/image32.jpg"/></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9.xml"/><Relationship Id="rId5" Type="http://schemas.openxmlformats.org/officeDocument/2006/relationships/image" Target="../media/image32.jpg"/><Relationship Id="rId4" Type="http://schemas.openxmlformats.org/officeDocument/2006/relationships/image" Target="../media/image47.gif"/></Relationships>
</file>

<file path=ppt/slides/_rels/slide5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image" Target="../media/image32.jpg"/></Relationships>
</file>

<file path=ppt/slides/_rels/slide5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32.jp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9.xml"/><Relationship Id="rId1" Type="http://schemas.openxmlformats.org/officeDocument/2006/relationships/slideLayout" Target="../slideLayouts/slideLayout9.xml"/><Relationship Id="rId5" Type="http://schemas.openxmlformats.org/officeDocument/2006/relationships/image" Target="../media/image32.jpg"/><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hyperlink" Target="http://www.cdc.gov/" TargetMode="External"/><Relationship Id="rId2" Type="http://schemas.openxmlformats.org/officeDocument/2006/relationships/notesSlide" Target="../notesSlides/notesSlide60.xml"/><Relationship Id="rId1" Type="http://schemas.openxmlformats.org/officeDocument/2006/relationships/slideLayout" Target="../slideLayouts/slideLayout13.xml"/><Relationship Id="rId5" Type="http://schemas.openxmlformats.org/officeDocument/2006/relationships/image" Target="../media/image32.jpg"/><Relationship Id="rId4" Type="http://schemas.openxmlformats.org/officeDocument/2006/relationships/hyperlink" Target="mailto:aclaussen@cdc.gov"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hyperlink" Target="mailto:tanglin@hrsa.gov" TargetMode="External"/><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hyperlink" Target="https://mchb.hrsa.g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9.xml"/><Relationship Id="rId1" Type="http://schemas.openxmlformats.org/officeDocument/2006/relationships/slideLayout" Target="../slideLayouts/slideLayout2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8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0.xml"/><Relationship Id="rId1" Type="http://schemas.openxmlformats.org/officeDocument/2006/relationships/slideLayout" Target="../slideLayouts/slideLayout15.xml"/><Relationship Id="rId5" Type="http://schemas.openxmlformats.org/officeDocument/2006/relationships/image" Target="../media/image66.jpeg"/><Relationship Id="rId4" Type="http://schemas.openxmlformats.org/officeDocument/2006/relationships/image" Target="../media/image60.jpeg"/></Relationships>
</file>

<file path=ppt/slides/_rels/slide84.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package" Target="../embeddings/Microsoft_Word_Document.docx"/></Relationships>
</file>

<file path=ppt/slides/_rels/slide8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1.xml"/><Relationship Id="rId1" Type="http://schemas.openxmlformats.org/officeDocument/2006/relationships/slideLayout" Target="../slideLayouts/slideLayout19.xml"/><Relationship Id="rId4" Type="http://schemas.openxmlformats.org/officeDocument/2006/relationships/image" Target="../media/image60.jpeg"/></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2.xml"/><Relationship Id="rId1" Type="http://schemas.openxmlformats.org/officeDocument/2006/relationships/slideLayout" Target="../slideLayouts/slideLayout17.xml"/><Relationship Id="rId4" Type="http://schemas.openxmlformats.org/officeDocument/2006/relationships/image" Target="../media/image60.jpeg"/></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3.xml"/><Relationship Id="rId1" Type="http://schemas.openxmlformats.org/officeDocument/2006/relationships/slideLayout" Target="../slideLayouts/slideLayout17.xml"/><Relationship Id="rId4" Type="http://schemas.openxmlformats.org/officeDocument/2006/relationships/image" Target="../media/image60.jpeg"/></Relationships>
</file>

<file path=ppt/slides/_rels/slide88.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72.jpeg"/><Relationship Id="rId2" Type="http://schemas.openxmlformats.org/officeDocument/2006/relationships/notesSlide" Target="../notesSlides/notesSlide84.xml"/><Relationship Id="rId1" Type="http://schemas.openxmlformats.org/officeDocument/2006/relationships/slideLayout" Target="../slideLayouts/slideLayout15.xml"/><Relationship Id="rId6" Type="http://schemas.openxmlformats.org/officeDocument/2006/relationships/image" Target="../media/image71.jpeg"/><Relationship Id="rId5" Type="http://schemas.openxmlformats.org/officeDocument/2006/relationships/image" Target="../media/image68.emf"/><Relationship Id="rId4" Type="http://schemas.openxmlformats.org/officeDocument/2006/relationships/image" Target="../media/image70.jpeg"/></Relationships>
</file>

<file path=ppt/slides/_rels/slide8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5.xml"/><Relationship Id="rId1" Type="http://schemas.openxmlformats.org/officeDocument/2006/relationships/slideLayout" Target="../slideLayouts/slideLayout17.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60.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65.jpeg"/><Relationship Id="rId1" Type="http://schemas.openxmlformats.org/officeDocument/2006/relationships/slideLayout" Target="../slideLayouts/slideLayout25.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9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65.jpeg"/><Relationship Id="rId1" Type="http://schemas.openxmlformats.org/officeDocument/2006/relationships/slideLayout" Target="../slideLayouts/slideLayout25.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9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65.jpeg"/><Relationship Id="rId1" Type="http://schemas.openxmlformats.org/officeDocument/2006/relationships/slideLayout" Target="../slideLayouts/slideLayout25.xml"/><Relationship Id="rId4" Type="http://schemas.openxmlformats.org/officeDocument/2006/relationships/image" Target="../media/image85.png"/></Relationships>
</file>

<file path=ppt/slides/_rels/slide93.xml.rels><?xml version="1.0" encoding="UTF-8" standalone="yes"?>
<Relationships xmlns="http://schemas.openxmlformats.org/package/2006/relationships"><Relationship Id="rId8" Type="http://schemas.openxmlformats.org/officeDocument/2006/relationships/hyperlink" Target="https://www.thecommunityguide.org/sites/default/files/assets/Health-Equity-School-Based-Health-Centers_1.pdf" TargetMode="External"/><Relationship Id="rId3" Type="http://schemas.openxmlformats.org/officeDocument/2006/relationships/image" Target="../media/image65.jpeg"/><Relationship Id="rId7" Type="http://schemas.openxmlformats.org/officeDocument/2006/relationships/hyperlink" Target="http://www.sbh4all.org/school-health-care/health-and-learning/student-success/" TargetMode="External"/><Relationship Id="rId12" Type="http://schemas.openxmlformats.org/officeDocument/2006/relationships/image" Target="../media/image60.jpeg"/><Relationship Id="rId2" Type="http://schemas.openxmlformats.org/officeDocument/2006/relationships/notesSlide" Target="../notesSlides/notesSlide86.xml"/><Relationship Id="rId1" Type="http://schemas.openxmlformats.org/officeDocument/2006/relationships/slideLayout" Target="../slideLayouts/slideLayout17.xml"/><Relationship Id="rId6" Type="http://schemas.openxmlformats.org/officeDocument/2006/relationships/hyperlink" Target="https://www.cdc.gov/healthyyouth/wscc/WSCCmodel_update_508tagged.pdf" TargetMode="External"/><Relationship Id="rId11" Type="http://schemas.openxmlformats.org/officeDocument/2006/relationships/hyperlink" Target="https://www.interactforhealth.org/upl/SBHCs_in_Greater_Cincinnati_with_Map_030813.pdf" TargetMode="External"/><Relationship Id="rId5" Type="http://schemas.openxmlformats.org/officeDocument/2006/relationships/hyperlink" Target="https://www.cdc.gov/healthyyouth/health_and_academics/pdf/health-academic-achievement.pdf" TargetMode="External"/><Relationship Id="rId10" Type="http://schemas.openxmlformats.org/officeDocument/2006/relationships/hyperlink" Target="https://www.interactforhealth.org/school-based-health-centers" TargetMode="External"/><Relationship Id="rId4" Type="http://schemas.openxmlformats.org/officeDocument/2006/relationships/hyperlink" Target="https://www.ncbi.nlm.nih.gov/pubmed/28975221" TargetMode="External"/><Relationship Id="rId9" Type="http://schemas.openxmlformats.org/officeDocument/2006/relationships/hyperlink" Target="https://www.thecommunityguide.org/sites/default/files/assets/OnePager-SBHC.pdf" TargetMode="External"/></Relationships>
</file>

<file path=ppt/slides/_rels/slide94.xml.rels><?xml version="1.0" encoding="UTF-8" standalone="yes"?>
<Relationships xmlns="http://schemas.openxmlformats.org/package/2006/relationships"><Relationship Id="rId8" Type="http://schemas.openxmlformats.org/officeDocument/2006/relationships/hyperlink" Target="https://www.ncbi.nlm.nih.gov/pmc/articles/PMC4606776/" TargetMode="External"/><Relationship Id="rId3" Type="http://schemas.openxmlformats.org/officeDocument/2006/relationships/image" Target="../media/image65.jpeg"/><Relationship Id="rId7" Type="http://schemas.openxmlformats.org/officeDocument/2006/relationships/hyperlink" Target="http://publichealth.yale.edu/news/archive/article.aspx?id=6785" TargetMode="External"/><Relationship Id="rId2" Type="http://schemas.openxmlformats.org/officeDocument/2006/relationships/notesSlide" Target="../notesSlides/notesSlide87.xml"/><Relationship Id="rId1" Type="http://schemas.openxmlformats.org/officeDocument/2006/relationships/slideLayout" Target="../slideLayouts/slideLayout17.xml"/><Relationship Id="rId6" Type="http://schemas.openxmlformats.org/officeDocument/2006/relationships/hyperlink" Target="https://www.cdc.gov/healthyyouth/health_and_academics/pdf/health-academic-achievement.pdf" TargetMode="External"/><Relationship Id="rId5" Type="http://schemas.openxmlformats.org/officeDocument/2006/relationships/hyperlink" Target="https://www.hhs.gov/ash/oah/adolescent-development/physical-health-and-nutrition/clinical-preventive-services/recommended-services/index.html" TargetMode="External"/><Relationship Id="rId4" Type="http://schemas.openxmlformats.org/officeDocument/2006/relationships/hyperlink" Target="https://schoolhealthteams.aap.org/uploads/ckeditor/files/At-the-Intersection_Connecting-Health-and-Education-Data-in-SBHC.pdf" TargetMode="External"/><Relationship Id="rId9" Type="http://schemas.openxmlformats.org/officeDocument/2006/relationships/image" Target="../media/image86.jpeg"/></Relationships>
</file>

<file path=ppt/slides/_rels/slide95.xml.rels><?xml version="1.0" encoding="UTF-8" standalone="yes"?>
<Relationships xmlns="http://schemas.openxmlformats.org/package/2006/relationships"><Relationship Id="rId8" Type="http://schemas.openxmlformats.org/officeDocument/2006/relationships/hyperlink" Target="http://www.mindpeacecincinnati.com/" TargetMode="External"/><Relationship Id="rId3" Type="http://schemas.openxmlformats.org/officeDocument/2006/relationships/image" Target="../media/image65.jpeg"/><Relationship Id="rId7" Type="http://schemas.openxmlformats.org/officeDocument/2006/relationships/hyperlink" Target="http://www.interactforhealth.org/" TargetMode="External"/><Relationship Id="rId2" Type="http://schemas.openxmlformats.org/officeDocument/2006/relationships/notesSlide" Target="../notesSlides/notesSlide88.xml"/><Relationship Id="rId1" Type="http://schemas.openxmlformats.org/officeDocument/2006/relationships/slideLayout" Target="../slideLayouts/slideLayout17.xml"/><Relationship Id="rId6" Type="http://schemas.openxmlformats.org/officeDocument/2006/relationships/hyperlink" Target="http://growingwell.org/" TargetMode="External"/><Relationship Id="rId5" Type="http://schemas.openxmlformats.org/officeDocument/2006/relationships/hyperlink" Target="https://www.cincinnati-oh.gov/health/index.cfm/cincinnati-health-department-divisions1/school-adolescent-health/" TargetMode="External"/><Relationship Id="rId4" Type="http://schemas.openxmlformats.org/officeDocument/2006/relationships/hyperlink" Target="mailto:Marilyn.Crumpton@Cincinnati-oh.gov" TargetMode="External"/><Relationship Id="rId9" Type="http://schemas.openxmlformats.org/officeDocument/2006/relationships/image" Target="../media/image86.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0.xml"/><Relationship Id="rId1" Type="http://schemas.openxmlformats.org/officeDocument/2006/relationships/slideLayout" Target="../slideLayouts/slideLayout26.xml"/><Relationship Id="rId4" Type="http://schemas.openxmlformats.org/officeDocument/2006/relationships/hyperlink" Target="http://healthypeople.gov/2020/implement/MapSharingLibrary.aspx"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5416" y="1366717"/>
            <a:ext cx="8953168" cy="1195977"/>
          </a:xfrm>
        </p:spPr>
        <p:txBody>
          <a:bodyPr/>
          <a:lstStyle/>
          <a:p>
            <a:r>
              <a:rPr lang="en-US" sz="2800" dirty="0" smtClean="0"/>
              <a:t>Progress Review Webinar:</a:t>
            </a:r>
            <a:br>
              <a:rPr lang="en-US" sz="2800" dirty="0" smtClean="0"/>
            </a:br>
            <a:r>
              <a:rPr lang="en-US" sz="2800" dirty="0" smtClean="0"/>
              <a:t>Early and Middle Childhood and </a:t>
            </a:r>
            <a:br>
              <a:rPr lang="en-US" sz="2800" dirty="0" smtClean="0"/>
            </a:br>
            <a:r>
              <a:rPr lang="en-US" sz="2800" dirty="0" smtClean="0"/>
              <a:t>Adolescent Health </a:t>
            </a:r>
            <a:endParaRPr lang="en-US" sz="2800" dirty="0"/>
          </a:p>
        </p:txBody>
      </p:sp>
      <p:pic>
        <p:nvPicPr>
          <p:cNvPr id="7" name="Picture 6"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2" name="Text Placeholder 1"/>
          <p:cNvSpPr>
            <a:spLocks noGrp="1"/>
          </p:cNvSpPr>
          <p:nvPr>
            <p:ph type="body" sz="quarter" idx="14"/>
          </p:nvPr>
        </p:nvSpPr>
        <p:spPr/>
        <p:txBody>
          <a:bodyPr/>
          <a:lstStyle/>
          <a:p>
            <a:r>
              <a:rPr lang="en-US" dirty="0" smtClean="0">
                <a:solidFill>
                  <a:schemeClr val="bg2"/>
                </a:solidFill>
              </a:rPr>
              <a:t>December 12, 2017</a:t>
            </a:r>
            <a:endParaRPr lang="en-US" dirty="0">
              <a:solidFill>
                <a:schemeClr val="bg2"/>
              </a:solidFill>
            </a:endParaRPr>
          </a:p>
        </p:txBody>
      </p:sp>
    </p:spTree>
    <p:extLst>
      <p:ext uri="{BB962C8B-B14F-4D97-AF65-F5344CB8AC3E}">
        <p14:creationId xmlns:p14="http://schemas.microsoft.com/office/powerpoint/2010/main" val="1487410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8640" y="1700659"/>
            <a:ext cx="7634923" cy="1195977"/>
          </a:xfrm>
        </p:spPr>
        <p:txBody>
          <a:bodyPr/>
          <a:lstStyle/>
          <a:p>
            <a:r>
              <a:rPr lang="en-US" sz="2600" dirty="0"/>
              <a:t>Charles Rothwell, MBA, MS</a:t>
            </a:r>
            <a:br>
              <a:rPr lang="en-US" sz="2600" dirty="0"/>
            </a:br>
            <a:r>
              <a:rPr lang="en-US" sz="2600" dirty="0"/>
              <a:t>Director, National Center for </a:t>
            </a:r>
            <a:r>
              <a:rPr lang="en-US" sz="2600" dirty="0" smtClean="0"/>
              <a:t>Health Statistics</a:t>
            </a:r>
            <a:r>
              <a:rPr lang="en-US" sz="2600" dirty="0"/>
              <a:t/>
            </a:r>
            <a:br>
              <a:rPr lang="en-US" sz="2600" dirty="0"/>
            </a:br>
            <a:r>
              <a:rPr lang="en-US" sz="2600" dirty="0"/>
              <a:t>Centers for Disease Control and Prevention</a:t>
            </a:r>
          </a:p>
        </p:txBody>
      </p:sp>
      <p:pic>
        <p:nvPicPr>
          <p:cNvPr id="5" name="Picture 4" descr="Logo for Healthy People 20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pic>
        <p:nvPicPr>
          <p:cNvPr id="6" name="Picture 5" descr="Logo for the Department of Health and Human Servi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06" y="5946327"/>
            <a:ext cx="644457" cy="644457"/>
          </a:xfrm>
          <a:prstGeom prst="rect">
            <a:avLst/>
          </a:prstGeom>
        </p:spPr>
      </p:pic>
      <p:pic>
        <p:nvPicPr>
          <p:cNvPr id="7" name="Picture Placeholder 1" descr="NCHS logo" title="Logo"/>
          <p:cNvPicPr>
            <a:picLocks noChangeAspect="1"/>
          </p:cNvPicPr>
          <p:nvPr/>
        </p:nvPicPr>
        <p:blipFill>
          <a:blip r:embed="rId5">
            <a:extLst>
              <a:ext uri="{28A0092B-C50C-407E-A947-70E740481C1C}">
                <a14:useLocalDpi xmlns:a14="http://schemas.microsoft.com/office/drawing/2010/main" val="0"/>
              </a:ext>
            </a:extLst>
          </a:blip>
          <a:srcRect t="27229" b="27229"/>
          <a:stretch>
            <a:fillRect/>
          </a:stretch>
        </p:blipFill>
        <p:spPr>
          <a:xfrm>
            <a:off x="8009205" y="6143043"/>
            <a:ext cx="1051560" cy="403423"/>
          </a:xfrm>
          <a:prstGeom prst="rect">
            <a:avLst/>
          </a:prstGeom>
        </p:spPr>
      </p:pic>
    </p:spTree>
    <p:extLst>
      <p:ext uri="{BB962C8B-B14F-4D97-AF65-F5344CB8AC3E}">
        <p14:creationId xmlns:p14="http://schemas.microsoft.com/office/powerpoint/2010/main" val="197497284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7" name="Title 6"/>
          <p:cNvSpPr>
            <a:spLocks noGrp="1"/>
          </p:cNvSpPr>
          <p:nvPr>
            <p:ph type="title"/>
          </p:nvPr>
        </p:nvSpPr>
        <p:spPr/>
        <p:txBody>
          <a:bodyPr/>
          <a:lstStyle/>
          <a:p>
            <a:r>
              <a:rPr lang="en-US" b="1" dirty="0" smtClean="0"/>
              <a:t>Stay Connected </a:t>
            </a:r>
            <a:endParaRPr lang="en-US" b="1" dirty="0"/>
          </a:p>
        </p:txBody>
      </p:sp>
      <p:sp>
        <p:nvSpPr>
          <p:cNvPr id="10" name="Content Placeholder 2"/>
          <p:cNvSpPr txBox="1">
            <a:spLocks/>
          </p:cNvSpPr>
          <p:nvPr/>
        </p:nvSpPr>
        <p:spPr>
          <a:xfrm>
            <a:off x="1036320" y="777239"/>
            <a:ext cx="8641080" cy="524256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charset="0"/>
              <a:buNone/>
              <a:tabLst/>
              <a:defRPr/>
            </a:pPr>
            <a:endParaRPr kumimoji="0" lang="en-US" sz="3200" b="1" i="0" u="none" strike="noStrike" kern="1200" cap="small" spc="0" normalizeH="0" baseline="0" noProof="0" dirty="0" smtClean="0">
              <a:ln>
                <a:noFill/>
              </a:ln>
              <a:solidFill>
                <a:prstClr val="black"/>
              </a:solidFill>
              <a:effectLst/>
              <a:uLnTx/>
              <a:uFillTx/>
              <a:latin typeface="Calibri"/>
              <a:ea typeface="ＭＳ Ｐゴシック"/>
              <a:cs typeface="Arial" charset="0"/>
            </a:endParaRPr>
          </a:p>
          <a:p>
            <a:pPr marL="0" marR="0" lvl="0" indent="0" algn="ctr" defTabSz="457200" rtl="0" eaLnBrk="1" fontAlgn="auto" latinLnBrk="0" hangingPunct="1">
              <a:lnSpc>
                <a:spcPct val="100000"/>
              </a:lnSpc>
              <a:spcBef>
                <a:spcPts val="0"/>
              </a:spcBef>
              <a:spcAft>
                <a:spcPts val="0"/>
              </a:spcAft>
              <a:buClrTx/>
              <a:buSzTx/>
              <a:buFont typeface="Arial" charset="0"/>
              <a:buNone/>
              <a:tabLst/>
              <a:defRPr/>
            </a:pPr>
            <a:endParaRPr kumimoji="0" lang="en-US" sz="3200" b="1" i="0" u="none" strike="noStrike" kern="1200" cap="small" spc="0" normalizeH="0" baseline="0" noProof="0" dirty="0" smtClean="0">
              <a:ln>
                <a:noFill/>
              </a:ln>
              <a:solidFill>
                <a:prstClr val="black"/>
              </a:solidFill>
              <a:effectLst/>
              <a:uLnTx/>
              <a:uFillTx/>
              <a:latin typeface="Calibri"/>
              <a:ea typeface="ＭＳ Ｐゴシック"/>
              <a:cs typeface="Arial" charset="0"/>
            </a:endParaRPr>
          </a:p>
          <a:p>
            <a:pPr marL="342900" marR="0" lvl="0" indent="-342900" algn="l" defTabSz="457200" rtl="0" eaLnBrk="1" fontAlgn="auto" latinLnBrk="0" hangingPunct="1">
              <a:lnSpc>
                <a:spcPct val="100000"/>
              </a:lnSpc>
              <a:spcBef>
                <a:spcPts val="3000"/>
              </a:spcBef>
              <a:spcAft>
                <a:spcPts val="0"/>
              </a:spcAft>
              <a:buClrTx/>
              <a:buSzTx/>
              <a:buFont typeface="Arial" charset="0"/>
              <a:buNone/>
              <a:tabLst/>
              <a:defRPr/>
            </a:pPr>
            <a:r>
              <a:rPr kumimoji="0" lang="en-US" sz="3200" b="0" i="0" u="none" strike="noStrike" kern="1200" cap="none" spc="0" normalizeH="0" baseline="0" noProof="0" dirty="0" smtClean="0">
                <a:ln>
                  <a:noFill/>
                </a:ln>
                <a:solidFill>
                  <a:prstClr val="black"/>
                </a:solidFill>
                <a:effectLst/>
                <a:uLnTx/>
                <a:uFillTx/>
                <a:latin typeface="Calibri"/>
                <a:ea typeface="ＭＳ Ｐゴシック"/>
                <a:cs typeface="+mn-cs"/>
              </a:rPr>
              <a:t>			</a:t>
            </a:r>
            <a:r>
              <a:rPr kumimoji="0" lang="en-US" sz="2400" b="0" i="0" u="none" strike="noStrike" kern="1200" cap="small"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Web</a:t>
            </a:r>
            <a:r>
              <a:rPr kumimoji="0" lang="en-US" sz="2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healthypeople.gov</a:t>
            </a:r>
          </a:p>
          <a:p>
            <a:pPr marL="342900" marR="0" lvl="0" indent="-342900" algn="l" defTabSz="457200" rtl="0" eaLnBrk="1" fontAlgn="auto" latinLnBrk="0" hangingPunct="1">
              <a:lnSpc>
                <a:spcPct val="100000"/>
              </a:lnSpc>
              <a:spcBef>
                <a:spcPts val="3000"/>
              </a:spcBef>
              <a:spcAft>
                <a:spcPts val="0"/>
              </a:spcAft>
              <a:buClrTx/>
              <a:buSzTx/>
              <a:buFont typeface="Arial" charset="0"/>
              <a:buNone/>
              <a:tabLst/>
              <a:defRPr/>
            </a:pPr>
            <a:r>
              <a:rPr kumimoji="0" lang="en-US" sz="2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2400" b="0" i="0" u="none" strike="noStrike" kern="1200" cap="small"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Email</a:t>
            </a:r>
            <a:r>
              <a:rPr kumimoji="0" lang="en-US" sz="2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healthypeople@hhs.gov</a:t>
            </a:r>
          </a:p>
          <a:p>
            <a:pPr marL="342900" marR="0" lvl="0" indent="-342900" algn="l" defTabSz="457200" rtl="0" eaLnBrk="1" fontAlgn="auto" latinLnBrk="0" hangingPunct="1">
              <a:lnSpc>
                <a:spcPct val="100000"/>
              </a:lnSpc>
              <a:spcBef>
                <a:spcPts val="3000"/>
              </a:spcBef>
              <a:spcAft>
                <a:spcPts val="0"/>
              </a:spcAft>
              <a:buClrTx/>
              <a:buSzTx/>
              <a:buFont typeface="Arial" charset="0"/>
              <a:buNone/>
              <a:tabLst/>
              <a:defRPr/>
            </a:pPr>
            <a:r>
              <a:rPr kumimoji="0" lang="en-US" sz="2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2400" b="0" i="0" u="none" strike="noStrike" kern="1200" cap="small"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Twitter    </a:t>
            </a:r>
            <a:r>
              <a:rPr kumimoji="0" lang="en-US" sz="2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2400" b="0" i="0" u="none" strike="noStrike" kern="1200" cap="none" spc="0" normalizeH="0" baseline="0" noProof="0" dirty="0" err="1"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gohealthypeople</a:t>
            </a:r>
            <a:endParaRPr kumimoji="0" lang="en-US" sz="2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457200" rtl="0" eaLnBrk="1" fontAlgn="auto" latinLnBrk="0" hangingPunct="1">
              <a:lnSpc>
                <a:spcPct val="100000"/>
              </a:lnSpc>
              <a:spcBef>
                <a:spcPts val="3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2400" b="0" i="0" u="none" strike="noStrike" kern="1200" cap="small"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YouTube</a:t>
            </a:r>
            <a:r>
              <a:rPr kumimoji="0" lang="en-US" sz="2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ODPHP (search “healthy people”)</a:t>
            </a:r>
          </a:p>
        </p:txBody>
      </p:sp>
      <p:sp>
        <p:nvSpPr>
          <p:cNvPr id="11" name="Content Placeholder 2"/>
          <p:cNvSpPr txBox="1">
            <a:spLocks/>
          </p:cNvSpPr>
          <p:nvPr/>
        </p:nvSpPr>
        <p:spPr bwMode="auto">
          <a:xfrm>
            <a:off x="289560" y="1295400"/>
            <a:ext cx="8641080" cy="838200"/>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
                <a:srgbClr val="97233F"/>
              </a:buClr>
              <a:buSzTx/>
              <a:buFont typeface="Arial" charset="0"/>
              <a:buNone/>
              <a:tabLst/>
              <a:defRPr/>
            </a:pPr>
            <a:r>
              <a:rPr kumimoji="0" lang="en-US" sz="2800" b="0" i="0" u="none" strike="noStrike" kern="0" cap="small"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Join the Healthy People Listserv &amp; Consortium</a:t>
            </a:r>
            <a:endParaRPr kumimoji="0" lang="en-US" sz="28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2" name="Picture 3" descr="Web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 y="2214880"/>
            <a:ext cx="6302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Emai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 y="2926080"/>
            <a:ext cx="60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Twitter logo"/>
          <p:cNvPicPr>
            <a:picLocks noChangeAspect="1" noChangeArrowheads="1"/>
          </p:cNvPicPr>
          <p:nvPr/>
        </p:nvPicPr>
        <p:blipFill>
          <a:blip r:embed="rId5" cstate="print"/>
          <a:srcRect/>
          <a:stretch>
            <a:fillRect/>
          </a:stretch>
        </p:blipFill>
        <p:spPr bwMode="auto">
          <a:xfrm>
            <a:off x="833120" y="3634740"/>
            <a:ext cx="671513" cy="654404"/>
          </a:xfrm>
          <a:prstGeom prst="rect">
            <a:avLst/>
          </a:prstGeom>
          <a:noFill/>
          <a:ln w="9525">
            <a:noFill/>
            <a:miter lim="800000"/>
            <a:headEnd/>
            <a:tailEnd/>
          </a:ln>
        </p:spPr>
      </p:pic>
      <p:pic>
        <p:nvPicPr>
          <p:cNvPr id="1026" name="Picture 2" descr="youtube logo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 y="4353779"/>
            <a:ext cx="74295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57680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8409411" y="6360768"/>
            <a:ext cx="685111" cy="446432"/>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10" name="Text Placeholder 9"/>
          <p:cNvSpPr>
            <a:spLocks noGrp="1"/>
          </p:cNvSpPr>
          <p:nvPr>
            <p:ph type="body" sz="quarter" idx="20"/>
          </p:nvPr>
        </p:nvSpPr>
        <p:spPr>
          <a:xfrm>
            <a:off x="518417" y="1572768"/>
            <a:ext cx="8274892" cy="4777232"/>
          </a:xfrm>
        </p:spPr>
        <p:txBody>
          <a:bodyPr/>
          <a:lstStyle/>
          <a:p>
            <a:pPr marL="347472" indent="-347472">
              <a:spcAft>
                <a:spcPts val="1800"/>
              </a:spcAft>
              <a:buSzPct val="150000"/>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Tracking the Nation’s Progress </a:t>
            </a:r>
          </a:p>
          <a:p>
            <a:pPr marL="347472" indent="-347472">
              <a:spcAft>
                <a:spcPts val="1800"/>
              </a:spcAft>
              <a:buSzPct val="150000"/>
              <a:buFont typeface="Wingdings" panose="05000000000000000000" pitchFamily="2" charset="2"/>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Early and Middle Childhood</a:t>
            </a:r>
          </a:p>
          <a:p>
            <a:pPr marL="0" indent="0">
              <a:spcAft>
                <a:spcPts val="1800"/>
              </a:spcAft>
              <a:buSzPct val="150000"/>
              <a:buNone/>
            </a:pPr>
            <a:endParaRPr lang="en-US" dirty="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Adolescent Health</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12" name="Title 3"/>
          <p:cNvSpPr>
            <a:spLocks noGrp="1"/>
          </p:cNvSpPr>
          <p:nvPr>
            <p:ph type="title"/>
          </p:nvPr>
        </p:nvSpPr>
        <p:spPr>
          <a:xfrm>
            <a:off x="630759" y="131762"/>
            <a:ext cx="6898199" cy="797628"/>
          </a:xfrm>
        </p:spPr>
        <p:txBody>
          <a:bodyPr/>
          <a:lstStyle/>
          <a:p>
            <a:r>
              <a:rPr lang="en-US" sz="3000" b="1" dirty="0" smtClean="0"/>
              <a:t>Presentation Overview</a:t>
            </a:r>
            <a:endParaRPr lang="en-US" sz="3000" b="1" dirty="0"/>
          </a:p>
        </p:txBody>
      </p:sp>
    </p:spTree>
    <p:extLst>
      <p:ext uri="{BB962C8B-B14F-4D97-AF65-F5344CB8AC3E}">
        <p14:creationId xmlns:p14="http://schemas.microsoft.com/office/powerpoint/2010/main" val="40058927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3" name="Text Placeholder 2"/>
          <p:cNvSpPr>
            <a:spLocks noGrp="1"/>
          </p:cNvSpPr>
          <p:nvPr>
            <p:ph type="body" sz="quarter" idx="20"/>
          </p:nvPr>
        </p:nvSpPr>
        <p:spPr>
          <a:xfrm>
            <a:off x="371268" y="1572768"/>
            <a:ext cx="8507556" cy="3685032"/>
          </a:xfrm>
        </p:spPr>
        <p:txBody>
          <a:bodyPr/>
          <a:lstStyle/>
          <a:p>
            <a:pPr>
              <a:buSzPct val="150000"/>
              <a:buFont typeface="Wingdings" panose="05000000000000000000" pitchFamily="2" charset="2"/>
              <a:buChar char="§"/>
            </a:pPr>
            <a:r>
              <a:rPr lang="en-US" dirty="0" smtClean="0"/>
              <a:t>13 Measurable HP2020 Early and Middle Childhood Objectives:</a:t>
            </a:r>
          </a:p>
          <a:p>
            <a:pPr marL="457200" lvl="1" indent="0">
              <a:buSzPct val="150000"/>
              <a:buNone/>
            </a:pPr>
            <a:r>
              <a:rPr lang="en-US" dirty="0" smtClean="0"/>
              <a:t>	</a:t>
            </a:r>
            <a:r>
              <a:rPr lang="en-US" sz="1600" dirty="0" smtClean="0"/>
              <a:t>1 Improving</a:t>
            </a:r>
          </a:p>
          <a:p>
            <a:pPr marL="457200" lvl="1" indent="0">
              <a:buSzPct val="150000"/>
              <a:buNone/>
            </a:pPr>
            <a:r>
              <a:rPr lang="en-US" dirty="0" smtClean="0"/>
              <a:t>	</a:t>
            </a:r>
            <a:r>
              <a:rPr lang="en-US" sz="1600" dirty="0" smtClean="0"/>
              <a:t>9 Little or no detectable change</a:t>
            </a:r>
          </a:p>
          <a:p>
            <a:pPr marL="914400" lvl="2" indent="0">
              <a:buSzPct val="150000"/>
              <a:buNone/>
            </a:pPr>
            <a:r>
              <a:rPr lang="en-US" dirty="0" smtClean="0"/>
              <a:t>3 Getting worse</a:t>
            </a:r>
          </a:p>
          <a:p>
            <a:pPr marL="0" indent="0">
              <a:buSzPct val="150000"/>
              <a:buNone/>
            </a:pPr>
            <a:endParaRPr lang="en-US" dirty="0" smtClean="0"/>
          </a:p>
          <a:p>
            <a:pPr>
              <a:buSzPct val="150000"/>
              <a:buFont typeface="Wingdings" panose="05000000000000000000" pitchFamily="2" charset="2"/>
              <a:buChar char="§"/>
            </a:pPr>
            <a:r>
              <a:rPr lang="en-US" dirty="0" smtClean="0"/>
              <a:t>24 Measurable HP2020 Adolescent Health Objectives:</a:t>
            </a:r>
          </a:p>
          <a:p>
            <a:pPr marL="457200" lvl="1" indent="0">
              <a:buSzPct val="150000"/>
              <a:buNone/>
            </a:pPr>
            <a:r>
              <a:rPr lang="en-US" dirty="0"/>
              <a:t>	</a:t>
            </a:r>
            <a:r>
              <a:rPr lang="en-US" sz="1600" dirty="0"/>
              <a:t>8</a:t>
            </a:r>
            <a:r>
              <a:rPr lang="en-US" sz="1600" dirty="0" smtClean="0"/>
              <a:t> Target met</a:t>
            </a:r>
          </a:p>
          <a:p>
            <a:pPr marL="0" indent="0">
              <a:buSzPct val="150000"/>
              <a:buNone/>
            </a:pPr>
            <a:r>
              <a:rPr lang="en-US" dirty="0"/>
              <a:t>	 </a:t>
            </a:r>
            <a:r>
              <a:rPr lang="en-US" dirty="0" smtClean="0"/>
              <a:t>    </a:t>
            </a:r>
            <a:r>
              <a:rPr lang="en-US" sz="1600" dirty="0" smtClean="0"/>
              <a:t>9 Improving</a:t>
            </a:r>
          </a:p>
          <a:p>
            <a:pPr marL="0" indent="0">
              <a:buSzPct val="150000"/>
              <a:buNone/>
            </a:pPr>
            <a:r>
              <a:rPr lang="en-US" dirty="0"/>
              <a:t>	</a:t>
            </a:r>
            <a:r>
              <a:rPr lang="en-US" dirty="0" smtClean="0"/>
              <a:t>	</a:t>
            </a:r>
            <a:r>
              <a:rPr lang="en-US" sz="1600" dirty="0" smtClean="0"/>
              <a:t>5 Little or no detectable change</a:t>
            </a:r>
          </a:p>
          <a:p>
            <a:pPr marL="0" indent="0">
              <a:buSzPct val="150000"/>
              <a:buNone/>
            </a:pPr>
            <a:r>
              <a:rPr lang="en-US" dirty="0"/>
              <a:t>	</a:t>
            </a:r>
            <a:r>
              <a:rPr lang="en-US" dirty="0" smtClean="0"/>
              <a:t>	</a:t>
            </a:r>
            <a:r>
              <a:rPr lang="en-US" sz="1600" dirty="0" smtClean="0"/>
              <a:t>2</a:t>
            </a:r>
            <a:r>
              <a:rPr lang="en-US" dirty="0" smtClean="0"/>
              <a:t> </a:t>
            </a:r>
            <a:r>
              <a:rPr lang="en-US" sz="1600" dirty="0" smtClean="0"/>
              <a:t>Baseline</a:t>
            </a:r>
            <a:r>
              <a:rPr lang="en-US" dirty="0" smtClean="0"/>
              <a:t> </a:t>
            </a:r>
            <a:r>
              <a:rPr lang="en-US" sz="1600" dirty="0" smtClean="0"/>
              <a:t>only</a:t>
            </a:r>
          </a:p>
          <a:p>
            <a:pPr marL="0" indent="0">
              <a:buSzPct val="150000"/>
              <a:buNone/>
            </a:pPr>
            <a:r>
              <a:rPr lang="en-US" dirty="0" smtClean="0"/>
              <a:t>		</a:t>
            </a:r>
            <a:endParaRPr lang="en-US" dirty="0"/>
          </a:p>
        </p:txBody>
      </p:sp>
      <p:sp>
        <p:nvSpPr>
          <p:cNvPr id="4" name="Title 3"/>
          <p:cNvSpPr>
            <a:spLocks noGrp="1"/>
          </p:cNvSpPr>
          <p:nvPr>
            <p:ph type="title"/>
          </p:nvPr>
        </p:nvSpPr>
        <p:spPr>
          <a:xfrm>
            <a:off x="548640" y="131762"/>
            <a:ext cx="6894576" cy="797628"/>
          </a:xfrm>
        </p:spPr>
        <p:txBody>
          <a:bodyPr/>
          <a:lstStyle/>
          <a:p>
            <a:r>
              <a:rPr lang="en-US" sz="3000" b="1" dirty="0" smtClean="0"/>
              <a:t>Tracking the Nation’s Progress</a:t>
            </a:r>
            <a:endParaRPr lang="en-US" sz="3000" b="1" dirty="0"/>
          </a:p>
        </p:txBody>
      </p:sp>
      <p:grpSp>
        <p:nvGrpSpPr>
          <p:cNvPr id="5" name="Group 4" descr="These colored circles on this slides provide the definition for the measurable objectives for Early and Middle Childhood &amp; Adolescent Health Objectives."/>
          <p:cNvGrpSpPr/>
          <p:nvPr/>
        </p:nvGrpSpPr>
        <p:grpSpPr>
          <a:xfrm>
            <a:off x="874250" y="2025394"/>
            <a:ext cx="215920" cy="2693818"/>
            <a:chOff x="764522" y="2025394"/>
            <a:chExt cx="215920" cy="2693818"/>
          </a:xfrm>
        </p:grpSpPr>
        <p:sp>
          <p:nvSpPr>
            <p:cNvPr id="6" name="Oval 5" descr="This is a dark green oval symbol representing the number of objectives that met the target in the Health Communication and Health IT topic area.&#10;" title="Target Met Legend Symbol for Health Communication and Health IT"/>
            <p:cNvSpPr/>
            <p:nvPr/>
          </p:nvSpPr>
          <p:spPr bwMode="auto">
            <a:xfrm>
              <a:off x="764522" y="2025394"/>
              <a:ext cx="212917" cy="209414"/>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Oval 6" descr="This is a light green oval symbol representing the number of objectives that are improving in the Health Communication and Health IT topic area." title="Health Communication and Health IT legend symbol"/>
            <p:cNvSpPr/>
            <p:nvPr/>
          </p:nvSpPr>
          <p:spPr bwMode="auto">
            <a:xfrm>
              <a:off x="765562" y="2327570"/>
              <a:ext cx="212917" cy="209414"/>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Oval 7" descr="This is a yellow oval symbol representing the number of objective that have little or no detectable change in the Health Communication and Health IT topic area." title="Little or no detectable change legend symbol"/>
            <p:cNvSpPr/>
            <p:nvPr/>
          </p:nvSpPr>
          <p:spPr bwMode="auto">
            <a:xfrm>
              <a:off x="766319" y="2647302"/>
              <a:ext cx="212917" cy="209414"/>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 name="Oval 8" descr="This is a red oval symbol representing the number of objectives that are getting worse in the Health Communication and Health IT topic area." title="Getting worse legend symbol"/>
            <p:cNvSpPr/>
            <p:nvPr/>
          </p:nvSpPr>
          <p:spPr bwMode="auto">
            <a:xfrm>
              <a:off x="765566" y="4509798"/>
              <a:ext cx="212917" cy="209414"/>
            </a:xfrm>
            <a:prstGeom prst="ellipse">
              <a:avLst/>
            </a:prstGeom>
            <a:solidFill>
              <a:srgbClr val="BFBFB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 name="Oval 10" descr="This is a dark green oval symbol representing the number of objectives that met the target in the Health Communication and Health IT topic area.&#10;" title="Target Met Legend Symbol for Health Communication and Health IT"/>
            <p:cNvSpPr/>
            <p:nvPr/>
          </p:nvSpPr>
          <p:spPr bwMode="auto">
            <a:xfrm>
              <a:off x="767516" y="3592923"/>
              <a:ext cx="212917" cy="209414"/>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 name="Oval 11" descr="This is a light green oval symbol representing the number of objectives that are improving in the Health Communication and Health IT topic area." title="Health Communication and Health IT legend symbol"/>
            <p:cNvSpPr/>
            <p:nvPr/>
          </p:nvSpPr>
          <p:spPr bwMode="auto">
            <a:xfrm>
              <a:off x="767285" y="3906725"/>
              <a:ext cx="212917" cy="209414"/>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 name="Oval 12" descr="This is a yellow oval symbol representing the number of objective that have little or no detectable change in the Health Communication and Health IT topic area." title="Little or no detectable change legend symbol"/>
            <p:cNvSpPr/>
            <p:nvPr/>
          </p:nvSpPr>
          <p:spPr bwMode="auto">
            <a:xfrm>
              <a:off x="767525" y="4214831"/>
              <a:ext cx="212917" cy="209414"/>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sp>
        <p:nvSpPr>
          <p:cNvPr id="14" name="Text Placeholder 16"/>
          <p:cNvSpPr txBox="1">
            <a:spLocks/>
          </p:cNvSpPr>
          <p:nvPr/>
        </p:nvSpPr>
        <p:spPr bwMode="auto">
          <a:xfrm>
            <a:off x="0" y="5913409"/>
            <a:ext cx="9144000" cy="7471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Measurable objectives are defined as having at least one data point currently available, or a baseline, and anticipate additional data points throughout the decade to track progress. </a:t>
            </a:r>
            <a:r>
              <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a:t>
            </a: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Early and Middle Childhood Topic Area has 4 developmental objectives that </a:t>
            </a:r>
            <a:r>
              <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not discussed in this Progress Review.</a:t>
            </a:r>
          </a:p>
        </p:txBody>
      </p:sp>
    </p:spTree>
    <p:extLst>
      <p:ext uri="{BB962C8B-B14F-4D97-AF65-F5344CB8AC3E}">
        <p14:creationId xmlns:p14="http://schemas.microsoft.com/office/powerpoint/2010/main" val="20723686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itle 3"/>
          <p:cNvSpPr>
            <a:spLocks noGrp="1"/>
          </p:cNvSpPr>
          <p:nvPr>
            <p:ph type="title"/>
          </p:nvPr>
        </p:nvSpPr>
        <p:spPr>
          <a:xfrm>
            <a:off x="749510" y="131762"/>
            <a:ext cx="6661484" cy="797628"/>
          </a:xfrm>
        </p:spPr>
        <p:txBody>
          <a:bodyPr/>
          <a:lstStyle/>
          <a:p>
            <a:pPr algn="ctr"/>
            <a:r>
              <a:rPr lang="en-US" dirty="0" smtClean="0"/>
              <a:t>Early and Middle Childhood:</a:t>
            </a:r>
            <a:br>
              <a:rPr lang="en-US" dirty="0" smtClean="0"/>
            </a:br>
            <a:r>
              <a:rPr lang="en-US" dirty="0" smtClean="0"/>
              <a:t>Topic Areas with Related Objectives</a:t>
            </a:r>
            <a:endParaRPr lang="en-US" dirty="0"/>
          </a:p>
        </p:txBody>
      </p:sp>
      <p:sp>
        <p:nvSpPr>
          <p:cNvPr id="5" name="TextBox 4"/>
          <p:cNvSpPr txBox="1"/>
          <p:nvPr/>
        </p:nvSpPr>
        <p:spPr>
          <a:xfrm>
            <a:off x="1419366" y="1378424"/>
            <a:ext cx="6550927" cy="5479576"/>
          </a:xfrm>
          <a:prstGeom prst="rect">
            <a:avLst/>
          </a:prstGeom>
          <a:noFill/>
        </p:spPr>
        <p:txBody>
          <a:bodyPr wrap="square" numCol="1" spcCol="548640" rtlCol="0">
            <a:noAutofit/>
          </a:bodyPr>
          <a:lstStyle/>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Access to Health Services</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Blood Disorders and Blood Safety</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Cancer</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Disability and Health</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Educational and Community-Based Programs</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Environmental Health</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Food </a:t>
            </a: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Safety</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Hearing </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and Other Sensory or Communication Disorders</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Heart Disease and Stroke</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Immunization and Infectious </a:t>
            </a: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Diseases</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Injury </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and Violence Prevention</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Maternal, Infant, and Child Health</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Medical Product Safety</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Mental Health and Mental Disorders</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Nutrition and Weight Status</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Oral Health</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Physical Activity</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Respiratory Diseases</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Sexually Transmitted Diseases</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Tobacco Use</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Vision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41772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itle 3"/>
          <p:cNvSpPr>
            <a:spLocks noGrp="1"/>
          </p:cNvSpPr>
          <p:nvPr>
            <p:ph type="title"/>
          </p:nvPr>
        </p:nvSpPr>
        <p:spPr>
          <a:xfrm>
            <a:off x="749510" y="131762"/>
            <a:ext cx="6661484" cy="797628"/>
          </a:xfrm>
        </p:spPr>
        <p:txBody>
          <a:bodyPr/>
          <a:lstStyle/>
          <a:p>
            <a:pPr algn="ctr"/>
            <a:r>
              <a:rPr lang="en-US" dirty="0" smtClean="0"/>
              <a:t>Adolescent Health:</a:t>
            </a:r>
            <a:br>
              <a:rPr lang="en-US" dirty="0" smtClean="0"/>
            </a:br>
            <a:r>
              <a:rPr lang="en-US" dirty="0" smtClean="0"/>
              <a:t>Topic Areas with Related Objectives</a:t>
            </a:r>
            <a:endParaRPr lang="en-US" dirty="0"/>
          </a:p>
        </p:txBody>
      </p:sp>
      <p:sp>
        <p:nvSpPr>
          <p:cNvPr id="5" name="TextBox 4"/>
          <p:cNvSpPr txBox="1"/>
          <p:nvPr/>
        </p:nvSpPr>
        <p:spPr>
          <a:xfrm>
            <a:off x="567560" y="1378424"/>
            <a:ext cx="8124496" cy="5172688"/>
          </a:xfrm>
          <a:prstGeom prst="rect">
            <a:avLst/>
          </a:prstGeom>
          <a:noFill/>
        </p:spPr>
        <p:txBody>
          <a:bodyPr wrap="square" numCol="1" spcCol="548640" rtlCol="0">
            <a:noAutofit/>
          </a:bodyPr>
          <a:lstStyle/>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Access to Health </a:t>
            </a:r>
            <a:r>
              <a:rPr kumimoji="0" lang="en-US" sz="2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Services</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Immunization and Infectious Diseases</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Disability and Health</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Sleep Health</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Injury and Violence Prevention</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Substance Abuse</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Mental Health and Mental </a:t>
            </a:r>
            <a:r>
              <a:rPr kumimoji="0" lang="en-US" sz="2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Disorders</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Hearing and Other Sensory or Communication Disorders</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Nutrition and Weight Status</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Oral Health</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Physical Activity</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Tobacco Use</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Family Planning</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HIV</a:t>
            </a:r>
            <a:endPar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Sexually Transmitted Diseases</a:t>
            </a: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endParaRPr kumimoji="0" lang="en-US" sz="2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457200" rtl="0" eaLnBrk="1" fontAlgn="auto" latinLnBrk="0" hangingPunct="1">
              <a:lnSpc>
                <a:spcPct val="100000"/>
              </a:lnSpc>
              <a:spcBef>
                <a:spcPts val="0"/>
              </a:spcBef>
              <a:spcAft>
                <a:spcPts val="0"/>
              </a:spcAft>
              <a:buClr>
                <a:srgbClr val="057C18"/>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867880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8393740" y="6360758"/>
            <a:ext cx="691557" cy="446432"/>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10" name="Text Placeholder 9"/>
          <p:cNvSpPr>
            <a:spLocks noGrp="1"/>
          </p:cNvSpPr>
          <p:nvPr>
            <p:ph type="body" sz="quarter" idx="20"/>
          </p:nvPr>
        </p:nvSpPr>
        <p:spPr>
          <a:xfrm>
            <a:off x="518417" y="1572768"/>
            <a:ext cx="8274892" cy="4777232"/>
          </a:xfrm>
        </p:spPr>
        <p:txBody>
          <a:bodyPr>
            <a:normAutofit/>
          </a:bodyPr>
          <a:lstStyle/>
          <a:p>
            <a:pPr marL="347472" indent="-347472">
              <a:spcAft>
                <a:spcPts val="1800"/>
              </a:spcAft>
              <a:buSzPct val="150000"/>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Tracking the Nation’s Progress </a:t>
            </a: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Early and Middle Childhood</a:t>
            </a:r>
          </a:p>
          <a:p>
            <a:pPr marL="861822" lvl="1" indent="-347472">
              <a:lnSpc>
                <a:spcPct val="80000"/>
              </a:lnSpc>
              <a:spcBef>
                <a:spcPts val="0"/>
              </a:spcBef>
              <a:buClrTx/>
              <a:buSzPct val="100000"/>
              <a:buFont typeface="Wingdings" panose="05000000000000000000" pitchFamily="2" charset="2"/>
              <a:buChar char="§"/>
            </a:pPr>
            <a:r>
              <a:rPr lang="en-US" dirty="0"/>
              <a:t>Positive Parenting Objectives</a:t>
            </a:r>
          </a:p>
          <a:p>
            <a:pPr marL="1319022" lvl="2" indent="-347472">
              <a:spcBef>
                <a:spcPts val="0"/>
              </a:spcBef>
              <a:buSzPct val="100000"/>
              <a:buFont typeface="Wingdings" panose="05000000000000000000" pitchFamily="2" charset="2"/>
              <a:buChar char="§"/>
            </a:pPr>
            <a:r>
              <a:rPr lang="en-US" dirty="0" smtClean="0"/>
              <a:t>Positive communication between child and parent</a:t>
            </a:r>
          </a:p>
          <a:p>
            <a:pPr marL="1319022" lvl="2" indent="-347472">
              <a:spcBef>
                <a:spcPts val="0"/>
              </a:spcBef>
              <a:buSzPct val="100000"/>
              <a:buFont typeface="Wingdings" panose="05000000000000000000" pitchFamily="2" charset="2"/>
              <a:buChar char="§"/>
            </a:pPr>
            <a:r>
              <a:rPr lang="en-US" dirty="0" smtClean="0"/>
              <a:t>Young children who are read to every day</a:t>
            </a:r>
          </a:p>
          <a:p>
            <a:pPr marL="1319022" lvl="2" indent="-347472">
              <a:spcBef>
                <a:spcPts val="0"/>
              </a:spcBef>
              <a:buSzPct val="100000"/>
              <a:buFont typeface="Wingdings" panose="05000000000000000000" pitchFamily="2" charset="2"/>
              <a:buChar char="§"/>
            </a:pPr>
            <a:r>
              <a:rPr lang="en-US" dirty="0" smtClean="0"/>
              <a:t>Developmental inquiry from doctor</a:t>
            </a:r>
          </a:p>
          <a:p>
            <a:pPr marL="971550" lvl="2" indent="0">
              <a:spcBef>
                <a:spcPts val="0"/>
              </a:spcBef>
              <a:buSzPct val="100000"/>
              <a:buNone/>
            </a:pPr>
            <a:endParaRPr lang="en-US" dirty="0">
              <a:latin typeface="Verdana" panose="020B0604030504040204" pitchFamily="34" charset="0"/>
              <a:ea typeface="Verdana" panose="020B0604030504040204" pitchFamily="34" charset="0"/>
              <a:cs typeface="Verdana" panose="020B0604030504040204" pitchFamily="34" charset="0"/>
            </a:endParaRPr>
          </a:p>
          <a:p>
            <a:pPr marL="347472" indent="-347472">
              <a:spcBef>
                <a:spcPts val="0"/>
              </a:spcBef>
              <a:buSzPct val="10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Adolescent Health</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12" name="Title 3"/>
          <p:cNvSpPr>
            <a:spLocks noGrp="1"/>
          </p:cNvSpPr>
          <p:nvPr>
            <p:ph type="title"/>
          </p:nvPr>
        </p:nvSpPr>
        <p:spPr>
          <a:xfrm>
            <a:off x="575576" y="131762"/>
            <a:ext cx="6898199" cy="797628"/>
          </a:xfrm>
        </p:spPr>
        <p:txBody>
          <a:bodyPr/>
          <a:lstStyle/>
          <a:p>
            <a:pPr algn="ctr"/>
            <a:r>
              <a:rPr lang="en-US" sz="3000" b="1" dirty="0" smtClean="0"/>
              <a:t>Presentation Overview</a:t>
            </a:r>
            <a:endParaRPr lang="en-US" sz="3000" b="1" dirty="0"/>
          </a:p>
        </p:txBody>
      </p:sp>
      <p:sp>
        <p:nvSpPr>
          <p:cNvPr id="6" name="Rectangle 5" descr="Upcoming sections of the data presentation&#10;"/>
          <p:cNvSpPr/>
          <p:nvPr/>
        </p:nvSpPr>
        <p:spPr>
          <a:xfrm>
            <a:off x="395269" y="1404187"/>
            <a:ext cx="7315200"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descr="Upcoming sections of the data presentation&#10;"/>
          <p:cNvSpPr/>
          <p:nvPr/>
        </p:nvSpPr>
        <p:spPr>
          <a:xfrm>
            <a:off x="275635" y="3877093"/>
            <a:ext cx="7315200"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976483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useBgFill="1">
        <p:nvSpPr>
          <p:cNvPr id="4" name="Title 3"/>
          <p:cNvSpPr>
            <a:spLocks noGrp="1"/>
          </p:cNvSpPr>
          <p:nvPr>
            <p:ph type="title"/>
          </p:nvPr>
        </p:nvSpPr>
        <p:spPr>
          <a:xfrm>
            <a:off x="435864" y="131762"/>
            <a:ext cx="6970776" cy="797628"/>
          </a:xfrm>
        </p:spPr>
        <p:txBody>
          <a:bodyPr/>
          <a:lstStyle/>
          <a:p>
            <a:pPr algn="ctr"/>
            <a:r>
              <a:rPr lang="en-US" dirty="0" smtClean="0"/>
              <a:t>Positive Parenting: Communication between Child and Parent, 2011–2012</a:t>
            </a:r>
            <a:endParaRPr lang="en-US" dirty="0"/>
          </a:p>
        </p:txBody>
      </p:sp>
      <p:grpSp>
        <p:nvGrpSpPr>
          <p:cNvPr id="10" name="Group 9" descr="This text box shows notes pertaining to positive parenting communication between child and parent"/>
          <p:cNvGrpSpPr/>
          <p:nvPr/>
        </p:nvGrpSpPr>
        <p:grpSpPr>
          <a:xfrm>
            <a:off x="-1" y="6053396"/>
            <a:ext cx="9144000" cy="747149"/>
            <a:chOff x="-1" y="6111764"/>
            <a:chExt cx="9144000" cy="747149"/>
          </a:xfrm>
        </p:grpSpPr>
        <p:sp>
          <p:nvSpPr>
            <p:cNvPr id="8" name="Text Placeholder 16"/>
            <p:cNvSpPr txBox="1">
              <a:spLocks/>
            </p:cNvSpPr>
            <p:nvPr/>
          </p:nvSpPr>
          <p:spPr bwMode="auto">
            <a:xfrm>
              <a:off x="-1" y="6111764"/>
              <a:ext cx="9144000" cy="7471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 95% confidence interval. Data are for children aged 6 to 17 years whose parents reported they and child could share ideas and talk about things that mattered “very well.” </a:t>
              </a:r>
              <a:endPar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National Survey of Children’s Health (NSCH), HRSA/MCHB and CDC/NCHS.</a:t>
              </a:r>
              <a:endPar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TextBox 8"/>
            <p:cNvSpPr txBox="1"/>
            <p:nvPr/>
          </p:nvSpPr>
          <p:spPr>
            <a:xfrm>
              <a:off x="466748" y="6172451"/>
              <a:ext cx="406265" cy="147572"/>
            </a:xfrm>
            <a:prstGeom prst="rect">
              <a:avLst/>
            </a:prstGeom>
            <a:noFill/>
          </p:spPr>
          <p:txBody>
            <a:bodyPr vert="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1" name="Text Placeholder 8"/>
          <p:cNvSpPr txBox="1">
            <a:spLocks/>
          </p:cNvSpPr>
          <p:nvPr/>
        </p:nvSpPr>
        <p:spPr>
          <a:xfrm>
            <a:off x="6881445" y="6458390"/>
            <a:ext cx="1656485" cy="323643"/>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EMC-2.2</a:t>
            </a: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Chart 6" descr="This slide shows data for early and middle childhood  objective 2.2 which looks at communication between children and parents"/>
          <p:cNvGraphicFramePr/>
          <p:nvPr>
            <p:extLst/>
          </p:nvPr>
        </p:nvGraphicFramePr>
        <p:xfrm>
          <a:off x="-70340" y="1310923"/>
          <a:ext cx="9161835" cy="4581525"/>
        </p:xfrm>
        <a:graphic>
          <a:graphicData uri="http://schemas.openxmlformats.org/drawingml/2006/chart">
            <c:chart xmlns:c="http://schemas.openxmlformats.org/drawingml/2006/chart" xmlns:r="http://schemas.openxmlformats.org/officeDocument/2006/relationships" r:id="rId3"/>
          </a:graphicData>
        </a:graphic>
      </p:graphicFrame>
      <p:sp>
        <p:nvSpPr>
          <p:cNvPr id="3" name="Left Bracket 2" descr="This bracket groups the family income poverty threshold for postive parenting communication between child and parent. "/>
          <p:cNvSpPr/>
          <p:nvPr/>
        </p:nvSpPr>
        <p:spPr>
          <a:xfrm>
            <a:off x="1108917" y="4010148"/>
            <a:ext cx="74728" cy="1089391"/>
          </a:xfrm>
          <a:prstGeom prst="leftBracket">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p:cNvSpPr txBox="1"/>
          <p:nvPr/>
        </p:nvSpPr>
        <p:spPr>
          <a:xfrm>
            <a:off x="5678739" y="1139678"/>
            <a:ext cx="254849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76.8%</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47202" y="4155153"/>
            <a:ext cx="118681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Family Income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Poverty Threshold)</a:t>
            </a: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525369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useBgFill="1">
        <p:nvSpPr>
          <p:cNvPr id="4" name="Title 3"/>
          <p:cNvSpPr>
            <a:spLocks noGrp="1"/>
          </p:cNvSpPr>
          <p:nvPr>
            <p:ph type="title"/>
          </p:nvPr>
        </p:nvSpPr>
        <p:spPr>
          <a:xfrm>
            <a:off x="485214" y="131762"/>
            <a:ext cx="6963336" cy="797628"/>
          </a:xfrm>
        </p:spPr>
        <p:txBody>
          <a:bodyPr/>
          <a:lstStyle/>
          <a:p>
            <a:pPr algn="ctr"/>
            <a:r>
              <a:rPr lang="en-US" dirty="0" smtClean="0"/>
              <a:t>Positive Parenting: Young Children Who Are Read to Every Day, </a:t>
            </a:r>
            <a:r>
              <a:rPr lang="en-US" dirty="0"/>
              <a:t>2011–2012</a:t>
            </a:r>
          </a:p>
        </p:txBody>
      </p:sp>
      <p:grpSp>
        <p:nvGrpSpPr>
          <p:cNvPr id="10" name="Group 9" descr="This slide shows data on the percentage of young children who were read to every day."/>
          <p:cNvGrpSpPr/>
          <p:nvPr/>
        </p:nvGrpSpPr>
        <p:grpSpPr>
          <a:xfrm>
            <a:off x="0" y="6056534"/>
            <a:ext cx="9144000" cy="754555"/>
            <a:chOff x="0" y="6114902"/>
            <a:chExt cx="9144000" cy="754555"/>
          </a:xfrm>
        </p:grpSpPr>
        <p:sp>
          <p:nvSpPr>
            <p:cNvPr id="8" name="Text Placeholder 16"/>
            <p:cNvSpPr txBox="1">
              <a:spLocks/>
            </p:cNvSpPr>
            <p:nvPr/>
          </p:nvSpPr>
          <p:spPr bwMode="auto">
            <a:xfrm>
              <a:off x="0" y="6122308"/>
              <a:ext cx="9144000" cy="7471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 95% confidence interval. Data are for children aged 0 to 5 years whose parents reported that someone in their family read to the child every day in the past week. </a:t>
              </a:r>
            </a:p>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National Survey of Children’s Health (NSCH), HRSA/MCHB and CDC/NCHS.</a:t>
              </a:r>
              <a:endPar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TextBox 8"/>
            <p:cNvSpPr txBox="1"/>
            <p:nvPr/>
          </p:nvSpPr>
          <p:spPr>
            <a:xfrm flipV="1">
              <a:off x="485214" y="6114902"/>
              <a:ext cx="369332" cy="205724"/>
            </a:xfrm>
            <a:prstGeom prst="rect">
              <a:avLst/>
            </a:prstGeom>
            <a:noFill/>
          </p:spPr>
          <p:txBody>
            <a:bodyPr vert="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1" name="Text Placeholder 8"/>
          <p:cNvSpPr txBox="1">
            <a:spLocks/>
          </p:cNvSpPr>
          <p:nvPr/>
        </p:nvSpPr>
        <p:spPr>
          <a:xfrm>
            <a:off x="6951785" y="6455564"/>
            <a:ext cx="1620715" cy="323643"/>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EMC-2.3</a:t>
            </a: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descr="This slide show data on young children who are read to every day for 2011 and 2012"/>
          <p:cNvGrpSpPr/>
          <p:nvPr/>
        </p:nvGrpSpPr>
        <p:grpSpPr>
          <a:xfrm>
            <a:off x="87672" y="1139678"/>
            <a:ext cx="8968655" cy="4752770"/>
            <a:chOff x="87672" y="1109246"/>
            <a:chExt cx="8968655" cy="4752770"/>
          </a:xfrm>
        </p:grpSpPr>
        <p:grpSp>
          <p:nvGrpSpPr>
            <p:cNvPr id="14" name="Group 13"/>
            <p:cNvGrpSpPr/>
            <p:nvPr/>
          </p:nvGrpSpPr>
          <p:grpSpPr>
            <a:xfrm>
              <a:off x="87672" y="1109246"/>
              <a:ext cx="8968655" cy="4752770"/>
              <a:chOff x="-75774" y="1188847"/>
              <a:chExt cx="8968655" cy="4752770"/>
            </a:xfrm>
          </p:grpSpPr>
          <p:graphicFrame>
            <p:nvGraphicFramePr>
              <p:cNvPr id="7" name="Chart 6" descr="This slide show data for young children who are read to every day for 2011 and 2012"/>
              <p:cNvGraphicFramePr/>
              <p:nvPr>
                <p:extLst/>
              </p:nvPr>
            </p:nvGraphicFramePr>
            <p:xfrm>
              <a:off x="-75774" y="1360092"/>
              <a:ext cx="8968655" cy="4581525"/>
            </p:xfrm>
            <a:graphic>
              <a:graphicData uri="http://schemas.openxmlformats.org/drawingml/2006/chart">
                <c:chart xmlns:c="http://schemas.openxmlformats.org/drawingml/2006/chart" xmlns:r="http://schemas.openxmlformats.org/officeDocument/2006/relationships" r:id="rId3"/>
              </a:graphicData>
            </a:graphic>
          </p:graphicFrame>
          <p:sp>
            <p:nvSpPr>
              <p:cNvPr id="3" name="Left Bracket 2"/>
              <p:cNvSpPr/>
              <p:nvPr/>
            </p:nvSpPr>
            <p:spPr>
              <a:xfrm>
                <a:off x="1093585" y="4070185"/>
                <a:ext cx="45719" cy="1124284"/>
              </a:xfrm>
              <a:prstGeom prst="leftBracket">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Left Bracket 11"/>
              <p:cNvSpPr/>
              <p:nvPr/>
            </p:nvSpPr>
            <p:spPr>
              <a:xfrm>
                <a:off x="1145417" y="2339931"/>
                <a:ext cx="50045" cy="557946"/>
              </a:xfrm>
              <a:prstGeom prst="leftBracket">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p:cNvSpPr txBox="1"/>
              <p:nvPr/>
            </p:nvSpPr>
            <p:spPr>
              <a:xfrm>
                <a:off x="4084219" y="1188847"/>
                <a:ext cx="249475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52.6%</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5" name="TextBox 4"/>
            <p:cNvSpPr txBox="1"/>
            <p:nvPr/>
          </p:nvSpPr>
          <p:spPr>
            <a:xfrm>
              <a:off x="187852" y="4135997"/>
              <a:ext cx="116179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Family Income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Poverty Threshold)</a:t>
              </a: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39253033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useBgFill="1">
        <p:nvSpPr>
          <p:cNvPr id="4" name="Title 3"/>
          <p:cNvSpPr>
            <a:spLocks noGrp="1"/>
          </p:cNvSpPr>
          <p:nvPr>
            <p:ph type="title"/>
          </p:nvPr>
        </p:nvSpPr>
        <p:spPr>
          <a:xfrm>
            <a:off x="565816" y="174463"/>
            <a:ext cx="6844634" cy="797628"/>
          </a:xfrm>
        </p:spPr>
        <p:txBody>
          <a:bodyPr/>
          <a:lstStyle/>
          <a:p>
            <a:pPr algn="ctr"/>
            <a:r>
              <a:rPr lang="en-US" dirty="0" smtClean="0"/>
              <a:t>Positive Parenting: Developmental Inquiry from Doctor, </a:t>
            </a:r>
            <a:r>
              <a:rPr lang="en-US" dirty="0"/>
              <a:t>2011–2012</a:t>
            </a:r>
          </a:p>
        </p:txBody>
      </p:sp>
      <p:grpSp>
        <p:nvGrpSpPr>
          <p:cNvPr id="10" name="Group 9" descr="This is a note on the slide for positive parenting "/>
          <p:cNvGrpSpPr/>
          <p:nvPr/>
        </p:nvGrpSpPr>
        <p:grpSpPr>
          <a:xfrm>
            <a:off x="0" y="5981774"/>
            <a:ext cx="9056327" cy="747149"/>
            <a:chOff x="0" y="6040142"/>
            <a:chExt cx="9056327" cy="747149"/>
          </a:xfrm>
        </p:grpSpPr>
        <p:sp>
          <p:nvSpPr>
            <p:cNvPr id="8" name="Text Placeholder 16"/>
            <p:cNvSpPr txBox="1">
              <a:spLocks/>
            </p:cNvSpPr>
            <p:nvPr/>
          </p:nvSpPr>
          <p:spPr bwMode="auto">
            <a:xfrm>
              <a:off x="0" y="6040142"/>
              <a:ext cx="9056327" cy="7471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 95% confidence interval. Data are for children aged 0 to 5 years who visited or used a health service in the past 12 months and whose parents reported that their child’s doctor or other health professional asked them about their concerns regarding the child’s learning, development, or behavior. </a:t>
              </a:r>
              <a:endPar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National Survey of Children’s Health (NSCH), HRSA/MCHB and CDC/NCHS.</a:t>
              </a:r>
              <a:endPar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TextBox 8"/>
            <p:cNvSpPr txBox="1"/>
            <p:nvPr/>
          </p:nvSpPr>
          <p:spPr>
            <a:xfrm>
              <a:off x="496937" y="6092246"/>
              <a:ext cx="369332" cy="162329"/>
            </a:xfrm>
            <a:prstGeom prst="rect">
              <a:avLst/>
            </a:prstGeom>
            <a:noFill/>
          </p:spPr>
          <p:txBody>
            <a:bodyPr vert="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1" name="Text Placeholder 8"/>
          <p:cNvSpPr txBox="1">
            <a:spLocks/>
          </p:cNvSpPr>
          <p:nvPr/>
        </p:nvSpPr>
        <p:spPr>
          <a:xfrm>
            <a:off x="6858000" y="6447890"/>
            <a:ext cx="1604490" cy="323643"/>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EMC-2.4</a:t>
            </a: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descr="This slide show data for parents who reported that their doctor or healthcare professional asked them about their concerns regarding their child's learning, development, or behavior."/>
          <p:cNvGrpSpPr/>
          <p:nvPr/>
        </p:nvGrpSpPr>
        <p:grpSpPr>
          <a:xfrm>
            <a:off x="0" y="1139678"/>
            <a:ext cx="9018987" cy="4576041"/>
            <a:chOff x="205620" y="1109246"/>
            <a:chExt cx="8814215" cy="4619500"/>
          </a:xfrm>
        </p:grpSpPr>
        <p:grpSp>
          <p:nvGrpSpPr>
            <p:cNvPr id="14" name="Group 13"/>
            <p:cNvGrpSpPr/>
            <p:nvPr/>
          </p:nvGrpSpPr>
          <p:grpSpPr>
            <a:xfrm>
              <a:off x="285750" y="1109246"/>
              <a:ext cx="8734085" cy="4619500"/>
              <a:chOff x="122304" y="1188847"/>
              <a:chExt cx="8734085" cy="4619500"/>
            </a:xfrm>
          </p:grpSpPr>
          <p:graphicFrame>
            <p:nvGraphicFramePr>
              <p:cNvPr id="7" name="Chart 6" descr="This slide shows the percentage of young children whose partent reported that their doctor or healthcare professional had asked them about their concerns regarding their child's learning, development, or behavior." title="Positive Parenting: Developmental Inquiry from Doctor"/>
              <p:cNvGraphicFramePr/>
              <p:nvPr>
                <p:extLst/>
              </p:nvPr>
            </p:nvGraphicFramePr>
            <p:xfrm>
              <a:off x="122304" y="1360093"/>
              <a:ext cx="8734085" cy="4448254"/>
            </p:xfrm>
            <a:graphic>
              <a:graphicData uri="http://schemas.openxmlformats.org/drawingml/2006/chart">
                <c:chart xmlns:c="http://schemas.openxmlformats.org/drawingml/2006/chart" xmlns:r="http://schemas.openxmlformats.org/officeDocument/2006/relationships" r:id="rId3"/>
              </a:graphicData>
            </a:graphic>
          </p:graphicFrame>
          <p:sp>
            <p:nvSpPr>
              <p:cNvPr id="3" name="Left Bracket 2"/>
              <p:cNvSpPr/>
              <p:nvPr/>
            </p:nvSpPr>
            <p:spPr>
              <a:xfrm>
                <a:off x="1102595" y="3034190"/>
                <a:ext cx="73152" cy="981075"/>
              </a:xfrm>
              <a:prstGeom prst="leftBracket">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Left Bracket 11"/>
              <p:cNvSpPr/>
              <p:nvPr/>
            </p:nvSpPr>
            <p:spPr>
              <a:xfrm>
                <a:off x="1537779" y="2278791"/>
                <a:ext cx="50020" cy="466725"/>
              </a:xfrm>
              <a:prstGeom prst="leftBracket">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p:cNvSpPr txBox="1"/>
              <p:nvPr/>
            </p:nvSpPr>
            <p:spPr>
              <a:xfrm>
                <a:off x="4096245" y="1188847"/>
                <a:ext cx="249475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52.8%</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5" name="TextBox 4"/>
            <p:cNvSpPr txBox="1"/>
            <p:nvPr/>
          </p:nvSpPr>
          <p:spPr>
            <a:xfrm>
              <a:off x="205620" y="3071230"/>
              <a:ext cx="116179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Family Income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Poverty Threshold)</a:t>
              </a: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16817884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6" name="Title 5"/>
          <p:cNvSpPr>
            <a:spLocks noGrp="1"/>
          </p:cNvSpPr>
          <p:nvPr>
            <p:ph type="title"/>
          </p:nvPr>
        </p:nvSpPr>
        <p:spPr>
          <a:xfrm>
            <a:off x="506750" y="149344"/>
            <a:ext cx="6963457" cy="858885"/>
          </a:xfrm>
        </p:spPr>
        <p:txBody>
          <a:bodyPr/>
          <a:lstStyle/>
          <a:p>
            <a:pPr algn="ctr"/>
            <a:r>
              <a:rPr lang="en-US" dirty="0">
                <a:solidFill>
                  <a:prstClr val="white"/>
                </a:solidFill>
                <a:latin typeface="Verdana" panose="020B0604030504040204" pitchFamily="34" charset="0"/>
                <a:ea typeface="Verdana" panose="020B0604030504040204" pitchFamily="34" charset="0"/>
                <a:cs typeface="Verdana" panose="020B0604030504040204" pitchFamily="34" charset="0"/>
              </a:rPr>
              <a:t>Positive Parenting: </a:t>
            </a:r>
            <a:r>
              <a:rPr lang="en-US" dirty="0" smtClean="0">
                <a:solidFill>
                  <a:prstClr val="white"/>
                </a:solidFill>
                <a:latin typeface="Verdana" panose="020B0604030504040204" pitchFamily="34" charset="0"/>
                <a:ea typeface="Verdana" panose="020B0604030504040204" pitchFamily="34" charset="0"/>
                <a:cs typeface="Verdana" panose="020B0604030504040204" pitchFamily="34" charset="0"/>
              </a:rPr>
              <a:t>Map of Developmental </a:t>
            </a:r>
            <a:r>
              <a:rPr lang="en-US" dirty="0">
                <a:solidFill>
                  <a:prstClr val="white"/>
                </a:solidFill>
                <a:latin typeface="Verdana" panose="020B0604030504040204" pitchFamily="34" charset="0"/>
                <a:ea typeface="Verdana" panose="020B0604030504040204" pitchFamily="34" charset="0"/>
                <a:cs typeface="Verdana" panose="020B0604030504040204" pitchFamily="34" charset="0"/>
              </a:rPr>
              <a:t>Inquiry from Doctor, </a:t>
            </a:r>
            <a:r>
              <a:rPr lang="en-US" dirty="0" smtClean="0">
                <a:solidFill>
                  <a:prstClr val="white"/>
                </a:solidFill>
                <a:latin typeface="Verdana" panose="020B0604030504040204" pitchFamily="34" charset="0"/>
                <a:ea typeface="Verdana" panose="020B0604030504040204" pitchFamily="34" charset="0"/>
                <a:cs typeface="Verdana" panose="020B0604030504040204" pitchFamily="34" charset="0"/>
              </a:rPr>
              <a:t>2011</a:t>
            </a:r>
            <a:r>
              <a:rPr lang="en-US" dirty="0" smtClean="0"/>
              <a:t>–</a:t>
            </a:r>
            <a:r>
              <a:rPr lang="en-US" dirty="0" smtClean="0">
                <a:solidFill>
                  <a:prstClr val="white"/>
                </a:solidFill>
                <a:latin typeface="Verdana" panose="020B0604030504040204" pitchFamily="34" charset="0"/>
                <a:ea typeface="Verdana" panose="020B0604030504040204" pitchFamily="34" charset="0"/>
                <a:cs typeface="Verdana" panose="020B0604030504040204" pitchFamily="34" charset="0"/>
              </a:rPr>
              <a:t>2012</a:t>
            </a:r>
            <a:endParaRPr lang="en-US" dirty="0"/>
          </a:p>
        </p:txBody>
      </p:sp>
      <p:grpSp>
        <p:nvGrpSpPr>
          <p:cNvPr id="16" name="Group 15" descr="This slide shows a map on data developmental inquiry from doctors for 2011-2012"/>
          <p:cNvGrpSpPr/>
          <p:nvPr/>
        </p:nvGrpSpPr>
        <p:grpSpPr>
          <a:xfrm>
            <a:off x="580445" y="1165964"/>
            <a:ext cx="7630078" cy="4805808"/>
            <a:chOff x="1976390" y="699536"/>
            <a:chExt cx="8628049" cy="5458929"/>
          </a:xfrm>
        </p:grpSpPr>
        <p:sp>
          <p:nvSpPr>
            <p:cNvPr id="17" name="Rectangle 212"/>
            <p:cNvSpPr>
              <a:spLocks noChangeArrowheads="1"/>
            </p:cNvSpPr>
            <p:nvPr/>
          </p:nvSpPr>
          <p:spPr bwMode="auto">
            <a:xfrm>
              <a:off x="9503491" y="3884837"/>
              <a:ext cx="625371" cy="17480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Percent</a:t>
              </a:r>
              <a:endPar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8" name="Group 17"/>
            <p:cNvGrpSpPr/>
            <p:nvPr/>
          </p:nvGrpSpPr>
          <p:grpSpPr>
            <a:xfrm>
              <a:off x="1976390" y="699536"/>
              <a:ext cx="8628049" cy="5458929"/>
              <a:chOff x="1976390" y="699536"/>
              <a:chExt cx="8628049" cy="5458929"/>
            </a:xfrm>
          </p:grpSpPr>
          <p:grpSp>
            <p:nvGrpSpPr>
              <p:cNvPr id="19" name="Group 18"/>
              <p:cNvGrpSpPr>
                <a:grpSpLocks noChangeAspect="1"/>
              </p:cNvGrpSpPr>
              <p:nvPr/>
            </p:nvGrpSpPr>
            <p:grpSpPr>
              <a:xfrm>
                <a:off x="1981200" y="699536"/>
                <a:ext cx="8229600" cy="5458929"/>
                <a:chOff x="2589213" y="1379538"/>
                <a:chExt cx="6657975" cy="4416425"/>
              </a:xfrm>
            </p:grpSpPr>
            <p:sp>
              <p:nvSpPr>
                <p:cNvPr id="122" name="Freeform 108"/>
                <p:cNvSpPr>
                  <a:spLocks noEditPoints="1"/>
                </p:cNvSpPr>
                <p:nvPr/>
              </p:nvSpPr>
              <p:spPr bwMode="auto">
                <a:xfrm>
                  <a:off x="7027863" y="4106863"/>
                  <a:ext cx="501650" cy="839788"/>
                </a:xfrm>
                <a:custGeom>
                  <a:avLst/>
                  <a:gdLst>
                    <a:gd name="T0" fmla="*/ 47 w 316"/>
                    <a:gd name="T1" fmla="*/ 525 h 529"/>
                    <a:gd name="T2" fmla="*/ 38 w 316"/>
                    <a:gd name="T3" fmla="*/ 526 h 529"/>
                    <a:gd name="T4" fmla="*/ 53 w 316"/>
                    <a:gd name="T5" fmla="*/ 524 h 529"/>
                    <a:gd name="T6" fmla="*/ 36 w 316"/>
                    <a:gd name="T7" fmla="*/ 17 h 529"/>
                    <a:gd name="T8" fmla="*/ 45 w 316"/>
                    <a:gd name="T9" fmla="*/ 15 h 529"/>
                    <a:gd name="T10" fmla="*/ 71 w 316"/>
                    <a:gd name="T11" fmla="*/ 13 h 529"/>
                    <a:gd name="T12" fmla="*/ 100 w 316"/>
                    <a:gd name="T13" fmla="*/ 11 h 529"/>
                    <a:gd name="T14" fmla="*/ 113 w 316"/>
                    <a:gd name="T15" fmla="*/ 10 h 529"/>
                    <a:gd name="T16" fmla="*/ 127 w 316"/>
                    <a:gd name="T17" fmla="*/ 9 h 529"/>
                    <a:gd name="T18" fmla="*/ 144 w 316"/>
                    <a:gd name="T19" fmla="*/ 6 h 529"/>
                    <a:gd name="T20" fmla="*/ 215 w 316"/>
                    <a:gd name="T21" fmla="*/ 0 h 529"/>
                    <a:gd name="T22" fmla="*/ 225 w 316"/>
                    <a:gd name="T23" fmla="*/ 37 h 529"/>
                    <a:gd name="T24" fmla="*/ 230 w 316"/>
                    <a:gd name="T25" fmla="*/ 53 h 529"/>
                    <a:gd name="T26" fmla="*/ 247 w 316"/>
                    <a:gd name="T27" fmla="*/ 113 h 529"/>
                    <a:gd name="T28" fmla="*/ 259 w 316"/>
                    <a:gd name="T29" fmla="*/ 156 h 529"/>
                    <a:gd name="T30" fmla="*/ 282 w 316"/>
                    <a:gd name="T31" fmla="*/ 231 h 529"/>
                    <a:gd name="T32" fmla="*/ 290 w 316"/>
                    <a:gd name="T33" fmla="*/ 249 h 529"/>
                    <a:gd name="T34" fmla="*/ 297 w 316"/>
                    <a:gd name="T35" fmla="*/ 261 h 529"/>
                    <a:gd name="T36" fmla="*/ 305 w 316"/>
                    <a:gd name="T37" fmla="*/ 278 h 529"/>
                    <a:gd name="T38" fmla="*/ 299 w 316"/>
                    <a:gd name="T39" fmla="*/ 304 h 529"/>
                    <a:gd name="T40" fmla="*/ 295 w 316"/>
                    <a:gd name="T41" fmla="*/ 334 h 529"/>
                    <a:gd name="T42" fmla="*/ 297 w 316"/>
                    <a:gd name="T43" fmla="*/ 344 h 529"/>
                    <a:gd name="T44" fmla="*/ 305 w 316"/>
                    <a:gd name="T45" fmla="*/ 385 h 529"/>
                    <a:gd name="T46" fmla="*/ 313 w 316"/>
                    <a:gd name="T47" fmla="*/ 405 h 529"/>
                    <a:gd name="T48" fmla="*/ 314 w 316"/>
                    <a:gd name="T49" fmla="*/ 417 h 529"/>
                    <a:gd name="T50" fmla="*/ 274 w 316"/>
                    <a:gd name="T51" fmla="*/ 422 h 529"/>
                    <a:gd name="T52" fmla="*/ 213 w 316"/>
                    <a:gd name="T53" fmla="*/ 428 h 529"/>
                    <a:gd name="T54" fmla="*/ 196 w 316"/>
                    <a:gd name="T55" fmla="*/ 431 h 529"/>
                    <a:gd name="T56" fmla="*/ 180 w 316"/>
                    <a:gd name="T57" fmla="*/ 432 h 529"/>
                    <a:gd name="T58" fmla="*/ 160 w 316"/>
                    <a:gd name="T59" fmla="*/ 435 h 529"/>
                    <a:gd name="T60" fmla="*/ 139 w 316"/>
                    <a:gd name="T61" fmla="*/ 436 h 529"/>
                    <a:gd name="T62" fmla="*/ 119 w 316"/>
                    <a:gd name="T63" fmla="*/ 438 h 529"/>
                    <a:gd name="T64" fmla="*/ 116 w 316"/>
                    <a:gd name="T65" fmla="*/ 438 h 529"/>
                    <a:gd name="T66" fmla="*/ 103 w 316"/>
                    <a:gd name="T67" fmla="*/ 440 h 529"/>
                    <a:gd name="T68" fmla="*/ 100 w 316"/>
                    <a:gd name="T69" fmla="*/ 440 h 529"/>
                    <a:gd name="T70" fmla="*/ 89 w 316"/>
                    <a:gd name="T71" fmla="*/ 451 h 529"/>
                    <a:gd name="T72" fmla="*/ 109 w 316"/>
                    <a:gd name="T73" fmla="*/ 474 h 529"/>
                    <a:gd name="T74" fmla="*/ 112 w 316"/>
                    <a:gd name="T75" fmla="*/ 502 h 529"/>
                    <a:gd name="T76" fmla="*/ 102 w 316"/>
                    <a:gd name="T77" fmla="*/ 517 h 529"/>
                    <a:gd name="T78" fmla="*/ 65 w 316"/>
                    <a:gd name="T79" fmla="*/ 526 h 529"/>
                    <a:gd name="T80" fmla="*/ 67 w 316"/>
                    <a:gd name="T81" fmla="*/ 522 h 529"/>
                    <a:gd name="T82" fmla="*/ 79 w 316"/>
                    <a:gd name="T83" fmla="*/ 522 h 529"/>
                    <a:gd name="T84" fmla="*/ 75 w 316"/>
                    <a:gd name="T85" fmla="*/ 511 h 529"/>
                    <a:gd name="T86" fmla="*/ 66 w 316"/>
                    <a:gd name="T87" fmla="*/ 499 h 529"/>
                    <a:gd name="T88" fmla="*/ 66 w 316"/>
                    <a:gd name="T89" fmla="*/ 488 h 529"/>
                    <a:gd name="T90" fmla="*/ 60 w 316"/>
                    <a:gd name="T91" fmla="*/ 478 h 529"/>
                    <a:gd name="T92" fmla="*/ 53 w 316"/>
                    <a:gd name="T93" fmla="*/ 485 h 529"/>
                    <a:gd name="T94" fmla="*/ 50 w 316"/>
                    <a:gd name="T95" fmla="*/ 497 h 529"/>
                    <a:gd name="T96" fmla="*/ 51 w 316"/>
                    <a:gd name="T97" fmla="*/ 513 h 529"/>
                    <a:gd name="T98" fmla="*/ 43 w 316"/>
                    <a:gd name="T99" fmla="*/ 516 h 529"/>
                    <a:gd name="T100" fmla="*/ 34 w 316"/>
                    <a:gd name="T101" fmla="*/ 513 h 529"/>
                    <a:gd name="T102" fmla="*/ 25 w 316"/>
                    <a:gd name="T103" fmla="*/ 513 h 529"/>
                    <a:gd name="T104" fmla="*/ 22 w 316"/>
                    <a:gd name="T105" fmla="*/ 482 h 529"/>
                    <a:gd name="T106" fmla="*/ 17 w 316"/>
                    <a:gd name="T107" fmla="*/ 447 h 529"/>
                    <a:gd name="T108" fmla="*/ 11 w 316"/>
                    <a:gd name="T109" fmla="*/ 400 h 529"/>
                    <a:gd name="T110" fmla="*/ 5 w 316"/>
                    <a:gd name="T111" fmla="*/ 348 h 529"/>
                    <a:gd name="T112" fmla="*/ 6 w 316"/>
                    <a:gd name="T113" fmla="*/ 292 h 529"/>
                    <a:gd name="T114" fmla="*/ 8 w 316"/>
                    <a:gd name="T115" fmla="*/ 191 h 529"/>
                    <a:gd name="T116" fmla="*/ 8 w 316"/>
                    <a:gd name="T117" fmla="*/ 170 h 529"/>
                    <a:gd name="T118" fmla="*/ 8 w 316"/>
                    <a:gd name="T119" fmla="*/ 136 h 529"/>
                    <a:gd name="T120" fmla="*/ 9 w 316"/>
                    <a:gd name="T121" fmla="*/ 85 h 529"/>
                    <a:gd name="T122" fmla="*/ 0 w 316"/>
                    <a:gd name="T123" fmla="*/ 2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6" h="529">
                      <a:moveTo>
                        <a:pt x="53" y="524"/>
                      </a:moveTo>
                      <a:lnTo>
                        <a:pt x="55" y="525"/>
                      </a:lnTo>
                      <a:lnTo>
                        <a:pt x="55" y="525"/>
                      </a:lnTo>
                      <a:lnTo>
                        <a:pt x="55" y="525"/>
                      </a:lnTo>
                      <a:lnTo>
                        <a:pt x="52" y="525"/>
                      </a:lnTo>
                      <a:lnTo>
                        <a:pt x="51" y="525"/>
                      </a:lnTo>
                      <a:lnTo>
                        <a:pt x="50" y="525"/>
                      </a:lnTo>
                      <a:lnTo>
                        <a:pt x="47" y="525"/>
                      </a:lnTo>
                      <a:lnTo>
                        <a:pt x="43" y="526"/>
                      </a:lnTo>
                      <a:lnTo>
                        <a:pt x="37" y="527"/>
                      </a:lnTo>
                      <a:lnTo>
                        <a:pt x="34" y="529"/>
                      </a:lnTo>
                      <a:lnTo>
                        <a:pt x="34" y="529"/>
                      </a:lnTo>
                      <a:lnTo>
                        <a:pt x="34" y="527"/>
                      </a:lnTo>
                      <a:lnTo>
                        <a:pt x="36" y="527"/>
                      </a:lnTo>
                      <a:lnTo>
                        <a:pt x="37" y="527"/>
                      </a:lnTo>
                      <a:lnTo>
                        <a:pt x="38" y="526"/>
                      </a:lnTo>
                      <a:lnTo>
                        <a:pt x="42" y="526"/>
                      </a:lnTo>
                      <a:lnTo>
                        <a:pt x="46" y="525"/>
                      </a:lnTo>
                      <a:lnTo>
                        <a:pt x="47" y="525"/>
                      </a:lnTo>
                      <a:lnTo>
                        <a:pt x="50" y="524"/>
                      </a:lnTo>
                      <a:lnTo>
                        <a:pt x="50" y="524"/>
                      </a:lnTo>
                      <a:lnTo>
                        <a:pt x="51" y="522"/>
                      </a:lnTo>
                      <a:lnTo>
                        <a:pt x="50" y="521"/>
                      </a:lnTo>
                      <a:lnTo>
                        <a:pt x="53" y="524"/>
                      </a:lnTo>
                      <a:close/>
                      <a:moveTo>
                        <a:pt x="18" y="18"/>
                      </a:moveTo>
                      <a:lnTo>
                        <a:pt x="27" y="17"/>
                      </a:lnTo>
                      <a:lnTo>
                        <a:pt x="27" y="17"/>
                      </a:lnTo>
                      <a:lnTo>
                        <a:pt x="28" y="17"/>
                      </a:lnTo>
                      <a:lnTo>
                        <a:pt x="29" y="17"/>
                      </a:lnTo>
                      <a:lnTo>
                        <a:pt x="29" y="17"/>
                      </a:lnTo>
                      <a:lnTo>
                        <a:pt x="29" y="17"/>
                      </a:lnTo>
                      <a:lnTo>
                        <a:pt x="36" y="17"/>
                      </a:lnTo>
                      <a:lnTo>
                        <a:pt x="36" y="17"/>
                      </a:lnTo>
                      <a:lnTo>
                        <a:pt x="37" y="17"/>
                      </a:lnTo>
                      <a:lnTo>
                        <a:pt x="41" y="15"/>
                      </a:lnTo>
                      <a:lnTo>
                        <a:pt x="42" y="15"/>
                      </a:lnTo>
                      <a:lnTo>
                        <a:pt x="42" y="15"/>
                      </a:lnTo>
                      <a:lnTo>
                        <a:pt x="42" y="15"/>
                      </a:lnTo>
                      <a:lnTo>
                        <a:pt x="45" y="15"/>
                      </a:lnTo>
                      <a:lnTo>
                        <a:pt x="45" y="15"/>
                      </a:lnTo>
                      <a:lnTo>
                        <a:pt x="50" y="15"/>
                      </a:lnTo>
                      <a:lnTo>
                        <a:pt x="65" y="14"/>
                      </a:lnTo>
                      <a:lnTo>
                        <a:pt x="65" y="14"/>
                      </a:lnTo>
                      <a:lnTo>
                        <a:pt x="65" y="14"/>
                      </a:lnTo>
                      <a:lnTo>
                        <a:pt x="67" y="13"/>
                      </a:lnTo>
                      <a:lnTo>
                        <a:pt x="69" y="13"/>
                      </a:lnTo>
                      <a:lnTo>
                        <a:pt x="70" y="13"/>
                      </a:lnTo>
                      <a:lnTo>
                        <a:pt x="71" y="13"/>
                      </a:lnTo>
                      <a:lnTo>
                        <a:pt x="75" y="13"/>
                      </a:lnTo>
                      <a:lnTo>
                        <a:pt x="78" y="13"/>
                      </a:lnTo>
                      <a:lnTo>
                        <a:pt x="80" y="13"/>
                      </a:lnTo>
                      <a:lnTo>
                        <a:pt x="81" y="13"/>
                      </a:lnTo>
                      <a:lnTo>
                        <a:pt x="81" y="13"/>
                      </a:lnTo>
                      <a:lnTo>
                        <a:pt x="83" y="13"/>
                      </a:lnTo>
                      <a:lnTo>
                        <a:pt x="99" y="11"/>
                      </a:lnTo>
                      <a:lnTo>
                        <a:pt x="100" y="11"/>
                      </a:lnTo>
                      <a:lnTo>
                        <a:pt x="102" y="10"/>
                      </a:lnTo>
                      <a:lnTo>
                        <a:pt x="102" y="10"/>
                      </a:lnTo>
                      <a:lnTo>
                        <a:pt x="102" y="10"/>
                      </a:lnTo>
                      <a:lnTo>
                        <a:pt x="103" y="10"/>
                      </a:lnTo>
                      <a:lnTo>
                        <a:pt x="112" y="10"/>
                      </a:lnTo>
                      <a:lnTo>
                        <a:pt x="112" y="10"/>
                      </a:lnTo>
                      <a:lnTo>
                        <a:pt x="113" y="10"/>
                      </a:lnTo>
                      <a:lnTo>
                        <a:pt x="113" y="10"/>
                      </a:lnTo>
                      <a:lnTo>
                        <a:pt x="113" y="10"/>
                      </a:lnTo>
                      <a:lnTo>
                        <a:pt x="114" y="10"/>
                      </a:lnTo>
                      <a:lnTo>
                        <a:pt x="118" y="9"/>
                      </a:lnTo>
                      <a:lnTo>
                        <a:pt x="118" y="9"/>
                      </a:lnTo>
                      <a:lnTo>
                        <a:pt x="127" y="9"/>
                      </a:lnTo>
                      <a:lnTo>
                        <a:pt x="127" y="9"/>
                      </a:lnTo>
                      <a:lnTo>
                        <a:pt x="127" y="9"/>
                      </a:lnTo>
                      <a:lnTo>
                        <a:pt x="127" y="9"/>
                      </a:lnTo>
                      <a:lnTo>
                        <a:pt x="128" y="9"/>
                      </a:lnTo>
                      <a:lnTo>
                        <a:pt x="130" y="9"/>
                      </a:lnTo>
                      <a:lnTo>
                        <a:pt x="133" y="8"/>
                      </a:lnTo>
                      <a:lnTo>
                        <a:pt x="133" y="8"/>
                      </a:lnTo>
                      <a:lnTo>
                        <a:pt x="135" y="8"/>
                      </a:lnTo>
                      <a:lnTo>
                        <a:pt x="136" y="8"/>
                      </a:lnTo>
                      <a:lnTo>
                        <a:pt x="139" y="8"/>
                      </a:lnTo>
                      <a:lnTo>
                        <a:pt x="144" y="6"/>
                      </a:lnTo>
                      <a:lnTo>
                        <a:pt x="146" y="6"/>
                      </a:lnTo>
                      <a:lnTo>
                        <a:pt x="150" y="6"/>
                      </a:lnTo>
                      <a:lnTo>
                        <a:pt x="156" y="5"/>
                      </a:lnTo>
                      <a:lnTo>
                        <a:pt x="156" y="5"/>
                      </a:lnTo>
                      <a:lnTo>
                        <a:pt x="194" y="1"/>
                      </a:lnTo>
                      <a:lnTo>
                        <a:pt x="197" y="1"/>
                      </a:lnTo>
                      <a:lnTo>
                        <a:pt x="197" y="1"/>
                      </a:lnTo>
                      <a:lnTo>
                        <a:pt x="215" y="0"/>
                      </a:lnTo>
                      <a:lnTo>
                        <a:pt x="217" y="6"/>
                      </a:lnTo>
                      <a:lnTo>
                        <a:pt x="217" y="6"/>
                      </a:lnTo>
                      <a:lnTo>
                        <a:pt x="219" y="13"/>
                      </a:lnTo>
                      <a:lnTo>
                        <a:pt x="222" y="28"/>
                      </a:lnTo>
                      <a:lnTo>
                        <a:pt x="224" y="28"/>
                      </a:lnTo>
                      <a:lnTo>
                        <a:pt x="225" y="34"/>
                      </a:lnTo>
                      <a:lnTo>
                        <a:pt x="225" y="34"/>
                      </a:lnTo>
                      <a:lnTo>
                        <a:pt x="225" y="37"/>
                      </a:lnTo>
                      <a:lnTo>
                        <a:pt x="226" y="41"/>
                      </a:lnTo>
                      <a:lnTo>
                        <a:pt x="229" y="47"/>
                      </a:lnTo>
                      <a:lnTo>
                        <a:pt x="229" y="48"/>
                      </a:lnTo>
                      <a:lnTo>
                        <a:pt x="229" y="48"/>
                      </a:lnTo>
                      <a:lnTo>
                        <a:pt x="229" y="48"/>
                      </a:lnTo>
                      <a:lnTo>
                        <a:pt x="229" y="50"/>
                      </a:lnTo>
                      <a:lnTo>
                        <a:pt x="230" y="53"/>
                      </a:lnTo>
                      <a:lnTo>
                        <a:pt x="230" y="53"/>
                      </a:lnTo>
                      <a:lnTo>
                        <a:pt x="235" y="72"/>
                      </a:lnTo>
                      <a:lnTo>
                        <a:pt x="236" y="74"/>
                      </a:lnTo>
                      <a:lnTo>
                        <a:pt x="236" y="75"/>
                      </a:lnTo>
                      <a:lnTo>
                        <a:pt x="236" y="76"/>
                      </a:lnTo>
                      <a:lnTo>
                        <a:pt x="236" y="76"/>
                      </a:lnTo>
                      <a:lnTo>
                        <a:pt x="241" y="94"/>
                      </a:lnTo>
                      <a:lnTo>
                        <a:pt x="245" y="106"/>
                      </a:lnTo>
                      <a:lnTo>
                        <a:pt x="247" y="113"/>
                      </a:lnTo>
                      <a:lnTo>
                        <a:pt x="250" y="126"/>
                      </a:lnTo>
                      <a:lnTo>
                        <a:pt x="250" y="127"/>
                      </a:lnTo>
                      <a:lnTo>
                        <a:pt x="254" y="139"/>
                      </a:lnTo>
                      <a:lnTo>
                        <a:pt x="257" y="146"/>
                      </a:lnTo>
                      <a:lnTo>
                        <a:pt x="258" y="151"/>
                      </a:lnTo>
                      <a:lnTo>
                        <a:pt x="258" y="151"/>
                      </a:lnTo>
                      <a:lnTo>
                        <a:pt x="258" y="151"/>
                      </a:lnTo>
                      <a:lnTo>
                        <a:pt x="259" y="156"/>
                      </a:lnTo>
                      <a:lnTo>
                        <a:pt x="260" y="161"/>
                      </a:lnTo>
                      <a:lnTo>
                        <a:pt x="269" y="193"/>
                      </a:lnTo>
                      <a:lnTo>
                        <a:pt x="269" y="196"/>
                      </a:lnTo>
                      <a:lnTo>
                        <a:pt x="271" y="200"/>
                      </a:lnTo>
                      <a:lnTo>
                        <a:pt x="272" y="201"/>
                      </a:lnTo>
                      <a:lnTo>
                        <a:pt x="277" y="220"/>
                      </a:lnTo>
                      <a:lnTo>
                        <a:pt x="283" y="230"/>
                      </a:lnTo>
                      <a:lnTo>
                        <a:pt x="282" y="231"/>
                      </a:lnTo>
                      <a:lnTo>
                        <a:pt x="282" y="233"/>
                      </a:lnTo>
                      <a:lnTo>
                        <a:pt x="282" y="233"/>
                      </a:lnTo>
                      <a:lnTo>
                        <a:pt x="285" y="239"/>
                      </a:lnTo>
                      <a:lnTo>
                        <a:pt x="286" y="243"/>
                      </a:lnTo>
                      <a:lnTo>
                        <a:pt x="288" y="247"/>
                      </a:lnTo>
                      <a:lnTo>
                        <a:pt x="290" y="247"/>
                      </a:lnTo>
                      <a:lnTo>
                        <a:pt x="290" y="248"/>
                      </a:lnTo>
                      <a:lnTo>
                        <a:pt x="290" y="249"/>
                      </a:lnTo>
                      <a:lnTo>
                        <a:pt x="292" y="252"/>
                      </a:lnTo>
                      <a:lnTo>
                        <a:pt x="295" y="253"/>
                      </a:lnTo>
                      <a:lnTo>
                        <a:pt x="296" y="255"/>
                      </a:lnTo>
                      <a:lnTo>
                        <a:pt x="297" y="255"/>
                      </a:lnTo>
                      <a:lnTo>
                        <a:pt x="297" y="257"/>
                      </a:lnTo>
                      <a:lnTo>
                        <a:pt x="297" y="257"/>
                      </a:lnTo>
                      <a:lnTo>
                        <a:pt x="297" y="257"/>
                      </a:lnTo>
                      <a:lnTo>
                        <a:pt x="297" y="261"/>
                      </a:lnTo>
                      <a:lnTo>
                        <a:pt x="300" y="263"/>
                      </a:lnTo>
                      <a:lnTo>
                        <a:pt x="300" y="267"/>
                      </a:lnTo>
                      <a:lnTo>
                        <a:pt x="300" y="269"/>
                      </a:lnTo>
                      <a:lnTo>
                        <a:pt x="300" y="269"/>
                      </a:lnTo>
                      <a:lnTo>
                        <a:pt x="299" y="275"/>
                      </a:lnTo>
                      <a:lnTo>
                        <a:pt x="299" y="276"/>
                      </a:lnTo>
                      <a:lnTo>
                        <a:pt x="300" y="276"/>
                      </a:lnTo>
                      <a:lnTo>
                        <a:pt x="305" y="278"/>
                      </a:lnTo>
                      <a:lnTo>
                        <a:pt x="308" y="280"/>
                      </a:lnTo>
                      <a:lnTo>
                        <a:pt x="309" y="281"/>
                      </a:lnTo>
                      <a:lnTo>
                        <a:pt x="308" y="285"/>
                      </a:lnTo>
                      <a:lnTo>
                        <a:pt x="308" y="285"/>
                      </a:lnTo>
                      <a:lnTo>
                        <a:pt x="304" y="290"/>
                      </a:lnTo>
                      <a:lnTo>
                        <a:pt x="301" y="291"/>
                      </a:lnTo>
                      <a:lnTo>
                        <a:pt x="297" y="296"/>
                      </a:lnTo>
                      <a:lnTo>
                        <a:pt x="299" y="304"/>
                      </a:lnTo>
                      <a:lnTo>
                        <a:pt x="299" y="309"/>
                      </a:lnTo>
                      <a:lnTo>
                        <a:pt x="299" y="311"/>
                      </a:lnTo>
                      <a:lnTo>
                        <a:pt x="297" y="315"/>
                      </a:lnTo>
                      <a:lnTo>
                        <a:pt x="297" y="316"/>
                      </a:lnTo>
                      <a:lnTo>
                        <a:pt x="296" y="320"/>
                      </a:lnTo>
                      <a:lnTo>
                        <a:pt x="294" y="324"/>
                      </a:lnTo>
                      <a:lnTo>
                        <a:pt x="294" y="329"/>
                      </a:lnTo>
                      <a:lnTo>
                        <a:pt x="295" y="334"/>
                      </a:lnTo>
                      <a:lnTo>
                        <a:pt x="295" y="335"/>
                      </a:lnTo>
                      <a:lnTo>
                        <a:pt x="295" y="335"/>
                      </a:lnTo>
                      <a:lnTo>
                        <a:pt x="296" y="337"/>
                      </a:lnTo>
                      <a:lnTo>
                        <a:pt x="296" y="337"/>
                      </a:lnTo>
                      <a:lnTo>
                        <a:pt x="297" y="339"/>
                      </a:lnTo>
                      <a:lnTo>
                        <a:pt x="297" y="341"/>
                      </a:lnTo>
                      <a:lnTo>
                        <a:pt x="296" y="342"/>
                      </a:lnTo>
                      <a:lnTo>
                        <a:pt x="297" y="344"/>
                      </a:lnTo>
                      <a:lnTo>
                        <a:pt x="301" y="349"/>
                      </a:lnTo>
                      <a:lnTo>
                        <a:pt x="302" y="351"/>
                      </a:lnTo>
                      <a:lnTo>
                        <a:pt x="304" y="351"/>
                      </a:lnTo>
                      <a:lnTo>
                        <a:pt x="304" y="351"/>
                      </a:lnTo>
                      <a:lnTo>
                        <a:pt x="306" y="360"/>
                      </a:lnTo>
                      <a:lnTo>
                        <a:pt x="306" y="362"/>
                      </a:lnTo>
                      <a:lnTo>
                        <a:pt x="305" y="372"/>
                      </a:lnTo>
                      <a:lnTo>
                        <a:pt x="305" y="385"/>
                      </a:lnTo>
                      <a:lnTo>
                        <a:pt x="304" y="388"/>
                      </a:lnTo>
                      <a:lnTo>
                        <a:pt x="304" y="390"/>
                      </a:lnTo>
                      <a:lnTo>
                        <a:pt x="305" y="398"/>
                      </a:lnTo>
                      <a:lnTo>
                        <a:pt x="306" y="400"/>
                      </a:lnTo>
                      <a:lnTo>
                        <a:pt x="306" y="400"/>
                      </a:lnTo>
                      <a:lnTo>
                        <a:pt x="308" y="400"/>
                      </a:lnTo>
                      <a:lnTo>
                        <a:pt x="308" y="400"/>
                      </a:lnTo>
                      <a:lnTo>
                        <a:pt x="313" y="405"/>
                      </a:lnTo>
                      <a:lnTo>
                        <a:pt x="313" y="407"/>
                      </a:lnTo>
                      <a:lnTo>
                        <a:pt x="314" y="409"/>
                      </a:lnTo>
                      <a:lnTo>
                        <a:pt x="316" y="414"/>
                      </a:lnTo>
                      <a:lnTo>
                        <a:pt x="316" y="417"/>
                      </a:lnTo>
                      <a:lnTo>
                        <a:pt x="315" y="417"/>
                      </a:lnTo>
                      <a:lnTo>
                        <a:pt x="314" y="417"/>
                      </a:lnTo>
                      <a:lnTo>
                        <a:pt x="314" y="417"/>
                      </a:lnTo>
                      <a:lnTo>
                        <a:pt x="314" y="417"/>
                      </a:lnTo>
                      <a:lnTo>
                        <a:pt x="313" y="417"/>
                      </a:lnTo>
                      <a:lnTo>
                        <a:pt x="311" y="417"/>
                      </a:lnTo>
                      <a:lnTo>
                        <a:pt x="311" y="417"/>
                      </a:lnTo>
                      <a:lnTo>
                        <a:pt x="304" y="418"/>
                      </a:lnTo>
                      <a:lnTo>
                        <a:pt x="304" y="418"/>
                      </a:lnTo>
                      <a:lnTo>
                        <a:pt x="304" y="418"/>
                      </a:lnTo>
                      <a:lnTo>
                        <a:pt x="304" y="418"/>
                      </a:lnTo>
                      <a:lnTo>
                        <a:pt x="274" y="422"/>
                      </a:lnTo>
                      <a:lnTo>
                        <a:pt x="273" y="422"/>
                      </a:lnTo>
                      <a:lnTo>
                        <a:pt x="273" y="422"/>
                      </a:lnTo>
                      <a:lnTo>
                        <a:pt x="226" y="427"/>
                      </a:lnTo>
                      <a:lnTo>
                        <a:pt x="225" y="428"/>
                      </a:lnTo>
                      <a:lnTo>
                        <a:pt x="225" y="428"/>
                      </a:lnTo>
                      <a:lnTo>
                        <a:pt x="215" y="428"/>
                      </a:lnTo>
                      <a:lnTo>
                        <a:pt x="215" y="428"/>
                      </a:lnTo>
                      <a:lnTo>
                        <a:pt x="213" y="428"/>
                      </a:lnTo>
                      <a:lnTo>
                        <a:pt x="213" y="428"/>
                      </a:lnTo>
                      <a:lnTo>
                        <a:pt x="213" y="430"/>
                      </a:lnTo>
                      <a:lnTo>
                        <a:pt x="205" y="430"/>
                      </a:lnTo>
                      <a:lnTo>
                        <a:pt x="203" y="430"/>
                      </a:lnTo>
                      <a:lnTo>
                        <a:pt x="197" y="431"/>
                      </a:lnTo>
                      <a:lnTo>
                        <a:pt x="197" y="431"/>
                      </a:lnTo>
                      <a:lnTo>
                        <a:pt x="197" y="431"/>
                      </a:lnTo>
                      <a:lnTo>
                        <a:pt x="196" y="431"/>
                      </a:lnTo>
                      <a:lnTo>
                        <a:pt x="196" y="431"/>
                      </a:lnTo>
                      <a:lnTo>
                        <a:pt x="196" y="431"/>
                      </a:lnTo>
                      <a:lnTo>
                        <a:pt x="194" y="431"/>
                      </a:lnTo>
                      <a:lnTo>
                        <a:pt x="189" y="431"/>
                      </a:lnTo>
                      <a:lnTo>
                        <a:pt x="189" y="432"/>
                      </a:lnTo>
                      <a:lnTo>
                        <a:pt x="184" y="432"/>
                      </a:lnTo>
                      <a:lnTo>
                        <a:pt x="184" y="432"/>
                      </a:lnTo>
                      <a:lnTo>
                        <a:pt x="180" y="432"/>
                      </a:lnTo>
                      <a:lnTo>
                        <a:pt x="179" y="432"/>
                      </a:lnTo>
                      <a:lnTo>
                        <a:pt x="172" y="433"/>
                      </a:lnTo>
                      <a:lnTo>
                        <a:pt x="170" y="433"/>
                      </a:lnTo>
                      <a:lnTo>
                        <a:pt x="169" y="433"/>
                      </a:lnTo>
                      <a:lnTo>
                        <a:pt x="166" y="433"/>
                      </a:lnTo>
                      <a:lnTo>
                        <a:pt x="165" y="433"/>
                      </a:lnTo>
                      <a:lnTo>
                        <a:pt x="165" y="433"/>
                      </a:lnTo>
                      <a:lnTo>
                        <a:pt x="160" y="435"/>
                      </a:lnTo>
                      <a:lnTo>
                        <a:pt x="160" y="435"/>
                      </a:lnTo>
                      <a:lnTo>
                        <a:pt x="156" y="435"/>
                      </a:lnTo>
                      <a:lnTo>
                        <a:pt x="156" y="435"/>
                      </a:lnTo>
                      <a:lnTo>
                        <a:pt x="153" y="435"/>
                      </a:lnTo>
                      <a:lnTo>
                        <a:pt x="151" y="435"/>
                      </a:lnTo>
                      <a:lnTo>
                        <a:pt x="140" y="436"/>
                      </a:lnTo>
                      <a:lnTo>
                        <a:pt x="139" y="436"/>
                      </a:lnTo>
                      <a:lnTo>
                        <a:pt x="139" y="436"/>
                      </a:lnTo>
                      <a:lnTo>
                        <a:pt x="137" y="436"/>
                      </a:lnTo>
                      <a:lnTo>
                        <a:pt x="136" y="436"/>
                      </a:lnTo>
                      <a:lnTo>
                        <a:pt x="136" y="436"/>
                      </a:lnTo>
                      <a:lnTo>
                        <a:pt x="128" y="437"/>
                      </a:lnTo>
                      <a:lnTo>
                        <a:pt x="127" y="437"/>
                      </a:lnTo>
                      <a:lnTo>
                        <a:pt x="119" y="438"/>
                      </a:lnTo>
                      <a:lnTo>
                        <a:pt x="119" y="438"/>
                      </a:lnTo>
                      <a:lnTo>
                        <a:pt x="119" y="438"/>
                      </a:lnTo>
                      <a:lnTo>
                        <a:pt x="119" y="438"/>
                      </a:lnTo>
                      <a:lnTo>
                        <a:pt x="119" y="438"/>
                      </a:lnTo>
                      <a:lnTo>
                        <a:pt x="119" y="438"/>
                      </a:lnTo>
                      <a:lnTo>
                        <a:pt x="118" y="438"/>
                      </a:lnTo>
                      <a:lnTo>
                        <a:pt x="117" y="438"/>
                      </a:lnTo>
                      <a:lnTo>
                        <a:pt x="117" y="438"/>
                      </a:lnTo>
                      <a:lnTo>
                        <a:pt x="116" y="438"/>
                      </a:lnTo>
                      <a:lnTo>
                        <a:pt x="116" y="438"/>
                      </a:lnTo>
                      <a:lnTo>
                        <a:pt x="114" y="438"/>
                      </a:lnTo>
                      <a:lnTo>
                        <a:pt x="113" y="438"/>
                      </a:lnTo>
                      <a:lnTo>
                        <a:pt x="111" y="438"/>
                      </a:lnTo>
                      <a:lnTo>
                        <a:pt x="111" y="438"/>
                      </a:lnTo>
                      <a:lnTo>
                        <a:pt x="109" y="438"/>
                      </a:lnTo>
                      <a:lnTo>
                        <a:pt x="104" y="440"/>
                      </a:lnTo>
                      <a:lnTo>
                        <a:pt x="104" y="440"/>
                      </a:lnTo>
                      <a:lnTo>
                        <a:pt x="103" y="440"/>
                      </a:lnTo>
                      <a:lnTo>
                        <a:pt x="102" y="440"/>
                      </a:lnTo>
                      <a:lnTo>
                        <a:pt x="102" y="440"/>
                      </a:lnTo>
                      <a:lnTo>
                        <a:pt x="102" y="440"/>
                      </a:lnTo>
                      <a:lnTo>
                        <a:pt x="102" y="440"/>
                      </a:lnTo>
                      <a:lnTo>
                        <a:pt x="102" y="440"/>
                      </a:lnTo>
                      <a:lnTo>
                        <a:pt x="102" y="440"/>
                      </a:lnTo>
                      <a:lnTo>
                        <a:pt x="100" y="440"/>
                      </a:lnTo>
                      <a:lnTo>
                        <a:pt x="100" y="440"/>
                      </a:lnTo>
                      <a:lnTo>
                        <a:pt x="100" y="440"/>
                      </a:lnTo>
                      <a:lnTo>
                        <a:pt x="94" y="441"/>
                      </a:lnTo>
                      <a:lnTo>
                        <a:pt x="92" y="441"/>
                      </a:lnTo>
                      <a:lnTo>
                        <a:pt x="89" y="441"/>
                      </a:lnTo>
                      <a:lnTo>
                        <a:pt x="89" y="441"/>
                      </a:lnTo>
                      <a:lnTo>
                        <a:pt x="90" y="444"/>
                      </a:lnTo>
                      <a:lnTo>
                        <a:pt x="90" y="447"/>
                      </a:lnTo>
                      <a:lnTo>
                        <a:pt x="89" y="451"/>
                      </a:lnTo>
                      <a:lnTo>
                        <a:pt x="88" y="455"/>
                      </a:lnTo>
                      <a:lnTo>
                        <a:pt x="89" y="457"/>
                      </a:lnTo>
                      <a:lnTo>
                        <a:pt x="98" y="468"/>
                      </a:lnTo>
                      <a:lnTo>
                        <a:pt x="100" y="469"/>
                      </a:lnTo>
                      <a:lnTo>
                        <a:pt x="102" y="470"/>
                      </a:lnTo>
                      <a:lnTo>
                        <a:pt x="103" y="470"/>
                      </a:lnTo>
                      <a:lnTo>
                        <a:pt x="105" y="471"/>
                      </a:lnTo>
                      <a:lnTo>
                        <a:pt x="109" y="474"/>
                      </a:lnTo>
                      <a:lnTo>
                        <a:pt x="111" y="475"/>
                      </a:lnTo>
                      <a:lnTo>
                        <a:pt x="111" y="477"/>
                      </a:lnTo>
                      <a:lnTo>
                        <a:pt x="112" y="479"/>
                      </a:lnTo>
                      <a:lnTo>
                        <a:pt x="108" y="491"/>
                      </a:lnTo>
                      <a:lnTo>
                        <a:pt x="108" y="491"/>
                      </a:lnTo>
                      <a:lnTo>
                        <a:pt x="108" y="492"/>
                      </a:lnTo>
                      <a:lnTo>
                        <a:pt x="109" y="493"/>
                      </a:lnTo>
                      <a:lnTo>
                        <a:pt x="112" y="502"/>
                      </a:lnTo>
                      <a:lnTo>
                        <a:pt x="111" y="502"/>
                      </a:lnTo>
                      <a:lnTo>
                        <a:pt x="109" y="504"/>
                      </a:lnTo>
                      <a:lnTo>
                        <a:pt x="109" y="507"/>
                      </a:lnTo>
                      <a:lnTo>
                        <a:pt x="109" y="510"/>
                      </a:lnTo>
                      <a:lnTo>
                        <a:pt x="109" y="512"/>
                      </a:lnTo>
                      <a:lnTo>
                        <a:pt x="109" y="513"/>
                      </a:lnTo>
                      <a:lnTo>
                        <a:pt x="104" y="516"/>
                      </a:lnTo>
                      <a:lnTo>
                        <a:pt x="102" y="517"/>
                      </a:lnTo>
                      <a:lnTo>
                        <a:pt x="100" y="517"/>
                      </a:lnTo>
                      <a:lnTo>
                        <a:pt x="98" y="518"/>
                      </a:lnTo>
                      <a:lnTo>
                        <a:pt x="92" y="521"/>
                      </a:lnTo>
                      <a:lnTo>
                        <a:pt x="85" y="522"/>
                      </a:lnTo>
                      <a:lnTo>
                        <a:pt x="79" y="525"/>
                      </a:lnTo>
                      <a:lnTo>
                        <a:pt x="76" y="525"/>
                      </a:lnTo>
                      <a:lnTo>
                        <a:pt x="69" y="525"/>
                      </a:lnTo>
                      <a:lnTo>
                        <a:pt x="65" y="526"/>
                      </a:lnTo>
                      <a:lnTo>
                        <a:pt x="62" y="526"/>
                      </a:lnTo>
                      <a:lnTo>
                        <a:pt x="61" y="526"/>
                      </a:lnTo>
                      <a:lnTo>
                        <a:pt x="60" y="527"/>
                      </a:lnTo>
                      <a:lnTo>
                        <a:pt x="60" y="527"/>
                      </a:lnTo>
                      <a:lnTo>
                        <a:pt x="60" y="526"/>
                      </a:lnTo>
                      <a:lnTo>
                        <a:pt x="65" y="525"/>
                      </a:lnTo>
                      <a:lnTo>
                        <a:pt x="66" y="522"/>
                      </a:lnTo>
                      <a:lnTo>
                        <a:pt x="67" y="522"/>
                      </a:lnTo>
                      <a:lnTo>
                        <a:pt x="69" y="522"/>
                      </a:lnTo>
                      <a:lnTo>
                        <a:pt x="69" y="524"/>
                      </a:lnTo>
                      <a:lnTo>
                        <a:pt x="70" y="524"/>
                      </a:lnTo>
                      <a:lnTo>
                        <a:pt x="71" y="524"/>
                      </a:lnTo>
                      <a:lnTo>
                        <a:pt x="72" y="524"/>
                      </a:lnTo>
                      <a:lnTo>
                        <a:pt x="74" y="524"/>
                      </a:lnTo>
                      <a:lnTo>
                        <a:pt x="78" y="522"/>
                      </a:lnTo>
                      <a:lnTo>
                        <a:pt x="79" y="522"/>
                      </a:lnTo>
                      <a:lnTo>
                        <a:pt x="80" y="521"/>
                      </a:lnTo>
                      <a:lnTo>
                        <a:pt x="83" y="521"/>
                      </a:lnTo>
                      <a:lnTo>
                        <a:pt x="83" y="518"/>
                      </a:lnTo>
                      <a:lnTo>
                        <a:pt x="83" y="517"/>
                      </a:lnTo>
                      <a:lnTo>
                        <a:pt x="81" y="515"/>
                      </a:lnTo>
                      <a:lnTo>
                        <a:pt x="79" y="515"/>
                      </a:lnTo>
                      <a:lnTo>
                        <a:pt x="78" y="513"/>
                      </a:lnTo>
                      <a:lnTo>
                        <a:pt x="75" y="511"/>
                      </a:lnTo>
                      <a:lnTo>
                        <a:pt x="75" y="510"/>
                      </a:lnTo>
                      <a:lnTo>
                        <a:pt x="74" y="508"/>
                      </a:lnTo>
                      <a:lnTo>
                        <a:pt x="74" y="508"/>
                      </a:lnTo>
                      <a:lnTo>
                        <a:pt x="72" y="508"/>
                      </a:lnTo>
                      <a:lnTo>
                        <a:pt x="69" y="506"/>
                      </a:lnTo>
                      <a:lnTo>
                        <a:pt x="67" y="506"/>
                      </a:lnTo>
                      <a:lnTo>
                        <a:pt x="67" y="502"/>
                      </a:lnTo>
                      <a:lnTo>
                        <a:pt x="66" y="499"/>
                      </a:lnTo>
                      <a:lnTo>
                        <a:pt x="66" y="499"/>
                      </a:lnTo>
                      <a:lnTo>
                        <a:pt x="65" y="498"/>
                      </a:lnTo>
                      <a:lnTo>
                        <a:pt x="65" y="498"/>
                      </a:lnTo>
                      <a:lnTo>
                        <a:pt x="66" y="493"/>
                      </a:lnTo>
                      <a:lnTo>
                        <a:pt x="67" y="492"/>
                      </a:lnTo>
                      <a:lnTo>
                        <a:pt x="67" y="491"/>
                      </a:lnTo>
                      <a:lnTo>
                        <a:pt x="67" y="489"/>
                      </a:lnTo>
                      <a:lnTo>
                        <a:pt x="66" y="488"/>
                      </a:lnTo>
                      <a:lnTo>
                        <a:pt x="66" y="488"/>
                      </a:lnTo>
                      <a:lnTo>
                        <a:pt x="66" y="487"/>
                      </a:lnTo>
                      <a:lnTo>
                        <a:pt x="66" y="484"/>
                      </a:lnTo>
                      <a:lnTo>
                        <a:pt x="65" y="482"/>
                      </a:lnTo>
                      <a:lnTo>
                        <a:pt x="64" y="480"/>
                      </a:lnTo>
                      <a:lnTo>
                        <a:pt x="64" y="480"/>
                      </a:lnTo>
                      <a:lnTo>
                        <a:pt x="61" y="480"/>
                      </a:lnTo>
                      <a:lnTo>
                        <a:pt x="60" y="478"/>
                      </a:lnTo>
                      <a:lnTo>
                        <a:pt x="57" y="478"/>
                      </a:lnTo>
                      <a:lnTo>
                        <a:pt x="56" y="478"/>
                      </a:lnTo>
                      <a:lnTo>
                        <a:pt x="56" y="479"/>
                      </a:lnTo>
                      <a:lnTo>
                        <a:pt x="55" y="480"/>
                      </a:lnTo>
                      <a:lnTo>
                        <a:pt x="55" y="480"/>
                      </a:lnTo>
                      <a:lnTo>
                        <a:pt x="53" y="482"/>
                      </a:lnTo>
                      <a:lnTo>
                        <a:pt x="52" y="482"/>
                      </a:lnTo>
                      <a:lnTo>
                        <a:pt x="53" y="485"/>
                      </a:lnTo>
                      <a:lnTo>
                        <a:pt x="53" y="485"/>
                      </a:lnTo>
                      <a:lnTo>
                        <a:pt x="52" y="488"/>
                      </a:lnTo>
                      <a:lnTo>
                        <a:pt x="52" y="489"/>
                      </a:lnTo>
                      <a:lnTo>
                        <a:pt x="51" y="491"/>
                      </a:lnTo>
                      <a:lnTo>
                        <a:pt x="52" y="493"/>
                      </a:lnTo>
                      <a:lnTo>
                        <a:pt x="52" y="494"/>
                      </a:lnTo>
                      <a:lnTo>
                        <a:pt x="51" y="496"/>
                      </a:lnTo>
                      <a:lnTo>
                        <a:pt x="50" y="497"/>
                      </a:lnTo>
                      <a:lnTo>
                        <a:pt x="50" y="498"/>
                      </a:lnTo>
                      <a:lnTo>
                        <a:pt x="50" y="498"/>
                      </a:lnTo>
                      <a:lnTo>
                        <a:pt x="51" y="501"/>
                      </a:lnTo>
                      <a:lnTo>
                        <a:pt x="51" y="502"/>
                      </a:lnTo>
                      <a:lnTo>
                        <a:pt x="50" y="503"/>
                      </a:lnTo>
                      <a:lnTo>
                        <a:pt x="51" y="506"/>
                      </a:lnTo>
                      <a:lnTo>
                        <a:pt x="51" y="511"/>
                      </a:lnTo>
                      <a:lnTo>
                        <a:pt x="51" y="513"/>
                      </a:lnTo>
                      <a:lnTo>
                        <a:pt x="50" y="515"/>
                      </a:lnTo>
                      <a:lnTo>
                        <a:pt x="50" y="515"/>
                      </a:lnTo>
                      <a:lnTo>
                        <a:pt x="48" y="517"/>
                      </a:lnTo>
                      <a:lnTo>
                        <a:pt x="47" y="517"/>
                      </a:lnTo>
                      <a:lnTo>
                        <a:pt x="46" y="517"/>
                      </a:lnTo>
                      <a:lnTo>
                        <a:pt x="45" y="518"/>
                      </a:lnTo>
                      <a:lnTo>
                        <a:pt x="43" y="517"/>
                      </a:lnTo>
                      <a:lnTo>
                        <a:pt x="43" y="516"/>
                      </a:lnTo>
                      <a:lnTo>
                        <a:pt x="43" y="515"/>
                      </a:lnTo>
                      <a:lnTo>
                        <a:pt x="45" y="515"/>
                      </a:lnTo>
                      <a:lnTo>
                        <a:pt x="45" y="515"/>
                      </a:lnTo>
                      <a:lnTo>
                        <a:pt x="43" y="513"/>
                      </a:lnTo>
                      <a:lnTo>
                        <a:pt x="42" y="513"/>
                      </a:lnTo>
                      <a:lnTo>
                        <a:pt x="37" y="512"/>
                      </a:lnTo>
                      <a:lnTo>
                        <a:pt x="36" y="512"/>
                      </a:lnTo>
                      <a:lnTo>
                        <a:pt x="34" y="513"/>
                      </a:lnTo>
                      <a:lnTo>
                        <a:pt x="33" y="513"/>
                      </a:lnTo>
                      <a:lnTo>
                        <a:pt x="32" y="513"/>
                      </a:lnTo>
                      <a:lnTo>
                        <a:pt x="32" y="512"/>
                      </a:lnTo>
                      <a:lnTo>
                        <a:pt x="31" y="511"/>
                      </a:lnTo>
                      <a:lnTo>
                        <a:pt x="31" y="511"/>
                      </a:lnTo>
                      <a:lnTo>
                        <a:pt x="28" y="512"/>
                      </a:lnTo>
                      <a:lnTo>
                        <a:pt x="27" y="512"/>
                      </a:lnTo>
                      <a:lnTo>
                        <a:pt x="25" y="513"/>
                      </a:lnTo>
                      <a:lnTo>
                        <a:pt x="24" y="499"/>
                      </a:lnTo>
                      <a:lnTo>
                        <a:pt x="23" y="497"/>
                      </a:lnTo>
                      <a:lnTo>
                        <a:pt x="23" y="496"/>
                      </a:lnTo>
                      <a:lnTo>
                        <a:pt x="23" y="496"/>
                      </a:lnTo>
                      <a:lnTo>
                        <a:pt x="22" y="487"/>
                      </a:lnTo>
                      <a:lnTo>
                        <a:pt x="22" y="487"/>
                      </a:lnTo>
                      <a:lnTo>
                        <a:pt x="22" y="485"/>
                      </a:lnTo>
                      <a:lnTo>
                        <a:pt x="22" y="482"/>
                      </a:lnTo>
                      <a:lnTo>
                        <a:pt x="22" y="478"/>
                      </a:lnTo>
                      <a:lnTo>
                        <a:pt x="20" y="478"/>
                      </a:lnTo>
                      <a:lnTo>
                        <a:pt x="20" y="475"/>
                      </a:lnTo>
                      <a:lnTo>
                        <a:pt x="20" y="475"/>
                      </a:lnTo>
                      <a:lnTo>
                        <a:pt x="20" y="475"/>
                      </a:lnTo>
                      <a:lnTo>
                        <a:pt x="18" y="447"/>
                      </a:lnTo>
                      <a:lnTo>
                        <a:pt x="17" y="447"/>
                      </a:lnTo>
                      <a:lnTo>
                        <a:pt x="17" y="447"/>
                      </a:lnTo>
                      <a:lnTo>
                        <a:pt x="15" y="435"/>
                      </a:lnTo>
                      <a:lnTo>
                        <a:pt x="14" y="423"/>
                      </a:lnTo>
                      <a:lnTo>
                        <a:pt x="14" y="422"/>
                      </a:lnTo>
                      <a:lnTo>
                        <a:pt x="13" y="409"/>
                      </a:lnTo>
                      <a:lnTo>
                        <a:pt x="13" y="409"/>
                      </a:lnTo>
                      <a:lnTo>
                        <a:pt x="11" y="403"/>
                      </a:lnTo>
                      <a:lnTo>
                        <a:pt x="11" y="403"/>
                      </a:lnTo>
                      <a:lnTo>
                        <a:pt x="11" y="400"/>
                      </a:lnTo>
                      <a:lnTo>
                        <a:pt x="9" y="381"/>
                      </a:lnTo>
                      <a:lnTo>
                        <a:pt x="9" y="381"/>
                      </a:lnTo>
                      <a:lnTo>
                        <a:pt x="8" y="374"/>
                      </a:lnTo>
                      <a:lnTo>
                        <a:pt x="8" y="374"/>
                      </a:lnTo>
                      <a:lnTo>
                        <a:pt x="5" y="357"/>
                      </a:lnTo>
                      <a:lnTo>
                        <a:pt x="5" y="357"/>
                      </a:lnTo>
                      <a:lnTo>
                        <a:pt x="5" y="352"/>
                      </a:lnTo>
                      <a:lnTo>
                        <a:pt x="5" y="348"/>
                      </a:lnTo>
                      <a:lnTo>
                        <a:pt x="5" y="348"/>
                      </a:lnTo>
                      <a:lnTo>
                        <a:pt x="5" y="337"/>
                      </a:lnTo>
                      <a:lnTo>
                        <a:pt x="5" y="337"/>
                      </a:lnTo>
                      <a:lnTo>
                        <a:pt x="5" y="323"/>
                      </a:lnTo>
                      <a:lnTo>
                        <a:pt x="5" y="323"/>
                      </a:lnTo>
                      <a:lnTo>
                        <a:pt x="6" y="316"/>
                      </a:lnTo>
                      <a:lnTo>
                        <a:pt x="6" y="308"/>
                      </a:lnTo>
                      <a:lnTo>
                        <a:pt x="6" y="292"/>
                      </a:lnTo>
                      <a:lnTo>
                        <a:pt x="6" y="292"/>
                      </a:lnTo>
                      <a:lnTo>
                        <a:pt x="6" y="278"/>
                      </a:lnTo>
                      <a:lnTo>
                        <a:pt x="6" y="273"/>
                      </a:lnTo>
                      <a:lnTo>
                        <a:pt x="6" y="273"/>
                      </a:lnTo>
                      <a:lnTo>
                        <a:pt x="6" y="241"/>
                      </a:lnTo>
                      <a:lnTo>
                        <a:pt x="6" y="235"/>
                      </a:lnTo>
                      <a:lnTo>
                        <a:pt x="8" y="202"/>
                      </a:lnTo>
                      <a:lnTo>
                        <a:pt x="8" y="191"/>
                      </a:lnTo>
                      <a:lnTo>
                        <a:pt x="8" y="179"/>
                      </a:lnTo>
                      <a:lnTo>
                        <a:pt x="8" y="178"/>
                      </a:lnTo>
                      <a:lnTo>
                        <a:pt x="8" y="177"/>
                      </a:lnTo>
                      <a:lnTo>
                        <a:pt x="8" y="173"/>
                      </a:lnTo>
                      <a:lnTo>
                        <a:pt x="8" y="172"/>
                      </a:lnTo>
                      <a:lnTo>
                        <a:pt x="8" y="172"/>
                      </a:lnTo>
                      <a:lnTo>
                        <a:pt x="8" y="170"/>
                      </a:lnTo>
                      <a:lnTo>
                        <a:pt x="8" y="170"/>
                      </a:lnTo>
                      <a:lnTo>
                        <a:pt x="8" y="170"/>
                      </a:lnTo>
                      <a:lnTo>
                        <a:pt x="8" y="160"/>
                      </a:lnTo>
                      <a:lnTo>
                        <a:pt x="8" y="160"/>
                      </a:lnTo>
                      <a:lnTo>
                        <a:pt x="8" y="159"/>
                      </a:lnTo>
                      <a:lnTo>
                        <a:pt x="8" y="159"/>
                      </a:lnTo>
                      <a:lnTo>
                        <a:pt x="8" y="154"/>
                      </a:lnTo>
                      <a:lnTo>
                        <a:pt x="8" y="136"/>
                      </a:lnTo>
                      <a:lnTo>
                        <a:pt x="8" y="136"/>
                      </a:lnTo>
                      <a:lnTo>
                        <a:pt x="8" y="136"/>
                      </a:lnTo>
                      <a:lnTo>
                        <a:pt x="9" y="119"/>
                      </a:lnTo>
                      <a:lnTo>
                        <a:pt x="9" y="117"/>
                      </a:lnTo>
                      <a:lnTo>
                        <a:pt x="9" y="94"/>
                      </a:lnTo>
                      <a:lnTo>
                        <a:pt x="9" y="94"/>
                      </a:lnTo>
                      <a:lnTo>
                        <a:pt x="9" y="92"/>
                      </a:lnTo>
                      <a:lnTo>
                        <a:pt x="9" y="85"/>
                      </a:lnTo>
                      <a:lnTo>
                        <a:pt x="9" y="85"/>
                      </a:lnTo>
                      <a:lnTo>
                        <a:pt x="9" y="76"/>
                      </a:lnTo>
                      <a:lnTo>
                        <a:pt x="9" y="64"/>
                      </a:lnTo>
                      <a:lnTo>
                        <a:pt x="9" y="64"/>
                      </a:lnTo>
                      <a:lnTo>
                        <a:pt x="9" y="64"/>
                      </a:lnTo>
                      <a:lnTo>
                        <a:pt x="10" y="48"/>
                      </a:lnTo>
                      <a:lnTo>
                        <a:pt x="10" y="31"/>
                      </a:lnTo>
                      <a:lnTo>
                        <a:pt x="8" y="29"/>
                      </a:lnTo>
                      <a:lnTo>
                        <a:pt x="0" y="20"/>
                      </a:lnTo>
                      <a:lnTo>
                        <a:pt x="1" y="19"/>
                      </a:lnTo>
                      <a:lnTo>
                        <a:pt x="18" y="18"/>
                      </a:lnTo>
                      <a:close/>
                    </a:path>
                  </a:pathLst>
                </a:custGeom>
                <a:solidFill>
                  <a:srgbClr val="4561D6"/>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3" name="Freeform 110"/>
                <p:cNvSpPr>
                  <a:spLocks/>
                </p:cNvSpPr>
                <p:nvPr/>
              </p:nvSpPr>
              <p:spPr bwMode="auto">
                <a:xfrm>
                  <a:off x="3446463" y="3613150"/>
                  <a:ext cx="884238" cy="1060450"/>
                </a:xfrm>
                <a:custGeom>
                  <a:avLst/>
                  <a:gdLst>
                    <a:gd name="T0" fmla="*/ 531 w 557"/>
                    <a:gd name="T1" fmla="*/ 66 h 668"/>
                    <a:gd name="T2" fmla="*/ 540 w 557"/>
                    <a:gd name="T3" fmla="*/ 67 h 668"/>
                    <a:gd name="T4" fmla="*/ 557 w 557"/>
                    <a:gd name="T5" fmla="*/ 70 h 668"/>
                    <a:gd name="T6" fmla="*/ 556 w 557"/>
                    <a:gd name="T7" fmla="*/ 82 h 668"/>
                    <a:gd name="T8" fmla="*/ 541 w 557"/>
                    <a:gd name="T9" fmla="*/ 187 h 668"/>
                    <a:gd name="T10" fmla="*/ 536 w 557"/>
                    <a:gd name="T11" fmla="*/ 223 h 668"/>
                    <a:gd name="T12" fmla="*/ 521 w 557"/>
                    <a:gd name="T13" fmla="*/ 325 h 668"/>
                    <a:gd name="T14" fmla="*/ 501 w 557"/>
                    <a:gd name="T15" fmla="*/ 453 h 668"/>
                    <a:gd name="T16" fmla="*/ 499 w 557"/>
                    <a:gd name="T17" fmla="*/ 470 h 668"/>
                    <a:gd name="T18" fmla="*/ 498 w 557"/>
                    <a:gd name="T19" fmla="*/ 483 h 668"/>
                    <a:gd name="T20" fmla="*/ 493 w 557"/>
                    <a:gd name="T21" fmla="*/ 516 h 668"/>
                    <a:gd name="T22" fmla="*/ 491 w 557"/>
                    <a:gd name="T23" fmla="*/ 526 h 668"/>
                    <a:gd name="T24" fmla="*/ 481 w 557"/>
                    <a:gd name="T25" fmla="*/ 594 h 668"/>
                    <a:gd name="T26" fmla="*/ 479 w 557"/>
                    <a:gd name="T27" fmla="*/ 619 h 668"/>
                    <a:gd name="T28" fmla="*/ 471 w 557"/>
                    <a:gd name="T29" fmla="*/ 668 h 668"/>
                    <a:gd name="T30" fmla="*/ 305 w 557"/>
                    <a:gd name="T31" fmla="*/ 643 h 668"/>
                    <a:gd name="T32" fmla="*/ 202 w 557"/>
                    <a:gd name="T33" fmla="*/ 584 h 668"/>
                    <a:gd name="T34" fmla="*/ 103 w 557"/>
                    <a:gd name="T35" fmla="*/ 525 h 668"/>
                    <a:gd name="T36" fmla="*/ 3 w 557"/>
                    <a:gd name="T37" fmla="*/ 446 h 668"/>
                    <a:gd name="T38" fmla="*/ 9 w 557"/>
                    <a:gd name="T39" fmla="*/ 442 h 668"/>
                    <a:gd name="T40" fmla="*/ 17 w 557"/>
                    <a:gd name="T41" fmla="*/ 437 h 668"/>
                    <a:gd name="T42" fmla="*/ 34 w 557"/>
                    <a:gd name="T43" fmla="*/ 430 h 668"/>
                    <a:gd name="T44" fmla="*/ 38 w 557"/>
                    <a:gd name="T45" fmla="*/ 423 h 668"/>
                    <a:gd name="T46" fmla="*/ 35 w 557"/>
                    <a:gd name="T47" fmla="*/ 408 h 668"/>
                    <a:gd name="T48" fmla="*/ 30 w 557"/>
                    <a:gd name="T49" fmla="*/ 408 h 668"/>
                    <a:gd name="T50" fmla="*/ 21 w 557"/>
                    <a:gd name="T51" fmla="*/ 399 h 668"/>
                    <a:gd name="T52" fmla="*/ 25 w 557"/>
                    <a:gd name="T53" fmla="*/ 392 h 668"/>
                    <a:gd name="T54" fmla="*/ 28 w 557"/>
                    <a:gd name="T55" fmla="*/ 367 h 668"/>
                    <a:gd name="T56" fmla="*/ 40 w 557"/>
                    <a:gd name="T57" fmla="*/ 358 h 668"/>
                    <a:gd name="T58" fmla="*/ 47 w 557"/>
                    <a:gd name="T59" fmla="*/ 350 h 668"/>
                    <a:gd name="T60" fmla="*/ 50 w 557"/>
                    <a:gd name="T61" fmla="*/ 339 h 668"/>
                    <a:gd name="T62" fmla="*/ 53 w 557"/>
                    <a:gd name="T63" fmla="*/ 328 h 668"/>
                    <a:gd name="T64" fmla="*/ 62 w 557"/>
                    <a:gd name="T65" fmla="*/ 309 h 668"/>
                    <a:gd name="T66" fmla="*/ 66 w 557"/>
                    <a:gd name="T67" fmla="*/ 300 h 668"/>
                    <a:gd name="T68" fmla="*/ 70 w 557"/>
                    <a:gd name="T69" fmla="*/ 297 h 668"/>
                    <a:gd name="T70" fmla="*/ 84 w 557"/>
                    <a:gd name="T71" fmla="*/ 293 h 668"/>
                    <a:gd name="T72" fmla="*/ 95 w 557"/>
                    <a:gd name="T73" fmla="*/ 286 h 668"/>
                    <a:gd name="T74" fmla="*/ 87 w 557"/>
                    <a:gd name="T75" fmla="*/ 269 h 668"/>
                    <a:gd name="T76" fmla="*/ 71 w 557"/>
                    <a:gd name="T77" fmla="*/ 226 h 668"/>
                    <a:gd name="T78" fmla="*/ 67 w 557"/>
                    <a:gd name="T79" fmla="*/ 209 h 668"/>
                    <a:gd name="T80" fmla="*/ 70 w 557"/>
                    <a:gd name="T81" fmla="*/ 198 h 668"/>
                    <a:gd name="T82" fmla="*/ 76 w 557"/>
                    <a:gd name="T83" fmla="*/ 188 h 668"/>
                    <a:gd name="T84" fmla="*/ 78 w 557"/>
                    <a:gd name="T85" fmla="*/ 183 h 668"/>
                    <a:gd name="T86" fmla="*/ 77 w 557"/>
                    <a:gd name="T87" fmla="*/ 155 h 668"/>
                    <a:gd name="T88" fmla="*/ 77 w 557"/>
                    <a:gd name="T89" fmla="*/ 146 h 668"/>
                    <a:gd name="T90" fmla="*/ 81 w 557"/>
                    <a:gd name="T91" fmla="*/ 136 h 668"/>
                    <a:gd name="T92" fmla="*/ 81 w 557"/>
                    <a:gd name="T93" fmla="*/ 114 h 668"/>
                    <a:gd name="T94" fmla="*/ 82 w 557"/>
                    <a:gd name="T95" fmla="*/ 100 h 668"/>
                    <a:gd name="T96" fmla="*/ 85 w 557"/>
                    <a:gd name="T97" fmla="*/ 84 h 668"/>
                    <a:gd name="T98" fmla="*/ 114 w 557"/>
                    <a:gd name="T99" fmla="*/ 85 h 668"/>
                    <a:gd name="T100" fmla="*/ 119 w 557"/>
                    <a:gd name="T101" fmla="*/ 92 h 668"/>
                    <a:gd name="T102" fmla="*/ 122 w 557"/>
                    <a:gd name="T103" fmla="*/ 100 h 668"/>
                    <a:gd name="T104" fmla="*/ 131 w 557"/>
                    <a:gd name="T105" fmla="*/ 101 h 668"/>
                    <a:gd name="T106" fmla="*/ 134 w 557"/>
                    <a:gd name="T107" fmla="*/ 94 h 668"/>
                    <a:gd name="T108" fmla="*/ 143 w 557"/>
                    <a:gd name="T109" fmla="*/ 79 h 668"/>
                    <a:gd name="T110" fmla="*/ 152 w 557"/>
                    <a:gd name="T111" fmla="*/ 37 h 668"/>
                    <a:gd name="T112" fmla="*/ 166 w 557"/>
                    <a:gd name="T113" fmla="*/ 2 h 668"/>
                    <a:gd name="T114" fmla="*/ 273 w 557"/>
                    <a:gd name="T115" fmla="*/ 23 h 668"/>
                    <a:gd name="T116" fmla="*/ 279 w 557"/>
                    <a:gd name="T117" fmla="*/ 24 h 668"/>
                    <a:gd name="T118" fmla="*/ 368 w 557"/>
                    <a:gd name="T119" fmla="*/ 39 h 668"/>
                    <a:gd name="T120" fmla="*/ 421 w 557"/>
                    <a:gd name="T121" fmla="*/ 4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7" h="668">
                      <a:moveTo>
                        <a:pt x="442" y="51"/>
                      </a:moveTo>
                      <a:lnTo>
                        <a:pt x="454" y="54"/>
                      </a:lnTo>
                      <a:lnTo>
                        <a:pt x="481" y="58"/>
                      </a:lnTo>
                      <a:lnTo>
                        <a:pt x="531" y="66"/>
                      </a:lnTo>
                      <a:lnTo>
                        <a:pt x="531" y="66"/>
                      </a:lnTo>
                      <a:lnTo>
                        <a:pt x="540" y="67"/>
                      </a:lnTo>
                      <a:lnTo>
                        <a:pt x="540" y="67"/>
                      </a:lnTo>
                      <a:lnTo>
                        <a:pt x="540" y="67"/>
                      </a:lnTo>
                      <a:lnTo>
                        <a:pt x="541" y="67"/>
                      </a:lnTo>
                      <a:lnTo>
                        <a:pt x="542" y="67"/>
                      </a:lnTo>
                      <a:lnTo>
                        <a:pt x="547" y="68"/>
                      </a:lnTo>
                      <a:lnTo>
                        <a:pt x="557" y="70"/>
                      </a:lnTo>
                      <a:lnTo>
                        <a:pt x="557" y="72"/>
                      </a:lnTo>
                      <a:lnTo>
                        <a:pt x="557" y="72"/>
                      </a:lnTo>
                      <a:lnTo>
                        <a:pt x="556" y="82"/>
                      </a:lnTo>
                      <a:lnTo>
                        <a:pt x="556" y="82"/>
                      </a:lnTo>
                      <a:lnTo>
                        <a:pt x="542" y="175"/>
                      </a:lnTo>
                      <a:lnTo>
                        <a:pt x="541" y="183"/>
                      </a:lnTo>
                      <a:lnTo>
                        <a:pt x="541" y="183"/>
                      </a:lnTo>
                      <a:lnTo>
                        <a:pt x="541" y="187"/>
                      </a:lnTo>
                      <a:lnTo>
                        <a:pt x="541" y="188"/>
                      </a:lnTo>
                      <a:lnTo>
                        <a:pt x="536" y="216"/>
                      </a:lnTo>
                      <a:lnTo>
                        <a:pt x="536" y="216"/>
                      </a:lnTo>
                      <a:lnTo>
                        <a:pt x="536" y="223"/>
                      </a:lnTo>
                      <a:lnTo>
                        <a:pt x="536" y="223"/>
                      </a:lnTo>
                      <a:lnTo>
                        <a:pt x="529" y="263"/>
                      </a:lnTo>
                      <a:lnTo>
                        <a:pt x="527" y="286"/>
                      </a:lnTo>
                      <a:lnTo>
                        <a:pt x="521" y="325"/>
                      </a:lnTo>
                      <a:lnTo>
                        <a:pt x="519" y="331"/>
                      </a:lnTo>
                      <a:lnTo>
                        <a:pt x="519" y="331"/>
                      </a:lnTo>
                      <a:lnTo>
                        <a:pt x="508" y="410"/>
                      </a:lnTo>
                      <a:lnTo>
                        <a:pt x="501" y="453"/>
                      </a:lnTo>
                      <a:lnTo>
                        <a:pt x="501" y="453"/>
                      </a:lnTo>
                      <a:lnTo>
                        <a:pt x="501" y="453"/>
                      </a:lnTo>
                      <a:lnTo>
                        <a:pt x="501" y="453"/>
                      </a:lnTo>
                      <a:lnTo>
                        <a:pt x="499" y="470"/>
                      </a:lnTo>
                      <a:lnTo>
                        <a:pt x="499" y="478"/>
                      </a:lnTo>
                      <a:lnTo>
                        <a:pt x="499" y="478"/>
                      </a:lnTo>
                      <a:lnTo>
                        <a:pt x="498" y="483"/>
                      </a:lnTo>
                      <a:lnTo>
                        <a:pt x="498" y="483"/>
                      </a:lnTo>
                      <a:lnTo>
                        <a:pt x="498" y="485"/>
                      </a:lnTo>
                      <a:lnTo>
                        <a:pt x="498" y="485"/>
                      </a:lnTo>
                      <a:lnTo>
                        <a:pt x="493" y="516"/>
                      </a:lnTo>
                      <a:lnTo>
                        <a:pt x="493" y="516"/>
                      </a:lnTo>
                      <a:lnTo>
                        <a:pt x="491" y="525"/>
                      </a:lnTo>
                      <a:lnTo>
                        <a:pt x="491" y="525"/>
                      </a:lnTo>
                      <a:lnTo>
                        <a:pt x="491" y="526"/>
                      </a:lnTo>
                      <a:lnTo>
                        <a:pt x="491" y="526"/>
                      </a:lnTo>
                      <a:lnTo>
                        <a:pt x="488" y="552"/>
                      </a:lnTo>
                      <a:lnTo>
                        <a:pt x="482" y="588"/>
                      </a:lnTo>
                      <a:lnTo>
                        <a:pt x="482" y="589"/>
                      </a:lnTo>
                      <a:lnTo>
                        <a:pt x="481" y="594"/>
                      </a:lnTo>
                      <a:lnTo>
                        <a:pt x="481" y="597"/>
                      </a:lnTo>
                      <a:lnTo>
                        <a:pt x="479" y="612"/>
                      </a:lnTo>
                      <a:lnTo>
                        <a:pt x="479" y="612"/>
                      </a:lnTo>
                      <a:lnTo>
                        <a:pt x="479" y="619"/>
                      </a:lnTo>
                      <a:lnTo>
                        <a:pt x="477" y="620"/>
                      </a:lnTo>
                      <a:lnTo>
                        <a:pt x="474" y="650"/>
                      </a:lnTo>
                      <a:lnTo>
                        <a:pt x="474" y="650"/>
                      </a:lnTo>
                      <a:lnTo>
                        <a:pt x="471" y="668"/>
                      </a:lnTo>
                      <a:lnTo>
                        <a:pt x="438" y="663"/>
                      </a:lnTo>
                      <a:lnTo>
                        <a:pt x="349" y="650"/>
                      </a:lnTo>
                      <a:lnTo>
                        <a:pt x="322" y="645"/>
                      </a:lnTo>
                      <a:lnTo>
                        <a:pt x="305" y="643"/>
                      </a:lnTo>
                      <a:lnTo>
                        <a:pt x="294" y="640"/>
                      </a:lnTo>
                      <a:lnTo>
                        <a:pt x="272" y="627"/>
                      </a:lnTo>
                      <a:lnTo>
                        <a:pt x="255" y="617"/>
                      </a:lnTo>
                      <a:lnTo>
                        <a:pt x="202" y="584"/>
                      </a:lnTo>
                      <a:lnTo>
                        <a:pt x="152" y="555"/>
                      </a:lnTo>
                      <a:lnTo>
                        <a:pt x="132" y="542"/>
                      </a:lnTo>
                      <a:lnTo>
                        <a:pt x="115" y="532"/>
                      </a:lnTo>
                      <a:lnTo>
                        <a:pt x="103" y="525"/>
                      </a:lnTo>
                      <a:lnTo>
                        <a:pt x="44" y="486"/>
                      </a:lnTo>
                      <a:lnTo>
                        <a:pt x="0" y="460"/>
                      </a:lnTo>
                      <a:lnTo>
                        <a:pt x="2" y="447"/>
                      </a:lnTo>
                      <a:lnTo>
                        <a:pt x="3" y="446"/>
                      </a:lnTo>
                      <a:lnTo>
                        <a:pt x="3" y="446"/>
                      </a:lnTo>
                      <a:lnTo>
                        <a:pt x="5" y="446"/>
                      </a:lnTo>
                      <a:lnTo>
                        <a:pt x="9" y="443"/>
                      </a:lnTo>
                      <a:lnTo>
                        <a:pt x="9" y="442"/>
                      </a:lnTo>
                      <a:lnTo>
                        <a:pt x="12" y="437"/>
                      </a:lnTo>
                      <a:lnTo>
                        <a:pt x="16" y="436"/>
                      </a:lnTo>
                      <a:lnTo>
                        <a:pt x="16" y="437"/>
                      </a:lnTo>
                      <a:lnTo>
                        <a:pt x="17" y="437"/>
                      </a:lnTo>
                      <a:lnTo>
                        <a:pt x="17" y="437"/>
                      </a:lnTo>
                      <a:lnTo>
                        <a:pt x="21" y="438"/>
                      </a:lnTo>
                      <a:lnTo>
                        <a:pt x="21" y="438"/>
                      </a:lnTo>
                      <a:lnTo>
                        <a:pt x="34" y="430"/>
                      </a:lnTo>
                      <a:lnTo>
                        <a:pt x="34" y="430"/>
                      </a:lnTo>
                      <a:lnTo>
                        <a:pt x="38" y="425"/>
                      </a:lnTo>
                      <a:lnTo>
                        <a:pt x="38" y="425"/>
                      </a:lnTo>
                      <a:lnTo>
                        <a:pt x="38" y="423"/>
                      </a:lnTo>
                      <a:lnTo>
                        <a:pt x="39" y="415"/>
                      </a:lnTo>
                      <a:lnTo>
                        <a:pt x="36" y="409"/>
                      </a:lnTo>
                      <a:lnTo>
                        <a:pt x="36" y="409"/>
                      </a:lnTo>
                      <a:lnTo>
                        <a:pt x="35" y="408"/>
                      </a:lnTo>
                      <a:lnTo>
                        <a:pt x="31" y="406"/>
                      </a:lnTo>
                      <a:lnTo>
                        <a:pt x="31" y="406"/>
                      </a:lnTo>
                      <a:lnTo>
                        <a:pt x="30" y="408"/>
                      </a:lnTo>
                      <a:lnTo>
                        <a:pt x="30" y="408"/>
                      </a:lnTo>
                      <a:lnTo>
                        <a:pt x="29" y="408"/>
                      </a:lnTo>
                      <a:lnTo>
                        <a:pt x="28" y="406"/>
                      </a:lnTo>
                      <a:lnTo>
                        <a:pt x="24" y="404"/>
                      </a:lnTo>
                      <a:lnTo>
                        <a:pt x="21" y="399"/>
                      </a:lnTo>
                      <a:lnTo>
                        <a:pt x="23" y="397"/>
                      </a:lnTo>
                      <a:lnTo>
                        <a:pt x="24" y="395"/>
                      </a:lnTo>
                      <a:lnTo>
                        <a:pt x="25" y="394"/>
                      </a:lnTo>
                      <a:lnTo>
                        <a:pt x="25" y="392"/>
                      </a:lnTo>
                      <a:lnTo>
                        <a:pt x="26" y="390"/>
                      </a:lnTo>
                      <a:lnTo>
                        <a:pt x="29" y="382"/>
                      </a:lnTo>
                      <a:lnTo>
                        <a:pt x="28" y="372"/>
                      </a:lnTo>
                      <a:lnTo>
                        <a:pt x="28" y="367"/>
                      </a:lnTo>
                      <a:lnTo>
                        <a:pt x="33" y="366"/>
                      </a:lnTo>
                      <a:lnTo>
                        <a:pt x="36" y="364"/>
                      </a:lnTo>
                      <a:lnTo>
                        <a:pt x="36" y="362"/>
                      </a:lnTo>
                      <a:lnTo>
                        <a:pt x="40" y="358"/>
                      </a:lnTo>
                      <a:lnTo>
                        <a:pt x="44" y="356"/>
                      </a:lnTo>
                      <a:lnTo>
                        <a:pt x="47" y="352"/>
                      </a:lnTo>
                      <a:lnTo>
                        <a:pt x="47" y="352"/>
                      </a:lnTo>
                      <a:lnTo>
                        <a:pt x="47" y="350"/>
                      </a:lnTo>
                      <a:lnTo>
                        <a:pt x="47" y="349"/>
                      </a:lnTo>
                      <a:lnTo>
                        <a:pt x="49" y="340"/>
                      </a:lnTo>
                      <a:lnTo>
                        <a:pt x="50" y="339"/>
                      </a:lnTo>
                      <a:lnTo>
                        <a:pt x="50" y="339"/>
                      </a:lnTo>
                      <a:lnTo>
                        <a:pt x="53" y="339"/>
                      </a:lnTo>
                      <a:lnTo>
                        <a:pt x="53" y="338"/>
                      </a:lnTo>
                      <a:lnTo>
                        <a:pt x="53" y="333"/>
                      </a:lnTo>
                      <a:lnTo>
                        <a:pt x="53" y="328"/>
                      </a:lnTo>
                      <a:lnTo>
                        <a:pt x="53" y="324"/>
                      </a:lnTo>
                      <a:lnTo>
                        <a:pt x="56" y="315"/>
                      </a:lnTo>
                      <a:lnTo>
                        <a:pt x="58" y="311"/>
                      </a:lnTo>
                      <a:lnTo>
                        <a:pt x="62" y="309"/>
                      </a:lnTo>
                      <a:lnTo>
                        <a:pt x="64" y="306"/>
                      </a:lnTo>
                      <a:lnTo>
                        <a:pt x="64" y="305"/>
                      </a:lnTo>
                      <a:lnTo>
                        <a:pt x="66" y="300"/>
                      </a:lnTo>
                      <a:lnTo>
                        <a:pt x="66" y="300"/>
                      </a:lnTo>
                      <a:lnTo>
                        <a:pt x="67" y="297"/>
                      </a:lnTo>
                      <a:lnTo>
                        <a:pt x="68" y="297"/>
                      </a:lnTo>
                      <a:lnTo>
                        <a:pt x="70" y="297"/>
                      </a:lnTo>
                      <a:lnTo>
                        <a:pt x="70" y="297"/>
                      </a:lnTo>
                      <a:lnTo>
                        <a:pt x="72" y="297"/>
                      </a:lnTo>
                      <a:lnTo>
                        <a:pt x="76" y="296"/>
                      </a:lnTo>
                      <a:lnTo>
                        <a:pt x="77" y="296"/>
                      </a:lnTo>
                      <a:lnTo>
                        <a:pt x="84" y="293"/>
                      </a:lnTo>
                      <a:lnTo>
                        <a:pt x="86" y="291"/>
                      </a:lnTo>
                      <a:lnTo>
                        <a:pt x="91" y="287"/>
                      </a:lnTo>
                      <a:lnTo>
                        <a:pt x="95" y="286"/>
                      </a:lnTo>
                      <a:lnTo>
                        <a:pt x="95" y="286"/>
                      </a:lnTo>
                      <a:lnTo>
                        <a:pt x="95" y="282"/>
                      </a:lnTo>
                      <a:lnTo>
                        <a:pt x="92" y="275"/>
                      </a:lnTo>
                      <a:lnTo>
                        <a:pt x="91" y="274"/>
                      </a:lnTo>
                      <a:lnTo>
                        <a:pt x="87" y="269"/>
                      </a:lnTo>
                      <a:lnTo>
                        <a:pt x="81" y="263"/>
                      </a:lnTo>
                      <a:lnTo>
                        <a:pt x="77" y="240"/>
                      </a:lnTo>
                      <a:lnTo>
                        <a:pt x="76" y="235"/>
                      </a:lnTo>
                      <a:lnTo>
                        <a:pt x="71" y="226"/>
                      </a:lnTo>
                      <a:lnTo>
                        <a:pt x="67" y="213"/>
                      </a:lnTo>
                      <a:lnTo>
                        <a:pt x="67" y="213"/>
                      </a:lnTo>
                      <a:lnTo>
                        <a:pt x="67" y="212"/>
                      </a:lnTo>
                      <a:lnTo>
                        <a:pt x="67" y="209"/>
                      </a:lnTo>
                      <a:lnTo>
                        <a:pt x="70" y="202"/>
                      </a:lnTo>
                      <a:lnTo>
                        <a:pt x="70" y="202"/>
                      </a:lnTo>
                      <a:lnTo>
                        <a:pt x="70" y="201"/>
                      </a:lnTo>
                      <a:lnTo>
                        <a:pt x="70" y="198"/>
                      </a:lnTo>
                      <a:lnTo>
                        <a:pt x="70" y="197"/>
                      </a:lnTo>
                      <a:lnTo>
                        <a:pt x="72" y="190"/>
                      </a:lnTo>
                      <a:lnTo>
                        <a:pt x="75" y="188"/>
                      </a:lnTo>
                      <a:lnTo>
                        <a:pt x="76" y="188"/>
                      </a:lnTo>
                      <a:lnTo>
                        <a:pt x="77" y="188"/>
                      </a:lnTo>
                      <a:lnTo>
                        <a:pt x="77" y="187"/>
                      </a:lnTo>
                      <a:lnTo>
                        <a:pt x="78" y="184"/>
                      </a:lnTo>
                      <a:lnTo>
                        <a:pt x="78" y="183"/>
                      </a:lnTo>
                      <a:lnTo>
                        <a:pt x="80" y="167"/>
                      </a:lnTo>
                      <a:lnTo>
                        <a:pt x="80" y="164"/>
                      </a:lnTo>
                      <a:lnTo>
                        <a:pt x="78" y="157"/>
                      </a:lnTo>
                      <a:lnTo>
                        <a:pt x="77" y="155"/>
                      </a:lnTo>
                      <a:lnTo>
                        <a:pt x="77" y="153"/>
                      </a:lnTo>
                      <a:lnTo>
                        <a:pt x="76" y="148"/>
                      </a:lnTo>
                      <a:lnTo>
                        <a:pt x="77" y="147"/>
                      </a:lnTo>
                      <a:lnTo>
                        <a:pt x="77" y="146"/>
                      </a:lnTo>
                      <a:lnTo>
                        <a:pt x="77" y="145"/>
                      </a:lnTo>
                      <a:lnTo>
                        <a:pt x="81" y="137"/>
                      </a:lnTo>
                      <a:lnTo>
                        <a:pt x="81" y="136"/>
                      </a:lnTo>
                      <a:lnTo>
                        <a:pt x="81" y="136"/>
                      </a:lnTo>
                      <a:lnTo>
                        <a:pt x="80" y="132"/>
                      </a:lnTo>
                      <a:lnTo>
                        <a:pt x="78" y="131"/>
                      </a:lnTo>
                      <a:lnTo>
                        <a:pt x="80" y="126"/>
                      </a:lnTo>
                      <a:lnTo>
                        <a:pt x="81" y="114"/>
                      </a:lnTo>
                      <a:lnTo>
                        <a:pt x="82" y="110"/>
                      </a:lnTo>
                      <a:lnTo>
                        <a:pt x="82" y="110"/>
                      </a:lnTo>
                      <a:lnTo>
                        <a:pt x="82" y="106"/>
                      </a:lnTo>
                      <a:lnTo>
                        <a:pt x="82" y="100"/>
                      </a:lnTo>
                      <a:lnTo>
                        <a:pt x="82" y="95"/>
                      </a:lnTo>
                      <a:lnTo>
                        <a:pt x="84" y="85"/>
                      </a:lnTo>
                      <a:lnTo>
                        <a:pt x="85" y="84"/>
                      </a:lnTo>
                      <a:lnTo>
                        <a:pt x="85" y="84"/>
                      </a:lnTo>
                      <a:lnTo>
                        <a:pt x="95" y="81"/>
                      </a:lnTo>
                      <a:lnTo>
                        <a:pt x="99" y="81"/>
                      </a:lnTo>
                      <a:lnTo>
                        <a:pt x="104" y="82"/>
                      </a:lnTo>
                      <a:lnTo>
                        <a:pt x="114" y="85"/>
                      </a:lnTo>
                      <a:lnTo>
                        <a:pt x="115" y="86"/>
                      </a:lnTo>
                      <a:lnTo>
                        <a:pt x="118" y="90"/>
                      </a:lnTo>
                      <a:lnTo>
                        <a:pt x="119" y="92"/>
                      </a:lnTo>
                      <a:lnTo>
                        <a:pt x="119" y="92"/>
                      </a:lnTo>
                      <a:lnTo>
                        <a:pt x="119" y="94"/>
                      </a:lnTo>
                      <a:lnTo>
                        <a:pt x="119" y="96"/>
                      </a:lnTo>
                      <a:lnTo>
                        <a:pt x="122" y="99"/>
                      </a:lnTo>
                      <a:lnTo>
                        <a:pt x="122" y="100"/>
                      </a:lnTo>
                      <a:lnTo>
                        <a:pt x="123" y="100"/>
                      </a:lnTo>
                      <a:lnTo>
                        <a:pt x="124" y="100"/>
                      </a:lnTo>
                      <a:lnTo>
                        <a:pt x="125" y="101"/>
                      </a:lnTo>
                      <a:lnTo>
                        <a:pt x="131" y="101"/>
                      </a:lnTo>
                      <a:lnTo>
                        <a:pt x="131" y="100"/>
                      </a:lnTo>
                      <a:lnTo>
                        <a:pt x="132" y="99"/>
                      </a:lnTo>
                      <a:lnTo>
                        <a:pt x="133" y="96"/>
                      </a:lnTo>
                      <a:lnTo>
                        <a:pt x="134" y="94"/>
                      </a:lnTo>
                      <a:lnTo>
                        <a:pt x="141" y="85"/>
                      </a:lnTo>
                      <a:lnTo>
                        <a:pt x="141" y="85"/>
                      </a:lnTo>
                      <a:lnTo>
                        <a:pt x="142" y="85"/>
                      </a:lnTo>
                      <a:lnTo>
                        <a:pt x="143" y="79"/>
                      </a:lnTo>
                      <a:lnTo>
                        <a:pt x="144" y="75"/>
                      </a:lnTo>
                      <a:lnTo>
                        <a:pt x="146" y="66"/>
                      </a:lnTo>
                      <a:lnTo>
                        <a:pt x="148" y="56"/>
                      </a:lnTo>
                      <a:lnTo>
                        <a:pt x="152" y="37"/>
                      </a:lnTo>
                      <a:lnTo>
                        <a:pt x="155" y="21"/>
                      </a:lnTo>
                      <a:lnTo>
                        <a:pt x="156" y="16"/>
                      </a:lnTo>
                      <a:lnTo>
                        <a:pt x="158" y="0"/>
                      </a:lnTo>
                      <a:lnTo>
                        <a:pt x="166" y="2"/>
                      </a:lnTo>
                      <a:lnTo>
                        <a:pt x="166" y="2"/>
                      </a:lnTo>
                      <a:lnTo>
                        <a:pt x="245" y="18"/>
                      </a:lnTo>
                      <a:lnTo>
                        <a:pt x="250" y="18"/>
                      </a:lnTo>
                      <a:lnTo>
                        <a:pt x="273" y="23"/>
                      </a:lnTo>
                      <a:lnTo>
                        <a:pt x="278" y="23"/>
                      </a:lnTo>
                      <a:lnTo>
                        <a:pt x="279" y="24"/>
                      </a:lnTo>
                      <a:lnTo>
                        <a:pt x="279" y="24"/>
                      </a:lnTo>
                      <a:lnTo>
                        <a:pt x="279" y="24"/>
                      </a:lnTo>
                      <a:lnTo>
                        <a:pt x="279" y="24"/>
                      </a:lnTo>
                      <a:lnTo>
                        <a:pt x="293" y="26"/>
                      </a:lnTo>
                      <a:lnTo>
                        <a:pt x="293" y="26"/>
                      </a:lnTo>
                      <a:lnTo>
                        <a:pt x="368" y="39"/>
                      </a:lnTo>
                      <a:lnTo>
                        <a:pt x="369" y="39"/>
                      </a:lnTo>
                      <a:lnTo>
                        <a:pt x="369" y="39"/>
                      </a:lnTo>
                      <a:lnTo>
                        <a:pt x="386" y="43"/>
                      </a:lnTo>
                      <a:lnTo>
                        <a:pt x="421" y="48"/>
                      </a:lnTo>
                      <a:lnTo>
                        <a:pt x="442" y="51"/>
                      </a:lnTo>
                      <a:close/>
                    </a:path>
                  </a:pathLst>
                </a:custGeom>
                <a:solidFill>
                  <a:srgbClr val="BFFF8C"/>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4" name="Freeform 111"/>
                <p:cNvSpPr>
                  <a:spLocks/>
                </p:cNvSpPr>
                <p:nvPr/>
              </p:nvSpPr>
              <p:spPr bwMode="auto">
                <a:xfrm>
                  <a:off x="6178551" y="3903663"/>
                  <a:ext cx="642938" cy="611188"/>
                </a:xfrm>
                <a:custGeom>
                  <a:avLst/>
                  <a:gdLst>
                    <a:gd name="T0" fmla="*/ 61 w 405"/>
                    <a:gd name="T1" fmla="*/ 14 h 385"/>
                    <a:gd name="T2" fmla="*/ 97 w 405"/>
                    <a:gd name="T3" fmla="*/ 12 h 385"/>
                    <a:gd name="T4" fmla="*/ 140 w 405"/>
                    <a:gd name="T5" fmla="*/ 11 h 385"/>
                    <a:gd name="T6" fmla="*/ 196 w 405"/>
                    <a:gd name="T7" fmla="*/ 9 h 385"/>
                    <a:gd name="T8" fmla="*/ 209 w 405"/>
                    <a:gd name="T9" fmla="*/ 9 h 385"/>
                    <a:gd name="T10" fmla="*/ 235 w 405"/>
                    <a:gd name="T11" fmla="*/ 7 h 385"/>
                    <a:gd name="T12" fmla="*/ 250 w 405"/>
                    <a:gd name="T13" fmla="*/ 6 h 385"/>
                    <a:gd name="T14" fmla="*/ 277 w 405"/>
                    <a:gd name="T15" fmla="*/ 5 h 385"/>
                    <a:gd name="T16" fmla="*/ 305 w 405"/>
                    <a:gd name="T17" fmla="*/ 4 h 385"/>
                    <a:gd name="T18" fmla="*/ 325 w 405"/>
                    <a:gd name="T19" fmla="*/ 2 h 385"/>
                    <a:gd name="T20" fmla="*/ 357 w 405"/>
                    <a:gd name="T21" fmla="*/ 1 h 385"/>
                    <a:gd name="T22" fmla="*/ 371 w 405"/>
                    <a:gd name="T23" fmla="*/ 12 h 385"/>
                    <a:gd name="T24" fmla="*/ 352 w 405"/>
                    <a:gd name="T25" fmla="*/ 44 h 385"/>
                    <a:gd name="T26" fmla="*/ 369 w 405"/>
                    <a:gd name="T27" fmla="*/ 53 h 385"/>
                    <a:gd name="T28" fmla="*/ 400 w 405"/>
                    <a:gd name="T29" fmla="*/ 51 h 385"/>
                    <a:gd name="T30" fmla="*/ 400 w 405"/>
                    <a:gd name="T31" fmla="*/ 62 h 385"/>
                    <a:gd name="T32" fmla="*/ 404 w 405"/>
                    <a:gd name="T33" fmla="*/ 70 h 385"/>
                    <a:gd name="T34" fmla="*/ 385 w 405"/>
                    <a:gd name="T35" fmla="*/ 81 h 385"/>
                    <a:gd name="T36" fmla="*/ 391 w 405"/>
                    <a:gd name="T37" fmla="*/ 89 h 385"/>
                    <a:gd name="T38" fmla="*/ 380 w 405"/>
                    <a:gd name="T39" fmla="*/ 108 h 385"/>
                    <a:gd name="T40" fmla="*/ 369 w 405"/>
                    <a:gd name="T41" fmla="*/ 115 h 385"/>
                    <a:gd name="T42" fmla="*/ 376 w 405"/>
                    <a:gd name="T43" fmla="*/ 120 h 385"/>
                    <a:gd name="T44" fmla="*/ 371 w 405"/>
                    <a:gd name="T45" fmla="*/ 133 h 385"/>
                    <a:gd name="T46" fmla="*/ 380 w 405"/>
                    <a:gd name="T47" fmla="*/ 145 h 385"/>
                    <a:gd name="T48" fmla="*/ 370 w 405"/>
                    <a:gd name="T49" fmla="*/ 153 h 385"/>
                    <a:gd name="T50" fmla="*/ 362 w 405"/>
                    <a:gd name="T51" fmla="*/ 175 h 385"/>
                    <a:gd name="T52" fmla="*/ 347 w 405"/>
                    <a:gd name="T53" fmla="*/ 179 h 385"/>
                    <a:gd name="T54" fmla="*/ 342 w 405"/>
                    <a:gd name="T55" fmla="*/ 188 h 385"/>
                    <a:gd name="T56" fmla="*/ 341 w 405"/>
                    <a:gd name="T57" fmla="*/ 199 h 385"/>
                    <a:gd name="T58" fmla="*/ 327 w 405"/>
                    <a:gd name="T59" fmla="*/ 231 h 385"/>
                    <a:gd name="T60" fmla="*/ 318 w 405"/>
                    <a:gd name="T61" fmla="*/ 251 h 385"/>
                    <a:gd name="T62" fmla="*/ 315 w 405"/>
                    <a:gd name="T63" fmla="*/ 260 h 385"/>
                    <a:gd name="T64" fmla="*/ 301 w 405"/>
                    <a:gd name="T65" fmla="*/ 275 h 385"/>
                    <a:gd name="T66" fmla="*/ 300 w 405"/>
                    <a:gd name="T67" fmla="*/ 303 h 385"/>
                    <a:gd name="T68" fmla="*/ 295 w 405"/>
                    <a:gd name="T69" fmla="*/ 308 h 385"/>
                    <a:gd name="T70" fmla="*/ 292 w 405"/>
                    <a:gd name="T71" fmla="*/ 319 h 385"/>
                    <a:gd name="T72" fmla="*/ 301 w 405"/>
                    <a:gd name="T73" fmla="*/ 347 h 385"/>
                    <a:gd name="T74" fmla="*/ 292 w 405"/>
                    <a:gd name="T75" fmla="*/ 378 h 385"/>
                    <a:gd name="T76" fmla="*/ 277 w 405"/>
                    <a:gd name="T77" fmla="*/ 378 h 385"/>
                    <a:gd name="T78" fmla="*/ 234 w 405"/>
                    <a:gd name="T79" fmla="*/ 381 h 385"/>
                    <a:gd name="T80" fmla="*/ 189 w 405"/>
                    <a:gd name="T81" fmla="*/ 382 h 385"/>
                    <a:gd name="T82" fmla="*/ 156 w 405"/>
                    <a:gd name="T83" fmla="*/ 382 h 385"/>
                    <a:gd name="T84" fmla="*/ 131 w 405"/>
                    <a:gd name="T85" fmla="*/ 383 h 385"/>
                    <a:gd name="T86" fmla="*/ 102 w 405"/>
                    <a:gd name="T87" fmla="*/ 385 h 385"/>
                    <a:gd name="T88" fmla="*/ 55 w 405"/>
                    <a:gd name="T89" fmla="*/ 378 h 385"/>
                    <a:gd name="T90" fmla="*/ 55 w 405"/>
                    <a:gd name="T91" fmla="*/ 361 h 385"/>
                    <a:gd name="T92" fmla="*/ 54 w 405"/>
                    <a:gd name="T93" fmla="*/ 347 h 385"/>
                    <a:gd name="T94" fmla="*/ 51 w 405"/>
                    <a:gd name="T95" fmla="*/ 326 h 385"/>
                    <a:gd name="T96" fmla="*/ 17 w 405"/>
                    <a:gd name="T97" fmla="*/ 324 h 385"/>
                    <a:gd name="T98" fmla="*/ 15 w 405"/>
                    <a:gd name="T99" fmla="*/ 311 h 385"/>
                    <a:gd name="T100" fmla="*/ 15 w 405"/>
                    <a:gd name="T101" fmla="*/ 295 h 385"/>
                    <a:gd name="T102" fmla="*/ 17 w 405"/>
                    <a:gd name="T103" fmla="*/ 239 h 385"/>
                    <a:gd name="T104" fmla="*/ 17 w 405"/>
                    <a:gd name="T105" fmla="*/ 212 h 385"/>
                    <a:gd name="T106" fmla="*/ 17 w 405"/>
                    <a:gd name="T107" fmla="*/ 181 h 385"/>
                    <a:gd name="T108" fmla="*/ 17 w 405"/>
                    <a:gd name="T109" fmla="*/ 145 h 385"/>
                    <a:gd name="T110" fmla="*/ 13 w 405"/>
                    <a:gd name="T111" fmla="*/ 106 h 385"/>
                    <a:gd name="T112" fmla="*/ 10 w 405"/>
                    <a:gd name="T113" fmla="*/ 86 h 385"/>
                    <a:gd name="T114" fmla="*/ 8 w 405"/>
                    <a:gd name="T115" fmla="*/ 67 h 385"/>
                    <a:gd name="T116" fmla="*/ 4 w 405"/>
                    <a:gd name="T117" fmla="*/ 45 h 385"/>
                    <a:gd name="T118" fmla="*/ 1 w 405"/>
                    <a:gd name="T119" fmla="*/ 25 h 385"/>
                    <a:gd name="T120" fmla="*/ 5 w 405"/>
                    <a:gd name="T121" fmla="*/ 1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5" h="385">
                      <a:moveTo>
                        <a:pt x="41" y="14"/>
                      </a:moveTo>
                      <a:lnTo>
                        <a:pt x="42" y="14"/>
                      </a:lnTo>
                      <a:lnTo>
                        <a:pt x="43" y="14"/>
                      </a:lnTo>
                      <a:lnTo>
                        <a:pt x="54" y="14"/>
                      </a:lnTo>
                      <a:lnTo>
                        <a:pt x="56" y="14"/>
                      </a:lnTo>
                      <a:lnTo>
                        <a:pt x="57" y="14"/>
                      </a:lnTo>
                      <a:lnTo>
                        <a:pt x="61" y="14"/>
                      </a:lnTo>
                      <a:lnTo>
                        <a:pt x="73" y="12"/>
                      </a:lnTo>
                      <a:lnTo>
                        <a:pt x="74" y="12"/>
                      </a:lnTo>
                      <a:lnTo>
                        <a:pt x="75" y="12"/>
                      </a:lnTo>
                      <a:lnTo>
                        <a:pt x="84" y="12"/>
                      </a:lnTo>
                      <a:lnTo>
                        <a:pt x="89" y="12"/>
                      </a:lnTo>
                      <a:lnTo>
                        <a:pt x="90" y="12"/>
                      </a:lnTo>
                      <a:lnTo>
                        <a:pt x="97" y="12"/>
                      </a:lnTo>
                      <a:lnTo>
                        <a:pt x="99" y="12"/>
                      </a:lnTo>
                      <a:lnTo>
                        <a:pt x="106" y="12"/>
                      </a:lnTo>
                      <a:lnTo>
                        <a:pt x="107" y="12"/>
                      </a:lnTo>
                      <a:lnTo>
                        <a:pt x="125" y="11"/>
                      </a:lnTo>
                      <a:lnTo>
                        <a:pt x="126" y="11"/>
                      </a:lnTo>
                      <a:lnTo>
                        <a:pt x="131" y="11"/>
                      </a:lnTo>
                      <a:lnTo>
                        <a:pt x="140" y="11"/>
                      </a:lnTo>
                      <a:lnTo>
                        <a:pt x="144" y="11"/>
                      </a:lnTo>
                      <a:lnTo>
                        <a:pt x="145" y="11"/>
                      </a:lnTo>
                      <a:lnTo>
                        <a:pt x="150" y="11"/>
                      </a:lnTo>
                      <a:lnTo>
                        <a:pt x="170" y="10"/>
                      </a:lnTo>
                      <a:lnTo>
                        <a:pt x="187" y="10"/>
                      </a:lnTo>
                      <a:lnTo>
                        <a:pt x="188" y="10"/>
                      </a:lnTo>
                      <a:lnTo>
                        <a:pt x="196" y="9"/>
                      </a:lnTo>
                      <a:lnTo>
                        <a:pt x="197" y="9"/>
                      </a:lnTo>
                      <a:lnTo>
                        <a:pt x="201" y="9"/>
                      </a:lnTo>
                      <a:lnTo>
                        <a:pt x="202" y="9"/>
                      </a:lnTo>
                      <a:lnTo>
                        <a:pt x="203" y="9"/>
                      </a:lnTo>
                      <a:lnTo>
                        <a:pt x="205" y="9"/>
                      </a:lnTo>
                      <a:lnTo>
                        <a:pt x="207" y="9"/>
                      </a:lnTo>
                      <a:lnTo>
                        <a:pt x="209" y="9"/>
                      </a:lnTo>
                      <a:lnTo>
                        <a:pt x="211" y="9"/>
                      </a:lnTo>
                      <a:lnTo>
                        <a:pt x="214" y="9"/>
                      </a:lnTo>
                      <a:lnTo>
                        <a:pt x="224" y="7"/>
                      </a:lnTo>
                      <a:lnTo>
                        <a:pt x="229" y="7"/>
                      </a:lnTo>
                      <a:lnTo>
                        <a:pt x="230" y="7"/>
                      </a:lnTo>
                      <a:lnTo>
                        <a:pt x="231" y="7"/>
                      </a:lnTo>
                      <a:lnTo>
                        <a:pt x="235" y="7"/>
                      </a:lnTo>
                      <a:lnTo>
                        <a:pt x="238" y="7"/>
                      </a:lnTo>
                      <a:lnTo>
                        <a:pt x="239" y="7"/>
                      </a:lnTo>
                      <a:lnTo>
                        <a:pt x="242" y="7"/>
                      </a:lnTo>
                      <a:lnTo>
                        <a:pt x="243" y="7"/>
                      </a:lnTo>
                      <a:lnTo>
                        <a:pt x="245" y="6"/>
                      </a:lnTo>
                      <a:lnTo>
                        <a:pt x="249" y="6"/>
                      </a:lnTo>
                      <a:lnTo>
                        <a:pt x="250" y="6"/>
                      </a:lnTo>
                      <a:lnTo>
                        <a:pt x="252" y="6"/>
                      </a:lnTo>
                      <a:lnTo>
                        <a:pt x="258" y="6"/>
                      </a:lnTo>
                      <a:lnTo>
                        <a:pt x="259" y="6"/>
                      </a:lnTo>
                      <a:lnTo>
                        <a:pt x="261" y="6"/>
                      </a:lnTo>
                      <a:lnTo>
                        <a:pt x="262" y="6"/>
                      </a:lnTo>
                      <a:lnTo>
                        <a:pt x="276" y="5"/>
                      </a:lnTo>
                      <a:lnTo>
                        <a:pt x="277" y="5"/>
                      </a:lnTo>
                      <a:lnTo>
                        <a:pt x="283" y="5"/>
                      </a:lnTo>
                      <a:lnTo>
                        <a:pt x="286" y="5"/>
                      </a:lnTo>
                      <a:lnTo>
                        <a:pt x="292" y="5"/>
                      </a:lnTo>
                      <a:lnTo>
                        <a:pt x="294" y="5"/>
                      </a:lnTo>
                      <a:lnTo>
                        <a:pt x="297" y="4"/>
                      </a:lnTo>
                      <a:lnTo>
                        <a:pt x="304" y="4"/>
                      </a:lnTo>
                      <a:lnTo>
                        <a:pt x="305" y="4"/>
                      </a:lnTo>
                      <a:lnTo>
                        <a:pt x="306" y="4"/>
                      </a:lnTo>
                      <a:lnTo>
                        <a:pt x="311" y="4"/>
                      </a:lnTo>
                      <a:lnTo>
                        <a:pt x="313" y="4"/>
                      </a:lnTo>
                      <a:lnTo>
                        <a:pt x="318" y="2"/>
                      </a:lnTo>
                      <a:lnTo>
                        <a:pt x="319" y="2"/>
                      </a:lnTo>
                      <a:lnTo>
                        <a:pt x="323" y="2"/>
                      </a:lnTo>
                      <a:lnTo>
                        <a:pt x="325" y="2"/>
                      </a:lnTo>
                      <a:lnTo>
                        <a:pt x="327" y="2"/>
                      </a:lnTo>
                      <a:lnTo>
                        <a:pt x="328" y="2"/>
                      </a:lnTo>
                      <a:lnTo>
                        <a:pt x="329" y="2"/>
                      </a:lnTo>
                      <a:lnTo>
                        <a:pt x="334" y="2"/>
                      </a:lnTo>
                      <a:lnTo>
                        <a:pt x="336" y="2"/>
                      </a:lnTo>
                      <a:lnTo>
                        <a:pt x="348" y="1"/>
                      </a:lnTo>
                      <a:lnTo>
                        <a:pt x="357" y="1"/>
                      </a:lnTo>
                      <a:lnTo>
                        <a:pt x="358" y="1"/>
                      </a:lnTo>
                      <a:lnTo>
                        <a:pt x="360" y="0"/>
                      </a:lnTo>
                      <a:lnTo>
                        <a:pt x="364" y="0"/>
                      </a:lnTo>
                      <a:lnTo>
                        <a:pt x="362" y="1"/>
                      </a:lnTo>
                      <a:lnTo>
                        <a:pt x="365" y="6"/>
                      </a:lnTo>
                      <a:lnTo>
                        <a:pt x="370" y="11"/>
                      </a:lnTo>
                      <a:lnTo>
                        <a:pt x="371" y="12"/>
                      </a:lnTo>
                      <a:lnTo>
                        <a:pt x="371" y="20"/>
                      </a:lnTo>
                      <a:lnTo>
                        <a:pt x="371" y="23"/>
                      </a:lnTo>
                      <a:lnTo>
                        <a:pt x="370" y="24"/>
                      </a:lnTo>
                      <a:lnTo>
                        <a:pt x="367" y="25"/>
                      </a:lnTo>
                      <a:lnTo>
                        <a:pt x="361" y="31"/>
                      </a:lnTo>
                      <a:lnTo>
                        <a:pt x="360" y="34"/>
                      </a:lnTo>
                      <a:lnTo>
                        <a:pt x="352" y="44"/>
                      </a:lnTo>
                      <a:lnTo>
                        <a:pt x="350" y="53"/>
                      </a:lnTo>
                      <a:lnTo>
                        <a:pt x="348" y="54"/>
                      </a:lnTo>
                      <a:lnTo>
                        <a:pt x="351" y="54"/>
                      </a:lnTo>
                      <a:lnTo>
                        <a:pt x="355" y="54"/>
                      </a:lnTo>
                      <a:lnTo>
                        <a:pt x="356" y="54"/>
                      </a:lnTo>
                      <a:lnTo>
                        <a:pt x="366" y="53"/>
                      </a:lnTo>
                      <a:lnTo>
                        <a:pt x="369" y="53"/>
                      </a:lnTo>
                      <a:lnTo>
                        <a:pt x="381" y="52"/>
                      </a:lnTo>
                      <a:lnTo>
                        <a:pt x="383" y="52"/>
                      </a:lnTo>
                      <a:lnTo>
                        <a:pt x="388" y="52"/>
                      </a:lnTo>
                      <a:lnTo>
                        <a:pt x="389" y="52"/>
                      </a:lnTo>
                      <a:lnTo>
                        <a:pt x="390" y="52"/>
                      </a:lnTo>
                      <a:lnTo>
                        <a:pt x="398" y="51"/>
                      </a:lnTo>
                      <a:lnTo>
                        <a:pt x="400" y="51"/>
                      </a:lnTo>
                      <a:lnTo>
                        <a:pt x="402" y="53"/>
                      </a:lnTo>
                      <a:lnTo>
                        <a:pt x="405" y="56"/>
                      </a:lnTo>
                      <a:lnTo>
                        <a:pt x="405" y="61"/>
                      </a:lnTo>
                      <a:lnTo>
                        <a:pt x="405" y="62"/>
                      </a:lnTo>
                      <a:lnTo>
                        <a:pt x="403" y="61"/>
                      </a:lnTo>
                      <a:lnTo>
                        <a:pt x="402" y="61"/>
                      </a:lnTo>
                      <a:lnTo>
                        <a:pt x="400" y="62"/>
                      </a:lnTo>
                      <a:lnTo>
                        <a:pt x="399" y="63"/>
                      </a:lnTo>
                      <a:lnTo>
                        <a:pt x="399" y="65"/>
                      </a:lnTo>
                      <a:lnTo>
                        <a:pt x="399" y="66"/>
                      </a:lnTo>
                      <a:lnTo>
                        <a:pt x="400" y="67"/>
                      </a:lnTo>
                      <a:lnTo>
                        <a:pt x="403" y="67"/>
                      </a:lnTo>
                      <a:lnTo>
                        <a:pt x="404" y="68"/>
                      </a:lnTo>
                      <a:lnTo>
                        <a:pt x="404" y="70"/>
                      </a:lnTo>
                      <a:lnTo>
                        <a:pt x="395" y="77"/>
                      </a:lnTo>
                      <a:lnTo>
                        <a:pt x="391" y="78"/>
                      </a:lnTo>
                      <a:lnTo>
                        <a:pt x="390" y="78"/>
                      </a:lnTo>
                      <a:lnTo>
                        <a:pt x="389" y="77"/>
                      </a:lnTo>
                      <a:lnTo>
                        <a:pt x="388" y="77"/>
                      </a:lnTo>
                      <a:lnTo>
                        <a:pt x="385" y="80"/>
                      </a:lnTo>
                      <a:lnTo>
                        <a:pt x="385" y="81"/>
                      </a:lnTo>
                      <a:lnTo>
                        <a:pt x="384" y="81"/>
                      </a:lnTo>
                      <a:lnTo>
                        <a:pt x="385" y="85"/>
                      </a:lnTo>
                      <a:lnTo>
                        <a:pt x="386" y="87"/>
                      </a:lnTo>
                      <a:lnTo>
                        <a:pt x="388" y="89"/>
                      </a:lnTo>
                      <a:lnTo>
                        <a:pt x="389" y="89"/>
                      </a:lnTo>
                      <a:lnTo>
                        <a:pt x="390" y="89"/>
                      </a:lnTo>
                      <a:lnTo>
                        <a:pt x="391" y="89"/>
                      </a:lnTo>
                      <a:lnTo>
                        <a:pt x="390" y="101"/>
                      </a:lnTo>
                      <a:lnTo>
                        <a:pt x="388" y="101"/>
                      </a:lnTo>
                      <a:lnTo>
                        <a:pt x="386" y="103"/>
                      </a:lnTo>
                      <a:lnTo>
                        <a:pt x="381" y="100"/>
                      </a:lnTo>
                      <a:lnTo>
                        <a:pt x="380" y="100"/>
                      </a:lnTo>
                      <a:lnTo>
                        <a:pt x="379" y="101"/>
                      </a:lnTo>
                      <a:lnTo>
                        <a:pt x="380" y="108"/>
                      </a:lnTo>
                      <a:lnTo>
                        <a:pt x="380" y="109"/>
                      </a:lnTo>
                      <a:lnTo>
                        <a:pt x="379" y="110"/>
                      </a:lnTo>
                      <a:lnTo>
                        <a:pt x="378" y="110"/>
                      </a:lnTo>
                      <a:lnTo>
                        <a:pt x="376" y="109"/>
                      </a:lnTo>
                      <a:lnTo>
                        <a:pt x="374" y="109"/>
                      </a:lnTo>
                      <a:lnTo>
                        <a:pt x="370" y="113"/>
                      </a:lnTo>
                      <a:lnTo>
                        <a:pt x="369" y="115"/>
                      </a:lnTo>
                      <a:lnTo>
                        <a:pt x="369" y="119"/>
                      </a:lnTo>
                      <a:lnTo>
                        <a:pt x="370" y="120"/>
                      </a:lnTo>
                      <a:lnTo>
                        <a:pt x="371" y="120"/>
                      </a:lnTo>
                      <a:lnTo>
                        <a:pt x="372" y="119"/>
                      </a:lnTo>
                      <a:lnTo>
                        <a:pt x="375" y="118"/>
                      </a:lnTo>
                      <a:lnTo>
                        <a:pt x="376" y="119"/>
                      </a:lnTo>
                      <a:lnTo>
                        <a:pt x="376" y="120"/>
                      </a:lnTo>
                      <a:lnTo>
                        <a:pt x="375" y="127"/>
                      </a:lnTo>
                      <a:lnTo>
                        <a:pt x="371" y="128"/>
                      </a:lnTo>
                      <a:lnTo>
                        <a:pt x="370" y="128"/>
                      </a:lnTo>
                      <a:lnTo>
                        <a:pt x="370" y="129"/>
                      </a:lnTo>
                      <a:lnTo>
                        <a:pt x="370" y="131"/>
                      </a:lnTo>
                      <a:lnTo>
                        <a:pt x="371" y="132"/>
                      </a:lnTo>
                      <a:lnTo>
                        <a:pt x="371" y="133"/>
                      </a:lnTo>
                      <a:lnTo>
                        <a:pt x="372" y="133"/>
                      </a:lnTo>
                      <a:lnTo>
                        <a:pt x="375" y="132"/>
                      </a:lnTo>
                      <a:lnTo>
                        <a:pt x="376" y="133"/>
                      </a:lnTo>
                      <a:lnTo>
                        <a:pt x="378" y="136"/>
                      </a:lnTo>
                      <a:lnTo>
                        <a:pt x="379" y="136"/>
                      </a:lnTo>
                      <a:lnTo>
                        <a:pt x="379" y="137"/>
                      </a:lnTo>
                      <a:lnTo>
                        <a:pt x="380" y="145"/>
                      </a:lnTo>
                      <a:lnTo>
                        <a:pt x="379" y="147"/>
                      </a:lnTo>
                      <a:lnTo>
                        <a:pt x="378" y="147"/>
                      </a:lnTo>
                      <a:lnTo>
                        <a:pt x="376" y="147"/>
                      </a:lnTo>
                      <a:lnTo>
                        <a:pt x="374" y="146"/>
                      </a:lnTo>
                      <a:lnTo>
                        <a:pt x="372" y="146"/>
                      </a:lnTo>
                      <a:lnTo>
                        <a:pt x="371" y="147"/>
                      </a:lnTo>
                      <a:lnTo>
                        <a:pt x="370" y="153"/>
                      </a:lnTo>
                      <a:lnTo>
                        <a:pt x="361" y="156"/>
                      </a:lnTo>
                      <a:lnTo>
                        <a:pt x="360" y="160"/>
                      </a:lnTo>
                      <a:lnTo>
                        <a:pt x="361" y="161"/>
                      </a:lnTo>
                      <a:lnTo>
                        <a:pt x="365" y="165"/>
                      </a:lnTo>
                      <a:lnTo>
                        <a:pt x="366" y="167"/>
                      </a:lnTo>
                      <a:lnTo>
                        <a:pt x="366" y="170"/>
                      </a:lnTo>
                      <a:lnTo>
                        <a:pt x="362" y="175"/>
                      </a:lnTo>
                      <a:lnTo>
                        <a:pt x="361" y="178"/>
                      </a:lnTo>
                      <a:lnTo>
                        <a:pt x="353" y="179"/>
                      </a:lnTo>
                      <a:lnTo>
                        <a:pt x="352" y="179"/>
                      </a:lnTo>
                      <a:lnTo>
                        <a:pt x="351" y="176"/>
                      </a:lnTo>
                      <a:lnTo>
                        <a:pt x="348" y="176"/>
                      </a:lnTo>
                      <a:lnTo>
                        <a:pt x="348" y="178"/>
                      </a:lnTo>
                      <a:lnTo>
                        <a:pt x="347" y="179"/>
                      </a:lnTo>
                      <a:lnTo>
                        <a:pt x="348" y="185"/>
                      </a:lnTo>
                      <a:lnTo>
                        <a:pt x="348" y="186"/>
                      </a:lnTo>
                      <a:lnTo>
                        <a:pt x="347" y="186"/>
                      </a:lnTo>
                      <a:lnTo>
                        <a:pt x="346" y="186"/>
                      </a:lnTo>
                      <a:lnTo>
                        <a:pt x="344" y="185"/>
                      </a:lnTo>
                      <a:lnTo>
                        <a:pt x="343" y="185"/>
                      </a:lnTo>
                      <a:lnTo>
                        <a:pt x="342" y="188"/>
                      </a:lnTo>
                      <a:lnTo>
                        <a:pt x="342" y="192"/>
                      </a:lnTo>
                      <a:lnTo>
                        <a:pt x="343" y="193"/>
                      </a:lnTo>
                      <a:lnTo>
                        <a:pt x="346" y="195"/>
                      </a:lnTo>
                      <a:lnTo>
                        <a:pt x="344" y="198"/>
                      </a:lnTo>
                      <a:lnTo>
                        <a:pt x="343" y="198"/>
                      </a:lnTo>
                      <a:lnTo>
                        <a:pt x="342" y="198"/>
                      </a:lnTo>
                      <a:lnTo>
                        <a:pt x="341" y="199"/>
                      </a:lnTo>
                      <a:lnTo>
                        <a:pt x="341" y="200"/>
                      </a:lnTo>
                      <a:lnTo>
                        <a:pt x="342" y="213"/>
                      </a:lnTo>
                      <a:lnTo>
                        <a:pt x="343" y="222"/>
                      </a:lnTo>
                      <a:lnTo>
                        <a:pt x="342" y="225"/>
                      </a:lnTo>
                      <a:lnTo>
                        <a:pt x="339" y="227"/>
                      </a:lnTo>
                      <a:lnTo>
                        <a:pt x="336" y="228"/>
                      </a:lnTo>
                      <a:lnTo>
                        <a:pt x="327" y="231"/>
                      </a:lnTo>
                      <a:lnTo>
                        <a:pt x="319" y="245"/>
                      </a:lnTo>
                      <a:lnTo>
                        <a:pt x="319" y="246"/>
                      </a:lnTo>
                      <a:lnTo>
                        <a:pt x="317" y="246"/>
                      </a:lnTo>
                      <a:lnTo>
                        <a:pt x="315" y="246"/>
                      </a:lnTo>
                      <a:lnTo>
                        <a:pt x="315" y="247"/>
                      </a:lnTo>
                      <a:lnTo>
                        <a:pt x="317" y="250"/>
                      </a:lnTo>
                      <a:lnTo>
                        <a:pt x="318" y="251"/>
                      </a:lnTo>
                      <a:lnTo>
                        <a:pt x="318" y="253"/>
                      </a:lnTo>
                      <a:lnTo>
                        <a:pt x="317" y="254"/>
                      </a:lnTo>
                      <a:lnTo>
                        <a:pt x="315" y="254"/>
                      </a:lnTo>
                      <a:lnTo>
                        <a:pt x="314" y="256"/>
                      </a:lnTo>
                      <a:lnTo>
                        <a:pt x="314" y="258"/>
                      </a:lnTo>
                      <a:lnTo>
                        <a:pt x="314" y="259"/>
                      </a:lnTo>
                      <a:lnTo>
                        <a:pt x="315" y="260"/>
                      </a:lnTo>
                      <a:lnTo>
                        <a:pt x="318" y="261"/>
                      </a:lnTo>
                      <a:lnTo>
                        <a:pt x="319" y="263"/>
                      </a:lnTo>
                      <a:lnTo>
                        <a:pt x="318" y="267"/>
                      </a:lnTo>
                      <a:lnTo>
                        <a:pt x="311" y="270"/>
                      </a:lnTo>
                      <a:lnTo>
                        <a:pt x="308" y="270"/>
                      </a:lnTo>
                      <a:lnTo>
                        <a:pt x="301" y="274"/>
                      </a:lnTo>
                      <a:lnTo>
                        <a:pt x="301" y="275"/>
                      </a:lnTo>
                      <a:lnTo>
                        <a:pt x="306" y="281"/>
                      </a:lnTo>
                      <a:lnTo>
                        <a:pt x="304" y="288"/>
                      </a:lnTo>
                      <a:lnTo>
                        <a:pt x="299" y="296"/>
                      </a:lnTo>
                      <a:lnTo>
                        <a:pt x="299" y="298"/>
                      </a:lnTo>
                      <a:lnTo>
                        <a:pt x="299" y="301"/>
                      </a:lnTo>
                      <a:lnTo>
                        <a:pt x="300" y="302"/>
                      </a:lnTo>
                      <a:lnTo>
                        <a:pt x="300" y="303"/>
                      </a:lnTo>
                      <a:lnTo>
                        <a:pt x="300" y="305"/>
                      </a:lnTo>
                      <a:lnTo>
                        <a:pt x="299" y="305"/>
                      </a:lnTo>
                      <a:lnTo>
                        <a:pt x="299" y="306"/>
                      </a:lnTo>
                      <a:lnTo>
                        <a:pt x="296" y="305"/>
                      </a:lnTo>
                      <a:lnTo>
                        <a:pt x="295" y="306"/>
                      </a:lnTo>
                      <a:lnTo>
                        <a:pt x="295" y="307"/>
                      </a:lnTo>
                      <a:lnTo>
                        <a:pt x="295" y="308"/>
                      </a:lnTo>
                      <a:lnTo>
                        <a:pt x="295" y="310"/>
                      </a:lnTo>
                      <a:lnTo>
                        <a:pt x="297" y="311"/>
                      </a:lnTo>
                      <a:lnTo>
                        <a:pt x="300" y="314"/>
                      </a:lnTo>
                      <a:lnTo>
                        <a:pt x="300" y="315"/>
                      </a:lnTo>
                      <a:lnTo>
                        <a:pt x="299" y="316"/>
                      </a:lnTo>
                      <a:lnTo>
                        <a:pt x="292" y="317"/>
                      </a:lnTo>
                      <a:lnTo>
                        <a:pt x="292" y="319"/>
                      </a:lnTo>
                      <a:lnTo>
                        <a:pt x="292" y="320"/>
                      </a:lnTo>
                      <a:lnTo>
                        <a:pt x="294" y="322"/>
                      </a:lnTo>
                      <a:lnTo>
                        <a:pt x="301" y="328"/>
                      </a:lnTo>
                      <a:lnTo>
                        <a:pt x="303" y="330"/>
                      </a:lnTo>
                      <a:lnTo>
                        <a:pt x="301" y="333"/>
                      </a:lnTo>
                      <a:lnTo>
                        <a:pt x="296" y="334"/>
                      </a:lnTo>
                      <a:lnTo>
                        <a:pt x="301" y="347"/>
                      </a:lnTo>
                      <a:lnTo>
                        <a:pt x="304" y="352"/>
                      </a:lnTo>
                      <a:lnTo>
                        <a:pt x="306" y="354"/>
                      </a:lnTo>
                      <a:lnTo>
                        <a:pt x="306" y="362"/>
                      </a:lnTo>
                      <a:lnTo>
                        <a:pt x="304" y="373"/>
                      </a:lnTo>
                      <a:lnTo>
                        <a:pt x="301" y="377"/>
                      </a:lnTo>
                      <a:lnTo>
                        <a:pt x="300" y="378"/>
                      </a:lnTo>
                      <a:lnTo>
                        <a:pt x="292" y="378"/>
                      </a:lnTo>
                      <a:lnTo>
                        <a:pt x="291" y="378"/>
                      </a:lnTo>
                      <a:lnTo>
                        <a:pt x="289" y="378"/>
                      </a:lnTo>
                      <a:lnTo>
                        <a:pt x="287" y="378"/>
                      </a:lnTo>
                      <a:lnTo>
                        <a:pt x="286" y="378"/>
                      </a:lnTo>
                      <a:lnTo>
                        <a:pt x="282" y="378"/>
                      </a:lnTo>
                      <a:lnTo>
                        <a:pt x="278" y="378"/>
                      </a:lnTo>
                      <a:lnTo>
                        <a:pt x="277" y="378"/>
                      </a:lnTo>
                      <a:lnTo>
                        <a:pt x="276" y="378"/>
                      </a:lnTo>
                      <a:lnTo>
                        <a:pt x="267" y="380"/>
                      </a:lnTo>
                      <a:lnTo>
                        <a:pt x="266" y="380"/>
                      </a:lnTo>
                      <a:lnTo>
                        <a:pt x="263" y="380"/>
                      </a:lnTo>
                      <a:lnTo>
                        <a:pt x="262" y="380"/>
                      </a:lnTo>
                      <a:lnTo>
                        <a:pt x="261" y="380"/>
                      </a:lnTo>
                      <a:lnTo>
                        <a:pt x="234" y="381"/>
                      </a:lnTo>
                      <a:lnTo>
                        <a:pt x="224" y="381"/>
                      </a:lnTo>
                      <a:lnTo>
                        <a:pt x="210" y="381"/>
                      </a:lnTo>
                      <a:lnTo>
                        <a:pt x="205" y="382"/>
                      </a:lnTo>
                      <a:lnTo>
                        <a:pt x="201" y="382"/>
                      </a:lnTo>
                      <a:lnTo>
                        <a:pt x="198" y="382"/>
                      </a:lnTo>
                      <a:lnTo>
                        <a:pt x="197" y="382"/>
                      </a:lnTo>
                      <a:lnTo>
                        <a:pt x="189" y="382"/>
                      </a:lnTo>
                      <a:lnTo>
                        <a:pt x="187" y="382"/>
                      </a:lnTo>
                      <a:lnTo>
                        <a:pt x="186" y="382"/>
                      </a:lnTo>
                      <a:lnTo>
                        <a:pt x="169" y="382"/>
                      </a:lnTo>
                      <a:lnTo>
                        <a:pt x="168" y="382"/>
                      </a:lnTo>
                      <a:lnTo>
                        <a:pt x="167" y="382"/>
                      </a:lnTo>
                      <a:lnTo>
                        <a:pt x="158" y="382"/>
                      </a:lnTo>
                      <a:lnTo>
                        <a:pt x="156" y="382"/>
                      </a:lnTo>
                      <a:lnTo>
                        <a:pt x="155" y="383"/>
                      </a:lnTo>
                      <a:lnTo>
                        <a:pt x="149" y="383"/>
                      </a:lnTo>
                      <a:lnTo>
                        <a:pt x="146" y="383"/>
                      </a:lnTo>
                      <a:lnTo>
                        <a:pt x="145" y="383"/>
                      </a:lnTo>
                      <a:lnTo>
                        <a:pt x="137" y="383"/>
                      </a:lnTo>
                      <a:lnTo>
                        <a:pt x="135" y="383"/>
                      </a:lnTo>
                      <a:lnTo>
                        <a:pt x="131" y="383"/>
                      </a:lnTo>
                      <a:lnTo>
                        <a:pt x="127" y="383"/>
                      </a:lnTo>
                      <a:lnTo>
                        <a:pt x="123" y="383"/>
                      </a:lnTo>
                      <a:lnTo>
                        <a:pt x="117" y="383"/>
                      </a:lnTo>
                      <a:lnTo>
                        <a:pt x="115" y="383"/>
                      </a:lnTo>
                      <a:lnTo>
                        <a:pt x="112" y="383"/>
                      </a:lnTo>
                      <a:lnTo>
                        <a:pt x="104" y="385"/>
                      </a:lnTo>
                      <a:lnTo>
                        <a:pt x="102" y="385"/>
                      </a:lnTo>
                      <a:lnTo>
                        <a:pt x="99" y="385"/>
                      </a:lnTo>
                      <a:lnTo>
                        <a:pt x="98" y="385"/>
                      </a:lnTo>
                      <a:lnTo>
                        <a:pt x="75" y="385"/>
                      </a:lnTo>
                      <a:lnTo>
                        <a:pt x="74" y="385"/>
                      </a:lnTo>
                      <a:lnTo>
                        <a:pt x="56" y="385"/>
                      </a:lnTo>
                      <a:lnTo>
                        <a:pt x="55" y="385"/>
                      </a:lnTo>
                      <a:lnTo>
                        <a:pt x="55" y="378"/>
                      </a:lnTo>
                      <a:lnTo>
                        <a:pt x="55" y="377"/>
                      </a:lnTo>
                      <a:lnTo>
                        <a:pt x="55" y="373"/>
                      </a:lnTo>
                      <a:lnTo>
                        <a:pt x="55" y="372"/>
                      </a:lnTo>
                      <a:lnTo>
                        <a:pt x="55" y="366"/>
                      </a:lnTo>
                      <a:lnTo>
                        <a:pt x="55" y="364"/>
                      </a:lnTo>
                      <a:lnTo>
                        <a:pt x="55" y="362"/>
                      </a:lnTo>
                      <a:lnTo>
                        <a:pt x="55" y="361"/>
                      </a:lnTo>
                      <a:lnTo>
                        <a:pt x="54" y="359"/>
                      </a:lnTo>
                      <a:lnTo>
                        <a:pt x="54" y="358"/>
                      </a:lnTo>
                      <a:lnTo>
                        <a:pt x="54" y="352"/>
                      </a:lnTo>
                      <a:lnTo>
                        <a:pt x="54" y="350"/>
                      </a:lnTo>
                      <a:lnTo>
                        <a:pt x="54" y="349"/>
                      </a:lnTo>
                      <a:lnTo>
                        <a:pt x="54" y="348"/>
                      </a:lnTo>
                      <a:lnTo>
                        <a:pt x="54" y="347"/>
                      </a:lnTo>
                      <a:lnTo>
                        <a:pt x="54" y="343"/>
                      </a:lnTo>
                      <a:lnTo>
                        <a:pt x="54" y="342"/>
                      </a:lnTo>
                      <a:lnTo>
                        <a:pt x="54" y="340"/>
                      </a:lnTo>
                      <a:lnTo>
                        <a:pt x="54" y="338"/>
                      </a:lnTo>
                      <a:lnTo>
                        <a:pt x="54" y="335"/>
                      </a:lnTo>
                      <a:lnTo>
                        <a:pt x="54" y="329"/>
                      </a:lnTo>
                      <a:lnTo>
                        <a:pt x="51" y="326"/>
                      </a:lnTo>
                      <a:lnTo>
                        <a:pt x="50" y="326"/>
                      </a:lnTo>
                      <a:lnTo>
                        <a:pt x="42" y="324"/>
                      </a:lnTo>
                      <a:lnTo>
                        <a:pt x="36" y="325"/>
                      </a:lnTo>
                      <a:lnTo>
                        <a:pt x="27" y="330"/>
                      </a:lnTo>
                      <a:lnTo>
                        <a:pt x="22" y="328"/>
                      </a:lnTo>
                      <a:lnTo>
                        <a:pt x="18" y="324"/>
                      </a:lnTo>
                      <a:lnTo>
                        <a:pt x="17" y="324"/>
                      </a:lnTo>
                      <a:lnTo>
                        <a:pt x="17" y="321"/>
                      </a:lnTo>
                      <a:lnTo>
                        <a:pt x="15" y="320"/>
                      </a:lnTo>
                      <a:lnTo>
                        <a:pt x="15" y="319"/>
                      </a:lnTo>
                      <a:lnTo>
                        <a:pt x="15" y="317"/>
                      </a:lnTo>
                      <a:lnTo>
                        <a:pt x="15" y="315"/>
                      </a:lnTo>
                      <a:lnTo>
                        <a:pt x="15" y="312"/>
                      </a:lnTo>
                      <a:lnTo>
                        <a:pt x="15" y="311"/>
                      </a:lnTo>
                      <a:lnTo>
                        <a:pt x="15" y="308"/>
                      </a:lnTo>
                      <a:lnTo>
                        <a:pt x="15" y="307"/>
                      </a:lnTo>
                      <a:lnTo>
                        <a:pt x="15" y="303"/>
                      </a:lnTo>
                      <a:lnTo>
                        <a:pt x="15" y="302"/>
                      </a:lnTo>
                      <a:lnTo>
                        <a:pt x="15" y="300"/>
                      </a:lnTo>
                      <a:lnTo>
                        <a:pt x="15" y="297"/>
                      </a:lnTo>
                      <a:lnTo>
                        <a:pt x="15" y="295"/>
                      </a:lnTo>
                      <a:lnTo>
                        <a:pt x="15" y="288"/>
                      </a:lnTo>
                      <a:lnTo>
                        <a:pt x="15" y="286"/>
                      </a:lnTo>
                      <a:lnTo>
                        <a:pt x="15" y="279"/>
                      </a:lnTo>
                      <a:lnTo>
                        <a:pt x="17" y="261"/>
                      </a:lnTo>
                      <a:lnTo>
                        <a:pt x="17" y="244"/>
                      </a:lnTo>
                      <a:lnTo>
                        <a:pt x="17" y="242"/>
                      </a:lnTo>
                      <a:lnTo>
                        <a:pt x="17" y="239"/>
                      </a:lnTo>
                      <a:lnTo>
                        <a:pt x="17" y="237"/>
                      </a:lnTo>
                      <a:lnTo>
                        <a:pt x="17" y="236"/>
                      </a:lnTo>
                      <a:lnTo>
                        <a:pt x="17" y="227"/>
                      </a:lnTo>
                      <a:lnTo>
                        <a:pt x="17" y="223"/>
                      </a:lnTo>
                      <a:lnTo>
                        <a:pt x="17" y="222"/>
                      </a:lnTo>
                      <a:lnTo>
                        <a:pt x="17" y="213"/>
                      </a:lnTo>
                      <a:lnTo>
                        <a:pt x="17" y="212"/>
                      </a:lnTo>
                      <a:lnTo>
                        <a:pt x="17" y="203"/>
                      </a:lnTo>
                      <a:lnTo>
                        <a:pt x="17" y="190"/>
                      </a:lnTo>
                      <a:lnTo>
                        <a:pt x="17" y="189"/>
                      </a:lnTo>
                      <a:lnTo>
                        <a:pt x="17" y="188"/>
                      </a:lnTo>
                      <a:lnTo>
                        <a:pt x="17" y="186"/>
                      </a:lnTo>
                      <a:lnTo>
                        <a:pt x="17" y="185"/>
                      </a:lnTo>
                      <a:lnTo>
                        <a:pt x="17" y="181"/>
                      </a:lnTo>
                      <a:lnTo>
                        <a:pt x="17" y="161"/>
                      </a:lnTo>
                      <a:lnTo>
                        <a:pt x="17" y="156"/>
                      </a:lnTo>
                      <a:lnTo>
                        <a:pt x="17" y="153"/>
                      </a:lnTo>
                      <a:lnTo>
                        <a:pt x="17" y="152"/>
                      </a:lnTo>
                      <a:lnTo>
                        <a:pt x="17" y="148"/>
                      </a:lnTo>
                      <a:lnTo>
                        <a:pt x="17" y="146"/>
                      </a:lnTo>
                      <a:lnTo>
                        <a:pt x="17" y="145"/>
                      </a:lnTo>
                      <a:lnTo>
                        <a:pt x="17" y="143"/>
                      </a:lnTo>
                      <a:lnTo>
                        <a:pt x="17" y="142"/>
                      </a:lnTo>
                      <a:lnTo>
                        <a:pt x="17" y="136"/>
                      </a:lnTo>
                      <a:lnTo>
                        <a:pt x="17" y="133"/>
                      </a:lnTo>
                      <a:lnTo>
                        <a:pt x="17" y="132"/>
                      </a:lnTo>
                      <a:lnTo>
                        <a:pt x="14" y="112"/>
                      </a:lnTo>
                      <a:lnTo>
                        <a:pt x="13" y="106"/>
                      </a:lnTo>
                      <a:lnTo>
                        <a:pt x="12" y="96"/>
                      </a:lnTo>
                      <a:lnTo>
                        <a:pt x="12" y="94"/>
                      </a:lnTo>
                      <a:lnTo>
                        <a:pt x="12" y="92"/>
                      </a:lnTo>
                      <a:lnTo>
                        <a:pt x="10" y="90"/>
                      </a:lnTo>
                      <a:lnTo>
                        <a:pt x="10" y="89"/>
                      </a:lnTo>
                      <a:lnTo>
                        <a:pt x="10" y="87"/>
                      </a:lnTo>
                      <a:lnTo>
                        <a:pt x="10" y="86"/>
                      </a:lnTo>
                      <a:lnTo>
                        <a:pt x="10" y="85"/>
                      </a:lnTo>
                      <a:lnTo>
                        <a:pt x="10" y="84"/>
                      </a:lnTo>
                      <a:lnTo>
                        <a:pt x="9" y="75"/>
                      </a:lnTo>
                      <a:lnTo>
                        <a:pt x="9" y="73"/>
                      </a:lnTo>
                      <a:lnTo>
                        <a:pt x="8" y="71"/>
                      </a:lnTo>
                      <a:lnTo>
                        <a:pt x="8" y="68"/>
                      </a:lnTo>
                      <a:lnTo>
                        <a:pt x="8" y="67"/>
                      </a:lnTo>
                      <a:lnTo>
                        <a:pt x="7" y="59"/>
                      </a:lnTo>
                      <a:lnTo>
                        <a:pt x="7" y="57"/>
                      </a:lnTo>
                      <a:lnTo>
                        <a:pt x="5" y="52"/>
                      </a:lnTo>
                      <a:lnTo>
                        <a:pt x="5" y="51"/>
                      </a:lnTo>
                      <a:lnTo>
                        <a:pt x="5" y="49"/>
                      </a:lnTo>
                      <a:lnTo>
                        <a:pt x="5" y="48"/>
                      </a:lnTo>
                      <a:lnTo>
                        <a:pt x="4" y="45"/>
                      </a:lnTo>
                      <a:lnTo>
                        <a:pt x="4" y="43"/>
                      </a:lnTo>
                      <a:lnTo>
                        <a:pt x="4" y="42"/>
                      </a:lnTo>
                      <a:lnTo>
                        <a:pt x="4" y="40"/>
                      </a:lnTo>
                      <a:lnTo>
                        <a:pt x="3" y="35"/>
                      </a:lnTo>
                      <a:lnTo>
                        <a:pt x="3" y="30"/>
                      </a:lnTo>
                      <a:lnTo>
                        <a:pt x="1" y="26"/>
                      </a:lnTo>
                      <a:lnTo>
                        <a:pt x="1" y="25"/>
                      </a:lnTo>
                      <a:lnTo>
                        <a:pt x="1" y="24"/>
                      </a:lnTo>
                      <a:lnTo>
                        <a:pt x="1" y="23"/>
                      </a:lnTo>
                      <a:lnTo>
                        <a:pt x="0" y="19"/>
                      </a:lnTo>
                      <a:lnTo>
                        <a:pt x="0" y="18"/>
                      </a:lnTo>
                      <a:lnTo>
                        <a:pt x="0" y="16"/>
                      </a:lnTo>
                      <a:lnTo>
                        <a:pt x="0" y="15"/>
                      </a:lnTo>
                      <a:lnTo>
                        <a:pt x="5" y="14"/>
                      </a:lnTo>
                      <a:lnTo>
                        <a:pt x="8" y="14"/>
                      </a:lnTo>
                      <a:lnTo>
                        <a:pt x="41" y="14"/>
                      </a:lnTo>
                      <a:close/>
                    </a:path>
                  </a:pathLst>
                </a:custGeom>
                <a:solidFill>
                  <a:srgbClr val="4561D6"/>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5" name="Freeform 112"/>
                <p:cNvSpPr>
                  <a:spLocks noEditPoints="1"/>
                </p:cNvSpPr>
                <p:nvPr/>
              </p:nvSpPr>
              <p:spPr bwMode="auto">
                <a:xfrm>
                  <a:off x="2589213" y="2476500"/>
                  <a:ext cx="1008063" cy="1831975"/>
                </a:xfrm>
                <a:custGeom>
                  <a:avLst/>
                  <a:gdLst>
                    <a:gd name="T0" fmla="*/ 240 w 635"/>
                    <a:gd name="T1" fmla="*/ 1066 h 1154"/>
                    <a:gd name="T2" fmla="*/ 171 w 635"/>
                    <a:gd name="T3" fmla="*/ 1008 h 1154"/>
                    <a:gd name="T4" fmla="*/ 255 w 635"/>
                    <a:gd name="T5" fmla="*/ 1005 h 1154"/>
                    <a:gd name="T6" fmla="*/ 255 w 635"/>
                    <a:gd name="T7" fmla="*/ 1018 h 1154"/>
                    <a:gd name="T8" fmla="*/ 195 w 635"/>
                    <a:gd name="T9" fmla="*/ 928 h 1154"/>
                    <a:gd name="T10" fmla="*/ 147 w 635"/>
                    <a:gd name="T11" fmla="*/ 918 h 1154"/>
                    <a:gd name="T12" fmla="*/ 129 w 635"/>
                    <a:gd name="T13" fmla="*/ 911 h 1154"/>
                    <a:gd name="T14" fmla="*/ 122 w 635"/>
                    <a:gd name="T15" fmla="*/ 904 h 1154"/>
                    <a:gd name="T16" fmla="*/ 120 w 635"/>
                    <a:gd name="T17" fmla="*/ 900 h 1154"/>
                    <a:gd name="T18" fmla="*/ 186 w 635"/>
                    <a:gd name="T19" fmla="*/ 922 h 1154"/>
                    <a:gd name="T20" fmla="*/ 160 w 635"/>
                    <a:gd name="T21" fmla="*/ 922 h 1154"/>
                    <a:gd name="T22" fmla="*/ 72 w 635"/>
                    <a:gd name="T23" fmla="*/ 471 h 1154"/>
                    <a:gd name="T24" fmla="*/ 249 w 635"/>
                    <a:gd name="T25" fmla="*/ 56 h 1154"/>
                    <a:gd name="T26" fmla="*/ 324 w 635"/>
                    <a:gd name="T27" fmla="*/ 263 h 1154"/>
                    <a:gd name="T28" fmla="*/ 325 w 635"/>
                    <a:gd name="T29" fmla="*/ 462 h 1154"/>
                    <a:gd name="T30" fmla="*/ 561 w 635"/>
                    <a:gd name="T31" fmla="*/ 839 h 1154"/>
                    <a:gd name="T32" fmla="*/ 631 w 635"/>
                    <a:gd name="T33" fmla="*/ 990 h 1154"/>
                    <a:gd name="T34" fmla="*/ 593 w 635"/>
                    <a:gd name="T35" fmla="*/ 1040 h 1154"/>
                    <a:gd name="T36" fmla="*/ 565 w 635"/>
                    <a:gd name="T37" fmla="*/ 1108 h 1154"/>
                    <a:gd name="T38" fmla="*/ 556 w 635"/>
                    <a:gd name="T39" fmla="*/ 1152 h 1154"/>
                    <a:gd name="T40" fmla="*/ 340 w 635"/>
                    <a:gd name="T41" fmla="*/ 1108 h 1154"/>
                    <a:gd name="T42" fmla="*/ 344 w 635"/>
                    <a:gd name="T43" fmla="*/ 1063 h 1154"/>
                    <a:gd name="T44" fmla="*/ 316 w 635"/>
                    <a:gd name="T45" fmla="*/ 1009 h 1154"/>
                    <a:gd name="T46" fmla="*/ 289 w 635"/>
                    <a:gd name="T47" fmla="*/ 981 h 1154"/>
                    <a:gd name="T48" fmla="*/ 272 w 635"/>
                    <a:gd name="T49" fmla="*/ 948 h 1154"/>
                    <a:gd name="T50" fmla="*/ 233 w 635"/>
                    <a:gd name="T51" fmla="*/ 933 h 1154"/>
                    <a:gd name="T52" fmla="*/ 212 w 635"/>
                    <a:gd name="T53" fmla="*/ 903 h 1154"/>
                    <a:gd name="T54" fmla="*/ 184 w 635"/>
                    <a:gd name="T55" fmla="*/ 881 h 1154"/>
                    <a:gd name="T56" fmla="*/ 142 w 635"/>
                    <a:gd name="T57" fmla="*/ 862 h 1154"/>
                    <a:gd name="T58" fmla="*/ 111 w 635"/>
                    <a:gd name="T59" fmla="*/ 842 h 1154"/>
                    <a:gd name="T60" fmla="*/ 124 w 635"/>
                    <a:gd name="T61" fmla="*/ 798 h 1154"/>
                    <a:gd name="T62" fmla="*/ 117 w 635"/>
                    <a:gd name="T63" fmla="*/ 775 h 1154"/>
                    <a:gd name="T64" fmla="*/ 108 w 635"/>
                    <a:gd name="T65" fmla="*/ 742 h 1154"/>
                    <a:gd name="T66" fmla="*/ 91 w 635"/>
                    <a:gd name="T67" fmla="*/ 702 h 1154"/>
                    <a:gd name="T68" fmla="*/ 80 w 635"/>
                    <a:gd name="T69" fmla="*/ 669 h 1154"/>
                    <a:gd name="T70" fmla="*/ 64 w 635"/>
                    <a:gd name="T71" fmla="*/ 632 h 1154"/>
                    <a:gd name="T72" fmla="*/ 66 w 635"/>
                    <a:gd name="T73" fmla="*/ 605 h 1154"/>
                    <a:gd name="T74" fmla="*/ 82 w 635"/>
                    <a:gd name="T75" fmla="*/ 568 h 1154"/>
                    <a:gd name="T76" fmla="*/ 56 w 635"/>
                    <a:gd name="T77" fmla="*/ 543 h 1154"/>
                    <a:gd name="T78" fmla="*/ 54 w 635"/>
                    <a:gd name="T79" fmla="*/ 512 h 1154"/>
                    <a:gd name="T80" fmla="*/ 58 w 635"/>
                    <a:gd name="T81" fmla="*/ 478 h 1154"/>
                    <a:gd name="T82" fmla="*/ 67 w 635"/>
                    <a:gd name="T83" fmla="*/ 481 h 1154"/>
                    <a:gd name="T84" fmla="*/ 75 w 635"/>
                    <a:gd name="T85" fmla="*/ 502 h 1154"/>
                    <a:gd name="T86" fmla="*/ 81 w 635"/>
                    <a:gd name="T87" fmla="*/ 487 h 1154"/>
                    <a:gd name="T88" fmla="*/ 78 w 635"/>
                    <a:gd name="T89" fmla="*/ 468 h 1154"/>
                    <a:gd name="T90" fmla="*/ 78 w 635"/>
                    <a:gd name="T91" fmla="*/ 450 h 1154"/>
                    <a:gd name="T92" fmla="*/ 71 w 635"/>
                    <a:gd name="T93" fmla="*/ 439 h 1154"/>
                    <a:gd name="T94" fmla="*/ 67 w 635"/>
                    <a:gd name="T95" fmla="*/ 459 h 1154"/>
                    <a:gd name="T96" fmla="*/ 53 w 635"/>
                    <a:gd name="T97" fmla="*/ 455 h 1154"/>
                    <a:gd name="T98" fmla="*/ 31 w 635"/>
                    <a:gd name="T99" fmla="*/ 437 h 1154"/>
                    <a:gd name="T100" fmla="*/ 39 w 635"/>
                    <a:gd name="T101" fmla="*/ 408 h 1154"/>
                    <a:gd name="T102" fmla="*/ 24 w 635"/>
                    <a:gd name="T103" fmla="*/ 374 h 1154"/>
                    <a:gd name="T104" fmla="*/ 10 w 635"/>
                    <a:gd name="T105" fmla="*/ 341 h 1154"/>
                    <a:gd name="T106" fmla="*/ 10 w 635"/>
                    <a:gd name="T107" fmla="*/ 313 h 1154"/>
                    <a:gd name="T108" fmla="*/ 17 w 635"/>
                    <a:gd name="T109" fmla="*/ 266 h 1154"/>
                    <a:gd name="T110" fmla="*/ 21 w 635"/>
                    <a:gd name="T111" fmla="*/ 228 h 1154"/>
                    <a:gd name="T112" fmla="*/ 9 w 635"/>
                    <a:gd name="T113" fmla="*/ 192 h 1154"/>
                    <a:gd name="T114" fmla="*/ 2 w 635"/>
                    <a:gd name="T115" fmla="*/ 154 h 1154"/>
                    <a:gd name="T116" fmla="*/ 42 w 635"/>
                    <a:gd name="T117" fmla="*/ 98 h 1154"/>
                    <a:gd name="T118" fmla="*/ 62 w 635"/>
                    <a:gd name="T119" fmla="*/ 50 h 1154"/>
                    <a:gd name="T120" fmla="*/ 58 w 635"/>
                    <a:gd name="T121" fmla="*/ 22 h 1154"/>
                    <a:gd name="T122" fmla="*/ 155 w 635"/>
                    <a:gd name="T123" fmla="*/ 27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5" h="1154">
                      <a:moveTo>
                        <a:pt x="239" y="1047"/>
                      </a:moveTo>
                      <a:lnTo>
                        <a:pt x="239" y="1050"/>
                      </a:lnTo>
                      <a:lnTo>
                        <a:pt x="240" y="1052"/>
                      </a:lnTo>
                      <a:lnTo>
                        <a:pt x="241" y="1054"/>
                      </a:lnTo>
                      <a:lnTo>
                        <a:pt x="242" y="1059"/>
                      </a:lnTo>
                      <a:lnTo>
                        <a:pt x="242" y="1060"/>
                      </a:lnTo>
                      <a:lnTo>
                        <a:pt x="244" y="1060"/>
                      </a:lnTo>
                      <a:lnTo>
                        <a:pt x="245" y="1061"/>
                      </a:lnTo>
                      <a:lnTo>
                        <a:pt x="245" y="1063"/>
                      </a:lnTo>
                      <a:lnTo>
                        <a:pt x="250" y="1070"/>
                      </a:lnTo>
                      <a:lnTo>
                        <a:pt x="251" y="1073"/>
                      </a:lnTo>
                      <a:lnTo>
                        <a:pt x="250" y="1073"/>
                      </a:lnTo>
                      <a:lnTo>
                        <a:pt x="249" y="1072"/>
                      </a:lnTo>
                      <a:lnTo>
                        <a:pt x="247" y="1072"/>
                      </a:lnTo>
                      <a:lnTo>
                        <a:pt x="245" y="1074"/>
                      </a:lnTo>
                      <a:lnTo>
                        <a:pt x="245" y="1073"/>
                      </a:lnTo>
                      <a:lnTo>
                        <a:pt x="244" y="1072"/>
                      </a:lnTo>
                      <a:lnTo>
                        <a:pt x="241" y="1068"/>
                      </a:lnTo>
                      <a:lnTo>
                        <a:pt x="240" y="1066"/>
                      </a:lnTo>
                      <a:lnTo>
                        <a:pt x="240" y="1065"/>
                      </a:lnTo>
                      <a:lnTo>
                        <a:pt x="240" y="1064"/>
                      </a:lnTo>
                      <a:lnTo>
                        <a:pt x="239" y="1061"/>
                      </a:lnTo>
                      <a:lnTo>
                        <a:pt x="239" y="1060"/>
                      </a:lnTo>
                      <a:lnTo>
                        <a:pt x="239" y="1056"/>
                      </a:lnTo>
                      <a:lnTo>
                        <a:pt x="237" y="1054"/>
                      </a:lnTo>
                      <a:lnTo>
                        <a:pt x="237" y="1052"/>
                      </a:lnTo>
                      <a:lnTo>
                        <a:pt x="237" y="1049"/>
                      </a:lnTo>
                      <a:lnTo>
                        <a:pt x="236" y="1047"/>
                      </a:lnTo>
                      <a:lnTo>
                        <a:pt x="235" y="1047"/>
                      </a:lnTo>
                      <a:lnTo>
                        <a:pt x="236" y="1046"/>
                      </a:lnTo>
                      <a:lnTo>
                        <a:pt x="237" y="1046"/>
                      </a:lnTo>
                      <a:lnTo>
                        <a:pt x="239" y="1046"/>
                      </a:lnTo>
                      <a:lnTo>
                        <a:pt x="239" y="1047"/>
                      </a:lnTo>
                      <a:close/>
                      <a:moveTo>
                        <a:pt x="167" y="1002"/>
                      </a:moveTo>
                      <a:lnTo>
                        <a:pt x="170" y="1003"/>
                      </a:lnTo>
                      <a:lnTo>
                        <a:pt x="171" y="1004"/>
                      </a:lnTo>
                      <a:lnTo>
                        <a:pt x="172" y="1008"/>
                      </a:lnTo>
                      <a:lnTo>
                        <a:pt x="171" y="1008"/>
                      </a:lnTo>
                      <a:lnTo>
                        <a:pt x="170" y="1008"/>
                      </a:lnTo>
                      <a:lnTo>
                        <a:pt x="169" y="1008"/>
                      </a:lnTo>
                      <a:lnTo>
                        <a:pt x="167" y="1007"/>
                      </a:lnTo>
                      <a:lnTo>
                        <a:pt x="166" y="1007"/>
                      </a:lnTo>
                      <a:lnTo>
                        <a:pt x="166" y="1005"/>
                      </a:lnTo>
                      <a:lnTo>
                        <a:pt x="164" y="1004"/>
                      </a:lnTo>
                      <a:lnTo>
                        <a:pt x="162" y="1003"/>
                      </a:lnTo>
                      <a:lnTo>
                        <a:pt x="162" y="1002"/>
                      </a:lnTo>
                      <a:lnTo>
                        <a:pt x="162" y="999"/>
                      </a:lnTo>
                      <a:lnTo>
                        <a:pt x="164" y="1000"/>
                      </a:lnTo>
                      <a:lnTo>
                        <a:pt x="165" y="1000"/>
                      </a:lnTo>
                      <a:lnTo>
                        <a:pt x="166" y="1000"/>
                      </a:lnTo>
                      <a:lnTo>
                        <a:pt x="167" y="1002"/>
                      </a:lnTo>
                      <a:close/>
                      <a:moveTo>
                        <a:pt x="247" y="999"/>
                      </a:moveTo>
                      <a:lnTo>
                        <a:pt x="249" y="1000"/>
                      </a:lnTo>
                      <a:lnTo>
                        <a:pt x="253" y="1002"/>
                      </a:lnTo>
                      <a:lnTo>
                        <a:pt x="254" y="1002"/>
                      </a:lnTo>
                      <a:lnTo>
                        <a:pt x="255" y="1004"/>
                      </a:lnTo>
                      <a:lnTo>
                        <a:pt x="255" y="1005"/>
                      </a:lnTo>
                      <a:lnTo>
                        <a:pt x="256" y="1005"/>
                      </a:lnTo>
                      <a:lnTo>
                        <a:pt x="258" y="1005"/>
                      </a:lnTo>
                      <a:lnTo>
                        <a:pt x="259" y="1008"/>
                      </a:lnTo>
                      <a:lnTo>
                        <a:pt x="261" y="1008"/>
                      </a:lnTo>
                      <a:lnTo>
                        <a:pt x="264" y="1012"/>
                      </a:lnTo>
                      <a:lnTo>
                        <a:pt x="265" y="1012"/>
                      </a:lnTo>
                      <a:lnTo>
                        <a:pt x="265" y="1014"/>
                      </a:lnTo>
                      <a:lnTo>
                        <a:pt x="268" y="1019"/>
                      </a:lnTo>
                      <a:lnTo>
                        <a:pt x="268" y="1021"/>
                      </a:lnTo>
                      <a:lnTo>
                        <a:pt x="268" y="1022"/>
                      </a:lnTo>
                      <a:lnTo>
                        <a:pt x="268" y="1023"/>
                      </a:lnTo>
                      <a:lnTo>
                        <a:pt x="266" y="1025"/>
                      </a:lnTo>
                      <a:lnTo>
                        <a:pt x="265" y="1023"/>
                      </a:lnTo>
                      <a:lnTo>
                        <a:pt x="264" y="1022"/>
                      </a:lnTo>
                      <a:lnTo>
                        <a:pt x="263" y="1021"/>
                      </a:lnTo>
                      <a:lnTo>
                        <a:pt x="260" y="1019"/>
                      </a:lnTo>
                      <a:lnTo>
                        <a:pt x="258" y="1019"/>
                      </a:lnTo>
                      <a:lnTo>
                        <a:pt x="256" y="1019"/>
                      </a:lnTo>
                      <a:lnTo>
                        <a:pt x="255" y="1018"/>
                      </a:lnTo>
                      <a:lnTo>
                        <a:pt x="254" y="1016"/>
                      </a:lnTo>
                      <a:lnTo>
                        <a:pt x="254" y="1014"/>
                      </a:lnTo>
                      <a:lnTo>
                        <a:pt x="255" y="1013"/>
                      </a:lnTo>
                      <a:lnTo>
                        <a:pt x="255" y="1012"/>
                      </a:lnTo>
                      <a:lnTo>
                        <a:pt x="256" y="1009"/>
                      </a:lnTo>
                      <a:lnTo>
                        <a:pt x="255" y="1008"/>
                      </a:lnTo>
                      <a:lnTo>
                        <a:pt x="255" y="1007"/>
                      </a:lnTo>
                      <a:lnTo>
                        <a:pt x="254" y="1007"/>
                      </a:lnTo>
                      <a:lnTo>
                        <a:pt x="253" y="1007"/>
                      </a:lnTo>
                      <a:lnTo>
                        <a:pt x="253" y="1005"/>
                      </a:lnTo>
                      <a:lnTo>
                        <a:pt x="250" y="1005"/>
                      </a:lnTo>
                      <a:lnTo>
                        <a:pt x="249" y="1004"/>
                      </a:lnTo>
                      <a:lnTo>
                        <a:pt x="249" y="1003"/>
                      </a:lnTo>
                      <a:lnTo>
                        <a:pt x="249" y="1000"/>
                      </a:lnTo>
                      <a:lnTo>
                        <a:pt x="247" y="1000"/>
                      </a:lnTo>
                      <a:lnTo>
                        <a:pt x="247" y="999"/>
                      </a:lnTo>
                      <a:close/>
                      <a:moveTo>
                        <a:pt x="199" y="928"/>
                      </a:moveTo>
                      <a:lnTo>
                        <a:pt x="197" y="929"/>
                      </a:lnTo>
                      <a:lnTo>
                        <a:pt x="195" y="928"/>
                      </a:lnTo>
                      <a:lnTo>
                        <a:pt x="194" y="928"/>
                      </a:lnTo>
                      <a:lnTo>
                        <a:pt x="194" y="927"/>
                      </a:lnTo>
                      <a:lnTo>
                        <a:pt x="193" y="927"/>
                      </a:lnTo>
                      <a:lnTo>
                        <a:pt x="194" y="927"/>
                      </a:lnTo>
                      <a:lnTo>
                        <a:pt x="195" y="927"/>
                      </a:lnTo>
                      <a:lnTo>
                        <a:pt x="195" y="928"/>
                      </a:lnTo>
                      <a:lnTo>
                        <a:pt x="197" y="928"/>
                      </a:lnTo>
                      <a:lnTo>
                        <a:pt x="198" y="928"/>
                      </a:lnTo>
                      <a:lnTo>
                        <a:pt x="199" y="928"/>
                      </a:lnTo>
                      <a:lnTo>
                        <a:pt x="200" y="928"/>
                      </a:lnTo>
                      <a:lnTo>
                        <a:pt x="199" y="928"/>
                      </a:lnTo>
                      <a:close/>
                      <a:moveTo>
                        <a:pt x="145" y="913"/>
                      </a:moveTo>
                      <a:lnTo>
                        <a:pt x="143" y="913"/>
                      </a:lnTo>
                      <a:lnTo>
                        <a:pt x="143" y="914"/>
                      </a:lnTo>
                      <a:lnTo>
                        <a:pt x="143" y="915"/>
                      </a:lnTo>
                      <a:lnTo>
                        <a:pt x="145" y="915"/>
                      </a:lnTo>
                      <a:lnTo>
                        <a:pt x="145" y="917"/>
                      </a:lnTo>
                      <a:lnTo>
                        <a:pt x="146" y="918"/>
                      </a:lnTo>
                      <a:lnTo>
                        <a:pt x="147" y="918"/>
                      </a:lnTo>
                      <a:lnTo>
                        <a:pt x="148" y="918"/>
                      </a:lnTo>
                      <a:lnTo>
                        <a:pt x="148" y="919"/>
                      </a:lnTo>
                      <a:lnTo>
                        <a:pt x="148" y="920"/>
                      </a:lnTo>
                      <a:lnTo>
                        <a:pt x="148" y="922"/>
                      </a:lnTo>
                      <a:lnTo>
                        <a:pt x="146" y="922"/>
                      </a:lnTo>
                      <a:lnTo>
                        <a:pt x="145" y="922"/>
                      </a:lnTo>
                      <a:lnTo>
                        <a:pt x="142" y="923"/>
                      </a:lnTo>
                      <a:lnTo>
                        <a:pt x="141" y="923"/>
                      </a:lnTo>
                      <a:lnTo>
                        <a:pt x="138" y="923"/>
                      </a:lnTo>
                      <a:lnTo>
                        <a:pt x="137" y="923"/>
                      </a:lnTo>
                      <a:lnTo>
                        <a:pt x="136" y="923"/>
                      </a:lnTo>
                      <a:lnTo>
                        <a:pt x="136" y="924"/>
                      </a:lnTo>
                      <a:lnTo>
                        <a:pt x="134" y="924"/>
                      </a:lnTo>
                      <a:lnTo>
                        <a:pt x="132" y="920"/>
                      </a:lnTo>
                      <a:lnTo>
                        <a:pt x="131" y="919"/>
                      </a:lnTo>
                      <a:lnTo>
                        <a:pt x="131" y="917"/>
                      </a:lnTo>
                      <a:lnTo>
                        <a:pt x="131" y="915"/>
                      </a:lnTo>
                      <a:lnTo>
                        <a:pt x="129" y="914"/>
                      </a:lnTo>
                      <a:lnTo>
                        <a:pt x="129" y="911"/>
                      </a:lnTo>
                      <a:lnTo>
                        <a:pt x="127" y="910"/>
                      </a:lnTo>
                      <a:lnTo>
                        <a:pt x="128" y="910"/>
                      </a:lnTo>
                      <a:lnTo>
                        <a:pt x="129" y="910"/>
                      </a:lnTo>
                      <a:lnTo>
                        <a:pt x="131" y="910"/>
                      </a:lnTo>
                      <a:lnTo>
                        <a:pt x="132" y="911"/>
                      </a:lnTo>
                      <a:lnTo>
                        <a:pt x="134" y="911"/>
                      </a:lnTo>
                      <a:lnTo>
                        <a:pt x="136" y="910"/>
                      </a:lnTo>
                      <a:lnTo>
                        <a:pt x="137" y="910"/>
                      </a:lnTo>
                      <a:lnTo>
                        <a:pt x="138" y="911"/>
                      </a:lnTo>
                      <a:lnTo>
                        <a:pt x="141" y="911"/>
                      </a:lnTo>
                      <a:lnTo>
                        <a:pt x="142" y="911"/>
                      </a:lnTo>
                      <a:lnTo>
                        <a:pt x="143" y="911"/>
                      </a:lnTo>
                      <a:lnTo>
                        <a:pt x="143" y="910"/>
                      </a:lnTo>
                      <a:lnTo>
                        <a:pt x="145" y="910"/>
                      </a:lnTo>
                      <a:lnTo>
                        <a:pt x="145" y="911"/>
                      </a:lnTo>
                      <a:lnTo>
                        <a:pt x="145" y="913"/>
                      </a:lnTo>
                      <a:close/>
                      <a:moveTo>
                        <a:pt x="119" y="903"/>
                      </a:moveTo>
                      <a:lnTo>
                        <a:pt x="120" y="904"/>
                      </a:lnTo>
                      <a:lnTo>
                        <a:pt x="122" y="904"/>
                      </a:lnTo>
                      <a:lnTo>
                        <a:pt x="123" y="904"/>
                      </a:lnTo>
                      <a:lnTo>
                        <a:pt x="123" y="905"/>
                      </a:lnTo>
                      <a:lnTo>
                        <a:pt x="123" y="906"/>
                      </a:lnTo>
                      <a:lnTo>
                        <a:pt x="122" y="906"/>
                      </a:lnTo>
                      <a:lnTo>
                        <a:pt x="119" y="906"/>
                      </a:lnTo>
                      <a:lnTo>
                        <a:pt x="118" y="905"/>
                      </a:lnTo>
                      <a:lnTo>
                        <a:pt x="115" y="904"/>
                      </a:lnTo>
                      <a:lnTo>
                        <a:pt x="114" y="903"/>
                      </a:lnTo>
                      <a:lnTo>
                        <a:pt x="114" y="904"/>
                      </a:lnTo>
                      <a:lnTo>
                        <a:pt x="113" y="904"/>
                      </a:lnTo>
                      <a:lnTo>
                        <a:pt x="111" y="903"/>
                      </a:lnTo>
                      <a:lnTo>
                        <a:pt x="110" y="901"/>
                      </a:lnTo>
                      <a:lnTo>
                        <a:pt x="111" y="901"/>
                      </a:lnTo>
                      <a:lnTo>
                        <a:pt x="113" y="903"/>
                      </a:lnTo>
                      <a:lnTo>
                        <a:pt x="115" y="901"/>
                      </a:lnTo>
                      <a:lnTo>
                        <a:pt x="117" y="901"/>
                      </a:lnTo>
                      <a:lnTo>
                        <a:pt x="119" y="901"/>
                      </a:lnTo>
                      <a:lnTo>
                        <a:pt x="119" y="900"/>
                      </a:lnTo>
                      <a:lnTo>
                        <a:pt x="120" y="900"/>
                      </a:lnTo>
                      <a:lnTo>
                        <a:pt x="120" y="901"/>
                      </a:lnTo>
                      <a:lnTo>
                        <a:pt x="119" y="903"/>
                      </a:lnTo>
                      <a:close/>
                      <a:moveTo>
                        <a:pt x="164" y="914"/>
                      </a:moveTo>
                      <a:lnTo>
                        <a:pt x="165" y="914"/>
                      </a:lnTo>
                      <a:lnTo>
                        <a:pt x="166" y="914"/>
                      </a:lnTo>
                      <a:lnTo>
                        <a:pt x="167" y="915"/>
                      </a:lnTo>
                      <a:lnTo>
                        <a:pt x="169" y="915"/>
                      </a:lnTo>
                      <a:lnTo>
                        <a:pt x="170" y="917"/>
                      </a:lnTo>
                      <a:lnTo>
                        <a:pt x="171" y="917"/>
                      </a:lnTo>
                      <a:lnTo>
                        <a:pt x="172" y="918"/>
                      </a:lnTo>
                      <a:lnTo>
                        <a:pt x="174" y="920"/>
                      </a:lnTo>
                      <a:lnTo>
                        <a:pt x="178" y="923"/>
                      </a:lnTo>
                      <a:lnTo>
                        <a:pt x="179" y="923"/>
                      </a:lnTo>
                      <a:lnTo>
                        <a:pt x="180" y="922"/>
                      </a:lnTo>
                      <a:lnTo>
                        <a:pt x="180" y="920"/>
                      </a:lnTo>
                      <a:lnTo>
                        <a:pt x="181" y="919"/>
                      </a:lnTo>
                      <a:lnTo>
                        <a:pt x="184" y="920"/>
                      </a:lnTo>
                      <a:lnTo>
                        <a:pt x="184" y="919"/>
                      </a:lnTo>
                      <a:lnTo>
                        <a:pt x="186" y="922"/>
                      </a:lnTo>
                      <a:lnTo>
                        <a:pt x="188" y="923"/>
                      </a:lnTo>
                      <a:lnTo>
                        <a:pt x="186" y="923"/>
                      </a:lnTo>
                      <a:lnTo>
                        <a:pt x="185" y="923"/>
                      </a:lnTo>
                      <a:lnTo>
                        <a:pt x="185" y="924"/>
                      </a:lnTo>
                      <a:lnTo>
                        <a:pt x="184" y="924"/>
                      </a:lnTo>
                      <a:lnTo>
                        <a:pt x="184" y="925"/>
                      </a:lnTo>
                      <a:lnTo>
                        <a:pt x="183" y="925"/>
                      </a:lnTo>
                      <a:lnTo>
                        <a:pt x="181" y="925"/>
                      </a:lnTo>
                      <a:lnTo>
                        <a:pt x="180" y="925"/>
                      </a:lnTo>
                      <a:lnTo>
                        <a:pt x="178" y="925"/>
                      </a:lnTo>
                      <a:lnTo>
                        <a:pt x="176" y="924"/>
                      </a:lnTo>
                      <a:lnTo>
                        <a:pt x="175" y="924"/>
                      </a:lnTo>
                      <a:lnTo>
                        <a:pt x="172" y="925"/>
                      </a:lnTo>
                      <a:lnTo>
                        <a:pt x="170" y="925"/>
                      </a:lnTo>
                      <a:lnTo>
                        <a:pt x="169" y="925"/>
                      </a:lnTo>
                      <a:lnTo>
                        <a:pt x="167" y="925"/>
                      </a:lnTo>
                      <a:lnTo>
                        <a:pt x="166" y="925"/>
                      </a:lnTo>
                      <a:lnTo>
                        <a:pt x="164" y="924"/>
                      </a:lnTo>
                      <a:lnTo>
                        <a:pt x="160" y="922"/>
                      </a:lnTo>
                      <a:lnTo>
                        <a:pt x="157" y="920"/>
                      </a:lnTo>
                      <a:lnTo>
                        <a:pt x="157" y="918"/>
                      </a:lnTo>
                      <a:lnTo>
                        <a:pt x="157" y="917"/>
                      </a:lnTo>
                      <a:lnTo>
                        <a:pt x="159" y="917"/>
                      </a:lnTo>
                      <a:lnTo>
                        <a:pt x="159" y="915"/>
                      </a:lnTo>
                      <a:lnTo>
                        <a:pt x="157" y="914"/>
                      </a:lnTo>
                      <a:lnTo>
                        <a:pt x="156" y="911"/>
                      </a:lnTo>
                      <a:lnTo>
                        <a:pt x="156" y="910"/>
                      </a:lnTo>
                      <a:lnTo>
                        <a:pt x="156" y="909"/>
                      </a:lnTo>
                      <a:lnTo>
                        <a:pt x="157" y="910"/>
                      </a:lnTo>
                      <a:lnTo>
                        <a:pt x="159" y="910"/>
                      </a:lnTo>
                      <a:lnTo>
                        <a:pt x="161" y="911"/>
                      </a:lnTo>
                      <a:lnTo>
                        <a:pt x="164" y="914"/>
                      </a:lnTo>
                      <a:close/>
                      <a:moveTo>
                        <a:pt x="20" y="468"/>
                      </a:moveTo>
                      <a:lnTo>
                        <a:pt x="19" y="468"/>
                      </a:lnTo>
                      <a:lnTo>
                        <a:pt x="19" y="467"/>
                      </a:lnTo>
                      <a:lnTo>
                        <a:pt x="20" y="467"/>
                      </a:lnTo>
                      <a:lnTo>
                        <a:pt x="20" y="468"/>
                      </a:lnTo>
                      <a:close/>
                      <a:moveTo>
                        <a:pt x="72" y="471"/>
                      </a:moveTo>
                      <a:lnTo>
                        <a:pt x="72" y="472"/>
                      </a:lnTo>
                      <a:lnTo>
                        <a:pt x="71" y="471"/>
                      </a:lnTo>
                      <a:lnTo>
                        <a:pt x="72" y="471"/>
                      </a:lnTo>
                      <a:lnTo>
                        <a:pt x="71" y="469"/>
                      </a:lnTo>
                      <a:lnTo>
                        <a:pt x="72" y="468"/>
                      </a:lnTo>
                      <a:lnTo>
                        <a:pt x="72" y="469"/>
                      </a:lnTo>
                      <a:lnTo>
                        <a:pt x="72" y="471"/>
                      </a:lnTo>
                      <a:close/>
                      <a:moveTo>
                        <a:pt x="70" y="465"/>
                      </a:moveTo>
                      <a:lnTo>
                        <a:pt x="68" y="465"/>
                      </a:lnTo>
                      <a:lnTo>
                        <a:pt x="67" y="464"/>
                      </a:lnTo>
                      <a:lnTo>
                        <a:pt x="68" y="463"/>
                      </a:lnTo>
                      <a:lnTo>
                        <a:pt x="70" y="464"/>
                      </a:lnTo>
                      <a:lnTo>
                        <a:pt x="70" y="465"/>
                      </a:lnTo>
                      <a:close/>
                      <a:moveTo>
                        <a:pt x="206" y="42"/>
                      </a:moveTo>
                      <a:lnTo>
                        <a:pt x="214" y="45"/>
                      </a:lnTo>
                      <a:lnTo>
                        <a:pt x="216" y="45"/>
                      </a:lnTo>
                      <a:lnTo>
                        <a:pt x="226" y="49"/>
                      </a:lnTo>
                      <a:lnTo>
                        <a:pt x="247" y="55"/>
                      </a:lnTo>
                      <a:lnTo>
                        <a:pt x="249" y="56"/>
                      </a:lnTo>
                      <a:lnTo>
                        <a:pt x="250" y="56"/>
                      </a:lnTo>
                      <a:lnTo>
                        <a:pt x="256" y="59"/>
                      </a:lnTo>
                      <a:lnTo>
                        <a:pt x="260" y="60"/>
                      </a:lnTo>
                      <a:lnTo>
                        <a:pt x="266" y="61"/>
                      </a:lnTo>
                      <a:lnTo>
                        <a:pt x="272" y="63"/>
                      </a:lnTo>
                      <a:lnTo>
                        <a:pt x="273" y="63"/>
                      </a:lnTo>
                      <a:lnTo>
                        <a:pt x="274" y="64"/>
                      </a:lnTo>
                      <a:lnTo>
                        <a:pt x="287" y="68"/>
                      </a:lnTo>
                      <a:lnTo>
                        <a:pt x="296" y="70"/>
                      </a:lnTo>
                      <a:lnTo>
                        <a:pt x="307" y="73"/>
                      </a:lnTo>
                      <a:lnTo>
                        <a:pt x="320" y="77"/>
                      </a:lnTo>
                      <a:lnTo>
                        <a:pt x="347" y="84"/>
                      </a:lnTo>
                      <a:lnTo>
                        <a:pt x="349" y="85"/>
                      </a:lnTo>
                      <a:lnTo>
                        <a:pt x="371" y="91"/>
                      </a:lnTo>
                      <a:lnTo>
                        <a:pt x="348" y="174"/>
                      </a:lnTo>
                      <a:lnTo>
                        <a:pt x="339" y="206"/>
                      </a:lnTo>
                      <a:lnTo>
                        <a:pt x="339" y="207"/>
                      </a:lnTo>
                      <a:lnTo>
                        <a:pt x="329" y="246"/>
                      </a:lnTo>
                      <a:lnTo>
                        <a:pt x="324" y="263"/>
                      </a:lnTo>
                      <a:lnTo>
                        <a:pt x="322" y="270"/>
                      </a:lnTo>
                      <a:lnTo>
                        <a:pt x="319" y="284"/>
                      </a:lnTo>
                      <a:lnTo>
                        <a:pt x="317" y="288"/>
                      </a:lnTo>
                      <a:lnTo>
                        <a:pt x="317" y="289"/>
                      </a:lnTo>
                      <a:lnTo>
                        <a:pt x="308" y="319"/>
                      </a:lnTo>
                      <a:lnTo>
                        <a:pt x="307" y="326"/>
                      </a:lnTo>
                      <a:lnTo>
                        <a:pt x="300" y="354"/>
                      </a:lnTo>
                      <a:lnTo>
                        <a:pt x="296" y="368"/>
                      </a:lnTo>
                      <a:lnTo>
                        <a:pt x="293" y="376"/>
                      </a:lnTo>
                      <a:lnTo>
                        <a:pt x="291" y="383"/>
                      </a:lnTo>
                      <a:lnTo>
                        <a:pt x="289" y="388"/>
                      </a:lnTo>
                      <a:lnTo>
                        <a:pt x="288" y="393"/>
                      </a:lnTo>
                      <a:lnTo>
                        <a:pt x="287" y="399"/>
                      </a:lnTo>
                      <a:lnTo>
                        <a:pt x="292" y="408"/>
                      </a:lnTo>
                      <a:lnTo>
                        <a:pt x="310" y="437"/>
                      </a:lnTo>
                      <a:lnTo>
                        <a:pt x="311" y="437"/>
                      </a:lnTo>
                      <a:lnTo>
                        <a:pt x="316" y="446"/>
                      </a:lnTo>
                      <a:lnTo>
                        <a:pt x="319" y="450"/>
                      </a:lnTo>
                      <a:lnTo>
                        <a:pt x="325" y="462"/>
                      </a:lnTo>
                      <a:lnTo>
                        <a:pt x="335" y="477"/>
                      </a:lnTo>
                      <a:lnTo>
                        <a:pt x="336" y="481"/>
                      </a:lnTo>
                      <a:lnTo>
                        <a:pt x="359" y="515"/>
                      </a:lnTo>
                      <a:lnTo>
                        <a:pt x="377" y="545"/>
                      </a:lnTo>
                      <a:lnTo>
                        <a:pt x="400" y="582"/>
                      </a:lnTo>
                      <a:lnTo>
                        <a:pt x="413" y="601"/>
                      </a:lnTo>
                      <a:lnTo>
                        <a:pt x="432" y="633"/>
                      </a:lnTo>
                      <a:lnTo>
                        <a:pt x="452" y="665"/>
                      </a:lnTo>
                      <a:lnTo>
                        <a:pt x="462" y="681"/>
                      </a:lnTo>
                      <a:lnTo>
                        <a:pt x="494" y="731"/>
                      </a:lnTo>
                      <a:lnTo>
                        <a:pt x="518" y="769"/>
                      </a:lnTo>
                      <a:lnTo>
                        <a:pt x="518" y="770"/>
                      </a:lnTo>
                      <a:lnTo>
                        <a:pt x="529" y="788"/>
                      </a:lnTo>
                      <a:lnTo>
                        <a:pt x="531" y="789"/>
                      </a:lnTo>
                      <a:lnTo>
                        <a:pt x="533" y="795"/>
                      </a:lnTo>
                      <a:lnTo>
                        <a:pt x="543" y="810"/>
                      </a:lnTo>
                      <a:lnTo>
                        <a:pt x="546" y="814"/>
                      </a:lnTo>
                      <a:lnTo>
                        <a:pt x="560" y="838"/>
                      </a:lnTo>
                      <a:lnTo>
                        <a:pt x="561" y="839"/>
                      </a:lnTo>
                      <a:lnTo>
                        <a:pt x="561" y="840"/>
                      </a:lnTo>
                      <a:lnTo>
                        <a:pt x="568" y="848"/>
                      </a:lnTo>
                      <a:lnTo>
                        <a:pt x="569" y="852"/>
                      </a:lnTo>
                      <a:lnTo>
                        <a:pt x="571" y="857"/>
                      </a:lnTo>
                      <a:lnTo>
                        <a:pt x="576" y="863"/>
                      </a:lnTo>
                      <a:lnTo>
                        <a:pt x="576" y="864"/>
                      </a:lnTo>
                      <a:lnTo>
                        <a:pt x="590" y="886"/>
                      </a:lnTo>
                      <a:lnTo>
                        <a:pt x="598" y="899"/>
                      </a:lnTo>
                      <a:lnTo>
                        <a:pt x="610" y="917"/>
                      </a:lnTo>
                      <a:lnTo>
                        <a:pt x="610" y="918"/>
                      </a:lnTo>
                      <a:lnTo>
                        <a:pt x="607" y="925"/>
                      </a:lnTo>
                      <a:lnTo>
                        <a:pt x="607" y="928"/>
                      </a:lnTo>
                      <a:lnTo>
                        <a:pt x="607" y="929"/>
                      </a:lnTo>
                      <a:lnTo>
                        <a:pt x="611" y="942"/>
                      </a:lnTo>
                      <a:lnTo>
                        <a:pt x="616" y="951"/>
                      </a:lnTo>
                      <a:lnTo>
                        <a:pt x="617" y="956"/>
                      </a:lnTo>
                      <a:lnTo>
                        <a:pt x="621" y="979"/>
                      </a:lnTo>
                      <a:lnTo>
                        <a:pt x="627" y="985"/>
                      </a:lnTo>
                      <a:lnTo>
                        <a:pt x="631" y="990"/>
                      </a:lnTo>
                      <a:lnTo>
                        <a:pt x="632" y="991"/>
                      </a:lnTo>
                      <a:lnTo>
                        <a:pt x="635" y="998"/>
                      </a:lnTo>
                      <a:lnTo>
                        <a:pt x="635" y="1002"/>
                      </a:lnTo>
                      <a:lnTo>
                        <a:pt x="631" y="1003"/>
                      </a:lnTo>
                      <a:lnTo>
                        <a:pt x="626" y="1007"/>
                      </a:lnTo>
                      <a:lnTo>
                        <a:pt x="624" y="1009"/>
                      </a:lnTo>
                      <a:lnTo>
                        <a:pt x="617" y="1012"/>
                      </a:lnTo>
                      <a:lnTo>
                        <a:pt x="616" y="1012"/>
                      </a:lnTo>
                      <a:lnTo>
                        <a:pt x="612" y="1013"/>
                      </a:lnTo>
                      <a:lnTo>
                        <a:pt x="610" y="1013"/>
                      </a:lnTo>
                      <a:lnTo>
                        <a:pt x="608" y="1013"/>
                      </a:lnTo>
                      <a:lnTo>
                        <a:pt x="607" y="1013"/>
                      </a:lnTo>
                      <a:lnTo>
                        <a:pt x="606" y="1016"/>
                      </a:lnTo>
                      <a:lnTo>
                        <a:pt x="604" y="1021"/>
                      </a:lnTo>
                      <a:lnTo>
                        <a:pt x="604" y="1022"/>
                      </a:lnTo>
                      <a:lnTo>
                        <a:pt x="602" y="1025"/>
                      </a:lnTo>
                      <a:lnTo>
                        <a:pt x="598" y="1027"/>
                      </a:lnTo>
                      <a:lnTo>
                        <a:pt x="596" y="1031"/>
                      </a:lnTo>
                      <a:lnTo>
                        <a:pt x="593" y="1040"/>
                      </a:lnTo>
                      <a:lnTo>
                        <a:pt x="593" y="1044"/>
                      </a:lnTo>
                      <a:lnTo>
                        <a:pt x="593" y="1049"/>
                      </a:lnTo>
                      <a:lnTo>
                        <a:pt x="593" y="1054"/>
                      </a:lnTo>
                      <a:lnTo>
                        <a:pt x="593" y="1055"/>
                      </a:lnTo>
                      <a:lnTo>
                        <a:pt x="590" y="1055"/>
                      </a:lnTo>
                      <a:lnTo>
                        <a:pt x="589" y="1056"/>
                      </a:lnTo>
                      <a:lnTo>
                        <a:pt x="587" y="1065"/>
                      </a:lnTo>
                      <a:lnTo>
                        <a:pt x="587" y="1066"/>
                      </a:lnTo>
                      <a:lnTo>
                        <a:pt x="587" y="1068"/>
                      </a:lnTo>
                      <a:lnTo>
                        <a:pt x="584" y="1072"/>
                      </a:lnTo>
                      <a:lnTo>
                        <a:pt x="580" y="1074"/>
                      </a:lnTo>
                      <a:lnTo>
                        <a:pt x="576" y="1078"/>
                      </a:lnTo>
                      <a:lnTo>
                        <a:pt x="576" y="1080"/>
                      </a:lnTo>
                      <a:lnTo>
                        <a:pt x="573" y="1082"/>
                      </a:lnTo>
                      <a:lnTo>
                        <a:pt x="568" y="1083"/>
                      </a:lnTo>
                      <a:lnTo>
                        <a:pt x="568" y="1088"/>
                      </a:lnTo>
                      <a:lnTo>
                        <a:pt x="569" y="1098"/>
                      </a:lnTo>
                      <a:lnTo>
                        <a:pt x="566" y="1106"/>
                      </a:lnTo>
                      <a:lnTo>
                        <a:pt x="565" y="1108"/>
                      </a:lnTo>
                      <a:lnTo>
                        <a:pt x="565" y="1110"/>
                      </a:lnTo>
                      <a:lnTo>
                        <a:pt x="564" y="1111"/>
                      </a:lnTo>
                      <a:lnTo>
                        <a:pt x="563" y="1113"/>
                      </a:lnTo>
                      <a:lnTo>
                        <a:pt x="561" y="1115"/>
                      </a:lnTo>
                      <a:lnTo>
                        <a:pt x="564" y="1120"/>
                      </a:lnTo>
                      <a:lnTo>
                        <a:pt x="568" y="1122"/>
                      </a:lnTo>
                      <a:lnTo>
                        <a:pt x="569" y="1124"/>
                      </a:lnTo>
                      <a:lnTo>
                        <a:pt x="570" y="1124"/>
                      </a:lnTo>
                      <a:lnTo>
                        <a:pt x="571" y="1122"/>
                      </a:lnTo>
                      <a:lnTo>
                        <a:pt x="575" y="1124"/>
                      </a:lnTo>
                      <a:lnTo>
                        <a:pt x="576" y="1125"/>
                      </a:lnTo>
                      <a:lnTo>
                        <a:pt x="579" y="1131"/>
                      </a:lnTo>
                      <a:lnTo>
                        <a:pt x="578" y="1139"/>
                      </a:lnTo>
                      <a:lnTo>
                        <a:pt x="578" y="1141"/>
                      </a:lnTo>
                      <a:lnTo>
                        <a:pt x="574" y="1146"/>
                      </a:lnTo>
                      <a:lnTo>
                        <a:pt x="561" y="1154"/>
                      </a:lnTo>
                      <a:lnTo>
                        <a:pt x="557" y="1153"/>
                      </a:lnTo>
                      <a:lnTo>
                        <a:pt x="556" y="1153"/>
                      </a:lnTo>
                      <a:lnTo>
                        <a:pt x="556" y="1152"/>
                      </a:lnTo>
                      <a:lnTo>
                        <a:pt x="552" y="1153"/>
                      </a:lnTo>
                      <a:lnTo>
                        <a:pt x="489" y="1145"/>
                      </a:lnTo>
                      <a:lnTo>
                        <a:pt x="453" y="1141"/>
                      </a:lnTo>
                      <a:lnTo>
                        <a:pt x="434" y="1139"/>
                      </a:lnTo>
                      <a:lnTo>
                        <a:pt x="410" y="1135"/>
                      </a:lnTo>
                      <a:lnTo>
                        <a:pt x="347" y="1127"/>
                      </a:lnTo>
                      <a:lnTo>
                        <a:pt x="347" y="1124"/>
                      </a:lnTo>
                      <a:lnTo>
                        <a:pt x="348" y="1121"/>
                      </a:lnTo>
                      <a:lnTo>
                        <a:pt x="348" y="1119"/>
                      </a:lnTo>
                      <a:lnTo>
                        <a:pt x="348" y="1117"/>
                      </a:lnTo>
                      <a:lnTo>
                        <a:pt x="347" y="1113"/>
                      </a:lnTo>
                      <a:lnTo>
                        <a:pt x="347" y="1112"/>
                      </a:lnTo>
                      <a:lnTo>
                        <a:pt x="345" y="1111"/>
                      </a:lnTo>
                      <a:lnTo>
                        <a:pt x="344" y="1111"/>
                      </a:lnTo>
                      <a:lnTo>
                        <a:pt x="344" y="1110"/>
                      </a:lnTo>
                      <a:lnTo>
                        <a:pt x="343" y="1110"/>
                      </a:lnTo>
                      <a:lnTo>
                        <a:pt x="341" y="1110"/>
                      </a:lnTo>
                      <a:lnTo>
                        <a:pt x="340" y="1111"/>
                      </a:lnTo>
                      <a:lnTo>
                        <a:pt x="340" y="1108"/>
                      </a:lnTo>
                      <a:lnTo>
                        <a:pt x="340" y="1105"/>
                      </a:lnTo>
                      <a:lnTo>
                        <a:pt x="340" y="1103"/>
                      </a:lnTo>
                      <a:lnTo>
                        <a:pt x="341" y="1102"/>
                      </a:lnTo>
                      <a:lnTo>
                        <a:pt x="341" y="1098"/>
                      </a:lnTo>
                      <a:lnTo>
                        <a:pt x="341" y="1097"/>
                      </a:lnTo>
                      <a:lnTo>
                        <a:pt x="340" y="1094"/>
                      </a:lnTo>
                      <a:lnTo>
                        <a:pt x="341" y="1093"/>
                      </a:lnTo>
                      <a:lnTo>
                        <a:pt x="341" y="1092"/>
                      </a:lnTo>
                      <a:lnTo>
                        <a:pt x="343" y="1092"/>
                      </a:lnTo>
                      <a:lnTo>
                        <a:pt x="344" y="1092"/>
                      </a:lnTo>
                      <a:lnTo>
                        <a:pt x="344" y="1089"/>
                      </a:lnTo>
                      <a:lnTo>
                        <a:pt x="345" y="1087"/>
                      </a:lnTo>
                      <a:lnTo>
                        <a:pt x="345" y="1084"/>
                      </a:lnTo>
                      <a:lnTo>
                        <a:pt x="345" y="1083"/>
                      </a:lnTo>
                      <a:lnTo>
                        <a:pt x="345" y="1075"/>
                      </a:lnTo>
                      <a:lnTo>
                        <a:pt x="345" y="1073"/>
                      </a:lnTo>
                      <a:lnTo>
                        <a:pt x="344" y="1068"/>
                      </a:lnTo>
                      <a:lnTo>
                        <a:pt x="344" y="1065"/>
                      </a:lnTo>
                      <a:lnTo>
                        <a:pt x="344" y="1063"/>
                      </a:lnTo>
                      <a:lnTo>
                        <a:pt x="343" y="1058"/>
                      </a:lnTo>
                      <a:lnTo>
                        <a:pt x="340" y="1052"/>
                      </a:lnTo>
                      <a:lnTo>
                        <a:pt x="340" y="1051"/>
                      </a:lnTo>
                      <a:lnTo>
                        <a:pt x="338" y="1045"/>
                      </a:lnTo>
                      <a:lnTo>
                        <a:pt x="336" y="1041"/>
                      </a:lnTo>
                      <a:lnTo>
                        <a:pt x="335" y="1037"/>
                      </a:lnTo>
                      <a:lnTo>
                        <a:pt x="331" y="1033"/>
                      </a:lnTo>
                      <a:lnTo>
                        <a:pt x="330" y="1031"/>
                      </a:lnTo>
                      <a:lnTo>
                        <a:pt x="329" y="1030"/>
                      </a:lnTo>
                      <a:lnTo>
                        <a:pt x="327" y="1027"/>
                      </a:lnTo>
                      <a:lnTo>
                        <a:pt x="326" y="1025"/>
                      </a:lnTo>
                      <a:lnTo>
                        <a:pt x="326" y="1023"/>
                      </a:lnTo>
                      <a:lnTo>
                        <a:pt x="324" y="1021"/>
                      </a:lnTo>
                      <a:lnTo>
                        <a:pt x="322" y="1021"/>
                      </a:lnTo>
                      <a:lnTo>
                        <a:pt x="320" y="1019"/>
                      </a:lnTo>
                      <a:lnTo>
                        <a:pt x="320" y="1017"/>
                      </a:lnTo>
                      <a:lnTo>
                        <a:pt x="319" y="1013"/>
                      </a:lnTo>
                      <a:lnTo>
                        <a:pt x="317" y="1009"/>
                      </a:lnTo>
                      <a:lnTo>
                        <a:pt x="316" y="1009"/>
                      </a:lnTo>
                      <a:lnTo>
                        <a:pt x="315" y="1008"/>
                      </a:lnTo>
                      <a:lnTo>
                        <a:pt x="314" y="1005"/>
                      </a:lnTo>
                      <a:lnTo>
                        <a:pt x="311" y="1003"/>
                      </a:lnTo>
                      <a:lnTo>
                        <a:pt x="308" y="1002"/>
                      </a:lnTo>
                      <a:lnTo>
                        <a:pt x="307" y="1000"/>
                      </a:lnTo>
                      <a:lnTo>
                        <a:pt x="306" y="999"/>
                      </a:lnTo>
                      <a:lnTo>
                        <a:pt x="305" y="998"/>
                      </a:lnTo>
                      <a:lnTo>
                        <a:pt x="302" y="994"/>
                      </a:lnTo>
                      <a:lnTo>
                        <a:pt x="300" y="991"/>
                      </a:lnTo>
                      <a:lnTo>
                        <a:pt x="298" y="986"/>
                      </a:lnTo>
                      <a:lnTo>
                        <a:pt x="297" y="984"/>
                      </a:lnTo>
                      <a:lnTo>
                        <a:pt x="296" y="984"/>
                      </a:lnTo>
                      <a:lnTo>
                        <a:pt x="294" y="983"/>
                      </a:lnTo>
                      <a:lnTo>
                        <a:pt x="293" y="981"/>
                      </a:lnTo>
                      <a:lnTo>
                        <a:pt x="292" y="980"/>
                      </a:lnTo>
                      <a:lnTo>
                        <a:pt x="291" y="979"/>
                      </a:lnTo>
                      <a:lnTo>
                        <a:pt x="289" y="979"/>
                      </a:lnTo>
                      <a:lnTo>
                        <a:pt x="289" y="980"/>
                      </a:lnTo>
                      <a:lnTo>
                        <a:pt x="289" y="981"/>
                      </a:lnTo>
                      <a:lnTo>
                        <a:pt x="288" y="984"/>
                      </a:lnTo>
                      <a:lnTo>
                        <a:pt x="287" y="983"/>
                      </a:lnTo>
                      <a:lnTo>
                        <a:pt x="282" y="984"/>
                      </a:lnTo>
                      <a:lnTo>
                        <a:pt x="280" y="983"/>
                      </a:lnTo>
                      <a:lnTo>
                        <a:pt x="279" y="983"/>
                      </a:lnTo>
                      <a:lnTo>
                        <a:pt x="278" y="981"/>
                      </a:lnTo>
                      <a:lnTo>
                        <a:pt x="275" y="979"/>
                      </a:lnTo>
                      <a:lnTo>
                        <a:pt x="274" y="977"/>
                      </a:lnTo>
                      <a:lnTo>
                        <a:pt x="273" y="977"/>
                      </a:lnTo>
                      <a:lnTo>
                        <a:pt x="272" y="977"/>
                      </a:lnTo>
                      <a:lnTo>
                        <a:pt x="270" y="976"/>
                      </a:lnTo>
                      <a:lnTo>
                        <a:pt x="270" y="972"/>
                      </a:lnTo>
                      <a:lnTo>
                        <a:pt x="273" y="970"/>
                      </a:lnTo>
                      <a:lnTo>
                        <a:pt x="274" y="969"/>
                      </a:lnTo>
                      <a:lnTo>
                        <a:pt x="274" y="966"/>
                      </a:lnTo>
                      <a:lnTo>
                        <a:pt x="274" y="961"/>
                      </a:lnTo>
                      <a:lnTo>
                        <a:pt x="273" y="955"/>
                      </a:lnTo>
                      <a:lnTo>
                        <a:pt x="273" y="952"/>
                      </a:lnTo>
                      <a:lnTo>
                        <a:pt x="272" y="948"/>
                      </a:lnTo>
                      <a:lnTo>
                        <a:pt x="270" y="946"/>
                      </a:lnTo>
                      <a:lnTo>
                        <a:pt x="269" y="944"/>
                      </a:lnTo>
                      <a:lnTo>
                        <a:pt x="268" y="943"/>
                      </a:lnTo>
                      <a:lnTo>
                        <a:pt x="265" y="942"/>
                      </a:lnTo>
                      <a:lnTo>
                        <a:pt x="263" y="942"/>
                      </a:lnTo>
                      <a:lnTo>
                        <a:pt x="261" y="942"/>
                      </a:lnTo>
                      <a:lnTo>
                        <a:pt x="258" y="941"/>
                      </a:lnTo>
                      <a:lnTo>
                        <a:pt x="256" y="941"/>
                      </a:lnTo>
                      <a:lnTo>
                        <a:pt x="254" y="941"/>
                      </a:lnTo>
                      <a:lnTo>
                        <a:pt x="251" y="939"/>
                      </a:lnTo>
                      <a:lnTo>
                        <a:pt x="247" y="939"/>
                      </a:lnTo>
                      <a:lnTo>
                        <a:pt x="245" y="941"/>
                      </a:lnTo>
                      <a:lnTo>
                        <a:pt x="244" y="939"/>
                      </a:lnTo>
                      <a:lnTo>
                        <a:pt x="242" y="938"/>
                      </a:lnTo>
                      <a:lnTo>
                        <a:pt x="242" y="937"/>
                      </a:lnTo>
                      <a:lnTo>
                        <a:pt x="239" y="936"/>
                      </a:lnTo>
                      <a:lnTo>
                        <a:pt x="236" y="934"/>
                      </a:lnTo>
                      <a:lnTo>
                        <a:pt x="235" y="934"/>
                      </a:lnTo>
                      <a:lnTo>
                        <a:pt x="233" y="933"/>
                      </a:lnTo>
                      <a:lnTo>
                        <a:pt x="232" y="932"/>
                      </a:lnTo>
                      <a:lnTo>
                        <a:pt x="231" y="930"/>
                      </a:lnTo>
                      <a:lnTo>
                        <a:pt x="228" y="928"/>
                      </a:lnTo>
                      <a:lnTo>
                        <a:pt x="226" y="927"/>
                      </a:lnTo>
                      <a:lnTo>
                        <a:pt x="225" y="925"/>
                      </a:lnTo>
                      <a:lnTo>
                        <a:pt x="223" y="925"/>
                      </a:lnTo>
                      <a:lnTo>
                        <a:pt x="222" y="925"/>
                      </a:lnTo>
                      <a:lnTo>
                        <a:pt x="221" y="924"/>
                      </a:lnTo>
                      <a:lnTo>
                        <a:pt x="219" y="922"/>
                      </a:lnTo>
                      <a:lnTo>
                        <a:pt x="217" y="919"/>
                      </a:lnTo>
                      <a:lnTo>
                        <a:pt x="216" y="918"/>
                      </a:lnTo>
                      <a:lnTo>
                        <a:pt x="214" y="915"/>
                      </a:lnTo>
                      <a:lnTo>
                        <a:pt x="214" y="914"/>
                      </a:lnTo>
                      <a:lnTo>
                        <a:pt x="214" y="910"/>
                      </a:lnTo>
                      <a:lnTo>
                        <a:pt x="213" y="908"/>
                      </a:lnTo>
                      <a:lnTo>
                        <a:pt x="214" y="905"/>
                      </a:lnTo>
                      <a:lnTo>
                        <a:pt x="213" y="904"/>
                      </a:lnTo>
                      <a:lnTo>
                        <a:pt x="213" y="903"/>
                      </a:lnTo>
                      <a:lnTo>
                        <a:pt x="212" y="903"/>
                      </a:lnTo>
                      <a:lnTo>
                        <a:pt x="211" y="903"/>
                      </a:lnTo>
                      <a:lnTo>
                        <a:pt x="209" y="900"/>
                      </a:lnTo>
                      <a:lnTo>
                        <a:pt x="209" y="899"/>
                      </a:lnTo>
                      <a:lnTo>
                        <a:pt x="208" y="896"/>
                      </a:lnTo>
                      <a:lnTo>
                        <a:pt x="207" y="896"/>
                      </a:lnTo>
                      <a:lnTo>
                        <a:pt x="206" y="896"/>
                      </a:lnTo>
                      <a:lnTo>
                        <a:pt x="204" y="891"/>
                      </a:lnTo>
                      <a:lnTo>
                        <a:pt x="203" y="891"/>
                      </a:lnTo>
                      <a:lnTo>
                        <a:pt x="202" y="889"/>
                      </a:lnTo>
                      <a:lnTo>
                        <a:pt x="200" y="889"/>
                      </a:lnTo>
                      <a:lnTo>
                        <a:pt x="198" y="886"/>
                      </a:lnTo>
                      <a:lnTo>
                        <a:pt x="197" y="885"/>
                      </a:lnTo>
                      <a:lnTo>
                        <a:pt x="194" y="882"/>
                      </a:lnTo>
                      <a:lnTo>
                        <a:pt x="190" y="881"/>
                      </a:lnTo>
                      <a:lnTo>
                        <a:pt x="188" y="881"/>
                      </a:lnTo>
                      <a:lnTo>
                        <a:pt x="188" y="880"/>
                      </a:lnTo>
                      <a:lnTo>
                        <a:pt x="185" y="880"/>
                      </a:lnTo>
                      <a:lnTo>
                        <a:pt x="184" y="880"/>
                      </a:lnTo>
                      <a:lnTo>
                        <a:pt x="184" y="881"/>
                      </a:lnTo>
                      <a:lnTo>
                        <a:pt x="183" y="881"/>
                      </a:lnTo>
                      <a:lnTo>
                        <a:pt x="180" y="881"/>
                      </a:lnTo>
                      <a:lnTo>
                        <a:pt x="179" y="880"/>
                      </a:lnTo>
                      <a:lnTo>
                        <a:pt x="176" y="877"/>
                      </a:lnTo>
                      <a:lnTo>
                        <a:pt x="172" y="876"/>
                      </a:lnTo>
                      <a:lnTo>
                        <a:pt x="171" y="877"/>
                      </a:lnTo>
                      <a:lnTo>
                        <a:pt x="169" y="876"/>
                      </a:lnTo>
                      <a:lnTo>
                        <a:pt x="166" y="872"/>
                      </a:lnTo>
                      <a:lnTo>
                        <a:pt x="164" y="872"/>
                      </a:lnTo>
                      <a:lnTo>
                        <a:pt x="162" y="871"/>
                      </a:lnTo>
                      <a:lnTo>
                        <a:pt x="160" y="868"/>
                      </a:lnTo>
                      <a:lnTo>
                        <a:pt x="157" y="867"/>
                      </a:lnTo>
                      <a:lnTo>
                        <a:pt x="156" y="867"/>
                      </a:lnTo>
                      <a:lnTo>
                        <a:pt x="153" y="866"/>
                      </a:lnTo>
                      <a:lnTo>
                        <a:pt x="152" y="866"/>
                      </a:lnTo>
                      <a:lnTo>
                        <a:pt x="151" y="864"/>
                      </a:lnTo>
                      <a:lnTo>
                        <a:pt x="150" y="864"/>
                      </a:lnTo>
                      <a:lnTo>
                        <a:pt x="146" y="863"/>
                      </a:lnTo>
                      <a:lnTo>
                        <a:pt x="142" y="862"/>
                      </a:lnTo>
                      <a:lnTo>
                        <a:pt x="141" y="862"/>
                      </a:lnTo>
                      <a:lnTo>
                        <a:pt x="139" y="862"/>
                      </a:lnTo>
                      <a:lnTo>
                        <a:pt x="138" y="861"/>
                      </a:lnTo>
                      <a:lnTo>
                        <a:pt x="137" y="861"/>
                      </a:lnTo>
                      <a:lnTo>
                        <a:pt x="136" y="861"/>
                      </a:lnTo>
                      <a:lnTo>
                        <a:pt x="133" y="861"/>
                      </a:lnTo>
                      <a:lnTo>
                        <a:pt x="124" y="859"/>
                      </a:lnTo>
                      <a:lnTo>
                        <a:pt x="123" y="859"/>
                      </a:lnTo>
                      <a:lnTo>
                        <a:pt x="122" y="859"/>
                      </a:lnTo>
                      <a:lnTo>
                        <a:pt x="122" y="857"/>
                      </a:lnTo>
                      <a:lnTo>
                        <a:pt x="122" y="856"/>
                      </a:lnTo>
                      <a:lnTo>
                        <a:pt x="122" y="854"/>
                      </a:lnTo>
                      <a:lnTo>
                        <a:pt x="120" y="850"/>
                      </a:lnTo>
                      <a:lnTo>
                        <a:pt x="120" y="849"/>
                      </a:lnTo>
                      <a:lnTo>
                        <a:pt x="117" y="845"/>
                      </a:lnTo>
                      <a:lnTo>
                        <a:pt x="114" y="845"/>
                      </a:lnTo>
                      <a:lnTo>
                        <a:pt x="113" y="845"/>
                      </a:lnTo>
                      <a:lnTo>
                        <a:pt x="111" y="843"/>
                      </a:lnTo>
                      <a:lnTo>
                        <a:pt x="111" y="842"/>
                      </a:lnTo>
                      <a:lnTo>
                        <a:pt x="113" y="839"/>
                      </a:lnTo>
                      <a:lnTo>
                        <a:pt x="115" y="836"/>
                      </a:lnTo>
                      <a:lnTo>
                        <a:pt x="118" y="831"/>
                      </a:lnTo>
                      <a:lnTo>
                        <a:pt x="119" y="830"/>
                      </a:lnTo>
                      <a:lnTo>
                        <a:pt x="119" y="829"/>
                      </a:lnTo>
                      <a:lnTo>
                        <a:pt x="118" y="826"/>
                      </a:lnTo>
                      <a:lnTo>
                        <a:pt x="117" y="824"/>
                      </a:lnTo>
                      <a:lnTo>
                        <a:pt x="119" y="820"/>
                      </a:lnTo>
                      <a:lnTo>
                        <a:pt x="120" y="817"/>
                      </a:lnTo>
                      <a:lnTo>
                        <a:pt x="122" y="815"/>
                      </a:lnTo>
                      <a:lnTo>
                        <a:pt x="123" y="814"/>
                      </a:lnTo>
                      <a:lnTo>
                        <a:pt x="122" y="812"/>
                      </a:lnTo>
                      <a:lnTo>
                        <a:pt x="120" y="811"/>
                      </a:lnTo>
                      <a:lnTo>
                        <a:pt x="120" y="810"/>
                      </a:lnTo>
                      <a:lnTo>
                        <a:pt x="120" y="808"/>
                      </a:lnTo>
                      <a:lnTo>
                        <a:pt x="119" y="808"/>
                      </a:lnTo>
                      <a:lnTo>
                        <a:pt x="119" y="807"/>
                      </a:lnTo>
                      <a:lnTo>
                        <a:pt x="123" y="801"/>
                      </a:lnTo>
                      <a:lnTo>
                        <a:pt x="124" y="798"/>
                      </a:lnTo>
                      <a:lnTo>
                        <a:pt x="125" y="796"/>
                      </a:lnTo>
                      <a:lnTo>
                        <a:pt x="127" y="792"/>
                      </a:lnTo>
                      <a:lnTo>
                        <a:pt x="127" y="791"/>
                      </a:lnTo>
                      <a:lnTo>
                        <a:pt x="128" y="788"/>
                      </a:lnTo>
                      <a:lnTo>
                        <a:pt x="128" y="786"/>
                      </a:lnTo>
                      <a:lnTo>
                        <a:pt x="128" y="784"/>
                      </a:lnTo>
                      <a:lnTo>
                        <a:pt x="127" y="783"/>
                      </a:lnTo>
                      <a:lnTo>
                        <a:pt x="127" y="782"/>
                      </a:lnTo>
                      <a:lnTo>
                        <a:pt x="125" y="782"/>
                      </a:lnTo>
                      <a:lnTo>
                        <a:pt x="124" y="781"/>
                      </a:lnTo>
                      <a:lnTo>
                        <a:pt x="124" y="779"/>
                      </a:lnTo>
                      <a:lnTo>
                        <a:pt x="123" y="779"/>
                      </a:lnTo>
                      <a:lnTo>
                        <a:pt x="122" y="778"/>
                      </a:lnTo>
                      <a:lnTo>
                        <a:pt x="120" y="778"/>
                      </a:lnTo>
                      <a:lnTo>
                        <a:pt x="119" y="778"/>
                      </a:lnTo>
                      <a:lnTo>
                        <a:pt x="119" y="779"/>
                      </a:lnTo>
                      <a:lnTo>
                        <a:pt x="118" y="778"/>
                      </a:lnTo>
                      <a:lnTo>
                        <a:pt x="118" y="777"/>
                      </a:lnTo>
                      <a:lnTo>
                        <a:pt x="117" y="775"/>
                      </a:lnTo>
                      <a:lnTo>
                        <a:pt x="113" y="773"/>
                      </a:lnTo>
                      <a:lnTo>
                        <a:pt x="111" y="770"/>
                      </a:lnTo>
                      <a:lnTo>
                        <a:pt x="110" y="768"/>
                      </a:lnTo>
                      <a:lnTo>
                        <a:pt x="110" y="767"/>
                      </a:lnTo>
                      <a:lnTo>
                        <a:pt x="111" y="764"/>
                      </a:lnTo>
                      <a:lnTo>
                        <a:pt x="113" y="763"/>
                      </a:lnTo>
                      <a:lnTo>
                        <a:pt x="115" y="760"/>
                      </a:lnTo>
                      <a:lnTo>
                        <a:pt x="117" y="758"/>
                      </a:lnTo>
                      <a:lnTo>
                        <a:pt x="117" y="756"/>
                      </a:lnTo>
                      <a:lnTo>
                        <a:pt x="117" y="753"/>
                      </a:lnTo>
                      <a:lnTo>
                        <a:pt x="118" y="751"/>
                      </a:lnTo>
                      <a:lnTo>
                        <a:pt x="117" y="749"/>
                      </a:lnTo>
                      <a:lnTo>
                        <a:pt x="117" y="748"/>
                      </a:lnTo>
                      <a:lnTo>
                        <a:pt x="115" y="746"/>
                      </a:lnTo>
                      <a:lnTo>
                        <a:pt x="113" y="746"/>
                      </a:lnTo>
                      <a:lnTo>
                        <a:pt x="111" y="745"/>
                      </a:lnTo>
                      <a:lnTo>
                        <a:pt x="111" y="744"/>
                      </a:lnTo>
                      <a:lnTo>
                        <a:pt x="110" y="744"/>
                      </a:lnTo>
                      <a:lnTo>
                        <a:pt x="108" y="742"/>
                      </a:lnTo>
                      <a:lnTo>
                        <a:pt x="108" y="740"/>
                      </a:lnTo>
                      <a:lnTo>
                        <a:pt x="105" y="737"/>
                      </a:lnTo>
                      <a:lnTo>
                        <a:pt x="105" y="736"/>
                      </a:lnTo>
                      <a:lnTo>
                        <a:pt x="103" y="732"/>
                      </a:lnTo>
                      <a:lnTo>
                        <a:pt x="103" y="727"/>
                      </a:lnTo>
                      <a:lnTo>
                        <a:pt x="101" y="726"/>
                      </a:lnTo>
                      <a:lnTo>
                        <a:pt x="101" y="725"/>
                      </a:lnTo>
                      <a:lnTo>
                        <a:pt x="100" y="721"/>
                      </a:lnTo>
                      <a:lnTo>
                        <a:pt x="99" y="720"/>
                      </a:lnTo>
                      <a:lnTo>
                        <a:pt x="94" y="717"/>
                      </a:lnTo>
                      <a:lnTo>
                        <a:pt x="92" y="716"/>
                      </a:lnTo>
                      <a:lnTo>
                        <a:pt x="92" y="714"/>
                      </a:lnTo>
                      <a:lnTo>
                        <a:pt x="92" y="713"/>
                      </a:lnTo>
                      <a:lnTo>
                        <a:pt x="92" y="712"/>
                      </a:lnTo>
                      <a:lnTo>
                        <a:pt x="91" y="712"/>
                      </a:lnTo>
                      <a:lnTo>
                        <a:pt x="91" y="709"/>
                      </a:lnTo>
                      <a:lnTo>
                        <a:pt x="92" y="706"/>
                      </a:lnTo>
                      <a:lnTo>
                        <a:pt x="91" y="704"/>
                      </a:lnTo>
                      <a:lnTo>
                        <a:pt x="91" y="702"/>
                      </a:lnTo>
                      <a:lnTo>
                        <a:pt x="91" y="700"/>
                      </a:lnTo>
                      <a:lnTo>
                        <a:pt x="90" y="699"/>
                      </a:lnTo>
                      <a:lnTo>
                        <a:pt x="89" y="697"/>
                      </a:lnTo>
                      <a:lnTo>
                        <a:pt x="87" y="694"/>
                      </a:lnTo>
                      <a:lnTo>
                        <a:pt x="87" y="693"/>
                      </a:lnTo>
                      <a:lnTo>
                        <a:pt x="86" y="693"/>
                      </a:lnTo>
                      <a:lnTo>
                        <a:pt x="86" y="692"/>
                      </a:lnTo>
                      <a:lnTo>
                        <a:pt x="85" y="689"/>
                      </a:lnTo>
                      <a:lnTo>
                        <a:pt x="85" y="688"/>
                      </a:lnTo>
                      <a:lnTo>
                        <a:pt x="85" y="687"/>
                      </a:lnTo>
                      <a:lnTo>
                        <a:pt x="85" y="685"/>
                      </a:lnTo>
                      <a:lnTo>
                        <a:pt x="85" y="680"/>
                      </a:lnTo>
                      <a:lnTo>
                        <a:pt x="85" y="676"/>
                      </a:lnTo>
                      <a:lnTo>
                        <a:pt x="84" y="675"/>
                      </a:lnTo>
                      <a:lnTo>
                        <a:pt x="82" y="674"/>
                      </a:lnTo>
                      <a:lnTo>
                        <a:pt x="81" y="673"/>
                      </a:lnTo>
                      <a:lnTo>
                        <a:pt x="80" y="673"/>
                      </a:lnTo>
                      <a:lnTo>
                        <a:pt x="78" y="669"/>
                      </a:lnTo>
                      <a:lnTo>
                        <a:pt x="80" y="669"/>
                      </a:lnTo>
                      <a:lnTo>
                        <a:pt x="80" y="667"/>
                      </a:lnTo>
                      <a:lnTo>
                        <a:pt x="78" y="666"/>
                      </a:lnTo>
                      <a:lnTo>
                        <a:pt x="78" y="665"/>
                      </a:lnTo>
                      <a:lnTo>
                        <a:pt x="78" y="664"/>
                      </a:lnTo>
                      <a:lnTo>
                        <a:pt x="78" y="661"/>
                      </a:lnTo>
                      <a:lnTo>
                        <a:pt x="76" y="655"/>
                      </a:lnTo>
                      <a:lnTo>
                        <a:pt x="73" y="651"/>
                      </a:lnTo>
                      <a:lnTo>
                        <a:pt x="70" y="647"/>
                      </a:lnTo>
                      <a:lnTo>
                        <a:pt x="68" y="646"/>
                      </a:lnTo>
                      <a:lnTo>
                        <a:pt x="67" y="646"/>
                      </a:lnTo>
                      <a:lnTo>
                        <a:pt x="67" y="645"/>
                      </a:lnTo>
                      <a:lnTo>
                        <a:pt x="66" y="645"/>
                      </a:lnTo>
                      <a:lnTo>
                        <a:pt x="66" y="643"/>
                      </a:lnTo>
                      <a:lnTo>
                        <a:pt x="66" y="642"/>
                      </a:lnTo>
                      <a:lnTo>
                        <a:pt x="66" y="639"/>
                      </a:lnTo>
                      <a:lnTo>
                        <a:pt x="64" y="638"/>
                      </a:lnTo>
                      <a:lnTo>
                        <a:pt x="63" y="637"/>
                      </a:lnTo>
                      <a:lnTo>
                        <a:pt x="63" y="634"/>
                      </a:lnTo>
                      <a:lnTo>
                        <a:pt x="64" y="632"/>
                      </a:lnTo>
                      <a:lnTo>
                        <a:pt x="63" y="631"/>
                      </a:lnTo>
                      <a:lnTo>
                        <a:pt x="64" y="629"/>
                      </a:lnTo>
                      <a:lnTo>
                        <a:pt x="64" y="628"/>
                      </a:lnTo>
                      <a:lnTo>
                        <a:pt x="64" y="627"/>
                      </a:lnTo>
                      <a:lnTo>
                        <a:pt x="64" y="626"/>
                      </a:lnTo>
                      <a:lnTo>
                        <a:pt x="64" y="624"/>
                      </a:lnTo>
                      <a:lnTo>
                        <a:pt x="64" y="623"/>
                      </a:lnTo>
                      <a:lnTo>
                        <a:pt x="64" y="620"/>
                      </a:lnTo>
                      <a:lnTo>
                        <a:pt x="64" y="618"/>
                      </a:lnTo>
                      <a:lnTo>
                        <a:pt x="64" y="617"/>
                      </a:lnTo>
                      <a:lnTo>
                        <a:pt x="64" y="615"/>
                      </a:lnTo>
                      <a:lnTo>
                        <a:pt x="66" y="614"/>
                      </a:lnTo>
                      <a:lnTo>
                        <a:pt x="66" y="613"/>
                      </a:lnTo>
                      <a:lnTo>
                        <a:pt x="67" y="613"/>
                      </a:lnTo>
                      <a:lnTo>
                        <a:pt x="67" y="609"/>
                      </a:lnTo>
                      <a:lnTo>
                        <a:pt x="67" y="608"/>
                      </a:lnTo>
                      <a:lnTo>
                        <a:pt x="66" y="608"/>
                      </a:lnTo>
                      <a:lnTo>
                        <a:pt x="64" y="606"/>
                      </a:lnTo>
                      <a:lnTo>
                        <a:pt x="66" y="605"/>
                      </a:lnTo>
                      <a:lnTo>
                        <a:pt x="68" y="603"/>
                      </a:lnTo>
                      <a:lnTo>
                        <a:pt x="70" y="601"/>
                      </a:lnTo>
                      <a:lnTo>
                        <a:pt x="71" y="601"/>
                      </a:lnTo>
                      <a:lnTo>
                        <a:pt x="72" y="605"/>
                      </a:lnTo>
                      <a:lnTo>
                        <a:pt x="73" y="605"/>
                      </a:lnTo>
                      <a:lnTo>
                        <a:pt x="75" y="605"/>
                      </a:lnTo>
                      <a:lnTo>
                        <a:pt x="77" y="604"/>
                      </a:lnTo>
                      <a:lnTo>
                        <a:pt x="78" y="603"/>
                      </a:lnTo>
                      <a:lnTo>
                        <a:pt x="78" y="601"/>
                      </a:lnTo>
                      <a:lnTo>
                        <a:pt x="81" y="599"/>
                      </a:lnTo>
                      <a:lnTo>
                        <a:pt x="82" y="596"/>
                      </a:lnTo>
                      <a:lnTo>
                        <a:pt x="84" y="592"/>
                      </a:lnTo>
                      <a:lnTo>
                        <a:pt x="86" y="587"/>
                      </a:lnTo>
                      <a:lnTo>
                        <a:pt x="86" y="586"/>
                      </a:lnTo>
                      <a:lnTo>
                        <a:pt x="86" y="582"/>
                      </a:lnTo>
                      <a:lnTo>
                        <a:pt x="85" y="579"/>
                      </a:lnTo>
                      <a:lnTo>
                        <a:pt x="84" y="572"/>
                      </a:lnTo>
                      <a:lnTo>
                        <a:pt x="84" y="570"/>
                      </a:lnTo>
                      <a:lnTo>
                        <a:pt x="82" y="568"/>
                      </a:lnTo>
                      <a:lnTo>
                        <a:pt x="82" y="567"/>
                      </a:lnTo>
                      <a:lnTo>
                        <a:pt x="80" y="566"/>
                      </a:lnTo>
                      <a:lnTo>
                        <a:pt x="78" y="566"/>
                      </a:lnTo>
                      <a:lnTo>
                        <a:pt x="76" y="567"/>
                      </a:lnTo>
                      <a:lnTo>
                        <a:pt x="73" y="566"/>
                      </a:lnTo>
                      <a:lnTo>
                        <a:pt x="72" y="566"/>
                      </a:lnTo>
                      <a:lnTo>
                        <a:pt x="72" y="567"/>
                      </a:lnTo>
                      <a:lnTo>
                        <a:pt x="70" y="567"/>
                      </a:lnTo>
                      <a:lnTo>
                        <a:pt x="68" y="566"/>
                      </a:lnTo>
                      <a:lnTo>
                        <a:pt x="66" y="565"/>
                      </a:lnTo>
                      <a:lnTo>
                        <a:pt x="63" y="562"/>
                      </a:lnTo>
                      <a:lnTo>
                        <a:pt x="63" y="561"/>
                      </a:lnTo>
                      <a:lnTo>
                        <a:pt x="61" y="558"/>
                      </a:lnTo>
                      <a:lnTo>
                        <a:pt x="59" y="556"/>
                      </a:lnTo>
                      <a:lnTo>
                        <a:pt x="58" y="551"/>
                      </a:lnTo>
                      <a:lnTo>
                        <a:pt x="58" y="549"/>
                      </a:lnTo>
                      <a:lnTo>
                        <a:pt x="57" y="545"/>
                      </a:lnTo>
                      <a:lnTo>
                        <a:pt x="56" y="544"/>
                      </a:lnTo>
                      <a:lnTo>
                        <a:pt x="56" y="543"/>
                      </a:lnTo>
                      <a:lnTo>
                        <a:pt x="54" y="543"/>
                      </a:lnTo>
                      <a:lnTo>
                        <a:pt x="53" y="543"/>
                      </a:lnTo>
                      <a:lnTo>
                        <a:pt x="53" y="542"/>
                      </a:lnTo>
                      <a:lnTo>
                        <a:pt x="53" y="540"/>
                      </a:lnTo>
                      <a:lnTo>
                        <a:pt x="53" y="539"/>
                      </a:lnTo>
                      <a:lnTo>
                        <a:pt x="52" y="538"/>
                      </a:lnTo>
                      <a:lnTo>
                        <a:pt x="53" y="538"/>
                      </a:lnTo>
                      <a:lnTo>
                        <a:pt x="52" y="537"/>
                      </a:lnTo>
                      <a:lnTo>
                        <a:pt x="52" y="535"/>
                      </a:lnTo>
                      <a:lnTo>
                        <a:pt x="51" y="534"/>
                      </a:lnTo>
                      <a:lnTo>
                        <a:pt x="51" y="533"/>
                      </a:lnTo>
                      <a:lnTo>
                        <a:pt x="51" y="530"/>
                      </a:lnTo>
                      <a:lnTo>
                        <a:pt x="51" y="529"/>
                      </a:lnTo>
                      <a:lnTo>
                        <a:pt x="51" y="528"/>
                      </a:lnTo>
                      <a:lnTo>
                        <a:pt x="52" y="525"/>
                      </a:lnTo>
                      <a:lnTo>
                        <a:pt x="54" y="519"/>
                      </a:lnTo>
                      <a:lnTo>
                        <a:pt x="56" y="516"/>
                      </a:lnTo>
                      <a:lnTo>
                        <a:pt x="56" y="515"/>
                      </a:lnTo>
                      <a:lnTo>
                        <a:pt x="54" y="512"/>
                      </a:lnTo>
                      <a:lnTo>
                        <a:pt x="54" y="507"/>
                      </a:lnTo>
                      <a:lnTo>
                        <a:pt x="56" y="505"/>
                      </a:lnTo>
                      <a:lnTo>
                        <a:pt x="56" y="502"/>
                      </a:lnTo>
                      <a:lnTo>
                        <a:pt x="54" y="501"/>
                      </a:lnTo>
                      <a:lnTo>
                        <a:pt x="54" y="500"/>
                      </a:lnTo>
                      <a:lnTo>
                        <a:pt x="53" y="501"/>
                      </a:lnTo>
                      <a:lnTo>
                        <a:pt x="52" y="501"/>
                      </a:lnTo>
                      <a:lnTo>
                        <a:pt x="52" y="500"/>
                      </a:lnTo>
                      <a:lnTo>
                        <a:pt x="52" y="497"/>
                      </a:lnTo>
                      <a:lnTo>
                        <a:pt x="52" y="496"/>
                      </a:lnTo>
                      <a:lnTo>
                        <a:pt x="52" y="495"/>
                      </a:lnTo>
                      <a:lnTo>
                        <a:pt x="53" y="493"/>
                      </a:lnTo>
                      <a:lnTo>
                        <a:pt x="53" y="491"/>
                      </a:lnTo>
                      <a:lnTo>
                        <a:pt x="53" y="490"/>
                      </a:lnTo>
                      <a:lnTo>
                        <a:pt x="56" y="490"/>
                      </a:lnTo>
                      <a:lnTo>
                        <a:pt x="56" y="488"/>
                      </a:lnTo>
                      <a:lnTo>
                        <a:pt x="57" y="484"/>
                      </a:lnTo>
                      <a:lnTo>
                        <a:pt x="58" y="481"/>
                      </a:lnTo>
                      <a:lnTo>
                        <a:pt x="58" y="478"/>
                      </a:lnTo>
                      <a:lnTo>
                        <a:pt x="58" y="477"/>
                      </a:lnTo>
                      <a:lnTo>
                        <a:pt x="59" y="474"/>
                      </a:lnTo>
                      <a:lnTo>
                        <a:pt x="59" y="472"/>
                      </a:lnTo>
                      <a:lnTo>
                        <a:pt x="59" y="471"/>
                      </a:lnTo>
                      <a:lnTo>
                        <a:pt x="61" y="471"/>
                      </a:lnTo>
                      <a:lnTo>
                        <a:pt x="62" y="471"/>
                      </a:lnTo>
                      <a:lnTo>
                        <a:pt x="63" y="468"/>
                      </a:lnTo>
                      <a:lnTo>
                        <a:pt x="64" y="469"/>
                      </a:lnTo>
                      <a:lnTo>
                        <a:pt x="67" y="469"/>
                      </a:lnTo>
                      <a:lnTo>
                        <a:pt x="68" y="469"/>
                      </a:lnTo>
                      <a:lnTo>
                        <a:pt x="70" y="471"/>
                      </a:lnTo>
                      <a:lnTo>
                        <a:pt x="70" y="473"/>
                      </a:lnTo>
                      <a:lnTo>
                        <a:pt x="68" y="478"/>
                      </a:lnTo>
                      <a:lnTo>
                        <a:pt x="70" y="479"/>
                      </a:lnTo>
                      <a:lnTo>
                        <a:pt x="70" y="478"/>
                      </a:lnTo>
                      <a:lnTo>
                        <a:pt x="70" y="479"/>
                      </a:lnTo>
                      <a:lnTo>
                        <a:pt x="70" y="481"/>
                      </a:lnTo>
                      <a:lnTo>
                        <a:pt x="68" y="481"/>
                      </a:lnTo>
                      <a:lnTo>
                        <a:pt x="67" y="481"/>
                      </a:lnTo>
                      <a:lnTo>
                        <a:pt x="66" y="484"/>
                      </a:lnTo>
                      <a:lnTo>
                        <a:pt x="67" y="486"/>
                      </a:lnTo>
                      <a:lnTo>
                        <a:pt x="66" y="487"/>
                      </a:lnTo>
                      <a:lnTo>
                        <a:pt x="64" y="488"/>
                      </a:lnTo>
                      <a:lnTo>
                        <a:pt x="66" y="490"/>
                      </a:lnTo>
                      <a:lnTo>
                        <a:pt x="67" y="491"/>
                      </a:lnTo>
                      <a:lnTo>
                        <a:pt x="66" y="492"/>
                      </a:lnTo>
                      <a:lnTo>
                        <a:pt x="66" y="491"/>
                      </a:lnTo>
                      <a:lnTo>
                        <a:pt x="64" y="492"/>
                      </a:lnTo>
                      <a:lnTo>
                        <a:pt x="66" y="493"/>
                      </a:lnTo>
                      <a:lnTo>
                        <a:pt x="68" y="495"/>
                      </a:lnTo>
                      <a:lnTo>
                        <a:pt x="70" y="495"/>
                      </a:lnTo>
                      <a:lnTo>
                        <a:pt x="68" y="496"/>
                      </a:lnTo>
                      <a:lnTo>
                        <a:pt x="70" y="496"/>
                      </a:lnTo>
                      <a:lnTo>
                        <a:pt x="72" y="497"/>
                      </a:lnTo>
                      <a:lnTo>
                        <a:pt x="73" y="498"/>
                      </a:lnTo>
                      <a:lnTo>
                        <a:pt x="73" y="500"/>
                      </a:lnTo>
                      <a:lnTo>
                        <a:pt x="75" y="501"/>
                      </a:lnTo>
                      <a:lnTo>
                        <a:pt x="75" y="502"/>
                      </a:lnTo>
                      <a:lnTo>
                        <a:pt x="77" y="502"/>
                      </a:lnTo>
                      <a:lnTo>
                        <a:pt x="76" y="505"/>
                      </a:lnTo>
                      <a:lnTo>
                        <a:pt x="77" y="507"/>
                      </a:lnTo>
                      <a:lnTo>
                        <a:pt x="78" y="507"/>
                      </a:lnTo>
                      <a:lnTo>
                        <a:pt x="80" y="507"/>
                      </a:lnTo>
                      <a:lnTo>
                        <a:pt x="81" y="507"/>
                      </a:lnTo>
                      <a:lnTo>
                        <a:pt x="81" y="509"/>
                      </a:lnTo>
                      <a:lnTo>
                        <a:pt x="82" y="507"/>
                      </a:lnTo>
                      <a:lnTo>
                        <a:pt x="82" y="506"/>
                      </a:lnTo>
                      <a:lnTo>
                        <a:pt x="82" y="502"/>
                      </a:lnTo>
                      <a:lnTo>
                        <a:pt x="82" y="501"/>
                      </a:lnTo>
                      <a:lnTo>
                        <a:pt x="82" y="500"/>
                      </a:lnTo>
                      <a:lnTo>
                        <a:pt x="82" y="498"/>
                      </a:lnTo>
                      <a:lnTo>
                        <a:pt x="82" y="497"/>
                      </a:lnTo>
                      <a:lnTo>
                        <a:pt x="84" y="493"/>
                      </a:lnTo>
                      <a:lnTo>
                        <a:pt x="84" y="490"/>
                      </a:lnTo>
                      <a:lnTo>
                        <a:pt x="82" y="490"/>
                      </a:lnTo>
                      <a:lnTo>
                        <a:pt x="82" y="488"/>
                      </a:lnTo>
                      <a:lnTo>
                        <a:pt x="81" y="487"/>
                      </a:lnTo>
                      <a:lnTo>
                        <a:pt x="81" y="486"/>
                      </a:lnTo>
                      <a:lnTo>
                        <a:pt x="80" y="486"/>
                      </a:lnTo>
                      <a:lnTo>
                        <a:pt x="80" y="484"/>
                      </a:lnTo>
                      <a:lnTo>
                        <a:pt x="78" y="483"/>
                      </a:lnTo>
                      <a:lnTo>
                        <a:pt x="78" y="481"/>
                      </a:lnTo>
                      <a:lnTo>
                        <a:pt x="78" y="479"/>
                      </a:lnTo>
                      <a:lnTo>
                        <a:pt x="80" y="479"/>
                      </a:lnTo>
                      <a:lnTo>
                        <a:pt x="78" y="478"/>
                      </a:lnTo>
                      <a:lnTo>
                        <a:pt x="77" y="477"/>
                      </a:lnTo>
                      <a:lnTo>
                        <a:pt x="76" y="477"/>
                      </a:lnTo>
                      <a:lnTo>
                        <a:pt x="76" y="476"/>
                      </a:lnTo>
                      <a:lnTo>
                        <a:pt x="75" y="476"/>
                      </a:lnTo>
                      <a:lnTo>
                        <a:pt x="73" y="474"/>
                      </a:lnTo>
                      <a:lnTo>
                        <a:pt x="75" y="473"/>
                      </a:lnTo>
                      <a:lnTo>
                        <a:pt x="73" y="473"/>
                      </a:lnTo>
                      <a:lnTo>
                        <a:pt x="75" y="472"/>
                      </a:lnTo>
                      <a:lnTo>
                        <a:pt x="76" y="471"/>
                      </a:lnTo>
                      <a:lnTo>
                        <a:pt x="77" y="471"/>
                      </a:lnTo>
                      <a:lnTo>
                        <a:pt x="78" y="468"/>
                      </a:lnTo>
                      <a:lnTo>
                        <a:pt x="78" y="465"/>
                      </a:lnTo>
                      <a:lnTo>
                        <a:pt x="78" y="464"/>
                      </a:lnTo>
                      <a:lnTo>
                        <a:pt x="78" y="463"/>
                      </a:lnTo>
                      <a:lnTo>
                        <a:pt x="78" y="462"/>
                      </a:lnTo>
                      <a:lnTo>
                        <a:pt x="77" y="462"/>
                      </a:lnTo>
                      <a:lnTo>
                        <a:pt x="76" y="462"/>
                      </a:lnTo>
                      <a:lnTo>
                        <a:pt x="75" y="462"/>
                      </a:lnTo>
                      <a:lnTo>
                        <a:pt x="73" y="460"/>
                      </a:lnTo>
                      <a:lnTo>
                        <a:pt x="73" y="459"/>
                      </a:lnTo>
                      <a:lnTo>
                        <a:pt x="73" y="458"/>
                      </a:lnTo>
                      <a:lnTo>
                        <a:pt x="72" y="457"/>
                      </a:lnTo>
                      <a:lnTo>
                        <a:pt x="72" y="454"/>
                      </a:lnTo>
                      <a:lnTo>
                        <a:pt x="73" y="454"/>
                      </a:lnTo>
                      <a:lnTo>
                        <a:pt x="73" y="455"/>
                      </a:lnTo>
                      <a:lnTo>
                        <a:pt x="77" y="454"/>
                      </a:lnTo>
                      <a:lnTo>
                        <a:pt x="77" y="453"/>
                      </a:lnTo>
                      <a:lnTo>
                        <a:pt x="77" y="451"/>
                      </a:lnTo>
                      <a:lnTo>
                        <a:pt x="77" y="450"/>
                      </a:lnTo>
                      <a:lnTo>
                        <a:pt x="78" y="450"/>
                      </a:lnTo>
                      <a:lnTo>
                        <a:pt x="80" y="451"/>
                      </a:lnTo>
                      <a:lnTo>
                        <a:pt x="81" y="451"/>
                      </a:lnTo>
                      <a:lnTo>
                        <a:pt x="82" y="451"/>
                      </a:lnTo>
                      <a:lnTo>
                        <a:pt x="84" y="451"/>
                      </a:lnTo>
                      <a:lnTo>
                        <a:pt x="85" y="451"/>
                      </a:lnTo>
                      <a:lnTo>
                        <a:pt x="87" y="449"/>
                      </a:lnTo>
                      <a:lnTo>
                        <a:pt x="87" y="448"/>
                      </a:lnTo>
                      <a:lnTo>
                        <a:pt x="87" y="446"/>
                      </a:lnTo>
                      <a:lnTo>
                        <a:pt x="86" y="445"/>
                      </a:lnTo>
                      <a:lnTo>
                        <a:pt x="86" y="443"/>
                      </a:lnTo>
                      <a:lnTo>
                        <a:pt x="85" y="441"/>
                      </a:lnTo>
                      <a:lnTo>
                        <a:pt x="82" y="437"/>
                      </a:lnTo>
                      <a:lnTo>
                        <a:pt x="80" y="435"/>
                      </a:lnTo>
                      <a:lnTo>
                        <a:pt x="78" y="436"/>
                      </a:lnTo>
                      <a:lnTo>
                        <a:pt x="76" y="437"/>
                      </a:lnTo>
                      <a:lnTo>
                        <a:pt x="75" y="437"/>
                      </a:lnTo>
                      <a:lnTo>
                        <a:pt x="72" y="437"/>
                      </a:lnTo>
                      <a:lnTo>
                        <a:pt x="71" y="437"/>
                      </a:lnTo>
                      <a:lnTo>
                        <a:pt x="71" y="439"/>
                      </a:lnTo>
                      <a:lnTo>
                        <a:pt x="71" y="440"/>
                      </a:lnTo>
                      <a:lnTo>
                        <a:pt x="71" y="441"/>
                      </a:lnTo>
                      <a:lnTo>
                        <a:pt x="70" y="443"/>
                      </a:lnTo>
                      <a:lnTo>
                        <a:pt x="68" y="445"/>
                      </a:lnTo>
                      <a:lnTo>
                        <a:pt x="68" y="446"/>
                      </a:lnTo>
                      <a:lnTo>
                        <a:pt x="68" y="448"/>
                      </a:lnTo>
                      <a:lnTo>
                        <a:pt x="70" y="448"/>
                      </a:lnTo>
                      <a:lnTo>
                        <a:pt x="71" y="449"/>
                      </a:lnTo>
                      <a:lnTo>
                        <a:pt x="71" y="450"/>
                      </a:lnTo>
                      <a:lnTo>
                        <a:pt x="71" y="451"/>
                      </a:lnTo>
                      <a:lnTo>
                        <a:pt x="70" y="451"/>
                      </a:lnTo>
                      <a:lnTo>
                        <a:pt x="67" y="453"/>
                      </a:lnTo>
                      <a:lnTo>
                        <a:pt x="67" y="454"/>
                      </a:lnTo>
                      <a:lnTo>
                        <a:pt x="67" y="455"/>
                      </a:lnTo>
                      <a:lnTo>
                        <a:pt x="66" y="455"/>
                      </a:lnTo>
                      <a:lnTo>
                        <a:pt x="64" y="455"/>
                      </a:lnTo>
                      <a:lnTo>
                        <a:pt x="66" y="457"/>
                      </a:lnTo>
                      <a:lnTo>
                        <a:pt x="67" y="458"/>
                      </a:lnTo>
                      <a:lnTo>
                        <a:pt x="67" y="459"/>
                      </a:lnTo>
                      <a:lnTo>
                        <a:pt x="67" y="460"/>
                      </a:lnTo>
                      <a:lnTo>
                        <a:pt x="68" y="460"/>
                      </a:lnTo>
                      <a:lnTo>
                        <a:pt x="68" y="462"/>
                      </a:lnTo>
                      <a:lnTo>
                        <a:pt x="67" y="463"/>
                      </a:lnTo>
                      <a:lnTo>
                        <a:pt x="66" y="463"/>
                      </a:lnTo>
                      <a:lnTo>
                        <a:pt x="66" y="462"/>
                      </a:lnTo>
                      <a:lnTo>
                        <a:pt x="64" y="462"/>
                      </a:lnTo>
                      <a:lnTo>
                        <a:pt x="64" y="463"/>
                      </a:lnTo>
                      <a:lnTo>
                        <a:pt x="64" y="467"/>
                      </a:lnTo>
                      <a:lnTo>
                        <a:pt x="63" y="467"/>
                      </a:lnTo>
                      <a:lnTo>
                        <a:pt x="62" y="467"/>
                      </a:lnTo>
                      <a:lnTo>
                        <a:pt x="61" y="465"/>
                      </a:lnTo>
                      <a:lnTo>
                        <a:pt x="59" y="465"/>
                      </a:lnTo>
                      <a:lnTo>
                        <a:pt x="58" y="464"/>
                      </a:lnTo>
                      <a:lnTo>
                        <a:pt x="58" y="462"/>
                      </a:lnTo>
                      <a:lnTo>
                        <a:pt x="57" y="460"/>
                      </a:lnTo>
                      <a:lnTo>
                        <a:pt x="56" y="459"/>
                      </a:lnTo>
                      <a:lnTo>
                        <a:pt x="54" y="458"/>
                      </a:lnTo>
                      <a:lnTo>
                        <a:pt x="53" y="455"/>
                      </a:lnTo>
                      <a:lnTo>
                        <a:pt x="53" y="454"/>
                      </a:lnTo>
                      <a:lnTo>
                        <a:pt x="51" y="454"/>
                      </a:lnTo>
                      <a:lnTo>
                        <a:pt x="49" y="454"/>
                      </a:lnTo>
                      <a:lnTo>
                        <a:pt x="49" y="455"/>
                      </a:lnTo>
                      <a:lnTo>
                        <a:pt x="47" y="453"/>
                      </a:lnTo>
                      <a:lnTo>
                        <a:pt x="47" y="451"/>
                      </a:lnTo>
                      <a:lnTo>
                        <a:pt x="47" y="450"/>
                      </a:lnTo>
                      <a:lnTo>
                        <a:pt x="45" y="449"/>
                      </a:lnTo>
                      <a:lnTo>
                        <a:pt x="44" y="446"/>
                      </a:lnTo>
                      <a:lnTo>
                        <a:pt x="44" y="445"/>
                      </a:lnTo>
                      <a:lnTo>
                        <a:pt x="44" y="444"/>
                      </a:lnTo>
                      <a:lnTo>
                        <a:pt x="43" y="441"/>
                      </a:lnTo>
                      <a:lnTo>
                        <a:pt x="40" y="439"/>
                      </a:lnTo>
                      <a:lnTo>
                        <a:pt x="39" y="437"/>
                      </a:lnTo>
                      <a:lnTo>
                        <a:pt x="35" y="435"/>
                      </a:lnTo>
                      <a:lnTo>
                        <a:pt x="34" y="435"/>
                      </a:lnTo>
                      <a:lnTo>
                        <a:pt x="33" y="435"/>
                      </a:lnTo>
                      <a:lnTo>
                        <a:pt x="31" y="436"/>
                      </a:lnTo>
                      <a:lnTo>
                        <a:pt x="31" y="437"/>
                      </a:lnTo>
                      <a:lnTo>
                        <a:pt x="31" y="439"/>
                      </a:lnTo>
                      <a:lnTo>
                        <a:pt x="28" y="437"/>
                      </a:lnTo>
                      <a:lnTo>
                        <a:pt x="28" y="436"/>
                      </a:lnTo>
                      <a:lnTo>
                        <a:pt x="29" y="436"/>
                      </a:lnTo>
                      <a:lnTo>
                        <a:pt x="31" y="432"/>
                      </a:lnTo>
                      <a:lnTo>
                        <a:pt x="35" y="426"/>
                      </a:lnTo>
                      <a:lnTo>
                        <a:pt x="38" y="423"/>
                      </a:lnTo>
                      <a:lnTo>
                        <a:pt x="38" y="422"/>
                      </a:lnTo>
                      <a:lnTo>
                        <a:pt x="38" y="421"/>
                      </a:lnTo>
                      <a:lnTo>
                        <a:pt x="38" y="420"/>
                      </a:lnTo>
                      <a:lnTo>
                        <a:pt x="38" y="418"/>
                      </a:lnTo>
                      <a:lnTo>
                        <a:pt x="38" y="417"/>
                      </a:lnTo>
                      <a:lnTo>
                        <a:pt x="38" y="413"/>
                      </a:lnTo>
                      <a:lnTo>
                        <a:pt x="38" y="412"/>
                      </a:lnTo>
                      <a:lnTo>
                        <a:pt x="38" y="413"/>
                      </a:lnTo>
                      <a:lnTo>
                        <a:pt x="39" y="413"/>
                      </a:lnTo>
                      <a:lnTo>
                        <a:pt x="39" y="412"/>
                      </a:lnTo>
                      <a:lnTo>
                        <a:pt x="39" y="410"/>
                      </a:lnTo>
                      <a:lnTo>
                        <a:pt x="39" y="408"/>
                      </a:lnTo>
                      <a:lnTo>
                        <a:pt x="39" y="407"/>
                      </a:lnTo>
                      <a:lnTo>
                        <a:pt x="38" y="407"/>
                      </a:lnTo>
                      <a:lnTo>
                        <a:pt x="38" y="404"/>
                      </a:lnTo>
                      <a:lnTo>
                        <a:pt x="37" y="404"/>
                      </a:lnTo>
                      <a:lnTo>
                        <a:pt x="35" y="404"/>
                      </a:lnTo>
                      <a:lnTo>
                        <a:pt x="34" y="404"/>
                      </a:lnTo>
                      <a:lnTo>
                        <a:pt x="34" y="402"/>
                      </a:lnTo>
                      <a:lnTo>
                        <a:pt x="35" y="401"/>
                      </a:lnTo>
                      <a:lnTo>
                        <a:pt x="35" y="398"/>
                      </a:lnTo>
                      <a:lnTo>
                        <a:pt x="35" y="396"/>
                      </a:lnTo>
                      <a:lnTo>
                        <a:pt x="34" y="392"/>
                      </a:lnTo>
                      <a:lnTo>
                        <a:pt x="34" y="389"/>
                      </a:lnTo>
                      <a:lnTo>
                        <a:pt x="34" y="388"/>
                      </a:lnTo>
                      <a:lnTo>
                        <a:pt x="33" y="387"/>
                      </a:lnTo>
                      <a:lnTo>
                        <a:pt x="31" y="384"/>
                      </a:lnTo>
                      <a:lnTo>
                        <a:pt x="29" y="382"/>
                      </a:lnTo>
                      <a:lnTo>
                        <a:pt x="26" y="379"/>
                      </a:lnTo>
                      <a:lnTo>
                        <a:pt x="25" y="375"/>
                      </a:lnTo>
                      <a:lnTo>
                        <a:pt x="24" y="374"/>
                      </a:lnTo>
                      <a:lnTo>
                        <a:pt x="23" y="371"/>
                      </a:lnTo>
                      <a:lnTo>
                        <a:pt x="21" y="369"/>
                      </a:lnTo>
                      <a:lnTo>
                        <a:pt x="21" y="368"/>
                      </a:lnTo>
                      <a:lnTo>
                        <a:pt x="20" y="366"/>
                      </a:lnTo>
                      <a:lnTo>
                        <a:pt x="20" y="365"/>
                      </a:lnTo>
                      <a:lnTo>
                        <a:pt x="20" y="361"/>
                      </a:lnTo>
                      <a:lnTo>
                        <a:pt x="19" y="361"/>
                      </a:lnTo>
                      <a:lnTo>
                        <a:pt x="19" y="360"/>
                      </a:lnTo>
                      <a:lnTo>
                        <a:pt x="19" y="356"/>
                      </a:lnTo>
                      <a:lnTo>
                        <a:pt x="17" y="355"/>
                      </a:lnTo>
                      <a:lnTo>
                        <a:pt x="17" y="352"/>
                      </a:lnTo>
                      <a:lnTo>
                        <a:pt x="15" y="351"/>
                      </a:lnTo>
                      <a:lnTo>
                        <a:pt x="14" y="349"/>
                      </a:lnTo>
                      <a:lnTo>
                        <a:pt x="14" y="347"/>
                      </a:lnTo>
                      <a:lnTo>
                        <a:pt x="14" y="346"/>
                      </a:lnTo>
                      <a:lnTo>
                        <a:pt x="12" y="345"/>
                      </a:lnTo>
                      <a:lnTo>
                        <a:pt x="11" y="342"/>
                      </a:lnTo>
                      <a:lnTo>
                        <a:pt x="11" y="341"/>
                      </a:lnTo>
                      <a:lnTo>
                        <a:pt x="10" y="341"/>
                      </a:lnTo>
                      <a:lnTo>
                        <a:pt x="10" y="340"/>
                      </a:lnTo>
                      <a:lnTo>
                        <a:pt x="10" y="338"/>
                      </a:lnTo>
                      <a:lnTo>
                        <a:pt x="7" y="336"/>
                      </a:lnTo>
                      <a:lnTo>
                        <a:pt x="7" y="335"/>
                      </a:lnTo>
                      <a:lnTo>
                        <a:pt x="7" y="333"/>
                      </a:lnTo>
                      <a:lnTo>
                        <a:pt x="7" y="332"/>
                      </a:lnTo>
                      <a:lnTo>
                        <a:pt x="6" y="329"/>
                      </a:lnTo>
                      <a:lnTo>
                        <a:pt x="5" y="327"/>
                      </a:lnTo>
                      <a:lnTo>
                        <a:pt x="4" y="326"/>
                      </a:lnTo>
                      <a:lnTo>
                        <a:pt x="4" y="324"/>
                      </a:lnTo>
                      <a:lnTo>
                        <a:pt x="5" y="324"/>
                      </a:lnTo>
                      <a:lnTo>
                        <a:pt x="4" y="322"/>
                      </a:lnTo>
                      <a:lnTo>
                        <a:pt x="5" y="322"/>
                      </a:lnTo>
                      <a:lnTo>
                        <a:pt x="6" y="322"/>
                      </a:lnTo>
                      <a:lnTo>
                        <a:pt x="6" y="321"/>
                      </a:lnTo>
                      <a:lnTo>
                        <a:pt x="9" y="318"/>
                      </a:lnTo>
                      <a:lnTo>
                        <a:pt x="10" y="317"/>
                      </a:lnTo>
                      <a:lnTo>
                        <a:pt x="10" y="315"/>
                      </a:lnTo>
                      <a:lnTo>
                        <a:pt x="10" y="313"/>
                      </a:lnTo>
                      <a:lnTo>
                        <a:pt x="11" y="307"/>
                      </a:lnTo>
                      <a:lnTo>
                        <a:pt x="11" y="305"/>
                      </a:lnTo>
                      <a:lnTo>
                        <a:pt x="10" y="303"/>
                      </a:lnTo>
                      <a:lnTo>
                        <a:pt x="10" y="300"/>
                      </a:lnTo>
                      <a:lnTo>
                        <a:pt x="10" y="298"/>
                      </a:lnTo>
                      <a:lnTo>
                        <a:pt x="10" y="295"/>
                      </a:lnTo>
                      <a:lnTo>
                        <a:pt x="10" y="293"/>
                      </a:lnTo>
                      <a:lnTo>
                        <a:pt x="10" y="289"/>
                      </a:lnTo>
                      <a:lnTo>
                        <a:pt x="10" y="288"/>
                      </a:lnTo>
                      <a:lnTo>
                        <a:pt x="10" y="286"/>
                      </a:lnTo>
                      <a:lnTo>
                        <a:pt x="10" y="284"/>
                      </a:lnTo>
                      <a:lnTo>
                        <a:pt x="10" y="282"/>
                      </a:lnTo>
                      <a:lnTo>
                        <a:pt x="10" y="281"/>
                      </a:lnTo>
                      <a:lnTo>
                        <a:pt x="10" y="280"/>
                      </a:lnTo>
                      <a:lnTo>
                        <a:pt x="10" y="279"/>
                      </a:lnTo>
                      <a:lnTo>
                        <a:pt x="11" y="277"/>
                      </a:lnTo>
                      <a:lnTo>
                        <a:pt x="12" y="274"/>
                      </a:lnTo>
                      <a:lnTo>
                        <a:pt x="14" y="270"/>
                      </a:lnTo>
                      <a:lnTo>
                        <a:pt x="17" y="266"/>
                      </a:lnTo>
                      <a:lnTo>
                        <a:pt x="19" y="265"/>
                      </a:lnTo>
                      <a:lnTo>
                        <a:pt x="19" y="263"/>
                      </a:lnTo>
                      <a:lnTo>
                        <a:pt x="21" y="261"/>
                      </a:lnTo>
                      <a:lnTo>
                        <a:pt x="21" y="260"/>
                      </a:lnTo>
                      <a:lnTo>
                        <a:pt x="21" y="254"/>
                      </a:lnTo>
                      <a:lnTo>
                        <a:pt x="23" y="253"/>
                      </a:lnTo>
                      <a:lnTo>
                        <a:pt x="23" y="249"/>
                      </a:lnTo>
                      <a:lnTo>
                        <a:pt x="24" y="247"/>
                      </a:lnTo>
                      <a:lnTo>
                        <a:pt x="23" y="243"/>
                      </a:lnTo>
                      <a:lnTo>
                        <a:pt x="23" y="242"/>
                      </a:lnTo>
                      <a:lnTo>
                        <a:pt x="21" y="242"/>
                      </a:lnTo>
                      <a:lnTo>
                        <a:pt x="21" y="241"/>
                      </a:lnTo>
                      <a:lnTo>
                        <a:pt x="21" y="239"/>
                      </a:lnTo>
                      <a:lnTo>
                        <a:pt x="23" y="238"/>
                      </a:lnTo>
                      <a:lnTo>
                        <a:pt x="23" y="235"/>
                      </a:lnTo>
                      <a:lnTo>
                        <a:pt x="24" y="234"/>
                      </a:lnTo>
                      <a:lnTo>
                        <a:pt x="24" y="230"/>
                      </a:lnTo>
                      <a:lnTo>
                        <a:pt x="24" y="229"/>
                      </a:lnTo>
                      <a:lnTo>
                        <a:pt x="21" y="228"/>
                      </a:lnTo>
                      <a:lnTo>
                        <a:pt x="20" y="225"/>
                      </a:lnTo>
                      <a:lnTo>
                        <a:pt x="20" y="224"/>
                      </a:lnTo>
                      <a:lnTo>
                        <a:pt x="20" y="220"/>
                      </a:lnTo>
                      <a:lnTo>
                        <a:pt x="19" y="219"/>
                      </a:lnTo>
                      <a:lnTo>
                        <a:pt x="19" y="216"/>
                      </a:lnTo>
                      <a:lnTo>
                        <a:pt x="19" y="214"/>
                      </a:lnTo>
                      <a:lnTo>
                        <a:pt x="17" y="213"/>
                      </a:lnTo>
                      <a:lnTo>
                        <a:pt x="16" y="209"/>
                      </a:lnTo>
                      <a:lnTo>
                        <a:pt x="16" y="207"/>
                      </a:lnTo>
                      <a:lnTo>
                        <a:pt x="15" y="205"/>
                      </a:lnTo>
                      <a:lnTo>
                        <a:pt x="14" y="205"/>
                      </a:lnTo>
                      <a:lnTo>
                        <a:pt x="14" y="206"/>
                      </a:lnTo>
                      <a:lnTo>
                        <a:pt x="14" y="205"/>
                      </a:lnTo>
                      <a:lnTo>
                        <a:pt x="15" y="201"/>
                      </a:lnTo>
                      <a:lnTo>
                        <a:pt x="14" y="200"/>
                      </a:lnTo>
                      <a:lnTo>
                        <a:pt x="14" y="196"/>
                      </a:lnTo>
                      <a:lnTo>
                        <a:pt x="11" y="195"/>
                      </a:lnTo>
                      <a:lnTo>
                        <a:pt x="10" y="192"/>
                      </a:lnTo>
                      <a:lnTo>
                        <a:pt x="9" y="192"/>
                      </a:lnTo>
                      <a:lnTo>
                        <a:pt x="7" y="188"/>
                      </a:lnTo>
                      <a:lnTo>
                        <a:pt x="7" y="186"/>
                      </a:lnTo>
                      <a:lnTo>
                        <a:pt x="5" y="185"/>
                      </a:lnTo>
                      <a:lnTo>
                        <a:pt x="4" y="181"/>
                      </a:lnTo>
                      <a:lnTo>
                        <a:pt x="2" y="178"/>
                      </a:lnTo>
                      <a:lnTo>
                        <a:pt x="2" y="177"/>
                      </a:lnTo>
                      <a:lnTo>
                        <a:pt x="1" y="177"/>
                      </a:lnTo>
                      <a:lnTo>
                        <a:pt x="1" y="176"/>
                      </a:lnTo>
                      <a:lnTo>
                        <a:pt x="0" y="174"/>
                      </a:lnTo>
                      <a:lnTo>
                        <a:pt x="1" y="173"/>
                      </a:lnTo>
                      <a:lnTo>
                        <a:pt x="2" y="169"/>
                      </a:lnTo>
                      <a:lnTo>
                        <a:pt x="4" y="167"/>
                      </a:lnTo>
                      <a:lnTo>
                        <a:pt x="4" y="166"/>
                      </a:lnTo>
                      <a:lnTo>
                        <a:pt x="4" y="163"/>
                      </a:lnTo>
                      <a:lnTo>
                        <a:pt x="4" y="160"/>
                      </a:lnTo>
                      <a:lnTo>
                        <a:pt x="2" y="159"/>
                      </a:lnTo>
                      <a:lnTo>
                        <a:pt x="2" y="157"/>
                      </a:lnTo>
                      <a:lnTo>
                        <a:pt x="2" y="155"/>
                      </a:lnTo>
                      <a:lnTo>
                        <a:pt x="2" y="154"/>
                      </a:lnTo>
                      <a:lnTo>
                        <a:pt x="4" y="153"/>
                      </a:lnTo>
                      <a:lnTo>
                        <a:pt x="6" y="150"/>
                      </a:lnTo>
                      <a:lnTo>
                        <a:pt x="6" y="149"/>
                      </a:lnTo>
                      <a:lnTo>
                        <a:pt x="7" y="148"/>
                      </a:lnTo>
                      <a:lnTo>
                        <a:pt x="10" y="145"/>
                      </a:lnTo>
                      <a:lnTo>
                        <a:pt x="14" y="139"/>
                      </a:lnTo>
                      <a:lnTo>
                        <a:pt x="16" y="136"/>
                      </a:lnTo>
                      <a:lnTo>
                        <a:pt x="19" y="134"/>
                      </a:lnTo>
                      <a:lnTo>
                        <a:pt x="24" y="129"/>
                      </a:lnTo>
                      <a:lnTo>
                        <a:pt x="26" y="126"/>
                      </a:lnTo>
                      <a:lnTo>
                        <a:pt x="29" y="122"/>
                      </a:lnTo>
                      <a:lnTo>
                        <a:pt x="33" y="120"/>
                      </a:lnTo>
                      <a:lnTo>
                        <a:pt x="35" y="116"/>
                      </a:lnTo>
                      <a:lnTo>
                        <a:pt x="38" y="112"/>
                      </a:lnTo>
                      <a:lnTo>
                        <a:pt x="42" y="106"/>
                      </a:lnTo>
                      <a:lnTo>
                        <a:pt x="43" y="102"/>
                      </a:lnTo>
                      <a:lnTo>
                        <a:pt x="43" y="99"/>
                      </a:lnTo>
                      <a:lnTo>
                        <a:pt x="43" y="98"/>
                      </a:lnTo>
                      <a:lnTo>
                        <a:pt x="42" y="98"/>
                      </a:lnTo>
                      <a:lnTo>
                        <a:pt x="42" y="94"/>
                      </a:lnTo>
                      <a:lnTo>
                        <a:pt x="42" y="93"/>
                      </a:lnTo>
                      <a:lnTo>
                        <a:pt x="43" y="92"/>
                      </a:lnTo>
                      <a:lnTo>
                        <a:pt x="43" y="91"/>
                      </a:lnTo>
                      <a:lnTo>
                        <a:pt x="43" y="89"/>
                      </a:lnTo>
                      <a:lnTo>
                        <a:pt x="44" y="89"/>
                      </a:lnTo>
                      <a:lnTo>
                        <a:pt x="45" y="89"/>
                      </a:lnTo>
                      <a:lnTo>
                        <a:pt x="48" y="85"/>
                      </a:lnTo>
                      <a:lnTo>
                        <a:pt x="51" y="82"/>
                      </a:lnTo>
                      <a:lnTo>
                        <a:pt x="51" y="80"/>
                      </a:lnTo>
                      <a:lnTo>
                        <a:pt x="53" y="77"/>
                      </a:lnTo>
                      <a:lnTo>
                        <a:pt x="56" y="70"/>
                      </a:lnTo>
                      <a:lnTo>
                        <a:pt x="57" y="68"/>
                      </a:lnTo>
                      <a:lnTo>
                        <a:pt x="61" y="61"/>
                      </a:lnTo>
                      <a:lnTo>
                        <a:pt x="61" y="59"/>
                      </a:lnTo>
                      <a:lnTo>
                        <a:pt x="61" y="58"/>
                      </a:lnTo>
                      <a:lnTo>
                        <a:pt x="62" y="55"/>
                      </a:lnTo>
                      <a:lnTo>
                        <a:pt x="61" y="54"/>
                      </a:lnTo>
                      <a:lnTo>
                        <a:pt x="62" y="50"/>
                      </a:lnTo>
                      <a:lnTo>
                        <a:pt x="62" y="49"/>
                      </a:lnTo>
                      <a:lnTo>
                        <a:pt x="62" y="47"/>
                      </a:lnTo>
                      <a:lnTo>
                        <a:pt x="62" y="46"/>
                      </a:lnTo>
                      <a:lnTo>
                        <a:pt x="63" y="44"/>
                      </a:lnTo>
                      <a:lnTo>
                        <a:pt x="62" y="42"/>
                      </a:lnTo>
                      <a:lnTo>
                        <a:pt x="63" y="41"/>
                      </a:lnTo>
                      <a:lnTo>
                        <a:pt x="63" y="40"/>
                      </a:lnTo>
                      <a:lnTo>
                        <a:pt x="62" y="37"/>
                      </a:lnTo>
                      <a:lnTo>
                        <a:pt x="62" y="36"/>
                      </a:lnTo>
                      <a:lnTo>
                        <a:pt x="63" y="35"/>
                      </a:lnTo>
                      <a:lnTo>
                        <a:pt x="63" y="32"/>
                      </a:lnTo>
                      <a:lnTo>
                        <a:pt x="63" y="31"/>
                      </a:lnTo>
                      <a:lnTo>
                        <a:pt x="63" y="30"/>
                      </a:lnTo>
                      <a:lnTo>
                        <a:pt x="63" y="28"/>
                      </a:lnTo>
                      <a:lnTo>
                        <a:pt x="62" y="27"/>
                      </a:lnTo>
                      <a:lnTo>
                        <a:pt x="61" y="28"/>
                      </a:lnTo>
                      <a:lnTo>
                        <a:pt x="61" y="27"/>
                      </a:lnTo>
                      <a:lnTo>
                        <a:pt x="58" y="23"/>
                      </a:lnTo>
                      <a:lnTo>
                        <a:pt x="58" y="22"/>
                      </a:lnTo>
                      <a:lnTo>
                        <a:pt x="58" y="21"/>
                      </a:lnTo>
                      <a:lnTo>
                        <a:pt x="61" y="18"/>
                      </a:lnTo>
                      <a:lnTo>
                        <a:pt x="62" y="16"/>
                      </a:lnTo>
                      <a:lnTo>
                        <a:pt x="64" y="12"/>
                      </a:lnTo>
                      <a:lnTo>
                        <a:pt x="67" y="7"/>
                      </a:lnTo>
                      <a:lnTo>
                        <a:pt x="68" y="3"/>
                      </a:lnTo>
                      <a:lnTo>
                        <a:pt x="68" y="0"/>
                      </a:lnTo>
                      <a:lnTo>
                        <a:pt x="76" y="3"/>
                      </a:lnTo>
                      <a:lnTo>
                        <a:pt x="76" y="4"/>
                      </a:lnTo>
                      <a:lnTo>
                        <a:pt x="77" y="4"/>
                      </a:lnTo>
                      <a:lnTo>
                        <a:pt x="95" y="11"/>
                      </a:lnTo>
                      <a:lnTo>
                        <a:pt x="110" y="14"/>
                      </a:lnTo>
                      <a:lnTo>
                        <a:pt x="118" y="17"/>
                      </a:lnTo>
                      <a:lnTo>
                        <a:pt x="119" y="17"/>
                      </a:lnTo>
                      <a:lnTo>
                        <a:pt x="129" y="21"/>
                      </a:lnTo>
                      <a:lnTo>
                        <a:pt x="138" y="22"/>
                      </a:lnTo>
                      <a:lnTo>
                        <a:pt x="143" y="23"/>
                      </a:lnTo>
                      <a:lnTo>
                        <a:pt x="151" y="27"/>
                      </a:lnTo>
                      <a:lnTo>
                        <a:pt x="155" y="27"/>
                      </a:lnTo>
                      <a:lnTo>
                        <a:pt x="181" y="35"/>
                      </a:lnTo>
                      <a:lnTo>
                        <a:pt x="190" y="37"/>
                      </a:lnTo>
                      <a:lnTo>
                        <a:pt x="199" y="40"/>
                      </a:lnTo>
                      <a:lnTo>
                        <a:pt x="206" y="42"/>
                      </a:lnTo>
                      <a:close/>
                    </a:path>
                  </a:pathLst>
                </a:custGeom>
                <a:solidFill>
                  <a:srgbClr val="0000AD"/>
                </a:solidFill>
                <a:ln w="9525">
                  <a:solidFill>
                    <a:schemeClr val="tx1"/>
                  </a:solidFill>
                  <a:round/>
                  <a:headEnd/>
                  <a:tailEnd/>
                </a:ln>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6" name="Freeform 113"/>
                <p:cNvSpPr>
                  <a:spLocks/>
                </p:cNvSpPr>
                <p:nvPr/>
              </p:nvSpPr>
              <p:spPr bwMode="auto">
                <a:xfrm>
                  <a:off x="2962276" y="4137025"/>
                  <a:ext cx="25400" cy="44450"/>
                </a:xfrm>
                <a:custGeom>
                  <a:avLst/>
                  <a:gdLst>
                    <a:gd name="T0" fmla="*/ 4 w 16"/>
                    <a:gd name="T1" fmla="*/ 1 h 28"/>
                    <a:gd name="T2" fmla="*/ 4 w 16"/>
                    <a:gd name="T3" fmla="*/ 4 h 28"/>
                    <a:gd name="T4" fmla="*/ 5 w 16"/>
                    <a:gd name="T5" fmla="*/ 6 h 28"/>
                    <a:gd name="T6" fmla="*/ 6 w 16"/>
                    <a:gd name="T7" fmla="*/ 8 h 28"/>
                    <a:gd name="T8" fmla="*/ 7 w 16"/>
                    <a:gd name="T9" fmla="*/ 13 h 28"/>
                    <a:gd name="T10" fmla="*/ 7 w 16"/>
                    <a:gd name="T11" fmla="*/ 14 h 28"/>
                    <a:gd name="T12" fmla="*/ 9 w 16"/>
                    <a:gd name="T13" fmla="*/ 14 h 28"/>
                    <a:gd name="T14" fmla="*/ 10 w 16"/>
                    <a:gd name="T15" fmla="*/ 15 h 28"/>
                    <a:gd name="T16" fmla="*/ 10 w 16"/>
                    <a:gd name="T17" fmla="*/ 17 h 28"/>
                    <a:gd name="T18" fmla="*/ 15 w 16"/>
                    <a:gd name="T19" fmla="*/ 24 h 28"/>
                    <a:gd name="T20" fmla="*/ 16 w 16"/>
                    <a:gd name="T21" fmla="*/ 27 h 28"/>
                    <a:gd name="T22" fmla="*/ 15 w 16"/>
                    <a:gd name="T23" fmla="*/ 27 h 28"/>
                    <a:gd name="T24" fmla="*/ 14 w 16"/>
                    <a:gd name="T25" fmla="*/ 26 h 28"/>
                    <a:gd name="T26" fmla="*/ 12 w 16"/>
                    <a:gd name="T27" fmla="*/ 26 h 28"/>
                    <a:gd name="T28" fmla="*/ 10 w 16"/>
                    <a:gd name="T29" fmla="*/ 28 h 28"/>
                    <a:gd name="T30" fmla="*/ 10 w 16"/>
                    <a:gd name="T31" fmla="*/ 27 h 28"/>
                    <a:gd name="T32" fmla="*/ 9 w 16"/>
                    <a:gd name="T33" fmla="*/ 26 h 28"/>
                    <a:gd name="T34" fmla="*/ 6 w 16"/>
                    <a:gd name="T35" fmla="*/ 22 h 28"/>
                    <a:gd name="T36" fmla="*/ 5 w 16"/>
                    <a:gd name="T37" fmla="*/ 20 h 28"/>
                    <a:gd name="T38" fmla="*/ 5 w 16"/>
                    <a:gd name="T39" fmla="*/ 19 h 28"/>
                    <a:gd name="T40" fmla="*/ 5 w 16"/>
                    <a:gd name="T41" fmla="*/ 18 h 28"/>
                    <a:gd name="T42" fmla="*/ 4 w 16"/>
                    <a:gd name="T43" fmla="*/ 15 h 28"/>
                    <a:gd name="T44" fmla="*/ 4 w 16"/>
                    <a:gd name="T45" fmla="*/ 14 h 28"/>
                    <a:gd name="T46" fmla="*/ 4 w 16"/>
                    <a:gd name="T47" fmla="*/ 10 h 28"/>
                    <a:gd name="T48" fmla="*/ 2 w 16"/>
                    <a:gd name="T49" fmla="*/ 8 h 28"/>
                    <a:gd name="T50" fmla="*/ 2 w 16"/>
                    <a:gd name="T51" fmla="*/ 6 h 28"/>
                    <a:gd name="T52" fmla="*/ 2 w 16"/>
                    <a:gd name="T53" fmla="*/ 3 h 28"/>
                    <a:gd name="T54" fmla="*/ 1 w 16"/>
                    <a:gd name="T55" fmla="*/ 1 h 28"/>
                    <a:gd name="T56" fmla="*/ 0 w 16"/>
                    <a:gd name="T57" fmla="*/ 1 h 28"/>
                    <a:gd name="T58" fmla="*/ 1 w 16"/>
                    <a:gd name="T59" fmla="*/ 0 h 28"/>
                    <a:gd name="T60" fmla="*/ 2 w 16"/>
                    <a:gd name="T61" fmla="*/ 0 h 28"/>
                    <a:gd name="T62" fmla="*/ 4 w 16"/>
                    <a:gd name="T63" fmla="*/ 0 h 28"/>
                    <a:gd name="T64" fmla="*/ 4 w 16"/>
                    <a:gd name="T65"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28">
                      <a:moveTo>
                        <a:pt x="4" y="1"/>
                      </a:moveTo>
                      <a:lnTo>
                        <a:pt x="4" y="4"/>
                      </a:lnTo>
                      <a:lnTo>
                        <a:pt x="5" y="6"/>
                      </a:lnTo>
                      <a:lnTo>
                        <a:pt x="6" y="8"/>
                      </a:lnTo>
                      <a:lnTo>
                        <a:pt x="7" y="13"/>
                      </a:lnTo>
                      <a:lnTo>
                        <a:pt x="7" y="14"/>
                      </a:lnTo>
                      <a:lnTo>
                        <a:pt x="9" y="14"/>
                      </a:lnTo>
                      <a:lnTo>
                        <a:pt x="10" y="15"/>
                      </a:lnTo>
                      <a:lnTo>
                        <a:pt x="10" y="17"/>
                      </a:lnTo>
                      <a:lnTo>
                        <a:pt x="15" y="24"/>
                      </a:lnTo>
                      <a:lnTo>
                        <a:pt x="16" y="27"/>
                      </a:lnTo>
                      <a:lnTo>
                        <a:pt x="15" y="27"/>
                      </a:lnTo>
                      <a:lnTo>
                        <a:pt x="14" y="26"/>
                      </a:lnTo>
                      <a:lnTo>
                        <a:pt x="12" y="26"/>
                      </a:lnTo>
                      <a:lnTo>
                        <a:pt x="10" y="28"/>
                      </a:lnTo>
                      <a:lnTo>
                        <a:pt x="10" y="27"/>
                      </a:lnTo>
                      <a:lnTo>
                        <a:pt x="9" y="26"/>
                      </a:lnTo>
                      <a:lnTo>
                        <a:pt x="6" y="22"/>
                      </a:lnTo>
                      <a:lnTo>
                        <a:pt x="5" y="20"/>
                      </a:lnTo>
                      <a:lnTo>
                        <a:pt x="5" y="19"/>
                      </a:lnTo>
                      <a:lnTo>
                        <a:pt x="5" y="18"/>
                      </a:lnTo>
                      <a:lnTo>
                        <a:pt x="4" y="15"/>
                      </a:lnTo>
                      <a:lnTo>
                        <a:pt x="4" y="14"/>
                      </a:lnTo>
                      <a:lnTo>
                        <a:pt x="4" y="10"/>
                      </a:lnTo>
                      <a:lnTo>
                        <a:pt x="2" y="8"/>
                      </a:lnTo>
                      <a:lnTo>
                        <a:pt x="2" y="6"/>
                      </a:lnTo>
                      <a:lnTo>
                        <a:pt x="2" y="3"/>
                      </a:lnTo>
                      <a:lnTo>
                        <a:pt x="1" y="1"/>
                      </a:lnTo>
                      <a:lnTo>
                        <a:pt x="0" y="1"/>
                      </a:lnTo>
                      <a:lnTo>
                        <a:pt x="1" y="0"/>
                      </a:lnTo>
                      <a:lnTo>
                        <a:pt x="2" y="0"/>
                      </a:lnTo>
                      <a:lnTo>
                        <a:pt x="4" y="0"/>
                      </a:lnTo>
                      <a:lnTo>
                        <a:pt x="4" y="1"/>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7" name="Freeform 114"/>
                <p:cNvSpPr>
                  <a:spLocks/>
                </p:cNvSpPr>
                <p:nvPr/>
              </p:nvSpPr>
              <p:spPr bwMode="auto">
                <a:xfrm>
                  <a:off x="2846388" y="4062413"/>
                  <a:ext cx="15875" cy="14288"/>
                </a:xfrm>
                <a:custGeom>
                  <a:avLst/>
                  <a:gdLst>
                    <a:gd name="T0" fmla="*/ 5 w 10"/>
                    <a:gd name="T1" fmla="*/ 3 h 9"/>
                    <a:gd name="T2" fmla="*/ 8 w 10"/>
                    <a:gd name="T3" fmla="*/ 4 h 9"/>
                    <a:gd name="T4" fmla="*/ 9 w 10"/>
                    <a:gd name="T5" fmla="*/ 5 h 9"/>
                    <a:gd name="T6" fmla="*/ 10 w 10"/>
                    <a:gd name="T7" fmla="*/ 9 h 9"/>
                    <a:gd name="T8" fmla="*/ 9 w 10"/>
                    <a:gd name="T9" fmla="*/ 9 h 9"/>
                    <a:gd name="T10" fmla="*/ 8 w 10"/>
                    <a:gd name="T11" fmla="*/ 9 h 9"/>
                    <a:gd name="T12" fmla="*/ 7 w 10"/>
                    <a:gd name="T13" fmla="*/ 9 h 9"/>
                    <a:gd name="T14" fmla="*/ 5 w 10"/>
                    <a:gd name="T15" fmla="*/ 8 h 9"/>
                    <a:gd name="T16" fmla="*/ 4 w 10"/>
                    <a:gd name="T17" fmla="*/ 8 h 9"/>
                    <a:gd name="T18" fmla="*/ 4 w 10"/>
                    <a:gd name="T19" fmla="*/ 6 h 9"/>
                    <a:gd name="T20" fmla="*/ 2 w 10"/>
                    <a:gd name="T21" fmla="*/ 5 h 9"/>
                    <a:gd name="T22" fmla="*/ 0 w 10"/>
                    <a:gd name="T23" fmla="*/ 4 h 9"/>
                    <a:gd name="T24" fmla="*/ 0 w 10"/>
                    <a:gd name="T25" fmla="*/ 3 h 9"/>
                    <a:gd name="T26" fmla="*/ 0 w 10"/>
                    <a:gd name="T27" fmla="*/ 0 h 9"/>
                    <a:gd name="T28" fmla="*/ 2 w 10"/>
                    <a:gd name="T29" fmla="*/ 1 h 9"/>
                    <a:gd name="T30" fmla="*/ 3 w 10"/>
                    <a:gd name="T31" fmla="*/ 1 h 9"/>
                    <a:gd name="T32" fmla="*/ 4 w 10"/>
                    <a:gd name="T33" fmla="*/ 1 h 9"/>
                    <a:gd name="T34" fmla="*/ 5 w 10"/>
                    <a:gd name="T3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9">
                      <a:moveTo>
                        <a:pt x="5" y="3"/>
                      </a:moveTo>
                      <a:lnTo>
                        <a:pt x="8" y="4"/>
                      </a:lnTo>
                      <a:lnTo>
                        <a:pt x="9" y="5"/>
                      </a:lnTo>
                      <a:lnTo>
                        <a:pt x="10" y="9"/>
                      </a:lnTo>
                      <a:lnTo>
                        <a:pt x="9" y="9"/>
                      </a:lnTo>
                      <a:lnTo>
                        <a:pt x="8" y="9"/>
                      </a:lnTo>
                      <a:lnTo>
                        <a:pt x="7" y="9"/>
                      </a:lnTo>
                      <a:lnTo>
                        <a:pt x="5" y="8"/>
                      </a:lnTo>
                      <a:lnTo>
                        <a:pt x="4" y="8"/>
                      </a:lnTo>
                      <a:lnTo>
                        <a:pt x="4" y="6"/>
                      </a:lnTo>
                      <a:lnTo>
                        <a:pt x="2" y="5"/>
                      </a:lnTo>
                      <a:lnTo>
                        <a:pt x="0" y="4"/>
                      </a:lnTo>
                      <a:lnTo>
                        <a:pt x="0" y="3"/>
                      </a:lnTo>
                      <a:lnTo>
                        <a:pt x="0" y="0"/>
                      </a:lnTo>
                      <a:lnTo>
                        <a:pt x="2" y="1"/>
                      </a:lnTo>
                      <a:lnTo>
                        <a:pt x="3" y="1"/>
                      </a:lnTo>
                      <a:lnTo>
                        <a:pt x="4" y="1"/>
                      </a:lnTo>
                      <a:lnTo>
                        <a:pt x="5" y="3"/>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8" name="Freeform 115"/>
                <p:cNvSpPr>
                  <a:spLocks/>
                </p:cNvSpPr>
                <p:nvPr/>
              </p:nvSpPr>
              <p:spPr bwMode="auto">
                <a:xfrm>
                  <a:off x="2981326" y="4062413"/>
                  <a:ext cx="33338" cy="41275"/>
                </a:xfrm>
                <a:custGeom>
                  <a:avLst/>
                  <a:gdLst>
                    <a:gd name="T0" fmla="*/ 0 w 21"/>
                    <a:gd name="T1" fmla="*/ 0 h 26"/>
                    <a:gd name="T2" fmla="*/ 2 w 21"/>
                    <a:gd name="T3" fmla="*/ 1 h 26"/>
                    <a:gd name="T4" fmla="*/ 6 w 21"/>
                    <a:gd name="T5" fmla="*/ 3 h 26"/>
                    <a:gd name="T6" fmla="*/ 7 w 21"/>
                    <a:gd name="T7" fmla="*/ 3 h 26"/>
                    <a:gd name="T8" fmla="*/ 8 w 21"/>
                    <a:gd name="T9" fmla="*/ 5 h 26"/>
                    <a:gd name="T10" fmla="*/ 8 w 21"/>
                    <a:gd name="T11" fmla="*/ 6 h 26"/>
                    <a:gd name="T12" fmla="*/ 9 w 21"/>
                    <a:gd name="T13" fmla="*/ 6 h 26"/>
                    <a:gd name="T14" fmla="*/ 11 w 21"/>
                    <a:gd name="T15" fmla="*/ 6 h 26"/>
                    <a:gd name="T16" fmla="*/ 12 w 21"/>
                    <a:gd name="T17" fmla="*/ 9 h 26"/>
                    <a:gd name="T18" fmla="*/ 14 w 21"/>
                    <a:gd name="T19" fmla="*/ 9 h 26"/>
                    <a:gd name="T20" fmla="*/ 17 w 21"/>
                    <a:gd name="T21" fmla="*/ 13 h 26"/>
                    <a:gd name="T22" fmla="*/ 18 w 21"/>
                    <a:gd name="T23" fmla="*/ 13 h 26"/>
                    <a:gd name="T24" fmla="*/ 18 w 21"/>
                    <a:gd name="T25" fmla="*/ 15 h 26"/>
                    <a:gd name="T26" fmla="*/ 21 w 21"/>
                    <a:gd name="T27" fmla="*/ 20 h 26"/>
                    <a:gd name="T28" fmla="*/ 21 w 21"/>
                    <a:gd name="T29" fmla="*/ 22 h 26"/>
                    <a:gd name="T30" fmla="*/ 21 w 21"/>
                    <a:gd name="T31" fmla="*/ 23 h 26"/>
                    <a:gd name="T32" fmla="*/ 21 w 21"/>
                    <a:gd name="T33" fmla="*/ 24 h 26"/>
                    <a:gd name="T34" fmla="*/ 19 w 21"/>
                    <a:gd name="T35" fmla="*/ 26 h 26"/>
                    <a:gd name="T36" fmla="*/ 18 w 21"/>
                    <a:gd name="T37" fmla="*/ 24 h 26"/>
                    <a:gd name="T38" fmla="*/ 17 w 21"/>
                    <a:gd name="T39" fmla="*/ 23 h 26"/>
                    <a:gd name="T40" fmla="*/ 16 w 21"/>
                    <a:gd name="T41" fmla="*/ 22 h 26"/>
                    <a:gd name="T42" fmla="*/ 13 w 21"/>
                    <a:gd name="T43" fmla="*/ 20 h 26"/>
                    <a:gd name="T44" fmla="*/ 11 w 21"/>
                    <a:gd name="T45" fmla="*/ 20 h 26"/>
                    <a:gd name="T46" fmla="*/ 9 w 21"/>
                    <a:gd name="T47" fmla="*/ 20 h 26"/>
                    <a:gd name="T48" fmla="*/ 8 w 21"/>
                    <a:gd name="T49" fmla="*/ 19 h 26"/>
                    <a:gd name="T50" fmla="*/ 7 w 21"/>
                    <a:gd name="T51" fmla="*/ 17 h 26"/>
                    <a:gd name="T52" fmla="*/ 7 w 21"/>
                    <a:gd name="T53" fmla="*/ 15 h 26"/>
                    <a:gd name="T54" fmla="*/ 8 w 21"/>
                    <a:gd name="T55" fmla="*/ 14 h 26"/>
                    <a:gd name="T56" fmla="*/ 8 w 21"/>
                    <a:gd name="T57" fmla="*/ 13 h 26"/>
                    <a:gd name="T58" fmla="*/ 9 w 21"/>
                    <a:gd name="T59" fmla="*/ 10 h 26"/>
                    <a:gd name="T60" fmla="*/ 8 w 21"/>
                    <a:gd name="T61" fmla="*/ 9 h 26"/>
                    <a:gd name="T62" fmla="*/ 8 w 21"/>
                    <a:gd name="T63" fmla="*/ 8 h 26"/>
                    <a:gd name="T64" fmla="*/ 7 w 21"/>
                    <a:gd name="T65" fmla="*/ 8 h 26"/>
                    <a:gd name="T66" fmla="*/ 6 w 21"/>
                    <a:gd name="T67" fmla="*/ 8 h 26"/>
                    <a:gd name="T68" fmla="*/ 6 w 21"/>
                    <a:gd name="T69" fmla="*/ 6 h 26"/>
                    <a:gd name="T70" fmla="*/ 3 w 21"/>
                    <a:gd name="T71" fmla="*/ 6 h 26"/>
                    <a:gd name="T72" fmla="*/ 2 w 21"/>
                    <a:gd name="T73" fmla="*/ 5 h 26"/>
                    <a:gd name="T74" fmla="*/ 2 w 21"/>
                    <a:gd name="T75" fmla="*/ 4 h 26"/>
                    <a:gd name="T76" fmla="*/ 2 w 21"/>
                    <a:gd name="T77" fmla="*/ 1 h 26"/>
                    <a:gd name="T78" fmla="*/ 0 w 21"/>
                    <a:gd name="T79" fmla="*/ 1 h 26"/>
                    <a:gd name="T80" fmla="*/ 0 w 21"/>
                    <a:gd name="T8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 h="26">
                      <a:moveTo>
                        <a:pt x="0" y="0"/>
                      </a:moveTo>
                      <a:lnTo>
                        <a:pt x="2" y="1"/>
                      </a:lnTo>
                      <a:lnTo>
                        <a:pt x="6" y="3"/>
                      </a:lnTo>
                      <a:lnTo>
                        <a:pt x="7" y="3"/>
                      </a:lnTo>
                      <a:lnTo>
                        <a:pt x="8" y="5"/>
                      </a:lnTo>
                      <a:lnTo>
                        <a:pt x="8" y="6"/>
                      </a:lnTo>
                      <a:lnTo>
                        <a:pt x="9" y="6"/>
                      </a:lnTo>
                      <a:lnTo>
                        <a:pt x="11" y="6"/>
                      </a:lnTo>
                      <a:lnTo>
                        <a:pt x="12" y="9"/>
                      </a:lnTo>
                      <a:lnTo>
                        <a:pt x="14" y="9"/>
                      </a:lnTo>
                      <a:lnTo>
                        <a:pt x="17" y="13"/>
                      </a:lnTo>
                      <a:lnTo>
                        <a:pt x="18" y="13"/>
                      </a:lnTo>
                      <a:lnTo>
                        <a:pt x="18" y="15"/>
                      </a:lnTo>
                      <a:lnTo>
                        <a:pt x="21" y="20"/>
                      </a:lnTo>
                      <a:lnTo>
                        <a:pt x="21" y="22"/>
                      </a:lnTo>
                      <a:lnTo>
                        <a:pt x="21" y="23"/>
                      </a:lnTo>
                      <a:lnTo>
                        <a:pt x="21" y="24"/>
                      </a:lnTo>
                      <a:lnTo>
                        <a:pt x="19" y="26"/>
                      </a:lnTo>
                      <a:lnTo>
                        <a:pt x="18" y="24"/>
                      </a:lnTo>
                      <a:lnTo>
                        <a:pt x="17" y="23"/>
                      </a:lnTo>
                      <a:lnTo>
                        <a:pt x="16" y="22"/>
                      </a:lnTo>
                      <a:lnTo>
                        <a:pt x="13" y="20"/>
                      </a:lnTo>
                      <a:lnTo>
                        <a:pt x="11" y="20"/>
                      </a:lnTo>
                      <a:lnTo>
                        <a:pt x="9" y="20"/>
                      </a:lnTo>
                      <a:lnTo>
                        <a:pt x="8" y="19"/>
                      </a:lnTo>
                      <a:lnTo>
                        <a:pt x="7" y="17"/>
                      </a:lnTo>
                      <a:lnTo>
                        <a:pt x="7" y="15"/>
                      </a:lnTo>
                      <a:lnTo>
                        <a:pt x="8" y="14"/>
                      </a:lnTo>
                      <a:lnTo>
                        <a:pt x="8" y="13"/>
                      </a:lnTo>
                      <a:lnTo>
                        <a:pt x="9" y="10"/>
                      </a:lnTo>
                      <a:lnTo>
                        <a:pt x="8" y="9"/>
                      </a:lnTo>
                      <a:lnTo>
                        <a:pt x="8" y="8"/>
                      </a:lnTo>
                      <a:lnTo>
                        <a:pt x="7" y="8"/>
                      </a:lnTo>
                      <a:lnTo>
                        <a:pt x="6" y="8"/>
                      </a:lnTo>
                      <a:lnTo>
                        <a:pt x="6" y="6"/>
                      </a:lnTo>
                      <a:lnTo>
                        <a:pt x="3" y="6"/>
                      </a:lnTo>
                      <a:lnTo>
                        <a:pt x="2" y="5"/>
                      </a:lnTo>
                      <a:lnTo>
                        <a:pt x="2" y="4"/>
                      </a:lnTo>
                      <a:lnTo>
                        <a:pt x="2" y="1"/>
                      </a:lnTo>
                      <a:lnTo>
                        <a:pt x="0" y="1"/>
                      </a:lnTo>
                      <a:lnTo>
                        <a:pt x="0" y="0"/>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9" name="Freeform 116"/>
                <p:cNvSpPr>
                  <a:spLocks/>
                </p:cNvSpPr>
                <p:nvPr/>
              </p:nvSpPr>
              <p:spPr bwMode="auto">
                <a:xfrm>
                  <a:off x="2895601" y="3948113"/>
                  <a:ext cx="11113" cy="3175"/>
                </a:xfrm>
                <a:custGeom>
                  <a:avLst/>
                  <a:gdLst>
                    <a:gd name="T0" fmla="*/ 6 w 7"/>
                    <a:gd name="T1" fmla="*/ 1 h 2"/>
                    <a:gd name="T2" fmla="*/ 4 w 7"/>
                    <a:gd name="T3" fmla="*/ 2 h 2"/>
                    <a:gd name="T4" fmla="*/ 2 w 7"/>
                    <a:gd name="T5" fmla="*/ 1 h 2"/>
                    <a:gd name="T6" fmla="*/ 1 w 7"/>
                    <a:gd name="T7" fmla="*/ 1 h 2"/>
                    <a:gd name="T8" fmla="*/ 1 w 7"/>
                    <a:gd name="T9" fmla="*/ 0 h 2"/>
                    <a:gd name="T10" fmla="*/ 0 w 7"/>
                    <a:gd name="T11" fmla="*/ 0 h 2"/>
                    <a:gd name="T12" fmla="*/ 1 w 7"/>
                    <a:gd name="T13" fmla="*/ 0 h 2"/>
                    <a:gd name="T14" fmla="*/ 2 w 7"/>
                    <a:gd name="T15" fmla="*/ 0 h 2"/>
                    <a:gd name="T16" fmla="*/ 2 w 7"/>
                    <a:gd name="T17" fmla="*/ 1 h 2"/>
                    <a:gd name="T18" fmla="*/ 4 w 7"/>
                    <a:gd name="T19" fmla="*/ 1 h 2"/>
                    <a:gd name="T20" fmla="*/ 5 w 7"/>
                    <a:gd name="T21" fmla="*/ 1 h 2"/>
                    <a:gd name="T22" fmla="*/ 6 w 7"/>
                    <a:gd name="T23" fmla="*/ 1 h 2"/>
                    <a:gd name="T24" fmla="*/ 7 w 7"/>
                    <a:gd name="T25" fmla="*/ 1 h 2"/>
                    <a:gd name="T26" fmla="*/ 6 w 7"/>
                    <a:gd name="T2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2">
                      <a:moveTo>
                        <a:pt x="6" y="1"/>
                      </a:moveTo>
                      <a:lnTo>
                        <a:pt x="4" y="2"/>
                      </a:lnTo>
                      <a:lnTo>
                        <a:pt x="2" y="1"/>
                      </a:lnTo>
                      <a:lnTo>
                        <a:pt x="1" y="1"/>
                      </a:lnTo>
                      <a:lnTo>
                        <a:pt x="1" y="0"/>
                      </a:lnTo>
                      <a:lnTo>
                        <a:pt x="0" y="0"/>
                      </a:lnTo>
                      <a:lnTo>
                        <a:pt x="1" y="0"/>
                      </a:lnTo>
                      <a:lnTo>
                        <a:pt x="2" y="0"/>
                      </a:lnTo>
                      <a:lnTo>
                        <a:pt x="2" y="1"/>
                      </a:lnTo>
                      <a:lnTo>
                        <a:pt x="4" y="1"/>
                      </a:lnTo>
                      <a:lnTo>
                        <a:pt x="5" y="1"/>
                      </a:lnTo>
                      <a:lnTo>
                        <a:pt x="6" y="1"/>
                      </a:lnTo>
                      <a:lnTo>
                        <a:pt x="7" y="1"/>
                      </a:lnTo>
                      <a:lnTo>
                        <a:pt x="6" y="1"/>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0" name="Freeform 117"/>
                <p:cNvSpPr>
                  <a:spLocks/>
                </p:cNvSpPr>
                <p:nvPr/>
              </p:nvSpPr>
              <p:spPr bwMode="auto">
                <a:xfrm>
                  <a:off x="2790826" y="3921125"/>
                  <a:ext cx="33338" cy="22225"/>
                </a:xfrm>
                <a:custGeom>
                  <a:avLst/>
                  <a:gdLst>
                    <a:gd name="T0" fmla="*/ 18 w 21"/>
                    <a:gd name="T1" fmla="*/ 3 h 14"/>
                    <a:gd name="T2" fmla="*/ 16 w 21"/>
                    <a:gd name="T3" fmla="*/ 3 h 14"/>
                    <a:gd name="T4" fmla="*/ 16 w 21"/>
                    <a:gd name="T5" fmla="*/ 4 h 14"/>
                    <a:gd name="T6" fmla="*/ 16 w 21"/>
                    <a:gd name="T7" fmla="*/ 5 h 14"/>
                    <a:gd name="T8" fmla="*/ 18 w 21"/>
                    <a:gd name="T9" fmla="*/ 5 h 14"/>
                    <a:gd name="T10" fmla="*/ 18 w 21"/>
                    <a:gd name="T11" fmla="*/ 7 h 14"/>
                    <a:gd name="T12" fmla="*/ 19 w 21"/>
                    <a:gd name="T13" fmla="*/ 8 h 14"/>
                    <a:gd name="T14" fmla="*/ 20 w 21"/>
                    <a:gd name="T15" fmla="*/ 8 h 14"/>
                    <a:gd name="T16" fmla="*/ 21 w 21"/>
                    <a:gd name="T17" fmla="*/ 8 h 14"/>
                    <a:gd name="T18" fmla="*/ 21 w 21"/>
                    <a:gd name="T19" fmla="*/ 9 h 14"/>
                    <a:gd name="T20" fmla="*/ 21 w 21"/>
                    <a:gd name="T21" fmla="*/ 10 h 14"/>
                    <a:gd name="T22" fmla="*/ 21 w 21"/>
                    <a:gd name="T23" fmla="*/ 12 h 14"/>
                    <a:gd name="T24" fmla="*/ 19 w 21"/>
                    <a:gd name="T25" fmla="*/ 12 h 14"/>
                    <a:gd name="T26" fmla="*/ 18 w 21"/>
                    <a:gd name="T27" fmla="*/ 12 h 14"/>
                    <a:gd name="T28" fmla="*/ 15 w 21"/>
                    <a:gd name="T29" fmla="*/ 13 h 14"/>
                    <a:gd name="T30" fmla="*/ 14 w 21"/>
                    <a:gd name="T31" fmla="*/ 13 h 14"/>
                    <a:gd name="T32" fmla="*/ 11 w 21"/>
                    <a:gd name="T33" fmla="*/ 13 h 14"/>
                    <a:gd name="T34" fmla="*/ 10 w 21"/>
                    <a:gd name="T35" fmla="*/ 13 h 14"/>
                    <a:gd name="T36" fmla="*/ 9 w 21"/>
                    <a:gd name="T37" fmla="*/ 13 h 14"/>
                    <a:gd name="T38" fmla="*/ 9 w 21"/>
                    <a:gd name="T39" fmla="*/ 14 h 14"/>
                    <a:gd name="T40" fmla="*/ 7 w 21"/>
                    <a:gd name="T41" fmla="*/ 14 h 14"/>
                    <a:gd name="T42" fmla="*/ 5 w 21"/>
                    <a:gd name="T43" fmla="*/ 10 h 14"/>
                    <a:gd name="T44" fmla="*/ 4 w 21"/>
                    <a:gd name="T45" fmla="*/ 9 h 14"/>
                    <a:gd name="T46" fmla="*/ 4 w 21"/>
                    <a:gd name="T47" fmla="*/ 7 h 14"/>
                    <a:gd name="T48" fmla="*/ 4 w 21"/>
                    <a:gd name="T49" fmla="*/ 5 h 14"/>
                    <a:gd name="T50" fmla="*/ 2 w 21"/>
                    <a:gd name="T51" fmla="*/ 4 h 14"/>
                    <a:gd name="T52" fmla="*/ 2 w 21"/>
                    <a:gd name="T53" fmla="*/ 1 h 14"/>
                    <a:gd name="T54" fmla="*/ 0 w 21"/>
                    <a:gd name="T55" fmla="*/ 0 h 14"/>
                    <a:gd name="T56" fmla="*/ 1 w 21"/>
                    <a:gd name="T57" fmla="*/ 0 h 14"/>
                    <a:gd name="T58" fmla="*/ 2 w 21"/>
                    <a:gd name="T59" fmla="*/ 0 h 14"/>
                    <a:gd name="T60" fmla="*/ 4 w 21"/>
                    <a:gd name="T61" fmla="*/ 0 h 14"/>
                    <a:gd name="T62" fmla="*/ 5 w 21"/>
                    <a:gd name="T63" fmla="*/ 1 h 14"/>
                    <a:gd name="T64" fmla="*/ 7 w 21"/>
                    <a:gd name="T65" fmla="*/ 1 h 14"/>
                    <a:gd name="T66" fmla="*/ 9 w 21"/>
                    <a:gd name="T67" fmla="*/ 0 h 14"/>
                    <a:gd name="T68" fmla="*/ 10 w 21"/>
                    <a:gd name="T69" fmla="*/ 0 h 14"/>
                    <a:gd name="T70" fmla="*/ 11 w 21"/>
                    <a:gd name="T71" fmla="*/ 1 h 14"/>
                    <a:gd name="T72" fmla="*/ 14 w 21"/>
                    <a:gd name="T73" fmla="*/ 1 h 14"/>
                    <a:gd name="T74" fmla="*/ 15 w 21"/>
                    <a:gd name="T75" fmla="*/ 1 h 14"/>
                    <a:gd name="T76" fmla="*/ 16 w 21"/>
                    <a:gd name="T77" fmla="*/ 1 h 14"/>
                    <a:gd name="T78" fmla="*/ 16 w 21"/>
                    <a:gd name="T79" fmla="*/ 0 h 14"/>
                    <a:gd name="T80" fmla="*/ 18 w 21"/>
                    <a:gd name="T81" fmla="*/ 0 h 14"/>
                    <a:gd name="T82" fmla="*/ 18 w 21"/>
                    <a:gd name="T83" fmla="*/ 1 h 14"/>
                    <a:gd name="T84" fmla="*/ 18 w 21"/>
                    <a:gd name="T8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14">
                      <a:moveTo>
                        <a:pt x="18" y="3"/>
                      </a:moveTo>
                      <a:lnTo>
                        <a:pt x="16" y="3"/>
                      </a:lnTo>
                      <a:lnTo>
                        <a:pt x="16" y="4"/>
                      </a:lnTo>
                      <a:lnTo>
                        <a:pt x="16" y="5"/>
                      </a:lnTo>
                      <a:lnTo>
                        <a:pt x="18" y="5"/>
                      </a:lnTo>
                      <a:lnTo>
                        <a:pt x="18" y="7"/>
                      </a:lnTo>
                      <a:lnTo>
                        <a:pt x="19" y="8"/>
                      </a:lnTo>
                      <a:lnTo>
                        <a:pt x="20" y="8"/>
                      </a:lnTo>
                      <a:lnTo>
                        <a:pt x="21" y="8"/>
                      </a:lnTo>
                      <a:lnTo>
                        <a:pt x="21" y="9"/>
                      </a:lnTo>
                      <a:lnTo>
                        <a:pt x="21" y="10"/>
                      </a:lnTo>
                      <a:lnTo>
                        <a:pt x="21" y="12"/>
                      </a:lnTo>
                      <a:lnTo>
                        <a:pt x="19" y="12"/>
                      </a:lnTo>
                      <a:lnTo>
                        <a:pt x="18" y="12"/>
                      </a:lnTo>
                      <a:lnTo>
                        <a:pt x="15" y="13"/>
                      </a:lnTo>
                      <a:lnTo>
                        <a:pt x="14" y="13"/>
                      </a:lnTo>
                      <a:lnTo>
                        <a:pt x="11" y="13"/>
                      </a:lnTo>
                      <a:lnTo>
                        <a:pt x="10" y="13"/>
                      </a:lnTo>
                      <a:lnTo>
                        <a:pt x="9" y="13"/>
                      </a:lnTo>
                      <a:lnTo>
                        <a:pt x="9" y="14"/>
                      </a:lnTo>
                      <a:lnTo>
                        <a:pt x="7" y="14"/>
                      </a:lnTo>
                      <a:lnTo>
                        <a:pt x="5" y="10"/>
                      </a:lnTo>
                      <a:lnTo>
                        <a:pt x="4" y="9"/>
                      </a:lnTo>
                      <a:lnTo>
                        <a:pt x="4" y="7"/>
                      </a:lnTo>
                      <a:lnTo>
                        <a:pt x="4" y="5"/>
                      </a:lnTo>
                      <a:lnTo>
                        <a:pt x="2" y="4"/>
                      </a:lnTo>
                      <a:lnTo>
                        <a:pt x="2" y="1"/>
                      </a:lnTo>
                      <a:lnTo>
                        <a:pt x="0" y="0"/>
                      </a:lnTo>
                      <a:lnTo>
                        <a:pt x="1" y="0"/>
                      </a:lnTo>
                      <a:lnTo>
                        <a:pt x="2" y="0"/>
                      </a:lnTo>
                      <a:lnTo>
                        <a:pt x="4" y="0"/>
                      </a:lnTo>
                      <a:lnTo>
                        <a:pt x="5" y="1"/>
                      </a:lnTo>
                      <a:lnTo>
                        <a:pt x="7" y="1"/>
                      </a:lnTo>
                      <a:lnTo>
                        <a:pt x="9" y="0"/>
                      </a:lnTo>
                      <a:lnTo>
                        <a:pt x="10" y="0"/>
                      </a:lnTo>
                      <a:lnTo>
                        <a:pt x="11" y="1"/>
                      </a:lnTo>
                      <a:lnTo>
                        <a:pt x="14" y="1"/>
                      </a:lnTo>
                      <a:lnTo>
                        <a:pt x="15" y="1"/>
                      </a:lnTo>
                      <a:lnTo>
                        <a:pt x="16" y="1"/>
                      </a:lnTo>
                      <a:lnTo>
                        <a:pt x="16" y="0"/>
                      </a:lnTo>
                      <a:lnTo>
                        <a:pt x="18" y="0"/>
                      </a:lnTo>
                      <a:lnTo>
                        <a:pt x="18" y="1"/>
                      </a:lnTo>
                      <a:lnTo>
                        <a:pt x="18" y="3"/>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1" name="Freeform 118"/>
                <p:cNvSpPr>
                  <a:spLocks/>
                </p:cNvSpPr>
                <p:nvPr/>
              </p:nvSpPr>
              <p:spPr bwMode="auto">
                <a:xfrm>
                  <a:off x="2763838" y="3905250"/>
                  <a:ext cx="20638" cy="9525"/>
                </a:xfrm>
                <a:custGeom>
                  <a:avLst/>
                  <a:gdLst>
                    <a:gd name="T0" fmla="*/ 9 w 13"/>
                    <a:gd name="T1" fmla="*/ 3 h 6"/>
                    <a:gd name="T2" fmla="*/ 10 w 13"/>
                    <a:gd name="T3" fmla="*/ 4 h 6"/>
                    <a:gd name="T4" fmla="*/ 12 w 13"/>
                    <a:gd name="T5" fmla="*/ 4 h 6"/>
                    <a:gd name="T6" fmla="*/ 13 w 13"/>
                    <a:gd name="T7" fmla="*/ 4 h 6"/>
                    <a:gd name="T8" fmla="*/ 13 w 13"/>
                    <a:gd name="T9" fmla="*/ 5 h 6"/>
                    <a:gd name="T10" fmla="*/ 13 w 13"/>
                    <a:gd name="T11" fmla="*/ 6 h 6"/>
                    <a:gd name="T12" fmla="*/ 12 w 13"/>
                    <a:gd name="T13" fmla="*/ 6 h 6"/>
                    <a:gd name="T14" fmla="*/ 9 w 13"/>
                    <a:gd name="T15" fmla="*/ 6 h 6"/>
                    <a:gd name="T16" fmla="*/ 8 w 13"/>
                    <a:gd name="T17" fmla="*/ 5 h 6"/>
                    <a:gd name="T18" fmla="*/ 5 w 13"/>
                    <a:gd name="T19" fmla="*/ 4 h 6"/>
                    <a:gd name="T20" fmla="*/ 4 w 13"/>
                    <a:gd name="T21" fmla="*/ 3 h 6"/>
                    <a:gd name="T22" fmla="*/ 4 w 13"/>
                    <a:gd name="T23" fmla="*/ 4 h 6"/>
                    <a:gd name="T24" fmla="*/ 3 w 13"/>
                    <a:gd name="T25" fmla="*/ 4 h 6"/>
                    <a:gd name="T26" fmla="*/ 1 w 13"/>
                    <a:gd name="T27" fmla="*/ 3 h 6"/>
                    <a:gd name="T28" fmla="*/ 0 w 13"/>
                    <a:gd name="T29" fmla="*/ 1 h 6"/>
                    <a:gd name="T30" fmla="*/ 1 w 13"/>
                    <a:gd name="T31" fmla="*/ 1 h 6"/>
                    <a:gd name="T32" fmla="*/ 3 w 13"/>
                    <a:gd name="T33" fmla="*/ 3 h 6"/>
                    <a:gd name="T34" fmla="*/ 5 w 13"/>
                    <a:gd name="T35" fmla="*/ 1 h 6"/>
                    <a:gd name="T36" fmla="*/ 7 w 13"/>
                    <a:gd name="T37" fmla="*/ 1 h 6"/>
                    <a:gd name="T38" fmla="*/ 9 w 13"/>
                    <a:gd name="T39" fmla="*/ 1 h 6"/>
                    <a:gd name="T40" fmla="*/ 9 w 13"/>
                    <a:gd name="T41" fmla="*/ 0 h 6"/>
                    <a:gd name="T42" fmla="*/ 10 w 13"/>
                    <a:gd name="T43" fmla="*/ 0 h 6"/>
                    <a:gd name="T44" fmla="*/ 10 w 13"/>
                    <a:gd name="T45" fmla="*/ 1 h 6"/>
                    <a:gd name="T46" fmla="*/ 9 w 13"/>
                    <a:gd name="T4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6">
                      <a:moveTo>
                        <a:pt x="9" y="3"/>
                      </a:moveTo>
                      <a:lnTo>
                        <a:pt x="10" y="4"/>
                      </a:lnTo>
                      <a:lnTo>
                        <a:pt x="12" y="4"/>
                      </a:lnTo>
                      <a:lnTo>
                        <a:pt x="13" y="4"/>
                      </a:lnTo>
                      <a:lnTo>
                        <a:pt x="13" y="5"/>
                      </a:lnTo>
                      <a:lnTo>
                        <a:pt x="13" y="6"/>
                      </a:lnTo>
                      <a:lnTo>
                        <a:pt x="12" y="6"/>
                      </a:lnTo>
                      <a:lnTo>
                        <a:pt x="9" y="6"/>
                      </a:lnTo>
                      <a:lnTo>
                        <a:pt x="8" y="5"/>
                      </a:lnTo>
                      <a:lnTo>
                        <a:pt x="5" y="4"/>
                      </a:lnTo>
                      <a:lnTo>
                        <a:pt x="4" y="3"/>
                      </a:lnTo>
                      <a:lnTo>
                        <a:pt x="4" y="4"/>
                      </a:lnTo>
                      <a:lnTo>
                        <a:pt x="3" y="4"/>
                      </a:lnTo>
                      <a:lnTo>
                        <a:pt x="1" y="3"/>
                      </a:lnTo>
                      <a:lnTo>
                        <a:pt x="0" y="1"/>
                      </a:lnTo>
                      <a:lnTo>
                        <a:pt x="1" y="1"/>
                      </a:lnTo>
                      <a:lnTo>
                        <a:pt x="3" y="3"/>
                      </a:lnTo>
                      <a:lnTo>
                        <a:pt x="5" y="1"/>
                      </a:lnTo>
                      <a:lnTo>
                        <a:pt x="7" y="1"/>
                      </a:lnTo>
                      <a:lnTo>
                        <a:pt x="9" y="1"/>
                      </a:lnTo>
                      <a:lnTo>
                        <a:pt x="9" y="0"/>
                      </a:lnTo>
                      <a:lnTo>
                        <a:pt x="10" y="0"/>
                      </a:lnTo>
                      <a:lnTo>
                        <a:pt x="10" y="1"/>
                      </a:lnTo>
                      <a:lnTo>
                        <a:pt x="9" y="3"/>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2" name="Freeform 119"/>
                <p:cNvSpPr>
                  <a:spLocks/>
                </p:cNvSpPr>
                <p:nvPr/>
              </p:nvSpPr>
              <p:spPr bwMode="auto">
                <a:xfrm>
                  <a:off x="2836863" y="3919538"/>
                  <a:ext cx="50800" cy="25400"/>
                </a:xfrm>
                <a:custGeom>
                  <a:avLst/>
                  <a:gdLst>
                    <a:gd name="T0" fmla="*/ 8 w 32"/>
                    <a:gd name="T1" fmla="*/ 5 h 16"/>
                    <a:gd name="T2" fmla="*/ 9 w 32"/>
                    <a:gd name="T3" fmla="*/ 5 h 16"/>
                    <a:gd name="T4" fmla="*/ 10 w 32"/>
                    <a:gd name="T5" fmla="*/ 5 h 16"/>
                    <a:gd name="T6" fmla="*/ 11 w 32"/>
                    <a:gd name="T7" fmla="*/ 6 h 16"/>
                    <a:gd name="T8" fmla="*/ 13 w 32"/>
                    <a:gd name="T9" fmla="*/ 6 h 16"/>
                    <a:gd name="T10" fmla="*/ 14 w 32"/>
                    <a:gd name="T11" fmla="*/ 8 h 16"/>
                    <a:gd name="T12" fmla="*/ 15 w 32"/>
                    <a:gd name="T13" fmla="*/ 8 h 16"/>
                    <a:gd name="T14" fmla="*/ 16 w 32"/>
                    <a:gd name="T15" fmla="*/ 9 h 16"/>
                    <a:gd name="T16" fmla="*/ 18 w 32"/>
                    <a:gd name="T17" fmla="*/ 11 h 16"/>
                    <a:gd name="T18" fmla="*/ 22 w 32"/>
                    <a:gd name="T19" fmla="*/ 14 h 16"/>
                    <a:gd name="T20" fmla="*/ 23 w 32"/>
                    <a:gd name="T21" fmla="*/ 14 h 16"/>
                    <a:gd name="T22" fmla="*/ 24 w 32"/>
                    <a:gd name="T23" fmla="*/ 13 h 16"/>
                    <a:gd name="T24" fmla="*/ 24 w 32"/>
                    <a:gd name="T25" fmla="*/ 11 h 16"/>
                    <a:gd name="T26" fmla="*/ 25 w 32"/>
                    <a:gd name="T27" fmla="*/ 10 h 16"/>
                    <a:gd name="T28" fmla="*/ 28 w 32"/>
                    <a:gd name="T29" fmla="*/ 11 h 16"/>
                    <a:gd name="T30" fmla="*/ 28 w 32"/>
                    <a:gd name="T31" fmla="*/ 10 h 16"/>
                    <a:gd name="T32" fmla="*/ 30 w 32"/>
                    <a:gd name="T33" fmla="*/ 13 h 16"/>
                    <a:gd name="T34" fmla="*/ 32 w 32"/>
                    <a:gd name="T35" fmla="*/ 14 h 16"/>
                    <a:gd name="T36" fmla="*/ 30 w 32"/>
                    <a:gd name="T37" fmla="*/ 14 h 16"/>
                    <a:gd name="T38" fmla="*/ 29 w 32"/>
                    <a:gd name="T39" fmla="*/ 14 h 16"/>
                    <a:gd name="T40" fmla="*/ 29 w 32"/>
                    <a:gd name="T41" fmla="*/ 15 h 16"/>
                    <a:gd name="T42" fmla="*/ 28 w 32"/>
                    <a:gd name="T43" fmla="*/ 15 h 16"/>
                    <a:gd name="T44" fmla="*/ 28 w 32"/>
                    <a:gd name="T45" fmla="*/ 16 h 16"/>
                    <a:gd name="T46" fmla="*/ 27 w 32"/>
                    <a:gd name="T47" fmla="*/ 16 h 16"/>
                    <a:gd name="T48" fmla="*/ 25 w 32"/>
                    <a:gd name="T49" fmla="*/ 16 h 16"/>
                    <a:gd name="T50" fmla="*/ 24 w 32"/>
                    <a:gd name="T51" fmla="*/ 16 h 16"/>
                    <a:gd name="T52" fmla="*/ 22 w 32"/>
                    <a:gd name="T53" fmla="*/ 16 h 16"/>
                    <a:gd name="T54" fmla="*/ 20 w 32"/>
                    <a:gd name="T55" fmla="*/ 15 h 16"/>
                    <a:gd name="T56" fmla="*/ 19 w 32"/>
                    <a:gd name="T57" fmla="*/ 15 h 16"/>
                    <a:gd name="T58" fmla="*/ 16 w 32"/>
                    <a:gd name="T59" fmla="*/ 16 h 16"/>
                    <a:gd name="T60" fmla="*/ 14 w 32"/>
                    <a:gd name="T61" fmla="*/ 16 h 16"/>
                    <a:gd name="T62" fmla="*/ 13 w 32"/>
                    <a:gd name="T63" fmla="*/ 16 h 16"/>
                    <a:gd name="T64" fmla="*/ 11 w 32"/>
                    <a:gd name="T65" fmla="*/ 16 h 16"/>
                    <a:gd name="T66" fmla="*/ 10 w 32"/>
                    <a:gd name="T67" fmla="*/ 16 h 16"/>
                    <a:gd name="T68" fmla="*/ 8 w 32"/>
                    <a:gd name="T69" fmla="*/ 15 h 16"/>
                    <a:gd name="T70" fmla="*/ 4 w 32"/>
                    <a:gd name="T71" fmla="*/ 13 h 16"/>
                    <a:gd name="T72" fmla="*/ 1 w 32"/>
                    <a:gd name="T73" fmla="*/ 11 h 16"/>
                    <a:gd name="T74" fmla="*/ 1 w 32"/>
                    <a:gd name="T75" fmla="*/ 9 h 16"/>
                    <a:gd name="T76" fmla="*/ 1 w 32"/>
                    <a:gd name="T77" fmla="*/ 8 h 16"/>
                    <a:gd name="T78" fmla="*/ 3 w 32"/>
                    <a:gd name="T79" fmla="*/ 8 h 16"/>
                    <a:gd name="T80" fmla="*/ 3 w 32"/>
                    <a:gd name="T81" fmla="*/ 6 h 16"/>
                    <a:gd name="T82" fmla="*/ 1 w 32"/>
                    <a:gd name="T83" fmla="*/ 5 h 16"/>
                    <a:gd name="T84" fmla="*/ 0 w 32"/>
                    <a:gd name="T85" fmla="*/ 2 h 16"/>
                    <a:gd name="T86" fmla="*/ 0 w 32"/>
                    <a:gd name="T87" fmla="*/ 1 h 16"/>
                    <a:gd name="T88" fmla="*/ 0 w 32"/>
                    <a:gd name="T89" fmla="*/ 0 h 16"/>
                    <a:gd name="T90" fmla="*/ 1 w 32"/>
                    <a:gd name="T91" fmla="*/ 1 h 16"/>
                    <a:gd name="T92" fmla="*/ 3 w 32"/>
                    <a:gd name="T93" fmla="*/ 1 h 16"/>
                    <a:gd name="T94" fmla="*/ 5 w 32"/>
                    <a:gd name="T95" fmla="*/ 2 h 16"/>
                    <a:gd name="T96" fmla="*/ 8 w 32"/>
                    <a:gd name="T97"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 h="16">
                      <a:moveTo>
                        <a:pt x="8" y="5"/>
                      </a:moveTo>
                      <a:lnTo>
                        <a:pt x="9" y="5"/>
                      </a:lnTo>
                      <a:lnTo>
                        <a:pt x="10" y="5"/>
                      </a:lnTo>
                      <a:lnTo>
                        <a:pt x="11" y="6"/>
                      </a:lnTo>
                      <a:lnTo>
                        <a:pt x="13" y="6"/>
                      </a:lnTo>
                      <a:lnTo>
                        <a:pt x="14" y="8"/>
                      </a:lnTo>
                      <a:lnTo>
                        <a:pt x="15" y="8"/>
                      </a:lnTo>
                      <a:lnTo>
                        <a:pt x="16" y="9"/>
                      </a:lnTo>
                      <a:lnTo>
                        <a:pt x="18" y="11"/>
                      </a:lnTo>
                      <a:lnTo>
                        <a:pt x="22" y="14"/>
                      </a:lnTo>
                      <a:lnTo>
                        <a:pt x="23" y="14"/>
                      </a:lnTo>
                      <a:lnTo>
                        <a:pt x="24" y="13"/>
                      </a:lnTo>
                      <a:lnTo>
                        <a:pt x="24" y="11"/>
                      </a:lnTo>
                      <a:lnTo>
                        <a:pt x="25" y="10"/>
                      </a:lnTo>
                      <a:lnTo>
                        <a:pt x="28" y="11"/>
                      </a:lnTo>
                      <a:lnTo>
                        <a:pt x="28" y="10"/>
                      </a:lnTo>
                      <a:lnTo>
                        <a:pt x="30" y="13"/>
                      </a:lnTo>
                      <a:lnTo>
                        <a:pt x="32" y="14"/>
                      </a:lnTo>
                      <a:lnTo>
                        <a:pt x="30" y="14"/>
                      </a:lnTo>
                      <a:lnTo>
                        <a:pt x="29" y="14"/>
                      </a:lnTo>
                      <a:lnTo>
                        <a:pt x="29" y="15"/>
                      </a:lnTo>
                      <a:lnTo>
                        <a:pt x="28" y="15"/>
                      </a:lnTo>
                      <a:lnTo>
                        <a:pt x="28" y="16"/>
                      </a:lnTo>
                      <a:lnTo>
                        <a:pt x="27" y="16"/>
                      </a:lnTo>
                      <a:lnTo>
                        <a:pt x="25" y="16"/>
                      </a:lnTo>
                      <a:lnTo>
                        <a:pt x="24" y="16"/>
                      </a:lnTo>
                      <a:lnTo>
                        <a:pt x="22" y="16"/>
                      </a:lnTo>
                      <a:lnTo>
                        <a:pt x="20" y="15"/>
                      </a:lnTo>
                      <a:lnTo>
                        <a:pt x="19" y="15"/>
                      </a:lnTo>
                      <a:lnTo>
                        <a:pt x="16" y="16"/>
                      </a:lnTo>
                      <a:lnTo>
                        <a:pt x="14" y="16"/>
                      </a:lnTo>
                      <a:lnTo>
                        <a:pt x="13" y="16"/>
                      </a:lnTo>
                      <a:lnTo>
                        <a:pt x="11" y="16"/>
                      </a:lnTo>
                      <a:lnTo>
                        <a:pt x="10" y="16"/>
                      </a:lnTo>
                      <a:lnTo>
                        <a:pt x="8" y="15"/>
                      </a:lnTo>
                      <a:lnTo>
                        <a:pt x="4" y="13"/>
                      </a:lnTo>
                      <a:lnTo>
                        <a:pt x="1" y="11"/>
                      </a:lnTo>
                      <a:lnTo>
                        <a:pt x="1" y="9"/>
                      </a:lnTo>
                      <a:lnTo>
                        <a:pt x="1" y="8"/>
                      </a:lnTo>
                      <a:lnTo>
                        <a:pt x="3" y="8"/>
                      </a:lnTo>
                      <a:lnTo>
                        <a:pt x="3" y="6"/>
                      </a:lnTo>
                      <a:lnTo>
                        <a:pt x="1" y="5"/>
                      </a:lnTo>
                      <a:lnTo>
                        <a:pt x="0" y="2"/>
                      </a:lnTo>
                      <a:lnTo>
                        <a:pt x="0" y="1"/>
                      </a:lnTo>
                      <a:lnTo>
                        <a:pt x="0" y="0"/>
                      </a:lnTo>
                      <a:lnTo>
                        <a:pt x="1" y="1"/>
                      </a:lnTo>
                      <a:lnTo>
                        <a:pt x="3" y="1"/>
                      </a:lnTo>
                      <a:lnTo>
                        <a:pt x="5" y="2"/>
                      </a:lnTo>
                      <a:lnTo>
                        <a:pt x="8" y="5"/>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3" name="Rectangle 120"/>
                <p:cNvSpPr>
                  <a:spLocks noChangeArrowheads="1"/>
                </p:cNvSpPr>
                <p:nvPr/>
              </p:nvSpPr>
              <p:spPr bwMode="auto">
                <a:xfrm>
                  <a:off x="2619376" y="3217863"/>
                  <a:ext cx="1588" cy="1588"/>
                </a:xfrm>
                <a:prstGeom prst="rect">
                  <a:avLst/>
                </a:prstGeom>
                <a:noFill/>
                <a:ln w="4763">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4" name="Freeform 121"/>
                <p:cNvSpPr>
                  <a:spLocks/>
                </p:cNvSpPr>
                <p:nvPr/>
              </p:nvSpPr>
              <p:spPr bwMode="auto">
                <a:xfrm>
                  <a:off x="2701926" y="3219450"/>
                  <a:ext cx="1588" cy="6350"/>
                </a:xfrm>
                <a:custGeom>
                  <a:avLst/>
                  <a:gdLst>
                    <a:gd name="T0" fmla="*/ 1 w 1"/>
                    <a:gd name="T1" fmla="*/ 3 h 4"/>
                    <a:gd name="T2" fmla="*/ 1 w 1"/>
                    <a:gd name="T3" fmla="*/ 4 h 4"/>
                    <a:gd name="T4" fmla="*/ 0 w 1"/>
                    <a:gd name="T5" fmla="*/ 3 h 4"/>
                    <a:gd name="T6" fmla="*/ 1 w 1"/>
                    <a:gd name="T7" fmla="*/ 3 h 4"/>
                    <a:gd name="T8" fmla="*/ 0 w 1"/>
                    <a:gd name="T9" fmla="*/ 1 h 4"/>
                    <a:gd name="T10" fmla="*/ 1 w 1"/>
                    <a:gd name="T11" fmla="*/ 0 h 4"/>
                    <a:gd name="T12" fmla="*/ 1 w 1"/>
                    <a:gd name="T13" fmla="*/ 1 h 4"/>
                    <a:gd name="T14" fmla="*/ 1 w 1"/>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4">
                      <a:moveTo>
                        <a:pt x="1" y="3"/>
                      </a:moveTo>
                      <a:lnTo>
                        <a:pt x="1" y="4"/>
                      </a:lnTo>
                      <a:lnTo>
                        <a:pt x="0" y="3"/>
                      </a:lnTo>
                      <a:lnTo>
                        <a:pt x="1" y="3"/>
                      </a:lnTo>
                      <a:lnTo>
                        <a:pt x="0" y="1"/>
                      </a:lnTo>
                      <a:lnTo>
                        <a:pt x="1" y="0"/>
                      </a:lnTo>
                      <a:lnTo>
                        <a:pt x="1" y="1"/>
                      </a:lnTo>
                      <a:lnTo>
                        <a:pt x="1" y="3"/>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5" name="Freeform 122"/>
                <p:cNvSpPr>
                  <a:spLocks/>
                </p:cNvSpPr>
                <p:nvPr/>
              </p:nvSpPr>
              <p:spPr bwMode="auto">
                <a:xfrm>
                  <a:off x="2695576" y="3211513"/>
                  <a:ext cx="4763" cy="3175"/>
                </a:xfrm>
                <a:custGeom>
                  <a:avLst/>
                  <a:gdLst>
                    <a:gd name="T0" fmla="*/ 3 w 3"/>
                    <a:gd name="T1" fmla="*/ 2 h 2"/>
                    <a:gd name="T2" fmla="*/ 1 w 3"/>
                    <a:gd name="T3" fmla="*/ 2 h 2"/>
                    <a:gd name="T4" fmla="*/ 0 w 3"/>
                    <a:gd name="T5" fmla="*/ 1 h 2"/>
                    <a:gd name="T6" fmla="*/ 1 w 3"/>
                    <a:gd name="T7" fmla="*/ 0 h 2"/>
                    <a:gd name="T8" fmla="*/ 3 w 3"/>
                    <a:gd name="T9" fmla="*/ 1 h 2"/>
                    <a:gd name="T10" fmla="*/ 3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3" y="2"/>
                      </a:moveTo>
                      <a:lnTo>
                        <a:pt x="1" y="2"/>
                      </a:lnTo>
                      <a:lnTo>
                        <a:pt x="0" y="1"/>
                      </a:lnTo>
                      <a:lnTo>
                        <a:pt x="1" y="0"/>
                      </a:lnTo>
                      <a:lnTo>
                        <a:pt x="3" y="1"/>
                      </a:lnTo>
                      <a:lnTo>
                        <a:pt x="3" y="2"/>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6" name="Freeform 123"/>
                <p:cNvSpPr>
                  <a:spLocks/>
                </p:cNvSpPr>
                <p:nvPr/>
              </p:nvSpPr>
              <p:spPr bwMode="auto">
                <a:xfrm>
                  <a:off x="2589213" y="2476500"/>
                  <a:ext cx="1008063" cy="1831975"/>
                </a:xfrm>
                <a:custGeom>
                  <a:avLst/>
                  <a:gdLst>
                    <a:gd name="T0" fmla="*/ 296 w 635"/>
                    <a:gd name="T1" fmla="*/ 70 h 1154"/>
                    <a:gd name="T2" fmla="*/ 308 w 635"/>
                    <a:gd name="T3" fmla="*/ 319 h 1154"/>
                    <a:gd name="T4" fmla="*/ 335 w 635"/>
                    <a:gd name="T5" fmla="*/ 477 h 1154"/>
                    <a:gd name="T6" fmla="*/ 543 w 635"/>
                    <a:gd name="T7" fmla="*/ 810 h 1154"/>
                    <a:gd name="T8" fmla="*/ 607 w 635"/>
                    <a:gd name="T9" fmla="*/ 928 h 1154"/>
                    <a:gd name="T10" fmla="*/ 616 w 635"/>
                    <a:gd name="T11" fmla="*/ 1012 h 1154"/>
                    <a:gd name="T12" fmla="*/ 593 w 635"/>
                    <a:gd name="T13" fmla="*/ 1055 h 1154"/>
                    <a:gd name="T14" fmla="*/ 565 w 635"/>
                    <a:gd name="T15" fmla="*/ 1108 h 1154"/>
                    <a:gd name="T16" fmla="*/ 574 w 635"/>
                    <a:gd name="T17" fmla="*/ 1146 h 1154"/>
                    <a:gd name="T18" fmla="*/ 347 w 635"/>
                    <a:gd name="T19" fmla="*/ 1113 h 1154"/>
                    <a:gd name="T20" fmla="*/ 341 w 635"/>
                    <a:gd name="T21" fmla="*/ 1093 h 1154"/>
                    <a:gd name="T22" fmla="*/ 340 w 635"/>
                    <a:gd name="T23" fmla="*/ 1051 h 1154"/>
                    <a:gd name="T24" fmla="*/ 317 w 635"/>
                    <a:gd name="T25" fmla="*/ 1009 h 1154"/>
                    <a:gd name="T26" fmla="*/ 293 w 635"/>
                    <a:gd name="T27" fmla="*/ 981 h 1154"/>
                    <a:gd name="T28" fmla="*/ 272 w 635"/>
                    <a:gd name="T29" fmla="*/ 977 h 1154"/>
                    <a:gd name="T30" fmla="*/ 261 w 635"/>
                    <a:gd name="T31" fmla="*/ 942 h 1154"/>
                    <a:gd name="T32" fmla="*/ 231 w 635"/>
                    <a:gd name="T33" fmla="*/ 930 h 1154"/>
                    <a:gd name="T34" fmla="*/ 213 w 635"/>
                    <a:gd name="T35" fmla="*/ 904 h 1154"/>
                    <a:gd name="T36" fmla="*/ 194 w 635"/>
                    <a:gd name="T37" fmla="*/ 882 h 1154"/>
                    <a:gd name="T38" fmla="*/ 164 w 635"/>
                    <a:gd name="T39" fmla="*/ 872 h 1154"/>
                    <a:gd name="T40" fmla="*/ 136 w 635"/>
                    <a:gd name="T41" fmla="*/ 861 h 1154"/>
                    <a:gd name="T42" fmla="*/ 113 w 635"/>
                    <a:gd name="T43" fmla="*/ 839 h 1154"/>
                    <a:gd name="T44" fmla="*/ 119 w 635"/>
                    <a:gd name="T45" fmla="*/ 808 h 1154"/>
                    <a:gd name="T46" fmla="*/ 123 w 635"/>
                    <a:gd name="T47" fmla="*/ 779 h 1154"/>
                    <a:gd name="T48" fmla="*/ 117 w 635"/>
                    <a:gd name="T49" fmla="*/ 758 h 1154"/>
                    <a:gd name="T50" fmla="*/ 103 w 635"/>
                    <a:gd name="T51" fmla="*/ 732 h 1154"/>
                    <a:gd name="T52" fmla="*/ 91 w 635"/>
                    <a:gd name="T53" fmla="*/ 702 h 1154"/>
                    <a:gd name="T54" fmla="*/ 82 w 635"/>
                    <a:gd name="T55" fmla="*/ 674 h 1154"/>
                    <a:gd name="T56" fmla="*/ 67 w 635"/>
                    <a:gd name="T57" fmla="*/ 645 h 1154"/>
                    <a:gd name="T58" fmla="*/ 64 w 635"/>
                    <a:gd name="T59" fmla="*/ 623 h 1154"/>
                    <a:gd name="T60" fmla="*/ 71 w 635"/>
                    <a:gd name="T61" fmla="*/ 601 h 1154"/>
                    <a:gd name="T62" fmla="*/ 84 w 635"/>
                    <a:gd name="T63" fmla="*/ 570 h 1154"/>
                    <a:gd name="T64" fmla="*/ 59 w 635"/>
                    <a:gd name="T65" fmla="*/ 556 h 1154"/>
                    <a:gd name="T66" fmla="*/ 51 w 635"/>
                    <a:gd name="T67" fmla="*/ 534 h 1154"/>
                    <a:gd name="T68" fmla="*/ 53 w 635"/>
                    <a:gd name="T69" fmla="*/ 501 h 1154"/>
                    <a:gd name="T70" fmla="*/ 59 w 635"/>
                    <a:gd name="T71" fmla="*/ 474 h 1154"/>
                    <a:gd name="T72" fmla="*/ 70 w 635"/>
                    <a:gd name="T73" fmla="*/ 481 h 1154"/>
                    <a:gd name="T74" fmla="*/ 68 w 635"/>
                    <a:gd name="T75" fmla="*/ 496 h 1154"/>
                    <a:gd name="T76" fmla="*/ 82 w 635"/>
                    <a:gd name="T77" fmla="*/ 506 h 1154"/>
                    <a:gd name="T78" fmla="*/ 78 w 635"/>
                    <a:gd name="T79" fmla="*/ 481 h 1154"/>
                    <a:gd name="T80" fmla="*/ 78 w 635"/>
                    <a:gd name="T81" fmla="*/ 465 h 1154"/>
                    <a:gd name="T82" fmla="*/ 77 w 635"/>
                    <a:gd name="T83" fmla="*/ 453 h 1154"/>
                    <a:gd name="T84" fmla="*/ 82 w 635"/>
                    <a:gd name="T85" fmla="*/ 437 h 1154"/>
                    <a:gd name="T86" fmla="*/ 71 w 635"/>
                    <a:gd name="T87" fmla="*/ 449 h 1154"/>
                    <a:gd name="T88" fmla="*/ 67 w 635"/>
                    <a:gd name="T89" fmla="*/ 463 h 1154"/>
                    <a:gd name="T90" fmla="*/ 53 w 635"/>
                    <a:gd name="T91" fmla="*/ 455 h 1154"/>
                    <a:gd name="T92" fmla="*/ 35 w 635"/>
                    <a:gd name="T93" fmla="*/ 435 h 1154"/>
                    <a:gd name="T94" fmla="*/ 38 w 635"/>
                    <a:gd name="T95" fmla="*/ 418 h 1154"/>
                    <a:gd name="T96" fmla="*/ 34 w 635"/>
                    <a:gd name="T97" fmla="*/ 402 h 1154"/>
                    <a:gd name="T98" fmla="*/ 21 w 635"/>
                    <a:gd name="T99" fmla="*/ 368 h 1154"/>
                    <a:gd name="T100" fmla="*/ 11 w 635"/>
                    <a:gd name="T101" fmla="*/ 341 h 1154"/>
                    <a:gd name="T102" fmla="*/ 6 w 635"/>
                    <a:gd name="T103" fmla="*/ 322 h 1154"/>
                    <a:gd name="T104" fmla="*/ 10 w 635"/>
                    <a:gd name="T105" fmla="*/ 286 h 1154"/>
                    <a:gd name="T106" fmla="*/ 23 w 635"/>
                    <a:gd name="T107" fmla="*/ 253 h 1154"/>
                    <a:gd name="T108" fmla="*/ 20 w 635"/>
                    <a:gd name="T109" fmla="*/ 224 h 1154"/>
                    <a:gd name="T110" fmla="*/ 11 w 635"/>
                    <a:gd name="T111" fmla="*/ 195 h 1154"/>
                    <a:gd name="T112" fmla="*/ 4 w 635"/>
                    <a:gd name="T113" fmla="*/ 166 h 1154"/>
                    <a:gd name="T114" fmla="*/ 24 w 635"/>
                    <a:gd name="T115" fmla="*/ 129 h 1154"/>
                    <a:gd name="T116" fmla="*/ 43 w 635"/>
                    <a:gd name="T117" fmla="*/ 89 h 1154"/>
                    <a:gd name="T118" fmla="*/ 62 w 635"/>
                    <a:gd name="T119" fmla="*/ 49 h 1154"/>
                    <a:gd name="T120" fmla="*/ 61 w 635"/>
                    <a:gd name="T121" fmla="*/ 28 h 1154"/>
                    <a:gd name="T122" fmla="*/ 110 w 635"/>
                    <a:gd name="T123" fmla="*/ 1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5" h="1154">
                      <a:moveTo>
                        <a:pt x="206" y="42"/>
                      </a:moveTo>
                      <a:lnTo>
                        <a:pt x="214" y="45"/>
                      </a:lnTo>
                      <a:lnTo>
                        <a:pt x="216" y="45"/>
                      </a:lnTo>
                      <a:lnTo>
                        <a:pt x="226" y="49"/>
                      </a:lnTo>
                      <a:lnTo>
                        <a:pt x="247" y="55"/>
                      </a:lnTo>
                      <a:lnTo>
                        <a:pt x="249" y="56"/>
                      </a:lnTo>
                      <a:lnTo>
                        <a:pt x="250" y="56"/>
                      </a:lnTo>
                      <a:lnTo>
                        <a:pt x="256" y="59"/>
                      </a:lnTo>
                      <a:lnTo>
                        <a:pt x="260" y="60"/>
                      </a:lnTo>
                      <a:lnTo>
                        <a:pt x="266" y="61"/>
                      </a:lnTo>
                      <a:lnTo>
                        <a:pt x="272" y="63"/>
                      </a:lnTo>
                      <a:lnTo>
                        <a:pt x="273" y="63"/>
                      </a:lnTo>
                      <a:lnTo>
                        <a:pt x="274" y="64"/>
                      </a:lnTo>
                      <a:lnTo>
                        <a:pt x="287" y="68"/>
                      </a:lnTo>
                      <a:lnTo>
                        <a:pt x="296" y="70"/>
                      </a:lnTo>
                      <a:lnTo>
                        <a:pt x="307" y="73"/>
                      </a:lnTo>
                      <a:lnTo>
                        <a:pt x="320" y="77"/>
                      </a:lnTo>
                      <a:lnTo>
                        <a:pt x="347" y="84"/>
                      </a:lnTo>
                      <a:lnTo>
                        <a:pt x="349" y="85"/>
                      </a:lnTo>
                      <a:lnTo>
                        <a:pt x="371" y="91"/>
                      </a:lnTo>
                      <a:lnTo>
                        <a:pt x="348" y="174"/>
                      </a:lnTo>
                      <a:lnTo>
                        <a:pt x="339" y="206"/>
                      </a:lnTo>
                      <a:lnTo>
                        <a:pt x="339" y="207"/>
                      </a:lnTo>
                      <a:lnTo>
                        <a:pt x="329" y="246"/>
                      </a:lnTo>
                      <a:lnTo>
                        <a:pt x="324" y="263"/>
                      </a:lnTo>
                      <a:lnTo>
                        <a:pt x="322" y="270"/>
                      </a:lnTo>
                      <a:lnTo>
                        <a:pt x="319" y="284"/>
                      </a:lnTo>
                      <a:lnTo>
                        <a:pt x="317" y="288"/>
                      </a:lnTo>
                      <a:lnTo>
                        <a:pt x="317" y="289"/>
                      </a:lnTo>
                      <a:lnTo>
                        <a:pt x="308" y="319"/>
                      </a:lnTo>
                      <a:lnTo>
                        <a:pt x="307" y="326"/>
                      </a:lnTo>
                      <a:lnTo>
                        <a:pt x="300" y="354"/>
                      </a:lnTo>
                      <a:lnTo>
                        <a:pt x="296" y="368"/>
                      </a:lnTo>
                      <a:lnTo>
                        <a:pt x="293" y="376"/>
                      </a:lnTo>
                      <a:lnTo>
                        <a:pt x="291" y="383"/>
                      </a:lnTo>
                      <a:lnTo>
                        <a:pt x="289" y="388"/>
                      </a:lnTo>
                      <a:lnTo>
                        <a:pt x="288" y="393"/>
                      </a:lnTo>
                      <a:lnTo>
                        <a:pt x="287" y="399"/>
                      </a:lnTo>
                      <a:lnTo>
                        <a:pt x="292" y="408"/>
                      </a:lnTo>
                      <a:lnTo>
                        <a:pt x="310" y="437"/>
                      </a:lnTo>
                      <a:lnTo>
                        <a:pt x="311" y="437"/>
                      </a:lnTo>
                      <a:lnTo>
                        <a:pt x="316" y="446"/>
                      </a:lnTo>
                      <a:lnTo>
                        <a:pt x="319" y="450"/>
                      </a:lnTo>
                      <a:lnTo>
                        <a:pt x="325" y="462"/>
                      </a:lnTo>
                      <a:lnTo>
                        <a:pt x="335" y="477"/>
                      </a:lnTo>
                      <a:lnTo>
                        <a:pt x="336" y="481"/>
                      </a:lnTo>
                      <a:lnTo>
                        <a:pt x="359" y="515"/>
                      </a:lnTo>
                      <a:lnTo>
                        <a:pt x="377" y="545"/>
                      </a:lnTo>
                      <a:lnTo>
                        <a:pt x="400" y="582"/>
                      </a:lnTo>
                      <a:lnTo>
                        <a:pt x="413" y="601"/>
                      </a:lnTo>
                      <a:lnTo>
                        <a:pt x="432" y="633"/>
                      </a:lnTo>
                      <a:lnTo>
                        <a:pt x="452" y="665"/>
                      </a:lnTo>
                      <a:lnTo>
                        <a:pt x="462" y="681"/>
                      </a:lnTo>
                      <a:lnTo>
                        <a:pt x="494" y="731"/>
                      </a:lnTo>
                      <a:lnTo>
                        <a:pt x="518" y="769"/>
                      </a:lnTo>
                      <a:lnTo>
                        <a:pt x="518" y="770"/>
                      </a:lnTo>
                      <a:lnTo>
                        <a:pt x="529" y="788"/>
                      </a:lnTo>
                      <a:lnTo>
                        <a:pt x="531" y="789"/>
                      </a:lnTo>
                      <a:lnTo>
                        <a:pt x="533" y="795"/>
                      </a:lnTo>
                      <a:lnTo>
                        <a:pt x="543" y="810"/>
                      </a:lnTo>
                      <a:lnTo>
                        <a:pt x="546" y="814"/>
                      </a:lnTo>
                      <a:lnTo>
                        <a:pt x="560" y="838"/>
                      </a:lnTo>
                      <a:lnTo>
                        <a:pt x="561" y="839"/>
                      </a:lnTo>
                      <a:lnTo>
                        <a:pt x="561" y="840"/>
                      </a:lnTo>
                      <a:lnTo>
                        <a:pt x="568" y="848"/>
                      </a:lnTo>
                      <a:lnTo>
                        <a:pt x="569" y="852"/>
                      </a:lnTo>
                      <a:lnTo>
                        <a:pt x="571" y="857"/>
                      </a:lnTo>
                      <a:lnTo>
                        <a:pt x="576" y="863"/>
                      </a:lnTo>
                      <a:lnTo>
                        <a:pt x="576" y="864"/>
                      </a:lnTo>
                      <a:lnTo>
                        <a:pt x="590" y="886"/>
                      </a:lnTo>
                      <a:lnTo>
                        <a:pt x="598" y="899"/>
                      </a:lnTo>
                      <a:lnTo>
                        <a:pt x="610" y="917"/>
                      </a:lnTo>
                      <a:lnTo>
                        <a:pt x="610" y="918"/>
                      </a:lnTo>
                      <a:lnTo>
                        <a:pt x="607" y="925"/>
                      </a:lnTo>
                      <a:lnTo>
                        <a:pt x="607" y="928"/>
                      </a:lnTo>
                      <a:lnTo>
                        <a:pt x="607" y="929"/>
                      </a:lnTo>
                      <a:lnTo>
                        <a:pt x="611" y="942"/>
                      </a:lnTo>
                      <a:lnTo>
                        <a:pt x="616" y="951"/>
                      </a:lnTo>
                      <a:lnTo>
                        <a:pt x="617" y="956"/>
                      </a:lnTo>
                      <a:lnTo>
                        <a:pt x="621" y="979"/>
                      </a:lnTo>
                      <a:lnTo>
                        <a:pt x="627" y="985"/>
                      </a:lnTo>
                      <a:lnTo>
                        <a:pt x="631" y="990"/>
                      </a:lnTo>
                      <a:lnTo>
                        <a:pt x="632" y="991"/>
                      </a:lnTo>
                      <a:lnTo>
                        <a:pt x="635" y="998"/>
                      </a:lnTo>
                      <a:lnTo>
                        <a:pt x="635" y="1002"/>
                      </a:lnTo>
                      <a:lnTo>
                        <a:pt x="631" y="1003"/>
                      </a:lnTo>
                      <a:lnTo>
                        <a:pt x="626" y="1007"/>
                      </a:lnTo>
                      <a:lnTo>
                        <a:pt x="624" y="1009"/>
                      </a:lnTo>
                      <a:lnTo>
                        <a:pt x="617" y="1012"/>
                      </a:lnTo>
                      <a:lnTo>
                        <a:pt x="616" y="1012"/>
                      </a:lnTo>
                      <a:lnTo>
                        <a:pt x="612" y="1013"/>
                      </a:lnTo>
                      <a:lnTo>
                        <a:pt x="610" y="1013"/>
                      </a:lnTo>
                      <a:lnTo>
                        <a:pt x="608" y="1013"/>
                      </a:lnTo>
                      <a:lnTo>
                        <a:pt x="607" y="1013"/>
                      </a:lnTo>
                      <a:lnTo>
                        <a:pt x="606" y="1016"/>
                      </a:lnTo>
                      <a:lnTo>
                        <a:pt x="604" y="1021"/>
                      </a:lnTo>
                      <a:lnTo>
                        <a:pt x="604" y="1022"/>
                      </a:lnTo>
                      <a:lnTo>
                        <a:pt x="602" y="1025"/>
                      </a:lnTo>
                      <a:lnTo>
                        <a:pt x="598" y="1027"/>
                      </a:lnTo>
                      <a:lnTo>
                        <a:pt x="596" y="1031"/>
                      </a:lnTo>
                      <a:lnTo>
                        <a:pt x="593" y="1040"/>
                      </a:lnTo>
                      <a:lnTo>
                        <a:pt x="593" y="1044"/>
                      </a:lnTo>
                      <a:lnTo>
                        <a:pt x="593" y="1049"/>
                      </a:lnTo>
                      <a:lnTo>
                        <a:pt x="593" y="1054"/>
                      </a:lnTo>
                      <a:lnTo>
                        <a:pt x="593" y="1055"/>
                      </a:lnTo>
                      <a:lnTo>
                        <a:pt x="590" y="1055"/>
                      </a:lnTo>
                      <a:lnTo>
                        <a:pt x="589" y="1056"/>
                      </a:lnTo>
                      <a:lnTo>
                        <a:pt x="587" y="1065"/>
                      </a:lnTo>
                      <a:lnTo>
                        <a:pt x="587" y="1066"/>
                      </a:lnTo>
                      <a:lnTo>
                        <a:pt x="587" y="1068"/>
                      </a:lnTo>
                      <a:lnTo>
                        <a:pt x="584" y="1072"/>
                      </a:lnTo>
                      <a:lnTo>
                        <a:pt x="580" y="1074"/>
                      </a:lnTo>
                      <a:lnTo>
                        <a:pt x="576" y="1078"/>
                      </a:lnTo>
                      <a:lnTo>
                        <a:pt x="576" y="1080"/>
                      </a:lnTo>
                      <a:lnTo>
                        <a:pt x="573" y="1082"/>
                      </a:lnTo>
                      <a:lnTo>
                        <a:pt x="568" y="1083"/>
                      </a:lnTo>
                      <a:lnTo>
                        <a:pt x="568" y="1088"/>
                      </a:lnTo>
                      <a:lnTo>
                        <a:pt x="569" y="1098"/>
                      </a:lnTo>
                      <a:lnTo>
                        <a:pt x="566" y="1106"/>
                      </a:lnTo>
                      <a:lnTo>
                        <a:pt x="565" y="1108"/>
                      </a:lnTo>
                      <a:lnTo>
                        <a:pt x="565" y="1110"/>
                      </a:lnTo>
                      <a:lnTo>
                        <a:pt x="564" y="1111"/>
                      </a:lnTo>
                      <a:lnTo>
                        <a:pt x="563" y="1113"/>
                      </a:lnTo>
                      <a:lnTo>
                        <a:pt x="561" y="1115"/>
                      </a:lnTo>
                      <a:lnTo>
                        <a:pt x="564" y="1120"/>
                      </a:lnTo>
                      <a:lnTo>
                        <a:pt x="568" y="1122"/>
                      </a:lnTo>
                      <a:lnTo>
                        <a:pt x="569" y="1124"/>
                      </a:lnTo>
                      <a:lnTo>
                        <a:pt x="570" y="1124"/>
                      </a:lnTo>
                      <a:lnTo>
                        <a:pt x="571" y="1122"/>
                      </a:lnTo>
                      <a:lnTo>
                        <a:pt x="575" y="1124"/>
                      </a:lnTo>
                      <a:lnTo>
                        <a:pt x="576" y="1125"/>
                      </a:lnTo>
                      <a:lnTo>
                        <a:pt x="579" y="1131"/>
                      </a:lnTo>
                      <a:lnTo>
                        <a:pt x="578" y="1139"/>
                      </a:lnTo>
                      <a:lnTo>
                        <a:pt x="578" y="1141"/>
                      </a:lnTo>
                      <a:lnTo>
                        <a:pt x="574" y="1146"/>
                      </a:lnTo>
                      <a:lnTo>
                        <a:pt x="561" y="1154"/>
                      </a:lnTo>
                      <a:lnTo>
                        <a:pt x="557" y="1153"/>
                      </a:lnTo>
                      <a:lnTo>
                        <a:pt x="556" y="1153"/>
                      </a:lnTo>
                      <a:lnTo>
                        <a:pt x="556" y="1152"/>
                      </a:lnTo>
                      <a:lnTo>
                        <a:pt x="552" y="1153"/>
                      </a:lnTo>
                      <a:lnTo>
                        <a:pt x="489" y="1145"/>
                      </a:lnTo>
                      <a:lnTo>
                        <a:pt x="453" y="1141"/>
                      </a:lnTo>
                      <a:lnTo>
                        <a:pt x="434" y="1139"/>
                      </a:lnTo>
                      <a:lnTo>
                        <a:pt x="410" y="1135"/>
                      </a:lnTo>
                      <a:lnTo>
                        <a:pt x="347" y="1127"/>
                      </a:lnTo>
                      <a:lnTo>
                        <a:pt x="347" y="1124"/>
                      </a:lnTo>
                      <a:lnTo>
                        <a:pt x="348" y="1121"/>
                      </a:lnTo>
                      <a:lnTo>
                        <a:pt x="348" y="1119"/>
                      </a:lnTo>
                      <a:lnTo>
                        <a:pt x="348" y="1117"/>
                      </a:lnTo>
                      <a:lnTo>
                        <a:pt x="347" y="1113"/>
                      </a:lnTo>
                      <a:lnTo>
                        <a:pt x="347" y="1112"/>
                      </a:lnTo>
                      <a:lnTo>
                        <a:pt x="345" y="1111"/>
                      </a:lnTo>
                      <a:lnTo>
                        <a:pt x="344" y="1111"/>
                      </a:lnTo>
                      <a:lnTo>
                        <a:pt x="344" y="1110"/>
                      </a:lnTo>
                      <a:lnTo>
                        <a:pt x="343" y="1110"/>
                      </a:lnTo>
                      <a:lnTo>
                        <a:pt x="341" y="1110"/>
                      </a:lnTo>
                      <a:lnTo>
                        <a:pt x="340" y="1111"/>
                      </a:lnTo>
                      <a:lnTo>
                        <a:pt x="340" y="1108"/>
                      </a:lnTo>
                      <a:lnTo>
                        <a:pt x="340" y="1105"/>
                      </a:lnTo>
                      <a:lnTo>
                        <a:pt x="340" y="1103"/>
                      </a:lnTo>
                      <a:lnTo>
                        <a:pt x="341" y="1102"/>
                      </a:lnTo>
                      <a:lnTo>
                        <a:pt x="341" y="1098"/>
                      </a:lnTo>
                      <a:lnTo>
                        <a:pt x="341" y="1097"/>
                      </a:lnTo>
                      <a:lnTo>
                        <a:pt x="340" y="1094"/>
                      </a:lnTo>
                      <a:lnTo>
                        <a:pt x="341" y="1093"/>
                      </a:lnTo>
                      <a:lnTo>
                        <a:pt x="341" y="1092"/>
                      </a:lnTo>
                      <a:lnTo>
                        <a:pt x="343" y="1092"/>
                      </a:lnTo>
                      <a:lnTo>
                        <a:pt x="344" y="1092"/>
                      </a:lnTo>
                      <a:lnTo>
                        <a:pt x="344" y="1089"/>
                      </a:lnTo>
                      <a:lnTo>
                        <a:pt x="345" y="1087"/>
                      </a:lnTo>
                      <a:lnTo>
                        <a:pt x="345" y="1084"/>
                      </a:lnTo>
                      <a:lnTo>
                        <a:pt x="345" y="1083"/>
                      </a:lnTo>
                      <a:lnTo>
                        <a:pt x="345" y="1075"/>
                      </a:lnTo>
                      <a:lnTo>
                        <a:pt x="345" y="1073"/>
                      </a:lnTo>
                      <a:lnTo>
                        <a:pt x="344" y="1068"/>
                      </a:lnTo>
                      <a:lnTo>
                        <a:pt x="344" y="1065"/>
                      </a:lnTo>
                      <a:lnTo>
                        <a:pt x="344" y="1063"/>
                      </a:lnTo>
                      <a:lnTo>
                        <a:pt x="343" y="1058"/>
                      </a:lnTo>
                      <a:lnTo>
                        <a:pt x="340" y="1052"/>
                      </a:lnTo>
                      <a:lnTo>
                        <a:pt x="340" y="1051"/>
                      </a:lnTo>
                      <a:lnTo>
                        <a:pt x="338" y="1045"/>
                      </a:lnTo>
                      <a:lnTo>
                        <a:pt x="336" y="1041"/>
                      </a:lnTo>
                      <a:lnTo>
                        <a:pt x="335" y="1037"/>
                      </a:lnTo>
                      <a:lnTo>
                        <a:pt x="331" y="1033"/>
                      </a:lnTo>
                      <a:lnTo>
                        <a:pt x="330" y="1031"/>
                      </a:lnTo>
                      <a:lnTo>
                        <a:pt x="329" y="1030"/>
                      </a:lnTo>
                      <a:lnTo>
                        <a:pt x="327" y="1027"/>
                      </a:lnTo>
                      <a:lnTo>
                        <a:pt x="326" y="1025"/>
                      </a:lnTo>
                      <a:lnTo>
                        <a:pt x="326" y="1023"/>
                      </a:lnTo>
                      <a:lnTo>
                        <a:pt x="324" y="1021"/>
                      </a:lnTo>
                      <a:lnTo>
                        <a:pt x="322" y="1021"/>
                      </a:lnTo>
                      <a:lnTo>
                        <a:pt x="320" y="1019"/>
                      </a:lnTo>
                      <a:lnTo>
                        <a:pt x="320" y="1017"/>
                      </a:lnTo>
                      <a:lnTo>
                        <a:pt x="319" y="1013"/>
                      </a:lnTo>
                      <a:lnTo>
                        <a:pt x="317" y="1009"/>
                      </a:lnTo>
                      <a:lnTo>
                        <a:pt x="316" y="1009"/>
                      </a:lnTo>
                      <a:lnTo>
                        <a:pt x="315" y="1008"/>
                      </a:lnTo>
                      <a:lnTo>
                        <a:pt x="314" y="1005"/>
                      </a:lnTo>
                      <a:lnTo>
                        <a:pt x="311" y="1003"/>
                      </a:lnTo>
                      <a:lnTo>
                        <a:pt x="308" y="1002"/>
                      </a:lnTo>
                      <a:lnTo>
                        <a:pt x="307" y="1000"/>
                      </a:lnTo>
                      <a:lnTo>
                        <a:pt x="306" y="999"/>
                      </a:lnTo>
                      <a:lnTo>
                        <a:pt x="305" y="998"/>
                      </a:lnTo>
                      <a:lnTo>
                        <a:pt x="302" y="994"/>
                      </a:lnTo>
                      <a:lnTo>
                        <a:pt x="300" y="991"/>
                      </a:lnTo>
                      <a:lnTo>
                        <a:pt x="298" y="986"/>
                      </a:lnTo>
                      <a:lnTo>
                        <a:pt x="297" y="984"/>
                      </a:lnTo>
                      <a:lnTo>
                        <a:pt x="296" y="984"/>
                      </a:lnTo>
                      <a:lnTo>
                        <a:pt x="294" y="983"/>
                      </a:lnTo>
                      <a:lnTo>
                        <a:pt x="293" y="981"/>
                      </a:lnTo>
                      <a:lnTo>
                        <a:pt x="292" y="980"/>
                      </a:lnTo>
                      <a:lnTo>
                        <a:pt x="291" y="979"/>
                      </a:lnTo>
                      <a:lnTo>
                        <a:pt x="289" y="979"/>
                      </a:lnTo>
                      <a:lnTo>
                        <a:pt x="289" y="980"/>
                      </a:lnTo>
                      <a:lnTo>
                        <a:pt x="289" y="981"/>
                      </a:lnTo>
                      <a:lnTo>
                        <a:pt x="288" y="984"/>
                      </a:lnTo>
                      <a:lnTo>
                        <a:pt x="287" y="983"/>
                      </a:lnTo>
                      <a:lnTo>
                        <a:pt x="282" y="984"/>
                      </a:lnTo>
                      <a:lnTo>
                        <a:pt x="280" y="983"/>
                      </a:lnTo>
                      <a:lnTo>
                        <a:pt x="279" y="983"/>
                      </a:lnTo>
                      <a:lnTo>
                        <a:pt x="278" y="981"/>
                      </a:lnTo>
                      <a:lnTo>
                        <a:pt x="275" y="979"/>
                      </a:lnTo>
                      <a:lnTo>
                        <a:pt x="274" y="977"/>
                      </a:lnTo>
                      <a:lnTo>
                        <a:pt x="273" y="977"/>
                      </a:lnTo>
                      <a:lnTo>
                        <a:pt x="272" y="977"/>
                      </a:lnTo>
                      <a:lnTo>
                        <a:pt x="270" y="976"/>
                      </a:lnTo>
                      <a:lnTo>
                        <a:pt x="270" y="972"/>
                      </a:lnTo>
                      <a:lnTo>
                        <a:pt x="273" y="970"/>
                      </a:lnTo>
                      <a:lnTo>
                        <a:pt x="274" y="969"/>
                      </a:lnTo>
                      <a:lnTo>
                        <a:pt x="274" y="966"/>
                      </a:lnTo>
                      <a:lnTo>
                        <a:pt x="274" y="961"/>
                      </a:lnTo>
                      <a:lnTo>
                        <a:pt x="273" y="955"/>
                      </a:lnTo>
                      <a:lnTo>
                        <a:pt x="273" y="952"/>
                      </a:lnTo>
                      <a:lnTo>
                        <a:pt x="272" y="948"/>
                      </a:lnTo>
                      <a:lnTo>
                        <a:pt x="270" y="946"/>
                      </a:lnTo>
                      <a:lnTo>
                        <a:pt x="269" y="944"/>
                      </a:lnTo>
                      <a:lnTo>
                        <a:pt x="268" y="943"/>
                      </a:lnTo>
                      <a:lnTo>
                        <a:pt x="265" y="942"/>
                      </a:lnTo>
                      <a:lnTo>
                        <a:pt x="263" y="942"/>
                      </a:lnTo>
                      <a:lnTo>
                        <a:pt x="261" y="942"/>
                      </a:lnTo>
                      <a:lnTo>
                        <a:pt x="258" y="941"/>
                      </a:lnTo>
                      <a:lnTo>
                        <a:pt x="256" y="941"/>
                      </a:lnTo>
                      <a:lnTo>
                        <a:pt x="254" y="941"/>
                      </a:lnTo>
                      <a:lnTo>
                        <a:pt x="251" y="939"/>
                      </a:lnTo>
                      <a:lnTo>
                        <a:pt x="247" y="939"/>
                      </a:lnTo>
                      <a:lnTo>
                        <a:pt x="245" y="941"/>
                      </a:lnTo>
                      <a:lnTo>
                        <a:pt x="244" y="939"/>
                      </a:lnTo>
                      <a:lnTo>
                        <a:pt x="242" y="938"/>
                      </a:lnTo>
                      <a:lnTo>
                        <a:pt x="242" y="937"/>
                      </a:lnTo>
                      <a:lnTo>
                        <a:pt x="239" y="936"/>
                      </a:lnTo>
                      <a:lnTo>
                        <a:pt x="236" y="934"/>
                      </a:lnTo>
                      <a:lnTo>
                        <a:pt x="235" y="934"/>
                      </a:lnTo>
                      <a:lnTo>
                        <a:pt x="233" y="933"/>
                      </a:lnTo>
                      <a:lnTo>
                        <a:pt x="232" y="932"/>
                      </a:lnTo>
                      <a:lnTo>
                        <a:pt x="231" y="930"/>
                      </a:lnTo>
                      <a:lnTo>
                        <a:pt x="228" y="928"/>
                      </a:lnTo>
                      <a:lnTo>
                        <a:pt x="226" y="927"/>
                      </a:lnTo>
                      <a:lnTo>
                        <a:pt x="225" y="925"/>
                      </a:lnTo>
                      <a:lnTo>
                        <a:pt x="223" y="925"/>
                      </a:lnTo>
                      <a:lnTo>
                        <a:pt x="222" y="925"/>
                      </a:lnTo>
                      <a:lnTo>
                        <a:pt x="221" y="924"/>
                      </a:lnTo>
                      <a:lnTo>
                        <a:pt x="219" y="922"/>
                      </a:lnTo>
                      <a:lnTo>
                        <a:pt x="217" y="919"/>
                      </a:lnTo>
                      <a:lnTo>
                        <a:pt x="216" y="918"/>
                      </a:lnTo>
                      <a:lnTo>
                        <a:pt x="214" y="915"/>
                      </a:lnTo>
                      <a:lnTo>
                        <a:pt x="214" y="914"/>
                      </a:lnTo>
                      <a:lnTo>
                        <a:pt x="214" y="910"/>
                      </a:lnTo>
                      <a:lnTo>
                        <a:pt x="213" y="908"/>
                      </a:lnTo>
                      <a:lnTo>
                        <a:pt x="214" y="905"/>
                      </a:lnTo>
                      <a:lnTo>
                        <a:pt x="213" y="904"/>
                      </a:lnTo>
                      <a:lnTo>
                        <a:pt x="213" y="903"/>
                      </a:lnTo>
                      <a:lnTo>
                        <a:pt x="212" y="903"/>
                      </a:lnTo>
                      <a:lnTo>
                        <a:pt x="211" y="903"/>
                      </a:lnTo>
                      <a:lnTo>
                        <a:pt x="209" y="900"/>
                      </a:lnTo>
                      <a:lnTo>
                        <a:pt x="209" y="899"/>
                      </a:lnTo>
                      <a:lnTo>
                        <a:pt x="208" y="896"/>
                      </a:lnTo>
                      <a:lnTo>
                        <a:pt x="207" y="896"/>
                      </a:lnTo>
                      <a:lnTo>
                        <a:pt x="206" y="896"/>
                      </a:lnTo>
                      <a:lnTo>
                        <a:pt x="204" y="891"/>
                      </a:lnTo>
                      <a:lnTo>
                        <a:pt x="203" y="891"/>
                      </a:lnTo>
                      <a:lnTo>
                        <a:pt x="202" y="889"/>
                      </a:lnTo>
                      <a:lnTo>
                        <a:pt x="200" y="889"/>
                      </a:lnTo>
                      <a:lnTo>
                        <a:pt x="198" y="886"/>
                      </a:lnTo>
                      <a:lnTo>
                        <a:pt x="197" y="885"/>
                      </a:lnTo>
                      <a:lnTo>
                        <a:pt x="194" y="882"/>
                      </a:lnTo>
                      <a:lnTo>
                        <a:pt x="190" y="881"/>
                      </a:lnTo>
                      <a:lnTo>
                        <a:pt x="188" y="881"/>
                      </a:lnTo>
                      <a:lnTo>
                        <a:pt x="188" y="880"/>
                      </a:lnTo>
                      <a:lnTo>
                        <a:pt x="185" y="880"/>
                      </a:lnTo>
                      <a:lnTo>
                        <a:pt x="184" y="880"/>
                      </a:lnTo>
                      <a:lnTo>
                        <a:pt x="184" y="881"/>
                      </a:lnTo>
                      <a:lnTo>
                        <a:pt x="183" y="881"/>
                      </a:lnTo>
                      <a:lnTo>
                        <a:pt x="180" y="881"/>
                      </a:lnTo>
                      <a:lnTo>
                        <a:pt x="179" y="880"/>
                      </a:lnTo>
                      <a:lnTo>
                        <a:pt x="176" y="877"/>
                      </a:lnTo>
                      <a:lnTo>
                        <a:pt x="172" y="876"/>
                      </a:lnTo>
                      <a:lnTo>
                        <a:pt x="171" y="877"/>
                      </a:lnTo>
                      <a:lnTo>
                        <a:pt x="169" y="876"/>
                      </a:lnTo>
                      <a:lnTo>
                        <a:pt x="166" y="872"/>
                      </a:lnTo>
                      <a:lnTo>
                        <a:pt x="164" y="872"/>
                      </a:lnTo>
                      <a:lnTo>
                        <a:pt x="162" y="871"/>
                      </a:lnTo>
                      <a:lnTo>
                        <a:pt x="160" y="868"/>
                      </a:lnTo>
                      <a:lnTo>
                        <a:pt x="157" y="867"/>
                      </a:lnTo>
                      <a:lnTo>
                        <a:pt x="156" y="867"/>
                      </a:lnTo>
                      <a:lnTo>
                        <a:pt x="153" y="866"/>
                      </a:lnTo>
                      <a:lnTo>
                        <a:pt x="152" y="866"/>
                      </a:lnTo>
                      <a:lnTo>
                        <a:pt x="151" y="864"/>
                      </a:lnTo>
                      <a:lnTo>
                        <a:pt x="150" y="864"/>
                      </a:lnTo>
                      <a:lnTo>
                        <a:pt x="146" y="863"/>
                      </a:lnTo>
                      <a:lnTo>
                        <a:pt x="142" y="862"/>
                      </a:lnTo>
                      <a:lnTo>
                        <a:pt x="141" y="862"/>
                      </a:lnTo>
                      <a:lnTo>
                        <a:pt x="139" y="862"/>
                      </a:lnTo>
                      <a:lnTo>
                        <a:pt x="138" y="861"/>
                      </a:lnTo>
                      <a:lnTo>
                        <a:pt x="137" y="861"/>
                      </a:lnTo>
                      <a:lnTo>
                        <a:pt x="136" y="861"/>
                      </a:lnTo>
                      <a:lnTo>
                        <a:pt x="133" y="861"/>
                      </a:lnTo>
                      <a:lnTo>
                        <a:pt x="124" y="859"/>
                      </a:lnTo>
                      <a:lnTo>
                        <a:pt x="123" y="859"/>
                      </a:lnTo>
                      <a:lnTo>
                        <a:pt x="122" y="859"/>
                      </a:lnTo>
                      <a:lnTo>
                        <a:pt x="122" y="857"/>
                      </a:lnTo>
                      <a:lnTo>
                        <a:pt x="122" y="856"/>
                      </a:lnTo>
                      <a:lnTo>
                        <a:pt x="122" y="854"/>
                      </a:lnTo>
                      <a:lnTo>
                        <a:pt x="120" y="850"/>
                      </a:lnTo>
                      <a:lnTo>
                        <a:pt x="120" y="849"/>
                      </a:lnTo>
                      <a:lnTo>
                        <a:pt x="117" y="845"/>
                      </a:lnTo>
                      <a:lnTo>
                        <a:pt x="114" y="845"/>
                      </a:lnTo>
                      <a:lnTo>
                        <a:pt x="113" y="845"/>
                      </a:lnTo>
                      <a:lnTo>
                        <a:pt x="111" y="843"/>
                      </a:lnTo>
                      <a:lnTo>
                        <a:pt x="111" y="842"/>
                      </a:lnTo>
                      <a:lnTo>
                        <a:pt x="113" y="839"/>
                      </a:lnTo>
                      <a:lnTo>
                        <a:pt x="115" y="836"/>
                      </a:lnTo>
                      <a:lnTo>
                        <a:pt x="118" y="831"/>
                      </a:lnTo>
                      <a:lnTo>
                        <a:pt x="119" y="830"/>
                      </a:lnTo>
                      <a:lnTo>
                        <a:pt x="119" y="829"/>
                      </a:lnTo>
                      <a:lnTo>
                        <a:pt x="118" y="826"/>
                      </a:lnTo>
                      <a:lnTo>
                        <a:pt x="117" y="824"/>
                      </a:lnTo>
                      <a:lnTo>
                        <a:pt x="119" y="820"/>
                      </a:lnTo>
                      <a:lnTo>
                        <a:pt x="120" y="817"/>
                      </a:lnTo>
                      <a:lnTo>
                        <a:pt x="122" y="815"/>
                      </a:lnTo>
                      <a:lnTo>
                        <a:pt x="123" y="814"/>
                      </a:lnTo>
                      <a:lnTo>
                        <a:pt x="122" y="812"/>
                      </a:lnTo>
                      <a:lnTo>
                        <a:pt x="120" y="811"/>
                      </a:lnTo>
                      <a:lnTo>
                        <a:pt x="120" y="810"/>
                      </a:lnTo>
                      <a:lnTo>
                        <a:pt x="120" y="808"/>
                      </a:lnTo>
                      <a:lnTo>
                        <a:pt x="119" y="808"/>
                      </a:lnTo>
                      <a:lnTo>
                        <a:pt x="119" y="807"/>
                      </a:lnTo>
                      <a:lnTo>
                        <a:pt x="123" y="801"/>
                      </a:lnTo>
                      <a:lnTo>
                        <a:pt x="124" y="798"/>
                      </a:lnTo>
                      <a:lnTo>
                        <a:pt x="125" y="796"/>
                      </a:lnTo>
                      <a:lnTo>
                        <a:pt x="127" y="792"/>
                      </a:lnTo>
                      <a:lnTo>
                        <a:pt x="127" y="791"/>
                      </a:lnTo>
                      <a:lnTo>
                        <a:pt x="128" y="788"/>
                      </a:lnTo>
                      <a:lnTo>
                        <a:pt x="128" y="786"/>
                      </a:lnTo>
                      <a:lnTo>
                        <a:pt x="128" y="784"/>
                      </a:lnTo>
                      <a:lnTo>
                        <a:pt x="127" y="783"/>
                      </a:lnTo>
                      <a:lnTo>
                        <a:pt x="127" y="782"/>
                      </a:lnTo>
                      <a:lnTo>
                        <a:pt x="125" y="782"/>
                      </a:lnTo>
                      <a:lnTo>
                        <a:pt x="124" y="781"/>
                      </a:lnTo>
                      <a:lnTo>
                        <a:pt x="124" y="779"/>
                      </a:lnTo>
                      <a:lnTo>
                        <a:pt x="123" y="779"/>
                      </a:lnTo>
                      <a:lnTo>
                        <a:pt x="122" y="778"/>
                      </a:lnTo>
                      <a:lnTo>
                        <a:pt x="120" y="778"/>
                      </a:lnTo>
                      <a:lnTo>
                        <a:pt x="119" y="778"/>
                      </a:lnTo>
                      <a:lnTo>
                        <a:pt x="119" y="779"/>
                      </a:lnTo>
                      <a:lnTo>
                        <a:pt x="118" y="778"/>
                      </a:lnTo>
                      <a:lnTo>
                        <a:pt x="118" y="777"/>
                      </a:lnTo>
                      <a:lnTo>
                        <a:pt x="117" y="775"/>
                      </a:lnTo>
                      <a:lnTo>
                        <a:pt x="113" y="773"/>
                      </a:lnTo>
                      <a:lnTo>
                        <a:pt x="111" y="770"/>
                      </a:lnTo>
                      <a:lnTo>
                        <a:pt x="110" y="768"/>
                      </a:lnTo>
                      <a:lnTo>
                        <a:pt x="110" y="767"/>
                      </a:lnTo>
                      <a:lnTo>
                        <a:pt x="111" y="764"/>
                      </a:lnTo>
                      <a:lnTo>
                        <a:pt x="113" y="763"/>
                      </a:lnTo>
                      <a:lnTo>
                        <a:pt x="115" y="760"/>
                      </a:lnTo>
                      <a:lnTo>
                        <a:pt x="117" y="758"/>
                      </a:lnTo>
                      <a:lnTo>
                        <a:pt x="117" y="756"/>
                      </a:lnTo>
                      <a:lnTo>
                        <a:pt x="117" y="753"/>
                      </a:lnTo>
                      <a:lnTo>
                        <a:pt x="118" y="751"/>
                      </a:lnTo>
                      <a:lnTo>
                        <a:pt x="117" y="749"/>
                      </a:lnTo>
                      <a:lnTo>
                        <a:pt x="117" y="748"/>
                      </a:lnTo>
                      <a:lnTo>
                        <a:pt x="115" y="746"/>
                      </a:lnTo>
                      <a:lnTo>
                        <a:pt x="113" y="746"/>
                      </a:lnTo>
                      <a:lnTo>
                        <a:pt x="111" y="745"/>
                      </a:lnTo>
                      <a:lnTo>
                        <a:pt x="111" y="744"/>
                      </a:lnTo>
                      <a:lnTo>
                        <a:pt x="110" y="744"/>
                      </a:lnTo>
                      <a:lnTo>
                        <a:pt x="108" y="742"/>
                      </a:lnTo>
                      <a:lnTo>
                        <a:pt x="108" y="740"/>
                      </a:lnTo>
                      <a:lnTo>
                        <a:pt x="105" y="737"/>
                      </a:lnTo>
                      <a:lnTo>
                        <a:pt x="105" y="736"/>
                      </a:lnTo>
                      <a:lnTo>
                        <a:pt x="103" y="732"/>
                      </a:lnTo>
                      <a:lnTo>
                        <a:pt x="103" y="727"/>
                      </a:lnTo>
                      <a:lnTo>
                        <a:pt x="101" y="726"/>
                      </a:lnTo>
                      <a:lnTo>
                        <a:pt x="101" y="725"/>
                      </a:lnTo>
                      <a:lnTo>
                        <a:pt x="100" y="721"/>
                      </a:lnTo>
                      <a:lnTo>
                        <a:pt x="99" y="720"/>
                      </a:lnTo>
                      <a:lnTo>
                        <a:pt x="94" y="717"/>
                      </a:lnTo>
                      <a:lnTo>
                        <a:pt x="92" y="716"/>
                      </a:lnTo>
                      <a:lnTo>
                        <a:pt x="92" y="714"/>
                      </a:lnTo>
                      <a:lnTo>
                        <a:pt x="92" y="713"/>
                      </a:lnTo>
                      <a:lnTo>
                        <a:pt x="92" y="712"/>
                      </a:lnTo>
                      <a:lnTo>
                        <a:pt x="91" y="712"/>
                      </a:lnTo>
                      <a:lnTo>
                        <a:pt x="91" y="709"/>
                      </a:lnTo>
                      <a:lnTo>
                        <a:pt x="92" y="706"/>
                      </a:lnTo>
                      <a:lnTo>
                        <a:pt x="91" y="704"/>
                      </a:lnTo>
                      <a:lnTo>
                        <a:pt x="91" y="702"/>
                      </a:lnTo>
                      <a:lnTo>
                        <a:pt x="91" y="700"/>
                      </a:lnTo>
                      <a:lnTo>
                        <a:pt x="90" y="699"/>
                      </a:lnTo>
                      <a:lnTo>
                        <a:pt x="89" y="697"/>
                      </a:lnTo>
                      <a:lnTo>
                        <a:pt x="87" y="694"/>
                      </a:lnTo>
                      <a:lnTo>
                        <a:pt x="87" y="693"/>
                      </a:lnTo>
                      <a:lnTo>
                        <a:pt x="86" y="693"/>
                      </a:lnTo>
                      <a:lnTo>
                        <a:pt x="86" y="692"/>
                      </a:lnTo>
                      <a:lnTo>
                        <a:pt x="85" y="689"/>
                      </a:lnTo>
                      <a:lnTo>
                        <a:pt x="85" y="688"/>
                      </a:lnTo>
                      <a:lnTo>
                        <a:pt x="85" y="687"/>
                      </a:lnTo>
                      <a:lnTo>
                        <a:pt x="85" y="685"/>
                      </a:lnTo>
                      <a:lnTo>
                        <a:pt x="85" y="680"/>
                      </a:lnTo>
                      <a:lnTo>
                        <a:pt x="85" y="676"/>
                      </a:lnTo>
                      <a:lnTo>
                        <a:pt x="84" y="675"/>
                      </a:lnTo>
                      <a:lnTo>
                        <a:pt x="82" y="674"/>
                      </a:lnTo>
                      <a:lnTo>
                        <a:pt x="81" y="673"/>
                      </a:lnTo>
                      <a:lnTo>
                        <a:pt x="80" y="673"/>
                      </a:lnTo>
                      <a:lnTo>
                        <a:pt x="78" y="669"/>
                      </a:lnTo>
                      <a:lnTo>
                        <a:pt x="80" y="669"/>
                      </a:lnTo>
                      <a:lnTo>
                        <a:pt x="80" y="667"/>
                      </a:lnTo>
                      <a:lnTo>
                        <a:pt x="78" y="666"/>
                      </a:lnTo>
                      <a:lnTo>
                        <a:pt x="78" y="665"/>
                      </a:lnTo>
                      <a:lnTo>
                        <a:pt x="78" y="664"/>
                      </a:lnTo>
                      <a:lnTo>
                        <a:pt x="78" y="661"/>
                      </a:lnTo>
                      <a:lnTo>
                        <a:pt x="76" y="655"/>
                      </a:lnTo>
                      <a:lnTo>
                        <a:pt x="73" y="651"/>
                      </a:lnTo>
                      <a:lnTo>
                        <a:pt x="70" y="647"/>
                      </a:lnTo>
                      <a:lnTo>
                        <a:pt x="68" y="646"/>
                      </a:lnTo>
                      <a:lnTo>
                        <a:pt x="67" y="646"/>
                      </a:lnTo>
                      <a:lnTo>
                        <a:pt x="67" y="645"/>
                      </a:lnTo>
                      <a:lnTo>
                        <a:pt x="66" y="645"/>
                      </a:lnTo>
                      <a:lnTo>
                        <a:pt x="66" y="643"/>
                      </a:lnTo>
                      <a:lnTo>
                        <a:pt x="66" y="642"/>
                      </a:lnTo>
                      <a:lnTo>
                        <a:pt x="66" y="639"/>
                      </a:lnTo>
                      <a:lnTo>
                        <a:pt x="64" y="638"/>
                      </a:lnTo>
                      <a:lnTo>
                        <a:pt x="63" y="637"/>
                      </a:lnTo>
                      <a:lnTo>
                        <a:pt x="63" y="634"/>
                      </a:lnTo>
                      <a:lnTo>
                        <a:pt x="64" y="632"/>
                      </a:lnTo>
                      <a:lnTo>
                        <a:pt x="63" y="631"/>
                      </a:lnTo>
                      <a:lnTo>
                        <a:pt x="64" y="629"/>
                      </a:lnTo>
                      <a:lnTo>
                        <a:pt x="64" y="628"/>
                      </a:lnTo>
                      <a:lnTo>
                        <a:pt x="64" y="627"/>
                      </a:lnTo>
                      <a:lnTo>
                        <a:pt x="64" y="626"/>
                      </a:lnTo>
                      <a:lnTo>
                        <a:pt x="64" y="624"/>
                      </a:lnTo>
                      <a:lnTo>
                        <a:pt x="64" y="623"/>
                      </a:lnTo>
                      <a:lnTo>
                        <a:pt x="64" y="620"/>
                      </a:lnTo>
                      <a:lnTo>
                        <a:pt x="64" y="618"/>
                      </a:lnTo>
                      <a:lnTo>
                        <a:pt x="64" y="617"/>
                      </a:lnTo>
                      <a:lnTo>
                        <a:pt x="64" y="615"/>
                      </a:lnTo>
                      <a:lnTo>
                        <a:pt x="66" y="614"/>
                      </a:lnTo>
                      <a:lnTo>
                        <a:pt x="66" y="613"/>
                      </a:lnTo>
                      <a:lnTo>
                        <a:pt x="67" y="613"/>
                      </a:lnTo>
                      <a:lnTo>
                        <a:pt x="67" y="609"/>
                      </a:lnTo>
                      <a:lnTo>
                        <a:pt x="67" y="608"/>
                      </a:lnTo>
                      <a:lnTo>
                        <a:pt x="66" y="608"/>
                      </a:lnTo>
                      <a:lnTo>
                        <a:pt x="64" y="606"/>
                      </a:lnTo>
                      <a:lnTo>
                        <a:pt x="66" y="605"/>
                      </a:lnTo>
                      <a:lnTo>
                        <a:pt x="68" y="603"/>
                      </a:lnTo>
                      <a:lnTo>
                        <a:pt x="70" y="601"/>
                      </a:lnTo>
                      <a:lnTo>
                        <a:pt x="71" y="601"/>
                      </a:lnTo>
                      <a:lnTo>
                        <a:pt x="72" y="605"/>
                      </a:lnTo>
                      <a:lnTo>
                        <a:pt x="73" y="605"/>
                      </a:lnTo>
                      <a:lnTo>
                        <a:pt x="75" y="605"/>
                      </a:lnTo>
                      <a:lnTo>
                        <a:pt x="77" y="604"/>
                      </a:lnTo>
                      <a:lnTo>
                        <a:pt x="78" y="603"/>
                      </a:lnTo>
                      <a:lnTo>
                        <a:pt x="78" y="601"/>
                      </a:lnTo>
                      <a:lnTo>
                        <a:pt x="81" y="599"/>
                      </a:lnTo>
                      <a:lnTo>
                        <a:pt x="82" y="596"/>
                      </a:lnTo>
                      <a:lnTo>
                        <a:pt x="84" y="592"/>
                      </a:lnTo>
                      <a:lnTo>
                        <a:pt x="86" y="587"/>
                      </a:lnTo>
                      <a:lnTo>
                        <a:pt x="86" y="586"/>
                      </a:lnTo>
                      <a:lnTo>
                        <a:pt x="86" y="582"/>
                      </a:lnTo>
                      <a:lnTo>
                        <a:pt x="85" y="579"/>
                      </a:lnTo>
                      <a:lnTo>
                        <a:pt x="84" y="572"/>
                      </a:lnTo>
                      <a:lnTo>
                        <a:pt x="84" y="570"/>
                      </a:lnTo>
                      <a:lnTo>
                        <a:pt x="82" y="568"/>
                      </a:lnTo>
                      <a:lnTo>
                        <a:pt x="82" y="567"/>
                      </a:lnTo>
                      <a:lnTo>
                        <a:pt x="80" y="566"/>
                      </a:lnTo>
                      <a:lnTo>
                        <a:pt x="78" y="566"/>
                      </a:lnTo>
                      <a:lnTo>
                        <a:pt x="76" y="567"/>
                      </a:lnTo>
                      <a:lnTo>
                        <a:pt x="73" y="566"/>
                      </a:lnTo>
                      <a:lnTo>
                        <a:pt x="72" y="566"/>
                      </a:lnTo>
                      <a:lnTo>
                        <a:pt x="72" y="567"/>
                      </a:lnTo>
                      <a:lnTo>
                        <a:pt x="70" y="567"/>
                      </a:lnTo>
                      <a:lnTo>
                        <a:pt x="68" y="566"/>
                      </a:lnTo>
                      <a:lnTo>
                        <a:pt x="66" y="565"/>
                      </a:lnTo>
                      <a:lnTo>
                        <a:pt x="63" y="562"/>
                      </a:lnTo>
                      <a:lnTo>
                        <a:pt x="63" y="561"/>
                      </a:lnTo>
                      <a:lnTo>
                        <a:pt x="61" y="558"/>
                      </a:lnTo>
                      <a:lnTo>
                        <a:pt x="59" y="556"/>
                      </a:lnTo>
                      <a:lnTo>
                        <a:pt x="58" y="551"/>
                      </a:lnTo>
                      <a:lnTo>
                        <a:pt x="58" y="549"/>
                      </a:lnTo>
                      <a:lnTo>
                        <a:pt x="57" y="545"/>
                      </a:lnTo>
                      <a:lnTo>
                        <a:pt x="56" y="544"/>
                      </a:lnTo>
                      <a:lnTo>
                        <a:pt x="56" y="543"/>
                      </a:lnTo>
                      <a:lnTo>
                        <a:pt x="54" y="543"/>
                      </a:lnTo>
                      <a:lnTo>
                        <a:pt x="53" y="543"/>
                      </a:lnTo>
                      <a:lnTo>
                        <a:pt x="53" y="542"/>
                      </a:lnTo>
                      <a:lnTo>
                        <a:pt x="53" y="540"/>
                      </a:lnTo>
                      <a:lnTo>
                        <a:pt x="53" y="539"/>
                      </a:lnTo>
                      <a:lnTo>
                        <a:pt x="52" y="538"/>
                      </a:lnTo>
                      <a:lnTo>
                        <a:pt x="53" y="538"/>
                      </a:lnTo>
                      <a:lnTo>
                        <a:pt x="52" y="537"/>
                      </a:lnTo>
                      <a:lnTo>
                        <a:pt x="52" y="535"/>
                      </a:lnTo>
                      <a:lnTo>
                        <a:pt x="51" y="534"/>
                      </a:lnTo>
                      <a:lnTo>
                        <a:pt x="51" y="533"/>
                      </a:lnTo>
                      <a:lnTo>
                        <a:pt x="51" y="530"/>
                      </a:lnTo>
                      <a:lnTo>
                        <a:pt x="51" y="529"/>
                      </a:lnTo>
                      <a:lnTo>
                        <a:pt x="51" y="528"/>
                      </a:lnTo>
                      <a:lnTo>
                        <a:pt x="52" y="525"/>
                      </a:lnTo>
                      <a:lnTo>
                        <a:pt x="54" y="519"/>
                      </a:lnTo>
                      <a:lnTo>
                        <a:pt x="56" y="516"/>
                      </a:lnTo>
                      <a:lnTo>
                        <a:pt x="56" y="515"/>
                      </a:lnTo>
                      <a:lnTo>
                        <a:pt x="54" y="512"/>
                      </a:lnTo>
                      <a:lnTo>
                        <a:pt x="54" y="507"/>
                      </a:lnTo>
                      <a:lnTo>
                        <a:pt x="56" y="505"/>
                      </a:lnTo>
                      <a:lnTo>
                        <a:pt x="56" y="502"/>
                      </a:lnTo>
                      <a:lnTo>
                        <a:pt x="54" y="501"/>
                      </a:lnTo>
                      <a:lnTo>
                        <a:pt x="54" y="500"/>
                      </a:lnTo>
                      <a:lnTo>
                        <a:pt x="53" y="501"/>
                      </a:lnTo>
                      <a:lnTo>
                        <a:pt x="52" y="501"/>
                      </a:lnTo>
                      <a:lnTo>
                        <a:pt x="52" y="500"/>
                      </a:lnTo>
                      <a:lnTo>
                        <a:pt x="52" y="497"/>
                      </a:lnTo>
                      <a:lnTo>
                        <a:pt x="52" y="496"/>
                      </a:lnTo>
                      <a:lnTo>
                        <a:pt x="52" y="495"/>
                      </a:lnTo>
                      <a:lnTo>
                        <a:pt x="53" y="493"/>
                      </a:lnTo>
                      <a:lnTo>
                        <a:pt x="53" y="491"/>
                      </a:lnTo>
                      <a:lnTo>
                        <a:pt x="53" y="490"/>
                      </a:lnTo>
                      <a:lnTo>
                        <a:pt x="56" y="490"/>
                      </a:lnTo>
                      <a:lnTo>
                        <a:pt x="56" y="488"/>
                      </a:lnTo>
                      <a:lnTo>
                        <a:pt x="57" y="484"/>
                      </a:lnTo>
                      <a:lnTo>
                        <a:pt x="58" y="481"/>
                      </a:lnTo>
                      <a:lnTo>
                        <a:pt x="58" y="478"/>
                      </a:lnTo>
                      <a:lnTo>
                        <a:pt x="58" y="477"/>
                      </a:lnTo>
                      <a:lnTo>
                        <a:pt x="59" y="474"/>
                      </a:lnTo>
                      <a:lnTo>
                        <a:pt x="59" y="472"/>
                      </a:lnTo>
                      <a:lnTo>
                        <a:pt x="59" y="471"/>
                      </a:lnTo>
                      <a:lnTo>
                        <a:pt x="61" y="471"/>
                      </a:lnTo>
                      <a:lnTo>
                        <a:pt x="62" y="471"/>
                      </a:lnTo>
                      <a:lnTo>
                        <a:pt x="63" y="468"/>
                      </a:lnTo>
                      <a:lnTo>
                        <a:pt x="64" y="469"/>
                      </a:lnTo>
                      <a:lnTo>
                        <a:pt x="67" y="469"/>
                      </a:lnTo>
                      <a:lnTo>
                        <a:pt x="68" y="469"/>
                      </a:lnTo>
                      <a:lnTo>
                        <a:pt x="70" y="471"/>
                      </a:lnTo>
                      <a:lnTo>
                        <a:pt x="70" y="473"/>
                      </a:lnTo>
                      <a:lnTo>
                        <a:pt x="68" y="478"/>
                      </a:lnTo>
                      <a:lnTo>
                        <a:pt x="70" y="479"/>
                      </a:lnTo>
                      <a:lnTo>
                        <a:pt x="70" y="478"/>
                      </a:lnTo>
                      <a:lnTo>
                        <a:pt x="70" y="479"/>
                      </a:lnTo>
                      <a:lnTo>
                        <a:pt x="70" y="481"/>
                      </a:lnTo>
                      <a:lnTo>
                        <a:pt x="68" y="481"/>
                      </a:lnTo>
                      <a:lnTo>
                        <a:pt x="67" y="481"/>
                      </a:lnTo>
                      <a:lnTo>
                        <a:pt x="66" y="484"/>
                      </a:lnTo>
                      <a:lnTo>
                        <a:pt x="67" y="486"/>
                      </a:lnTo>
                      <a:lnTo>
                        <a:pt x="66" y="487"/>
                      </a:lnTo>
                      <a:lnTo>
                        <a:pt x="64" y="488"/>
                      </a:lnTo>
                      <a:lnTo>
                        <a:pt x="66" y="490"/>
                      </a:lnTo>
                      <a:lnTo>
                        <a:pt x="67" y="491"/>
                      </a:lnTo>
                      <a:lnTo>
                        <a:pt x="66" y="492"/>
                      </a:lnTo>
                      <a:lnTo>
                        <a:pt x="66" y="491"/>
                      </a:lnTo>
                      <a:lnTo>
                        <a:pt x="64" y="492"/>
                      </a:lnTo>
                      <a:lnTo>
                        <a:pt x="66" y="493"/>
                      </a:lnTo>
                      <a:lnTo>
                        <a:pt x="68" y="495"/>
                      </a:lnTo>
                      <a:lnTo>
                        <a:pt x="70" y="495"/>
                      </a:lnTo>
                      <a:lnTo>
                        <a:pt x="68" y="496"/>
                      </a:lnTo>
                      <a:lnTo>
                        <a:pt x="70" y="496"/>
                      </a:lnTo>
                      <a:lnTo>
                        <a:pt x="72" y="497"/>
                      </a:lnTo>
                      <a:lnTo>
                        <a:pt x="73" y="498"/>
                      </a:lnTo>
                      <a:lnTo>
                        <a:pt x="73" y="500"/>
                      </a:lnTo>
                      <a:lnTo>
                        <a:pt x="75" y="501"/>
                      </a:lnTo>
                      <a:lnTo>
                        <a:pt x="75" y="502"/>
                      </a:lnTo>
                      <a:lnTo>
                        <a:pt x="77" y="502"/>
                      </a:lnTo>
                      <a:lnTo>
                        <a:pt x="76" y="505"/>
                      </a:lnTo>
                      <a:lnTo>
                        <a:pt x="77" y="507"/>
                      </a:lnTo>
                      <a:lnTo>
                        <a:pt x="78" y="507"/>
                      </a:lnTo>
                      <a:lnTo>
                        <a:pt x="80" y="507"/>
                      </a:lnTo>
                      <a:lnTo>
                        <a:pt x="81" y="507"/>
                      </a:lnTo>
                      <a:lnTo>
                        <a:pt x="81" y="509"/>
                      </a:lnTo>
                      <a:lnTo>
                        <a:pt x="82" y="507"/>
                      </a:lnTo>
                      <a:lnTo>
                        <a:pt x="82" y="506"/>
                      </a:lnTo>
                      <a:lnTo>
                        <a:pt x="82" y="502"/>
                      </a:lnTo>
                      <a:lnTo>
                        <a:pt x="82" y="501"/>
                      </a:lnTo>
                      <a:lnTo>
                        <a:pt x="82" y="500"/>
                      </a:lnTo>
                      <a:lnTo>
                        <a:pt x="82" y="498"/>
                      </a:lnTo>
                      <a:lnTo>
                        <a:pt x="82" y="497"/>
                      </a:lnTo>
                      <a:lnTo>
                        <a:pt x="84" y="493"/>
                      </a:lnTo>
                      <a:lnTo>
                        <a:pt x="84" y="490"/>
                      </a:lnTo>
                      <a:lnTo>
                        <a:pt x="82" y="490"/>
                      </a:lnTo>
                      <a:lnTo>
                        <a:pt x="82" y="488"/>
                      </a:lnTo>
                      <a:lnTo>
                        <a:pt x="81" y="487"/>
                      </a:lnTo>
                      <a:lnTo>
                        <a:pt x="81" y="486"/>
                      </a:lnTo>
                      <a:lnTo>
                        <a:pt x="80" y="486"/>
                      </a:lnTo>
                      <a:lnTo>
                        <a:pt x="80" y="484"/>
                      </a:lnTo>
                      <a:lnTo>
                        <a:pt x="78" y="483"/>
                      </a:lnTo>
                      <a:lnTo>
                        <a:pt x="78" y="481"/>
                      </a:lnTo>
                      <a:lnTo>
                        <a:pt x="78" y="479"/>
                      </a:lnTo>
                      <a:lnTo>
                        <a:pt x="80" y="479"/>
                      </a:lnTo>
                      <a:lnTo>
                        <a:pt x="78" y="478"/>
                      </a:lnTo>
                      <a:lnTo>
                        <a:pt x="77" y="477"/>
                      </a:lnTo>
                      <a:lnTo>
                        <a:pt x="76" y="477"/>
                      </a:lnTo>
                      <a:lnTo>
                        <a:pt x="76" y="476"/>
                      </a:lnTo>
                      <a:lnTo>
                        <a:pt x="75" y="476"/>
                      </a:lnTo>
                      <a:lnTo>
                        <a:pt x="73" y="474"/>
                      </a:lnTo>
                      <a:lnTo>
                        <a:pt x="75" y="473"/>
                      </a:lnTo>
                      <a:lnTo>
                        <a:pt x="73" y="473"/>
                      </a:lnTo>
                      <a:lnTo>
                        <a:pt x="75" y="472"/>
                      </a:lnTo>
                      <a:lnTo>
                        <a:pt x="76" y="471"/>
                      </a:lnTo>
                      <a:lnTo>
                        <a:pt x="77" y="471"/>
                      </a:lnTo>
                      <a:lnTo>
                        <a:pt x="78" y="468"/>
                      </a:lnTo>
                      <a:lnTo>
                        <a:pt x="78" y="465"/>
                      </a:lnTo>
                      <a:lnTo>
                        <a:pt x="78" y="464"/>
                      </a:lnTo>
                      <a:lnTo>
                        <a:pt x="78" y="463"/>
                      </a:lnTo>
                      <a:lnTo>
                        <a:pt x="78" y="462"/>
                      </a:lnTo>
                      <a:lnTo>
                        <a:pt x="77" y="462"/>
                      </a:lnTo>
                      <a:lnTo>
                        <a:pt x="76" y="462"/>
                      </a:lnTo>
                      <a:lnTo>
                        <a:pt x="75" y="462"/>
                      </a:lnTo>
                      <a:lnTo>
                        <a:pt x="73" y="460"/>
                      </a:lnTo>
                      <a:lnTo>
                        <a:pt x="73" y="459"/>
                      </a:lnTo>
                      <a:lnTo>
                        <a:pt x="73" y="458"/>
                      </a:lnTo>
                      <a:lnTo>
                        <a:pt x="72" y="457"/>
                      </a:lnTo>
                      <a:lnTo>
                        <a:pt x="72" y="454"/>
                      </a:lnTo>
                      <a:lnTo>
                        <a:pt x="73" y="454"/>
                      </a:lnTo>
                      <a:lnTo>
                        <a:pt x="73" y="455"/>
                      </a:lnTo>
                      <a:lnTo>
                        <a:pt x="77" y="454"/>
                      </a:lnTo>
                      <a:lnTo>
                        <a:pt x="77" y="453"/>
                      </a:lnTo>
                      <a:lnTo>
                        <a:pt x="77" y="451"/>
                      </a:lnTo>
                      <a:lnTo>
                        <a:pt x="77" y="450"/>
                      </a:lnTo>
                      <a:lnTo>
                        <a:pt x="78" y="450"/>
                      </a:lnTo>
                      <a:lnTo>
                        <a:pt x="80" y="451"/>
                      </a:lnTo>
                      <a:lnTo>
                        <a:pt x="81" y="451"/>
                      </a:lnTo>
                      <a:lnTo>
                        <a:pt x="82" y="451"/>
                      </a:lnTo>
                      <a:lnTo>
                        <a:pt x="84" y="451"/>
                      </a:lnTo>
                      <a:lnTo>
                        <a:pt x="85" y="451"/>
                      </a:lnTo>
                      <a:lnTo>
                        <a:pt x="87" y="449"/>
                      </a:lnTo>
                      <a:lnTo>
                        <a:pt x="87" y="448"/>
                      </a:lnTo>
                      <a:lnTo>
                        <a:pt x="87" y="446"/>
                      </a:lnTo>
                      <a:lnTo>
                        <a:pt x="86" y="445"/>
                      </a:lnTo>
                      <a:lnTo>
                        <a:pt x="86" y="443"/>
                      </a:lnTo>
                      <a:lnTo>
                        <a:pt x="85" y="441"/>
                      </a:lnTo>
                      <a:lnTo>
                        <a:pt x="82" y="437"/>
                      </a:lnTo>
                      <a:lnTo>
                        <a:pt x="80" y="435"/>
                      </a:lnTo>
                      <a:lnTo>
                        <a:pt x="78" y="436"/>
                      </a:lnTo>
                      <a:lnTo>
                        <a:pt x="76" y="437"/>
                      </a:lnTo>
                      <a:lnTo>
                        <a:pt x="75" y="437"/>
                      </a:lnTo>
                      <a:lnTo>
                        <a:pt x="72" y="437"/>
                      </a:lnTo>
                      <a:lnTo>
                        <a:pt x="71" y="437"/>
                      </a:lnTo>
                      <a:lnTo>
                        <a:pt x="71" y="439"/>
                      </a:lnTo>
                      <a:lnTo>
                        <a:pt x="71" y="440"/>
                      </a:lnTo>
                      <a:lnTo>
                        <a:pt x="71" y="441"/>
                      </a:lnTo>
                      <a:lnTo>
                        <a:pt x="70" y="443"/>
                      </a:lnTo>
                      <a:lnTo>
                        <a:pt x="68" y="445"/>
                      </a:lnTo>
                      <a:lnTo>
                        <a:pt x="68" y="446"/>
                      </a:lnTo>
                      <a:lnTo>
                        <a:pt x="68" y="448"/>
                      </a:lnTo>
                      <a:lnTo>
                        <a:pt x="70" y="448"/>
                      </a:lnTo>
                      <a:lnTo>
                        <a:pt x="71" y="449"/>
                      </a:lnTo>
                      <a:lnTo>
                        <a:pt x="71" y="450"/>
                      </a:lnTo>
                      <a:lnTo>
                        <a:pt x="71" y="451"/>
                      </a:lnTo>
                      <a:lnTo>
                        <a:pt x="70" y="451"/>
                      </a:lnTo>
                      <a:lnTo>
                        <a:pt x="67" y="453"/>
                      </a:lnTo>
                      <a:lnTo>
                        <a:pt x="67" y="454"/>
                      </a:lnTo>
                      <a:lnTo>
                        <a:pt x="67" y="455"/>
                      </a:lnTo>
                      <a:lnTo>
                        <a:pt x="66" y="455"/>
                      </a:lnTo>
                      <a:lnTo>
                        <a:pt x="64" y="455"/>
                      </a:lnTo>
                      <a:lnTo>
                        <a:pt x="66" y="457"/>
                      </a:lnTo>
                      <a:lnTo>
                        <a:pt x="67" y="458"/>
                      </a:lnTo>
                      <a:lnTo>
                        <a:pt x="67" y="459"/>
                      </a:lnTo>
                      <a:lnTo>
                        <a:pt x="67" y="460"/>
                      </a:lnTo>
                      <a:lnTo>
                        <a:pt x="68" y="460"/>
                      </a:lnTo>
                      <a:lnTo>
                        <a:pt x="68" y="462"/>
                      </a:lnTo>
                      <a:lnTo>
                        <a:pt x="67" y="463"/>
                      </a:lnTo>
                      <a:lnTo>
                        <a:pt x="66" y="463"/>
                      </a:lnTo>
                      <a:lnTo>
                        <a:pt x="66" y="462"/>
                      </a:lnTo>
                      <a:lnTo>
                        <a:pt x="64" y="462"/>
                      </a:lnTo>
                      <a:lnTo>
                        <a:pt x="64" y="463"/>
                      </a:lnTo>
                      <a:lnTo>
                        <a:pt x="64" y="467"/>
                      </a:lnTo>
                      <a:lnTo>
                        <a:pt x="63" y="467"/>
                      </a:lnTo>
                      <a:lnTo>
                        <a:pt x="62" y="467"/>
                      </a:lnTo>
                      <a:lnTo>
                        <a:pt x="61" y="465"/>
                      </a:lnTo>
                      <a:lnTo>
                        <a:pt x="59" y="465"/>
                      </a:lnTo>
                      <a:lnTo>
                        <a:pt x="58" y="464"/>
                      </a:lnTo>
                      <a:lnTo>
                        <a:pt x="58" y="462"/>
                      </a:lnTo>
                      <a:lnTo>
                        <a:pt x="57" y="460"/>
                      </a:lnTo>
                      <a:lnTo>
                        <a:pt x="56" y="459"/>
                      </a:lnTo>
                      <a:lnTo>
                        <a:pt x="54" y="458"/>
                      </a:lnTo>
                      <a:lnTo>
                        <a:pt x="53" y="455"/>
                      </a:lnTo>
                      <a:lnTo>
                        <a:pt x="53" y="454"/>
                      </a:lnTo>
                      <a:lnTo>
                        <a:pt x="51" y="454"/>
                      </a:lnTo>
                      <a:lnTo>
                        <a:pt x="49" y="454"/>
                      </a:lnTo>
                      <a:lnTo>
                        <a:pt x="49" y="455"/>
                      </a:lnTo>
                      <a:lnTo>
                        <a:pt x="47" y="453"/>
                      </a:lnTo>
                      <a:lnTo>
                        <a:pt x="47" y="451"/>
                      </a:lnTo>
                      <a:lnTo>
                        <a:pt x="47" y="450"/>
                      </a:lnTo>
                      <a:lnTo>
                        <a:pt x="45" y="449"/>
                      </a:lnTo>
                      <a:lnTo>
                        <a:pt x="44" y="446"/>
                      </a:lnTo>
                      <a:lnTo>
                        <a:pt x="44" y="445"/>
                      </a:lnTo>
                      <a:lnTo>
                        <a:pt x="44" y="444"/>
                      </a:lnTo>
                      <a:lnTo>
                        <a:pt x="43" y="441"/>
                      </a:lnTo>
                      <a:lnTo>
                        <a:pt x="40" y="439"/>
                      </a:lnTo>
                      <a:lnTo>
                        <a:pt x="39" y="437"/>
                      </a:lnTo>
                      <a:lnTo>
                        <a:pt x="35" y="435"/>
                      </a:lnTo>
                      <a:lnTo>
                        <a:pt x="34" y="435"/>
                      </a:lnTo>
                      <a:lnTo>
                        <a:pt x="33" y="435"/>
                      </a:lnTo>
                      <a:lnTo>
                        <a:pt x="31" y="436"/>
                      </a:lnTo>
                      <a:lnTo>
                        <a:pt x="31" y="437"/>
                      </a:lnTo>
                      <a:lnTo>
                        <a:pt x="31" y="439"/>
                      </a:lnTo>
                      <a:lnTo>
                        <a:pt x="28" y="437"/>
                      </a:lnTo>
                      <a:lnTo>
                        <a:pt x="28" y="436"/>
                      </a:lnTo>
                      <a:lnTo>
                        <a:pt x="29" y="436"/>
                      </a:lnTo>
                      <a:lnTo>
                        <a:pt x="31" y="432"/>
                      </a:lnTo>
                      <a:lnTo>
                        <a:pt x="35" y="426"/>
                      </a:lnTo>
                      <a:lnTo>
                        <a:pt x="38" y="423"/>
                      </a:lnTo>
                      <a:lnTo>
                        <a:pt x="38" y="422"/>
                      </a:lnTo>
                      <a:lnTo>
                        <a:pt x="38" y="421"/>
                      </a:lnTo>
                      <a:lnTo>
                        <a:pt x="38" y="420"/>
                      </a:lnTo>
                      <a:lnTo>
                        <a:pt x="38" y="418"/>
                      </a:lnTo>
                      <a:lnTo>
                        <a:pt x="38" y="417"/>
                      </a:lnTo>
                      <a:lnTo>
                        <a:pt x="38" y="413"/>
                      </a:lnTo>
                      <a:lnTo>
                        <a:pt x="38" y="412"/>
                      </a:lnTo>
                      <a:lnTo>
                        <a:pt x="38" y="413"/>
                      </a:lnTo>
                      <a:lnTo>
                        <a:pt x="39" y="413"/>
                      </a:lnTo>
                      <a:lnTo>
                        <a:pt x="39" y="412"/>
                      </a:lnTo>
                      <a:lnTo>
                        <a:pt x="39" y="410"/>
                      </a:lnTo>
                      <a:lnTo>
                        <a:pt x="39" y="408"/>
                      </a:lnTo>
                      <a:lnTo>
                        <a:pt x="39" y="407"/>
                      </a:lnTo>
                      <a:lnTo>
                        <a:pt x="38" y="407"/>
                      </a:lnTo>
                      <a:lnTo>
                        <a:pt x="38" y="404"/>
                      </a:lnTo>
                      <a:lnTo>
                        <a:pt x="37" y="404"/>
                      </a:lnTo>
                      <a:lnTo>
                        <a:pt x="35" y="404"/>
                      </a:lnTo>
                      <a:lnTo>
                        <a:pt x="34" y="404"/>
                      </a:lnTo>
                      <a:lnTo>
                        <a:pt x="34" y="402"/>
                      </a:lnTo>
                      <a:lnTo>
                        <a:pt x="35" y="401"/>
                      </a:lnTo>
                      <a:lnTo>
                        <a:pt x="35" y="398"/>
                      </a:lnTo>
                      <a:lnTo>
                        <a:pt x="35" y="396"/>
                      </a:lnTo>
                      <a:lnTo>
                        <a:pt x="34" y="392"/>
                      </a:lnTo>
                      <a:lnTo>
                        <a:pt x="34" y="389"/>
                      </a:lnTo>
                      <a:lnTo>
                        <a:pt x="34" y="388"/>
                      </a:lnTo>
                      <a:lnTo>
                        <a:pt x="33" y="387"/>
                      </a:lnTo>
                      <a:lnTo>
                        <a:pt x="31" y="384"/>
                      </a:lnTo>
                      <a:lnTo>
                        <a:pt x="29" y="382"/>
                      </a:lnTo>
                      <a:lnTo>
                        <a:pt x="26" y="379"/>
                      </a:lnTo>
                      <a:lnTo>
                        <a:pt x="25" y="375"/>
                      </a:lnTo>
                      <a:lnTo>
                        <a:pt x="24" y="374"/>
                      </a:lnTo>
                      <a:lnTo>
                        <a:pt x="23" y="371"/>
                      </a:lnTo>
                      <a:lnTo>
                        <a:pt x="21" y="369"/>
                      </a:lnTo>
                      <a:lnTo>
                        <a:pt x="21" y="368"/>
                      </a:lnTo>
                      <a:lnTo>
                        <a:pt x="20" y="366"/>
                      </a:lnTo>
                      <a:lnTo>
                        <a:pt x="20" y="365"/>
                      </a:lnTo>
                      <a:lnTo>
                        <a:pt x="20" y="361"/>
                      </a:lnTo>
                      <a:lnTo>
                        <a:pt x="19" y="361"/>
                      </a:lnTo>
                      <a:lnTo>
                        <a:pt x="19" y="360"/>
                      </a:lnTo>
                      <a:lnTo>
                        <a:pt x="19" y="356"/>
                      </a:lnTo>
                      <a:lnTo>
                        <a:pt x="17" y="355"/>
                      </a:lnTo>
                      <a:lnTo>
                        <a:pt x="17" y="352"/>
                      </a:lnTo>
                      <a:lnTo>
                        <a:pt x="15" y="351"/>
                      </a:lnTo>
                      <a:lnTo>
                        <a:pt x="14" y="349"/>
                      </a:lnTo>
                      <a:lnTo>
                        <a:pt x="14" y="347"/>
                      </a:lnTo>
                      <a:lnTo>
                        <a:pt x="14" y="346"/>
                      </a:lnTo>
                      <a:lnTo>
                        <a:pt x="12" y="345"/>
                      </a:lnTo>
                      <a:lnTo>
                        <a:pt x="11" y="342"/>
                      </a:lnTo>
                      <a:lnTo>
                        <a:pt x="11" y="341"/>
                      </a:lnTo>
                      <a:lnTo>
                        <a:pt x="10" y="341"/>
                      </a:lnTo>
                      <a:lnTo>
                        <a:pt x="10" y="340"/>
                      </a:lnTo>
                      <a:lnTo>
                        <a:pt x="10" y="338"/>
                      </a:lnTo>
                      <a:lnTo>
                        <a:pt x="7" y="336"/>
                      </a:lnTo>
                      <a:lnTo>
                        <a:pt x="7" y="335"/>
                      </a:lnTo>
                      <a:lnTo>
                        <a:pt x="7" y="333"/>
                      </a:lnTo>
                      <a:lnTo>
                        <a:pt x="7" y="332"/>
                      </a:lnTo>
                      <a:lnTo>
                        <a:pt x="6" y="329"/>
                      </a:lnTo>
                      <a:lnTo>
                        <a:pt x="5" y="327"/>
                      </a:lnTo>
                      <a:lnTo>
                        <a:pt x="4" y="326"/>
                      </a:lnTo>
                      <a:lnTo>
                        <a:pt x="4" y="324"/>
                      </a:lnTo>
                      <a:lnTo>
                        <a:pt x="5" y="324"/>
                      </a:lnTo>
                      <a:lnTo>
                        <a:pt x="4" y="322"/>
                      </a:lnTo>
                      <a:lnTo>
                        <a:pt x="5" y="322"/>
                      </a:lnTo>
                      <a:lnTo>
                        <a:pt x="6" y="322"/>
                      </a:lnTo>
                      <a:lnTo>
                        <a:pt x="6" y="321"/>
                      </a:lnTo>
                      <a:lnTo>
                        <a:pt x="9" y="318"/>
                      </a:lnTo>
                      <a:lnTo>
                        <a:pt x="10" y="317"/>
                      </a:lnTo>
                      <a:lnTo>
                        <a:pt x="10" y="315"/>
                      </a:lnTo>
                      <a:lnTo>
                        <a:pt x="10" y="313"/>
                      </a:lnTo>
                      <a:lnTo>
                        <a:pt x="11" y="307"/>
                      </a:lnTo>
                      <a:lnTo>
                        <a:pt x="11" y="305"/>
                      </a:lnTo>
                      <a:lnTo>
                        <a:pt x="10" y="303"/>
                      </a:lnTo>
                      <a:lnTo>
                        <a:pt x="10" y="300"/>
                      </a:lnTo>
                      <a:lnTo>
                        <a:pt x="10" y="298"/>
                      </a:lnTo>
                      <a:lnTo>
                        <a:pt x="10" y="295"/>
                      </a:lnTo>
                      <a:lnTo>
                        <a:pt x="10" y="293"/>
                      </a:lnTo>
                      <a:lnTo>
                        <a:pt x="10" y="289"/>
                      </a:lnTo>
                      <a:lnTo>
                        <a:pt x="10" y="288"/>
                      </a:lnTo>
                      <a:lnTo>
                        <a:pt x="10" y="286"/>
                      </a:lnTo>
                      <a:lnTo>
                        <a:pt x="10" y="284"/>
                      </a:lnTo>
                      <a:lnTo>
                        <a:pt x="10" y="282"/>
                      </a:lnTo>
                      <a:lnTo>
                        <a:pt x="10" y="281"/>
                      </a:lnTo>
                      <a:lnTo>
                        <a:pt x="10" y="280"/>
                      </a:lnTo>
                      <a:lnTo>
                        <a:pt x="10" y="279"/>
                      </a:lnTo>
                      <a:lnTo>
                        <a:pt x="11" y="277"/>
                      </a:lnTo>
                      <a:lnTo>
                        <a:pt x="12" y="274"/>
                      </a:lnTo>
                      <a:lnTo>
                        <a:pt x="14" y="270"/>
                      </a:lnTo>
                      <a:lnTo>
                        <a:pt x="17" y="266"/>
                      </a:lnTo>
                      <a:lnTo>
                        <a:pt x="19" y="265"/>
                      </a:lnTo>
                      <a:lnTo>
                        <a:pt x="19" y="263"/>
                      </a:lnTo>
                      <a:lnTo>
                        <a:pt x="21" y="261"/>
                      </a:lnTo>
                      <a:lnTo>
                        <a:pt x="21" y="260"/>
                      </a:lnTo>
                      <a:lnTo>
                        <a:pt x="21" y="254"/>
                      </a:lnTo>
                      <a:lnTo>
                        <a:pt x="23" y="253"/>
                      </a:lnTo>
                      <a:lnTo>
                        <a:pt x="23" y="249"/>
                      </a:lnTo>
                      <a:lnTo>
                        <a:pt x="24" y="247"/>
                      </a:lnTo>
                      <a:lnTo>
                        <a:pt x="23" y="243"/>
                      </a:lnTo>
                      <a:lnTo>
                        <a:pt x="23" y="242"/>
                      </a:lnTo>
                      <a:lnTo>
                        <a:pt x="21" y="242"/>
                      </a:lnTo>
                      <a:lnTo>
                        <a:pt x="21" y="241"/>
                      </a:lnTo>
                      <a:lnTo>
                        <a:pt x="21" y="239"/>
                      </a:lnTo>
                      <a:lnTo>
                        <a:pt x="23" y="238"/>
                      </a:lnTo>
                      <a:lnTo>
                        <a:pt x="23" y="235"/>
                      </a:lnTo>
                      <a:lnTo>
                        <a:pt x="24" y="234"/>
                      </a:lnTo>
                      <a:lnTo>
                        <a:pt x="24" y="230"/>
                      </a:lnTo>
                      <a:lnTo>
                        <a:pt x="24" y="229"/>
                      </a:lnTo>
                      <a:lnTo>
                        <a:pt x="21" y="228"/>
                      </a:lnTo>
                      <a:lnTo>
                        <a:pt x="20" y="225"/>
                      </a:lnTo>
                      <a:lnTo>
                        <a:pt x="20" y="224"/>
                      </a:lnTo>
                      <a:lnTo>
                        <a:pt x="20" y="220"/>
                      </a:lnTo>
                      <a:lnTo>
                        <a:pt x="19" y="219"/>
                      </a:lnTo>
                      <a:lnTo>
                        <a:pt x="19" y="216"/>
                      </a:lnTo>
                      <a:lnTo>
                        <a:pt x="19" y="214"/>
                      </a:lnTo>
                      <a:lnTo>
                        <a:pt x="17" y="213"/>
                      </a:lnTo>
                      <a:lnTo>
                        <a:pt x="16" y="209"/>
                      </a:lnTo>
                      <a:lnTo>
                        <a:pt x="16" y="207"/>
                      </a:lnTo>
                      <a:lnTo>
                        <a:pt x="15" y="205"/>
                      </a:lnTo>
                      <a:lnTo>
                        <a:pt x="14" y="205"/>
                      </a:lnTo>
                      <a:lnTo>
                        <a:pt x="14" y="206"/>
                      </a:lnTo>
                      <a:lnTo>
                        <a:pt x="14" y="205"/>
                      </a:lnTo>
                      <a:lnTo>
                        <a:pt x="15" y="201"/>
                      </a:lnTo>
                      <a:lnTo>
                        <a:pt x="14" y="200"/>
                      </a:lnTo>
                      <a:lnTo>
                        <a:pt x="14" y="196"/>
                      </a:lnTo>
                      <a:lnTo>
                        <a:pt x="11" y="195"/>
                      </a:lnTo>
                      <a:lnTo>
                        <a:pt x="10" y="192"/>
                      </a:lnTo>
                      <a:lnTo>
                        <a:pt x="9" y="192"/>
                      </a:lnTo>
                      <a:lnTo>
                        <a:pt x="7" y="188"/>
                      </a:lnTo>
                      <a:lnTo>
                        <a:pt x="7" y="186"/>
                      </a:lnTo>
                      <a:lnTo>
                        <a:pt x="5" y="185"/>
                      </a:lnTo>
                      <a:lnTo>
                        <a:pt x="4" y="181"/>
                      </a:lnTo>
                      <a:lnTo>
                        <a:pt x="2" y="178"/>
                      </a:lnTo>
                      <a:lnTo>
                        <a:pt x="2" y="177"/>
                      </a:lnTo>
                      <a:lnTo>
                        <a:pt x="1" y="177"/>
                      </a:lnTo>
                      <a:lnTo>
                        <a:pt x="1" y="176"/>
                      </a:lnTo>
                      <a:lnTo>
                        <a:pt x="0" y="174"/>
                      </a:lnTo>
                      <a:lnTo>
                        <a:pt x="1" y="173"/>
                      </a:lnTo>
                      <a:lnTo>
                        <a:pt x="2" y="169"/>
                      </a:lnTo>
                      <a:lnTo>
                        <a:pt x="4" y="167"/>
                      </a:lnTo>
                      <a:lnTo>
                        <a:pt x="4" y="166"/>
                      </a:lnTo>
                      <a:lnTo>
                        <a:pt x="4" y="163"/>
                      </a:lnTo>
                      <a:lnTo>
                        <a:pt x="4" y="160"/>
                      </a:lnTo>
                      <a:lnTo>
                        <a:pt x="2" y="159"/>
                      </a:lnTo>
                      <a:lnTo>
                        <a:pt x="2" y="157"/>
                      </a:lnTo>
                      <a:lnTo>
                        <a:pt x="2" y="155"/>
                      </a:lnTo>
                      <a:lnTo>
                        <a:pt x="2" y="154"/>
                      </a:lnTo>
                      <a:lnTo>
                        <a:pt x="4" y="153"/>
                      </a:lnTo>
                      <a:lnTo>
                        <a:pt x="6" y="150"/>
                      </a:lnTo>
                      <a:lnTo>
                        <a:pt x="6" y="149"/>
                      </a:lnTo>
                      <a:lnTo>
                        <a:pt x="7" y="148"/>
                      </a:lnTo>
                      <a:lnTo>
                        <a:pt x="10" y="145"/>
                      </a:lnTo>
                      <a:lnTo>
                        <a:pt x="14" y="139"/>
                      </a:lnTo>
                      <a:lnTo>
                        <a:pt x="16" y="136"/>
                      </a:lnTo>
                      <a:lnTo>
                        <a:pt x="19" y="134"/>
                      </a:lnTo>
                      <a:lnTo>
                        <a:pt x="24" y="129"/>
                      </a:lnTo>
                      <a:lnTo>
                        <a:pt x="26" y="126"/>
                      </a:lnTo>
                      <a:lnTo>
                        <a:pt x="29" y="122"/>
                      </a:lnTo>
                      <a:lnTo>
                        <a:pt x="33" y="120"/>
                      </a:lnTo>
                      <a:lnTo>
                        <a:pt x="35" y="116"/>
                      </a:lnTo>
                      <a:lnTo>
                        <a:pt x="38" y="112"/>
                      </a:lnTo>
                      <a:lnTo>
                        <a:pt x="42" y="106"/>
                      </a:lnTo>
                      <a:lnTo>
                        <a:pt x="43" y="102"/>
                      </a:lnTo>
                      <a:lnTo>
                        <a:pt x="43" y="99"/>
                      </a:lnTo>
                      <a:lnTo>
                        <a:pt x="43" y="98"/>
                      </a:lnTo>
                      <a:lnTo>
                        <a:pt x="42" y="98"/>
                      </a:lnTo>
                      <a:lnTo>
                        <a:pt x="42" y="94"/>
                      </a:lnTo>
                      <a:lnTo>
                        <a:pt x="42" y="93"/>
                      </a:lnTo>
                      <a:lnTo>
                        <a:pt x="43" y="92"/>
                      </a:lnTo>
                      <a:lnTo>
                        <a:pt x="43" y="91"/>
                      </a:lnTo>
                      <a:lnTo>
                        <a:pt x="43" y="89"/>
                      </a:lnTo>
                      <a:lnTo>
                        <a:pt x="44" y="89"/>
                      </a:lnTo>
                      <a:lnTo>
                        <a:pt x="45" y="89"/>
                      </a:lnTo>
                      <a:lnTo>
                        <a:pt x="48" y="85"/>
                      </a:lnTo>
                      <a:lnTo>
                        <a:pt x="51" y="82"/>
                      </a:lnTo>
                      <a:lnTo>
                        <a:pt x="51" y="80"/>
                      </a:lnTo>
                      <a:lnTo>
                        <a:pt x="53" y="77"/>
                      </a:lnTo>
                      <a:lnTo>
                        <a:pt x="56" y="70"/>
                      </a:lnTo>
                      <a:lnTo>
                        <a:pt x="57" y="68"/>
                      </a:lnTo>
                      <a:lnTo>
                        <a:pt x="61" y="61"/>
                      </a:lnTo>
                      <a:lnTo>
                        <a:pt x="61" y="59"/>
                      </a:lnTo>
                      <a:lnTo>
                        <a:pt x="61" y="58"/>
                      </a:lnTo>
                      <a:lnTo>
                        <a:pt x="62" y="55"/>
                      </a:lnTo>
                      <a:lnTo>
                        <a:pt x="61" y="54"/>
                      </a:lnTo>
                      <a:lnTo>
                        <a:pt x="62" y="50"/>
                      </a:lnTo>
                      <a:lnTo>
                        <a:pt x="62" y="49"/>
                      </a:lnTo>
                      <a:lnTo>
                        <a:pt x="62" y="47"/>
                      </a:lnTo>
                      <a:lnTo>
                        <a:pt x="62" y="46"/>
                      </a:lnTo>
                      <a:lnTo>
                        <a:pt x="63" y="44"/>
                      </a:lnTo>
                      <a:lnTo>
                        <a:pt x="62" y="42"/>
                      </a:lnTo>
                      <a:lnTo>
                        <a:pt x="63" y="41"/>
                      </a:lnTo>
                      <a:lnTo>
                        <a:pt x="63" y="40"/>
                      </a:lnTo>
                      <a:lnTo>
                        <a:pt x="62" y="37"/>
                      </a:lnTo>
                      <a:lnTo>
                        <a:pt x="62" y="36"/>
                      </a:lnTo>
                      <a:lnTo>
                        <a:pt x="63" y="35"/>
                      </a:lnTo>
                      <a:lnTo>
                        <a:pt x="63" y="32"/>
                      </a:lnTo>
                      <a:lnTo>
                        <a:pt x="63" y="31"/>
                      </a:lnTo>
                      <a:lnTo>
                        <a:pt x="63" y="30"/>
                      </a:lnTo>
                      <a:lnTo>
                        <a:pt x="63" y="28"/>
                      </a:lnTo>
                      <a:lnTo>
                        <a:pt x="62" y="27"/>
                      </a:lnTo>
                      <a:lnTo>
                        <a:pt x="61" y="28"/>
                      </a:lnTo>
                      <a:lnTo>
                        <a:pt x="61" y="27"/>
                      </a:lnTo>
                      <a:lnTo>
                        <a:pt x="58" y="23"/>
                      </a:lnTo>
                      <a:lnTo>
                        <a:pt x="58" y="22"/>
                      </a:lnTo>
                      <a:lnTo>
                        <a:pt x="58" y="21"/>
                      </a:lnTo>
                      <a:lnTo>
                        <a:pt x="61" y="18"/>
                      </a:lnTo>
                      <a:lnTo>
                        <a:pt x="62" y="16"/>
                      </a:lnTo>
                      <a:lnTo>
                        <a:pt x="64" y="12"/>
                      </a:lnTo>
                      <a:lnTo>
                        <a:pt x="67" y="7"/>
                      </a:lnTo>
                      <a:lnTo>
                        <a:pt x="68" y="3"/>
                      </a:lnTo>
                      <a:lnTo>
                        <a:pt x="68" y="0"/>
                      </a:lnTo>
                      <a:lnTo>
                        <a:pt x="76" y="3"/>
                      </a:lnTo>
                      <a:lnTo>
                        <a:pt x="76" y="4"/>
                      </a:lnTo>
                      <a:lnTo>
                        <a:pt x="77" y="4"/>
                      </a:lnTo>
                      <a:lnTo>
                        <a:pt x="95" y="11"/>
                      </a:lnTo>
                      <a:lnTo>
                        <a:pt x="110" y="14"/>
                      </a:lnTo>
                      <a:lnTo>
                        <a:pt x="118" y="17"/>
                      </a:lnTo>
                      <a:lnTo>
                        <a:pt x="119" y="17"/>
                      </a:lnTo>
                      <a:lnTo>
                        <a:pt x="129" y="21"/>
                      </a:lnTo>
                      <a:lnTo>
                        <a:pt x="138" y="22"/>
                      </a:lnTo>
                      <a:lnTo>
                        <a:pt x="143" y="23"/>
                      </a:lnTo>
                      <a:lnTo>
                        <a:pt x="151" y="27"/>
                      </a:lnTo>
                      <a:lnTo>
                        <a:pt x="155" y="27"/>
                      </a:lnTo>
                      <a:lnTo>
                        <a:pt x="181" y="35"/>
                      </a:lnTo>
                      <a:lnTo>
                        <a:pt x="190" y="37"/>
                      </a:lnTo>
                      <a:lnTo>
                        <a:pt x="199" y="40"/>
                      </a:lnTo>
                      <a:lnTo>
                        <a:pt x="206" y="42"/>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7" name="Freeform 124"/>
                <p:cNvSpPr>
                  <a:spLocks/>
                </p:cNvSpPr>
                <p:nvPr/>
              </p:nvSpPr>
              <p:spPr bwMode="auto">
                <a:xfrm>
                  <a:off x="4330701" y="3049588"/>
                  <a:ext cx="938213" cy="768350"/>
                </a:xfrm>
                <a:custGeom>
                  <a:avLst/>
                  <a:gdLst>
                    <a:gd name="T0" fmla="*/ 312 w 591"/>
                    <a:gd name="T1" fmla="*/ 33 h 484"/>
                    <a:gd name="T2" fmla="*/ 349 w 591"/>
                    <a:gd name="T3" fmla="*/ 36 h 484"/>
                    <a:gd name="T4" fmla="*/ 427 w 591"/>
                    <a:gd name="T5" fmla="*/ 43 h 484"/>
                    <a:gd name="T6" fmla="*/ 436 w 591"/>
                    <a:gd name="T7" fmla="*/ 45 h 484"/>
                    <a:gd name="T8" fmla="*/ 441 w 591"/>
                    <a:gd name="T9" fmla="*/ 45 h 484"/>
                    <a:gd name="T10" fmla="*/ 453 w 591"/>
                    <a:gd name="T11" fmla="*/ 46 h 484"/>
                    <a:gd name="T12" fmla="*/ 487 w 591"/>
                    <a:gd name="T13" fmla="*/ 49 h 484"/>
                    <a:gd name="T14" fmla="*/ 514 w 591"/>
                    <a:gd name="T15" fmla="*/ 51 h 484"/>
                    <a:gd name="T16" fmla="*/ 516 w 591"/>
                    <a:gd name="T17" fmla="*/ 51 h 484"/>
                    <a:gd name="T18" fmla="*/ 521 w 591"/>
                    <a:gd name="T19" fmla="*/ 51 h 484"/>
                    <a:gd name="T20" fmla="*/ 524 w 591"/>
                    <a:gd name="T21" fmla="*/ 51 h 484"/>
                    <a:gd name="T22" fmla="*/ 528 w 591"/>
                    <a:gd name="T23" fmla="*/ 52 h 484"/>
                    <a:gd name="T24" fmla="*/ 530 w 591"/>
                    <a:gd name="T25" fmla="*/ 52 h 484"/>
                    <a:gd name="T26" fmla="*/ 538 w 591"/>
                    <a:gd name="T27" fmla="*/ 52 h 484"/>
                    <a:gd name="T28" fmla="*/ 552 w 591"/>
                    <a:gd name="T29" fmla="*/ 54 h 484"/>
                    <a:gd name="T30" fmla="*/ 559 w 591"/>
                    <a:gd name="T31" fmla="*/ 55 h 484"/>
                    <a:gd name="T32" fmla="*/ 573 w 591"/>
                    <a:gd name="T33" fmla="*/ 55 h 484"/>
                    <a:gd name="T34" fmla="*/ 577 w 591"/>
                    <a:gd name="T35" fmla="*/ 56 h 484"/>
                    <a:gd name="T36" fmla="*/ 590 w 591"/>
                    <a:gd name="T37" fmla="*/ 56 h 484"/>
                    <a:gd name="T38" fmla="*/ 589 w 591"/>
                    <a:gd name="T39" fmla="*/ 89 h 484"/>
                    <a:gd name="T40" fmla="*/ 587 w 591"/>
                    <a:gd name="T41" fmla="*/ 121 h 484"/>
                    <a:gd name="T42" fmla="*/ 585 w 591"/>
                    <a:gd name="T43" fmla="*/ 148 h 484"/>
                    <a:gd name="T44" fmla="*/ 582 w 591"/>
                    <a:gd name="T45" fmla="*/ 183 h 484"/>
                    <a:gd name="T46" fmla="*/ 581 w 591"/>
                    <a:gd name="T47" fmla="*/ 212 h 484"/>
                    <a:gd name="T48" fmla="*/ 580 w 591"/>
                    <a:gd name="T49" fmla="*/ 228 h 484"/>
                    <a:gd name="T50" fmla="*/ 578 w 591"/>
                    <a:gd name="T51" fmla="*/ 257 h 484"/>
                    <a:gd name="T52" fmla="*/ 576 w 591"/>
                    <a:gd name="T53" fmla="*/ 295 h 484"/>
                    <a:gd name="T54" fmla="*/ 575 w 591"/>
                    <a:gd name="T55" fmla="*/ 304 h 484"/>
                    <a:gd name="T56" fmla="*/ 575 w 591"/>
                    <a:gd name="T57" fmla="*/ 312 h 484"/>
                    <a:gd name="T58" fmla="*/ 573 w 591"/>
                    <a:gd name="T59" fmla="*/ 323 h 484"/>
                    <a:gd name="T60" fmla="*/ 572 w 591"/>
                    <a:gd name="T61" fmla="*/ 348 h 484"/>
                    <a:gd name="T62" fmla="*/ 570 w 591"/>
                    <a:gd name="T63" fmla="*/ 390 h 484"/>
                    <a:gd name="T64" fmla="*/ 568 w 591"/>
                    <a:gd name="T65" fmla="*/ 404 h 484"/>
                    <a:gd name="T66" fmla="*/ 568 w 591"/>
                    <a:gd name="T67" fmla="*/ 414 h 484"/>
                    <a:gd name="T68" fmla="*/ 567 w 591"/>
                    <a:gd name="T69" fmla="*/ 430 h 484"/>
                    <a:gd name="T70" fmla="*/ 566 w 591"/>
                    <a:gd name="T71" fmla="*/ 442 h 484"/>
                    <a:gd name="T72" fmla="*/ 566 w 591"/>
                    <a:gd name="T73" fmla="*/ 456 h 484"/>
                    <a:gd name="T74" fmla="*/ 564 w 591"/>
                    <a:gd name="T75" fmla="*/ 472 h 484"/>
                    <a:gd name="T76" fmla="*/ 563 w 591"/>
                    <a:gd name="T77" fmla="*/ 481 h 484"/>
                    <a:gd name="T78" fmla="*/ 538 w 591"/>
                    <a:gd name="T79" fmla="*/ 482 h 484"/>
                    <a:gd name="T80" fmla="*/ 487 w 591"/>
                    <a:gd name="T81" fmla="*/ 478 h 484"/>
                    <a:gd name="T82" fmla="*/ 427 w 591"/>
                    <a:gd name="T83" fmla="*/ 473 h 484"/>
                    <a:gd name="T84" fmla="*/ 315 w 591"/>
                    <a:gd name="T85" fmla="*/ 463 h 484"/>
                    <a:gd name="T86" fmla="*/ 289 w 591"/>
                    <a:gd name="T87" fmla="*/ 460 h 484"/>
                    <a:gd name="T88" fmla="*/ 275 w 591"/>
                    <a:gd name="T89" fmla="*/ 459 h 484"/>
                    <a:gd name="T90" fmla="*/ 244 w 591"/>
                    <a:gd name="T91" fmla="*/ 456 h 484"/>
                    <a:gd name="T92" fmla="*/ 195 w 591"/>
                    <a:gd name="T93" fmla="*/ 450 h 484"/>
                    <a:gd name="T94" fmla="*/ 191 w 591"/>
                    <a:gd name="T95" fmla="*/ 450 h 484"/>
                    <a:gd name="T96" fmla="*/ 126 w 591"/>
                    <a:gd name="T97" fmla="*/ 441 h 484"/>
                    <a:gd name="T98" fmla="*/ 54 w 591"/>
                    <a:gd name="T99" fmla="*/ 432 h 484"/>
                    <a:gd name="T100" fmla="*/ 0 w 591"/>
                    <a:gd name="T101" fmla="*/ 425 h 484"/>
                    <a:gd name="T102" fmla="*/ 3 w 591"/>
                    <a:gd name="T103" fmla="*/ 413 h 484"/>
                    <a:gd name="T104" fmla="*/ 9 w 591"/>
                    <a:gd name="T105" fmla="*/ 369 h 484"/>
                    <a:gd name="T106" fmla="*/ 12 w 591"/>
                    <a:gd name="T107" fmla="*/ 350 h 484"/>
                    <a:gd name="T108" fmla="*/ 16 w 591"/>
                    <a:gd name="T109" fmla="*/ 322 h 484"/>
                    <a:gd name="T110" fmla="*/ 19 w 591"/>
                    <a:gd name="T111" fmla="*/ 289 h 484"/>
                    <a:gd name="T112" fmla="*/ 30 w 591"/>
                    <a:gd name="T113" fmla="*/ 219 h 484"/>
                    <a:gd name="T114" fmla="*/ 41 w 591"/>
                    <a:gd name="T115" fmla="*/ 143 h 484"/>
                    <a:gd name="T116" fmla="*/ 50 w 591"/>
                    <a:gd name="T117" fmla="*/ 83 h 484"/>
                    <a:gd name="T118" fmla="*/ 61 w 591"/>
                    <a:gd name="T119" fmla="*/ 0 h 484"/>
                    <a:gd name="T120" fmla="*/ 227 w 591"/>
                    <a:gd name="T121" fmla="*/ 22 h 484"/>
                    <a:gd name="T122" fmla="*/ 262 w 591"/>
                    <a:gd name="T123" fmla="*/ 27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1" h="484">
                      <a:moveTo>
                        <a:pt x="262" y="27"/>
                      </a:moveTo>
                      <a:lnTo>
                        <a:pt x="267" y="28"/>
                      </a:lnTo>
                      <a:lnTo>
                        <a:pt x="277" y="29"/>
                      </a:lnTo>
                      <a:lnTo>
                        <a:pt x="288" y="29"/>
                      </a:lnTo>
                      <a:lnTo>
                        <a:pt x="312" y="33"/>
                      </a:lnTo>
                      <a:lnTo>
                        <a:pt x="313" y="33"/>
                      </a:lnTo>
                      <a:lnTo>
                        <a:pt x="346" y="36"/>
                      </a:lnTo>
                      <a:lnTo>
                        <a:pt x="346" y="36"/>
                      </a:lnTo>
                      <a:lnTo>
                        <a:pt x="349" y="36"/>
                      </a:lnTo>
                      <a:lnTo>
                        <a:pt x="349" y="36"/>
                      </a:lnTo>
                      <a:lnTo>
                        <a:pt x="371" y="38"/>
                      </a:lnTo>
                      <a:lnTo>
                        <a:pt x="376" y="40"/>
                      </a:lnTo>
                      <a:lnTo>
                        <a:pt x="406" y="42"/>
                      </a:lnTo>
                      <a:lnTo>
                        <a:pt x="406" y="42"/>
                      </a:lnTo>
                      <a:lnTo>
                        <a:pt x="427" y="43"/>
                      </a:lnTo>
                      <a:lnTo>
                        <a:pt x="427" y="43"/>
                      </a:lnTo>
                      <a:lnTo>
                        <a:pt x="427" y="43"/>
                      </a:lnTo>
                      <a:lnTo>
                        <a:pt x="434" y="45"/>
                      </a:lnTo>
                      <a:lnTo>
                        <a:pt x="435" y="45"/>
                      </a:lnTo>
                      <a:lnTo>
                        <a:pt x="436" y="45"/>
                      </a:lnTo>
                      <a:lnTo>
                        <a:pt x="439" y="45"/>
                      </a:lnTo>
                      <a:lnTo>
                        <a:pt x="439" y="45"/>
                      </a:lnTo>
                      <a:lnTo>
                        <a:pt x="440" y="45"/>
                      </a:lnTo>
                      <a:lnTo>
                        <a:pt x="441" y="45"/>
                      </a:lnTo>
                      <a:lnTo>
                        <a:pt x="441" y="45"/>
                      </a:lnTo>
                      <a:lnTo>
                        <a:pt x="445" y="45"/>
                      </a:lnTo>
                      <a:lnTo>
                        <a:pt x="445" y="45"/>
                      </a:lnTo>
                      <a:lnTo>
                        <a:pt x="446" y="46"/>
                      </a:lnTo>
                      <a:lnTo>
                        <a:pt x="451" y="46"/>
                      </a:lnTo>
                      <a:lnTo>
                        <a:pt x="453" y="46"/>
                      </a:lnTo>
                      <a:lnTo>
                        <a:pt x="454" y="46"/>
                      </a:lnTo>
                      <a:lnTo>
                        <a:pt x="476" y="47"/>
                      </a:lnTo>
                      <a:lnTo>
                        <a:pt x="482" y="49"/>
                      </a:lnTo>
                      <a:lnTo>
                        <a:pt x="482" y="49"/>
                      </a:lnTo>
                      <a:lnTo>
                        <a:pt x="487" y="49"/>
                      </a:lnTo>
                      <a:lnTo>
                        <a:pt x="487" y="49"/>
                      </a:lnTo>
                      <a:lnTo>
                        <a:pt x="490" y="49"/>
                      </a:lnTo>
                      <a:lnTo>
                        <a:pt x="491" y="50"/>
                      </a:lnTo>
                      <a:lnTo>
                        <a:pt x="492" y="50"/>
                      </a:lnTo>
                      <a:lnTo>
                        <a:pt x="514" y="51"/>
                      </a:lnTo>
                      <a:lnTo>
                        <a:pt x="514" y="51"/>
                      </a:lnTo>
                      <a:lnTo>
                        <a:pt x="515" y="51"/>
                      </a:lnTo>
                      <a:lnTo>
                        <a:pt x="515" y="51"/>
                      </a:lnTo>
                      <a:lnTo>
                        <a:pt x="516" y="51"/>
                      </a:lnTo>
                      <a:lnTo>
                        <a:pt x="516" y="51"/>
                      </a:lnTo>
                      <a:lnTo>
                        <a:pt x="519" y="51"/>
                      </a:lnTo>
                      <a:lnTo>
                        <a:pt x="519" y="51"/>
                      </a:lnTo>
                      <a:lnTo>
                        <a:pt x="520" y="51"/>
                      </a:lnTo>
                      <a:lnTo>
                        <a:pt x="520" y="51"/>
                      </a:lnTo>
                      <a:lnTo>
                        <a:pt x="521" y="51"/>
                      </a:lnTo>
                      <a:lnTo>
                        <a:pt x="523" y="51"/>
                      </a:lnTo>
                      <a:lnTo>
                        <a:pt x="523" y="51"/>
                      </a:lnTo>
                      <a:lnTo>
                        <a:pt x="523" y="51"/>
                      </a:lnTo>
                      <a:lnTo>
                        <a:pt x="524" y="51"/>
                      </a:lnTo>
                      <a:lnTo>
                        <a:pt x="524" y="51"/>
                      </a:lnTo>
                      <a:lnTo>
                        <a:pt x="525" y="52"/>
                      </a:lnTo>
                      <a:lnTo>
                        <a:pt x="525" y="52"/>
                      </a:lnTo>
                      <a:lnTo>
                        <a:pt x="526" y="52"/>
                      </a:lnTo>
                      <a:lnTo>
                        <a:pt x="526" y="52"/>
                      </a:lnTo>
                      <a:lnTo>
                        <a:pt x="528" y="52"/>
                      </a:lnTo>
                      <a:lnTo>
                        <a:pt x="528" y="52"/>
                      </a:lnTo>
                      <a:lnTo>
                        <a:pt x="529" y="52"/>
                      </a:lnTo>
                      <a:lnTo>
                        <a:pt x="529" y="52"/>
                      </a:lnTo>
                      <a:lnTo>
                        <a:pt x="530" y="52"/>
                      </a:lnTo>
                      <a:lnTo>
                        <a:pt x="530" y="52"/>
                      </a:lnTo>
                      <a:lnTo>
                        <a:pt x="531" y="52"/>
                      </a:lnTo>
                      <a:lnTo>
                        <a:pt x="533" y="52"/>
                      </a:lnTo>
                      <a:lnTo>
                        <a:pt x="537" y="52"/>
                      </a:lnTo>
                      <a:lnTo>
                        <a:pt x="537" y="52"/>
                      </a:lnTo>
                      <a:lnTo>
                        <a:pt x="538" y="52"/>
                      </a:lnTo>
                      <a:lnTo>
                        <a:pt x="539" y="52"/>
                      </a:lnTo>
                      <a:lnTo>
                        <a:pt x="545" y="54"/>
                      </a:lnTo>
                      <a:lnTo>
                        <a:pt x="548" y="54"/>
                      </a:lnTo>
                      <a:lnTo>
                        <a:pt x="551" y="54"/>
                      </a:lnTo>
                      <a:lnTo>
                        <a:pt x="552" y="54"/>
                      </a:lnTo>
                      <a:lnTo>
                        <a:pt x="552" y="54"/>
                      </a:lnTo>
                      <a:lnTo>
                        <a:pt x="552" y="54"/>
                      </a:lnTo>
                      <a:lnTo>
                        <a:pt x="553" y="54"/>
                      </a:lnTo>
                      <a:lnTo>
                        <a:pt x="558" y="54"/>
                      </a:lnTo>
                      <a:lnTo>
                        <a:pt x="559" y="55"/>
                      </a:lnTo>
                      <a:lnTo>
                        <a:pt x="559" y="55"/>
                      </a:lnTo>
                      <a:lnTo>
                        <a:pt x="566" y="55"/>
                      </a:lnTo>
                      <a:lnTo>
                        <a:pt x="567" y="55"/>
                      </a:lnTo>
                      <a:lnTo>
                        <a:pt x="573" y="55"/>
                      </a:lnTo>
                      <a:lnTo>
                        <a:pt x="573" y="55"/>
                      </a:lnTo>
                      <a:lnTo>
                        <a:pt x="573" y="55"/>
                      </a:lnTo>
                      <a:lnTo>
                        <a:pt x="573" y="55"/>
                      </a:lnTo>
                      <a:lnTo>
                        <a:pt x="575" y="55"/>
                      </a:lnTo>
                      <a:lnTo>
                        <a:pt x="575" y="55"/>
                      </a:lnTo>
                      <a:lnTo>
                        <a:pt x="577" y="56"/>
                      </a:lnTo>
                      <a:lnTo>
                        <a:pt x="578" y="56"/>
                      </a:lnTo>
                      <a:lnTo>
                        <a:pt x="580" y="56"/>
                      </a:lnTo>
                      <a:lnTo>
                        <a:pt x="581" y="56"/>
                      </a:lnTo>
                      <a:lnTo>
                        <a:pt x="586" y="56"/>
                      </a:lnTo>
                      <a:lnTo>
                        <a:pt x="590" y="56"/>
                      </a:lnTo>
                      <a:lnTo>
                        <a:pt x="591" y="56"/>
                      </a:lnTo>
                      <a:lnTo>
                        <a:pt x="591" y="56"/>
                      </a:lnTo>
                      <a:lnTo>
                        <a:pt x="590" y="83"/>
                      </a:lnTo>
                      <a:lnTo>
                        <a:pt x="590" y="83"/>
                      </a:lnTo>
                      <a:lnTo>
                        <a:pt x="589" y="89"/>
                      </a:lnTo>
                      <a:lnTo>
                        <a:pt x="587" y="106"/>
                      </a:lnTo>
                      <a:lnTo>
                        <a:pt x="587" y="108"/>
                      </a:lnTo>
                      <a:lnTo>
                        <a:pt x="587" y="116"/>
                      </a:lnTo>
                      <a:lnTo>
                        <a:pt x="587" y="121"/>
                      </a:lnTo>
                      <a:lnTo>
                        <a:pt x="587" y="121"/>
                      </a:lnTo>
                      <a:lnTo>
                        <a:pt x="586" y="126"/>
                      </a:lnTo>
                      <a:lnTo>
                        <a:pt x="586" y="139"/>
                      </a:lnTo>
                      <a:lnTo>
                        <a:pt x="586" y="139"/>
                      </a:lnTo>
                      <a:lnTo>
                        <a:pt x="585" y="146"/>
                      </a:lnTo>
                      <a:lnTo>
                        <a:pt x="585" y="148"/>
                      </a:lnTo>
                      <a:lnTo>
                        <a:pt x="584" y="163"/>
                      </a:lnTo>
                      <a:lnTo>
                        <a:pt x="582" y="179"/>
                      </a:lnTo>
                      <a:lnTo>
                        <a:pt x="582" y="181"/>
                      </a:lnTo>
                      <a:lnTo>
                        <a:pt x="582" y="181"/>
                      </a:lnTo>
                      <a:lnTo>
                        <a:pt x="582" y="183"/>
                      </a:lnTo>
                      <a:lnTo>
                        <a:pt x="582" y="198"/>
                      </a:lnTo>
                      <a:lnTo>
                        <a:pt x="581" y="207"/>
                      </a:lnTo>
                      <a:lnTo>
                        <a:pt x="581" y="209"/>
                      </a:lnTo>
                      <a:lnTo>
                        <a:pt x="581" y="210"/>
                      </a:lnTo>
                      <a:lnTo>
                        <a:pt x="581" y="212"/>
                      </a:lnTo>
                      <a:lnTo>
                        <a:pt x="581" y="212"/>
                      </a:lnTo>
                      <a:lnTo>
                        <a:pt x="581" y="216"/>
                      </a:lnTo>
                      <a:lnTo>
                        <a:pt x="580" y="225"/>
                      </a:lnTo>
                      <a:lnTo>
                        <a:pt x="580" y="225"/>
                      </a:lnTo>
                      <a:lnTo>
                        <a:pt x="580" y="228"/>
                      </a:lnTo>
                      <a:lnTo>
                        <a:pt x="580" y="230"/>
                      </a:lnTo>
                      <a:lnTo>
                        <a:pt x="580" y="238"/>
                      </a:lnTo>
                      <a:lnTo>
                        <a:pt x="578" y="256"/>
                      </a:lnTo>
                      <a:lnTo>
                        <a:pt x="578" y="256"/>
                      </a:lnTo>
                      <a:lnTo>
                        <a:pt x="578" y="257"/>
                      </a:lnTo>
                      <a:lnTo>
                        <a:pt x="577" y="265"/>
                      </a:lnTo>
                      <a:lnTo>
                        <a:pt x="576" y="290"/>
                      </a:lnTo>
                      <a:lnTo>
                        <a:pt x="576" y="291"/>
                      </a:lnTo>
                      <a:lnTo>
                        <a:pt x="576" y="294"/>
                      </a:lnTo>
                      <a:lnTo>
                        <a:pt x="576" y="295"/>
                      </a:lnTo>
                      <a:lnTo>
                        <a:pt x="576" y="296"/>
                      </a:lnTo>
                      <a:lnTo>
                        <a:pt x="576" y="296"/>
                      </a:lnTo>
                      <a:lnTo>
                        <a:pt x="575" y="303"/>
                      </a:lnTo>
                      <a:lnTo>
                        <a:pt x="575" y="304"/>
                      </a:lnTo>
                      <a:lnTo>
                        <a:pt x="575" y="304"/>
                      </a:lnTo>
                      <a:lnTo>
                        <a:pt x="575" y="305"/>
                      </a:lnTo>
                      <a:lnTo>
                        <a:pt x="575" y="305"/>
                      </a:lnTo>
                      <a:lnTo>
                        <a:pt x="575" y="305"/>
                      </a:lnTo>
                      <a:lnTo>
                        <a:pt x="575" y="312"/>
                      </a:lnTo>
                      <a:lnTo>
                        <a:pt x="575" y="312"/>
                      </a:lnTo>
                      <a:lnTo>
                        <a:pt x="575" y="315"/>
                      </a:lnTo>
                      <a:lnTo>
                        <a:pt x="575" y="317"/>
                      </a:lnTo>
                      <a:lnTo>
                        <a:pt x="575" y="319"/>
                      </a:lnTo>
                      <a:lnTo>
                        <a:pt x="573" y="320"/>
                      </a:lnTo>
                      <a:lnTo>
                        <a:pt x="573" y="323"/>
                      </a:lnTo>
                      <a:lnTo>
                        <a:pt x="573" y="323"/>
                      </a:lnTo>
                      <a:lnTo>
                        <a:pt x="573" y="336"/>
                      </a:lnTo>
                      <a:lnTo>
                        <a:pt x="572" y="343"/>
                      </a:lnTo>
                      <a:lnTo>
                        <a:pt x="572" y="348"/>
                      </a:lnTo>
                      <a:lnTo>
                        <a:pt x="572" y="348"/>
                      </a:lnTo>
                      <a:lnTo>
                        <a:pt x="572" y="348"/>
                      </a:lnTo>
                      <a:lnTo>
                        <a:pt x="572" y="350"/>
                      </a:lnTo>
                      <a:lnTo>
                        <a:pt x="570" y="384"/>
                      </a:lnTo>
                      <a:lnTo>
                        <a:pt x="570" y="385"/>
                      </a:lnTo>
                      <a:lnTo>
                        <a:pt x="570" y="390"/>
                      </a:lnTo>
                      <a:lnTo>
                        <a:pt x="570" y="395"/>
                      </a:lnTo>
                      <a:lnTo>
                        <a:pt x="570" y="398"/>
                      </a:lnTo>
                      <a:lnTo>
                        <a:pt x="570" y="399"/>
                      </a:lnTo>
                      <a:lnTo>
                        <a:pt x="568" y="403"/>
                      </a:lnTo>
                      <a:lnTo>
                        <a:pt x="568" y="404"/>
                      </a:lnTo>
                      <a:lnTo>
                        <a:pt x="568" y="407"/>
                      </a:lnTo>
                      <a:lnTo>
                        <a:pt x="568" y="411"/>
                      </a:lnTo>
                      <a:lnTo>
                        <a:pt x="568" y="412"/>
                      </a:lnTo>
                      <a:lnTo>
                        <a:pt x="568" y="413"/>
                      </a:lnTo>
                      <a:lnTo>
                        <a:pt x="568" y="414"/>
                      </a:lnTo>
                      <a:lnTo>
                        <a:pt x="568" y="418"/>
                      </a:lnTo>
                      <a:lnTo>
                        <a:pt x="567" y="425"/>
                      </a:lnTo>
                      <a:lnTo>
                        <a:pt x="567" y="426"/>
                      </a:lnTo>
                      <a:lnTo>
                        <a:pt x="567" y="426"/>
                      </a:lnTo>
                      <a:lnTo>
                        <a:pt x="567" y="430"/>
                      </a:lnTo>
                      <a:lnTo>
                        <a:pt x="567" y="434"/>
                      </a:lnTo>
                      <a:lnTo>
                        <a:pt x="567" y="437"/>
                      </a:lnTo>
                      <a:lnTo>
                        <a:pt x="567" y="437"/>
                      </a:lnTo>
                      <a:lnTo>
                        <a:pt x="566" y="440"/>
                      </a:lnTo>
                      <a:lnTo>
                        <a:pt x="566" y="442"/>
                      </a:lnTo>
                      <a:lnTo>
                        <a:pt x="566" y="446"/>
                      </a:lnTo>
                      <a:lnTo>
                        <a:pt x="566" y="446"/>
                      </a:lnTo>
                      <a:lnTo>
                        <a:pt x="566" y="450"/>
                      </a:lnTo>
                      <a:lnTo>
                        <a:pt x="566" y="451"/>
                      </a:lnTo>
                      <a:lnTo>
                        <a:pt x="566" y="456"/>
                      </a:lnTo>
                      <a:lnTo>
                        <a:pt x="564" y="468"/>
                      </a:lnTo>
                      <a:lnTo>
                        <a:pt x="564" y="470"/>
                      </a:lnTo>
                      <a:lnTo>
                        <a:pt x="564" y="470"/>
                      </a:lnTo>
                      <a:lnTo>
                        <a:pt x="564" y="472"/>
                      </a:lnTo>
                      <a:lnTo>
                        <a:pt x="564" y="472"/>
                      </a:lnTo>
                      <a:lnTo>
                        <a:pt x="563" y="479"/>
                      </a:lnTo>
                      <a:lnTo>
                        <a:pt x="563" y="479"/>
                      </a:lnTo>
                      <a:lnTo>
                        <a:pt x="563" y="481"/>
                      </a:lnTo>
                      <a:lnTo>
                        <a:pt x="563" y="481"/>
                      </a:lnTo>
                      <a:lnTo>
                        <a:pt x="563" y="481"/>
                      </a:lnTo>
                      <a:lnTo>
                        <a:pt x="563" y="484"/>
                      </a:lnTo>
                      <a:lnTo>
                        <a:pt x="562" y="484"/>
                      </a:lnTo>
                      <a:lnTo>
                        <a:pt x="552" y="483"/>
                      </a:lnTo>
                      <a:lnTo>
                        <a:pt x="551" y="483"/>
                      </a:lnTo>
                      <a:lnTo>
                        <a:pt x="538" y="482"/>
                      </a:lnTo>
                      <a:lnTo>
                        <a:pt x="538" y="482"/>
                      </a:lnTo>
                      <a:lnTo>
                        <a:pt x="521" y="481"/>
                      </a:lnTo>
                      <a:lnTo>
                        <a:pt x="496" y="479"/>
                      </a:lnTo>
                      <a:lnTo>
                        <a:pt x="488" y="478"/>
                      </a:lnTo>
                      <a:lnTo>
                        <a:pt x="487" y="478"/>
                      </a:lnTo>
                      <a:lnTo>
                        <a:pt x="487" y="478"/>
                      </a:lnTo>
                      <a:lnTo>
                        <a:pt x="486" y="478"/>
                      </a:lnTo>
                      <a:lnTo>
                        <a:pt x="479" y="478"/>
                      </a:lnTo>
                      <a:lnTo>
                        <a:pt x="427" y="473"/>
                      </a:lnTo>
                      <a:lnTo>
                        <a:pt x="427" y="473"/>
                      </a:lnTo>
                      <a:lnTo>
                        <a:pt x="404" y="472"/>
                      </a:lnTo>
                      <a:lnTo>
                        <a:pt x="347" y="467"/>
                      </a:lnTo>
                      <a:lnTo>
                        <a:pt x="347" y="467"/>
                      </a:lnTo>
                      <a:lnTo>
                        <a:pt x="326" y="464"/>
                      </a:lnTo>
                      <a:lnTo>
                        <a:pt x="315" y="463"/>
                      </a:lnTo>
                      <a:lnTo>
                        <a:pt x="313" y="463"/>
                      </a:lnTo>
                      <a:lnTo>
                        <a:pt x="308" y="463"/>
                      </a:lnTo>
                      <a:lnTo>
                        <a:pt x="291" y="460"/>
                      </a:lnTo>
                      <a:lnTo>
                        <a:pt x="290" y="460"/>
                      </a:lnTo>
                      <a:lnTo>
                        <a:pt x="289" y="460"/>
                      </a:lnTo>
                      <a:lnTo>
                        <a:pt x="288" y="460"/>
                      </a:lnTo>
                      <a:lnTo>
                        <a:pt x="284" y="460"/>
                      </a:lnTo>
                      <a:lnTo>
                        <a:pt x="284" y="460"/>
                      </a:lnTo>
                      <a:lnTo>
                        <a:pt x="282" y="460"/>
                      </a:lnTo>
                      <a:lnTo>
                        <a:pt x="275" y="459"/>
                      </a:lnTo>
                      <a:lnTo>
                        <a:pt x="272" y="459"/>
                      </a:lnTo>
                      <a:lnTo>
                        <a:pt x="267" y="458"/>
                      </a:lnTo>
                      <a:lnTo>
                        <a:pt x="267" y="458"/>
                      </a:lnTo>
                      <a:lnTo>
                        <a:pt x="246" y="456"/>
                      </a:lnTo>
                      <a:lnTo>
                        <a:pt x="244" y="456"/>
                      </a:lnTo>
                      <a:lnTo>
                        <a:pt x="244" y="456"/>
                      </a:lnTo>
                      <a:lnTo>
                        <a:pt x="225" y="454"/>
                      </a:lnTo>
                      <a:lnTo>
                        <a:pt x="225" y="454"/>
                      </a:lnTo>
                      <a:lnTo>
                        <a:pt x="206" y="451"/>
                      </a:lnTo>
                      <a:lnTo>
                        <a:pt x="195" y="450"/>
                      </a:lnTo>
                      <a:lnTo>
                        <a:pt x="195" y="450"/>
                      </a:lnTo>
                      <a:lnTo>
                        <a:pt x="195" y="450"/>
                      </a:lnTo>
                      <a:lnTo>
                        <a:pt x="195" y="450"/>
                      </a:lnTo>
                      <a:lnTo>
                        <a:pt x="191" y="450"/>
                      </a:lnTo>
                      <a:lnTo>
                        <a:pt x="191" y="450"/>
                      </a:lnTo>
                      <a:lnTo>
                        <a:pt x="174" y="447"/>
                      </a:lnTo>
                      <a:lnTo>
                        <a:pt x="164" y="446"/>
                      </a:lnTo>
                      <a:lnTo>
                        <a:pt x="131" y="442"/>
                      </a:lnTo>
                      <a:lnTo>
                        <a:pt x="131" y="442"/>
                      </a:lnTo>
                      <a:lnTo>
                        <a:pt x="126" y="441"/>
                      </a:lnTo>
                      <a:lnTo>
                        <a:pt x="61" y="432"/>
                      </a:lnTo>
                      <a:lnTo>
                        <a:pt x="61" y="432"/>
                      </a:lnTo>
                      <a:lnTo>
                        <a:pt x="59" y="432"/>
                      </a:lnTo>
                      <a:lnTo>
                        <a:pt x="59" y="432"/>
                      </a:lnTo>
                      <a:lnTo>
                        <a:pt x="54" y="432"/>
                      </a:lnTo>
                      <a:lnTo>
                        <a:pt x="35" y="430"/>
                      </a:lnTo>
                      <a:lnTo>
                        <a:pt x="35" y="430"/>
                      </a:lnTo>
                      <a:lnTo>
                        <a:pt x="8" y="426"/>
                      </a:lnTo>
                      <a:lnTo>
                        <a:pt x="8" y="426"/>
                      </a:lnTo>
                      <a:lnTo>
                        <a:pt x="0" y="425"/>
                      </a:lnTo>
                      <a:lnTo>
                        <a:pt x="2" y="417"/>
                      </a:lnTo>
                      <a:lnTo>
                        <a:pt x="2" y="416"/>
                      </a:lnTo>
                      <a:lnTo>
                        <a:pt x="2" y="416"/>
                      </a:lnTo>
                      <a:lnTo>
                        <a:pt x="2" y="414"/>
                      </a:lnTo>
                      <a:lnTo>
                        <a:pt x="3" y="413"/>
                      </a:lnTo>
                      <a:lnTo>
                        <a:pt x="3" y="412"/>
                      </a:lnTo>
                      <a:lnTo>
                        <a:pt x="3" y="412"/>
                      </a:lnTo>
                      <a:lnTo>
                        <a:pt x="7" y="384"/>
                      </a:lnTo>
                      <a:lnTo>
                        <a:pt x="8" y="373"/>
                      </a:lnTo>
                      <a:lnTo>
                        <a:pt x="9" y="369"/>
                      </a:lnTo>
                      <a:lnTo>
                        <a:pt x="9" y="369"/>
                      </a:lnTo>
                      <a:lnTo>
                        <a:pt x="11" y="360"/>
                      </a:lnTo>
                      <a:lnTo>
                        <a:pt x="11" y="359"/>
                      </a:lnTo>
                      <a:lnTo>
                        <a:pt x="11" y="359"/>
                      </a:lnTo>
                      <a:lnTo>
                        <a:pt x="12" y="350"/>
                      </a:lnTo>
                      <a:lnTo>
                        <a:pt x="12" y="348"/>
                      </a:lnTo>
                      <a:lnTo>
                        <a:pt x="13" y="336"/>
                      </a:lnTo>
                      <a:lnTo>
                        <a:pt x="14" y="336"/>
                      </a:lnTo>
                      <a:lnTo>
                        <a:pt x="14" y="331"/>
                      </a:lnTo>
                      <a:lnTo>
                        <a:pt x="16" y="322"/>
                      </a:lnTo>
                      <a:lnTo>
                        <a:pt x="16" y="319"/>
                      </a:lnTo>
                      <a:lnTo>
                        <a:pt x="16" y="319"/>
                      </a:lnTo>
                      <a:lnTo>
                        <a:pt x="18" y="303"/>
                      </a:lnTo>
                      <a:lnTo>
                        <a:pt x="18" y="303"/>
                      </a:lnTo>
                      <a:lnTo>
                        <a:pt x="19" y="289"/>
                      </a:lnTo>
                      <a:lnTo>
                        <a:pt x="22" y="266"/>
                      </a:lnTo>
                      <a:lnTo>
                        <a:pt x="26" y="242"/>
                      </a:lnTo>
                      <a:lnTo>
                        <a:pt x="30" y="223"/>
                      </a:lnTo>
                      <a:lnTo>
                        <a:pt x="30" y="223"/>
                      </a:lnTo>
                      <a:lnTo>
                        <a:pt x="30" y="219"/>
                      </a:lnTo>
                      <a:lnTo>
                        <a:pt x="30" y="219"/>
                      </a:lnTo>
                      <a:lnTo>
                        <a:pt x="32" y="200"/>
                      </a:lnTo>
                      <a:lnTo>
                        <a:pt x="36" y="174"/>
                      </a:lnTo>
                      <a:lnTo>
                        <a:pt x="39" y="160"/>
                      </a:lnTo>
                      <a:lnTo>
                        <a:pt x="41" y="143"/>
                      </a:lnTo>
                      <a:lnTo>
                        <a:pt x="47" y="101"/>
                      </a:lnTo>
                      <a:lnTo>
                        <a:pt x="47" y="101"/>
                      </a:lnTo>
                      <a:lnTo>
                        <a:pt x="49" y="88"/>
                      </a:lnTo>
                      <a:lnTo>
                        <a:pt x="49" y="88"/>
                      </a:lnTo>
                      <a:lnTo>
                        <a:pt x="50" y="83"/>
                      </a:lnTo>
                      <a:lnTo>
                        <a:pt x="54" y="50"/>
                      </a:lnTo>
                      <a:lnTo>
                        <a:pt x="54" y="50"/>
                      </a:lnTo>
                      <a:lnTo>
                        <a:pt x="56" y="37"/>
                      </a:lnTo>
                      <a:lnTo>
                        <a:pt x="56" y="37"/>
                      </a:lnTo>
                      <a:lnTo>
                        <a:pt x="61" y="0"/>
                      </a:lnTo>
                      <a:lnTo>
                        <a:pt x="121" y="9"/>
                      </a:lnTo>
                      <a:lnTo>
                        <a:pt x="147" y="13"/>
                      </a:lnTo>
                      <a:lnTo>
                        <a:pt x="192" y="18"/>
                      </a:lnTo>
                      <a:lnTo>
                        <a:pt x="216" y="21"/>
                      </a:lnTo>
                      <a:lnTo>
                        <a:pt x="227" y="22"/>
                      </a:lnTo>
                      <a:lnTo>
                        <a:pt x="257" y="26"/>
                      </a:lnTo>
                      <a:lnTo>
                        <a:pt x="258" y="26"/>
                      </a:lnTo>
                      <a:lnTo>
                        <a:pt x="258" y="27"/>
                      </a:lnTo>
                      <a:lnTo>
                        <a:pt x="260" y="27"/>
                      </a:lnTo>
                      <a:lnTo>
                        <a:pt x="262" y="27"/>
                      </a:lnTo>
                      <a:lnTo>
                        <a:pt x="262" y="27"/>
                      </a:lnTo>
                      <a:close/>
                    </a:path>
                  </a:pathLst>
                </a:custGeom>
                <a:solidFill>
                  <a:srgbClr val="BFFF8C"/>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8" name="Freeform 125"/>
                <p:cNvSpPr>
                  <a:spLocks/>
                </p:cNvSpPr>
                <p:nvPr/>
              </p:nvSpPr>
              <p:spPr bwMode="auto">
                <a:xfrm>
                  <a:off x="8650288" y="2609850"/>
                  <a:ext cx="220663" cy="227013"/>
                </a:xfrm>
                <a:custGeom>
                  <a:avLst/>
                  <a:gdLst>
                    <a:gd name="T0" fmla="*/ 53 w 139"/>
                    <a:gd name="T1" fmla="*/ 21 h 143"/>
                    <a:gd name="T2" fmla="*/ 57 w 139"/>
                    <a:gd name="T3" fmla="*/ 15 h 143"/>
                    <a:gd name="T4" fmla="*/ 97 w 139"/>
                    <a:gd name="T5" fmla="*/ 5 h 143"/>
                    <a:gd name="T6" fmla="*/ 125 w 139"/>
                    <a:gd name="T7" fmla="*/ 9 h 143"/>
                    <a:gd name="T8" fmla="*/ 129 w 139"/>
                    <a:gd name="T9" fmla="*/ 22 h 143"/>
                    <a:gd name="T10" fmla="*/ 134 w 139"/>
                    <a:gd name="T11" fmla="*/ 43 h 143"/>
                    <a:gd name="T12" fmla="*/ 137 w 139"/>
                    <a:gd name="T13" fmla="*/ 64 h 143"/>
                    <a:gd name="T14" fmla="*/ 139 w 139"/>
                    <a:gd name="T15" fmla="*/ 70 h 143"/>
                    <a:gd name="T16" fmla="*/ 135 w 139"/>
                    <a:gd name="T17" fmla="*/ 73 h 143"/>
                    <a:gd name="T18" fmla="*/ 130 w 139"/>
                    <a:gd name="T19" fmla="*/ 74 h 143"/>
                    <a:gd name="T20" fmla="*/ 128 w 139"/>
                    <a:gd name="T21" fmla="*/ 76 h 143"/>
                    <a:gd name="T22" fmla="*/ 120 w 139"/>
                    <a:gd name="T23" fmla="*/ 80 h 143"/>
                    <a:gd name="T24" fmla="*/ 114 w 139"/>
                    <a:gd name="T25" fmla="*/ 79 h 143"/>
                    <a:gd name="T26" fmla="*/ 113 w 139"/>
                    <a:gd name="T27" fmla="*/ 83 h 143"/>
                    <a:gd name="T28" fmla="*/ 110 w 139"/>
                    <a:gd name="T29" fmla="*/ 84 h 143"/>
                    <a:gd name="T30" fmla="*/ 104 w 139"/>
                    <a:gd name="T31" fmla="*/ 87 h 143"/>
                    <a:gd name="T32" fmla="*/ 99 w 139"/>
                    <a:gd name="T33" fmla="*/ 88 h 143"/>
                    <a:gd name="T34" fmla="*/ 92 w 139"/>
                    <a:gd name="T35" fmla="*/ 92 h 143"/>
                    <a:gd name="T36" fmla="*/ 90 w 139"/>
                    <a:gd name="T37" fmla="*/ 93 h 143"/>
                    <a:gd name="T38" fmla="*/ 87 w 139"/>
                    <a:gd name="T39" fmla="*/ 93 h 143"/>
                    <a:gd name="T40" fmla="*/ 86 w 139"/>
                    <a:gd name="T41" fmla="*/ 93 h 143"/>
                    <a:gd name="T42" fmla="*/ 85 w 139"/>
                    <a:gd name="T43" fmla="*/ 93 h 143"/>
                    <a:gd name="T44" fmla="*/ 83 w 139"/>
                    <a:gd name="T45" fmla="*/ 93 h 143"/>
                    <a:gd name="T46" fmla="*/ 81 w 139"/>
                    <a:gd name="T47" fmla="*/ 94 h 143"/>
                    <a:gd name="T48" fmla="*/ 80 w 139"/>
                    <a:gd name="T49" fmla="*/ 94 h 143"/>
                    <a:gd name="T50" fmla="*/ 78 w 139"/>
                    <a:gd name="T51" fmla="*/ 96 h 143"/>
                    <a:gd name="T52" fmla="*/ 78 w 139"/>
                    <a:gd name="T53" fmla="*/ 97 h 143"/>
                    <a:gd name="T54" fmla="*/ 77 w 139"/>
                    <a:gd name="T55" fmla="*/ 98 h 143"/>
                    <a:gd name="T56" fmla="*/ 77 w 139"/>
                    <a:gd name="T57" fmla="*/ 98 h 143"/>
                    <a:gd name="T58" fmla="*/ 76 w 139"/>
                    <a:gd name="T59" fmla="*/ 97 h 143"/>
                    <a:gd name="T60" fmla="*/ 69 w 139"/>
                    <a:gd name="T61" fmla="*/ 99 h 143"/>
                    <a:gd name="T62" fmla="*/ 67 w 139"/>
                    <a:gd name="T63" fmla="*/ 101 h 143"/>
                    <a:gd name="T64" fmla="*/ 63 w 139"/>
                    <a:gd name="T65" fmla="*/ 102 h 143"/>
                    <a:gd name="T66" fmla="*/ 63 w 139"/>
                    <a:gd name="T67" fmla="*/ 101 h 143"/>
                    <a:gd name="T68" fmla="*/ 62 w 139"/>
                    <a:gd name="T69" fmla="*/ 98 h 143"/>
                    <a:gd name="T70" fmla="*/ 61 w 139"/>
                    <a:gd name="T71" fmla="*/ 99 h 143"/>
                    <a:gd name="T72" fmla="*/ 59 w 139"/>
                    <a:gd name="T73" fmla="*/ 102 h 143"/>
                    <a:gd name="T74" fmla="*/ 58 w 139"/>
                    <a:gd name="T75" fmla="*/ 104 h 143"/>
                    <a:gd name="T76" fmla="*/ 57 w 139"/>
                    <a:gd name="T77" fmla="*/ 108 h 143"/>
                    <a:gd name="T78" fmla="*/ 55 w 139"/>
                    <a:gd name="T79" fmla="*/ 108 h 143"/>
                    <a:gd name="T80" fmla="*/ 55 w 139"/>
                    <a:gd name="T81" fmla="*/ 108 h 143"/>
                    <a:gd name="T82" fmla="*/ 52 w 139"/>
                    <a:gd name="T83" fmla="*/ 109 h 143"/>
                    <a:gd name="T84" fmla="*/ 50 w 139"/>
                    <a:gd name="T85" fmla="*/ 113 h 143"/>
                    <a:gd name="T86" fmla="*/ 50 w 139"/>
                    <a:gd name="T87" fmla="*/ 115 h 143"/>
                    <a:gd name="T88" fmla="*/ 45 w 139"/>
                    <a:gd name="T89" fmla="*/ 116 h 143"/>
                    <a:gd name="T90" fmla="*/ 41 w 139"/>
                    <a:gd name="T91" fmla="*/ 118 h 143"/>
                    <a:gd name="T92" fmla="*/ 36 w 139"/>
                    <a:gd name="T93" fmla="*/ 122 h 143"/>
                    <a:gd name="T94" fmla="*/ 30 w 139"/>
                    <a:gd name="T95" fmla="*/ 129 h 143"/>
                    <a:gd name="T96" fmla="*/ 25 w 139"/>
                    <a:gd name="T97" fmla="*/ 134 h 143"/>
                    <a:gd name="T98" fmla="*/ 22 w 139"/>
                    <a:gd name="T99" fmla="*/ 136 h 143"/>
                    <a:gd name="T100" fmla="*/ 21 w 139"/>
                    <a:gd name="T101" fmla="*/ 137 h 143"/>
                    <a:gd name="T102" fmla="*/ 19 w 139"/>
                    <a:gd name="T103" fmla="*/ 139 h 143"/>
                    <a:gd name="T104" fmla="*/ 13 w 139"/>
                    <a:gd name="T105" fmla="*/ 140 h 143"/>
                    <a:gd name="T106" fmla="*/ 10 w 139"/>
                    <a:gd name="T107" fmla="*/ 136 h 143"/>
                    <a:gd name="T108" fmla="*/ 20 w 139"/>
                    <a:gd name="T109" fmla="*/ 118 h 143"/>
                    <a:gd name="T110" fmla="*/ 12 w 139"/>
                    <a:gd name="T111" fmla="*/ 99 h 143"/>
                    <a:gd name="T112" fmla="*/ 11 w 139"/>
                    <a:gd name="T113" fmla="*/ 92 h 143"/>
                    <a:gd name="T114" fmla="*/ 11 w 139"/>
                    <a:gd name="T115" fmla="*/ 89 h 143"/>
                    <a:gd name="T116" fmla="*/ 10 w 139"/>
                    <a:gd name="T117" fmla="*/ 84 h 143"/>
                    <a:gd name="T118" fmla="*/ 3 w 139"/>
                    <a:gd name="T119" fmla="*/ 52 h 143"/>
                    <a:gd name="T120" fmla="*/ 17 w 139"/>
                    <a:gd name="T121" fmla="*/ 24 h 143"/>
                    <a:gd name="T122" fmla="*/ 45 w 139"/>
                    <a:gd name="T123" fmla="*/ 1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9" h="143">
                      <a:moveTo>
                        <a:pt x="48" y="18"/>
                      </a:moveTo>
                      <a:lnTo>
                        <a:pt x="49" y="22"/>
                      </a:lnTo>
                      <a:lnTo>
                        <a:pt x="52" y="21"/>
                      </a:lnTo>
                      <a:lnTo>
                        <a:pt x="53" y="21"/>
                      </a:lnTo>
                      <a:lnTo>
                        <a:pt x="53" y="21"/>
                      </a:lnTo>
                      <a:lnTo>
                        <a:pt x="53" y="18"/>
                      </a:lnTo>
                      <a:lnTo>
                        <a:pt x="53" y="18"/>
                      </a:lnTo>
                      <a:lnTo>
                        <a:pt x="53" y="17"/>
                      </a:lnTo>
                      <a:lnTo>
                        <a:pt x="55" y="15"/>
                      </a:lnTo>
                      <a:lnTo>
                        <a:pt x="57" y="15"/>
                      </a:lnTo>
                      <a:lnTo>
                        <a:pt x="71" y="13"/>
                      </a:lnTo>
                      <a:lnTo>
                        <a:pt x="78" y="10"/>
                      </a:lnTo>
                      <a:lnTo>
                        <a:pt x="94" y="7"/>
                      </a:lnTo>
                      <a:lnTo>
                        <a:pt x="97" y="5"/>
                      </a:lnTo>
                      <a:lnTo>
                        <a:pt x="97" y="5"/>
                      </a:lnTo>
                      <a:lnTo>
                        <a:pt x="100" y="5"/>
                      </a:lnTo>
                      <a:lnTo>
                        <a:pt x="104" y="4"/>
                      </a:lnTo>
                      <a:lnTo>
                        <a:pt x="121" y="0"/>
                      </a:lnTo>
                      <a:lnTo>
                        <a:pt x="123" y="1"/>
                      </a:lnTo>
                      <a:lnTo>
                        <a:pt x="125" y="9"/>
                      </a:lnTo>
                      <a:lnTo>
                        <a:pt x="125" y="12"/>
                      </a:lnTo>
                      <a:lnTo>
                        <a:pt x="128" y="18"/>
                      </a:lnTo>
                      <a:lnTo>
                        <a:pt x="128" y="18"/>
                      </a:lnTo>
                      <a:lnTo>
                        <a:pt x="129" y="22"/>
                      </a:lnTo>
                      <a:lnTo>
                        <a:pt x="129" y="22"/>
                      </a:lnTo>
                      <a:lnTo>
                        <a:pt x="132" y="31"/>
                      </a:lnTo>
                      <a:lnTo>
                        <a:pt x="132" y="31"/>
                      </a:lnTo>
                      <a:lnTo>
                        <a:pt x="134" y="40"/>
                      </a:lnTo>
                      <a:lnTo>
                        <a:pt x="134" y="43"/>
                      </a:lnTo>
                      <a:lnTo>
                        <a:pt x="134" y="43"/>
                      </a:lnTo>
                      <a:lnTo>
                        <a:pt x="139" y="62"/>
                      </a:lnTo>
                      <a:lnTo>
                        <a:pt x="139" y="62"/>
                      </a:lnTo>
                      <a:lnTo>
                        <a:pt x="138" y="62"/>
                      </a:lnTo>
                      <a:lnTo>
                        <a:pt x="137" y="64"/>
                      </a:lnTo>
                      <a:lnTo>
                        <a:pt x="137" y="64"/>
                      </a:lnTo>
                      <a:lnTo>
                        <a:pt x="137" y="64"/>
                      </a:lnTo>
                      <a:lnTo>
                        <a:pt x="137" y="65"/>
                      </a:lnTo>
                      <a:lnTo>
                        <a:pt x="138" y="66"/>
                      </a:lnTo>
                      <a:lnTo>
                        <a:pt x="138" y="68"/>
                      </a:lnTo>
                      <a:lnTo>
                        <a:pt x="139" y="70"/>
                      </a:lnTo>
                      <a:lnTo>
                        <a:pt x="139" y="71"/>
                      </a:lnTo>
                      <a:lnTo>
                        <a:pt x="138" y="71"/>
                      </a:lnTo>
                      <a:lnTo>
                        <a:pt x="138" y="73"/>
                      </a:lnTo>
                      <a:lnTo>
                        <a:pt x="137" y="73"/>
                      </a:lnTo>
                      <a:lnTo>
                        <a:pt x="135" y="73"/>
                      </a:lnTo>
                      <a:lnTo>
                        <a:pt x="133" y="74"/>
                      </a:lnTo>
                      <a:lnTo>
                        <a:pt x="133" y="73"/>
                      </a:lnTo>
                      <a:lnTo>
                        <a:pt x="133" y="73"/>
                      </a:lnTo>
                      <a:lnTo>
                        <a:pt x="132" y="73"/>
                      </a:lnTo>
                      <a:lnTo>
                        <a:pt x="130" y="74"/>
                      </a:lnTo>
                      <a:lnTo>
                        <a:pt x="130" y="74"/>
                      </a:lnTo>
                      <a:lnTo>
                        <a:pt x="129" y="75"/>
                      </a:lnTo>
                      <a:lnTo>
                        <a:pt x="128" y="75"/>
                      </a:lnTo>
                      <a:lnTo>
                        <a:pt x="128" y="75"/>
                      </a:lnTo>
                      <a:lnTo>
                        <a:pt x="128" y="76"/>
                      </a:lnTo>
                      <a:lnTo>
                        <a:pt x="125" y="76"/>
                      </a:lnTo>
                      <a:lnTo>
                        <a:pt x="121" y="78"/>
                      </a:lnTo>
                      <a:lnTo>
                        <a:pt x="120" y="79"/>
                      </a:lnTo>
                      <a:lnTo>
                        <a:pt x="120" y="79"/>
                      </a:lnTo>
                      <a:lnTo>
                        <a:pt x="120" y="80"/>
                      </a:lnTo>
                      <a:lnTo>
                        <a:pt x="118" y="82"/>
                      </a:lnTo>
                      <a:lnTo>
                        <a:pt x="115" y="80"/>
                      </a:lnTo>
                      <a:lnTo>
                        <a:pt x="115" y="80"/>
                      </a:lnTo>
                      <a:lnTo>
                        <a:pt x="114" y="79"/>
                      </a:lnTo>
                      <a:lnTo>
                        <a:pt x="114" y="79"/>
                      </a:lnTo>
                      <a:lnTo>
                        <a:pt x="113" y="80"/>
                      </a:lnTo>
                      <a:lnTo>
                        <a:pt x="113" y="80"/>
                      </a:lnTo>
                      <a:lnTo>
                        <a:pt x="113" y="82"/>
                      </a:lnTo>
                      <a:lnTo>
                        <a:pt x="113" y="83"/>
                      </a:lnTo>
                      <a:lnTo>
                        <a:pt x="113" y="83"/>
                      </a:lnTo>
                      <a:lnTo>
                        <a:pt x="111" y="83"/>
                      </a:lnTo>
                      <a:lnTo>
                        <a:pt x="110" y="83"/>
                      </a:lnTo>
                      <a:lnTo>
                        <a:pt x="110" y="83"/>
                      </a:lnTo>
                      <a:lnTo>
                        <a:pt x="109" y="83"/>
                      </a:lnTo>
                      <a:lnTo>
                        <a:pt x="110" y="84"/>
                      </a:lnTo>
                      <a:lnTo>
                        <a:pt x="110" y="84"/>
                      </a:lnTo>
                      <a:lnTo>
                        <a:pt x="109" y="85"/>
                      </a:lnTo>
                      <a:lnTo>
                        <a:pt x="105" y="87"/>
                      </a:lnTo>
                      <a:lnTo>
                        <a:pt x="105" y="87"/>
                      </a:lnTo>
                      <a:lnTo>
                        <a:pt x="104" y="87"/>
                      </a:lnTo>
                      <a:lnTo>
                        <a:pt x="104" y="87"/>
                      </a:lnTo>
                      <a:lnTo>
                        <a:pt x="102" y="88"/>
                      </a:lnTo>
                      <a:lnTo>
                        <a:pt x="104" y="88"/>
                      </a:lnTo>
                      <a:lnTo>
                        <a:pt x="101" y="90"/>
                      </a:lnTo>
                      <a:lnTo>
                        <a:pt x="99" y="88"/>
                      </a:lnTo>
                      <a:lnTo>
                        <a:pt x="99" y="89"/>
                      </a:lnTo>
                      <a:lnTo>
                        <a:pt x="95" y="89"/>
                      </a:lnTo>
                      <a:lnTo>
                        <a:pt x="94" y="90"/>
                      </a:lnTo>
                      <a:lnTo>
                        <a:pt x="94" y="90"/>
                      </a:lnTo>
                      <a:lnTo>
                        <a:pt x="92" y="92"/>
                      </a:lnTo>
                      <a:lnTo>
                        <a:pt x="92" y="93"/>
                      </a:lnTo>
                      <a:lnTo>
                        <a:pt x="91" y="93"/>
                      </a:lnTo>
                      <a:lnTo>
                        <a:pt x="91" y="92"/>
                      </a:lnTo>
                      <a:lnTo>
                        <a:pt x="90" y="93"/>
                      </a:lnTo>
                      <a:lnTo>
                        <a:pt x="90" y="93"/>
                      </a:lnTo>
                      <a:lnTo>
                        <a:pt x="90" y="93"/>
                      </a:lnTo>
                      <a:lnTo>
                        <a:pt x="90" y="93"/>
                      </a:lnTo>
                      <a:lnTo>
                        <a:pt x="90" y="94"/>
                      </a:lnTo>
                      <a:lnTo>
                        <a:pt x="88" y="94"/>
                      </a:lnTo>
                      <a:lnTo>
                        <a:pt x="87" y="93"/>
                      </a:lnTo>
                      <a:lnTo>
                        <a:pt x="87" y="93"/>
                      </a:lnTo>
                      <a:lnTo>
                        <a:pt x="87" y="93"/>
                      </a:lnTo>
                      <a:lnTo>
                        <a:pt x="86" y="93"/>
                      </a:lnTo>
                      <a:lnTo>
                        <a:pt x="86" y="93"/>
                      </a:lnTo>
                      <a:lnTo>
                        <a:pt x="86" y="93"/>
                      </a:lnTo>
                      <a:lnTo>
                        <a:pt x="86" y="93"/>
                      </a:lnTo>
                      <a:lnTo>
                        <a:pt x="86" y="93"/>
                      </a:lnTo>
                      <a:lnTo>
                        <a:pt x="86" y="93"/>
                      </a:lnTo>
                      <a:lnTo>
                        <a:pt x="86" y="93"/>
                      </a:lnTo>
                      <a:lnTo>
                        <a:pt x="85" y="93"/>
                      </a:lnTo>
                      <a:lnTo>
                        <a:pt x="85" y="93"/>
                      </a:lnTo>
                      <a:lnTo>
                        <a:pt x="83" y="93"/>
                      </a:lnTo>
                      <a:lnTo>
                        <a:pt x="83" y="93"/>
                      </a:lnTo>
                      <a:lnTo>
                        <a:pt x="83" y="93"/>
                      </a:lnTo>
                      <a:lnTo>
                        <a:pt x="83" y="93"/>
                      </a:lnTo>
                      <a:lnTo>
                        <a:pt x="82" y="94"/>
                      </a:lnTo>
                      <a:lnTo>
                        <a:pt x="82" y="94"/>
                      </a:lnTo>
                      <a:lnTo>
                        <a:pt x="82" y="94"/>
                      </a:lnTo>
                      <a:lnTo>
                        <a:pt x="82" y="94"/>
                      </a:lnTo>
                      <a:lnTo>
                        <a:pt x="81" y="94"/>
                      </a:lnTo>
                      <a:lnTo>
                        <a:pt x="81" y="94"/>
                      </a:lnTo>
                      <a:lnTo>
                        <a:pt x="81" y="94"/>
                      </a:lnTo>
                      <a:lnTo>
                        <a:pt x="81" y="94"/>
                      </a:lnTo>
                      <a:lnTo>
                        <a:pt x="80" y="94"/>
                      </a:lnTo>
                      <a:lnTo>
                        <a:pt x="80" y="94"/>
                      </a:lnTo>
                      <a:lnTo>
                        <a:pt x="80" y="94"/>
                      </a:lnTo>
                      <a:lnTo>
                        <a:pt x="80" y="94"/>
                      </a:lnTo>
                      <a:lnTo>
                        <a:pt x="80" y="94"/>
                      </a:lnTo>
                      <a:lnTo>
                        <a:pt x="80" y="96"/>
                      </a:lnTo>
                      <a:lnTo>
                        <a:pt x="78" y="96"/>
                      </a:lnTo>
                      <a:lnTo>
                        <a:pt x="78" y="97"/>
                      </a:lnTo>
                      <a:lnTo>
                        <a:pt x="78" y="97"/>
                      </a:lnTo>
                      <a:lnTo>
                        <a:pt x="78" y="97"/>
                      </a:lnTo>
                      <a:lnTo>
                        <a:pt x="78" y="97"/>
                      </a:lnTo>
                      <a:lnTo>
                        <a:pt x="78" y="97"/>
                      </a:lnTo>
                      <a:lnTo>
                        <a:pt x="78" y="98"/>
                      </a:lnTo>
                      <a:lnTo>
                        <a:pt x="78" y="98"/>
                      </a:lnTo>
                      <a:lnTo>
                        <a:pt x="78" y="98"/>
                      </a:lnTo>
                      <a:lnTo>
                        <a:pt x="78" y="98"/>
                      </a:lnTo>
                      <a:lnTo>
                        <a:pt x="77" y="98"/>
                      </a:lnTo>
                      <a:lnTo>
                        <a:pt x="77" y="98"/>
                      </a:lnTo>
                      <a:lnTo>
                        <a:pt x="77" y="98"/>
                      </a:lnTo>
                      <a:lnTo>
                        <a:pt x="77" y="98"/>
                      </a:lnTo>
                      <a:lnTo>
                        <a:pt x="77" y="98"/>
                      </a:lnTo>
                      <a:lnTo>
                        <a:pt x="77" y="98"/>
                      </a:lnTo>
                      <a:lnTo>
                        <a:pt x="77" y="98"/>
                      </a:lnTo>
                      <a:lnTo>
                        <a:pt x="77" y="98"/>
                      </a:lnTo>
                      <a:lnTo>
                        <a:pt x="77" y="97"/>
                      </a:lnTo>
                      <a:lnTo>
                        <a:pt x="77" y="97"/>
                      </a:lnTo>
                      <a:lnTo>
                        <a:pt x="76" y="97"/>
                      </a:lnTo>
                      <a:lnTo>
                        <a:pt x="76" y="97"/>
                      </a:lnTo>
                      <a:lnTo>
                        <a:pt x="73" y="97"/>
                      </a:lnTo>
                      <a:lnTo>
                        <a:pt x="73" y="97"/>
                      </a:lnTo>
                      <a:lnTo>
                        <a:pt x="71" y="97"/>
                      </a:lnTo>
                      <a:lnTo>
                        <a:pt x="69" y="99"/>
                      </a:lnTo>
                      <a:lnTo>
                        <a:pt x="69" y="99"/>
                      </a:lnTo>
                      <a:lnTo>
                        <a:pt x="68" y="99"/>
                      </a:lnTo>
                      <a:lnTo>
                        <a:pt x="67" y="99"/>
                      </a:lnTo>
                      <a:lnTo>
                        <a:pt x="67" y="99"/>
                      </a:lnTo>
                      <a:lnTo>
                        <a:pt x="67" y="101"/>
                      </a:lnTo>
                      <a:lnTo>
                        <a:pt x="66" y="101"/>
                      </a:lnTo>
                      <a:lnTo>
                        <a:pt x="64" y="102"/>
                      </a:lnTo>
                      <a:lnTo>
                        <a:pt x="64" y="102"/>
                      </a:lnTo>
                      <a:lnTo>
                        <a:pt x="63" y="102"/>
                      </a:lnTo>
                      <a:lnTo>
                        <a:pt x="63" y="102"/>
                      </a:lnTo>
                      <a:lnTo>
                        <a:pt x="63" y="102"/>
                      </a:lnTo>
                      <a:lnTo>
                        <a:pt x="63" y="101"/>
                      </a:lnTo>
                      <a:lnTo>
                        <a:pt x="63" y="101"/>
                      </a:lnTo>
                      <a:lnTo>
                        <a:pt x="63" y="101"/>
                      </a:lnTo>
                      <a:lnTo>
                        <a:pt x="63" y="101"/>
                      </a:lnTo>
                      <a:lnTo>
                        <a:pt x="63" y="99"/>
                      </a:lnTo>
                      <a:lnTo>
                        <a:pt x="63" y="99"/>
                      </a:lnTo>
                      <a:lnTo>
                        <a:pt x="62" y="98"/>
                      </a:lnTo>
                      <a:lnTo>
                        <a:pt x="62" y="98"/>
                      </a:lnTo>
                      <a:lnTo>
                        <a:pt x="62" y="98"/>
                      </a:lnTo>
                      <a:lnTo>
                        <a:pt x="61" y="98"/>
                      </a:lnTo>
                      <a:lnTo>
                        <a:pt x="61" y="98"/>
                      </a:lnTo>
                      <a:lnTo>
                        <a:pt x="61" y="98"/>
                      </a:lnTo>
                      <a:lnTo>
                        <a:pt x="61" y="99"/>
                      </a:lnTo>
                      <a:lnTo>
                        <a:pt x="61" y="99"/>
                      </a:lnTo>
                      <a:lnTo>
                        <a:pt x="62" y="99"/>
                      </a:lnTo>
                      <a:lnTo>
                        <a:pt x="61" y="101"/>
                      </a:lnTo>
                      <a:lnTo>
                        <a:pt x="61" y="101"/>
                      </a:lnTo>
                      <a:lnTo>
                        <a:pt x="61" y="101"/>
                      </a:lnTo>
                      <a:lnTo>
                        <a:pt x="59" y="102"/>
                      </a:lnTo>
                      <a:lnTo>
                        <a:pt x="59" y="102"/>
                      </a:lnTo>
                      <a:lnTo>
                        <a:pt x="59" y="102"/>
                      </a:lnTo>
                      <a:lnTo>
                        <a:pt x="59" y="102"/>
                      </a:lnTo>
                      <a:lnTo>
                        <a:pt x="58" y="104"/>
                      </a:lnTo>
                      <a:lnTo>
                        <a:pt x="58" y="104"/>
                      </a:lnTo>
                      <a:lnTo>
                        <a:pt x="57" y="104"/>
                      </a:lnTo>
                      <a:lnTo>
                        <a:pt x="57" y="106"/>
                      </a:lnTo>
                      <a:lnTo>
                        <a:pt x="57" y="107"/>
                      </a:lnTo>
                      <a:lnTo>
                        <a:pt x="57" y="107"/>
                      </a:lnTo>
                      <a:lnTo>
                        <a:pt x="57" y="108"/>
                      </a:lnTo>
                      <a:lnTo>
                        <a:pt x="55" y="108"/>
                      </a:lnTo>
                      <a:lnTo>
                        <a:pt x="55" y="108"/>
                      </a:lnTo>
                      <a:lnTo>
                        <a:pt x="55" y="108"/>
                      </a:lnTo>
                      <a:lnTo>
                        <a:pt x="55" y="108"/>
                      </a:lnTo>
                      <a:lnTo>
                        <a:pt x="55" y="108"/>
                      </a:lnTo>
                      <a:lnTo>
                        <a:pt x="55" y="108"/>
                      </a:lnTo>
                      <a:lnTo>
                        <a:pt x="55" y="108"/>
                      </a:lnTo>
                      <a:lnTo>
                        <a:pt x="55" y="108"/>
                      </a:lnTo>
                      <a:lnTo>
                        <a:pt x="55" y="108"/>
                      </a:lnTo>
                      <a:lnTo>
                        <a:pt x="55" y="108"/>
                      </a:lnTo>
                      <a:lnTo>
                        <a:pt x="54" y="108"/>
                      </a:lnTo>
                      <a:lnTo>
                        <a:pt x="53" y="108"/>
                      </a:lnTo>
                      <a:lnTo>
                        <a:pt x="53" y="108"/>
                      </a:lnTo>
                      <a:lnTo>
                        <a:pt x="53" y="108"/>
                      </a:lnTo>
                      <a:lnTo>
                        <a:pt x="52" y="109"/>
                      </a:lnTo>
                      <a:lnTo>
                        <a:pt x="52" y="111"/>
                      </a:lnTo>
                      <a:lnTo>
                        <a:pt x="50" y="112"/>
                      </a:lnTo>
                      <a:lnTo>
                        <a:pt x="50" y="112"/>
                      </a:lnTo>
                      <a:lnTo>
                        <a:pt x="50" y="112"/>
                      </a:lnTo>
                      <a:lnTo>
                        <a:pt x="50" y="113"/>
                      </a:lnTo>
                      <a:lnTo>
                        <a:pt x="50" y="113"/>
                      </a:lnTo>
                      <a:lnTo>
                        <a:pt x="50" y="113"/>
                      </a:lnTo>
                      <a:lnTo>
                        <a:pt x="50" y="113"/>
                      </a:lnTo>
                      <a:lnTo>
                        <a:pt x="50" y="115"/>
                      </a:lnTo>
                      <a:lnTo>
                        <a:pt x="50" y="115"/>
                      </a:lnTo>
                      <a:lnTo>
                        <a:pt x="50" y="115"/>
                      </a:lnTo>
                      <a:lnTo>
                        <a:pt x="50" y="116"/>
                      </a:lnTo>
                      <a:lnTo>
                        <a:pt x="49" y="116"/>
                      </a:lnTo>
                      <a:lnTo>
                        <a:pt x="47" y="116"/>
                      </a:lnTo>
                      <a:lnTo>
                        <a:pt x="45" y="116"/>
                      </a:lnTo>
                      <a:lnTo>
                        <a:pt x="45" y="115"/>
                      </a:lnTo>
                      <a:lnTo>
                        <a:pt x="45" y="115"/>
                      </a:lnTo>
                      <a:lnTo>
                        <a:pt x="44" y="116"/>
                      </a:lnTo>
                      <a:lnTo>
                        <a:pt x="41" y="118"/>
                      </a:lnTo>
                      <a:lnTo>
                        <a:pt x="41" y="118"/>
                      </a:lnTo>
                      <a:lnTo>
                        <a:pt x="41" y="121"/>
                      </a:lnTo>
                      <a:lnTo>
                        <a:pt x="40" y="122"/>
                      </a:lnTo>
                      <a:lnTo>
                        <a:pt x="38" y="121"/>
                      </a:lnTo>
                      <a:lnTo>
                        <a:pt x="38" y="121"/>
                      </a:lnTo>
                      <a:lnTo>
                        <a:pt x="36" y="122"/>
                      </a:lnTo>
                      <a:lnTo>
                        <a:pt x="35" y="123"/>
                      </a:lnTo>
                      <a:lnTo>
                        <a:pt x="33" y="125"/>
                      </a:lnTo>
                      <a:lnTo>
                        <a:pt x="31" y="127"/>
                      </a:lnTo>
                      <a:lnTo>
                        <a:pt x="31" y="127"/>
                      </a:lnTo>
                      <a:lnTo>
                        <a:pt x="30" y="129"/>
                      </a:lnTo>
                      <a:lnTo>
                        <a:pt x="29" y="131"/>
                      </a:lnTo>
                      <a:lnTo>
                        <a:pt x="27" y="131"/>
                      </a:lnTo>
                      <a:lnTo>
                        <a:pt x="26" y="132"/>
                      </a:lnTo>
                      <a:lnTo>
                        <a:pt x="26" y="134"/>
                      </a:lnTo>
                      <a:lnTo>
                        <a:pt x="25" y="134"/>
                      </a:lnTo>
                      <a:lnTo>
                        <a:pt x="24" y="135"/>
                      </a:lnTo>
                      <a:lnTo>
                        <a:pt x="24" y="135"/>
                      </a:lnTo>
                      <a:lnTo>
                        <a:pt x="24" y="136"/>
                      </a:lnTo>
                      <a:lnTo>
                        <a:pt x="24" y="137"/>
                      </a:lnTo>
                      <a:lnTo>
                        <a:pt x="22" y="136"/>
                      </a:lnTo>
                      <a:lnTo>
                        <a:pt x="22" y="136"/>
                      </a:lnTo>
                      <a:lnTo>
                        <a:pt x="22" y="135"/>
                      </a:lnTo>
                      <a:lnTo>
                        <a:pt x="22" y="136"/>
                      </a:lnTo>
                      <a:lnTo>
                        <a:pt x="21" y="136"/>
                      </a:lnTo>
                      <a:lnTo>
                        <a:pt x="21" y="137"/>
                      </a:lnTo>
                      <a:lnTo>
                        <a:pt x="20" y="139"/>
                      </a:lnTo>
                      <a:lnTo>
                        <a:pt x="20" y="139"/>
                      </a:lnTo>
                      <a:lnTo>
                        <a:pt x="20" y="140"/>
                      </a:lnTo>
                      <a:lnTo>
                        <a:pt x="19" y="139"/>
                      </a:lnTo>
                      <a:lnTo>
                        <a:pt x="19" y="139"/>
                      </a:lnTo>
                      <a:lnTo>
                        <a:pt x="17" y="139"/>
                      </a:lnTo>
                      <a:lnTo>
                        <a:pt x="15" y="141"/>
                      </a:lnTo>
                      <a:lnTo>
                        <a:pt x="15" y="141"/>
                      </a:lnTo>
                      <a:lnTo>
                        <a:pt x="15" y="143"/>
                      </a:lnTo>
                      <a:lnTo>
                        <a:pt x="13" y="140"/>
                      </a:lnTo>
                      <a:lnTo>
                        <a:pt x="13" y="140"/>
                      </a:lnTo>
                      <a:lnTo>
                        <a:pt x="12" y="139"/>
                      </a:lnTo>
                      <a:lnTo>
                        <a:pt x="11" y="137"/>
                      </a:lnTo>
                      <a:lnTo>
                        <a:pt x="11" y="136"/>
                      </a:lnTo>
                      <a:lnTo>
                        <a:pt x="10" y="136"/>
                      </a:lnTo>
                      <a:lnTo>
                        <a:pt x="6" y="132"/>
                      </a:lnTo>
                      <a:lnTo>
                        <a:pt x="12" y="126"/>
                      </a:lnTo>
                      <a:lnTo>
                        <a:pt x="12" y="126"/>
                      </a:lnTo>
                      <a:lnTo>
                        <a:pt x="13" y="125"/>
                      </a:lnTo>
                      <a:lnTo>
                        <a:pt x="20" y="118"/>
                      </a:lnTo>
                      <a:lnTo>
                        <a:pt x="20" y="117"/>
                      </a:lnTo>
                      <a:lnTo>
                        <a:pt x="21" y="116"/>
                      </a:lnTo>
                      <a:lnTo>
                        <a:pt x="15" y="108"/>
                      </a:lnTo>
                      <a:lnTo>
                        <a:pt x="12" y="101"/>
                      </a:lnTo>
                      <a:lnTo>
                        <a:pt x="12" y="99"/>
                      </a:lnTo>
                      <a:lnTo>
                        <a:pt x="11" y="94"/>
                      </a:lnTo>
                      <a:lnTo>
                        <a:pt x="11" y="94"/>
                      </a:lnTo>
                      <a:lnTo>
                        <a:pt x="11" y="93"/>
                      </a:lnTo>
                      <a:lnTo>
                        <a:pt x="11" y="92"/>
                      </a:lnTo>
                      <a:lnTo>
                        <a:pt x="11" y="92"/>
                      </a:lnTo>
                      <a:lnTo>
                        <a:pt x="11" y="92"/>
                      </a:lnTo>
                      <a:lnTo>
                        <a:pt x="11" y="92"/>
                      </a:lnTo>
                      <a:lnTo>
                        <a:pt x="11" y="92"/>
                      </a:lnTo>
                      <a:lnTo>
                        <a:pt x="11" y="89"/>
                      </a:lnTo>
                      <a:lnTo>
                        <a:pt x="11" y="89"/>
                      </a:lnTo>
                      <a:lnTo>
                        <a:pt x="11" y="89"/>
                      </a:lnTo>
                      <a:lnTo>
                        <a:pt x="11" y="89"/>
                      </a:lnTo>
                      <a:lnTo>
                        <a:pt x="11" y="89"/>
                      </a:lnTo>
                      <a:lnTo>
                        <a:pt x="11" y="89"/>
                      </a:lnTo>
                      <a:lnTo>
                        <a:pt x="10" y="84"/>
                      </a:lnTo>
                      <a:lnTo>
                        <a:pt x="8" y="75"/>
                      </a:lnTo>
                      <a:lnTo>
                        <a:pt x="7" y="69"/>
                      </a:lnTo>
                      <a:lnTo>
                        <a:pt x="5" y="60"/>
                      </a:lnTo>
                      <a:lnTo>
                        <a:pt x="3" y="52"/>
                      </a:lnTo>
                      <a:lnTo>
                        <a:pt x="3" y="52"/>
                      </a:lnTo>
                      <a:lnTo>
                        <a:pt x="0" y="29"/>
                      </a:lnTo>
                      <a:lnTo>
                        <a:pt x="13" y="26"/>
                      </a:lnTo>
                      <a:lnTo>
                        <a:pt x="13" y="26"/>
                      </a:lnTo>
                      <a:lnTo>
                        <a:pt x="17" y="24"/>
                      </a:lnTo>
                      <a:lnTo>
                        <a:pt x="17" y="24"/>
                      </a:lnTo>
                      <a:lnTo>
                        <a:pt x="25" y="23"/>
                      </a:lnTo>
                      <a:lnTo>
                        <a:pt x="31" y="22"/>
                      </a:lnTo>
                      <a:lnTo>
                        <a:pt x="34" y="22"/>
                      </a:lnTo>
                      <a:lnTo>
                        <a:pt x="45" y="19"/>
                      </a:lnTo>
                      <a:lnTo>
                        <a:pt x="45" y="19"/>
                      </a:lnTo>
                      <a:lnTo>
                        <a:pt x="48" y="18"/>
                      </a:lnTo>
                      <a:close/>
                    </a:path>
                  </a:pathLst>
                </a:custGeom>
                <a:solidFill>
                  <a:srgbClr val="BFFF8C"/>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9" name="Freeform 126"/>
                <p:cNvSpPr>
                  <a:spLocks noEditPoints="1"/>
                </p:cNvSpPr>
                <p:nvPr/>
              </p:nvSpPr>
              <p:spPr bwMode="auto">
                <a:xfrm>
                  <a:off x="8469313" y="3078163"/>
                  <a:ext cx="138113" cy="233363"/>
                </a:xfrm>
                <a:custGeom>
                  <a:avLst/>
                  <a:gdLst>
                    <a:gd name="T0" fmla="*/ 20 w 87"/>
                    <a:gd name="T1" fmla="*/ 27 h 147"/>
                    <a:gd name="T2" fmla="*/ 21 w 87"/>
                    <a:gd name="T3" fmla="*/ 25 h 147"/>
                    <a:gd name="T4" fmla="*/ 20 w 87"/>
                    <a:gd name="T5" fmla="*/ 23 h 147"/>
                    <a:gd name="T6" fmla="*/ 21 w 87"/>
                    <a:gd name="T7" fmla="*/ 15 h 147"/>
                    <a:gd name="T8" fmla="*/ 16 w 87"/>
                    <a:gd name="T9" fmla="*/ 24 h 147"/>
                    <a:gd name="T10" fmla="*/ 16 w 87"/>
                    <a:gd name="T11" fmla="*/ 25 h 147"/>
                    <a:gd name="T12" fmla="*/ 17 w 87"/>
                    <a:gd name="T13" fmla="*/ 25 h 147"/>
                    <a:gd name="T14" fmla="*/ 17 w 87"/>
                    <a:gd name="T15" fmla="*/ 27 h 147"/>
                    <a:gd name="T16" fmla="*/ 18 w 87"/>
                    <a:gd name="T17" fmla="*/ 28 h 147"/>
                    <a:gd name="T18" fmla="*/ 20 w 87"/>
                    <a:gd name="T19" fmla="*/ 28 h 147"/>
                    <a:gd name="T20" fmla="*/ 21 w 87"/>
                    <a:gd name="T21" fmla="*/ 31 h 147"/>
                    <a:gd name="T22" fmla="*/ 22 w 87"/>
                    <a:gd name="T23" fmla="*/ 33 h 147"/>
                    <a:gd name="T24" fmla="*/ 21 w 87"/>
                    <a:gd name="T25" fmla="*/ 37 h 147"/>
                    <a:gd name="T26" fmla="*/ 22 w 87"/>
                    <a:gd name="T27" fmla="*/ 41 h 147"/>
                    <a:gd name="T28" fmla="*/ 23 w 87"/>
                    <a:gd name="T29" fmla="*/ 42 h 147"/>
                    <a:gd name="T30" fmla="*/ 27 w 87"/>
                    <a:gd name="T31" fmla="*/ 46 h 147"/>
                    <a:gd name="T32" fmla="*/ 30 w 87"/>
                    <a:gd name="T33" fmla="*/ 50 h 147"/>
                    <a:gd name="T34" fmla="*/ 32 w 87"/>
                    <a:gd name="T35" fmla="*/ 51 h 147"/>
                    <a:gd name="T36" fmla="*/ 32 w 87"/>
                    <a:gd name="T37" fmla="*/ 51 h 147"/>
                    <a:gd name="T38" fmla="*/ 35 w 87"/>
                    <a:gd name="T39" fmla="*/ 52 h 147"/>
                    <a:gd name="T40" fmla="*/ 37 w 87"/>
                    <a:gd name="T41" fmla="*/ 56 h 147"/>
                    <a:gd name="T42" fmla="*/ 41 w 87"/>
                    <a:gd name="T43" fmla="*/ 60 h 147"/>
                    <a:gd name="T44" fmla="*/ 42 w 87"/>
                    <a:gd name="T45" fmla="*/ 64 h 147"/>
                    <a:gd name="T46" fmla="*/ 42 w 87"/>
                    <a:gd name="T47" fmla="*/ 66 h 147"/>
                    <a:gd name="T48" fmla="*/ 45 w 87"/>
                    <a:gd name="T49" fmla="*/ 79 h 147"/>
                    <a:gd name="T50" fmla="*/ 47 w 87"/>
                    <a:gd name="T51" fmla="*/ 80 h 147"/>
                    <a:gd name="T52" fmla="*/ 54 w 87"/>
                    <a:gd name="T53" fmla="*/ 85 h 147"/>
                    <a:gd name="T54" fmla="*/ 55 w 87"/>
                    <a:gd name="T55" fmla="*/ 89 h 147"/>
                    <a:gd name="T56" fmla="*/ 56 w 87"/>
                    <a:gd name="T57" fmla="*/ 90 h 147"/>
                    <a:gd name="T58" fmla="*/ 64 w 87"/>
                    <a:gd name="T59" fmla="*/ 99 h 147"/>
                    <a:gd name="T60" fmla="*/ 70 w 87"/>
                    <a:gd name="T61" fmla="*/ 103 h 147"/>
                    <a:gd name="T62" fmla="*/ 75 w 87"/>
                    <a:gd name="T63" fmla="*/ 102 h 147"/>
                    <a:gd name="T64" fmla="*/ 77 w 87"/>
                    <a:gd name="T65" fmla="*/ 104 h 147"/>
                    <a:gd name="T66" fmla="*/ 82 w 87"/>
                    <a:gd name="T67" fmla="*/ 118 h 147"/>
                    <a:gd name="T68" fmla="*/ 83 w 87"/>
                    <a:gd name="T69" fmla="*/ 121 h 147"/>
                    <a:gd name="T70" fmla="*/ 87 w 87"/>
                    <a:gd name="T71" fmla="*/ 136 h 147"/>
                    <a:gd name="T72" fmla="*/ 86 w 87"/>
                    <a:gd name="T73" fmla="*/ 137 h 147"/>
                    <a:gd name="T74" fmla="*/ 80 w 87"/>
                    <a:gd name="T75" fmla="*/ 139 h 147"/>
                    <a:gd name="T76" fmla="*/ 65 w 87"/>
                    <a:gd name="T77" fmla="*/ 141 h 147"/>
                    <a:gd name="T78" fmla="*/ 60 w 87"/>
                    <a:gd name="T79" fmla="*/ 142 h 147"/>
                    <a:gd name="T80" fmla="*/ 58 w 87"/>
                    <a:gd name="T81" fmla="*/ 144 h 147"/>
                    <a:gd name="T82" fmla="*/ 51 w 87"/>
                    <a:gd name="T83" fmla="*/ 145 h 147"/>
                    <a:gd name="T84" fmla="*/ 47 w 87"/>
                    <a:gd name="T85" fmla="*/ 145 h 147"/>
                    <a:gd name="T86" fmla="*/ 45 w 87"/>
                    <a:gd name="T87" fmla="*/ 146 h 147"/>
                    <a:gd name="T88" fmla="*/ 40 w 87"/>
                    <a:gd name="T89" fmla="*/ 146 h 147"/>
                    <a:gd name="T90" fmla="*/ 36 w 87"/>
                    <a:gd name="T91" fmla="*/ 141 h 147"/>
                    <a:gd name="T92" fmla="*/ 33 w 87"/>
                    <a:gd name="T93" fmla="*/ 135 h 147"/>
                    <a:gd name="T94" fmla="*/ 32 w 87"/>
                    <a:gd name="T95" fmla="*/ 131 h 147"/>
                    <a:gd name="T96" fmla="*/ 27 w 87"/>
                    <a:gd name="T97" fmla="*/ 109 h 147"/>
                    <a:gd name="T98" fmla="*/ 26 w 87"/>
                    <a:gd name="T99" fmla="*/ 107 h 147"/>
                    <a:gd name="T100" fmla="*/ 18 w 87"/>
                    <a:gd name="T101" fmla="*/ 80 h 147"/>
                    <a:gd name="T102" fmla="*/ 14 w 87"/>
                    <a:gd name="T103" fmla="*/ 66 h 147"/>
                    <a:gd name="T104" fmla="*/ 11 w 87"/>
                    <a:gd name="T105" fmla="*/ 52 h 147"/>
                    <a:gd name="T106" fmla="*/ 3 w 87"/>
                    <a:gd name="T107" fmla="*/ 25 h 147"/>
                    <a:gd name="T108" fmla="*/ 0 w 87"/>
                    <a:gd name="T109" fmla="*/ 19 h 147"/>
                    <a:gd name="T110" fmla="*/ 6 w 87"/>
                    <a:gd name="T111" fmla="*/ 6 h 147"/>
                    <a:gd name="T112" fmla="*/ 12 w 87"/>
                    <a:gd name="T113" fmla="*/ 1 h 147"/>
                    <a:gd name="T114" fmla="*/ 13 w 87"/>
                    <a:gd name="T115" fmla="*/ 1 h 147"/>
                    <a:gd name="T116" fmla="*/ 23 w 87"/>
                    <a:gd name="T117" fmla="*/ 1 h 147"/>
                    <a:gd name="T118" fmla="*/ 26 w 87"/>
                    <a:gd name="T119" fmla="*/ 5 h 147"/>
                    <a:gd name="T120" fmla="*/ 25 w 87"/>
                    <a:gd name="T121" fmla="*/ 9 h 147"/>
                    <a:gd name="T122" fmla="*/ 22 w 87"/>
                    <a:gd name="T123"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 h="147">
                      <a:moveTo>
                        <a:pt x="21" y="27"/>
                      </a:moveTo>
                      <a:lnTo>
                        <a:pt x="21" y="28"/>
                      </a:lnTo>
                      <a:lnTo>
                        <a:pt x="20" y="28"/>
                      </a:lnTo>
                      <a:lnTo>
                        <a:pt x="20" y="27"/>
                      </a:lnTo>
                      <a:lnTo>
                        <a:pt x="20" y="27"/>
                      </a:lnTo>
                      <a:lnTo>
                        <a:pt x="21" y="27"/>
                      </a:lnTo>
                      <a:close/>
                      <a:moveTo>
                        <a:pt x="21" y="25"/>
                      </a:moveTo>
                      <a:lnTo>
                        <a:pt x="21" y="25"/>
                      </a:lnTo>
                      <a:lnTo>
                        <a:pt x="20" y="24"/>
                      </a:lnTo>
                      <a:lnTo>
                        <a:pt x="20" y="24"/>
                      </a:lnTo>
                      <a:lnTo>
                        <a:pt x="20" y="23"/>
                      </a:lnTo>
                      <a:lnTo>
                        <a:pt x="20" y="23"/>
                      </a:lnTo>
                      <a:lnTo>
                        <a:pt x="21" y="25"/>
                      </a:lnTo>
                      <a:close/>
                      <a:moveTo>
                        <a:pt x="22" y="15"/>
                      </a:moveTo>
                      <a:lnTo>
                        <a:pt x="22" y="17"/>
                      </a:lnTo>
                      <a:lnTo>
                        <a:pt x="21" y="15"/>
                      </a:lnTo>
                      <a:lnTo>
                        <a:pt x="20" y="20"/>
                      </a:lnTo>
                      <a:lnTo>
                        <a:pt x="17" y="22"/>
                      </a:lnTo>
                      <a:lnTo>
                        <a:pt x="16" y="24"/>
                      </a:lnTo>
                      <a:lnTo>
                        <a:pt x="16" y="24"/>
                      </a:lnTo>
                      <a:lnTo>
                        <a:pt x="16" y="24"/>
                      </a:lnTo>
                      <a:lnTo>
                        <a:pt x="16" y="25"/>
                      </a:lnTo>
                      <a:lnTo>
                        <a:pt x="16" y="25"/>
                      </a:lnTo>
                      <a:lnTo>
                        <a:pt x="16" y="25"/>
                      </a:lnTo>
                      <a:lnTo>
                        <a:pt x="16" y="25"/>
                      </a:lnTo>
                      <a:lnTo>
                        <a:pt x="16" y="25"/>
                      </a:lnTo>
                      <a:lnTo>
                        <a:pt x="17" y="25"/>
                      </a:lnTo>
                      <a:lnTo>
                        <a:pt x="17" y="25"/>
                      </a:lnTo>
                      <a:lnTo>
                        <a:pt x="17" y="27"/>
                      </a:lnTo>
                      <a:lnTo>
                        <a:pt x="17" y="27"/>
                      </a:lnTo>
                      <a:lnTo>
                        <a:pt x="17" y="27"/>
                      </a:lnTo>
                      <a:lnTo>
                        <a:pt x="17" y="27"/>
                      </a:lnTo>
                      <a:lnTo>
                        <a:pt x="17" y="28"/>
                      </a:lnTo>
                      <a:lnTo>
                        <a:pt x="17" y="28"/>
                      </a:lnTo>
                      <a:lnTo>
                        <a:pt x="18" y="28"/>
                      </a:lnTo>
                      <a:lnTo>
                        <a:pt x="18" y="28"/>
                      </a:lnTo>
                      <a:lnTo>
                        <a:pt x="20" y="28"/>
                      </a:lnTo>
                      <a:lnTo>
                        <a:pt x="20" y="28"/>
                      </a:lnTo>
                      <a:lnTo>
                        <a:pt x="20" y="28"/>
                      </a:lnTo>
                      <a:lnTo>
                        <a:pt x="20" y="28"/>
                      </a:lnTo>
                      <a:lnTo>
                        <a:pt x="21" y="29"/>
                      </a:lnTo>
                      <a:lnTo>
                        <a:pt x="21" y="29"/>
                      </a:lnTo>
                      <a:lnTo>
                        <a:pt x="21" y="29"/>
                      </a:lnTo>
                      <a:lnTo>
                        <a:pt x="21" y="31"/>
                      </a:lnTo>
                      <a:lnTo>
                        <a:pt x="21" y="31"/>
                      </a:lnTo>
                      <a:lnTo>
                        <a:pt x="21" y="32"/>
                      </a:lnTo>
                      <a:lnTo>
                        <a:pt x="21" y="32"/>
                      </a:lnTo>
                      <a:lnTo>
                        <a:pt x="22" y="33"/>
                      </a:lnTo>
                      <a:lnTo>
                        <a:pt x="22" y="34"/>
                      </a:lnTo>
                      <a:lnTo>
                        <a:pt x="22" y="36"/>
                      </a:lnTo>
                      <a:lnTo>
                        <a:pt x="22" y="36"/>
                      </a:lnTo>
                      <a:lnTo>
                        <a:pt x="21" y="37"/>
                      </a:lnTo>
                      <a:lnTo>
                        <a:pt x="21" y="37"/>
                      </a:lnTo>
                      <a:lnTo>
                        <a:pt x="21" y="39"/>
                      </a:lnTo>
                      <a:lnTo>
                        <a:pt x="21" y="39"/>
                      </a:lnTo>
                      <a:lnTo>
                        <a:pt x="22" y="41"/>
                      </a:lnTo>
                      <a:lnTo>
                        <a:pt x="22" y="41"/>
                      </a:lnTo>
                      <a:lnTo>
                        <a:pt x="22" y="42"/>
                      </a:lnTo>
                      <a:lnTo>
                        <a:pt x="23" y="42"/>
                      </a:lnTo>
                      <a:lnTo>
                        <a:pt x="23" y="42"/>
                      </a:lnTo>
                      <a:lnTo>
                        <a:pt x="23" y="43"/>
                      </a:lnTo>
                      <a:lnTo>
                        <a:pt x="25" y="43"/>
                      </a:lnTo>
                      <a:lnTo>
                        <a:pt x="27" y="44"/>
                      </a:lnTo>
                      <a:lnTo>
                        <a:pt x="27" y="46"/>
                      </a:lnTo>
                      <a:lnTo>
                        <a:pt x="28" y="47"/>
                      </a:lnTo>
                      <a:lnTo>
                        <a:pt x="28" y="47"/>
                      </a:lnTo>
                      <a:lnTo>
                        <a:pt x="30" y="50"/>
                      </a:lnTo>
                      <a:lnTo>
                        <a:pt x="30" y="50"/>
                      </a:lnTo>
                      <a:lnTo>
                        <a:pt x="30" y="50"/>
                      </a:lnTo>
                      <a:lnTo>
                        <a:pt x="31" y="50"/>
                      </a:lnTo>
                      <a:lnTo>
                        <a:pt x="31" y="51"/>
                      </a:lnTo>
                      <a:lnTo>
                        <a:pt x="32" y="51"/>
                      </a:lnTo>
                      <a:lnTo>
                        <a:pt x="32" y="51"/>
                      </a:lnTo>
                      <a:lnTo>
                        <a:pt x="32" y="51"/>
                      </a:lnTo>
                      <a:lnTo>
                        <a:pt x="32" y="51"/>
                      </a:lnTo>
                      <a:lnTo>
                        <a:pt x="32" y="51"/>
                      </a:lnTo>
                      <a:lnTo>
                        <a:pt x="33" y="52"/>
                      </a:lnTo>
                      <a:lnTo>
                        <a:pt x="33" y="52"/>
                      </a:lnTo>
                      <a:lnTo>
                        <a:pt x="33" y="52"/>
                      </a:lnTo>
                      <a:lnTo>
                        <a:pt x="35" y="52"/>
                      </a:lnTo>
                      <a:lnTo>
                        <a:pt x="36" y="53"/>
                      </a:lnTo>
                      <a:lnTo>
                        <a:pt x="37" y="53"/>
                      </a:lnTo>
                      <a:lnTo>
                        <a:pt x="37" y="55"/>
                      </a:lnTo>
                      <a:lnTo>
                        <a:pt x="37" y="56"/>
                      </a:lnTo>
                      <a:lnTo>
                        <a:pt x="39" y="56"/>
                      </a:lnTo>
                      <a:lnTo>
                        <a:pt x="40" y="58"/>
                      </a:lnTo>
                      <a:lnTo>
                        <a:pt x="41" y="60"/>
                      </a:lnTo>
                      <a:lnTo>
                        <a:pt x="41" y="60"/>
                      </a:lnTo>
                      <a:lnTo>
                        <a:pt x="41" y="60"/>
                      </a:lnTo>
                      <a:lnTo>
                        <a:pt x="41" y="62"/>
                      </a:lnTo>
                      <a:lnTo>
                        <a:pt x="41" y="62"/>
                      </a:lnTo>
                      <a:lnTo>
                        <a:pt x="42" y="64"/>
                      </a:lnTo>
                      <a:lnTo>
                        <a:pt x="42" y="64"/>
                      </a:lnTo>
                      <a:lnTo>
                        <a:pt x="42" y="66"/>
                      </a:lnTo>
                      <a:lnTo>
                        <a:pt x="42" y="66"/>
                      </a:lnTo>
                      <a:lnTo>
                        <a:pt x="42" y="66"/>
                      </a:lnTo>
                      <a:lnTo>
                        <a:pt x="42" y="67"/>
                      </a:lnTo>
                      <a:lnTo>
                        <a:pt x="42" y="70"/>
                      </a:lnTo>
                      <a:lnTo>
                        <a:pt x="45" y="76"/>
                      </a:lnTo>
                      <a:lnTo>
                        <a:pt x="45" y="79"/>
                      </a:lnTo>
                      <a:lnTo>
                        <a:pt x="45" y="79"/>
                      </a:lnTo>
                      <a:lnTo>
                        <a:pt x="46" y="79"/>
                      </a:lnTo>
                      <a:lnTo>
                        <a:pt x="46" y="80"/>
                      </a:lnTo>
                      <a:lnTo>
                        <a:pt x="47" y="80"/>
                      </a:lnTo>
                      <a:lnTo>
                        <a:pt x="47" y="80"/>
                      </a:lnTo>
                      <a:lnTo>
                        <a:pt x="51" y="83"/>
                      </a:lnTo>
                      <a:lnTo>
                        <a:pt x="51" y="83"/>
                      </a:lnTo>
                      <a:lnTo>
                        <a:pt x="54" y="85"/>
                      </a:lnTo>
                      <a:lnTo>
                        <a:pt x="54" y="86"/>
                      </a:lnTo>
                      <a:lnTo>
                        <a:pt x="55" y="88"/>
                      </a:lnTo>
                      <a:lnTo>
                        <a:pt x="55" y="89"/>
                      </a:lnTo>
                      <a:lnTo>
                        <a:pt x="55" y="89"/>
                      </a:lnTo>
                      <a:lnTo>
                        <a:pt x="55" y="90"/>
                      </a:lnTo>
                      <a:lnTo>
                        <a:pt x="55" y="90"/>
                      </a:lnTo>
                      <a:lnTo>
                        <a:pt x="55" y="90"/>
                      </a:lnTo>
                      <a:lnTo>
                        <a:pt x="56" y="90"/>
                      </a:lnTo>
                      <a:lnTo>
                        <a:pt x="55" y="92"/>
                      </a:lnTo>
                      <a:lnTo>
                        <a:pt x="56" y="93"/>
                      </a:lnTo>
                      <a:lnTo>
                        <a:pt x="60" y="95"/>
                      </a:lnTo>
                      <a:lnTo>
                        <a:pt x="64" y="99"/>
                      </a:lnTo>
                      <a:lnTo>
                        <a:pt x="67" y="100"/>
                      </a:lnTo>
                      <a:lnTo>
                        <a:pt x="68" y="102"/>
                      </a:lnTo>
                      <a:lnTo>
                        <a:pt x="70" y="103"/>
                      </a:lnTo>
                      <a:lnTo>
                        <a:pt x="70" y="103"/>
                      </a:lnTo>
                      <a:lnTo>
                        <a:pt x="73" y="103"/>
                      </a:lnTo>
                      <a:lnTo>
                        <a:pt x="74" y="103"/>
                      </a:lnTo>
                      <a:lnTo>
                        <a:pt x="75" y="102"/>
                      </a:lnTo>
                      <a:lnTo>
                        <a:pt x="75" y="102"/>
                      </a:lnTo>
                      <a:lnTo>
                        <a:pt x="75" y="100"/>
                      </a:lnTo>
                      <a:lnTo>
                        <a:pt x="75" y="100"/>
                      </a:lnTo>
                      <a:lnTo>
                        <a:pt x="75" y="102"/>
                      </a:lnTo>
                      <a:lnTo>
                        <a:pt x="77" y="104"/>
                      </a:lnTo>
                      <a:lnTo>
                        <a:pt x="78" y="105"/>
                      </a:lnTo>
                      <a:lnTo>
                        <a:pt x="78" y="107"/>
                      </a:lnTo>
                      <a:lnTo>
                        <a:pt x="80" y="114"/>
                      </a:lnTo>
                      <a:lnTo>
                        <a:pt x="82" y="118"/>
                      </a:lnTo>
                      <a:lnTo>
                        <a:pt x="83" y="121"/>
                      </a:lnTo>
                      <a:lnTo>
                        <a:pt x="83" y="121"/>
                      </a:lnTo>
                      <a:lnTo>
                        <a:pt x="83" y="121"/>
                      </a:lnTo>
                      <a:lnTo>
                        <a:pt x="83" y="121"/>
                      </a:lnTo>
                      <a:lnTo>
                        <a:pt x="87" y="133"/>
                      </a:lnTo>
                      <a:lnTo>
                        <a:pt x="87" y="136"/>
                      </a:lnTo>
                      <a:lnTo>
                        <a:pt x="87" y="136"/>
                      </a:lnTo>
                      <a:lnTo>
                        <a:pt x="87" y="136"/>
                      </a:lnTo>
                      <a:lnTo>
                        <a:pt x="87" y="136"/>
                      </a:lnTo>
                      <a:lnTo>
                        <a:pt x="86" y="137"/>
                      </a:lnTo>
                      <a:lnTo>
                        <a:pt x="86" y="137"/>
                      </a:lnTo>
                      <a:lnTo>
                        <a:pt x="86" y="137"/>
                      </a:lnTo>
                      <a:lnTo>
                        <a:pt x="84" y="137"/>
                      </a:lnTo>
                      <a:lnTo>
                        <a:pt x="84" y="137"/>
                      </a:lnTo>
                      <a:lnTo>
                        <a:pt x="84" y="137"/>
                      </a:lnTo>
                      <a:lnTo>
                        <a:pt x="80" y="139"/>
                      </a:lnTo>
                      <a:lnTo>
                        <a:pt x="77" y="139"/>
                      </a:lnTo>
                      <a:lnTo>
                        <a:pt x="72" y="140"/>
                      </a:lnTo>
                      <a:lnTo>
                        <a:pt x="72" y="140"/>
                      </a:lnTo>
                      <a:lnTo>
                        <a:pt x="65" y="141"/>
                      </a:lnTo>
                      <a:lnTo>
                        <a:pt x="65" y="141"/>
                      </a:lnTo>
                      <a:lnTo>
                        <a:pt x="64" y="142"/>
                      </a:lnTo>
                      <a:lnTo>
                        <a:pt x="63" y="142"/>
                      </a:lnTo>
                      <a:lnTo>
                        <a:pt x="60" y="142"/>
                      </a:lnTo>
                      <a:lnTo>
                        <a:pt x="60" y="142"/>
                      </a:lnTo>
                      <a:lnTo>
                        <a:pt x="59" y="142"/>
                      </a:lnTo>
                      <a:lnTo>
                        <a:pt x="59" y="144"/>
                      </a:lnTo>
                      <a:lnTo>
                        <a:pt x="58" y="144"/>
                      </a:lnTo>
                      <a:lnTo>
                        <a:pt x="54" y="144"/>
                      </a:lnTo>
                      <a:lnTo>
                        <a:pt x="53" y="144"/>
                      </a:lnTo>
                      <a:lnTo>
                        <a:pt x="53" y="145"/>
                      </a:lnTo>
                      <a:lnTo>
                        <a:pt x="51" y="145"/>
                      </a:lnTo>
                      <a:lnTo>
                        <a:pt x="51" y="145"/>
                      </a:lnTo>
                      <a:lnTo>
                        <a:pt x="50" y="145"/>
                      </a:lnTo>
                      <a:lnTo>
                        <a:pt x="47" y="145"/>
                      </a:lnTo>
                      <a:lnTo>
                        <a:pt x="47" y="145"/>
                      </a:lnTo>
                      <a:lnTo>
                        <a:pt x="46" y="145"/>
                      </a:lnTo>
                      <a:lnTo>
                        <a:pt x="46" y="145"/>
                      </a:lnTo>
                      <a:lnTo>
                        <a:pt x="46" y="146"/>
                      </a:lnTo>
                      <a:lnTo>
                        <a:pt x="45" y="146"/>
                      </a:lnTo>
                      <a:lnTo>
                        <a:pt x="45" y="146"/>
                      </a:lnTo>
                      <a:lnTo>
                        <a:pt x="42" y="146"/>
                      </a:lnTo>
                      <a:lnTo>
                        <a:pt x="40" y="146"/>
                      </a:lnTo>
                      <a:lnTo>
                        <a:pt x="40" y="146"/>
                      </a:lnTo>
                      <a:lnTo>
                        <a:pt x="37" y="147"/>
                      </a:lnTo>
                      <a:lnTo>
                        <a:pt x="36" y="144"/>
                      </a:lnTo>
                      <a:lnTo>
                        <a:pt x="36" y="144"/>
                      </a:lnTo>
                      <a:lnTo>
                        <a:pt x="36" y="141"/>
                      </a:lnTo>
                      <a:lnTo>
                        <a:pt x="35" y="139"/>
                      </a:lnTo>
                      <a:lnTo>
                        <a:pt x="35" y="137"/>
                      </a:lnTo>
                      <a:lnTo>
                        <a:pt x="35" y="137"/>
                      </a:lnTo>
                      <a:lnTo>
                        <a:pt x="33" y="135"/>
                      </a:lnTo>
                      <a:lnTo>
                        <a:pt x="33" y="133"/>
                      </a:lnTo>
                      <a:lnTo>
                        <a:pt x="33" y="131"/>
                      </a:lnTo>
                      <a:lnTo>
                        <a:pt x="32" y="131"/>
                      </a:lnTo>
                      <a:lnTo>
                        <a:pt x="32" y="131"/>
                      </a:lnTo>
                      <a:lnTo>
                        <a:pt x="32" y="130"/>
                      </a:lnTo>
                      <a:lnTo>
                        <a:pt x="32" y="130"/>
                      </a:lnTo>
                      <a:lnTo>
                        <a:pt x="32" y="128"/>
                      </a:lnTo>
                      <a:lnTo>
                        <a:pt x="27" y="109"/>
                      </a:lnTo>
                      <a:lnTo>
                        <a:pt x="26" y="109"/>
                      </a:lnTo>
                      <a:lnTo>
                        <a:pt x="26" y="109"/>
                      </a:lnTo>
                      <a:lnTo>
                        <a:pt x="26" y="108"/>
                      </a:lnTo>
                      <a:lnTo>
                        <a:pt x="26" y="107"/>
                      </a:lnTo>
                      <a:lnTo>
                        <a:pt x="26" y="107"/>
                      </a:lnTo>
                      <a:lnTo>
                        <a:pt x="26" y="105"/>
                      </a:lnTo>
                      <a:lnTo>
                        <a:pt x="26" y="105"/>
                      </a:lnTo>
                      <a:lnTo>
                        <a:pt x="18" y="80"/>
                      </a:lnTo>
                      <a:lnTo>
                        <a:pt x="18" y="79"/>
                      </a:lnTo>
                      <a:lnTo>
                        <a:pt x="17" y="76"/>
                      </a:lnTo>
                      <a:lnTo>
                        <a:pt x="17" y="76"/>
                      </a:lnTo>
                      <a:lnTo>
                        <a:pt x="14" y="66"/>
                      </a:lnTo>
                      <a:lnTo>
                        <a:pt x="14" y="66"/>
                      </a:lnTo>
                      <a:lnTo>
                        <a:pt x="13" y="61"/>
                      </a:lnTo>
                      <a:lnTo>
                        <a:pt x="11" y="52"/>
                      </a:lnTo>
                      <a:lnTo>
                        <a:pt x="11" y="52"/>
                      </a:lnTo>
                      <a:lnTo>
                        <a:pt x="6" y="37"/>
                      </a:lnTo>
                      <a:lnTo>
                        <a:pt x="6" y="37"/>
                      </a:lnTo>
                      <a:lnTo>
                        <a:pt x="3" y="27"/>
                      </a:lnTo>
                      <a:lnTo>
                        <a:pt x="3" y="25"/>
                      </a:lnTo>
                      <a:lnTo>
                        <a:pt x="2" y="22"/>
                      </a:lnTo>
                      <a:lnTo>
                        <a:pt x="2" y="22"/>
                      </a:lnTo>
                      <a:lnTo>
                        <a:pt x="0" y="19"/>
                      </a:lnTo>
                      <a:lnTo>
                        <a:pt x="0" y="19"/>
                      </a:lnTo>
                      <a:lnTo>
                        <a:pt x="0" y="17"/>
                      </a:lnTo>
                      <a:lnTo>
                        <a:pt x="3" y="11"/>
                      </a:lnTo>
                      <a:lnTo>
                        <a:pt x="4" y="9"/>
                      </a:lnTo>
                      <a:lnTo>
                        <a:pt x="6" y="6"/>
                      </a:lnTo>
                      <a:lnTo>
                        <a:pt x="8" y="5"/>
                      </a:lnTo>
                      <a:lnTo>
                        <a:pt x="9" y="4"/>
                      </a:lnTo>
                      <a:lnTo>
                        <a:pt x="9" y="3"/>
                      </a:lnTo>
                      <a:lnTo>
                        <a:pt x="12" y="1"/>
                      </a:lnTo>
                      <a:lnTo>
                        <a:pt x="12" y="1"/>
                      </a:lnTo>
                      <a:lnTo>
                        <a:pt x="12" y="1"/>
                      </a:lnTo>
                      <a:lnTo>
                        <a:pt x="12" y="1"/>
                      </a:lnTo>
                      <a:lnTo>
                        <a:pt x="13" y="1"/>
                      </a:lnTo>
                      <a:lnTo>
                        <a:pt x="13" y="1"/>
                      </a:lnTo>
                      <a:lnTo>
                        <a:pt x="17" y="1"/>
                      </a:lnTo>
                      <a:lnTo>
                        <a:pt x="20" y="0"/>
                      </a:lnTo>
                      <a:lnTo>
                        <a:pt x="23" y="1"/>
                      </a:lnTo>
                      <a:lnTo>
                        <a:pt x="26" y="1"/>
                      </a:lnTo>
                      <a:lnTo>
                        <a:pt x="27" y="3"/>
                      </a:lnTo>
                      <a:lnTo>
                        <a:pt x="27" y="3"/>
                      </a:lnTo>
                      <a:lnTo>
                        <a:pt x="26" y="5"/>
                      </a:lnTo>
                      <a:lnTo>
                        <a:pt x="26" y="5"/>
                      </a:lnTo>
                      <a:lnTo>
                        <a:pt x="25" y="6"/>
                      </a:lnTo>
                      <a:lnTo>
                        <a:pt x="25" y="9"/>
                      </a:lnTo>
                      <a:lnTo>
                        <a:pt x="25" y="9"/>
                      </a:lnTo>
                      <a:lnTo>
                        <a:pt x="25" y="9"/>
                      </a:lnTo>
                      <a:lnTo>
                        <a:pt x="23" y="10"/>
                      </a:lnTo>
                      <a:lnTo>
                        <a:pt x="23" y="10"/>
                      </a:lnTo>
                      <a:lnTo>
                        <a:pt x="22" y="15"/>
                      </a:lnTo>
                      <a:close/>
                    </a:path>
                  </a:pathLst>
                </a:custGeom>
                <a:solidFill>
                  <a:srgbClr val="A1C7FF"/>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0" name="Freeform 127"/>
                <p:cNvSpPr>
                  <a:spLocks/>
                </p:cNvSpPr>
                <p:nvPr/>
              </p:nvSpPr>
              <p:spPr bwMode="auto">
                <a:xfrm>
                  <a:off x="8337551" y="3259138"/>
                  <a:ext cx="26988" cy="33338"/>
                </a:xfrm>
                <a:custGeom>
                  <a:avLst/>
                  <a:gdLst>
                    <a:gd name="T0" fmla="*/ 10 w 17"/>
                    <a:gd name="T1" fmla="*/ 19 h 21"/>
                    <a:gd name="T2" fmla="*/ 10 w 17"/>
                    <a:gd name="T3" fmla="*/ 21 h 21"/>
                    <a:gd name="T4" fmla="*/ 8 w 17"/>
                    <a:gd name="T5" fmla="*/ 16 h 21"/>
                    <a:gd name="T6" fmla="*/ 8 w 17"/>
                    <a:gd name="T7" fmla="*/ 14 h 21"/>
                    <a:gd name="T8" fmla="*/ 7 w 17"/>
                    <a:gd name="T9" fmla="*/ 13 h 21"/>
                    <a:gd name="T10" fmla="*/ 5 w 17"/>
                    <a:gd name="T11" fmla="*/ 11 h 21"/>
                    <a:gd name="T12" fmla="*/ 2 w 17"/>
                    <a:gd name="T13" fmla="*/ 11 h 21"/>
                    <a:gd name="T14" fmla="*/ 2 w 17"/>
                    <a:gd name="T15" fmla="*/ 9 h 21"/>
                    <a:gd name="T16" fmla="*/ 0 w 17"/>
                    <a:gd name="T17" fmla="*/ 8 h 21"/>
                    <a:gd name="T18" fmla="*/ 0 w 17"/>
                    <a:gd name="T19" fmla="*/ 8 h 21"/>
                    <a:gd name="T20" fmla="*/ 1 w 17"/>
                    <a:gd name="T21" fmla="*/ 5 h 21"/>
                    <a:gd name="T22" fmla="*/ 3 w 17"/>
                    <a:gd name="T23" fmla="*/ 2 h 21"/>
                    <a:gd name="T24" fmla="*/ 5 w 17"/>
                    <a:gd name="T25" fmla="*/ 0 h 21"/>
                    <a:gd name="T26" fmla="*/ 5 w 17"/>
                    <a:gd name="T27" fmla="*/ 0 h 21"/>
                    <a:gd name="T28" fmla="*/ 7 w 17"/>
                    <a:gd name="T29" fmla="*/ 2 h 21"/>
                    <a:gd name="T30" fmla="*/ 7 w 17"/>
                    <a:gd name="T31" fmla="*/ 2 h 21"/>
                    <a:gd name="T32" fmla="*/ 7 w 17"/>
                    <a:gd name="T33" fmla="*/ 2 h 21"/>
                    <a:gd name="T34" fmla="*/ 8 w 17"/>
                    <a:gd name="T35" fmla="*/ 3 h 21"/>
                    <a:gd name="T36" fmla="*/ 8 w 17"/>
                    <a:gd name="T37" fmla="*/ 3 h 21"/>
                    <a:gd name="T38" fmla="*/ 14 w 17"/>
                    <a:gd name="T39" fmla="*/ 7 h 21"/>
                    <a:gd name="T40" fmla="*/ 17 w 17"/>
                    <a:gd name="T41" fmla="*/ 8 h 21"/>
                    <a:gd name="T42" fmla="*/ 17 w 17"/>
                    <a:gd name="T43" fmla="*/ 8 h 21"/>
                    <a:gd name="T44" fmla="*/ 16 w 17"/>
                    <a:gd name="T45" fmla="*/ 9 h 21"/>
                    <a:gd name="T46" fmla="*/ 16 w 17"/>
                    <a:gd name="T47" fmla="*/ 9 h 21"/>
                    <a:gd name="T48" fmla="*/ 15 w 17"/>
                    <a:gd name="T49" fmla="*/ 12 h 21"/>
                    <a:gd name="T50" fmla="*/ 15 w 17"/>
                    <a:gd name="T51" fmla="*/ 13 h 21"/>
                    <a:gd name="T52" fmla="*/ 11 w 17"/>
                    <a:gd name="T53" fmla="*/ 17 h 21"/>
                    <a:gd name="T54" fmla="*/ 10 w 17"/>
                    <a:gd name="T55"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 h="21">
                      <a:moveTo>
                        <a:pt x="10" y="19"/>
                      </a:moveTo>
                      <a:lnTo>
                        <a:pt x="10" y="21"/>
                      </a:lnTo>
                      <a:lnTo>
                        <a:pt x="8" y="16"/>
                      </a:lnTo>
                      <a:lnTo>
                        <a:pt x="8" y="14"/>
                      </a:lnTo>
                      <a:lnTo>
                        <a:pt x="7" y="13"/>
                      </a:lnTo>
                      <a:lnTo>
                        <a:pt x="5" y="11"/>
                      </a:lnTo>
                      <a:lnTo>
                        <a:pt x="2" y="11"/>
                      </a:lnTo>
                      <a:lnTo>
                        <a:pt x="2" y="9"/>
                      </a:lnTo>
                      <a:lnTo>
                        <a:pt x="0" y="8"/>
                      </a:lnTo>
                      <a:lnTo>
                        <a:pt x="0" y="8"/>
                      </a:lnTo>
                      <a:lnTo>
                        <a:pt x="1" y="5"/>
                      </a:lnTo>
                      <a:lnTo>
                        <a:pt x="3" y="2"/>
                      </a:lnTo>
                      <a:lnTo>
                        <a:pt x="5" y="0"/>
                      </a:lnTo>
                      <a:lnTo>
                        <a:pt x="5" y="0"/>
                      </a:lnTo>
                      <a:lnTo>
                        <a:pt x="7" y="2"/>
                      </a:lnTo>
                      <a:lnTo>
                        <a:pt x="7" y="2"/>
                      </a:lnTo>
                      <a:lnTo>
                        <a:pt x="7" y="2"/>
                      </a:lnTo>
                      <a:lnTo>
                        <a:pt x="8" y="3"/>
                      </a:lnTo>
                      <a:lnTo>
                        <a:pt x="8" y="3"/>
                      </a:lnTo>
                      <a:lnTo>
                        <a:pt x="14" y="7"/>
                      </a:lnTo>
                      <a:lnTo>
                        <a:pt x="17" y="8"/>
                      </a:lnTo>
                      <a:lnTo>
                        <a:pt x="17" y="8"/>
                      </a:lnTo>
                      <a:lnTo>
                        <a:pt x="16" y="9"/>
                      </a:lnTo>
                      <a:lnTo>
                        <a:pt x="16" y="9"/>
                      </a:lnTo>
                      <a:lnTo>
                        <a:pt x="15" y="12"/>
                      </a:lnTo>
                      <a:lnTo>
                        <a:pt x="15" y="13"/>
                      </a:lnTo>
                      <a:lnTo>
                        <a:pt x="11" y="17"/>
                      </a:lnTo>
                      <a:lnTo>
                        <a:pt x="10" y="19"/>
                      </a:lnTo>
                      <a:close/>
                    </a:path>
                  </a:pathLst>
                </a:custGeom>
                <a:solidFill>
                  <a:srgbClr val="1F2FC2"/>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1" name="Freeform 128"/>
                <p:cNvSpPr>
                  <a:spLocks noEditPoints="1"/>
                </p:cNvSpPr>
                <p:nvPr/>
              </p:nvSpPr>
              <p:spPr bwMode="auto">
                <a:xfrm>
                  <a:off x="7167563" y="4738688"/>
                  <a:ext cx="1192213" cy="1057275"/>
                </a:xfrm>
                <a:custGeom>
                  <a:avLst/>
                  <a:gdLst>
                    <a:gd name="T0" fmla="*/ 657 w 751"/>
                    <a:gd name="T1" fmla="*/ 636 h 666"/>
                    <a:gd name="T2" fmla="*/ 637 w 751"/>
                    <a:gd name="T3" fmla="*/ 649 h 666"/>
                    <a:gd name="T4" fmla="*/ 626 w 751"/>
                    <a:gd name="T5" fmla="*/ 650 h 666"/>
                    <a:gd name="T6" fmla="*/ 646 w 751"/>
                    <a:gd name="T7" fmla="*/ 635 h 666"/>
                    <a:gd name="T8" fmla="*/ 658 w 751"/>
                    <a:gd name="T9" fmla="*/ 630 h 666"/>
                    <a:gd name="T10" fmla="*/ 687 w 751"/>
                    <a:gd name="T11" fmla="*/ 626 h 666"/>
                    <a:gd name="T12" fmla="*/ 706 w 751"/>
                    <a:gd name="T13" fmla="*/ 613 h 666"/>
                    <a:gd name="T14" fmla="*/ 728 w 751"/>
                    <a:gd name="T15" fmla="*/ 588 h 666"/>
                    <a:gd name="T16" fmla="*/ 726 w 751"/>
                    <a:gd name="T17" fmla="*/ 591 h 666"/>
                    <a:gd name="T18" fmla="*/ 735 w 751"/>
                    <a:gd name="T19" fmla="*/ 572 h 666"/>
                    <a:gd name="T20" fmla="*/ 748 w 751"/>
                    <a:gd name="T21" fmla="*/ 544 h 666"/>
                    <a:gd name="T22" fmla="*/ 563 w 751"/>
                    <a:gd name="T23" fmla="*/ 462 h 666"/>
                    <a:gd name="T24" fmla="*/ 545 w 751"/>
                    <a:gd name="T25" fmla="*/ 453 h 666"/>
                    <a:gd name="T26" fmla="*/ 466 w 751"/>
                    <a:gd name="T27" fmla="*/ 312 h 666"/>
                    <a:gd name="T28" fmla="*/ 240 w 751"/>
                    <a:gd name="T29" fmla="*/ 167 h 666"/>
                    <a:gd name="T30" fmla="*/ 259 w 751"/>
                    <a:gd name="T31" fmla="*/ 159 h 666"/>
                    <a:gd name="T32" fmla="*/ 316 w 751"/>
                    <a:gd name="T33" fmla="*/ 42 h 666"/>
                    <a:gd name="T34" fmla="*/ 396 w 751"/>
                    <a:gd name="T35" fmla="*/ 37 h 666"/>
                    <a:gd name="T36" fmla="*/ 486 w 751"/>
                    <a:gd name="T37" fmla="*/ 52 h 666"/>
                    <a:gd name="T38" fmla="*/ 527 w 751"/>
                    <a:gd name="T39" fmla="*/ 5 h 666"/>
                    <a:gd name="T40" fmla="*/ 569 w 751"/>
                    <a:gd name="T41" fmla="*/ 85 h 666"/>
                    <a:gd name="T42" fmla="*/ 641 w 751"/>
                    <a:gd name="T43" fmla="*/ 199 h 666"/>
                    <a:gd name="T44" fmla="*/ 659 w 751"/>
                    <a:gd name="T45" fmla="*/ 245 h 666"/>
                    <a:gd name="T46" fmla="*/ 716 w 751"/>
                    <a:gd name="T47" fmla="*/ 350 h 666"/>
                    <a:gd name="T48" fmla="*/ 744 w 751"/>
                    <a:gd name="T49" fmla="*/ 447 h 666"/>
                    <a:gd name="T50" fmla="*/ 748 w 751"/>
                    <a:gd name="T51" fmla="*/ 517 h 666"/>
                    <a:gd name="T52" fmla="*/ 735 w 751"/>
                    <a:gd name="T53" fmla="*/ 540 h 666"/>
                    <a:gd name="T54" fmla="*/ 725 w 751"/>
                    <a:gd name="T55" fmla="*/ 572 h 666"/>
                    <a:gd name="T56" fmla="*/ 707 w 751"/>
                    <a:gd name="T57" fmla="*/ 580 h 666"/>
                    <a:gd name="T58" fmla="*/ 686 w 751"/>
                    <a:gd name="T59" fmla="*/ 584 h 666"/>
                    <a:gd name="T60" fmla="*/ 662 w 751"/>
                    <a:gd name="T61" fmla="*/ 577 h 666"/>
                    <a:gd name="T62" fmla="*/ 653 w 751"/>
                    <a:gd name="T63" fmla="*/ 545 h 666"/>
                    <a:gd name="T64" fmla="*/ 631 w 751"/>
                    <a:gd name="T65" fmla="*/ 517 h 666"/>
                    <a:gd name="T66" fmla="*/ 599 w 751"/>
                    <a:gd name="T67" fmla="*/ 516 h 666"/>
                    <a:gd name="T68" fmla="*/ 568 w 751"/>
                    <a:gd name="T69" fmla="*/ 461 h 666"/>
                    <a:gd name="T70" fmla="*/ 547 w 751"/>
                    <a:gd name="T71" fmla="*/ 437 h 666"/>
                    <a:gd name="T72" fmla="*/ 551 w 751"/>
                    <a:gd name="T73" fmla="*/ 413 h 666"/>
                    <a:gd name="T74" fmla="*/ 536 w 751"/>
                    <a:gd name="T75" fmla="*/ 437 h 666"/>
                    <a:gd name="T76" fmla="*/ 493 w 751"/>
                    <a:gd name="T77" fmla="*/ 375 h 666"/>
                    <a:gd name="T78" fmla="*/ 491 w 751"/>
                    <a:gd name="T79" fmla="*/ 349 h 666"/>
                    <a:gd name="T80" fmla="*/ 504 w 751"/>
                    <a:gd name="T81" fmla="*/ 316 h 666"/>
                    <a:gd name="T82" fmla="*/ 493 w 751"/>
                    <a:gd name="T83" fmla="*/ 317 h 666"/>
                    <a:gd name="T84" fmla="*/ 488 w 751"/>
                    <a:gd name="T85" fmla="*/ 323 h 666"/>
                    <a:gd name="T86" fmla="*/ 477 w 751"/>
                    <a:gd name="T87" fmla="*/ 348 h 666"/>
                    <a:gd name="T88" fmla="*/ 467 w 751"/>
                    <a:gd name="T89" fmla="*/ 314 h 666"/>
                    <a:gd name="T90" fmla="*/ 469 w 751"/>
                    <a:gd name="T91" fmla="*/ 267 h 666"/>
                    <a:gd name="T92" fmla="*/ 469 w 751"/>
                    <a:gd name="T93" fmla="*/ 232 h 666"/>
                    <a:gd name="T94" fmla="*/ 455 w 751"/>
                    <a:gd name="T95" fmla="*/ 203 h 666"/>
                    <a:gd name="T96" fmla="*/ 429 w 751"/>
                    <a:gd name="T97" fmla="*/ 192 h 666"/>
                    <a:gd name="T98" fmla="*/ 410 w 751"/>
                    <a:gd name="T99" fmla="*/ 170 h 666"/>
                    <a:gd name="T100" fmla="*/ 387 w 751"/>
                    <a:gd name="T101" fmla="*/ 143 h 666"/>
                    <a:gd name="T102" fmla="*/ 362 w 751"/>
                    <a:gd name="T103" fmla="*/ 119 h 666"/>
                    <a:gd name="T104" fmla="*/ 311 w 751"/>
                    <a:gd name="T105" fmla="*/ 106 h 666"/>
                    <a:gd name="T106" fmla="*/ 296 w 751"/>
                    <a:gd name="T107" fmla="*/ 128 h 666"/>
                    <a:gd name="T108" fmla="*/ 255 w 751"/>
                    <a:gd name="T109" fmla="*/ 151 h 666"/>
                    <a:gd name="T110" fmla="*/ 222 w 751"/>
                    <a:gd name="T111" fmla="*/ 161 h 666"/>
                    <a:gd name="T112" fmla="*/ 214 w 751"/>
                    <a:gd name="T113" fmla="*/ 161 h 666"/>
                    <a:gd name="T114" fmla="*/ 189 w 751"/>
                    <a:gd name="T115" fmla="*/ 124 h 666"/>
                    <a:gd name="T116" fmla="*/ 106 w 751"/>
                    <a:gd name="T117" fmla="*/ 99 h 666"/>
                    <a:gd name="T118" fmla="*/ 23 w 751"/>
                    <a:gd name="T119" fmla="*/ 104 h 666"/>
                    <a:gd name="T120" fmla="*/ 12 w 751"/>
                    <a:gd name="T121" fmla="*/ 42 h 666"/>
                    <a:gd name="T122" fmla="*/ 77 w 751"/>
                    <a:gd name="T123" fmla="*/ 35 h 666"/>
                    <a:gd name="T124" fmla="*/ 216 w 751"/>
                    <a:gd name="T125" fmla="*/ 2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1" h="666">
                      <a:moveTo>
                        <a:pt x="584" y="664"/>
                      </a:moveTo>
                      <a:lnTo>
                        <a:pt x="580" y="666"/>
                      </a:lnTo>
                      <a:lnTo>
                        <a:pt x="580" y="664"/>
                      </a:lnTo>
                      <a:lnTo>
                        <a:pt x="579" y="663"/>
                      </a:lnTo>
                      <a:lnTo>
                        <a:pt x="580" y="662"/>
                      </a:lnTo>
                      <a:lnTo>
                        <a:pt x="582" y="660"/>
                      </a:lnTo>
                      <a:lnTo>
                        <a:pt x="582" y="659"/>
                      </a:lnTo>
                      <a:lnTo>
                        <a:pt x="583" y="659"/>
                      </a:lnTo>
                      <a:lnTo>
                        <a:pt x="585" y="660"/>
                      </a:lnTo>
                      <a:lnTo>
                        <a:pt x="585" y="662"/>
                      </a:lnTo>
                      <a:lnTo>
                        <a:pt x="585" y="663"/>
                      </a:lnTo>
                      <a:lnTo>
                        <a:pt x="584" y="664"/>
                      </a:lnTo>
                      <a:close/>
                      <a:moveTo>
                        <a:pt x="664" y="638"/>
                      </a:moveTo>
                      <a:lnTo>
                        <a:pt x="664" y="639"/>
                      </a:lnTo>
                      <a:lnTo>
                        <a:pt x="662" y="641"/>
                      </a:lnTo>
                      <a:lnTo>
                        <a:pt x="662" y="640"/>
                      </a:lnTo>
                      <a:lnTo>
                        <a:pt x="663" y="638"/>
                      </a:lnTo>
                      <a:lnTo>
                        <a:pt x="664" y="638"/>
                      </a:lnTo>
                      <a:close/>
                      <a:moveTo>
                        <a:pt x="650" y="635"/>
                      </a:moveTo>
                      <a:lnTo>
                        <a:pt x="653" y="636"/>
                      </a:lnTo>
                      <a:lnTo>
                        <a:pt x="654" y="636"/>
                      </a:lnTo>
                      <a:lnTo>
                        <a:pt x="657" y="636"/>
                      </a:lnTo>
                      <a:lnTo>
                        <a:pt x="658" y="638"/>
                      </a:lnTo>
                      <a:lnTo>
                        <a:pt x="658" y="639"/>
                      </a:lnTo>
                      <a:lnTo>
                        <a:pt x="658" y="640"/>
                      </a:lnTo>
                      <a:lnTo>
                        <a:pt x="659" y="640"/>
                      </a:lnTo>
                      <a:lnTo>
                        <a:pt x="659" y="641"/>
                      </a:lnTo>
                      <a:lnTo>
                        <a:pt x="657" y="643"/>
                      </a:lnTo>
                      <a:lnTo>
                        <a:pt x="651" y="647"/>
                      </a:lnTo>
                      <a:lnTo>
                        <a:pt x="650" y="645"/>
                      </a:lnTo>
                      <a:lnTo>
                        <a:pt x="650" y="644"/>
                      </a:lnTo>
                      <a:lnTo>
                        <a:pt x="649" y="644"/>
                      </a:lnTo>
                      <a:lnTo>
                        <a:pt x="648" y="644"/>
                      </a:lnTo>
                      <a:lnTo>
                        <a:pt x="645" y="645"/>
                      </a:lnTo>
                      <a:lnTo>
                        <a:pt x="644" y="645"/>
                      </a:lnTo>
                      <a:lnTo>
                        <a:pt x="643" y="645"/>
                      </a:lnTo>
                      <a:lnTo>
                        <a:pt x="643" y="644"/>
                      </a:lnTo>
                      <a:lnTo>
                        <a:pt x="643" y="643"/>
                      </a:lnTo>
                      <a:lnTo>
                        <a:pt x="640" y="643"/>
                      </a:lnTo>
                      <a:lnTo>
                        <a:pt x="640" y="644"/>
                      </a:lnTo>
                      <a:lnTo>
                        <a:pt x="640" y="645"/>
                      </a:lnTo>
                      <a:lnTo>
                        <a:pt x="640" y="647"/>
                      </a:lnTo>
                      <a:lnTo>
                        <a:pt x="640" y="648"/>
                      </a:lnTo>
                      <a:lnTo>
                        <a:pt x="637" y="649"/>
                      </a:lnTo>
                      <a:lnTo>
                        <a:pt x="632" y="653"/>
                      </a:lnTo>
                      <a:lnTo>
                        <a:pt x="626" y="655"/>
                      </a:lnTo>
                      <a:lnTo>
                        <a:pt x="626" y="657"/>
                      </a:lnTo>
                      <a:lnTo>
                        <a:pt x="625" y="657"/>
                      </a:lnTo>
                      <a:lnTo>
                        <a:pt x="621" y="658"/>
                      </a:lnTo>
                      <a:lnTo>
                        <a:pt x="617" y="659"/>
                      </a:lnTo>
                      <a:lnTo>
                        <a:pt x="616" y="659"/>
                      </a:lnTo>
                      <a:lnTo>
                        <a:pt x="613" y="660"/>
                      </a:lnTo>
                      <a:lnTo>
                        <a:pt x="612" y="658"/>
                      </a:lnTo>
                      <a:lnTo>
                        <a:pt x="613" y="658"/>
                      </a:lnTo>
                      <a:lnTo>
                        <a:pt x="615" y="655"/>
                      </a:lnTo>
                      <a:lnTo>
                        <a:pt x="616" y="655"/>
                      </a:lnTo>
                      <a:lnTo>
                        <a:pt x="618" y="654"/>
                      </a:lnTo>
                      <a:lnTo>
                        <a:pt x="620" y="654"/>
                      </a:lnTo>
                      <a:lnTo>
                        <a:pt x="620" y="655"/>
                      </a:lnTo>
                      <a:lnTo>
                        <a:pt x="621" y="654"/>
                      </a:lnTo>
                      <a:lnTo>
                        <a:pt x="622" y="653"/>
                      </a:lnTo>
                      <a:lnTo>
                        <a:pt x="624" y="654"/>
                      </a:lnTo>
                      <a:lnTo>
                        <a:pt x="624" y="653"/>
                      </a:lnTo>
                      <a:lnTo>
                        <a:pt x="625" y="653"/>
                      </a:lnTo>
                      <a:lnTo>
                        <a:pt x="626" y="652"/>
                      </a:lnTo>
                      <a:lnTo>
                        <a:pt x="626" y="650"/>
                      </a:lnTo>
                      <a:lnTo>
                        <a:pt x="629" y="649"/>
                      </a:lnTo>
                      <a:lnTo>
                        <a:pt x="630" y="647"/>
                      </a:lnTo>
                      <a:lnTo>
                        <a:pt x="631" y="645"/>
                      </a:lnTo>
                      <a:lnTo>
                        <a:pt x="632" y="645"/>
                      </a:lnTo>
                      <a:lnTo>
                        <a:pt x="632" y="644"/>
                      </a:lnTo>
                      <a:lnTo>
                        <a:pt x="634" y="641"/>
                      </a:lnTo>
                      <a:lnTo>
                        <a:pt x="635" y="641"/>
                      </a:lnTo>
                      <a:lnTo>
                        <a:pt x="636" y="641"/>
                      </a:lnTo>
                      <a:lnTo>
                        <a:pt x="637" y="641"/>
                      </a:lnTo>
                      <a:lnTo>
                        <a:pt x="639" y="641"/>
                      </a:lnTo>
                      <a:lnTo>
                        <a:pt x="639" y="639"/>
                      </a:lnTo>
                      <a:lnTo>
                        <a:pt x="640" y="638"/>
                      </a:lnTo>
                      <a:lnTo>
                        <a:pt x="641" y="638"/>
                      </a:lnTo>
                      <a:lnTo>
                        <a:pt x="643" y="638"/>
                      </a:lnTo>
                      <a:lnTo>
                        <a:pt x="643" y="639"/>
                      </a:lnTo>
                      <a:lnTo>
                        <a:pt x="644" y="638"/>
                      </a:lnTo>
                      <a:lnTo>
                        <a:pt x="644" y="635"/>
                      </a:lnTo>
                      <a:lnTo>
                        <a:pt x="644" y="634"/>
                      </a:lnTo>
                      <a:lnTo>
                        <a:pt x="645" y="635"/>
                      </a:lnTo>
                      <a:lnTo>
                        <a:pt x="645" y="636"/>
                      </a:lnTo>
                      <a:lnTo>
                        <a:pt x="646" y="636"/>
                      </a:lnTo>
                      <a:lnTo>
                        <a:pt x="646" y="635"/>
                      </a:lnTo>
                      <a:lnTo>
                        <a:pt x="646" y="634"/>
                      </a:lnTo>
                      <a:lnTo>
                        <a:pt x="645" y="634"/>
                      </a:lnTo>
                      <a:lnTo>
                        <a:pt x="645" y="633"/>
                      </a:lnTo>
                      <a:lnTo>
                        <a:pt x="646" y="633"/>
                      </a:lnTo>
                      <a:lnTo>
                        <a:pt x="648" y="633"/>
                      </a:lnTo>
                      <a:lnTo>
                        <a:pt x="649" y="633"/>
                      </a:lnTo>
                      <a:lnTo>
                        <a:pt x="649" y="634"/>
                      </a:lnTo>
                      <a:lnTo>
                        <a:pt x="650" y="634"/>
                      </a:lnTo>
                      <a:lnTo>
                        <a:pt x="650" y="635"/>
                      </a:lnTo>
                      <a:close/>
                      <a:moveTo>
                        <a:pt x="658" y="630"/>
                      </a:moveTo>
                      <a:lnTo>
                        <a:pt x="659" y="633"/>
                      </a:lnTo>
                      <a:lnTo>
                        <a:pt x="659" y="634"/>
                      </a:lnTo>
                      <a:lnTo>
                        <a:pt x="658" y="635"/>
                      </a:lnTo>
                      <a:lnTo>
                        <a:pt x="658" y="634"/>
                      </a:lnTo>
                      <a:lnTo>
                        <a:pt x="657" y="634"/>
                      </a:lnTo>
                      <a:lnTo>
                        <a:pt x="655" y="634"/>
                      </a:lnTo>
                      <a:lnTo>
                        <a:pt x="653" y="633"/>
                      </a:lnTo>
                      <a:lnTo>
                        <a:pt x="653" y="631"/>
                      </a:lnTo>
                      <a:lnTo>
                        <a:pt x="654" y="631"/>
                      </a:lnTo>
                      <a:lnTo>
                        <a:pt x="655" y="630"/>
                      </a:lnTo>
                      <a:lnTo>
                        <a:pt x="657" y="630"/>
                      </a:lnTo>
                      <a:lnTo>
                        <a:pt x="658" y="630"/>
                      </a:lnTo>
                      <a:close/>
                      <a:moveTo>
                        <a:pt x="695" y="622"/>
                      </a:moveTo>
                      <a:lnTo>
                        <a:pt x="693" y="624"/>
                      </a:lnTo>
                      <a:lnTo>
                        <a:pt x="692" y="624"/>
                      </a:lnTo>
                      <a:lnTo>
                        <a:pt x="685" y="630"/>
                      </a:lnTo>
                      <a:lnTo>
                        <a:pt x="683" y="630"/>
                      </a:lnTo>
                      <a:lnTo>
                        <a:pt x="683" y="629"/>
                      </a:lnTo>
                      <a:lnTo>
                        <a:pt x="681" y="631"/>
                      </a:lnTo>
                      <a:lnTo>
                        <a:pt x="679" y="631"/>
                      </a:lnTo>
                      <a:lnTo>
                        <a:pt x="679" y="633"/>
                      </a:lnTo>
                      <a:lnTo>
                        <a:pt x="679" y="634"/>
                      </a:lnTo>
                      <a:lnTo>
                        <a:pt x="677" y="635"/>
                      </a:lnTo>
                      <a:lnTo>
                        <a:pt x="676" y="633"/>
                      </a:lnTo>
                      <a:lnTo>
                        <a:pt x="677" y="631"/>
                      </a:lnTo>
                      <a:lnTo>
                        <a:pt x="677" y="633"/>
                      </a:lnTo>
                      <a:lnTo>
                        <a:pt x="677" y="631"/>
                      </a:lnTo>
                      <a:lnTo>
                        <a:pt x="681" y="630"/>
                      </a:lnTo>
                      <a:lnTo>
                        <a:pt x="682" y="629"/>
                      </a:lnTo>
                      <a:lnTo>
                        <a:pt x="682" y="627"/>
                      </a:lnTo>
                      <a:lnTo>
                        <a:pt x="683" y="627"/>
                      </a:lnTo>
                      <a:lnTo>
                        <a:pt x="685" y="629"/>
                      </a:lnTo>
                      <a:lnTo>
                        <a:pt x="687" y="627"/>
                      </a:lnTo>
                      <a:lnTo>
                        <a:pt x="687" y="626"/>
                      </a:lnTo>
                      <a:lnTo>
                        <a:pt x="690" y="624"/>
                      </a:lnTo>
                      <a:lnTo>
                        <a:pt x="693" y="621"/>
                      </a:lnTo>
                      <a:lnTo>
                        <a:pt x="695" y="622"/>
                      </a:lnTo>
                      <a:close/>
                      <a:moveTo>
                        <a:pt x="696" y="621"/>
                      </a:moveTo>
                      <a:lnTo>
                        <a:pt x="695" y="621"/>
                      </a:lnTo>
                      <a:lnTo>
                        <a:pt x="696" y="620"/>
                      </a:lnTo>
                      <a:lnTo>
                        <a:pt x="696" y="621"/>
                      </a:lnTo>
                      <a:close/>
                      <a:moveTo>
                        <a:pt x="705" y="616"/>
                      </a:moveTo>
                      <a:lnTo>
                        <a:pt x="704" y="616"/>
                      </a:lnTo>
                      <a:lnTo>
                        <a:pt x="701" y="617"/>
                      </a:lnTo>
                      <a:lnTo>
                        <a:pt x="700" y="619"/>
                      </a:lnTo>
                      <a:lnTo>
                        <a:pt x="698" y="619"/>
                      </a:lnTo>
                      <a:lnTo>
                        <a:pt x="700" y="617"/>
                      </a:lnTo>
                      <a:lnTo>
                        <a:pt x="701" y="617"/>
                      </a:lnTo>
                      <a:lnTo>
                        <a:pt x="702" y="615"/>
                      </a:lnTo>
                      <a:lnTo>
                        <a:pt x="704" y="613"/>
                      </a:lnTo>
                      <a:lnTo>
                        <a:pt x="705" y="613"/>
                      </a:lnTo>
                      <a:lnTo>
                        <a:pt x="705" y="615"/>
                      </a:lnTo>
                      <a:lnTo>
                        <a:pt x="705" y="616"/>
                      </a:lnTo>
                      <a:close/>
                      <a:moveTo>
                        <a:pt x="711" y="610"/>
                      </a:moveTo>
                      <a:lnTo>
                        <a:pt x="707" y="613"/>
                      </a:lnTo>
                      <a:lnTo>
                        <a:pt x="706" y="613"/>
                      </a:lnTo>
                      <a:lnTo>
                        <a:pt x="709" y="612"/>
                      </a:lnTo>
                      <a:lnTo>
                        <a:pt x="709" y="611"/>
                      </a:lnTo>
                      <a:lnTo>
                        <a:pt x="709" y="610"/>
                      </a:lnTo>
                      <a:lnTo>
                        <a:pt x="710" y="610"/>
                      </a:lnTo>
                      <a:lnTo>
                        <a:pt x="711" y="608"/>
                      </a:lnTo>
                      <a:lnTo>
                        <a:pt x="712" y="607"/>
                      </a:lnTo>
                      <a:lnTo>
                        <a:pt x="711" y="610"/>
                      </a:lnTo>
                      <a:close/>
                      <a:moveTo>
                        <a:pt x="744" y="555"/>
                      </a:moveTo>
                      <a:lnTo>
                        <a:pt x="743" y="559"/>
                      </a:lnTo>
                      <a:lnTo>
                        <a:pt x="742" y="561"/>
                      </a:lnTo>
                      <a:lnTo>
                        <a:pt x="739" y="569"/>
                      </a:lnTo>
                      <a:lnTo>
                        <a:pt x="739" y="570"/>
                      </a:lnTo>
                      <a:lnTo>
                        <a:pt x="739" y="572"/>
                      </a:lnTo>
                      <a:lnTo>
                        <a:pt x="739" y="574"/>
                      </a:lnTo>
                      <a:lnTo>
                        <a:pt x="738" y="577"/>
                      </a:lnTo>
                      <a:lnTo>
                        <a:pt x="735" y="579"/>
                      </a:lnTo>
                      <a:lnTo>
                        <a:pt x="733" y="580"/>
                      </a:lnTo>
                      <a:lnTo>
                        <a:pt x="733" y="582"/>
                      </a:lnTo>
                      <a:lnTo>
                        <a:pt x="733" y="583"/>
                      </a:lnTo>
                      <a:lnTo>
                        <a:pt x="730" y="584"/>
                      </a:lnTo>
                      <a:lnTo>
                        <a:pt x="730" y="586"/>
                      </a:lnTo>
                      <a:lnTo>
                        <a:pt x="728" y="588"/>
                      </a:lnTo>
                      <a:lnTo>
                        <a:pt x="729" y="588"/>
                      </a:lnTo>
                      <a:lnTo>
                        <a:pt x="729" y="589"/>
                      </a:lnTo>
                      <a:lnTo>
                        <a:pt x="725" y="593"/>
                      </a:lnTo>
                      <a:lnTo>
                        <a:pt x="723" y="597"/>
                      </a:lnTo>
                      <a:lnTo>
                        <a:pt x="723" y="598"/>
                      </a:lnTo>
                      <a:lnTo>
                        <a:pt x="721" y="598"/>
                      </a:lnTo>
                      <a:lnTo>
                        <a:pt x="720" y="600"/>
                      </a:lnTo>
                      <a:lnTo>
                        <a:pt x="719" y="601"/>
                      </a:lnTo>
                      <a:lnTo>
                        <a:pt x="718" y="603"/>
                      </a:lnTo>
                      <a:lnTo>
                        <a:pt x="715" y="606"/>
                      </a:lnTo>
                      <a:lnTo>
                        <a:pt x="715" y="605"/>
                      </a:lnTo>
                      <a:lnTo>
                        <a:pt x="716" y="605"/>
                      </a:lnTo>
                      <a:lnTo>
                        <a:pt x="716" y="603"/>
                      </a:lnTo>
                      <a:lnTo>
                        <a:pt x="718" y="601"/>
                      </a:lnTo>
                      <a:lnTo>
                        <a:pt x="718" y="600"/>
                      </a:lnTo>
                      <a:lnTo>
                        <a:pt x="720" y="598"/>
                      </a:lnTo>
                      <a:lnTo>
                        <a:pt x="721" y="597"/>
                      </a:lnTo>
                      <a:lnTo>
                        <a:pt x="723" y="597"/>
                      </a:lnTo>
                      <a:lnTo>
                        <a:pt x="724" y="596"/>
                      </a:lnTo>
                      <a:lnTo>
                        <a:pt x="724" y="593"/>
                      </a:lnTo>
                      <a:lnTo>
                        <a:pt x="724" y="592"/>
                      </a:lnTo>
                      <a:lnTo>
                        <a:pt x="726" y="591"/>
                      </a:lnTo>
                      <a:lnTo>
                        <a:pt x="728" y="589"/>
                      </a:lnTo>
                      <a:lnTo>
                        <a:pt x="728" y="588"/>
                      </a:lnTo>
                      <a:lnTo>
                        <a:pt x="728" y="587"/>
                      </a:lnTo>
                      <a:lnTo>
                        <a:pt x="729" y="587"/>
                      </a:lnTo>
                      <a:lnTo>
                        <a:pt x="729" y="586"/>
                      </a:lnTo>
                      <a:lnTo>
                        <a:pt x="730" y="583"/>
                      </a:lnTo>
                      <a:lnTo>
                        <a:pt x="730" y="582"/>
                      </a:lnTo>
                      <a:lnTo>
                        <a:pt x="729" y="582"/>
                      </a:lnTo>
                      <a:lnTo>
                        <a:pt x="728" y="582"/>
                      </a:lnTo>
                      <a:lnTo>
                        <a:pt x="728" y="580"/>
                      </a:lnTo>
                      <a:lnTo>
                        <a:pt x="729" y="580"/>
                      </a:lnTo>
                      <a:lnTo>
                        <a:pt x="729" y="582"/>
                      </a:lnTo>
                      <a:lnTo>
                        <a:pt x="730" y="582"/>
                      </a:lnTo>
                      <a:lnTo>
                        <a:pt x="732" y="582"/>
                      </a:lnTo>
                      <a:lnTo>
                        <a:pt x="733" y="580"/>
                      </a:lnTo>
                      <a:lnTo>
                        <a:pt x="733" y="579"/>
                      </a:lnTo>
                      <a:lnTo>
                        <a:pt x="730" y="575"/>
                      </a:lnTo>
                      <a:lnTo>
                        <a:pt x="734" y="577"/>
                      </a:lnTo>
                      <a:lnTo>
                        <a:pt x="735" y="575"/>
                      </a:lnTo>
                      <a:lnTo>
                        <a:pt x="735" y="574"/>
                      </a:lnTo>
                      <a:lnTo>
                        <a:pt x="735" y="573"/>
                      </a:lnTo>
                      <a:lnTo>
                        <a:pt x="735" y="572"/>
                      </a:lnTo>
                      <a:lnTo>
                        <a:pt x="735" y="570"/>
                      </a:lnTo>
                      <a:lnTo>
                        <a:pt x="735" y="569"/>
                      </a:lnTo>
                      <a:lnTo>
                        <a:pt x="737" y="568"/>
                      </a:lnTo>
                      <a:lnTo>
                        <a:pt x="738" y="568"/>
                      </a:lnTo>
                      <a:lnTo>
                        <a:pt x="739" y="568"/>
                      </a:lnTo>
                      <a:lnTo>
                        <a:pt x="739" y="565"/>
                      </a:lnTo>
                      <a:lnTo>
                        <a:pt x="739" y="563"/>
                      </a:lnTo>
                      <a:lnTo>
                        <a:pt x="739" y="561"/>
                      </a:lnTo>
                      <a:lnTo>
                        <a:pt x="738" y="561"/>
                      </a:lnTo>
                      <a:lnTo>
                        <a:pt x="735" y="560"/>
                      </a:lnTo>
                      <a:lnTo>
                        <a:pt x="738" y="559"/>
                      </a:lnTo>
                      <a:lnTo>
                        <a:pt x="739" y="559"/>
                      </a:lnTo>
                      <a:lnTo>
                        <a:pt x="740" y="558"/>
                      </a:lnTo>
                      <a:lnTo>
                        <a:pt x="742" y="555"/>
                      </a:lnTo>
                      <a:lnTo>
                        <a:pt x="743" y="552"/>
                      </a:lnTo>
                      <a:lnTo>
                        <a:pt x="744" y="551"/>
                      </a:lnTo>
                      <a:lnTo>
                        <a:pt x="744" y="550"/>
                      </a:lnTo>
                      <a:lnTo>
                        <a:pt x="744" y="549"/>
                      </a:lnTo>
                      <a:lnTo>
                        <a:pt x="744" y="547"/>
                      </a:lnTo>
                      <a:lnTo>
                        <a:pt x="744" y="546"/>
                      </a:lnTo>
                      <a:lnTo>
                        <a:pt x="747" y="545"/>
                      </a:lnTo>
                      <a:lnTo>
                        <a:pt x="748" y="544"/>
                      </a:lnTo>
                      <a:lnTo>
                        <a:pt x="748" y="541"/>
                      </a:lnTo>
                      <a:lnTo>
                        <a:pt x="748" y="539"/>
                      </a:lnTo>
                      <a:lnTo>
                        <a:pt x="748" y="537"/>
                      </a:lnTo>
                      <a:lnTo>
                        <a:pt x="748" y="536"/>
                      </a:lnTo>
                      <a:lnTo>
                        <a:pt x="748" y="535"/>
                      </a:lnTo>
                      <a:lnTo>
                        <a:pt x="748" y="533"/>
                      </a:lnTo>
                      <a:lnTo>
                        <a:pt x="749" y="532"/>
                      </a:lnTo>
                      <a:lnTo>
                        <a:pt x="751" y="536"/>
                      </a:lnTo>
                      <a:lnTo>
                        <a:pt x="749" y="537"/>
                      </a:lnTo>
                      <a:lnTo>
                        <a:pt x="748" y="544"/>
                      </a:lnTo>
                      <a:lnTo>
                        <a:pt x="747" y="546"/>
                      </a:lnTo>
                      <a:lnTo>
                        <a:pt x="747" y="550"/>
                      </a:lnTo>
                      <a:lnTo>
                        <a:pt x="747" y="551"/>
                      </a:lnTo>
                      <a:lnTo>
                        <a:pt x="745" y="552"/>
                      </a:lnTo>
                      <a:lnTo>
                        <a:pt x="745" y="554"/>
                      </a:lnTo>
                      <a:lnTo>
                        <a:pt x="744" y="555"/>
                      </a:lnTo>
                      <a:close/>
                      <a:moveTo>
                        <a:pt x="552" y="461"/>
                      </a:moveTo>
                      <a:lnTo>
                        <a:pt x="556" y="462"/>
                      </a:lnTo>
                      <a:lnTo>
                        <a:pt x="557" y="461"/>
                      </a:lnTo>
                      <a:lnTo>
                        <a:pt x="559" y="461"/>
                      </a:lnTo>
                      <a:lnTo>
                        <a:pt x="560" y="462"/>
                      </a:lnTo>
                      <a:lnTo>
                        <a:pt x="563" y="462"/>
                      </a:lnTo>
                      <a:lnTo>
                        <a:pt x="559" y="466"/>
                      </a:lnTo>
                      <a:lnTo>
                        <a:pt x="557" y="466"/>
                      </a:lnTo>
                      <a:lnTo>
                        <a:pt x="556" y="466"/>
                      </a:lnTo>
                      <a:lnTo>
                        <a:pt x="552" y="465"/>
                      </a:lnTo>
                      <a:lnTo>
                        <a:pt x="550" y="464"/>
                      </a:lnTo>
                      <a:lnTo>
                        <a:pt x="549" y="462"/>
                      </a:lnTo>
                      <a:lnTo>
                        <a:pt x="547" y="462"/>
                      </a:lnTo>
                      <a:lnTo>
                        <a:pt x="546" y="461"/>
                      </a:lnTo>
                      <a:lnTo>
                        <a:pt x="543" y="453"/>
                      </a:lnTo>
                      <a:lnTo>
                        <a:pt x="541" y="451"/>
                      </a:lnTo>
                      <a:lnTo>
                        <a:pt x="540" y="446"/>
                      </a:lnTo>
                      <a:lnTo>
                        <a:pt x="538" y="444"/>
                      </a:lnTo>
                      <a:lnTo>
                        <a:pt x="536" y="442"/>
                      </a:lnTo>
                      <a:lnTo>
                        <a:pt x="536" y="439"/>
                      </a:lnTo>
                      <a:lnTo>
                        <a:pt x="537" y="439"/>
                      </a:lnTo>
                      <a:lnTo>
                        <a:pt x="537" y="438"/>
                      </a:lnTo>
                      <a:lnTo>
                        <a:pt x="538" y="439"/>
                      </a:lnTo>
                      <a:lnTo>
                        <a:pt x="537" y="441"/>
                      </a:lnTo>
                      <a:lnTo>
                        <a:pt x="538" y="443"/>
                      </a:lnTo>
                      <a:lnTo>
                        <a:pt x="541" y="447"/>
                      </a:lnTo>
                      <a:lnTo>
                        <a:pt x="542" y="450"/>
                      </a:lnTo>
                      <a:lnTo>
                        <a:pt x="545" y="453"/>
                      </a:lnTo>
                      <a:lnTo>
                        <a:pt x="546" y="457"/>
                      </a:lnTo>
                      <a:lnTo>
                        <a:pt x="547" y="460"/>
                      </a:lnTo>
                      <a:lnTo>
                        <a:pt x="549" y="460"/>
                      </a:lnTo>
                      <a:lnTo>
                        <a:pt x="550" y="461"/>
                      </a:lnTo>
                      <a:lnTo>
                        <a:pt x="551" y="461"/>
                      </a:lnTo>
                      <a:lnTo>
                        <a:pt x="552" y="461"/>
                      </a:lnTo>
                      <a:close/>
                      <a:moveTo>
                        <a:pt x="466" y="312"/>
                      </a:moveTo>
                      <a:lnTo>
                        <a:pt x="465" y="314"/>
                      </a:lnTo>
                      <a:lnTo>
                        <a:pt x="463" y="309"/>
                      </a:lnTo>
                      <a:lnTo>
                        <a:pt x="463" y="307"/>
                      </a:lnTo>
                      <a:lnTo>
                        <a:pt x="463" y="305"/>
                      </a:lnTo>
                      <a:lnTo>
                        <a:pt x="462" y="303"/>
                      </a:lnTo>
                      <a:lnTo>
                        <a:pt x="462" y="302"/>
                      </a:lnTo>
                      <a:lnTo>
                        <a:pt x="462" y="301"/>
                      </a:lnTo>
                      <a:lnTo>
                        <a:pt x="463" y="301"/>
                      </a:lnTo>
                      <a:lnTo>
                        <a:pt x="463" y="302"/>
                      </a:lnTo>
                      <a:lnTo>
                        <a:pt x="463" y="303"/>
                      </a:lnTo>
                      <a:lnTo>
                        <a:pt x="465" y="306"/>
                      </a:lnTo>
                      <a:lnTo>
                        <a:pt x="465" y="309"/>
                      </a:lnTo>
                      <a:lnTo>
                        <a:pt x="465" y="310"/>
                      </a:lnTo>
                      <a:lnTo>
                        <a:pt x="465" y="311"/>
                      </a:lnTo>
                      <a:lnTo>
                        <a:pt x="466" y="312"/>
                      </a:lnTo>
                      <a:close/>
                      <a:moveTo>
                        <a:pt x="237" y="159"/>
                      </a:moveTo>
                      <a:lnTo>
                        <a:pt x="239" y="160"/>
                      </a:lnTo>
                      <a:lnTo>
                        <a:pt x="237" y="162"/>
                      </a:lnTo>
                      <a:lnTo>
                        <a:pt x="237" y="164"/>
                      </a:lnTo>
                      <a:lnTo>
                        <a:pt x="235" y="165"/>
                      </a:lnTo>
                      <a:lnTo>
                        <a:pt x="233" y="165"/>
                      </a:lnTo>
                      <a:lnTo>
                        <a:pt x="232" y="164"/>
                      </a:lnTo>
                      <a:lnTo>
                        <a:pt x="230" y="162"/>
                      </a:lnTo>
                      <a:lnTo>
                        <a:pt x="227" y="161"/>
                      </a:lnTo>
                      <a:lnTo>
                        <a:pt x="226" y="161"/>
                      </a:lnTo>
                      <a:lnTo>
                        <a:pt x="227" y="160"/>
                      </a:lnTo>
                      <a:lnTo>
                        <a:pt x="230" y="160"/>
                      </a:lnTo>
                      <a:lnTo>
                        <a:pt x="231" y="160"/>
                      </a:lnTo>
                      <a:lnTo>
                        <a:pt x="232" y="160"/>
                      </a:lnTo>
                      <a:lnTo>
                        <a:pt x="233" y="160"/>
                      </a:lnTo>
                      <a:lnTo>
                        <a:pt x="233" y="159"/>
                      </a:lnTo>
                      <a:lnTo>
                        <a:pt x="235" y="159"/>
                      </a:lnTo>
                      <a:lnTo>
                        <a:pt x="237" y="159"/>
                      </a:lnTo>
                      <a:close/>
                      <a:moveTo>
                        <a:pt x="250" y="165"/>
                      </a:moveTo>
                      <a:lnTo>
                        <a:pt x="244" y="169"/>
                      </a:lnTo>
                      <a:lnTo>
                        <a:pt x="242" y="169"/>
                      </a:lnTo>
                      <a:lnTo>
                        <a:pt x="240" y="167"/>
                      </a:lnTo>
                      <a:lnTo>
                        <a:pt x="237" y="165"/>
                      </a:lnTo>
                      <a:lnTo>
                        <a:pt x="241" y="166"/>
                      </a:lnTo>
                      <a:lnTo>
                        <a:pt x="244" y="167"/>
                      </a:lnTo>
                      <a:lnTo>
                        <a:pt x="245" y="167"/>
                      </a:lnTo>
                      <a:lnTo>
                        <a:pt x="245" y="166"/>
                      </a:lnTo>
                      <a:lnTo>
                        <a:pt x="247" y="165"/>
                      </a:lnTo>
                      <a:lnTo>
                        <a:pt x="249" y="165"/>
                      </a:lnTo>
                      <a:lnTo>
                        <a:pt x="253" y="162"/>
                      </a:lnTo>
                      <a:lnTo>
                        <a:pt x="253" y="161"/>
                      </a:lnTo>
                      <a:lnTo>
                        <a:pt x="255" y="160"/>
                      </a:lnTo>
                      <a:lnTo>
                        <a:pt x="258" y="157"/>
                      </a:lnTo>
                      <a:lnTo>
                        <a:pt x="263" y="156"/>
                      </a:lnTo>
                      <a:lnTo>
                        <a:pt x="263" y="154"/>
                      </a:lnTo>
                      <a:lnTo>
                        <a:pt x="265" y="154"/>
                      </a:lnTo>
                      <a:lnTo>
                        <a:pt x="269" y="150"/>
                      </a:lnTo>
                      <a:lnTo>
                        <a:pt x="270" y="148"/>
                      </a:lnTo>
                      <a:lnTo>
                        <a:pt x="272" y="146"/>
                      </a:lnTo>
                      <a:lnTo>
                        <a:pt x="270" y="148"/>
                      </a:lnTo>
                      <a:lnTo>
                        <a:pt x="267" y="154"/>
                      </a:lnTo>
                      <a:lnTo>
                        <a:pt x="265" y="155"/>
                      </a:lnTo>
                      <a:lnTo>
                        <a:pt x="264" y="156"/>
                      </a:lnTo>
                      <a:lnTo>
                        <a:pt x="259" y="159"/>
                      </a:lnTo>
                      <a:lnTo>
                        <a:pt x="256" y="160"/>
                      </a:lnTo>
                      <a:lnTo>
                        <a:pt x="250" y="165"/>
                      </a:lnTo>
                      <a:close/>
                      <a:moveTo>
                        <a:pt x="216" y="20"/>
                      </a:moveTo>
                      <a:lnTo>
                        <a:pt x="223" y="19"/>
                      </a:lnTo>
                      <a:lnTo>
                        <a:pt x="225" y="19"/>
                      </a:lnTo>
                      <a:lnTo>
                        <a:pt x="226" y="19"/>
                      </a:lnTo>
                      <a:lnTo>
                        <a:pt x="227" y="19"/>
                      </a:lnTo>
                      <a:lnTo>
                        <a:pt x="228" y="19"/>
                      </a:lnTo>
                      <a:lnTo>
                        <a:pt x="230" y="21"/>
                      </a:lnTo>
                      <a:lnTo>
                        <a:pt x="231" y="25"/>
                      </a:lnTo>
                      <a:lnTo>
                        <a:pt x="233" y="28"/>
                      </a:lnTo>
                      <a:lnTo>
                        <a:pt x="235" y="29"/>
                      </a:lnTo>
                      <a:lnTo>
                        <a:pt x="241" y="44"/>
                      </a:lnTo>
                      <a:lnTo>
                        <a:pt x="244" y="48"/>
                      </a:lnTo>
                      <a:lnTo>
                        <a:pt x="245" y="48"/>
                      </a:lnTo>
                      <a:lnTo>
                        <a:pt x="267" y="46"/>
                      </a:lnTo>
                      <a:lnTo>
                        <a:pt x="273" y="46"/>
                      </a:lnTo>
                      <a:lnTo>
                        <a:pt x="287" y="44"/>
                      </a:lnTo>
                      <a:lnTo>
                        <a:pt x="296" y="44"/>
                      </a:lnTo>
                      <a:lnTo>
                        <a:pt x="314" y="43"/>
                      </a:lnTo>
                      <a:lnTo>
                        <a:pt x="315" y="43"/>
                      </a:lnTo>
                      <a:lnTo>
                        <a:pt x="316" y="42"/>
                      </a:lnTo>
                      <a:lnTo>
                        <a:pt x="317" y="42"/>
                      </a:lnTo>
                      <a:lnTo>
                        <a:pt x="320" y="42"/>
                      </a:lnTo>
                      <a:lnTo>
                        <a:pt x="331" y="42"/>
                      </a:lnTo>
                      <a:lnTo>
                        <a:pt x="333" y="42"/>
                      </a:lnTo>
                      <a:lnTo>
                        <a:pt x="336" y="40"/>
                      </a:lnTo>
                      <a:lnTo>
                        <a:pt x="338" y="40"/>
                      </a:lnTo>
                      <a:lnTo>
                        <a:pt x="343" y="40"/>
                      </a:lnTo>
                      <a:lnTo>
                        <a:pt x="349" y="40"/>
                      </a:lnTo>
                      <a:lnTo>
                        <a:pt x="354" y="39"/>
                      </a:lnTo>
                      <a:lnTo>
                        <a:pt x="369" y="39"/>
                      </a:lnTo>
                      <a:lnTo>
                        <a:pt x="369" y="38"/>
                      </a:lnTo>
                      <a:lnTo>
                        <a:pt x="371" y="38"/>
                      </a:lnTo>
                      <a:lnTo>
                        <a:pt x="375" y="38"/>
                      </a:lnTo>
                      <a:lnTo>
                        <a:pt x="376" y="38"/>
                      </a:lnTo>
                      <a:lnTo>
                        <a:pt x="377" y="38"/>
                      </a:lnTo>
                      <a:lnTo>
                        <a:pt x="378" y="38"/>
                      </a:lnTo>
                      <a:lnTo>
                        <a:pt x="381" y="38"/>
                      </a:lnTo>
                      <a:lnTo>
                        <a:pt x="386" y="38"/>
                      </a:lnTo>
                      <a:lnTo>
                        <a:pt x="392" y="37"/>
                      </a:lnTo>
                      <a:lnTo>
                        <a:pt x="394" y="37"/>
                      </a:lnTo>
                      <a:lnTo>
                        <a:pt x="395" y="37"/>
                      </a:lnTo>
                      <a:lnTo>
                        <a:pt x="396" y="37"/>
                      </a:lnTo>
                      <a:lnTo>
                        <a:pt x="419" y="35"/>
                      </a:lnTo>
                      <a:lnTo>
                        <a:pt x="435" y="34"/>
                      </a:lnTo>
                      <a:lnTo>
                        <a:pt x="437" y="34"/>
                      </a:lnTo>
                      <a:lnTo>
                        <a:pt x="446" y="33"/>
                      </a:lnTo>
                      <a:lnTo>
                        <a:pt x="447" y="33"/>
                      </a:lnTo>
                      <a:lnTo>
                        <a:pt x="448" y="33"/>
                      </a:lnTo>
                      <a:lnTo>
                        <a:pt x="449" y="33"/>
                      </a:lnTo>
                      <a:lnTo>
                        <a:pt x="451" y="33"/>
                      </a:lnTo>
                      <a:lnTo>
                        <a:pt x="456" y="33"/>
                      </a:lnTo>
                      <a:lnTo>
                        <a:pt x="460" y="32"/>
                      </a:lnTo>
                      <a:lnTo>
                        <a:pt x="463" y="32"/>
                      </a:lnTo>
                      <a:lnTo>
                        <a:pt x="471" y="32"/>
                      </a:lnTo>
                      <a:lnTo>
                        <a:pt x="474" y="32"/>
                      </a:lnTo>
                      <a:lnTo>
                        <a:pt x="475" y="30"/>
                      </a:lnTo>
                      <a:lnTo>
                        <a:pt x="479" y="30"/>
                      </a:lnTo>
                      <a:lnTo>
                        <a:pt x="480" y="38"/>
                      </a:lnTo>
                      <a:lnTo>
                        <a:pt x="481" y="43"/>
                      </a:lnTo>
                      <a:lnTo>
                        <a:pt x="481" y="46"/>
                      </a:lnTo>
                      <a:lnTo>
                        <a:pt x="481" y="48"/>
                      </a:lnTo>
                      <a:lnTo>
                        <a:pt x="484" y="51"/>
                      </a:lnTo>
                      <a:lnTo>
                        <a:pt x="485" y="52"/>
                      </a:lnTo>
                      <a:lnTo>
                        <a:pt x="486" y="52"/>
                      </a:lnTo>
                      <a:lnTo>
                        <a:pt x="489" y="51"/>
                      </a:lnTo>
                      <a:lnTo>
                        <a:pt x="495" y="51"/>
                      </a:lnTo>
                      <a:lnTo>
                        <a:pt x="496" y="35"/>
                      </a:lnTo>
                      <a:lnTo>
                        <a:pt x="496" y="33"/>
                      </a:lnTo>
                      <a:lnTo>
                        <a:pt x="496" y="29"/>
                      </a:lnTo>
                      <a:lnTo>
                        <a:pt x="495" y="25"/>
                      </a:lnTo>
                      <a:lnTo>
                        <a:pt x="493" y="21"/>
                      </a:lnTo>
                      <a:lnTo>
                        <a:pt x="491" y="19"/>
                      </a:lnTo>
                      <a:lnTo>
                        <a:pt x="490" y="18"/>
                      </a:lnTo>
                      <a:lnTo>
                        <a:pt x="491" y="6"/>
                      </a:lnTo>
                      <a:lnTo>
                        <a:pt x="493" y="5"/>
                      </a:lnTo>
                      <a:lnTo>
                        <a:pt x="500" y="0"/>
                      </a:lnTo>
                      <a:lnTo>
                        <a:pt x="504" y="2"/>
                      </a:lnTo>
                      <a:lnTo>
                        <a:pt x="507" y="2"/>
                      </a:lnTo>
                      <a:lnTo>
                        <a:pt x="508" y="2"/>
                      </a:lnTo>
                      <a:lnTo>
                        <a:pt x="510" y="2"/>
                      </a:lnTo>
                      <a:lnTo>
                        <a:pt x="514" y="4"/>
                      </a:lnTo>
                      <a:lnTo>
                        <a:pt x="517" y="4"/>
                      </a:lnTo>
                      <a:lnTo>
                        <a:pt x="517" y="5"/>
                      </a:lnTo>
                      <a:lnTo>
                        <a:pt x="518" y="5"/>
                      </a:lnTo>
                      <a:lnTo>
                        <a:pt x="526" y="5"/>
                      </a:lnTo>
                      <a:lnTo>
                        <a:pt x="527" y="5"/>
                      </a:lnTo>
                      <a:lnTo>
                        <a:pt x="528" y="6"/>
                      </a:lnTo>
                      <a:lnTo>
                        <a:pt x="535" y="6"/>
                      </a:lnTo>
                      <a:lnTo>
                        <a:pt x="543" y="5"/>
                      </a:lnTo>
                      <a:lnTo>
                        <a:pt x="543" y="6"/>
                      </a:lnTo>
                      <a:lnTo>
                        <a:pt x="545" y="6"/>
                      </a:lnTo>
                      <a:lnTo>
                        <a:pt x="545" y="9"/>
                      </a:lnTo>
                      <a:lnTo>
                        <a:pt x="545" y="16"/>
                      </a:lnTo>
                      <a:lnTo>
                        <a:pt x="546" y="21"/>
                      </a:lnTo>
                      <a:lnTo>
                        <a:pt x="547" y="25"/>
                      </a:lnTo>
                      <a:lnTo>
                        <a:pt x="546" y="26"/>
                      </a:lnTo>
                      <a:lnTo>
                        <a:pt x="547" y="28"/>
                      </a:lnTo>
                      <a:lnTo>
                        <a:pt x="549" y="28"/>
                      </a:lnTo>
                      <a:lnTo>
                        <a:pt x="550" y="29"/>
                      </a:lnTo>
                      <a:lnTo>
                        <a:pt x="551" y="35"/>
                      </a:lnTo>
                      <a:lnTo>
                        <a:pt x="552" y="37"/>
                      </a:lnTo>
                      <a:lnTo>
                        <a:pt x="554" y="43"/>
                      </a:lnTo>
                      <a:lnTo>
                        <a:pt x="555" y="47"/>
                      </a:lnTo>
                      <a:lnTo>
                        <a:pt x="555" y="51"/>
                      </a:lnTo>
                      <a:lnTo>
                        <a:pt x="556" y="52"/>
                      </a:lnTo>
                      <a:lnTo>
                        <a:pt x="560" y="62"/>
                      </a:lnTo>
                      <a:lnTo>
                        <a:pt x="568" y="81"/>
                      </a:lnTo>
                      <a:lnTo>
                        <a:pt x="569" y="85"/>
                      </a:lnTo>
                      <a:lnTo>
                        <a:pt x="570" y="86"/>
                      </a:lnTo>
                      <a:lnTo>
                        <a:pt x="571" y="89"/>
                      </a:lnTo>
                      <a:lnTo>
                        <a:pt x="573" y="90"/>
                      </a:lnTo>
                      <a:lnTo>
                        <a:pt x="573" y="93"/>
                      </a:lnTo>
                      <a:lnTo>
                        <a:pt x="574" y="96"/>
                      </a:lnTo>
                      <a:lnTo>
                        <a:pt x="575" y="100"/>
                      </a:lnTo>
                      <a:lnTo>
                        <a:pt x="578" y="104"/>
                      </a:lnTo>
                      <a:lnTo>
                        <a:pt x="579" y="106"/>
                      </a:lnTo>
                      <a:lnTo>
                        <a:pt x="582" y="112"/>
                      </a:lnTo>
                      <a:lnTo>
                        <a:pt x="588" y="123"/>
                      </a:lnTo>
                      <a:lnTo>
                        <a:pt x="592" y="131"/>
                      </a:lnTo>
                      <a:lnTo>
                        <a:pt x="596" y="136"/>
                      </a:lnTo>
                      <a:lnTo>
                        <a:pt x="602" y="147"/>
                      </a:lnTo>
                      <a:lnTo>
                        <a:pt x="608" y="157"/>
                      </a:lnTo>
                      <a:lnTo>
                        <a:pt x="612" y="162"/>
                      </a:lnTo>
                      <a:lnTo>
                        <a:pt x="615" y="166"/>
                      </a:lnTo>
                      <a:lnTo>
                        <a:pt x="618" y="171"/>
                      </a:lnTo>
                      <a:lnTo>
                        <a:pt x="621" y="174"/>
                      </a:lnTo>
                      <a:lnTo>
                        <a:pt x="622" y="176"/>
                      </a:lnTo>
                      <a:lnTo>
                        <a:pt x="632" y="189"/>
                      </a:lnTo>
                      <a:lnTo>
                        <a:pt x="639" y="197"/>
                      </a:lnTo>
                      <a:lnTo>
                        <a:pt x="641" y="199"/>
                      </a:lnTo>
                      <a:lnTo>
                        <a:pt x="641" y="201"/>
                      </a:lnTo>
                      <a:lnTo>
                        <a:pt x="646" y="204"/>
                      </a:lnTo>
                      <a:lnTo>
                        <a:pt x="646" y="206"/>
                      </a:lnTo>
                      <a:lnTo>
                        <a:pt x="649" y="207"/>
                      </a:lnTo>
                      <a:lnTo>
                        <a:pt x="649" y="208"/>
                      </a:lnTo>
                      <a:lnTo>
                        <a:pt x="650" y="208"/>
                      </a:lnTo>
                      <a:lnTo>
                        <a:pt x="650" y="209"/>
                      </a:lnTo>
                      <a:lnTo>
                        <a:pt x="653" y="212"/>
                      </a:lnTo>
                      <a:lnTo>
                        <a:pt x="655" y="215"/>
                      </a:lnTo>
                      <a:lnTo>
                        <a:pt x="657" y="216"/>
                      </a:lnTo>
                      <a:lnTo>
                        <a:pt x="658" y="218"/>
                      </a:lnTo>
                      <a:lnTo>
                        <a:pt x="659" y="222"/>
                      </a:lnTo>
                      <a:lnTo>
                        <a:pt x="662" y="227"/>
                      </a:lnTo>
                      <a:lnTo>
                        <a:pt x="664" y="228"/>
                      </a:lnTo>
                      <a:lnTo>
                        <a:pt x="664" y="230"/>
                      </a:lnTo>
                      <a:lnTo>
                        <a:pt x="660" y="231"/>
                      </a:lnTo>
                      <a:lnTo>
                        <a:pt x="660" y="232"/>
                      </a:lnTo>
                      <a:lnTo>
                        <a:pt x="659" y="235"/>
                      </a:lnTo>
                      <a:lnTo>
                        <a:pt x="658" y="237"/>
                      </a:lnTo>
                      <a:lnTo>
                        <a:pt x="658" y="240"/>
                      </a:lnTo>
                      <a:lnTo>
                        <a:pt x="659" y="242"/>
                      </a:lnTo>
                      <a:lnTo>
                        <a:pt x="659" y="245"/>
                      </a:lnTo>
                      <a:lnTo>
                        <a:pt x="660" y="251"/>
                      </a:lnTo>
                      <a:lnTo>
                        <a:pt x="663" y="259"/>
                      </a:lnTo>
                      <a:lnTo>
                        <a:pt x="667" y="268"/>
                      </a:lnTo>
                      <a:lnTo>
                        <a:pt x="669" y="272"/>
                      </a:lnTo>
                      <a:lnTo>
                        <a:pt x="674" y="279"/>
                      </a:lnTo>
                      <a:lnTo>
                        <a:pt x="682" y="291"/>
                      </a:lnTo>
                      <a:lnTo>
                        <a:pt x="690" y="302"/>
                      </a:lnTo>
                      <a:lnTo>
                        <a:pt x="693" y="312"/>
                      </a:lnTo>
                      <a:lnTo>
                        <a:pt x="695" y="314"/>
                      </a:lnTo>
                      <a:lnTo>
                        <a:pt x="695" y="315"/>
                      </a:lnTo>
                      <a:lnTo>
                        <a:pt x="697" y="316"/>
                      </a:lnTo>
                      <a:lnTo>
                        <a:pt x="697" y="319"/>
                      </a:lnTo>
                      <a:lnTo>
                        <a:pt x="698" y="320"/>
                      </a:lnTo>
                      <a:lnTo>
                        <a:pt x="700" y="324"/>
                      </a:lnTo>
                      <a:lnTo>
                        <a:pt x="701" y="326"/>
                      </a:lnTo>
                      <a:lnTo>
                        <a:pt x="702" y="326"/>
                      </a:lnTo>
                      <a:lnTo>
                        <a:pt x="706" y="334"/>
                      </a:lnTo>
                      <a:lnTo>
                        <a:pt x="707" y="338"/>
                      </a:lnTo>
                      <a:lnTo>
                        <a:pt x="710" y="342"/>
                      </a:lnTo>
                      <a:lnTo>
                        <a:pt x="711" y="344"/>
                      </a:lnTo>
                      <a:lnTo>
                        <a:pt x="715" y="349"/>
                      </a:lnTo>
                      <a:lnTo>
                        <a:pt x="716" y="350"/>
                      </a:lnTo>
                      <a:lnTo>
                        <a:pt x="720" y="356"/>
                      </a:lnTo>
                      <a:lnTo>
                        <a:pt x="721" y="358"/>
                      </a:lnTo>
                      <a:lnTo>
                        <a:pt x="720" y="359"/>
                      </a:lnTo>
                      <a:lnTo>
                        <a:pt x="721" y="361"/>
                      </a:lnTo>
                      <a:lnTo>
                        <a:pt x="723" y="364"/>
                      </a:lnTo>
                      <a:lnTo>
                        <a:pt x="726" y="368"/>
                      </a:lnTo>
                      <a:lnTo>
                        <a:pt x="729" y="373"/>
                      </a:lnTo>
                      <a:lnTo>
                        <a:pt x="732" y="378"/>
                      </a:lnTo>
                      <a:lnTo>
                        <a:pt x="733" y="382"/>
                      </a:lnTo>
                      <a:lnTo>
                        <a:pt x="737" y="390"/>
                      </a:lnTo>
                      <a:lnTo>
                        <a:pt x="739" y="396"/>
                      </a:lnTo>
                      <a:lnTo>
                        <a:pt x="739" y="399"/>
                      </a:lnTo>
                      <a:lnTo>
                        <a:pt x="740" y="404"/>
                      </a:lnTo>
                      <a:lnTo>
                        <a:pt x="740" y="406"/>
                      </a:lnTo>
                      <a:lnTo>
                        <a:pt x="740" y="409"/>
                      </a:lnTo>
                      <a:lnTo>
                        <a:pt x="742" y="415"/>
                      </a:lnTo>
                      <a:lnTo>
                        <a:pt x="743" y="419"/>
                      </a:lnTo>
                      <a:lnTo>
                        <a:pt x="743" y="427"/>
                      </a:lnTo>
                      <a:lnTo>
                        <a:pt x="743" y="433"/>
                      </a:lnTo>
                      <a:lnTo>
                        <a:pt x="744" y="444"/>
                      </a:lnTo>
                      <a:lnTo>
                        <a:pt x="744" y="446"/>
                      </a:lnTo>
                      <a:lnTo>
                        <a:pt x="744" y="447"/>
                      </a:lnTo>
                      <a:lnTo>
                        <a:pt x="744" y="452"/>
                      </a:lnTo>
                      <a:lnTo>
                        <a:pt x="744" y="455"/>
                      </a:lnTo>
                      <a:lnTo>
                        <a:pt x="744" y="456"/>
                      </a:lnTo>
                      <a:lnTo>
                        <a:pt x="744" y="465"/>
                      </a:lnTo>
                      <a:lnTo>
                        <a:pt x="745" y="470"/>
                      </a:lnTo>
                      <a:lnTo>
                        <a:pt x="745" y="471"/>
                      </a:lnTo>
                      <a:lnTo>
                        <a:pt x="744" y="471"/>
                      </a:lnTo>
                      <a:lnTo>
                        <a:pt x="745" y="475"/>
                      </a:lnTo>
                      <a:lnTo>
                        <a:pt x="745" y="483"/>
                      </a:lnTo>
                      <a:lnTo>
                        <a:pt x="745" y="484"/>
                      </a:lnTo>
                      <a:lnTo>
                        <a:pt x="747" y="490"/>
                      </a:lnTo>
                      <a:lnTo>
                        <a:pt x="748" y="493"/>
                      </a:lnTo>
                      <a:lnTo>
                        <a:pt x="748" y="498"/>
                      </a:lnTo>
                      <a:lnTo>
                        <a:pt x="748" y="500"/>
                      </a:lnTo>
                      <a:lnTo>
                        <a:pt x="748" y="503"/>
                      </a:lnTo>
                      <a:lnTo>
                        <a:pt x="749" y="505"/>
                      </a:lnTo>
                      <a:lnTo>
                        <a:pt x="748" y="507"/>
                      </a:lnTo>
                      <a:lnTo>
                        <a:pt x="748" y="508"/>
                      </a:lnTo>
                      <a:lnTo>
                        <a:pt x="748" y="513"/>
                      </a:lnTo>
                      <a:lnTo>
                        <a:pt x="748" y="514"/>
                      </a:lnTo>
                      <a:lnTo>
                        <a:pt x="748" y="516"/>
                      </a:lnTo>
                      <a:lnTo>
                        <a:pt x="748" y="517"/>
                      </a:lnTo>
                      <a:lnTo>
                        <a:pt x="745" y="514"/>
                      </a:lnTo>
                      <a:lnTo>
                        <a:pt x="747" y="512"/>
                      </a:lnTo>
                      <a:lnTo>
                        <a:pt x="747" y="511"/>
                      </a:lnTo>
                      <a:lnTo>
                        <a:pt x="745" y="509"/>
                      </a:lnTo>
                      <a:lnTo>
                        <a:pt x="744" y="508"/>
                      </a:lnTo>
                      <a:lnTo>
                        <a:pt x="743" y="509"/>
                      </a:lnTo>
                      <a:lnTo>
                        <a:pt x="740" y="511"/>
                      </a:lnTo>
                      <a:lnTo>
                        <a:pt x="739" y="512"/>
                      </a:lnTo>
                      <a:lnTo>
                        <a:pt x="739" y="513"/>
                      </a:lnTo>
                      <a:lnTo>
                        <a:pt x="739" y="516"/>
                      </a:lnTo>
                      <a:lnTo>
                        <a:pt x="738" y="519"/>
                      </a:lnTo>
                      <a:lnTo>
                        <a:pt x="738" y="522"/>
                      </a:lnTo>
                      <a:lnTo>
                        <a:pt x="737" y="522"/>
                      </a:lnTo>
                      <a:lnTo>
                        <a:pt x="737" y="523"/>
                      </a:lnTo>
                      <a:lnTo>
                        <a:pt x="735" y="525"/>
                      </a:lnTo>
                      <a:lnTo>
                        <a:pt x="735" y="527"/>
                      </a:lnTo>
                      <a:lnTo>
                        <a:pt x="737" y="528"/>
                      </a:lnTo>
                      <a:lnTo>
                        <a:pt x="737" y="530"/>
                      </a:lnTo>
                      <a:lnTo>
                        <a:pt x="737" y="532"/>
                      </a:lnTo>
                      <a:lnTo>
                        <a:pt x="735" y="533"/>
                      </a:lnTo>
                      <a:lnTo>
                        <a:pt x="734" y="537"/>
                      </a:lnTo>
                      <a:lnTo>
                        <a:pt x="735" y="540"/>
                      </a:lnTo>
                      <a:lnTo>
                        <a:pt x="735" y="541"/>
                      </a:lnTo>
                      <a:lnTo>
                        <a:pt x="737" y="542"/>
                      </a:lnTo>
                      <a:lnTo>
                        <a:pt x="738" y="544"/>
                      </a:lnTo>
                      <a:lnTo>
                        <a:pt x="737" y="545"/>
                      </a:lnTo>
                      <a:lnTo>
                        <a:pt x="738" y="547"/>
                      </a:lnTo>
                      <a:lnTo>
                        <a:pt x="739" y="547"/>
                      </a:lnTo>
                      <a:lnTo>
                        <a:pt x="739" y="549"/>
                      </a:lnTo>
                      <a:lnTo>
                        <a:pt x="739" y="550"/>
                      </a:lnTo>
                      <a:lnTo>
                        <a:pt x="738" y="554"/>
                      </a:lnTo>
                      <a:lnTo>
                        <a:pt x="737" y="555"/>
                      </a:lnTo>
                      <a:lnTo>
                        <a:pt x="735" y="555"/>
                      </a:lnTo>
                      <a:lnTo>
                        <a:pt x="734" y="556"/>
                      </a:lnTo>
                      <a:lnTo>
                        <a:pt x="734" y="559"/>
                      </a:lnTo>
                      <a:lnTo>
                        <a:pt x="734" y="560"/>
                      </a:lnTo>
                      <a:lnTo>
                        <a:pt x="732" y="563"/>
                      </a:lnTo>
                      <a:lnTo>
                        <a:pt x="730" y="564"/>
                      </a:lnTo>
                      <a:lnTo>
                        <a:pt x="729" y="565"/>
                      </a:lnTo>
                      <a:lnTo>
                        <a:pt x="728" y="566"/>
                      </a:lnTo>
                      <a:lnTo>
                        <a:pt x="728" y="568"/>
                      </a:lnTo>
                      <a:lnTo>
                        <a:pt x="726" y="569"/>
                      </a:lnTo>
                      <a:lnTo>
                        <a:pt x="726" y="570"/>
                      </a:lnTo>
                      <a:lnTo>
                        <a:pt x="725" y="572"/>
                      </a:lnTo>
                      <a:lnTo>
                        <a:pt x="724" y="570"/>
                      </a:lnTo>
                      <a:lnTo>
                        <a:pt x="724" y="569"/>
                      </a:lnTo>
                      <a:lnTo>
                        <a:pt x="723" y="569"/>
                      </a:lnTo>
                      <a:lnTo>
                        <a:pt x="721" y="570"/>
                      </a:lnTo>
                      <a:lnTo>
                        <a:pt x="720" y="570"/>
                      </a:lnTo>
                      <a:lnTo>
                        <a:pt x="720" y="569"/>
                      </a:lnTo>
                      <a:lnTo>
                        <a:pt x="720" y="568"/>
                      </a:lnTo>
                      <a:lnTo>
                        <a:pt x="719" y="568"/>
                      </a:lnTo>
                      <a:lnTo>
                        <a:pt x="718" y="568"/>
                      </a:lnTo>
                      <a:lnTo>
                        <a:pt x="716" y="570"/>
                      </a:lnTo>
                      <a:lnTo>
                        <a:pt x="716" y="572"/>
                      </a:lnTo>
                      <a:lnTo>
                        <a:pt x="718" y="573"/>
                      </a:lnTo>
                      <a:lnTo>
                        <a:pt x="716" y="573"/>
                      </a:lnTo>
                      <a:lnTo>
                        <a:pt x="715" y="574"/>
                      </a:lnTo>
                      <a:lnTo>
                        <a:pt x="714" y="575"/>
                      </a:lnTo>
                      <a:lnTo>
                        <a:pt x="712" y="575"/>
                      </a:lnTo>
                      <a:lnTo>
                        <a:pt x="711" y="577"/>
                      </a:lnTo>
                      <a:lnTo>
                        <a:pt x="710" y="577"/>
                      </a:lnTo>
                      <a:lnTo>
                        <a:pt x="709" y="578"/>
                      </a:lnTo>
                      <a:lnTo>
                        <a:pt x="707" y="578"/>
                      </a:lnTo>
                      <a:lnTo>
                        <a:pt x="707" y="579"/>
                      </a:lnTo>
                      <a:lnTo>
                        <a:pt x="707" y="580"/>
                      </a:lnTo>
                      <a:lnTo>
                        <a:pt x="706" y="580"/>
                      </a:lnTo>
                      <a:lnTo>
                        <a:pt x="705" y="580"/>
                      </a:lnTo>
                      <a:lnTo>
                        <a:pt x="704" y="580"/>
                      </a:lnTo>
                      <a:lnTo>
                        <a:pt x="702" y="580"/>
                      </a:lnTo>
                      <a:lnTo>
                        <a:pt x="702" y="579"/>
                      </a:lnTo>
                      <a:lnTo>
                        <a:pt x="701" y="579"/>
                      </a:lnTo>
                      <a:lnTo>
                        <a:pt x="697" y="579"/>
                      </a:lnTo>
                      <a:lnTo>
                        <a:pt x="696" y="579"/>
                      </a:lnTo>
                      <a:lnTo>
                        <a:pt x="696" y="580"/>
                      </a:lnTo>
                      <a:lnTo>
                        <a:pt x="695" y="580"/>
                      </a:lnTo>
                      <a:lnTo>
                        <a:pt x="695" y="579"/>
                      </a:lnTo>
                      <a:lnTo>
                        <a:pt x="693" y="579"/>
                      </a:lnTo>
                      <a:lnTo>
                        <a:pt x="692" y="579"/>
                      </a:lnTo>
                      <a:lnTo>
                        <a:pt x="691" y="579"/>
                      </a:lnTo>
                      <a:lnTo>
                        <a:pt x="690" y="579"/>
                      </a:lnTo>
                      <a:lnTo>
                        <a:pt x="690" y="580"/>
                      </a:lnTo>
                      <a:lnTo>
                        <a:pt x="688" y="580"/>
                      </a:lnTo>
                      <a:lnTo>
                        <a:pt x="688" y="582"/>
                      </a:lnTo>
                      <a:lnTo>
                        <a:pt x="688" y="583"/>
                      </a:lnTo>
                      <a:lnTo>
                        <a:pt x="688" y="584"/>
                      </a:lnTo>
                      <a:lnTo>
                        <a:pt x="687" y="584"/>
                      </a:lnTo>
                      <a:lnTo>
                        <a:pt x="686" y="584"/>
                      </a:lnTo>
                      <a:lnTo>
                        <a:pt x="685" y="584"/>
                      </a:lnTo>
                      <a:lnTo>
                        <a:pt x="685" y="586"/>
                      </a:lnTo>
                      <a:lnTo>
                        <a:pt x="683" y="586"/>
                      </a:lnTo>
                      <a:lnTo>
                        <a:pt x="682" y="586"/>
                      </a:lnTo>
                      <a:lnTo>
                        <a:pt x="681" y="587"/>
                      </a:lnTo>
                      <a:lnTo>
                        <a:pt x="679" y="587"/>
                      </a:lnTo>
                      <a:lnTo>
                        <a:pt x="678" y="587"/>
                      </a:lnTo>
                      <a:lnTo>
                        <a:pt x="677" y="587"/>
                      </a:lnTo>
                      <a:lnTo>
                        <a:pt x="676" y="587"/>
                      </a:lnTo>
                      <a:lnTo>
                        <a:pt x="674" y="587"/>
                      </a:lnTo>
                      <a:lnTo>
                        <a:pt x="672" y="589"/>
                      </a:lnTo>
                      <a:lnTo>
                        <a:pt x="671" y="588"/>
                      </a:lnTo>
                      <a:lnTo>
                        <a:pt x="669" y="587"/>
                      </a:lnTo>
                      <a:lnTo>
                        <a:pt x="668" y="586"/>
                      </a:lnTo>
                      <a:lnTo>
                        <a:pt x="667" y="586"/>
                      </a:lnTo>
                      <a:lnTo>
                        <a:pt x="665" y="586"/>
                      </a:lnTo>
                      <a:lnTo>
                        <a:pt x="665" y="583"/>
                      </a:lnTo>
                      <a:lnTo>
                        <a:pt x="664" y="582"/>
                      </a:lnTo>
                      <a:lnTo>
                        <a:pt x="663" y="580"/>
                      </a:lnTo>
                      <a:lnTo>
                        <a:pt x="662" y="579"/>
                      </a:lnTo>
                      <a:lnTo>
                        <a:pt x="662" y="578"/>
                      </a:lnTo>
                      <a:lnTo>
                        <a:pt x="662" y="577"/>
                      </a:lnTo>
                      <a:lnTo>
                        <a:pt x="662" y="575"/>
                      </a:lnTo>
                      <a:lnTo>
                        <a:pt x="662" y="572"/>
                      </a:lnTo>
                      <a:lnTo>
                        <a:pt x="662" y="570"/>
                      </a:lnTo>
                      <a:lnTo>
                        <a:pt x="662" y="569"/>
                      </a:lnTo>
                      <a:lnTo>
                        <a:pt x="662" y="568"/>
                      </a:lnTo>
                      <a:lnTo>
                        <a:pt x="663" y="566"/>
                      </a:lnTo>
                      <a:lnTo>
                        <a:pt x="664" y="566"/>
                      </a:lnTo>
                      <a:lnTo>
                        <a:pt x="664" y="565"/>
                      </a:lnTo>
                      <a:lnTo>
                        <a:pt x="664" y="564"/>
                      </a:lnTo>
                      <a:lnTo>
                        <a:pt x="663" y="561"/>
                      </a:lnTo>
                      <a:lnTo>
                        <a:pt x="662" y="563"/>
                      </a:lnTo>
                      <a:lnTo>
                        <a:pt x="660" y="561"/>
                      </a:lnTo>
                      <a:lnTo>
                        <a:pt x="660" y="560"/>
                      </a:lnTo>
                      <a:lnTo>
                        <a:pt x="660" y="559"/>
                      </a:lnTo>
                      <a:lnTo>
                        <a:pt x="658" y="554"/>
                      </a:lnTo>
                      <a:lnTo>
                        <a:pt x="657" y="552"/>
                      </a:lnTo>
                      <a:lnTo>
                        <a:pt x="655" y="552"/>
                      </a:lnTo>
                      <a:lnTo>
                        <a:pt x="654" y="550"/>
                      </a:lnTo>
                      <a:lnTo>
                        <a:pt x="653" y="549"/>
                      </a:lnTo>
                      <a:lnTo>
                        <a:pt x="654" y="547"/>
                      </a:lnTo>
                      <a:lnTo>
                        <a:pt x="653" y="546"/>
                      </a:lnTo>
                      <a:lnTo>
                        <a:pt x="653" y="545"/>
                      </a:lnTo>
                      <a:lnTo>
                        <a:pt x="651" y="545"/>
                      </a:lnTo>
                      <a:lnTo>
                        <a:pt x="650" y="544"/>
                      </a:lnTo>
                      <a:lnTo>
                        <a:pt x="650" y="542"/>
                      </a:lnTo>
                      <a:lnTo>
                        <a:pt x="649" y="541"/>
                      </a:lnTo>
                      <a:lnTo>
                        <a:pt x="649" y="539"/>
                      </a:lnTo>
                      <a:lnTo>
                        <a:pt x="646" y="537"/>
                      </a:lnTo>
                      <a:lnTo>
                        <a:pt x="645" y="535"/>
                      </a:lnTo>
                      <a:lnTo>
                        <a:pt x="644" y="535"/>
                      </a:lnTo>
                      <a:lnTo>
                        <a:pt x="643" y="532"/>
                      </a:lnTo>
                      <a:lnTo>
                        <a:pt x="639" y="530"/>
                      </a:lnTo>
                      <a:lnTo>
                        <a:pt x="637" y="530"/>
                      </a:lnTo>
                      <a:lnTo>
                        <a:pt x="636" y="528"/>
                      </a:lnTo>
                      <a:lnTo>
                        <a:pt x="636" y="527"/>
                      </a:lnTo>
                      <a:lnTo>
                        <a:pt x="636" y="526"/>
                      </a:lnTo>
                      <a:lnTo>
                        <a:pt x="635" y="526"/>
                      </a:lnTo>
                      <a:lnTo>
                        <a:pt x="635" y="525"/>
                      </a:lnTo>
                      <a:lnTo>
                        <a:pt x="636" y="523"/>
                      </a:lnTo>
                      <a:lnTo>
                        <a:pt x="636" y="522"/>
                      </a:lnTo>
                      <a:lnTo>
                        <a:pt x="636" y="521"/>
                      </a:lnTo>
                      <a:lnTo>
                        <a:pt x="635" y="519"/>
                      </a:lnTo>
                      <a:lnTo>
                        <a:pt x="634" y="518"/>
                      </a:lnTo>
                      <a:lnTo>
                        <a:pt x="631" y="517"/>
                      </a:lnTo>
                      <a:lnTo>
                        <a:pt x="630" y="517"/>
                      </a:lnTo>
                      <a:lnTo>
                        <a:pt x="627" y="516"/>
                      </a:lnTo>
                      <a:lnTo>
                        <a:pt x="626" y="516"/>
                      </a:lnTo>
                      <a:lnTo>
                        <a:pt x="624" y="516"/>
                      </a:lnTo>
                      <a:lnTo>
                        <a:pt x="622" y="514"/>
                      </a:lnTo>
                      <a:lnTo>
                        <a:pt x="622" y="513"/>
                      </a:lnTo>
                      <a:lnTo>
                        <a:pt x="621" y="514"/>
                      </a:lnTo>
                      <a:lnTo>
                        <a:pt x="620" y="514"/>
                      </a:lnTo>
                      <a:lnTo>
                        <a:pt x="618" y="514"/>
                      </a:lnTo>
                      <a:lnTo>
                        <a:pt x="618" y="513"/>
                      </a:lnTo>
                      <a:lnTo>
                        <a:pt x="617" y="513"/>
                      </a:lnTo>
                      <a:lnTo>
                        <a:pt x="616" y="513"/>
                      </a:lnTo>
                      <a:lnTo>
                        <a:pt x="612" y="516"/>
                      </a:lnTo>
                      <a:lnTo>
                        <a:pt x="610" y="516"/>
                      </a:lnTo>
                      <a:lnTo>
                        <a:pt x="608" y="514"/>
                      </a:lnTo>
                      <a:lnTo>
                        <a:pt x="607" y="516"/>
                      </a:lnTo>
                      <a:lnTo>
                        <a:pt x="606" y="516"/>
                      </a:lnTo>
                      <a:lnTo>
                        <a:pt x="604" y="517"/>
                      </a:lnTo>
                      <a:lnTo>
                        <a:pt x="604" y="519"/>
                      </a:lnTo>
                      <a:lnTo>
                        <a:pt x="604" y="521"/>
                      </a:lnTo>
                      <a:lnTo>
                        <a:pt x="603" y="521"/>
                      </a:lnTo>
                      <a:lnTo>
                        <a:pt x="599" y="516"/>
                      </a:lnTo>
                      <a:lnTo>
                        <a:pt x="598" y="516"/>
                      </a:lnTo>
                      <a:lnTo>
                        <a:pt x="598" y="513"/>
                      </a:lnTo>
                      <a:lnTo>
                        <a:pt x="597" y="512"/>
                      </a:lnTo>
                      <a:lnTo>
                        <a:pt x="596" y="512"/>
                      </a:lnTo>
                      <a:lnTo>
                        <a:pt x="596" y="511"/>
                      </a:lnTo>
                      <a:lnTo>
                        <a:pt x="596" y="507"/>
                      </a:lnTo>
                      <a:lnTo>
                        <a:pt x="594" y="507"/>
                      </a:lnTo>
                      <a:lnTo>
                        <a:pt x="594" y="505"/>
                      </a:lnTo>
                      <a:lnTo>
                        <a:pt x="593" y="505"/>
                      </a:lnTo>
                      <a:lnTo>
                        <a:pt x="588" y="498"/>
                      </a:lnTo>
                      <a:lnTo>
                        <a:pt x="587" y="490"/>
                      </a:lnTo>
                      <a:lnTo>
                        <a:pt x="585" y="489"/>
                      </a:lnTo>
                      <a:lnTo>
                        <a:pt x="585" y="485"/>
                      </a:lnTo>
                      <a:lnTo>
                        <a:pt x="584" y="483"/>
                      </a:lnTo>
                      <a:lnTo>
                        <a:pt x="582" y="476"/>
                      </a:lnTo>
                      <a:lnTo>
                        <a:pt x="580" y="472"/>
                      </a:lnTo>
                      <a:lnTo>
                        <a:pt x="578" y="467"/>
                      </a:lnTo>
                      <a:lnTo>
                        <a:pt x="574" y="465"/>
                      </a:lnTo>
                      <a:lnTo>
                        <a:pt x="573" y="464"/>
                      </a:lnTo>
                      <a:lnTo>
                        <a:pt x="571" y="462"/>
                      </a:lnTo>
                      <a:lnTo>
                        <a:pt x="570" y="462"/>
                      </a:lnTo>
                      <a:lnTo>
                        <a:pt x="568" y="461"/>
                      </a:lnTo>
                      <a:lnTo>
                        <a:pt x="568" y="460"/>
                      </a:lnTo>
                      <a:lnTo>
                        <a:pt x="566" y="458"/>
                      </a:lnTo>
                      <a:lnTo>
                        <a:pt x="565" y="458"/>
                      </a:lnTo>
                      <a:lnTo>
                        <a:pt x="564" y="458"/>
                      </a:lnTo>
                      <a:lnTo>
                        <a:pt x="563" y="458"/>
                      </a:lnTo>
                      <a:lnTo>
                        <a:pt x="563" y="456"/>
                      </a:lnTo>
                      <a:lnTo>
                        <a:pt x="561" y="456"/>
                      </a:lnTo>
                      <a:lnTo>
                        <a:pt x="559" y="456"/>
                      </a:lnTo>
                      <a:lnTo>
                        <a:pt x="557" y="456"/>
                      </a:lnTo>
                      <a:lnTo>
                        <a:pt x="557" y="458"/>
                      </a:lnTo>
                      <a:lnTo>
                        <a:pt x="555" y="460"/>
                      </a:lnTo>
                      <a:lnTo>
                        <a:pt x="554" y="460"/>
                      </a:lnTo>
                      <a:lnTo>
                        <a:pt x="552" y="455"/>
                      </a:lnTo>
                      <a:lnTo>
                        <a:pt x="551" y="452"/>
                      </a:lnTo>
                      <a:lnTo>
                        <a:pt x="551" y="451"/>
                      </a:lnTo>
                      <a:lnTo>
                        <a:pt x="549" y="444"/>
                      </a:lnTo>
                      <a:lnTo>
                        <a:pt x="547" y="443"/>
                      </a:lnTo>
                      <a:lnTo>
                        <a:pt x="543" y="441"/>
                      </a:lnTo>
                      <a:lnTo>
                        <a:pt x="543" y="438"/>
                      </a:lnTo>
                      <a:lnTo>
                        <a:pt x="545" y="438"/>
                      </a:lnTo>
                      <a:lnTo>
                        <a:pt x="546" y="438"/>
                      </a:lnTo>
                      <a:lnTo>
                        <a:pt x="547" y="437"/>
                      </a:lnTo>
                      <a:lnTo>
                        <a:pt x="549" y="438"/>
                      </a:lnTo>
                      <a:lnTo>
                        <a:pt x="550" y="438"/>
                      </a:lnTo>
                      <a:lnTo>
                        <a:pt x="551" y="441"/>
                      </a:lnTo>
                      <a:lnTo>
                        <a:pt x="552" y="441"/>
                      </a:lnTo>
                      <a:lnTo>
                        <a:pt x="552" y="438"/>
                      </a:lnTo>
                      <a:lnTo>
                        <a:pt x="552" y="437"/>
                      </a:lnTo>
                      <a:lnTo>
                        <a:pt x="552" y="436"/>
                      </a:lnTo>
                      <a:lnTo>
                        <a:pt x="554" y="432"/>
                      </a:lnTo>
                      <a:lnTo>
                        <a:pt x="554" y="429"/>
                      </a:lnTo>
                      <a:lnTo>
                        <a:pt x="554" y="427"/>
                      </a:lnTo>
                      <a:lnTo>
                        <a:pt x="554" y="425"/>
                      </a:lnTo>
                      <a:lnTo>
                        <a:pt x="552" y="424"/>
                      </a:lnTo>
                      <a:lnTo>
                        <a:pt x="552" y="422"/>
                      </a:lnTo>
                      <a:lnTo>
                        <a:pt x="552" y="420"/>
                      </a:lnTo>
                      <a:lnTo>
                        <a:pt x="552" y="418"/>
                      </a:lnTo>
                      <a:lnTo>
                        <a:pt x="551" y="418"/>
                      </a:lnTo>
                      <a:lnTo>
                        <a:pt x="549" y="418"/>
                      </a:lnTo>
                      <a:lnTo>
                        <a:pt x="549" y="415"/>
                      </a:lnTo>
                      <a:lnTo>
                        <a:pt x="549" y="414"/>
                      </a:lnTo>
                      <a:lnTo>
                        <a:pt x="549" y="413"/>
                      </a:lnTo>
                      <a:lnTo>
                        <a:pt x="550" y="413"/>
                      </a:lnTo>
                      <a:lnTo>
                        <a:pt x="551" y="413"/>
                      </a:lnTo>
                      <a:lnTo>
                        <a:pt x="551" y="411"/>
                      </a:lnTo>
                      <a:lnTo>
                        <a:pt x="550" y="410"/>
                      </a:lnTo>
                      <a:lnTo>
                        <a:pt x="549" y="410"/>
                      </a:lnTo>
                      <a:lnTo>
                        <a:pt x="546" y="410"/>
                      </a:lnTo>
                      <a:lnTo>
                        <a:pt x="545" y="410"/>
                      </a:lnTo>
                      <a:lnTo>
                        <a:pt x="545" y="411"/>
                      </a:lnTo>
                      <a:lnTo>
                        <a:pt x="543" y="414"/>
                      </a:lnTo>
                      <a:lnTo>
                        <a:pt x="542" y="414"/>
                      </a:lnTo>
                      <a:lnTo>
                        <a:pt x="541" y="415"/>
                      </a:lnTo>
                      <a:lnTo>
                        <a:pt x="541" y="418"/>
                      </a:lnTo>
                      <a:lnTo>
                        <a:pt x="543" y="422"/>
                      </a:lnTo>
                      <a:lnTo>
                        <a:pt x="545" y="428"/>
                      </a:lnTo>
                      <a:lnTo>
                        <a:pt x="545" y="429"/>
                      </a:lnTo>
                      <a:lnTo>
                        <a:pt x="543" y="431"/>
                      </a:lnTo>
                      <a:lnTo>
                        <a:pt x="542" y="431"/>
                      </a:lnTo>
                      <a:lnTo>
                        <a:pt x="540" y="432"/>
                      </a:lnTo>
                      <a:lnTo>
                        <a:pt x="538" y="432"/>
                      </a:lnTo>
                      <a:lnTo>
                        <a:pt x="537" y="431"/>
                      </a:lnTo>
                      <a:lnTo>
                        <a:pt x="537" y="432"/>
                      </a:lnTo>
                      <a:lnTo>
                        <a:pt x="536" y="433"/>
                      </a:lnTo>
                      <a:lnTo>
                        <a:pt x="536" y="438"/>
                      </a:lnTo>
                      <a:lnTo>
                        <a:pt x="536" y="437"/>
                      </a:lnTo>
                      <a:lnTo>
                        <a:pt x="535" y="433"/>
                      </a:lnTo>
                      <a:lnTo>
                        <a:pt x="535" y="431"/>
                      </a:lnTo>
                      <a:lnTo>
                        <a:pt x="533" y="431"/>
                      </a:lnTo>
                      <a:lnTo>
                        <a:pt x="532" y="428"/>
                      </a:lnTo>
                      <a:lnTo>
                        <a:pt x="532" y="427"/>
                      </a:lnTo>
                      <a:lnTo>
                        <a:pt x="531" y="425"/>
                      </a:lnTo>
                      <a:lnTo>
                        <a:pt x="524" y="419"/>
                      </a:lnTo>
                      <a:lnTo>
                        <a:pt x="522" y="415"/>
                      </a:lnTo>
                      <a:lnTo>
                        <a:pt x="519" y="411"/>
                      </a:lnTo>
                      <a:lnTo>
                        <a:pt x="517" y="408"/>
                      </a:lnTo>
                      <a:lnTo>
                        <a:pt x="513" y="404"/>
                      </a:lnTo>
                      <a:lnTo>
                        <a:pt x="512" y="400"/>
                      </a:lnTo>
                      <a:lnTo>
                        <a:pt x="510" y="399"/>
                      </a:lnTo>
                      <a:lnTo>
                        <a:pt x="509" y="396"/>
                      </a:lnTo>
                      <a:lnTo>
                        <a:pt x="505" y="390"/>
                      </a:lnTo>
                      <a:lnTo>
                        <a:pt x="502" y="385"/>
                      </a:lnTo>
                      <a:lnTo>
                        <a:pt x="500" y="383"/>
                      </a:lnTo>
                      <a:lnTo>
                        <a:pt x="499" y="382"/>
                      </a:lnTo>
                      <a:lnTo>
                        <a:pt x="499" y="381"/>
                      </a:lnTo>
                      <a:lnTo>
                        <a:pt x="498" y="380"/>
                      </a:lnTo>
                      <a:lnTo>
                        <a:pt x="495" y="377"/>
                      </a:lnTo>
                      <a:lnTo>
                        <a:pt x="493" y="375"/>
                      </a:lnTo>
                      <a:lnTo>
                        <a:pt x="490" y="372"/>
                      </a:lnTo>
                      <a:lnTo>
                        <a:pt x="486" y="368"/>
                      </a:lnTo>
                      <a:lnTo>
                        <a:pt x="485" y="367"/>
                      </a:lnTo>
                      <a:lnTo>
                        <a:pt x="482" y="362"/>
                      </a:lnTo>
                      <a:lnTo>
                        <a:pt x="482" y="361"/>
                      </a:lnTo>
                      <a:lnTo>
                        <a:pt x="481" y="359"/>
                      </a:lnTo>
                      <a:lnTo>
                        <a:pt x="479" y="358"/>
                      </a:lnTo>
                      <a:lnTo>
                        <a:pt x="482" y="358"/>
                      </a:lnTo>
                      <a:lnTo>
                        <a:pt x="482" y="361"/>
                      </a:lnTo>
                      <a:lnTo>
                        <a:pt x="482" y="362"/>
                      </a:lnTo>
                      <a:lnTo>
                        <a:pt x="484" y="362"/>
                      </a:lnTo>
                      <a:lnTo>
                        <a:pt x="485" y="361"/>
                      </a:lnTo>
                      <a:lnTo>
                        <a:pt x="485" y="359"/>
                      </a:lnTo>
                      <a:lnTo>
                        <a:pt x="485" y="358"/>
                      </a:lnTo>
                      <a:lnTo>
                        <a:pt x="486" y="358"/>
                      </a:lnTo>
                      <a:lnTo>
                        <a:pt x="488" y="358"/>
                      </a:lnTo>
                      <a:lnTo>
                        <a:pt x="488" y="357"/>
                      </a:lnTo>
                      <a:lnTo>
                        <a:pt x="489" y="354"/>
                      </a:lnTo>
                      <a:lnTo>
                        <a:pt x="490" y="353"/>
                      </a:lnTo>
                      <a:lnTo>
                        <a:pt x="490" y="352"/>
                      </a:lnTo>
                      <a:lnTo>
                        <a:pt x="490" y="350"/>
                      </a:lnTo>
                      <a:lnTo>
                        <a:pt x="491" y="349"/>
                      </a:lnTo>
                      <a:lnTo>
                        <a:pt x="493" y="349"/>
                      </a:lnTo>
                      <a:lnTo>
                        <a:pt x="494" y="348"/>
                      </a:lnTo>
                      <a:lnTo>
                        <a:pt x="494" y="347"/>
                      </a:lnTo>
                      <a:lnTo>
                        <a:pt x="494" y="344"/>
                      </a:lnTo>
                      <a:lnTo>
                        <a:pt x="495" y="340"/>
                      </a:lnTo>
                      <a:lnTo>
                        <a:pt x="496" y="336"/>
                      </a:lnTo>
                      <a:lnTo>
                        <a:pt x="499" y="335"/>
                      </a:lnTo>
                      <a:lnTo>
                        <a:pt x="500" y="335"/>
                      </a:lnTo>
                      <a:lnTo>
                        <a:pt x="500" y="334"/>
                      </a:lnTo>
                      <a:lnTo>
                        <a:pt x="500" y="333"/>
                      </a:lnTo>
                      <a:lnTo>
                        <a:pt x="499" y="333"/>
                      </a:lnTo>
                      <a:lnTo>
                        <a:pt x="500" y="333"/>
                      </a:lnTo>
                      <a:lnTo>
                        <a:pt x="502" y="331"/>
                      </a:lnTo>
                      <a:lnTo>
                        <a:pt x="503" y="330"/>
                      </a:lnTo>
                      <a:lnTo>
                        <a:pt x="504" y="329"/>
                      </a:lnTo>
                      <a:lnTo>
                        <a:pt x="503" y="329"/>
                      </a:lnTo>
                      <a:lnTo>
                        <a:pt x="504" y="326"/>
                      </a:lnTo>
                      <a:lnTo>
                        <a:pt x="504" y="325"/>
                      </a:lnTo>
                      <a:lnTo>
                        <a:pt x="505" y="324"/>
                      </a:lnTo>
                      <a:lnTo>
                        <a:pt x="505" y="321"/>
                      </a:lnTo>
                      <a:lnTo>
                        <a:pt x="505" y="320"/>
                      </a:lnTo>
                      <a:lnTo>
                        <a:pt x="504" y="316"/>
                      </a:lnTo>
                      <a:lnTo>
                        <a:pt x="503" y="315"/>
                      </a:lnTo>
                      <a:lnTo>
                        <a:pt x="502" y="315"/>
                      </a:lnTo>
                      <a:lnTo>
                        <a:pt x="499" y="315"/>
                      </a:lnTo>
                      <a:lnTo>
                        <a:pt x="499" y="314"/>
                      </a:lnTo>
                      <a:lnTo>
                        <a:pt x="498" y="314"/>
                      </a:lnTo>
                      <a:lnTo>
                        <a:pt x="496" y="312"/>
                      </a:lnTo>
                      <a:lnTo>
                        <a:pt x="496" y="314"/>
                      </a:lnTo>
                      <a:lnTo>
                        <a:pt x="495" y="315"/>
                      </a:lnTo>
                      <a:lnTo>
                        <a:pt x="496" y="316"/>
                      </a:lnTo>
                      <a:lnTo>
                        <a:pt x="496" y="320"/>
                      </a:lnTo>
                      <a:lnTo>
                        <a:pt x="498" y="321"/>
                      </a:lnTo>
                      <a:lnTo>
                        <a:pt x="499" y="321"/>
                      </a:lnTo>
                      <a:lnTo>
                        <a:pt x="499" y="324"/>
                      </a:lnTo>
                      <a:lnTo>
                        <a:pt x="498" y="324"/>
                      </a:lnTo>
                      <a:lnTo>
                        <a:pt x="495" y="324"/>
                      </a:lnTo>
                      <a:lnTo>
                        <a:pt x="491" y="323"/>
                      </a:lnTo>
                      <a:lnTo>
                        <a:pt x="491" y="321"/>
                      </a:lnTo>
                      <a:lnTo>
                        <a:pt x="493" y="320"/>
                      </a:lnTo>
                      <a:lnTo>
                        <a:pt x="493" y="319"/>
                      </a:lnTo>
                      <a:lnTo>
                        <a:pt x="491" y="319"/>
                      </a:lnTo>
                      <a:lnTo>
                        <a:pt x="491" y="317"/>
                      </a:lnTo>
                      <a:lnTo>
                        <a:pt x="493" y="317"/>
                      </a:lnTo>
                      <a:lnTo>
                        <a:pt x="493" y="316"/>
                      </a:lnTo>
                      <a:lnTo>
                        <a:pt x="491" y="314"/>
                      </a:lnTo>
                      <a:lnTo>
                        <a:pt x="491" y="311"/>
                      </a:lnTo>
                      <a:lnTo>
                        <a:pt x="489" y="310"/>
                      </a:lnTo>
                      <a:lnTo>
                        <a:pt x="486" y="310"/>
                      </a:lnTo>
                      <a:lnTo>
                        <a:pt x="484" y="310"/>
                      </a:lnTo>
                      <a:lnTo>
                        <a:pt x="481" y="311"/>
                      </a:lnTo>
                      <a:lnTo>
                        <a:pt x="475" y="312"/>
                      </a:lnTo>
                      <a:lnTo>
                        <a:pt x="475" y="314"/>
                      </a:lnTo>
                      <a:lnTo>
                        <a:pt x="474" y="314"/>
                      </a:lnTo>
                      <a:lnTo>
                        <a:pt x="475" y="315"/>
                      </a:lnTo>
                      <a:lnTo>
                        <a:pt x="476" y="316"/>
                      </a:lnTo>
                      <a:lnTo>
                        <a:pt x="477" y="316"/>
                      </a:lnTo>
                      <a:lnTo>
                        <a:pt x="479" y="317"/>
                      </a:lnTo>
                      <a:lnTo>
                        <a:pt x="480" y="317"/>
                      </a:lnTo>
                      <a:lnTo>
                        <a:pt x="484" y="317"/>
                      </a:lnTo>
                      <a:lnTo>
                        <a:pt x="482" y="317"/>
                      </a:lnTo>
                      <a:lnTo>
                        <a:pt x="484" y="319"/>
                      </a:lnTo>
                      <a:lnTo>
                        <a:pt x="486" y="320"/>
                      </a:lnTo>
                      <a:lnTo>
                        <a:pt x="489" y="319"/>
                      </a:lnTo>
                      <a:lnTo>
                        <a:pt x="490" y="321"/>
                      </a:lnTo>
                      <a:lnTo>
                        <a:pt x="488" y="323"/>
                      </a:lnTo>
                      <a:lnTo>
                        <a:pt x="488" y="324"/>
                      </a:lnTo>
                      <a:lnTo>
                        <a:pt x="489" y="326"/>
                      </a:lnTo>
                      <a:lnTo>
                        <a:pt x="488" y="329"/>
                      </a:lnTo>
                      <a:lnTo>
                        <a:pt x="486" y="330"/>
                      </a:lnTo>
                      <a:lnTo>
                        <a:pt x="486" y="334"/>
                      </a:lnTo>
                      <a:lnTo>
                        <a:pt x="486" y="335"/>
                      </a:lnTo>
                      <a:lnTo>
                        <a:pt x="486" y="336"/>
                      </a:lnTo>
                      <a:lnTo>
                        <a:pt x="486" y="338"/>
                      </a:lnTo>
                      <a:lnTo>
                        <a:pt x="485" y="339"/>
                      </a:lnTo>
                      <a:lnTo>
                        <a:pt x="484" y="339"/>
                      </a:lnTo>
                      <a:lnTo>
                        <a:pt x="482" y="339"/>
                      </a:lnTo>
                      <a:lnTo>
                        <a:pt x="482" y="340"/>
                      </a:lnTo>
                      <a:lnTo>
                        <a:pt x="481" y="340"/>
                      </a:lnTo>
                      <a:lnTo>
                        <a:pt x="479" y="340"/>
                      </a:lnTo>
                      <a:lnTo>
                        <a:pt x="479" y="342"/>
                      </a:lnTo>
                      <a:lnTo>
                        <a:pt x="479" y="343"/>
                      </a:lnTo>
                      <a:lnTo>
                        <a:pt x="479" y="344"/>
                      </a:lnTo>
                      <a:lnTo>
                        <a:pt x="480" y="345"/>
                      </a:lnTo>
                      <a:lnTo>
                        <a:pt x="481" y="347"/>
                      </a:lnTo>
                      <a:lnTo>
                        <a:pt x="481" y="348"/>
                      </a:lnTo>
                      <a:lnTo>
                        <a:pt x="479" y="349"/>
                      </a:lnTo>
                      <a:lnTo>
                        <a:pt x="477" y="348"/>
                      </a:lnTo>
                      <a:lnTo>
                        <a:pt x="477" y="347"/>
                      </a:lnTo>
                      <a:lnTo>
                        <a:pt x="476" y="340"/>
                      </a:lnTo>
                      <a:lnTo>
                        <a:pt x="476" y="339"/>
                      </a:lnTo>
                      <a:lnTo>
                        <a:pt x="476" y="338"/>
                      </a:lnTo>
                      <a:lnTo>
                        <a:pt x="475" y="336"/>
                      </a:lnTo>
                      <a:lnTo>
                        <a:pt x="474" y="336"/>
                      </a:lnTo>
                      <a:lnTo>
                        <a:pt x="472" y="334"/>
                      </a:lnTo>
                      <a:lnTo>
                        <a:pt x="471" y="333"/>
                      </a:lnTo>
                      <a:lnTo>
                        <a:pt x="471" y="331"/>
                      </a:lnTo>
                      <a:lnTo>
                        <a:pt x="467" y="330"/>
                      </a:lnTo>
                      <a:lnTo>
                        <a:pt x="467" y="329"/>
                      </a:lnTo>
                      <a:lnTo>
                        <a:pt x="465" y="325"/>
                      </a:lnTo>
                      <a:lnTo>
                        <a:pt x="463" y="323"/>
                      </a:lnTo>
                      <a:lnTo>
                        <a:pt x="463" y="320"/>
                      </a:lnTo>
                      <a:lnTo>
                        <a:pt x="463" y="317"/>
                      </a:lnTo>
                      <a:lnTo>
                        <a:pt x="465" y="314"/>
                      </a:lnTo>
                      <a:lnTo>
                        <a:pt x="465" y="315"/>
                      </a:lnTo>
                      <a:lnTo>
                        <a:pt x="465" y="317"/>
                      </a:lnTo>
                      <a:lnTo>
                        <a:pt x="465" y="320"/>
                      </a:lnTo>
                      <a:lnTo>
                        <a:pt x="466" y="317"/>
                      </a:lnTo>
                      <a:lnTo>
                        <a:pt x="466" y="315"/>
                      </a:lnTo>
                      <a:lnTo>
                        <a:pt x="467" y="314"/>
                      </a:lnTo>
                      <a:lnTo>
                        <a:pt x="467" y="311"/>
                      </a:lnTo>
                      <a:lnTo>
                        <a:pt x="467" y="309"/>
                      </a:lnTo>
                      <a:lnTo>
                        <a:pt x="467" y="306"/>
                      </a:lnTo>
                      <a:lnTo>
                        <a:pt x="467" y="303"/>
                      </a:lnTo>
                      <a:lnTo>
                        <a:pt x="466" y="298"/>
                      </a:lnTo>
                      <a:lnTo>
                        <a:pt x="466" y="297"/>
                      </a:lnTo>
                      <a:lnTo>
                        <a:pt x="466" y="296"/>
                      </a:lnTo>
                      <a:lnTo>
                        <a:pt x="466" y="295"/>
                      </a:lnTo>
                      <a:lnTo>
                        <a:pt x="465" y="293"/>
                      </a:lnTo>
                      <a:lnTo>
                        <a:pt x="463" y="293"/>
                      </a:lnTo>
                      <a:lnTo>
                        <a:pt x="463" y="292"/>
                      </a:lnTo>
                      <a:lnTo>
                        <a:pt x="463" y="289"/>
                      </a:lnTo>
                      <a:lnTo>
                        <a:pt x="466" y="286"/>
                      </a:lnTo>
                      <a:lnTo>
                        <a:pt x="466" y="283"/>
                      </a:lnTo>
                      <a:lnTo>
                        <a:pt x="466" y="282"/>
                      </a:lnTo>
                      <a:lnTo>
                        <a:pt x="467" y="282"/>
                      </a:lnTo>
                      <a:lnTo>
                        <a:pt x="469" y="278"/>
                      </a:lnTo>
                      <a:lnTo>
                        <a:pt x="467" y="277"/>
                      </a:lnTo>
                      <a:lnTo>
                        <a:pt x="467" y="274"/>
                      </a:lnTo>
                      <a:lnTo>
                        <a:pt x="469" y="272"/>
                      </a:lnTo>
                      <a:lnTo>
                        <a:pt x="470" y="269"/>
                      </a:lnTo>
                      <a:lnTo>
                        <a:pt x="469" y="267"/>
                      </a:lnTo>
                      <a:lnTo>
                        <a:pt x="470" y="264"/>
                      </a:lnTo>
                      <a:lnTo>
                        <a:pt x="470" y="263"/>
                      </a:lnTo>
                      <a:lnTo>
                        <a:pt x="471" y="263"/>
                      </a:lnTo>
                      <a:lnTo>
                        <a:pt x="471" y="262"/>
                      </a:lnTo>
                      <a:lnTo>
                        <a:pt x="470" y="260"/>
                      </a:lnTo>
                      <a:lnTo>
                        <a:pt x="471" y="259"/>
                      </a:lnTo>
                      <a:lnTo>
                        <a:pt x="471" y="256"/>
                      </a:lnTo>
                      <a:lnTo>
                        <a:pt x="471" y="255"/>
                      </a:lnTo>
                      <a:lnTo>
                        <a:pt x="470" y="253"/>
                      </a:lnTo>
                      <a:lnTo>
                        <a:pt x="471" y="251"/>
                      </a:lnTo>
                      <a:lnTo>
                        <a:pt x="471" y="250"/>
                      </a:lnTo>
                      <a:lnTo>
                        <a:pt x="470" y="249"/>
                      </a:lnTo>
                      <a:lnTo>
                        <a:pt x="471" y="248"/>
                      </a:lnTo>
                      <a:lnTo>
                        <a:pt x="471" y="245"/>
                      </a:lnTo>
                      <a:lnTo>
                        <a:pt x="470" y="244"/>
                      </a:lnTo>
                      <a:lnTo>
                        <a:pt x="470" y="242"/>
                      </a:lnTo>
                      <a:lnTo>
                        <a:pt x="470" y="240"/>
                      </a:lnTo>
                      <a:lnTo>
                        <a:pt x="470" y="237"/>
                      </a:lnTo>
                      <a:lnTo>
                        <a:pt x="470" y="235"/>
                      </a:lnTo>
                      <a:lnTo>
                        <a:pt x="470" y="234"/>
                      </a:lnTo>
                      <a:lnTo>
                        <a:pt x="469" y="234"/>
                      </a:lnTo>
                      <a:lnTo>
                        <a:pt x="469" y="232"/>
                      </a:lnTo>
                      <a:lnTo>
                        <a:pt x="469" y="231"/>
                      </a:lnTo>
                      <a:lnTo>
                        <a:pt x="467" y="230"/>
                      </a:lnTo>
                      <a:lnTo>
                        <a:pt x="469" y="228"/>
                      </a:lnTo>
                      <a:lnTo>
                        <a:pt x="469" y="226"/>
                      </a:lnTo>
                      <a:lnTo>
                        <a:pt x="469" y="225"/>
                      </a:lnTo>
                      <a:lnTo>
                        <a:pt x="467" y="223"/>
                      </a:lnTo>
                      <a:lnTo>
                        <a:pt x="467" y="222"/>
                      </a:lnTo>
                      <a:lnTo>
                        <a:pt x="467" y="220"/>
                      </a:lnTo>
                      <a:lnTo>
                        <a:pt x="469" y="218"/>
                      </a:lnTo>
                      <a:lnTo>
                        <a:pt x="467" y="217"/>
                      </a:lnTo>
                      <a:lnTo>
                        <a:pt x="467" y="215"/>
                      </a:lnTo>
                      <a:lnTo>
                        <a:pt x="467" y="213"/>
                      </a:lnTo>
                      <a:lnTo>
                        <a:pt x="466" y="213"/>
                      </a:lnTo>
                      <a:lnTo>
                        <a:pt x="463" y="213"/>
                      </a:lnTo>
                      <a:lnTo>
                        <a:pt x="462" y="212"/>
                      </a:lnTo>
                      <a:lnTo>
                        <a:pt x="461" y="209"/>
                      </a:lnTo>
                      <a:lnTo>
                        <a:pt x="460" y="209"/>
                      </a:lnTo>
                      <a:lnTo>
                        <a:pt x="458" y="208"/>
                      </a:lnTo>
                      <a:lnTo>
                        <a:pt x="457" y="206"/>
                      </a:lnTo>
                      <a:lnTo>
                        <a:pt x="457" y="203"/>
                      </a:lnTo>
                      <a:lnTo>
                        <a:pt x="455" y="204"/>
                      </a:lnTo>
                      <a:lnTo>
                        <a:pt x="455" y="203"/>
                      </a:lnTo>
                      <a:lnTo>
                        <a:pt x="455" y="201"/>
                      </a:lnTo>
                      <a:lnTo>
                        <a:pt x="453" y="198"/>
                      </a:lnTo>
                      <a:lnTo>
                        <a:pt x="452" y="197"/>
                      </a:lnTo>
                      <a:lnTo>
                        <a:pt x="452" y="195"/>
                      </a:lnTo>
                      <a:lnTo>
                        <a:pt x="448" y="197"/>
                      </a:lnTo>
                      <a:lnTo>
                        <a:pt x="447" y="194"/>
                      </a:lnTo>
                      <a:lnTo>
                        <a:pt x="448" y="193"/>
                      </a:lnTo>
                      <a:lnTo>
                        <a:pt x="449" y="193"/>
                      </a:lnTo>
                      <a:lnTo>
                        <a:pt x="449" y="192"/>
                      </a:lnTo>
                      <a:lnTo>
                        <a:pt x="448" y="190"/>
                      </a:lnTo>
                      <a:lnTo>
                        <a:pt x="448" y="189"/>
                      </a:lnTo>
                      <a:lnTo>
                        <a:pt x="446" y="188"/>
                      </a:lnTo>
                      <a:lnTo>
                        <a:pt x="443" y="188"/>
                      </a:lnTo>
                      <a:lnTo>
                        <a:pt x="441" y="188"/>
                      </a:lnTo>
                      <a:lnTo>
                        <a:pt x="438" y="188"/>
                      </a:lnTo>
                      <a:lnTo>
                        <a:pt x="437" y="188"/>
                      </a:lnTo>
                      <a:lnTo>
                        <a:pt x="435" y="188"/>
                      </a:lnTo>
                      <a:lnTo>
                        <a:pt x="433" y="188"/>
                      </a:lnTo>
                      <a:lnTo>
                        <a:pt x="432" y="188"/>
                      </a:lnTo>
                      <a:lnTo>
                        <a:pt x="430" y="188"/>
                      </a:lnTo>
                      <a:lnTo>
                        <a:pt x="429" y="190"/>
                      </a:lnTo>
                      <a:lnTo>
                        <a:pt x="429" y="192"/>
                      </a:lnTo>
                      <a:lnTo>
                        <a:pt x="429" y="193"/>
                      </a:lnTo>
                      <a:lnTo>
                        <a:pt x="427" y="193"/>
                      </a:lnTo>
                      <a:lnTo>
                        <a:pt x="427" y="192"/>
                      </a:lnTo>
                      <a:lnTo>
                        <a:pt x="425" y="192"/>
                      </a:lnTo>
                      <a:lnTo>
                        <a:pt x="425" y="189"/>
                      </a:lnTo>
                      <a:lnTo>
                        <a:pt x="424" y="188"/>
                      </a:lnTo>
                      <a:lnTo>
                        <a:pt x="423" y="187"/>
                      </a:lnTo>
                      <a:lnTo>
                        <a:pt x="423" y="185"/>
                      </a:lnTo>
                      <a:lnTo>
                        <a:pt x="423" y="181"/>
                      </a:lnTo>
                      <a:lnTo>
                        <a:pt x="423" y="180"/>
                      </a:lnTo>
                      <a:lnTo>
                        <a:pt x="422" y="180"/>
                      </a:lnTo>
                      <a:lnTo>
                        <a:pt x="420" y="179"/>
                      </a:lnTo>
                      <a:lnTo>
                        <a:pt x="418" y="179"/>
                      </a:lnTo>
                      <a:lnTo>
                        <a:pt x="416" y="178"/>
                      </a:lnTo>
                      <a:lnTo>
                        <a:pt x="415" y="178"/>
                      </a:lnTo>
                      <a:lnTo>
                        <a:pt x="415" y="179"/>
                      </a:lnTo>
                      <a:lnTo>
                        <a:pt x="414" y="178"/>
                      </a:lnTo>
                      <a:lnTo>
                        <a:pt x="413" y="175"/>
                      </a:lnTo>
                      <a:lnTo>
                        <a:pt x="413" y="174"/>
                      </a:lnTo>
                      <a:lnTo>
                        <a:pt x="413" y="173"/>
                      </a:lnTo>
                      <a:lnTo>
                        <a:pt x="411" y="170"/>
                      </a:lnTo>
                      <a:lnTo>
                        <a:pt x="410" y="170"/>
                      </a:lnTo>
                      <a:lnTo>
                        <a:pt x="409" y="167"/>
                      </a:lnTo>
                      <a:lnTo>
                        <a:pt x="408" y="165"/>
                      </a:lnTo>
                      <a:lnTo>
                        <a:pt x="405" y="164"/>
                      </a:lnTo>
                      <a:lnTo>
                        <a:pt x="404" y="164"/>
                      </a:lnTo>
                      <a:lnTo>
                        <a:pt x="402" y="165"/>
                      </a:lnTo>
                      <a:lnTo>
                        <a:pt x="400" y="164"/>
                      </a:lnTo>
                      <a:lnTo>
                        <a:pt x="399" y="162"/>
                      </a:lnTo>
                      <a:lnTo>
                        <a:pt x="399" y="161"/>
                      </a:lnTo>
                      <a:lnTo>
                        <a:pt x="399" y="160"/>
                      </a:lnTo>
                      <a:lnTo>
                        <a:pt x="397" y="160"/>
                      </a:lnTo>
                      <a:lnTo>
                        <a:pt x="396" y="161"/>
                      </a:lnTo>
                      <a:lnTo>
                        <a:pt x="395" y="160"/>
                      </a:lnTo>
                      <a:lnTo>
                        <a:pt x="394" y="159"/>
                      </a:lnTo>
                      <a:lnTo>
                        <a:pt x="392" y="159"/>
                      </a:lnTo>
                      <a:lnTo>
                        <a:pt x="391" y="157"/>
                      </a:lnTo>
                      <a:lnTo>
                        <a:pt x="390" y="157"/>
                      </a:lnTo>
                      <a:lnTo>
                        <a:pt x="390" y="156"/>
                      </a:lnTo>
                      <a:lnTo>
                        <a:pt x="390" y="155"/>
                      </a:lnTo>
                      <a:lnTo>
                        <a:pt x="388" y="151"/>
                      </a:lnTo>
                      <a:lnTo>
                        <a:pt x="388" y="148"/>
                      </a:lnTo>
                      <a:lnTo>
                        <a:pt x="388" y="147"/>
                      </a:lnTo>
                      <a:lnTo>
                        <a:pt x="387" y="143"/>
                      </a:lnTo>
                      <a:lnTo>
                        <a:pt x="387" y="141"/>
                      </a:lnTo>
                      <a:lnTo>
                        <a:pt x="386" y="141"/>
                      </a:lnTo>
                      <a:lnTo>
                        <a:pt x="385" y="141"/>
                      </a:lnTo>
                      <a:lnTo>
                        <a:pt x="383" y="141"/>
                      </a:lnTo>
                      <a:lnTo>
                        <a:pt x="382" y="141"/>
                      </a:lnTo>
                      <a:lnTo>
                        <a:pt x="380" y="140"/>
                      </a:lnTo>
                      <a:lnTo>
                        <a:pt x="380" y="138"/>
                      </a:lnTo>
                      <a:lnTo>
                        <a:pt x="378" y="138"/>
                      </a:lnTo>
                      <a:lnTo>
                        <a:pt x="377" y="137"/>
                      </a:lnTo>
                      <a:lnTo>
                        <a:pt x="375" y="137"/>
                      </a:lnTo>
                      <a:lnTo>
                        <a:pt x="373" y="136"/>
                      </a:lnTo>
                      <a:lnTo>
                        <a:pt x="373" y="134"/>
                      </a:lnTo>
                      <a:lnTo>
                        <a:pt x="372" y="133"/>
                      </a:lnTo>
                      <a:lnTo>
                        <a:pt x="371" y="133"/>
                      </a:lnTo>
                      <a:lnTo>
                        <a:pt x="369" y="132"/>
                      </a:lnTo>
                      <a:lnTo>
                        <a:pt x="369" y="131"/>
                      </a:lnTo>
                      <a:lnTo>
                        <a:pt x="369" y="128"/>
                      </a:lnTo>
                      <a:lnTo>
                        <a:pt x="368" y="127"/>
                      </a:lnTo>
                      <a:lnTo>
                        <a:pt x="367" y="126"/>
                      </a:lnTo>
                      <a:lnTo>
                        <a:pt x="366" y="126"/>
                      </a:lnTo>
                      <a:lnTo>
                        <a:pt x="363" y="120"/>
                      </a:lnTo>
                      <a:lnTo>
                        <a:pt x="362" y="119"/>
                      </a:lnTo>
                      <a:lnTo>
                        <a:pt x="359" y="118"/>
                      </a:lnTo>
                      <a:lnTo>
                        <a:pt x="358" y="118"/>
                      </a:lnTo>
                      <a:lnTo>
                        <a:pt x="352" y="114"/>
                      </a:lnTo>
                      <a:lnTo>
                        <a:pt x="349" y="113"/>
                      </a:lnTo>
                      <a:lnTo>
                        <a:pt x="345" y="113"/>
                      </a:lnTo>
                      <a:lnTo>
                        <a:pt x="344" y="112"/>
                      </a:lnTo>
                      <a:lnTo>
                        <a:pt x="335" y="108"/>
                      </a:lnTo>
                      <a:lnTo>
                        <a:pt x="333" y="105"/>
                      </a:lnTo>
                      <a:lnTo>
                        <a:pt x="330" y="104"/>
                      </a:lnTo>
                      <a:lnTo>
                        <a:pt x="329" y="103"/>
                      </a:lnTo>
                      <a:lnTo>
                        <a:pt x="326" y="103"/>
                      </a:lnTo>
                      <a:lnTo>
                        <a:pt x="324" y="103"/>
                      </a:lnTo>
                      <a:lnTo>
                        <a:pt x="322" y="103"/>
                      </a:lnTo>
                      <a:lnTo>
                        <a:pt x="322" y="104"/>
                      </a:lnTo>
                      <a:lnTo>
                        <a:pt x="321" y="104"/>
                      </a:lnTo>
                      <a:lnTo>
                        <a:pt x="320" y="104"/>
                      </a:lnTo>
                      <a:lnTo>
                        <a:pt x="319" y="105"/>
                      </a:lnTo>
                      <a:lnTo>
                        <a:pt x="317" y="105"/>
                      </a:lnTo>
                      <a:lnTo>
                        <a:pt x="317" y="106"/>
                      </a:lnTo>
                      <a:lnTo>
                        <a:pt x="315" y="108"/>
                      </a:lnTo>
                      <a:lnTo>
                        <a:pt x="314" y="108"/>
                      </a:lnTo>
                      <a:lnTo>
                        <a:pt x="311" y="106"/>
                      </a:lnTo>
                      <a:lnTo>
                        <a:pt x="310" y="106"/>
                      </a:lnTo>
                      <a:lnTo>
                        <a:pt x="307" y="106"/>
                      </a:lnTo>
                      <a:lnTo>
                        <a:pt x="307" y="105"/>
                      </a:lnTo>
                      <a:lnTo>
                        <a:pt x="306" y="105"/>
                      </a:lnTo>
                      <a:lnTo>
                        <a:pt x="305" y="106"/>
                      </a:lnTo>
                      <a:lnTo>
                        <a:pt x="305" y="108"/>
                      </a:lnTo>
                      <a:lnTo>
                        <a:pt x="305" y="109"/>
                      </a:lnTo>
                      <a:lnTo>
                        <a:pt x="305" y="110"/>
                      </a:lnTo>
                      <a:lnTo>
                        <a:pt x="303" y="110"/>
                      </a:lnTo>
                      <a:lnTo>
                        <a:pt x="301" y="109"/>
                      </a:lnTo>
                      <a:lnTo>
                        <a:pt x="298" y="110"/>
                      </a:lnTo>
                      <a:lnTo>
                        <a:pt x="297" y="112"/>
                      </a:lnTo>
                      <a:lnTo>
                        <a:pt x="297" y="114"/>
                      </a:lnTo>
                      <a:lnTo>
                        <a:pt x="298" y="119"/>
                      </a:lnTo>
                      <a:lnTo>
                        <a:pt x="300" y="119"/>
                      </a:lnTo>
                      <a:lnTo>
                        <a:pt x="301" y="122"/>
                      </a:lnTo>
                      <a:lnTo>
                        <a:pt x="301" y="123"/>
                      </a:lnTo>
                      <a:lnTo>
                        <a:pt x="301" y="126"/>
                      </a:lnTo>
                      <a:lnTo>
                        <a:pt x="301" y="127"/>
                      </a:lnTo>
                      <a:lnTo>
                        <a:pt x="301" y="128"/>
                      </a:lnTo>
                      <a:lnTo>
                        <a:pt x="298" y="129"/>
                      </a:lnTo>
                      <a:lnTo>
                        <a:pt x="296" y="128"/>
                      </a:lnTo>
                      <a:lnTo>
                        <a:pt x="293" y="128"/>
                      </a:lnTo>
                      <a:lnTo>
                        <a:pt x="292" y="127"/>
                      </a:lnTo>
                      <a:lnTo>
                        <a:pt x="291" y="126"/>
                      </a:lnTo>
                      <a:lnTo>
                        <a:pt x="289" y="127"/>
                      </a:lnTo>
                      <a:lnTo>
                        <a:pt x="287" y="128"/>
                      </a:lnTo>
                      <a:lnTo>
                        <a:pt x="286" y="128"/>
                      </a:lnTo>
                      <a:lnTo>
                        <a:pt x="284" y="129"/>
                      </a:lnTo>
                      <a:lnTo>
                        <a:pt x="280" y="132"/>
                      </a:lnTo>
                      <a:lnTo>
                        <a:pt x="278" y="133"/>
                      </a:lnTo>
                      <a:lnTo>
                        <a:pt x="278" y="134"/>
                      </a:lnTo>
                      <a:lnTo>
                        <a:pt x="274" y="137"/>
                      </a:lnTo>
                      <a:lnTo>
                        <a:pt x="274" y="138"/>
                      </a:lnTo>
                      <a:lnTo>
                        <a:pt x="273" y="138"/>
                      </a:lnTo>
                      <a:lnTo>
                        <a:pt x="272" y="138"/>
                      </a:lnTo>
                      <a:lnTo>
                        <a:pt x="272" y="140"/>
                      </a:lnTo>
                      <a:lnTo>
                        <a:pt x="268" y="142"/>
                      </a:lnTo>
                      <a:lnTo>
                        <a:pt x="267" y="145"/>
                      </a:lnTo>
                      <a:lnTo>
                        <a:pt x="265" y="145"/>
                      </a:lnTo>
                      <a:lnTo>
                        <a:pt x="260" y="148"/>
                      </a:lnTo>
                      <a:lnTo>
                        <a:pt x="259" y="148"/>
                      </a:lnTo>
                      <a:lnTo>
                        <a:pt x="256" y="150"/>
                      </a:lnTo>
                      <a:lnTo>
                        <a:pt x="255" y="151"/>
                      </a:lnTo>
                      <a:lnTo>
                        <a:pt x="255" y="152"/>
                      </a:lnTo>
                      <a:lnTo>
                        <a:pt x="254" y="151"/>
                      </a:lnTo>
                      <a:lnTo>
                        <a:pt x="254" y="148"/>
                      </a:lnTo>
                      <a:lnTo>
                        <a:pt x="255" y="147"/>
                      </a:lnTo>
                      <a:lnTo>
                        <a:pt x="254" y="146"/>
                      </a:lnTo>
                      <a:lnTo>
                        <a:pt x="253" y="146"/>
                      </a:lnTo>
                      <a:lnTo>
                        <a:pt x="251" y="146"/>
                      </a:lnTo>
                      <a:lnTo>
                        <a:pt x="251" y="147"/>
                      </a:lnTo>
                      <a:lnTo>
                        <a:pt x="250" y="150"/>
                      </a:lnTo>
                      <a:lnTo>
                        <a:pt x="250" y="151"/>
                      </a:lnTo>
                      <a:lnTo>
                        <a:pt x="247" y="151"/>
                      </a:lnTo>
                      <a:lnTo>
                        <a:pt x="247" y="154"/>
                      </a:lnTo>
                      <a:lnTo>
                        <a:pt x="246" y="155"/>
                      </a:lnTo>
                      <a:lnTo>
                        <a:pt x="242" y="155"/>
                      </a:lnTo>
                      <a:lnTo>
                        <a:pt x="239" y="155"/>
                      </a:lnTo>
                      <a:lnTo>
                        <a:pt x="236" y="155"/>
                      </a:lnTo>
                      <a:lnTo>
                        <a:pt x="235" y="156"/>
                      </a:lnTo>
                      <a:lnTo>
                        <a:pt x="232" y="157"/>
                      </a:lnTo>
                      <a:lnTo>
                        <a:pt x="230" y="159"/>
                      </a:lnTo>
                      <a:lnTo>
                        <a:pt x="226" y="159"/>
                      </a:lnTo>
                      <a:lnTo>
                        <a:pt x="226" y="160"/>
                      </a:lnTo>
                      <a:lnTo>
                        <a:pt x="222" y="161"/>
                      </a:lnTo>
                      <a:lnTo>
                        <a:pt x="220" y="161"/>
                      </a:lnTo>
                      <a:lnTo>
                        <a:pt x="217" y="161"/>
                      </a:lnTo>
                      <a:lnTo>
                        <a:pt x="216" y="162"/>
                      </a:lnTo>
                      <a:lnTo>
                        <a:pt x="214" y="164"/>
                      </a:lnTo>
                      <a:lnTo>
                        <a:pt x="216" y="165"/>
                      </a:lnTo>
                      <a:lnTo>
                        <a:pt x="214" y="164"/>
                      </a:lnTo>
                      <a:lnTo>
                        <a:pt x="213" y="162"/>
                      </a:lnTo>
                      <a:lnTo>
                        <a:pt x="212" y="160"/>
                      </a:lnTo>
                      <a:lnTo>
                        <a:pt x="209" y="156"/>
                      </a:lnTo>
                      <a:lnTo>
                        <a:pt x="207" y="150"/>
                      </a:lnTo>
                      <a:lnTo>
                        <a:pt x="207" y="147"/>
                      </a:lnTo>
                      <a:lnTo>
                        <a:pt x="207" y="146"/>
                      </a:lnTo>
                      <a:lnTo>
                        <a:pt x="207" y="145"/>
                      </a:lnTo>
                      <a:lnTo>
                        <a:pt x="207" y="143"/>
                      </a:lnTo>
                      <a:lnTo>
                        <a:pt x="208" y="142"/>
                      </a:lnTo>
                      <a:lnTo>
                        <a:pt x="208" y="143"/>
                      </a:lnTo>
                      <a:lnTo>
                        <a:pt x="208" y="147"/>
                      </a:lnTo>
                      <a:lnTo>
                        <a:pt x="208" y="150"/>
                      </a:lnTo>
                      <a:lnTo>
                        <a:pt x="209" y="154"/>
                      </a:lnTo>
                      <a:lnTo>
                        <a:pt x="212" y="159"/>
                      </a:lnTo>
                      <a:lnTo>
                        <a:pt x="213" y="161"/>
                      </a:lnTo>
                      <a:lnTo>
                        <a:pt x="214" y="161"/>
                      </a:lnTo>
                      <a:lnTo>
                        <a:pt x="217" y="160"/>
                      </a:lnTo>
                      <a:lnTo>
                        <a:pt x="218" y="160"/>
                      </a:lnTo>
                      <a:lnTo>
                        <a:pt x="217" y="148"/>
                      </a:lnTo>
                      <a:lnTo>
                        <a:pt x="217" y="147"/>
                      </a:lnTo>
                      <a:lnTo>
                        <a:pt x="216" y="147"/>
                      </a:lnTo>
                      <a:lnTo>
                        <a:pt x="216" y="146"/>
                      </a:lnTo>
                      <a:lnTo>
                        <a:pt x="216" y="145"/>
                      </a:lnTo>
                      <a:lnTo>
                        <a:pt x="214" y="145"/>
                      </a:lnTo>
                      <a:lnTo>
                        <a:pt x="213" y="143"/>
                      </a:lnTo>
                      <a:lnTo>
                        <a:pt x="212" y="142"/>
                      </a:lnTo>
                      <a:lnTo>
                        <a:pt x="211" y="140"/>
                      </a:lnTo>
                      <a:lnTo>
                        <a:pt x="208" y="137"/>
                      </a:lnTo>
                      <a:lnTo>
                        <a:pt x="207" y="136"/>
                      </a:lnTo>
                      <a:lnTo>
                        <a:pt x="204" y="134"/>
                      </a:lnTo>
                      <a:lnTo>
                        <a:pt x="202" y="133"/>
                      </a:lnTo>
                      <a:lnTo>
                        <a:pt x="200" y="133"/>
                      </a:lnTo>
                      <a:lnTo>
                        <a:pt x="199" y="133"/>
                      </a:lnTo>
                      <a:lnTo>
                        <a:pt x="197" y="133"/>
                      </a:lnTo>
                      <a:lnTo>
                        <a:pt x="194" y="131"/>
                      </a:lnTo>
                      <a:lnTo>
                        <a:pt x="190" y="128"/>
                      </a:lnTo>
                      <a:lnTo>
                        <a:pt x="189" y="127"/>
                      </a:lnTo>
                      <a:lnTo>
                        <a:pt x="189" y="124"/>
                      </a:lnTo>
                      <a:lnTo>
                        <a:pt x="188" y="124"/>
                      </a:lnTo>
                      <a:lnTo>
                        <a:pt x="186" y="124"/>
                      </a:lnTo>
                      <a:lnTo>
                        <a:pt x="184" y="123"/>
                      </a:lnTo>
                      <a:lnTo>
                        <a:pt x="183" y="123"/>
                      </a:lnTo>
                      <a:lnTo>
                        <a:pt x="179" y="122"/>
                      </a:lnTo>
                      <a:lnTo>
                        <a:pt x="175" y="119"/>
                      </a:lnTo>
                      <a:lnTo>
                        <a:pt x="174" y="118"/>
                      </a:lnTo>
                      <a:lnTo>
                        <a:pt x="171" y="115"/>
                      </a:lnTo>
                      <a:lnTo>
                        <a:pt x="167" y="114"/>
                      </a:lnTo>
                      <a:lnTo>
                        <a:pt x="161" y="110"/>
                      </a:lnTo>
                      <a:lnTo>
                        <a:pt x="157" y="109"/>
                      </a:lnTo>
                      <a:lnTo>
                        <a:pt x="150" y="106"/>
                      </a:lnTo>
                      <a:lnTo>
                        <a:pt x="142" y="103"/>
                      </a:lnTo>
                      <a:lnTo>
                        <a:pt x="129" y="100"/>
                      </a:lnTo>
                      <a:lnTo>
                        <a:pt x="123" y="99"/>
                      </a:lnTo>
                      <a:lnTo>
                        <a:pt x="117" y="99"/>
                      </a:lnTo>
                      <a:lnTo>
                        <a:pt x="114" y="98"/>
                      </a:lnTo>
                      <a:lnTo>
                        <a:pt x="113" y="98"/>
                      </a:lnTo>
                      <a:lnTo>
                        <a:pt x="110" y="98"/>
                      </a:lnTo>
                      <a:lnTo>
                        <a:pt x="109" y="99"/>
                      </a:lnTo>
                      <a:lnTo>
                        <a:pt x="108" y="99"/>
                      </a:lnTo>
                      <a:lnTo>
                        <a:pt x="106" y="99"/>
                      </a:lnTo>
                      <a:lnTo>
                        <a:pt x="104" y="99"/>
                      </a:lnTo>
                      <a:lnTo>
                        <a:pt x="101" y="99"/>
                      </a:lnTo>
                      <a:lnTo>
                        <a:pt x="92" y="99"/>
                      </a:lnTo>
                      <a:lnTo>
                        <a:pt x="82" y="100"/>
                      </a:lnTo>
                      <a:lnTo>
                        <a:pt x="78" y="101"/>
                      </a:lnTo>
                      <a:lnTo>
                        <a:pt x="73" y="103"/>
                      </a:lnTo>
                      <a:lnTo>
                        <a:pt x="68" y="104"/>
                      </a:lnTo>
                      <a:lnTo>
                        <a:pt x="47" y="110"/>
                      </a:lnTo>
                      <a:lnTo>
                        <a:pt x="43" y="112"/>
                      </a:lnTo>
                      <a:lnTo>
                        <a:pt x="38" y="113"/>
                      </a:lnTo>
                      <a:lnTo>
                        <a:pt x="37" y="113"/>
                      </a:lnTo>
                      <a:lnTo>
                        <a:pt x="35" y="112"/>
                      </a:lnTo>
                      <a:lnTo>
                        <a:pt x="33" y="113"/>
                      </a:lnTo>
                      <a:lnTo>
                        <a:pt x="30" y="114"/>
                      </a:lnTo>
                      <a:lnTo>
                        <a:pt x="24" y="115"/>
                      </a:lnTo>
                      <a:lnTo>
                        <a:pt x="16" y="118"/>
                      </a:lnTo>
                      <a:lnTo>
                        <a:pt x="21" y="115"/>
                      </a:lnTo>
                      <a:lnTo>
                        <a:pt x="21" y="114"/>
                      </a:lnTo>
                      <a:lnTo>
                        <a:pt x="21" y="112"/>
                      </a:lnTo>
                      <a:lnTo>
                        <a:pt x="21" y="109"/>
                      </a:lnTo>
                      <a:lnTo>
                        <a:pt x="21" y="106"/>
                      </a:lnTo>
                      <a:lnTo>
                        <a:pt x="23" y="104"/>
                      </a:lnTo>
                      <a:lnTo>
                        <a:pt x="24" y="104"/>
                      </a:lnTo>
                      <a:lnTo>
                        <a:pt x="21" y="95"/>
                      </a:lnTo>
                      <a:lnTo>
                        <a:pt x="20" y="94"/>
                      </a:lnTo>
                      <a:lnTo>
                        <a:pt x="20" y="93"/>
                      </a:lnTo>
                      <a:lnTo>
                        <a:pt x="24" y="81"/>
                      </a:lnTo>
                      <a:lnTo>
                        <a:pt x="23" y="79"/>
                      </a:lnTo>
                      <a:lnTo>
                        <a:pt x="23" y="77"/>
                      </a:lnTo>
                      <a:lnTo>
                        <a:pt x="21" y="76"/>
                      </a:lnTo>
                      <a:lnTo>
                        <a:pt x="17" y="73"/>
                      </a:lnTo>
                      <a:lnTo>
                        <a:pt x="15" y="72"/>
                      </a:lnTo>
                      <a:lnTo>
                        <a:pt x="14" y="72"/>
                      </a:lnTo>
                      <a:lnTo>
                        <a:pt x="12" y="71"/>
                      </a:lnTo>
                      <a:lnTo>
                        <a:pt x="10" y="70"/>
                      </a:lnTo>
                      <a:lnTo>
                        <a:pt x="1" y="59"/>
                      </a:lnTo>
                      <a:lnTo>
                        <a:pt x="0" y="57"/>
                      </a:lnTo>
                      <a:lnTo>
                        <a:pt x="1" y="53"/>
                      </a:lnTo>
                      <a:lnTo>
                        <a:pt x="2" y="49"/>
                      </a:lnTo>
                      <a:lnTo>
                        <a:pt x="2" y="46"/>
                      </a:lnTo>
                      <a:lnTo>
                        <a:pt x="1" y="43"/>
                      </a:lnTo>
                      <a:lnTo>
                        <a:pt x="4" y="43"/>
                      </a:lnTo>
                      <a:lnTo>
                        <a:pt x="6" y="43"/>
                      </a:lnTo>
                      <a:lnTo>
                        <a:pt x="12" y="42"/>
                      </a:lnTo>
                      <a:lnTo>
                        <a:pt x="14" y="42"/>
                      </a:lnTo>
                      <a:lnTo>
                        <a:pt x="15" y="42"/>
                      </a:lnTo>
                      <a:lnTo>
                        <a:pt x="16" y="42"/>
                      </a:lnTo>
                      <a:lnTo>
                        <a:pt x="21" y="40"/>
                      </a:lnTo>
                      <a:lnTo>
                        <a:pt x="23" y="40"/>
                      </a:lnTo>
                      <a:lnTo>
                        <a:pt x="25" y="40"/>
                      </a:lnTo>
                      <a:lnTo>
                        <a:pt x="26" y="40"/>
                      </a:lnTo>
                      <a:lnTo>
                        <a:pt x="28" y="40"/>
                      </a:lnTo>
                      <a:lnTo>
                        <a:pt x="29" y="40"/>
                      </a:lnTo>
                      <a:lnTo>
                        <a:pt x="30" y="40"/>
                      </a:lnTo>
                      <a:lnTo>
                        <a:pt x="31" y="40"/>
                      </a:lnTo>
                      <a:lnTo>
                        <a:pt x="39" y="39"/>
                      </a:lnTo>
                      <a:lnTo>
                        <a:pt x="40" y="39"/>
                      </a:lnTo>
                      <a:lnTo>
                        <a:pt x="48" y="38"/>
                      </a:lnTo>
                      <a:lnTo>
                        <a:pt x="49" y="38"/>
                      </a:lnTo>
                      <a:lnTo>
                        <a:pt x="51" y="38"/>
                      </a:lnTo>
                      <a:lnTo>
                        <a:pt x="52" y="38"/>
                      </a:lnTo>
                      <a:lnTo>
                        <a:pt x="63" y="37"/>
                      </a:lnTo>
                      <a:lnTo>
                        <a:pt x="65" y="37"/>
                      </a:lnTo>
                      <a:lnTo>
                        <a:pt x="68" y="37"/>
                      </a:lnTo>
                      <a:lnTo>
                        <a:pt x="72" y="37"/>
                      </a:lnTo>
                      <a:lnTo>
                        <a:pt x="77" y="35"/>
                      </a:lnTo>
                      <a:lnTo>
                        <a:pt x="78" y="35"/>
                      </a:lnTo>
                      <a:lnTo>
                        <a:pt x="81" y="35"/>
                      </a:lnTo>
                      <a:lnTo>
                        <a:pt x="82" y="35"/>
                      </a:lnTo>
                      <a:lnTo>
                        <a:pt x="84" y="35"/>
                      </a:lnTo>
                      <a:lnTo>
                        <a:pt x="91" y="34"/>
                      </a:lnTo>
                      <a:lnTo>
                        <a:pt x="92" y="34"/>
                      </a:lnTo>
                      <a:lnTo>
                        <a:pt x="96" y="34"/>
                      </a:lnTo>
                      <a:lnTo>
                        <a:pt x="101" y="34"/>
                      </a:lnTo>
                      <a:lnTo>
                        <a:pt x="101" y="33"/>
                      </a:lnTo>
                      <a:lnTo>
                        <a:pt x="106" y="33"/>
                      </a:lnTo>
                      <a:lnTo>
                        <a:pt x="108" y="33"/>
                      </a:lnTo>
                      <a:lnTo>
                        <a:pt x="109" y="33"/>
                      </a:lnTo>
                      <a:lnTo>
                        <a:pt x="115" y="32"/>
                      </a:lnTo>
                      <a:lnTo>
                        <a:pt x="117" y="32"/>
                      </a:lnTo>
                      <a:lnTo>
                        <a:pt x="125" y="32"/>
                      </a:lnTo>
                      <a:lnTo>
                        <a:pt x="125" y="30"/>
                      </a:lnTo>
                      <a:lnTo>
                        <a:pt x="127" y="30"/>
                      </a:lnTo>
                      <a:lnTo>
                        <a:pt x="137" y="30"/>
                      </a:lnTo>
                      <a:lnTo>
                        <a:pt x="138" y="29"/>
                      </a:lnTo>
                      <a:lnTo>
                        <a:pt x="185" y="24"/>
                      </a:lnTo>
                      <a:lnTo>
                        <a:pt x="186" y="24"/>
                      </a:lnTo>
                      <a:lnTo>
                        <a:pt x="216" y="20"/>
                      </a:lnTo>
                      <a:close/>
                    </a:path>
                  </a:pathLst>
                </a:custGeom>
                <a:solidFill>
                  <a:srgbClr val="4561D6"/>
                </a:solidFill>
                <a:ln w="9525">
                  <a:solidFill>
                    <a:schemeClr val="tx1"/>
                  </a:solidFill>
                  <a:round/>
                  <a:headEnd/>
                  <a:tailEnd/>
                </a:ln>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2" name="Freeform 129"/>
                <p:cNvSpPr>
                  <a:spLocks/>
                </p:cNvSpPr>
                <p:nvPr/>
              </p:nvSpPr>
              <p:spPr bwMode="auto">
                <a:xfrm>
                  <a:off x="8086726" y="5784850"/>
                  <a:ext cx="9525" cy="11113"/>
                </a:xfrm>
                <a:custGeom>
                  <a:avLst/>
                  <a:gdLst>
                    <a:gd name="T0" fmla="*/ 5 w 6"/>
                    <a:gd name="T1" fmla="*/ 5 h 7"/>
                    <a:gd name="T2" fmla="*/ 1 w 6"/>
                    <a:gd name="T3" fmla="*/ 7 h 7"/>
                    <a:gd name="T4" fmla="*/ 1 w 6"/>
                    <a:gd name="T5" fmla="*/ 5 h 7"/>
                    <a:gd name="T6" fmla="*/ 0 w 6"/>
                    <a:gd name="T7" fmla="*/ 4 h 7"/>
                    <a:gd name="T8" fmla="*/ 1 w 6"/>
                    <a:gd name="T9" fmla="*/ 3 h 7"/>
                    <a:gd name="T10" fmla="*/ 3 w 6"/>
                    <a:gd name="T11" fmla="*/ 1 h 7"/>
                    <a:gd name="T12" fmla="*/ 3 w 6"/>
                    <a:gd name="T13" fmla="*/ 0 h 7"/>
                    <a:gd name="T14" fmla="*/ 4 w 6"/>
                    <a:gd name="T15" fmla="*/ 0 h 7"/>
                    <a:gd name="T16" fmla="*/ 6 w 6"/>
                    <a:gd name="T17" fmla="*/ 1 h 7"/>
                    <a:gd name="T18" fmla="*/ 6 w 6"/>
                    <a:gd name="T19" fmla="*/ 3 h 7"/>
                    <a:gd name="T20" fmla="*/ 6 w 6"/>
                    <a:gd name="T21" fmla="*/ 4 h 7"/>
                    <a:gd name="T22" fmla="*/ 5 w 6"/>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7">
                      <a:moveTo>
                        <a:pt x="5" y="5"/>
                      </a:moveTo>
                      <a:lnTo>
                        <a:pt x="1" y="7"/>
                      </a:lnTo>
                      <a:lnTo>
                        <a:pt x="1" y="5"/>
                      </a:lnTo>
                      <a:lnTo>
                        <a:pt x="0" y="4"/>
                      </a:lnTo>
                      <a:lnTo>
                        <a:pt x="1" y="3"/>
                      </a:lnTo>
                      <a:lnTo>
                        <a:pt x="3" y="1"/>
                      </a:lnTo>
                      <a:lnTo>
                        <a:pt x="3" y="0"/>
                      </a:lnTo>
                      <a:lnTo>
                        <a:pt x="4" y="0"/>
                      </a:lnTo>
                      <a:lnTo>
                        <a:pt x="6" y="1"/>
                      </a:lnTo>
                      <a:lnTo>
                        <a:pt x="6" y="3"/>
                      </a:lnTo>
                      <a:lnTo>
                        <a:pt x="6" y="4"/>
                      </a:lnTo>
                      <a:lnTo>
                        <a:pt x="5" y="5"/>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3" name="Freeform 130"/>
                <p:cNvSpPr>
                  <a:spLocks/>
                </p:cNvSpPr>
                <p:nvPr/>
              </p:nvSpPr>
              <p:spPr bwMode="auto">
                <a:xfrm>
                  <a:off x="8218488" y="5751513"/>
                  <a:ext cx="3175" cy="4763"/>
                </a:xfrm>
                <a:custGeom>
                  <a:avLst/>
                  <a:gdLst>
                    <a:gd name="T0" fmla="*/ 2 w 2"/>
                    <a:gd name="T1" fmla="*/ 0 h 3"/>
                    <a:gd name="T2" fmla="*/ 2 w 2"/>
                    <a:gd name="T3" fmla="*/ 1 h 3"/>
                    <a:gd name="T4" fmla="*/ 0 w 2"/>
                    <a:gd name="T5" fmla="*/ 3 h 3"/>
                    <a:gd name="T6" fmla="*/ 0 w 2"/>
                    <a:gd name="T7" fmla="*/ 2 h 3"/>
                    <a:gd name="T8" fmla="*/ 1 w 2"/>
                    <a:gd name="T9" fmla="*/ 0 h 3"/>
                    <a:gd name="T10" fmla="*/ 2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2" y="0"/>
                      </a:moveTo>
                      <a:lnTo>
                        <a:pt x="2" y="1"/>
                      </a:lnTo>
                      <a:lnTo>
                        <a:pt x="0" y="3"/>
                      </a:lnTo>
                      <a:lnTo>
                        <a:pt x="0" y="2"/>
                      </a:lnTo>
                      <a:lnTo>
                        <a:pt x="1" y="0"/>
                      </a:lnTo>
                      <a:lnTo>
                        <a:pt x="2" y="0"/>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4" name="Freeform 131"/>
                <p:cNvSpPr>
                  <a:spLocks/>
                </p:cNvSpPr>
                <p:nvPr/>
              </p:nvSpPr>
              <p:spPr bwMode="auto">
                <a:xfrm>
                  <a:off x="8139113" y="5743575"/>
                  <a:ext cx="74613" cy="42863"/>
                </a:xfrm>
                <a:custGeom>
                  <a:avLst/>
                  <a:gdLst>
                    <a:gd name="T0" fmla="*/ 41 w 47"/>
                    <a:gd name="T1" fmla="*/ 3 h 27"/>
                    <a:gd name="T2" fmla="*/ 45 w 47"/>
                    <a:gd name="T3" fmla="*/ 3 h 27"/>
                    <a:gd name="T4" fmla="*/ 46 w 47"/>
                    <a:gd name="T5" fmla="*/ 6 h 27"/>
                    <a:gd name="T6" fmla="*/ 47 w 47"/>
                    <a:gd name="T7" fmla="*/ 7 h 27"/>
                    <a:gd name="T8" fmla="*/ 45 w 47"/>
                    <a:gd name="T9" fmla="*/ 10 h 27"/>
                    <a:gd name="T10" fmla="*/ 38 w 47"/>
                    <a:gd name="T11" fmla="*/ 12 h 27"/>
                    <a:gd name="T12" fmla="*/ 37 w 47"/>
                    <a:gd name="T13" fmla="*/ 11 h 27"/>
                    <a:gd name="T14" fmla="*/ 33 w 47"/>
                    <a:gd name="T15" fmla="*/ 12 h 27"/>
                    <a:gd name="T16" fmla="*/ 31 w 47"/>
                    <a:gd name="T17" fmla="*/ 12 h 27"/>
                    <a:gd name="T18" fmla="*/ 31 w 47"/>
                    <a:gd name="T19" fmla="*/ 10 h 27"/>
                    <a:gd name="T20" fmla="*/ 28 w 47"/>
                    <a:gd name="T21" fmla="*/ 11 h 27"/>
                    <a:gd name="T22" fmla="*/ 28 w 47"/>
                    <a:gd name="T23" fmla="*/ 14 h 27"/>
                    <a:gd name="T24" fmla="*/ 25 w 47"/>
                    <a:gd name="T25" fmla="*/ 16 h 27"/>
                    <a:gd name="T26" fmla="*/ 14 w 47"/>
                    <a:gd name="T27" fmla="*/ 22 h 27"/>
                    <a:gd name="T28" fmla="*/ 13 w 47"/>
                    <a:gd name="T29" fmla="*/ 24 h 27"/>
                    <a:gd name="T30" fmla="*/ 5 w 47"/>
                    <a:gd name="T31" fmla="*/ 26 h 27"/>
                    <a:gd name="T32" fmla="*/ 1 w 47"/>
                    <a:gd name="T33" fmla="*/ 27 h 27"/>
                    <a:gd name="T34" fmla="*/ 1 w 47"/>
                    <a:gd name="T35" fmla="*/ 25 h 27"/>
                    <a:gd name="T36" fmla="*/ 4 w 47"/>
                    <a:gd name="T37" fmla="*/ 22 h 27"/>
                    <a:gd name="T38" fmla="*/ 8 w 47"/>
                    <a:gd name="T39" fmla="*/ 21 h 27"/>
                    <a:gd name="T40" fmla="*/ 9 w 47"/>
                    <a:gd name="T41" fmla="*/ 21 h 27"/>
                    <a:gd name="T42" fmla="*/ 12 w 47"/>
                    <a:gd name="T43" fmla="*/ 21 h 27"/>
                    <a:gd name="T44" fmla="*/ 13 w 47"/>
                    <a:gd name="T45" fmla="*/ 20 h 27"/>
                    <a:gd name="T46" fmla="*/ 14 w 47"/>
                    <a:gd name="T47" fmla="*/ 17 h 27"/>
                    <a:gd name="T48" fmla="*/ 18 w 47"/>
                    <a:gd name="T49" fmla="*/ 14 h 27"/>
                    <a:gd name="T50" fmla="*/ 20 w 47"/>
                    <a:gd name="T51" fmla="*/ 12 h 27"/>
                    <a:gd name="T52" fmla="*/ 22 w 47"/>
                    <a:gd name="T53" fmla="*/ 8 h 27"/>
                    <a:gd name="T54" fmla="*/ 24 w 47"/>
                    <a:gd name="T55" fmla="*/ 8 h 27"/>
                    <a:gd name="T56" fmla="*/ 27 w 47"/>
                    <a:gd name="T57" fmla="*/ 8 h 27"/>
                    <a:gd name="T58" fmla="*/ 28 w 47"/>
                    <a:gd name="T59" fmla="*/ 5 h 27"/>
                    <a:gd name="T60" fmla="*/ 31 w 47"/>
                    <a:gd name="T61" fmla="*/ 5 h 27"/>
                    <a:gd name="T62" fmla="*/ 32 w 47"/>
                    <a:gd name="T63" fmla="*/ 5 h 27"/>
                    <a:gd name="T64" fmla="*/ 32 w 47"/>
                    <a:gd name="T65" fmla="*/ 1 h 27"/>
                    <a:gd name="T66" fmla="*/ 33 w 47"/>
                    <a:gd name="T67" fmla="*/ 3 h 27"/>
                    <a:gd name="T68" fmla="*/ 34 w 47"/>
                    <a:gd name="T69" fmla="*/ 2 h 27"/>
                    <a:gd name="T70" fmla="*/ 33 w 47"/>
                    <a:gd name="T71" fmla="*/ 1 h 27"/>
                    <a:gd name="T72" fmla="*/ 34 w 47"/>
                    <a:gd name="T73" fmla="*/ 0 h 27"/>
                    <a:gd name="T74" fmla="*/ 37 w 47"/>
                    <a:gd name="T75" fmla="*/ 0 h 27"/>
                    <a:gd name="T76" fmla="*/ 38 w 47"/>
                    <a:gd name="T7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 h="27">
                      <a:moveTo>
                        <a:pt x="38" y="2"/>
                      </a:moveTo>
                      <a:lnTo>
                        <a:pt x="41" y="3"/>
                      </a:lnTo>
                      <a:lnTo>
                        <a:pt x="42" y="3"/>
                      </a:lnTo>
                      <a:lnTo>
                        <a:pt x="45" y="3"/>
                      </a:lnTo>
                      <a:lnTo>
                        <a:pt x="46" y="5"/>
                      </a:lnTo>
                      <a:lnTo>
                        <a:pt x="46" y="6"/>
                      </a:lnTo>
                      <a:lnTo>
                        <a:pt x="46" y="7"/>
                      </a:lnTo>
                      <a:lnTo>
                        <a:pt x="47" y="7"/>
                      </a:lnTo>
                      <a:lnTo>
                        <a:pt x="47" y="8"/>
                      </a:lnTo>
                      <a:lnTo>
                        <a:pt x="45" y="10"/>
                      </a:lnTo>
                      <a:lnTo>
                        <a:pt x="39" y="14"/>
                      </a:lnTo>
                      <a:lnTo>
                        <a:pt x="38" y="12"/>
                      </a:lnTo>
                      <a:lnTo>
                        <a:pt x="38" y="11"/>
                      </a:lnTo>
                      <a:lnTo>
                        <a:pt x="37" y="11"/>
                      </a:lnTo>
                      <a:lnTo>
                        <a:pt x="36" y="11"/>
                      </a:lnTo>
                      <a:lnTo>
                        <a:pt x="33" y="12"/>
                      </a:lnTo>
                      <a:lnTo>
                        <a:pt x="32" y="12"/>
                      </a:lnTo>
                      <a:lnTo>
                        <a:pt x="31" y="12"/>
                      </a:lnTo>
                      <a:lnTo>
                        <a:pt x="31" y="11"/>
                      </a:lnTo>
                      <a:lnTo>
                        <a:pt x="31" y="10"/>
                      </a:lnTo>
                      <a:lnTo>
                        <a:pt x="28" y="10"/>
                      </a:lnTo>
                      <a:lnTo>
                        <a:pt x="28" y="11"/>
                      </a:lnTo>
                      <a:lnTo>
                        <a:pt x="28" y="12"/>
                      </a:lnTo>
                      <a:lnTo>
                        <a:pt x="28" y="14"/>
                      </a:lnTo>
                      <a:lnTo>
                        <a:pt x="28" y="15"/>
                      </a:lnTo>
                      <a:lnTo>
                        <a:pt x="25" y="16"/>
                      </a:lnTo>
                      <a:lnTo>
                        <a:pt x="20" y="20"/>
                      </a:lnTo>
                      <a:lnTo>
                        <a:pt x="14" y="22"/>
                      </a:lnTo>
                      <a:lnTo>
                        <a:pt x="14" y="24"/>
                      </a:lnTo>
                      <a:lnTo>
                        <a:pt x="13" y="24"/>
                      </a:lnTo>
                      <a:lnTo>
                        <a:pt x="9" y="25"/>
                      </a:lnTo>
                      <a:lnTo>
                        <a:pt x="5" y="26"/>
                      </a:lnTo>
                      <a:lnTo>
                        <a:pt x="4" y="26"/>
                      </a:lnTo>
                      <a:lnTo>
                        <a:pt x="1" y="27"/>
                      </a:lnTo>
                      <a:lnTo>
                        <a:pt x="0" y="25"/>
                      </a:lnTo>
                      <a:lnTo>
                        <a:pt x="1" y="25"/>
                      </a:lnTo>
                      <a:lnTo>
                        <a:pt x="3" y="22"/>
                      </a:lnTo>
                      <a:lnTo>
                        <a:pt x="4" y="22"/>
                      </a:lnTo>
                      <a:lnTo>
                        <a:pt x="6" y="21"/>
                      </a:lnTo>
                      <a:lnTo>
                        <a:pt x="8" y="21"/>
                      </a:lnTo>
                      <a:lnTo>
                        <a:pt x="8" y="22"/>
                      </a:lnTo>
                      <a:lnTo>
                        <a:pt x="9" y="21"/>
                      </a:lnTo>
                      <a:lnTo>
                        <a:pt x="10" y="20"/>
                      </a:lnTo>
                      <a:lnTo>
                        <a:pt x="12" y="21"/>
                      </a:lnTo>
                      <a:lnTo>
                        <a:pt x="12" y="20"/>
                      </a:lnTo>
                      <a:lnTo>
                        <a:pt x="13" y="20"/>
                      </a:lnTo>
                      <a:lnTo>
                        <a:pt x="14" y="19"/>
                      </a:lnTo>
                      <a:lnTo>
                        <a:pt x="14" y="17"/>
                      </a:lnTo>
                      <a:lnTo>
                        <a:pt x="17" y="16"/>
                      </a:lnTo>
                      <a:lnTo>
                        <a:pt x="18" y="14"/>
                      </a:lnTo>
                      <a:lnTo>
                        <a:pt x="19" y="12"/>
                      </a:lnTo>
                      <a:lnTo>
                        <a:pt x="20" y="12"/>
                      </a:lnTo>
                      <a:lnTo>
                        <a:pt x="20" y="11"/>
                      </a:lnTo>
                      <a:lnTo>
                        <a:pt x="22" y="8"/>
                      </a:lnTo>
                      <a:lnTo>
                        <a:pt x="23" y="8"/>
                      </a:lnTo>
                      <a:lnTo>
                        <a:pt x="24" y="8"/>
                      </a:lnTo>
                      <a:lnTo>
                        <a:pt x="25" y="8"/>
                      </a:lnTo>
                      <a:lnTo>
                        <a:pt x="27" y="8"/>
                      </a:lnTo>
                      <a:lnTo>
                        <a:pt x="27" y="6"/>
                      </a:lnTo>
                      <a:lnTo>
                        <a:pt x="28" y="5"/>
                      </a:lnTo>
                      <a:lnTo>
                        <a:pt x="29" y="5"/>
                      </a:lnTo>
                      <a:lnTo>
                        <a:pt x="31" y="5"/>
                      </a:lnTo>
                      <a:lnTo>
                        <a:pt x="31" y="6"/>
                      </a:lnTo>
                      <a:lnTo>
                        <a:pt x="32" y="5"/>
                      </a:lnTo>
                      <a:lnTo>
                        <a:pt x="32" y="2"/>
                      </a:lnTo>
                      <a:lnTo>
                        <a:pt x="32" y="1"/>
                      </a:lnTo>
                      <a:lnTo>
                        <a:pt x="33" y="2"/>
                      </a:lnTo>
                      <a:lnTo>
                        <a:pt x="33" y="3"/>
                      </a:lnTo>
                      <a:lnTo>
                        <a:pt x="34" y="3"/>
                      </a:lnTo>
                      <a:lnTo>
                        <a:pt x="34" y="2"/>
                      </a:lnTo>
                      <a:lnTo>
                        <a:pt x="34" y="1"/>
                      </a:lnTo>
                      <a:lnTo>
                        <a:pt x="33" y="1"/>
                      </a:lnTo>
                      <a:lnTo>
                        <a:pt x="33" y="0"/>
                      </a:lnTo>
                      <a:lnTo>
                        <a:pt x="34" y="0"/>
                      </a:lnTo>
                      <a:lnTo>
                        <a:pt x="36" y="0"/>
                      </a:lnTo>
                      <a:lnTo>
                        <a:pt x="37" y="0"/>
                      </a:lnTo>
                      <a:lnTo>
                        <a:pt x="37" y="1"/>
                      </a:lnTo>
                      <a:lnTo>
                        <a:pt x="38" y="1"/>
                      </a:lnTo>
                      <a:lnTo>
                        <a:pt x="38" y="2"/>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5" name="Freeform 132"/>
                <p:cNvSpPr>
                  <a:spLocks/>
                </p:cNvSpPr>
                <p:nvPr/>
              </p:nvSpPr>
              <p:spPr bwMode="auto">
                <a:xfrm>
                  <a:off x="8204201" y="5738813"/>
                  <a:ext cx="9525" cy="7938"/>
                </a:xfrm>
                <a:custGeom>
                  <a:avLst/>
                  <a:gdLst>
                    <a:gd name="T0" fmla="*/ 5 w 6"/>
                    <a:gd name="T1" fmla="*/ 0 h 5"/>
                    <a:gd name="T2" fmla="*/ 6 w 6"/>
                    <a:gd name="T3" fmla="*/ 3 h 5"/>
                    <a:gd name="T4" fmla="*/ 6 w 6"/>
                    <a:gd name="T5" fmla="*/ 4 h 5"/>
                    <a:gd name="T6" fmla="*/ 5 w 6"/>
                    <a:gd name="T7" fmla="*/ 5 h 5"/>
                    <a:gd name="T8" fmla="*/ 5 w 6"/>
                    <a:gd name="T9" fmla="*/ 4 h 5"/>
                    <a:gd name="T10" fmla="*/ 4 w 6"/>
                    <a:gd name="T11" fmla="*/ 4 h 5"/>
                    <a:gd name="T12" fmla="*/ 2 w 6"/>
                    <a:gd name="T13" fmla="*/ 4 h 5"/>
                    <a:gd name="T14" fmla="*/ 0 w 6"/>
                    <a:gd name="T15" fmla="*/ 3 h 5"/>
                    <a:gd name="T16" fmla="*/ 0 w 6"/>
                    <a:gd name="T17" fmla="*/ 1 h 5"/>
                    <a:gd name="T18" fmla="*/ 1 w 6"/>
                    <a:gd name="T19" fmla="*/ 1 h 5"/>
                    <a:gd name="T20" fmla="*/ 2 w 6"/>
                    <a:gd name="T21" fmla="*/ 0 h 5"/>
                    <a:gd name="T22" fmla="*/ 4 w 6"/>
                    <a:gd name="T23" fmla="*/ 0 h 5"/>
                    <a:gd name="T24" fmla="*/ 5 w 6"/>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0"/>
                      </a:moveTo>
                      <a:lnTo>
                        <a:pt x="6" y="3"/>
                      </a:lnTo>
                      <a:lnTo>
                        <a:pt x="6" y="4"/>
                      </a:lnTo>
                      <a:lnTo>
                        <a:pt x="5" y="5"/>
                      </a:lnTo>
                      <a:lnTo>
                        <a:pt x="5" y="4"/>
                      </a:lnTo>
                      <a:lnTo>
                        <a:pt x="4" y="4"/>
                      </a:lnTo>
                      <a:lnTo>
                        <a:pt x="2" y="4"/>
                      </a:lnTo>
                      <a:lnTo>
                        <a:pt x="0" y="3"/>
                      </a:lnTo>
                      <a:lnTo>
                        <a:pt x="0" y="1"/>
                      </a:lnTo>
                      <a:lnTo>
                        <a:pt x="1" y="1"/>
                      </a:lnTo>
                      <a:lnTo>
                        <a:pt x="2" y="0"/>
                      </a:lnTo>
                      <a:lnTo>
                        <a:pt x="4" y="0"/>
                      </a:lnTo>
                      <a:lnTo>
                        <a:pt x="5" y="0"/>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6" name="Freeform 133"/>
                <p:cNvSpPr>
                  <a:spLocks/>
                </p:cNvSpPr>
                <p:nvPr/>
              </p:nvSpPr>
              <p:spPr bwMode="auto">
                <a:xfrm>
                  <a:off x="8240713" y="5724525"/>
                  <a:ext cx="30163" cy="22225"/>
                </a:xfrm>
                <a:custGeom>
                  <a:avLst/>
                  <a:gdLst>
                    <a:gd name="T0" fmla="*/ 19 w 19"/>
                    <a:gd name="T1" fmla="*/ 1 h 14"/>
                    <a:gd name="T2" fmla="*/ 17 w 19"/>
                    <a:gd name="T3" fmla="*/ 3 h 14"/>
                    <a:gd name="T4" fmla="*/ 16 w 19"/>
                    <a:gd name="T5" fmla="*/ 3 h 14"/>
                    <a:gd name="T6" fmla="*/ 9 w 19"/>
                    <a:gd name="T7" fmla="*/ 9 h 14"/>
                    <a:gd name="T8" fmla="*/ 7 w 19"/>
                    <a:gd name="T9" fmla="*/ 9 h 14"/>
                    <a:gd name="T10" fmla="*/ 7 w 19"/>
                    <a:gd name="T11" fmla="*/ 8 h 14"/>
                    <a:gd name="T12" fmla="*/ 5 w 19"/>
                    <a:gd name="T13" fmla="*/ 10 h 14"/>
                    <a:gd name="T14" fmla="*/ 3 w 19"/>
                    <a:gd name="T15" fmla="*/ 10 h 14"/>
                    <a:gd name="T16" fmla="*/ 3 w 19"/>
                    <a:gd name="T17" fmla="*/ 12 h 14"/>
                    <a:gd name="T18" fmla="*/ 3 w 19"/>
                    <a:gd name="T19" fmla="*/ 13 h 14"/>
                    <a:gd name="T20" fmla="*/ 1 w 19"/>
                    <a:gd name="T21" fmla="*/ 14 h 14"/>
                    <a:gd name="T22" fmla="*/ 0 w 19"/>
                    <a:gd name="T23" fmla="*/ 12 h 14"/>
                    <a:gd name="T24" fmla="*/ 1 w 19"/>
                    <a:gd name="T25" fmla="*/ 10 h 14"/>
                    <a:gd name="T26" fmla="*/ 1 w 19"/>
                    <a:gd name="T27" fmla="*/ 12 h 14"/>
                    <a:gd name="T28" fmla="*/ 1 w 19"/>
                    <a:gd name="T29" fmla="*/ 10 h 14"/>
                    <a:gd name="T30" fmla="*/ 5 w 19"/>
                    <a:gd name="T31" fmla="*/ 9 h 14"/>
                    <a:gd name="T32" fmla="*/ 6 w 19"/>
                    <a:gd name="T33" fmla="*/ 8 h 14"/>
                    <a:gd name="T34" fmla="*/ 6 w 19"/>
                    <a:gd name="T35" fmla="*/ 6 h 14"/>
                    <a:gd name="T36" fmla="*/ 7 w 19"/>
                    <a:gd name="T37" fmla="*/ 6 h 14"/>
                    <a:gd name="T38" fmla="*/ 9 w 19"/>
                    <a:gd name="T39" fmla="*/ 8 h 14"/>
                    <a:gd name="T40" fmla="*/ 11 w 19"/>
                    <a:gd name="T41" fmla="*/ 6 h 14"/>
                    <a:gd name="T42" fmla="*/ 11 w 19"/>
                    <a:gd name="T43" fmla="*/ 5 h 14"/>
                    <a:gd name="T44" fmla="*/ 14 w 19"/>
                    <a:gd name="T45" fmla="*/ 3 h 14"/>
                    <a:gd name="T46" fmla="*/ 17 w 19"/>
                    <a:gd name="T47" fmla="*/ 0 h 14"/>
                    <a:gd name="T48" fmla="*/ 19 w 19"/>
                    <a:gd name="T4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14">
                      <a:moveTo>
                        <a:pt x="19" y="1"/>
                      </a:moveTo>
                      <a:lnTo>
                        <a:pt x="17" y="3"/>
                      </a:lnTo>
                      <a:lnTo>
                        <a:pt x="16" y="3"/>
                      </a:lnTo>
                      <a:lnTo>
                        <a:pt x="9" y="9"/>
                      </a:lnTo>
                      <a:lnTo>
                        <a:pt x="7" y="9"/>
                      </a:lnTo>
                      <a:lnTo>
                        <a:pt x="7" y="8"/>
                      </a:lnTo>
                      <a:lnTo>
                        <a:pt x="5" y="10"/>
                      </a:lnTo>
                      <a:lnTo>
                        <a:pt x="3" y="10"/>
                      </a:lnTo>
                      <a:lnTo>
                        <a:pt x="3" y="12"/>
                      </a:lnTo>
                      <a:lnTo>
                        <a:pt x="3" y="13"/>
                      </a:lnTo>
                      <a:lnTo>
                        <a:pt x="1" y="14"/>
                      </a:lnTo>
                      <a:lnTo>
                        <a:pt x="0" y="12"/>
                      </a:lnTo>
                      <a:lnTo>
                        <a:pt x="1" y="10"/>
                      </a:lnTo>
                      <a:lnTo>
                        <a:pt x="1" y="12"/>
                      </a:lnTo>
                      <a:lnTo>
                        <a:pt x="1" y="10"/>
                      </a:lnTo>
                      <a:lnTo>
                        <a:pt x="5" y="9"/>
                      </a:lnTo>
                      <a:lnTo>
                        <a:pt x="6" y="8"/>
                      </a:lnTo>
                      <a:lnTo>
                        <a:pt x="6" y="6"/>
                      </a:lnTo>
                      <a:lnTo>
                        <a:pt x="7" y="6"/>
                      </a:lnTo>
                      <a:lnTo>
                        <a:pt x="9" y="8"/>
                      </a:lnTo>
                      <a:lnTo>
                        <a:pt x="11" y="6"/>
                      </a:lnTo>
                      <a:lnTo>
                        <a:pt x="11" y="5"/>
                      </a:lnTo>
                      <a:lnTo>
                        <a:pt x="14" y="3"/>
                      </a:lnTo>
                      <a:lnTo>
                        <a:pt x="17" y="0"/>
                      </a:lnTo>
                      <a:lnTo>
                        <a:pt x="19" y="1"/>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7" name="Freeform 134"/>
                <p:cNvSpPr>
                  <a:spLocks/>
                </p:cNvSpPr>
                <p:nvPr/>
              </p:nvSpPr>
              <p:spPr bwMode="auto">
                <a:xfrm>
                  <a:off x="8270876" y="5722938"/>
                  <a:ext cx="1588" cy="1588"/>
                </a:xfrm>
                <a:custGeom>
                  <a:avLst/>
                  <a:gdLst>
                    <a:gd name="T0" fmla="*/ 1 w 1"/>
                    <a:gd name="T1" fmla="*/ 1 h 1"/>
                    <a:gd name="T2" fmla="*/ 0 w 1"/>
                    <a:gd name="T3" fmla="*/ 1 h 1"/>
                    <a:gd name="T4" fmla="*/ 1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0" y="1"/>
                      </a:lnTo>
                      <a:lnTo>
                        <a:pt x="1" y="0"/>
                      </a:lnTo>
                      <a:lnTo>
                        <a:pt x="1" y="1"/>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8" name="Freeform 135"/>
                <p:cNvSpPr>
                  <a:spLocks/>
                </p:cNvSpPr>
                <p:nvPr/>
              </p:nvSpPr>
              <p:spPr bwMode="auto">
                <a:xfrm>
                  <a:off x="8275638" y="5711825"/>
                  <a:ext cx="11113" cy="9525"/>
                </a:xfrm>
                <a:custGeom>
                  <a:avLst/>
                  <a:gdLst>
                    <a:gd name="T0" fmla="*/ 7 w 7"/>
                    <a:gd name="T1" fmla="*/ 3 h 6"/>
                    <a:gd name="T2" fmla="*/ 6 w 7"/>
                    <a:gd name="T3" fmla="*/ 3 h 6"/>
                    <a:gd name="T4" fmla="*/ 3 w 7"/>
                    <a:gd name="T5" fmla="*/ 4 h 6"/>
                    <a:gd name="T6" fmla="*/ 2 w 7"/>
                    <a:gd name="T7" fmla="*/ 6 h 6"/>
                    <a:gd name="T8" fmla="*/ 0 w 7"/>
                    <a:gd name="T9" fmla="*/ 6 h 6"/>
                    <a:gd name="T10" fmla="*/ 2 w 7"/>
                    <a:gd name="T11" fmla="*/ 4 h 6"/>
                    <a:gd name="T12" fmla="*/ 3 w 7"/>
                    <a:gd name="T13" fmla="*/ 4 h 6"/>
                    <a:gd name="T14" fmla="*/ 4 w 7"/>
                    <a:gd name="T15" fmla="*/ 2 h 6"/>
                    <a:gd name="T16" fmla="*/ 6 w 7"/>
                    <a:gd name="T17" fmla="*/ 0 h 6"/>
                    <a:gd name="T18" fmla="*/ 7 w 7"/>
                    <a:gd name="T19" fmla="*/ 0 h 6"/>
                    <a:gd name="T20" fmla="*/ 7 w 7"/>
                    <a:gd name="T21" fmla="*/ 2 h 6"/>
                    <a:gd name="T22" fmla="*/ 7 w 7"/>
                    <a:gd name="T23"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6">
                      <a:moveTo>
                        <a:pt x="7" y="3"/>
                      </a:moveTo>
                      <a:lnTo>
                        <a:pt x="6" y="3"/>
                      </a:lnTo>
                      <a:lnTo>
                        <a:pt x="3" y="4"/>
                      </a:lnTo>
                      <a:lnTo>
                        <a:pt x="2" y="6"/>
                      </a:lnTo>
                      <a:lnTo>
                        <a:pt x="0" y="6"/>
                      </a:lnTo>
                      <a:lnTo>
                        <a:pt x="2" y="4"/>
                      </a:lnTo>
                      <a:lnTo>
                        <a:pt x="3" y="4"/>
                      </a:lnTo>
                      <a:lnTo>
                        <a:pt x="4" y="2"/>
                      </a:lnTo>
                      <a:lnTo>
                        <a:pt x="6" y="0"/>
                      </a:lnTo>
                      <a:lnTo>
                        <a:pt x="7" y="0"/>
                      </a:lnTo>
                      <a:lnTo>
                        <a:pt x="7" y="2"/>
                      </a:lnTo>
                      <a:lnTo>
                        <a:pt x="7" y="3"/>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9" name="Freeform 136"/>
                <p:cNvSpPr>
                  <a:spLocks/>
                </p:cNvSpPr>
                <p:nvPr/>
              </p:nvSpPr>
              <p:spPr bwMode="auto">
                <a:xfrm>
                  <a:off x="8288338" y="5702300"/>
                  <a:ext cx="9525" cy="9525"/>
                </a:xfrm>
                <a:custGeom>
                  <a:avLst/>
                  <a:gdLst>
                    <a:gd name="T0" fmla="*/ 5 w 6"/>
                    <a:gd name="T1" fmla="*/ 3 h 6"/>
                    <a:gd name="T2" fmla="*/ 1 w 6"/>
                    <a:gd name="T3" fmla="*/ 6 h 6"/>
                    <a:gd name="T4" fmla="*/ 0 w 6"/>
                    <a:gd name="T5" fmla="*/ 6 h 6"/>
                    <a:gd name="T6" fmla="*/ 3 w 6"/>
                    <a:gd name="T7" fmla="*/ 5 h 6"/>
                    <a:gd name="T8" fmla="*/ 3 w 6"/>
                    <a:gd name="T9" fmla="*/ 4 h 6"/>
                    <a:gd name="T10" fmla="*/ 3 w 6"/>
                    <a:gd name="T11" fmla="*/ 3 h 6"/>
                    <a:gd name="T12" fmla="*/ 4 w 6"/>
                    <a:gd name="T13" fmla="*/ 3 h 6"/>
                    <a:gd name="T14" fmla="*/ 5 w 6"/>
                    <a:gd name="T15" fmla="*/ 1 h 6"/>
                    <a:gd name="T16" fmla="*/ 6 w 6"/>
                    <a:gd name="T17" fmla="*/ 0 h 6"/>
                    <a:gd name="T18" fmla="*/ 5 w 6"/>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5" y="3"/>
                      </a:moveTo>
                      <a:lnTo>
                        <a:pt x="1" y="6"/>
                      </a:lnTo>
                      <a:lnTo>
                        <a:pt x="0" y="6"/>
                      </a:lnTo>
                      <a:lnTo>
                        <a:pt x="3" y="5"/>
                      </a:lnTo>
                      <a:lnTo>
                        <a:pt x="3" y="4"/>
                      </a:lnTo>
                      <a:lnTo>
                        <a:pt x="3" y="3"/>
                      </a:lnTo>
                      <a:lnTo>
                        <a:pt x="4" y="3"/>
                      </a:lnTo>
                      <a:lnTo>
                        <a:pt x="5" y="1"/>
                      </a:lnTo>
                      <a:lnTo>
                        <a:pt x="6" y="0"/>
                      </a:lnTo>
                      <a:lnTo>
                        <a:pt x="5" y="3"/>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0" name="Freeform 137"/>
                <p:cNvSpPr>
                  <a:spLocks/>
                </p:cNvSpPr>
                <p:nvPr/>
              </p:nvSpPr>
              <p:spPr bwMode="auto">
                <a:xfrm>
                  <a:off x="8302626" y="5583238"/>
                  <a:ext cx="57150" cy="117475"/>
                </a:xfrm>
                <a:custGeom>
                  <a:avLst/>
                  <a:gdLst>
                    <a:gd name="T0" fmla="*/ 28 w 36"/>
                    <a:gd name="T1" fmla="*/ 27 h 74"/>
                    <a:gd name="T2" fmla="*/ 24 w 36"/>
                    <a:gd name="T3" fmla="*/ 37 h 74"/>
                    <a:gd name="T4" fmla="*/ 24 w 36"/>
                    <a:gd name="T5" fmla="*/ 40 h 74"/>
                    <a:gd name="T6" fmla="*/ 23 w 36"/>
                    <a:gd name="T7" fmla="*/ 45 h 74"/>
                    <a:gd name="T8" fmla="*/ 18 w 36"/>
                    <a:gd name="T9" fmla="*/ 48 h 74"/>
                    <a:gd name="T10" fmla="*/ 18 w 36"/>
                    <a:gd name="T11" fmla="*/ 51 h 74"/>
                    <a:gd name="T12" fmla="*/ 15 w 36"/>
                    <a:gd name="T13" fmla="*/ 54 h 74"/>
                    <a:gd name="T14" fmla="*/ 14 w 36"/>
                    <a:gd name="T15" fmla="*/ 56 h 74"/>
                    <a:gd name="T16" fmla="*/ 10 w 36"/>
                    <a:gd name="T17" fmla="*/ 61 h 74"/>
                    <a:gd name="T18" fmla="*/ 8 w 36"/>
                    <a:gd name="T19" fmla="*/ 66 h 74"/>
                    <a:gd name="T20" fmla="*/ 5 w 36"/>
                    <a:gd name="T21" fmla="*/ 68 h 74"/>
                    <a:gd name="T22" fmla="*/ 3 w 36"/>
                    <a:gd name="T23" fmla="*/ 71 h 74"/>
                    <a:gd name="T24" fmla="*/ 0 w 36"/>
                    <a:gd name="T25" fmla="*/ 73 h 74"/>
                    <a:gd name="T26" fmla="*/ 1 w 36"/>
                    <a:gd name="T27" fmla="*/ 71 h 74"/>
                    <a:gd name="T28" fmla="*/ 3 w 36"/>
                    <a:gd name="T29" fmla="*/ 68 h 74"/>
                    <a:gd name="T30" fmla="*/ 6 w 36"/>
                    <a:gd name="T31" fmla="*/ 65 h 74"/>
                    <a:gd name="T32" fmla="*/ 9 w 36"/>
                    <a:gd name="T33" fmla="*/ 64 h 74"/>
                    <a:gd name="T34" fmla="*/ 9 w 36"/>
                    <a:gd name="T35" fmla="*/ 60 h 74"/>
                    <a:gd name="T36" fmla="*/ 13 w 36"/>
                    <a:gd name="T37" fmla="*/ 57 h 74"/>
                    <a:gd name="T38" fmla="*/ 13 w 36"/>
                    <a:gd name="T39" fmla="*/ 55 h 74"/>
                    <a:gd name="T40" fmla="*/ 14 w 36"/>
                    <a:gd name="T41" fmla="*/ 54 h 74"/>
                    <a:gd name="T42" fmla="*/ 15 w 36"/>
                    <a:gd name="T43" fmla="*/ 50 h 74"/>
                    <a:gd name="T44" fmla="*/ 13 w 36"/>
                    <a:gd name="T45" fmla="*/ 50 h 74"/>
                    <a:gd name="T46" fmla="*/ 14 w 36"/>
                    <a:gd name="T47" fmla="*/ 48 h 74"/>
                    <a:gd name="T48" fmla="*/ 15 w 36"/>
                    <a:gd name="T49" fmla="*/ 50 h 74"/>
                    <a:gd name="T50" fmla="*/ 18 w 36"/>
                    <a:gd name="T51" fmla="*/ 48 h 74"/>
                    <a:gd name="T52" fmla="*/ 15 w 36"/>
                    <a:gd name="T53" fmla="*/ 43 h 74"/>
                    <a:gd name="T54" fmla="*/ 20 w 36"/>
                    <a:gd name="T55" fmla="*/ 43 h 74"/>
                    <a:gd name="T56" fmla="*/ 20 w 36"/>
                    <a:gd name="T57" fmla="*/ 41 h 74"/>
                    <a:gd name="T58" fmla="*/ 20 w 36"/>
                    <a:gd name="T59" fmla="*/ 38 h 74"/>
                    <a:gd name="T60" fmla="*/ 22 w 36"/>
                    <a:gd name="T61" fmla="*/ 36 h 74"/>
                    <a:gd name="T62" fmla="*/ 24 w 36"/>
                    <a:gd name="T63" fmla="*/ 36 h 74"/>
                    <a:gd name="T64" fmla="*/ 24 w 36"/>
                    <a:gd name="T65" fmla="*/ 31 h 74"/>
                    <a:gd name="T66" fmla="*/ 23 w 36"/>
                    <a:gd name="T67" fmla="*/ 29 h 74"/>
                    <a:gd name="T68" fmla="*/ 23 w 36"/>
                    <a:gd name="T69" fmla="*/ 27 h 74"/>
                    <a:gd name="T70" fmla="*/ 25 w 36"/>
                    <a:gd name="T71" fmla="*/ 26 h 74"/>
                    <a:gd name="T72" fmla="*/ 28 w 36"/>
                    <a:gd name="T73" fmla="*/ 20 h 74"/>
                    <a:gd name="T74" fmla="*/ 29 w 36"/>
                    <a:gd name="T75" fmla="*/ 18 h 74"/>
                    <a:gd name="T76" fmla="*/ 29 w 36"/>
                    <a:gd name="T77" fmla="*/ 15 h 74"/>
                    <a:gd name="T78" fmla="*/ 32 w 36"/>
                    <a:gd name="T79" fmla="*/ 13 h 74"/>
                    <a:gd name="T80" fmla="*/ 33 w 36"/>
                    <a:gd name="T81" fmla="*/ 9 h 74"/>
                    <a:gd name="T82" fmla="*/ 33 w 36"/>
                    <a:gd name="T83" fmla="*/ 5 h 74"/>
                    <a:gd name="T84" fmla="*/ 33 w 36"/>
                    <a:gd name="T85" fmla="*/ 3 h 74"/>
                    <a:gd name="T86" fmla="*/ 34 w 36"/>
                    <a:gd name="T87" fmla="*/ 0 h 74"/>
                    <a:gd name="T88" fmla="*/ 34 w 36"/>
                    <a:gd name="T89" fmla="*/ 5 h 74"/>
                    <a:gd name="T90" fmla="*/ 32 w 36"/>
                    <a:gd name="T91" fmla="*/ 14 h 74"/>
                    <a:gd name="T92" fmla="*/ 32 w 36"/>
                    <a:gd name="T93" fmla="*/ 19 h 74"/>
                    <a:gd name="T94" fmla="*/ 30 w 36"/>
                    <a:gd name="T95" fmla="*/ 2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 h="74">
                      <a:moveTo>
                        <a:pt x="29" y="23"/>
                      </a:moveTo>
                      <a:lnTo>
                        <a:pt x="28" y="27"/>
                      </a:lnTo>
                      <a:lnTo>
                        <a:pt x="27" y="29"/>
                      </a:lnTo>
                      <a:lnTo>
                        <a:pt x="24" y="37"/>
                      </a:lnTo>
                      <a:lnTo>
                        <a:pt x="24" y="38"/>
                      </a:lnTo>
                      <a:lnTo>
                        <a:pt x="24" y="40"/>
                      </a:lnTo>
                      <a:lnTo>
                        <a:pt x="24" y="42"/>
                      </a:lnTo>
                      <a:lnTo>
                        <a:pt x="23" y="45"/>
                      </a:lnTo>
                      <a:lnTo>
                        <a:pt x="20" y="47"/>
                      </a:lnTo>
                      <a:lnTo>
                        <a:pt x="18" y="48"/>
                      </a:lnTo>
                      <a:lnTo>
                        <a:pt x="18" y="50"/>
                      </a:lnTo>
                      <a:lnTo>
                        <a:pt x="18" y="51"/>
                      </a:lnTo>
                      <a:lnTo>
                        <a:pt x="15" y="52"/>
                      </a:lnTo>
                      <a:lnTo>
                        <a:pt x="15" y="54"/>
                      </a:lnTo>
                      <a:lnTo>
                        <a:pt x="13" y="56"/>
                      </a:lnTo>
                      <a:lnTo>
                        <a:pt x="14" y="56"/>
                      </a:lnTo>
                      <a:lnTo>
                        <a:pt x="14" y="57"/>
                      </a:lnTo>
                      <a:lnTo>
                        <a:pt x="10" y="61"/>
                      </a:lnTo>
                      <a:lnTo>
                        <a:pt x="8" y="65"/>
                      </a:lnTo>
                      <a:lnTo>
                        <a:pt x="8" y="66"/>
                      </a:lnTo>
                      <a:lnTo>
                        <a:pt x="6" y="66"/>
                      </a:lnTo>
                      <a:lnTo>
                        <a:pt x="5" y="68"/>
                      </a:lnTo>
                      <a:lnTo>
                        <a:pt x="4" y="69"/>
                      </a:lnTo>
                      <a:lnTo>
                        <a:pt x="3" y="71"/>
                      </a:lnTo>
                      <a:lnTo>
                        <a:pt x="0" y="74"/>
                      </a:lnTo>
                      <a:lnTo>
                        <a:pt x="0" y="73"/>
                      </a:lnTo>
                      <a:lnTo>
                        <a:pt x="1" y="73"/>
                      </a:lnTo>
                      <a:lnTo>
                        <a:pt x="1" y="71"/>
                      </a:lnTo>
                      <a:lnTo>
                        <a:pt x="3" y="69"/>
                      </a:lnTo>
                      <a:lnTo>
                        <a:pt x="3" y="68"/>
                      </a:lnTo>
                      <a:lnTo>
                        <a:pt x="5" y="66"/>
                      </a:lnTo>
                      <a:lnTo>
                        <a:pt x="6" y="65"/>
                      </a:lnTo>
                      <a:lnTo>
                        <a:pt x="8" y="65"/>
                      </a:lnTo>
                      <a:lnTo>
                        <a:pt x="9" y="64"/>
                      </a:lnTo>
                      <a:lnTo>
                        <a:pt x="9" y="61"/>
                      </a:lnTo>
                      <a:lnTo>
                        <a:pt x="9" y="60"/>
                      </a:lnTo>
                      <a:lnTo>
                        <a:pt x="11" y="59"/>
                      </a:lnTo>
                      <a:lnTo>
                        <a:pt x="13" y="57"/>
                      </a:lnTo>
                      <a:lnTo>
                        <a:pt x="13" y="56"/>
                      </a:lnTo>
                      <a:lnTo>
                        <a:pt x="13" y="55"/>
                      </a:lnTo>
                      <a:lnTo>
                        <a:pt x="14" y="55"/>
                      </a:lnTo>
                      <a:lnTo>
                        <a:pt x="14" y="54"/>
                      </a:lnTo>
                      <a:lnTo>
                        <a:pt x="15" y="51"/>
                      </a:lnTo>
                      <a:lnTo>
                        <a:pt x="15" y="50"/>
                      </a:lnTo>
                      <a:lnTo>
                        <a:pt x="14" y="50"/>
                      </a:lnTo>
                      <a:lnTo>
                        <a:pt x="13" y="50"/>
                      </a:lnTo>
                      <a:lnTo>
                        <a:pt x="13" y="48"/>
                      </a:lnTo>
                      <a:lnTo>
                        <a:pt x="14" y="48"/>
                      </a:lnTo>
                      <a:lnTo>
                        <a:pt x="14" y="50"/>
                      </a:lnTo>
                      <a:lnTo>
                        <a:pt x="15" y="50"/>
                      </a:lnTo>
                      <a:lnTo>
                        <a:pt x="17" y="50"/>
                      </a:lnTo>
                      <a:lnTo>
                        <a:pt x="18" y="48"/>
                      </a:lnTo>
                      <a:lnTo>
                        <a:pt x="18" y="47"/>
                      </a:lnTo>
                      <a:lnTo>
                        <a:pt x="15" y="43"/>
                      </a:lnTo>
                      <a:lnTo>
                        <a:pt x="19" y="45"/>
                      </a:lnTo>
                      <a:lnTo>
                        <a:pt x="20" y="43"/>
                      </a:lnTo>
                      <a:lnTo>
                        <a:pt x="20" y="42"/>
                      </a:lnTo>
                      <a:lnTo>
                        <a:pt x="20" y="41"/>
                      </a:lnTo>
                      <a:lnTo>
                        <a:pt x="20" y="40"/>
                      </a:lnTo>
                      <a:lnTo>
                        <a:pt x="20" y="38"/>
                      </a:lnTo>
                      <a:lnTo>
                        <a:pt x="20" y="37"/>
                      </a:lnTo>
                      <a:lnTo>
                        <a:pt x="22" y="36"/>
                      </a:lnTo>
                      <a:lnTo>
                        <a:pt x="23" y="36"/>
                      </a:lnTo>
                      <a:lnTo>
                        <a:pt x="24" y="36"/>
                      </a:lnTo>
                      <a:lnTo>
                        <a:pt x="24" y="33"/>
                      </a:lnTo>
                      <a:lnTo>
                        <a:pt x="24" y="31"/>
                      </a:lnTo>
                      <a:lnTo>
                        <a:pt x="24" y="29"/>
                      </a:lnTo>
                      <a:lnTo>
                        <a:pt x="23" y="29"/>
                      </a:lnTo>
                      <a:lnTo>
                        <a:pt x="20" y="28"/>
                      </a:lnTo>
                      <a:lnTo>
                        <a:pt x="23" y="27"/>
                      </a:lnTo>
                      <a:lnTo>
                        <a:pt x="24" y="27"/>
                      </a:lnTo>
                      <a:lnTo>
                        <a:pt x="25" y="26"/>
                      </a:lnTo>
                      <a:lnTo>
                        <a:pt x="27" y="23"/>
                      </a:lnTo>
                      <a:lnTo>
                        <a:pt x="28" y="20"/>
                      </a:lnTo>
                      <a:lnTo>
                        <a:pt x="29" y="19"/>
                      </a:lnTo>
                      <a:lnTo>
                        <a:pt x="29" y="18"/>
                      </a:lnTo>
                      <a:lnTo>
                        <a:pt x="29" y="17"/>
                      </a:lnTo>
                      <a:lnTo>
                        <a:pt x="29" y="15"/>
                      </a:lnTo>
                      <a:lnTo>
                        <a:pt x="29" y="14"/>
                      </a:lnTo>
                      <a:lnTo>
                        <a:pt x="32" y="13"/>
                      </a:lnTo>
                      <a:lnTo>
                        <a:pt x="33" y="12"/>
                      </a:lnTo>
                      <a:lnTo>
                        <a:pt x="33" y="9"/>
                      </a:lnTo>
                      <a:lnTo>
                        <a:pt x="33" y="7"/>
                      </a:lnTo>
                      <a:lnTo>
                        <a:pt x="33" y="5"/>
                      </a:lnTo>
                      <a:lnTo>
                        <a:pt x="33" y="4"/>
                      </a:lnTo>
                      <a:lnTo>
                        <a:pt x="33" y="3"/>
                      </a:lnTo>
                      <a:lnTo>
                        <a:pt x="33" y="1"/>
                      </a:lnTo>
                      <a:lnTo>
                        <a:pt x="34" y="0"/>
                      </a:lnTo>
                      <a:lnTo>
                        <a:pt x="36" y="4"/>
                      </a:lnTo>
                      <a:lnTo>
                        <a:pt x="34" y="5"/>
                      </a:lnTo>
                      <a:lnTo>
                        <a:pt x="33" y="12"/>
                      </a:lnTo>
                      <a:lnTo>
                        <a:pt x="32" y="14"/>
                      </a:lnTo>
                      <a:lnTo>
                        <a:pt x="32" y="18"/>
                      </a:lnTo>
                      <a:lnTo>
                        <a:pt x="32" y="19"/>
                      </a:lnTo>
                      <a:lnTo>
                        <a:pt x="30" y="20"/>
                      </a:lnTo>
                      <a:lnTo>
                        <a:pt x="30" y="22"/>
                      </a:lnTo>
                      <a:lnTo>
                        <a:pt x="29" y="23"/>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1" name="Freeform 138"/>
                <p:cNvSpPr>
                  <a:spLocks/>
                </p:cNvSpPr>
                <p:nvPr/>
              </p:nvSpPr>
              <p:spPr bwMode="auto">
                <a:xfrm>
                  <a:off x="8018463" y="5434013"/>
                  <a:ext cx="42863" cy="44450"/>
                </a:xfrm>
                <a:custGeom>
                  <a:avLst/>
                  <a:gdLst>
                    <a:gd name="T0" fmla="*/ 16 w 27"/>
                    <a:gd name="T1" fmla="*/ 23 h 28"/>
                    <a:gd name="T2" fmla="*/ 20 w 27"/>
                    <a:gd name="T3" fmla="*/ 24 h 28"/>
                    <a:gd name="T4" fmla="*/ 21 w 27"/>
                    <a:gd name="T5" fmla="*/ 23 h 28"/>
                    <a:gd name="T6" fmla="*/ 23 w 27"/>
                    <a:gd name="T7" fmla="*/ 23 h 28"/>
                    <a:gd name="T8" fmla="*/ 24 w 27"/>
                    <a:gd name="T9" fmla="*/ 24 h 28"/>
                    <a:gd name="T10" fmla="*/ 27 w 27"/>
                    <a:gd name="T11" fmla="*/ 24 h 28"/>
                    <a:gd name="T12" fmla="*/ 23 w 27"/>
                    <a:gd name="T13" fmla="*/ 28 h 28"/>
                    <a:gd name="T14" fmla="*/ 21 w 27"/>
                    <a:gd name="T15" fmla="*/ 28 h 28"/>
                    <a:gd name="T16" fmla="*/ 20 w 27"/>
                    <a:gd name="T17" fmla="*/ 28 h 28"/>
                    <a:gd name="T18" fmla="*/ 16 w 27"/>
                    <a:gd name="T19" fmla="*/ 27 h 28"/>
                    <a:gd name="T20" fmla="*/ 14 w 27"/>
                    <a:gd name="T21" fmla="*/ 26 h 28"/>
                    <a:gd name="T22" fmla="*/ 13 w 27"/>
                    <a:gd name="T23" fmla="*/ 24 h 28"/>
                    <a:gd name="T24" fmla="*/ 11 w 27"/>
                    <a:gd name="T25" fmla="*/ 24 h 28"/>
                    <a:gd name="T26" fmla="*/ 10 w 27"/>
                    <a:gd name="T27" fmla="*/ 23 h 28"/>
                    <a:gd name="T28" fmla="*/ 7 w 27"/>
                    <a:gd name="T29" fmla="*/ 15 h 28"/>
                    <a:gd name="T30" fmla="*/ 5 w 27"/>
                    <a:gd name="T31" fmla="*/ 13 h 28"/>
                    <a:gd name="T32" fmla="*/ 4 w 27"/>
                    <a:gd name="T33" fmla="*/ 8 h 28"/>
                    <a:gd name="T34" fmla="*/ 2 w 27"/>
                    <a:gd name="T35" fmla="*/ 6 h 28"/>
                    <a:gd name="T36" fmla="*/ 0 w 27"/>
                    <a:gd name="T37" fmla="*/ 4 h 28"/>
                    <a:gd name="T38" fmla="*/ 0 w 27"/>
                    <a:gd name="T39" fmla="*/ 1 h 28"/>
                    <a:gd name="T40" fmla="*/ 1 w 27"/>
                    <a:gd name="T41" fmla="*/ 1 h 28"/>
                    <a:gd name="T42" fmla="*/ 1 w 27"/>
                    <a:gd name="T43" fmla="*/ 0 h 28"/>
                    <a:gd name="T44" fmla="*/ 2 w 27"/>
                    <a:gd name="T45" fmla="*/ 1 h 28"/>
                    <a:gd name="T46" fmla="*/ 1 w 27"/>
                    <a:gd name="T47" fmla="*/ 3 h 28"/>
                    <a:gd name="T48" fmla="*/ 2 w 27"/>
                    <a:gd name="T49" fmla="*/ 5 h 28"/>
                    <a:gd name="T50" fmla="*/ 5 w 27"/>
                    <a:gd name="T51" fmla="*/ 9 h 28"/>
                    <a:gd name="T52" fmla="*/ 6 w 27"/>
                    <a:gd name="T53" fmla="*/ 12 h 28"/>
                    <a:gd name="T54" fmla="*/ 9 w 27"/>
                    <a:gd name="T55" fmla="*/ 15 h 28"/>
                    <a:gd name="T56" fmla="*/ 10 w 27"/>
                    <a:gd name="T57" fmla="*/ 19 h 28"/>
                    <a:gd name="T58" fmla="*/ 11 w 27"/>
                    <a:gd name="T59" fmla="*/ 22 h 28"/>
                    <a:gd name="T60" fmla="*/ 13 w 27"/>
                    <a:gd name="T61" fmla="*/ 22 h 28"/>
                    <a:gd name="T62" fmla="*/ 14 w 27"/>
                    <a:gd name="T63" fmla="*/ 23 h 28"/>
                    <a:gd name="T64" fmla="*/ 15 w 27"/>
                    <a:gd name="T65" fmla="*/ 23 h 28"/>
                    <a:gd name="T66" fmla="*/ 16 w 27"/>
                    <a:gd name="T67"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8">
                      <a:moveTo>
                        <a:pt x="16" y="23"/>
                      </a:moveTo>
                      <a:lnTo>
                        <a:pt x="20" y="24"/>
                      </a:lnTo>
                      <a:lnTo>
                        <a:pt x="21" y="23"/>
                      </a:lnTo>
                      <a:lnTo>
                        <a:pt x="23" y="23"/>
                      </a:lnTo>
                      <a:lnTo>
                        <a:pt x="24" y="24"/>
                      </a:lnTo>
                      <a:lnTo>
                        <a:pt x="27" y="24"/>
                      </a:lnTo>
                      <a:lnTo>
                        <a:pt x="23" y="28"/>
                      </a:lnTo>
                      <a:lnTo>
                        <a:pt x="21" y="28"/>
                      </a:lnTo>
                      <a:lnTo>
                        <a:pt x="20" y="28"/>
                      </a:lnTo>
                      <a:lnTo>
                        <a:pt x="16" y="27"/>
                      </a:lnTo>
                      <a:lnTo>
                        <a:pt x="14" y="26"/>
                      </a:lnTo>
                      <a:lnTo>
                        <a:pt x="13" y="24"/>
                      </a:lnTo>
                      <a:lnTo>
                        <a:pt x="11" y="24"/>
                      </a:lnTo>
                      <a:lnTo>
                        <a:pt x="10" y="23"/>
                      </a:lnTo>
                      <a:lnTo>
                        <a:pt x="7" y="15"/>
                      </a:lnTo>
                      <a:lnTo>
                        <a:pt x="5" y="13"/>
                      </a:lnTo>
                      <a:lnTo>
                        <a:pt x="4" y="8"/>
                      </a:lnTo>
                      <a:lnTo>
                        <a:pt x="2" y="6"/>
                      </a:lnTo>
                      <a:lnTo>
                        <a:pt x="0" y="4"/>
                      </a:lnTo>
                      <a:lnTo>
                        <a:pt x="0" y="1"/>
                      </a:lnTo>
                      <a:lnTo>
                        <a:pt x="1" y="1"/>
                      </a:lnTo>
                      <a:lnTo>
                        <a:pt x="1" y="0"/>
                      </a:lnTo>
                      <a:lnTo>
                        <a:pt x="2" y="1"/>
                      </a:lnTo>
                      <a:lnTo>
                        <a:pt x="1" y="3"/>
                      </a:lnTo>
                      <a:lnTo>
                        <a:pt x="2" y="5"/>
                      </a:lnTo>
                      <a:lnTo>
                        <a:pt x="5" y="9"/>
                      </a:lnTo>
                      <a:lnTo>
                        <a:pt x="6" y="12"/>
                      </a:lnTo>
                      <a:lnTo>
                        <a:pt x="9" y="15"/>
                      </a:lnTo>
                      <a:lnTo>
                        <a:pt x="10" y="19"/>
                      </a:lnTo>
                      <a:lnTo>
                        <a:pt x="11" y="22"/>
                      </a:lnTo>
                      <a:lnTo>
                        <a:pt x="13" y="22"/>
                      </a:lnTo>
                      <a:lnTo>
                        <a:pt x="14" y="23"/>
                      </a:lnTo>
                      <a:lnTo>
                        <a:pt x="15" y="23"/>
                      </a:lnTo>
                      <a:lnTo>
                        <a:pt x="16" y="23"/>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2" name="Freeform 139"/>
                <p:cNvSpPr>
                  <a:spLocks/>
                </p:cNvSpPr>
                <p:nvPr/>
              </p:nvSpPr>
              <p:spPr bwMode="auto">
                <a:xfrm>
                  <a:off x="7900988" y="5216525"/>
                  <a:ext cx="6350" cy="20638"/>
                </a:xfrm>
                <a:custGeom>
                  <a:avLst/>
                  <a:gdLst>
                    <a:gd name="T0" fmla="*/ 4 w 4"/>
                    <a:gd name="T1" fmla="*/ 11 h 13"/>
                    <a:gd name="T2" fmla="*/ 3 w 4"/>
                    <a:gd name="T3" fmla="*/ 13 h 13"/>
                    <a:gd name="T4" fmla="*/ 1 w 4"/>
                    <a:gd name="T5" fmla="*/ 8 h 13"/>
                    <a:gd name="T6" fmla="*/ 1 w 4"/>
                    <a:gd name="T7" fmla="*/ 6 h 13"/>
                    <a:gd name="T8" fmla="*/ 1 w 4"/>
                    <a:gd name="T9" fmla="*/ 4 h 13"/>
                    <a:gd name="T10" fmla="*/ 0 w 4"/>
                    <a:gd name="T11" fmla="*/ 2 h 13"/>
                    <a:gd name="T12" fmla="*/ 0 w 4"/>
                    <a:gd name="T13" fmla="*/ 1 h 13"/>
                    <a:gd name="T14" fmla="*/ 0 w 4"/>
                    <a:gd name="T15" fmla="*/ 0 h 13"/>
                    <a:gd name="T16" fmla="*/ 1 w 4"/>
                    <a:gd name="T17" fmla="*/ 0 h 13"/>
                    <a:gd name="T18" fmla="*/ 1 w 4"/>
                    <a:gd name="T19" fmla="*/ 1 h 13"/>
                    <a:gd name="T20" fmla="*/ 1 w 4"/>
                    <a:gd name="T21" fmla="*/ 2 h 13"/>
                    <a:gd name="T22" fmla="*/ 3 w 4"/>
                    <a:gd name="T23" fmla="*/ 5 h 13"/>
                    <a:gd name="T24" fmla="*/ 3 w 4"/>
                    <a:gd name="T25" fmla="*/ 8 h 13"/>
                    <a:gd name="T26" fmla="*/ 3 w 4"/>
                    <a:gd name="T27" fmla="*/ 9 h 13"/>
                    <a:gd name="T28" fmla="*/ 3 w 4"/>
                    <a:gd name="T29" fmla="*/ 10 h 13"/>
                    <a:gd name="T30" fmla="*/ 4 w 4"/>
                    <a:gd name="T31"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13">
                      <a:moveTo>
                        <a:pt x="4" y="11"/>
                      </a:moveTo>
                      <a:lnTo>
                        <a:pt x="3" y="13"/>
                      </a:lnTo>
                      <a:lnTo>
                        <a:pt x="1" y="8"/>
                      </a:lnTo>
                      <a:lnTo>
                        <a:pt x="1" y="6"/>
                      </a:lnTo>
                      <a:lnTo>
                        <a:pt x="1" y="4"/>
                      </a:lnTo>
                      <a:lnTo>
                        <a:pt x="0" y="2"/>
                      </a:lnTo>
                      <a:lnTo>
                        <a:pt x="0" y="1"/>
                      </a:lnTo>
                      <a:lnTo>
                        <a:pt x="0" y="0"/>
                      </a:lnTo>
                      <a:lnTo>
                        <a:pt x="1" y="0"/>
                      </a:lnTo>
                      <a:lnTo>
                        <a:pt x="1" y="1"/>
                      </a:lnTo>
                      <a:lnTo>
                        <a:pt x="1" y="2"/>
                      </a:lnTo>
                      <a:lnTo>
                        <a:pt x="3" y="5"/>
                      </a:lnTo>
                      <a:lnTo>
                        <a:pt x="3" y="8"/>
                      </a:lnTo>
                      <a:lnTo>
                        <a:pt x="3" y="9"/>
                      </a:lnTo>
                      <a:lnTo>
                        <a:pt x="3" y="10"/>
                      </a:lnTo>
                      <a:lnTo>
                        <a:pt x="4" y="11"/>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3" name="Freeform 140"/>
                <p:cNvSpPr>
                  <a:spLocks/>
                </p:cNvSpPr>
                <p:nvPr/>
              </p:nvSpPr>
              <p:spPr bwMode="auto">
                <a:xfrm>
                  <a:off x="7526338" y="4991100"/>
                  <a:ext cx="20638" cy="9525"/>
                </a:xfrm>
                <a:custGeom>
                  <a:avLst/>
                  <a:gdLst>
                    <a:gd name="T0" fmla="*/ 11 w 13"/>
                    <a:gd name="T1" fmla="*/ 0 h 6"/>
                    <a:gd name="T2" fmla="*/ 13 w 13"/>
                    <a:gd name="T3" fmla="*/ 1 h 6"/>
                    <a:gd name="T4" fmla="*/ 11 w 13"/>
                    <a:gd name="T5" fmla="*/ 3 h 6"/>
                    <a:gd name="T6" fmla="*/ 11 w 13"/>
                    <a:gd name="T7" fmla="*/ 5 h 6"/>
                    <a:gd name="T8" fmla="*/ 9 w 13"/>
                    <a:gd name="T9" fmla="*/ 6 h 6"/>
                    <a:gd name="T10" fmla="*/ 7 w 13"/>
                    <a:gd name="T11" fmla="*/ 6 h 6"/>
                    <a:gd name="T12" fmla="*/ 6 w 13"/>
                    <a:gd name="T13" fmla="*/ 5 h 6"/>
                    <a:gd name="T14" fmla="*/ 4 w 13"/>
                    <a:gd name="T15" fmla="*/ 3 h 6"/>
                    <a:gd name="T16" fmla="*/ 1 w 13"/>
                    <a:gd name="T17" fmla="*/ 2 h 6"/>
                    <a:gd name="T18" fmla="*/ 0 w 13"/>
                    <a:gd name="T19" fmla="*/ 2 h 6"/>
                    <a:gd name="T20" fmla="*/ 1 w 13"/>
                    <a:gd name="T21" fmla="*/ 1 h 6"/>
                    <a:gd name="T22" fmla="*/ 4 w 13"/>
                    <a:gd name="T23" fmla="*/ 1 h 6"/>
                    <a:gd name="T24" fmla="*/ 5 w 13"/>
                    <a:gd name="T25" fmla="*/ 1 h 6"/>
                    <a:gd name="T26" fmla="*/ 6 w 13"/>
                    <a:gd name="T27" fmla="*/ 1 h 6"/>
                    <a:gd name="T28" fmla="*/ 7 w 13"/>
                    <a:gd name="T29" fmla="*/ 1 h 6"/>
                    <a:gd name="T30" fmla="*/ 7 w 13"/>
                    <a:gd name="T31" fmla="*/ 0 h 6"/>
                    <a:gd name="T32" fmla="*/ 9 w 13"/>
                    <a:gd name="T33" fmla="*/ 0 h 6"/>
                    <a:gd name="T34" fmla="*/ 11 w 13"/>
                    <a:gd name="T3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6">
                      <a:moveTo>
                        <a:pt x="11" y="0"/>
                      </a:moveTo>
                      <a:lnTo>
                        <a:pt x="13" y="1"/>
                      </a:lnTo>
                      <a:lnTo>
                        <a:pt x="11" y="3"/>
                      </a:lnTo>
                      <a:lnTo>
                        <a:pt x="11" y="5"/>
                      </a:lnTo>
                      <a:lnTo>
                        <a:pt x="9" y="6"/>
                      </a:lnTo>
                      <a:lnTo>
                        <a:pt x="7" y="6"/>
                      </a:lnTo>
                      <a:lnTo>
                        <a:pt x="6" y="5"/>
                      </a:lnTo>
                      <a:lnTo>
                        <a:pt x="4" y="3"/>
                      </a:lnTo>
                      <a:lnTo>
                        <a:pt x="1" y="2"/>
                      </a:lnTo>
                      <a:lnTo>
                        <a:pt x="0" y="2"/>
                      </a:lnTo>
                      <a:lnTo>
                        <a:pt x="1" y="1"/>
                      </a:lnTo>
                      <a:lnTo>
                        <a:pt x="4" y="1"/>
                      </a:lnTo>
                      <a:lnTo>
                        <a:pt x="5" y="1"/>
                      </a:lnTo>
                      <a:lnTo>
                        <a:pt x="6" y="1"/>
                      </a:lnTo>
                      <a:lnTo>
                        <a:pt x="7" y="1"/>
                      </a:lnTo>
                      <a:lnTo>
                        <a:pt x="7" y="0"/>
                      </a:lnTo>
                      <a:lnTo>
                        <a:pt x="9" y="0"/>
                      </a:lnTo>
                      <a:lnTo>
                        <a:pt x="11" y="0"/>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4" name="Freeform 141"/>
                <p:cNvSpPr>
                  <a:spLocks/>
                </p:cNvSpPr>
                <p:nvPr/>
              </p:nvSpPr>
              <p:spPr bwMode="auto">
                <a:xfrm>
                  <a:off x="7543801" y="4970463"/>
                  <a:ext cx="55563" cy="36513"/>
                </a:xfrm>
                <a:custGeom>
                  <a:avLst/>
                  <a:gdLst>
                    <a:gd name="T0" fmla="*/ 13 w 35"/>
                    <a:gd name="T1" fmla="*/ 19 h 23"/>
                    <a:gd name="T2" fmla="*/ 7 w 35"/>
                    <a:gd name="T3" fmla="*/ 23 h 23"/>
                    <a:gd name="T4" fmla="*/ 5 w 35"/>
                    <a:gd name="T5" fmla="*/ 23 h 23"/>
                    <a:gd name="T6" fmla="*/ 3 w 35"/>
                    <a:gd name="T7" fmla="*/ 21 h 23"/>
                    <a:gd name="T8" fmla="*/ 0 w 35"/>
                    <a:gd name="T9" fmla="*/ 19 h 23"/>
                    <a:gd name="T10" fmla="*/ 4 w 35"/>
                    <a:gd name="T11" fmla="*/ 20 h 23"/>
                    <a:gd name="T12" fmla="*/ 7 w 35"/>
                    <a:gd name="T13" fmla="*/ 21 h 23"/>
                    <a:gd name="T14" fmla="*/ 8 w 35"/>
                    <a:gd name="T15" fmla="*/ 21 h 23"/>
                    <a:gd name="T16" fmla="*/ 8 w 35"/>
                    <a:gd name="T17" fmla="*/ 20 h 23"/>
                    <a:gd name="T18" fmla="*/ 10 w 35"/>
                    <a:gd name="T19" fmla="*/ 19 h 23"/>
                    <a:gd name="T20" fmla="*/ 12 w 35"/>
                    <a:gd name="T21" fmla="*/ 19 h 23"/>
                    <a:gd name="T22" fmla="*/ 16 w 35"/>
                    <a:gd name="T23" fmla="*/ 16 h 23"/>
                    <a:gd name="T24" fmla="*/ 16 w 35"/>
                    <a:gd name="T25" fmla="*/ 15 h 23"/>
                    <a:gd name="T26" fmla="*/ 18 w 35"/>
                    <a:gd name="T27" fmla="*/ 14 h 23"/>
                    <a:gd name="T28" fmla="*/ 21 w 35"/>
                    <a:gd name="T29" fmla="*/ 11 h 23"/>
                    <a:gd name="T30" fmla="*/ 26 w 35"/>
                    <a:gd name="T31" fmla="*/ 10 h 23"/>
                    <a:gd name="T32" fmla="*/ 26 w 35"/>
                    <a:gd name="T33" fmla="*/ 8 h 23"/>
                    <a:gd name="T34" fmla="*/ 28 w 35"/>
                    <a:gd name="T35" fmla="*/ 8 h 23"/>
                    <a:gd name="T36" fmla="*/ 32 w 35"/>
                    <a:gd name="T37" fmla="*/ 4 h 23"/>
                    <a:gd name="T38" fmla="*/ 33 w 35"/>
                    <a:gd name="T39" fmla="*/ 2 h 23"/>
                    <a:gd name="T40" fmla="*/ 35 w 35"/>
                    <a:gd name="T41" fmla="*/ 0 h 23"/>
                    <a:gd name="T42" fmla="*/ 33 w 35"/>
                    <a:gd name="T43" fmla="*/ 2 h 23"/>
                    <a:gd name="T44" fmla="*/ 30 w 35"/>
                    <a:gd name="T45" fmla="*/ 8 h 23"/>
                    <a:gd name="T46" fmla="*/ 28 w 35"/>
                    <a:gd name="T47" fmla="*/ 9 h 23"/>
                    <a:gd name="T48" fmla="*/ 27 w 35"/>
                    <a:gd name="T49" fmla="*/ 10 h 23"/>
                    <a:gd name="T50" fmla="*/ 22 w 35"/>
                    <a:gd name="T51" fmla="*/ 13 h 23"/>
                    <a:gd name="T52" fmla="*/ 19 w 35"/>
                    <a:gd name="T53" fmla="*/ 14 h 23"/>
                    <a:gd name="T54" fmla="*/ 13 w 35"/>
                    <a:gd name="T55"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3">
                      <a:moveTo>
                        <a:pt x="13" y="19"/>
                      </a:moveTo>
                      <a:lnTo>
                        <a:pt x="7" y="23"/>
                      </a:lnTo>
                      <a:lnTo>
                        <a:pt x="5" y="23"/>
                      </a:lnTo>
                      <a:lnTo>
                        <a:pt x="3" y="21"/>
                      </a:lnTo>
                      <a:lnTo>
                        <a:pt x="0" y="19"/>
                      </a:lnTo>
                      <a:lnTo>
                        <a:pt x="4" y="20"/>
                      </a:lnTo>
                      <a:lnTo>
                        <a:pt x="7" y="21"/>
                      </a:lnTo>
                      <a:lnTo>
                        <a:pt x="8" y="21"/>
                      </a:lnTo>
                      <a:lnTo>
                        <a:pt x="8" y="20"/>
                      </a:lnTo>
                      <a:lnTo>
                        <a:pt x="10" y="19"/>
                      </a:lnTo>
                      <a:lnTo>
                        <a:pt x="12" y="19"/>
                      </a:lnTo>
                      <a:lnTo>
                        <a:pt x="16" y="16"/>
                      </a:lnTo>
                      <a:lnTo>
                        <a:pt x="16" y="15"/>
                      </a:lnTo>
                      <a:lnTo>
                        <a:pt x="18" y="14"/>
                      </a:lnTo>
                      <a:lnTo>
                        <a:pt x="21" y="11"/>
                      </a:lnTo>
                      <a:lnTo>
                        <a:pt x="26" y="10"/>
                      </a:lnTo>
                      <a:lnTo>
                        <a:pt x="26" y="8"/>
                      </a:lnTo>
                      <a:lnTo>
                        <a:pt x="28" y="8"/>
                      </a:lnTo>
                      <a:lnTo>
                        <a:pt x="32" y="4"/>
                      </a:lnTo>
                      <a:lnTo>
                        <a:pt x="33" y="2"/>
                      </a:lnTo>
                      <a:lnTo>
                        <a:pt x="35" y="0"/>
                      </a:lnTo>
                      <a:lnTo>
                        <a:pt x="33" y="2"/>
                      </a:lnTo>
                      <a:lnTo>
                        <a:pt x="30" y="8"/>
                      </a:lnTo>
                      <a:lnTo>
                        <a:pt x="28" y="9"/>
                      </a:lnTo>
                      <a:lnTo>
                        <a:pt x="27" y="10"/>
                      </a:lnTo>
                      <a:lnTo>
                        <a:pt x="22" y="13"/>
                      </a:lnTo>
                      <a:lnTo>
                        <a:pt x="19" y="14"/>
                      </a:lnTo>
                      <a:lnTo>
                        <a:pt x="13" y="19"/>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5" name="Freeform 142"/>
                <p:cNvSpPr>
                  <a:spLocks/>
                </p:cNvSpPr>
                <p:nvPr/>
              </p:nvSpPr>
              <p:spPr bwMode="auto">
                <a:xfrm>
                  <a:off x="7167563" y="4738688"/>
                  <a:ext cx="1189038" cy="935038"/>
                </a:xfrm>
                <a:custGeom>
                  <a:avLst/>
                  <a:gdLst>
                    <a:gd name="T0" fmla="*/ 296 w 749"/>
                    <a:gd name="T1" fmla="*/ 44 h 589"/>
                    <a:gd name="T2" fmla="*/ 376 w 749"/>
                    <a:gd name="T3" fmla="*/ 38 h 589"/>
                    <a:gd name="T4" fmla="*/ 456 w 749"/>
                    <a:gd name="T5" fmla="*/ 33 h 589"/>
                    <a:gd name="T6" fmla="*/ 496 w 749"/>
                    <a:gd name="T7" fmla="*/ 33 h 589"/>
                    <a:gd name="T8" fmla="*/ 526 w 749"/>
                    <a:gd name="T9" fmla="*/ 5 h 589"/>
                    <a:gd name="T10" fmla="*/ 554 w 749"/>
                    <a:gd name="T11" fmla="*/ 43 h 589"/>
                    <a:gd name="T12" fmla="*/ 592 w 749"/>
                    <a:gd name="T13" fmla="*/ 131 h 589"/>
                    <a:gd name="T14" fmla="*/ 650 w 749"/>
                    <a:gd name="T15" fmla="*/ 208 h 589"/>
                    <a:gd name="T16" fmla="*/ 660 w 749"/>
                    <a:gd name="T17" fmla="*/ 251 h 589"/>
                    <a:gd name="T18" fmla="*/ 707 w 749"/>
                    <a:gd name="T19" fmla="*/ 338 h 589"/>
                    <a:gd name="T20" fmla="*/ 740 w 749"/>
                    <a:gd name="T21" fmla="*/ 404 h 589"/>
                    <a:gd name="T22" fmla="*/ 745 w 749"/>
                    <a:gd name="T23" fmla="*/ 475 h 589"/>
                    <a:gd name="T24" fmla="*/ 747 w 749"/>
                    <a:gd name="T25" fmla="*/ 511 h 589"/>
                    <a:gd name="T26" fmla="*/ 735 w 749"/>
                    <a:gd name="T27" fmla="*/ 533 h 589"/>
                    <a:gd name="T28" fmla="*/ 732 w 749"/>
                    <a:gd name="T29" fmla="*/ 563 h 589"/>
                    <a:gd name="T30" fmla="*/ 716 w 749"/>
                    <a:gd name="T31" fmla="*/ 570 h 589"/>
                    <a:gd name="T32" fmla="*/ 702 w 749"/>
                    <a:gd name="T33" fmla="*/ 579 h 589"/>
                    <a:gd name="T34" fmla="*/ 686 w 749"/>
                    <a:gd name="T35" fmla="*/ 584 h 589"/>
                    <a:gd name="T36" fmla="*/ 665 w 749"/>
                    <a:gd name="T37" fmla="*/ 583 h 589"/>
                    <a:gd name="T38" fmla="*/ 660 w 749"/>
                    <a:gd name="T39" fmla="*/ 561 h 589"/>
                    <a:gd name="T40" fmla="*/ 645 w 749"/>
                    <a:gd name="T41" fmla="*/ 535 h 589"/>
                    <a:gd name="T42" fmla="*/ 627 w 749"/>
                    <a:gd name="T43" fmla="*/ 516 h 589"/>
                    <a:gd name="T44" fmla="*/ 604 w 749"/>
                    <a:gd name="T45" fmla="*/ 519 h 589"/>
                    <a:gd name="T46" fmla="*/ 584 w 749"/>
                    <a:gd name="T47" fmla="*/ 483 h 589"/>
                    <a:gd name="T48" fmla="*/ 557 w 749"/>
                    <a:gd name="T49" fmla="*/ 456 h 589"/>
                    <a:gd name="T50" fmla="*/ 552 w 749"/>
                    <a:gd name="T51" fmla="*/ 441 h 589"/>
                    <a:gd name="T52" fmla="*/ 550 w 749"/>
                    <a:gd name="T53" fmla="*/ 413 h 589"/>
                    <a:gd name="T54" fmla="*/ 540 w 749"/>
                    <a:gd name="T55" fmla="*/ 432 h 589"/>
                    <a:gd name="T56" fmla="*/ 513 w 749"/>
                    <a:gd name="T57" fmla="*/ 404 h 589"/>
                    <a:gd name="T58" fmla="*/ 481 w 749"/>
                    <a:gd name="T59" fmla="*/ 359 h 589"/>
                    <a:gd name="T60" fmla="*/ 493 w 749"/>
                    <a:gd name="T61" fmla="*/ 349 h 589"/>
                    <a:gd name="T62" fmla="*/ 504 w 749"/>
                    <a:gd name="T63" fmla="*/ 325 h 589"/>
                    <a:gd name="T64" fmla="*/ 499 w 749"/>
                    <a:gd name="T65" fmla="*/ 324 h 589"/>
                    <a:gd name="T66" fmla="*/ 475 w 749"/>
                    <a:gd name="T67" fmla="*/ 312 h 589"/>
                    <a:gd name="T68" fmla="*/ 488 w 749"/>
                    <a:gd name="T69" fmla="*/ 329 h 589"/>
                    <a:gd name="T70" fmla="*/ 481 w 749"/>
                    <a:gd name="T71" fmla="*/ 348 h 589"/>
                    <a:gd name="T72" fmla="*/ 463 w 749"/>
                    <a:gd name="T73" fmla="*/ 317 h 589"/>
                    <a:gd name="T74" fmla="*/ 463 w 749"/>
                    <a:gd name="T75" fmla="*/ 293 h 589"/>
                    <a:gd name="T76" fmla="*/ 470 w 749"/>
                    <a:gd name="T77" fmla="*/ 260 h 589"/>
                    <a:gd name="T78" fmla="*/ 469 w 749"/>
                    <a:gd name="T79" fmla="*/ 232 h 589"/>
                    <a:gd name="T80" fmla="*/ 460 w 749"/>
                    <a:gd name="T81" fmla="*/ 209 h 589"/>
                    <a:gd name="T82" fmla="*/ 446 w 749"/>
                    <a:gd name="T83" fmla="*/ 188 h 589"/>
                    <a:gd name="T84" fmla="*/ 423 w 749"/>
                    <a:gd name="T85" fmla="*/ 187 h 589"/>
                    <a:gd name="T86" fmla="*/ 408 w 749"/>
                    <a:gd name="T87" fmla="*/ 165 h 589"/>
                    <a:gd name="T88" fmla="*/ 388 w 749"/>
                    <a:gd name="T89" fmla="*/ 151 h 589"/>
                    <a:gd name="T90" fmla="*/ 371 w 749"/>
                    <a:gd name="T91" fmla="*/ 133 h 589"/>
                    <a:gd name="T92" fmla="*/ 330 w 749"/>
                    <a:gd name="T93" fmla="*/ 104 h 589"/>
                    <a:gd name="T94" fmla="*/ 306 w 749"/>
                    <a:gd name="T95" fmla="*/ 105 h 589"/>
                    <a:gd name="T96" fmla="*/ 298 w 749"/>
                    <a:gd name="T97" fmla="*/ 129 h 589"/>
                    <a:gd name="T98" fmla="*/ 268 w 749"/>
                    <a:gd name="T99" fmla="*/ 142 h 589"/>
                    <a:gd name="T100" fmla="*/ 247 w 749"/>
                    <a:gd name="T101" fmla="*/ 151 h 589"/>
                    <a:gd name="T102" fmla="*/ 214 w 749"/>
                    <a:gd name="T103" fmla="*/ 164 h 589"/>
                    <a:gd name="T104" fmla="*/ 217 w 749"/>
                    <a:gd name="T105" fmla="*/ 160 h 589"/>
                    <a:gd name="T106" fmla="*/ 197 w 749"/>
                    <a:gd name="T107" fmla="*/ 133 h 589"/>
                    <a:gd name="T108" fmla="*/ 142 w 749"/>
                    <a:gd name="T109" fmla="*/ 103 h 589"/>
                    <a:gd name="T110" fmla="*/ 47 w 749"/>
                    <a:gd name="T111" fmla="*/ 110 h 589"/>
                    <a:gd name="T112" fmla="*/ 20 w 749"/>
                    <a:gd name="T113" fmla="*/ 94 h 589"/>
                    <a:gd name="T114" fmla="*/ 4 w 749"/>
                    <a:gd name="T115" fmla="*/ 43 h 589"/>
                    <a:gd name="T116" fmla="*/ 49 w 749"/>
                    <a:gd name="T117" fmla="*/ 38 h 589"/>
                    <a:gd name="T118" fmla="*/ 106 w 749"/>
                    <a:gd name="T119" fmla="*/ 33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9" h="589">
                      <a:moveTo>
                        <a:pt x="216" y="20"/>
                      </a:moveTo>
                      <a:lnTo>
                        <a:pt x="223" y="19"/>
                      </a:lnTo>
                      <a:lnTo>
                        <a:pt x="225" y="19"/>
                      </a:lnTo>
                      <a:lnTo>
                        <a:pt x="226" y="19"/>
                      </a:lnTo>
                      <a:lnTo>
                        <a:pt x="227" y="19"/>
                      </a:lnTo>
                      <a:lnTo>
                        <a:pt x="228" y="19"/>
                      </a:lnTo>
                      <a:lnTo>
                        <a:pt x="230" y="21"/>
                      </a:lnTo>
                      <a:lnTo>
                        <a:pt x="231" y="25"/>
                      </a:lnTo>
                      <a:lnTo>
                        <a:pt x="233" y="28"/>
                      </a:lnTo>
                      <a:lnTo>
                        <a:pt x="235" y="29"/>
                      </a:lnTo>
                      <a:lnTo>
                        <a:pt x="241" y="44"/>
                      </a:lnTo>
                      <a:lnTo>
                        <a:pt x="244" y="48"/>
                      </a:lnTo>
                      <a:lnTo>
                        <a:pt x="245" y="48"/>
                      </a:lnTo>
                      <a:lnTo>
                        <a:pt x="267" y="46"/>
                      </a:lnTo>
                      <a:lnTo>
                        <a:pt x="273" y="46"/>
                      </a:lnTo>
                      <a:lnTo>
                        <a:pt x="287" y="44"/>
                      </a:lnTo>
                      <a:lnTo>
                        <a:pt x="296" y="44"/>
                      </a:lnTo>
                      <a:lnTo>
                        <a:pt x="314" y="43"/>
                      </a:lnTo>
                      <a:lnTo>
                        <a:pt x="315" y="43"/>
                      </a:lnTo>
                      <a:lnTo>
                        <a:pt x="316" y="42"/>
                      </a:lnTo>
                      <a:lnTo>
                        <a:pt x="317" y="42"/>
                      </a:lnTo>
                      <a:lnTo>
                        <a:pt x="320" y="42"/>
                      </a:lnTo>
                      <a:lnTo>
                        <a:pt x="331" y="42"/>
                      </a:lnTo>
                      <a:lnTo>
                        <a:pt x="333" y="42"/>
                      </a:lnTo>
                      <a:lnTo>
                        <a:pt x="336" y="40"/>
                      </a:lnTo>
                      <a:lnTo>
                        <a:pt x="338" y="40"/>
                      </a:lnTo>
                      <a:lnTo>
                        <a:pt x="343" y="40"/>
                      </a:lnTo>
                      <a:lnTo>
                        <a:pt x="349" y="40"/>
                      </a:lnTo>
                      <a:lnTo>
                        <a:pt x="354" y="39"/>
                      </a:lnTo>
                      <a:lnTo>
                        <a:pt x="369" y="39"/>
                      </a:lnTo>
                      <a:lnTo>
                        <a:pt x="369" y="38"/>
                      </a:lnTo>
                      <a:lnTo>
                        <a:pt x="371" y="38"/>
                      </a:lnTo>
                      <a:lnTo>
                        <a:pt x="375" y="38"/>
                      </a:lnTo>
                      <a:lnTo>
                        <a:pt x="376" y="38"/>
                      </a:lnTo>
                      <a:lnTo>
                        <a:pt x="377" y="38"/>
                      </a:lnTo>
                      <a:lnTo>
                        <a:pt x="378" y="38"/>
                      </a:lnTo>
                      <a:lnTo>
                        <a:pt x="381" y="38"/>
                      </a:lnTo>
                      <a:lnTo>
                        <a:pt x="386" y="38"/>
                      </a:lnTo>
                      <a:lnTo>
                        <a:pt x="392" y="37"/>
                      </a:lnTo>
                      <a:lnTo>
                        <a:pt x="394" y="37"/>
                      </a:lnTo>
                      <a:lnTo>
                        <a:pt x="395" y="37"/>
                      </a:lnTo>
                      <a:lnTo>
                        <a:pt x="396" y="37"/>
                      </a:lnTo>
                      <a:lnTo>
                        <a:pt x="419" y="35"/>
                      </a:lnTo>
                      <a:lnTo>
                        <a:pt x="435" y="34"/>
                      </a:lnTo>
                      <a:lnTo>
                        <a:pt x="437" y="34"/>
                      </a:lnTo>
                      <a:lnTo>
                        <a:pt x="446" y="33"/>
                      </a:lnTo>
                      <a:lnTo>
                        <a:pt x="447" y="33"/>
                      </a:lnTo>
                      <a:lnTo>
                        <a:pt x="448" y="33"/>
                      </a:lnTo>
                      <a:lnTo>
                        <a:pt x="449" y="33"/>
                      </a:lnTo>
                      <a:lnTo>
                        <a:pt x="451" y="33"/>
                      </a:lnTo>
                      <a:lnTo>
                        <a:pt x="456" y="33"/>
                      </a:lnTo>
                      <a:lnTo>
                        <a:pt x="460" y="32"/>
                      </a:lnTo>
                      <a:lnTo>
                        <a:pt x="463" y="32"/>
                      </a:lnTo>
                      <a:lnTo>
                        <a:pt x="471" y="32"/>
                      </a:lnTo>
                      <a:lnTo>
                        <a:pt x="474" y="32"/>
                      </a:lnTo>
                      <a:lnTo>
                        <a:pt x="475" y="30"/>
                      </a:lnTo>
                      <a:lnTo>
                        <a:pt x="479" y="30"/>
                      </a:lnTo>
                      <a:lnTo>
                        <a:pt x="480" y="38"/>
                      </a:lnTo>
                      <a:lnTo>
                        <a:pt x="481" y="43"/>
                      </a:lnTo>
                      <a:lnTo>
                        <a:pt x="481" y="46"/>
                      </a:lnTo>
                      <a:lnTo>
                        <a:pt x="481" y="48"/>
                      </a:lnTo>
                      <a:lnTo>
                        <a:pt x="484" y="51"/>
                      </a:lnTo>
                      <a:lnTo>
                        <a:pt x="485" y="52"/>
                      </a:lnTo>
                      <a:lnTo>
                        <a:pt x="486" y="52"/>
                      </a:lnTo>
                      <a:lnTo>
                        <a:pt x="489" y="51"/>
                      </a:lnTo>
                      <a:lnTo>
                        <a:pt x="495" y="51"/>
                      </a:lnTo>
                      <a:lnTo>
                        <a:pt x="496" y="35"/>
                      </a:lnTo>
                      <a:lnTo>
                        <a:pt x="496" y="33"/>
                      </a:lnTo>
                      <a:lnTo>
                        <a:pt x="496" y="29"/>
                      </a:lnTo>
                      <a:lnTo>
                        <a:pt x="495" y="25"/>
                      </a:lnTo>
                      <a:lnTo>
                        <a:pt x="493" y="21"/>
                      </a:lnTo>
                      <a:lnTo>
                        <a:pt x="491" y="19"/>
                      </a:lnTo>
                      <a:lnTo>
                        <a:pt x="490" y="18"/>
                      </a:lnTo>
                      <a:lnTo>
                        <a:pt x="491" y="6"/>
                      </a:lnTo>
                      <a:lnTo>
                        <a:pt x="493" y="5"/>
                      </a:lnTo>
                      <a:lnTo>
                        <a:pt x="500" y="0"/>
                      </a:lnTo>
                      <a:lnTo>
                        <a:pt x="504" y="2"/>
                      </a:lnTo>
                      <a:lnTo>
                        <a:pt x="507" y="2"/>
                      </a:lnTo>
                      <a:lnTo>
                        <a:pt x="508" y="2"/>
                      </a:lnTo>
                      <a:lnTo>
                        <a:pt x="510" y="2"/>
                      </a:lnTo>
                      <a:lnTo>
                        <a:pt x="514" y="4"/>
                      </a:lnTo>
                      <a:lnTo>
                        <a:pt x="517" y="4"/>
                      </a:lnTo>
                      <a:lnTo>
                        <a:pt x="517" y="5"/>
                      </a:lnTo>
                      <a:lnTo>
                        <a:pt x="518" y="5"/>
                      </a:lnTo>
                      <a:lnTo>
                        <a:pt x="526" y="5"/>
                      </a:lnTo>
                      <a:lnTo>
                        <a:pt x="527" y="5"/>
                      </a:lnTo>
                      <a:lnTo>
                        <a:pt x="528" y="6"/>
                      </a:lnTo>
                      <a:lnTo>
                        <a:pt x="535" y="6"/>
                      </a:lnTo>
                      <a:lnTo>
                        <a:pt x="543" y="5"/>
                      </a:lnTo>
                      <a:lnTo>
                        <a:pt x="543" y="6"/>
                      </a:lnTo>
                      <a:lnTo>
                        <a:pt x="545" y="6"/>
                      </a:lnTo>
                      <a:lnTo>
                        <a:pt x="545" y="9"/>
                      </a:lnTo>
                      <a:lnTo>
                        <a:pt x="545" y="16"/>
                      </a:lnTo>
                      <a:lnTo>
                        <a:pt x="546" y="21"/>
                      </a:lnTo>
                      <a:lnTo>
                        <a:pt x="547" y="25"/>
                      </a:lnTo>
                      <a:lnTo>
                        <a:pt x="546" y="26"/>
                      </a:lnTo>
                      <a:lnTo>
                        <a:pt x="547" y="28"/>
                      </a:lnTo>
                      <a:lnTo>
                        <a:pt x="549" y="28"/>
                      </a:lnTo>
                      <a:lnTo>
                        <a:pt x="550" y="29"/>
                      </a:lnTo>
                      <a:lnTo>
                        <a:pt x="551" y="35"/>
                      </a:lnTo>
                      <a:lnTo>
                        <a:pt x="552" y="37"/>
                      </a:lnTo>
                      <a:lnTo>
                        <a:pt x="554" y="43"/>
                      </a:lnTo>
                      <a:lnTo>
                        <a:pt x="555" y="47"/>
                      </a:lnTo>
                      <a:lnTo>
                        <a:pt x="555" y="51"/>
                      </a:lnTo>
                      <a:lnTo>
                        <a:pt x="556" y="52"/>
                      </a:lnTo>
                      <a:lnTo>
                        <a:pt x="560" y="62"/>
                      </a:lnTo>
                      <a:lnTo>
                        <a:pt x="568" y="81"/>
                      </a:lnTo>
                      <a:lnTo>
                        <a:pt x="569" y="85"/>
                      </a:lnTo>
                      <a:lnTo>
                        <a:pt x="570" y="86"/>
                      </a:lnTo>
                      <a:lnTo>
                        <a:pt x="571" y="89"/>
                      </a:lnTo>
                      <a:lnTo>
                        <a:pt x="573" y="90"/>
                      </a:lnTo>
                      <a:lnTo>
                        <a:pt x="573" y="93"/>
                      </a:lnTo>
                      <a:lnTo>
                        <a:pt x="574" y="96"/>
                      </a:lnTo>
                      <a:lnTo>
                        <a:pt x="575" y="100"/>
                      </a:lnTo>
                      <a:lnTo>
                        <a:pt x="578" y="104"/>
                      </a:lnTo>
                      <a:lnTo>
                        <a:pt x="579" y="106"/>
                      </a:lnTo>
                      <a:lnTo>
                        <a:pt x="582" y="112"/>
                      </a:lnTo>
                      <a:lnTo>
                        <a:pt x="588" y="123"/>
                      </a:lnTo>
                      <a:lnTo>
                        <a:pt x="592" y="131"/>
                      </a:lnTo>
                      <a:lnTo>
                        <a:pt x="596" y="136"/>
                      </a:lnTo>
                      <a:lnTo>
                        <a:pt x="602" y="147"/>
                      </a:lnTo>
                      <a:lnTo>
                        <a:pt x="608" y="157"/>
                      </a:lnTo>
                      <a:lnTo>
                        <a:pt x="612" y="162"/>
                      </a:lnTo>
                      <a:lnTo>
                        <a:pt x="615" y="166"/>
                      </a:lnTo>
                      <a:lnTo>
                        <a:pt x="618" y="171"/>
                      </a:lnTo>
                      <a:lnTo>
                        <a:pt x="621" y="174"/>
                      </a:lnTo>
                      <a:lnTo>
                        <a:pt x="622" y="176"/>
                      </a:lnTo>
                      <a:lnTo>
                        <a:pt x="632" y="189"/>
                      </a:lnTo>
                      <a:lnTo>
                        <a:pt x="639" y="197"/>
                      </a:lnTo>
                      <a:lnTo>
                        <a:pt x="641" y="199"/>
                      </a:lnTo>
                      <a:lnTo>
                        <a:pt x="641" y="201"/>
                      </a:lnTo>
                      <a:lnTo>
                        <a:pt x="646" y="204"/>
                      </a:lnTo>
                      <a:lnTo>
                        <a:pt x="646" y="206"/>
                      </a:lnTo>
                      <a:lnTo>
                        <a:pt x="649" y="207"/>
                      </a:lnTo>
                      <a:lnTo>
                        <a:pt x="649" y="208"/>
                      </a:lnTo>
                      <a:lnTo>
                        <a:pt x="650" y="208"/>
                      </a:lnTo>
                      <a:lnTo>
                        <a:pt x="650" y="209"/>
                      </a:lnTo>
                      <a:lnTo>
                        <a:pt x="653" y="212"/>
                      </a:lnTo>
                      <a:lnTo>
                        <a:pt x="655" y="215"/>
                      </a:lnTo>
                      <a:lnTo>
                        <a:pt x="657" y="216"/>
                      </a:lnTo>
                      <a:lnTo>
                        <a:pt x="658" y="218"/>
                      </a:lnTo>
                      <a:lnTo>
                        <a:pt x="659" y="222"/>
                      </a:lnTo>
                      <a:lnTo>
                        <a:pt x="662" y="227"/>
                      </a:lnTo>
                      <a:lnTo>
                        <a:pt x="664" y="228"/>
                      </a:lnTo>
                      <a:lnTo>
                        <a:pt x="664" y="230"/>
                      </a:lnTo>
                      <a:lnTo>
                        <a:pt x="660" y="231"/>
                      </a:lnTo>
                      <a:lnTo>
                        <a:pt x="660" y="232"/>
                      </a:lnTo>
                      <a:lnTo>
                        <a:pt x="659" y="235"/>
                      </a:lnTo>
                      <a:lnTo>
                        <a:pt x="658" y="237"/>
                      </a:lnTo>
                      <a:lnTo>
                        <a:pt x="658" y="240"/>
                      </a:lnTo>
                      <a:lnTo>
                        <a:pt x="659" y="242"/>
                      </a:lnTo>
                      <a:lnTo>
                        <a:pt x="659" y="245"/>
                      </a:lnTo>
                      <a:lnTo>
                        <a:pt x="660" y="251"/>
                      </a:lnTo>
                      <a:lnTo>
                        <a:pt x="663" y="259"/>
                      </a:lnTo>
                      <a:lnTo>
                        <a:pt x="667" y="268"/>
                      </a:lnTo>
                      <a:lnTo>
                        <a:pt x="669" y="272"/>
                      </a:lnTo>
                      <a:lnTo>
                        <a:pt x="674" y="279"/>
                      </a:lnTo>
                      <a:lnTo>
                        <a:pt x="682" y="291"/>
                      </a:lnTo>
                      <a:lnTo>
                        <a:pt x="690" y="302"/>
                      </a:lnTo>
                      <a:lnTo>
                        <a:pt x="693" y="312"/>
                      </a:lnTo>
                      <a:lnTo>
                        <a:pt x="695" y="314"/>
                      </a:lnTo>
                      <a:lnTo>
                        <a:pt x="695" y="315"/>
                      </a:lnTo>
                      <a:lnTo>
                        <a:pt x="697" y="316"/>
                      </a:lnTo>
                      <a:lnTo>
                        <a:pt x="697" y="319"/>
                      </a:lnTo>
                      <a:lnTo>
                        <a:pt x="698" y="320"/>
                      </a:lnTo>
                      <a:lnTo>
                        <a:pt x="700" y="324"/>
                      </a:lnTo>
                      <a:lnTo>
                        <a:pt x="701" y="326"/>
                      </a:lnTo>
                      <a:lnTo>
                        <a:pt x="702" y="326"/>
                      </a:lnTo>
                      <a:lnTo>
                        <a:pt x="706" y="334"/>
                      </a:lnTo>
                      <a:lnTo>
                        <a:pt x="707" y="338"/>
                      </a:lnTo>
                      <a:lnTo>
                        <a:pt x="710" y="342"/>
                      </a:lnTo>
                      <a:lnTo>
                        <a:pt x="711" y="344"/>
                      </a:lnTo>
                      <a:lnTo>
                        <a:pt x="715" y="349"/>
                      </a:lnTo>
                      <a:lnTo>
                        <a:pt x="716" y="350"/>
                      </a:lnTo>
                      <a:lnTo>
                        <a:pt x="720" y="356"/>
                      </a:lnTo>
                      <a:lnTo>
                        <a:pt x="721" y="358"/>
                      </a:lnTo>
                      <a:lnTo>
                        <a:pt x="720" y="359"/>
                      </a:lnTo>
                      <a:lnTo>
                        <a:pt x="721" y="361"/>
                      </a:lnTo>
                      <a:lnTo>
                        <a:pt x="723" y="364"/>
                      </a:lnTo>
                      <a:lnTo>
                        <a:pt x="726" y="368"/>
                      </a:lnTo>
                      <a:lnTo>
                        <a:pt x="729" y="373"/>
                      </a:lnTo>
                      <a:lnTo>
                        <a:pt x="732" y="378"/>
                      </a:lnTo>
                      <a:lnTo>
                        <a:pt x="733" y="382"/>
                      </a:lnTo>
                      <a:lnTo>
                        <a:pt x="737" y="390"/>
                      </a:lnTo>
                      <a:lnTo>
                        <a:pt x="739" y="396"/>
                      </a:lnTo>
                      <a:lnTo>
                        <a:pt x="739" y="399"/>
                      </a:lnTo>
                      <a:lnTo>
                        <a:pt x="740" y="404"/>
                      </a:lnTo>
                      <a:lnTo>
                        <a:pt x="740" y="406"/>
                      </a:lnTo>
                      <a:lnTo>
                        <a:pt x="740" y="409"/>
                      </a:lnTo>
                      <a:lnTo>
                        <a:pt x="742" y="415"/>
                      </a:lnTo>
                      <a:lnTo>
                        <a:pt x="743" y="419"/>
                      </a:lnTo>
                      <a:lnTo>
                        <a:pt x="743" y="427"/>
                      </a:lnTo>
                      <a:lnTo>
                        <a:pt x="743" y="433"/>
                      </a:lnTo>
                      <a:lnTo>
                        <a:pt x="744" y="444"/>
                      </a:lnTo>
                      <a:lnTo>
                        <a:pt x="744" y="446"/>
                      </a:lnTo>
                      <a:lnTo>
                        <a:pt x="744" y="447"/>
                      </a:lnTo>
                      <a:lnTo>
                        <a:pt x="744" y="452"/>
                      </a:lnTo>
                      <a:lnTo>
                        <a:pt x="744" y="455"/>
                      </a:lnTo>
                      <a:lnTo>
                        <a:pt x="744" y="456"/>
                      </a:lnTo>
                      <a:lnTo>
                        <a:pt x="744" y="465"/>
                      </a:lnTo>
                      <a:lnTo>
                        <a:pt x="745" y="470"/>
                      </a:lnTo>
                      <a:lnTo>
                        <a:pt x="745" y="471"/>
                      </a:lnTo>
                      <a:lnTo>
                        <a:pt x="744" y="471"/>
                      </a:lnTo>
                      <a:lnTo>
                        <a:pt x="745" y="475"/>
                      </a:lnTo>
                      <a:lnTo>
                        <a:pt x="745" y="483"/>
                      </a:lnTo>
                      <a:lnTo>
                        <a:pt x="745" y="484"/>
                      </a:lnTo>
                      <a:lnTo>
                        <a:pt x="747" y="490"/>
                      </a:lnTo>
                      <a:lnTo>
                        <a:pt x="748" y="493"/>
                      </a:lnTo>
                      <a:lnTo>
                        <a:pt x="748" y="498"/>
                      </a:lnTo>
                      <a:lnTo>
                        <a:pt x="748" y="500"/>
                      </a:lnTo>
                      <a:lnTo>
                        <a:pt x="748" y="503"/>
                      </a:lnTo>
                      <a:lnTo>
                        <a:pt x="749" y="505"/>
                      </a:lnTo>
                      <a:lnTo>
                        <a:pt x="748" y="507"/>
                      </a:lnTo>
                      <a:lnTo>
                        <a:pt x="748" y="508"/>
                      </a:lnTo>
                      <a:lnTo>
                        <a:pt x="748" y="513"/>
                      </a:lnTo>
                      <a:lnTo>
                        <a:pt x="748" y="514"/>
                      </a:lnTo>
                      <a:lnTo>
                        <a:pt x="748" y="516"/>
                      </a:lnTo>
                      <a:lnTo>
                        <a:pt x="748" y="517"/>
                      </a:lnTo>
                      <a:lnTo>
                        <a:pt x="745" y="514"/>
                      </a:lnTo>
                      <a:lnTo>
                        <a:pt x="747" y="512"/>
                      </a:lnTo>
                      <a:lnTo>
                        <a:pt x="747" y="511"/>
                      </a:lnTo>
                      <a:lnTo>
                        <a:pt x="745" y="509"/>
                      </a:lnTo>
                      <a:lnTo>
                        <a:pt x="744" y="508"/>
                      </a:lnTo>
                      <a:lnTo>
                        <a:pt x="743" y="509"/>
                      </a:lnTo>
                      <a:lnTo>
                        <a:pt x="740" y="511"/>
                      </a:lnTo>
                      <a:lnTo>
                        <a:pt x="739" y="512"/>
                      </a:lnTo>
                      <a:lnTo>
                        <a:pt x="739" y="513"/>
                      </a:lnTo>
                      <a:lnTo>
                        <a:pt x="739" y="516"/>
                      </a:lnTo>
                      <a:lnTo>
                        <a:pt x="738" y="519"/>
                      </a:lnTo>
                      <a:lnTo>
                        <a:pt x="738" y="522"/>
                      </a:lnTo>
                      <a:lnTo>
                        <a:pt x="737" y="522"/>
                      </a:lnTo>
                      <a:lnTo>
                        <a:pt x="737" y="523"/>
                      </a:lnTo>
                      <a:lnTo>
                        <a:pt x="735" y="525"/>
                      </a:lnTo>
                      <a:lnTo>
                        <a:pt x="735" y="527"/>
                      </a:lnTo>
                      <a:lnTo>
                        <a:pt x="737" y="528"/>
                      </a:lnTo>
                      <a:lnTo>
                        <a:pt x="737" y="530"/>
                      </a:lnTo>
                      <a:lnTo>
                        <a:pt x="737" y="532"/>
                      </a:lnTo>
                      <a:lnTo>
                        <a:pt x="735" y="533"/>
                      </a:lnTo>
                      <a:lnTo>
                        <a:pt x="734" y="537"/>
                      </a:lnTo>
                      <a:lnTo>
                        <a:pt x="735" y="540"/>
                      </a:lnTo>
                      <a:lnTo>
                        <a:pt x="735" y="541"/>
                      </a:lnTo>
                      <a:lnTo>
                        <a:pt x="737" y="542"/>
                      </a:lnTo>
                      <a:lnTo>
                        <a:pt x="738" y="544"/>
                      </a:lnTo>
                      <a:lnTo>
                        <a:pt x="737" y="545"/>
                      </a:lnTo>
                      <a:lnTo>
                        <a:pt x="738" y="547"/>
                      </a:lnTo>
                      <a:lnTo>
                        <a:pt x="739" y="547"/>
                      </a:lnTo>
                      <a:lnTo>
                        <a:pt x="739" y="549"/>
                      </a:lnTo>
                      <a:lnTo>
                        <a:pt x="739" y="550"/>
                      </a:lnTo>
                      <a:lnTo>
                        <a:pt x="738" y="554"/>
                      </a:lnTo>
                      <a:lnTo>
                        <a:pt x="737" y="555"/>
                      </a:lnTo>
                      <a:lnTo>
                        <a:pt x="735" y="555"/>
                      </a:lnTo>
                      <a:lnTo>
                        <a:pt x="734" y="556"/>
                      </a:lnTo>
                      <a:lnTo>
                        <a:pt x="734" y="559"/>
                      </a:lnTo>
                      <a:lnTo>
                        <a:pt x="734" y="560"/>
                      </a:lnTo>
                      <a:lnTo>
                        <a:pt x="732" y="563"/>
                      </a:lnTo>
                      <a:lnTo>
                        <a:pt x="730" y="564"/>
                      </a:lnTo>
                      <a:lnTo>
                        <a:pt x="729" y="565"/>
                      </a:lnTo>
                      <a:lnTo>
                        <a:pt x="728" y="566"/>
                      </a:lnTo>
                      <a:lnTo>
                        <a:pt x="728" y="568"/>
                      </a:lnTo>
                      <a:lnTo>
                        <a:pt x="726" y="569"/>
                      </a:lnTo>
                      <a:lnTo>
                        <a:pt x="726" y="570"/>
                      </a:lnTo>
                      <a:lnTo>
                        <a:pt x="725" y="572"/>
                      </a:lnTo>
                      <a:lnTo>
                        <a:pt x="724" y="570"/>
                      </a:lnTo>
                      <a:lnTo>
                        <a:pt x="724" y="569"/>
                      </a:lnTo>
                      <a:lnTo>
                        <a:pt x="723" y="569"/>
                      </a:lnTo>
                      <a:lnTo>
                        <a:pt x="721" y="570"/>
                      </a:lnTo>
                      <a:lnTo>
                        <a:pt x="720" y="570"/>
                      </a:lnTo>
                      <a:lnTo>
                        <a:pt x="720" y="569"/>
                      </a:lnTo>
                      <a:lnTo>
                        <a:pt x="720" y="568"/>
                      </a:lnTo>
                      <a:lnTo>
                        <a:pt x="719" y="568"/>
                      </a:lnTo>
                      <a:lnTo>
                        <a:pt x="718" y="568"/>
                      </a:lnTo>
                      <a:lnTo>
                        <a:pt x="716" y="570"/>
                      </a:lnTo>
                      <a:lnTo>
                        <a:pt x="716" y="572"/>
                      </a:lnTo>
                      <a:lnTo>
                        <a:pt x="718" y="573"/>
                      </a:lnTo>
                      <a:lnTo>
                        <a:pt x="716" y="573"/>
                      </a:lnTo>
                      <a:lnTo>
                        <a:pt x="715" y="574"/>
                      </a:lnTo>
                      <a:lnTo>
                        <a:pt x="714" y="575"/>
                      </a:lnTo>
                      <a:lnTo>
                        <a:pt x="712" y="575"/>
                      </a:lnTo>
                      <a:lnTo>
                        <a:pt x="711" y="577"/>
                      </a:lnTo>
                      <a:lnTo>
                        <a:pt x="710" y="577"/>
                      </a:lnTo>
                      <a:lnTo>
                        <a:pt x="709" y="578"/>
                      </a:lnTo>
                      <a:lnTo>
                        <a:pt x="707" y="578"/>
                      </a:lnTo>
                      <a:lnTo>
                        <a:pt x="707" y="579"/>
                      </a:lnTo>
                      <a:lnTo>
                        <a:pt x="707" y="580"/>
                      </a:lnTo>
                      <a:lnTo>
                        <a:pt x="706" y="580"/>
                      </a:lnTo>
                      <a:lnTo>
                        <a:pt x="705" y="580"/>
                      </a:lnTo>
                      <a:lnTo>
                        <a:pt x="704" y="580"/>
                      </a:lnTo>
                      <a:lnTo>
                        <a:pt x="702" y="580"/>
                      </a:lnTo>
                      <a:lnTo>
                        <a:pt x="702" y="579"/>
                      </a:lnTo>
                      <a:lnTo>
                        <a:pt x="701" y="579"/>
                      </a:lnTo>
                      <a:lnTo>
                        <a:pt x="697" y="579"/>
                      </a:lnTo>
                      <a:lnTo>
                        <a:pt x="696" y="579"/>
                      </a:lnTo>
                      <a:lnTo>
                        <a:pt x="696" y="580"/>
                      </a:lnTo>
                      <a:lnTo>
                        <a:pt x="695" y="580"/>
                      </a:lnTo>
                      <a:lnTo>
                        <a:pt x="695" y="579"/>
                      </a:lnTo>
                      <a:lnTo>
                        <a:pt x="693" y="579"/>
                      </a:lnTo>
                      <a:lnTo>
                        <a:pt x="692" y="579"/>
                      </a:lnTo>
                      <a:lnTo>
                        <a:pt x="691" y="579"/>
                      </a:lnTo>
                      <a:lnTo>
                        <a:pt x="690" y="579"/>
                      </a:lnTo>
                      <a:lnTo>
                        <a:pt x="690" y="580"/>
                      </a:lnTo>
                      <a:lnTo>
                        <a:pt x="688" y="580"/>
                      </a:lnTo>
                      <a:lnTo>
                        <a:pt x="688" y="582"/>
                      </a:lnTo>
                      <a:lnTo>
                        <a:pt x="688" y="583"/>
                      </a:lnTo>
                      <a:lnTo>
                        <a:pt x="688" y="584"/>
                      </a:lnTo>
                      <a:lnTo>
                        <a:pt x="687" y="584"/>
                      </a:lnTo>
                      <a:lnTo>
                        <a:pt x="686" y="584"/>
                      </a:lnTo>
                      <a:lnTo>
                        <a:pt x="685" y="584"/>
                      </a:lnTo>
                      <a:lnTo>
                        <a:pt x="685" y="586"/>
                      </a:lnTo>
                      <a:lnTo>
                        <a:pt x="683" y="586"/>
                      </a:lnTo>
                      <a:lnTo>
                        <a:pt x="682" y="586"/>
                      </a:lnTo>
                      <a:lnTo>
                        <a:pt x="681" y="587"/>
                      </a:lnTo>
                      <a:lnTo>
                        <a:pt x="679" y="587"/>
                      </a:lnTo>
                      <a:lnTo>
                        <a:pt x="678" y="587"/>
                      </a:lnTo>
                      <a:lnTo>
                        <a:pt x="677" y="587"/>
                      </a:lnTo>
                      <a:lnTo>
                        <a:pt x="676" y="587"/>
                      </a:lnTo>
                      <a:lnTo>
                        <a:pt x="674" y="587"/>
                      </a:lnTo>
                      <a:lnTo>
                        <a:pt x="672" y="589"/>
                      </a:lnTo>
                      <a:lnTo>
                        <a:pt x="671" y="588"/>
                      </a:lnTo>
                      <a:lnTo>
                        <a:pt x="669" y="587"/>
                      </a:lnTo>
                      <a:lnTo>
                        <a:pt x="668" y="586"/>
                      </a:lnTo>
                      <a:lnTo>
                        <a:pt x="667" y="586"/>
                      </a:lnTo>
                      <a:lnTo>
                        <a:pt x="665" y="586"/>
                      </a:lnTo>
                      <a:lnTo>
                        <a:pt x="665" y="583"/>
                      </a:lnTo>
                      <a:lnTo>
                        <a:pt x="664" y="582"/>
                      </a:lnTo>
                      <a:lnTo>
                        <a:pt x="663" y="580"/>
                      </a:lnTo>
                      <a:lnTo>
                        <a:pt x="662" y="579"/>
                      </a:lnTo>
                      <a:lnTo>
                        <a:pt x="662" y="578"/>
                      </a:lnTo>
                      <a:lnTo>
                        <a:pt x="662" y="577"/>
                      </a:lnTo>
                      <a:lnTo>
                        <a:pt x="662" y="575"/>
                      </a:lnTo>
                      <a:lnTo>
                        <a:pt x="662" y="572"/>
                      </a:lnTo>
                      <a:lnTo>
                        <a:pt x="662" y="570"/>
                      </a:lnTo>
                      <a:lnTo>
                        <a:pt x="662" y="569"/>
                      </a:lnTo>
                      <a:lnTo>
                        <a:pt x="662" y="568"/>
                      </a:lnTo>
                      <a:lnTo>
                        <a:pt x="663" y="566"/>
                      </a:lnTo>
                      <a:lnTo>
                        <a:pt x="664" y="566"/>
                      </a:lnTo>
                      <a:lnTo>
                        <a:pt x="664" y="565"/>
                      </a:lnTo>
                      <a:lnTo>
                        <a:pt x="664" y="564"/>
                      </a:lnTo>
                      <a:lnTo>
                        <a:pt x="663" y="561"/>
                      </a:lnTo>
                      <a:lnTo>
                        <a:pt x="662" y="563"/>
                      </a:lnTo>
                      <a:lnTo>
                        <a:pt x="660" y="561"/>
                      </a:lnTo>
                      <a:lnTo>
                        <a:pt x="660" y="560"/>
                      </a:lnTo>
                      <a:lnTo>
                        <a:pt x="660" y="559"/>
                      </a:lnTo>
                      <a:lnTo>
                        <a:pt x="658" y="554"/>
                      </a:lnTo>
                      <a:lnTo>
                        <a:pt x="657" y="552"/>
                      </a:lnTo>
                      <a:lnTo>
                        <a:pt x="655" y="552"/>
                      </a:lnTo>
                      <a:lnTo>
                        <a:pt x="654" y="550"/>
                      </a:lnTo>
                      <a:lnTo>
                        <a:pt x="653" y="549"/>
                      </a:lnTo>
                      <a:lnTo>
                        <a:pt x="654" y="547"/>
                      </a:lnTo>
                      <a:lnTo>
                        <a:pt x="653" y="546"/>
                      </a:lnTo>
                      <a:lnTo>
                        <a:pt x="653" y="545"/>
                      </a:lnTo>
                      <a:lnTo>
                        <a:pt x="651" y="545"/>
                      </a:lnTo>
                      <a:lnTo>
                        <a:pt x="650" y="544"/>
                      </a:lnTo>
                      <a:lnTo>
                        <a:pt x="650" y="542"/>
                      </a:lnTo>
                      <a:lnTo>
                        <a:pt x="649" y="541"/>
                      </a:lnTo>
                      <a:lnTo>
                        <a:pt x="649" y="539"/>
                      </a:lnTo>
                      <a:lnTo>
                        <a:pt x="646" y="537"/>
                      </a:lnTo>
                      <a:lnTo>
                        <a:pt x="645" y="535"/>
                      </a:lnTo>
                      <a:lnTo>
                        <a:pt x="644" y="535"/>
                      </a:lnTo>
                      <a:lnTo>
                        <a:pt x="643" y="532"/>
                      </a:lnTo>
                      <a:lnTo>
                        <a:pt x="639" y="530"/>
                      </a:lnTo>
                      <a:lnTo>
                        <a:pt x="637" y="530"/>
                      </a:lnTo>
                      <a:lnTo>
                        <a:pt x="636" y="528"/>
                      </a:lnTo>
                      <a:lnTo>
                        <a:pt x="636" y="527"/>
                      </a:lnTo>
                      <a:lnTo>
                        <a:pt x="636" y="526"/>
                      </a:lnTo>
                      <a:lnTo>
                        <a:pt x="635" y="526"/>
                      </a:lnTo>
                      <a:lnTo>
                        <a:pt x="635" y="525"/>
                      </a:lnTo>
                      <a:lnTo>
                        <a:pt x="636" y="523"/>
                      </a:lnTo>
                      <a:lnTo>
                        <a:pt x="636" y="522"/>
                      </a:lnTo>
                      <a:lnTo>
                        <a:pt x="636" y="521"/>
                      </a:lnTo>
                      <a:lnTo>
                        <a:pt x="635" y="519"/>
                      </a:lnTo>
                      <a:lnTo>
                        <a:pt x="634" y="518"/>
                      </a:lnTo>
                      <a:lnTo>
                        <a:pt x="631" y="517"/>
                      </a:lnTo>
                      <a:lnTo>
                        <a:pt x="630" y="517"/>
                      </a:lnTo>
                      <a:lnTo>
                        <a:pt x="627" y="516"/>
                      </a:lnTo>
                      <a:lnTo>
                        <a:pt x="626" y="516"/>
                      </a:lnTo>
                      <a:lnTo>
                        <a:pt x="624" y="516"/>
                      </a:lnTo>
                      <a:lnTo>
                        <a:pt x="622" y="514"/>
                      </a:lnTo>
                      <a:lnTo>
                        <a:pt x="622" y="513"/>
                      </a:lnTo>
                      <a:lnTo>
                        <a:pt x="621" y="514"/>
                      </a:lnTo>
                      <a:lnTo>
                        <a:pt x="620" y="514"/>
                      </a:lnTo>
                      <a:lnTo>
                        <a:pt x="618" y="514"/>
                      </a:lnTo>
                      <a:lnTo>
                        <a:pt x="618" y="513"/>
                      </a:lnTo>
                      <a:lnTo>
                        <a:pt x="617" y="513"/>
                      </a:lnTo>
                      <a:lnTo>
                        <a:pt x="616" y="513"/>
                      </a:lnTo>
                      <a:lnTo>
                        <a:pt x="612" y="516"/>
                      </a:lnTo>
                      <a:lnTo>
                        <a:pt x="610" y="516"/>
                      </a:lnTo>
                      <a:lnTo>
                        <a:pt x="608" y="514"/>
                      </a:lnTo>
                      <a:lnTo>
                        <a:pt x="607" y="516"/>
                      </a:lnTo>
                      <a:lnTo>
                        <a:pt x="606" y="516"/>
                      </a:lnTo>
                      <a:lnTo>
                        <a:pt x="604" y="517"/>
                      </a:lnTo>
                      <a:lnTo>
                        <a:pt x="604" y="519"/>
                      </a:lnTo>
                      <a:lnTo>
                        <a:pt x="604" y="521"/>
                      </a:lnTo>
                      <a:lnTo>
                        <a:pt x="603" y="521"/>
                      </a:lnTo>
                      <a:lnTo>
                        <a:pt x="599" y="516"/>
                      </a:lnTo>
                      <a:lnTo>
                        <a:pt x="598" y="516"/>
                      </a:lnTo>
                      <a:lnTo>
                        <a:pt x="598" y="513"/>
                      </a:lnTo>
                      <a:lnTo>
                        <a:pt x="597" y="512"/>
                      </a:lnTo>
                      <a:lnTo>
                        <a:pt x="596" y="512"/>
                      </a:lnTo>
                      <a:lnTo>
                        <a:pt x="596" y="511"/>
                      </a:lnTo>
                      <a:lnTo>
                        <a:pt x="596" y="507"/>
                      </a:lnTo>
                      <a:lnTo>
                        <a:pt x="594" y="507"/>
                      </a:lnTo>
                      <a:lnTo>
                        <a:pt x="594" y="505"/>
                      </a:lnTo>
                      <a:lnTo>
                        <a:pt x="593" y="505"/>
                      </a:lnTo>
                      <a:lnTo>
                        <a:pt x="588" y="498"/>
                      </a:lnTo>
                      <a:lnTo>
                        <a:pt x="587" y="490"/>
                      </a:lnTo>
                      <a:lnTo>
                        <a:pt x="585" y="489"/>
                      </a:lnTo>
                      <a:lnTo>
                        <a:pt x="585" y="485"/>
                      </a:lnTo>
                      <a:lnTo>
                        <a:pt x="584" y="483"/>
                      </a:lnTo>
                      <a:lnTo>
                        <a:pt x="582" y="476"/>
                      </a:lnTo>
                      <a:lnTo>
                        <a:pt x="580" y="472"/>
                      </a:lnTo>
                      <a:lnTo>
                        <a:pt x="578" y="467"/>
                      </a:lnTo>
                      <a:lnTo>
                        <a:pt x="574" y="465"/>
                      </a:lnTo>
                      <a:lnTo>
                        <a:pt x="573" y="464"/>
                      </a:lnTo>
                      <a:lnTo>
                        <a:pt x="571" y="462"/>
                      </a:lnTo>
                      <a:lnTo>
                        <a:pt x="570" y="462"/>
                      </a:lnTo>
                      <a:lnTo>
                        <a:pt x="568" y="461"/>
                      </a:lnTo>
                      <a:lnTo>
                        <a:pt x="568" y="460"/>
                      </a:lnTo>
                      <a:lnTo>
                        <a:pt x="566" y="458"/>
                      </a:lnTo>
                      <a:lnTo>
                        <a:pt x="565" y="458"/>
                      </a:lnTo>
                      <a:lnTo>
                        <a:pt x="564" y="458"/>
                      </a:lnTo>
                      <a:lnTo>
                        <a:pt x="563" y="458"/>
                      </a:lnTo>
                      <a:lnTo>
                        <a:pt x="563" y="456"/>
                      </a:lnTo>
                      <a:lnTo>
                        <a:pt x="561" y="456"/>
                      </a:lnTo>
                      <a:lnTo>
                        <a:pt x="559" y="456"/>
                      </a:lnTo>
                      <a:lnTo>
                        <a:pt x="557" y="456"/>
                      </a:lnTo>
                      <a:lnTo>
                        <a:pt x="557" y="458"/>
                      </a:lnTo>
                      <a:lnTo>
                        <a:pt x="555" y="460"/>
                      </a:lnTo>
                      <a:lnTo>
                        <a:pt x="554" y="460"/>
                      </a:lnTo>
                      <a:lnTo>
                        <a:pt x="552" y="455"/>
                      </a:lnTo>
                      <a:lnTo>
                        <a:pt x="551" y="452"/>
                      </a:lnTo>
                      <a:lnTo>
                        <a:pt x="551" y="451"/>
                      </a:lnTo>
                      <a:lnTo>
                        <a:pt x="549" y="444"/>
                      </a:lnTo>
                      <a:lnTo>
                        <a:pt x="547" y="443"/>
                      </a:lnTo>
                      <a:lnTo>
                        <a:pt x="543" y="441"/>
                      </a:lnTo>
                      <a:lnTo>
                        <a:pt x="543" y="438"/>
                      </a:lnTo>
                      <a:lnTo>
                        <a:pt x="545" y="438"/>
                      </a:lnTo>
                      <a:lnTo>
                        <a:pt x="546" y="438"/>
                      </a:lnTo>
                      <a:lnTo>
                        <a:pt x="547" y="437"/>
                      </a:lnTo>
                      <a:lnTo>
                        <a:pt x="549" y="438"/>
                      </a:lnTo>
                      <a:lnTo>
                        <a:pt x="550" y="438"/>
                      </a:lnTo>
                      <a:lnTo>
                        <a:pt x="551" y="441"/>
                      </a:lnTo>
                      <a:lnTo>
                        <a:pt x="552" y="441"/>
                      </a:lnTo>
                      <a:lnTo>
                        <a:pt x="552" y="438"/>
                      </a:lnTo>
                      <a:lnTo>
                        <a:pt x="552" y="437"/>
                      </a:lnTo>
                      <a:lnTo>
                        <a:pt x="552" y="436"/>
                      </a:lnTo>
                      <a:lnTo>
                        <a:pt x="554" y="432"/>
                      </a:lnTo>
                      <a:lnTo>
                        <a:pt x="554" y="429"/>
                      </a:lnTo>
                      <a:lnTo>
                        <a:pt x="554" y="427"/>
                      </a:lnTo>
                      <a:lnTo>
                        <a:pt x="554" y="425"/>
                      </a:lnTo>
                      <a:lnTo>
                        <a:pt x="552" y="424"/>
                      </a:lnTo>
                      <a:lnTo>
                        <a:pt x="552" y="422"/>
                      </a:lnTo>
                      <a:lnTo>
                        <a:pt x="552" y="420"/>
                      </a:lnTo>
                      <a:lnTo>
                        <a:pt x="552" y="418"/>
                      </a:lnTo>
                      <a:lnTo>
                        <a:pt x="551" y="418"/>
                      </a:lnTo>
                      <a:lnTo>
                        <a:pt x="549" y="418"/>
                      </a:lnTo>
                      <a:lnTo>
                        <a:pt x="549" y="415"/>
                      </a:lnTo>
                      <a:lnTo>
                        <a:pt x="549" y="414"/>
                      </a:lnTo>
                      <a:lnTo>
                        <a:pt x="549" y="413"/>
                      </a:lnTo>
                      <a:lnTo>
                        <a:pt x="550" y="413"/>
                      </a:lnTo>
                      <a:lnTo>
                        <a:pt x="551" y="413"/>
                      </a:lnTo>
                      <a:lnTo>
                        <a:pt x="551" y="411"/>
                      </a:lnTo>
                      <a:lnTo>
                        <a:pt x="550" y="410"/>
                      </a:lnTo>
                      <a:lnTo>
                        <a:pt x="549" y="410"/>
                      </a:lnTo>
                      <a:lnTo>
                        <a:pt x="546" y="410"/>
                      </a:lnTo>
                      <a:lnTo>
                        <a:pt x="545" y="410"/>
                      </a:lnTo>
                      <a:lnTo>
                        <a:pt x="545" y="411"/>
                      </a:lnTo>
                      <a:lnTo>
                        <a:pt x="543" y="414"/>
                      </a:lnTo>
                      <a:lnTo>
                        <a:pt x="542" y="414"/>
                      </a:lnTo>
                      <a:lnTo>
                        <a:pt x="541" y="415"/>
                      </a:lnTo>
                      <a:lnTo>
                        <a:pt x="541" y="418"/>
                      </a:lnTo>
                      <a:lnTo>
                        <a:pt x="543" y="422"/>
                      </a:lnTo>
                      <a:lnTo>
                        <a:pt x="545" y="428"/>
                      </a:lnTo>
                      <a:lnTo>
                        <a:pt x="545" y="429"/>
                      </a:lnTo>
                      <a:lnTo>
                        <a:pt x="543" y="431"/>
                      </a:lnTo>
                      <a:lnTo>
                        <a:pt x="542" y="431"/>
                      </a:lnTo>
                      <a:lnTo>
                        <a:pt x="540" y="432"/>
                      </a:lnTo>
                      <a:lnTo>
                        <a:pt x="538" y="432"/>
                      </a:lnTo>
                      <a:lnTo>
                        <a:pt x="537" y="431"/>
                      </a:lnTo>
                      <a:lnTo>
                        <a:pt x="537" y="432"/>
                      </a:lnTo>
                      <a:lnTo>
                        <a:pt x="536" y="433"/>
                      </a:lnTo>
                      <a:lnTo>
                        <a:pt x="536" y="438"/>
                      </a:lnTo>
                      <a:lnTo>
                        <a:pt x="536" y="437"/>
                      </a:lnTo>
                      <a:lnTo>
                        <a:pt x="535" y="433"/>
                      </a:lnTo>
                      <a:lnTo>
                        <a:pt x="535" y="431"/>
                      </a:lnTo>
                      <a:lnTo>
                        <a:pt x="533" y="431"/>
                      </a:lnTo>
                      <a:lnTo>
                        <a:pt x="532" y="428"/>
                      </a:lnTo>
                      <a:lnTo>
                        <a:pt x="532" y="427"/>
                      </a:lnTo>
                      <a:lnTo>
                        <a:pt x="531" y="425"/>
                      </a:lnTo>
                      <a:lnTo>
                        <a:pt x="524" y="419"/>
                      </a:lnTo>
                      <a:lnTo>
                        <a:pt x="522" y="415"/>
                      </a:lnTo>
                      <a:lnTo>
                        <a:pt x="519" y="411"/>
                      </a:lnTo>
                      <a:lnTo>
                        <a:pt x="517" y="408"/>
                      </a:lnTo>
                      <a:lnTo>
                        <a:pt x="513" y="404"/>
                      </a:lnTo>
                      <a:lnTo>
                        <a:pt x="512" y="400"/>
                      </a:lnTo>
                      <a:lnTo>
                        <a:pt x="510" y="399"/>
                      </a:lnTo>
                      <a:lnTo>
                        <a:pt x="509" y="396"/>
                      </a:lnTo>
                      <a:lnTo>
                        <a:pt x="505" y="390"/>
                      </a:lnTo>
                      <a:lnTo>
                        <a:pt x="502" y="385"/>
                      </a:lnTo>
                      <a:lnTo>
                        <a:pt x="500" y="383"/>
                      </a:lnTo>
                      <a:lnTo>
                        <a:pt x="499" y="382"/>
                      </a:lnTo>
                      <a:lnTo>
                        <a:pt x="499" y="381"/>
                      </a:lnTo>
                      <a:lnTo>
                        <a:pt x="498" y="380"/>
                      </a:lnTo>
                      <a:lnTo>
                        <a:pt x="495" y="377"/>
                      </a:lnTo>
                      <a:lnTo>
                        <a:pt x="493" y="375"/>
                      </a:lnTo>
                      <a:lnTo>
                        <a:pt x="490" y="372"/>
                      </a:lnTo>
                      <a:lnTo>
                        <a:pt x="486" y="368"/>
                      </a:lnTo>
                      <a:lnTo>
                        <a:pt x="485" y="367"/>
                      </a:lnTo>
                      <a:lnTo>
                        <a:pt x="482" y="362"/>
                      </a:lnTo>
                      <a:lnTo>
                        <a:pt x="482" y="361"/>
                      </a:lnTo>
                      <a:lnTo>
                        <a:pt x="481" y="359"/>
                      </a:lnTo>
                      <a:lnTo>
                        <a:pt x="479" y="358"/>
                      </a:lnTo>
                      <a:lnTo>
                        <a:pt x="482" y="358"/>
                      </a:lnTo>
                      <a:lnTo>
                        <a:pt x="482" y="361"/>
                      </a:lnTo>
                      <a:lnTo>
                        <a:pt x="482" y="362"/>
                      </a:lnTo>
                      <a:lnTo>
                        <a:pt x="484" y="362"/>
                      </a:lnTo>
                      <a:lnTo>
                        <a:pt x="485" y="361"/>
                      </a:lnTo>
                      <a:lnTo>
                        <a:pt x="485" y="359"/>
                      </a:lnTo>
                      <a:lnTo>
                        <a:pt x="485" y="358"/>
                      </a:lnTo>
                      <a:lnTo>
                        <a:pt x="486" y="358"/>
                      </a:lnTo>
                      <a:lnTo>
                        <a:pt x="488" y="358"/>
                      </a:lnTo>
                      <a:lnTo>
                        <a:pt x="488" y="357"/>
                      </a:lnTo>
                      <a:lnTo>
                        <a:pt x="489" y="354"/>
                      </a:lnTo>
                      <a:lnTo>
                        <a:pt x="490" y="353"/>
                      </a:lnTo>
                      <a:lnTo>
                        <a:pt x="490" y="352"/>
                      </a:lnTo>
                      <a:lnTo>
                        <a:pt x="490" y="350"/>
                      </a:lnTo>
                      <a:lnTo>
                        <a:pt x="491" y="349"/>
                      </a:lnTo>
                      <a:lnTo>
                        <a:pt x="493" y="349"/>
                      </a:lnTo>
                      <a:lnTo>
                        <a:pt x="494" y="348"/>
                      </a:lnTo>
                      <a:lnTo>
                        <a:pt x="494" y="347"/>
                      </a:lnTo>
                      <a:lnTo>
                        <a:pt x="494" y="344"/>
                      </a:lnTo>
                      <a:lnTo>
                        <a:pt x="495" y="340"/>
                      </a:lnTo>
                      <a:lnTo>
                        <a:pt x="496" y="336"/>
                      </a:lnTo>
                      <a:lnTo>
                        <a:pt x="499" y="335"/>
                      </a:lnTo>
                      <a:lnTo>
                        <a:pt x="500" y="335"/>
                      </a:lnTo>
                      <a:lnTo>
                        <a:pt x="500" y="334"/>
                      </a:lnTo>
                      <a:lnTo>
                        <a:pt x="500" y="333"/>
                      </a:lnTo>
                      <a:lnTo>
                        <a:pt x="499" y="333"/>
                      </a:lnTo>
                      <a:lnTo>
                        <a:pt x="500" y="333"/>
                      </a:lnTo>
                      <a:lnTo>
                        <a:pt x="502" y="331"/>
                      </a:lnTo>
                      <a:lnTo>
                        <a:pt x="503" y="330"/>
                      </a:lnTo>
                      <a:lnTo>
                        <a:pt x="504" y="329"/>
                      </a:lnTo>
                      <a:lnTo>
                        <a:pt x="503" y="329"/>
                      </a:lnTo>
                      <a:lnTo>
                        <a:pt x="504" y="326"/>
                      </a:lnTo>
                      <a:lnTo>
                        <a:pt x="504" y="325"/>
                      </a:lnTo>
                      <a:lnTo>
                        <a:pt x="505" y="324"/>
                      </a:lnTo>
                      <a:lnTo>
                        <a:pt x="505" y="321"/>
                      </a:lnTo>
                      <a:lnTo>
                        <a:pt x="505" y="320"/>
                      </a:lnTo>
                      <a:lnTo>
                        <a:pt x="504" y="316"/>
                      </a:lnTo>
                      <a:lnTo>
                        <a:pt x="503" y="315"/>
                      </a:lnTo>
                      <a:lnTo>
                        <a:pt x="502" y="315"/>
                      </a:lnTo>
                      <a:lnTo>
                        <a:pt x="499" y="315"/>
                      </a:lnTo>
                      <a:lnTo>
                        <a:pt x="499" y="314"/>
                      </a:lnTo>
                      <a:lnTo>
                        <a:pt x="498" y="314"/>
                      </a:lnTo>
                      <a:lnTo>
                        <a:pt x="496" y="312"/>
                      </a:lnTo>
                      <a:lnTo>
                        <a:pt x="496" y="314"/>
                      </a:lnTo>
                      <a:lnTo>
                        <a:pt x="495" y="315"/>
                      </a:lnTo>
                      <a:lnTo>
                        <a:pt x="496" y="316"/>
                      </a:lnTo>
                      <a:lnTo>
                        <a:pt x="496" y="320"/>
                      </a:lnTo>
                      <a:lnTo>
                        <a:pt x="498" y="321"/>
                      </a:lnTo>
                      <a:lnTo>
                        <a:pt x="499" y="321"/>
                      </a:lnTo>
                      <a:lnTo>
                        <a:pt x="499" y="324"/>
                      </a:lnTo>
                      <a:lnTo>
                        <a:pt x="498" y="324"/>
                      </a:lnTo>
                      <a:lnTo>
                        <a:pt x="495" y="324"/>
                      </a:lnTo>
                      <a:lnTo>
                        <a:pt x="491" y="323"/>
                      </a:lnTo>
                      <a:lnTo>
                        <a:pt x="491" y="321"/>
                      </a:lnTo>
                      <a:lnTo>
                        <a:pt x="493" y="320"/>
                      </a:lnTo>
                      <a:lnTo>
                        <a:pt x="493" y="319"/>
                      </a:lnTo>
                      <a:lnTo>
                        <a:pt x="491" y="319"/>
                      </a:lnTo>
                      <a:lnTo>
                        <a:pt x="491" y="317"/>
                      </a:lnTo>
                      <a:lnTo>
                        <a:pt x="493" y="317"/>
                      </a:lnTo>
                      <a:lnTo>
                        <a:pt x="493" y="316"/>
                      </a:lnTo>
                      <a:lnTo>
                        <a:pt x="491" y="314"/>
                      </a:lnTo>
                      <a:lnTo>
                        <a:pt x="491" y="311"/>
                      </a:lnTo>
                      <a:lnTo>
                        <a:pt x="489" y="310"/>
                      </a:lnTo>
                      <a:lnTo>
                        <a:pt x="486" y="310"/>
                      </a:lnTo>
                      <a:lnTo>
                        <a:pt x="484" y="310"/>
                      </a:lnTo>
                      <a:lnTo>
                        <a:pt x="481" y="311"/>
                      </a:lnTo>
                      <a:lnTo>
                        <a:pt x="475" y="312"/>
                      </a:lnTo>
                      <a:lnTo>
                        <a:pt x="475" y="314"/>
                      </a:lnTo>
                      <a:lnTo>
                        <a:pt x="474" y="314"/>
                      </a:lnTo>
                      <a:lnTo>
                        <a:pt x="475" y="315"/>
                      </a:lnTo>
                      <a:lnTo>
                        <a:pt x="476" y="316"/>
                      </a:lnTo>
                      <a:lnTo>
                        <a:pt x="477" y="316"/>
                      </a:lnTo>
                      <a:lnTo>
                        <a:pt x="479" y="317"/>
                      </a:lnTo>
                      <a:lnTo>
                        <a:pt x="480" y="317"/>
                      </a:lnTo>
                      <a:lnTo>
                        <a:pt x="484" y="317"/>
                      </a:lnTo>
                      <a:lnTo>
                        <a:pt x="482" y="317"/>
                      </a:lnTo>
                      <a:lnTo>
                        <a:pt x="484" y="319"/>
                      </a:lnTo>
                      <a:lnTo>
                        <a:pt x="486" y="320"/>
                      </a:lnTo>
                      <a:lnTo>
                        <a:pt x="489" y="319"/>
                      </a:lnTo>
                      <a:lnTo>
                        <a:pt x="490" y="321"/>
                      </a:lnTo>
                      <a:lnTo>
                        <a:pt x="488" y="323"/>
                      </a:lnTo>
                      <a:lnTo>
                        <a:pt x="488" y="324"/>
                      </a:lnTo>
                      <a:lnTo>
                        <a:pt x="489" y="326"/>
                      </a:lnTo>
                      <a:lnTo>
                        <a:pt x="488" y="329"/>
                      </a:lnTo>
                      <a:lnTo>
                        <a:pt x="486" y="330"/>
                      </a:lnTo>
                      <a:lnTo>
                        <a:pt x="486" y="334"/>
                      </a:lnTo>
                      <a:lnTo>
                        <a:pt x="486" y="335"/>
                      </a:lnTo>
                      <a:lnTo>
                        <a:pt x="486" y="336"/>
                      </a:lnTo>
                      <a:lnTo>
                        <a:pt x="486" y="338"/>
                      </a:lnTo>
                      <a:lnTo>
                        <a:pt x="485" y="339"/>
                      </a:lnTo>
                      <a:lnTo>
                        <a:pt x="484" y="339"/>
                      </a:lnTo>
                      <a:lnTo>
                        <a:pt x="482" y="339"/>
                      </a:lnTo>
                      <a:lnTo>
                        <a:pt x="482" y="340"/>
                      </a:lnTo>
                      <a:lnTo>
                        <a:pt x="481" y="340"/>
                      </a:lnTo>
                      <a:lnTo>
                        <a:pt x="479" y="340"/>
                      </a:lnTo>
                      <a:lnTo>
                        <a:pt x="479" y="342"/>
                      </a:lnTo>
                      <a:lnTo>
                        <a:pt x="479" y="343"/>
                      </a:lnTo>
                      <a:lnTo>
                        <a:pt x="479" y="344"/>
                      </a:lnTo>
                      <a:lnTo>
                        <a:pt x="480" y="345"/>
                      </a:lnTo>
                      <a:lnTo>
                        <a:pt x="481" y="347"/>
                      </a:lnTo>
                      <a:lnTo>
                        <a:pt x="481" y="348"/>
                      </a:lnTo>
                      <a:lnTo>
                        <a:pt x="479" y="349"/>
                      </a:lnTo>
                      <a:lnTo>
                        <a:pt x="477" y="348"/>
                      </a:lnTo>
                      <a:lnTo>
                        <a:pt x="477" y="347"/>
                      </a:lnTo>
                      <a:lnTo>
                        <a:pt x="476" y="340"/>
                      </a:lnTo>
                      <a:lnTo>
                        <a:pt x="476" y="339"/>
                      </a:lnTo>
                      <a:lnTo>
                        <a:pt x="476" y="338"/>
                      </a:lnTo>
                      <a:lnTo>
                        <a:pt x="475" y="336"/>
                      </a:lnTo>
                      <a:lnTo>
                        <a:pt x="474" y="336"/>
                      </a:lnTo>
                      <a:lnTo>
                        <a:pt x="472" y="334"/>
                      </a:lnTo>
                      <a:lnTo>
                        <a:pt x="471" y="333"/>
                      </a:lnTo>
                      <a:lnTo>
                        <a:pt x="471" y="331"/>
                      </a:lnTo>
                      <a:lnTo>
                        <a:pt x="467" y="330"/>
                      </a:lnTo>
                      <a:lnTo>
                        <a:pt x="467" y="329"/>
                      </a:lnTo>
                      <a:lnTo>
                        <a:pt x="465" y="325"/>
                      </a:lnTo>
                      <a:lnTo>
                        <a:pt x="463" y="323"/>
                      </a:lnTo>
                      <a:lnTo>
                        <a:pt x="463" y="320"/>
                      </a:lnTo>
                      <a:lnTo>
                        <a:pt x="463" y="317"/>
                      </a:lnTo>
                      <a:lnTo>
                        <a:pt x="465" y="314"/>
                      </a:lnTo>
                      <a:lnTo>
                        <a:pt x="465" y="315"/>
                      </a:lnTo>
                      <a:lnTo>
                        <a:pt x="465" y="317"/>
                      </a:lnTo>
                      <a:lnTo>
                        <a:pt x="465" y="320"/>
                      </a:lnTo>
                      <a:lnTo>
                        <a:pt x="466" y="317"/>
                      </a:lnTo>
                      <a:lnTo>
                        <a:pt x="466" y="315"/>
                      </a:lnTo>
                      <a:lnTo>
                        <a:pt x="467" y="314"/>
                      </a:lnTo>
                      <a:lnTo>
                        <a:pt x="467" y="311"/>
                      </a:lnTo>
                      <a:lnTo>
                        <a:pt x="467" y="309"/>
                      </a:lnTo>
                      <a:lnTo>
                        <a:pt x="467" y="306"/>
                      </a:lnTo>
                      <a:lnTo>
                        <a:pt x="467" y="303"/>
                      </a:lnTo>
                      <a:lnTo>
                        <a:pt x="466" y="298"/>
                      </a:lnTo>
                      <a:lnTo>
                        <a:pt x="466" y="297"/>
                      </a:lnTo>
                      <a:lnTo>
                        <a:pt x="466" y="296"/>
                      </a:lnTo>
                      <a:lnTo>
                        <a:pt x="466" y="295"/>
                      </a:lnTo>
                      <a:lnTo>
                        <a:pt x="465" y="293"/>
                      </a:lnTo>
                      <a:lnTo>
                        <a:pt x="463" y="293"/>
                      </a:lnTo>
                      <a:lnTo>
                        <a:pt x="463" y="292"/>
                      </a:lnTo>
                      <a:lnTo>
                        <a:pt x="463" y="289"/>
                      </a:lnTo>
                      <a:lnTo>
                        <a:pt x="466" y="286"/>
                      </a:lnTo>
                      <a:lnTo>
                        <a:pt x="466" y="283"/>
                      </a:lnTo>
                      <a:lnTo>
                        <a:pt x="466" y="282"/>
                      </a:lnTo>
                      <a:lnTo>
                        <a:pt x="467" y="282"/>
                      </a:lnTo>
                      <a:lnTo>
                        <a:pt x="469" y="278"/>
                      </a:lnTo>
                      <a:lnTo>
                        <a:pt x="467" y="277"/>
                      </a:lnTo>
                      <a:lnTo>
                        <a:pt x="467" y="274"/>
                      </a:lnTo>
                      <a:lnTo>
                        <a:pt x="469" y="272"/>
                      </a:lnTo>
                      <a:lnTo>
                        <a:pt x="470" y="269"/>
                      </a:lnTo>
                      <a:lnTo>
                        <a:pt x="469" y="267"/>
                      </a:lnTo>
                      <a:lnTo>
                        <a:pt x="470" y="264"/>
                      </a:lnTo>
                      <a:lnTo>
                        <a:pt x="470" y="263"/>
                      </a:lnTo>
                      <a:lnTo>
                        <a:pt x="471" y="263"/>
                      </a:lnTo>
                      <a:lnTo>
                        <a:pt x="471" y="262"/>
                      </a:lnTo>
                      <a:lnTo>
                        <a:pt x="470" y="260"/>
                      </a:lnTo>
                      <a:lnTo>
                        <a:pt x="471" y="259"/>
                      </a:lnTo>
                      <a:lnTo>
                        <a:pt x="471" y="256"/>
                      </a:lnTo>
                      <a:lnTo>
                        <a:pt x="471" y="255"/>
                      </a:lnTo>
                      <a:lnTo>
                        <a:pt x="470" y="253"/>
                      </a:lnTo>
                      <a:lnTo>
                        <a:pt x="471" y="251"/>
                      </a:lnTo>
                      <a:lnTo>
                        <a:pt x="471" y="250"/>
                      </a:lnTo>
                      <a:lnTo>
                        <a:pt x="470" y="249"/>
                      </a:lnTo>
                      <a:lnTo>
                        <a:pt x="471" y="248"/>
                      </a:lnTo>
                      <a:lnTo>
                        <a:pt x="471" y="245"/>
                      </a:lnTo>
                      <a:lnTo>
                        <a:pt x="470" y="244"/>
                      </a:lnTo>
                      <a:lnTo>
                        <a:pt x="470" y="242"/>
                      </a:lnTo>
                      <a:lnTo>
                        <a:pt x="470" y="240"/>
                      </a:lnTo>
                      <a:lnTo>
                        <a:pt x="470" y="237"/>
                      </a:lnTo>
                      <a:lnTo>
                        <a:pt x="470" y="235"/>
                      </a:lnTo>
                      <a:lnTo>
                        <a:pt x="470" y="234"/>
                      </a:lnTo>
                      <a:lnTo>
                        <a:pt x="469" y="234"/>
                      </a:lnTo>
                      <a:lnTo>
                        <a:pt x="469" y="232"/>
                      </a:lnTo>
                      <a:lnTo>
                        <a:pt x="469" y="231"/>
                      </a:lnTo>
                      <a:lnTo>
                        <a:pt x="467" y="230"/>
                      </a:lnTo>
                      <a:lnTo>
                        <a:pt x="469" y="228"/>
                      </a:lnTo>
                      <a:lnTo>
                        <a:pt x="469" y="226"/>
                      </a:lnTo>
                      <a:lnTo>
                        <a:pt x="469" y="225"/>
                      </a:lnTo>
                      <a:lnTo>
                        <a:pt x="467" y="223"/>
                      </a:lnTo>
                      <a:lnTo>
                        <a:pt x="467" y="222"/>
                      </a:lnTo>
                      <a:lnTo>
                        <a:pt x="467" y="220"/>
                      </a:lnTo>
                      <a:lnTo>
                        <a:pt x="469" y="218"/>
                      </a:lnTo>
                      <a:lnTo>
                        <a:pt x="467" y="217"/>
                      </a:lnTo>
                      <a:lnTo>
                        <a:pt x="467" y="215"/>
                      </a:lnTo>
                      <a:lnTo>
                        <a:pt x="467" y="213"/>
                      </a:lnTo>
                      <a:lnTo>
                        <a:pt x="466" y="213"/>
                      </a:lnTo>
                      <a:lnTo>
                        <a:pt x="463" y="213"/>
                      </a:lnTo>
                      <a:lnTo>
                        <a:pt x="462" y="212"/>
                      </a:lnTo>
                      <a:lnTo>
                        <a:pt x="461" y="209"/>
                      </a:lnTo>
                      <a:lnTo>
                        <a:pt x="460" y="209"/>
                      </a:lnTo>
                      <a:lnTo>
                        <a:pt x="458" y="208"/>
                      </a:lnTo>
                      <a:lnTo>
                        <a:pt x="457" y="206"/>
                      </a:lnTo>
                      <a:lnTo>
                        <a:pt x="457" y="203"/>
                      </a:lnTo>
                      <a:lnTo>
                        <a:pt x="455" y="204"/>
                      </a:lnTo>
                      <a:lnTo>
                        <a:pt x="455" y="203"/>
                      </a:lnTo>
                      <a:lnTo>
                        <a:pt x="455" y="201"/>
                      </a:lnTo>
                      <a:lnTo>
                        <a:pt x="453" y="198"/>
                      </a:lnTo>
                      <a:lnTo>
                        <a:pt x="452" y="197"/>
                      </a:lnTo>
                      <a:lnTo>
                        <a:pt x="452" y="195"/>
                      </a:lnTo>
                      <a:lnTo>
                        <a:pt x="448" y="197"/>
                      </a:lnTo>
                      <a:lnTo>
                        <a:pt x="447" y="194"/>
                      </a:lnTo>
                      <a:lnTo>
                        <a:pt x="448" y="193"/>
                      </a:lnTo>
                      <a:lnTo>
                        <a:pt x="449" y="193"/>
                      </a:lnTo>
                      <a:lnTo>
                        <a:pt x="449" y="192"/>
                      </a:lnTo>
                      <a:lnTo>
                        <a:pt x="448" y="190"/>
                      </a:lnTo>
                      <a:lnTo>
                        <a:pt x="448" y="189"/>
                      </a:lnTo>
                      <a:lnTo>
                        <a:pt x="446" y="188"/>
                      </a:lnTo>
                      <a:lnTo>
                        <a:pt x="443" y="188"/>
                      </a:lnTo>
                      <a:lnTo>
                        <a:pt x="441" y="188"/>
                      </a:lnTo>
                      <a:lnTo>
                        <a:pt x="438" y="188"/>
                      </a:lnTo>
                      <a:lnTo>
                        <a:pt x="437" y="188"/>
                      </a:lnTo>
                      <a:lnTo>
                        <a:pt x="435" y="188"/>
                      </a:lnTo>
                      <a:lnTo>
                        <a:pt x="433" y="188"/>
                      </a:lnTo>
                      <a:lnTo>
                        <a:pt x="432" y="188"/>
                      </a:lnTo>
                      <a:lnTo>
                        <a:pt x="430" y="188"/>
                      </a:lnTo>
                      <a:lnTo>
                        <a:pt x="429" y="190"/>
                      </a:lnTo>
                      <a:lnTo>
                        <a:pt x="429" y="192"/>
                      </a:lnTo>
                      <a:lnTo>
                        <a:pt x="429" y="193"/>
                      </a:lnTo>
                      <a:lnTo>
                        <a:pt x="427" y="193"/>
                      </a:lnTo>
                      <a:lnTo>
                        <a:pt x="427" y="192"/>
                      </a:lnTo>
                      <a:lnTo>
                        <a:pt x="425" y="192"/>
                      </a:lnTo>
                      <a:lnTo>
                        <a:pt x="425" y="189"/>
                      </a:lnTo>
                      <a:lnTo>
                        <a:pt x="424" y="188"/>
                      </a:lnTo>
                      <a:lnTo>
                        <a:pt x="423" y="187"/>
                      </a:lnTo>
                      <a:lnTo>
                        <a:pt x="423" y="185"/>
                      </a:lnTo>
                      <a:lnTo>
                        <a:pt x="423" y="181"/>
                      </a:lnTo>
                      <a:lnTo>
                        <a:pt x="423" y="180"/>
                      </a:lnTo>
                      <a:lnTo>
                        <a:pt x="422" y="180"/>
                      </a:lnTo>
                      <a:lnTo>
                        <a:pt x="420" y="179"/>
                      </a:lnTo>
                      <a:lnTo>
                        <a:pt x="418" y="179"/>
                      </a:lnTo>
                      <a:lnTo>
                        <a:pt x="416" y="178"/>
                      </a:lnTo>
                      <a:lnTo>
                        <a:pt x="415" y="178"/>
                      </a:lnTo>
                      <a:lnTo>
                        <a:pt x="415" y="179"/>
                      </a:lnTo>
                      <a:lnTo>
                        <a:pt x="414" y="178"/>
                      </a:lnTo>
                      <a:lnTo>
                        <a:pt x="413" y="175"/>
                      </a:lnTo>
                      <a:lnTo>
                        <a:pt x="413" y="174"/>
                      </a:lnTo>
                      <a:lnTo>
                        <a:pt x="413" y="173"/>
                      </a:lnTo>
                      <a:lnTo>
                        <a:pt x="411" y="170"/>
                      </a:lnTo>
                      <a:lnTo>
                        <a:pt x="410" y="170"/>
                      </a:lnTo>
                      <a:lnTo>
                        <a:pt x="409" y="167"/>
                      </a:lnTo>
                      <a:lnTo>
                        <a:pt x="408" y="165"/>
                      </a:lnTo>
                      <a:lnTo>
                        <a:pt x="405" y="164"/>
                      </a:lnTo>
                      <a:lnTo>
                        <a:pt x="404" y="164"/>
                      </a:lnTo>
                      <a:lnTo>
                        <a:pt x="402" y="165"/>
                      </a:lnTo>
                      <a:lnTo>
                        <a:pt x="400" y="164"/>
                      </a:lnTo>
                      <a:lnTo>
                        <a:pt x="399" y="162"/>
                      </a:lnTo>
                      <a:lnTo>
                        <a:pt x="399" y="161"/>
                      </a:lnTo>
                      <a:lnTo>
                        <a:pt x="399" y="160"/>
                      </a:lnTo>
                      <a:lnTo>
                        <a:pt x="397" y="160"/>
                      </a:lnTo>
                      <a:lnTo>
                        <a:pt x="396" y="161"/>
                      </a:lnTo>
                      <a:lnTo>
                        <a:pt x="395" y="160"/>
                      </a:lnTo>
                      <a:lnTo>
                        <a:pt x="394" y="159"/>
                      </a:lnTo>
                      <a:lnTo>
                        <a:pt x="392" y="159"/>
                      </a:lnTo>
                      <a:lnTo>
                        <a:pt x="391" y="157"/>
                      </a:lnTo>
                      <a:lnTo>
                        <a:pt x="390" y="157"/>
                      </a:lnTo>
                      <a:lnTo>
                        <a:pt x="390" y="156"/>
                      </a:lnTo>
                      <a:lnTo>
                        <a:pt x="390" y="155"/>
                      </a:lnTo>
                      <a:lnTo>
                        <a:pt x="388" y="151"/>
                      </a:lnTo>
                      <a:lnTo>
                        <a:pt x="388" y="148"/>
                      </a:lnTo>
                      <a:lnTo>
                        <a:pt x="388" y="147"/>
                      </a:lnTo>
                      <a:lnTo>
                        <a:pt x="387" y="143"/>
                      </a:lnTo>
                      <a:lnTo>
                        <a:pt x="387" y="141"/>
                      </a:lnTo>
                      <a:lnTo>
                        <a:pt x="386" y="141"/>
                      </a:lnTo>
                      <a:lnTo>
                        <a:pt x="385" y="141"/>
                      </a:lnTo>
                      <a:lnTo>
                        <a:pt x="383" y="141"/>
                      </a:lnTo>
                      <a:lnTo>
                        <a:pt x="382" y="141"/>
                      </a:lnTo>
                      <a:lnTo>
                        <a:pt x="380" y="140"/>
                      </a:lnTo>
                      <a:lnTo>
                        <a:pt x="380" y="138"/>
                      </a:lnTo>
                      <a:lnTo>
                        <a:pt x="378" y="138"/>
                      </a:lnTo>
                      <a:lnTo>
                        <a:pt x="377" y="137"/>
                      </a:lnTo>
                      <a:lnTo>
                        <a:pt x="375" y="137"/>
                      </a:lnTo>
                      <a:lnTo>
                        <a:pt x="373" y="136"/>
                      </a:lnTo>
                      <a:lnTo>
                        <a:pt x="373" y="134"/>
                      </a:lnTo>
                      <a:lnTo>
                        <a:pt x="372" y="133"/>
                      </a:lnTo>
                      <a:lnTo>
                        <a:pt x="371" y="133"/>
                      </a:lnTo>
                      <a:lnTo>
                        <a:pt x="369" y="132"/>
                      </a:lnTo>
                      <a:lnTo>
                        <a:pt x="369" y="131"/>
                      </a:lnTo>
                      <a:lnTo>
                        <a:pt x="369" y="128"/>
                      </a:lnTo>
                      <a:lnTo>
                        <a:pt x="368" y="127"/>
                      </a:lnTo>
                      <a:lnTo>
                        <a:pt x="367" y="126"/>
                      </a:lnTo>
                      <a:lnTo>
                        <a:pt x="366" y="126"/>
                      </a:lnTo>
                      <a:lnTo>
                        <a:pt x="363" y="120"/>
                      </a:lnTo>
                      <a:lnTo>
                        <a:pt x="362" y="119"/>
                      </a:lnTo>
                      <a:lnTo>
                        <a:pt x="359" y="118"/>
                      </a:lnTo>
                      <a:lnTo>
                        <a:pt x="358" y="118"/>
                      </a:lnTo>
                      <a:lnTo>
                        <a:pt x="352" y="114"/>
                      </a:lnTo>
                      <a:lnTo>
                        <a:pt x="349" y="113"/>
                      </a:lnTo>
                      <a:lnTo>
                        <a:pt x="345" y="113"/>
                      </a:lnTo>
                      <a:lnTo>
                        <a:pt x="344" y="112"/>
                      </a:lnTo>
                      <a:lnTo>
                        <a:pt x="335" y="108"/>
                      </a:lnTo>
                      <a:lnTo>
                        <a:pt x="333" y="105"/>
                      </a:lnTo>
                      <a:lnTo>
                        <a:pt x="330" y="104"/>
                      </a:lnTo>
                      <a:lnTo>
                        <a:pt x="329" y="103"/>
                      </a:lnTo>
                      <a:lnTo>
                        <a:pt x="326" y="103"/>
                      </a:lnTo>
                      <a:lnTo>
                        <a:pt x="324" y="103"/>
                      </a:lnTo>
                      <a:lnTo>
                        <a:pt x="322" y="103"/>
                      </a:lnTo>
                      <a:lnTo>
                        <a:pt x="322" y="104"/>
                      </a:lnTo>
                      <a:lnTo>
                        <a:pt x="321" y="104"/>
                      </a:lnTo>
                      <a:lnTo>
                        <a:pt x="320" y="104"/>
                      </a:lnTo>
                      <a:lnTo>
                        <a:pt x="319" y="105"/>
                      </a:lnTo>
                      <a:lnTo>
                        <a:pt x="317" y="105"/>
                      </a:lnTo>
                      <a:lnTo>
                        <a:pt x="317" y="106"/>
                      </a:lnTo>
                      <a:lnTo>
                        <a:pt x="315" y="108"/>
                      </a:lnTo>
                      <a:lnTo>
                        <a:pt x="314" y="108"/>
                      </a:lnTo>
                      <a:lnTo>
                        <a:pt x="311" y="106"/>
                      </a:lnTo>
                      <a:lnTo>
                        <a:pt x="310" y="106"/>
                      </a:lnTo>
                      <a:lnTo>
                        <a:pt x="307" y="106"/>
                      </a:lnTo>
                      <a:lnTo>
                        <a:pt x="307" y="105"/>
                      </a:lnTo>
                      <a:lnTo>
                        <a:pt x="306" y="105"/>
                      </a:lnTo>
                      <a:lnTo>
                        <a:pt x="305" y="106"/>
                      </a:lnTo>
                      <a:lnTo>
                        <a:pt x="305" y="108"/>
                      </a:lnTo>
                      <a:lnTo>
                        <a:pt x="305" y="109"/>
                      </a:lnTo>
                      <a:lnTo>
                        <a:pt x="305" y="110"/>
                      </a:lnTo>
                      <a:lnTo>
                        <a:pt x="303" y="110"/>
                      </a:lnTo>
                      <a:lnTo>
                        <a:pt x="301" y="109"/>
                      </a:lnTo>
                      <a:lnTo>
                        <a:pt x="298" y="110"/>
                      </a:lnTo>
                      <a:lnTo>
                        <a:pt x="297" y="112"/>
                      </a:lnTo>
                      <a:lnTo>
                        <a:pt x="297" y="114"/>
                      </a:lnTo>
                      <a:lnTo>
                        <a:pt x="298" y="119"/>
                      </a:lnTo>
                      <a:lnTo>
                        <a:pt x="300" y="119"/>
                      </a:lnTo>
                      <a:lnTo>
                        <a:pt x="301" y="122"/>
                      </a:lnTo>
                      <a:lnTo>
                        <a:pt x="301" y="123"/>
                      </a:lnTo>
                      <a:lnTo>
                        <a:pt x="301" y="126"/>
                      </a:lnTo>
                      <a:lnTo>
                        <a:pt x="301" y="127"/>
                      </a:lnTo>
                      <a:lnTo>
                        <a:pt x="301" y="128"/>
                      </a:lnTo>
                      <a:lnTo>
                        <a:pt x="298" y="129"/>
                      </a:lnTo>
                      <a:lnTo>
                        <a:pt x="296" y="128"/>
                      </a:lnTo>
                      <a:lnTo>
                        <a:pt x="293" y="128"/>
                      </a:lnTo>
                      <a:lnTo>
                        <a:pt x="292" y="127"/>
                      </a:lnTo>
                      <a:lnTo>
                        <a:pt x="291" y="126"/>
                      </a:lnTo>
                      <a:lnTo>
                        <a:pt x="289" y="127"/>
                      </a:lnTo>
                      <a:lnTo>
                        <a:pt x="287" y="128"/>
                      </a:lnTo>
                      <a:lnTo>
                        <a:pt x="286" y="128"/>
                      </a:lnTo>
                      <a:lnTo>
                        <a:pt x="284" y="129"/>
                      </a:lnTo>
                      <a:lnTo>
                        <a:pt x="280" y="132"/>
                      </a:lnTo>
                      <a:lnTo>
                        <a:pt x="278" y="133"/>
                      </a:lnTo>
                      <a:lnTo>
                        <a:pt x="278" y="134"/>
                      </a:lnTo>
                      <a:lnTo>
                        <a:pt x="274" y="137"/>
                      </a:lnTo>
                      <a:lnTo>
                        <a:pt x="274" y="138"/>
                      </a:lnTo>
                      <a:lnTo>
                        <a:pt x="273" y="138"/>
                      </a:lnTo>
                      <a:lnTo>
                        <a:pt x="272" y="138"/>
                      </a:lnTo>
                      <a:lnTo>
                        <a:pt x="272" y="140"/>
                      </a:lnTo>
                      <a:lnTo>
                        <a:pt x="268" y="142"/>
                      </a:lnTo>
                      <a:lnTo>
                        <a:pt x="267" y="145"/>
                      </a:lnTo>
                      <a:lnTo>
                        <a:pt x="265" y="145"/>
                      </a:lnTo>
                      <a:lnTo>
                        <a:pt x="260" y="148"/>
                      </a:lnTo>
                      <a:lnTo>
                        <a:pt x="259" y="148"/>
                      </a:lnTo>
                      <a:lnTo>
                        <a:pt x="256" y="150"/>
                      </a:lnTo>
                      <a:lnTo>
                        <a:pt x="255" y="151"/>
                      </a:lnTo>
                      <a:lnTo>
                        <a:pt x="255" y="152"/>
                      </a:lnTo>
                      <a:lnTo>
                        <a:pt x="254" y="151"/>
                      </a:lnTo>
                      <a:lnTo>
                        <a:pt x="254" y="148"/>
                      </a:lnTo>
                      <a:lnTo>
                        <a:pt x="255" y="147"/>
                      </a:lnTo>
                      <a:lnTo>
                        <a:pt x="254" y="146"/>
                      </a:lnTo>
                      <a:lnTo>
                        <a:pt x="253" y="146"/>
                      </a:lnTo>
                      <a:lnTo>
                        <a:pt x="251" y="146"/>
                      </a:lnTo>
                      <a:lnTo>
                        <a:pt x="251" y="147"/>
                      </a:lnTo>
                      <a:lnTo>
                        <a:pt x="250" y="150"/>
                      </a:lnTo>
                      <a:lnTo>
                        <a:pt x="250" y="151"/>
                      </a:lnTo>
                      <a:lnTo>
                        <a:pt x="247" y="151"/>
                      </a:lnTo>
                      <a:lnTo>
                        <a:pt x="247" y="154"/>
                      </a:lnTo>
                      <a:lnTo>
                        <a:pt x="246" y="155"/>
                      </a:lnTo>
                      <a:lnTo>
                        <a:pt x="242" y="155"/>
                      </a:lnTo>
                      <a:lnTo>
                        <a:pt x="239" y="155"/>
                      </a:lnTo>
                      <a:lnTo>
                        <a:pt x="236" y="155"/>
                      </a:lnTo>
                      <a:lnTo>
                        <a:pt x="235" y="156"/>
                      </a:lnTo>
                      <a:lnTo>
                        <a:pt x="232" y="157"/>
                      </a:lnTo>
                      <a:lnTo>
                        <a:pt x="230" y="159"/>
                      </a:lnTo>
                      <a:lnTo>
                        <a:pt x="226" y="159"/>
                      </a:lnTo>
                      <a:lnTo>
                        <a:pt x="226" y="160"/>
                      </a:lnTo>
                      <a:lnTo>
                        <a:pt x="222" y="161"/>
                      </a:lnTo>
                      <a:lnTo>
                        <a:pt x="220" y="161"/>
                      </a:lnTo>
                      <a:lnTo>
                        <a:pt x="217" y="161"/>
                      </a:lnTo>
                      <a:lnTo>
                        <a:pt x="216" y="162"/>
                      </a:lnTo>
                      <a:lnTo>
                        <a:pt x="214" y="164"/>
                      </a:lnTo>
                      <a:lnTo>
                        <a:pt x="216" y="165"/>
                      </a:lnTo>
                      <a:lnTo>
                        <a:pt x="214" y="164"/>
                      </a:lnTo>
                      <a:lnTo>
                        <a:pt x="213" y="162"/>
                      </a:lnTo>
                      <a:lnTo>
                        <a:pt x="212" y="160"/>
                      </a:lnTo>
                      <a:lnTo>
                        <a:pt x="209" y="156"/>
                      </a:lnTo>
                      <a:lnTo>
                        <a:pt x="207" y="150"/>
                      </a:lnTo>
                      <a:lnTo>
                        <a:pt x="207" y="147"/>
                      </a:lnTo>
                      <a:lnTo>
                        <a:pt x="207" y="146"/>
                      </a:lnTo>
                      <a:lnTo>
                        <a:pt x="207" y="145"/>
                      </a:lnTo>
                      <a:lnTo>
                        <a:pt x="207" y="143"/>
                      </a:lnTo>
                      <a:lnTo>
                        <a:pt x="208" y="142"/>
                      </a:lnTo>
                      <a:lnTo>
                        <a:pt x="208" y="143"/>
                      </a:lnTo>
                      <a:lnTo>
                        <a:pt x="208" y="147"/>
                      </a:lnTo>
                      <a:lnTo>
                        <a:pt x="208" y="150"/>
                      </a:lnTo>
                      <a:lnTo>
                        <a:pt x="209" y="154"/>
                      </a:lnTo>
                      <a:lnTo>
                        <a:pt x="212" y="159"/>
                      </a:lnTo>
                      <a:lnTo>
                        <a:pt x="213" y="161"/>
                      </a:lnTo>
                      <a:lnTo>
                        <a:pt x="214" y="161"/>
                      </a:lnTo>
                      <a:lnTo>
                        <a:pt x="217" y="160"/>
                      </a:lnTo>
                      <a:lnTo>
                        <a:pt x="218" y="160"/>
                      </a:lnTo>
                      <a:lnTo>
                        <a:pt x="217" y="148"/>
                      </a:lnTo>
                      <a:lnTo>
                        <a:pt x="217" y="147"/>
                      </a:lnTo>
                      <a:lnTo>
                        <a:pt x="216" y="147"/>
                      </a:lnTo>
                      <a:lnTo>
                        <a:pt x="216" y="146"/>
                      </a:lnTo>
                      <a:lnTo>
                        <a:pt x="216" y="145"/>
                      </a:lnTo>
                      <a:lnTo>
                        <a:pt x="214" y="145"/>
                      </a:lnTo>
                      <a:lnTo>
                        <a:pt x="213" y="143"/>
                      </a:lnTo>
                      <a:lnTo>
                        <a:pt x="212" y="142"/>
                      </a:lnTo>
                      <a:lnTo>
                        <a:pt x="211" y="140"/>
                      </a:lnTo>
                      <a:lnTo>
                        <a:pt x="208" y="137"/>
                      </a:lnTo>
                      <a:lnTo>
                        <a:pt x="207" y="136"/>
                      </a:lnTo>
                      <a:lnTo>
                        <a:pt x="204" y="134"/>
                      </a:lnTo>
                      <a:lnTo>
                        <a:pt x="202" y="133"/>
                      </a:lnTo>
                      <a:lnTo>
                        <a:pt x="200" y="133"/>
                      </a:lnTo>
                      <a:lnTo>
                        <a:pt x="199" y="133"/>
                      </a:lnTo>
                      <a:lnTo>
                        <a:pt x="197" y="133"/>
                      </a:lnTo>
                      <a:lnTo>
                        <a:pt x="194" y="131"/>
                      </a:lnTo>
                      <a:lnTo>
                        <a:pt x="190" y="128"/>
                      </a:lnTo>
                      <a:lnTo>
                        <a:pt x="189" y="127"/>
                      </a:lnTo>
                      <a:lnTo>
                        <a:pt x="189" y="124"/>
                      </a:lnTo>
                      <a:lnTo>
                        <a:pt x="188" y="124"/>
                      </a:lnTo>
                      <a:lnTo>
                        <a:pt x="186" y="124"/>
                      </a:lnTo>
                      <a:lnTo>
                        <a:pt x="184" y="123"/>
                      </a:lnTo>
                      <a:lnTo>
                        <a:pt x="183" y="123"/>
                      </a:lnTo>
                      <a:lnTo>
                        <a:pt x="179" y="122"/>
                      </a:lnTo>
                      <a:lnTo>
                        <a:pt x="175" y="119"/>
                      </a:lnTo>
                      <a:lnTo>
                        <a:pt x="174" y="118"/>
                      </a:lnTo>
                      <a:lnTo>
                        <a:pt x="171" y="115"/>
                      </a:lnTo>
                      <a:lnTo>
                        <a:pt x="167" y="114"/>
                      </a:lnTo>
                      <a:lnTo>
                        <a:pt x="161" y="110"/>
                      </a:lnTo>
                      <a:lnTo>
                        <a:pt x="157" y="109"/>
                      </a:lnTo>
                      <a:lnTo>
                        <a:pt x="150" y="106"/>
                      </a:lnTo>
                      <a:lnTo>
                        <a:pt x="142" y="103"/>
                      </a:lnTo>
                      <a:lnTo>
                        <a:pt x="129" y="100"/>
                      </a:lnTo>
                      <a:lnTo>
                        <a:pt x="123" y="99"/>
                      </a:lnTo>
                      <a:lnTo>
                        <a:pt x="117" y="99"/>
                      </a:lnTo>
                      <a:lnTo>
                        <a:pt x="114" y="98"/>
                      </a:lnTo>
                      <a:lnTo>
                        <a:pt x="113" y="98"/>
                      </a:lnTo>
                      <a:lnTo>
                        <a:pt x="110" y="98"/>
                      </a:lnTo>
                      <a:lnTo>
                        <a:pt x="109" y="99"/>
                      </a:lnTo>
                      <a:lnTo>
                        <a:pt x="108" y="99"/>
                      </a:lnTo>
                      <a:lnTo>
                        <a:pt x="106" y="99"/>
                      </a:lnTo>
                      <a:lnTo>
                        <a:pt x="104" y="99"/>
                      </a:lnTo>
                      <a:lnTo>
                        <a:pt x="101" y="99"/>
                      </a:lnTo>
                      <a:lnTo>
                        <a:pt x="92" y="99"/>
                      </a:lnTo>
                      <a:lnTo>
                        <a:pt x="82" y="100"/>
                      </a:lnTo>
                      <a:lnTo>
                        <a:pt x="78" y="101"/>
                      </a:lnTo>
                      <a:lnTo>
                        <a:pt x="73" y="103"/>
                      </a:lnTo>
                      <a:lnTo>
                        <a:pt x="68" y="104"/>
                      </a:lnTo>
                      <a:lnTo>
                        <a:pt x="47" y="110"/>
                      </a:lnTo>
                      <a:lnTo>
                        <a:pt x="43" y="112"/>
                      </a:lnTo>
                      <a:lnTo>
                        <a:pt x="38" y="113"/>
                      </a:lnTo>
                      <a:lnTo>
                        <a:pt x="37" y="113"/>
                      </a:lnTo>
                      <a:lnTo>
                        <a:pt x="35" y="112"/>
                      </a:lnTo>
                      <a:lnTo>
                        <a:pt x="33" y="113"/>
                      </a:lnTo>
                      <a:lnTo>
                        <a:pt x="30" y="114"/>
                      </a:lnTo>
                      <a:lnTo>
                        <a:pt x="24" y="115"/>
                      </a:lnTo>
                      <a:lnTo>
                        <a:pt x="16" y="118"/>
                      </a:lnTo>
                      <a:lnTo>
                        <a:pt x="21" y="115"/>
                      </a:lnTo>
                      <a:lnTo>
                        <a:pt x="21" y="114"/>
                      </a:lnTo>
                      <a:lnTo>
                        <a:pt x="21" y="112"/>
                      </a:lnTo>
                      <a:lnTo>
                        <a:pt x="21" y="109"/>
                      </a:lnTo>
                      <a:lnTo>
                        <a:pt x="21" y="106"/>
                      </a:lnTo>
                      <a:lnTo>
                        <a:pt x="23" y="104"/>
                      </a:lnTo>
                      <a:lnTo>
                        <a:pt x="24" y="104"/>
                      </a:lnTo>
                      <a:lnTo>
                        <a:pt x="21" y="95"/>
                      </a:lnTo>
                      <a:lnTo>
                        <a:pt x="20" y="94"/>
                      </a:lnTo>
                      <a:lnTo>
                        <a:pt x="20" y="93"/>
                      </a:lnTo>
                      <a:lnTo>
                        <a:pt x="24" y="81"/>
                      </a:lnTo>
                      <a:lnTo>
                        <a:pt x="23" y="79"/>
                      </a:lnTo>
                      <a:lnTo>
                        <a:pt x="23" y="77"/>
                      </a:lnTo>
                      <a:lnTo>
                        <a:pt x="21" y="76"/>
                      </a:lnTo>
                      <a:lnTo>
                        <a:pt x="17" y="73"/>
                      </a:lnTo>
                      <a:lnTo>
                        <a:pt x="15" y="72"/>
                      </a:lnTo>
                      <a:lnTo>
                        <a:pt x="14" y="72"/>
                      </a:lnTo>
                      <a:lnTo>
                        <a:pt x="12" y="71"/>
                      </a:lnTo>
                      <a:lnTo>
                        <a:pt x="10" y="70"/>
                      </a:lnTo>
                      <a:lnTo>
                        <a:pt x="1" y="59"/>
                      </a:lnTo>
                      <a:lnTo>
                        <a:pt x="0" y="57"/>
                      </a:lnTo>
                      <a:lnTo>
                        <a:pt x="1" y="53"/>
                      </a:lnTo>
                      <a:lnTo>
                        <a:pt x="2" y="49"/>
                      </a:lnTo>
                      <a:lnTo>
                        <a:pt x="2" y="46"/>
                      </a:lnTo>
                      <a:lnTo>
                        <a:pt x="1" y="43"/>
                      </a:lnTo>
                      <a:lnTo>
                        <a:pt x="4" y="43"/>
                      </a:lnTo>
                      <a:lnTo>
                        <a:pt x="6" y="43"/>
                      </a:lnTo>
                      <a:lnTo>
                        <a:pt x="12" y="42"/>
                      </a:lnTo>
                      <a:lnTo>
                        <a:pt x="14" y="42"/>
                      </a:lnTo>
                      <a:lnTo>
                        <a:pt x="15" y="42"/>
                      </a:lnTo>
                      <a:lnTo>
                        <a:pt x="16" y="42"/>
                      </a:lnTo>
                      <a:lnTo>
                        <a:pt x="21" y="40"/>
                      </a:lnTo>
                      <a:lnTo>
                        <a:pt x="23" y="40"/>
                      </a:lnTo>
                      <a:lnTo>
                        <a:pt x="25" y="40"/>
                      </a:lnTo>
                      <a:lnTo>
                        <a:pt x="26" y="40"/>
                      </a:lnTo>
                      <a:lnTo>
                        <a:pt x="28" y="40"/>
                      </a:lnTo>
                      <a:lnTo>
                        <a:pt x="29" y="40"/>
                      </a:lnTo>
                      <a:lnTo>
                        <a:pt x="30" y="40"/>
                      </a:lnTo>
                      <a:lnTo>
                        <a:pt x="31" y="40"/>
                      </a:lnTo>
                      <a:lnTo>
                        <a:pt x="39" y="39"/>
                      </a:lnTo>
                      <a:lnTo>
                        <a:pt x="40" y="39"/>
                      </a:lnTo>
                      <a:lnTo>
                        <a:pt x="48" y="38"/>
                      </a:lnTo>
                      <a:lnTo>
                        <a:pt x="49" y="38"/>
                      </a:lnTo>
                      <a:lnTo>
                        <a:pt x="51" y="38"/>
                      </a:lnTo>
                      <a:lnTo>
                        <a:pt x="52" y="38"/>
                      </a:lnTo>
                      <a:lnTo>
                        <a:pt x="63" y="37"/>
                      </a:lnTo>
                      <a:lnTo>
                        <a:pt x="65" y="37"/>
                      </a:lnTo>
                      <a:lnTo>
                        <a:pt x="68" y="37"/>
                      </a:lnTo>
                      <a:lnTo>
                        <a:pt x="72" y="37"/>
                      </a:lnTo>
                      <a:lnTo>
                        <a:pt x="77" y="35"/>
                      </a:lnTo>
                      <a:lnTo>
                        <a:pt x="78" y="35"/>
                      </a:lnTo>
                      <a:lnTo>
                        <a:pt x="81" y="35"/>
                      </a:lnTo>
                      <a:lnTo>
                        <a:pt x="82" y="35"/>
                      </a:lnTo>
                      <a:lnTo>
                        <a:pt x="84" y="35"/>
                      </a:lnTo>
                      <a:lnTo>
                        <a:pt x="91" y="34"/>
                      </a:lnTo>
                      <a:lnTo>
                        <a:pt x="92" y="34"/>
                      </a:lnTo>
                      <a:lnTo>
                        <a:pt x="96" y="34"/>
                      </a:lnTo>
                      <a:lnTo>
                        <a:pt x="101" y="34"/>
                      </a:lnTo>
                      <a:lnTo>
                        <a:pt x="101" y="33"/>
                      </a:lnTo>
                      <a:lnTo>
                        <a:pt x="106" y="33"/>
                      </a:lnTo>
                      <a:lnTo>
                        <a:pt x="108" y="33"/>
                      </a:lnTo>
                      <a:lnTo>
                        <a:pt x="109" y="33"/>
                      </a:lnTo>
                      <a:lnTo>
                        <a:pt x="115" y="32"/>
                      </a:lnTo>
                      <a:lnTo>
                        <a:pt x="117" y="32"/>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6" name="Freeform 143"/>
                <p:cNvSpPr>
                  <a:spLocks/>
                </p:cNvSpPr>
                <p:nvPr/>
              </p:nvSpPr>
              <p:spPr bwMode="auto">
                <a:xfrm>
                  <a:off x="7353301" y="4770438"/>
                  <a:ext cx="157163" cy="19050"/>
                </a:xfrm>
                <a:custGeom>
                  <a:avLst/>
                  <a:gdLst>
                    <a:gd name="T0" fmla="*/ 0 w 99"/>
                    <a:gd name="T1" fmla="*/ 12 h 12"/>
                    <a:gd name="T2" fmla="*/ 8 w 99"/>
                    <a:gd name="T3" fmla="*/ 12 h 12"/>
                    <a:gd name="T4" fmla="*/ 8 w 99"/>
                    <a:gd name="T5" fmla="*/ 10 h 12"/>
                    <a:gd name="T6" fmla="*/ 10 w 99"/>
                    <a:gd name="T7" fmla="*/ 10 h 12"/>
                    <a:gd name="T8" fmla="*/ 20 w 99"/>
                    <a:gd name="T9" fmla="*/ 10 h 12"/>
                    <a:gd name="T10" fmla="*/ 21 w 99"/>
                    <a:gd name="T11" fmla="*/ 9 h 12"/>
                    <a:gd name="T12" fmla="*/ 68 w 99"/>
                    <a:gd name="T13" fmla="*/ 4 h 12"/>
                    <a:gd name="T14" fmla="*/ 69 w 99"/>
                    <a:gd name="T15" fmla="*/ 4 h 12"/>
                    <a:gd name="T16" fmla="*/ 99 w 99"/>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2">
                      <a:moveTo>
                        <a:pt x="0" y="12"/>
                      </a:moveTo>
                      <a:lnTo>
                        <a:pt x="8" y="12"/>
                      </a:lnTo>
                      <a:lnTo>
                        <a:pt x="8" y="10"/>
                      </a:lnTo>
                      <a:lnTo>
                        <a:pt x="10" y="10"/>
                      </a:lnTo>
                      <a:lnTo>
                        <a:pt x="20" y="10"/>
                      </a:lnTo>
                      <a:lnTo>
                        <a:pt x="21" y="9"/>
                      </a:lnTo>
                      <a:lnTo>
                        <a:pt x="68" y="4"/>
                      </a:lnTo>
                      <a:lnTo>
                        <a:pt x="69" y="4"/>
                      </a:lnTo>
                      <a:lnTo>
                        <a:pt x="99" y="0"/>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7" name="Freeform 144"/>
                <p:cNvSpPr>
                  <a:spLocks/>
                </p:cNvSpPr>
                <p:nvPr/>
              </p:nvSpPr>
              <p:spPr bwMode="auto">
                <a:xfrm>
                  <a:off x="7369176" y="4062413"/>
                  <a:ext cx="708025" cy="758825"/>
                </a:xfrm>
                <a:custGeom>
                  <a:avLst/>
                  <a:gdLst>
                    <a:gd name="T0" fmla="*/ 190 w 446"/>
                    <a:gd name="T1" fmla="*/ 29 h 478"/>
                    <a:gd name="T2" fmla="*/ 207 w 446"/>
                    <a:gd name="T3" fmla="*/ 42 h 478"/>
                    <a:gd name="T4" fmla="*/ 222 w 446"/>
                    <a:gd name="T5" fmla="*/ 53 h 478"/>
                    <a:gd name="T6" fmla="*/ 234 w 446"/>
                    <a:gd name="T7" fmla="*/ 53 h 478"/>
                    <a:gd name="T8" fmla="*/ 249 w 446"/>
                    <a:gd name="T9" fmla="*/ 79 h 478"/>
                    <a:gd name="T10" fmla="*/ 258 w 446"/>
                    <a:gd name="T11" fmla="*/ 89 h 478"/>
                    <a:gd name="T12" fmla="*/ 289 w 446"/>
                    <a:gd name="T13" fmla="*/ 114 h 478"/>
                    <a:gd name="T14" fmla="*/ 310 w 446"/>
                    <a:gd name="T15" fmla="*/ 136 h 478"/>
                    <a:gd name="T16" fmla="*/ 321 w 446"/>
                    <a:gd name="T17" fmla="*/ 142 h 478"/>
                    <a:gd name="T18" fmla="*/ 354 w 446"/>
                    <a:gd name="T19" fmla="*/ 181 h 478"/>
                    <a:gd name="T20" fmla="*/ 373 w 446"/>
                    <a:gd name="T21" fmla="*/ 195 h 478"/>
                    <a:gd name="T22" fmla="*/ 389 w 446"/>
                    <a:gd name="T23" fmla="*/ 231 h 478"/>
                    <a:gd name="T24" fmla="*/ 411 w 446"/>
                    <a:gd name="T25" fmla="*/ 253 h 478"/>
                    <a:gd name="T26" fmla="*/ 420 w 446"/>
                    <a:gd name="T27" fmla="*/ 278 h 478"/>
                    <a:gd name="T28" fmla="*/ 444 w 446"/>
                    <a:gd name="T29" fmla="*/ 285 h 478"/>
                    <a:gd name="T30" fmla="*/ 439 w 446"/>
                    <a:gd name="T31" fmla="*/ 294 h 478"/>
                    <a:gd name="T32" fmla="*/ 438 w 446"/>
                    <a:gd name="T33" fmla="*/ 297 h 478"/>
                    <a:gd name="T34" fmla="*/ 430 w 446"/>
                    <a:gd name="T35" fmla="*/ 303 h 478"/>
                    <a:gd name="T36" fmla="*/ 432 w 446"/>
                    <a:gd name="T37" fmla="*/ 308 h 478"/>
                    <a:gd name="T38" fmla="*/ 424 w 446"/>
                    <a:gd name="T39" fmla="*/ 320 h 478"/>
                    <a:gd name="T40" fmla="*/ 425 w 446"/>
                    <a:gd name="T41" fmla="*/ 323 h 478"/>
                    <a:gd name="T42" fmla="*/ 425 w 446"/>
                    <a:gd name="T43" fmla="*/ 337 h 478"/>
                    <a:gd name="T44" fmla="*/ 419 w 446"/>
                    <a:gd name="T45" fmla="*/ 339 h 478"/>
                    <a:gd name="T46" fmla="*/ 424 w 446"/>
                    <a:gd name="T47" fmla="*/ 342 h 478"/>
                    <a:gd name="T48" fmla="*/ 419 w 446"/>
                    <a:gd name="T49" fmla="*/ 361 h 478"/>
                    <a:gd name="T50" fmla="*/ 422 w 446"/>
                    <a:gd name="T51" fmla="*/ 371 h 478"/>
                    <a:gd name="T52" fmla="*/ 415 w 446"/>
                    <a:gd name="T53" fmla="*/ 383 h 478"/>
                    <a:gd name="T54" fmla="*/ 414 w 446"/>
                    <a:gd name="T55" fmla="*/ 393 h 478"/>
                    <a:gd name="T56" fmla="*/ 408 w 446"/>
                    <a:gd name="T57" fmla="*/ 403 h 478"/>
                    <a:gd name="T58" fmla="*/ 415 w 446"/>
                    <a:gd name="T59" fmla="*/ 404 h 478"/>
                    <a:gd name="T60" fmla="*/ 414 w 446"/>
                    <a:gd name="T61" fmla="*/ 427 h 478"/>
                    <a:gd name="T62" fmla="*/ 399 w 446"/>
                    <a:gd name="T63" fmla="*/ 431 h 478"/>
                    <a:gd name="T64" fmla="*/ 380 w 446"/>
                    <a:gd name="T65" fmla="*/ 428 h 478"/>
                    <a:gd name="T66" fmla="*/ 366 w 446"/>
                    <a:gd name="T67" fmla="*/ 447 h 478"/>
                    <a:gd name="T68" fmla="*/ 359 w 446"/>
                    <a:gd name="T69" fmla="*/ 478 h 478"/>
                    <a:gd name="T70" fmla="*/ 352 w 446"/>
                    <a:gd name="T71" fmla="*/ 456 h 478"/>
                    <a:gd name="T72" fmla="*/ 324 w 446"/>
                    <a:gd name="T73" fmla="*/ 459 h 478"/>
                    <a:gd name="T74" fmla="*/ 292 w 446"/>
                    <a:gd name="T75" fmla="*/ 461 h 478"/>
                    <a:gd name="T76" fmla="*/ 251 w 446"/>
                    <a:gd name="T77" fmla="*/ 464 h 478"/>
                    <a:gd name="T78" fmla="*/ 227 w 446"/>
                    <a:gd name="T79" fmla="*/ 465 h 478"/>
                    <a:gd name="T80" fmla="*/ 193 w 446"/>
                    <a:gd name="T81" fmla="*/ 468 h 478"/>
                    <a:gd name="T82" fmla="*/ 146 w 446"/>
                    <a:gd name="T83" fmla="*/ 472 h 478"/>
                    <a:gd name="T84" fmla="*/ 104 w 446"/>
                    <a:gd name="T85" fmla="*/ 451 h 478"/>
                    <a:gd name="T86" fmla="*/ 93 w 446"/>
                    <a:gd name="T87" fmla="*/ 428 h 478"/>
                    <a:gd name="T88" fmla="*/ 91 w 446"/>
                    <a:gd name="T89" fmla="*/ 390 h 478"/>
                    <a:gd name="T90" fmla="*/ 82 w 446"/>
                    <a:gd name="T91" fmla="*/ 369 h 478"/>
                    <a:gd name="T92" fmla="*/ 81 w 446"/>
                    <a:gd name="T93" fmla="*/ 348 h 478"/>
                    <a:gd name="T94" fmla="*/ 86 w 446"/>
                    <a:gd name="T95" fmla="*/ 319 h 478"/>
                    <a:gd name="T96" fmla="*/ 84 w 446"/>
                    <a:gd name="T97" fmla="*/ 304 h 478"/>
                    <a:gd name="T98" fmla="*/ 82 w 446"/>
                    <a:gd name="T99" fmla="*/ 283 h 478"/>
                    <a:gd name="T100" fmla="*/ 73 w 446"/>
                    <a:gd name="T101" fmla="*/ 275 h 478"/>
                    <a:gd name="T102" fmla="*/ 57 w 446"/>
                    <a:gd name="T103" fmla="*/ 229 h 478"/>
                    <a:gd name="T104" fmla="*/ 42 w 446"/>
                    <a:gd name="T105" fmla="*/ 174 h 478"/>
                    <a:gd name="T106" fmla="*/ 21 w 446"/>
                    <a:gd name="T107" fmla="*/ 104 h 478"/>
                    <a:gd name="T108" fmla="*/ 14 w 446"/>
                    <a:gd name="T109" fmla="*/ 75 h 478"/>
                    <a:gd name="T110" fmla="*/ 2 w 446"/>
                    <a:gd name="T111" fmla="*/ 34 h 478"/>
                    <a:gd name="T112" fmla="*/ 28 w 446"/>
                    <a:gd name="T113" fmla="*/ 24 h 478"/>
                    <a:gd name="T114" fmla="*/ 52 w 446"/>
                    <a:gd name="T115" fmla="*/ 22 h 478"/>
                    <a:gd name="T116" fmla="*/ 72 w 446"/>
                    <a:gd name="T117" fmla="*/ 19 h 478"/>
                    <a:gd name="T118" fmla="*/ 132 w 446"/>
                    <a:gd name="T119" fmla="*/ 12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6" h="478">
                      <a:moveTo>
                        <a:pt x="206" y="0"/>
                      </a:moveTo>
                      <a:lnTo>
                        <a:pt x="204" y="8"/>
                      </a:lnTo>
                      <a:lnTo>
                        <a:pt x="197" y="14"/>
                      </a:lnTo>
                      <a:lnTo>
                        <a:pt x="195" y="19"/>
                      </a:lnTo>
                      <a:lnTo>
                        <a:pt x="194" y="20"/>
                      </a:lnTo>
                      <a:lnTo>
                        <a:pt x="192" y="24"/>
                      </a:lnTo>
                      <a:lnTo>
                        <a:pt x="190" y="29"/>
                      </a:lnTo>
                      <a:lnTo>
                        <a:pt x="190" y="32"/>
                      </a:lnTo>
                      <a:lnTo>
                        <a:pt x="190" y="33"/>
                      </a:lnTo>
                      <a:lnTo>
                        <a:pt x="190" y="34"/>
                      </a:lnTo>
                      <a:lnTo>
                        <a:pt x="192" y="36"/>
                      </a:lnTo>
                      <a:lnTo>
                        <a:pt x="197" y="38"/>
                      </a:lnTo>
                      <a:lnTo>
                        <a:pt x="200" y="41"/>
                      </a:lnTo>
                      <a:lnTo>
                        <a:pt x="207" y="42"/>
                      </a:lnTo>
                      <a:lnTo>
                        <a:pt x="207" y="43"/>
                      </a:lnTo>
                      <a:lnTo>
                        <a:pt x="213" y="48"/>
                      </a:lnTo>
                      <a:lnTo>
                        <a:pt x="216" y="51"/>
                      </a:lnTo>
                      <a:lnTo>
                        <a:pt x="217" y="52"/>
                      </a:lnTo>
                      <a:lnTo>
                        <a:pt x="218" y="52"/>
                      </a:lnTo>
                      <a:lnTo>
                        <a:pt x="220" y="53"/>
                      </a:lnTo>
                      <a:lnTo>
                        <a:pt x="222" y="53"/>
                      </a:lnTo>
                      <a:lnTo>
                        <a:pt x="223" y="53"/>
                      </a:lnTo>
                      <a:lnTo>
                        <a:pt x="225" y="52"/>
                      </a:lnTo>
                      <a:lnTo>
                        <a:pt x="228" y="52"/>
                      </a:lnTo>
                      <a:lnTo>
                        <a:pt x="231" y="51"/>
                      </a:lnTo>
                      <a:lnTo>
                        <a:pt x="232" y="52"/>
                      </a:lnTo>
                      <a:lnTo>
                        <a:pt x="234" y="52"/>
                      </a:lnTo>
                      <a:lnTo>
                        <a:pt x="234" y="53"/>
                      </a:lnTo>
                      <a:lnTo>
                        <a:pt x="236" y="57"/>
                      </a:lnTo>
                      <a:lnTo>
                        <a:pt x="245" y="70"/>
                      </a:lnTo>
                      <a:lnTo>
                        <a:pt x="246" y="73"/>
                      </a:lnTo>
                      <a:lnTo>
                        <a:pt x="249" y="76"/>
                      </a:lnTo>
                      <a:lnTo>
                        <a:pt x="248" y="76"/>
                      </a:lnTo>
                      <a:lnTo>
                        <a:pt x="248" y="78"/>
                      </a:lnTo>
                      <a:lnTo>
                        <a:pt x="249" y="79"/>
                      </a:lnTo>
                      <a:lnTo>
                        <a:pt x="250" y="81"/>
                      </a:lnTo>
                      <a:lnTo>
                        <a:pt x="251" y="85"/>
                      </a:lnTo>
                      <a:lnTo>
                        <a:pt x="253" y="85"/>
                      </a:lnTo>
                      <a:lnTo>
                        <a:pt x="255" y="86"/>
                      </a:lnTo>
                      <a:lnTo>
                        <a:pt x="256" y="88"/>
                      </a:lnTo>
                      <a:lnTo>
                        <a:pt x="256" y="89"/>
                      </a:lnTo>
                      <a:lnTo>
                        <a:pt x="258" y="89"/>
                      </a:lnTo>
                      <a:lnTo>
                        <a:pt x="259" y="90"/>
                      </a:lnTo>
                      <a:lnTo>
                        <a:pt x="264" y="98"/>
                      </a:lnTo>
                      <a:lnTo>
                        <a:pt x="268" y="103"/>
                      </a:lnTo>
                      <a:lnTo>
                        <a:pt x="281" y="111"/>
                      </a:lnTo>
                      <a:lnTo>
                        <a:pt x="281" y="112"/>
                      </a:lnTo>
                      <a:lnTo>
                        <a:pt x="282" y="111"/>
                      </a:lnTo>
                      <a:lnTo>
                        <a:pt x="289" y="114"/>
                      </a:lnTo>
                      <a:lnTo>
                        <a:pt x="292" y="117"/>
                      </a:lnTo>
                      <a:lnTo>
                        <a:pt x="297" y="121"/>
                      </a:lnTo>
                      <a:lnTo>
                        <a:pt x="301" y="127"/>
                      </a:lnTo>
                      <a:lnTo>
                        <a:pt x="303" y="134"/>
                      </a:lnTo>
                      <a:lnTo>
                        <a:pt x="305" y="135"/>
                      </a:lnTo>
                      <a:lnTo>
                        <a:pt x="308" y="136"/>
                      </a:lnTo>
                      <a:lnTo>
                        <a:pt x="310" y="136"/>
                      </a:lnTo>
                      <a:lnTo>
                        <a:pt x="311" y="136"/>
                      </a:lnTo>
                      <a:lnTo>
                        <a:pt x="312" y="136"/>
                      </a:lnTo>
                      <a:lnTo>
                        <a:pt x="315" y="137"/>
                      </a:lnTo>
                      <a:lnTo>
                        <a:pt x="317" y="139"/>
                      </a:lnTo>
                      <a:lnTo>
                        <a:pt x="319" y="140"/>
                      </a:lnTo>
                      <a:lnTo>
                        <a:pt x="320" y="141"/>
                      </a:lnTo>
                      <a:lnTo>
                        <a:pt x="321" y="142"/>
                      </a:lnTo>
                      <a:lnTo>
                        <a:pt x="325" y="146"/>
                      </a:lnTo>
                      <a:lnTo>
                        <a:pt x="326" y="147"/>
                      </a:lnTo>
                      <a:lnTo>
                        <a:pt x="330" y="153"/>
                      </a:lnTo>
                      <a:lnTo>
                        <a:pt x="333" y="161"/>
                      </a:lnTo>
                      <a:lnTo>
                        <a:pt x="339" y="169"/>
                      </a:lnTo>
                      <a:lnTo>
                        <a:pt x="347" y="175"/>
                      </a:lnTo>
                      <a:lnTo>
                        <a:pt x="354" y="181"/>
                      </a:lnTo>
                      <a:lnTo>
                        <a:pt x="361" y="182"/>
                      </a:lnTo>
                      <a:lnTo>
                        <a:pt x="368" y="186"/>
                      </a:lnTo>
                      <a:lnTo>
                        <a:pt x="371" y="188"/>
                      </a:lnTo>
                      <a:lnTo>
                        <a:pt x="372" y="189"/>
                      </a:lnTo>
                      <a:lnTo>
                        <a:pt x="373" y="191"/>
                      </a:lnTo>
                      <a:lnTo>
                        <a:pt x="373" y="193"/>
                      </a:lnTo>
                      <a:lnTo>
                        <a:pt x="373" y="195"/>
                      </a:lnTo>
                      <a:lnTo>
                        <a:pt x="382" y="210"/>
                      </a:lnTo>
                      <a:lnTo>
                        <a:pt x="385" y="216"/>
                      </a:lnTo>
                      <a:lnTo>
                        <a:pt x="386" y="228"/>
                      </a:lnTo>
                      <a:lnTo>
                        <a:pt x="385" y="228"/>
                      </a:lnTo>
                      <a:lnTo>
                        <a:pt x="386" y="229"/>
                      </a:lnTo>
                      <a:lnTo>
                        <a:pt x="386" y="230"/>
                      </a:lnTo>
                      <a:lnTo>
                        <a:pt x="389" y="231"/>
                      </a:lnTo>
                      <a:lnTo>
                        <a:pt x="392" y="234"/>
                      </a:lnTo>
                      <a:lnTo>
                        <a:pt x="394" y="234"/>
                      </a:lnTo>
                      <a:lnTo>
                        <a:pt x="395" y="234"/>
                      </a:lnTo>
                      <a:lnTo>
                        <a:pt x="399" y="235"/>
                      </a:lnTo>
                      <a:lnTo>
                        <a:pt x="399" y="236"/>
                      </a:lnTo>
                      <a:lnTo>
                        <a:pt x="406" y="243"/>
                      </a:lnTo>
                      <a:lnTo>
                        <a:pt x="411" y="253"/>
                      </a:lnTo>
                      <a:lnTo>
                        <a:pt x="414" y="254"/>
                      </a:lnTo>
                      <a:lnTo>
                        <a:pt x="416" y="258"/>
                      </a:lnTo>
                      <a:lnTo>
                        <a:pt x="416" y="261"/>
                      </a:lnTo>
                      <a:lnTo>
                        <a:pt x="416" y="262"/>
                      </a:lnTo>
                      <a:lnTo>
                        <a:pt x="418" y="267"/>
                      </a:lnTo>
                      <a:lnTo>
                        <a:pt x="419" y="273"/>
                      </a:lnTo>
                      <a:lnTo>
                        <a:pt x="420" y="278"/>
                      </a:lnTo>
                      <a:lnTo>
                        <a:pt x="425" y="281"/>
                      </a:lnTo>
                      <a:lnTo>
                        <a:pt x="427" y="281"/>
                      </a:lnTo>
                      <a:lnTo>
                        <a:pt x="430" y="281"/>
                      </a:lnTo>
                      <a:lnTo>
                        <a:pt x="441" y="283"/>
                      </a:lnTo>
                      <a:lnTo>
                        <a:pt x="443" y="285"/>
                      </a:lnTo>
                      <a:lnTo>
                        <a:pt x="444" y="283"/>
                      </a:lnTo>
                      <a:lnTo>
                        <a:pt x="444" y="285"/>
                      </a:lnTo>
                      <a:lnTo>
                        <a:pt x="446" y="286"/>
                      </a:lnTo>
                      <a:lnTo>
                        <a:pt x="446" y="289"/>
                      </a:lnTo>
                      <a:lnTo>
                        <a:pt x="444" y="290"/>
                      </a:lnTo>
                      <a:lnTo>
                        <a:pt x="443" y="291"/>
                      </a:lnTo>
                      <a:lnTo>
                        <a:pt x="442" y="292"/>
                      </a:lnTo>
                      <a:lnTo>
                        <a:pt x="441" y="294"/>
                      </a:lnTo>
                      <a:lnTo>
                        <a:pt x="439" y="294"/>
                      </a:lnTo>
                      <a:lnTo>
                        <a:pt x="438" y="292"/>
                      </a:lnTo>
                      <a:lnTo>
                        <a:pt x="437" y="292"/>
                      </a:lnTo>
                      <a:lnTo>
                        <a:pt x="436" y="295"/>
                      </a:lnTo>
                      <a:lnTo>
                        <a:pt x="436" y="296"/>
                      </a:lnTo>
                      <a:lnTo>
                        <a:pt x="436" y="297"/>
                      </a:lnTo>
                      <a:lnTo>
                        <a:pt x="437" y="297"/>
                      </a:lnTo>
                      <a:lnTo>
                        <a:pt x="438" y="297"/>
                      </a:lnTo>
                      <a:lnTo>
                        <a:pt x="439" y="297"/>
                      </a:lnTo>
                      <a:lnTo>
                        <a:pt x="438" y="299"/>
                      </a:lnTo>
                      <a:lnTo>
                        <a:pt x="437" y="301"/>
                      </a:lnTo>
                      <a:lnTo>
                        <a:pt x="436" y="304"/>
                      </a:lnTo>
                      <a:lnTo>
                        <a:pt x="434" y="304"/>
                      </a:lnTo>
                      <a:lnTo>
                        <a:pt x="433" y="303"/>
                      </a:lnTo>
                      <a:lnTo>
                        <a:pt x="430" y="303"/>
                      </a:lnTo>
                      <a:lnTo>
                        <a:pt x="428" y="303"/>
                      </a:lnTo>
                      <a:lnTo>
                        <a:pt x="429" y="305"/>
                      </a:lnTo>
                      <a:lnTo>
                        <a:pt x="429" y="306"/>
                      </a:lnTo>
                      <a:lnTo>
                        <a:pt x="428" y="308"/>
                      </a:lnTo>
                      <a:lnTo>
                        <a:pt x="430" y="309"/>
                      </a:lnTo>
                      <a:lnTo>
                        <a:pt x="430" y="308"/>
                      </a:lnTo>
                      <a:lnTo>
                        <a:pt x="432" y="308"/>
                      </a:lnTo>
                      <a:lnTo>
                        <a:pt x="432" y="309"/>
                      </a:lnTo>
                      <a:lnTo>
                        <a:pt x="432" y="310"/>
                      </a:lnTo>
                      <a:lnTo>
                        <a:pt x="430" y="314"/>
                      </a:lnTo>
                      <a:lnTo>
                        <a:pt x="429" y="315"/>
                      </a:lnTo>
                      <a:lnTo>
                        <a:pt x="428" y="316"/>
                      </a:lnTo>
                      <a:lnTo>
                        <a:pt x="425" y="320"/>
                      </a:lnTo>
                      <a:lnTo>
                        <a:pt x="424" y="320"/>
                      </a:lnTo>
                      <a:lnTo>
                        <a:pt x="423" y="320"/>
                      </a:lnTo>
                      <a:lnTo>
                        <a:pt x="420" y="320"/>
                      </a:lnTo>
                      <a:lnTo>
                        <a:pt x="419" y="322"/>
                      </a:lnTo>
                      <a:lnTo>
                        <a:pt x="422" y="323"/>
                      </a:lnTo>
                      <a:lnTo>
                        <a:pt x="424" y="324"/>
                      </a:lnTo>
                      <a:lnTo>
                        <a:pt x="424" y="323"/>
                      </a:lnTo>
                      <a:lnTo>
                        <a:pt x="425" y="323"/>
                      </a:lnTo>
                      <a:lnTo>
                        <a:pt x="427" y="323"/>
                      </a:lnTo>
                      <a:lnTo>
                        <a:pt x="425" y="324"/>
                      </a:lnTo>
                      <a:lnTo>
                        <a:pt x="425" y="325"/>
                      </a:lnTo>
                      <a:lnTo>
                        <a:pt x="427" y="327"/>
                      </a:lnTo>
                      <a:lnTo>
                        <a:pt x="427" y="330"/>
                      </a:lnTo>
                      <a:lnTo>
                        <a:pt x="427" y="334"/>
                      </a:lnTo>
                      <a:lnTo>
                        <a:pt x="425" y="337"/>
                      </a:lnTo>
                      <a:lnTo>
                        <a:pt x="425" y="338"/>
                      </a:lnTo>
                      <a:lnTo>
                        <a:pt x="424" y="338"/>
                      </a:lnTo>
                      <a:lnTo>
                        <a:pt x="424" y="337"/>
                      </a:lnTo>
                      <a:lnTo>
                        <a:pt x="423" y="337"/>
                      </a:lnTo>
                      <a:lnTo>
                        <a:pt x="422" y="337"/>
                      </a:lnTo>
                      <a:lnTo>
                        <a:pt x="422" y="338"/>
                      </a:lnTo>
                      <a:lnTo>
                        <a:pt x="419" y="339"/>
                      </a:lnTo>
                      <a:lnTo>
                        <a:pt x="418" y="339"/>
                      </a:lnTo>
                      <a:lnTo>
                        <a:pt x="418" y="341"/>
                      </a:lnTo>
                      <a:lnTo>
                        <a:pt x="418" y="342"/>
                      </a:lnTo>
                      <a:lnTo>
                        <a:pt x="422" y="342"/>
                      </a:lnTo>
                      <a:lnTo>
                        <a:pt x="423" y="341"/>
                      </a:lnTo>
                      <a:lnTo>
                        <a:pt x="424" y="341"/>
                      </a:lnTo>
                      <a:lnTo>
                        <a:pt x="424" y="342"/>
                      </a:lnTo>
                      <a:lnTo>
                        <a:pt x="425" y="342"/>
                      </a:lnTo>
                      <a:lnTo>
                        <a:pt x="424" y="344"/>
                      </a:lnTo>
                      <a:lnTo>
                        <a:pt x="424" y="347"/>
                      </a:lnTo>
                      <a:lnTo>
                        <a:pt x="420" y="353"/>
                      </a:lnTo>
                      <a:lnTo>
                        <a:pt x="420" y="356"/>
                      </a:lnTo>
                      <a:lnTo>
                        <a:pt x="419" y="360"/>
                      </a:lnTo>
                      <a:lnTo>
                        <a:pt x="419" y="361"/>
                      </a:lnTo>
                      <a:lnTo>
                        <a:pt x="419" y="363"/>
                      </a:lnTo>
                      <a:lnTo>
                        <a:pt x="420" y="363"/>
                      </a:lnTo>
                      <a:lnTo>
                        <a:pt x="422" y="365"/>
                      </a:lnTo>
                      <a:lnTo>
                        <a:pt x="422" y="366"/>
                      </a:lnTo>
                      <a:lnTo>
                        <a:pt x="422" y="367"/>
                      </a:lnTo>
                      <a:lnTo>
                        <a:pt x="420" y="367"/>
                      </a:lnTo>
                      <a:lnTo>
                        <a:pt x="422" y="371"/>
                      </a:lnTo>
                      <a:lnTo>
                        <a:pt x="420" y="372"/>
                      </a:lnTo>
                      <a:lnTo>
                        <a:pt x="420" y="375"/>
                      </a:lnTo>
                      <a:lnTo>
                        <a:pt x="420" y="376"/>
                      </a:lnTo>
                      <a:lnTo>
                        <a:pt x="419" y="377"/>
                      </a:lnTo>
                      <a:lnTo>
                        <a:pt x="416" y="380"/>
                      </a:lnTo>
                      <a:lnTo>
                        <a:pt x="416" y="381"/>
                      </a:lnTo>
                      <a:lnTo>
                        <a:pt x="415" y="383"/>
                      </a:lnTo>
                      <a:lnTo>
                        <a:pt x="415" y="384"/>
                      </a:lnTo>
                      <a:lnTo>
                        <a:pt x="415" y="385"/>
                      </a:lnTo>
                      <a:lnTo>
                        <a:pt x="414" y="386"/>
                      </a:lnTo>
                      <a:lnTo>
                        <a:pt x="413" y="386"/>
                      </a:lnTo>
                      <a:lnTo>
                        <a:pt x="413" y="389"/>
                      </a:lnTo>
                      <a:lnTo>
                        <a:pt x="413" y="391"/>
                      </a:lnTo>
                      <a:lnTo>
                        <a:pt x="414" y="393"/>
                      </a:lnTo>
                      <a:lnTo>
                        <a:pt x="413" y="398"/>
                      </a:lnTo>
                      <a:lnTo>
                        <a:pt x="413" y="399"/>
                      </a:lnTo>
                      <a:lnTo>
                        <a:pt x="411" y="399"/>
                      </a:lnTo>
                      <a:lnTo>
                        <a:pt x="410" y="399"/>
                      </a:lnTo>
                      <a:lnTo>
                        <a:pt x="410" y="400"/>
                      </a:lnTo>
                      <a:lnTo>
                        <a:pt x="409" y="402"/>
                      </a:lnTo>
                      <a:lnTo>
                        <a:pt x="408" y="403"/>
                      </a:lnTo>
                      <a:lnTo>
                        <a:pt x="408" y="404"/>
                      </a:lnTo>
                      <a:lnTo>
                        <a:pt x="409" y="404"/>
                      </a:lnTo>
                      <a:lnTo>
                        <a:pt x="410" y="404"/>
                      </a:lnTo>
                      <a:lnTo>
                        <a:pt x="411" y="405"/>
                      </a:lnTo>
                      <a:lnTo>
                        <a:pt x="413" y="405"/>
                      </a:lnTo>
                      <a:lnTo>
                        <a:pt x="414" y="403"/>
                      </a:lnTo>
                      <a:lnTo>
                        <a:pt x="415" y="404"/>
                      </a:lnTo>
                      <a:lnTo>
                        <a:pt x="416" y="409"/>
                      </a:lnTo>
                      <a:lnTo>
                        <a:pt x="415" y="418"/>
                      </a:lnTo>
                      <a:lnTo>
                        <a:pt x="414" y="419"/>
                      </a:lnTo>
                      <a:lnTo>
                        <a:pt x="414" y="421"/>
                      </a:lnTo>
                      <a:lnTo>
                        <a:pt x="414" y="423"/>
                      </a:lnTo>
                      <a:lnTo>
                        <a:pt x="414" y="424"/>
                      </a:lnTo>
                      <a:lnTo>
                        <a:pt x="414" y="427"/>
                      </a:lnTo>
                      <a:lnTo>
                        <a:pt x="414" y="428"/>
                      </a:lnTo>
                      <a:lnTo>
                        <a:pt x="415" y="431"/>
                      </a:lnTo>
                      <a:lnTo>
                        <a:pt x="416" y="431"/>
                      </a:lnTo>
                      <a:lnTo>
                        <a:pt x="408" y="432"/>
                      </a:lnTo>
                      <a:lnTo>
                        <a:pt x="401" y="432"/>
                      </a:lnTo>
                      <a:lnTo>
                        <a:pt x="400" y="431"/>
                      </a:lnTo>
                      <a:lnTo>
                        <a:pt x="399" y="431"/>
                      </a:lnTo>
                      <a:lnTo>
                        <a:pt x="391" y="431"/>
                      </a:lnTo>
                      <a:lnTo>
                        <a:pt x="390" y="431"/>
                      </a:lnTo>
                      <a:lnTo>
                        <a:pt x="390" y="430"/>
                      </a:lnTo>
                      <a:lnTo>
                        <a:pt x="387" y="430"/>
                      </a:lnTo>
                      <a:lnTo>
                        <a:pt x="383" y="428"/>
                      </a:lnTo>
                      <a:lnTo>
                        <a:pt x="381" y="428"/>
                      </a:lnTo>
                      <a:lnTo>
                        <a:pt x="380" y="428"/>
                      </a:lnTo>
                      <a:lnTo>
                        <a:pt x="377" y="428"/>
                      </a:lnTo>
                      <a:lnTo>
                        <a:pt x="373" y="426"/>
                      </a:lnTo>
                      <a:lnTo>
                        <a:pt x="366" y="431"/>
                      </a:lnTo>
                      <a:lnTo>
                        <a:pt x="364" y="432"/>
                      </a:lnTo>
                      <a:lnTo>
                        <a:pt x="363" y="444"/>
                      </a:lnTo>
                      <a:lnTo>
                        <a:pt x="364" y="445"/>
                      </a:lnTo>
                      <a:lnTo>
                        <a:pt x="366" y="447"/>
                      </a:lnTo>
                      <a:lnTo>
                        <a:pt x="368" y="451"/>
                      </a:lnTo>
                      <a:lnTo>
                        <a:pt x="369" y="455"/>
                      </a:lnTo>
                      <a:lnTo>
                        <a:pt x="369" y="459"/>
                      </a:lnTo>
                      <a:lnTo>
                        <a:pt x="369" y="461"/>
                      </a:lnTo>
                      <a:lnTo>
                        <a:pt x="368" y="477"/>
                      </a:lnTo>
                      <a:lnTo>
                        <a:pt x="362" y="477"/>
                      </a:lnTo>
                      <a:lnTo>
                        <a:pt x="359" y="478"/>
                      </a:lnTo>
                      <a:lnTo>
                        <a:pt x="358" y="478"/>
                      </a:lnTo>
                      <a:lnTo>
                        <a:pt x="357" y="477"/>
                      </a:lnTo>
                      <a:lnTo>
                        <a:pt x="354" y="474"/>
                      </a:lnTo>
                      <a:lnTo>
                        <a:pt x="354" y="472"/>
                      </a:lnTo>
                      <a:lnTo>
                        <a:pt x="354" y="469"/>
                      </a:lnTo>
                      <a:lnTo>
                        <a:pt x="353" y="464"/>
                      </a:lnTo>
                      <a:lnTo>
                        <a:pt x="352" y="456"/>
                      </a:lnTo>
                      <a:lnTo>
                        <a:pt x="348" y="456"/>
                      </a:lnTo>
                      <a:lnTo>
                        <a:pt x="347" y="458"/>
                      </a:lnTo>
                      <a:lnTo>
                        <a:pt x="344" y="458"/>
                      </a:lnTo>
                      <a:lnTo>
                        <a:pt x="336" y="458"/>
                      </a:lnTo>
                      <a:lnTo>
                        <a:pt x="333" y="458"/>
                      </a:lnTo>
                      <a:lnTo>
                        <a:pt x="329" y="459"/>
                      </a:lnTo>
                      <a:lnTo>
                        <a:pt x="324" y="459"/>
                      </a:lnTo>
                      <a:lnTo>
                        <a:pt x="322" y="459"/>
                      </a:lnTo>
                      <a:lnTo>
                        <a:pt x="321" y="459"/>
                      </a:lnTo>
                      <a:lnTo>
                        <a:pt x="320" y="459"/>
                      </a:lnTo>
                      <a:lnTo>
                        <a:pt x="319" y="459"/>
                      </a:lnTo>
                      <a:lnTo>
                        <a:pt x="310" y="460"/>
                      </a:lnTo>
                      <a:lnTo>
                        <a:pt x="308" y="460"/>
                      </a:lnTo>
                      <a:lnTo>
                        <a:pt x="292" y="461"/>
                      </a:lnTo>
                      <a:lnTo>
                        <a:pt x="269" y="463"/>
                      </a:lnTo>
                      <a:lnTo>
                        <a:pt x="268" y="463"/>
                      </a:lnTo>
                      <a:lnTo>
                        <a:pt x="267" y="463"/>
                      </a:lnTo>
                      <a:lnTo>
                        <a:pt x="265" y="463"/>
                      </a:lnTo>
                      <a:lnTo>
                        <a:pt x="259" y="464"/>
                      </a:lnTo>
                      <a:lnTo>
                        <a:pt x="254" y="464"/>
                      </a:lnTo>
                      <a:lnTo>
                        <a:pt x="251" y="464"/>
                      </a:lnTo>
                      <a:lnTo>
                        <a:pt x="250" y="464"/>
                      </a:lnTo>
                      <a:lnTo>
                        <a:pt x="249" y="464"/>
                      </a:lnTo>
                      <a:lnTo>
                        <a:pt x="248" y="464"/>
                      </a:lnTo>
                      <a:lnTo>
                        <a:pt x="244" y="464"/>
                      </a:lnTo>
                      <a:lnTo>
                        <a:pt x="242" y="464"/>
                      </a:lnTo>
                      <a:lnTo>
                        <a:pt x="242" y="465"/>
                      </a:lnTo>
                      <a:lnTo>
                        <a:pt x="227" y="465"/>
                      </a:lnTo>
                      <a:lnTo>
                        <a:pt x="222" y="466"/>
                      </a:lnTo>
                      <a:lnTo>
                        <a:pt x="216" y="466"/>
                      </a:lnTo>
                      <a:lnTo>
                        <a:pt x="211" y="466"/>
                      </a:lnTo>
                      <a:lnTo>
                        <a:pt x="209" y="466"/>
                      </a:lnTo>
                      <a:lnTo>
                        <a:pt x="206" y="468"/>
                      </a:lnTo>
                      <a:lnTo>
                        <a:pt x="204" y="468"/>
                      </a:lnTo>
                      <a:lnTo>
                        <a:pt x="193" y="468"/>
                      </a:lnTo>
                      <a:lnTo>
                        <a:pt x="190" y="468"/>
                      </a:lnTo>
                      <a:lnTo>
                        <a:pt x="189" y="468"/>
                      </a:lnTo>
                      <a:lnTo>
                        <a:pt x="188" y="469"/>
                      </a:lnTo>
                      <a:lnTo>
                        <a:pt x="187" y="469"/>
                      </a:lnTo>
                      <a:lnTo>
                        <a:pt x="169" y="470"/>
                      </a:lnTo>
                      <a:lnTo>
                        <a:pt x="160" y="470"/>
                      </a:lnTo>
                      <a:lnTo>
                        <a:pt x="146" y="472"/>
                      </a:lnTo>
                      <a:lnTo>
                        <a:pt x="140" y="472"/>
                      </a:lnTo>
                      <a:lnTo>
                        <a:pt x="118" y="474"/>
                      </a:lnTo>
                      <a:lnTo>
                        <a:pt x="117" y="474"/>
                      </a:lnTo>
                      <a:lnTo>
                        <a:pt x="114" y="470"/>
                      </a:lnTo>
                      <a:lnTo>
                        <a:pt x="108" y="455"/>
                      </a:lnTo>
                      <a:lnTo>
                        <a:pt x="106" y="454"/>
                      </a:lnTo>
                      <a:lnTo>
                        <a:pt x="104" y="451"/>
                      </a:lnTo>
                      <a:lnTo>
                        <a:pt x="103" y="447"/>
                      </a:lnTo>
                      <a:lnTo>
                        <a:pt x="101" y="445"/>
                      </a:lnTo>
                      <a:lnTo>
                        <a:pt x="101" y="442"/>
                      </a:lnTo>
                      <a:lnTo>
                        <a:pt x="99" y="437"/>
                      </a:lnTo>
                      <a:lnTo>
                        <a:pt x="98" y="435"/>
                      </a:lnTo>
                      <a:lnTo>
                        <a:pt x="98" y="433"/>
                      </a:lnTo>
                      <a:lnTo>
                        <a:pt x="93" y="428"/>
                      </a:lnTo>
                      <a:lnTo>
                        <a:pt x="91" y="428"/>
                      </a:lnTo>
                      <a:lnTo>
                        <a:pt x="90" y="426"/>
                      </a:lnTo>
                      <a:lnTo>
                        <a:pt x="89" y="418"/>
                      </a:lnTo>
                      <a:lnTo>
                        <a:pt x="89" y="416"/>
                      </a:lnTo>
                      <a:lnTo>
                        <a:pt x="90" y="413"/>
                      </a:lnTo>
                      <a:lnTo>
                        <a:pt x="90" y="400"/>
                      </a:lnTo>
                      <a:lnTo>
                        <a:pt x="91" y="390"/>
                      </a:lnTo>
                      <a:lnTo>
                        <a:pt x="91" y="388"/>
                      </a:lnTo>
                      <a:lnTo>
                        <a:pt x="89" y="379"/>
                      </a:lnTo>
                      <a:lnTo>
                        <a:pt x="87" y="379"/>
                      </a:lnTo>
                      <a:lnTo>
                        <a:pt x="86" y="377"/>
                      </a:lnTo>
                      <a:lnTo>
                        <a:pt x="82" y="372"/>
                      </a:lnTo>
                      <a:lnTo>
                        <a:pt x="81" y="370"/>
                      </a:lnTo>
                      <a:lnTo>
                        <a:pt x="82" y="369"/>
                      </a:lnTo>
                      <a:lnTo>
                        <a:pt x="82" y="367"/>
                      </a:lnTo>
                      <a:lnTo>
                        <a:pt x="81" y="365"/>
                      </a:lnTo>
                      <a:lnTo>
                        <a:pt x="80" y="363"/>
                      </a:lnTo>
                      <a:lnTo>
                        <a:pt x="80" y="362"/>
                      </a:lnTo>
                      <a:lnTo>
                        <a:pt x="79" y="357"/>
                      </a:lnTo>
                      <a:lnTo>
                        <a:pt x="79" y="352"/>
                      </a:lnTo>
                      <a:lnTo>
                        <a:pt x="81" y="348"/>
                      </a:lnTo>
                      <a:lnTo>
                        <a:pt x="82" y="344"/>
                      </a:lnTo>
                      <a:lnTo>
                        <a:pt x="82" y="343"/>
                      </a:lnTo>
                      <a:lnTo>
                        <a:pt x="84" y="339"/>
                      </a:lnTo>
                      <a:lnTo>
                        <a:pt x="84" y="337"/>
                      </a:lnTo>
                      <a:lnTo>
                        <a:pt x="84" y="332"/>
                      </a:lnTo>
                      <a:lnTo>
                        <a:pt x="82" y="324"/>
                      </a:lnTo>
                      <a:lnTo>
                        <a:pt x="86" y="319"/>
                      </a:lnTo>
                      <a:lnTo>
                        <a:pt x="89" y="318"/>
                      </a:lnTo>
                      <a:lnTo>
                        <a:pt x="93" y="313"/>
                      </a:lnTo>
                      <a:lnTo>
                        <a:pt x="94" y="309"/>
                      </a:lnTo>
                      <a:lnTo>
                        <a:pt x="93" y="308"/>
                      </a:lnTo>
                      <a:lnTo>
                        <a:pt x="90" y="306"/>
                      </a:lnTo>
                      <a:lnTo>
                        <a:pt x="85" y="304"/>
                      </a:lnTo>
                      <a:lnTo>
                        <a:pt x="84" y="304"/>
                      </a:lnTo>
                      <a:lnTo>
                        <a:pt x="84" y="303"/>
                      </a:lnTo>
                      <a:lnTo>
                        <a:pt x="85" y="297"/>
                      </a:lnTo>
                      <a:lnTo>
                        <a:pt x="85" y="295"/>
                      </a:lnTo>
                      <a:lnTo>
                        <a:pt x="85" y="291"/>
                      </a:lnTo>
                      <a:lnTo>
                        <a:pt x="82" y="289"/>
                      </a:lnTo>
                      <a:lnTo>
                        <a:pt x="82" y="285"/>
                      </a:lnTo>
                      <a:lnTo>
                        <a:pt x="82" y="283"/>
                      </a:lnTo>
                      <a:lnTo>
                        <a:pt x="81" y="283"/>
                      </a:lnTo>
                      <a:lnTo>
                        <a:pt x="80" y="281"/>
                      </a:lnTo>
                      <a:lnTo>
                        <a:pt x="77" y="280"/>
                      </a:lnTo>
                      <a:lnTo>
                        <a:pt x="75" y="277"/>
                      </a:lnTo>
                      <a:lnTo>
                        <a:pt x="75" y="276"/>
                      </a:lnTo>
                      <a:lnTo>
                        <a:pt x="75" y="275"/>
                      </a:lnTo>
                      <a:lnTo>
                        <a:pt x="73" y="275"/>
                      </a:lnTo>
                      <a:lnTo>
                        <a:pt x="71" y="271"/>
                      </a:lnTo>
                      <a:lnTo>
                        <a:pt x="70" y="267"/>
                      </a:lnTo>
                      <a:lnTo>
                        <a:pt x="67" y="261"/>
                      </a:lnTo>
                      <a:lnTo>
                        <a:pt x="67" y="259"/>
                      </a:lnTo>
                      <a:lnTo>
                        <a:pt x="68" y="258"/>
                      </a:lnTo>
                      <a:lnTo>
                        <a:pt x="62" y="248"/>
                      </a:lnTo>
                      <a:lnTo>
                        <a:pt x="57" y="229"/>
                      </a:lnTo>
                      <a:lnTo>
                        <a:pt x="56" y="228"/>
                      </a:lnTo>
                      <a:lnTo>
                        <a:pt x="54" y="224"/>
                      </a:lnTo>
                      <a:lnTo>
                        <a:pt x="54" y="221"/>
                      </a:lnTo>
                      <a:lnTo>
                        <a:pt x="45" y="189"/>
                      </a:lnTo>
                      <a:lnTo>
                        <a:pt x="44" y="184"/>
                      </a:lnTo>
                      <a:lnTo>
                        <a:pt x="43" y="179"/>
                      </a:lnTo>
                      <a:lnTo>
                        <a:pt x="42" y="174"/>
                      </a:lnTo>
                      <a:lnTo>
                        <a:pt x="39" y="167"/>
                      </a:lnTo>
                      <a:lnTo>
                        <a:pt x="35" y="155"/>
                      </a:lnTo>
                      <a:lnTo>
                        <a:pt x="35" y="154"/>
                      </a:lnTo>
                      <a:lnTo>
                        <a:pt x="32" y="141"/>
                      </a:lnTo>
                      <a:lnTo>
                        <a:pt x="30" y="134"/>
                      </a:lnTo>
                      <a:lnTo>
                        <a:pt x="26" y="122"/>
                      </a:lnTo>
                      <a:lnTo>
                        <a:pt x="21" y="104"/>
                      </a:lnTo>
                      <a:lnTo>
                        <a:pt x="21" y="103"/>
                      </a:lnTo>
                      <a:lnTo>
                        <a:pt x="21" y="102"/>
                      </a:lnTo>
                      <a:lnTo>
                        <a:pt x="20" y="100"/>
                      </a:lnTo>
                      <a:lnTo>
                        <a:pt x="15" y="81"/>
                      </a:lnTo>
                      <a:lnTo>
                        <a:pt x="14" y="78"/>
                      </a:lnTo>
                      <a:lnTo>
                        <a:pt x="14" y="76"/>
                      </a:lnTo>
                      <a:lnTo>
                        <a:pt x="14" y="75"/>
                      </a:lnTo>
                      <a:lnTo>
                        <a:pt x="11" y="69"/>
                      </a:lnTo>
                      <a:lnTo>
                        <a:pt x="10" y="65"/>
                      </a:lnTo>
                      <a:lnTo>
                        <a:pt x="10" y="62"/>
                      </a:lnTo>
                      <a:lnTo>
                        <a:pt x="9" y="56"/>
                      </a:lnTo>
                      <a:lnTo>
                        <a:pt x="7" y="56"/>
                      </a:lnTo>
                      <a:lnTo>
                        <a:pt x="4" y="41"/>
                      </a:lnTo>
                      <a:lnTo>
                        <a:pt x="2" y="34"/>
                      </a:lnTo>
                      <a:lnTo>
                        <a:pt x="0" y="28"/>
                      </a:lnTo>
                      <a:lnTo>
                        <a:pt x="11" y="27"/>
                      </a:lnTo>
                      <a:lnTo>
                        <a:pt x="20" y="26"/>
                      </a:lnTo>
                      <a:lnTo>
                        <a:pt x="25" y="26"/>
                      </a:lnTo>
                      <a:lnTo>
                        <a:pt x="25" y="24"/>
                      </a:lnTo>
                      <a:lnTo>
                        <a:pt x="26" y="24"/>
                      </a:lnTo>
                      <a:lnTo>
                        <a:pt x="28" y="24"/>
                      </a:lnTo>
                      <a:lnTo>
                        <a:pt x="29" y="24"/>
                      </a:lnTo>
                      <a:lnTo>
                        <a:pt x="30" y="24"/>
                      </a:lnTo>
                      <a:lnTo>
                        <a:pt x="32" y="24"/>
                      </a:lnTo>
                      <a:lnTo>
                        <a:pt x="33" y="24"/>
                      </a:lnTo>
                      <a:lnTo>
                        <a:pt x="35" y="23"/>
                      </a:lnTo>
                      <a:lnTo>
                        <a:pt x="47" y="22"/>
                      </a:lnTo>
                      <a:lnTo>
                        <a:pt x="52" y="22"/>
                      </a:lnTo>
                      <a:lnTo>
                        <a:pt x="54" y="20"/>
                      </a:lnTo>
                      <a:lnTo>
                        <a:pt x="56" y="20"/>
                      </a:lnTo>
                      <a:lnTo>
                        <a:pt x="62" y="20"/>
                      </a:lnTo>
                      <a:lnTo>
                        <a:pt x="65" y="19"/>
                      </a:lnTo>
                      <a:lnTo>
                        <a:pt x="66" y="19"/>
                      </a:lnTo>
                      <a:lnTo>
                        <a:pt x="68" y="19"/>
                      </a:lnTo>
                      <a:lnTo>
                        <a:pt x="72" y="19"/>
                      </a:lnTo>
                      <a:lnTo>
                        <a:pt x="81" y="18"/>
                      </a:lnTo>
                      <a:lnTo>
                        <a:pt x="91" y="17"/>
                      </a:lnTo>
                      <a:lnTo>
                        <a:pt x="100" y="15"/>
                      </a:lnTo>
                      <a:lnTo>
                        <a:pt x="106" y="14"/>
                      </a:lnTo>
                      <a:lnTo>
                        <a:pt x="122" y="13"/>
                      </a:lnTo>
                      <a:lnTo>
                        <a:pt x="131" y="12"/>
                      </a:lnTo>
                      <a:lnTo>
                        <a:pt x="132" y="12"/>
                      </a:lnTo>
                      <a:lnTo>
                        <a:pt x="138" y="10"/>
                      </a:lnTo>
                      <a:lnTo>
                        <a:pt x="160" y="8"/>
                      </a:lnTo>
                      <a:lnTo>
                        <a:pt x="164" y="6"/>
                      </a:lnTo>
                      <a:lnTo>
                        <a:pt x="170" y="5"/>
                      </a:lnTo>
                      <a:lnTo>
                        <a:pt x="175" y="5"/>
                      </a:lnTo>
                      <a:lnTo>
                        <a:pt x="206" y="0"/>
                      </a:lnTo>
                      <a:close/>
                    </a:path>
                  </a:pathLst>
                </a:custGeom>
                <a:solidFill>
                  <a:srgbClr val="4561D6"/>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8" name="Freeform 145"/>
                <p:cNvSpPr>
                  <a:spLocks/>
                </p:cNvSpPr>
                <p:nvPr/>
              </p:nvSpPr>
              <p:spPr bwMode="auto">
                <a:xfrm>
                  <a:off x="3521076" y="1549400"/>
                  <a:ext cx="765175" cy="1296988"/>
                </a:xfrm>
                <a:custGeom>
                  <a:avLst/>
                  <a:gdLst>
                    <a:gd name="T0" fmla="*/ 277 w 482"/>
                    <a:gd name="T1" fmla="*/ 277 h 817"/>
                    <a:gd name="T2" fmla="*/ 287 w 482"/>
                    <a:gd name="T3" fmla="*/ 283 h 817"/>
                    <a:gd name="T4" fmla="*/ 296 w 482"/>
                    <a:gd name="T5" fmla="*/ 288 h 817"/>
                    <a:gd name="T6" fmla="*/ 275 w 482"/>
                    <a:gd name="T7" fmla="*/ 339 h 817"/>
                    <a:gd name="T8" fmla="*/ 273 w 482"/>
                    <a:gd name="T9" fmla="*/ 349 h 817"/>
                    <a:gd name="T10" fmla="*/ 268 w 482"/>
                    <a:gd name="T11" fmla="*/ 366 h 817"/>
                    <a:gd name="T12" fmla="*/ 265 w 482"/>
                    <a:gd name="T13" fmla="*/ 381 h 817"/>
                    <a:gd name="T14" fmla="*/ 260 w 482"/>
                    <a:gd name="T15" fmla="*/ 396 h 817"/>
                    <a:gd name="T16" fmla="*/ 287 w 482"/>
                    <a:gd name="T17" fmla="*/ 401 h 817"/>
                    <a:gd name="T18" fmla="*/ 303 w 482"/>
                    <a:gd name="T19" fmla="*/ 391 h 817"/>
                    <a:gd name="T20" fmla="*/ 308 w 482"/>
                    <a:gd name="T21" fmla="*/ 409 h 817"/>
                    <a:gd name="T22" fmla="*/ 312 w 482"/>
                    <a:gd name="T23" fmla="*/ 441 h 817"/>
                    <a:gd name="T24" fmla="*/ 322 w 482"/>
                    <a:gd name="T25" fmla="*/ 464 h 817"/>
                    <a:gd name="T26" fmla="*/ 319 w 482"/>
                    <a:gd name="T27" fmla="*/ 480 h 817"/>
                    <a:gd name="T28" fmla="*/ 336 w 482"/>
                    <a:gd name="T29" fmla="*/ 493 h 817"/>
                    <a:gd name="T30" fmla="*/ 343 w 482"/>
                    <a:gd name="T31" fmla="*/ 516 h 817"/>
                    <a:gd name="T32" fmla="*/ 354 w 482"/>
                    <a:gd name="T33" fmla="*/ 542 h 817"/>
                    <a:gd name="T34" fmla="*/ 364 w 482"/>
                    <a:gd name="T35" fmla="*/ 532 h 817"/>
                    <a:gd name="T36" fmla="*/ 390 w 482"/>
                    <a:gd name="T37" fmla="*/ 539 h 817"/>
                    <a:gd name="T38" fmla="*/ 399 w 482"/>
                    <a:gd name="T39" fmla="*/ 532 h 817"/>
                    <a:gd name="T40" fmla="*/ 427 w 482"/>
                    <a:gd name="T41" fmla="*/ 539 h 817"/>
                    <a:gd name="T42" fmla="*/ 444 w 482"/>
                    <a:gd name="T43" fmla="*/ 541 h 817"/>
                    <a:gd name="T44" fmla="*/ 472 w 482"/>
                    <a:gd name="T45" fmla="*/ 539 h 817"/>
                    <a:gd name="T46" fmla="*/ 474 w 482"/>
                    <a:gd name="T47" fmla="*/ 607 h 817"/>
                    <a:gd name="T48" fmla="*/ 460 w 482"/>
                    <a:gd name="T49" fmla="*/ 691 h 817"/>
                    <a:gd name="T50" fmla="*/ 457 w 482"/>
                    <a:gd name="T51" fmla="*/ 709 h 817"/>
                    <a:gd name="T52" fmla="*/ 442 w 482"/>
                    <a:gd name="T53" fmla="*/ 798 h 817"/>
                    <a:gd name="T54" fmla="*/ 360 w 482"/>
                    <a:gd name="T55" fmla="*/ 804 h 817"/>
                    <a:gd name="T56" fmla="*/ 316 w 482"/>
                    <a:gd name="T57" fmla="*/ 795 h 817"/>
                    <a:gd name="T58" fmla="*/ 265 w 482"/>
                    <a:gd name="T59" fmla="*/ 786 h 817"/>
                    <a:gd name="T60" fmla="*/ 217 w 482"/>
                    <a:gd name="T61" fmla="*/ 776 h 817"/>
                    <a:gd name="T62" fmla="*/ 146 w 482"/>
                    <a:gd name="T63" fmla="*/ 762 h 817"/>
                    <a:gd name="T64" fmla="*/ 40 w 482"/>
                    <a:gd name="T65" fmla="*/ 738 h 817"/>
                    <a:gd name="T66" fmla="*/ 25 w 482"/>
                    <a:gd name="T67" fmla="*/ 622 h 817"/>
                    <a:gd name="T68" fmla="*/ 40 w 482"/>
                    <a:gd name="T69" fmla="*/ 554 h 817"/>
                    <a:gd name="T70" fmla="*/ 49 w 482"/>
                    <a:gd name="T71" fmla="*/ 535 h 817"/>
                    <a:gd name="T72" fmla="*/ 62 w 482"/>
                    <a:gd name="T73" fmla="*/ 504 h 817"/>
                    <a:gd name="T74" fmla="*/ 44 w 482"/>
                    <a:gd name="T75" fmla="*/ 488 h 817"/>
                    <a:gd name="T76" fmla="*/ 53 w 482"/>
                    <a:gd name="T77" fmla="*/ 462 h 817"/>
                    <a:gd name="T78" fmla="*/ 75 w 482"/>
                    <a:gd name="T79" fmla="*/ 440 h 817"/>
                    <a:gd name="T80" fmla="*/ 85 w 482"/>
                    <a:gd name="T81" fmla="*/ 422 h 817"/>
                    <a:gd name="T82" fmla="*/ 105 w 482"/>
                    <a:gd name="T83" fmla="*/ 389 h 817"/>
                    <a:gd name="T84" fmla="*/ 125 w 482"/>
                    <a:gd name="T85" fmla="*/ 354 h 817"/>
                    <a:gd name="T86" fmla="*/ 119 w 482"/>
                    <a:gd name="T87" fmla="*/ 340 h 817"/>
                    <a:gd name="T88" fmla="*/ 109 w 482"/>
                    <a:gd name="T89" fmla="*/ 297 h 817"/>
                    <a:gd name="T90" fmla="*/ 108 w 482"/>
                    <a:gd name="T91" fmla="*/ 264 h 817"/>
                    <a:gd name="T92" fmla="*/ 125 w 482"/>
                    <a:gd name="T93" fmla="*/ 189 h 817"/>
                    <a:gd name="T94" fmla="*/ 132 w 482"/>
                    <a:gd name="T95" fmla="*/ 165 h 817"/>
                    <a:gd name="T96" fmla="*/ 138 w 482"/>
                    <a:gd name="T97" fmla="*/ 137 h 817"/>
                    <a:gd name="T98" fmla="*/ 147 w 482"/>
                    <a:gd name="T99" fmla="*/ 99 h 817"/>
                    <a:gd name="T100" fmla="*/ 157 w 482"/>
                    <a:gd name="T101" fmla="*/ 58 h 817"/>
                    <a:gd name="T102" fmla="*/ 233 w 482"/>
                    <a:gd name="T103" fmla="*/ 18 h 817"/>
                    <a:gd name="T104" fmla="*/ 213 w 482"/>
                    <a:gd name="T105" fmla="*/ 124 h 817"/>
                    <a:gd name="T106" fmla="*/ 222 w 482"/>
                    <a:gd name="T107" fmla="*/ 170 h 817"/>
                    <a:gd name="T108" fmla="*/ 222 w 482"/>
                    <a:gd name="T109" fmla="*/ 185 h 817"/>
                    <a:gd name="T110" fmla="*/ 236 w 482"/>
                    <a:gd name="T111" fmla="*/ 203 h 817"/>
                    <a:gd name="T112" fmla="*/ 249 w 482"/>
                    <a:gd name="T113" fmla="*/ 222 h 817"/>
                    <a:gd name="T114" fmla="*/ 260 w 482"/>
                    <a:gd name="T115" fmla="*/ 258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2" h="817">
                      <a:moveTo>
                        <a:pt x="270" y="272"/>
                      </a:moveTo>
                      <a:lnTo>
                        <a:pt x="272" y="272"/>
                      </a:lnTo>
                      <a:lnTo>
                        <a:pt x="274" y="272"/>
                      </a:lnTo>
                      <a:lnTo>
                        <a:pt x="275" y="273"/>
                      </a:lnTo>
                      <a:lnTo>
                        <a:pt x="277" y="274"/>
                      </a:lnTo>
                      <a:lnTo>
                        <a:pt x="277" y="276"/>
                      </a:lnTo>
                      <a:lnTo>
                        <a:pt x="277" y="277"/>
                      </a:lnTo>
                      <a:lnTo>
                        <a:pt x="275" y="278"/>
                      </a:lnTo>
                      <a:lnTo>
                        <a:pt x="275" y="279"/>
                      </a:lnTo>
                      <a:lnTo>
                        <a:pt x="277" y="282"/>
                      </a:lnTo>
                      <a:lnTo>
                        <a:pt x="278" y="282"/>
                      </a:lnTo>
                      <a:lnTo>
                        <a:pt x="278" y="283"/>
                      </a:lnTo>
                      <a:lnTo>
                        <a:pt x="286" y="284"/>
                      </a:lnTo>
                      <a:lnTo>
                        <a:pt x="287" y="283"/>
                      </a:lnTo>
                      <a:lnTo>
                        <a:pt x="288" y="283"/>
                      </a:lnTo>
                      <a:lnTo>
                        <a:pt x="291" y="283"/>
                      </a:lnTo>
                      <a:lnTo>
                        <a:pt x="294" y="283"/>
                      </a:lnTo>
                      <a:lnTo>
                        <a:pt x="296" y="284"/>
                      </a:lnTo>
                      <a:lnTo>
                        <a:pt x="296" y="286"/>
                      </a:lnTo>
                      <a:lnTo>
                        <a:pt x="296" y="287"/>
                      </a:lnTo>
                      <a:lnTo>
                        <a:pt x="296" y="288"/>
                      </a:lnTo>
                      <a:lnTo>
                        <a:pt x="293" y="296"/>
                      </a:lnTo>
                      <a:lnTo>
                        <a:pt x="289" y="302"/>
                      </a:lnTo>
                      <a:lnTo>
                        <a:pt x="289" y="306"/>
                      </a:lnTo>
                      <a:lnTo>
                        <a:pt x="282" y="321"/>
                      </a:lnTo>
                      <a:lnTo>
                        <a:pt x="277" y="334"/>
                      </a:lnTo>
                      <a:lnTo>
                        <a:pt x="275" y="337"/>
                      </a:lnTo>
                      <a:lnTo>
                        <a:pt x="275" y="339"/>
                      </a:lnTo>
                      <a:lnTo>
                        <a:pt x="275" y="340"/>
                      </a:lnTo>
                      <a:lnTo>
                        <a:pt x="275" y="342"/>
                      </a:lnTo>
                      <a:lnTo>
                        <a:pt x="274" y="344"/>
                      </a:lnTo>
                      <a:lnTo>
                        <a:pt x="273" y="345"/>
                      </a:lnTo>
                      <a:lnTo>
                        <a:pt x="273" y="347"/>
                      </a:lnTo>
                      <a:lnTo>
                        <a:pt x="272" y="348"/>
                      </a:lnTo>
                      <a:lnTo>
                        <a:pt x="273" y="349"/>
                      </a:lnTo>
                      <a:lnTo>
                        <a:pt x="273" y="351"/>
                      </a:lnTo>
                      <a:lnTo>
                        <a:pt x="275" y="353"/>
                      </a:lnTo>
                      <a:lnTo>
                        <a:pt x="277" y="354"/>
                      </a:lnTo>
                      <a:lnTo>
                        <a:pt x="277" y="356"/>
                      </a:lnTo>
                      <a:lnTo>
                        <a:pt x="275" y="363"/>
                      </a:lnTo>
                      <a:lnTo>
                        <a:pt x="272" y="366"/>
                      </a:lnTo>
                      <a:lnTo>
                        <a:pt x="268" y="366"/>
                      </a:lnTo>
                      <a:lnTo>
                        <a:pt x="266" y="366"/>
                      </a:lnTo>
                      <a:lnTo>
                        <a:pt x="266" y="367"/>
                      </a:lnTo>
                      <a:lnTo>
                        <a:pt x="261" y="373"/>
                      </a:lnTo>
                      <a:lnTo>
                        <a:pt x="263" y="376"/>
                      </a:lnTo>
                      <a:lnTo>
                        <a:pt x="263" y="379"/>
                      </a:lnTo>
                      <a:lnTo>
                        <a:pt x="265" y="380"/>
                      </a:lnTo>
                      <a:lnTo>
                        <a:pt x="265" y="381"/>
                      </a:lnTo>
                      <a:lnTo>
                        <a:pt x="264" y="385"/>
                      </a:lnTo>
                      <a:lnTo>
                        <a:pt x="263" y="386"/>
                      </a:lnTo>
                      <a:lnTo>
                        <a:pt x="260" y="387"/>
                      </a:lnTo>
                      <a:lnTo>
                        <a:pt x="259" y="387"/>
                      </a:lnTo>
                      <a:lnTo>
                        <a:pt x="258" y="395"/>
                      </a:lnTo>
                      <a:lnTo>
                        <a:pt x="258" y="396"/>
                      </a:lnTo>
                      <a:lnTo>
                        <a:pt x="260" y="396"/>
                      </a:lnTo>
                      <a:lnTo>
                        <a:pt x="264" y="396"/>
                      </a:lnTo>
                      <a:lnTo>
                        <a:pt x="269" y="405"/>
                      </a:lnTo>
                      <a:lnTo>
                        <a:pt x="270" y="408"/>
                      </a:lnTo>
                      <a:lnTo>
                        <a:pt x="273" y="409"/>
                      </a:lnTo>
                      <a:lnTo>
                        <a:pt x="279" y="401"/>
                      </a:lnTo>
                      <a:lnTo>
                        <a:pt x="283" y="403"/>
                      </a:lnTo>
                      <a:lnTo>
                        <a:pt x="287" y="401"/>
                      </a:lnTo>
                      <a:lnTo>
                        <a:pt x="296" y="394"/>
                      </a:lnTo>
                      <a:lnTo>
                        <a:pt x="297" y="390"/>
                      </a:lnTo>
                      <a:lnTo>
                        <a:pt x="297" y="389"/>
                      </a:lnTo>
                      <a:lnTo>
                        <a:pt x="298" y="389"/>
                      </a:lnTo>
                      <a:lnTo>
                        <a:pt x="299" y="389"/>
                      </a:lnTo>
                      <a:lnTo>
                        <a:pt x="301" y="389"/>
                      </a:lnTo>
                      <a:lnTo>
                        <a:pt x="303" y="391"/>
                      </a:lnTo>
                      <a:lnTo>
                        <a:pt x="305" y="396"/>
                      </a:lnTo>
                      <a:lnTo>
                        <a:pt x="308" y="400"/>
                      </a:lnTo>
                      <a:lnTo>
                        <a:pt x="310" y="401"/>
                      </a:lnTo>
                      <a:lnTo>
                        <a:pt x="310" y="403"/>
                      </a:lnTo>
                      <a:lnTo>
                        <a:pt x="310" y="404"/>
                      </a:lnTo>
                      <a:lnTo>
                        <a:pt x="308" y="406"/>
                      </a:lnTo>
                      <a:lnTo>
                        <a:pt x="308" y="409"/>
                      </a:lnTo>
                      <a:lnTo>
                        <a:pt x="310" y="410"/>
                      </a:lnTo>
                      <a:lnTo>
                        <a:pt x="311" y="412"/>
                      </a:lnTo>
                      <a:lnTo>
                        <a:pt x="311" y="415"/>
                      </a:lnTo>
                      <a:lnTo>
                        <a:pt x="310" y="417"/>
                      </a:lnTo>
                      <a:lnTo>
                        <a:pt x="310" y="423"/>
                      </a:lnTo>
                      <a:lnTo>
                        <a:pt x="310" y="431"/>
                      </a:lnTo>
                      <a:lnTo>
                        <a:pt x="312" y="441"/>
                      </a:lnTo>
                      <a:lnTo>
                        <a:pt x="313" y="442"/>
                      </a:lnTo>
                      <a:lnTo>
                        <a:pt x="316" y="447"/>
                      </a:lnTo>
                      <a:lnTo>
                        <a:pt x="317" y="452"/>
                      </a:lnTo>
                      <a:lnTo>
                        <a:pt x="317" y="453"/>
                      </a:lnTo>
                      <a:lnTo>
                        <a:pt x="317" y="455"/>
                      </a:lnTo>
                      <a:lnTo>
                        <a:pt x="321" y="462"/>
                      </a:lnTo>
                      <a:lnTo>
                        <a:pt x="322" y="464"/>
                      </a:lnTo>
                      <a:lnTo>
                        <a:pt x="324" y="462"/>
                      </a:lnTo>
                      <a:lnTo>
                        <a:pt x="324" y="465"/>
                      </a:lnTo>
                      <a:lnTo>
                        <a:pt x="324" y="467"/>
                      </a:lnTo>
                      <a:lnTo>
                        <a:pt x="322" y="473"/>
                      </a:lnTo>
                      <a:lnTo>
                        <a:pt x="320" y="475"/>
                      </a:lnTo>
                      <a:lnTo>
                        <a:pt x="319" y="475"/>
                      </a:lnTo>
                      <a:lnTo>
                        <a:pt x="319" y="480"/>
                      </a:lnTo>
                      <a:lnTo>
                        <a:pt x="320" y="484"/>
                      </a:lnTo>
                      <a:lnTo>
                        <a:pt x="325" y="493"/>
                      </a:lnTo>
                      <a:lnTo>
                        <a:pt x="326" y="494"/>
                      </a:lnTo>
                      <a:lnTo>
                        <a:pt x="327" y="494"/>
                      </a:lnTo>
                      <a:lnTo>
                        <a:pt x="331" y="492"/>
                      </a:lnTo>
                      <a:lnTo>
                        <a:pt x="334" y="492"/>
                      </a:lnTo>
                      <a:lnTo>
                        <a:pt x="336" y="493"/>
                      </a:lnTo>
                      <a:lnTo>
                        <a:pt x="339" y="497"/>
                      </a:lnTo>
                      <a:lnTo>
                        <a:pt x="340" y="499"/>
                      </a:lnTo>
                      <a:lnTo>
                        <a:pt x="341" y="504"/>
                      </a:lnTo>
                      <a:lnTo>
                        <a:pt x="344" y="513"/>
                      </a:lnTo>
                      <a:lnTo>
                        <a:pt x="344" y="514"/>
                      </a:lnTo>
                      <a:lnTo>
                        <a:pt x="343" y="514"/>
                      </a:lnTo>
                      <a:lnTo>
                        <a:pt x="343" y="516"/>
                      </a:lnTo>
                      <a:lnTo>
                        <a:pt x="343" y="528"/>
                      </a:lnTo>
                      <a:lnTo>
                        <a:pt x="343" y="534"/>
                      </a:lnTo>
                      <a:lnTo>
                        <a:pt x="345" y="536"/>
                      </a:lnTo>
                      <a:lnTo>
                        <a:pt x="350" y="544"/>
                      </a:lnTo>
                      <a:lnTo>
                        <a:pt x="353" y="544"/>
                      </a:lnTo>
                      <a:lnTo>
                        <a:pt x="354" y="544"/>
                      </a:lnTo>
                      <a:lnTo>
                        <a:pt x="354" y="542"/>
                      </a:lnTo>
                      <a:lnTo>
                        <a:pt x="355" y="542"/>
                      </a:lnTo>
                      <a:lnTo>
                        <a:pt x="355" y="541"/>
                      </a:lnTo>
                      <a:lnTo>
                        <a:pt x="355" y="539"/>
                      </a:lnTo>
                      <a:lnTo>
                        <a:pt x="355" y="537"/>
                      </a:lnTo>
                      <a:lnTo>
                        <a:pt x="357" y="536"/>
                      </a:lnTo>
                      <a:lnTo>
                        <a:pt x="359" y="534"/>
                      </a:lnTo>
                      <a:lnTo>
                        <a:pt x="364" y="532"/>
                      </a:lnTo>
                      <a:lnTo>
                        <a:pt x="367" y="532"/>
                      </a:lnTo>
                      <a:lnTo>
                        <a:pt x="377" y="536"/>
                      </a:lnTo>
                      <a:lnTo>
                        <a:pt x="381" y="537"/>
                      </a:lnTo>
                      <a:lnTo>
                        <a:pt x="386" y="540"/>
                      </a:lnTo>
                      <a:lnTo>
                        <a:pt x="387" y="541"/>
                      </a:lnTo>
                      <a:lnTo>
                        <a:pt x="388" y="540"/>
                      </a:lnTo>
                      <a:lnTo>
                        <a:pt x="390" y="539"/>
                      </a:lnTo>
                      <a:lnTo>
                        <a:pt x="390" y="537"/>
                      </a:lnTo>
                      <a:lnTo>
                        <a:pt x="391" y="535"/>
                      </a:lnTo>
                      <a:lnTo>
                        <a:pt x="392" y="534"/>
                      </a:lnTo>
                      <a:lnTo>
                        <a:pt x="395" y="531"/>
                      </a:lnTo>
                      <a:lnTo>
                        <a:pt x="397" y="531"/>
                      </a:lnTo>
                      <a:lnTo>
                        <a:pt x="399" y="531"/>
                      </a:lnTo>
                      <a:lnTo>
                        <a:pt x="399" y="532"/>
                      </a:lnTo>
                      <a:lnTo>
                        <a:pt x="400" y="532"/>
                      </a:lnTo>
                      <a:lnTo>
                        <a:pt x="400" y="534"/>
                      </a:lnTo>
                      <a:lnTo>
                        <a:pt x="402" y="536"/>
                      </a:lnTo>
                      <a:lnTo>
                        <a:pt x="410" y="537"/>
                      </a:lnTo>
                      <a:lnTo>
                        <a:pt x="420" y="536"/>
                      </a:lnTo>
                      <a:lnTo>
                        <a:pt x="425" y="536"/>
                      </a:lnTo>
                      <a:lnTo>
                        <a:pt x="427" y="539"/>
                      </a:lnTo>
                      <a:lnTo>
                        <a:pt x="427" y="540"/>
                      </a:lnTo>
                      <a:lnTo>
                        <a:pt x="429" y="542"/>
                      </a:lnTo>
                      <a:lnTo>
                        <a:pt x="434" y="540"/>
                      </a:lnTo>
                      <a:lnTo>
                        <a:pt x="438" y="539"/>
                      </a:lnTo>
                      <a:lnTo>
                        <a:pt x="442" y="541"/>
                      </a:lnTo>
                      <a:lnTo>
                        <a:pt x="443" y="541"/>
                      </a:lnTo>
                      <a:lnTo>
                        <a:pt x="444" y="541"/>
                      </a:lnTo>
                      <a:lnTo>
                        <a:pt x="451" y="536"/>
                      </a:lnTo>
                      <a:lnTo>
                        <a:pt x="452" y="532"/>
                      </a:lnTo>
                      <a:lnTo>
                        <a:pt x="456" y="526"/>
                      </a:lnTo>
                      <a:lnTo>
                        <a:pt x="462" y="522"/>
                      </a:lnTo>
                      <a:lnTo>
                        <a:pt x="463" y="522"/>
                      </a:lnTo>
                      <a:lnTo>
                        <a:pt x="467" y="526"/>
                      </a:lnTo>
                      <a:lnTo>
                        <a:pt x="472" y="539"/>
                      </a:lnTo>
                      <a:lnTo>
                        <a:pt x="476" y="550"/>
                      </a:lnTo>
                      <a:lnTo>
                        <a:pt x="477" y="553"/>
                      </a:lnTo>
                      <a:lnTo>
                        <a:pt x="479" y="554"/>
                      </a:lnTo>
                      <a:lnTo>
                        <a:pt x="482" y="556"/>
                      </a:lnTo>
                      <a:lnTo>
                        <a:pt x="481" y="560"/>
                      </a:lnTo>
                      <a:lnTo>
                        <a:pt x="475" y="600"/>
                      </a:lnTo>
                      <a:lnTo>
                        <a:pt x="474" y="607"/>
                      </a:lnTo>
                      <a:lnTo>
                        <a:pt x="471" y="625"/>
                      </a:lnTo>
                      <a:lnTo>
                        <a:pt x="470" y="635"/>
                      </a:lnTo>
                      <a:lnTo>
                        <a:pt x="468" y="639"/>
                      </a:lnTo>
                      <a:lnTo>
                        <a:pt x="468" y="642"/>
                      </a:lnTo>
                      <a:lnTo>
                        <a:pt x="466" y="658"/>
                      </a:lnTo>
                      <a:lnTo>
                        <a:pt x="462" y="678"/>
                      </a:lnTo>
                      <a:lnTo>
                        <a:pt x="460" y="691"/>
                      </a:lnTo>
                      <a:lnTo>
                        <a:pt x="460" y="692"/>
                      </a:lnTo>
                      <a:lnTo>
                        <a:pt x="458" y="704"/>
                      </a:lnTo>
                      <a:lnTo>
                        <a:pt x="458" y="705"/>
                      </a:lnTo>
                      <a:lnTo>
                        <a:pt x="457" y="705"/>
                      </a:lnTo>
                      <a:lnTo>
                        <a:pt x="457" y="706"/>
                      </a:lnTo>
                      <a:lnTo>
                        <a:pt x="457" y="708"/>
                      </a:lnTo>
                      <a:lnTo>
                        <a:pt x="457" y="709"/>
                      </a:lnTo>
                      <a:lnTo>
                        <a:pt x="456" y="714"/>
                      </a:lnTo>
                      <a:lnTo>
                        <a:pt x="456" y="715"/>
                      </a:lnTo>
                      <a:lnTo>
                        <a:pt x="448" y="762"/>
                      </a:lnTo>
                      <a:lnTo>
                        <a:pt x="446" y="780"/>
                      </a:lnTo>
                      <a:lnTo>
                        <a:pt x="444" y="788"/>
                      </a:lnTo>
                      <a:lnTo>
                        <a:pt x="442" y="797"/>
                      </a:lnTo>
                      <a:lnTo>
                        <a:pt x="442" y="798"/>
                      </a:lnTo>
                      <a:lnTo>
                        <a:pt x="442" y="802"/>
                      </a:lnTo>
                      <a:lnTo>
                        <a:pt x="439" y="817"/>
                      </a:lnTo>
                      <a:lnTo>
                        <a:pt x="411" y="812"/>
                      </a:lnTo>
                      <a:lnTo>
                        <a:pt x="405" y="812"/>
                      </a:lnTo>
                      <a:lnTo>
                        <a:pt x="377" y="807"/>
                      </a:lnTo>
                      <a:lnTo>
                        <a:pt x="374" y="807"/>
                      </a:lnTo>
                      <a:lnTo>
                        <a:pt x="360" y="804"/>
                      </a:lnTo>
                      <a:lnTo>
                        <a:pt x="357" y="803"/>
                      </a:lnTo>
                      <a:lnTo>
                        <a:pt x="350" y="802"/>
                      </a:lnTo>
                      <a:lnTo>
                        <a:pt x="349" y="802"/>
                      </a:lnTo>
                      <a:lnTo>
                        <a:pt x="340" y="799"/>
                      </a:lnTo>
                      <a:lnTo>
                        <a:pt x="335" y="799"/>
                      </a:lnTo>
                      <a:lnTo>
                        <a:pt x="321" y="797"/>
                      </a:lnTo>
                      <a:lnTo>
                        <a:pt x="316" y="795"/>
                      </a:lnTo>
                      <a:lnTo>
                        <a:pt x="311" y="794"/>
                      </a:lnTo>
                      <a:lnTo>
                        <a:pt x="307" y="794"/>
                      </a:lnTo>
                      <a:lnTo>
                        <a:pt x="303" y="793"/>
                      </a:lnTo>
                      <a:lnTo>
                        <a:pt x="301" y="793"/>
                      </a:lnTo>
                      <a:lnTo>
                        <a:pt x="296" y="791"/>
                      </a:lnTo>
                      <a:lnTo>
                        <a:pt x="294" y="791"/>
                      </a:lnTo>
                      <a:lnTo>
                        <a:pt x="265" y="786"/>
                      </a:lnTo>
                      <a:lnTo>
                        <a:pt x="263" y="786"/>
                      </a:lnTo>
                      <a:lnTo>
                        <a:pt x="239" y="781"/>
                      </a:lnTo>
                      <a:lnTo>
                        <a:pt x="236" y="781"/>
                      </a:lnTo>
                      <a:lnTo>
                        <a:pt x="228" y="780"/>
                      </a:lnTo>
                      <a:lnTo>
                        <a:pt x="218" y="777"/>
                      </a:lnTo>
                      <a:lnTo>
                        <a:pt x="217" y="777"/>
                      </a:lnTo>
                      <a:lnTo>
                        <a:pt x="217" y="776"/>
                      </a:lnTo>
                      <a:lnTo>
                        <a:pt x="213" y="776"/>
                      </a:lnTo>
                      <a:lnTo>
                        <a:pt x="200" y="774"/>
                      </a:lnTo>
                      <a:lnTo>
                        <a:pt x="184" y="770"/>
                      </a:lnTo>
                      <a:lnTo>
                        <a:pt x="178" y="769"/>
                      </a:lnTo>
                      <a:lnTo>
                        <a:pt x="165" y="766"/>
                      </a:lnTo>
                      <a:lnTo>
                        <a:pt x="155" y="764"/>
                      </a:lnTo>
                      <a:lnTo>
                        <a:pt x="146" y="762"/>
                      </a:lnTo>
                      <a:lnTo>
                        <a:pt x="144" y="762"/>
                      </a:lnTo>
                      <a:lnTo>
                        <a:pt x="76" y="746"/>
                      </a:lnTo>
                      <a:lnTo>
                        <a:pt x="73" y="746"/>
                      </a:lnTo>
                      <a:lnTo>
                        <a:pt x="72" y="746"/>
                      </a:lnTo>
                      <a:lnTo>
                        <a:pt x="63" y="743"/>
                      </a:lnTo>
                      <a:lnTo>
                        <a:pt x="62" y="743"/>
                      </a:lnTo>
                      <a:lnTo>
                        <a:pt x="40" y="738"/>
                      </a:lnTo>
                      <a:lnTo>
                        <a:pt x="39" y="738"/>
                      </a:lnTo>
                      <a:lnTo>
                        <a:pt x="38" y="738"/>
                      </a:lnTo>
                      <a:lnTo>
                        <a:pt x="31" y="737"/>
                      </a:lnTo>
                      <a:lnTo>
                        <a:pt x="29" y="736"/>
                      </a:lnTo>
                      <a:lnTo>
                        <a:pt x="0" y="729"/>
                      </a:lnTo>
                      <a:lnTo>
                        <a:pt x="20" y="644"/>
                      </a:lnTo>
                      <a:lnTo>
                        <a:pt x="25" y="622"/>
                      </a:lnTo>
                      <a:lnTo>
                        <a:pt x="38" y="564"/>
                      </a:lnTo>
                      <a:lnTo>
                        <a:pt x="39" y="563"/>
                      </a:lnTo>
                      <a:lnTo>
                        <a:pt x="39" y="561"/>
                      </a:lnTo>
                      <a:lnTo>
                        <a:pt x="39" y="560"/>
                      </a:lnTo>
                      <a:lnTo>
                        <a:pt x="39" y="559"/>
                      </a:lnTo>
                      <a:lnTo>
                        <a:pt x="40" y="555"/>
                      </a:lnTo>
                      <a:lnTo>
                        <a:pt x="40" y="554"/>
                      </a:lnTo>
                      <a:lnTo>
                        <a:pt x="42" y="551"/>
                      </a:lnTo>
                      <a:lnTo>
                        <a:pt x="42" y="550"/>
                      </a:lnTo>
                      <a:lnTo>
                        <a:pt x="42" y="549"/>
                      </a:lnTo>
                      <a:lnTo>
                        <a:pt x="42" y="548"/>
                      </a:lnTo>
                      <a:lnTo>
                        <a:pt x="44" y="540"/>
                      </a:lnTo>
                      <a:lnTo>
                        <a:pt x="48" y="535"/>
                      </a:lnTo>
                      <a:lnTo>
                        <a:pt x="49" y="535"/>
                      </a:lnTo>
                      <a:lnTo>
                        <a:pt x="49" y="534"/>
                      </a:lnTo>
                      <a:lnTo>
                        <a:pt x="52" y="530"/>
                      </a:lnTo>
                      <a:lnTo>
                        <a:pt x="54" y="523"/>
                      </a:lnTo>
                      <a:lnTo>
                        <a:pt x="58" y="511"/>
                      </a:lnTo>
                      <a:lnTo>
                        <a:pt x="62" y="507"/>
                      </a:lnTo>
                      <a:lnTo>
                        <a:pt x="62" y="506"/>
                      </a:lnTo>
                      <a:lnTo>
                        <a:pt x="62" y="504"/>
                      </a:lnTo>
                      <a:lnTo>
                        <a:pt x="58" y="495"/>
                      </a:lnTo>
                      <a:lnTo>
                        <a:pt x="57" y="495"/>
                      </a:lnTo>
                      <a:lnTo>
                        <a:pt x="54" y="494"/>
                      </a:lnTo>
                      <a:lnTo>
                        <a:pt x="53" y="494"/>
                      </a:lnTo>
                      <a:lnTo>
                        <a:pt x="45" y="492"/>
                      </a:lnTo>
                      <a:lnTo>
                        <a:pt x="44" y="489"/>
                      </a:lnTo>
                      <a:lnTo>
                        <a:pt x="44" y="488"/>
                      </a:lnTo>
                      <a:lnTo>
                        <a:pt x="44" y="487"/>
                      </a:lnTo>
                      <a:lnTo>
                        <a:pt x="44" y="485"/>
                      </a:lnTo>
                      <a:lnTo>
                        <a:pt x="45" y="483"/>
                      </a:lnTo>
                      <a:lnTo>
                        <a:pt x="47" y="469"/>
                      </a:lnTo>
                      <a:lnTo>
                        <a:pt x="48" y="466"/>
                      </a:lnTo>
                      <a:lnTo>
                        <a:pt x="53" y="464"/>
                      </a:lnTo>
                      <a:lnTo>
                        <a:pt x="53" y="462"/>
                      </a:lnTo>
                      <a:lnTo>
                        <a:pt x="54" y="461"/>
                      </a:lnTo>
                      <a:lnTo>
                        <a:pt x="58" y="453"/>
                      </a:lnTo>
                      <a:lnTo>
                        <a:pt x="61" y="450"/>
                      </a:lnTo>
                      <a:lnTo>
                        <a:pt x="64" y="445"/>
                      </a:lnTo>
                      <a:lnTo>
                        <a:pt x="66" y="442"/>
                      </a:lnTo>
                      <a:lnTo>
                        <a:pt x="68" y="442"/>
                      </a:lnTo>
                      <a:lnTo>
                        <a:pt x="75" y="440"/>
                      </a:lnTo>
                      <a:lnTo>
                        <a:pt x="78" y="434"/>
                      </a:lnTo>
                      <a:lnTo>
                        <a:pt x="82" y="431"/>
                      </a:lnTo>
                      <a:lnTo>
                        <a:pt x="85" y="427"/>
                      </a:lnTo>
                      <a:lnTo>
                        <a:pt x="85" y="426"/>
                      </a:lnTo>
                      <a:lnTo>
                        <a:pt x="85" y="424"/>
                      </a:lnTo>
                      <a:lnTo>
                        <a:pt x="85" y="423"/>
                      </a:lnTo>
                      <a:lnTo>
                        <a:pt x="85" y="422"/>
                      </a:lnTo>
                      <a:lnTo>
                        <a:pt x="86" y="418"/>
                      </a:lnTo>
                      <a:lnTo>
                        <a:pt x="92" y="412"/>
                      </a:lnTo>
                      <a:lnTo>
                        <a:pt x="97" y="406"/>
                      </a:lnTo>
                      <a:lnTo>
                        <a:pt x="100" y="400"/>
                      </a:lnTo>
                      <a:lnTo>
                        <a:pt x="103" y="395"/>
                      </a:lnTo>
                      <a:lnTo>
                        <a:pt x="103" y="394"/>
                      </a:lnTo>
                      <a:lnTo>
                        <a:pt x="105" y="389"/>
                      </a:lnTo>
                      <a:lnTo>
                        <a:pt x="118" y="372"/>
                      </a:lnTo>
                      <a:lnTo>
                        <a:pt x="125" y="365"/>
                      </a:lnTo>
                      <a:lnTo>
                        <a:pt x="127" y="362"/>
                      </a:lnTo>
                      <a:lnTo>
                        <a:pt x="127" y="361"/>
                      </a:lnTo>
                      <a:lnTo>
                        <a:pt x="127" y="359"/>
                      </a:lnTo>
                      <a:lnTo>
                        <a:pt x="127" y="357"/>
                      </a:lnTo>
                      <a:lnTo>
                        <a:pt x="125" y="354"/>
                      </a:lnTo>
                      <a:lnTo>
                        <a:pt x="124" y="353"/>
                      </a:lnTo>
                      <a:lnTo>
                        <a:pt x="124" y="352"/>
                      </a:lnTo>
                      <a:lnTo>
                        <a:pt x="124" y="349"/>
                      </a:lnTo>
                      <a:lnTo>
                        <a:pt x="125" y="348"/>
                      </a:lnTo>
                      <a:lnTo>
                        <a:pt x="124" y="345"/>
                      </a:lnTo>
                      <a:lnTo>
                        <a:pt x="122" y="342"/>
                      </a:lnTo>
                      <a:lnTo>
                        <a:pt x="119" y="340"/>
                      </a:lnTo>
                      <a:lnTo>
                        <a:pt x="110" y="332"/>
                      </a:lnTo>
                      <a:lnTo>
                        <a:pt x="106" y="325"/>
                      </a:lnTo>
                      <a:lnTo>
                        <a:pt x="106" y="323"/>
                      </a:lnTo>
                      <a:lnTo>
                        <a:pt x="106" y="320"/>
                      </a:lnTo>
                      <a:lnTo>
                        <a:pt x="105" y="314"/>
                      </a:lnTo>
                      <a:lnTo>
                        <a:pt x="105" y="307"/>
                      </a:lnTo>
                      <a:lnTo>
                        <a:pt x="109" y="297"/>
                      </a:lnTo>
                      <a:lnTo>
                        <a:pt x="108" y="288"/>
                      </a:lnTo>
                      <a:lnTo>
                        <a:pt x="108" y="282"/>
                      </a:lnTo>
                      <a:lnTo>
                        <a:pt x="105" y="276"/>
                      </a:lnTo>
                      <a:lnTo>
                        <a:pt x="104" y="273"/>
                      </a:lnTo>
                      <a:lnTo>
                        <a:pt x="105" y="272"/>
                      </a:lnTo>
                      <a:lnTo>
                        <a:pt x="108" y="268"/>
                      </a:lnTo>
                      <a:lnTo>
                        <a:pt x="108" y="264"/>
                      </a:lnTo>
                      <a:lnTo>
                        <a:pt x="109" y="263"/>
                      </a:lnTo>
                      <a:lnTo>
                        <a:pt x="110" y="255"/>
                      </a:lnTo>
                      <a:lnTo>
                        <a:pt x="117" y="227"/>
                      </a:lnTo>
                      <a:lnTo>
                        <a:pt x="117" y="226"/>
                      </a:lnTo>
                      <a:lnTo>
                        <a:pt x="124" y="194"/>
                      </a:lnTo>
                      <a:lnTo>
                        <a:pt x="125" y="192"/>
                      </a:lnTo>
                      <a:lnTo>
                        <a:pt x="125" y="189"/>
                      </a:lnTo>
                      <a:lnTo>
                        <a:pt x="127" y="187"/>
                      </a:lnTo>
                      <a:lnTo>
                        <a:pt x="127" y="184"/>
                      </a:lnTo>
                      <a:lnTo>
                        <a:pt x="128" y="180"/>
                      </a:lnTo>
                      <a:lnTo>
                        <a:pt x="129" y="171"/>
                      </a:lnTo>
                      <a:lnTo>
                        <a:pt x="131" y="169"/>
                      </a:lnTo>
                      <a:lnTo>
                        <a:pt x="131" y="166"/>
                      </a:lnTo>
                      <a:lnTo>
                        <a:pt x="132" y="165"/>
                      </a:lnTo>
                      <a:lnTo>
                        <a:pt x="132" y="163"/>
                      </a:lnTo>
                      <a:lnTo>
                        <a:pt x="133" y="159"/>
                      </a:lnTo>
                      <a:lnTo>
                        <a:pt x="133" y="157"/>
                      </a:lnTo>
                      <a:lnTo>
                        <a:pt x="134" y="154"/>
                      </a:lnTo>
                      <a:lnTo>
                        <a:pt x="134" y="152"/>
                      </a:lnTo>
                      <a:lnTo>
                        <a:pt x="134" y="150"/>
                      </a:lnTo>
                      <a:lnTo>
                        <a:pt x="138" y="137"/>
                      </a:lnTo>
                      <a:lnTo>
                        <a:pt x="138" y="136"/>
                      </a:lnTo>
                      <a:lnTo>
                        <a:pt x="138" y="135"/>
                      </a:lnTo>
                      <a:lnTo>
                        <a:pt x="139" y="132"/>
                      </a:lnTo>
                      <a:lnTo>
                        <a:pt x="139" y="129"/>
                      </a:lnTo>
                      <a:lnTo>
                        <a:pt x="139" y="128"/>
                      </a:lnTo>
                      <a:lnTo>
                        <a:pt x="146" y="105"/>
                      </a:lnTo>
                      <a:lnTo>
                        <a:pt x="147" y="99"/>
                      </a:lnTo>
                      <a:lnTo>
                        <a:pt x="148" y="94"/>
                      </a:lnTo>
                      <a:lnTo>
                        <a:pt x="150" y="85"/>
                      </a:lnTo>
                      <a:lnTo>
                        <a:pt x="151" y="85"/>
                      </a:lnTo>
                      <a:lnTo>
                        <a:pt x="151" y="84"/>
                      </a:lnTo>
                      <a:lnTo>
                        <a:pt x="155" y="65"/>
                      </a:lnTo>
                      <a:lnTo>
                        <a:pt x="156" y="60"/>
                      </a:lnTo>
                      <a:lnTo>
                        <a:pt x="157" y="58"/>
                      </a:lnTo>
                      <a:lnTo>
                        <a:pt x="161" y="39"/>
                      </a:lnTo>
                      <a:lnTo>
                        <a:pt x="162" y="38"/>
                      </a:lnTo>
                      <a:lnTo>
                        <a:pt x="167" y="15"/>
                      </a:lnTo>
                      <a:lnTo>
                        <a:pt x="171" y="0"/>
                      </a:lnTo>
                      <a:lnTo>
                        <a:pt x="189" y="4"/>
                      </a:lnTo>
                      <a:lnTo>
                        <a:pt x="235" y="14"/>
                      </a:lnTo>
                      <a:lnTo>
                        <a:pt x="233" y="18"/>
                      </a:lnTo>
                      <a:lnTo>
                        <a:pt x="233" y="19"/>
                      </a:lnTo>
                      <a:lnTo>
                        <a:pt x="223" y="66"/>
                      </a:lnTo>
                      <a:lnTo>
                        <a:pt x="217" y="96"/>
                      </a:lnTo>
                      <a:lnTo>
                        <a:pt x="213" y="110"/>
                      </a:lnTo>
                      <a:lnTo>
                        <a:pt x="213" y="112"/>
                      </a:lnTo>
                      <a:lnTo>
                        <a:pt x="211" y="121"/>
                      </a:lnTo>
                      <a:lnTo>
                        <a:pt x="213" y="124"/>
                      </a:lnTo>
                      <a:lnTo>
                        <a:pt x="217" y="136"/>
                      </a:lnTo>
                      <a:lnTo>
                        <a:pt x="226" y="154"/>
                      </a:lnTo>
                      <a:lnTo>
                        <a:pt x="226" y="155"/>
                      </a:lnTo>
                      <a:lnTo>
                        <a:pt x="226" y="161"/>
                      </a:lnTo>
                      <a:lnTo>
                        <a:pt x="225" y="166"/>
                      </a:lnTo>
                      <a:lnTo>
                        <a:pt x="223" y="168"/>
                      </a:lnTo>
                      <a:lnTo>
                        <a:pt x="222" y="170"/>
                      </a:lnTo>
                      <a:lnTo>
                        <a:pt x="221" y="171"/>
                      </a:lnTo>
                      <a:lnTo>
                        <a:pt x="222" y="174"/>
                      </a:lnTo>
                      <a:lnTo>
                        <a:pt x="222" y="176"/>
                      </a:lnTo>
                      <a:lnTo>
                        <a:pt x="221" y="179"/>
                      </a:lnTo>
                      <a:lnTo>
                        <a:pt x="219" y="180"/>
                      </a:lnTo>
                      <a:lnTo>
                        <a:pt x="219" y="184"/>
                      </a:lnTo>
                      <a:lnTo>
                        <a:pt x="222" y="185"/>
                      </a:lnTo>
                      <a:lnTo>
                        <a:pt x="223" y="187"/>
                      </a:lnTo>
                      <a:lnTo>
                        <a:pt x="228" y="192"/>
                      </a:lnTo>
                      <a:lnTo>
                        <a:pt x="228" y="193"/>
                      </a:lnTo>
                      <a:lnTo>
                        <a:pt x="230" y="196"/>
                      </a:lnTo>
                      <a:lnTo>
                        <a:pt x="230" y="199"/>
                      </a:lnTo>
                      <a:lnTo>
                        <a:pt x="233" y="202"/>
                      </a:lnTo>
                      <a:lnTo>
                        <a:pt x="236" y="203"/>
                      </a:lnTo>
                      <a:lnTo>
                        <a:pt x="242" y="206"/>
                      </a:lnTo>
                      <a:lnTo>
                        <a:pt x="242" y="207"/>
                      </a:lnTo>
                      <a:lnTo>
                        <a:pt x="244" y="211"/>
                      </a:lnTo>
                      <a:lnTo>
                        <a:pt x="244" y="212"/>
                      </a:lnTo>
                      <a:lnTo>
                        <a:pt x="245" y="216"/>
                      </a:lnTo>
                      <a:lnTo>
                        <a:pt x="249" y="221"/>
                      </a:lnTo>
                      <a:lnTo>
                        <a:pt x="249" y="222"/>
                      </a:lnTo>
                      <a:lnTo>
                        <a:pt x="254" y="232"/>
                      </a:lnTo>
                      <a:lnTo>
                        <a:pt x="254" y="236"/>
                      </a:lnTo>
                      <a:lnTo>
                        <a:pt x="259" y="245"/>
                      </a:lnTo>
                      <a:lnTo>
                        <a:pt x="261" y="250"/>
                      </a:lnTo>
                      <a:lnTo>
                        <a:pt x="260" y="253"/>
                      </a:lnTo>
                      <a:lnTo>
                        <a:pt x="260" y="257"/>
                      </a:lnTo>
                      <a:lnTo>
                        <a:pt x="260" y="258"/>
                      </a:lnTo>
                      <a:lnTo>
                        <a:pt x="263" y="260"/>
                      </a:lnTo>
                      <a:lnTo>
                        <a:pt x="264" y="262"/>
                      </a:lnTo>
                      <a:lnTo>
                        <a:pt x="265" y="264"/>
                      </a:lnTo>
                      <a:lnTo>
                        <a:pt x="269" y="269"/>
                      </a:lnTo>
                      <a:lnTo>
                        <a:pt x="270" y="272"/>
                      </a:lnTo>
                      <a:close/>
                    </a:path>
                  </a:pathLst>
                </a:custGeom>
                <a:solidFill>
                  <a:srgbClr val="BFFF8C"/>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9" name="Freeform 146"/>
                <p:cNvSpPr>
                  <a:spLocks/>
                </p:cNvSpPr>
                <p:nvPr/>
              </p:nvSpPr>
              <p:spPr bwMode="auto">
                <a:xfrm>
                  <a:off x="6548438" y="2867025"/>
                  <a:ext cx="511175" cy="947738"/>
                </a:xfrm>
                <a:custGeom>
                  <a:avLst/>
                  <a:gdLst>
                    <a:gd name="T0" fmla="*/ 73 w 322"/>
                    <a:gd name="T1" fmla="*/ 12 h 597"/>
                    <a:gd name="T2" fmla="*/ 94 w 322"/>
                    <a:gd name="T3" fmla="*/ 11 h 597"/>
                    <a:gd name="T4" fmla="*/ 119 w 322"/>
                    <a:gd name="T5" fmla="*/ 10 h 597"/>
                    <a:gd name="T6" fmla="*/ 143 w 322"/>
                    <a:gd name="T7" fmla="*/ 8 h 597"/>
                    <a:gd name="T8" fmla="*/ 167 w 322"/>
                    <a:gd name="T9" fmla="*/ 7 h 597"/>
                    <a:gd name="T10" fmla="*/ 213 w 322"/>
                    <a:gd name="T11" fmla="*/ 3 h 597"/>
                    <a:gd name="T12" fmla="*/ 251 w 322"/>
                    <a:gd name="T13" fmla="*/ 1 h 597"/>
                    <a:gd name="T14" fmla="*/ 264 w 322"/>
                    <a:gd name="T15" fmla="*/ 8 h 597"/>
                    <a:gd name="T16" fmla="*/ 264 w 322"/>
                    <a:gd name="T17" fmla="*/ 24 h 597"/>
                    <a:gd name="T18" fmla="*/ 270 w 322"/>
                    <a:gd name="T19" fmla="*/ 38 h 597"/>
                    <a:gd name="T20" fmla="*/ 277 w 322"/>
                    <a:gd name="T21" fmla="*/ 45 h 597"/>
                    <a:gd name="T22" fmla="*/ 283 w 322"/>
                    <a:gd name="T23" fmla="*/ 66 h 597"/>
                    <a:gd name="T24" fmla="*/ 292 w 322"/>
                    <a:gd name="T25" fmla="*/ 80 h 597"/>
                    <a:gd name="T26" fmla="*/ 297 w 322"/>
                    <a:gd name="T27" fmla="*/ 139 h 597"/>
                    <a:gd name="T28" fmla="*/ 300 w 322"/>
                    <a:gd name="T29" fmla="*/ 172 h 597"/>
                    <a:gd name="T30" fmla="*/ 306 w 322"/>
                    <a:gd name="T31" fmla="*/ 245 h 597"/>
                    <a:gd name="T32" fmla="*/ 310 w 322"/>
                    <a:gd name="T33" fmla="*/ 284 h 597"/>
                    <a:gd name="T34" fmla="*/ 313 w 322"/>
                    <a:gd name="T35" fmla="*/ 317 h 597"/>
                    <a:gd name="T36" fmla="*/ 310 w 322"/>
                    <a:gd name="T37" fmla="*/ 340 h 597"/>
                    <a:gd name="T38" fmla="*/ 320 w 322"/>
                    <a:gd name="T39" fmla="*/ 374 h 597"/>
                    <a:gd name="T40" fmla="*/ 322 w 322"/>
                    <a:gd name="T41" fmla="*/ 402 h 597"/>
                    <a:gd name="T42" fmla="*/ 313 w 322"/>
                    <a:gd name="T43" fmla="*/ 421 h 597"/>
                    <a:gd name="T44" fmla="*/ 293 w 322"/>
                    <a:gd name="T45" fmla="*/ 460 h 597"/>
                    <a:gd name="T46" fmla="*/ 287 w 322"/>
                    <a:gd name="T47" fmla="*/ 476 h 597"/>
                    <a:gd name="T48" fmla="*/ 289 w 322"/>
                    <a:gd name="T49" fmla="*/ 505 h 597"/>
                    <a:gd name="T50" fmla="*/ 283 w 322"/>
                    <a:gd name="T51" fmla="*/ 524 h 597"/>
                    <a:gd name="T52" fmla="*/ 273 w 322"/>
                    <a:gd name="T53" fmla="*/ 540 h 597"/>
                    <a:gd name="T54" fmla="*/ 259 w 322"/>
                    <a:gd name="T55" fmla="*/ 549 h 597"/>
                    <a:gd name="T56" fmla="*/ 263 w 322"/>
                    <a:gd name="T57" fmla="*/ 582 h 597"/>
                    <a:gd name="T58" fmla="*/ 233 w 322"/>
                    <a:gd name="T59" fmla="*/ 571 h 597"/>
                    <a:gd name="T60" fmla="*/ 212 w 322"/>
                    <a:gd name="T61" fmla="*/ 576 h 597"/>
                    <a:gd name="T62" fmla="*/ 207 w 322"/>
                    <a:gd name="T63" fmla="*/ 597 h 597"/>
                    <a:gd name="T64" fmla="*/ 194 w 322"/>
                    <a:gd name="T65" fmla="*/ 594 h 597"/>
                    <a:gd name="T66" fmla="*/ 176 w 322"/>
                    <a:gd name="T67" fmla="*/ 562 h 597"/>
                    <a:gd name="T68" fmla="*/ 181 w 322"/>
                    <a:gd name="T69" fmla="*/ 549 h 597"/>
                    <a:gd name="T70" fmla="*/ 174 w 322"/>
                    <a:gd name="T71" fmla="*/ 529 h 597"/>
                    <a:gd name="T72" fmla="*/ 138 w 322"/>
                    <a:gd name="T73" fmla="*/ 505 h 597"/>
                    <a:gd name="T74" fmla="*/ 104 w 322"/>
                    <a:gd name="T75" fmla="*/ 474 h 597"/>
                    <a:gd name="T76" fmla="*/ 105 w 322"/>
                    <a:gd name="T77" fmla="*/ 448 h 597"/>
                    <a:gd name="T78" fmla="*/ 113 w 322"/>
                    <a:gd name="T79" fmla="*/ 428 h 597"/>
                    <a:gd name="T80" fmla="*/ 110 w 322"/>
                    <a:gd name="T81" fmla="*/ 415 h 597"/>
                    <a:gd name="T82" fmla="*/ 108 w 322"/>
                    <a:gd name="T83" fmla="*/ 396 h 597"/>
                    <a:gd name="T84" fmla="*/ 87 w 322"/>
                    <a:gd name="T85" fmla="*/ 396 h 597"/>
                    <a:gd name="T86" fmla="*/ 68 w 322"/>
                    <a:gd name="T87" fmla="*/ 383 h 597"/>
                    <a:gd name="T88" fmla="*/ 49 w 322"/>
                    <a:gd name="T89" fmla="*/ 348 h 597"/>
                    <a:gd name="T90" fmla="*/ 14 w 322"/>
                    <a:gd name="T91" fmla="*/ 313 h 597"/>
                    <a:gd name="T92" fmla="*/ 1 w 322"/>
                    <a:gd name="T93" fmla="*/ 272 h 597"/>
                    <a:gd name="T94" fmla="*/ 9 w 322"/>
                    <a:gd name="T95" fmla="*/ 244 h 597"/>
                    <a:gd name="T96" fmla="*/ 10 w 322"/>
                    <a:gd name="T97" fmla="*/ 221 h 597"/>
                    <a:gd name="T98" fmla="*/ 28 w 322"/>
                    <a:gd name="T99" fmla="*/ 212 h 597"/>
                    <a:gd name="T100" fmla="*/ 39 w 322"/>
                    <a:gd name="T101" fmla="*/ 181 h 597"/>
                    <a:gd name="T102" fmla="*/ 30 w 322"/>
                    <a:gd name="T103" fmla="*/ 157 h 597"/>
                    <a:gd name="T104" fmla="*/ 49 w 322"/>
                    <a:gd name="T105" fmla="*/ 128 h 597"/>
                    <a:gd name="T106" fmla="*/ 81 w 322"/>
                    <a:gd name="T107" fmla="*/ 105 h 597"/>
                    <a:gd name="T108" fmla="*/ 91 w 322"/>
                    <a:gd name="T109" fmla="*/ 87 h 597"/>
                    <a:gd name="T110" fmla="*/ 91 w 322"/>
                    <a:gd name="T111" fmla="*/ 57 h 597"/>
                    <a:gd name="T112" fmla="*/ 75 w 322"/>
                    <a:gd name="T113" fmla="*/ 44 h 597"/>
                    <a:gd name="T114" fmla="*/ 52 w 322"/>
                    <a:gd name="T115" fmla="*/ 1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2" h="597">
                      <a:moveTo>
                        <a:pt x="58" y="14"/>
                      </a:moveTo>
                      <a:lnTo>
                        <a:pt x="59" y="14"/>
                      </a:lnTo>
                      <a:lnTo>
                        <a:pt x="61" y="14"/>
                      </a:lnTo>
                      <a:lnTo>
                        <a:pt x="63" y="14"/>
                      </a:lnTo>
                      <a:lnTo>
                        <a:pt x="64" y="14"/>
                      </a:lnTo>
                      <a:lnTo>
                        <a:pt x="68" y="14"/>
                      </a:lnTo>
                      <a:lnTo>
                        <a:pt x="70" y="14"/>
                      </a:lnTo>
                      <a:lnTo>
                        <a:pt x="72" y="12"/>
                      </a:lnTo>
                      <a:lnTo>
                        <a:pt x="73" y="12"/>
                      </a:lnTo>
                      <a:lnTo>
                        <a:pt x="77" y="12"/>
                      </a:lnTo>
                      <a:lnTo>
                        <a:pt x="80" y="12"/>
                      </a:lnTo>
                      <a:lnTo>
                        <a:pt x="81" y="12"/>
                      </a:lnTo>
                      <a:lnTo>
                        <a:pt x="84" y="12"/>
                      </a:lnTo>
                      <a:lnTo>
                        <a:pt x="85" y="12"/>
                      </a:lnTo>
                      <a:lnTo>
                        <a:pt x="86" y="12"/>
                      </a:lnTo>
                      <a:lnTo>
                        <a:pt x="87" y="12"/>
                      </a:lnTo>
                      <a:lnTo>
                        <a:pt x="90" y="12"/>
                      </a:lnTo>
                      <a:lnTo>
                        <a:pt x="94" y="11"/>
                      </a:lnTo>
                      <a:lnTo>
                        <a:pt x="99" y="11"/>
                      </a:lnTo>
                      <a:lnTo>
                        <a:pt x="100" y="11"/>
                      </a:lnTo>
                      <a:lnTo>
                        <a:pt x="101" y="11"/>
                      </a:lnTo>
                      <a:lnTo>
                        <a:pt x="105" y="11"/>
                      </a:lnTo>
                      <a:lnTo>
                        <a:pt x="113" y="11"/>
                      </a:lnTo>
                      <a:lnTo>
                        <a:pt x="115" y="10"/>
                      </a:lnTo>
                      <a:lnTo>
                        <a:pt x="117" y="10"/>
                      </a:lnTo>
                      <a:lnTo>
                        <a:pt x="118" y="10"/>
                      </a:lnTo>
                      <a:lnTo>
                        <a:pt x="119" y="10"/>
                      </a:lnTo>
                      <a:lnTo>
                        <a:pt x="123" y="10"/>
                      </a:lnTo>
                      <a:lnTo>
                        <a:pt x="125" y="10"/>
                      </a:lnTo>
                      <a:lnTo>
                        <a:pt x="127" y="10"/>
                      </a:lnTo>
                      <a:lnTo>
                        <a:pt x="129" y="10"/>
                      </a:lnTo>
                      <a:lnTo>
                        <a:pt x="131" y="10"/>
                      </a:lnTo>
                      <a:lnTo>
                        <a:pt x="133" y="10"/>
                      </a:lnTo>
                      <a:lnTo>
                        <a:pt x="136" y="10"/>
                      </a:lnTo>
                      <a:lnTo>
                        <a:pt x="138" y="8"/>
                      </a:lnTo>
                      <a:lnTo>
                        <a:pt x="143" y="8"/>
                      </a:lnTo>
                      <a:lnTo>
                        <a:pt x="145" y="8"/>
                      </a:lnTo>
                      <a:lnTo>
                        <a:pt x="147" y="8"/>
                      </a:lnTo>
                      <a:lnTo>
                        <a:pt x="153" y="8"/>
                      </a:lnTo>
                      <a:lnTo>
                        <a:pt x="156" y="8"/>
                      </a:lnTo>
                      <a:lnTo>
                        <a:pt x="157" y="8"/>
                      </a:lnTo>
                      <a:lnTo>
                        <a:pt x="162" y="7"/>
                      </a:lnTo>
                      <a:lnTo>
                        <a:pt x="165" y="7"/>
                      </a:lnTo>
                      <a:lnTo>
                        <a:pt x="166" y="7"/>
                      </a:lnTo>
                      <a:lnTo>
                        <a:pt x="167" y="7"/>
                      </a:lnTo>
                      <a:lnTo>
                        <a:pt x="169" y="7"/>
                      </a:lnTo>
                      <a:lnTo>
                        <a:pt x="171" y="7"/>
                      </a:lnTo>
                      <a:lnTo>
                        <a:pt x="174" y="7"/>
                      </a:lnTo>
                      <a:lnTo>
                        <a:pt x="175" y="7"/>
                      </a:lnTo>
                      <a:lnTo>
                        <a:pt x="179" y="7"/>
                      </a:lnTo>
                      <a:lnTo>
                        <a:pt x="192" y="6"/>
                      </a:lnTo>
                      <a:lnTo>
                        <a:pt x="197" y="6"/>
                      </a:lnTo>
                      <a:lnTo>
                        <a:pt x="211" y="5"/>
                      </a:lnTo>
                      <a:lnTo>
                        <a:pt x="213" y="3"/>
                      </a:lnTo>
                      <a:lnTo>
                        <a:pt x="214" y="3"/>
                      </a:lnTo>
                      <a:lnTo>
                        <a:pt x="218" y="3"/>
                      </a:lnTo>
                      <a:lnTo>
                        <a:pt x="226" y="3"/>
                      </a:lnTo>
                      <a:lnTo>
                        <a:pt x="228" y="2"/>
                      </a:lnTo>
                      <a:lnTo>
                        <a:pt x="232" y="2"/>
                      </a:lnTo>
                      <a:lnTo>
                        <a:pt x="233" y="2"/>
                      </a:lnTo>
                      <a:lnTo>
                        <a:pt x="245" y="1"/>
                      </a:lnTo>
                      <a:lnTo>
                        <a:pt x="249" y="1"/>
                      </a:lnTo>
                      <a:lnTo>
                        <a:pt x="251" y="1"/>
                      </a:lnTo>
                      <a:lnTo>
                        <a:pt x="256" y="1"/>
                      </a:lnTo>
                      <a:lnTo>
                        <a:pt x="260" y="0"/>
                      </a:lnTo>
                      <a:lnTo>
                        <a:pt x="263" y="0"/>
                      </a:lnTo>
                      <a:lnTo>
                        <a:pt x="264" y="0"/>
                      </a:lnTo>
                      <a:lnTo>
                        <a:pt x="264" y="1"/>
                      </a:lnTo>
                      <a:lnTo>
                        <a:pt x="264" y="2"/>
                      </a:lnTo>
                      <a:lnTo>
                        <a:pt x="264" y="5"/>
                      </a:lnTo>
                      <a:lnTo>
                        <a:pt x="264" y="7"/>
                      </a:lnTo>
                      <a:lnTo>
                        <a:pt x="264" y="8"/>
                      </a:lnTo>
                      <a:lnTo>
                        <a:pt x="264" y="11"/>
                      </a:lnTo>
                      <a:lnTo>
                        <a:pt x="264" y="14"/>
                      </a:lnTo>
                      <a:lnTo>
                        <a:pt x="263" y="14"/>
                      </a:lnTo>
                      <a:lnTo>
                        <a:pt x="263" y="16"/>
                      </a:lnTo>
                      <a:lnTo>
                        <a:pt x="263" y="17"/>
                      </a:lnTo>
                      <a:lnTo>
                        <a:pt x="263" y="20"/>
                      </a:lnTo>
                      <a:lnTo>
                        <a:pt x="263" y="21"/>
                      </a:lnTo>
                      <a:lnTo>
                        <a:pt x="263" y="22"/>
                      </a:lnTo>
                      <a:lnTo>
                        <a:pt x="264" y="24"/>
                      </a:lnTo>
                      <a:lnTo>
                        <a:pt x="264" y="25"/>
                      </a:lnTo>
                      <a:lnTo>
                        <a:pt x="265" y="28"/>
                      </a:lnTo>
                      <a:lnTo>
                        <a:pt x="265" y="29"/>
                      </a:lnTo>
                      <a:lnTo>
                        <a:pt x="266" y="30"/>
                      </a:lnTo>
                      <a:lnTo>
                        <a:pt x="268" y="31"/>
                      </a:lnTo>
                      <a:lnTo>
                        <a:pt x="268" y="33"/>
                      </a:lnTo>
                      <a:lnTo>
                        <a:pt x="268" y="34"/>
                      </a:lnTo>
                      <a:lnTo>
                        <a:pt x="270" y="36"/>
                      </a:lnTo>
                      <a:lnTo>
                        <a:pt x="270" y="38"/>
                      </a:lnTo>
                      <a:lnTo>
                        <a:pt x="272" y="38"/>
                      </a:lnTo>
                      <a:lnTo>
                        <a:pt x="272" y="39"/>
                      </a:lnTo>
                      <a:lnTo>
                        <a:pt x="272" y="40"/>
                      </a:lnTo>
                      <a:lnTo>
                        <a:pt x="273" y="40"/>
                      </a:lnTo>
                      <a:lnTo>
                        <a:pt x="273" y="42"/>
                      </a:lnTo>
                      <a:lnTo>
                        <a:pt x="274" y="42"/>
                      </a:lnTo>
                      <a:lnTo>
                        <a:pt x="274" y="43"/>
                      </a:lnTo>
                      <a:lnTo>
                        <a:pt x="277" y="44"/>
                      </a:lnTo>
                      <a:lnTo>
                        <a:pt x="277" y="45"/>
                      </a:lnTo>
                      <a:lnTo>
                        <a:pt x="277" y="47"/>
                      </a:lnTo>
                      <a:lnTo>
                        <a:pt x="278" y="47"/>
                      </a:lnTo>
                      <a:lnTo>
                        <a:pt x="278" y="48"/>
                      </a:lnTo>
                      <a:lnTo>
                        <a:pt x="282" y="58"/>
                      </a:lnTo>
                      <a:lnTo>
                        <a:pt x="282" y="61"/>
                      </a:lnTo>
                      <a:lnTo>
                        <a:pt x="282" y="62"/>
                      </a:lnTo>
                      <a:lnTo>
                        <a:pt x="283" y="62"/>
                      </a:lnTo>
                      <a:lnTo>
                        <a:pt x="283" y="63"/>
                      </a:lnTo>
                      <a:lnTo>
                        <a:pt x="283" y="66"/>
                      </a:lnTo>
                      <a:lnTo>
                        <a:pt x="284" y="67"/>
                      </a:lnTo>
                      <a:lnTo>
                        <a:pt x="284" y="69"/>
                      </a:lnTo>
                      <a:lnTo>
                        <a:pt x="286" y="71"/>
                      </a:lnTo>
                      <a:lnTo>
                        <a:pt x="287" y="72"/>
                      </a:lnTo>
                      <a:lnTo>
                        <a:pt x="287" y="73"/>
                      </a:lnTo>
                      <a:lnTo>
                        <a:pt x="288" y="76"/>
                      </a:lnTo>
                      <a:lnTo>
                        <a:pt x="289" y="77"/>
                      </a:lnTo>
                      <a:lnTo>
                        <a:pt x="291" y="77"/>
                      </a:lnTo>
                      <a:lnTo>
                        <a:pt x="292" y="80"/>
                      </a:lnTo>
                      <a:lnTo>
                        <a:pt x="292" y="82"/>
                      </a:lnTo>
                      <a:lnTo>
                        <a:pt x="292" y="83"/>
                      </a:lnTo>
                      <a:lnTo>
                        <a:pt x="292" y="90"/>
                      </a:lnTo>
                      <a:lnTo>
                        <a:pt x="292" y="91"/>
                      </a:lnTo>
                      <a:lnTo>
                        <a:pt x="293" y="97"/>
                      </a:lnTo>
                      <a:lnTo>
                        <a:pt x="294" y="106"/>
                      </a:lnTo>
                      <a:lnTo>
                        <a:pt x="294" y="109"/>
                      </a:lnTo>
                      <a:lnTo>
                        <a:pt x="296" y="125"/>
                      </a:lnTo>
                      <a:lnTo>
                        <a:pt x="297" y="139"/>
                      </a:lnTo>
                      <a:lnTo>
                        <a:pt x="297" y="141"/>
                      </a:lnTo>
                      <a:lnTo>
                        <a:pt x="297" y="142"/>
                      </a:lnTo>
                      <a:lnTo>
                        <a:pt x="297" y="144"/>
                      </a:lnTo>
                      <a:lnTo>
                        <a:pt x="298" y="155"/>
                      </a:lnTo>
                      <a:lnTo>
                        <a:pt x="298" y="156"/>
                      </a:lnTo>
                      <a:lnTo>
                        <a:pt x="300" y="166"/>
                      </a:lnTo>
                      <a:lnTo>
                        <a:pt x="300" y="169"/>
                      </a:lnTo>
                      <a:lnTo>
                        <a:pt x="300" y="170"/>
                      </a:lnTo>
                      <a:lnTo>
                        <a:pt x="300" y="172"/>
                      </a:lnTo>
                      <a:lnTo>
                        <a:pt x="301" y="185"/>
                      </a:lnTo>
                      <a:lnTo>
                        <a:pt x="303" y="207"/>
                      </a:lnTo>
                      <a:lnTo>
                        <a:pt x="303" y="211"/>
                      </a:lnTo>
                      <a:lnTo>
                        <a:pt x="303" y="212"/>
                      </a:lnTo>
                      <a:lnTo>
                        <a:pt x="303" y="213"/>
                      </a:lnTo>
                      <a:lnTo>
                        <a:pt x="303" y="214"/>
                      </a:lnTo>
                      <a:lnTo>
                        <a:pt x="306" y="237"/>
                      </a:lnTo>
                      <a:lnTo>
                        <a:pt x="306" y="244"/>
                      </a:lnTo>
                      <a:lnTo>
                        <a:pt x="306" y="245"/>
                      </a:lnTo>
                      <a:lnTo>
                        <a:pt x="307" y="247"/>
                      </a:lnTo>
                      <a:lnTo>
                        <a:pt x="307" y="249"/>
                      </a:lnTo>
                      <a:lnTo>
                        <a:pt x="307" y="250"/>
                      </a:lnTo>
                      <a:lnTo>
                        <a:pt x="308" y="263"/>
                      </a:lnTo>
                      <a:lnTo>
                        <a:pt x="308" y="264"/>
                      </a:lnTo>
                      <a:lnTo>
                        <a:pt x="308" y="265"/>
                      </a:lnTo>
                      <a:lnTo>
                        <a:pt x="308" y="266"/>
                      </a:lnTo>
                      <a:lnTo>
                        <a:pt x="310" y="277"/>
                      </a:lnTo>
                      <a:lnTo>
                        <a:pt x="310" y="284"/>
                      </a:lnTo>
                      <a:lnTo>
                        <a:pt x="310" y="285"/>
                      </a:lnTo>
                      <a:lnTo>
                        <a:pt x="310" y="287"/>
                      </a:lnTo>
                      <a:lnTo>
                        <a:pt x="311" y="299"/>
                      </a:lnTo>
                      <a:lnTo>
                        <a:pt x="311" y="301"/>
                      </a:lnTo>
                      <a:lnTo>
                        <a:pt x="312" y="306"/>
                      </a:lnTo>
                      <a:lnTo>
                        <a:pt x="312" y="310"/>
                      </a:lnTo>
                      <a:lnTo>
                        <a:pt x="312" y="312"/>
                      </a:lnTo>
                      <a:lnTo>
                        <a:pt x="312" y="313"/>
                      </a:lnTo>
                      <a:lnTo>
                        <a:pt x="313" y="317"/>
                      </a:lnTo>
                      <a:lnTo>
                        <a:pt x="313" y="320"/>
                      </a:lnTo>
                      <a:lnTo>
                        <a:pt x="313" y="322"/>
                      </a:lnTo>
                      <a:lnTo>
                        <a:pt x="313" y="324"/>
                      </a:lnTo>
                      <a:lnTo>
                        <a:pt x="315" y="333"/>
                      </a:lnTo>
                      <a:lnTo>
                        <a:pt x="313" y="333"/>
                      </a:lnTo>
                      <a:lnTo>
                        <a:pt x="311" y="335"/>
                      </a:lnTo>
                      <a:lnTo>
                        <a:pt x="310" y="335"/>
                      </a:lnTo>
                      <a:lnTo>
                        <a:pt x="310" y="338"/>
                      </a:lnTo>
                      <a:lnTo>
                        <a:pt x="310" y="340"/>
                      </a:lnTo>
                      <a:lnTo>
                        <a:pt x="310" y="343"/>
                      </a:lnTo>
                      <a:lnTo>
                        <a:pt x="311" y="344"/>
                      </a:lnTo>
                      <a:lnTo>
                        <a:pt x="311" y="350"/>
                      </a:lnTo>
                      <a:lnTo>
                        <a:pt x="308" y="354"/>
                      </a:lnTo>
                      <a:lnTo>
                        <a:pt x="307" y="355"/>
                      </a:lnTo>
                      <a:lnTo>
                        <a:pt x="307" y="357"/>
                      </a:lnTo>
                      <a:lnTo>
                        <a:pt x="311" y="359"/>
                      </a:lnTo>
                      <a:lnTo>
                        <a:pt x="315" y="364"/>
                      </a:lnTo>
                      <a:lnTo>
                        <a:pt x="320" y="374"/>
                      </a:lnTo>
                      <a:lnTo>
                        <a:pt x="320" y="378"/>
                      </a:lnTo>
                      <a:lnTo>
                        <a:pt x="319" y="380"/>
                      </a:lnTo>
                      <a:lnTo>
                        <a:pt x="319" y="381"/>
                      </a:lnTo>
                      <a:lnTo>
                        <a:pt x="317" y="385"/>
                      </a:lnTo>
                      <a:lnTo>
                        <a:pt x="319" y="386"/>
                      </a:lnTo>
                      <a:lnTo>
                        <a:pt x="320" y="386"/>
                      </a:lnTo>
                      <a:lnTo>
                        <a:pt x="322" y="392"/>
                      </a:lnTo>
                      <a:lnTo>
                        <a:pt x="322" y="396"/>
                      </a:lnTo>
                      <a:lnTo>
                        <a:pt x="322" y="402"/>
                      </a:lnTo>
                      <a:lnTo>
                        <a:pt x="321" y="404"/>
                      </a:lnTo>
                      <a:lnTo>
                        <a:pt x="317" y="405"/>
                      </a:lnTo>
                      <a:lnTo>
                        <a:pt x="316" y="406"/>
                      </a:lnTo>
                      <a:lnTo>
                        <a:pt x="315" y="409"/>
                      </a:lnTo>
                      <a:lnTo>
                        <a:pt x="315" y="413"/>
                      </a:lnTo>
                      <a:lnTo>
                        <a:pt x="312" y="416"/>
                      </a:lnTo>
                      <a:lnTo>
                        <a:pt x="312" y="419"/>
                      </a:lnTo>
                      <a:lnTo>
                        <a:pt x="312" y="420"/>
                      </a:lnTo>
                      <a:lnTo>
                        <a:pt x="313" y="421"/>
                      </a:lnTo>
                      <a:lnTo>
                        <a:pt x="307" y="434"/>
                      </a:lnTo>
                      <a:lnTo>
                        <a:pt x="307" y="435"/>
                      </a:lnTo>
                      <a:lnTo>
                        <a:pt x="300" y="449"/>
                      </a:lnTo>
                      <a:lnTo>
                        <a:pt x="294" y="452"/>
                      </a:lnTo>
                      <a:lnTo>
                        <a:pt x="292" y="454"/>
                      </a:lnTo>
                      <a:lnTo>
                        <a:pt x="292" y="457"/>
                      </a:lnTo>
                      <a:lnTo>
                        <a:pt x="292" y="458"/>
                      </a:lnTo>
                      <a:lnTo>
                        <a:pt x="293" y="458"/>
                      </a:lnTo>
                      <a:lnTo>
                        <a:pt x="293" y="460"/>
                      </a:lnTo>
                      <a:lnTo>
                        <a:pt x="294" y="461"/>
                      </a:lnTo>
                      <a:lnTo>
                        <a:pt x="296" y="461"/>
                      </a:lnTo>
                      <a:lnTo>
                        <a:pt x="296" y="462"/>
                      </a:lnTo>
                      <a:lnTo>
                        <a:pt x="296" y="465"/>
                      </a:lnTo>
                      <a:lnTo>
                        <a:pt x="294" y="466"/>
                      </a:lnTo>
                      <a:lnTo>
                        <a:pt x="292" y="467"/>
                      </a:lnTo>
                      <a:lnTo>
                        <a:pt x="289" y="468"/>
                      </a:lnTo>
                      <a:lnTo>
                        <a:pt x="287" y="475"/>
                      </a:lnTo>
                      <a:lnTo>
                        <a:pt x="287" y="476"/>
                      </a:lnTo>
                      <a:lnTo>
                        <a:pt x="289" y="482"/>
                      </a:lnTo>
                      <a:lnTo>
                        <a:pt x="291" y="491"/>
                      </a:lnTo>
                      <a:lnTo>
                        <a:pt x="287" y="491"/>
                      </a:lnTo>
                      <a:lnTo>
                        <a:pt x="286" y="491"/>
                      </a:lnTo>
                      <a:lnTo>
                        <a:pt x="288" y="496"/>
                      </a:lnTo>
                      <a:lnTo>
                        <a:pt x="291" y="498"/>
                      </a:lnTo>
                      <a:lnTo>
                        <a:pt x="291" y="502"/>
                      </a:lnTo>
                      <a:lnTo>
                        <a:pt x="289" y="504"/>
                      </a:lnTo>
                      <a:lnTo>
                        <a:pt x="289" y="505"/>
                      </a:lnTo>
                      <a:lnTo>
                        <a:pt x="289" y="507"/>
                      </a:lnTo>
                      <a:lnTo>
                        <a:pt x="288" y="508"/>
                      </a:lnTo>
                      <a:lnTo>
                        <a:pt x="288" y="509"/>
                      </a:lnTo>
                      <a:lnTo>
                        <a:pt x="284" y="512"/>
                      </a:lnTo>
                      <a:lnTo>
                        <a:pt x="282" y="515"/>
                      </a:lnTo>
                      <a:lnTo>
                        <a:pt x="282" y="517"/>
                      </a:lnTo>
                      <a:lnTo>
                        <a:pt x="282" y="518"/>
                      </a:lnTo>
                      <a:lnTo>
                        <a:pt x="282" y="521"/>
                      </a:lnTo>
                      <a:lnTo>
                        <a:pt x="283" y="524"/>
                      </a:lnTo>
                      <a:lnTo>
                        <a:pt x="284" y="526"/>
                      </a:lnTo>
                      <a:lnTo>
                        <a:pt x="286" y="527"/>
                      </a:lnTo>
                      <a:lnTo>
                        <a:pt x="289" y="531"/>
                      </a:lnTo>
                      <a:lnTo>
                        <a:pt x="291" y="532"/>
                      </a:lnTo>
                      <a:lnTo>
                        <a:pt x="291" y="533"/>
                      </a:lnTo>
                      <a:lnTo>
                        <a:pt x="291" y="535"/>
                      </a:lnTo>
                      <a:lnTo>
                        <a:pt x="289" y="537"/>
                      </a:lnTo>
                      <a:lnTo>
                        <a:pt x="275" y="540"/>
                      </a:lnTo>
                      <a:lnTo>
                        <a:pt x="273" y="540"/>
                      </a:lnTo>
                      <a:lnTo>
                        <a:pt x="272" y="542"/>
                      </a:lnTo>
                      <a:lnTo>
                        <a:pt x="270" y="543"/>
                      </a:lnTo>
                      <a:lnTo>
                        <a:pt x="268" y="546"/>
                      </a:lnTo>
                      <a:lnTo>
                        <a:pt x="264" y="543"/>
                      </a:lnTo>
                      <a:lnTo>
                        <a:pt x="263" y="545"/>
                      </a:lnTo>
                      <a:lnTo>
                        <a:pt x="261" y="545"/>
                      </a:lnTo>
                      <a:lnTo>
                        <a:pt x="260" y="546"/>
                      </a:lnTo>
                      <a:lnTo>
                        <a:pt x="259" y="547"/>
                      </a:lnTo>
                      <a:lnTo>
                        <a:pt x="259" y="549"/>
                      </a:lnTo>
                      <a:lnTo>
                        <a:pt x="256" y="559"/>
                      </a:lnTo>
                      <a:lnTo>
                        <a:pt x="256" y="560"/>
                      </a:lnTo>
                      <a:lnTo>
                        <a:pt x="256" y="562"/>
                      </a:lnTo>
                      <a:lnTo>
                        <a:pt x="260" y="566"/>
                      </a:lnTo>
                      <a:lnTo>
                        <a:pt x="261" y="566"/>
                      </a:lnTo>
                      <a:lnTo>
                        <a:pt x="263" y="568"/>
                      </a:lnTo>
                      <a:lnTo>
                        <a:pt x="265" y="573"/>
                      </a:lnTo>
                      <a:lnTo>
                        <a:pt x="264" y="579"/>
                      </a:lnTo>
                      <a:lnTo>
                        <a:pt x="263" y="582"/>
                      </a:lnTo>
                      <a:lnTo>
                        <a:pt x="260" y="583"/>
                      </a:lnTo>
                      <a:lnTo>
                        <a:pt x="258" y="583"/>
                      </a:lnTo>
                      <a:lnTo>
                        <a:pt x="256" y="583"/>
                      </a:lnTo>
                      <a:lnTo>
                        <a:pt x="255" y="583"/>
                      </a:lnTo>
                      <a:lnTo>
                        <a:pt x="254" y="582"/>
                      </a:lnTo>
                      <a:lnTo>
                        <a:pt x="252" y="582"/>
                      </a:lnTo>
                      <a:lnTo>
                        <a:pt x="251" y="580"/>
                      </a:lnTo>
                      <a:lnTo>
                        <a:pt x="249" y="578"/>
                      </a:lnTo>
                      <a:lnTo>
                        <a:pt x="233" y="571"/>
                      </a:lnTo>
                      <a:lnTo>
                        <a:pt x="225" y="569"/>
                      </a:lnTo>
                      <a:lnTo>
                        <a:pt x="223" y="569"/>
                      </a:lnTo>
                      <a:lnTo>
                        <a:pt x="222" y="569"/>
                      </a:lnTo>
                      <a:lnTo>
                        <a:pt x="223" y="569"/>
                      </a:lnTo>
                      <a:lnTo>
                        <a:pt x="221" y="569"/>
                      </a:lnTo>
                      <a:lnTo>
                        <a:pt x="219" y="569"/>
                      </a:lnTo>
                      <a:lnTo>
                        <a:pt x="218" y="569"/>
                      </a:lnTo>
                      <a:lnTo>
                        <a:pt x="214" y="571"/>
                      </a:lnTo>
                      <a:lnTo>
                        <a:pt x="212" y="576"/>
                      </a:lnTo>
                      <a:lnTo>
                        <a:pt x="205" y="587"/>
                      </a:lnTo>
                      <a:lnTo>
                        <a:pt x="205" y="588"/>
                      </a:lnTo>
                      <a:lnTo>
                        <a:pt x="204" y="589"/>
                      </a:lnTo>
                      <a:lnTo>
                        <a:pt x="204" y="590"/>
                      </a:lnTo>
                      <a:lnTo>
                        <a:pt x="205" y="592"/>
                      </a:lnTo>
                      <a:lnTo>
                        <a:pt x="205" y="593"/>
                      </a:lnTo>
                      <a:lnTo>
                        <a:pt x="207" y="594"/>
                      </a:lnTo>
                      <a:lnTo>
                        <a:pt x="209" y="596"/>
                      </a:lnTo>
                      <a:lnTo>
                        <a:pt x="207" y="597"/>
                      </a:lnTo>
                      <a:lnTo>
                        <a:pt x="205" y="597"/>
                      </a:lnTo>
                      <a:lnTo>
                        <a:pt x="203" y="596"/>
                      </a:lnTo>
                      <a:lnTo>
                        <a:pt x="202" y="596"/>
                      </a:lnTo>
                      <a:lnTo>
                        <a:pt x="200" y="597"/>
                      </a:lnTo>
                      <a:lnTo>
                        <a:pt x="199" y="597"/>
                      </a:lnTo>
                      <a:lnTo>
                        <a:pt x="198" y="597"/>
                      </a:lnTo>
                      <a:lnTo>
                        <a:pt x="198" y="596"/>
                      </a:lnTo>
                      <a:lnTo>
                        <a:pt x="197" y="596"/>
                      </a:lnTo>
                      <a:lnTo>
                        <a:pt x="194" y="594"/>
                      </a:lnTo>
                      <a:lnTo>
                        <a:pt x="189" y="590"/>
                      </a:lnTo>
                      <a:lnTo>
                        <a:pt x="188" y="590"/>
                      </a:lnTo>
                      <a:lnTo>
                        <a:pt x="188" y="589"/>
                      </a:lnTo>
                      <a:lnTo>
                        <a:pt x="185" y="582"/>
                      </a:lnTo>
                      <a:lnTo>
                        <a:pt x="180" y="573"/>
                      </a:lnTo>
                      <a:lnTo>
                        <a:pt x="178" y="569"/>
                      </a:lnTo>
                      <a:lnTo>
                        <a:pt x="176" y="566"/>
                      </a:lnTo>
                      <a:lnTo>
                        <a:pt x="175" y="565"/>
                      </a:lnTo>
                      <a:lnTo>
                        <a:pt x="176" y="562"/>
                      </a:lnTo>
                      <a:lnTo>
                        <a:pt x="178" y="560"/>
                      </a:lnTo>
                      <a:lnTo>
                        <a:pt x="179" y="560"/>
                      </a:lnTo>
                      <a:lnTo>
                        <a:pt x="181" y="560"/>
                      </a:lnTo>
                      <a:lnTo>
                        <a:pt x="181" y="559"/>
                      </a:lnTo>
                      <a:lnTo>
                        <a:pt x="183" y="559"/>
                      </a:lnTo>
                      <a:lnTo>
                        <a:pt x="183" y="557"/>
                      </a:lnTo>
                      <a:lnTo>
                        <a:pt x="183" y="554"/>
                      </a:lnTo>
                      <a:lnTo>
                        <a:pt x="183" y="552"/>
                      </a:lnTo>
                      <a:lnTo>
                        <a:pt x="181" y="549"/>
                      </a:lnTo>
                      <a:lnTo>
                        <a:pt x="180" y="547"/>
                      </a:lnTo>
                      <a:lnTo>
                        <a:pt x="178" y="546"/>
                      </a:lnTo>
                      <a:lnTo>
                        <a:pt x="176" y="543"/>
                      </a:lnTo>
                      <a:lnTo>
                        <a:pt x="174" y="538"/>
                      </a:lnTo>
                      <a:lnTo>
                        <a:pt x="174" y="537"/>
                      </a:lnTo>
                      <a:lnTo>
                        <a:pt x="174" y="536"/>
                      </a:lnTo>
                      <a:lnTo>
                        <a:pt x="174" y="535"/>
                      </a:lnTo>
                      <a:lnTo>
                        <a:pt x="174" y="533"/>
                      </a:lnTo>
                      <a:lnTo>
                        <a:pt x="174" y="529"/>
                      </a:lnTo>
                      <a:lnTo>
                        <a:pt x="172" y="524"/>
                      </a:lnTo>
                      <a:lnTo>
                        <a:pt x="160" y="512"/>
                      </a:lnTo>
                      <a:lnTo>
                        <a:pt x="153" y="507"/>
                      </a:lnTo>
                      <a:lnTo>
                        <a:pt x="145" y="502"/>
                      </a:lnTo>
                      <a:lnTo>
                        <a:pt x="143" y="503"/>
                      </a:lnTo>
                      <a:lnTo>
                        <a:pt x="142" y="504"/>
                      </a:lnTo>
                      <a:lnTo>
                        <a:pt x="141" y="505"/>
                      </a:lnTo>
                      <a:lnTo>
                        <a:pt x="139" y="505"/>
                      </a:lnTo>
                      <a:lnTo>
                        <a:pt x="138" y="505"/>
                      </a:lnTo>
                      <a:lnTo>
                        <a:pt x="137" y="504"/>
                      </a:lnTo>
                      <a:lnTo>
                        <a:pt x="134" y="500"/>
                      </a:lnTo>
                      <a:lnTo>
                        <a:pt x="132" y="496"/>
                      </a:lnTo>
                      <a:lnTo>
                        <a:pt x="125" y="490"/>
                      </a:lnTo>
                      <a:lnTo>
                        <a:pt x="122" y="489"/>
                      </a:lnTo>
                      <a:lnTo>
                        <a:pt x="115" y="484"/>
                      </a:lnTo>
                      <a:lnTo>
                        <a:pt x="111" y="481"/>
                      </a:lnTo>
                      <a:lnTo>
                        <a:pt x="111" y="480"/>
                      </a:lnTo>
                      <a:lnTo>
                        <a:pt x="104" y="474"/>
                      </a:lnTo>
                      <a:lnTo>
                        <a:pt x="103" y="471"/>
                      </a:lnTo>
                      <a:lnTo>
                        <a:pt x="101" y="468"/>
                      </a:lnTo>
                      <a:lnTo>
                        <a:pt x="100" y="463"/>
                      </a:lnTo>
                      <a:lnTo>
                        <a:pt x="100" y="460"/>
                      </a:lnTo>
                      <a:lnTo>
                        <a:pt x="100" y="458"/>
                      </a:lnTo>
                      <a:lnTo>
                        <a:pt x="101" y="454"/>
                      </a:lnTo>
                      <a:lnTo>
                        <a:pt x="101" y="453"/>
                      </a:lnTo>
                      <a:lnTo>
                        <a:pt x="103" y="452"/>
                      </a:lnTo>
                      <a:lnTo>
                        <a:pt x="105" y="448"/>
                      </a:lnTo>
                      <a:lnTo>
                        <a:pt x="106" y="447"/>
                      </a:lnTo>
                      <a:lnTo>
                        <a:pt x="106" y="443"/>
                      </a:lnTo>
                      <a:lnTo>
                        <a:pt x="108" y="438"/>
                      </a:lnTo>
                      <a:lnTo>
                        <a:pt x="108" y="437"/>
                      </a:lnTo>
                      <a:lnTo>
                        <a:pt x="109" y="435"/>
                      </a:lnTo>
                      <a:lnTo>
                        <a:pt x="110" y="432"/>
                      </a:lnTo>
                      <a:lnTo>
                        <a:pt x="111" y="430"/>
                      </a:lnTo>
                      <a:lnTo>
                        <a:pt x="113" y="429"/>
                      </a:lnTo>
                      <a:lnTo>
                        <a:pt x="113" y="428"/>
                      </a:lnTo>
                      <a:lnTo>
                        <a:pt x="113" y="427"/>
                      </a:lnTo>
                      <a:lnTo>
                        <a:pt x="114" y="425"/>
                      </a:lnTo>
                      <a:lnTo>
                        <a:pt x="114" y="424"/>
                      </a:lnTo>
                      <a:lnTo>
                        <a:pt x="113" y="423"/>
                      </a:lnTo>
                      <a:lnTo>
                        <a:pt x="113" y="421"/>
                      </a:lnTo>
                      <a:lnTo>
                        <a:pt x="111" y="420"/>
                      </a:lnTo>
                      <a:lnTo>
                        <a:pt x="111" y="419"/>
                      </a:lnTo>
                      <a:lnTo>
                        <a:pt x="110" y="418"/>
                      </a:lnTo>
                      <a:lnTo>
                        <a:pt x="110" y="415"/>
                      </a:lnTo>
                      <a:lnTo>
                        <a:pt x="113" y="411"/>
                      </a:lnTo>
                      <a:lnTo>
                        <a:pt x="114" y="411"/>
                      </a:lnTo>
                      <a:lnTo>
                        <a:pt x="117" y="407"/>
                      </a:lnTo>
                      <a:lnTo>
                        <a:pt x="117" y="406"/>
                      </a:lnTo>
                      <a:lnTo>
                        <a:pt x="118" y="404"/>
                      </a:lnTo>
                      <a:lnTo>
                        <a:pt x="118" y="402"/>
                      </a:lnTo>
                      <a:lnTo>
                        <a:pt x="117" y="402"/>
                      </a:lnTo>
                      <a:lnTo>
                        <a:pt x="109" y="397"/>
                      </a:lnTo>
                      <a:lnTo>
                        <a:pt x="108" y="396"/>
                      </a:lnTo>
                      <a:lnTo>
                        <a:pt x="106" y="395"/>
                      </a:lnTo>
                      <a:lnTo>
                        <a:pt x="104" y="395"/>
                      </a:lnTo>
                      <a:lnTo>
                        <a:pt x="95" y="392"/>
                      </a:lnTo>
                      <a:lnTo>
                        <a:pt x="94" y="391"/>
                      </a:lnTo>
                      <a:lnTo>
                        <a:pt x="90" y="391"/>
                      </a:lnTo>
                      <a:lnTo>
                        <a:pt x="89" y="392"/>
                      </a:lnTo>
                      <a:lnTo>
                        <a:pt x="87" y="393"/>
                      </a:lnTo>
                      <a:lnTo>
                        <a:pt x="87" y="395"/>
                      </a:lnTo>
                      <a:lnTo>
                        <a:pt x="87" y="396"/>
                      </a:lnTo>
                      <a:lnTo>
                        <a:pt x="86" y="399"/>
                      </a:lnTo>
                      <a:lnTo>
                        <a:pt x="84" y="401"/>
                      </a:lnTo>
                      <a:lnTo>
                        <a:pt x="82" y="402"/>
                      </a:lnTo>
                      <a:lnTo>
                        <a:pt x="81" y="402"/>
                      </a:lnTo>
                      <a:lnTo>
                        <a:pt x="80" y="402"/>
                      </a:lnTo>
                      <a:lnTo>
                        <a:pt x="77" y="400"/>
                      </a:lnTo>
                      <a:lnTo>
                        <a:pt x="73" y="397"/>
                      </a:lnTo>
                      <a:lnTo>
                        <a:pt x="73" y="396"/>
                      </a:lnTo>
                      <a:lnTo>
                        <a:pt x="68" y="383"/>
                      </a:lnTo>
                      <a:lnTo>
                        <a:pt x="71" y="380"/>
                      </a:lnTo>
                      <a:lnTo>
                        <a:pt x="71" y="378"/>
                      </a:lnTo>
                      <a:lnTo>
                        <a:pt x="67" y="364"/>
                      </a:lnTo>
                      <a:lnTo>
                        <a:pt x="67" y="362"/>
                      </a:lnTo>
                      <a:lnTo>
                        <a:pt x="66" y="362"/>
                      </a:lnTo>
                      <a:lnTo>
                        <a:pt x="61" y="355"/>
                      </a:lnTo>
                      <a:lnTo>
                        <a:pt x="57" y="353"/>
                      </a:lnTo>
                      <a:lnTo>
                        <a:pt x="53" y="352"/>
                      </a:lnTo>
                      <a:lnTo>
                        <a:pt x="49" y="348"/>
                      </a:lnTo>
                      <a:lnTo>
                        <a:pt x="44" y="345"/>
                      </a:lnTo>
                      <a:lnTo>
                        <a:pt x="40" y="343"/>
                      </a:lnTo>
                      <a:lnTo>
                        <a:pt x="31" y="331"/>
                      </a:lnTo>
                      <a:lnTo>
                        <a:pt x="30" y="330"/>
                      </a:lnTo>
                      <a:lnTo>
                        <a:pt x="29" y="327"/>
                      </a:lnTo>
                      <a:lnTo>
                        <a:pt x="25" y="325"/>
                      </a:lnTo>
                      <a:lnTo>
                        <a:pt x="19" y="319"/>
                      </a:lnTo>
                      <a:lnTo>
                        <a:pt x="15" y="316"/>
                      </a:lnTo>
                      <a:lnTo>
                        <a:pt x="14" y="313"/>
                      </a:lnTo>
                      <a:lnTo>
                        <a:pt x="14" y="312"/>
                      </a:lnTo>
                      <a:lnTo>
                        <a:pt x="14" y="311"/>
                      </a:lnTo>
                      <a:lnTo>
                        <a:pt x="14" y="308"/>
                      </a:lnTo>
                      <a:lnTo>
                        <a:pt x="9" y="302"/>
                      </a:lnTo>
                      <a:lnTo>
                        <a:pt x="7" y="299"/>
                      </a:lnTo>
                      <a:lnTo>
                        <a:pt x="6" y="291"/>
                      </a:lnTo>
                      <a:lnTo>
                        <a:pt x="5" y="287"/>
                      </a:lnTo>
                      <a:lnTo>
                        <a:pt x="2" y="282"/>
                      </a:lnTo>
                      <a:lnTo>
                        <a:pt x="1" y="272"/>
                      </a:lnTo>
                      <a:lnTo>
                        <a:pt x="0" y="266"/>
                      </a:lnTo>
                      <a:lnTo>
                        <a:pt x="0" y="264"/>
                      </a:lnTo>
                      <a:lnTo>
                        <a:pt x="1" y="260"/>
                      </a:lnTo>
                      <a:lnTo>
                        <a:pt x="1" y="259"/>
                      </a:lnTo>
                      <a:lnTo>
                        <a:pt x="1" y="255"/>
                      </a:lnTo>
                      <a:lnTo>
                        <a:pt x="3" y="249"/>
                      </a:lnTo>
                      <a:lnTo>
                        <a:pt x="5" y="246"/>
                      </a:lnTo>
                      <a:lnTo>
                        <a:pt x="6" y="245"/>
                      </a:lnTo>
                      <a:lnTo>
                        <a:pt x="9" y="244"/>
                      </a:lnTo>
                      <a:lnTo>
                        <a:pt x="10" y="244"/>
                      </a:lnTo>
                      <a:lnTo>
                        <a:pt x="10" y="242"/>
                      </a:lnTo>
                      <a:lnTo>
                        <a:pt x="10" y="232"/>
                      </a:lnTo>
                      <a:lnTo>
                        <a:pt x="10" y="231"/>
                      </a:lnTo>
                      <a:lnTo>
                        <a:pt x="10" y="230"/>
                      </a:lnTo>
                      <a:lnTo>
                        <a:pt x="9" y="228"/>
                      </a:lnTo>
                      <a:lnTo>
                        <a:pt x="6" y="227"/>
                      </a:lnTo>
                      <a:lnTo>
                        <a:pt x="6" y="226"/>
                      </a:lnTo>
                      <a:lnTo>
                        <a:pt x="10" y="221"/>
                      </a:lnTo>
                      <a:lnTo>
                        <a:pt x="10" y="219"/>
                      </a:lnTo>
                      <a:lnTo>
                        <a:pt x="11" y="219"/>
                      </a:lnTo>
                      <a:lnTo>
                        <a:pt x="14" y="218"/>
                      </a:lnTo>
                      <a:lnTo>
                        <a:pt x="17" y="217"/>
                      </a:lnTo>
                      <a:lnTo>
                        <a:pt x="20" y="216"/>
                      </a:lnTo>
                      <a:lnTo>
                        <a:pt x="21" y="217"/>
                      </a:lnTo>
                      <a:lnTo>
                        <a:pt x="23" y="216"/>
                      </a:lnTo>
                      <a:lnTo>
                        <a:pt x="26" y="213"/>
                      </a:lnTo>
                      <a:lnTo>
                        <a:pt x="28" y="212"/>
                      </a:lnTo>
                      <a:lnTo>
                        <a:pt x="28" y="209"/>
                      </a:lnTo>
                      <a:lnTo>
                        <a:pt x="29" y="199"/>
                      </a:lnTo>
                      <a:lnTo>
                        <a:pt x="29" y="198"/>
                      </a:lnTo>
                      <a:lnTo>
                        <a:pt x="29" y="197"/>
                      </a:lnTo>
                      <a:lnTo>
                        <a:pt x="35" y="188"/>
                      </a:lnTo>
                      <a:lnTo>
                        <a:pt x="35" y="186"/>
                      </a:lnTo>
                      <a:lnTo>
                        <a:pt x="38" y="185"/>
                      </a:lnTo>
                      <a:lnTo>
                        <a:pt x="38" y="184"/>
                      </a:lnTo>
                      <a:lnTo>
                        <a:pt x="39" y="181"/>
                      </a:lnTo>
                      <a:lnTo>
                        <a:pt x="39" y="172"/>
                      </a:lnTo>
                      <a:lnTo>
                        <a:pt x="39" y="170"/>
                      </a:lnTo>
                      <a:lnTo>
                        <a:pt x="38" y="169"/>
                      </a:lnTo>
                      <a:lnTo>
                        <a:pt x="38" y="166"/>
                      </a:lnTo>
                      <a:lnTo>
                        <a:pt x="35" y="160"/>
                      </a:lnTo>
                      <a:lnTo>
                        <a:pt x="34" y="160"/>
                      </a:lnTo>
                      <a:lnTo>
                        <a:pt x="34" y="158"/>
                      </a:lnTo>
                      <a:lnTo>
                        <a:pt x="33" y="158"/>
                      </a:lnTo>
                      <a:lnTo>
                        <a:pt x="30" y="157"/>
                      </a:lnTo>
                      <a:lnTo>
                        <a:pt x="25" y="151"/>
                      </a:lnTo>
                      <a:lnTo>
                        <a:pt x="26" y="141"/>
                      </a:lnTo>
                      <a:lnTo>
                        <a:pt x="29" y="133"/>
                      </a:lnTo>
                      <a:lnTo>
                        <a:pt x="29" y="132"/>
                      </a:lnTo>
                      <a:lnTo>
                        <a:pt x="30" y="132"/>
                      </a:lnTo>
                      <a:lnTo>
                        <a:pt x="33" y="130"/>
                      </a:lnTo>
                      <a:lnTo>
                        <a:pt x="44" y="128"/>
                      </a:lnTo>
                      <a:lnTo>
                        <a:pt x="48" y="128"/>
                      </a:lnTo>
                      <a:lnTo>
                        <a:pt x="49" y="128"/>
                      </a:lnTo>
                      <a:lnTo>
                        <a:pt x="52" y="128"/>
                      </a:lnTo>
                      <a:lnTo>
                        <a:pt x="58" y="125"/>
                      </a:lnTo>
                      <a:lnTo>
                        <a:pt x="62" y="122"/>
                      </a:lnTo>
                      <a:lnTo>
                        <a:pt x="70" y="119"/>
                      </a:lnTo>
                      <a:lnTo>
                        <a:pt x="71" y="119"/>
                      </a:lnTo>
                      <a:lnTo>
                        <a:pt x="72" y="118"/>
                      </a:lnTo>
                      <a:lnTo>
                        <a:pt x="77" y="113"/>
                      </a:lnTo>
                      <a:lnTo>
                        <a:pt x="81" y="108"/>
                      </a:lnTo>
                      <a:lnTo>
                        <a:pt x="81" y="105"/>
                      </a:lnTo>
                      <a:lnTo>
                        <a:pt x="81" y="101"/>
                      </a:lnTo>
                      <a:lnTo>
                        <a:pt x="82" y="96"/>
                      </a:lnTo>
                      <a:lnTo>
                        <a:pt x="82" y="95"/>
                      </a:lnTo>
                      <a:lnTo>
                        <a:pt x="82" y="94"/>
                      </a:lnTo>
                      <a:lnTo>
                        <a:pt x="85" y="91"/>
                      </a:lnTo>
                      <a:lnTo>
                        <a:pt x="87" y="90"/>
                      </a:lnTo>
                      <a:lnTo>
                        <a:pt x="89" y="89"/>
                      </a:lnTo>
                      <a:lnTo>
                        <a:pt x="90" y="89"/>
                      </a:lnTo>
                      <a:lnTo>
                        <a:pt x="91" y="87"/>
                      </a:lnTo>
                      <a:lnTo>
                        <a:pt x="92" y="73"/>
                      </a:lnTo>
                      <a:lnTo>
                        <a:pt x="94" y="67"/>
                      </a:lnTo>
                      <a:lnTo>
                        <a:pt x="94" y="64"/>
                      </a:lnTo>
                      <a:lnTo>
                        <a:pt x="92" y="63"/>
                      </a:lnTo>
                      <a:lnTo>
                        <a:pt x="92" y="62"/>
                      </a:lnTo>
                      <a:lnTo>
                        <a:pt x="91" y="62"/>
                      </a:lnTo>
                      <a:lnTo>
                        <a:pt x="91" y="61"/>
                      </a:lnTo>
                      <a:lnTo>
                        <a:pt x="91" y="58"/>
                      </a:lnTo>
                      <a:lnTo>
                        <a:pt x="91" y="57"/>
                      </a:lnTo>
                      <a:lnTo>
                        <a:pt x="91" y="56"/>
                      </a:lnTo>
                      <a:lnTo>
                        <a:pt x="91" y="54"/>
                      </a:lnTo>
                      <a:lnTo>
                        <a:pt x="90" y="53"/>
                      </a:lnTo>
                      <a:lnTo>
                        <a:pt x="87" y="50"/>
                      </a:lnTo>
                      <a:lnTo>
                        <a:pt x="85" y="49"/>
                      </a:lnTo>
                      <a:lnTo>
                        <a:pt x="80" y="47"/>
                      </a:lnTo>
                      <a:lnTo>
                        <a:pt x="78" y="47"/>
                      </a:lnTo>
                      <a:lnTo>
                        <a:pt x="76" y="45"/>
                      </a:lnTo>
                      <a:lnTo>
                        <a:pt x="75" y="44"/>
                      </a:lnTo>
                      <a:lnTo>
                        <a:pt x="73" y="43"/>
                      </a:lnTo>
                      <a:lnTo>
                        <a:pt x="71" y="40"/>
                      </a:lnTo>
                      <a:lnTo>
                        <a:pt x="70" y="38"/>
                      </a:lnTo>
                      <a:lnTo>
                        <a:pt x="70" y="36"/>
                      </a:lnTo>
                      <a:lnTo>
                        <a:pt x="71" y="33"/>
                      </a:lnTo>
                      <a:lnTo>
                        <a:pt x="66" y="26"/>
                      </a:lnTo>
                      <a:lnTo>
                        <a:pt x="59" y="22"/>
                      </a:lnTo>
                      <a:lnTo>
                        <a:pt x="54" y="19"/>
                      </a:lnTo>
                      <a:lnTo>
                        <a:pt x="52" y="17"/>
                      </a:lnTo>
                      <a:lnTo>
                        <a:pt x="52" y="16"/>
                      </a:lnTo>
                      <a:lnTo>
                        <a:pt x="53" y="14"/>
                      </a:lnTo>
                      <a:lnTo>
                        <a:pt x="54" y="14"/>
                      </a:lnTo>
                      <a:lnTo>
                        <a:pt x="58" y="14"/>
                      </a:lnTo>
                      <a:close/>
                    </a:path>
                  </a:pathLst>
                </a:custGeom>
                <a:solidFill>
                  <a:srgbClr val="BFFF8C"/>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0" name="Freeform 147"/>
                <p:cNvSpPr>
                  <a:spLocks/>
                </p:cNvSpPr>
                <p:nvPr/>
              </p:nvSpPr>
              <p:spPr bwMode="auto">
                <a:xfrm>
                  <a:off x="7002463" y="2952750"/>
                  <a:ext cx="392113" cy="712788"/>
                </a:xfrm>
                <a:custGeom>
                  <a:avLst/>
                  <a:gdLst>
                    <a:gd name="T0" fmla="*/ 129 w 247"/>
                    <a:gd name="T1" fmla="*/ 9 h 449"/>
                    <a:gd name="T2" fmla="*/ 147 w 247"/>
                    <a:gd name="T3" fmla="*/ 8 h 449"/>
                    <a:gd name="T4" fmla="*/ 170 w 247"/>
                    <a:gd name="T5" fmla="*/ 5 h 449"/>
                    <a:gd name="T6" fmla="*/ 181 w 247"/>
                    <a:gd name="T7" fmla="*/ 3 h 449"/>
                    <a:gd name="T8" fmla="*/ 209 w 247"/>
                    <a:gd name="T9" fmla="*/ 2 h 449"/>
                    <a:gd name="T10" fmla="*/ 210 w 247"/>
                    <a:gd name="T11" fmla="*/ 14 h 449"/>
                    <a:gd name="T12" fmla="*/ 213 w 247"/>
                    <a:gd name="T13" fmla="*/ 37 h 449"/>
                    <a:gd name="T14" fmla="*/ 217 w 247"/>
                    <a:gd name="T15" fmla="*/ 71 h 449"/>
                    <a:gd name="T16" fmla="*/ 223 w 247"/>
                    <a:gd name="T17" fmla="*/ 112 h 449"/>
                    <a:gd name="T18" fmla="*/ 226 w 247"/>
                    <a:gd name="T19" fmla="*/ 137 h 449"/>
                    <a:gd name="T20" fmla="*/ 229 w 247"/>
                    <a:gd name="T21" fmla="*/ 168 h 449"/>
                    <a:gd name="T22" fmla="*/ 232 w 247"/>
                    <a:gd name="T23" fmla="*/ 196 h 449"/>
                    <a:gd name="T24" fmla="*/ 233 w 247"/>
                    <a:gd name="T25" fmla="*/ 207 h 449"/>
                    <a:gd name="T26" fmla="*/ 236 w 247"/>
                    <a:gd name="T27" fmla="*/ 233 h 449"/>
                    <a:gd name="T28" fmla="*/ 240 w 247"/>
                    <a:gd name="T29" fmla="*/ 265 h 449"/>
                    <a:gd name="T30" fmla="*/ 241 w 247"/>
                    <a:gd name="T31" fmla="*/ 282 h 449"/>
                    <a:gd name="T32" fmla="*/ 245 w 247"/>
                    <a:gd name="T33" fmla="*/ 300 h 449"/>
                    <a:gd name="T34" fmla="*/ 235 w 247"/>
                    <a:gd name="T35" fmla="*/ 318 h 449"/>
                    <a:gd name="T36" fmla="*/ 221 w 247"/>
                    <a:gd name="T37" fmla="*/ 329 h 449"/>
                    <a:gd name="T38" fmla="*/ 212 w 247"/>
                    <a:gd name="T39" fmla="*/ 324 h 449"/>
                    <a:gd name="T40" fmla="*/ 200 w 247"/>
                    <a:gd name="T41" fmla="*/ 341 h 449"/>
                    <a:gd name="T42" fmla="*/ 189 w 247"/>
                    <a:gd name="T43" fmla="*/ 360 h 449"/>
                    <a:gd name="T44" fmla="*/ 185 w 247"/>
                    <a:gd name="T45" fmla="*/ 376 h 449"/>
                    <a:gd name="T46" fmla="*/ 174 w 247"/>
                    <a:gd name="T47" fmla="*/ 379 h 449"/>
                    <a:gd name="T48" fmla="*/ 170 w 247"/>
                    <a:gd name="T49" fmla="*/ 400 h 449"/>
                    <a:gd name="T50" fmla="*/ 161 w 247"/>
                    <a:gd name="T51" fmla="*/ 411 h 449"/>
                    <a:gd name="T52" fmla="*/ 141 w 247"/>
                    <a:gd name="T53" fmla="*/ 399 h 449"/>
                    <a:gd name="T54" fmla="*/ 128 w 247"/>
                    <a:gd name="T55" fmla="*/ 406 h 449"/>
                    <a:gd name="T56" fmla="*/ 121 w 247"/>
                    <a:gd name="T57" fmla="*/ 411 h 449"/>
                    <a:gd name="T58" fmla="*/ 113 w 247"/>
                    <a:gd name="T59" fmla="*/ 430 h 449"/>
                    <a:gd name="T60" fmla="*/ 100 w 247"/>
                    <a:gd name="T61" fmla="*/ 418 h 449"/>
                    <a:gd name="T62" fmla="*/ 85 w 247"/>
                    <a:gd name="T63" fmla="*/ 427 h 449"/>
                    <a:gd name="T64" fmla="*/ 80 w 247"/>
                    <a:gd name="T65" fmla="*/ 441 h 449"/>
                    <a:gd name="T66" fmla="*/ 54 w 247"/>
                    <a:gd name="T67" fmla="*/ 428 h 449"/>
                    <a:gd name="T68" fmla="*/ 40 w 247"/>
                    <a:gd name="T69" fmla="*/ 430 h 449"/>
                    <a:gd name="T70" fmla="*/ 35 w 247"/>
                    <a:gd name="T71" fmla="*/ 432 h 449"/>
                    <a:gd name="T72" fmla="*/ 35 w 247"/>
                    <a:gd name="T73" fmla="*/ 442 h 449"/>
                    <a:gd name="T74" fmla="*/ 31 w 247"/>
                    <a:gd name="T75" fmla="*/ 434 h 449"/>
                    <a:gd name="T76" fmla="*/ 17 w 247"/>
                    <a:gd name="T77" fmla="*/ 435 h 449"/>
                    <a:gd name="T78" fmla="*/ 11 w 247"/>
                    <a:gd name="T79" fmla="*/ 439 h 449"/>
                    <a:gd name="T80" fmla="*/ 11 w 247"/>
                    <a:gd name="T81" fmla="*/ 449 h 449"/>
                    <a:gd name="T82" fmla="*/ 0 w 247"/>
                    <a:gd name="T83" fmla="*/ 437 h 449"/>
                    <a:gd name="T84" fmla="*/ 6 w 247"/>
                    <a:gd name="T85" fmla="*/ 413 h 449"/>
                    <a:gd name="T86" fmla="*/ 7 w 247"/>
                    <a:gd name="T87" fmla="*/ 404 h 449"/>
                    <a:gd name="T88" fmla="*/ 21 w 247"/>
                    <a:gd name="T89" fmla="*/ 380 h 449"/>
                    <a:gd name="T90" fmla="*/ 30 w 247"/>
                    <a:gd name="T91" fmla="*/ 352 h 449"/>
                    <a:gd name="T92" fmla="*/ 33 w 247"/>
                    <a:gd name="T93" fmla="*/ 332 h 449"/>
                    <a:gd name="T94" fmla="*/ 25 w 247"/>
                    <a:gd name="T95" fmla="*/ 305 h 449"/>
                    <a:gd name="T96" fmla="*/ 24 w 247"/>
                    <a:gd name="T97" fmla="*/ 286 h 449"/>
                    <a:gd name="T98" fmla="*/ 27 w 247"/>
                    <a:gd name="T99" fmla="*/ 268 h 449"/>
                    <a:gd name="T100" fmla="*/ 25 w 247"/>
                    <a:gd name="T101" fmla="*/ 247 h 449"/>
                    <a:gd name="T102" fmla="*/ 22 w 247"/>
                    <a:gd name="T103" fmla="*/ 211 h 449"/>
                    <a:gd name="T104" fmla="*/ 20 w 247"/>
                    <a:gd name="T105" fmla="*/ 190 h 449"/>
                    <a:gd name="T106" fmla="*/ 15 w 247"/>
                    <a:gd name="T107" fmla="*/ 131 h 449"/>
                    <a:gd name="T108" fmla="*/ 11 w 247"/>
                    <a:gd name="T109" fmla="*/ 90 h 449"/>
                    <a:gd name="T110" fmla="*/ 7 w 247"/>
                    <a:gd name="T111" fmla="*/ 43 h 449"/>
                    <a:gd name="T112" fmla="*/ 7 w 247"/>
                    <a:gd name="T113" fmla="*/ 28 h 449"/>
                    <a:gd name="T114" fmla="*/ 12 w 247"/>
                    <a:gd name="T115" fmla="*/ 33 h 449"/>
                    <a:gd name="T116" fmla="*/ 26 w 247"/>
                    <a:gd name="T117" fmla="*/ 35 h 449"/>
                    <a:gd name="T118" fmla="*/ 44 w 247"/>
                    <a:gd name="T119" fmla="*/ 27 h 449"/>
                    <a:gd name="T120" fmla="*/ 71 w 247"/>
                    <a:gd name="T121" fmla="*/ 1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7" h="449">
                      <a:moveTo>
                        <a:pt x="110" y="12"/>
                      </a:moveTo>
                      <a:lnTo>
                        <a:pt x="114" y="10"/>
                      </a:lnTo>
                      <a:lnTo>
                        <a:pt x="119" y="10"/>
                      </a:lnTo>
                      <a:lnTo>
                        <a:pt x="120" y="10"/>
                      </a:lnTo>
                      <a:lnTo>
                        <a:pt x="121" y="10"/>
                      </a:lnTo>
                      <a:lnTo>
                        <a:pt x="128" y="9"/>
                      </a:lnTo>
                      <a:lnTo>
                        <a:pt x="129" y="9"/>
                      </a:lnTo>
                      <a:lnTo>
                        <a:pt x="134" y="9"/>
                      </a:lnTo>
                      <a:lnTo>
                        <a:pt x="135" y="9"/>
                      </a:lnTo>
                      <a:lnTo>
                        <a:pt x="138" y="8"/>
                      </a:lnTo>
                      <a:lnTo>
                        <a:pt x="139" y="8"/>
                      </a:lnTo>
                      <a:lnTo>
                        <a:pt x="144" y="8"/>
                      </a:lnTo>
                      <a:lnTo>
                        <a:pt x="146" y="8"/>
                      </a:lnTo>
                      <a:lnTo>
                        <a:pt x="147" y="8"/>
                      </a:lnTo>
                      <a:lnTo>
                        <a:pt x="148" y="7"/>
                      </a:lnTo>
                      <a:lnTo>
                        <a:pt x="155" y="7"/>
                      </a:lnTo>
                      <a:lnTo>
                        <a:pt x="156" y="7"/>
                      </a:lnTo>
                      <a:lnTo>
                        <a:pt x="162" y="5"/>
                      </a:lnTo>
                      <a:lnTo>
                        <a:pt x="166" y="5"/>
                      </a:lnTo>
                      <a:lnTo>
                        <a:pt x="167" y="5"/>
                      </a:lnTo>
                      <a:lnTo>
                        <a:pt x="170" y="5"/>
                      </a:lnTo>
                      <a:lnTo>
                        <a:pt x="170" y="4"/>
                      </a:lnTo>
                      <a:lnTo>
                        <a:pt x="171" y="4"/>
                      </a:lnTo>
                      <a:lnTo>
                        <a:pt x="172" y="4"/>
                      </a:lnTo>
                      <a:lnTo>
                        <a:pt x="174" y="4"/>
                      </a:lnTo>
                      <a:lnTo>
                        <a:pt x="176" y="4"/>
                      </a:lnTo>
                      <a:lnTo>
                        <a:pt x="179" y="4"/>
                      </a:lnTo>
                      <a:lnTo>
                        <a:pt x="181" y="3"/>
                      </a:lnTo>
                      <a:lnTo>
                        <a:pt x="185" y="3"/>
                      </a:lnTo>
                      <a:lnTo>
                        <a:pt x="191" y="2"/>
                      </a:lnTo>
                      <a:lnTo>
                        <a:pt x="196" y="2"/>
                      </a:lnTo>
                      <a:lnTo>
                        <a:pt x="199" y="2"/>
                      </a:lnTo>
                      <a:lnTo>
                        <a:pt x="207" y="0"/>
                      </a:lnTo>
                      <a:lnTo>
                        <a:pt x="208" y="0"/>
                      </a:lnTo>
                      <a:lnTo>
                        <a:pt x="209" y="2"/>
                      </a:lnTo>
                      <a:lnTo>
                        <a:pt x="209" y="3"/>
                      </a:lnTo>
                      <a:lnTo>
                        <a:pt x="209" y="4"/>
                      </a:lnTo>
                      <a:lnTo>
                        <a:pt x="209" y="5"/>
                      </a:lnTo>
                      <a:lnTo>
                        <a:pt x="209" y="7"/>
                      </a:lnTo>
                      <a:lnTo>
                        <a:pt x="209" y="9"/>
                      </a:lnTo>
                      <a:lnTo>
                        <a:pt x="210" y="13"/>
                      </a:lnTo>
                      <a:lnTo>
                        <a:pt x="210" y="14"/>
                      </a:lnTo>
                      <a:lnTo>
                        <a:pt x="210" y="15"/>
                      </a:lnTo>
                      <a:lnTo>
                        <a:pt x="212" y="24"/>
                      </a:lnTo>
                      <a:lnTo>
                        <a:pt x="212" y="27"/>
                      </a:lnTo>
                      <a:lnTo>
                        <a:pt x="212" y="28"/>
                      </a:lnTo>
                      <a:lnTo>
                        <a:pt x="213" y="35"/>
                      </a:lnTo>
                      <a:lnTo>
                        <a:pt x="213" y="36"/>
                      </a:lnTo>
                      <a:lnTo>
                        <a:pt x="213" y="37"/>
                      </a:lnTo>
                      <a:lnTo>
                        <a:pt x="214" y="42"/>
                      </a:lnTo>
                      <a:lnTo>
                        <a:pt x="216" y="52"/>
                      </a:lnTo>
                      <a:lnTo>
                        <a:pt x="216" y="54"/>
                      </a:lnTo>
                      <a:lnTo>
                        <a:pt x="217" y="62"/>
                      </a:lnTo>
                      <a:lnTo>
                        <a:pt x="217" y="64"/>
                      </a:lnTo>
                      <a:lnTo>
                        <a:pt x="217" y="70"/>
                      </a:lnTo>
                      <a:lnTo>
                        <a:pt x="217" y="71"/>
                      </a:lnTo>
                      <a:lnTo>
                        <a:pt x="218" y="82"/>
                      </a:lnTo>
                      <a:lnTo>
                        <a:pt x="219" y="89"/>
                      </a:lnTo>
                      <a:lnTo>
                        <a:pt x="222" y="106"/>
                      </a:lnTo>
                      <a:lnTo>
                        <a:pt x="222" y="108"/>
                      </a:lnTo>
                      <a:lnTo>
                        <a:pt x="222" y="110"/>
                      </a:lnTo>
                      <a:lnTo>
                        <a:pt x="222" y="111"/>
                      </a:lnTo>
                      <a:lnTo>
                        <a:pt x="223" y="112"/>
                      </a:lnTo>
                      <a:lnTo>
                        <a:pt x="223" y="113"/>
                      </a:lnTo>
                      <a:lnTo>
                        <a:pt x="223" y="115"/>
                      </a:lnTo>
                      <a:lnTo>
                        <a:pt x="223" y="117"/>
                      </a:lnTo>
                      <a:lnTo>
                        <a:pt x="223" y="118"/>
                      </a:lnTo>
                      <a:lnTo>
                        <a:pt x="224" y="126"/>
                      </a:lnTo>
                      <a:lnTo>
                        <a:pt x="224" y="131"/>
                      </a:lnTo>
                      <a:lnTo>
                        <a:pt x="226" y="137"/>
                      </a:lnTo>
                      <a:lnTo>
                        <a:pt x="227" y="149"/>
                      </a:lnTo>
                      <a:lnTo>
                        <a:pt x="227" y="154"/>
                      </a:lnTo>
                      <a:lnTo>
                        <a:pt x="228" y="155"/>
                      </a:lnTo>
                      <a:lnTo>
                        <a:pt x="228" y="163"/>
                      </a:lnTo>
                      <a:lnTo>
                        <a:pt x="229" y="165"/>
                      </a:lnTo>
                      <a:lnTo>
                        <a:pt x="229" y="167"/>
                      </a:lnTo>
                      <a:lnTo>
                        <a:pt x="229" y="168"/>
                      </a:lnTo>
                      <a:lnTo>
                        <a:pt x="229" y="173"/>
                      </a:lnTo>
                      <a:lnTo>
                        <a:pt x="229" y="176"/>
                      </a:lnTo>
                      <a:lnTo>
                        <a:pt x="231" y="182"/>
                      </a:lnTo>
                      <a:lnTo>
                        <a:pt x="231" y="183"/>
                      </a:lnTo>
                      <a:lnTo>
                        <a:pt x="231" y="186"/>
                      </a:lnTo>
                      <a:lnTo>
                        <a:pt x="232" y="195"/>
                      </a:lnTo>
                      <a:lnTo>
                        <a:pt x="232" y="196"/>
                      </a:lnTo>
                      <a:lnTo>
                        <a:pt x="232" y="198"/>
                      </a:lnTo>
                      <a:lnTo>
                        <a:pt x="232" y="200"/>
                      </a:lnTo>
                      <a:lnTo>
                        <a:pt x="233" y="202"/>
                      </a:lnTo>
                      <a:lnTo>
                        <a:pt x="233" y="204"/>
                      </a:lnTo>
                      <a:lnTo>
                        <a:pt x="233" y="205"/>
                      </a:lnTo>
                      <a:lnTo>
                        <a:pt x="233" y="206"/>
                      </a:lnTo>
                      <a:lnTo>
                        <a:pt x="233" y="207"/>
                      </a:lnTo>
                      <a:lnTo>
                        <a:pt x="233" y="209"/>
                      </a:lnTo>
                      <a:lnTo>
                        <a:pt x="233" y="210"/>
                      </a:lnTo>
                      <a:lnTo>
                        <a:pt x="235" y="216"/>
                      </a:lnTo>
                      <a:lnTo>
                        <a:pt x="235" y="221"/>
                      </a:lnTo>
                      <a:lnTo>
                        <a:pt x="235" y="223"/>
                      </a:lnTo>
                      <a:lnTo>
                        <a:pt x="236" y="226"/>
                      </a:lnTo>
                      <a:lnTo>
                        <a:pt x="236" y="233"/>
                      </a:lnTo>
                      <a:lnTo>
                        <a:pt x="237" y="235"/>
                      </a:lnTo>
                      <a:lnTo>
                        <a:pt x="237" y="238"/>
                      </a:lnTo>
                      <a:lnTo>
                        <a:pt x="237" y="239"/>
                      </a:lnTo>
                      <a:lnTo>
                        <a:pt x="237" y="243"/>
                      </a:lnTo>
                      <a:lnTo>
                        <a:pt x="238" y="252"/>
                      </a:lnTo>
                      <a:lnTo>
                        <a:pt x="240" y="261"/>
                      </a:lnTo>
                      <a:lnTo>
                        <a:pt x="240" y="265"/>
                      </a:lnTo>
                      <a:lnTo>
                        <a:pt x="240" y="266"/>
                      </a:lnTo>
                      <a:lnTo>
                        <a:pt x="240" y="267"/>
                      </a:lnTo>
                      <a:lnTo>
                        <a:pt x="241" y="267"/>
                      </a:lnTo>
                      <a:lnTo>
                        <a:pt x="241" y="276"/>
                      </a:lnTo>
                      <a:lnTo>
                        <a:pt x="241" y="277"/>
                      </a:lnTo>
                      <a:lnTo>
                        <a:pt x="242" y="282"/>
                      </a:lnTo>
                      <a:lnTo>
                        <a:pt x="241" y="282"/>
                      </a:lnTo>
                      <a:lnTo>
                        <a:pt x="237" y="286"/>
                      </a:lnTo>
                      <a:lnTo>
                        <a:pt x="237" y="287"/>
                      </a:lnTo>
                      <a:lnTo>
                        <a:pt x="237" y="289"/>
                      </a:lnTo>
                      <a:lnTo>
                        <a:pt x="237" y="290"/>
                      </a:lnTo>
                      <a:lnTo>
                        <a:pt x="238" y="290"/>
                      </a:lnTo>
                      <a:lnTo>
                        <a:pt x="241" y="294"/>
                      </a:lnTo>
                      <a:lnTo>
                        <a:pt x="245" y="300"/>
                      </a:lnTo>
                      <a:lnTo>
                        <a:pt x="247" y="305"/>
                      </a:lnTo>
                      <a:lnTo>
                        <a:pt x="247" y="306"/>
                      </a:lnTo>
                      <a:lnTo>
                        <a:pt x="247" y="308"/>
                      </a:lnTo>
                      <a:lnTo>
                        <a:pt x="247" y="314"/>
                      </a:lnTo>
                      <a:lnTo>
                        <a:pt x="245" y="315"/>
                      </a:lnTo>
                      <a:lnTo>
                        <a:pt x="237" y="318"/>
                      </a:lnTo>
                      <a:lnTo>
                        <a:pt x="235" y="318"/>
                      </a:lnTo>
                      <a:lnTo>
                        <a:pt x="233" y="318"/>
                      </a:lnTo>
                      <a:lnTo>
                        <a:pt x="231" y="320"/>
                      </a:lnTo>
                      <a:lnTo>
                        <a:pt x="226" y="324"/>
                      </a:lnTo>
                      <a:lnTo>
                        <a:pt x="224" y="326"/>
                      </a:lnTo>
                      <a:lnTo>
                        <a:pt x="223" y="328"/>
                      </a:lnTo>
                      <a:lnTo>
                        <a:pt x="222" y="329"/>
                      </a:lnTo>
                      <a:lnTo>
                        <a:pt x="221" y="329"/>
                      </a:lnTo>
                      <a:lnTo>
                        <a:pt x="219" y="329"/>
                      </a:lnTo>
                      <a:lnTo>
                        <a:pt x="218" y="329"/>
                      </a:lnTo>
                      <a:lnTo>
                        <a:pt x="217" y="329"/>
                      </a:lnTo>
                      <a:lnTo>
                        <a:pt x="216" y="328"/>
                      </a:lnTo>
                      <a:lnTo>
                        <a:pt x="214" y="326"/>
                      </a:lnTo>
                      <a:lnTo>
                        <a:pt x="213" y="326"/>
                      </a:lnTo>
                      <a:lnTo>
                        <a:pt x="212" y="324"/>
                      </a:lnTo>
                      <a:lnTo>
                        <a:pt x="210" y="324"/>
                      </a:lnTo>
                      <a:lnTo>
                        <a:pt x="207" y="326"/>
                      </a:lnTo>
                      <a:lnTo>
                        <a:pt x="200" y="327"/>
                      </a:lnTo>
                      <a:lnTo>
                        <a:pt x="199" y="328"/>
                      </a:lnTo>
                      <a:lnTo>
                        <a:pt x="198" y="329"/>
                      </a:lnTo>
                      <a:lnTo>
                        <a:pt x="198" y="332"/>
                      </a:lnTo>
                      <a:lnTo>
                        <a:pt x="200" y="341"/>
                      </a:lnTo>
                      <a:lnTo>
                        <a:pt x="202" y="342"/>
                      </a:lnTo>
                      <a:lnTo>
                        <a:pt x="203" y="345"/>
                      </a:lnTo>
                      <a:lnTo>
                        <a:pt x="203" y="347"/>
                      </a:lnTo>
                      <a:lnTo>
                        <a:pt x="203" y="348"/>
                      </a:lnTo>
                      <a:lnTo>
                        <a:pt x="202" y="350"/>
                      </a:lnTo>
                      <a:lnTo>
                        <a:pt x="199" y="351"/>
                      </a:lnTo>
                      <a:lnTo>
                        <a:pt x="189" y="360"/>
                      </a:lnTo>
                      <a:lnTo>
                        <a:pt x="188" y="362"/>
                      </a:lnTo>
                      <a:lnTo>
                        <a:pt x="188" y="365"/>
                      </a:lnTo>
                      <a:lnTo>
                        <a:pt x="188" y="366"/>
                      </a:lnTo>
                      <a:lnTo>
                        <a:pt x="188" y="369"/>
                      </a:lnTo>
                      <a:lnTo>
                        <a:pt x="186" y="373"/>
                      </a:lnTo>
                      <a:lnTo>
                        <a:pt x="185" y="375"/>
                      </a:lnTo>
                      <a:lnTo>
                        <a:pt x="185" y="376"/>
                      </a:lnTo>
                      <a:lnTo>
                        <a:pt x="180" y="379"/>
                      </a:lnTo>
                      <a:lnTo>
                        <a:pt x="179" y="379"/>
                      </a:lnTo>
                      <a:lnTo>
                        <a:pt x="179" y="378"/>
                      </a:lnTo>
                      <a:lnTo>
                        <a:pt x="177" y="378"/>
                      </a:lnTo>
                      <a:lnTo>
                        <a:pt x="176" y="378"/>
                      </a:lnTo>
                      <a:lnTo>
                        <a:pt x="175" y="379"/>
                      </a:lnTo>
                      <a:lnTo>
                        <a:pt x="174" y="379"/>
                      </a:lnTo>
                      <a:lnTo>
                        <a:pt x="170" y="389"/>
                      </a:lnTo>
                      <a:lnTo>
                        <a:pt x="169" y="390"/>
                      </a:lnTo>
                      <a:lnTo>
                        <a:pt x="169" y="392"/>
                      </a:lnTo>
                      <a:lnTo>
                        <a:pt x="169" y="394"/>
                      </a:lnTo>
                      <a:lnTo>
                        <a:pt x="170" y="398"/>
                      </a:lnTo>
                      <a:lnTo>
                        <a:pt x="170" y="399"/>
                      </a:lnTo>
                      <a:lnTo>
                        <a:pt x="170" y="400"/>
                      </a:lnTo>
                      <a:lnTo>
                        <a:pt x="170" y="402"/>
                      </a:lnTo>
                      <a:lnTo>
                        <a:pt x="169" y="407"/>
                      </a:lnTo>
                      <a:lnTo>
                        <a:pt x="169" y="408"/>
                      </a:lnTo>
                      <a:lnTo>
                        <a:pt x="167" y="408"/>
                      </a:lnTo>
                      <a:lnTo>
                        <a:pt x="167" y="409"/>
                      </a:lnTo>
                      <a:lnTo>
                        <a:pt x="163" y="411"/>
                      </a:lnTo>
                      <a:lnTo>
                        <a:pt x="161" y="411"/>
                      </a:lnTo>
                      <a:lnTo>
                        <a:pt x="149" y="411"/>
                      </a:lnTo>
                      <a:lnTo>
                        <a:pt x="146" y="409"/>
                      </a:lnTo>
                      <a:lnTo>
                        <a:pt x="142" y="407"/>
                      </a:lnTo>
                      <a:lnTo>
                        <a:pt x="141" y="406"/>
                      </a:lnTo>
                      <a:lnTo>
                        <a:pt x="141" y="403"/>
                      </a:lnTo>
                      <a:lnTo>
                        <a:pt x="141" y="402"/>
                      </a:lnTo>
                      <a:lnTo>
                        <a:pt x="141" y="399"/>
                      </a:lnTo>
                      <a:lnTo>
                        <a:pt x="139" y="398"/>
                      </a:lnTo>
                      <a:lnTo>
                        <a:pt x="137" y="398"/>
                      </a:lnTo>
                      <a:lnTo>
                        <a:pt x="135" y="398"/>
                      </a:lnTo>
                      <a:lnTo>
                        <a:pt x="135" y="399"/>
                      </a:lnTo>
                      <a:lnTo>
                        <a:pt x="130" y="402"/>
                      </a:lnTo>
                      <a:lnTo>
                        <a:pt x="129" y="406"/>
                      </a:lnTo>
                      <a:lnTo>
                        <a:pt x="128" y="406"/>
                      </a:lnTo>
                      <a:lnTo>
                        <a:pt x="128" y="407"/>
                      </a:lnTo>
                      <a:lnTo>
                        <a:pt x="127" y="408"/>
                      </a:lnTo>
                      <a:lnTo>
                        <a:pt x="125" y="409"/>
                      </a:lnTo>
                      <a:lnTo>
                        <a:pt x="124" y="409"/>
                      </a:lnTo>
                      <a:lnTo>
                        <a:pt x="123" y="409"/>
                      </a:lnTo>
                      <a:lnTo>
                        <a:pt x="121" y="409"/>
                      </a:lnTo>
                      <a:lnTo>
                        <a:pt x="121" y="411"/>
                      </a:lnTo>
                      <a:lnTo>
                        <a:pt x="121" y="412"/>
                      </a:lnTo>
                      <a:lnTo>
                        <a:pt x="121" y="418"/>
                      </a:lnTo>
                      <a:lnTo>
                        <a:pt x="116" y="430"/>
                      </a:lnTo>
                      <a:lnTo>
                        <a:pt x="115" y="432"/>
                      </a:lnTo>
                      <a:lnTo>
                        <a:pt x="114" y="432"/>
                      </a:lnTo>
                      <a:lnTo>
                        <a:pt x="113" y="432"/>
                      </a:lnTo>
                      <a:lnTo>
                        <a:pt x="113" y="430"/>
                      </a:lnTo>
                      <a:lnTo>
                        <a:pt x="109" y="427"/>
                      </a:lnTo>
                      <a:lnTo>
                        <a:pt x="108" y="427"/>
                      </a:lnTo>
                      <a:lnTo>
                        <a:pt x="106" y="427"/>
                      </a:lnTo>
                      <a:lnTo>
                        <a:pt x="105" y="426"/>
                      </a:lnTo>
                      <a:lnTo>
                        <a:pt x="102" y="423"/>
                      </a:lnTo>
                      <a:lnTo>
                        <a:pt x="101" y="420"/>
                      </a:lnTo>
                      <a:lnTo>
                        <a:pt x="100" y="418"/>
                      </a:lnTo>
                      <a:lnTo>
                        <a:pt x="99" y="417"/>
                      </a:lnTo>
                      <a:lnTo>
                        <a:pt x="96" y="418"/>
                      </a:lnTo>
                      <a:lnTo>
                        <a:pt x="94" y="421"/>
                      </a:lnTo>
                      <a:lnTo>
                        <a:pt x="92" y="423"/>
                      </a:lnTo>
                      <a:lnTo>
                        <a:pt x="91" y="425"/>
                      </a:lnTo>
                      <a:lnTo>
                        <a:pt x="86" y="426"/>
                      </a:lnTo>
                      <a:lnTo>
                        <a:pt x="85" y="427"/>
                      </a:lnTo>
                      <a:lnTo>
                        <a:pt x="82" y="428"/>
                      </a:lnTo>
                      <a:lnTo>
                        <a:pt x="82" y="430"/>
                      </a:lnTo>
                      <a:lnTo>
                        <a:pt x="82" y="431"/>
                      </a:lnTo>
                      <a:lnTo>
                        <a:pt x="82" y="432"/>
                      </a:lnTo>
                      <a:lnTo>
                        <a:pt x="81" y="437"/>
                      </a:lnTo>
                      <a:lnTo>
                        <a:pt x="81" y="440"/>
                      </a:lnTo>
                      <a:lnTo>
                        <a:pt x="80" y="441"/>
                      </a:lnTo>
                      <a:lnTo>
                        <a:pt x="77" y="442"/>
                      </a:lnTo>
                      <a:lnTo>
                        <a:pt x="76" y="442"/>
                      </a:lnTo>
                      <a:lnTo>
                        <a:pt x="76" y="441"/>
                      </a:lnTo>
                      <a:lnTo>
                        <a:pt x="69" y="436"/>
                      </a:lnTo>
                      <a:lnTo>
                        <a:pt x="64" y="434"/>
                      </a:lnTo>
                      <a:lnTo>
                        <a:pt x="61" y="431"/>
                      </a:lnTo>
                      <a:lnTo>
                        <a:pt x="54" y="428"/>
                      </a:lnTo>
                      <a:lnTo>
                        <a:pt x="53" y="427"/>
                      </a:lnTo>
                      <a:lnTo>
                        <a:pt x="52" y="427"/>
                      </a:lnTo>
                      <a:lnTo>
                        <a:pt x="50" y="427"/>
                      </a:lnTo>
                      <a:lnTo>
                        <a:pt x="49" y="428"/>
                      </a:lnTo>
                      <a:lnTo>
                        <a:pt x="44" y="432"/>
                      </a:lnTo>
                      <a:lnTo>
                        <a:pt x="41" y="431"/>
                      </a:lnTo>
                      <a:lnTo>
                        <a:pt x="40" y="430"/>
                      </a:lnTo>
                      <a:lnTo>
                        <a:pt x="39" y="428"/>
                      </a:lnTo>
                      <a:lnTo>
                        <a:pt x="39" y="427"/>
                      </a:lnTo>
                      <a:lnTo>
                        <a:pt x="39" y="426"/>
                      </a:lnTo>
                      <a:lnTo>
                        <a:pt x="38" y="426"/>
                      </a:lnTo>
                      <a:lnTo>
                        <a:pt x="36" y="426"/>
                      </a:lnTo>
                      <a:lnTo>
                        <a:pt x="35" y="431"/>
                      </a:lnTo>
                      <a:lnTo>
                        <a:pt x="35" y="432"/>
                      </a:lnTo>
                      <a:lnTo>
                        <a:pt x="36" y="434"/>
                      </a:lnTo>
                      <a:lnTo>
                        <a:pt x="38" y="435"/>
                      </a:lnTo>
                      <a:lnTo>
                        <a:pt x="39" y="437"/>
                      </a:lnTo>
                      <a:lnTo>
                        <a:pt x="39" y="439"/>
                      </a:lnTo>
                      <a:lnTo>
                        <a:pt x="38" y="440"/>
                      </a:lnTo>
                      <a:lnTo>
                        <a:pt x="36" y="441"/>
                      </a:lnTo>
                      <a:lnTo>
                        <a:pt x="35" y="442"/>
                      </a:lnTo>
                      <a:lnTo>
                        <a:pt x="33" y="441"/>
                      </a:lnTo>
                      <a:lnTo>
                        <a:pt x="31" y="441"/>
                      </a:lnTo>
                      <a:lnTo>
                        <a:pt x="31" y="440"/>
                      </a:lnTo>
                      <a:lnTo>
                        <a:pt x="31" y="439"/>
                      </a:lnTo>
                      <a:lnTo>
                        <a:pt x="33" y="436"/>
                      </a:lnTo>
                      <a:lnTo>
                        <a:pt x="33" y="435"/>
                      </a:lnTo>
                      <a:lnTo>
                        <a:pt x="31" y="434"/>
                      </a:lnTo>
                      <a:lnTo>
                        <a:pt x="30" y="435"/>
                      </a:lnTo>
                      <a:lnTo>
                        <a:pt x="25" y="436"/>
                      </a:lnTo>
                      <a:lnTo>
                        <a:pt x="24" y="437"/>
                      </a:lnTo>
                      <a:lnTo>
                        <a:pt x="22" y="437"/>
                      </a:lnTo>
                      <a:lnTo>
                        <a:pt x="20" y="437"/>
                      </a:lnTo>
                      <a:lnTo>
                        <a:pt x="19" y="437"/>
                      </a:lnTo>
                      <a:lnTo>
                        <a:pt x="17" y="435"/>
                      </a:lnTo>
                      <a:lnTo>
                        <a:pt x="16" y="434"/>
                      </a:lnTo>
                      <a:lnTo>
                        <a:pt x="15" y="432"/>
                      </a:lnTo>
                      <a:lnTo>
                        <a:pt x="14" y="432"/>
                      </a:lnTo>
                      <a:lnTo>
                        <a:pt x="14" y="434"/>
                      </a:lnTo>
                      <a:lnTo>
                        <a:pt x="11" y="436"/>
                      </a:lnTo>
                      <a:lnTo>
                        <a:pt x="11" y="437"/>
                      </a:lnTo>
                      <a:lnTo>
                        <a:pt x="11" y="439"/>
                      </a:lnTo>
                      <a:lnTo>
                        <a:pt x="11" y="440"/>
                      </a:lnTo>
                      <a:lnTo>
                        <a:pt x="12" y="440"/>
                      </a:lnTo>
                      <a:lnTo>
                        <a:pt x="14" y="441"/>
                      </a:lnTo>
                      <a:lnTo>
                        <a:pt x="14" y="442"/>
                      </a:lnTo>
                      <a:lnTo>
                        <a:pt x="14" y="445"/>
                      </a:lnTo>
                      <a:lnTo>
                        <a:pt x="14" y="446"/>
                      </a:lnTo>
                      <a:lnTo>
                        <a:pt x="11" y="449"/>
                      </a:lnTo>
                      <a:lnTo>
                        <a:pt x="10" y="449"/>
                      </a:lnTo>
                      <a:lnTo>
                        <a:pt x="8" y="449"/>
                      </a:lnTo>
                      <a:lnTo>
                        <a:pt x="6" y="448"/>
                      </a:lnTo>
                      <a:lnTo>
                        <a:pt x="5" y="448"/>
                      </a:lnTo>
                      <a:lnTo>
                        <a:pt x="5" y="444"/>
                      </a:lnTo>
                      <a:lnTo>
                        <a:pt x="2" y="442"/>
                      </a:lnTo>
                      <a:lnTo>
                        <a:pt x="0" y="437"/>
                      </a:lnTo>
                      <a:lnTo>
                        <a:pt x="1" y="437"/>
                      </a:lnTo>
                      <a:lnTo>
                        <a:pt x="5" y="437"/>
                      </a:lnTo>
                      <a:lnTo>
                        <a:pt x="3" y="428"/>
                      </a:lnTo>
                      <a:lnTo>
                        <a:pt x="1" y="422"/>
                      </a:lnTo>
                      <a:lnTo>
                        <a:pt x="1" y="421"/>
                      </a:lnTo>
                      <a:lnTo>
                        <a:pt x="3" y="414"/>
                      </a:lnTo>
                      <a:lnTo>
                        <a:pt x="6" y="413"/>
                      </a:lnTo>
                      <a:lnTo>
                        <a:pt x="8" y="412"/>
                      </a:lnTo>
                      <a:lnTo>
                        <a:pt x="10" y="411"/>
                      </a:lnTo>
                      <a:lnTo>
                        <a:pt x="10" y="408"/>
                      </a:lnTo>
                      <a:lnTo>
                        <a:pt x="10" y="407"/>
                      </a:lnTo>
                      <a:lnTo>
                        <a:pt x="8" y="407"/>
                      </a:lnTo>
                      <a:lnTo>
                        <a:pt x="7" y="406"/>
                      </a:lnTo>
                      <a:lnTo>
                        <a:pt x="7" y="404"/>
                      </a:lnTo>
                      <a:lnTo>
                        <a:pt x="6" y="404"/>
                      </a:lnTo>
                      <a:lnTo>
                        <a:pt x="6" y="403"/>
                      </a:lnTo>
                      <a:lnTo>
                        <a:pt x="6" y="400"/>
                      </a:lnTo>
                      <a:lnTo>
                        <a:pt x="8" y="398"/>
                      </a:lnTo>
                      <a:lnTo>
                        <a:pt x="14" y="395"/>
                      </a:lnTo>
                      <a:lnTo>
                        <a:pt x="21" y="381"/>
                      </a:lnTo>
                      <a:lnTo>
                        <a:pt x="21" y="380"/>
                      </a:lnTo>
                      <a:lnTo>
                        <a:pt x="27" y="367"/>
                      </a:lnTo>
                      <a:lnTo>
                        <a:pt x="26" y="366"/>
                      </a:lnTo>
                      <a:lnTo>
                        <a:pt x="26" y="365"/>
                      </a:lnTo>
                      <a:lnTo>
                        <a:pt x="26" y="362"/>
                      </a:lnTo>
                      <a:lnTo>
                        <a:pt x="29" y="359"/>
                      </a:lnTo>
                      <a:lnTo>
                        <a:pt x="29" y="355"/>
                      </a:lnTo>
                      <a:lnTo>
                        <a:pt x="30" y="352"/>
                      </a:lnTo>
                      <a:lnTo>
                        <a:pt x="31" y="351"/>
                      </a:lnTo>
                      <a:lnTo>
                        <a:pt x="35" y="350"/>
                      </a:lnTo>
                      <a:lnTo>
                        <a:pt x="36" y="348"/>
                      </a:lnTo>
                      <a:lnTo>
                        <a:pt x="36" y="342"/>
                      </a:lnTo>
                      <a:lnTo>
                        <a:pt x="36" y="338"/>
                      </a:lnTo>
                      <a:lnTo>
                        <a:pt x="34" y="332"/>
                      </a:lnTo>
                      <a:lnTo>
                        <a:pt x="33" y="332"/>
                      </a:lnTo>
                      <a:lnTo>
                        <a:pt x="31" y="331"/>
                      </a:lnTo>
                      <a:lnTo>
                        <a:pt x="33" y="327"/>
                      </a:lnTo>
                      <a:lnTo>
                        <a:pt x="33" y="326"/>
                      </a:lnTo>
                      <a:lnTo>
                        <a:pt x="34" y="324"/>
                      </a:lnTo>
                      <a:lnTo>
                        <a:pt x="34" y="320"/>
                      </a:lnTo>
                      <a:lnTo>
                        <a:pt x="29" y="310"/>
                      </a:lnTo>
                      <a:lnTo>
                        <a:pt x="25" y="305"/>
                      </a:lnTo>
                      <a:lnTo>
                        <a:pt x="21" y="303"/>
                      </a:lnTo>
                      <a:lnTo>
                        <a:pt x="21" y="301"/>
                      </a:lnTo>
                      <a:lnTo>
                        <a:pt x="22" y="300"/>
                      </a:lnTo>
                      <a:lnTo>
                        <a:pt x="25" y="296"/>
                      </a:lnTo>
                      <a:lnTo>
                        <a:pt x="25" y="290"/>
                      </a:lnTo>
                      <a:lnTo>
                        <a:pt x="24" y="289"/>
                      </a:lnTo>
                      <a:lnTo>
                        <a:pt x="24" y="286"/>
                      </a:lnTo>
                      <a:lnTo>
                        <a:pt x="24" y="284"/>
                      </a:lnTo>
                      <a:lnTo>
                        <a:pt x="24" y="281"/>
                      </a:lnTo>
                      <a:lnTo>
                        <a:pt x="25" y="281"/>
                      </a:lnTo>
                      <a:lnTo>
                        <a:pt x="27" y="279"/>
                      </a:lnTo>
                      <a:lnTo>
                        <a:pt x="29" y="279"/>
                      </a:lnTo>
                      <a:lnTo>
                        <a:pt x="27" y="270"/>
                      </a:lnTo>
                      <a:lnTo>
                        <a:pt x="27" y="268"/>
                      </a:lnTo>
                      <a:lnTo>
                        <a:pt x="27" y="266"/>
                      </a:lnTo>
                      <a:lnTo>
                        <a:pt x="27" y="263"/>
                      </a:lnTo>
                      <a:lnTo>
                        <a:pt x="26" y="259"/>
                      </a:lnTo>
                      <a:lnTo>
                        <a:pt x="26" y="258"/>
                      </a:lnTo>
                      <a:lnTo>
                        <a:pt x="26" y="256"/>
                      </a:lnTo>
                      <a:lnTo>
                        <a:pt x="26" y="252"/>
                      </a:lnTo>
                      <a:lnTo>
                        <a:pt x="25" y="247"/>
                      </a:lnTo>
                      <a:lnTo>
                        <a:pt x="25" y="245"/>
                      </a:lnTo>
                      <a:lnTo>
                        <a:pt x="24" y="233"/>
                      </a:lnTo>
                      <a:lnTo>
                        <a:pt x="24" y="231"/>
                      </a:lnTo>
                      <a:lnTo>
                        <a:pt x="24" y="230"/>
                      </a:lnTo>
                      <a:lnTo>
                        <a:pt x="24" y="223"/>
                      </a:lnTo>
                      <a:lnTo>
                        <a:pt x="22" y="212"/>
                      </a:lnTo>
                      <a:lnTo>
                        <a:pt x="22" y="211"/>
                      </a:lnTo>
                      <a:lnTo>
                        <a:pt x="22" y="210"/>
                      </a:lnTo>
                      <a:lnTo>
                        <a:pt x="22" y="209"/>
                      </a:lnTo>
                      <a:lnTo>
                        <a:pt x="21" y="196"/>
                      </a:lnTo>
                      <a:lnTo>
                        <a:pt x="21" y="195"/>
                      </a:lnTo>
                      <a:lnTo>
                        <a:pt x="21" y="193"/>
                      </a:lnTo>
                      <a:lnTo>
                        <a:pt x="20" y="191"/>
                      </a:lnTo>
                      <a:lnTo>
                        <a:pt x="20" y="190"/>
                      </a:lnTo>
                      <a:lnTo>
                        <a:pt x="20" y="183"/>
                      </a:lnTo>
                      <a:lnTo>
                        <a:pt x="17" y="160"/>
                      </a:lnTo>
                      <a:lnTo>
                        <a:pt x="17" y="159"/>
                      </a:lnTo>
                      <a:lnTo>
                        <a:pt x="17" y="158"/>
                      </a:lnTo>
                      <a:lnTo>
                        <a:pt x="17" y="157"/>
                      </a:lnTo>
                      <a:lnTo>
                        <a:pt x="17" y="153"/>
                      </a:lnTo>
                      <a:lnTo>
                        <a:pt x="15" y="131"/>
                      </a:lnTo>
                      <a:lnTo>
                        <a:pt x="14" y="118"/>
                      </a:lnTo>
                      <a:lnTo>
                        <a:pt x="14" y="116"/>
                      </a:lnTo>
                      <a:lnTo>
                        <a:pt x="14" y="115"/>
                      </a:lnTo>
                      <a:lnTo>
                        <a:pt x="14" y="112"/>
                      </a:lnTo>
                      <a:lnTo>
                        <a:pt x="12" y="102"/>
                      </a:lnTo>
                      <a:lnTo>
                        <a:pt x="12" y="101"/>
                      </a:lnTo>
                      <a:lnTo>
                        <a:pt x="11" y="90"/>
                      </a:lnTo>
                      <a:lnTo>
                        <a:pt x="11" y="88"/>
                      </a:lnTo>
                      <a:lnTo>
                        <a:pt x="11" y="87"/>
                      </a:lnTo>
                      <a:lnTo>
                        <a:pt x="11" y="85"/>
                      </a:lnTo>
                      <a:lnTo>
                        <a:pt x="10" y="71"/>
                      </a:lnTo>
                      <a:lnTo>
                        <a:pt x="8" y="55"/>
                      </a:lnTo>
                      <a:lnTo>
                        <a:pt x="8" y="52"/>
                      </a:lnTo>
                      <a:lnTo>
                        <a:pt x="7" y="43"/>
                      </a:lnTo>
                      <a:lnTo>
                        <a:pt x="6" y="37"/>
                      </a:lnTo>
                      <a:lnTo>
                        <a:pt x="6" y="36"/>
                      </a:lnTo>
                      <a:lnTo>
                        <a:pt x="6" y="29"/>
                      </a:lnTo>
                      <a:lnTo>
                        <a:pt x="6" y="28"/>
                      </a:lnTo>
                      <a:lnTo>
                        <a:pt x="6" y="27"/>
                      </a:lnTo>
                      <a:lnTo>
                        <a:pt x="6" y="28"/>
                      </a:lnTo>
                      <a:lnTo>
                        <a:pt x="7" y="28"/>
                      </a:lnTo>
                      <a:lnTo>
                        <a:pt x="7" y="29"/>
                      </a:lnTo>
                      <a:lnTo>
                        <a:pt x="10" y="31"/>
                      </a:lnTo>
                      <a:lnTo>
                        <a:pt x="11" y="31"/>
                      </a:lnTo>
                      <a:lnTo>
                        <a:pt x="12" y="31"/>
                      </a:lnTo>
                      <a:lnTo>
                        <a:pt x="12" y="32"/>
                      </a:lnTo>
                      <a:lnTo>
                        <a:pt x="14" y="32"/>
                      </a:lnTo>
                      <a:lnTo>
                        <a:pt x="12" y="33"/>
                      </a:lnTo>
                      <a:lnTo>
                        <a:pt x="14" y="33"/>
                      </a:lnTo>
                      <a:lnTo>
                        <a:pt x="16" y="35"/>
                      </a:lnTo>
                      <a:lnTo>
                        <a:pt x="19" y="35"/>
                      </a:lnTo>
                      <a:lnTo>
                        <a:pt x="21" y="36"/>
                      </a:lnTo>
                      <a:lnTo>
                        <a:pt x="24" y="35"/>
                      </a:lnTo>
                      <a:lnTo>
                        <a:pt x="25" y="36"/>
                      </a:lnTo>
                      <a:lnTo>
                        <a:pt x="26" y="35"/>
                      </a:lnTo>
                      <a:lnTo>
                        <a:pt x="29" y="35"/>
                      </a:lnTo>
                      <a:lnTo>
                        <a:pt x="31" y="33"/>
                      </a:lnTo>
                      <a:lnTo>
                        <a:pt x="34" y="32"/>
                      </a:lnTo>
                      <a:lnTo>
                        <a:pt x="36" y="31"/>
                      </a:lnTo>
                      <a:lnTo>
                        <a:pt x="40" y="29"/>
                      </a:lnTo>
                      <a:lnTo>
                        <a:pt x="43" y="28"/>
                      </a:lnTo>
                      <a:lnTo>
                        <a:pt x="44" y="27"/>
                      </a:lnTo>
                      <a:lnTo>
                        <a:pt x="50" y="23"/>
                      </a:lnTo>
                      <a:lnTo>
                        <a:pt x="52" y="21"/>
                      </a:lnTo>
                      <a:lnTo>
                        <a:pt x="54" y="19"/>
                      </a:lnTo>
                      <a:lnTo>
                        <a:pt x="58" y="17"/>
                      </a:lnTo>
                      <a:lnTo>
                        <a:pt x="59" y="17"/>
                      </a:lnTo>
                      <a:lnTo>
                        <a:pt x="63" y="17"/>
                      </a:lnTo>
                      <a:lnTo>
                        <a:pt x="71" y="15"/>
                      </a:lnTo>
                      <a:lnTo>
                        <a:pt x="80" y="14"/>
                      </a:lnTo>
                      <a:lnTo>
                        <a:pt x="81" y="14"/>
                      </a:lnTo>
                      <a:lnTo>
                        <a:pt x="82" y="14"/>
                      </a:lnTo>
                      <a:lnTo>
                        <a:pt x="100" y="13"/>
                      </a:lnTo>
                      <a:lnTo>
                        <a:pt x="102" y="12"/>
                      </a:lnTo>
                      <a:lnTo>
                        <a:pt x="110" y="12"/>
                      </a:lnTo>
                      <a:close/>
                    </a:path>
                  </a:pathLst>
                </a:custGeom>
                <a:solidFill>
                  <a:srgbClr val="A1C7FF"/>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1" name="Freeform 148"/>
                <p:cNvSpPr>
                  <a:spLocks/>
                </p:cNvSpPr>
                <p:nvPr/>
              </p:nvSpPr>
              <p:spPr bwMode="auto">
                <a:xfrm>
                  <a:off x="5924551" y="2725738"/>
                  <a:ext cx="773113" cy="530225"/>
                </a:xfrm>
                <a:custGeom>
                  <a:avLst/>
                  <a:gdLst>
                    <a:gd name="T0" fmla="*/ 404 w 487"/>
                    <a:gd name="T1" fmla="*/ 36 h 334"/>
                    <a:gd name="T2" fmla="*/ 405 w 487"/>
                    <a:gd name="T3" fmla="*/ 62 h 334"/>
                    <a:gd name="T4" fmla="*/ 419 w 487"/>
                    <a:gd name="T5" fmla="*/ 85 h 334"/>
                    <a:gd name="T6" fmla="*/ 446 w 487"/>
                    <a:gd name="T7" fmla="*/ 101 h 334"/>
                    <a:gd name="T8" fmla="*/ 463 w 487"/>
                    <a:gd name="T9" fmla="*/ 125 h 334"/>
                    <a:gd name="T10" fmla="*/ 478 w 487"/>
                    <a:gd name="T11" fmla="*/ 138 h 334"/>
                    <a:gd name="T12" fmla="*/ 484 w 487"/>
                    <a:gd name="T13" fmla="*/ 151 h 334"/>
                    <a:gd name="T14" fmla="*/ 482 w 487"/>
                    <a:gd name="T15" fmla="*/ 178 h 334"/>
                    <a:gd name="T16" fmla="*/ 474 w 487"/>
                    <a:gd name="T17" fmla="*/ 197 h 334"/>
                    <a:gd name="T18" fmla="*/ 442 w 487"/>
                    <a:gd name="T19" fmla="*/ 217 h 334"/>
                    <a:gd name="T20" fmla="*/ 418 w 487"/>
                    <a:gd name="T21" fmla="*/ 240 h 334"/>
                    <a:gd name="T22" fmla="*/ 432 w 487"/>
                    <a:gd name="T23" fmla="*/ 259 h 334"/>
                    <a:gd name="T24" fmla="*/ 422 w 487"/>
                    <a:gd name="T25" fmla="*/ 287 h 334"/>
                    <a:gd name="T26" fmla="*/ 410 w 487"/>
                    <a:gd name="T27" fmla="*/ 306 h 334"/>
                    <a:gd name="T28" fmla="*/ 403 w 487"/>
                    <a:gd name="T29" fmla="*/ 319 h 334"/>
                    <a:gd name="T30" fmla="*/ 394 w 487"/>
                    <a:gd name="T31" fmla="*/ 333 h 334"/>
                    <a:gd name="T32" fmla="*/ 375 w 487"/>
                    <a:gd name="T33" fmla="*/ 310 h 334"/>
                    <a:gd name="T34" fmla="*/ 353 w 487"/>
                    <a:gd name="T35" fmla="*/ 312 h 334"/>
                    <a:gd name="T36" fmla="*/ 335 w 487"/>
                    <a:gd name="T37" fmla="*/ 314 h 334"/>
                    <a:gd name="T38" fmla="*/ 305 w 487"/>
                    <a:gd name="T39" fmla="*/ 315 h 334"/>
                    <a:gd name="T40" fmla="*/ 286 w 487"/>
                    <a:gd name="T41" fmla="*/ 316 h 334"/>
                    <a:gd name="T42" fmla="*/ 250 w 487"/>
                    <a:gd name="T43" fmla="*/ 317 h 334"/>
                    <a:gd name="T44" fmla="*/ 231 w 487"/>
                    <a:gd name="T45" fmla="*/ 319 h 334"/>
                    <a:gd name="T46" fmla="*/ 217 w 487"/>
                    <a:gd name="T47" fmla="*/ 319 h 334"/>
                    <a:gd name="T48" fmla="*/ 202 w 487"/>
                    <a:gd name="T49" fmla="*/ 320 h 334"/>
                    <a:gd name="T50" fmla="*/ 177 w 487"/>
                    <a:gd name="T51" fmla="*/ 321 h 334"/>
                    <a:gd name="T52" fmla="*/ 159 w 487"/>
                    <a:gd name="T53" fmla="*/ 321 h 334"/>
                    <a:gd name="T54" fmla="*/ 132 w 487"/>
                    <a:gd name="T55" fmla="*/ 321 h 334"/>
                    <a:gd name="T56" fmla="*/ 108 w 487"/>
                    <a:gd name="T57" fmla="*/ 321 h 334"/>
                    <a:gd name="T58" fmla="*/ 83 w 487"/>
                    <a:gd name="T59" fmla="*/ 321 h 334"/>
                    <a:gd name="T60" fmla="*/ 66 w 487"/>
                    <a:gd name="T61" fmla="*/ 320 h 334"/>
                    <a:gd name="T62" fmla="*/ 56 w 487"/>
                    <a:gd name="T63" fmla="*/ 303 h 334"/>
                    <a:gd name="T64" fmla="*/ 57 w 487"/>
                    <a:gd name="T65" fmla="*/ 275 h 334"/>
                    <a:gd name="T66" fmla="*/ 53 w 487"/>
                    <a:gd name="T67" fmla="*/ 242 h 334"/>
                    <a:gd name="T68" fmla="*/ 48 w 487"/>
                    <a:gd name="T69" fmla="*/ 222 h 334"/>
                    <a:gd name="T70" fmla="*/ 38 w 487"/>
                    <a:gd name="T71" fmla="*/ 209 h 334"/>
                    <a:gd name="T72" fmla="*/ 42 w 487"/>
                    <a:gd name="T73" fmla="*/ 190 h 334"/>
                    <a:gd name="T74" fmla="*/ 37 w 487"/>
                    <a:gd name="T75" fmla="*/ 178 h 334"/>
                    <a:gd name="T76" fmla="*/ 22 w 487"/>
                    <a:gd name="T77" fmla="*/ 151 h 334"/>
                    <a:gd name="T78" fmla="*/ 17 w 487"/>
                    <a:gd name="T79" fmla="*/ 133 h 334"/>
                    <a:gd name="T80" fmla="*/ 18 w 487"/>
                    <a:gd name="T81" fmla="*/ 118 h 334"/>
                    <a:gd name="T82" fmla="*/ 9 w 487"/>
                    <a:gd name="T83" fmla="*/ 101 h 334"/>
                    <a:gd name="T84" fmla="*/ 5 w 487"/>
                    <a:gd name="T85" fmla="*/ 81 h 334"/>
                    <a:gd name="T86" fmla="*/ 13 w 487"/>
                    <a:gd name="T87" fmla="*/ 56 h 334"/>
                    <a:gd name="T88" fmla="*/ 5 w 487"/>
                    <a:gd name="T89" fmla="*/ 30 h 334"/>
                    <a:gd name="T90" fmla="*/ 4 w 487"/>
                    <a:gd name="T91" fmla="*/ 15 h 334"/>
                    <a:gd name="T92" fmla="*/ 23 w 487"/>
                    <a:gd name="T93" fmla="*/ 9 h 334"/>
                    <a:gd name="T94" fmla="*/ 83 w 487"/>
                    <a:gd name="T95" fmla="*/ 9 h 334"/>
                    <a:gd name="T96" fmla="*/ 107 w 487"/>
                    <a:gd name="T97" fmla="*/ 9 h 334"/>
                    <a:gd name="T98" fmla="*/ 123 w 487"/>
                    <a:gd name="T99" fmla="*/ 9 h 334"/>
                    <a:gd name="T100" fmla="*/ 159 w 487"/>
                    <a:gd name="T101" fmla="*/ 7 h 334"/>
                    <a:gd name="T102" fmla="*/ 208 w 487"/>
                    <a:gd name="T103" fmla="*/ 7 h 334"/>
                    <a:gd name="T104" fmla="*/ 229 w 487"/>
                    <a:gd name="T105" fmla="*/ 6 h 334"/>
                    <a:gd name="T106" fmla="*/ 263 w 487"/>
                    <a:gd name="T107" fmla="*/ 5 h 334"/>
                    <a:gd name="T108" fmla="*/ 291 w 487"/>
                    <a:gd name="T109" fmla="*/ 5 h 334"/>
                    <a:gd name="T110" fmla="*/ 319 w 487"/>
                    <a:gd name="T111" fmla="*/ 3 h 334"/>
                    <a:gd name="T112" fmla="*/ 353 w 487"/>
                    <a:gd name="T113" fmla="*/ 1 h 334"/>
                    <a:gd name="T114" fmla="*/ 366 w 487"/>
                    <a:gd name="T115" fmla="*/ 1 h 334"/>
                    <a:gd name="T116" fmla="*/ 380 w 487"/>
                    <a:gd name="T117"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7" h="334">
                      <a:moveTo>
                        <a:pt x="398" y="0"/>
                      </a:moveTo>
                      <a:lnTo>
                        <a:pt x="399" y="7"/>
                      </a:lnTo>
                      <a:lnTo>
                        <a:pt x="399" y="14"/>
                      </a:lnTo>
                      <a:lnTo>
                        <a:pt x="407" y="19"/>
                      </a:lnTo>
                      <a:lnTo>
                        <a:pt x="408" y="21"/>
                      </a:lnTo>
                      <a:lnTo>
                        <a:pt x="410" y="25"/>
                      </a:lnTo>
                      <a:lnTo>
                        <a:pt x="410" y="26"/>
                      </a:lnTo>
                      <a:lnTo>
                        <a:pt x="404" y="36"/>
                      </a:lnTo>
                      <a:lnTo>
                        <a:pt x="404" y="38"/>
                      </a:lnTo>
                      <a:lnTo>
                        <a:pt x="403" y="38"/>
                      </a:lnTo>
                      <a:lnTo>
                        <a:pt x="403" y="39"/>
                      </a:lnTo>
                      <a:lnTo>
                        <a:pt x="403" y="44"/>
                      </a:lnTo>
                      <a:lnTo>
                        <a:pt x="403" y="47"/>
                      </a:lnTo>
                      <a:lnTo>
                        <a:pt x="403" y="48"/>
                      </a:lnTo>
                      <a:lnTo>
                        <a:pt x="404" y="54"/>
                      </a:lnTo>
                      <a:lnTo>
                        <a:pt x="405" y="62"/>
                      </a:lnTo>
                      <a:lnTo>
                        <a:pt x="407" y="63"/>
                      </a:lnTo>
                      <a:lnTo>
                        <a:pt x="408" y="63"/>
                      </a:lnTo>
                      <a:lnTo>
                        <a:pt x="409" y="64"/>
                      </a:lnTo>
                      <a:lnTo>
                        <a:pt x="412" y="73"/>
                      </a:lnTo>
                      <a:lnTo>
                        <a:pt x="412" y="77"/>
                      </a:lnTo>
                      <a:lnTo>
                        <a:pt x="413" y="78"/>
                      </a:lnTo>
                      <a:lnTo>
                        <a:pt x="413" y="80"/>
                      </a:lnTo>
                      <a:lnTo>
                        <a:pt x="419" y="85"/>
                      </a:lnTo>
                      <a:lnTo>
                        <a:pt x="422" y="85"/>
                      </a:lnTo>
                      <a:lnTo>
                        <a:pt x="426" y="86"/>
                      </a:lnTo>
                      <a:lnTo>
                        <a:pt x="430" y="87"/>
                      </a:lnTo>
                      <a:lnTo>
                        <a:pt x="435" y="89"/>
                      </a:lnTo>
                      <a:lnTo>
                        <a:pt x="438" y="89"/>
                      </a:lnTo>
                      <a:lnTo>
                        <a:pt x="440" y="90"/>
                      </a:lnTo>
                      <a:lnTo>
                        <a:pt x="445" y="99"/>
                      </a:lnTo>
                      <a:lnTo>
                        <a:pt x="446" y="101"/>
                      </a:lnTo>
                      <a:lnTo>
                        <a:pt x="446" y="103"/>
                      </a:lnTo>
                      <a:lnTo>
                        <a:pt x="445" y="105"/>
                      </a:lnTo>
                      <a:lnTo>
                        <a:pt x="445" y="106"/>
                      </a:lnTo>
                      <a:lnTo>
                        <a:pt x="447" y="108"/>
                      </a:lnTo>
                      <a:lnTo>
                        <a:pt x="452" y="111"/>
                      </a:lnTo>
                      <a:lnTo>
                        <a:pt x="459" y="115"/>
                      </a:lnTo>
                      <a:lnTo>
                        <a:pt x="464" y="122"/>
                      </a:lnTo>
                      <a:lnTo>
                        <a:pt x="463" y="125"/>
                      </a:lnTo>
                      <a:lnTo>
                        <a:pt x="463" y="127"/>
                      </a:lnTo>
                      <a:lnTo>
                        <a:pt x="464" y="129"/>
                      </a:lnTo>
                      <a:lnTo>
                        <a:pt x="466" y="132"/>
                      </a:lnTo>
                      <a:lnTo>
                        <a:pt x="468" y="133"/>
                      </a:lnTo>
                      <a:lnTo>
                        <a:pt x="469" y="134"/>
                      </a:lnTo>
                      <a:lnTo>
                        <a:pt x="471" y="136"/>
                      </a:lnTo>
                      <a:lnTo>
                        <a:pt x="473" y="136"/>
                      </a:lnTo>
                      <a:lnTo>
                        <a:pt x="478" y="138"/>
                      </a:lnTo>
                      <a:lnTo>
                        <a:pt x="480" y="139"/>
                      </a:lnTo>
                      <a:lnTo>
                        <a:pt x="483" y="142"/>
                      </a:lnTo>
                      <a:lnTo>
                        <a:pt x="484" y="143"/>
                      </a:lnTo>
                      <a:lnTo>
                        <a:pt x="484" y="145"/>
                      </a:lnTo>
                      <a:lnTo>
                        <a:pt x="484" y="146"/>
                      </a:lnTo>
                      <a:lnTo>
                        <a:pt x="484" y="147"/>
                      </a:lnTo>
                      <a:lnTo>
                        <a:pt x="484" y="150"/>
                      </a:lnTo>
                      <a:lnTo>
                        <a:pt x="484" y="151"/>
                      </a:lnTo>
                      <a:lnTo>
                        <a:pt x="485" y="151"/>
                      </a:lnTo>
                      <a:lnTo>
                        <a:pt x="485" y="152"/>
                      </a:lnTo>
                      <a:lnTo>
                        <a:pt x="487" y="153"/>
                      </a:lnTo>
                      <a:lnTo>
                        <a:pt x="487" y="156"/>
                      </a:lnTo>
                      <a:lnTo>
                        <a:pt x="485" y="162"/>
                      </a:lnTo>
                      <a:lnTo>
                        <a:pt x="484" y="176"/>
                      </a:lnTo>
                      <a:lnTo>
                        <a:pt x="483" y="178"/>
                      </a:lnTo>
                      <a:lnTo>
                        <a:pt x="482" y="178"/>
                      </a:lnTo>
                      <a:lnTo>
                        <a:pt x="480" y="179"/>
                      </a:lnTo>
                      <a:lnTo>
                        <a:pt x="478" y="180"/>
                      </a:lnTo>
                      <a:lnTo>
                        <a:pt x="475" y="183"/>
                      </a:lnTo>
                      <a:lnTo>
                        <a:pt x="475" y="184"/>
                      </a:lnTo>
                      <a:lnTo>
                        <a:pt x="475" y="185"/>
                      </a:lnTo>
                      <a:lnTo>
                        <a:pt x="474" y="190"/>
                      </a:lnTo>
                      <a:lnTo>
                        <a:pt x="474" y="194"/>
                      </a:lnTo>
                      <a:lnTo>
                        <a:pt x="474" y="197"/>
                      </a:lnTo>
                      <a:lnTo>
                        <a:pt x="470" y="202"/>
                      </a:lnTo>
                      <a:lnTo>
                        <a:pt x="465" y="207"/>
                      </a:lnTo>
                      <a:lnTo>
                        <a:pt x="464" y="208"/>
                      </a:lnTo>
                      <a:lnTo>
                        <a:pt x="463" y="208"/>
                      </a:lnTo>
                      <a:lnTo>
                        <a:pt x="455" y="211"/>
                      </a:lnTo>
                      <a:lnTo>
                        <a:pt x="451" y="214"/>
                      </a:lnTo>
                      <a:lnTo>
                        <a:pt x="445" y="217"/>
                      </a:lnTo>
                      <a:lnTo>
                        <a:pt x="442" y="217"/>
                      </a:lnTo>
                      <a:lnTo>
                        <a:pt x="441" y="217"/>
                      </a:lnTo>
                      <a:lnTo>
                        <a:pt x="437" y="217"/>
                      </a:lnTo>
                      <a:lnTo>
                        <a:pt x="426" y="219"/>
                      </a:lnTo>
                      <a:lnTo>
                        <a:pt x="423" y="221"/>
                      </a:lnTo>
                      <a:lnTo>
                        <a:pt x="422" y="221"/>
                      </a:lnTo>
                      <a:lnTo>
                        <a:pt x="422" y="222"/>
                      </a:lnTo>
                      <a:lnTo>
                        <a:pt x="419" y="230"/>
                      </a:lnTo>
                      <a:lnTo>
                        <a:pt x="418" y="240"/>
                      </a:lnTo>
                      <a:lnTo>
                        <a:pt x="423" y="246"/>
                      </a:lnTo>
                      <a:lnTo>
                        <a:pt x="426" y="247"/>
                      </a:lnTo>
                      <a:lnTo>
                        <a:pt x="427" y="247"/>
                      </a:lnTo>
                      <a:lnTo>
                        <a:pt x="427" y="249"/>
                      </a:lnTo>
                      <a:lnTo>
                        <a:pt x="428" y="249"/>
                      </a:lnTo>
                      <a:lnTo>
                        <a:pt x="431" y="255"/>
                      </a:lnTo>
                      <a:lnTo>
                        <a:pt x="431" y="258"/>
                      </a:lnTo>
                      <a:lnTo>
                        <a:pt x="432" y="259"/>
                      </a:lnTo>
                      <a:lnTo>
                        <a:pt x="432" y="261"/>
                      </a:lnTo>
                      <a:lnTo>
                        <a:pt x="432" y="270"/>
                      </a:lnTo>
                      <a:lnTo>
                        <a:pt x="431" y="273"/>
                      </a:lnTo>
                      <a:lnTo>
                        <a:pt x="431" y="274"/>
                      </a:lnTo>
                      <a:lnTo>
                        <a:pt x="428" y="275"/>
                      </a:lnTo>
                      <a:lnTo>
                        <a:pt x="428" y="277"/>
                      </a:lnTo>
                      <a:lnTo>
                        <a:pt x="422" y="286"/>
                      </a:lnTo>
                      <a:lnTo>
                        <a:pt x="422" y="287"/>
                      </a:lnTo>
                      <a:lnTo>
                        <a:pt x="422" y="288"/>
                      </a:lnTo>
                      <a:lnTo>
                        <a:pt x="421" y="298"/>
                      </a:lnTo>
                      <a:lnTo>
                        <a:pt x="421" y="301"/>
                      </a:lnTo>
                      <a:lnTo>
                        <a:pt x="419" y="302"/>
                      </a:lnTo>
                      <a:lnTo>
                        <a:pt x="416" y="305"/>
                      </a:lnTo>
                      <a:lnTo>
                        <a:pt x="414" y="306"/>
                      </a:lnTo>
                      <a:lnTo>
                        <a:pt x="413" y="305"/>
                      </a:lnTo>
                      <a:lnTo>
                        <a:pt x="410" y="306"/>
                      </a:lnTo>
                      <a:lnTo>
                        <a:pt x="407" y="307"/>
                      </a:lnTo>
                      <a:lnTo>
                        <a:pt x="404" y="308"/>
                      </a:lnTo>
                      <a:lnTo>
                        <a:pt x="403" y="308"/>
                      </a:lnTo>
                      <a:lnTo>
                        <a:pt x="403" y="310"/>
                      </a:lnTo>
                      <a:lnTo>
                        <a:pt x="399" y="315"/>
                      </a:lnTo>
                      <a:lnTo>
                        <a:pt x="399" y="316"/>
                      </a:lnTo>
                      <a:lnTo>
                        <a:pt x="402" y="317"/>
                      </a:lnTo>
                      <a:lnTo>
                        <a:pt x="403" y="319"/>
                      </a:lnTo>
                      <a:lnTo>
                        <a:pt x="403" y="320"/>
                      </a:lnTo>
                      <a:lnTo>
                        <a:pt x="403" y="321"/>
                      </a:lnTo>
                      <a:lnTo>
                        <a:pt x="403" y="331"/>
                      </a:lnTo>
                      <a:lnTo>
                        <a:pt x="403" y="333"/>
                      </a:lnTo>
                      <a:lnTo>
                        <a:pt x="402" y="333"/>
                      </a:lnTo>
                      <a:lnTo>
                        <a:pt x="399" y="334"/>
                      </a:lnTo>
                      <a:lnTo>
                        <a:pt x="394" y="334"/>
                      </a:lnTo>
                      <a:lnTo>
                        <a:pt x="394" y="333"/>
                      </a:lnTo>
                      <a:lnTo>
                        <a:pt x="391" y="330"/>
                      </a:lnTo>
                      <a:lnTo>
                        <a:pt x="384" y="321"/>
                      </a:lnTo>
                      <a:lnTo>
                        <a:pt x="383" y="320"/>
                      </a:lnTo>
                      <a:lnTo>
                        <a:pt x="384" y="317"/>
                      </a:lnTo>
                      <a:lnTo>
                        <a:pt x="383" y="317"/>
                      </a:lnTo>
                      <a:lnTo>
                        <a:pt x="377" y="312"/>
                      </a:lnTo>
                      <a:lnTo>
                        <a:pt x="375" y="311"/>
                      </a:lnTo>
                      <a:lnTo>
                        <a:pt x="375" y="310"/>
                      </a:lnTo>
                      <a:lnTo>
                        <a:pt x="370" y="310"/>
                      </a:lnTo>
                      <a:lnTo>
                        <a:pt x="369" y="310"/>
                      </a:lnTo>
                      <a:lnTo>
                        <a:pt x="367" y="311"/>
                      </a:lnTo>
                      <a:lnTo>
                        <a:pt x="366" y="311"/>
                      </a:lnTo>
                      <a:lnTo>
                        <a:pt x="363" y="311"/>
                      </a:lnTo>
                      <a:lnTo>
                        <a:pt x="358" y="311"/>
                      </a:lnTo>
                      <a:lnTo>
                        <a:pt x="356" y="311"/>
                      </a:lnTo>
                      <a:lnTo>
                        <a:pt x="353" y="312"/>
                      </a:lnTo>
                      <a:lnTo>
                        <a:pt x="351" y="312"/>
                      </a:lnTo>
                      <a:lnTo>
                        <a:pt x="348" y="312"/>
                      </a:lnTo>
                      <a:lnTo>
                        <a:pt x="347" y="312"/>
                      </a:lnTo>
                      <a:lnTo>
                        <a:pt x="346" y="312"/>
                      </a:lnTo>
                      <a:lnTo>
                        <a:pt x="339" y="312"/>
                      </a:lnTo>
                      <a:lnTo>
                        <a:pt x="338" y="312"/>
                      </a:lnTo>
                      <a:lnTo>
                        <a:pt x="337" y="312"/>
                      </a:lnTo>
                      <a:lnTo>
                        <a:pt x="335" y="314"/>
                      </a:lnTo>
                      <a:lnTo>
                        <a:pt x="330" y="314"/>
                      </a:lnTo>
                      <a:lnTo>
                        <a:pt x="328" y="314"/>
                      </a:lnTo>
                      <a:lnTo>
                        <a:pt x="327" y="314"/>
                      </a:lnTo>
                      <a:lnTo>
                        <a:pt x="324" y="314"/>
                      </a:lnTo>
                      <a:lnTo>
                        <a:pt x="319" y="314"/>
                      </a:lnTo>
                      <a:lnTo>
                        <a:pt x="316" y="315"/>
                      </a:lnTo>
                      <a:lnTo>
                        <a:pt x="309" y="315"/>
                      </a:lnTo>
                      <a:lnTo>
                        <a:pt x="305" y="315"/>
                      </a:lnTo>
                      <a:lnTo>
                        <a:pt x="301" y="315"/>
                      </a:lnTo>
                      <a:lnTo>
                        <a:pt x="299" y="315"/>
                      </a:lnTo>
                      <a:lnTo>
                        <a:pt x="297" y="316"/>
                      </a:lnTo>
                      <a:lnTo>
                        <a:pt x="296" y="316"/>
                      </a:lnTo>
                      <a:lnTo>
                        <a:pt x="290" y="316"/>
                      </a:lnTo>
                      <a:lnTo>
                        <a:pt x="288" y="316"/>
                      </a:lnTo>
                      <a:lnTo>
                        <a:pt x="287" y="316"/>
                      </a:lnTo>
                      <a:lnTo>
                        <a:pt x="286" y="316"/>
                      </a:lnTo>
                      <a:lnTo>
                        <a:pt x="285" y="316"/>
                      </a:lnTo>
                      <a:lnTo>
                        <a:pt x="282" y="316"/>
                      </a:lnTo>
                      <a:lnTo>
                        <a:pt x="281" y="316"/>
                      </a:lnTo>
                      <a:lnTo>
                        <a:pt x="271" y="317"/>
                      </a:lnTo>
                      <a:lnTo>
                        <a:pt x="269" y="317"/>
                      </a:lnTo>
                      <a:lnTo>
                        <a:pt x="257" y="317"/>
                      </a:lnTo>
                      <a:lnTo>
                        <a:pt x="253" y="317"/>
                      </a:lnTo>
                      <a:lnTo>
                        <a:pt x="250" y="317"/>
                      </a:lnTo>
                      <a:lnTo>
                        <a:pt x="249" y="319"/>
                      </a:lnTo>
                      <a:lnTo>
                        <a:pt x="243" y="319"/>
                      </a:lnTo>
                      <a:lnTo>
                        <a:pt x="241" y="319"/>
                      </a:lnTo>
                      <a:lnTo>
                        <a:pt x="238" y="319"/>
                      </a:lnTo>
                      <a:lnTo>
                        <a:pt x="236" y="319"/>
                      </a:lnTo>
                      <a:lnTo>
                        <a:pt x="235" y="319"/>
                      </a:lnTo>
                      <a:lnTo>
                        <a:pt x="234" y="319"/>
                      </a:lnTo>
                      <a:lnTo>
                        <a:pt x="231" y="319"/>
                      </a:lnTo>
                      <a:lnTo>
                        <a:pt x="228" y="319"/>
                      </a:lnTo>
                      <a:lnTo>
                        <a:pt x="226" y="319"/>
                      </a:lnTo>
                      <a:lnTo>
                        <a:pt x="225" y="319"/>
                      </a:lnTo>
                      <a:lnTo>
                        <a:pt x="222" y="319"/>
                      </a:lnTo>
                      <a:lnTo>
                        <a:pt x="221" y="319"/>
                      </a:lnTo>
                      <a:lnTo>
                        <a:pt x="220" y="319"/>
                      </a:lnTo>
                      <a:lnTo>
                        <a:pt x="219" y="319"/>
                      </a:lnTo>
                      <a:lnTo>
                        <a:pt x="217" y="319"/>
                      </a:lnTo>
                      <a:lnTo>
                        <a:pt x="215" y="320"/>
                      </a:lnTo>
                      <a:lnTo>
                        <a:pt x="212" y="320"/>
                      </a:lnTo>
                      <a:lnTo>
                        <a:pt x="208" y="320"/>
                      </a:lnTo>
                      <a:lnTo>
                        <a:pt x="207" y="320"/>
                      </a:lnTo>
                      <a:lnTo>
                        <a:pt x="206" y="320"/>
                      </a:lnTo>
                      <a:lnTo>
                        <a:pt x="205" y="320"/>
                      </a:lnTo>
                      <a:lnTo>
                        <a:pt x="203" y="320"/>
                      </a:lnTo>
                      <a:lnTo>
                        <a:pt x="202" y="320"/>
                      </a:lnTo>
                      <a:lnTo>
                        <a:pt x="200" y="320"/>
                      </a:lnTo>
                      <a:lnTo>
                        <a:pt x="198" y="320"/>
                      </a:lnTo>
                      <a:lnTo>
                        <a:pt x="194" y="320"/>
                      </a:lnTo>
                      <a:lnTo>
                        <a:pt x="193" y="320"/>
                      </a:lnTo>
                      <a:lnTo>
                        <a:pt x="183" y="321"/>
                      </a:lnTo>
                      <a:lnTo>
                        <a:pt x="179" y="321"/>
                      </a:lnTo>
                      <a:lnTo>
                        <a:pt x="178" y="321"/>
                      </a:lnTo>
                      <a:lnTo>
                        <a:pt x="177" y="321"/>
                      </a:lnTo>
                      <a:lnTo>
                        <a:pt x="175" y="321"/>
                      </a:lnTo>
                      <a:lnTo>
                        <a:pt x="173" y="321"/>
                      </a:lnTo>
                      <a:lnTo>
                        <a:pt x="168" y="321"/>
                      </a:lnTo>
                      <a:lnTo>
                        <a:pt x="165" y="321"/>
                      </a:lnTo>
                      <a:lnTo>
                        <a:pt x="164" y="321"/>
                      </a:lnTo>
                      <a:lnTo>
                        <a:pt x="163" y="321"/>
                      </a:lnTo>
                      <a:lnTo>
                        <a:pt x="160" y="321"/>
                      </a:lnTo>
                      <a:lnTo>
                        <a:pt x="159" y="321"/>
                      </a:lnTo>
                      <a:lnTo>
                        <a:pt x="155" y="321"/>
                      </a:lnTo>
                      <a:lnTo>
                        <a:pt x="153" y="321"/>
                      </a:lnTo>
                      <a:lnTo>
                        <a:pt x="149" y="321"/>
                      </a:lnTo>
                      <a:lnTo>
                        <a:pt x="146" y="321"/>
                      </a:lnTo>
                      <a:lnTo>
                        <a:pt x="141" y="321"/>
                      </a:lnTo>
                      <a:lnTo>
                        <a:pt x="139" y="321"/>
                      </a:lnTo>
                      <a:lnTo>
                        <a:pt x="137" y="321"/>
                      </a:lnTo>
                      <a:lnTo>
                        <a:pt x="132" y="321"/>
                      </a:lnTo>
                      <a:lnTo>
                        <a:pt x="131" y="321"/>
                      </a:lnTo>
                      <a:lnTo>
                        <a:pt x="127" y="321"/>
                      </a:lnTo>
                      <a:lnTo>
                        <a:pt x="118" y="321"/>
                      </a:lnTo>
                      <a:lnTo>
                        <a:pt x="117" y="321"/>
                      </a:lnTo>
                      <a:lnTo>
                        <a:pt x="116" y="321"/>
                      </a:lnTo>
                      <a:lnTo>
                        <a:pt x="114" y="321"/>
                      </a:lnTo>
                      <a:lnTo>
                        <a:pt x="112" y="321"/>
                      </a:lnTo>
                      <a:lnTo>
                        <a:pt x="108" y="321"/>
                      </a:lnTo>
                      <a:lnTo>
                        <a:pt x="107" y="321"/>
                      </a:lnTo>
                      <a:lnTo>
                        <a:pt x="98" y="321"/>
                      </a:lnTo>
                      <a:lnTo>
                        <a:pt x="97" y="321"/>
                      </a:lnTo>
                      <a:lnTo>
                        <a:pt x="95" y="321"/>
                      </a:lnTo>
                      <a:lnTo>
                        <a:pt x="92" y="321"/>
                      </a:lnTo>
                      <a:lnTo>
                        <a:pt x="88" y="321"/>
                      </a:lnTo>
                      <a:lnTo>
                        <a:pt x="84" y="321"/>
                      </a:lnTo>
                      <a:lnTo>
                        <a:pt x="83" y="321"/>
                      </a:lnTo>
                      <a:lnTo>
                        <a:pt x="81" y="321"/>
                      </a:lnTo>
                      <a:lnTo>
                        <a:pt x="80" y="321"/>
                      </a:lnTo>
                      <a:lnTo>
                        <a:pt x="78" y="321"/>
                      </a:lnTo>
                      <a:lnTo>
                        <a:pt x="75" y="320"/>
                      </a:lnTo>
                      <a:lnTo>
                        <a:pt x="71" y="320"/>
                      </a:lnTo>
                      <a:lnTo>
                        <a:pt x="67" y="320"/>
                      </a:lnTo>
                      <a:lnTo>
                        <a:pt x="65" y="320"/>
                      </a:lnTo>
                      <a:lnTo>
                        <a:pt x="66" y="320"/>
                      </a:lnTo>
                      <a:lnTo>
                        <a:pt x="66" y="319"/>
                      </a:lnTo>
                      <a:lnTo>
                        <a:pt x="65" y="314"/>
                      </a:lnTo>
                      <a:lnTo>
                        <a:pt x="64" y="312"/>
                      </a:lnTo>
                      <a:lnTo>
                        <a:pt x="61" y="312"/>
                      </a:lnTo>
                      <a:lnTo>
                        <a:pt x="60" y="311"/>
                      </a:lnTo>
                      <a:lnTo>
                        <a:pt x="56" y="306"/>
                      </a:lnTo>
                      <a:lnTo>
                        <a:pt x="56" y="305"/>
                      </a:lnTo>
                      <a:lnTo>
                        <a:pt x="56" y="303"/>
                      </a:lnTo>
                      <a:lnTo>
                        <a:pt x="57" y="302"/>
                      </a:lnTo>
                      <a:lnTo>
                        <a:pt x="59" y="301"/>
                      </a:lnTo>
                      <a:lnTo>
                        <a:pt x="59" y="300"/>
                      </a:lnTo>
                      <a:lnTo>
                        <a:pt x="61" y="289"/>
                      </a:lnTo>
                      <a:lnTo>
                        <a:pt x="61" y="287"/>
                      </a:lnTo>
                      <a:lnTo>
                        <a:pt x="60" y="279"/>
                      </a:lnTo>
                      <a:lnTo>
                        <a:pt x="60" y="278"/>
                      </a:lnTo>
                      <a:lnTo>
                        <a:pt x="57" y="275"/>
                      </a:lnTo>
                      <a:lnTo>
                        <a:pt x="57" y="272"/>
                      </a:lnTo>
                      <a:lnTo>
                        <a:pt x="57" y="270"/>
                      </a:lnTo>
                      <a:lnTo>
                        <a:pt x="59" y="259"/>
                      </a:lnTo>
                      <a:lnTo>
                        <a:pt x="53" y="256"/>
                      </a:lnTo>
                      <a:lnTo>
                        <a:pt x="53" y="255"/>
                      </a:lnTo>
                      <a:lnTo>
                        <a:pt x="53" y="254"/>
                      </a:lnTo>
                      <a:lnTo>
                        <a:pt x="55" y="247"/>
                      </a:lnTo>
                      <a:lnTo>
                        <a:pt x="53" y="242"/>
                      </a:lnTo>
                      <a:lnTo>
                        <a:pt x="53" y="241"/>
                      </a:lnTo>
                      <a:lnTo>
                        <a:pt x="52" y="241"/>
                      </a:lnTo>
                      <a:lnTo>
                        <a:pt x="51" y="240"/>
                      </a:lnTo>
                      <a:lnTo>
                        <a:pt x="51" y="239"/>
                      </a:lnTo>
                      <a:lnTo>
                        <a:pt x="52" y="235"/>
                      </a:lnTo>
                      <a:lnTo>
                        <a:pt x="52" y="233"/>
                      </a:lnTo>
                      <a:lnTo>
                        <a:pt x="52" y="230"/>
                      </a:lnTo>
                      <a:lnTo>
                        <a:pt x="48" y="222"/>
                      </a:lnTo>
                      <a:lnTo>
                        <a:pt x="48" y="219"/>
                      </a:lnTo>
                      <a:lnTo>
                        <a:pt x="45" y="219"/>
                      </a:lnTo>
                      <a:lnTo>
                        <a:pt x="45" y="222"/>
                      </a:lnTo>
                      <a:lnTo>
                        <a:pt x="43" y="222"/>
                      </a:lnTo>
                      <a:lnTo>
                        <a:pt x="41" y="219"/>
                      </a:lnTo>
                      <a:lnTo>
                        <a:pt x="41" y="218"/>
                      </a:lnTo>
                      <a:lnTo>
                        <a:pt x="38" y="211"/>
                      </a:lnTo>
                      <a:lnTo>
                        <a:pt x="38" y="209"/>
                      </a:lnTo>
                      <a:lnTo>
                        <a:pt x="39" y="208"/>
                      </a:lnTo>
                      <a:lnTo>
                        <a:pt x="41" y="207"/>
                      </a:lnTo>
                      <a:lnTo>
                        <a:pt x="39" y="205"/>
                      </a:lnTo>
                      <a:lnTo>
                        <a:pt x="38" y="203"/>
                      </a:lnTo>
                      <a:lnTo>
                        <a:pt x="39" y="202"/>
                      </a:lnTo>
                      <a:lnTo>
                        <a:pt x="42" y="199"/>
                      </a:lnTo>
                      <a:lnTo>
                        <a:pt x="42" y="192"/>
                      </a:lnTo>
                      <a:lnTo>
                        <a:pt x="42" y="190"/>
                      </a:lnTo>
                      <a:lnTo>
                        <a:pt x="42" y="189"/>
                      </a:lnTo>
                      <a:lnTo>
                        <a:pt x="41" y="189"/>
                      </a:lnTo>
                      <a:lnTo>
                        <a:pt x="39" y="188"/>
                      </a:lnTo>
                      <a:lnTo>
                        <a:pt x="37" y="184"/>
                      </a:lnTo>
                      <a:lnTo>
                        <a:pt x="37" y="183"/>
                      </a:lnTo>
                      <a:lnTo>
                        <a:pt x="36" y="180"/>
                      </a:lnTo>
                      <a:lnTo>
                        <a:pt x="36" y="179"/>
                      </a:lnTo>
                      <a:lnTo>
                        <a:pt x="37" y="178"/>
                      </a:lnTo>
                      <a:lnTo>
                        <a:pt x="38" y="172"/>
                      </a:lnTo>
                      <a:lnTo>
                        <a:pt x="31" y="166"/>
                      </a:lnTo>
                      <a:lnTo>
                        <a:pt x="28" y="165"/>
                      </a:lnTo>
                      <a:lnTo>
                        <a:pt x="27" y="164"/>
                      </a:lnTo>
                      <a:lnTo>
                        <a:pt x="27" y="161"/>
                      </a:lnTo>
                      <a:lnTo>
                        <a:pt x="24" y="155"/>
                      </a:lnTo>
                      <a:lnTo>
                        <a:pt x="22" y="152"/>
                      </a:lnTo>
                      <a:lnTo>
                        <a:pt x="22" y="151"/>
                      </a:lnTo>
                      <a:lnTo>
                        <a:pt x="20" y="147"/>
                      </a:lnTo>
                      <a:lnTo>
                        <a:pt x="20" y="146"/>
                      </a:lnTo>
                      <a:lnTo>
                        <a:pt x="22" y="146"/>
                      </a:lnTo>
                      <a:lnTo>
                        <a:pt x="23" y="145"/>
                      </a:lnTo>
                      <a:lnTo>
                        <a:pt x="23" y="142"/>
                      </a:lnTo>
                      <a:lnTo>
                        <a:pt x="22" y="139"/>
                      </a:lnTo>
                      <a:lnTo>
                        <a:pt x="19" y="134"/>
                      </a:lnTo>
                      <a:lnTo>
                        <a:pt x="17" y="133"/>
                      </a:lnTo>
                      <a:lnTo>
                        <a:pt x="17" y="132"/>
                      </a:lnTo>
                      <a:lnTo>
                        <a:pt x="17" y="127"/>
                      </a:lnTo>
                      <a:lnTo>
                        <a:pt x="17" y="125"/>
                      </a:lnTo>
                      <a:lnTo>
                        <a:pt x="19" y="123"/>
                      </a:lnTo>
                      <a:lnTo>
                        <a:pt x="19" y="122"/>
                      </a:lnTo>
                      <a:lnTo>
                        <a:pt x="19" y="119"/>
                      </a:lnTo>
                      <a:lnTo>
                        <a:pt x="19" y="118"/>
                      </a:lnTo>
                      <a:lnTo>
                        <a:pt x="18" y="118"/>
                      </a:lnTo>
                      <a:lnTo>
                        <a:pt x="17" y="117"/>
                      </a:lnTo>
                      <a:lnTo>
                        <a:pt x="14" y="117"/>
                      </a:lnTo>
                      <a:lnTo>
                        <a:pt x="13" y="115"/>
                      </a:lnTo>
                      <a:lnTo>
                        <a:pt x="12" y="114"/>
                      </a:lnTo>
                      <a:lnTo>
                        <a:pt x="12" y="113"/>
                      </a:lnTo>
                      <a:lnTo>
                        <a:pt x="12" y="111"/>
                      </a:lnTo>
                      <a:lnTo>
                        <a:pt x="12" y="109"/>
                      </a:lnTo>
                      <a:lnTo>
                        <a:pt x="9" y="101"/>
                      </a:lnTo>
                      <a:lnTo>
                        <a:pt x="8" y="99"/>
                      </a:lnTo>
                      <a:lnTo>
                        <a:pt x="5" y="96"/>
                      </a:lnTo>
                      <a:lnTo>
                        <a:pt x="3" y="95"/>
                      </a:lnTo>
                      <a:lnTo>
                        <a:pt x="0" y="94"/>
                      </a:lnTo>
                      <a:lnTo>
                        <a:pt x="0" y="90"/>
                      </a:lnTo>
                      <a:lnTo>
                        <a:pt x="0" y="87"/>
                      </a:lnTo>
                      <a:lnTo>
                        <a:pt x="0" y="86"/>
                      </a:lnTo>
                      <a:lnTo>
                        <a:pt x="5" y="81"/>
                      </a:lnTo>
                      <a:lnTo>
                        <a:pt x="5" y="80"/>
                      </a:lnTo>
                      <a:lnTo>
                        <a:pt x="6" y="80"/>
                      </a:lnTo>
                      <a:lnTo>
                        <a:pt x="8" y="77"/>
                      </a:lnTo>
                      <a:lnTo>
                        <a:pt x="9" y="72"/>
                      </a:lnTo>
                      <a:lnTo>
                        <a:pt x="10" y="68"/>
                      </a:lnTo>
                      <a:lnTo>
                        <a:pt x="10" y="64"/>
                      </a:lnTo>
                      <a:lnTo>
                        <a:pt x="9" y="59"/>
                      </a:lnTo>
                      <a:lnTo>
                        <a:pt x="13" y="56"/>
                      </a:lnTo>
                      <a:lnTo>
                        <a:pt x="14" y="53"/>
                      </a:lnTo>
                      <a:lnTo>
                        <a:pt x="15" y="49"/>
                      </a:lnTo>
                      <a:lnTo>
                        <a:pt x="13" y="38"/>
                      </a:lnTo>
                      <a:lnTo>
                        <a:pt x="12" y="38"/>
                      </a:lnTo>
                      <a:lnTo>
                        <a:pt x="6" y="38"/>
                      </a:lnTo>
                      <a:lnTo>
                        <a:pt x="5" y="35"/>
                      </a:lnTo>
                      <a:lnTo>
                        <a:pt x="4" y="33"/>
                      </a:lnTo>
                      <a:lnTo>
                        <a:pt x="5" y="30"/>
                      </a:lnTo>
                      <a:lnTo>
                        <a:pt x="6" y="30"/>
                      </a:lnTo>
                      <a:lnTo>
                        <a:pt x="9" y="30"/>
                      </a:lnTo>
                      <a:lnTo>
                        <a:pt x="9" y="29"/>
                      </a:lnTo>
                      <a:lnTo>
                        <a:pt x="9" y="21"/>
                      </a:lnTo>
                      <a:lnTo>
                        <a:pt x="9" y="20"/>
                      </a:lnTo>
                      <a:lnTo>
                        <a:pt x="8" y="20"/>
                      </a:lnTo>
                      <a:lnTo>
                        <a:pt x="6" y="19"/>
                      </a:lnTo>
                      <a:lnTo>
                        <a:pt x="4" y="15"/>
                      </a:lnTo>
                      <a:lnTo>
                        <a:pt x="3" y="14"/>
                      </a:lnTo>
                      <a:lnTo>
                        <a:pt x="4" y="14"/>
                      </a:lnTo>
                      <a:lnTo>
                        <a:pt x="5" y="12"/>
                      </a:lnTo>
                      <a:lnTo>
                        <a:pt x="4" y="10"/>
                      </a:lnTo>
                      <a:lnTo>
                        <a:pt x="4" y="9"/>
                      </a:lnTo>
                      <a:lnTo>
                        <a:pt x="14" y="9"/>
                      </a:lnTo>
                      <a:lnTo>
                        <a:pt x="22" y="9"/>
                      </a:lnTo>
                      <a:lnTo>
                        <a:pt x="23" y="9"/>
                      </a:lnTo>
                      <a:lnTo>
                        <a:pt x="32" y="9"/>
                      </a:lnTo>
                      <a:lnTo>
                        <a:pt x="33" y="9"/>
                      </a:lnTo>
                      <a:lnTo>
                        <a:pt x="43" y="9"/>
                      </a:lnTo>
                      <a:lnTo>
                        <a:pt x="57" y="9"/>
                      </a:lnTo>
                      <a:lnTo>
                        <a:pt x="60" y="9"/>
                      </a:lnTo>
                      <a:lnTo>
                        <a:pt x="61" y="9"/>
                      </a:lnTo>
                      <a:lnTo>
                        <a:pt x="66" y="9"/>
                      </a:lnTo>
                      <a:lnTo>
                        <a:pt x="83" y="9"/>
                      </a:lnTo>
                      <a:lnTo>
                        <a:pt x="85" y="9"/>
                      </a:lnTo>
                      <a:lnTo>
                        <a:pt x="88" y="9"/>
                      </a:lnTo>
                      <a:lnTo>
                        <a:pt x="89" y="9"/>
                      </a:lnTo>
                      <a:lnTo>
                        <a:pt x="92" y="9"/>
                      </a:lnTo>
                      <a:lnTo>
                        <a:pt x="93" y="9"/>
                      </a:lnTo>
                      <a:lnTo>
                        <a:pt x="102" y="9"/>
                      </a:lnTo>
                      <a:lnTo>
                        <a:pt x="104" y="9"/>
                      </a:lnTo>
                      <a:lnTo>
                        <a:pt x="107" y="9"/>
                      </a:lnTo>
                      <a:lnTo>
                        <a:pt x="108" y="9"/>
                      </a:lnTo>
                      <a:lnTo>
                        <a:pt x="112" y="9"/>
                      </a:lnTo>
                      <a:lnTo>
                        <a:pt x="117" y="9"/>
                      </a:lnTo>
                      <a:lnTo>
                        <a:pt x="118" y="9"/>
                      </a:lnTo>
                      <a:lnTo>
                        <a:pt x="120" y="9"/>
                      </a:lnTo>
                      <a:lnTo>
                        <a:pt x="121" y="9"/>
                      </a:lnTo>
                      <a:lnTo>
                        <a:pt x="122" y="9"/>
                      </a:lnTo>
                      <a:lnTo>
                        <a:pt x="123" y="9"/>
                      </a:lnTo>
                      <a:lnTo>
                        <a:pt x="126" y="9"/>
                      </a:lnTo>
                      <a:lnTo>
                        <a:pt x="127" y="9"/>
                      </a:lnTo>
                      <a:lnTo>
                        <a:pt x="128" y="9"/>
                      </a:lnTo>
                      <a:lnTo>
                        <a:pt x="130" y="9"/>
                      </a:lnTo>
                      <a:lnTo>
                        <a:pt x="131" y="9"/>
                      </a:lnTo>
                      <a:lnTo>
                        <a:pt x="149" y="7"/>
                      </a:lnTo>
                      <a:lnTo>
                        <a:pt x="153" y="7"/>
                      </a:lnTo>
                      <a:lnTo>
                        <a:pt x="159" y="7"/>
                      </a:lnTo>
                      <a:lnTo>
                        <a:pt x="161" y="7"/>
                      </a:lnTo>
                      <a:lnTo>
                        <a:pt x="165" y="7"/>
                      </a:lnTo>
                      <a:lnTo>
                        <a:pt x="167" y="7"/>
                      </a:lnTo>
                      <a:lnTo>
                        <a:pt x="175" y="7"/>
                      </a:lnTo>
                      <a:lnTo>
                        <a:pt x="186" y="7"/>
                      </a:lnTo>
                      <a:lnTo>
                        <a:pt x="187" y="7"/>
                      </a:lnTo>
                      <a:lnTo>
                        <a:pt x="196" y="7"/>
                      </a:lnTo>
                      <a:lnTo>
                        <a:pt x="208" y="7"/>
                      </a:lnTo>
                      <a:lnTo>
                        <a:pt x="215" y="6"/>
                      </a:lnTo>
                      <a:lnTo>
                        <a:pt x="216" y="6"/>
                      </a:lnTo>
                      <a:lnTo>
                        <a:pt x="220" y="6"/>
                      </a:lnTo>
                      <a:lnTo>
                        <a:pt x="221" y="6"/>
                      </a:lnTo>
                      <a:lnTo>
                        <a:pt x="225" y="6"/>
                      </a:lnTo>
                      <a:lnTo>
                        <a:pt x="226" y="6"/>
                      </a:lnTo>
                      <a:lnTo>
                        <a:pt x="228" y="6"/>
                      </a:lnTo>
                      <a:lnTo>
                        <a:pt x="229" y="6"/>
                      </a:lnTo>
                      <a:lnTo>
                        <a:pt x="230" y="6"/>
                      </a:lnTo>
                      <a:lnTo>
                        <a:pt x="231" y="6"/>
                      </a:lnTo>
                      <a:lnTo>
                        <a:pt x="233" y="6"/>
                      </a:lnTo>
                      <a:lnTo>
                        <a:pt x="235" y="6"/>
                      </a:lnTo>
                      <a:lnTo>
                        <a:pt x="238" y="6"/>
                      </a:lnTo>
                      <a:lnTo>
                        <a:pt x="247" y="6"/>
                      </a:lnTo>
                      <a:lnTo>
                        <a:pt x="250" y="6"/>
                      </a:lnTo>
                      <a:lnTo>
                        <a:pt x="263" y="5"/>
                      </a:lnTo>
                      <a:lnTo>
                        <a:pt x="266" y="5"/>
                      </a:lnTo>
                      <a:lnTo>
                        <a:pt x="267" y="5"/>
                      </a:lnTo>
                      <a:lnTo>
                        <a:pt x="276" y="5"/>
                      </a:lnTo>
                      <a:lnTo>
                        <a:pt x="282" y="5"/>
                      </a:lnTo>
                      <a:lnTo>
                        <a:pt x="285" y="5"/>
                      </a:lnTo>
                      <a:lnTo>
                        <a:pt x="288" y="5"/>
                      </a:lnTo>
                      <a:lnTo>
                        <a:pt x="290" y="5"/>
                      </a:lnTo>
                      <a:lnTo>
                        <a:pt x="291" y="5"/>
                      </a:lnTo>
                      <a:lnTo>
                        <a:pt x="292" y="3"/>
                      </a:lnTo>
                      <a:lnTo>
                        <a:pt x="300" y="3"/>
                      </a:lnTo>
                      <a:lnTo>
                        <a:pt x="306" y="3"/>
                      </a:lnTo>
                      <a:lnTo>
                        <a:pt x="308" y="3"/>
                      </a:lnTo>
                      <a:lnTo>
                        <a:pt x="310" y="3"/>
                      </a:lnTo>
                      <a:lnTo>
                        <a:pt x="311" y="3"/>
                      </a:lnTo>
                      <a:lnTo>
                        <a:pt x="313" y="3"/>
                      </a:lnTo>
                      <a:lnTo>
                        <a:pt x="319" y="3"/>
                      </a:lnTo>
                      <a:lnTo>
                        <a:pt x="320" y="3"/>
                      </a:lnTo>
                      <a:lnTo>
                        <a:pt x="325" y="2"/>
                      </a:lnTo>
                      <a:lnTo>
                        <a:pt x="327" y="2"/>
                      </a:lnTo>
                      <a:lnTo>
                        <a:pt x="333" y="2"/>
                      </a:lnTo>
                      <a:lnTo>
                        <a:pt x="334" y="2"/>
                      </a:lnTo>
                      <a:lnTo>
                        <a:pt x="343" y="2"/>
                      </a:lnTo>
                      <a:lnTo>
                        <a:pt x="344" y="2"/>
                      </a:lnTo>
                      <a:lnTo>
                        <a:pt x="353" y="1"/>
                      </a:lnTo>
                      <a:lnTo>
                        <a:pt x="355" y="1"/>
                      </a:lnTo>
                      <a:lnTo>
                        <a:pt x="356" y="1"/>
                      </a:lnTo>
                      <a:lnTo>
                        <a:pt x="357" y="1"/>
                      </a:lnTo>
                      <a:lnTo>
                        <a:pt x="360" y="1"/>
                      </a:lnTo>
                      <a:lnTo>
                        <a:pt x="362" y="1"/>
                      </a:lnTo>
                      <a:lnTo>
                        <a:pt x="363" y="1"/>
                      </a:lnTo>
                      <a:lnTo>
                        <a:pt x="365" y="1"/>
                      </a:lnTo>
                      <a:lnTo>
                        <a:pt x="366" y="1"/>
                      </a:lnTo>
                      <a:lnTo>
                        <a:pt x="367" y="1"/>
                      </a:lnTo>
                      <a:lnTo>
                        <a:pt x="369" y="1"/>
                      </a:lnTo>
                      <a:lnTo>
                        <a:pt x="370" y="1"/>
                      </a:lnTo>
                      <a:lnTo>
                        <a:pt x="372" y="1"/>
                      </a:lnTo>
                      <a:lnTo>
                        <a:pt x="374" y="1"/>
                      </a:lnTo>
                      <a:lnTo>
                        <a:pt x="377" y="1"/>
                      </a:lnTo>
                      <a:lnTo>
                        <a:pt x="379" y="0"/>
                      </a:lnTo>
                      <a:lnTo>
                        <a:pt x="380" y="0"/>
                      </a:lnTo>
                      <a:lnTo>
                        <a:pt x="381" y="0"/>
                      </a:lnTo>
                      <a:lnTo>
                        <a:pt x="385" y="0"/>
                      </a:lnTo>
                      <a:lnTo>
                        <a:pt x="386" y="0"/>
                      </a:lnTo>
                      <a:lnTo>
                        <a:pt x="398" y="0"/>
                      </a:lnTo>
                      <a:close/>
                    </a:path>
                  </a:pathLst>
                </a:custGeom>
                <a:solidFill>
                  <a:srgbClr val="91FF40"/>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2" name="Freeform 149"/>
                <p:cNvSpPr>
                  <a:spLocks/>
                </p:cNvSpPr>
                <p:nvPr/>
              </p:nvSpPr>
              <p:spPr bwMode="auto">
                <a:xfrm>
                  <a:off x="5224463" y="3308350"/>
                  <a:ext cx="952500" cy="534988"/>
                </a:xfrm>
                <a:custGeom>
                  <a:avLst/>
                  <a:gdLst>
                    <a:gd name="T0" fmla="*/ 73 w 600"/>
                    <a:gd name="T1" fmla="*/ 4 h 337"/>
                    <a:gd name="T2" fmla="*/ 88 w 600"/>
                    <a:gd name="T3" fmla="*/ 4 h 337"/>
                    <a:gd name="T4" fmla="*/ 122 w 600"/>
                    <a:gd name="T5" fmla="*/ 6 h 337"/>
                    <a:gd name="T6" fmla="*/ 136 w 600"/>
                    <a:gd name="T7" fmla="*/ 7 h 337"/>
                    <a:gd name="T8" fmla="*/ 164 w 600"/>
                    <a:gd name="T9" fmla="*/ 9 h 337"/>
                    <a:gd name="T10" fmla="*/ 198 w 600"/>
                    <a:gd name="T11" fmla="*/ 10 h 337"/>
                    <a:gd name="T12" fmla="*/ 234 w 600"/>
                    <a:gd name="T13" fmla="*/ 11 h 337"/>
                    <a:gd name="T14" fmla="*/ 248 w 600"/>
                    <a:gd name="T15" fmla="*/ 11 h 337"/>
                    <a:gd name="T16" fmla="*/ 270 w 600"/>
                    <a:gd name="T17" fmla="*/ 13 h 337"/>
                    <a:gd name="T18" fmla="*/ 284 w 600"/>
                    <a:gd name="T19" fmla="*/ 13 h 337"/>
                    <a:gd name="T20" fmla="*/ 296 w 600"/>
                    <a:gd name="T21" fmla="*/ 13 h 337"/>
                    <a:gd name="T22" fmla="*/ 331 w 600"/>
                    <a:gd name="T23" fmla="*/ 14 h 337"/>
                    <a:gd name="T24" fmla="*/ 348 w 600"/>
                    <a:gd name="T25" fmla="*/ 14 h 337"/>
                    <a:gd name="T26" fmla="*/ 384 w 600"/>
                    <a:gd name="T27" fmla="*/ 15 h 337"/>
                    <a:gd name="T28" fmla="*/ 417 w 600"/>
                    <a:gd name="T29" fmla="*/ 15 h 337"/>
                    <a:gd name="T30" fmla="*/ 445 w 600"/>
                    <a:gd name="T31" fmla="*/ 16 h 337"/>
                    <a:gd name="T32" fmla="*/ 479 w 600"/>
                    <a:gd name="T33" fmla="*/ 16 h 337"/>
                    <a:gd name="T34" fmla="*/ 536 w 600"/>
                    <a:gd name="T35" fmla="*/ 16 h 337"/>
                    <a:gd name="T36" fmla="*/ 563 w 600"/>
                    <a:gd name="T37" fmla="*/ 30 h 337"/>
                    <a:gd name="T38" fmla="*/ 571 w 600"/>
                    <a:gd name="T39" fmla="*/ 27 h 337"/>
                    <a:gd name="T40" fmla="*/ 561 w 600"/>
                    <a:gd name="T41" fmla="*/ 57 h 337"/>
                    <a:gd name="T42" fmla="*/ 573 w 600"/>
                    <a:gd name="T43" fmla="*/ 85 h 337"/>
                    <a:gd name="T44" fmla="*/ 590 w 600"/>
                    <a:gd name="T45" fmla="*/ 104 h 337"/>
                    <a:gd name="T46" fmla="*/ 597 w 600"/>
                    <a:gd name="T47" fmla="*/ 128 h 337"/>
                    <a:gd name="T48" fmla="*/ 597 w 600"/>
                    <a:gd name="T49" fmla="*/ 150 h 337"/>
                    <a:gd name="T50" fmla="*/ 599 w 600"/>
                    <a:gd name="T51" fmla="*/ 178 h 337"/>
                    <a:gd name="T52" fmla="*/ 599 w 600"/>
                    <a:gd name="T53" fmla="*/ 196 h 337"/>
                    <a:gd name="T54" fmla="*/ 599 w 600"/>
                    <a:gd name="T55" fmla="*/ 208 h 337"/>
                    <a:gd name="T56" fmla="*/ 599 w 600"/>
                    <a:gd name="T57" fmla="*/ 234 h 337"/>
                    <a:gd name="T58" fmla="*/ 599 w 600"/>
                    <a:gd name="T59" fmla="*/ 244 h 337"/>
                    <a:gd name="T60" fmla="*/ 599 w 600"/>
                    <a:gd name="T61" fmla="*/ 264 h 337"/>
                    <a:gd name="T62" fmla="*/ 600 w 600"/>
                    <a:gd name="T63" fmla="*/ 281 h 337"/>
                    <a:gd name="T64" fmla="*/ 600 w 600"/>
                    <a:gd name="T65" fmla="*/ 297 h 337"/>
                    <a:gd name="T66" fmla="*/ 600 w 600"/>
                    <a:gd name="T67" fmla="*/ 319 h 337"/>
                    <a:gd name="T68" fmla="*/ 600 w 600"/>
                    <a:gd name="T69" fmla="*/ 332 h 337"/>
                    <a:gd name="T70" fmla="*/ 583 w 600"/>
                    <a:gd name="T71" fmla="*/ 337 h 337"/>
                    <a:gd name="T72" fmla="*/ 557 w 600"/>
                    <a:gd name="T73" fmla="*/ 337 h 337"/>
                    <a:gd name="T74" fmla="*/ 520 w 600"/>
                    <a:gd name="T75" fmla="*/ 337 h 337"/>
                    <a:gd name="T76" fmla="*/ 507 w 600"/>
                    <a:gd name="T77" fmla="*/ 337 h 337"/>
                    <a:gd name="T78" fmla="*/ 492 w 600"/>
                    <a:gd name="T79" fmla="*/ 337 h 337"/>
                    <a:gd name="T80" fmla="*/ 456 w 600"/>
                    <a:gd name="T81" fmla="*/ 337 h 337"/>
                    <a:gd name="T82" fmla="*/ 417 w 600"/>
                    <a:gd name="T83" fmla="*/ 337 h 337"/>
                    <a:gd name="T84" fmla="*/ 399 w 600"/>
                    <a:gd name="T85" fmla="*/ 337 h 337"/>
                    <a:gd name="T86" fmla="*/ 362 w 600"/>
                    <a:gd name="T87" fmla="*/ 335 h 337"/>
                    <a:gd name="T88" fmla="*/ 324 w 600"/>
                    <a:gd name="T89" fmla="*/ 335 h 337"/>
                    <a:gd name="T90" fmla="*/ 299 w 600"/>
                    <a:gd name="T91" fmla="*/ 334 h 337"/>
                    <a:gd name="T92" fmla="*/ 263 w 600"/>
                    <a:gd name="T93" fmla="*/ 333 h 337"/>
                    <a:gd name="T94" fmla="*/ 226 w 600"/>
                    <a:gd name="T95" fmla="*/ 332 h 337"/>
                    <a:gd name="T96" fmla="*/ 196 w 600"/>
                    <a:gd name="T97" fmla="*/ 332 h 337"/>
                    <a:gd name="T98" fmla="*/ 150 w 600"/>
                    <a:gd name="T99" fmla="*/ 329 h 337"/>
                    <a:gd name="T100" fmla="*/ 101 w 600"/>
                    <a:gd name="T101" fmla="*/ 326 h 337"/>
                    <a:gd name="T102" fmla="*/ 80 w 600"/>
                    <a:gd name="T103" fmla="*/ 325 h 337"/>
                    <a:gd name="T104" fmla="*/ 42 w 600"/>
                    <a:gd name="T105" fmla="*/ 324 h 337"/>
                    <a:gd name="T106" fmla="*/ 0 w 600"/>
                    <a:gd name="T107" fmla="*/ 316 h 337"/>
                    <a:gd name="T108" fmla="*/ 3 w 600"/>
                    <a:gd name="T109" fmla="*/ 279 h 337"/>
                    <a:gd name="T110" fmla="*/ 5 w 600"/>
                    <a:gd name="T111" fmla="*/ 251 h 337"/>
                    <a:gd name="T112" fmla="*/ 7 w 600"/>
                    <a:gd name="T113" fmla="*/ 235 h 337"/>
                    <a:gd name="T114" fmla="*/ 10 w 600"/>
                    <a:gd name="T115" fmla="*/ 173 h 337"/>
                    <a:gd name="T116" fmla="*/ 12 w 600"/>
                    <a:gd name="T117" fmla="*/ 141 h 337"/>
                    <a:gd name="T118" fmla="*/ 15 w 600"/>
                    <a:gd name="T119" fmla="*/ 94 h 337"/>
                    <a:gd name="T120" fmla="*/ 18 w 600"/>
                    <a:gd name="T121" fmla="*/ 47 h 337"/>
                    <a:gd name="T122" fmla="*/ 32 w 600"/>
                    <a:gd name="T123" fmla="*/ 1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0" h="337">
                      <a:moveTo>
                        <a:pt x="32" y="1"/>
                      </a:moveTo>
                      <a:lnTo>
                        <a:pt x="37" y="1"/>
                      </a:lnTo>
                      <a:lnTo>
                        <a:pt x="38" y="1"/>
                      </a:lnTo>
                      <a:lnTo>
                        <a:pt x="40" y="1"/>
                      </a:lnTo>
                      <a:lnTo>
                        <a:pt x="54" y="2"/>
                      </a:lnTo>
                      <a:lnTo>
                        <a:pt x="60" y="2"/>
                      </a:lnTo>
                      <a:lnTo>
                        <a:pt x="70" y="4"/>
                      </a:lnTo>
                      <a:lnTo>
                        <a:pt x="73" y="4"/>
                      </a:lnTo>
                      <a:lnTo>
                        <a:pt x="75" y="4"/>
                      </a:lnTo>
                      <a:lnTo>
                        <a:pt x="76" y="4"/>
                      </a:lnTo>
                      <a:lnTo>
                        <a:pt x="78" y="4"/>
                      </a:lnTo>
                      <a:lnTo>
                        <a:pt x="79" y="4"/>
                      </a:lnTo>
                      <a:lnTo>
                        <a:pt x="80" y="4"/>
                      </a:lnTo>
                      <a:lnTo>
                        <a:pt x="83" y="4"/>
                      </a:lnTo>
                      <a:lnTo>
                        <a:pt x="85" y="4"/>
                      </a:lnTo>
                      <a:lnTo>
                        <a:pt x="88" y="4"/>
                      </a:lnTo>
                      <a:lnTo>
                        <a:pt x="88" y="5"/>
                      </a:lnTo>
                      <a:lnTo>
                        <a:pt x="89" y="5"/>
                      </a:lnTo>
                      <a:lnTo>
                        <a:pt x="92" y="5"/>
                      </a:lnTo>
                      <a:lnTo>
                        <a:pt x="98" y="5"/>
                      </a:lnTo>
                      <a:lnTo>
                        <a:pt x="101" y="5"/>
                      </a:lnTo>
                      <a:lnTo>
                        <a:pt x="107" y="5"/>
                      </a:lnTo>
                      <a:lnTo>
                        <a:pt x="121" y="6"/>
                      </a:lnTo>
                      <a:lnTo>
                        <a:pt x="122" y="6"/>
                      </a:lnTo>
                      <a:lnTo>
                        <a:pt x="123" y="6"/>
                      </a:lnTo>
                      <a:lnTo>
                        <a:pt x="126" y="6"/>
                      </a:lnTo>
                      <a:lnTo>
                        <a:pt x="129" y="6"/>
                      </a:lnTo>
                      <a:lnTo>
                        <a:pt x="130" y="6"/>
                      </a:lnTo>
                      <a:lnTo>
                        <a:pt x="132" y="6"/>
                      </a:lnTo>
                      <a:lnTo>
                        <a:pt x="134" y="6"/>
                      </a:lnTo>
                      <a:lnTo>
                        <a:pt x="135" y="7"/>
                      </a:lnTo>
                      <a:lnTo>
                        <a:pt x="136" y="7"/>
                      </a:lnTo>
                      <a:lnTo>
                        <a:pt x="140" y="7"/>
                      </a:lnTo>
                      <a:lnTo>
                        <a:pt x="141" y="7"/>
                      </a:lnTo>
                      <a:lnTo>
                        <a:pt x="143" y="7"/>
                      </a:lnTo>
                      <a:lnTo>
                        <a:pt x="145" y="7"/>
                      </a:lnTo>
                      <a:lnTo>
                        <a:pt x="149" y="7"/>
                      </a:lnTo>
                      <a:lnTo>
                        <a:pt x="162" y="9"/>
                      </a:lnTo>
                      <a:lnTo>
                        <a:pt x="163" y="9"/>
                      </a:lnTo>
                      <a:lnTo>
                        <a:pt x="164" y="9"/>
                      </a:lnTo>
                      <a:lnTo>
                        <a:pt x="165" y="9"/>
                      </a:lnTo>
                      <a:lnTo>
                        <a:pt x="181" y="9"/>
                      </a:lnTo>
                      <a:lnTo>
                        <a:pt x="183" y="9"/>
                      </a:lnTo>
                      <a:lnTo>
                        <a:pt x="184" y="9"/>
                      </a:lnTo>
                      <a:lnTo>
                        <a:pt x="187" y="9"/>
                      </a:lnTo>
                      <a:lnTo>
                        <a:pt x="193" y="10"/>
                      </a:lnTo>
                      <a:lnTo>
                        <a:pt x="197" y="10"/>
                      </a:lnTo>
                      <a:lnTo>
                        <a:pt x="198" y="10"/>
                      </a:lnTo>
                      <a:lnTo>
                        <a:pt x="200" y="10"/>
                      </a:lnTo>
                      <a:lnTo>
                        <a:pt x="201" y="10"/>
                      </a:lnTo>
                      <a:lnTo>
                        <a:pt x="209" y="10"/>
                      </a:lnTo>
                      <a:lnTo>
                        <a:pt x="217" y="10"/>
                      </a:lnTo>
                      <a:lnTo>
                        <a:pt x="219" y="10"/>
                      </a:lnTo>
                      <a:lnTo>
                        <a:pt x="220" y="10"/>
                      </a:lnTo>
                      <a:lnTo>
                        <a:pt x="225" y="11"/>
                      </a:lnTo>
                      <a:lnTo>
                        <a:pt x="234" y="11"/>
                      </a:lnTo>
                      <a:lnTo>
                        <a:pt x="235" y="11"/>
                      </a:lnTo>
                      <a:lnTo>
                        <a:pt x="237" y="11"/>
                      </a:lnTo>
                      <a:lnTo>
                        <a:pt x="238" y="11"/>
                      </a:lnTo>
                      <a:lnTo>
                        <a:pt x="240" y="11"/>
                      </a:lnTo>
                      <a:lnTo>
                        <a:pt x="242" y="11"/>
                      </a:lnTo>
                      <a:lnTo>
                        <a:pt x="243" y="11"/>
                      </a:lnTo>
                      <a:lnTo>
                        <a:pt x="247" y="11"/>
                      </a:lnTo>
                      <a:lnTo>
                        <a:pt x="248" y="11"/>
                      </a:lnTo>
                      <a:lnTo>
                        <a:pt x="251" y="11"/>
                      </a:lnTo>
                      <a:lnTo>
                        <a:pt x="252" y="11"/>
                      </a:lnTo>
                      <a:lnTo>
                        <a:pt x="256" y="11"/>
                      </a:lnTo>
                      <a:lnTo>
                        <a:pt x="257" y="13"/>
                      </a:lnTo>
                      <a:lnTo>
                        <a:pt x="258" y="13"/>
                      </a:lnTo>
                      <a:lnTo>
                        <a:pt x="259" y="13"/>
                      </a:lnTo>
                      <a:lnTo>
                        <a:pt x="262" y="13"/>
                      </a:lnTo>
                      <a:lnTo>
                        <a:pt x="270" y="13"/>
                      </a:lnTo>
                      <a:lnTo>
                        <a:pt x="271" y="13"/>
                      </a:lnTo>
                      <a:lnTo>
                        <a:pt x="273" y="13"/>
                      </a:lnTo>
                      <a:lnTo>
                        <a:pt x="277" y="13"/>
                      </a:lnTo>
                      <a:lnTo>
                        <a:pt x="278" y="13"/>
                      </a:lnTo>
                      <a:lnTo>
                        <a:pt x="280" y="13"/>
                      </a:lnTo>
                      <a:lnTo>
                        <a:pt x="281" y="13"/>
                      </a:lnTo>
                      <a:lnTo>
                        <a:pt x="282" y="13"/>
                      </a:lnTo>
                      <a:lnTo>
                        <a:pt x="284" y="13"/>
                      </a:lnTo>
                      <a:lnTo>
                        <a:pt x="285" y="13"/>
                      </a:lnTo>
                      <a:lnTo>
                        <a:pt x="286" y="13"/>
                      </a:lnTo>
                      <a:lnTo>
                        <a:pt x="287" y="13"/>
                      </a:lnTo>
                      <a:lnTo>
                        <a:pt x="290" y="13"/>
                      </a:lnTo>
                      <a:lnTo>
                        <a:pt x="292" y="13"/>
                      </a:lnTo>
                      <a:lnTo>
                        <a:pt x="294" y="13"/>
                      </a:lnTo>
                      <a:lnTo>
                        <a:pt x="295" y="13"/>
                      </a:lnTo>
                      <a:lnTo>
                        <a:pt x="296" y="13"/>
                      </a:lnTo>
                      <a:lnTo>
                        <a:pt x="313" y="14"/>
                      </a:lnTo>
                      <a:lnTo>
                        <a:pt x="314" y="14"/>
                      </a:lnTo>
                      <a:lnTo>
                        <a:pt x="319" y="14"/>
                      </a:lnTo>
                      <a:lnTo>
                        <a:pt x="320" y="14"/>
                      </a:lnTo>
                      <a:lnTo>
                        <a:pt x="323" y="14"/>
                      </a:lnTo>
                      <a:lnTo>
                        <a:pt x="327" y="14"/>
                      </a:lnTo>
                      <a:lnTo>
                        <a:pt x="328" y="14"/>
                      </a:lnTo>
                      <a:lnTo>
                        <a:pt x="331" y="14"/>
                      </a:lnTo>
                      <a:lnTo>
                        <a:pt x="333" y="14"/>
                      </a:lnTo>
                      <a:lnTo>
                        <a:pt x="336" y="14"/>
                      </a:lnTo>
                      <a:lnTo>
                        <a:pt x="339" y="14"/>
                      </a:lnTo>
                      <a:lnTo>
                        <a:pt x="343" y="14"/>
                      </a:lnTo>
                      <a:lnTo>
                        <a:pt x="345" y="14"/>
                      </a:lnTo>
                      <a:lnTo>
                        <a:pt x="346" y="14"/>
                      </a:lnTo>
                      <a:lnTo>
                        <a:pt x="347" y="14"/>
                      </a:lnTo>
                      <a:lnTo>
                        <a:pt x="348" y="14"/>
                      </a:lnTo>
                      <a:lnTo>
                        <a:pt x="351" y="14"/>
                      </a:lnTo>
                      <a:lnTo>
                        <a:pt x="352" y="14"/>
                      </a:lnTo>
                      <a:lnTo>
                        <a:pt x="371" y="15"/>
                      </a:lnTo>
                      <a:lnTo>
                        <a:pt x="375" y="15"/>
                      </a:lnTo>
                      <a:lnTo>
                        <a:pt x="376" y="15"/>
                      </a:lnTo>
                      <a:lnTo>
                        <a:pt x="379" y="15"/>
                      </a:lnTo>
                      <a:lnTo>
                        <a:pt x="383" y="15"/>
                      </a:lnTo>
                      <a:lnTo>
                        <a:pt x="384" y="15"/>
                      </a:lnTo>
                      <a:lnTo>
                        <a:pt x="392" y="15"/>
                      </a:lnTo>
                      <a:lnTo>
                        <a:pt x="395" y="15"/>
                      </a:lnTo>
                      <a:lnTo>
                        <a:pt x="397" y="15"/>
                      </a:lnTo>
                      <a:lnTo>
                        <a:pt x="400" y="15"/>
                      </a:lnTo>
                      <a:lnTo>
                        <a:pt x="407" y="15"/>
                      </a:lnTo>
                      <a:lnTo>
                        <a:pt x="409" y="15"/>
                      </a:lnTo>
                      <a:lnTo>
                        <a:pt x="411" y="15"/>
                      </a:lnTo>
                      <a:lnTo>
                        <a:pt x="417" y="15"/>
                      </a:lnTo>
                      <a:lnTo>
                        <a:pt x="418" y="15"/>
                      </a:lnTo>
                      <a:lnTo>
                        <a:pt x="421" y="15"/>
                      </a:lnTo>
                      <a:lnTo>
                        <a:pt x="426" y="15"/>
                      </a:lnTo>
                      <a:lnTo>
                        <a:pt x="440" y="15"/>
                      </a:lnTo>
                      <a:lnTo>
                        <a:pt x="441" y="15"/>
                      </a:lnTo>
                      <a:lnTo>
                        <a:pt x="444" y="16"/>
                      </a:lnTo>
                      <a:lnTo>
                        <a:pt x="445" y="15"/>
                      </a:lnTo>
                      <a:lnTo>
                        <a:pt x="445" y="16"/>
                      </a:lnTo>
                      <a:lnTo>
                        <a:pt x="446" y="16"/>
                      </a:lnTo>
                      <a:lnTo>
                        <a:pt x="447" y="16"/>
                      </a:lnTo>
                      <a:lnTo>
                        <a:pt x="453" y="16"/>
                      </a:lnTo>
                      <a:lnTo>
                        <a:pt x="465" y="16"/>
                      </a:lnTo>
                      <a:lnTo>
                        <a:pt x="470" y="16"/>
                      </a:lnTo>
                      <a:lnTo>
                        <a:pt x="472" y="16"/>
                      </a:lnTo>
                      <a:lnTo>
                        <a:pt x="477" y="16"/>
                      </a:lnTo>
                      <a:lnTo>
                        <a:pt x="479" y="16"/>
                      </a:lnTo>
                      <a:lnTo>
                        <a:pt x="482" y="16"/>
                      </a:lnTo>
                      <a:lnTo>
                        <a:pt x="484" y="16"/>
                      </a:lnTo>
                      <a:lnTo>
                        <a:pt x="487" y="16"/>
                      </a:lnTo>
                      <a:lnTo>
                        <a:pt x="488" y="16"/>
                      </a:lnTo>
                      <a:lnTo>
                        <a:pt x="492" y="16"/>
                      </a:lnTo>
                      <a:lnTo>
                        <a:pt x="497" y="16"/>
                      </a:lnTo>
                      <a:lnTo>
                        <a:pt x="505" y="16"/>
                      </a:lnTo>
                      <a:lnTo>
                        <a:pt x="536" y="16"/>
                      </a:lnTo>
                      <a:lnTo>
                        <a:pt x="539" y="16"/>
                      </a:lnTo>
                      <a:lnTo>
                        <a:pt x="541" y="16"/>
                      </a:lnTo>
                      <a:lnTo>
                        <a:pt x="543" y="18"/>
                      </a:lnTo>
                      <a:lnTo>
                        <a:pt x="552" y="27"/>
                      </a:lnTo>
                      <a:lnTo>
                        <a:pt x="555" y="29"/>
                      </a:lnTo>
                      <a:lnTo>
                        <a:pt x="558" y="29"/>
                      </a:lnTo>
                      <a:lnTo>
                        <a:pt x="559" y="30"/>
                      </a:lnTo>
                      <a:lnTo>
                        <a:pt x="563" y="30"/>
                      </a:lnTo>
                      <a:lnTo>
                        <a:pt x="563" y="29"/>
                      </a:lnTo>
                      <a:lnTo>
                        <a:pt x="564" y="29"/>
                      </a:lnTo>
                      <a:lnTo>
                        <a:pt x="564" y="28"/>
                      </a:lnTo>
                      <a:lnTo>
                        <a:pt x="564" y="27"/>
                      </a:lnTo>
                      <a:lnTo>
                        <a:pt x="566" y="27"/>
                      </a:lnTo>
                      <a:lnTo>
                        <a:pt x="567" y="27"/>
                      </a:lnTo>
                      <a:lnTo>
                        <a:pt x="569" y="27"/>
                      </a:lnTo>
                      <a:lnTo>
                        <a:pt x="571" y="27"/>
                      </a:lnTo>
                      <a:lnTo>
                        <a:pt x="572" y="28"/>
                      </a:lnTo>
                      <a:lnTo>
                        <a:pt x="573" y="35"/>
                      </a:lnTo>
                      <a:lnTo>
                        <a:pt x="574" y="41"/>
                      </a:lnTo>
                      <a:lnTo>
                        <a:pt x="572" y="44"/>
                      </a:lnTo>
                      <a:lnTo>
                        <a:pt x="571" y="44"/>
                      </a:lnTo>
                      <a:lnTo>
                        <a:pt x="566" y="51"/>
                      </a:lnTo>
                      <a:lnTo>
                        <a:pt x="564" y="51"/>
                      </a:lnTo>
                      <a:lnTo>
                        <a:pt x="561" y="57"/>
                      </a:lnTo>
                      <a:lnTo>
                        <a:pt x="558" y="61"/>
                      </a:lnTo>
                      <a:lnTo>
                        <a:pt x="558" y="63"/>
                      </a:lnTo>
                      <a:lnTo>
                        <a:pt x="558" y="65"/>
                      </a:lnTo>
                      <a:lnTo>
                        <a:pt x="558" y="66"/>
                      </a:lnTo>
                      <a:lnTo>
                        <a:pt x="569" y="77"/>
                      </a:lnTo>
                      <a:lnTo>
                        <a:pt x="571" y="80"/>
                      </a:lnTo>
                      <a:lnTo>
                        <a:pt x="573" y="84"/>
                      </a:lnTo>
                      <a:lnTo>
                        <a:pt x="573" y="85"/>
                      </a:lnTo>
                      <a:lnTo>
                        <a:pt x="573" y="88"/>
                      </a:lnTo>
                      <a:lnTo>
                        <a:pt x="574" y="90"/>
                      </a:lnTo>
                      <a:lnTo>
                        <a:pt x="580" y="98"/>
                      </a:lnTo>
                      <a:lnTo>
                        <a:pt x="583" y="100"/>
                      </a:lnTo>
                      <a:lnTo>
                        <a:pt x="586" y="104"/>
                      </a:lnTo>
                      <a:lnTo>
                        <a:pt x="587" y="104"/>
                      </a:lnTo>
                      <a:lnTo>
                        <a:pt x="588" y="104"/>
                      </a:lnTo>
                      <a:lnTo>
                        <a:pt x="590" y="104"/>
                      </a:lnTo>
                      <a:lnTo>
                        <a:pt x="597" y="105"/>
                      </a:lnTo>
                      <a:lnTo>
                        <a:pt x="599" y="105"/>
                      </a:lnTo>
                      <a:lnTo>
                        <a:pt x="599" y="107"/>
                      </a:lnTo>
                      <a:lnTo>
                        <a:pt x="597" y="110"/>
                      </a:lnTo>
                      <a:lnTo>
                        <a:pt x="597" y="113"/>
                      </a:lnTo>
                      <a:lnTo>
                        <a:pt x="597" y="115"/>
                      </a:lnTo>
                      <a:lnTo>
                        <a:pt x="597" y="117"/>
                      </a:lnTo>
                      <a:lnTo>
                        <a:pt x="597" y="128"/>
                      </a:lnTo>
                      <a:lnTo>
                        <a:pt x="597" y="129"/>
                      </a:lnTo>
                      <a:lnTo>
                        <a:pt x="597" y="135"/>
                      </a:lnTo>
                      <a:lnTo>
                        <a:pt x="597" y="136"/>
                      </a:lnTo>
                      <a:lnTo>
                        <a:pt x="597" y="137"/>
                      </a:lnTo>
                      <a:lnTo>
                        <a:pt x="597" y="138"/>
                      </a:lnTo>
                      <a:lnTo>
                        <a:pt x="597" y="142"/>
                      </a:lnTo>
                      <a:lnTo>
                        <a:pt x="597" y="147"/>
                      </a:lnTo>
                      <a:lnTo>
                        <a:pt x="597" y="150"/>
                      </a:lnTo>
                      <a:lnTo>
                        <a:pt x="597" y="161"/>
                      </a:lnTo>
                      <a:lnTo>
                        <a:pt x="597" y="163"/>
                      </a:lnTo>
                      <a:lnTo>
                        <a:pt x="597" y="164"/>
                      </a:lnTo>
                      <a:lnTo>
                        <a:pt x="599" y="168"/>
                      </a:lnTo>
                      <a:lnTo>
                        <a:pt x="597" y="168"/>
                      </a:lnTo>
                      <a:lnTo>
                        <a:pt x="599" y="170"/>
                      </a:lnTo>
                      <a:lnTo>
                        <a:pt x="599" y="176"/>
                      </a:lnTo>
                      <a:lnTo>
                        <a:pt x="599" y="178"/>
                      </a:lnTo>
                      <a:lnTo>
                        <a:pt x="599" y="185"/>
                      </a:lnTo>
                      <a:lnTo>
                        <a:pt x="599" y="187"/>
                      </a:lnTo>
                      <a:lnTo>
                        <a:pt x="599" y="188"/>
                      </a:lnTo>
                      <a:lnTo>
                        <a:pt x="599" y="189"/>
                      </a:lnTo>
                      <a:lnTo>
                        <a:pt x="599" y="190"/>
                      </a:lnTo>
                      <a:lnTo>
                        <a:pt x="599" y="193"/>
                      </a:lnTo>
                      <a:lnTo>
                        <a:pt x="599" y="194"/>
                      </a:lnTo>
                      <a:lnTo>
                        <a:pt x="599" y="196"/>
                      </a:lnTo>
                      <a:lnTo>
                        <a:pt x="599" y="197"/>
                      </a:lnTo>
                      <a:lnTo>
                        <a:pt x="599" y="198"/>
                      </a:lnTo>
                      <a:lnTo>
                        <a:pt x="599" y="201"/>
                      </a:lnTo>
                      <a:lnTo>
                        <a:pt x="599" y="203"/>
                      </a:lnTo>
                      <a:lnTo>
                        <a:pt x="599" y="204"/>
                      </a:lnTo>
                      <a:lnTo>
                        <a:pt x="599" y="206"/>
                      </a:lnTo>
                      <a:lnTo>
                        <a:pt x="599" y="207"/>
                      </a:lnTo>
                      <a:lnTo>
                        <a:pt x="599" y="208"/>
                      </a:lnTo>
                      <a:lnTo>
                        <a:pt x="599" y="211"/>
                      </a:lnTo>
                      <a:lnTo>
                        <a:pt x="599" y="212"/>
                      </a:lnTo>
                      <a:lnTo>
                        <a:pt x="599" y="213"/>
                      </a:lnTo>
                      <a:lnTo>
                        <a:pt x="599" y="222"/>
                      </a:lnTo>
                      <a:lnTo>
                        <a:pt x="599" y="225"/>
                      </a:lnTo>
                      <a:lnTo>
                        <a:pt x="599" y="230"/>
                      </a:lnTo>
                      <a:lnTo>
                        <a:pt x="599" y="232"/>
                      </a:lnTo>
                      <a:lnTo>
                        <a:pt x="599" y="234"/>
                      </a:lnTo>
                      <a:lnTo>
                        <a:pt x="599" y="235"/>
                      </a:lnTo>
                      <a:lnTo>
                        <a:pt x="599" y="236"/>
                      </a:lnTo>
                      <a:lnTo>
                        <a:pt x="599" y="237"/>
                      </a:lnTo>
                      <a:lnTo>
                        <a:pt x="599" y="239"/>
                      </a:lnTo>
                      <a:lnTo>
                        <a:pt x="599" y="240"/>
                      </a:lnTo>
                      <a:lnTo>
                        <a:pt x="599" y="241"/>
                      </a:lnTo>
                      <a:lnTo>
                        <a:pt x="599" y="243"/>
                      </a:lnTo>
                      <a:lnTo>
                        <a:pt x="599" y="244"/>
                      </a:lnTo>
                      <a:lnTo>
                        <a:pt x="599" y="245"/>
                      </a:lnTo>
                      <a:lnTo>
                        <a:pt x="599" y="246"/>
                      </a:lnTo>
                      <a:lnTo>
                        <a:pt x="599" y="249"/>
                      </a:lnTo>
                      <a:lnTo>
                        <a:pt x="599" y="258"/>
                      </a:lnTo>
                      <a:lnTo>
                        <a:pt x="599" y="259"/>
                      </a:lnTo>
                      <a:lnTo>
                        <a:pt x="599" y="262"/>
                      </a:lnTo>
                      <a:lnTo>
                        <a:pt x="599" y="263"/>
                      </a:lnTo>
                      <a:lnTo>
                        <a:pt x="599" y="264"/>
                      </a:lnTo>
                      <a:lnTo>
                        <a:pt x="599" y="265"/>
                      </a:lnTo>
                      <a:lnTo>
                        <a:pt x="599" y="268"/>
                      </a:lnTo>
                      <a:lnTo>
                        <a:pt x="599" y="271"/>
                      </a:lnTo>
                      <a:lnTo>
                        <a:pt x="599" y="274"/>
                      </a:lnTo>
                      <a:lnTo>
                        <a:pt x="599" y="276"/>
                      </a:lnTo>
                      <a:lnTo>
                        <a:pt x="599" y="277"/>
                      </a:lnTo>
                      <a:lnTo>
                        <a:pt x="600" y="279"/>
                      </a:lnTo>
                      <a:lnTo>
                        <a:pt x="600" y="281"/>
                      </a:lnTo>
                      <a:lnTo>
                        <a:pt x="600" y="284"/>
                      </a:lnTo>
                      <a:lnTo>
                        <a:pt x="600" y="286"/>
                      </a:lnTo>
                      <a:lnTo>
                        <a:pt x="600" y="287"/>
                      </a:lnTo>
                      <a:lnTo>
                        <a:pt x="600" y="288"/>
                      </a:lnTo>
                      <a:lnTo>
                        <a:pt x="600" y="291"/>
                      </a:lnTo>
                      <a:lnTo>
                        <a:pt x="600" y="292"/>
                      </a:lnTo>
                      <a:lnTo>
                        <a:pt x="600" y="293"/>
                      </a:lnTo>
                      <a:lnTo>
                        <a:pt x="600" y="297"/>
                      </a:lnTo>
                      <a:lnTo>
                        <a:pt x="600" y="300"/>
                      </a:lnTo>
                      <a:lnTo>
                        <a:pt x="600" y="301"/>
                      </a:lnTo>
                      <a:lnTo>
                        <a:pt x="600" y="310"/>
                      </a:lnTo>
                      <a:lnTo>
                        <a:pt x="600" y="311"/>
                      </a:lnTo>
                      <a:lnTo>
                        <a:pt x="600" y="314"/>
                      </a:lnTo>
                      <a:lnTo>
                        <a:pt x="600" y="316"/>
                      </a:lnTo>
                      <a:lnTo>
                        <a:pt x="600" y="318"/>
                      </a:lnTo>
                      <a:lnTo>
                        <a:pt x="600" y="319"/>
                      </a:lnTo>
                      <a:lnTo>
                        <a:pt x="600" y="321"/>
                      </a:lnTo>
                      <a:lnTo>
                        <a:pt x="600" y="323"/>
                      </a:lnTo>
                      <a:lnTo>
                        <a:pt x="600" y="324"/>
                      </a:lnTo>
                      <a:lnTo>
                        <a:pt x="600" y="325"/>
                      </a:lnTo>
                      <a:lnTo>
                        <a:pt x="600" y="326"/>
                      </a:lnTo>
                      <a:lnTo>
                        <a:pt x="600" y="328"/>
                      </a:lnTo>
                      <a:lnTo>
                        <a:pt x="600" y="330"/>
                      </a:lnTo>
                      <a:lnTo>
                        <a:pt x="600" y="332"/>
                      </a:lnTo>
                      <a:lnTo>
                        <a:pt x="600" y="335"/>
                      </a:lnTo>
                      <a:lnTo>
                        <a:pt x="600" y="337"/>
                      </a:lnTo>
                      <a:lnTo>
                        <a:pt x="594" y="337"/>
                      </a:lnTo>
                      <a:lnTo>
                        <a:pt x="592" y="337"/>
                      </a:lnTo>
                      <a:lnTo>
                        <a:pt x="591" y="337"/>
                      </a:lnTo>
                      <a:lnTo>
                        <a:pt x="590" y="337"/>
                      </a:lnTo>
                      <a:lnTo>
                        <a:pt x="587" y="337"/>
                      </a:lnTo>
                      <a:lnTo>
                        <a:pt x="583" y="337"/>
                      </a:lnTo>
                      <a:lnTo>
                        <a:pt x="582" y="337"/>
                      </a:lnTo>
                      <a:lnTo>
                        <a:pt x="581" y="337"/>
                      </a:lnTo>
                      <a:lnTo>
                        <a:pt x="569" y="337"/>
                      </a:lnTo>
                      <a:lnTo>
                        <a:pt x="568" y="337"/>
                      </a:lnTo>
                      <a:lnTo>
                        <a:pt x="567" y="337"/>
                      </a:lnTo>
                      <a:lnTo>
                        <a:pt x="566" y="337"/>
                      </a:lnTo>
                      <a:lnTo>
                        <a:pt x="563" y="337"/>
                      </a:lnTo>
                      <a:lnTo>
                        <a:pt x="557" y="337"/>
                      </a:lnTo>
                      <a:lnTo>
                        <a:pt x="555" y="337"/>
                      </a:lnTo>
                      <a:lnTo>
                        <a:pt x="553" y="337"/>
                      </a:lnTo>
                      <a:lnTo>
                        <a:pt x="543" y="337"/>
                      </a:lnTo>
                      <a:lnTo>
                        <a:pt x="536" y="337"/>
                      </a:lnTo>
                      <a:lnTo>
                        <a:pt x="527" y="337"/>
                      </a:lnTo>
                      <a:lnTo>
                        <a:pt x="526" y="337"/>
                      </a:lnTo>
                      <a:lnTo>
                        <a:pt x="522" y="337"/>
                      </a:lnTo>
                      <a:lnTo>
                        <a:pt x="520" y="337"/>
                      </a:lnTo>
                      <a:lnTo>
                        <a:pt x="519" y="337"/>
                      </a:lnTo>
                      <a:lnTo>
                        <a:pt x="516" y="337"/>
                      </a:lnTo>
                      <a:lnTo>
                        <a:pt x="514" y="337"/>
                      </a:lnTo>
                      <a:lnTo>
                        <a:pt x="512" y="337"/>
                      </a:lnTo>
                      <a:lnTo>
                        <a:pt x="511" y="337"/>
                      </a:lnTo>
                      <a:lnTo>
                        <a:pt x="510" y="337"/>
                      </a:lnTo>
                      <a:lnTo>
                        <a:pt x="508" y="337"/>
                      </a:lnTo>
                      <a:lnTo>
                        <a:pt x="507" y="337"/>
                      </a:lnTo>
                      <a:lnTo>
                        <a:pt x="506" y="337"/>
                      </a:lnTo>
                      <a:lnTo>
                        <a:pt x="503" y="337"/>
                      </a:lnTo>
                      <a:lnTo>
                        <a:pt x="500" y="337"/>
                      </a:lnTo>
                      <a:lnTo>
                        <a:pt x="498" y="337"/>
                      </a:lnTo>
                      <a:lnTo>
                        <a:pt x="496" y="337"/>
                      </a:lnTo>
                      <a:lnTo>
                        <a:pt x="494" y="337"/>
                      </a:lnTo>
                      <a:lnTo>
                        <a:pt x="493" y="337"/>
                      </a:lnTo>
                      <a:lnTo>
                        <a:pt x="492" y="337"/>
                      </a:lnTo>
                      <a:lnTo>
                        <a:pt x="488" y="337"/>
                      </a:lnTo>
                      <a:lnTo>
                        <a:pt x="477" y="337"/>
                      </a:lnTo>
                      <a:lnTo>
                        <a:pt x="475" y="337"/>
                      </a:lnTo>
                      <a:lnTo>
                        <a:pt x="473" y="337"/>
                      </a:lnTo>
                      <a:lnTo>
                        <a:pt x="470" y="337"/>
                      </a:lnTo>
                      <a:lnTo>
                        <a:pt x="466" y="337"/>
                      </a:lnTo>
                      <a:lnTo>
                        <a:pt x="465" y="337"/>
                      </a:lnTo>
                      <a:lnTo>
                        <a:pt x="456" y="337"/>
                      </a:lnTo>
                      <a:lnTo>
                        <a:pt x="455" y="337"/>
                      </a:lnTo>
                      <a:lnTo>
                        <a:pt x="446" y="337"/>
                      </a:lnTo>
                      <a:lnTo>
                        <a:pt x="431" y="337"/>
                      </a:lnTo>
                      <a:lnTo>
                        <a:pt x="428" y="337"/>
                      </a:lnTo>
                      <a:lnTo>
                        <a:pt x="425" y="337"/>
                      </a:lnTo>
                      <a:lnTo>
                        <a:pt x="422" y="337"/>
                      </a:lnTo>
                      <a:lnTo>
                        <a:pt x="418" y="337"/>
                      </a:lnTo>
                      <a:lnTo>
                        <a:pt x="417" y="337"/>
                      </a:lnTo>
                      <a:lnTo>
                        <a:pt x="416" y="337"/>
                      </a:lnTo>
                      <a:lnTo>
                        <a:pt x="414" y="337"/>
                      </a:lnTo>
                      <a:lnTo>
                        <a:pt x="413" y="337"/>
                      </a:lnTo>
                      <a:lnTo>
                        <a:pt x="411" y="337"/>
                      </a:lnTo>
                      <a:lnTo>
                        <a:pt x="409" y="337"/>
                      </a:lnTo>
                      <a:lnTo>
                        <a:pt x="406" y="337"/>
                      </a:lnTo>
                      <a:lnTo>
                        <a:pt x="404" y="337"/>
                      </a:lnTo>
                      <a:lnTo>
                        <a:pt x="399" y="337"/>
                      </a:lnTo>
                      <a:lnTo>
                        <a:pt x="398" y="337"/>
                      </a:lnTo>
                      <a:lnTo>
                        <a:pt x="395" y="337"/>
                      </a:lnTo>
                      <a:lnTo>
                        <a:pt x="378" y="337"/>
                      </a:lnTo>
                      <a:lnTo>
                        <a:pt x="376" y="337"/>
                      </a:lnTo>
                      <a:lnTo>
                        <a:pt x="370" y="335"/>
                      </a:lnTo>
                      <a:lnTo>
                        <a:pt x="365" y="335"/>
                      </a:lnTo>
                      <a:lnTo>
                        <a:pt x="364" y="335"/>
                      </a:lnTo>
                      <a:lnTo>
                        <a:pt x="362" y="335"/>
                      </a:lnTo>
                      <a:lnTo>
                        <a:pt x="359" y="335"/>
                      </a:lnTo>
                      <a:lnTo>
                        <a:pt x="356" y="335"/>
                      </a:lnTo>
                      <a:lnTo>
                        <a:pt x="355" y="335"/>
                      </a:lnTo>
                      <a:lnTo>
                        <a:pt x="351" y="335"/>
                      </a:lnTo>
                      <a:lnTo>
                        <a:pt x="346" y="335"/>
                      </a:lnTo>
                      <a:lnTo>
                        <a:pt x="345" y="335"/>
                      </a:lnTo>
                      <a:lnTo>
                        <a:pt x="343" y="335"/>
                      </a:lnTo>
                      <a:lnTo>
                        <a:pt x="324" y="335"/>
                      </a:lnTo>
                      <a:lnTo>
                        <a:pt x="323" y="335"/>
                      </a:lnTo>
                      <a:lnTo>
                        <a:pt x="318" y="335"/>
                      </a:lnTo>
                      <a:lnTo>
                        <a:pt x="315" y="335"/>
                      </a:lnTo>
                      <a:lnTo>
                        <a:pt x="313" y="335"/>
                      </a:lnTo>
                      <a:lnTo>
                        <a:pt x="310" y="335"/>
                      </a:lnTo>
                      <a:lnTo>
                        <a:pt x="309" y="335"/>
                      </a:lnTo>
                      <a:lnTo>
                        <a:pt x="308" y="335"/>
                      </a:lnTo>
                      <a:lnTo>
                        <a:pt x="299" y="334"/>
                      </a:lnTo>
                      <a:lnTo>
                        <a:pt x="298" y="334"/>
                      </a:lnTo>
                      <a:lnTo>
                        <a:pt x="294" y="334"/>
                      </a:lnTo>
                      <a:lnTo>
                        <a:pt x="292" y="334"/>
                      </a:lnTo>
                      <a:lnTo>
                        <a:pt x="282" y="334"/>
                      </a:lnTo>
                      <a:lnTo>
                        <a:pt x="270" y="334"/>
                      </a:lnTo>
                      <a:lnTo>
                        <a:pt x="268" y="334"/>
                      </a:lnTo>
                      <a:lnTo>
                        <a:pt x="266" y="334"/>
                      </a:lnTo>
                      <a:lnTo>
                        <a:pt x="263" y="333"/>
                      </a:lnTo>
                      <a:lnTo>
                        <a:pt x="262" y="333"/>
                      </a:lnTo>
                      <a:lnTo>
                        <a:pt x="257" y="333"/>
                      </a:lnTo>
                      <a:lnTo>
                        <a:pt x="256" y="333"/>
                      </a:lnTo>
                      <a:lnTo>
                        <a:pt x="247" y="333"/>
                      </a:lnTo>
                      <a:lnTo>
                        <a:pt x="245" y="333"/>
                      </a:lnTo>
                      <a:lnTo>
                        <a:pt x="244" y="333"/>
                      </a:lnTo>
                      <a:lnTo>
                        <a:pt x="235" y="333"/>
                      </a:lnTo>
                      <a:lnTo>
                        <a:pt x="226" y="332"/>
                      </a:lnTo>
                      <a:lnTo>
                        <a:pt x="224" y="332"/>
                      </a:lnTo>
                      <a:lnTo>
                        <a:pt x="209" y="332"/>
                      </a:lnTo>
                      <a:lnTo>
                        <a:pt x="207" y="332"/>
                      </a:lnTo>
                      <a:lnTo>
                        <a:pt x="206" y="332"/>
                      </a:lnTo>
                      <a:lnTo>
                        <a:pt x="205" y="332"/>
                      </a:lnTo>
                      <a:lnTo>
                        <a:pt x="202" y="332"/>
                      </a:lnTo>
                      <a:lnTo>
                        <a:pt x="201" y="332"/>
                      </a:lnTo>
                      <a:lnTo>
                        <a:pt x="196" y="332"/>
                      </a:lnTo>
                      <a:lnTo>
                        <a:pt x="193" y="330"/>
                      </a:lnTo>
                      <a:lnTo>
                        <a:pt x="183" y="330"/>
                      </a:lnTo>
                      <a:lnTo>
                        <a:pt x="182" y="330"/>
                      </a:lnTo>
                      <a:lnTo>
                        <a:pt x="165" y="329"/>
                      </a:lnTo>
                      <a:lnTo>
                        <a:pt x="164" y="329"/>
                      </a:lnTo>
                      <a:lnTo>
                        <a:pt x="158" y="329"/>
                      </a:lnTo>
                      <a:lnTo>
                        <a:pt x="156" y="329"/>
                      </a:lnTo>
                      <a:lnTo>
                        <a:pt x="150" y="329"/>
                      </a:lnTo>
                      <a:lnTo>
                        <a:pt x="149" y="329"/>
                      </a:lnTo>
                      <a:lnTo>
                        <a:pt x="121" y="328"/>
                      </a:lnTo>
                      <a:lnTo>
                        <a:pt x="117" y="328"/>
                      </a:lnTo>
                      <a:lnTo>
                        <a:pt x="115" y="328"/>
                      </a:lnTo>
                      <a:lnTo>
                        <a:pt x="111" y="328"/>
                      </a:lnTo>
                      <a:lnTo>
                        <a:pt x="104" y="326"/>
                      </a:lnTo>
                      <a:lnTo>
                        <a:pt x="103" y="326"/>
                      </a:lnTo>
                      <a:lnTo>
                        <a:pt x="101" y="326"/>
                      </a:lnTo>
                      <a:lnTo>
                        <a:pt x="99" y="326"/>
                      </a:lnTo>
                      <a:lnTo>
                        <a:pt x="96" y="326"/>
                      </a:lnTo>
                      <a:lnTo>
                        <a:pt x="93" y="326"/>
                      </a:lnTo>
                      <a:lnTo>
                        <a:pt x="92" y="326"/>
                      </a:lnTo>
                      <a:lnTo>
                        <a:pt x="89" y="326"/>
                      </a:lnTo>
                      <a:lnTo>
                        <a:pt x="85" y="326"/>
                      </a:lnTo>
                      <a:lnTo>
                        <a:pt x="84" y="325"/>
                      </a:lnTo>
                      <a:lnTo>
                        <a:pt x="80" y="325"/>
                      </a:lnTo>
                      <a:lnTo>
                        <a:pt x="79" y="325"/>
                      </a:lnTo>
                      <a:lnTo>
                        <a:pt x="68" y="325"/>
                      </a:lnTo>
                      <a:lnTo>
                        <a:pt x="56" y="324"/>
                      </a:lnTo>
                      <a:lnTo>
                        <a:pt x="55" y="324"/>
                      </a:lnTo>
                      <a:lnTo>
                        <a:pt x="54" y="324"/>
                      </a:lnTo>
                      <a:lnTo>
                        <a:pt x="51" y="324"/>
                      </a:lnTo>
                      <a:lnTo>
                        <a:pt x="45" y="324"/>
                      </a:lnTo>
                      <a:lnTo>
                        <a:pt x="42" y="324"/>
                      </a:lnTo>
                      <a:lnTo>
                        <a:pt x="40" y="324"/>
                      </a:lnTo>
                      <a:lnTo>
                        <a:pt x="36" y="324"/>
                      </a:lnTo>
                      <a:lnTo>
                        <a:pt x="12" y="321"/>
                      </a:lnTo>
                      <a:lnTo>
                        <a:pt x="4" y="321"/>
                      </a:lnTo>
                      <a:lnTo>
                        <a:pt x="1" y="321"/>
                      </a:lnTo>
                      <a:lnTo>
                        <a:pt x="0" y="321"/>
                      </a:lnTo>
                      <a:lnTo>
                        <a:pt x="0" y="318"/>
                      </a:lnTo>
                      <a:lnTo>
                        <a:pt x="0" y="316"/>
                      </a:lnTo>
                      <a:lnTo>
                        <a:pt x="1" y="309"/>
                      </a:lnTo>
                      <a:lnTo>
                        <a:pt x="1" y="307"/>
                      </a:lnTo>
                      <a:lnTo>
                        <a:pt x="1" y="305"/>
                      </a:lnTo>
                      <a:lnTo>
                        <a:pt x="3" y="293"/>
                      </a:lnTo>
                      <a:lnTo>
                        <a:pt x="3" y="288"/>
                      </a:lnTo>
                      <a:lnTo>
                        <a:pt x="3" y="287"/>
                      </a:lnTo>
                      <a:lnTo>
                        <a:pt x="3" y="283"/>
                      </a:lnTo>
                      <a:lnTo>
                        <a:pt x="3" y="279"/>
                      </a:lnTo>
                      <a:lnTo>
                        <a:pt x="3" y="277"/>
                      </a:lnTo>
                      <a:lnTo>
                        <a:pt x="4" y="274"/>
                      </a:lnTo>
                      <a:lnTo>
                        <a:pt x="4" y="271"/>
                      </a:lnTo>
                      <a:lnTo>
                        <a:pt x="4" y="267"/>
                      </a:lnTo>
                      <a:lnTo>
                        <a:pt x="4" y="263"/>
                      </a:lnTo>
                      <a:lnTo>
                        <a:pt x="4" y="262"/>
                      </a:lnTo>
                      <a:lnTo>
                        <a:pt x="5" y="255"/>
                      </a:lnTo>
                      <a:lnTo>
                        <a:pt x="5" y="251"/>
                      </a:lnTo>
                      <a:lnTo>
                        <a:pt x="5" y="250"/>
                      </a:lnTo>
                      <a:lnTo>
                        <a:pt x="5" y="249"/>
                      </a:lnTo>
                      <a:lnTo>
                        <a:pt x="5" y="248"/>
                      </a:lnTo>
                      <a:lnTo>
                        <a:pt x="5" y="244"/>
                      </a:lnTo>
                      <a:lnTo>
                        <a:pt x="5" y="241"/>
                      </a:lnTo>
                      <a:lnTo>
                        <a:pt x="5" y="240"/>
                      </a:lnTo>
                      <a:lnTo>
                        <a:pt x="7" y="236"/>
                      </a:lnTo>
                      <a:lnTo>
                        <a:pt x="7" y="235"/>
                      </a:lnTo>
                      <a:lnTo>
                        <a:pt x="7" y="232"/>
                      </a:lnTo>
                      <a:lnTo>
                        <a:pt x="7" y="227"/>
                      </a:lnTo>
                      <a:lnTo>
                        <a:pt x="7" y="222"/>
                      </a:lnTo>
                      <a:lnTo>
                        <a:pt x="7" y="221"/>
                      </a:lnTo>
                      <a:lnTo>
                        <a:pt x="9" y="187"/>
                      </a:lnTo>
                      <a:lnTo>
                        <a:pt x="9" y="185"/>
                      </a:lnTo>
                      <a:lnTo>
                        <a:pt x="9" y="180"/>
                      </a:lnTo>
                      <a:lnTo>
                        <a:pt x="10" y="173"/>
                      </a:lnTo>
                      <a:lnTo>
                        <a:pt x="10" y="160"/>
                      </a:lnTo>
                      <a:lnTo>
                        <a:pt x="10" y="157"/>
                      </a:lnTo>
                      <a:lnTo>
                        <a:pt x="12" y="156"/>
                      </a:lnTo>
                      <a:lnTo>
                        <a:pt x="12" y="154"/>
                      </a:lnTo>
                      <a:lnTo>
                        <a:pt x="12" y="152"/>
                      </a:lnTo>
                      <a:lnTo>
                        <a:pt x="12" y="149"/>
                      </a:lnTo>
                      <a:lnTo>
                        <a:pt x="12" y="142"/>
                      </a:lnTo>
                      <a:lnTo>
                        <a:pt x="12" y="141"/>
                      </a:lnTo>
                      <a:lnTo>
                        <a:pt x="12" y="140"/>
                      </a:lnTo>
                      <a:lnTo>
                        <a:pt x="13" y="133"/>
                      </a:lnTo>
                      <a:lnTo>
                        <a:pt x="13" y="132"/>
                      </a:lnTo>
                      <a:lnTo>
                        <a:pt x="13" y="131"/>
                      </a:lnTo>
                      <a:lnTo>
                        <a:pt x="13" y="128"/>
                      </a:lnTo>
                      <a:lnTo>
                        <a:pt x="13" y="127"/>
                      </a:lnTo>
                      <a:lnTo>
                        <a:pt x="14" y="102"/>
                      </a:lnTo>
                      <a:lnTo>
                        <a:pt x="15" y="94"/>
                      </a:lnTo>
                      <a:lnTo>
                        <a:pt x="15" y="93"/>
                      </a:lnTo>
                      <a:lnTo>
                        <a:pt x="17" y="75"/>
                      </a:lnTo>
                      <a:lnTo>
                        <a:pt x="17" y="67"/>
                      </a:lnTo>
                      <a:lnTo>
                        <a:pt x="17" y="65"/>
                      </a:lnTo>
                      <a:lnTo>
                        <a:pt x="17" y="62"/>
                      </a:lnTo>
                      <a:lnTo>
                        <a:pt x="18" y="53"/>
                      </a:lnTo>
                      <a:lnTo>
                        <a:pt x="18" y="49"/>
                      </a:lnTo>
                      <a:lnTo>
                        <a:pt x="18" y="47"/>
                      </a:lnTo>
                      <a:lnTo>
                        <a:pt x="18" y="46"/>
                      </a:lnTo>
                      <a:lnTo>
                        <a:pt x="18" y="44"/>
                      </a:lnTo>
                      <a:lnTo>
                        <a:pt x="19" y="35"/>
                      </a:lnTo>
                      <a:lnTo>
                        <a:pt x="19" y="20"/>
                      </a:lnTo>
                      <a:lnTo>
                        <a:pt x="19" y="18"/>
                      </a:lnTo>
                      <a:lnTo>
                        <a:pt x="19" y="16"/>
                      </a:lnTo>
                      <a:lnTo>
                        <a:pt x="21" y="0"/>
                      </a:lnTo>
                      <a:lnTo>
                        <a:pt x="32" y="1"/>
                      </a:lnTo>
                      <a:close/>
                    </a:path>
                  </a:pathLst>
                </a:custGeom>
                <a:solidFill>
                  <a:srgbClr val="BFFF8C"/>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3" name="Freeform 150"/>
                <p:cNvSpPr>
                  <a:spLocks noEditPoints="1"/>
                </p:cNvSpPr>
                <p:nvPr/>
              </p:nvSpPr>
              <p:spPr bwMode="auto">
                <a:xfrm>
                  <a:off x="6831013" y="3392488"/>
                  <a:ext cx="947738" cy="506413"/>
                </a:xfrm>
                <a:custGeom>
                  <a:avLst/>
                  <a:gdLst>
                    <a:gd name="T0" fmla="*/ 2 w 597"/>
                    <a:gd name="T1" fmla="*/ 310 h 319"/>
                    <a:gd name="T2" fmla="*/ 367 w 597"/>
                    <a:gd name="T3" fmla="*/ 7 h 319"/>
                    <a:gd name="T4" fmla="*/ 398 w 597"/>
                    <a:gd name="T5" fmla="*/ 22 h 319"/>
                    <a:gd name="T6" fmla="*/ 420 w 597"/>
                    <a:gd name="T7" fmla="*/ 31 h 319"/>
                    <a:gd name="T8" fmla="*/ 439 w 597"/>
                    <a:gd name="T9" fmla="*/ 42 h 319"/>
                    <a:gd name="T10" fmla="*/ 453 w 597"/>
                    <a:gd name="T11" fmla="*/ 36 h 319"/>
                    <a:gd name="T12" fmla="*/ 479 w 597"/>
                    <a:gd name="T13" fmla="*/ 42 h 319"/>
                    <a:gd name="T14" fmla="*/ 501 w 597"/>
                    <a:gd name="T15" fmla="*/ 23 h 319"/>
                    <a:gd name="T16" fmla="*/ 510 w 597"/>
                    <a:gd name="T17" fmla="*/ 37 h 319"/>
                    <a:gd name="T18" fmla="*/ 527 w 597"/>
                    <a:gd name="T19" fmla="*/ 46 h 319"/>
                    <a:gd name="T20" fmla="*/ 536 w 597"/>
                    <a:gd name="T21" fmla="*/ 73 h 319"/>
                    <a:gd name="T22" fmla="*/ 548 w 597"/>
                    <a:gd name="T23" fmla="*/ 97 h 319"/>
                    <a:gd name="T24" fmla="*/ 566 w 597"/>
                    <a:gd name="T25" fmla="*/ 121 h 319"/>
                    <a:gd name="T26" fmla="*/ 585 w 597"/>
                    <a:gd name="T27" fmla="*/ 139 h 319"/>
                    <a:gd name="T28" fmla="*/ 555 w 597"/>
                    <a:gd name="T29" fmla="*/ 183 h 319"/>
                    <a:gd name="T30" fmla="*/ 538 w 597"/>
                    <a:gd name="T31" fmla="*/ 206 h 319"/>
                    <a:gd name="T32" fmla="*/ 536 w 597"/>
                    <a:gd name="T33" fmla="*/ 214 h 319"/>
                    <a:gd name="T34" fmla="*/ 518 w 597"/>
                    <a:gd name="T35" fmla="*/ 229 h 319"/>
                    <a:gd name="T36" fmla="*/ 491 w 597"/>
                    <a:gd name="T37" fmla="*/ 249 h 319"/>
                    <a:gd name="T38" fmla="*/ 432 w 597"/>
                    <a:gd name="T39" fmla="*/ 266 h 319"/>
                    <a:gd name="T40" fmla="*/ 332 w 597"/>
                    <a:gd name="T41" fmla="*/ 275 h 319"/>
                    <a:gd name="T42" fmla="*/ 270 w 597"/>
                    <a:gd name="T43" fmla="*/ 280 h 319"/>
                    <a:gd name="T44" fmla="*/ 222 w 597"/>
                    <a:gd name="T45" fmla="*/ 284 h 319"/>
                    <a:gd name="T46" fmla="*/ 184 w 597"/>
                    <a:gd name="T47" fmla="*/ 289 h 319"/>
                    <a:gd name="T48" fmla="*/ 124 w 597"/>
                    <a:gd name="T49" fmla="*/ 290 h 319"/>
                    <a:gd name="T50" fmla="*/ 101 w 597"/>
                    <a:gd name="T51" fmla="*/ 310 h 319"/>
                    <a:gd name="T52" fmla="*/ 80 w 597"/>
                    <a:gd name="T53" fmla="*/ 313 h 319"/>
                    <a:gd name="T54" fmla="*/ 45 w 597"/>
                    <a:gd name="T55" fmla="*/ 315 h 319"/>
                    <a:gd name="T56" fmla="*/ 17 w 597"/>
                    <a:gd name="T57" fmla="*/ 317 h 319"/>
                    <a:gd name="T58" fmla="*/ 19 w 597"/>
                    <a:gd name="T59" fmla="*/ 303 h 319"/>
                    <a:gd name="T60" fmla="*/ 29 w 597"/>
                    <a:gd name="T61" fmla="*/ 303 h 319"/>
                    <a:gd name="T62" fmla="*/ 33 w 597"/>
                    <a:gd name="T63" fmla="*/ 289 h 319"/>
                    <a:gd name="T64" fmla="*/ 27 w 597"/>
                    <a:gd name="T65" fmla="*/ 262 h 319"/>
                    <a:gd name="T66" fmla="*/ 41 w 597"/>
                    <a:gd name="T67" fmla="*/ 238 h 319"/>
                    <a:gd name="T68" fmla="*/ 74 w 597"/>
                    <a:gd name="T69" fmla="*/ 251 h 319"/>
                    <a:gd name="T70" fmla="*/ 85 w 597"/>
                    <a:gd name="T71" fmla="*/ 237 h 319"/>
                    <a:gd name="T72" fmla="*/ 83 w 597"/>
                    <a:gd name="T73" fmla="*/ 214 h 319"/>
                    <a:gd name="T74" fmla="*/ 113 w 597"/>
                    <a:gd name="T75" fmla="*/ 204 h 319"/>
                    <a:gd name="T76" fmla="*/ 104 w 597"/>
                    <a:gd name="T77" fmla="*/ 186 h 319"/>
                    <a:gd name="T78" fmla="*/ 114 w 597"/>
                    <a:gd name="T79" fmla="*/ 171 h 319"/>
                    <a:gd name="T80" fmla="*/ 119 w 597"/>
                    <a:gd name="T81" fmla="*/ 163 h 319"/>
                    <a:gd name="T82" fmla="*/ 127 w 597"/>
                    <a:gd name="T83" fmla="*/ 160 h 319"/>
                    <a:gd name="T84" fmla="*/ 139 w 597"/>
                    <a:gd name="T85" fmla="*/ 162 h 319"/>
                    <a:gd name="T86" fmla="*/ 146 w 597"/>
                    <a:gd name="T87" fmla="*/ 158 h 319"/>
                    <a:gd name="T88" fmla="*/ 148 w 597"/>
                    <a:gd name="T89" fmla="*/ 153 h 319"/>
                    <a:gd name="T90" fmla="*/ 172 w 597"/>
                    <a:gd name="T91" fmla="*/ 157 h 319"/>
                    <a:gd name="T92" fmla="*/ 190 w 597"/>
                    <a:gd name="T93" fmla="*/ 154 h 319"/>
                    <a:gd name="T94" fmla="*/ 207 w 597"/>
                    <a:gd name="T95" fmla="*/ 140 h 319"/>
                    <a:gd name="T96" fmla="*/ 221 w 597"/>
                    <a:gd name="T97" fmla="*/ 155 h 319"/>
                    <a:gd name="T98" fmla="*/ 232 w 597"/>
                    <a:gd name="T99" fmla="*/ 132 h 319"/>
                    <a:gd name="T100" fmla="*/ 245 w 597"/>
                    <a:gd name="T101" fmla="*/ 121 h 319"/>
                    <a:gd name="T102" fmla="*/ 269 w 597"/>
                    <a:gd name="T103" fmla="*/ 134 h 319"/>
                    <a:gd name="T104" fmla="*/ 278 w 597"/>
                    <a:gd name="T105" fmla="*/ 121 h 319"/>
                    <a:gd name="T106" fmla="*/ 287 w 597"/>
                    <a:gd name="T107" fmla="*/ 101 h 319"/>
                    <a:gd name="T108" fmla="*/ 296 w 597"/>
                    <a:gd name="T109" fmla="*/ 85 h 319"/>
                    <a:gd name="T110" fmla="*/ 306 w 597"/>
                    <a:gd name="T111" fmla="*/ 55 h 319"/>
                    <a:gd name="T112" fmla="*/ 324 w 597"/>
                    <a:gd name="T113" fmla="*/ 51 h 319"/>
                    <a:gd name="T114" fmla="*/ 339 w 597"/>
                    <a:gd name="T115" fmla="*/ 43 h 319"/>
                    <a:gd name="T116" fmla="*/ 353 w 597"/>
                    <a:gd name="T117" fmla="*/ 23 h 319"/>
                    <a:gd name="T118" fmla="*/ 353 w 597"/>
                    <a:gd name="T119" fmla="*/ 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7" h="319">
                      <a:moveTo>
                        <a:pt x="7" y="317"/>
                      </a:moveTo>
                      <a:lnTo>
                        <a:pt x="6" y="318"/>
                      </a:lnTo>
                      <a:lnTo>
                        <a:pt x="2" y="319"/>
                      </a:lnTo>
                      <a:lnTo>
                        <a:pt x="0" y="315"/>
                      </a:lnTo>
                      <a:lnTo>
                        <a:pt x="0" y="314"/>
                      </a:lnTo>
                      <a:lnTo>
                        <a:pt x="0" y="313"/>
                      </a:lnTo>
                      <a:lnTo>
                        <a:pt x="0" y="312"/>
                      </a:lnTo>
                      <a:lnTo>
                        <a:pt x="1" y="310"/>
                      </a:lnTo>
                      <a:lnTo>
                        <a:pt x="2" y="310"/>
                      </a:lnTo>
                      <a:lnTo>
                        <a:pt x="5" y="310"/>
                      </a:lnTo>
                      <a:lnTo>
                        <a:pt x="6" y="310"/>
                      </a:lnTo>
                      <a:lnTo>
                        <a:pt x="7" y="312"/>
                      </a:lnTo>
                      <a:lnTo>
                        <a:pt x="7" y="313"/>
                      </a:lnTo>
                      <a:lnTo>
                        <a:pt x="7" y="314"/>
                      </a:lnTo>
                      <a:lnTo>
                        <a:pt x="7" y="315"/>
                      </a:lnTo>
                      <a:lnTo>
                        <a:pt x="7" y="317"/>
                      </a:lnTo>
                      <a:close/>
                      <a:moveTo>
                        <a:pt x="365" y="7"/>
                      </a:moveTo>
                      <a:lnTo>
                        <a:pt x="367" y="7"/>
                      </a:lnTo>
                      <a:lnTo>
                        <a:pt x="368" y="7"/>
                      </a:lnTo>
                      <a:lnTo>
                        <a:pt x="374" y="3"/>
                      </a:lnTo>
                      <a:lnTo>
                        <a:pt x="376" y="2"/>
                      </a:lnTo>
                      <a:lnTo>
                        <a:pt x="381" y="3"/>
                      </a:lnTo>
                      <a:lnTo>
                        <a:pt x="390" y="8"/>
                      </a:lnTo>
                      <a:lnTo>
                        <a:pt x="390" y="9"/>
                      </a:lnTo>
                      <a:lnTo>
                        <a:pt x="391" y="9"/>
                      </a:lnTo>
                      <a:lnTo>
                        <a:pt x="392" y="10"/>
                      </a:lnTo>
                      <a:lnTo>
                        <a:pt x="398" y="22"/>
                      </a:lnTo>
                      <a:lnTo>
                        <a:pt x="398" y="23"/>
                      </a:lnTo>
                      <a:lnTo>
                        <a:pt x="400" y="26"/>
                      </a:lnTo>
                      <a:lnTo>
                        <a:pt x="400" y="28"/>
                      </a:lnTo>
                      <a:lnTo>
                        <a:pt x="400" y="29"/>
                      </a:lnTo>
                      <a:lnTo>
                        <a:pt x="401" y="31"/>
                      </a:lnTo>
                      <a:lnTo>
                        <a:pt x="402" y="31"/>
                      </a:lnTo>
                      <a:lnTo>
                        <a:pt x="412" y="33"/>
                      </a:lnTo>
                      <a:lnTo>
                        <a:pt x="415" y="33"/>
                      </a:lnTo>
                      <a:lnTo>
                        <a:pt x="420" y="31"/>
                      </a:lnTo>
                      <a:lnTo>
                        <a:pt x="421" y="29"/>
                      </a:lnTo>
                      <a:lnTo>
                        <a:pt x="423" y="31"/>
                      </a:lnTo>
                      <a:lnTo>
                        <a:pt x="426" y="32"/>
                      </a:lnTo>
                      <a:lnTo>
                        <a:pt x="429" y="32"/>
                      </a:lnTo>
                      <a:lnTo>
                        <a:pt x="430" y="32"/>
                      </a:lnTo>
                      <a:lnTo>
                        <a:pt x="438" y="40"/>
                      </a:lnTo>
                      <a:lnTo>
                        <a:pt x="438" y="41"/>
                      </a:lnTo>
                      <a:lnTo>
                        <a:pt x="438" y="42"/>
                      </a:lnTo>
                      <a:lnTo>
                        <a:pt x="439" y="42"/>
                      </a:lnTo>
                      <a:lnTo>
                        <a:pt x="443" y="43"/>
                      </a:lnTo>
                      <a:lnTo>
                        <a:pt x="445" y="43"/>
                      </a:lnTo>
                      <a:lnTo>
                        <a:pt x="447" y="43"/>
                      </a:lnTo>
                      <a:lnTo>
                        <a:pt x="448" y="43"/>
                      </a:lnTo>
                      <a:lnTo>
                        <a:pt x="448" y="42"/>
                      </a:lnTo>
                      <a:lnTo>
                        <a:pt x="448" y="38"/>
                      </a:lnTo>
                      <a:lnTo>
                        <a:pt x="449" y="38"/>
                      </a:lnTo>
                      <a:lnTo>
                        <a:pt x="449" y="37"/>
                      </a:lnTo>
                      <a:lnTo>
                        <a:pt x="453" y="36"/>
                      </a:lnTo>
                      <a:lnTo>
                        <a:pt x="456" y="35"/>
                      </a:lnTo>
                      <a:lnTo>
                        <a:pt x="457" y="35"/>
                      </a:lnTo>
                      <a:lnTo>
                        <a:pt x="458" y="35"/>
                      </a:lnTo>
                      <a:lnTo>
                        <a:pt x="470" y="37"/>
                      </a:lnTo>
                      <a:lnTo>
                        <a:pt x="472" y="38"/>
                      </a:lnTo>
                      <a:lnTo>
                        <a:pt x="473" y="40"/>
                      </a:lnTo>
                      <a:lnTo>
                        <a:pt x="473" y="41"/>
                      </a:lnTo>
                      <a:lnTo>
                        <a:pt x="477" y="42"/>
                      </a:lnTo>
                      <a:lnTo>
                        <a:pt x="479" y="42"/>
                      </a:lnTo>
                      <a:lnTo>
                        <a:pt x="486" y="40"/>
                      </a:lnTo>
                      <a:lnTo>
                        <a:pt x="487" y="38"/>
                      </a:lnTo>
                      <a:lnTo>
                        <a:pt x="489" y="37"/>
                      </a:lnTo>
                      <a:lnTo>
                        <a:pt x="489" y="36"/>
                      </a:lnTo>
                      <a:lnTo>
                        <a:pt x="495" y="27"/>
                      </a:lnTo>
                      <a:lnTo>
                        <a:pt x="496" y="26"/>
                      </a:lnTo>
                      <a:lnTo>
                        <a:pt x="499" y="26"/>
                      </a:lnTo>
                      <a:lnTo>
                        <a:pt x="500" y="26"/>
                      </a:lnTo>
                      <a:lnTo>
                        <a:pt x="501" y="23"/>
                      </a:lnTo>
                      <a:lnTo>
                        <a:pt x="503" y="23"/>
                      </a:lnTo>
                      <a:lnTo>
                        <a:pt x="505" y="22"/>
                      </a:lnTo>
                      <a:lnTo>
                        <a:pt x="506" y="22"/>
                      </a:lnTo>
                      <a:lnTo>
                        <a:pt x="506" y="23"/>
                      </a:lnTo>
                      <a:lnTo>
                        <a:pt x="508" y="24"/>
                      </a:lnTo>
                      <a:lnTo>
                        <a:pt x="508" y="26"/>
                      </a:lnTo>
                      <a:lnTo>
                        <a:pt x="508" y="27"/>
                      </a:lnTo>
                      <a:lnTo>
                        <a:pt x="508" y="29"/>
                      </a:lnTo>
                      <a:lnTo>
                        <a:pt x="510" y="37"/>
                      </a:lnTo>
                      <a:lnTo>
                        <a:pt x="512" y="38"/>
                      </a:lnTo>
                      <a:lnTo>
                        <a:pt x="512" y="40"/>
                      </a:lnTo>
                      <a:lnTo>
                        <a:pt x="514" y="41"/>
                      </a:lnTo>
                      <a:lnTo>
                        <a:pt x="515" y="41"/>
                      </a:lnTo>
                      <a:lnTo>
                        <a:pt x="517" y="41"/>
                      </a:lnTo>
                      <a:lnTo>
                        <a:pt x="520" y="41"/>
                      </a:lnTo>
                      <a:lnTo>
                        <a:pt x="522" y="41"/>
                      </a:lnTo>
                      <a:lnTo>
                        <a:pt x="524" y="42"/>
                      </a:lnTo>
                      <a:lnTo>
                        <a:pt x="527" y="46"/>
                      </a:lnTo>
                      <a:lnTo>
                        <a:pt x="533" y="54"/>
                      </a:lnTo>
                      <a:lnTo>
                        <a:pt x="533" y="55"/>
                      </a:lnTo>
                      <a:lnTo>
                        <a:pt x="534" y="57"/>
                      </a:lnTo>
                      <a:lnTo>
                        <a:pt x="534" y="59"/>
                      </a:lnTo>
                      <a:lnTo>
                        <a:pt x="537" y="65"/>
                      </a:lnTo>
                      <a:lnTo>
                        <a:pt x="538" y="70"/>
                      </a:lnTo>
                      <a:lnTo>
                        <a:pt x="537" y="71"/>
                      </a:lnTo>
                      <a:lnTo>
                        <a:pt x="537" y="73"/>
                      </a:lnTo>
                      <a:lnTo>
                        <a:pt x="536" y="73"/>
                      </a:lnTo>
                      <a:lnTo>
                        <a:pt x="533" y="82"/>
                      </a:lnTo>
                      <a:lnTo>
                        <a:pt x="534" y="84"/>
                      </a:lnTo>
                      <a:lnTo>
                        <a:pt x="536" y="85"/>
                      </a:lnTo>
                      <a:lnTo>
                        <a:pt x="538" y="85"/>
                      </a:lnTo>
                      <a:lnTo>
                        <a:pt x="543" y="92"/>
                      </a:lnTo>
                      <a:lnTo>
                        <a:pt x="545" y="93"/>
                      </a:lnTo>
                      <a:lnTo>
                        <a:pt x="546" y="97"/>
                      </a:lnTo>
                      <a:lnTo>
                        <a:pt x="547" y="97"/>
                      </a:lnTo>
                      <a:lnTo>
                        <a:pt x="548" y="97"/>
                      </a:lnTo>
                      <a:lnTo>
                        <a:pt x="551" y="98"/>
                      </a:lnTo>
                      <a:lnTo>
                        <a:pt x="551" y="99"/>
                      </a:lnTo>
                      <a:lnTo>
                        <a:pt x="548" y="103"/>
                      </a:lnTo>
                      <a:lnTo>
                        <a:pt x="548" y="104"/>
                      </a:lnTo>
                      <a:lnTo>
                        <a:pt x="551" y="107"/>
                      </a:lnTo>
                      <a:lnTo>
                        <a:pt x="556" y="110"/>
                      </a:lnTo>
                      <a:lnTo>
                        <a:pt x="557" y="112"/>
                      </a:lnTo>
                      <a:lnTo>
                        <a:pt x="565" y="118"/>
                      </a:lnTo>
                      <a:lnTo>
                        <a:pt x="566" y="121"/>
                      </a:lnTo>
                      <a:lnTo>
                        <a:pt x="565" y="122"/>
                      </a:lnTo>
                      <a:lnTo>
                        <a:pt x="566" y="123"/>
                      </a:lnTo>
                      <a:lnTo>
                        <a:pt x="567" y="126"/>
                      </a:lnTo>
                      <a:lnTo>
                        <a:pt x="569" y="127"/>
                      </a:lnTo>
                      <a:lnTo>
                        <a:pt x="573" y="130"/>
                      </a:lnTo>
                      <a:lnTo>
                        <a:pt x="575" y="131"/>
                      </a:lnTo>
                      <a:lnTo>
                        <a:pt x="583" y="136"/>
                      </a:lnTo>
                      <a:lnTo>
                        <a:pt x="584" y="137"/>
                      </a:lnTo>
                      <a:lnTo>
                        <a:pt x="585" y="139"/>
                      </a:lnTo>
                      <a:lnTo>
                        <a:pt x="590" y="141"/>
                      </a:lnTo>
                      <a:lnTo>
                        <a:pt x="594" y="140"/>
                      </a:lnTo>
                      <a:lnTo>
                        <a:pt x="597" y="140"/>
                      </a:lnTo>
                      <a:lnTo>
                        <a:pt x="575" y="168"/>
                      </a:lnTo>
                      <a:lnTo>
                        <a:pt x="574" y="169"/>
                      </a:lnTo>
                      <a:lnTo>
                        <a:pt x="571" y="173"/>
                      </a:lnTo>
                      <a:lnTo>
                        <a:pt x="560" y="179"/>
                      </a:lnTo>
                      <a:lnTo>
                        <a:pt x="556" y="182"/>
                      </a:lnTo>
                      <a:lnTo>
                        <a:pt x="555" y="183"/>
                      </a:lnTo>
                      <a:lnTo>
                        <a:pt x="551" y="187"/>
                      </a:lnTo>
                      <a:lnTo>
                        <a:pt x="545" y="195"/>
                      </a:lnTo>
                      <a:lnTo>
                        <a:pt x="545" y="197"/>
                      </a:lnTo>
                      <a:lnTo>
                        <a:pt x="545" y="201"/>
                      </a:lnTo>
                      <a:lnTo>
                        <a:pt x="542" y="205"/>
                      </a:lnTo>
                      <a:lnTo>
                        <a:pt x="541" y="205"/>
                      </a:lnTo>
                      <a:lnTo>
                        <a:pt x="541" y="206"/>
                      </a:lnTo>
                      <a:lnTo>
                        <a:pt x="539" y="206"/>
                      </a:lnTo>
                      <a:lnTo>
                        <a:pt x="538" y="206"/>
                      </a:lnTo>
                      <a:lnTo>
                        <a:pt x="537" y="206"/>
                      </a:lnTo>
                      <a:lnTo>
                        <a:pt x="537" y="207"/>
                      </a:lnTo>
                      <a:lnTo>
                        <a:pt x="537" y="209"/>
                      </a:lnTo>
                      <a:lnTo>
                        <a:pt x="536" y="209"/>
                      </a:lnTo>
                      <a:lnTo>
                        <a:pt x="534" y="210"/>
                      </a:lnTo>
                      <a:lnTo>
                        <a:pt x="534" y="211"/>
                      </a:lnTo>
                      <a:lnTo>
                        <a:pt x="536" y="211"/>
                      </a:lnTo>
                      <a:lnTo>
                        <a:pt x="536" y="212"/>
                      </a:lnTo>
                      <a:lnTo>
                        <a:pt x="536" y="214"/>
                      </a:lnTo>
                      <a:lnTo>
                        <a:pt x="536" y="215"/>
                      </a:lnTo>
                      <a:lnTo>
                        <a:pt x="536" y="216"/>
                      </a:lnTo>
                      <a:lnTo>
                        <a:pt x="534" y="216"/>
                      </a:lnTo>
                      <a:lnTo>
                        <a:pt x="534" y="218"/>
                      </a:lnTo>
                      <a:lnTo>
                        <a:pt x="533" y="221"/>
                      </a:lnTo>
                      <a:lnTo>
                        <a:pt x="532" y="221"/>
                      </a:lnTo>
                      <a:lnTo>
                        <a:pt x="528" y="224"/>
                      </a:lnTo>
                      <a:lnTo>
                        <a:pt x="520" y="225"/>
                      </a:lnTo>
                      <a:lnTo>
                        <a:pt x="518" y="229"/>
                      </a:lnTo>
                      <a:lnTo>
                        <a:pt x="517" y="233"/>
                      </a:lnTo>
                      <a:lnTo>
                        <a:pt x="517" y="235"/>
                      </a:lnTo>
                      <a:lnTo>
                        <a:pt x="517" y="237"/>
                      </a:lnTo>
                      <a:lnTo>
                        <a:pt x="517" y="238"/>
                      </a:lnTo>
                      <a:lnTo>
                        <a:pt x="514" y="238"/>
                      </a:lnTo>
                      <a:lnTo>
                        <a:pt x="512" y="239"/>
                      </a:lnTo>
                      <a:lnTo>
                        <a:pt x="500" y="244"/>
                      </a:lnTo>
                      <a:lnTo>
                        <a:pt x="500" y="245"/>
                      </a:lnTo>
                      <a:lnTo>
                        <a:pt x="491" y="249"/>
                      </a:lnTo>
                      <a:lnTo>
                        <a:pt x="489" y="249"/>
                      </a:lnTo>
                      <a:lnTo>
                        <a:pt x="486" y="251"/>
                      </a:lnTo>
                      <a:lnTo>
                        <a:pt x="477" y="257"/>
                      </a:lnTo>
                      <a:lnTo>
                        <a:pt x="475" y="258"/>
                      </a:lnTo>
                      <a:lnTo>
                        <a:pt x="475" y="259"/>
                      </a:lnTo>
                      <a:lnTo>
                        <a:pt x="475" y="261"/>
                      </a:lnTo>
                      <a:lnTo>
                        <a:pt x="454" y="263"/>
                      </a:lnTo>
                      <a:lnTo>
                        <a:pt x="451" y="263"/>
                      </a:lnTo>
                      <a:lnTo>
                        <a:pt x="432" y="266"/>
                      </a:lnTo>
                      <a:lnTo>
                        <a:pt x="428" y="266"/>
                      </a:lnTo>
                      <a:lnTo>
                        <a:pt x="386" y="270"/>
                      </a:lnTo>
                      <a:lnTo>
                        <a:pt x="379" y="271"/>
                      </a:lnTo>
                      <a:lnTo>
                        <a:pt x="371" y="271"/>
                      </a:lnTo>
                      <a:lnTo>
                        <a:pt x="362" y="271"/>
                      </a:lnTo>
                      <a:lnTo>
                        <a:pt x="360" y="271"/>
                      </a:lnTo>
                      <a:lnTo>
                        <a:pt x="346" y="272"/>
                      </a:lnTo>
                      <a:lnTo>
                        <a:pt x="344" y="272"/>
                      </a:lnTo>
                      <a:lnTo>
                        <a:pt x="332" y="275"/>
                      </a:lnTo>
                      <a:lnTo>
                        <a:pt x="330" y="275"/>
                      </a:lnTo>
                      <a:lnTo>
                        <a:pt x="327" y="276"/>
                      </a:lnTo>
                      <a:lnTo>
                        <a:pt x="324" y="276"/>
                      </a:lnTo>
                      <a:lnTo>
                        <a:pt x="304" y="277"/>
                      </a:lnTo>
                      <a:lnTo>
                        <a:pt x="289" y="279"/>
                      </a:lnTo>
                      <a:lnTo>
                        <a:pt x="284" y="279"/>
                      </a:lnTo>
                      <a:lnTo>
                        <a:pt x="280" y="279"/>
                      </a:lnTo>
                      <a:lnTo>
                        <a:pt x="271" y="280"/>
                      </a:lnTo>
                      <a:lnTo>
                        <a:pt x="270" y="280"/>
                      </a:lnTo>
                      <a:lnTo>
                        <a:pt x="269" y="280"/>
                      </a:lnTo>
                      <a:lnTo>
                        <a:pt x="260" y="280"/>
                      </a:lnTo>
                      <a:lnTo>
                        <a:pt x="254" y="280"/>
                      </a:lnTo>
                      <a:lnTo>
                        <a:pt x="250" y="280"/>
                      </a:lnTo>
                      <a:lnTo>
                        <a:pt x="249" y="281"/>
                      </a:lnTo>
                      <a:lnTo>
                        <a:pt x="242" y="284"/>
                      </a:lnTo>
                      <a:lnTo>
                        <a:pt x="238" y="281"/>
                      </a:lnTo>
                      <a:lnTo>
                        <a:pt x="226" y="284"/>
                      </a:lnTo>
                      <a:lnTo>
                        <a:pt x="222" y="284"/>
                      </a:lnTo>
                      <a:lnTo>
                        <a:pt x="221" y="284"/>
                      </a:lnTo>
                      <a:lnTo>
                        <a:pt x="219" y="284"/>
                      </a:lnTo>
                      <a:lnTo>
                        <a:pt x="218" y="284"/>
                      </a:lnTo>
                      <a:lnTo>
                        <a:pt x="214" y="285"/>
                      </a:lnTo>
                      <a:lnTo>
                        <a:pt x="202" y="286"/>
                      </a:lnTo>
                      <a:lnTo>
                        <a:pt x="196" y="286"/>
                      </a:lnTo>
                      <a:lnTo>
                        <a:pt x="188" y="287"/>
                      </a:lnTo>
                      <a:lnTo>
                        <a:pt x="186" y="287"/>
                      </a:lnTo>
                      <a:lnTo>
                        <a:pt x="184" y="289"/>
                      </a:lnTo>
                      <a:lnTo>
                        <a:pt x="179" y="289"/>
                      </a:lnTo>
                      <a:lnTo>
                        <a:pt x="172" y="289"/>
                      </a:lnTo>
                      <a:lnTo>
                        <a:pt x="171" y="290"/>
                      </a:lnTo>
                      <a:lnTo>
                        <a:pt x="161" y="290"/>
                      </a:lnTo>
                      <a:lnTo>
                        <a:pt x="155" y="291"/>
                      </a:lnTo>
                      <a:lnTo>
                        <a:pt x="151" y="291"/>
                      </a:lnTo>
                      <a:lnTo>
                        <a:pt x="138" y="294"/>
                      </a:lnTo>
                      <a:lnTo>
                        <a:pt x="138" y="290"/>
                      </a:lnTo>
                      <a:lnTo>
                        <a:pt x="124" y="290"/>
                      </a:lnTo>
                      <a:lnTo>
                        <a:pt x="119" y="290"/>
                      </a:lnTo>
                      <a:lnTo>
                        <a:pt x="120" y="292"/>
                      </a:lnTo>
                      <a:lnTo>
                        <a:pt x="122" y="295"/>
                      </a:lnTo>
                      <a:lnTo>
                        <a:pt x="123" y="298"/>
                      </a:lnTo>
                      <a:lnTo>
                        <a:pt x="123" y="303"/>
                      </a:lnTo>
                      <a:lnTo>
                        <a:pt x="124" y="304"/>
                      </a:lnTo>
                      <a:lnTo>
                        <a:pt x="124" y="308"/>
                      </a:lnTo>
                      <a:lnTo>
                        <a:pt x="123" y="309"/>
                      </a:lnTo>
                      <a:lnTo>
                        <a:pt x="101" y="310"/>
                      </a:lnTo>
                      <a:lnTo>
                        <a:pt x="100" y="310"/>
                      </a:lnTo>
                      <a:lnTo>
                        <a:pt x="94" y="312"/>
                      </a:lnTo>
                      <a:lnTo>
                        <a:pt x="90" y="312"/>
                      </a:lnTo>
                      <a:lnTo>
                        <a:pt x="88" y="312"/>
                      </a:lnTo>
                      <a:lnTo>
                        <a:pt x="87" y="312"/>
                      </a:lnTo>
                      <a:lnTo>
                        <a:pt x="86" y="312"/>
                      </a:lnTo>
                      <a:lnTo>
                        <a:pt x="85" y="312"/>
                      </a:lnTo>
                      <a:lnTo>
                        <a:pt x="82" y="312"/>
                      </a:lnTo>
                      <a:lnTo>
                        <a:pt x="80" y="313"/>
                      </a:lnTo>
                      <a:lnTo>
                        <a:pt x="73" y="313"/>
                      </a:lnTo>
                      <a:lnTo>
                        <a:pt x="69" y="313"/>
                      </a:lnTo>
                      <a:lnTo>
                        <a:pt x="66" y="313"/>
                      </a:lnTo>
                      <a:lnTo>
                        <a:pt x="62" y="314"/>
                      </a:lnTo>
                      <a:lnTo>
                        <a:pt x="61" y="314"/>
                      </a:lnTo>
                      <a:lnTo>
                        <a:pt x="59" y="314"/>
                      </a:lnTo>
                      <a:lnTo>
                        <a:pt x="55" y="314"/>
                      </a:lnTo>
                      <a:lnTo>
                        <a:pt x="49" y="315"/>
                      </a:lnTo>
                      <a:lnTo>
                        <a:pt x="45" y="315"/>
                      </a:lnTo>
                      <a:lnTo>
                        <a:pt x="43" y="315"/>
                      </a:lnTo>
                      <a:lnTo>
                        <a:pt x="41" y="315"/>
                      </a:lnTo>
                      <a:lnTo>
                        <a:pt x="40" y="315"/>
                      </a:lnTo>
                      <a:lnTo>
                        <a:pt x="39" y="315"/>
                      </a:lnTo>
                      <a:lnTo>
                        <a:pt x="36" y="315"/>
                      </a:lnTo>
                      <a:lnTo>
                        <a:pt x="33" y="315"/>
                      </a:lnTo>
                      <a:lnTo>
                        <a:pt x="29" y="315"/>
                      </a:lnTo>
                      <a:lnTo>
                        <a:pt x="22" y="317"/>
                      </a:lnTo>
                      <a:lnTo>
                        <a:pt x="17" y="317"/>
                      </a:lnTo>
                      <a:lnTo>
                        <a:pt x="15" y="318"/>
                      </a:lnTo>
                      <a:lnTo>
                        <a:pt x="14" y="318"/>
                      </a:lnTo>
                      <a:lnTo>
                        <a:pt x="12" y="318"/>
                      </a:lnTo>
                      <a:lnTo>
                        <a:pt x="14" y="314"/>
                      </a:lnTo>
                      <a:lnTo>
                        <a:pt x="14" y="310"/>
                      </a:lnTo>
                      <a:lnTo>
                        <a:pt x="15" y="305"/>
                      </a:lnTo>
                      <a:lnTo>
                        <a:pt x="15" y="304"/>
                      </a:lnTo>
                      <a:lnTo>
                        <a:pt x="17" y="304"/>
                      </a:lnTo>
                      <a:lnTo>
                        <a:pt x="19" y="303"/>
                      </a:lnTo>
                      <a:lnTo>
                        <a:pt x="20" y="304"/>
                      </a:lnTo>
                      <a:lnTo>
                        <a:pt x="21" y="306"/>
                      </a:lnTo>
                      <a:lnTo>
                        <a:pt x="24" y="309"/>
                      </a:lnTo>
                      <a:lnTo>
                        <a:pt x="24" y="310"/>
                      </a:lnTo>
                      <a:lnTo>
                        <a:pt x="26" y="309"/>
                      </a:lnTo>
                      <a:lnTo>
                        <a:pt x="27" y="308"/>
                      </a:lnTo>
                      <a:lnTo>
                        <a:pt x="29" y="305"/>
                      </a:lnTo>
                      <a:lnTo>
                        <a:pt x="29" y="304"/>
                      </a:lnTo>
                      <a:lnTo>
                        <a:pt x="29" y="303"/>
                      </a:lnTo>
                      <a:lnTo>
                        <a:pt x="29" y="301"/>
                      </a:lnTo>
                      <a:lnTo>
                        <a:pt x="30" y="300"/>
                      </a:lnTo>
                      <a:lnTo>
                        <a:pt x="30" y="298"/>
                      </a:lnTo>
                      <a:lnTo>
                        <a:pt x="27" y="294"/>
                      </a:lnTo>
                      <a:lnTo>
                        <a:pt x="27" y="292"/>
                      </a:lnTo>
                      <a:lnTo>
                        <a:pt x="27" y="291"/>
                      </a:lnTo>
                      <a:lnTo>
                        <a:pt x="29" y="290"/>
                      </a:lnTo>
                      <a:lnTo>
                        <a:pt x="30" y="289"/>
                      </a:lnTo>
                      <a:lnTo>
                        <a:pt x="33" y="289"/>
                      </a:lnTo>
                      <a:lnTo>
                        <a:pt x="34" y="286"/>
                      </a:lnTo>
                      <a:lnTo>
                        <a:pt x="29" y="284"/>
                      </a:lnTo>
                      <a:lnTo>
                        <a:pt x="29" y="282"/>
                      </a:lnTo>
                      <a:lnTo>
                        <a:pt x="29" y="281"/>
                      </a:lnTo>
                      <a:lnTo>
                        <a:pt x="31" y="280"/>
                      </a:lnTo>
                      <a:lnTo>
                        <a:pt x="34" y="268"/>
                      </a:lnTo>
                      <a:lnTo>
                        <a:pt x="31" y="265"/>
                      </a:lnTo>
                      <a:lnTo>
                        <a:pt x="29" y="263"/>
                      </a:lnTo>
                      <a:lnTo>
                        <a:pt x="27" y="262"/>
                      </a:lnTo>
                      <a:lnTo>
                        <a:pt x="27" y="261"/>
                      </a:lnTo>
                      <a:lnTo>
                        <a:pt x="26" y="259"/>
                      </a:lnTo>
                      <a:lnTo>
                        <a:pt x="26" y="258"/>
                      </a:lnTo>
                      <a:lnTo>
                        <a:pt x="27" y="257"/>
                      </a:lnTo>
                      <a:lnTo>
                        <a:pt x="27" y="256"/>
                      </a:lnTo>
                      <a:lnTo>
                        <a:pt x="34" y="245"/>
                      </a:lnTo>
                      <a:lnTo>
                        <a:pt x="36" y="240"/>
                      </a:lnTo>
                      <a:lnTo>
                        <a:pt x="40" y="238"/>
                      </a:lnTo>
                      <a:lnTo>
                        <a:pt x="41" y="238"/>
                      </a:lnTo>
                      <a:lnTo>
                        <a:pt x="43" y="238"/>
                      </a:lnTo>
                      <a:lnTo>
                        <a:pt x="45" y="238"/>
                      </a:lnTo>
                      <a:lnTo>
                        <a:pt x="44" y="238"/>
                      </a:lnTo>
                      <a:lnTo>
                        <a:pt x="45" y="238"/>
                      </a:lnTo>
                      <a:lnTo>
                        <a:pt x="47" y="238"/>
                      </a:lnTo>
                      <a:lnTo>
                        <a:pt x="55" y="240"/>
                      </a:lnTo>
                      <a:lnTo>
                        <a:pt x="71" y="247"/>
                      </a:lnTo>
                      <a:lnTo>
                        <a:pt x="73" y="249"/>
                      </a:lnTo>
                      <a:lnTo>
                        <a:pt x="74" y="251"/>
                      </a:lnTo>
                      <a:lnTo>
                        <a:pt x="76" y="251"/>
                      </a:lnTo>
                      <a:lnTo>
                        <a:pt x="77" y="252"/>
                      </a:lnTo>
                      <a:lnTo>
                        <a:pt x="78" y="252"/>
                      </a:lnTo>
                      <a:lnTo>
                        <a:pt x="80" y="252"/>
                      </a:lnTo>
                      <a:lnTo>
                        <a:pt x="82" y="252"/>
                      </a:lnTo>
                      <a:lnTo>
                        <a:pt x="85" y="251"/>
                      </a:lnTo>
                      <a:lnTo>
                        <a:pt x="86" y="248"/>
                      </a:lnTo>
                      <a:lnTo>
                        <a:pt x="87" y="242"/>
                      </a:lnTo>
                      <a:lnTo>
                        <a:pt x="85" y="237"/>
                      </a:lnTo>
                      <a:lnTo>
                        <a:pt x="83" y="235"/>
                      </a:lnTo>
                      <a:lnTo>
                        <a:pt x="82" y="235"/>
                      </a:lnTo>
                      <a:lnTo>
                        <a:pt x="78" y="231"/>
                      </a:lnTo>
                      <a:lnTo>
                        <a:pt x="78" y="229"/>
                      </a:lnTo>
                      <a:lnTo>
                        <a:pt x="78" y="228"/>
                      </a:lnTo>
                      <a:lnTo>
                        <a:pt x="81" y="218"/>
                      </a:lnTo>
                      <a:lnTo>
                        <a:pt x="81" y="216"/>
                      </a:lnTo>
                      <a:lnTo>
                        <a:pt x="82" y="215"/>
                      </a:lnTo>
                      <a:lnTo>
                        <a:pt x="83" y="214"/>
                      </a:lnTo>
                      <a:lnTo>
                        <a:pt x="85" y="214"/>
                      </a:lnTo>
                      <a:lnTo>
                        <a:pt x="86" y="212"/>
                      </a:lnTo>
                      <a:lnTo>
                        <a:pt x="90" y="215"/>
                      </a:lnTo>
                      <a:lnTo>
                        <a:pt x="92" y="212"/>
                      </a:lnTo>
                      <a:lnTo>
                        <a:pt x="94" y="211"/>
                      </a:lnTo>
                      <a:lnTo>
                        <a:pt x="95" y="209"/>
                      </a:lnTo>
                      <a:lnTo>
                        <a:pt x="97" y="209"/>
                      </a:lnTo>
                      <a:lnTo>
                        <a:pt x="111" y="206"/>
                      </a:lnTo>
                      <a:lnTo>
                        <a:pt x="113" y="204"/>
                      </a:lnTo>
                      <a:lnTo>
                        <a:pt x="113" y="202"/>
                      </a:lnTo>
                      <a:lnTo>
                        <a:pt x="113" y="201"/>
                      </a:lnTo>
                      <a:lnTo>
                        <a:pt x="111" y="200"/>
                      </a:lnTo>
                      <a:lnTo>
                        <a:pt x="108" y="196"/>
                      </a:lnTo>
                      <a:lnTo>
                        <a:pt x="106" y="195"/>
                      </a:lnTo>
                      <a:lnTo>
                        <a:pt x="105" y="193"/>
                      </a:lnTo>
                      <a:lnTo>
                        <a:pt x="104" y="190"/>
                      </a:lnTo>
                      <a:lnTo>
                        <a:pt x="104" y="187"/>
                      </a:lnTo>
                      <a:lnTo>
                        <a:pt x="104" y="186"/>
                      </a:lnTo>
                      <a:lnTo>
                        <a:pt x="104" y="184"/>
                      </a:lnTo>
                      <a:lnTo>
                        <a:pt x="106" y="181"/>
                      </a:lnTo>
                      <a:lnTo>
                        <a:pt x="110" y="178"/>
                      </a:lnTo>
                      <a:lnTo>
                        <a:pt x="110" y="177"/>
                      </a:lnTo>
                      <a:lnTo>
                        <a:pt x="111" y="176"/>
                      </a:lnTo>
                      <a:lnTo>
                        <a:pt x="111" y="174"/>
                      </a:lnTo>
                      <a:lnTo>
                        <a:pt x="111" y="173"/>
                      </a:lnTo>
                      <a:lnTo>
                        <a:pt x="113" y="171"/>
                      </a:lnTo>
                      <a:lnTo>
                        <a:pt x="114" y="171"/>
                      </a:lnTo>
                      <a:lnTo>
                        <a:pt x="116" y="172"/>
                      </a:lnTo>
                      <a:lnTo>
                        <a:pt x="118" y="172"/>
                      </a:lnTo>
                      <a:lnTo>
                        <a:pt x="119" y="172"/>
                      </a:lnTo>
                      <a:lnTo>
                        <a:pt x="122" y="169"/>
                      </a:lnTo>
                      <a:lnTo>
                        <a:pt x="122" y="168"/>
                      </a:lnTo>
                      <a:lnTo>
                        <a:pt x="122" y="165"/>
                      </a:lnTo>
                      <a:lnTo>
                        <a:pt x="122" y="164"/>
                      </a:lnTo>
                      <a:lnTo>
                        <a:pt x="120" y="163"/>
                      </a:lnTo>
                      <a:lnTo>
                        <a:pt x="119" y="163"/>
                      </a:lnTo>
                      <a:lnTo>
                        <a:pt x="119" y="162"/>
                      </a:lnTo>
                      <a:lnTo>
                        <a:pt x="119" y="160"/>
                      </a:lnTo>
                      <a:lnTo>
                        <a:pt x="119" y="159"/>
                      </a:lnTo>
                      <a:lnTo>
                        <a:pt x="122" y="157"/>
                      </a:lnTo>
                      <a:lnTo>
                        <a:pt x="122" y="155"/>
                      </a:lnTo>
                      <a:lnTo>
                        <a:pt x="123" y="155"/>
                      </a:lnTo>
                      <a:lnTo>
                        <a:pt x="124" y="157"/>
                      </a:lnTo>
                      <a:lnTo>
                        <a:pt x="125" y="158"/>
                      </a:lnTo>
                      <a:lnTo>
                        <a:pt x="127" y="160"/>
                      </a:lnTo>
                      <a:lnTo>
                        <a:pt x="128" y="160"/>
                      </a:lnTo>
                      <a:lnTo>
                        <a:pt x="130" y="160"/>
                      </a:lnTo>
                      <a:lnTo>
                        <a:pt x="132" y="160"/>
                      </a:lnTo>
                      <a:lnTo>
                        <a:pt x="133" y="159"/>
                      </a:lnTo>
                      <a:lnTo>
                        <a:pt x="138" y="158"/>
                      </a:lnTo>
                      <a:lnTo>
                        <a:pt x="139" y="157"/>
                      </a:lnTo>
                      <a:lnTo>
                        <a:pt x="141" y="158"/>
                      </a:lnTo>
                      <a:lnTo>
                        <a:pt x="141" y="159"/>
                      </a:lnTo>
                      <a:lnTo>
                        <a:pt x="139" y="162"/>
                      </a:lnTo>
                      <a:lnTo>
                        <a:pt x="139" y="163"/>
                      </a:lnTo>
                      <a:lnTo>
                        <a:pt x="139" y="164"/>
                      </a:lnTo>
                      <a:lnTo>
                        <a:pt x="141" y="164"/>
                      </a:lnTo>
                      <a:lnTo>
                        <a:pt x="143" y="165"/>
                      </a:lnTo>
                      <a:lnTo>
                        <a:pt x="144" y="164"/>
                      </a:lnTo>
                      <a:lnTo>
                        <a:pt x="146" y="163"/>
                      </a:lnTo>
                      <a:lnTo>
                        <a:pt x="147" y="162"/>
                      </a:lnTo>
                      <a:lnTo>
                        <a:pt x="147" y="160"/>
                      </a:lnTo>
                      <a:lnTo>
                        <a:pt x="146" y="158"/>
                      </a:lnTo>
                      <a:lnTo>
                        <a:pt x="144" y="157"/>
                      </a:lnTo>
                      <a:lnTo>
                        <a:pt x="143" y="155"/>
                      </a:lnTo>
                      <a:lnTo>
                        <a:pt x="143" y="154"/>
                      </a:lnTo>
                      <a:lnTo>
                        <a:pt x="144" y="149"/>
                      </a:lnTo>
                      <a:lnTo>
                        <a:pt x="146" y="149"/>
                      </a:lnTo>
                      <a:lnTo>
                        <a:pt x="147" y="149"/>
                      </a:lnTo>
                      <a:lnTo>
                        <a:pt x="147" y="150"/>
                      </a:lnTo>
                      <a:lnTo>
                        <a:pt x="147" y="151"/>
                      </a:lnTo>
                      <a:lnTo>
                        <a:pt x="148" y="153"/>
                      </a:lnTo>
                      <a:lnTo>
                        <a:pt x="149" y="154"/>
                      </a:lnTo>
                      <a:lnTo>
                        <a:pt x="152" y="155"/>
                      </a:lnTo>
                      <a:lnTo>
                        <a:pt x="157" y="151"/>
                      </a:lnTo>
                      <a:lnTo>
                        <a:pt x="158" y="150"/>
                      </a:lnTo>
                      <a:lnTo>
                        <a:pt x="160" y="150"/>
                      </a:lnTo>
                      <a:lnTo>
                        <a:pt x="161" y="150"/>
                      </a:lnTo>
                      <a:lnTo>
                        <a:pt x="162" y="151"/>
                      </a:lnTo>
                      <a:lnTo>
                        <a:pt x="169" y="154"/>
                      </a:lnTo>
                      <a:lnTo>
                        <a:pt x="172" y="157"/>
                      </a:lnTo>
                      <a:lnTo>
                        <a:pt x="177" y="159"/>
                      </a:lnTo>
                      <a:lnTo>
                        <a:pt x="184" y="164"/>
                      </a:lnTo>
                      <a:lnTo>
                        <a:pt x="184" y="165"/>
                      </a:lnTo>
                      <a:lnTo>
                        <a:pt x="185" y="165"/>
                      </a:lnTo>
                      <a:lnTo>
                        <a:pt x="188" y="164"/>
                      </a:lnTo>
                      <a:lnTo>
                        <a:pt x="189" y="163"/>
                      </a:lnTo>
                      <a:lnTo>
                        <a:pt x="189" y="160"/>
                      </a:lnTo>
                      <a:lnTo>
                        <a:pt x="190" y="155"/>
                      </a:lnTo>
                      <a:lnTo>
                        <a:pt x="190" y="154"/>
                      </a:lnTo>
                      <a:lnTo>
                        <a:pt x="190" y="153"/>
                      </a:lnTo>
                      <a:lnTo>
                        <a:pt x="190" y="151"/>
                      </a:lnTo>
                      <a:lnTo>
                        <a:pt x="193" y="150"/>
                      </a:lnTo>
                      <a:lnTo>
                        <a:pt x="194" y="149"/>
                      </a:lnTo>
                      <a:lnTo>
                        <a:pt x="199" y="148"/>
                      </a:lnTo>
                      <a:lnTo>
                        <a:pt x="200" y="146"/>
                      </a:lnTo>
                      <a:lnTo>
                        <a:pt x="202" y="144"/>
                      </a:lnTo>
                      <a:lnTo>
                        <a:pt x="204" y="141"/>
                      </a:lnTo>
                      <a:lnTo>
                        <a:pt x="207" y="140"/>
                      </a:lnTo>
                      <a:lnTo>
                        <a:pt x="208" y="141"/>
                      </a:lnTo>
                      <a:lnTo>
                        <a:pt x="209" y="143"/>
                      </a:lnTo>
                      <a:lnTo>
                        <a:pt x="210" y="146"/>
                      </a:lnTo>
                      <a:lnTo>
                        <a:pt x="213" y="149"/>
                      </a:lnTo>
                      <a:lnTo>
                        <a:pt x="214" y="150"/>
                      </a:lnTo>
                      <a:lnTo>
                        <a:pt x="216" y="150"/>
                      </a:lnTo>
                      <a:lnTo>
                        <a:pt x="217" y="150"/>
                      </a:lnTo>
                      <a:lnTo>
                        <a:pt x="221" y="153"/>
                      </a:lnTo>
                      <a:lnTo>
                        <a:pt x="221" y="155"/>
                      </a:lnTo>
                      <a:lnTo>
                        <a:pt x="222" y="155"/>
                      </a:lnTo>
                      <a:lnTo>
                        <a:pt x="223" y="155"/>
                      </a:lnTo>
                      <a:lnTo>
                        <a:pt x="224" y="153"/>
                      </a:lnTo>
                      <a:lnTo>
                        <a:pt x="229" y="141"/>
                      </a:lnTo>
                      <a:lnTo>
                        <a:pt x="229" y="135"/>
                      </a:lnTo>
                      <a:lnTo>
                        <a:pt x="229" y="134"/>
                      </a:lnTo>
                      <a:lnTo>
                        <a:pt x="229" y="132"/>
                      </a:lnTo>
                      <a:lnTo>
                        <a:pt x="231" y="132"/>
                      </a:lnTo>
                      <a:lnTo>
                        <a:pt x="232" y="132"/>
                      </a:lnTo>
                      <a:lnTo>
                        <a:pt x="233" y="132"/>
                      </a:lnTo>
                      <a:lnTo>
                        <a:pt x="235" y="131"/>
                      </a:lnTo>
                      <a:lnTo>
                        <a:pt x="236" y="130"/>
                      </a:lnTo>
                      <a:lnTo>
                        <a:pt x="236" y="129"/>
                      </a:lnTo>
                      <a:lnTo>
                        <a:pt x="237" y="129"/>
                      </a:lnTo>
                      <a:lnTo>
                        <a:pt x="238" y="125"/>
                      </a:lnTo>
                      <a:lnTo>
                        <a:pt x="243" y="122"/>
                      </a:lnTo>
                      <a:lnTo>
                        <a:pt x="243" y="121"/>
                      </a:lnTo>
                      <a:lnTo>
                        <a:pt x="245" y="121"/>
                      </a:lnTo>
                      <a:lnTo>
                        <a:pt x="247" y="121"/>
                      </a:lnTo>
                      <a:lnTo>
                        <a:pt x="249" y="122"/>
                      </a:lnTo>
                      <a:lnTo>
                        <a:pt x="249" y="125"/>
                      </a:lnTo>
                      <a:lnTo>
                        <a:pt x="249" y="126"/>
                      </a:lnTo>
                      <a:lnTo>
                        <a:pt x="249" y="129"/>
                      </a:lnTo>
                      <a:lnTo>
                        <a:pt x="250" y="130"/>
                      </a:lnTo>
                      <a:lnTo>
                        <a:pt x="254" y="132"/>
                      </a:lnTo>
                      <a:lnTo>
                        <a:pt x="257" y="134"/>
                      </a:lnTo>
                      <a:lnTo>
                        <a:pt x="269" y="134"/>
                      </a:lnTo>
                      <a:lnTo>
                        <a:pt x="271" y="134"/>
                      </a:lnTo>
                      <a:lnTo>
                        <a:pt x="275" y="132"/>
                      </a:lnTo>
                      <a:lnTo>
                        <a:pt x="275" y="131"/>
                      </a:lnTo>
                      <a:lnTo>
                        <a:pt x="277" y="131"/>
                      </a:lnTo>
                      <a:lnTo>
                        <a:pt x="277" y="130"/>
                      </a:lnTo>
                      <a:lnTo>
                        <a:pt x="278" y="125"/>
                      </a:lnTo>
                      <a:lnTo>
                        <a:pt x="278" y="123"/>
                      </a:lnTo>
                      <a:lnTo>
                        <a:pt x="278" y="122"/>
                      </a:lnTo>
                      <a:lnTo>
                        <a:pt x="278" y="121"/>
                      </a:lnTo>
                      <a:lnTo>
                        <a:pt x="277" y="117"/>
                      </a:lnTo>
                      <a:lnTo>
                        <a:pt x="277" y="115"/>
                      </a:lnTo>
                      <a:lnTo>
                        <a:pt x="277" y="113"/>
                      </a:lnTo>
                      <a:lnTo>
                        <a:pt x="278" y="112"/>
                      </a:lnTo>
                      <a:lnTo>
                        <a:pt x="282" y="102"/>
                      </a:lnTo>
                      <a:lnTo>
                        <a:pt x="283" y="102"/>
                      </a:lnTo>
                      <a:lnTo>
                        <a:pt x="284" y="101"/>
                      </a:lnTo>
                      <a:lnTo>
                        <a:pt x="285" y="101"/>
                      </a:lnTo>
                      <a:lnTo>
                        <a:pt x="287" y="101"/>
                      </a:lnTo>
                      <a:lnTo>
                        <a:pt x="287" y="102"/>
                      </a:lnTo>
                      <a:lnTo>
                        <a:pt x="288" y="102"/>
                      </a:lnTo>
                      <a:lnTo>
                        <a:pt x="293" y="99"/>
                      </a:lnTo>
                      <a:lnTo>
                        <a:pt x="293" y="98"/>
                      </a:lnTo>
                      <a:lnTo>
                        <a:pt x="294" y="96"/>
                      </a:lnTo>
                      <a:lnTo>
                        <a:pt x="296" y="92"/>
                      </a:lnTo>
                      <a:lnTo>
                        <a:pt x="296" y="89"/>
                      </a:lnTo>
                      <a:lnTo>
                        <a:pt x="296" y="88"/>
                      </a:lnTo>
                      <a:lnTo>
                        <a:pt x="296" y="85"/>
                      </a:lnTo>
                      <a:lnTo>
                        <a:pt x="297" y="83"/>
                      </a:lnTo>
                      <a:lnTo>
                        <a:pt x="307" y="74"/>
                      </a:lnTo>
                      <a:lnTo>
                        <a:pt x="310" y="73"/>
                      </a:lnTo>
                      <a:lnTo>
                        <a:pt x="311" y="71"/>
                      </a:lnTo>
                      <a:lnTo>
                        <a:pt x="311" y="70"/>
                      </a:lnTo>
                      <a:lnTo>
                        <a:pt x="311" y="68"/>
                      </a:lnTo>
                      <a:lnTo>
                        <a:pt x="310" y="65"/>
                      </a:lnTo>
                      <a:lnTo>
                        <a:pt x="308" y="64"/>
                      </a:lnTo>
                      <a:lnTo>
                        <a:pt x="306" y="55"/>
                      </a:lnTo>
                      <a:lnTo>
                        <a:pt x="306" y="52"/>
                      </a:lnTo>
                      <a:lnTo>
                        <a:pt x="307" y="51"/>
                      </a:lnTo>
                      <a:lnTo>
                        <a:pt x="308" y="50"/>
                      </a:lnTo>
                      <a:lnTo>
                        <a:pt x="315" y="49"/>
                      </a:lnTo>
                      <a:lnTo>
                        <a:pt x="318" y="47"/>
                      </a:lnTo>
                      <a:lnTo>
                        <a:pt x="320" y="47"/>
                      </a:lnTo>
                      <a:lnTo>
                        <a:pt x="321" y="49"/>
                      </a:lnTo>
                      <a:lnTo>
                        <a:pt x="322" y="49"/>
                      </a:lnTo>
                      <a:lnTo>
                        <a:pt x="324" y="51"/>
                      </a:lnTo>
                      <a:lnTo>
                        <a:pt x="325" y="52"/>
                      </a:lnTo>
                      <a:lnTo>
                        <a:pt x="326" y="52"/>
                      </a:lnTo>
                      <a:lnTo>
                        <a:pt x="327" y="52"/>
                      </a:lnTo>
                      <a:lnTo>
                        <a:pt x="329" y="52"/>
                      </a:lnTo>
                      <a:lnTo>
                        <a:pt x="330" y="52"/>
                      </a:lnTo>
                      <a:lnTo>
                        <a:pt x="331" y="51"/>
                      </a:lnTo>
                      <a:lnTo>
                        <a:pt x="332" y="49"/>
                      </a:lnTo>
                      <a:lnTo>
                        <a:pt x="334" y="47"/>
                      </a:lnTo>
                      <a:lnTo>
                        <a:pt x="339" y="43"/>
                      </a:lnTo>
                      <a:lnTo>
                        <a:pt x="341" y="41"/>
                      </a:lnTo>
                      <a:lnTo>
                        <a:pt x="343" y="41"/>
                      </a:lnTo>
                      <a:lnTo>
                        <a:pt x="345" y="41"/>
                      </a:lnTo>
                      <a:lnTo>
                        <a:pt x="353" y="38"/>
                      </a:lnTo>
                      <a:lnTo>
                        <a:pt x="355" y="37"/>
                      </a:lnTo>
                      <a:lnTo>
                        <a:pt x="355" y="31"/>
                      </a:lnTo>
                      <a:lnTo>
                        <a:pt x="355" y="29"/>
                      </a:lnTo>
                      <a:lnTo>
                        <a:pt x="355" y="28"/>
                      </a:lnTo>
                      <a:lnTo>
                        <a:pt x="353" y="23"/>
                      </a:lnTo>
                      <a:lnTo>
                        <a:pt x="349" y="17"/>
                      </a:lnTo>
                      <a:lnTo>
                        <a:pt x="346" y="13"/>
                      </a:lnTo>
                      <a:lnTo>
                        <a:pt x="345" y="13"/>
                      </a:lnTo>
                      <a:lnTo>
                        <a:pt x="345" y="12"/>
                      </a:lnTo>
                      <a:lnTo>
                        <a:pt x="345" y="10"/>
                      </a:lnTo>
                      <a:lnTo>
                        <a:pt x="345" y="9"/>
                      </a:lnTo>
                      <a:lnTo>
                        <a:pt x="349" y="5"/>
                      </a:lnTo>
                      <a:lnTo>
                        <a:pt x="350" y="5"/>
                      </a:lnTo>
                      <a:lnTo>
                        <a:pt x="353" y="4"/>
                      </a:lnTo>
                      <a:lnTo>
                        <a:pt x="354" y="0"/>
                      </a:lnTo>
                      <a:lnTo>
                        <a:pt x="355" y="0"/>
                      </a:lnTo>
                      <a:lnTo>
                        <a:pt x="357" y="0"/>
                      </a:lnTo>
                      <a:lnTo>
                        <a:pt x="358" y="0"/>
                      </a:lnTo>
                      <a:lnTo>
                        <a:pt x="360" y="4"/>
                      </a:lnTo>
                      <a:lnTo>
                        <a:pt x="365" y="7"/>
                      </a:lnTo>
                      <a:close/>
                    </a:path>
                  </a:pathLst>
                </a:custGeom>
                <a:solidFill>
                  <a:srgbClr val="A1C7FF"/>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4" name="Freeform 151"/>
                <p:cNvSpPr>
                  <a:spLocks noEditPoints="1"/>
                </p:cNvSpPr>
                <p:nvPr/>
              </p:nvSpPr>
              <p:spPr bwMode="auto">
                <a:xfrm>
                  <a:off x="6265863" y="4503738"/>
                  <a:ext cx="749300" cy="674688"/>
                </a:xfrm>
                <a:custGeom>
                  <a:avLst/>
                  <a:gdLst>
                    <a:gd name="T0" fmla="*/ 471 w 472"/>
                    <a:gd name="T1" fmla="*/ 314 h 425"/>
                    <a:gd name="T2" fmla="*/ 471 w 472"/>
                    <a:gd name="T3" fmla="*/ 323 h 425"/>
                    <a:gd name="T4" fmla="*/ 82 w 472"/>
                    <a:gd name="T5" fmla="*/ 5 h 425"/>
                    <a:gd name="T6" fmla="*/ 155 w 472"/>
                    <a:gd name="T7" fmla="*/ 3 h 425"/>
                    <a:gd name="T8" fmla="*/ 245 w 472"/>
                    <a:gd name="T9" fmla="*/ 0 h 425"/>
                    <a:gd name="T10" fmla="*/ 254 w 472"/>
                    <a:gd name="T11" fmla="*/ 12 h 425"/>
                    <a:gd name="T12" fmla="*/ 249 w 472"/>
                    <a:gd name="T13" fmla="*/ 38 h 425"/>
                    <a:gd name="T14" fmla="*/ 256 w 472"/>
                    <a:gd name="T15" fmla="*/ 59 h 425"/>
                    <a:gd name="T16" fmla="*/ 251 w 472"/>
                    <a:gd name="T17" fmla="*/ 85 h 425"/>
                    <a:gd name="T18" fmla="*/ 241 w 472"/>
                    <a:gd name="T19" fmla="*/ 122 h 425"/>
                    <a:gd name="T20" fmla="*/ 226 w 472"/>
                    <a:gd name="T21" fmla="*/ 149 h 425"/>
                    <a:gd name="T22" fmla="*/ 225 w 472"/>
                    <a:gd name="T23" fmla="*/ 172 h 425"/>
                    <a:gd name="T24" fmla="*/ 221 w 472"/>
                    <a:gd name="T25" fmla="*/ 213 h 425"/>
                    <a:gd name="T26" fmla="*/ 295 w 472"/>
                    <a:gd name="T27" fmla="*/ 211 h 425"/>
                    <a:gd name="T28" fmla="*/ 357 w 472"/>
                    <a:gd name="T29" fmla="*/ 207 h 425"/>
                    <a:gd name="T30" fmla="*/ 376 w 472"/>
                    <a:gd name="T31" fmla="*/ 234 h 425"/>
                    <a:gd name="T32" fmla="*/ 406 w 472"/>
                    <a:gd name="T33" fmla="*/ 293 h 425"/>
                    <a:gd name="T34" fmla="*/ 390 w 472"/>
                    <a:gd name="T35" fmla="*/ 305 h 425"/>
                    <a:gd name="T36" fmla="*/ 381 w 472"/>
                    <a:gd name="T37" fmla="*/ 319 h 425"/>
                    <a:gd name="T38" fmla="*/ 403 w 472"/>
                    <a:gd name="T39" fmla="*/ 324 h 425"/>
                    <a:gd name="T40" fmla="*/ 417 w 472"/>
                    <a:gd name="T41" fmla="*/ 305 h 425"/>
                    <a:gd name="T42" fmla="*/ 428 w 472"/>
                    <a:gd name="T43" fmla="*/ 318 h 425"/>
                    <a:gd name="T44" fmla="*/ 436 w 472"/>
                    <a:gd name="T45" fmla="*/ 322 h 425"/>
                    <a:gd name="T46" fmla="*/ 433 w 472"/>
                    <a:gd name="T47" fmla="*/ 336 h 425"/>
                    <a:gd name="T48" fmla="*/ 410 w 472"/>
                    <a:gd name="T49" fmla="*/ 338 h 425"/>
                    <a:gd name="T50" fmla="*/ 415 w 472"/>
                    <a:gd name="T51" fmla="*/ 351 h 425"/>
                    <a:gd name="T52" fmla="*/ 397 w 472"/>
                    <a:gd name="T53" fmla="*/ 355 h 425"/>
                    <a:gd name="T54" fmla="*/ 410 w 472"/>
                    <a:gd name="T55" fmla="*/ 368 h 425"/>
                    <a:gd name="T56" fmla="*/ 429 w 472"/>
                    <a:gd name="T57" fmla="*/ 379 h 425"/>
                    <a:gd name="T58" fmla="*/ 448 w 472"/>
                    <a:gd name="T59" fmla="*/ 384 h 425"/>
                    <a:gd name="T60" fmla="*/ 461 w 472"/>
                    <a:gd name="T61" fmla="*/ 397 h 425"/>
                    <a:gd name="T62" fmla="*/ 448 w 472"/>
                    <a:gd name="T63" fmla="*/ 415 h 425"/>
                    <a:gd name="T64" fmla="*/ 429 w 472"/>
                    <a:gd name="T65" fmla="*/ 422 h 425"/>
                    <a:gd name="T66" fmla="*/ 418 w 472"/>
                    <a:gd name="T67" fmla="*/ 394 h 425"/>
                    <a:gd name="T68" fmla="*/ 385 w 472"/>
                    <a:gd name="T69" fmla="*/ 375 h 425"/>
                    <a:gd name="T70" fmla="*/ 368 w 472"/>
                    <a:gd name="T71" fmla="*/ 375 h 425"/>
                    <a:gd name="T72" fmla="*/ 366 w 472"/>
                    <a:gd name="T73" fmla="*/ 392 h 425"/>
                    <a:gd name="T74" fmla="*/ 363 w 472"/>
                    <a:gd name="T75" fmla="*/ 404 h 425"/>
                    <a:gd name="T76" fmla="*/ 348 w 472"/>
                    <a:gd name="T77" fmla="*/ 407 h 425"/>
                    <a:gd name="T78" fmla="*/ 339 w 472"/>
                    <a:gd name="T79" fmla="*/ 394 h 425"/>
                    <a:gd name="T80" fmla="*/ 331 w 472"/>
                    <a:gd name="T81" fmla="*/ 394 h 425"/>
                    <a:gd name="T82" fmla="*/ 316 w 472"/>
                    <a:gd name="T83" fmla="*/ 402 h 425"/>
                    <a:gd name="T84" fmla="*/ 306 w 472"/>
                    <a:gd name="T85" fmla="*/ 418 h 425"/>
                    <a:gd name="T86" fmla="*/ 297 w 472"/>
                    <a:gd name="T87" fmla="*/ 418 h 425"/>
                    <a:gd name="T88" fmla="*/ 264 w 472"/>
                    <a:gd name="T89" fmla="*/ 403 h 425"/>
                    <a:gd name="T90" fmla="*/ 263 w 472"/>
                    <a:gd name="T91" fmla="*/ 385 h 425"/>
                    <a:gd name="T92" fmla="*/ 241 w 472"/>
                    <a:gd name="T93" fmla="*/ 371 h 425"/>
                    <a:gd name="T94" fmla="*/ 222 w 472"/>
                    <a:gd name="T95" fmla="*/ 360 h 425"/>
                    <a:gd name="T96" fmla="*/ 201 w 472"/>
                    <a:gd name="T97" fmla="*/ 354 h 425"/>
                    <a:gd name="T98" fmla="*/ 180 w 472"/>
                    <a:gd name="T99" fmla="*/ 351 h 425"/>
                    <a:gd name="T100" fmla="*/ 201 w 472"/>
                    <a:gd name="T101" fmla="*/ 363 h 425"/>
                    <a:gd name="T102" fmla="*/ 211 w 472"/>
                    <a:gd name="T103" fmla="*/ 376 h 425"/>
                    <a:gd name="T104" fmla="*/ 193 w 472"/>
                    <a:gd name="T105" fmla="*/ 373 h 425"/>
                    <a:gd name="T106" fmla="*/ 136 w 472"/>
                    <a:gd name="T107" fmla="*/ 371 h 425"/>
                    <a:gd name="T108" fmla="*/ 48 w 472"/>
                    <a:gd name="T109" fmla="*/ 355 h 425"/>
                    <a:gd name="T110" fmla="*/ 37 w 472"/>
                    <a:gd name="T111" fmla="*/ 314 h 425"/>
                    <a:gd name="T112" fmla="*/ 47 w 472"/>
                    <a:gd name="T113" fmla="*/ 242 h 425"/>
                    <a:gd name="T114" fmla="*/ 37 w 472"/>
                    <a:gd name="T115" fmla="*/ 190 h 425"/>
                    <a:gd name="T116" fmla="*/ 2 w 472"/>
                    <a:gd name="T117" fmla="*/ 116 h 425"/>
                    <a:gd name="T118" fmla="*/ 1 w 472"/>
                    <a:gd name="T119" fmla="*/ 64 h 425"/>
                    <a:gd name="T120" fmla="*/ 0 w 472"/>
                    <a:gd name="T121" fmla="*/ 1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2" h="425">
                      <a:moveTo>
                        <a:pt x="467" y="337"/>
                      </a:moveTo>
                      <a:lnTo>
                        <a:pt x="464" y="343"/>
                      </a:lnTo>
                      <a:lnTo>
                        <a:pt x="462" y="343"/>
                      </a:lnTo>
                      <a:lnTo>
                        <a:pt x="464" y="342"/>
                      </a:lnTo>
                      <a:lnTo>
                        <a:pt x="465" y="340"/>
                      </a:lnTo>
                      <a:lnTo>
                        <a:pt x="465" y="338"/>
                      </a:lnTo>
                      <a:lnTo>
                        <a:pt x="467" y="336"/>
                      </a:lnTo>
                      <a:lnTo>
                        <a:pt x="469" y="332"/>
                      </a:lnTo>
                      <a:lnTo>
                        <a:pt x="469" y="331"/>
                      </a:lnTo>
                      <a:lnTo>
                        <a:pt x="469" y="329"/>
                      </a:lnTo>
                      <a:lnTo>
                        <a:pt x="469" y="327"/>
                      </a:lnTo>
                      <a:lnTo>
                        <a:pt x="470" y="326"/>
                      </a:lnTo>
                      <a:lnTo>
                        <a:pt x="470" y="324"/>
                      </a:lnTo>
                      <a:lnTo>
                        <a:pt x="471" y="322"/>
                      </a:lnTo>
                      <a:lnTo>
                        <a:pt x="470" y="321"/>
                      </a:lnTo>
                      <a:lnTo>
                        <a:pt x="471" y="319"/>
                      </a:lnTo>
                      <a:lnTo>
                        <a:pt x="471" y="314"/>
                      </a:lnTo>
                      <a:lnTo>
                        <a:pt x="470" y="312"/>
                      </a:lnTo>
                      <a:lnTo>
                        <a:pt x="470" y="310"/>
                      </a:lnTo>
                      <a:lnTo>
                        <a:pt x="470" y="309"/>
                      </a:lnTo>
                      <a:lnTo>
                        <a:pt x="470" y="308"/>
                      </a:lnTo>
                      <a:lnTo>
                        <a:pt x="470" y="307"/>
                      </a:lnTo>
                      <a:lnTo>
                        <a:pt x="469" y="305"/>
                      </a:lnTo>
                      <a:lnTo>
                        <a:pt x="467" y="304"/>
                      </a:lnTo>
                      <a:lnTo>
                        <a:pt x="466" y="302"/>
                      </a:lnTo>
                      <a:lnTo>
                        <a:pt x="465" y="302"/>
                      </a:lnTo>
                      <a:lnTo>
                        <a:pt x="466" y="302"/>
                      </a:lnTo>
                      <a:lnTo>
                        <a:pt x="467" y="303"/>
                      </a:lnTo>
                      <a:lnTo>
                        <a:pt x="469" y="305"/>
                      </a:lnTo>
                      <a:lnTo>
                        <a:pt x="470" y="307"/>
                      </a:lnTo>
                      <a:lnTo>
                        <a:pt x="471" y="309"/>
                      </a:lnTo>
                      <a:lnTo>
                        <a:pt x="472" y="313"/>
                      </a:lnTo>
                      <a:lnTo>
                        <a:pt x="472" y="318"/>
                      </a:lnTo>
                      <a:lnTo>
                        <a:pt x="471" y="323"/>
                      </a:lnTo>
                      <a:lnTo>
                        <a:pt x="471" y="326"/>
                      </a:lnTo>
                      <a:lnTo>
                        <a:pt x="471" y="328"/>
                      </a:lnTo>
                      <a:lnTo>
                        <a:pt x="469" y="333"/>
                      </a:lnTo>
                      <a:lnTo>
                        <a:pt x="467" y="337"/>
                      </a:lnTo>
                      <a:close/>
                      <a:moveTo>
                        <a:pt x="20" y="7"/>
                      </a:moveTo>
                      <a:lnTo>
                        <a:pt x="43" y="7"/>
                      </a:lnTo>
                      <a:lnTo>
                        <a:pt x="44" y="7"/>
                      </a:lnTo>
                      <a:lnTo>
                        <a:pt x="47" y="7"/>
                      </a:lnTo>
                      <a:lnTo>
                        <a:pt x="49" y="7"/>
                      </a:lnTo>
                      <a:lnTo>
                        <a:pt x="57" y="5"/>
                      </a:lnTo>
                      <a:lnTo>
                        <a:pt x="60" y="5"/>
                      </a:lnTo>
                      <a:lnTo>
                        <a:pt x="62" y="5"/>
                      </a:lnTo>
                      <a:lnTo>
                        <a:pt x="68" y="5"/>
                      </a:lnTo>
                      <a:lnTo>
                        <a:pt x="72" y="5"/>
                      </a:lnTo>
                      <a:lnTo>
                        <a:pt x="76" y="5"/>
                      </a:lnTo>
                      <a:lnTo>
                        <a:pt x="80" y="5"/>
                      </a:lnTo>
                      <a:lnTo>
                        <a:pt x="82" y="5"/>
                      </a:lnTo>
                      <a:lnTo>
                        <a:pt x="90" y="5"/>
                      </a:lnTo>
                      <a:lnTo>
                        <a:pt x="91" y="5"/>
                      </a:lnTo>
                      <a:lnTo>
                        <a:pt x="94" y="5"/>
                      </a:lnTo>
                      <a:lnTo>
                        <a:pt x="100" y="5"/>
                      </a:lnTo>
                      <a:lnTo>
                        <a:pt x="101" y="4"/>
                      </a:lnTo>
                      <a:lnTo>
                        <a:pt x="103" y="4"/>
                      </a:lnTo>
                      <a:lnTo>
                        <a:pt x="112" y="4"/>
                      </a:lnTo>
                      <a:lnTo>
                        <a:pt x="113" y="4"/>
                      </a:lnTo>
                      <a:lnTo>
                        <a:pt x="114" y="4"/>
                      </a:lnTo>
                      <a:lnTo>
                        <a:pt x="131" y="4"/>
                      </a:lnTo>
                      <a:lnTo>
                        <a:pt x="132" y="4"/>
                      </a:lnTo>
                      <a:lnTo>
                        <a:pt x="134" y="4"/>
                      </a:lnTo>
                      <a:lnTo>
                        <a:pt x="142" y="4"/>
                      </a:lnTo>
                      <a:lnTo>
                        <a:pt x="143" y="4"/>
                      </a:lnTo>
                      <a:lnTo>
                        <a:pt x="146" y="4"/>
                      </a:lnTo>
                      <a:lnTo>
                        <a:pt x="150" y="4"/>
                      </a:lnTo>
                      <a:lnTo>
                        <a:pt x="155" y="3"/>
                      </a:lnTo>
                      <a:lnTo>
                        <a:pt x="169" y="3"/>
                      </a:lnTo>
                      <a:lnTo>
                        <a:pt x="179" y="3"/>
                      </a:lnTo>
                      <a:lnTo>
                        <a:pt x="206" y="2"/>
                      </a:lnTo>
                      <a:lnTo>
                        <a:pt x="207" y="2"/>
                      </a:lnTo>
                      <a:lnTo>
                        <a:pt x="208" y="2"/>
                      </a:lnTo>
                      <a:lnTo>
                        <a:pt x="211" y="2"/>
                      </a:lnTo>
                      <a:lnTo>
                        <a:pt x="212" y="2"/>
                      </a:lnTo>
                      <a:lnTo>
                        <a:pt x="221" y="0"/>
                      </a:lnTo>
                      <a:lnTo>
                        <a:pt x="222" y="0"/>
                      </a:lnTo>
                      <a:lnTo>
                        <a:pt x="223" y="0"/>
                      </a:lnTo>
                      <a:lnTo>
                        <a:pt x="227" y="0"/>
                      </a:lnTo>
                      <a:lnTo>
                        <a:pt x="231" y="0"/>
                      </a:lnTo>
                      <a:lnTo>
                        <a:pt x="232" y="0"/>
                      </a:lnTo>
                      <a:lnTo>
                        <a:pt x="234" y="0"/>
                      </a:lnTo>
                      <a:lnTo>
                        <a:pt x="236" y="0"/>
                      </a:lnTo>
                      <a:lnTo>
                        <a:pt x="237" y="0"/>
                      </a:lnTo>
                      <a:lnTo>
                        <a:pt x="245" y="0"/>
                      </a:lnTo>
                      <a:lnTo>
                        <a:pt x="242" y="4"/>
                      </a:lnTo>
                      <a:lnTo>
                        <a:pt x="242" y="8"/>
                      </a:lnTo>
                      <a:lnTo>
                        <a:pt x="242" y="9"/>
                      </a:lnTo>
                      <a:lnTo>
                        <a:pt x="244" y="11"/>
                      </a:lnTo>
                      <a:lnTo>
                        <a:pt x="245" y="11"/>
                      </a:lnTo>
                      <a:lnTo>
                        <a:pt x="246" y="11"/>
                      </a:lnTo>
                      <a:lnTo>
                        <a:pt x="248" y="11"/>
                      </a:lnTo>
                      <a:lnTo>
                        <a:pt x="249" y="9"/>
                      </a:lnTo>
                      <a:lnTo>
                        <a:pt x="249" y="8"/>
                      </a:lnTo>
                      <a:lnTo>
                        <a:pt x="249" y="4"/>
                      </a:lnTo>
                      <a:lnTo>
                        <a:pt x="248" y="3"/>
                      </a:lnTo>
                      <a:lnTo>
                        <a:pt x="249" y="2"/>
                      </a:lnTo>
                      <a:lnTo>
                        <a:pt x="251" y="2"/>
                      </a:lnTo>
                      <a:lnTo>
                        <a:pt x="253" y="3"/>
                      </a:lnTo>
                      <a:lnTo>
                        <a:pt x="255" y="8"/>
                      </a:lnTo>
                      <a:lnTo>
                        <a:pt x="255" y="11"/>
                      </a:lnTo>
                      <a:lnTo>
                        <a:pt x="254" y="12"/>
                      </a:lnTo>
                      <a:lnTo>
                        <a:pt x="253" y="13"/>
                      </a:lnTo>
                      <a:lnTo>
                        <a:pt x="251" y="16"/>
                      </a:lnTo>
                      <a:lnTo>
                        <a:pt x="250" y="16"/>
                      </a:lnTo>
                      <a:lnTo>
                        <a:pt x="249" y="17"/>
                      </a:lnTo>
                      <a:lnTo>
                        <a:pt x="248" y="19"/>
                      </a:lnTo>
                      <a:lnTo>
                        <a:pt x="248" y="21"/>
                      </a:lnTo>
                      <a:lnTo>
                        <a:pt x="248" y="23"/>
                      </a:lnTo>
                      <a:lnTo>
                        <a:pt x="248" y="27"/>
                      </a:lnTo>
                      <a:lnTo>
                        <a:pt x="251" y="27"/>
                      </a:lnTo>
                      <a:lnTo>
                        <a:pt x="255" y="28"/>
                      </a:lnTo>
                      <a:lnTo>
                        <a:pt x="256" y="28"/>
                      </a:lnTo>
                      <a:lnTo>
                        <a:pt x="256" y="30"/>
                      </a:lnTo>
                      <a:lnTo>
                        <a:pt x="256" y="31"/>
                      </a:lnTo>
                      <a:lnTo>
                        <a:pt x="255" y="32"/>
                      </a:lnTo>
                      <a:lnTo>
                        <a:pt x="253" y="33"/>
                      </a:lnTo>
                      <a:lnTo>
                        <a:pt x="251" y="35"/>
                      </a:lnTo>
                      <a:lnTo>
                        <a:pt x="249" y="38"/>
                      </a:lnTo>
                      <a:lnTo>
                        <a:pt x="249" y="40"/>
                      </a:lnTo>
                      <a:lnTo>
                        <a:pt x="249" y="41"/>
                      </a:lnTo>
                      <a:lnTo>
                        <a:pt x="250" y="42"/>
                      </a:lnTo>
                      <a:lnTo>
                        <a:pt x="250" y="44"/>
                      </a:lnTo>
                      <a:lnTo>
                        <a:pt x="251" y="44"/>
                      </a:lnTo>
                      <a:lnTo>
                        <a:pt x="251" y="45"/>
                      </a:lnTo>
                      <a:lnTo>
                        <a:pt x="254" y="44"/>
                      </a:lnTo>
                      <a:lnTo>
                        <a:pt x="254" y="45"/>
                      </a:lnTo>
                      <a:lnTo>
                        <a:pt x="255" y="46"/>
                      </a:lnTo>
                      <a:lnTo>
                        <a:pt x="255" y="47"/>
                      </a:lnTo>
                      <a:lnTo>
                        <a:pt x="254" y="47"/>
                      </a:lnTo>
                      <a:lnTo>
                        <a:pt x="254" y="49"/>
                      </a:lnTo>
                      <a:lnTo>
                        <a:pt x="253" y="54"/>
                      </a:lnTo>
                      <a:lnTo>
                        <a:pt x="253" y="55"/>
                      </a:lnTo>
                      <a:lnTo>
                        <a:pt x="254" y="56"/>
                      </a:lnTo>
                      <a:lnTo>
                        <a:pt x="255" y="58"/>
                      </a:lnTo>
                      <a:lnTo>
                        <a:pt x="256" y="59"/>
                      </a:lnTo>
                      <a:lnTo>
                        <a:pt x="259" y="60"/>
                      </a:lnTo>
                      <a:lnTo>
                        <a:pt x="260" y="60"/>
                      </a:lnTo>
                      <a:lnTo>
                        <a:pt x="264" y="63"/>
                      </a:lnTo>
                      <a:lnTo>
                        <a:pt x="263" y="66"/>
                      </a:lnTo>
                      <a:lnTo>
                        <a:pt x="263" y="68"/>
                      </a:lnTo>
                      <a:lnTo>
                        <a:pt x="264" y="68"/>
                      </a:lnTo>
                      <a:lnTo>
                        <a:pt x="265" y="69"/>
                      </a:lnTo>
                      <a:lnTo>
                        <a:pt x="272" y="69"/>
                      </a:lnTo>
                      <a:lnTo>
                        <a:pt x="273" y="70"/>
                      </a:lnTo>
                      <a:lnTo>
                        <a:pt x="272" y="72"/>
                      </a:lnTo>
                      <a:lnTo>
                        <a:pt x="264" y="83"/>
                      </a:lnTo>
                      <a:lnTo>
                        <a:pt x="264" y="82"/>
                      </a:lnTo>
                      <a:lnTo>
                        <a:pt x="263" y="80"/>
                      </a:lnTo>
                      <a:lnTo>
                        <a:pt x="260" y="80"/>
                      </a:lnTo>
                      <a:lnTo>
                        <a:pt x="254" y="83"/>
                      </a:lnTo>
                      <a:lnTo>
                        <a:pt x="253" y="84"/>
                      </a:lnTo>
                      <a:lnTo>
                        <a:pt x="251" y="85"/>
                      </a:lnTo>
                      <a:lnTo>
                        <a:pt x="250" y="85"/>
                      </a:lnTo>
                      <a:lnTo>
                        <a:pt x="250" y="88"/>
                      </a:lnTo>
                      <a:lnTo>
                        <a:pt x="250" y="91"/>
                      </a:lnTo>
                      <a:lnTo>
                        <a:pt x="250" y="92"/>
                      </a:lnTo>
                      <a:lnTo>
                        <a:pt x="250" y="93"/>
                      </a:lnTo>
                      <a:lnTo>
                        <a:pt x="251" y="93"/>
                      </a:lnTo>
                      <a:lnTo>
                        <a:pt x="254" y="93"/>
                      </a:lnTo>
                      <a:lnTo>
                        <a:pt x="259" y="92"/>
                      </a:lnTo>
                      <a:lnTo>
                        <a:pt x="260" y="92"/>
                      </a:lnTo>
                      <a:lnTo>
                        <a:pt x="262" y="92"/>
                      </a:lnTo>
                      <a:lnTo>
                        <a:pt x="263" y="92"/>
                      </a:lnTo>
                      <a:lnTo>
                        <a:pt x="263" y="93"/>
                      </a:lnTo>
                      <a:lnTo>
                        <a:pt x="263" y="94"/>
                      </a:lnTo>
                      <a:lnTo>
                        <a:pt x="262" y="96"/>
                      </a:lnTo>
                      <a:lnTo>
                        <a:pt x="255" y="108"/>
                      </a:lnTo>
                      <a:lnTo>
                        <a:pt x="245" y="121"/>
                      </a:lnTo>
                      <a:lnTo>
                        <a:pt x="241" y="122"/>
                      </a:lnTo>
                      <a:lnTo>
                        <a:pt x="239" y="124"/>
                      </a:lnTo>
                      <a:lnTo>
                        <a:pt x="237" y="124"/>
                      </a:lnTo>
                      <a:lnTo>
                        <a:pt x="236" y="125"/>
                      </a:lnTo>
                      <a:lnTo>
                        <a:pt x="236" y="129"/>
                      </a:lnTo>
                      <a:lnTo>
                        <a:pt x="235" y="131"/>
                      </a:lnTo>
                      <a:lnTo>
                        <a:pt x="235" y="134"/>
                      </a:lnTo>
                      <a:lnTo>
                        <a:pt x="235" y="135"/>
                      </a:lnTo>
                      <a:lnTo>
                        <a:pt x="235" y="136"/>
                      </a:lnTo>
                      <a:lnTo>
                        <a:pt x="232" y="139"/>
                      </a:lnTo>
                      <a:lnTo>
                        <a:pt x="232" y="141"/>
                      </a:lnTo>
                      <a:lnTo>
                        <a:pt x="234" y="144"/>
                      </a:lnTo>
                      <a:lnTo>
                        <a:pt x="232" y="146"/>
                      </a:lnTo>
                      <a:lnTo>
                        <a:pt x="231" y="148"/>
                      </a:lnTo>
                      <a:lnTo>
                        <a:pt x="230" y="148"/>
                      </a:lnTo>
                      <a:lnTo>
                        <a:pt x="228" y="148"/>
                      </a:lnTo>
                      <a:lnTo>
                        <a:pt x="227" y="148"/>
                      </a:lnTo>
                      <a:lnTo>
                        <a:pt x="226" y="149"/>
                      </a:lnTo>
                      <a:lnTo>
                        <a:pt x="226" y="150"/>
                      </a:lnTo>
                      <a:lnTo>
                        <a:pt x="226" y="152"/>
                      </a:lnTo>
                      <a:lnTo>
                        <a:pt x="227" y="153"/>
                      </a:lnTo>
                      <a:lnTo>
                        <a:pt x="228" y="153"/>
                      </a:lnTo>
                      <a:lnTo>
                        <a:pt x="230" y="153"/>
                      </a:lnTo>
                      <a:lnTo>
                        <a:pt x="231" y="153"/>
                      </a:lnTo>
                      <a:lnTo>
                        <a:pt x="232" y="154"/>
                      </a:lnTo>
                      <a:lnTo>
                        <a:pt x="231" y="155"/>
                      </a:lnTo>
                      <a:lnTo>
                        <a:pt x="230" y="157"/>
                      </a:lnTo>
                      <a:lnTo>
                        <a:pt x="227" y="158"/>
                      </a:lnTo>
                      <a:lnTo>
                        <a:pt x="223" y="158"/>
                      </a:lnTo>
                      <a:lnTo>
                        <a:pt x="223" y="159"/>
                      </a:lnTo>
                      <a:lnTo>
                        <a:pt x="223" y="167"/>
                      </a:lnTo>
                      <a:lnTo>
                        <a:pt x="225" y="168"/>
                      </a:lnTo>
                      <a:lnTo>
                        <a:pt x="225" y="169"/>
                      </a:lnTo>
                      <a:lnTo>
                        <a:pt x="226" y="171"/>
                      </a:lnTo>
                      <a:lnTo>
                        <a:pt x="225" y="172"/>
                      </a:lnTo>
                      <a:lnTo>
                        <a:pt x="225" y="173"/>
                      </a:lnTo>
                      <a:lnTo>
                        <a:pt x="223" y="174"/>
                      </a:lnTo>
                      <a:lnTo>
                        <a:pt x="222" y="177"/>
                      </a:lnTo>
                      <a:lnTo>
                        <a:pt x="222" y="180"/>
                      </a:lnTo>
                      <a:lnTo>
                        <a:pt x="223" y="181"/>
                      </a:lnTo>
                      <a:lnTo>
                        <a:pt x="225" y="182"/>
                      </a:lnTo>
                      <a:lnTo>
                        <a:pt x="226" y="183"/>
                      </a:lnTo>
                      <a:lnTo>
                        <a:pt x="225" y="186"/>
                      </a:lnTo>
                      <a:lnTo>
                        <a:pt x="222" y="187"/>
                      </a:lnTo>
                      <a:lnTo>
                        <a:pt x="220" y="187"/>
                      </a:lnTo>
                      <a:lnTo>
                        <a:pt x="218" y="194"/>
                      </a:lnTo>
                      <a:lnTo>
                        <a:pt x="218" y="195"/>
                      </a:lnTo>
                      <a:lnTo>
                        <a:pt x="218" y="199"/>
                      </a:lnTo>
                      <a:lnTo>
                        <a:pt x="221" y="207"/>
                      </a:lnTo>
                      <a:lnTo>
                        <a:pt x="222" y="209"/>
                      </a:lnTo>
                      <a:lnTo>
                        <a:pt x="222" y="210"/>
                      </a:lnTo>
                      <a:lnTo>
                        <a:pt x="221" y="213"/>
                      </a:lnTo>
                      <a:lnTo>
                        <a:pt x="220" y="213"/>
                      </a:lnTo>
                      <a:lnTo>
                        <a:pt x="216" y="215"/>
                      </a:lnTo>
                      <a:lnTo>
                        <a:pt x="217" y="215"/>
                      </a:lnTo>
                      <a:lnTo>
                        <a:pt x="225" y="215"/>
                      </a:lnTo>
                      <a:lnTo>
                        <a:pt x="234" y="215"/>
                      </a:lnTo>
                      <a:lnTo>
                        <a:pt x="235" y="215"/>
                      </a:lnTo>
                      <a:lnTo>
                        <a:pt x="251" y="214"/>
                      </a:lnTo>
                      <a:lnTo>
                        <a:pt x="256" y="214"/>
                      </a:lnTo>
                      <a:lnTo>
                        <a:pt x="262" y="214"/>
                      </a:lnTo>
                      <a:lnTo>
                        <a:pt x="264" y="213"/>
                      </a:lnTo>
                      <a:lnTo>
                        <a:pt x="265" y="213"/>
                      </a:lnTo>
                      <a:lnTo>
                        <a:pt x="267" y="213"/>
                      </a:lnTo>
                      <a:lnTo>
                        <a:pt x="287" y="211"/>
                      </a:lnTo>
                      <a:lnTo>
                        <a:pt x="291" y="211"/>
                      </a:lnTo>
                      <a:lnTo>
                        <a:pt x="292" y="211"/>
                      </a:lnTo>
                      <a:lnTo>
                        <a:pt x="293" y="211"/>
                      </a:lnTo>
                      <a:lnTo>
                        <a:pt x="295" y="211"/>
                      </a:lnTo>
                      <a:lnTo>
                        <a:pt x="302" y="211"/>
                      </a:lnTo>
                      <a:lnTo>
                        <a:pt x="307" y="210"/>
                      </a:lnTo>
                      <a:lnTo>
                        <a:pt x="309" y="210"/>
                      </a:lnTo>
                      <a:lnTo>
                        <a:pt x="310" y="210"/>
                      </a:lnTo>
                      <a:lnTo>
                        <a:pt x="311" y="210"/>
                      </a:lnTo>
                      <a:lnTo>
                        <a:pt x="316" y="210"/>
                      </a:lnTo>
                      <a:lnTo>
                        <a:pt x="317" y="210"/>
                      </a:lnTo>
                      <a:lnTo>
                        <a:pt x="320" y="210"/>
                      </a:lnTo>
                      <a:lnTo>
                        <a:pt x="321" y="210"/>
                      </a:lnTo>
                      <a:lnTo>
                        <a:pt x="323" y="210"/>
                      </a:lnTo>
                      <a:lnTo>
                        <a:pt x="326" y="210"/>
                      </a:lnTo>
                      <a:lnTo>
                        <a:pt x="329" y="209"/>
                      </a:lnTo>
                      <a:lnTo>
                        <a:pt x="336" y="209"/>
                      </a:lnTo>
                      <a:lnTo>
                        <a:pt x="345" y="209"/>
                      </a:lnTo>
                      <a:lnTo>
                        <a:pt x="348" y="207"/>
                      </a:lnTo>
                      <a:lnTo>
                        <a:pt x="354" y="207"/>
                      </a:lnTo>
                      <a:lnTo>
                        <a:pt x="357" y="207"/>
                      </a:lnTo>
                      <a:lnTo>
                        <a:pt x="359" y="207"/>
                      </a:lnTo>
                      <a:lnTo>
                        <a:pt x="362" y="207"/>
                      </a:lnTo>
                      <a:lnTo>
                        <a:pt x="366" y="206"/>
                      </a:lnTo>
                      <a:lnTo>
                        <a:pt x="368" y="206"/>
                      </a:lnTo>
                      <a:lnTo>
                        <a:pt x="372" y="206"/>
                      </a:lnTo>
                      <a:lnTo>
                        <a:pt x="373" y="206"/>
                      </a:lnTo>
                      <a:lnTo>
                        <a:pt x="375" y="206"/>
                      </a:lnTo>
                      <a:lnTo>
                        <a:pt x="376" y="206"/>
                      </a:lnTo>
                      <a:lnTo>
                        <a:pt x="381" y="206"/>
                      </a:lnTo>
                      <a:lnTo>
                        <a:pt x="382" y="205"/>
                      </a:lnTo>
                      <a:lnTo>
                        <a:pt x="383" y="205"/>
                      </a:lnTo>
                      <a:lnTo>
                        <a:pt x="383" y="209"/>
                      </a:lnTo>
                      <a:lnTo>
                        <a:pt x="382" y="215"/>
                      </a:lnTo>
                      <a:lnTo>
                        <a:pt x="381" y="216"/>
                      </a:lnTo>
                      <a:lnTo>
                        <a:pt x="380" y="216"/>
                      </a:lnTo>
                      <a:lnTo>
                        <a:pt x="378" y="221"/>
                      </a:lnTo>
                      <a:lnTo>
                        <a:pt x="376" y="234"/>
                      </a:lnTo>
                      <a:lnTo>
                        <a:pt x="376" y="242"/>
                      </a:lnTo>
                      <a:lnTo>
                        <a:pt x="377" y="248"/>
                      </a:lnTo>
                      <a:lnTo>
                        <a:pt x="380" y="252"/>
                      </a:lnTo>
                      <a:lnTo>
                        <a:pt x="383" y="257"/>
                      </a:lnTo>
                      <a:lnTo>
                        <a:pt x="386" y="260"/>
                      </a:lnTo>
                      <a:lnTo>
                        <a:pt x="387" y="260"/>
                      </a:lnTo>
                      <a:lnTo>
                        <a:pt x="390" y="263"/>
                      </a:lnTo>
                      <a:lnTo>
                        <a:pt x="391" y="263"/>
                      </a:lnTo>
                      <a:lnTo>
                        <a:pt x="396" y="276"/>
                      </a:lnTo>
                      <a:lnTo>
                        <a:pt x="396" y="277"/>
                      </a:lnTo>
                      <a:lnTo>
                        <a:pt x="396" y="280"/>
                      </a:lnTo>
                      <a:lnTo>
                        <a:pt x="396" y="281"/>
                      </a:lnTo>
                      <a:lnTo>
                        <a:pt x="400" y="289"/>
                      </a:lnTo>
                      <a:lnTo>
                        <a:pt x="403" y="291"/>
                      </a:lnTo>
                      <a:lnTo>
                        <a:pt x="403" y="293"/>
                      </a:lnTo>
                      <a:lnTo>
                        <a:pt x="408" y="291"/>
                      </a:lnTo>
                      <a:lnTo>
                        <a:pt x="406" y="293"/>
                      </a:lnTo>
                      <a:lnTo>
                        <a:pt x="405" y="293"/>
                      </a:lnTo>
                      <a:lnTo>
                        <a:pt x="404" y="294"/>
                      </a:lnTo>
                      <a:lnTo>
                        <a:pt x="403" y="294"/>
                      </a:lnTo>
                      <a:lnTo>
                        <a:pt x="401" y="295"/>
                      </a:lnTo>
                      <a:lnTo>
                        <a:pt x="399" y="295"/>
                      </a:lnTo>
                      <a:lnTo>
                        <a:pt x="397" y="296"/>
                      </a:lnTo>
                      <a:lnTo>
                        <a:pt x="397" y="298"/>
                      </a:lnTo>
                      <a:lnTo>
                        <a:pt x="396" y="298"/>
                      </a:lnTo>
                      <a:lnTo>
                        <a:pt x="396" y="299"/>
                      </a:lnTo>
                      <a:lnTo>
                        <a:pt x="395" y="300"/>
                      </a:lnTo>
                      <a:lnTo>
                        <a:pt x="394" y="300"/>
                      </a:lnTo>
                      <a:lnTo>
                        <a:pt x="394" y="302"/>
                      </a:lnTo>
                      <a:lnTo>
                        <a:pt x="394" y="303"/>
                      </a:lnTo>
                      <a:lnTo>
                        <a:pt x="394" y="304"/>
                      </a:lnTo>
                      <a:lnTo>
                        <a:pt x="392" y="304"/>
                      </a:lnTo>
                      <a:lnTo>
                        <a:pt x="391" y="305"/>
                      </a:lnTo>
                      <a:lnTo>
                        <a:pt x="390" y="305"/>
                      </a:lnTo>
                      <a:lnTo>
                        <a:pt x="390" y="307"/>
                      </a:lnTo>
                      <a:lnTo>
                        <a:pt x="391" y="309"/>
                      </a:lnTo>
                      <a:lnTo>
                        <a:pt x="391" y="310"/>
                      </a:lnTo>
                      <a:lnTo>
                        <a:pt x="390" y="310"/>
                      </a:lnTo>
                      <a:lnTo>
                        <a:pt x="390" y="309"/>
                      </a:lnTo>
                      <a:lnTo>
                        <a:pt x="389" y="309"/>
                      </a:lnTo>
                      <a:lnTo>
                        <a:pt x="387" y="308"/>
                      </a:lnTo>
                      <a:lnTo>
                        <a:pt x="385" y="308"/>
                      </a:lnTo>
                      <a:lnTo>
                        <a:pt x="382" y="308"/>
                      </a:lnTo>
                      <a:lnTo>
                        <a:pt x="381" y="309"/>
                      </a:lnTo>
                      <a:lnTo>
                        <a:pt x="381" y="310"/>
                      </a:lnTo>
                      <a:lnTo>
                        <a:pt x="380" y="310"/>
                      </a:lnTo>
                      <a:lnTo>
                        <a:pt x="380" y="312"/>
                      </a:lnTo>
                      <a:lnTo>
                        <a:pt x="378" y="313"/>
                      </a:lnTo>
                      <a:lnTo>
                        <a:pt x="380" y="315"/>
                      </a:lnTo>
                      <a:lnTo>
                        <a:pt x="381" y="318"/>
                      </a:lnTo>
                      <a:lnTo>
                        <a:pt x="381" y="319"/>
                      </a:lnTo>
                      <a:lnTo>
                        <a:pt x="382" y="319"/>
                      </a:lnTo>
                      <a:lnTo>
                        <a:pt x="383" y="319"/>
                      </a:lnTo>
                      <a:lnTo>
                        <a:pt x="385" y="319"/>
                      </a:lnTo>
                      <a:lnTo>
                        <a:pt x="387" y="319"/>
                      </a:lnTo>
                      <a:lnTo>
                        <a:pt x="389" y="318"/>
                      </a:lnTo>
                      <a:lnTo>
                        <a:pt x="391" y="317"/>
                      </a:lnTo>
                      <a:lnTo>
                        <a:pt x="392" y="318"/>
                      </a:lnTo>
                      <a:lnTo>
                        <a:pt x="390" y="319"/>
                      </a:lnTo>
                      <a:lnTo>
                        <a:pt x="390" y="321"/>
                      </a:lnTo>
                      <a:lnTo>
                        <a:pt x="390" y="322"/>
                      </a:lnTo>
                      <a:lnTo>
                        <a:pt x="392" y="326"/>
                      </a:lnTo>
                      <a:lnTo>
                        <a:pt x="395" y="326"/>
                      </a:lnTo>
                      <a:lnTo>
                        <a:pt x="396" y="326"/>
                      </a:lnTo>
                      <a:lnTo>
                        <a:pt x="397" y="327"/>
                      </a:lnTo>
                      <a:lnTo>
                        <a:pt x="400" y="326"/>
                      </a:lnTo>
                      <a:lnTo>
                        <a:pt x="401" y="326"/>
                      </a:lnTo>
                      <a:lnTo>
                        <a:pt x="403" y="324"/>
                      </a:lnTo>
                      <a:lnTo>
                        <a:pt x="404" y="322"/>
                      </a:lnTo>
                      <a:lnTo>
                        <a:pt x="403" y="321"/>
                      </a:lnTo>
                      <a:lnTo>
                        <a:pt x="404" y="318"/>
                      </a:lnTo>
                      <a:lnTo>
                        <a:pt x="404" y="317"/>
                      </a:lnTo>
                      <a:lnTo>
                        <a:pt x="404" y="315"/>
                      </a:lnTo>
                      <a:lnTo>
                        <a:pt x="404" y="313"/>
                      </a:lnTo>
                      <a:lnTo>
                        <a:pt x="404" y="312"/>
                      </a:lnTo>
                      <a:lnTo>
                        <a:pt x="406" y="310"/>
                      </a:lnTo>
                      <a:lnTo>
                        <a:pt x="410" y="308"/>
                      </a:lnTo>
                      <a:lnTo>
                        <a:pt x="411" y="307"/>
                      </a:lnTo>
                      <a:lnTo>
                        <a:pt x="410" y="305"/>
                      </a:lnTo>
                      <a:lnTo>
                        <a:pt x="410" y="304"/>
                      </a:lnTo>
                      <a:lnTo>
                        <a:pt x="410" y="303"/>
                      </a:lnTo>
                      <a:lnTo>
                        <a:pt x="411" y="303"/>
                      </a:lnTo>
                      <a:lnTo>
                        <a:pt x="414" y="304"/>
                      </a:lnTo>
                      <a:lnTo>
                        <a:pt x="415" y="304"/>
                      </a:lnTo>
                      <a:lnTo>
                        <a:pt x="417" y="305"/>
                      </a:lnTo>
                      <a:lnTo>
                        <a:pt x="418" y="305"/>
                      </a:lnTo>
                      <a:lnTo>
                        <a:pt x="422" y="304"/>
                      </a:lnTo>
                      <a:lnTo>
                        <a:pt x="422" y="305"/>
                      </a:lnTo>
                      <a:lnTo>
                        <a:pt x="422" y="307"/>
                      </a:lnTo>
                      <a:lnTo>
                        <a:pt x="420" y="307"/>
                      </a:lnTo>
                      <a:lnTo>
                        <a:pt x="418" y="308"/>
                      </a:lnTo>
                      <a:lnTo>
                        <a:pt x="418" y="309"/>
                      </a:lnTo>
                      <a:lnTo>
                        <a:pt x="417" y="309"/>
                      </a:lnTo>
                      <a:lnTo>
                        <a:pt x="417" y="312"/>
                      </a:lnTo>
                      <a:lnTo>
                        <a:pt x="417" y="313"/>
                      </a:lnTo>
                      <a:lnTo>
                        <a:pt x="419" y="314"/>
                      </a:lnTo>
                      <a:lnTo>
                        <a:pt x="420" y="314"/>
                      </a:lnTo>
                      <a:lnTo>
                        <a:pt x="422" y="314"/>
                      </a:lnTo>
                      <a:lnTo>
                        <a:pt x="422" y="318"/>
                      </a:lnTo>
                      <a:lnTo>
                        <a:pt x="423" y="319"/>
                      </a:lnTo>
                      <a:lnTo>
                        <a:pt x="427" y="319"/>
                      </a:lnTo>
                      <a:lnTo>
                        <a:pt x="428" y="318"/>
                      </a:lnTo>
                      <a:lnTo>
                        <a:pt x="430" y="312"/>
                      </a:lnTo>
                      <a:lnTo>
                        <a:pt x="430" y="310"/>
                      </a:lnTo>
                      <a:lnTo>
                        <a:pt x="433" y="309"/>
                      </a:lnTo>
                      <a:lnTo>
                        <a:pt x="433" y="312"/>
                      </a:lnTo>
                      <a:lnTo>
                        <a:pt x="436" y="312"/>
                      </a:lnTo>
                      <a:lnTo>
                        <a:pt x="436" y="313"/>
                      </a:lnTo>
                      <a:lnTo>
                        <a:pt x="436" y="317"/>
                      </a:lnTo>
                      <a:lnTo>
                        <a:pt x="434" y="317"/>
                      </a:lnTo>
                      <a:lnTo>
                        <a:pt x="432" y="317"/>
                      </a:lnTo>
                      <a:lnTo>
                        <a:pt x="430" y="318"/>
                      </a:lnTo>
                      <a:lnTo>
                        <a:pt x="428" y="321"/>
                      </a:lnTo>
                      <a:lnTo>
                        <a:pt x="428" y="322"/>
                      </a:lnTo>
                      <a:lnTo>
                        <a:pt x="430" y="322"/>
                      </a:lnTo>
                      <a:lnTo>
                        <a:pt x="432" y="322"/>
                      </a:lnTo>
                      <a:lnTo>
                        <a:pt x="434" y="321"/>
                      </a:lnTo>
                      <a:lnTo>
                        <a:pt x="436" y="321"/>
                      </a:lnTo>
                      <a:lnTo>
                        <a:pt x="436" y="322"/>
                      </a:lnTo>
                      <a:lnTo>
                        <a:pt x="433" y="323"/>
                      </a:lnTo>
                      <a:lnTo>
                        <a:pt x="432" y="324"/>
                      </a:lnTo>
                      <a:lnTo>
                        <a:pt x="430" y="324"/>
                      </a:lnTo>
                      <a:lnTo>
                        <a:pt x="428" y="326"/>
                      </a:lnTo>
                      <a:lnTo>
                        <a:pt x="424" y="327"/>
                      </a:lnTo>
                      <a:lnTo>
                        <a:pt x="423" y="327"/>
                      </a:lnTo>
                      <a:lnTo>
                        <a:pt x="423" y="328"/>
                      </a:lnTo>
                      <a:lnTo>
                        <a:pt x="425" y="329"/>
                      </a:lnTo>
                      <a:lnTo>
                        <a:pt x="427" y="331"/>
                      </a:lnTo>
                      <a:lnTo>
                        <a:pt x="427" y="332"/>
                      </a:lnTo>
                      <a:lnTo>
                        <a:pt x="428" y="332"/>
                      </a:lnTo>
                      <a:lnTo>
                        <a:pt x="430" y="331"/>
                      </a:lnTo>
                      <a:lnTo>
                        <a:pt x="432" y="329"/>
                      </a:lnTo>
                      <a:lnTo>
                        <a:pt x="432" y="331"/>
                      </a:lnTo>
                      <a:lnTo>
                        <a:pt x="432" y="335"/>
                      </a:lnTo>
                      <a:lnTo>
                        <a:pt x="433" y="335"/>
                      </a:lnTo>
                      <a:lnTo>
                        <a:pt x="433" y="336"/>
                      </a:lnTo>
                      <a:lnTo>
                        <a:pt x="430" y="336"/>
                      </a:lnTo>
                      <a:lnTo>
                        <a:pt x="429" y="335"/>
                      </a:lnTo>
                      <a:lnTo>
                        <a:pt x="428" y="335"/>
                      </a:lnTo>
                      <a:lnTo>
                        <a:pt x="427" y="333"/>
                      </a:lnTo>
                      <a:lnTo>
                        <a:pt x="425" y="333"/>
                      </a:lnTo>
                      <a:lnTo>
                        <a:pt x="424" y="335"/>
                      </a:lnTo>
                      <a:lnTo>
                        <a:pt x="423" y="332"/>
                      </a:lnTo>
                      <a:lnTo>
                        <a:pt x="422" y="333"/>
                      </a:lnTo>
                      <a:lnTo>
                        <a:pt x="422" y="335"/>
                      </a:lnTo>
                      <a:lnTo>
                        <a:pt x="420" y="337"/>
                      </a:lnTo>
                      <a:lnTo>
                        <a:pt x="419" y="338"/>
                      </a:lnTo>
                      <a:lnTo>
                        <a:pt x="420" y="342"/>
                      </a:lnTo>
                      <a:lnTo>
                        <a:pt x="418" y="342"/>
                      </a:lnTo>
                      <a:lnTo>
                        <a:pt x="415" y="341"/>
                      </a:lnTo>
                      <a:lnTo>
                        <a:pt x="414" y="340"/>
                      </a:lnTo>
                      <a:lnTo>
                        <a:pt x="413" y="340"/>
                      </a:lnTo>
                      <a:lnTo>
                        <a:pt x="410" y="338"/>
                      </a:lnTo>
                      <a:lnTo>
                        <a:pt x="409" y="338"/>
                      </a:lnTo>
                      <a:lnTo>
                        <a:pt x="408" y="340"/>
                      </a:lnTo>
                      <a:lnTo>
                        <a:pt x="406" y="338"/>
                      </a:lnTo>
                      <a:lnTo>
                        <a:pt x="404" y="338"/>
                      </a:lnTo>
                      <a:lnTo>
                        <a:pt x="400" y="338"/>
                      </a:lnTo>
                      <a:lnTo>
                        <a:pt x="399" y="338"/>
                      </a:lnTo>
                      <a:lnTo>
                        <a:pt x="400" y="342"/>
                      </a:lnTo>
                      <a:lnTo>
                        <a:pt x="403" y="343"/>
                      </a:lnTo>
                      <a:lnTo>
                        <a:pt x="404" y="343"/>
                      </a:lnTo>
                      <a:lnTo>
                        <a:pt x="405" y="343"/>
                      </a:lnTo>
                      <a:lnTo>
                        <a:pt x="404" y="345"/>
                      </a:lnTo>
                      <a:lnTo>
                        <a:pt x="405" y="345"/>
                      </a:lnTo>
                      <a:lnTo>
                        <a:pt x="406" y="346"/>
                      </a:lnTo>
                      <a:lnTo>
                        <a:pt x="408" y="346"/>
                      </a:lnTo>
                      <a:lnTo>
                        <a:pt x="410" y="346"/>
                      </a:lnTo>
                      <a:lnTo>
                        <a:pt x="414" y="350"/>
                      </a:lnTo>
                      <a:lnTo>
                        <a:pt x="415" y="351"/>
                      </a:lnTo>
                      <a:lnTo>
                        <a:pt x="413" y="350"/>
                      </a:lnTo>
                      <a:lnTo>
                        <a:pt x="411" y="350"/>
                      </a:lnTo>
                      <a:lnTo>
                        <a:pt x="410" y="349"/>
                      </a:lnTo>
                      <a:lnTo>
                        <a:pt x="406" y="349"/>
                      </a:lnTo>
                      <a:lnTo>
                        <a:pt x="404" y="349"/>
                      </a:lnTo>
                      <a:lnTo>
                        <a:pt x="403" y="349"/>
                      </a:lnTo>
                      <a:lnTo>
                        <a:pt x="403" y="347"/>
                      </a:lnTo>
                      <a:lnTo>
                        <a:pt x="401" y="347"/>
                      </a:lnTo>
                      <a:lnTo>
                        <a:pt x="400" y="346"/>
                      </a:lnTo>
                      <a:lnTo>
                        <a:pt x="400" y="347"/>
                      </a:lnTo>
                      <a:lnTo>
                        <a:pt x="401" y="350"/>
                      </a:lnTo>
                      <a:lnTo>
                        <a:pt x="401" y="351"/>
                      </a:lnTo>
                      <a:lnTo>
                        <a:pt x="400" y="351"/>
                      </a:lnTo>
                      <a:lnTo>
                        <a:pt x="400" y="352"/>
                      </a:lnTo>
                      <a:lnTo>
                        <a:pt x="397" y="352"/>
                      </a:lnTo>
                      <a:lnTo>
                        <a:pt x="397" y="354"/>
                      </a:lnTo>
                      <a:lnTo>
                        <a:pt x="397" y="355"/>
                      </a:lnTo>
                      <a:lnTo>
                        <a:pt x="399" y="356"/>
                      </a:lnTo>
                      <a:lnTo>
                        <a:pt x="397" y="359"/>
                      </a:lnTo>
                      <a:lnTo>
                        <a:pt x="397" y="360"/>
                      </a:lnTo>
                      <a:lnTo>
                        <a:pt x="397" y="361"/>
                      </a:lnTo>
                      <a:lnTo>
                        <a:pt x="396" y="363"/>
                      </a:lnTo>
                      <a:lnTo>
                        <a:pt x="396" y="364"/>
                      </a:lnTo>
                      <a:lnTo>
                        <a:pt x="397" y="365"/>
                      </a:lnTo>
                      <a:lnTo>
                        <a:pt x="400" y="366"/>
                      </a:lnTo>
                      <a:lnTo>
                        <a:pt x="401" y="366"/>
                      </a:lnTo>
                      <a:lnTo>
                        <a:pt x="403" y="366"/>
                      </a:lnTo>
                      <a:lnTo>
                        <a:pt x="404" y="369"/>
                      </a:lnTo>
                      <a:lnTo>
                        <a:pt x="406" y="369"/>
                      </a:lnTo>
                      <a:lnTo>
                        <a:pt x="406" y="370"/>
                      </a:lnTo>
                      <a:lnTo>
                        <a:pt x="406" y="371"/>
                      </a:lnTo>
                      <a:lnTo>
                        <a:pt x="408" y="371"/>
                      </a:lnTo>
                      <a:lnTo>
                        <a:pt x="409" y="371"/>
                      </a:lnTo>
                      <a:lnTo>
                        <a:pt x="410" y="368"/>
                      </a:lnTo>
                      <a:lnTo>
                        <a:pt x="413" y="369"/>
                      </a:lnTo>
                      <a:lnTo>
                        <a:pt x="413" y="371"/>
                      </a:lnTo>
                      <a:lnTo>
                        <a:pt x="413" y="373"/>
                      </a:lnTo>
                      <a:lnTo>
                        <a:pt x="414" y="375"/>
                      </a:lnTo>
                      <a:lnTo>
                        <a:pt x="414" y="376"/>
                      </a:lnTo>
                      <a:lnTo>
                        <a:pt x="415" y="376"/>
                      </a:lnTo>
                      <a:lnTo>
                        <a:pt x="417" y="375"/>
                      </a:lnTo>
                      <a:lnTo>
                        <a:pt x="417" y="374"/>
                      </a:lnTo>
                      <a:lnTo>
                        <a:pt x="418" y="374"/>
                      </a:lnTo>
                      <a:lnTo>
                        <a:pt x="419" y="375"/>
                      </a:lnTo>
                      <a:lnTo>
                        <a:pt x="423" y="375"/>
                      </a:lnTo>
                      <a:lnTo>
                        <a:pt x="427" y="375"/>
                      </a:lnTo>
                      <a:lnTo>
                        <a:pt x="428" y="375"/>
                      </a:lnTo>
                      <a:lnTo>
                        <a:pt x="429" y="375"/>
                      </a:lnTo>
                      <a:lnTo>
                        <a:pt x="430" y="376"/>
                      </a:lnTo>
                      <a:lnTo>
                        <a:pt x="429" y="378"/>
                      </a:lnTo>
                      <a:lnTo>
                        <a:pt x="429" y="379"/>
                      </a:lnTo>
                      <a:lnTo>
                        <a:pt x="432" y="379"/>
                      </a:lnTo>
                      <a:lnTo>
                        <a:pt x="433" y="378"/>
                      </a:lnTo>
                      <a:lnTo>
                        <a:pt x="436" y="378"/>
                      </a:lnTo>
                      <a:lnTo>
                        <a:pt x="436" y="379"/>
                      </a:lnTo>
                      <a:lnTo>
                        <a:pt x="437" y="379"/>
                      </a:lnTo>
                      <a:lnTo>
                        <a:pt x="437" y="380"/>
                      </a:lnTo>
                      <a:lnTo>
                        <a:pt x="438" y="382"/>
                      </a:lnTo>
                      <a:lnTo>
                        <a:pt x="439" y="383"/>
                      </a:lnTo>
                      <a:lnTo>
                        <a:pt x="441" y="382"/>
                      </a:lnTo>
                      <a:lnTo>
                        <a:pt x="442" y="379"/>
                      </a:lnTo>
                      <a:lnTo>
                        <a:pt x="442" y="378"/>
                      </a:lnTo>
                      <a:lnTo>
                        <a:pt x="443" y="379"/>
                      </a:lnTo>
                      <a:lnTo>
                        <a:pt x="444" y="379"/>
                      </a:lnTo>
                      <a:lnTo>
                        <a:pt x="444" y="380"/>
                      </a:lnTo>
                      <a:lnTo>
                        <a:pt x="446" y="383"/>
                      </a:lnTo>
                      <a:lnTo>
                        <a:pt x="447" y="384"/>
                      </a:lnTo>
                      <a:lnTo>
                        <a:pt x="448" y="384"/>
                      </a:lnTo>
                      <a:lnTo>
                        <a:pt x="450" y="385"/>
                      </a:lnTo>
                      <a:lnTo>
                        <a:pt x="448" y="385"/>
                      </a:lnTo>
                      <a:lnTo>
                        <a:pt x="450" y="387"/>
                      </a:lnTo>
                      <a:lnTo>
                        <a:pt x="452" y="388"/>
                      </a:lnTo>
                      <a:lnTo>
                        <a:pt x="452" y="389"/>
                      </a:lnTo>
                      <a:lnTo>
                        <a:pt x="453" y="389"/>
                      </a:lnTo>
                      <a:lnTo>
                        <a:pt x="452" y="390"/>
                      </a:lnTo>
                      <a:lnTo>
                        <a:pt x="452" y="392"/>
                      </a:lnTo>
                      <a:lnTo>
                        <a:pt x="452" y="393"/>
                      </a:lnTo>
                      <a:lnTo>
                        <a:pt x="453" y="393"/>
                      </a:lnTo>
                      <a:lnTo>
                        <a:pt x="456" y="393"/>
                      </a:lnTo>
                      <a:lnTo>
                        <a:pt x="456" y="392"/>
                      </a:lnTo>
                      <a:lnTo>
                        <a:pt x="458" y="390"/>
                      </a:lnTo>
                      <a:lnTo>
                        <a:pt x="460" y="390"/>
                      </a:lnTo>
                      <a:lnTo>
                        <a:pt x="460" y="392"/>
                      </a:lnTo>
                      <a:lnTo>
                        <a:pt x="462" y="394"/>
                      </a:lnTo>
                      <a:lnTo>
                        <a:pt x="461" y="397"/>
                      </a:lnTo>
                      <a:lnTo>
                        <a:pt x="460" y="397"/>
                      </a:lnTo>
                      <a:lnTo>
                        <a:pt x="460" y="396"/>
                      </a:lnTo>
                      <a:lnTo>
                        <a:pt x="458" y="397"/>
                      </a:lnTo>
                      <a:lnTo>
                        <a:pt x="457" y="398"/>
                      </a:lnTo>
                      <a:lnTo>
                        <a:pt x="458" y="399"/>
                      </a:lnTo>
                      <a:lnTo>
                        <a:pt x="460" y="399"/>
                      </a:lnTo>
                      <a:lnTo>
                        <a:pt x="460" y="401"/>
                      </a:lnTo>
                      <a:lnTo>
                        <a:pt x="457" y="403"/>
                      </a:lnTo>
                      <a:lnTo>
                        <a:pt x="457" y="406"/>
                      </a:lnTo>
                      <a:lnTo>
                        <a:pt x="457" y="407"/>
                      </a:lnTo>
                      <a:lnTo>
                        <a:pt x="455" y="407"/>
                      </a:lnTo>
                      <a:lnTo>
                        <a:pt x="453" y="407"/>
                      </a:lnTo>
                      <a:lnTo>
                        <a:pt x="452" y="407"/>
                      </a:lnTo>
                      <a:lnTo>
                        <a:pt x="450" y="410"/>
                      </a:lnTo>
                      <a:lnTo>
                        <a:pt x="450" y="412"/>
                      </a:lnTo>
                      <a:lnTo>
                        <a:pt x="448" y="413"/>
                      </a:lnTo>
                      <a:lnTo>
                        <a:pt x="448" y="415"/>
                      </a:lnTo>
                      <a:lnTo>
                        <a:pt x="447" y="413"/>
                      </a:lnTo>
                      <a:lnTo>
                        <a:pt x="447" y="412"/>
                      </a:lnTo>
                      <a:lnTo>
                        <a:pt x="446" y="412"/>
                      </a:lnTo>
                      <a:lnTo>
                        <a:pt x="444" y="412"/>
                      </a:lnTo>
                      <a:lnTo>
                        <a:pt x="444" y="411"/>
                      </a:lnTo>
                      <a:lnTo>
                        <a:pt x="443" y="410"/>
                      </a:lnTo>
                      <a:lnTo>
                        <a:pt x="443" y="408"/>
                      </a:lnTo>
                      <a:lnTo>
                        <a:pt x="442" y="407"/>
                      </a:lnTo>
                      <a:lnTo>
                        <a:pt x="439" y="407"/>
                      </a:lnTo>
                      <a:lnTo>
                        <a:pt x="439" y="408"/>
                      </a:lnTo>
                      <a:lnTo>
                        <a:pt x="439" y="410"/>
                      </a:lnTo>
                      <a:lnTo>
                        <a:pt x="437" y="411"/>
                      </a:lnTo>
                      <a:lnTo>
                        <a:pt x="436" y="411"/>
                      </a:lnTo>
                      <a:lnTo>
                        <a:pt x="434" y="412"/>
                      </a:lnTo>
                      <a:lnTo>
                        <a:pt x="434" y="415"/>
                      </a:lnTo>
                      <a:lnTo>
                        <a:pt x="433" y="415"/>
                      </a:lnTo>
                      <a:lnTo>
                        <a:pt x="429" y="422"/>
                      </a:lnTo>
                      <a:lnTo>
                        <a:pt x="427" y="425"/>
                      </a:lnTo>
                      <a:lnTo>
                        <a:pt x="427" y="421"/>
                      </a:lnTo>
                      <a:lnTo>
                        <a:pt x="428" y="420"/>
                      </a:lnTo>
                      <a:lnTo>
                        <a:pt x="429" y="418"/>
                      </a:lnTo>
                      <a:lnTo>
                        <a:pt x="433" y="412"/>
                      </a:lnTo>
                      <a:lnTo>
                        <a:pt x="432" y="411"/>
                      </a:lnTo>
                      <a:lnTo>
                        <a:pt x="430" y="408"/>
                      </a:lnTo>
                      <a:lnTo>
                        <a:pt x="429" y="407"/>
                      </a:lnTo>
                      <a:lnTo>
                        <a:pt x="427" y="407"/>
                      </a:lnTo>
                      <a:lnTo>
                        <a:pt x="425" y="406"/>
                      </a:lnTo>
                      <a:lnTo>
                        <a:pt x="425" y="403"/>
                      </a:lnTo>
                      <a:lnTo>
                        <a:pt x="424" y="402"/>
                      </a:lnTo>
                      <a:lnTo>
                        <a:pt x="423" y="401"/>
                      </a:lnTo>
                      <a:lnTo>
                        <a:pt x="422" y="398"/>
                      </a:lnTo>
                      <a:lnTo>
                        <a:pt x="420" y="397"/>
                      </a:lnTo>
                      <a:lnTo>
                        <a:pt x="419" y="396"/>
                      </a:lnTo>
                      <a:lnTo>
                        <a:pt x="418" y="394"/>
                      </a:lnTo>
                      <a:lnTo>
                        <a:pt x="413" y="393"/>
                      </a:lnTo>
                      <a:lnTo>
                        <a:pt x="406" y="392"/>
                      </a:lnTo>
                      <a:lnTo>
                        <a:pt x="401" y="388"/>
                      </a:lnTo>
                      <a:lnTo>
                        <a:pt x="399" y="387"/>
                      </a:lnTo>
                      <a:lnTo>
                        <a:pt x="396" y="387"/>
                      </a:lnTo>
                      <a:lnTo>
                        <a:pt x="391" y="385"/>
                      </a:lnTo>
                      <a:lnTo>
                        <a:pt x="387" y="387"/>
                      </a:lnTo>
                      <a:lnTo>
                        <a:pt x="385" y="387"/>
                      </a:lnTo>
                      <a:lnTo>
                        <a:pt x="383" y="384"/>
                      </a:lnTo>
                      <a:lnTo>
                        <a:pt x="383" y="383"/>
                      </a:lnTo>
                      <a:lnTo>
                        <a:pt x="385" y="383"/>
                      </a:lnTo>
                      <a:lnTo>
                        <a:pt x="386" y="382"/>
                      </a:lnTo>
                      <a:lnTo>
                        <a:pt x="387" y="379"/>
                      </a:lnTo>
                      <a:lnTo>
                        <a:pt x="387" y="378"/>
                      </a:lnTo>
                      <a:lnTo>
                        <a:pt x="387" y="376"/>
                      </a:lnTo>
                      <a:lnTo>
                        <a:pt x="386" y="375"/>
                      </a:lnTo>
                      <a:lnTo>
                        <a:pt x="385" y="375"/>
                      </a:lnTo>
                      <a:lnTo>
                        <a:pt x="385" y="373"/>
                      </a:lnTo>
                      <a:lnTo>
                        <a:pt x="385" y="371"/>
                      </a:lnTo>
                      <a:lnTo>
                        <a:pt x="385" y="370"/>
                      </a:lnTo>
                      <a:lnTo>
                        <a:pt x="385" y="369"/>
                      </a:lnTo>
                      <a:lnTo>
                        <a:pt x="383" y="369"/>
                      </a:lnTo>
                      <a:lnTo>
                        <a:pt x="382" y="369"/>
                      </a:lnTo>
                      <a:lnTo>
                        <a:pt x="381" y="369"/>
                      </a:lnTo>
                      <a:lnTo>
                        <a:pt x="378" y="371"/>
                      </a:lnTo>
                      <a:lnTo>
                        <a:pt x="377" y="373"/>
                      </a:lnTo>
                      <a:lnTo>
                        <a:pt x="376" y="374"/>
                      </a:lnTo>
                      <a:lnTo>
                        <a:pt x="375" y="374"/>
                      </a:lnTo>
                      <a:lnTo>
                        <a:pt x="373" y="374"/>
                      </a:lnTo>
                      <a:lnTo>
                        <a:pt x="372" y="373"/>
                      </a:lnTo>
                      <a:lnTo>
                        <a:pt x="371" y="371"/>
                      </a:lnTo>
                      <a:lnTo>
                        <a:pt x="370" y="371"/>
                      </a:lnTo>
                      <a:lnTo>
                        <a:pt x="368" y="373"/>
                      </a:lnTo>
                      <a:lnTo>
                        <a:pt x="368" y="375"/>
                      </a:lnTo>
                      <a:lnTo>
                        <a:pt x="367" y="375"/>
                      </a:lnTo>
                      <a:lnTo>
                        <a:pt x="367" y="376"/>
                      </a:lnTo>
                      <a:lnTo>
                        <a:pt x="367" y="379"/>
                      </a:lnTo>
                      <a:lnTo>
                        <a:pt x="368" y="379"/>
                      </a:lnTo>
                      <a:lnTo>
                        <a:pt x="368" y="380"/>
                      </a:lnTo>
                      <a:lnTo>
                        <a:pt x="368" y="382"/>
                      </a:lnTo>
                      <a:lnTo>
                        <a:pt x="367" y="382"/>
                      </a:lnTo>
                      <a:lnTo>
                        <a:pt x="368" y="384"/>
                      </a:lnTo>
                      <a:lnTo>
                        <a:pt x="368" y="387"/>
                      </a:lnTo>
                      <a:lnTo>
                        <a:pt x="368" y="388"/>
                      </a:lnTo>
                      <a:lnTo>
                        <a:pt x="370" y="388"/>
                      </a:lnTo>
                      <a:lnTo>
                        <a:pt x="371" y="389"/>
                      </a:lnTo>
                      <a:lnTo>
                        <a:pt x="370" y="390"/>
                      </a:lnTo>
                      <a:lnTo>
                        <a:pt x="368" y="390"/>
                      </a:lnTo>
                      <a:lnTo>
                        <a:pt x="367" y="390"/>
                      </a:lnTo>
                      <a:lnTo>
                        <a:pt x="366" y="390"/>
                      </a:lnTo>
                      <a:lnTo>
                        <a:pt x="366" y="392"/>
                      </a:lnTo>
                      <a:lnTo>
                        <a:pt x="366" y="393"/>
                      </a:lnTo>
                      <a:lnTo>
                        <a:pt x="363" y="393"/>
                      </a:lnTo>
                      <a:lnTo>
                        <a:pt x="362" y="393"/>
                      </a:lnTo>
                      <a:lnTo>
                        <a:pt x="363" y="396"/>
                      </a:lnTo>
                      <a:lnTo>
                        <a:pt x="366" y="397"/>
                      </a:lnTo>
                      <a:lnTo>
                        <a:pt x="366" y="398"/>
                      </a:lnTo>
                      <a:lnTo>
                        <a:pt x="368" y="398"/>
                      </a:lnTo>
                      <a:lnTo>
                        <a:pt x="370" y="396"/>
                      </a:lnTo>
                      <a:lnTo>
                        <a:pt x="371" y="394"/>
                      </a:lnTo>
                      <a:lnTo>
                        <a:pt x="375" y="393"/>
                      </a:lnTo>
                      <a:lnTo>
                        <a:pt x="375" y="392"/>
                      </a:lnTo>
                      <a:lnTo>
                        <a:pt x="376" y="392"/>
                      </a:lnTo>
                      <a:lnTo>
                        <a:pt x="376" y="393"/>
                      </a:lnTo>
                      <a:lnTo>
                        <a:pt x="370" y="398"/>
                      </a:lnTo>
                      <a:lnTo>
                        <a:pt x="367" y="401"/>
                      </a:lnTo>
                      <a:lnTo>
                        <a:pt x="364" y="403"/>
                      </a:lnTo>
                      <a:lnTo>
                        <a:pt x="363" y="404"/>
                      </a:lnTo>
                      <a:lnTo>
                        <a:pt x="357" y="411"/>
                      </a:lnTo>
                      <a:lnTo>
                        <a:pt x="353" y="412"/>
                      </a:lnTo>
                      <a:lnTo>
                        <a:pt x="352" y="412"/>
                      </a:lnTo>
                      <a:lnTo>
                        <a:pt x="350" y="413"/>
                      </a:lnTo>
                      <a:lnTo>
                        <a:pt x="342" y="416"/>
                      </a:lnTo>
                      <a:lnTo>
                        <a:pt x="344" y="415"/>
                      </a:lnTo>
                      <a:lnTo>
                        <a:pt x="345" y="415"/>
                      </a:lnTo>
                      <a:lnTo>
                        <a:pt x="347" y="413"/>
                      </a:lnTo>
                      <a:lnTo>
                        <a:pt x="348" y="413"/>
                      </a:lnTo>
                      <a:lnTo>
                        <a:pt x="349" y="412"/>
                      </a:lnTo>
                      <a:lnTo>
                        <a:pt x="350" y="412"/>
                      </a:lnTo>
                      <a:lnTo>
                        <a:pt x="350" y="411"/>
                      </a:lnTo>
                      <a:lnTo>
                        <a:pt x="350" y="410"/>
                      </a:lnTo>
                      <a:lnTo>
                        <a:pt x="352" y="410"/>
                      </a:lnTo>
                      <a:lnTo>
                        <a:pt x="352" y="408"/>
                      </a:lnTo>
                      <a:lnTo>
                        <a:pt x="350" y="407"/>
                      </a:lnTo>
                      <a:lnTo>
                        <a:pt x="348" y="407"/>
                      </a:lnTo>
                      <a:lnTo>
                        <a:pt x="347" y="407"/>
                      </a:lnTo>
                      <a:lnTo>
                        <a:pt x="347" y="406"/>
                      </a:lnTo>
                      <a:lnTo>
                        <a:pt x="345" y="404"/>
                      </a:lnTo>
                      <a:lnTo>
                        <a:pt x="345" y="403"/>
                      </a:lnTo>
                      <a:lnTo>
                        <a:pt x="345" y="402"/>
                      </a:lnTo>
                      <a:lnTo>
                        <a:pt x="345" y="401"/>
                      </a:lnTo>
                      <a:lnTo>
                        <a:pt x="347" y="402"/>
                      </a:lnTo>
                      <a:lnTo>
                        <a:pt x="348" y="401"/>
                      </a:lnTo>
                      <a:lnTo>
                        <a:pt x="345" y="398"/>
                      </a:lnTo>
                      <a:lnTo>
                        <a:pt x="344" y="398"/>
                      </a:lnTo>
                      <a:lnTo>
                        <a:pt x="344" y="397"/>
                      </a:lnTo>
                      <a:lnTo>
                        <a:pt x="344" y="396"/>
                      </a:lnTo>
                      <a:lnTo>
                        <a:pt x="343" y="394"/>
                      </a:lnTo>
                      <a:lnTo>
                        <a:pt x="342" y="393"/>
                      </a:lnTo>
                      <a:lnTo>
                        <a:pt x="339" y="393"/>
                      </a:lnTo>
                      <a:lnTo>
                        <a:pt x="338" y="394"/>
                      </a:lnTo>
                      <a:lnTo>
                        <a:pt x="339" y="394"/>
                      </a:lnTo>
                      <a:lnTo>
                        <a:pt x="338" y="396"/>
                      </a:lnTo>
                      <a:lnTo>
                        <a:pt x="336" y="396"/>
                      </a:lnTo>
                      <a:lnTo>
                        <a:pt x="338" y="398"/>
                      </a:lnTo>
                      <a:lnTo>
                        <a:pt x="336" y="402"/>
                      </a:lnTo>
                      <a:lnTo>
                        <a:pt x="335" y="402"/>
                      </a:lnTo>
                      <a:lnTo>
                        <a:pt x="333" y="403"/>
                      </a:lnTo>
                      <a:lnTo>
                        <a:pt x="333" y="402"/>
                      </a:lnTo>
                      <a:lnTo>
                        <a:pt x="330" y="403"/>
                      </a:lnTo>
                      <a:lnTo>
                        <a:pt x="329" y="402"/>
                      </a:lnTo>
                      <a:lnTo>
                        <a:pt x="330" y="402"/>
                      </a:lnTo>
                      <a:lnTo>
                        <a:pt x="329" y="401"/>
                      </a:lnTo>
                      <a:lnTo>
                        <a:pt x="328" y="401"/>
                      </a:lnTo>
                      <a:lnTo>
                        <a:pt x="328" y="399"/>
                      </a:lnTo>
                      <a:lnTo>
                        <a:pt x="330" y="399"/>
                      </a:lnTo>
                      <a:lnTo>
                        <a:pt x="330" y="397"/>
                      </a:lnTo>
                      <a:lnTo>
                        <a:pt x="331" y="396"/>
                      </a:lnTo>
                      <a:lnTo>
                        <a:pt x="331" y="394"/>
                      </a:lnTo>
                      <a:lnTo>
                        <a:pt x="329" y="394"/>
                      </a:lnTo>
                      <a:lnTo>
                        <a:pt x="326" y="393"/>
                      </a:lnTo>
                      <a:lnTo>
                        <a:pt x="325" y="392"/>
                      </a:lnTo>
                      <a:lnTo>
                        <a:pt x="325" y="393"/>
                      </a:lnTo>
                      <a:lnTo>
                        <a:pt x="324" y="394"/>
                      </a:lnTo>
                      <a:lnTo>
                        <a:pt x="321" y="394"/>
                      </a:lnTo>
                      <a:lnTo>
                        <a:pt x="320" y="393"/>
                      </a:lnTo>
                      <a:lnTo>
                        <a:pt x="319" y="394"/>
                      </a:lnTo>
                      <a:lnTo>
                        <a:pt x="319" y="397"/>
                      </a:lnTo>
                      <a:lnTo>
                        <a:pt x="319" y="398"/>
                      </a:lnTo>
                      <a:lnTo>
                        <a:pt x="320" y="398"/>
                      </a:lnTo>
                      <a:lnTo>
                        <a:pt x="321" y="398"/>
                      </a:lnTo>
                      <a:lnTo>
                        <a:pt x="323" y="399"/>
                      </a:lnTo>
                      <a:lnTo>
                        <a:pt x="321" y="401"/>
                      </a:lnTo>
                      <a:lnTo>
                        <a:pt x="321" y="402"/>
                      </a:lnTo>
                      <a:lnTo>
                        <a:pt x="320" y="402"/>
                      </a:lnTo>
                      <a:lnTo>
                        <a:pt x="316" y="402"/>
                      </a:lnTo>
                      <a:lnTo>
                        <a:pt x="315" y="402"/>
                      </a:lnTo>
                      <a:lnTo>
                        <a:pt x="315" y="403"/>
                      </a:lnTo>
                      <a:lnTo>
                        <a:pt x="314" y="406"/>
                      </a:lnTo>
                      <a:lnTo>
                        <a:pt x="315" y="406"/>
                      </a:lnTo>
                      <a:lnTo>
                        <a:pt x="315" y="407"/>
                      </a:lnTo>
                      <a:lnTo>
                        <a:pt x="315" y="411"/>
                      </a:lnTo>
                      <a:lnTo>
                        <a:pt x="311" y="412"/>
                      </a:lnTo>
                      <a:lnTo>
                        <a:pt x="310" y="411"/>
                      </a:lnTo>
                      <a:lnTo>
                        <a:pt x="309" y="412"/>
                      </a:lnTo>
                      <a:lnTo>
                        <a:pt x="307" y="412"/>
                      </a:lnTo>
                      <a:lnTo>
                        <a:pt x="303" y="412"/>
                      </a:lnTo>
                      <a:lnTo>
                        <a:pt x="303" y="415"/>
                      </a:lnTo>
                      <a:lnTo>
                        <a:pt x="301" y="416"/>
                      </a:lnTo>
                      <a:lnTo>
                        <a:pt x="301" y="418"/>
                      </a:lnTo>
                      <a:lnTo>
                        <a:pt x="302" y="420"/>
                      </a:lnTo>
                      <a:lnTo>
                        <a:pt x="305" y="420"/>
                      </a:lnTo>
                      <a:lnTo>
                        <a:pt x="306" y="418"/>
                      </a:lnTo>
                      <a:lnTo>
                        <a:pt x="307" y="417"/>
                      </a:lnTo>
                      <a:lnTo>
                        <a:pt x="309" y="417"/>
                      </a:lnTo>
                      <a:lnTo>
                        <a:pt x="310" y="417"/>
                      </a:lnTo>
                      <a:lnTo>
                        <a:pt x="310" y="418"/>
                      </a:lnTo>
                      <a:lnTo>
                        <a:pt x="311" y="418"/>
                      </a:lnTo>
                      <a:lnTo>
                        <a:pt x="312" y="417"/>
                      </a:lnTo>
                      <a:lnTo>
                        <a:pt x="314" y="417"/>
                      </a:lnTo>
                      <a:lnTo>
                        <a:pt x="315" y="416"/>
                      </a:lnTo>
                      <a:lnTo>
                        <a:pt x="316" y="417"/>
                      </a:lnTo>
                      <a:lnTo>
                        <a:pt x="315" y="417"/>
                      </a:lnTo>
                      <a:lnTo>
                        <a:pt x="307" y="420"/>
                      </a:lnTo>
                      <a:lnTo>
                        <a:pt x="305" y="421"/>
                      </a:lnTo>
                      <a:lnTo>
                        <a:pt x="301" y="421"/>
                      </a:lnTo>
                      <a:lnTo>
                        <a:pt x="300" y="421"/>
                      </a:lnTo>
                      <a:lnTo>
                        <a:pt x="297" y="421"/>
                      </a:lnTo>
                      <a:lnTo>
                        <a:pt x="297" y="420"/>
                      </a:lnTo>
                      <a:lnTo>
                        <a:pt x="297" y="418"/>
                      </a:lnTo>
                      <a:lnTo>
                        <a:pt x="295" y="415"/>
                      </a:lnTo>
                      <a:lnTo>
                        <a:pt x="293" y="415"/>
                      </a:lnTo>
                      <a:lnTo>
                        <a:pt x="293" y="413"/>
                      </a:lnTo>
                      <a:lnTo>
                        <a:pt x="292" y="411"/>
                      </a:lnTo>
                      <a:lnTo>
                        <a:pt x="289" y="410"/>
                      </a:lnTo>
                      <a:lnTo>
                        <a:pt x="287" y="408"/>
                      </a:lnTo>
                      <a:lnTo>
                        <a:pt x="287" y="407"/>
                      </a:lnTo>
                      <a:lnTo>
                        <a:pt x="286" y="407"/>
                      </a:lnTo>
                      <a:lnTo>
                        <a:pt x="284" y="407"/>
                      </a:lnTo>
                      <a:lnTo>
                        <a:pt x="282" y="408"/>
                      </a:lnTo>
                      <a:lnTo>
                        <a:pt x="281" y="407"/>
                      </a:lnTo>
                      <a:lnTo>
                        <a:pt x="279" y="407"/>
                      </a:lnTo>
                      <a:lnTo>
                        <a:pt x="277" y="407"/>
                      </a:lnTo>
                      <a:lnTo>
                        <a:pt x="274" y="407"/>
                      </a:lnTo>
                      <a:lnTo>
                        <a:pt x="272" y="404"/>
                      </a:lnTo>
                      <a:lnTo>
                        <a:pt x="270" y="403"/>
                      </a:lnTo>
                      <a:lnTo>
                        <a:pt x="264" y="403"/>
                      </a:lnTo>
                      <a:lnTo>
                        <a:pt x="263" y="403"/>
                      </a:lnTo>
                      <a:lnTo>
                        <a:pt x="256" y="401"/>
                      </a:lnTo>
                      <a:lnTo>
                        <a:pt x="254" y="399"/>
                      </a:lnTo>
                      <a:lnTo>
                        <a:pt x="251" y="396"/>
                      </a:lnTo>
                      <a:lnTo>
                        <a:pt x="251" y="394"/>
                      </a:lnTo>
                      <a:lnTo>
                        <a:pt x="254" y="394"/>
                      </a:lnTo>
                      <a:lnTo>
                        <a:pt x="255" y="394"/>
                      </a:lnTo>
                      <a:lnTo>
                        <a:pt x="256" y="393"/>
                      </a:lnTo>
                      <a:lnTo>
                        <a:pt x="256" y="392"/>
                      </a:lnTo>
                      <a:lnTo>
                        <a:pt x="256" y="390"/>
                      </a:lnTo>
                      <a:lnTo>
                        <a:pt x="256" y="389"/>
                      </a:lnTo>
                      <a:lnTo>
                        <a:pt x="258" y="389"/>
                      </a:lnTo>
                      <a:lnTo>
                        <a:pt x="259" y="388"/>
                      </a:lnTo>
                      <a:lnTo>
                        <a:pt x="260" y="388"/>
                      </a:lnTo>
                      <a:lnTo>
                        <a:pt x="262" y="388"/>
                      </a:lnTo>
                      <a:lnTo>
                        <a:pt x="263" y="388"/>
                      </a:lnTo>
                      <a:lnTo>
                        <a:pt x="263" y="385"/>
                      </a:lnTo>
                      <a:lnTo>
                        <a:pt x="262" y="384"/>
                      </a:lnTo>
                      <a:lnTo>
                        <a:pt x="262" y="383"/>
                      </a:lnTo>
                      <a:lnTo>
                        <a:pt x="262" y="382"/>
                      </a:lnTo>
                      <a:lnTo>
                        <a:pt x="262" y="380"/>
                      </a:lnTo>
                      <a:lnTo>
                        <a:pt x="259" y="380"/>
                      </a:lnTo>
                      <a:lnTo>
                        <a:pt x="258" y="380"/>
                      </a:lnTo>
                      <a:lnTo>
                        <a:pt x="258" y="379"/>
                      </a:lnTo>
                      <a:lnTo>
                        <a:pt x="258" y="378"/>
                      </a:lnTo>
                      <a:lnTo>
                        <a:pt x="256" y="376"/>
                      </a:lnTo>
                      <a:lnTo>
                        <a:pt x="255" y="376"/>
                      </a:lnTo>
                      <a:lnTo>
                        <a:pt x="254" y="376"/>
                      </a:lnTo>
                      <a:lnTo>
                        <a:pt x="250" y="375"/>
                      </a:lnTo>
                      <a:lnTo>
                        <a:pt x="249" y="374"/>
                      </a:lnTo>
                      <a:lnTo>
                        <a:pt x="249" y="373"/>
                      </a:lnTo>
                      <a:lnTo>
                        <a:pt x="244" y="373"/>
                      </a:lnTo>
                      <a:lnTo>
                        <a:pt x="242" y="373"/>
                      </a:lnTo>
                      <a:lnTo>
                        <a:pt x="241" y="371"/>
                      </a:lnTo>
                      <a:lnTo>
                        <a:pt x="241" y="370"/>
                      </a:lnTo>
                      <a:lnTo>
                        <a:pt x="240" y="370"/>
                      </a:lnTo>
                      <a:lnTo>
                        <a:pt x="239" y="370"/>
                      </a:lnTo>
                      <a:lnTo>
                        <a:pt x="234" y="371"/>
                      </a:lnTo>
                      <a:lnTo>
                        <a:pt x="232" y="371"/>
                      </a:lnTo>
                      <a:lnTo>
                        <a:pt x="234" y="370"/>
                      </a:lnTo>
                      <a:lnTo>
                        <a:pt x="232" y="369"/>
                      </a:lnTo>
                      <a:lnTo>
                        <a:pt x="232" y="368"/>
                      </a:lnTo>
                      <a:lnTo>
                        <a:pt x="231" y="365"/>
                      </a:lnTo>
                      <a:lnTo>
                        <a:pt x="230" y="361"/>
                      </a:lnTo>
                      <a:lnTo>
                        <a:pt x="230" y="360"/>
                      </a:lnTo>
                      <a:lnTo>
                        <a:pt x="228" y="360"/>
                      </a:lnTo>
                      <a:lnTo>
                        <a:pt x="227" y="361"/>
                      </a:lnTo>
                      <a:lnTo>
                        <a:pt x="226" y="361"/>
                      </a:lnTo>
                      <a:lnTo>
                        <a:pt x="223" y="363"/>
                      </a:lnTo>
                      <a:lnTo>
                        <a:pt x="222" y="361"/>
                      </a:lnTo>
                      <a:lnTo>
                        <a:pt x="222" y="360"/>
                      </a:lnTo>
                      <a:lnTo>
                        <a:pt x="223" y="359"/>
                      </a:lnTo>
                      <a:lnTo>
                        <a:pt x="223" y="357"/>
                      </a:lnTo>
                      <a:lnTo>
                        <a:pt x="223" y="356"/>
                      </a:lnTo>
                      <a:lnTo>
                        <a:pt x="223" y="354"/>
                      </a:lnTo>
                      <a:lnTo>
                        <a:pt x="223" y="352"/>
                      </a:lnTo>
                      <a:lnTo>
                        <a:pt x="223" y="350"/>
                      </a:lnTo>
                      <a:lnTo>
                        <a:pt x="222" y="350"/>
                      </a:lnTo>
                      <a:lnTo>
                        <a:pt x="220" y="350"/>
                      </a:lnTo>
                      <a:lnTo>
                        <a:pt x="216" y="350"/>
                      </a:lnTo>
                      <a:lnTo>
                        <a:pt x="213" y="350"/>
                      </a:lnTo>
                      <a:lnTo>
                        <a:pt x="212" y="350"/>
                      </a:lnTo>
                      <a:lnTo>
                        <a:pt x="209" y="351"/>
                      </a:lnTo>
                      <a:lnTo>
                        <a:pt x="204" y="354"/>
                      </a:lnTo>
                      <a:lnTo>
                        <a:pt x="203" y="354"/>
                      </a:lnTo>
                      <a:lnTo>
                        <a:pt x="203" y="355"/>
                      </a:lnTo>
                      <a:lnTo>
                        <a:pt x="202" y="355"/>
                      </a:lnTo>
                      <a:lnTo>
                        <a:pt x="201" y="354"/>
                      </a:lnTo>
                      <a:lnTo>
                        <a:pt x="201" y="352"/>
                      </a:lnTo>
                      <a:lnTo>
                        <a:pt x="201" y="351"/>
                      </a:lnTo>
                      <a:lnTo>
                        <a:pt x="201" y="350"/>
                      </a:lnTo>
                      <a:lnTo>
                        <a:pt x="201" y="349"/>
                      </a:lnTo>
                      <a:lnTo>
                        <a:pt x="202" y="346"/>
                      </a:lnTo>
                      <a:lnTo>
                        <a:pt x="202" y="343"/>
                      </a:lnTo>
                      <a:lnTo>
                        <a:pt x="201" y="341"/>
                      </a:lnTo>
                      <a:lnTo>
                        <a:pt x="199" y="341"/>
                      </a:lnTo>
                      <a:lnTo>
                        <a:pt x="198" y="341"/>
                      </a:lnTo>
                      <a:lnTo>
                        <a:pt x="197" y="343"/>
                      </a:lnTo>
                      <a:lnTo>
                        <a:pt x="194" y="343"/>
                      </a:lnTo>
                      <a:lnTo>
                        <a:pt x="193" y="343"/>
                      </a:lnTo>
                      <a:lnTo>
                        <a:pt x="192" y="345"/>
                      </a:lnTo>
                      <a:lnTo>
                        <a:pt x="190" y="346"/>
                      </a:lnTo>
                      <a:lnTo>
                        <a:pt x="187" y="347"/>
                      </a:lnTo>
                      <a:lnTo>
                        <a:pt x="184" y="349"/>
                      </a:lnTo>
                      <a:lnTo>
                        <a:pt x="180" y="351"/>
                      </a:lnTo>
                      <a:lnTo>
                        <a:pt x="176" y="355"/>
                      </a:lnTo>
                      <a:lnTo>
                        <a:pt x="176" y="356"/>
                      </a:lnTo>
                      <a:lnTo>
                        <a:pt x="178" y="360"/>
                      </a:lnTo>
                      <a:lnTo>
                        <a:pt x="180" y="365"/>
                      </a:lnTo>
                      <a:lnTo>
                        <a:pt x="181" y="365"/>
                      </a:lnTo>
                      <a:lnTo>
                        <a:pt x="184" y="365"/>
                      </a:lnTo>
                      <a:lnTo>
                        <a:pt x="187" y="364"/>
                      </a:lnTo>
                      <a:lnTo>
                        <a:pt x="188" y="364"/>
                      </a:lnTo>
                      <a:lnTo>
                        <a:pt x="189" y="365"/>
                      </a:lnTo>
                      <a:lnTo>
                        <a:pt x="190" y="365"/>
                      </a:lnTo>
                      <a:lnTo>
                        <a:pt x="193" y="365"/>
                      </a:lnTo>
                      <a:lnTo>
                        <a:pt x="195" y="365"/>
                      </a:lnTo>
                      <a:lnTo>
                        <a:pt x="197" y="365"/>
                      </a:lnTo>
                      <a:lnTo>
                        <a:pt x="197" y="364"/>
                      </a:lnTo>
                      <a:lnTo>
                        <a:pt x="197" y="363"/>
                      </a:lnTo>
                      <a:lnTo>
                        <a:pt x="199" y="363"/>
                      </a:lnTo>
                      <a:lnTo>
                        <a:pt x="201" y="363"/>
                      </a:lnTo>
                      <a:lnTo>
                        <a:pt x="202" y="363"/>
                      </a:lnTo>
                      <a:lnTo>
                        <a:pt x="204" y="363"/>
                      </a:lnTo>
                      <a:lnTo>
                        <a:pt x="204" y="364"/>
                      </a:lnTo>
                      <a:lnTo>
                        <a:pt x="207" y="365"/>
                      </a:lnTo>
                      <a:lnTo>
                        <a:pt x="208" y="365"/>
                      </a:lnTo>
                      <a:lnTo>
                        <a:pt x="209" y="366"/>
                      </a:lnTo>
                      <a:lnTo>
                        <a:pt x="211" y="366"/>
                      </a:lnTo>
                      <a:lnTo>
                        <a:pt x="211" y="368"/>
                      </a:lnTo>
                      <a:lnTo>
                        <a:pt x="213" y="368"/>
                      </a:lnTo>
                      <a:lnTo>
                        <a:pt x="216" y="369"/>
                      </a:lnTo>
                      <a:lnTo>
                        <a:pt x="217" y="369"/>
                      </a:lnTo>
                      <a:lnTo>
                        <a:pt x="216" y="370"/>
                      </a:lnTo>
                      <a:lnTo>
                        <a:pt x="215" y="371"/>
                      </a:lnTo>
                      <a:lnTo>
                        <a:pt x="213" y="373"/>
                      </a:lnTo>
                      <a:lnTo>
                        <a:pt x="212" y="374"/>
                      </a:lnTo>
                      <a:lnTo>
                        <a:pt x="211" y="375"/>
                      </a:lnTo>
                      <a:lnTo>
                        <a:pt x="211" y="376"/>
                      </a:lnTo>
                      <a:lnTo>
                        <a:pt x="212" y="376"/>
                      </a:lnTo>
                      <a:lnTo>
                        <a:pt x="212" y="378"/>
                      </a:lnTo>
                      <a:lnTo>
                        <a:pt x="211" y="378"/>
                      </a:lnTo>
                      <a:lnTo>
                        <a:pt x="209" y="378"/>
                      </a:lnTo>
                      <a:lnTo>
                        <a:pt x="208" y="378"/>
                      </a:lnTo>
                      <a:lnTo>
                        <a:pt x="207" y="378"/>
                      </a:lnTo>
                      <a:lnTo>
                        <a:pt x="207" y="379"/>
                      </a:lnTo>
                      <a:lnTo>
                        <a:pt x="206" y="379"/>
                      </a:lnTo>
                      <a:lnTo>
                        <a:pt x="204" y="378"/>
                      </a:lnTo>
                      <a:lnTo>
                        <a:pt x="204" y="376"/>
                      </a:lnTo>
                      <a:lnTo>
                        <a:pt x="203" y="376"/>
                      </a:lnTo>
                      <a:lnTo>
                        <a:pt x="202" y="376"/>
                      </a:lnTo>
                      <a:lnTo>
                        <a:pt x="201" y="376"/>
                      </a:lnTo>
                      <a:lnTo>
                        <a:pt x="199" y="375"/>
                      </a:lnTo>
                      <a:lnTo>
                        <a:pt x="198" y="375"/>
                      </a:lnTo>
                      <a:lnTo>
                        <a:pt x="195" y="373"/>
                      </a:lnTo>
                      <a:lnTo>
                        <a:pt x="193" y="373"/>
                      </a:lnTo>
                      <a:lnTo>
                        <a:pt x="192" y="371"/>
                      </a:lnTo>
                      <a:lnTo>
                        <a:pt x="188" y="370"/>
                      </a:lnTo>
                      <a:lnTo>
                        <a:pt x="188" y="369"/>
                      </a:lnTo>
                      <a:lnTo>
                        <a:pt x="187" y="369"/>
                      </a:lnTo>
                      <a:lnTo>
                        <a:pt x="187" y="368"/>
                      </a:lnTo>
                      <a:lnTo>
                        <a:pt x="184" y="369"/>
                      </a:lnTo>
                      <a:lnTo>
                        <a:pt x="181" y="369"/>
                      </a:lnTo>
                      <a:lnTo>
                        <a:pt x="176" y="369"/>
                      </a:lnTo>
                      <a:lnTo>
                        <a:pt x="171" y="371"/>
                      </a:lnTo>
                      <a:lnTo>
                        <a:pt x="168" y="374"/>
                      </a:lnTo>
                      <a:lnTo>
                        <a:pt x="165" y="374"/>
                      </a:lnTo>
                      <a:lnTo>
                        <a:pt x="162" y="375"/>
                      </a:lnTo>
                      <a:lnTo>
                        <a:pt x="160" y="374"/>
                      </a:lnTo>
                      <a:lnTo>
                        <a:pt x="155" y="373"/>
                      </a:lnTo>
                      <a:lnTo>
                        <a:pt x="148" y="373"/>
                      </a:lnTo>
                      <a:lnTo>
                        <a:pt x="141" y="371"/>
                      </a:lnTo>
                      <a:lnTo>
                        <a:pt x="136" y="371"/>
                      </a:lnTo>
                      <a:lnTo>
                        <a:pt x="132" y="370"/>
                      </a:lnTo>
                      <a:lnTo>
                        <a:pt x="124" y="368"/>
                      </a:lnTo>
                      <a:lnTo>
                        <a:pt x="112" y="363"/>
                      </a:lnTo>
                      <a:lnTo>
                        <a:pt x="105" y="359"/>
                      </a:lnTo>
                      <a:lnTo>
                        <a:pt x="103" y="357"/>
                      </a:lnTo>
                      <a:lnTo>
                        <a:pt x="95" y="355"/>
                      </a:lnTo>
                      <a:lnTo>
                        <a:pt x="93" y="354"/>
                      </a:lnTo>
                      <a:lnTo>
                        <a:pt x="85" y="352"/>
                      </a:lnTo>
                      <a:lnTo>
                        <a:pt x="80" y="351"/>
                      </a:lnTo>
                      <a:lnTo>
                        <a:pt x="76" y="351"/>
                      </a:lnTo>
                      <a:lnTo>
                        <a:pt x="73" y="352"/>
                      </a:lnTo>
                      <a:lnTo>
                        <a:pt x="70" y="354"/>
                      </a:lnTo>
                      <a:lnTo>
                        <a:pt x="67" y="354"/>
                      </a:lnTo>
                      <a:lnTo>
                        <a:pt x="61" y="354"/>
                      </a:lnTo>
                      <a:lnTo>
                        <a:pt x="58" y="354"/>
                      </a:lnTo>
                      <a:lnTo>
                        <a:pt x="52" y="354"/>
                      </a:lnTo>
                      <a:lnTo>
                        <a:pt x="48" y="355"/>
                      </a:lnTo>
                      <a:lnTo>
                        <a:pt x="43" y="355"/>
                      </a:lnTo>
                      <a:lnTo>
                        <a:pt x="39" y="356"/>
                      </a:lnTo>
                      <a:lnTo>
                        <a:pt x="34" y="357"/>
                      </a:lnTo>
                      <a:lnTo>
                        <a:pt x="32" y="357"/>
                      </a:lnTo>
                      <a:lnTo>
                        <a:pt x="29" y="360"/>
                      </a:lnTo>
                      <a:lnTo>
                        <a:pt x="28" y="361"/>
                      </a:lnTo>
                      <a:lnTo>
                        <a:pt x="25" y="363"/>
                      </a:lnTo>
                      <a:lnTo>
                        <a:pt x="20" y="355"/>
                      </a:lnTo>
                      <a:lnTo>
                        <a:pt x="20" y="354"/>
                      </a:lnTo>
                      <a:lnTo>
                        <a:pt x="20" y="346"/>
                      </a:lnTo>
                      <a:lnTo>
                        <a:pt x="25" y="338"/>
                      </a:lnTo>
                      <a:lnTo>
                        <a:pt x="29" y="331"/>
                      </a:lnTo>
                      <a:lnTo>
                        <a:pt x="32" y="328"/>
                      </a:lnTo>
                      <a:lnTo>
                        <a:pt x="33" y="327"/>
                      </a:lnTo>
                      <a:lnTo>
                        <a:pt x="35" y="323"/>
                      </a:lnTo>
                      <a:lnTo>
                        <a:pt x="35" y="322"/>
                      </a:lnTo>
                      <a:lnTo>
                        <a:pt x="37" y="314"/>
                      </a:lnTo>
                      <a:lnTo>
                        <a:pt x="37" y="313"/>
                      </a:lnTo>
                      <a:lnTo>
                        <a:pt x="35" y="308"/>
                      </a:lnTo>
                      <a:lnTo>
                        <a:pt x="35" y="303"/>
                      </a:lnTo>
                      <a:lnTo>
                        <a:pt x="34" y="298"/>
                      </a:lnTo>
                      <a:lnTo>
                        <a:pt x="33" y="298"/>
                      </a:lnTo>
                      <a:lnTo>
                        <a:pt x="30" y="294"/>
                      </a:lnTo>
                      <a:lnTo>
                        <a:pt x="32" y="288"/>
                      </a:lnTo>
                      <a:lnTo>
                        <a:pt x="32" y="286"/>
                      </a:lnTo>
                      <a:lnTo>
                        <a:pt x="33" y="286"/>
                      </a:lnTo>
                      <a:lnTo>
                        <a:pt x="35" y="282"/>
                      </a:lnTo>
                      <a:lnTo>
                        <a:pt x="37" y="282"/>
                      </a:lnTo>
                      <a:lnTo>
                        <a:pt x="37" y="281"/>
                      </a:lnTo>
                      <a:lnTo>
                        <a:pt x="35" y="275"/>
                      </a:lnTo>
                      <a:lnTo>
                        <a:pt x="32" y="271"/>
                      </a:lnTo>
                      <a:lnTo>
                        <a:pt x="33" y="267"/>
                      </a:lnTo>
                      <a:lnTo>
                        <a:pt x="46" y="243"/>
                      </a:lnTo>
                      <a:lnTo>
                        <a:pt x="47" y="242"/>
                      </a:lnTo>
                      <a:lnTo>
                        <a:pt x="47" y="235"/>
                      </a:lnTo>
                      <a:lnTo>
                        <a:pt x="48" y="235"/>
                      </a:lnTo>
                      <a:lnTo>
                        <a:pt x="49" y="230"/>
                      </a:lnTo>
                      <a:lnTo>
                        <a:pt x="48" y="221"/>
                      </a:lnTo>
                      <a:lnTo>
                        <a:pt x="49" y="214"/>
                      </a:lnTo>
                      <a:lnTo>
                        <a:pt x="49" y="202"/>
                      </a:lnTo>
                      <a:lnTo>
                        <a:pt x="48" y="202"/>
                      </a:lnTo>
                      <a:lnTo>
                        <a:pt x="47" y="202"/>
                      </a:lnTo>
                      <a:lnTo>
                        <a:pt x="44" y="204"/>
                      </a:lnTo>
                      <a:lnTo>
                        <a:pt x="43" y="204"/>
                      </a:lnTo>
                      <a:lnTo>
                        <a:pt x="43" y="202"/>
                      </a:lnTo>
                      <a:lnTo>
                        <a:pt x="42" y="200"/>
                      </a:lnTo>
                      <a:lnTo>
                        <a:pt x="42" y="197"/>
                      </a:lnTo>
                      <a:lnTo>
                        <a:pt x="42" y="195"/>
                      </a:lnTo>
                      <a:lnTo>
                        <a:pt x="40" y="194"/>
                      </a:lnTo>
                      <a:lnTo>
                        <a:pt x="39" y="192"/>
                      </a:lnTo>
                      <a:lnTo>
                        <a:pt x="37" y="190"/>
                      </a:lnTo>
                      <a:lnTo>
                        <a:pt x="39" y="182"/>
                      </a:lnTo>
                      <a:lnTo>
                        <a:pt x="37" y="181"/>
                      </a:lnTo>
                      <a:lnTo>
                        <a:pt x="34" y="178"/>
                      </a:lnTo>
                      <a:lnTo>
                        <a:pt x="30" y="171"/>
                      </a:lnTo>
                      <a:lnTo>
                        <a:pt x="24" y="166"/>
                      </a:lnTo>
                      <a:lnTo>
                        <a:pt x="23" y="163"/>
                      </a:lnTo>
                      <a:lnTo>
                        <a:pt x="21" y="160"/>
                      </a:lnTo>
                      <a:lnTo>
                        <a:pt x="21" y="157"/>
                      </a:lnTo>
                      <a:lnTo>
                        <a:pt x="23" y="150"/>
                      </a:lnTo>
                      <a:lnTo>
                        <a:pt x="23" y="146"/>
                      </a:lnTo>
                      <a:lnTo>
                        <a:pt x="20" y="138"/>
                      </a:lnTo>
                      <a:lnTo>
                        <a:pt x="16" y="133"/>
                      </a:lnTo>
                      <a:lnTo>
                        <a:pt x="16" y="131"/>
                      </a:lnTo>
                      <a:lnTo>
                        <a:pt x="13" y="127"/>
                      </a:lnTo>
                      <a:lnTo>
                        <a:pt x="9" y="124"/>
                      </a:lnTo>
                      <a:lnTo>
                        <a:pt x="5" y="119"/>
                      </a:lnTo>
                      <a:lnTo>
                        <a:pt x="2" y="116"/>
                      </a:lnTo>
                      <a:lnTo>
                        <a:pt x="2" y="110"/>
                      </a:lnTo>
                      <a:lnTo>
                        <a:pt x="2" y="103"/>
                      </a:lnTo>
                      <a:lnTo>
                        <a:pt x="2" y="102"/>
                      </a:lnTo>
                      <a:lnTo>
                        <a:pt x="2" y="99"/>
                      </a:lnTo>
                      <a:lnTo>
                        <a:pt x="1" y="98"/>
                      </a:lnTo>
                      <a:lnTo>
                        <a:pt x="1" y="96"/>
                      </a:lnTo>
                      <a:lnTo>
                        <a:pt x="1" y="93"/>
                      </a:lnTo>
                      <a:lnTo>
                        <a:pt x="1" y="87"/>
                      </a:lnTo>
                      <a:lnTo>
                        <a:pt x="1" y="78"/>
                      </a:lnTo>
                      <a:lnTo>
                        <a:pt x="1" y="77"/>
                      </a:lnTo>
                      <a:lnTo>
                        <a:pt x="1" y="74"/>
                      </a:lnTo>
                      <a:lnTo>
                        <a:pt x="1" y="73"/>
                      </a:lnTo>
                      <a:lnTo>
                        <a:pt x="1" y="70"/>
                      </a:lnTo>
                      <a:lnTo>
                        <a:pt x="1" y="69"/>
                      </a:lnTo>
                      <a:lnTo>
                        <a:pt x="1" y="66"/>
                      </a:lnTo>
                      <a:lnTo>
                        <a:pt x="1" y="65"/>
                      </a:lnTo>
                      <a:lnTo>
                        <a:pt x="1" y="64"/>
                      </a:lnTo>
                      <a:lnTo>
                        <a:pt x="1" y="63"/>
                      </a:lnTo>
                      <a:lnTo>
                        <a:pt x="1" y="61"/>
                      </a:lnTo>
                      <a:lnTo>
                        <a:pt x="1" y="56"/>
                      </a:lnTo>
                      <a:lnTo>
                        <a:pt x="1" y="51"/>
                      </a:lnTo>
                      <a:lnTo>
                        <a:pt x="1" y="50"/>
                      </a:lnTo>
                      <a:lnTo>
                        <a:pt x="1" y="47"/>
                      </a:lnTo>
                      <a:lnTo>
                        <a:pt x="1" y="46"/>
                      </a:lnTo>
                      <a:lnTo>
                        <a:pt x="1" y="42"/>
                      </a:lnTo>
                      <a:lnTo>
                        <a:pt x="0" y="35"/>
                      </a:lnTo>
                      <a:lnTo>
                        <a:pt x="0" y="33"/>
                      </a:lnTo>
                      <a:lnTo>
                        <a:pt x="0" y="32"/>
                      </a:lnTo>
                      <a:lnTo>
                        <a:pt x="0" y="31"/>
                      </a:lnTo>
                      <a:lnTo>
                        <a:pt x="0" y="23"/>
                      </a:lnTo>
                      <a:lnTo>
                        <a:pt x="0" y="22"/>
                      </a:lnTo>
                      <a:lnTo>
                        <a:pt x="0" y="21"/>
                      </a:lnTo>
                      <a:lnTo>
                        <a:pt x="0" y="19"/>
                      </a:lnTo>
                      <a:lnTo>
                        <a:pt x="0" y="16"/>
                      </a:lnTo>
                      <a:lnTo>
                        <a:pt x="0" y="14"/>
                      </a:lnTo>
                      <a:lnTo>
                        <a:pt x="0" y="7"/>
                      </a:lnTo>
                      <a:lnTo>
                        <a:pt x="1" y="7"/>
                      </a:lnTo>
                      <a:lnTo>
                        <a:pt x="19" y="7"/>
                      </a:lnTo>
                      <a:lnTo>
                        <a:pt x="20" y="7"/>
                      </a:lnTo>
                      <a:close/>
                    </a:path>
                  </a:pathLst>
                </a:custGeom>
                <a:solidFill>
                  <a:srgbClr val="4561D6"/>
                </a:solidFill>
                <a:ln w="3175">
                  <a:solidFill>
                    <a:schemeClr val="tx1"/>
                  </a:solidFill>
                  <a:round/>
                  <a:headEnd/>
                  <a:tailEnd/>
                </a:ln>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5" name="Freeform 152"/>
                <p:cNvSpPr>
                  <a:spLocks/>
                </p:cNvSpPr>
                <p:nvPr/>
              </p:nvSpPr>
              <p:spPr bwMode="auto">
                <a:xfrm>
                  <a:off x="6999288" y="4983163"/>
                  <a:ext cx="15875" cy="65088"/>
                </a:xfrm>
                <a:custGeom>
                  <a:avLst/>
                  <a:gdLst>
                    <a:gd name="T0" fmla="*/ 5 w 10"/>
                    <a:gd name="T1" fmla="*/ 35 h 41"/>
                    <a:gd name="T2" fmla="*/ 2 w 10"/>
                    <a:gd name="T3" fmla="*/ 41 h 41"/>
                    <a:gd name="T4" fmla="*/ 0 w 10"/>
                    <a:gd name="T5" fmla="*/ 41 h 41"/>
                    <a:gd name="T6" fmla="*/ 2 w 10"/>
                    <a:gd name="T7" fmla="*/ 40 h 41"/>
                    <a:gd name="T8" fmla="*/ 3 w 10"/>
                    <a:gd name="T9" fmla="*/ 38 h 41"/>
                    <a:gd name="T10" fmla="*/ 3 w 10"/>
                    <a:gd name="T11" fmla="*/ 36 h 41"/>
                    <a:gd name="T12" fmla="*/ 5 w 10"/>
                    <a:gd name="T13" fmla="*/ 34 h 41"/>
                    <a:gd name="T14" fmla="*/ 7 w 10"/>
                    <a:gd name="T15" fmla="*/ 30 h 41"/>
                    <a:gd name="T16" fmla="*/ 7 w 10"/>
                    <a:gd name="T17" fmla="*/ 29 h 41"/>
                    <a:gd name="T18" fmla="*/ 7 w 10"/>
                    <a:gd name="T19" fmla="*/ 27 h 41"/>
                    <a:gd name="T20" fmla="*/ 7 w 10"/>
                    <a:gd name="T21" fmla="*/ 25 h 41"/>
                    <a:gd name="T22" fmla="*/ 8 w 10"/>
                    <a:gd name="T23" fmla="*/ 24 h 41"/>
                    <a:gd name="T24" fmla="*/ 8 w 10"/>
                    <a:gd name="T25" fmla="*/ 22 h 41"/>
                    <a:gd name="T26" fmla="*/ 9 w 10"/>
                    <a:gd name="T27" fmla="*/ 20 h 41"/>
                    <a:gd name="T28" fmla="*/ 8 w 10"/>
                    <a:gd name="T29" fmla="*/ 19 h 41"/>
                    <a:gd name="T30" fmla="*/ 9 w 10"/>
                    <a:gd name="T31" fmla="*/ 17 h 41"/>
                    <a:gd name="T32" fmla="*/ 9 w 10"/>
                    <a:gd name="T33" fmla="*/ 12 h 41"/>
                    <a:gd name="T34" fmla="*/ 8 w 10"/>
                    <a:gd name="T35" fmla="*/ 10 h 41"/>
                    <a:gd name="T36" fmla="*/ 8 w 10"/>
                    <a:gd name="T37" fmla="*/ 8 h 41"/>
                    <a:gd name="T38" fmla="*/ 8 w 10"/>
                    <a:gd name="T39" fmla="*/ 7 h 41"/>
                    <a:gd name="T40" fmla="*/ 8 w 10"/>
                    <a:gd name="T41" fmla="*/ 6 h 41"/>
                    <a:gd name="T42" fmla="*/ 8 w 10"/>
                    <a:gd name="T43" fmla="*/ 5 h 41"/>
                    <a:gd name="T44" fmla="*/ 7 w 10"/>
                    <a:gd name="T45" fmla="*/ 3 h 41"/>
                    <a:gd name="T46" fmla="*/ 5 w 10"/>
                    <a:gd name="T47" fmla="*/ 2 h 41"/>
                    <a:gd name="T48" fmla="*/ 4 w 10"/>
                    <a:gd name="T49" fmla="*/ 0 h 41"/>
                    <a:gd name="T50" fmla="*/ 3 w 10"/>
                    <a:gd name="T51" fmla="*/ 0 h 41"/>
                    <a:gd name="T52" fmla="*/ 4 w 10"/>
                    <a:gd name="T53" fmla="*/ 0 h 41"/>
                    <a:gd name="T54" fmla="*/ 5 w 10"/>
                    <a:gd name="T55" fmla="*/ 1 h 41"/>
                    <a:gd name="T56" fmla="*/ 7 w 10"/>
                    <a:gd name="T57" fmla="*/ 3 h 41"/>
                    <a:gd name="T58" fmla="*/ 8 w 10"/>
                    <a:gd name="T59" fmla="*/ 5 h 41"/>
                    <a:gd name="T60" fmla="*/ 9 w 10"/>
                    <a:gd name="T61" fmla="*/ 7 h 41"/>
                    <a:gd name="T62" fmla="*/ 10 w 10"/>
                    <a:gd name="T63" fmla="*/ 11 h 41"/>
                    <a:gd name="T64" fmla="*/ 10 w 10"/>
                    <a:gd name="T65" fmla="*/ 16 h 41"/>
                    <a:gd name="T66" fmla="*/ 9 w 10"/>
                    <a:gd name="T67" fmla="*/ 21 h 41"/>
                    <a:gd name="T68" fmla="*/ 9 w 10"/>
                    <a:gd name="T69" fmla="*/ 24 h 41"/>
                    <a:gd name="T70" fmla="*/ 9 w 10"/>
                    <a:gd name="T71" fmla="*/ 26 h 41"/>
                    <a:gd name="T72" fmla="*/ 7 w 10"/>
                    <a:gd name="T73" fmla="*/ 31 h 41"/>
                    <a:gd name="T74" fmla="*/ 5 w 10"/>
                    <a:gd name="T75" fmla="*/ 3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 h="41">
                      <a:moveTo>
                        <a:pt x="5" y="35"/>
                      </a:moveTo>
                      <a:lnTo>
                        <a:pt x="2" y="41"/>
                      </a:lnTo>
                      <a:lnTo>
                        <a:pt x="0" y="41"/>
                      </a:lnTo>
                      <a:lnTo>
                        <a:pt x="2" y="40"/>
                      </a:lnTo>
                      <a:lnTo>
                        <a:pt x="3" y="38"/>
                      </a:lnTo>
                      <a:lnTo>
                        <a:pt x="3" y="36"/>
                      </a:lnTo>
                      <a:lnTo>
                        <a:pt x="5" y="34"/>
                      </a:lnTo>
                      <a:lnTo>
                        <a:pt x="7" y="30"/>
                      </a:lnTo>
                      <a:lnTo>
                        <a:pt x="7" y="29"/>
                      </a:lnTo>
                      <a:lnTo>
                        <a:pt x="7" y="27"/>
                      </a:lnTo>
                      <a:lnTo>
                        <a:pt x="7" y="25"/>
                      </a:lnTo>
                      <a:lnTo>
                        <a:pt x="8" y="24"/>
                      </a:lnTo>
                      <a:lnTo>
                        <a:pt x="8" y="22"/>
                      </a:lnTo>
                      <a:lnTo>
                        <a:pt x="9" y="20"/>
                      </a:lnTo>
                      <a:lnTo>
                        <a:pt x="8" y="19"/>
                      </a:lnTo>
                      <a:lnTo>
                        <a:pt x="9" y="17"/>
                      </a:lnTo>
                      <a:lnTo>
                        <a:pt x="9" y="12"/>
                      </a:lnTo>
                      <a:lnTo>
                        <a:pt x="8" y="10"/>
                      </a:lnTo>
                      <a:lnTo>
                        <a:pt x="8" y="8"/>
                      </a:lnTo>
                      <a:lnTo>
                        <a:pt x="8" y="7"/>
                      </a:lnTo>
                      <a:lnTo>
                        <a:pt x="8" y="6"/>
                      </a:lnTo>
                      <a:lnTo>
                        <a:pt x="8" y="5"/>
                      </a:lnTo>
                      <a:lnTo>
                        <a:pt x="7" y="3"/>
                      </a:lnTo>
                      <a:lnTo>
                        <a:pt x="5" y="2"/>
                      </a:lnTo>
                      <a:lnTo>
                        <a:pt x="4" y="0"/>
                      </a:lnTo>
                      <a:lnTo>
                        <a:pt x="3" y="0"/>
                      </a:lnTo>
                      <a:lnTo>
                        <a:pt x="4" y="0"/>
                      </a:lnTo>
                      <a:lnTo>
                        <a:pt x="5" y="1"/>
                      </a:lnTo>
                      <a:lnTo>
                        <a:pt x="7" y="3"/>
                      </a:lnTo>
                      <a:lnTo>
                        <a:pt x="8" y="5"/>
                      </a:lnTo>
                      <a:lnTo>
                        <a:pt x="9" y="7"/>
                      </a:lnTo>
                      <a:lnTo>
                        <a:pt x="10" y="11"/>
                      </a:lnTo>
                      <a:lnTo>
                        <a:pt x="10" y="16"/>
                      </a:lnTo>
                      <a:lnTo>
                        <a:pt x="9" y="21"/>
                      </a:lnTo>
                      <a:lnTo>
                        <a:pt x="9" y="24"/>
                      </a:lnTo>
                      <a:lnTo>
                        <a:pt x="9" y="26"/>
                      </a:lnTo>
                      <a:lnTo>
                        <a:pt x="7" y="31"/>
                      </a:lnTo>
                      <a:lnTo>
                        <a:pt x="5" y="35"/>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6" name="Freeform 153"/>
                <p:cNvSpPr>
                  <a:spLocks/>
                </p:cNvSpPr>
                <p:nvPr/>
              </p:nvSpPr>
              <p:spPr bwMode="auto">
                <a:xfrm>
                  <a:off x="6265863" y="4503738"/>
                  <a:ext cx="733425" cy="674688"/>
                </a:xfrm>
                <a:custGeom>
                  <a:avLst/>
                  <a:gdLst>
                    <a:gd name="T0" fmla="*/ 94 w 462"/>
                    <a:gd name="T1" fmla="*/ 5 h 425"/>
                    <a:gd name="T2" fmla="*/ 179 w 462"/>
                    <a:gd name="T3" fmla="*/ 3 h 425"/>
                    <a:gd name="T4" fmla="*/ 242 w 462"/>
                    <a:gd name="T5" fmla="*/ 4 h 425"/>
                    <a:gd name="T6" fmla="*/ 254 w 462"/>
                    <a:gd name="T7" fmla="*/ 12 h 425"/>
                    <a:gd name="T8" fmla="*/ 251 w 462"/>
                    <a:gd name="T9" fmla="*/ 35 h 425"/>
                    <a:gd name="T10" fmla="*/ 254 w 462"/>
                    <a:gd name="T11" fmla="*/ 56 h 425"/>
                    <a:gd name="T12" fmla="*/ 260 w 462"/>
                    <a:gd name="T13" fmla="*/ 80 h 425"/>
                    <a:gd name="T14" fmla="*/ 263 w 462"/>
                    <a:gd name="T15" fmla="*/ 94 h 425"/>
                    <a:gd name="T16" fmla="*/ 232 w 462"/>
                    <a:gd name="T17" fmla="*/ 146 h 425"/>
                    <a:gd name="T18" fmla="*/ 223 w 462"/>
                    <a:gd name="T19" fmla="*/ 158 h 425"/>
                    <a:gd name="T20" fmla="*/ 220 w 462"/>
                    <a:gd name="T21" fmla="*/ 187 h 425"/>
                    <a:gd name="T22" fmla="*/ 262 w 462"/>
                    <a:gd name="T23" fmla="*/ 214 h 425"/>
                    <a:gd name="T24" fmla="*/ 320 w 462"/>
                    <a:gd name="T25" fmla="*/ 210 h 425"/>
                    <a:gd name="T26" fmla="*/ 375 w 462"/>
                    <a:gd name="T27" fmla="*/ 206 h 425"/>
                    <a:gd name="T28" fmla="*/ 387 w 462"/>
                    <a:gd name="T29" fmla="*/ 260 h 425"/>
                    <a:gd name="T30" fmla="*/ 399 w 462"/>
                    <a:gd name="T31" fmla="*/ 295 h 425"/>
                    <a:gd name="T32" fmla="*/ 390 w 462"/>
                    <a:gd name="T33" fmla="*/ 310 h 425"/>
                    <a:gd name="T34" fmla="*/ 385 w 462"/>
                    <a:gd name="T35" fmla="*/ 319 h 425"/>
                    <a:gd name="T36" fmla="*/ 403 w 462"/>
                    <a:gd name="T37" fmla="*/ 321 h 425"/>
                    <a:gd name="T38" fmla="*/ 418 w 462"/>
                    <a:gd name="T39" fmla="*/ 305 h 425"/>
                    <a:gd name="T40" fmla="*/ 428 w 462"/>
                    <a:gd name="T41" fmla="*/ 318 h 425"/>
                    <a:gd name="T42" fmla="*/ 436 w 462"/>
                    <a:gd name="T43" fmla="*/ 321 h 425"/>
                    <a:gd name="T44" fmla="*/ 432 w 462"/>
                    <a:gd name="T45" fmla="*/ 335 h 425"/>
                    <a:gd name="T46" fmla="*/ 415 w 462"/>
                    <a:gd name="T47" fmla="*/ 341 h 425"/>
                    <a:gd name="T48" fmla="*/ 406 w 462"/>
                    <a:gd name="T49" fmla="*/ 346 h 425"/>
                    <a:gd name="T50" fmla="*/ 401 w 462"/>
                    <a:gd name="T51" fmla="*/ 351 h 425"/>
                    <a:gd name="T52" fmla="*/ 404 w 462"/>
                    <a:gd name="T53" fmla="*/ 369 h 425"/>
                    <a:gd name="T54" fmla="*/ 419 w 462"/>
                    <a:gd name="T55" fmla="*/ 375 h 425"/>
                    <a:gd name="T56" fmla="*/ 441 w 462"/>
                    <a:gd name="T57" fmla="*/ 382 h 425"/>
                    <a:gd name="T58" fmla="*/ 452 w 462"/>
                    <a:gd name="T59" fmla="*/ 392 h 425"/>
                    <a:gd name="T60" fmla="*/ 460 w 462"/>
                    <a:gd name="T61" fmla="*/ 401 h 425"/>
                    <a:gd name="T62" fmla="*/ 443 w 462"/>
                    <a:gd name="T63" fmla="*/ 410 h 425"/>
                    <a:gd name="T64" fmla="*/ 433 w 462"/>
                    <a:gd name="T65" fmla="*/ 412 h 425"/>
                    <a:gd name="T66" fmla="*/ 399 w 462"/>
                    <a:gd name="T67" fmla="*/ 387 h 425"/>
                    <a:gd name="T68" fmla="*/ 385 w 462"/>
                    <a:gd name="T69" fmla="*/ 370 h 425"/>
                    <a:gd name="T70" fmla="*/ 367 w 462"/>
                    <a:gd name="T71" fmla="*/ 376 h 425"/>
                    <a:gd name="T72" fmla="*/ 366 w 462"/>
                    <a:gd name="T73" fmla="*/ 393 h 425"/>
                    <a:gd name="T74" fmla="*/ 363 w 462"/>
                    <a:gd name="T75" fmla="*/ 404 h 425"/>
                    <a:gd name="T76" fmla="*/ 350 w 462"/>
                    <a:gd name="T77" fmla="*/ 407 h 425"/>
                    <a:gd name="T78" fmla="*/ 339 w 462"/>
                    <a:gd name="T79" fmla="*/ 393 h 425"/>
                    <a:gd name="T80" fmla="*/ 330 w 462"/>
                    <a:gd name="T81" fmla="*/ 399 h 425"/>
                    <a:gd name="T82" fmla="*/ 323 w 462"/>
                    <a:gd name="T83" fmla="*/ 399 h 425"/>
                    <a:gd name="T84" fmla="*/ 303 w 462"/>
                    <a:gd name="T85" fmla="*/ 415 h 425"/>
                    <a:gd name="T86" fmla="*/ 307 w 462"/>
                    <a:gd name="T87" fmla="*/ 420 h 425"/>
                    <a:gd name="T88" fmla="*/ 282 w 462"/>
                    <a:gd name="T89" fmla="*/ 408 h 425"/>
                    <a:gd name="T90" fmla="*/ 256 w 462"/>
                    <a:gd name="T91" fmla="*/ 392 h 425"/>
                    <a:gd name="T92" fmla="*/ 258 w 462"/>
                    <a:gd name="T93" fmla="*/ 378 h 425"/>
                    <a:gd name="T94" fmla="*/ 232 w 462"/>
                    <a:gd name="T95" fmla="*/ 369 h 425"/>
                    <a:gd name="T96" fmla="*/ 223 w 462"/>
                    <a:gd name="T97" fmla="*/ 350 h 425"/>
                    <a:gd name="T98" fmla="*/ 202 w 462"/>
                    <a:gd name="T99" fmla="*/ 346 h 425"/>
                    <a:gd name="T100" fmla="*/ 180 w 462"/>
                    <a:gd name="T101" fmla="*/ 365 h 425"/>
                    <a:gd name="T102" fmla="*/ 204 w 462"/>
                    <a:gd name="T103" fmla="*/ 364 h 425"/>
                    <a:gd name="T104" fmla="*/ 212 w 462"/>
                    <a:gd name="T105" fmla="*/ 378 h 425"/>
                    <a:gd name="T106" fmla="*/ 192 w 462"/>
                    <a:gd name="T107" fmla="*/ 371 h 425"/>
                    <a:gd name="T108" fmla="*/ 136 w 462"/>
                    <a:gd name="T109" fmla="*/ 371 h 425"/>
                    <a:gd name="T110" fmla="*/ 52 w 462"/>
                    <a:gd name="T111" fmla="*/ 354 h 425"/>
                    <a:gd name="T112" fmla="*/ 35 w 462"/>
                    <a:gd name="T113" fmla="*/ 323 h 425"/>
                    <a:gd name="T114" fmla="*/ 32 w 462"/>
                    <a:gd name="T115" fmla="*/ 271 h 425"/>
                    <a:gd name="T116" fmla="*/ 42 w 462"/>
                    <a:gd name="T117" fmla="*/ 197 h 425"/>
                    <a:gd name="T118" fmla="*/ 16 w 462"/>
                    <a:gd name="T119" fmla="*/ 133 h 425"/>
                    <a:gd name="T120" fmla="*/ 1 w 462"/>
                    <a:gd name="T121" fmla="*/ 74 h 425"/>
                    <a:gd name="T122" fmla="*/ 0 w 462"/>
                    <a:gd name="T123" fmla="*/ 33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425">
                      <a:moveTo>
                        <a:pt x="20" y="7"/>
                      </a:moveTo>
                      <a:lnTo>
                        <a:pt x="43" y="7"/>
                      </a:lnTo>
                      <a:lnTo>
                        <a:pt x="44" y="7"/>
                      </a:lnTo>
                      <a:lnTo>
                        <a:pt x="47" y="7"/>
                      </a:lnTo>
                      <a:lnTo>
                        <a:pt x="49" y="7"/>
                      </a:lnTo>
                      <a:lnTo>
                        <a:pt x="57" y="5"/>
                      </a:lnTo>
                      <a:lnTo>
                        <a:pt x="60" y="5"/>
                      </a:lnTo>
                      <a:lnTo>
                        <a:pt x="62" y="5"/>
                      </a:lnTo>
                      <a:lnTo>
                        <a:pt x="68" y="5"/>
                      </a:lnTo>
                      <a:lnTo>
                        <a:pt x="72" y="5"/>
                      </a:lnTo>
                      <a:lnTo>
                        <a:pt x="76" y="5"/>
                      </a:lnTo>
                      <a:lnTo>
                        <a:pt x="80" y="5"/>
                      </a:lnTo>
                      <a:lnTo>
                        <a:pt x="82" y="5"/>
                      </a:lnTo>
                      <a:lnTo>
                        <a:pt x="90" y="5"/>
                      </a:lnTo>
                      <a:lnTo>
                        <a:pt x="91" y="5"/>
                      </a:lnTo>
                      <a:lnTo>
                        <a:pt x="94" y="5"/>
                      </a:lnTo>
                      <a:lnTo>
                        <a:pt x="100" y="5"/>
                      </a:lnTo>
                      <a:lnTo>
                        <a:pt x="101" y="4"/>
                      </a:lnTo>
                      <a:lnTo>
                        <a:pt x="103" y="4"/>
                      </a:lnTo>
                      <a:lnTo>
                        <a:pt x="112" y="4"/>
                      </a:lnTo>
                      <a:lnTo>
                        <a:pt x="113" y="4"/>
                      </a:lnTo>
                      <a:lnTo>
                        <a:pt x="114" y="4"/>
                      </a:lnTo>
                      <a:lnTo>
                        <a:pt x="131" y="4"/>
                      </a:lnTo>
                      <a:lnTo>
                        <a:pt x="132" y="4"/>
                      </a:lnTo>
                      <a:lnTo>
                        <a:pt x="134" y="4"/>
                      </a:lnTo>
                      <a:lnTo>
                        <a:pt x="142" y="4"/>
                      </a:lnTo>
                      <a:lnTo>
                        <a:pt x="143" y="4"/>
                      </a:lnTo>
                      <a:lnTo>
                        <a:pt x="146" y="4"/>
                      </a:lnTo>
                      <a:lnTo>
                        <a:pt x="150" y="4"/>
                      </a:lnTo>
                      <a:lnTo>
                        <a:pt x="155" y="3"/>
                      </a:lnTo>
                      <a:lnTo>
                        <a:pt x="169" y="3"/>
                      </a:lnTo>
                      <a:lnTo>
                        <a:pt x="179" y="3"/>
                      </a:lnTo>
                      <a:lnTo>
                        <a:pt x="206" y="2"/>
                      </a:lnTo>
                      <a:lnTo>
                        <a:pt x="207" y="2"/>
                      </a:lnTo>
                      <a:lnTo>
                        <a:pt x="208" y="2"/>
                      </a:lnTo>
                      <a:lnTo>
                        <a:pt x="211" y="2"/>
                      </a:lnTo>
                      <a:lnTo>
                        <a:pt x="212" y="2"/>
                      </a:lnTo>
                      <a:lnTo>
                        <a:pt x="221" y="0"/>
                      </a:lnTo>
                      <a:lnTo>
                        <a:pt x="222" y="0"/>
                      </a:lnTo>
                      <a:lnTo>
                        <a:pt x="223" y="0"/>
                      </a:lnTo>
                      <a:lnTo>
                        <a:pt x="227" y="0"/>
                      </a:lnTo>
                      <a:lnTo>
                        <a:pt x="231" y="0"/>
                      </a:lnTo>
                      <a:lnTo>
                        <a:pt x="232" y="0"/>
                      </a:lnTo>
                      <a:lnTo>
                        <a:pt x="234" y="0"/>
                      </a:lnTo>
                      <a:lnTo>
                        <a:pt x="236" y="0"/>
                      </a:lnTo>
                      <a:lnTo>
                        <a:pt x="237" y="0"/>
                      </a:lnTo>
                      <a:lnTo>
                        <a:pt x="245" y="0"/>
                      </a:lnTo>
                      <a:lnTo>
                        <a:pt x="242" y="4"/>
                      </a:lnTo>
                      <a:lnTo>
                        <a:pt x="242" y="8"/>
                      </a:lnTo>
                      <a:lnTo>
                        <a:pt x="242" y="9"/>
                      </a:lnTo>
                      <a:lnTo>
                        <a:pt x="244" y="11"/>
                      </a:lnTo>
                      <a:lnTo>
                        <a:pt x="245" y="11"/>
                      </a:lnTo>
                      <a:lnTo>
                        <a:pt x="246" y="11"/>
                      </a:lnTo>
                      <a:lnTo>
                        <a:pt x="248" y="11"/>
                      </a:lnTo>
                      <a:lnTo>
                        <a:pt x="249" y="9"/>
                      </a:lnTo>
                      <a:lnTo>
                        <a:pt x="249" y="8"/>
                      </a:lnTo>
                      <a:lnTo>
                        <a:pt x="249" y="4"/>
                      </a:lnTo>
                      <a:lnTo>
                        <a:pt x="248" y="3"/>
                      </a:lnTo>
                      <a:lnTo>
                        <a:pt x="249" y="2"/>
                      </a:lnTo>
                      <a:lnTo>
                        <a:pt x="251" y="2"/>
                      </a:lnTo>
                      <a:lnTo>
                        <a:pt x="253" y="3"/>
                      </a:lnTo>
                      <a:lnTo>
                        <a:pt x="255" y="8"/>
                      </a:lnTo>
                      <a:lnTo>
                        <a:pt x="255" y="11"/>
                      </a:lnTo>
                      <a:lnTo>
                        <a:pt x="254" y="12"/>
                      </a:lnTo>
                      <a:lnTo>
                        <a:pt x="253" y="13"/>
                      </a:lnTo>
                      <a:lnTo>
                        <a:pt x="251" y="16"/>
                      </a:lnTo>
                      <a:lnTo>
                        <a:pt x="250" y="16"/>
                      </a:lnTo>
                      <a:lnTo>
                        <a:pt x="249" y="17"/>
                      </a:lnTo>
                      <a:lnTo>
                        <a:pt x="248" y="19"/>
                      </a:lnTo>
                      <a:lnTo>
                        <a:pt x="248" y="21"/>
                      </a:lnTo>
                      <a:lnTo>
                        <a:pt x="248" y="23"/>
                      </a:lnTo>
                      <a:lnTo>
                        <a:pt x="248" y="27"/>
                      </a:lnTo>
                      <a:lnTo>
                        <a:pt x="251" y="27"/>
                      </a:lnTo>
                      <a:lnTo>
                        <a:pt x="255" y="28"/>
                      </a:lnTo>
                      <a:lnTo>
                        <a:pt x="256" y="28"/>
                      </a:lnTo>
                      <a:lnTo>
                        <a:pt x="256" y="30"/>
                      </a:lnTo>
                      <a:lnTo>
                        <a:pt x="256" y="31"/>
                      </a:lnTo>
                      <a:lnTo>
                        <a:pt x="255" y="32"/>
                      </a:lnTo>
                      <a:lnTo>
                        <a:pt x="253" y="33"/>
                      </a:lnTo>
                      <a:lnTo>
                        <a:pt x="251" y="35"/>
                      </a:lnTo>
                      <a:lnTo>
                        <a:pt x="249" y="38"/>
                      </a:lnTo>
                      <a:lnTo>
                        <a:pt x="249" y="40"/>
                      </a:lnTo>
                      <a:lnTo>
                        <a:pt x="249" y="41"/>
                      </a:lnTo>
                      <a:lnTo>
                        <a:pt x="250" y="42"/>
                      </a:lnTo>
                      <a:lnTo>
                        <a:pt x="250" y="44"/>
                      </a:lnTo>
                      <a:lnTo>
                        <a:pt x="251" y="44"/>
                      </a:lnTo>
                      <a:lnTo>
                        <a:pt x="251" y="45"/>
                      </a:lnTo>
                      <a:lnTo>
                        <a:pt x="254" y="44"/>
                      </a:lnTo>
                      <a:lnTo>
                        <a:pt x="254" y="45"/>
                      </a:lnTo>
                      <a:lnTo>
                        <a:pt x="255" y="46"/>
                      </a:lnTo>
                      <a:lnTo>
                        <a:pt x="255" y="47"/>
                      </a:lnTo>
                      <a:lnTo>
                        <a:pt x="254" y="47"/>
                      </a:lnTo>
                      <a:lnTo>
                        <a:pt x="254" y="49"/>
                      </a:lnTo>
                      <a:lnTo>
                        <a:pt x="253" y="54"/>
                      </a:lnTo>
                      <a:lnTo>
                        <a:pt x="253" y="55"/>
                      </a:lnTo>
                      <a:lnTo>
                        <a:pt x="254" y="56"/>
                      </a:lnTo>
                      <a:lnTo>
                        <a:pt x="255" y="58"/>
                      </a:lnTo>
                      <a:lnTo>
                        <a:pt x="256" y="59"/>
                      </a:lnTo>
                      <a:lnTo>
                        <a:pt x="259" y="60"/>
                      </a:lnTo>
                      <a:lnTo>
                        <a:pt x="260" y="60"/>
                      </a:lnTo>
                      <a:lnTo>
                        <a:pt x="264" y="63"/>
                      </a:lnTo>
                      <a:lnTo>
                        <a:pt x="263" y="66"/>
                      </a:lnTo>
                      <a:lnTo>
                        <a:pt x="263" y="68"/>
                      </a:lnTo>
                      <a:lnTo>
                        <a:pt x="264" y="68"/>
                      </a:lnTo>
                      <a:lnTo>
                        <a:pt x="265" y="69"/>
                      </a:lnTo>
                      <a:lnTo>
                        <a:pt x="272" y="69"/>
                      </a:lnTo>
                      <a:lnTo>
                        <a:pt x="273" y="70"/>
                      </a:lnTo>
                      <a:lnTo>
                        <a:pt x="272" y="72"/>
                      </a:lnTo>
                      <a:lnTo>
                        <a:pt x="264" y="83"/>
                      </a:lnTo>
                      <a:lnTo>
                        <a:pt x="264" y="82"/>
                      </a:lnTo>
                      <a:lnTo>
                        <a:pt x="263" y="80"/>
                      </a:lnTo>
                      <a:lnTo>
                        <a:pt x="260" y="80"/>
                      </a:lnTo>
                      <a:lnTo>
                        <a:pt x="254" y="83"/>
                      </a:lnTo>
                      <a:lnTo>
                        <a:pt x="253" y="84"/>
                      </a:lnTo>
                      <a:lnTo>
                        <a:pt x="251" y="85"/>
                      </a:lnTo>
                      <a:lnTo>
                        <a:pt x="250" y="85"/>
                      </a:lnTo>
                      <a:lnTo>
                        <a:pt x="250" y="88"/>
                      </a:lnTo>
                      <a:lnTo>
                        <a:pt x="250" y="91"/>
                      </a:lnTo>
                      <a:lnTo>
                        <a:pt x="250" y="92"/>
                      </a:lnTo>
                      <a:lnTo>
                        <a:pt x="250" y="93"/>
                      </a:lnTo>
                      <a:lnTo>
                        <a:pt x="251" y="93"/>
                      </a:lnTo>
                      <a:lnTo>
                        <a:pt x="254" y="93"/>
                      </a:lnTo>
                      <a:lnTo>
                        <a:pt x="259" y="92"/>
                      </a:lnTo>
                      <a:lnTo>
                        <a:pt x="260" y="92"/>
                      </a:lnTo>
                      <a:lnTo>
                        <a:pt x="262" y="92"/>
                      </a:lnTo>
                      <a:lnTo>
                        <a:pt x="263" y="92"/>
                      </a:lnTo>
                      <a:lnTo>
                        <a:pt x="263" y="93"/>
                      </a:lnTo>
                      <a:lnTo>
                        <a:pt x="263" y="94"/>
                      </a:lnTo>
                      <a:lnTo>
                        <a:pt x="262" y="96"/>
                      </a:lnTo>
                      <a:lnTo>
                        <a:pt x="255" y="108"/>
                      </a:lnTo>
                      <a:lnTo>
                        <a:pt x="245" y="121"/>
                      </a:lnTo>
                      <a:lnTo>
                        <a:pt x="241" y="122"/>
                      </a:lnTo>
                      <a:lnTo>
                        <a:pt x="239" y="124"/>
                      </a:lnTo>
                      <a:lnTo>
                        <a:pt x="237" y="124"/>
                      </a:lnTo>
                      <a:lnTo>
                        <a:pt x="236" y="125"/>
                      </a:lnTo>
                      <a:lnTo>
                        <a:pt x="236" y="129"/>
                      </a:lnTo>
                      <a:lnTo>
                        <a:pt x="235" y="131"/>
                      </a:lnTo>
                      <a:lnTo>
                        <a:pt x="235" y="134"/>
                      </a:lnTo>
                      <a:lnTo>
                        <a:pt x="235" y="135"/>
                      </a:lnTo>
                      <a:lnTo>
                        <a:pt x="235" y="136"/>
                      </a:lnTo>
                      <a:lnTo>
                        <a:pt x="232" y="139"/>
                      </a:lnTo>
                      <a:lnTo>
                        <a:pt x="232" y="141"/>
                      </a:lnTo>
                      <a:lnTo>
                        <a:pt x="234" y="144"/>
                      </a:lnTo>
                      <a:lnTo>
                        <a:pt x="232" y="146"/>
                      </a:lnTo>
                      <a:lnTo>
                        <a:pt x="231" y="148"/>
                      </a:lnTo>
                      <a:lnTo>
                        <a:pt x="230" y="148"/>
                      </a:lnTo>
                      <a:lnTo>
                        <a:pt x="228" y="148"/>
                      </a:lnTo>
                      <a:lnTo>
                        <a:pt x="227" y="148"/>
                      </a:lnTo>
                      <a:lnTo>
                        <a:pt x="226" y="149"/>
                      </a:lnTo>
                      <a:lnTo>
                        <a:pt x="226" y="150"/>
                      </a:lnTo>
                      <a:lnTo>
                        <a:pt x="226" y="152"/>
                      </a:lnTo>
                      <a:lnTo>
                        <a:pt x="227" y="153"/>
                      </a:lnTo>
                      <a:lnTo>
                        <a:pt x="228" y="153"/>
                      </a:lnTo>
                      <a:lnTo>
                        <a:pt x="230" y="153"/>
                      </a:lnTo>
                      <a:lnTo>
                        <a:pt x="231" y="153"/>
                      </a:lnTo>
                      <a:lnTo>
                        <a:pt x="232" y="154"/>
                      </a:lnTo>
                      <a:lnTo>
                        <a:pt x="231" y="155"/>
                      </a:lnTo>
                      <a:lnTo>
                        <a:pt x="230" y="157"/>
                      </a:lnTo>
                      <a:lnTo>
                        <a:pt x="227" y="158"/>
                      </a:lnTo>
                      <a:lnTo>
                        <a:pt x="223" y="158"/>
                      </a:lnTo>
                      <a:lnTo>
                        <a:pt x="223" y="159"/>
                      </a:lnTo>
                      <a:lnTo>
                        <a:pt x="223" y="167"/>
                      </a:lnTo>
                      <a:lnTo>
                        <a:pt x="225" y="168"/>
                      </a:lnTo>
                      <a:lnTo>
                        <a:pt x="225" y="169"/>
                      </a:lnTo>
                      <a:lnTo>
                        <a:pt x="226" y="171"/>
                      </a:lnTo>
                      <a:lnTo>
                        <a:pt x="225" y="172"/>
                      </a:lnTo>
                      <a:lnTo>
                        <a:pt x="225" y="173"/>
                      </a:lnTo>
                      <a:lnTo>
                        <a:pt x="223" y="174"/>
                      </a:lnTo>
                      <a:lnTo>
                        <a:pt x="222" y="177"/>
                      </a:lnTo>
                      <a:lnTo>
                        <a:pt x="222" y="180"/>
                      </a:lnTo>
                      <a:lnTo>
                        <a:pt x="223" y="181"/>
                      </a:lnTo>
                      <a:lnTo>
                        <a:pt x="225" y="182"/>
                      </a:lnTo>
                      <a:lnTo>
                        <a:pt x="226" y="183"/>
                      </a:lnTo>
                      <a:lnTo>
                        <a:pt x="225" y="186"/>
                      </a:lnTo>
                      <a:lnTo>
                        <a:pt x="222" y="187"/>
                      </a:lnTo>
                      <a:lnTo>
                        <a:pt x="220" y="187"/>
                      </a:lnTo>
                      <a:lnTo>
                        <a:pt x="218" y="194"/>
                      </a:lnTo>
                      <a:lnTo>
                        <a:pt x="218" y="195"/>
                      </a:lnTo>
                      <a:lnTo>
                        <a:pt x="218" y="199"/>
                      </a:lnTo>
                      <a:lnTo>
                        <a:pt x="221" y="207"/>
                      </a:lnTo>
                      <a:lnTo>
                        <a:pt x="222" y="209"/>
                      </a:lnTo>
                      <a:lnTo>
                        <a:pt x="222" y="210"/>
                      </a:lnTo>
                      <a:lnTo>
                        <a:pt x="221" y="213"/>
                      </a:lnTo>
                      <a:lnTo>
                        <a:pt x="220" y="213"/>
                      </a:lnTo>
                      <a:lnTo>
                        <a:pt x="216" y="215"/>
                      </a:lnTo>
                      <a:lnTo>
                        <a:pt x="217" y="215"/>
                      </a:lnTo>
                      <a:lnTo>
                        <a:pt x="225" y="215"/>
                      </a:lnTo>
                      <a:lnTo>
                        <a:pt x="234" y="215"/>
                      </a:lnTo>
                      <a:lnTo>
                        <a:pt x="235" y="215"/>
                      </a:lnTo>
                      <a:lnTo>
                        <a:pt x="251" y="214"/>
                      </a:lnTo>
                      <a:lnTo>
                        <a:pt x="256" y="214"/>
                      </a:lnTo>
                      <a:lnTo>
                        <a:pt x="262" y="214"/>
                      </a:lnTo>
                      <a:lnTo>
                        <a:pt x="264" y="213"/>
                      </a:lnTo>
                      <a:lnTo>
                        <a:pt x="265" y="213"/>
                      </a:lnTo>
                      <a:lnTo>
                        <a:pt x="267" y="213"/>
                      </a:lnTo>
                      <a:lnTo>
                        <a:pt x="287" y="211"/>
                      </a:lnTo>
                      <a:lnTo>
                        <a:pt x="291" y="211"/>
                      </a:lnTo>
                      <a:lnTo>
                        <a:pt x="292" y="211"/>
                      </a:lnTo>
                      <a:lnTo>
                        <a:pt x="293" y="211"/>
                      </a:lnTo>
                      <a:lnTo>
                        <a:pt x="295" y="211"/>
                      </a:lnTo>
                      <a:lnTo>
                        <a:pt x="302" y="211"/>
                      </a:lnTo>
                      <a:lnTo>
                        <a:pt x="307" y="210"/>
                      </a:lnTo>
                      <a:lnTo>
                        <a:pt x="309" y="210"/>
                      </a:lnTo>
                      <a:lnTo>
                        <a:pt x="310" y="210"/>
                      </a:lnTo>
                      <a:lnTo>
                        <a:pt x="311" y="210"/>
                      </a:lnTo>
                      <a:lnTo>
                        <a:pt x="316" y="210"/>
                      </a:lnTo>
                      <a:lnTo>
                        <a:pt x="317" y="210"/>
                      </a:lnTo>
                      <a:lnTo>
                        <a:pt x="320" y="210"/>
                      </a:lnTo>
                      <a:lnTo>
                        <a:pt x="321" y="210"/>
                      </a:lnTo>
                      <a:lnTo>
                        <a:pt x="323" y="210"/>
                      </a:lnTo>
                      <a:lnTo>
                        <a:pt x="326" y="210"/>
                      </a:lnTo>
                      <a:lnTo>
                        <a:pt x="329" y="209"/>
                      </a:lnTo>
                      <a:lnTo>
                        <a:pt x="336" y="209"/>
                      </a:lnTo>
                      <a:lnTo>
                        <a:pt x="345" y="209"/>
                      </a:lnTo>
                      <a:lnTo>
                        <a:pt x="348" y="207"/>
                      </a:lnTo>
                      <a:lnTo>
                        <a:pt x="354" y="207"/>
                      </a:lnTo>
                      <a:lnTo>
                        <a:pt x="357" y="207"/>
                      </a:lnTo>
                      <a:lnTo>
                        <a:pt x="359" y="207"/>
                      </a:lnTo>
                      <a:lnTo>
                        <a:pt x="362" y="207"/>
                      </a:lnTo>
                      <a:lnTo>
                        <a:pt x="366" y="206"/>
                      </a:lnTo>
                      <a:lnTo>
                        <a:pt x="368" y="206"/>
                      </a:lnTo>
                      <a:lnTo>
                        <a:pt x="372" y="206"/>
                      </a:lnTo>
                      <a:lnTo>
                        <a:pt x="373" y="206"/>
                      </a:lnTo>
                      <a:lnTo>
                        <a:pt x="375" y="206"/>
                      </a:lnTo>
                      <a:lnTo>
                        <a:pt x="376" y="206"/>
                      </a:lnTo>
                      <a:lnTo>
                        <a:pt x="381" y="206"/>
                      </a:lnTo>
                      <a:lnTo>
                        <a:pt x="382" y="205"/>
                      </a:lnTo>
                      <a:lnTo>
                        <a:pt x="383" y="205"/>
                      </a:lnTo>
                      <a:lnTo>
                        <a:pt x="383" y="209"/>
                      </a:lnTo>
                      <a:lnTo>
                        <a:pt x="382" y="215"/>
                      </a:lnTo>
                      <a:lnTo>
                        <a:pt x="381" y="216"/>
                      </a:lnTo>
                      <a:lnTo>
                        <a:pt x="380" y="216"/>
                      </a:lnTo>
                      <a:lnTo>
                        <a:pt x="378" y="221"/>
                      </a:lnTo>
                      <a:lnTo>
                        <a:pt x="376" y="234"/>
                      </a:lnTo>
                      <a:lnTo>
                        <a:pt x="376" y="242"/>
                      </a:lnTo>
                      <a:lnTo>
                        <a:pt x="377" y="248"/>
                      </a:lnTo>
                      <a:lnTo>
                        <a:pt x="380" y="252"/>
                      </a:lnTo>
                      <a:lnTo>
                        <a:pt x="383" y="257"/>
                      </a:lnTo>
                      <a:lnTo>
                        <a:pt x="386" y="260"/>
                      </a:lnTo>
                      <a:lnTo>
                        <a:pt x="387" y="260"/>
                      </a:lnTo>
                      <a:lnTo>
                        <a:pt x="390" y="263"/>
                      </a:lnTo>
                      <a:lnTo>
                        <a:pt x="391" y="263"/>
                      </a:lnTo>
                      <a:lnTo>
                        <a:pt x="396" y="276"/>
                      </a:lnTo>
                      <a:lnTo>
                        <a:pt x="396" y="277"/>
                      </a:lnTo>
                      <a:lnTo>
                        <a:pt x="396" y="280"/>
                      </a:lnTo>
                      <a:lnTo>
                        <a:pt x="396" y="281"/>
                      </a:lnTo>
                      <a:lnTo>
                        <a:pt x="400" y="289"/>
                      </a:lnTo>
                      <a:lnTo>
                        <a:pt x="403" y="291"/>
                      </a:lnTo>
                      <a:lnTo>
                        <a:pt x="403" y="293"/>
                      </a:lnTo>
                      <a:lnTo>
                        <a:pt x="408" y="291"/>
                      </a:lnTo>
                      <a:lnTo>
                        <a:pt x="406" y="293"/>
                      </a:lnTo>
                      <a:lnTo>
                        <a:pt x="405" y="293"/>
                      </a:lnTo>
                      <a:lnTo>
                        <a:pt x="404" y="294"/>
                      </a:lnTo>
                      <a:lnTo>
                        <a:pt x="403" y="294"/>
                      </a:lnTo>
                      <a:lnTo>
                        <a:pt x="401" y="295"/>
                      </a:lnTo>
                      <a:lnTo>
                        <a:pt x="399" y="295"/>
                      </a:lnTo>
                      <a:lnTo>
                        <a:pt x="397" y="296"/>
                      </a:lnTo>
                      <a:lnTo>
                        <a:pt x="397" y="298"/>
                      </a:lnTo>
                      <a:lnTo>
                        <a:pt x="396" y="298"/>
                      </a:lnTo>
                      <a:lnTo>
                        <a:pt x="396" y="299"/>
                      </a:lnTo>
                      <a:lnTo>
                        <a:pt x="395" y="300"/>
                      </a:lnTo>
                      <a:lnTo>
                        <a:pt x="394" y="300"/>
                      </a:lnTo>
                      <a:lnTo>
                        <a:pt x="394" y="302"/>
                      </a:lnTo>
                      <a:lnTo>
                        <a:pt x="394" y="303"/>
                      </a:lnTo>
                      <a:lnTo>
                        <a:pt x="394" y="304"/>
                      </a:lnTo>
                      <a:lnTo>
                        <a:pt x="392" y="304"/>
                      </a:lnTo>
                      <a:lnTo>
                        <a:pt x="391" y="305"/>
                      </a:lnTo>
                      <a:lnTo>
                        <a:pt x="390" y="305"/>
                      </a:lnTo>
                      <a:lnTo>
                        <a:pt x="390" y="307"/>
                      </a:lnTo>
                      <a:lnTo>
                        <a:pt x="391" y="309"/>
                      </a:lnTo>
                      <a:lnTo>
                        <a:pt x="391" y="310"/>
                      </a:lnTo>
                      <a:lnTo>
                        <a:pt x="390" y="310"/>
                      </a:lnTo>
                      <a:lnTo>
                        <a:pt x="390" y="309"/>
                      </a:lnTo>
                      <a:lnTo>
                        <a:pt x="389" y="309"/>
                      </a:lnTo>
                      <a:lnTo>
                        <a:pt x="387" y="308"/>
                      </a:lnTo>
                      <a:lnTo>
                        <a:pt x="385" y="308"/>
                      </a:lnTo>
                      <a:lnTo>
                        <a:pt x="382" y="308"/>
                      </a:lnTo>
                      <a:lnTo>
                        <a:pt x="381" y="309"/>
                      </a:lnTo>
                      <a:lnTo>
                        <a:pt x="381" y="310"/>
                      </a:lnTo>
                      <a:lnTo>
                        <a:pt x="380" y="310"/>
                      </a:lnTo>
                      <a:lnTo>
                        <a:pt x="380" y="312"/>
                      </a:lnTo>
                      <a:lnTo>
                        <a:pt x="378" y="313"/>
                      </a:lnTo>
                      <a:lnTo>
                        <a:pt x="380" y="315"/>
                      </a:lnTo>
                      <a:lnTo>
                        <a:pt x="381" y="318"/>
                      </a:lnTo>
                      <a:lnTo>
                        <a:pt x="381" y="319"/>
                      </a:lnTo>
                      <a:lnTo>
                        <a:pt x="382" y="319"/>
                      </a:lnTo>
                      <a:lnTo>
                        <a:pt x="383" y="319"/>
                      </a:lnTo>
                      <a:lnTo>
                        <a:pt x="385" y="319"/>
                      </a:lnTo>
                      <a:lnTo>
                        <a:pt x="387" y="319"/>
                      </a:lnTo>
                      <a:lnTo>
                        <a:pt x="389" y="318"/>
                      </a:lnTo>
                      <a:lnTo>
                        <a:pt x="391" y="317"/>
                      </a:lnTo>
                      <a:lnTo>
                        <a:pt x="392" y="318"/>
                      </a:lnTo>
                      <a:lnTo>
                        <a:pt x="390" y="319"/>
                      </a:lnTo>
                      <a:lnTo>
                        <a:pt x="390" y="321"/>
                      </a:lnTo>
                      <a:lnTo>
                        <a:pt x="390" y="322"/>
                      </a:lnTo>
                      <a:lnTo>
                        <a:pt x="392" y="326"/>
                      </a:lnTo>
                      <a:lnTo>
                        <a:pt x="395" y="326"/>
                      </a:lnTo>
                      <a:lnTo>
                        <a:pt x="396" y="326"/>
                      </a:lnTo>
                      <a:lnTo>
                        <a:pt x="397" y="327"/>
                      </a:lnTo>
                      <a:lnTo>
                        <a:pt x="400" y="326"/>
                      </a:lnTo>
                      <a:lnTo>
                        <a:pt x="401" y="326"/>
                      </a:lnTo>
                      <a:lnTo>
                        <a:pt x="403" y="324"/>
                      </a:lnTo>
                      <a:lnTo>
                        <a:pt x="404" y="322"/>
                      </a:lnTo>
                      <a:lnTo>
                        <a:pt x="403" y="321"/>
                      </a:lnTo>
                      <a:lnTo>
                        <a:pt x="404" y="318"/>
                      </a:lnTo>
                      <a:lnTo>
                        <a:pt x="404" y="317"/>
                      </a:lnTo>
                      <a:lnTo>
                        <a:pt x="404" y="315"/>
                      </a:lnTo>
                      <a:lnTo>
                        <a:pt x="404" y="313"/>
                      </a:lnTo>
                      <a:lnTo>
                        <a:pt x="404" y="312"/>
                      </a:lnTo>
                      <a:lnTo>
                        <a:pt x="406" y="310"/>
                      </a:lnTo>
                      <a:lnTo>
                        <a:pt x="410" y="308"/>
                      </a:lnTo>
                      <a:lnTo>
                        <a:pt x="411" y="307"/>
                      </a:lnTo>
                      <a:lnTo>
                        <a:pt x="410" y="305"/>
                      </a:lnTo>
                      <a:lnTo>
                        <a:pt x="410" y="304"/>
                      </a:lnTo>
                      <a:lnTo>
                        <a:pt x="410" y="303"/>
                      </a:lnTo>
                      <a:lnTo>
                        <a:pt x="411" y="303"/>
                      </a:lnTo>
                      <a:lnTo>
                        <a:pt x="414" y="304"/>
                      </a:lnTo>
                      <a:lnTo>
                        <a:pt x="415" y="304"/>
                      </a:lnTo>
                      <a:lnTo>
                        <a:pt x="417" y="305"/>
                      </a:lnTo>
                      <a:lnTo>
                        <a:pt x="418" y="305"/>
                      </a:lnTo>
                      <a:lnTo>
                        <a:pt x="422" y="304"/>
                      </a:lnTo>
                      <a:lnTo>
                        <a:pt x="422" y="305"/>
                      </a:lnTo>
                      <a:lnTo>
                        <a:pt x="422" y="307"/>
                      </a:lnTo>
                      <a:lnTo>
                        <a:pt x="420" y="307"/>
                      </a:lnTo>
                      <a:lnTo>
                        <a:pt x="418" y="308"/>
                      </a:lnTo>
                      <a:lnTo>
                        <a:pt x="418" y="309"/>
                      </a:lnTo>
                      <a:lnTo>
                        <a:pt x="417" y="309"/>
                      </a:lnTo>
                      <a:lnTo>
                        <a:pt x="417" y="312"/>
                      </a:lnTo>
                      <a:lnTo>
                        <a:pt x="417" y="313"/>
                      </a:lnTo>
                      <a:lnTo>
                        <a:pt x="419" y="314"/>
                      </a:lnTo>
                      <a:lnTo>
                        <a:pt x="420" y="314"/>
                      </a:lnTo>
                      <a:lnTo>
                        <a:pt x="422" y="314"/>
                      </a:lnTo>
                      <a:lnTo>
                        <a:pt x="422" y="318"/>
                      </a:lnTo>
                      <a:lnTo>
                        <a:pt x="423" y="319"/>
                      </a:lnTo>
                      <a:lnTo>
                        <a:pt x="427" y="319"/>
                      </a:lnTo>
                      <a:lnTo>
                        <a:pt x="428" y="318"/>
                      </a:lnTo>
                      <a:lnTo>
                        <a:pt x="430" y="312"/>
                      </a:lnTo>
                      <a:lnTo>
                        <a:pt x="430" y="310"/>
                      </a:lnTo>
                      <a:lnTo>
                        <a:pt x="433" y="309"/>
                      </a:lnTo>
                      <a:lnTo>
                        <a:pt x="433" y="312"/>
                      </a:lnTo>
                      <a:lnTo>
                        <a:pt x="436" y="312"/>
                      </a:lnTo>
                      <a:lnTo>
                        <a:pt x="436" y="313"/>
                      </a:lnTo>
                      <a:lnTo>
                        <a:pt x="436" y="317"/>
                      </a:lnTo>
                      <a:lnTo>
                        <a:pt x="434" y="317"/>
                      </a:lnTo>
                      <a:lnTo>
                        <a:pt x="432" y="317"/>
                      </a:lnTo>
                      <a:lnTo>
                        <a:pt x="430" y="318"/>
                      </a:lnTo>
                      <a:lnTo>
                        <a:pt x="428" y="321"/>
                      </a:lnTo>
                      <a:lnTo>
                        <a:pt x="428" y="322"/>
                      </a:lnTo>
                      <a:lnTo>
                        <a:pt x="430" y="322"/>
                      </a:lnTo>
                      <a:lnTo>
                        <a:pt x="432" y="322"/>
                      </a:lnTo>
                      <a:lnTo>
                        <a:pt x="434" y="321"/>
                      </a:lnTo>
                      <a:lnTo>
                        <a:pt x="436" y="321"/>
                      </a:lnTo>
                      <a:lnTo>
                        <a:pt x="436" y="322"/>
                      </a:lnTo>
                      <a:lnTo>
                        <a:pt x="433" y="323"/>
                      </a:lnTo>
                      <a:lnTo>
                        <a:pt x="432" y="324"/>
                      </a:lnTo>
                      <a:lnTo>
                        <a:pt x="430" y="324"/>
                      </a:lnTo>
                      <a:lnTo>
                        <a:pt x="428" y="326"/>
                      </a:lnTo>
                      <a:lnTo>
                        <a:pt x="424" y="327"/>
                      </a:lnTo>
                      <a:lnTo>
                        <a:pt x="423" y="327"/>
                      </a:lnTo>
                      <a:lnTo>
                        <a:pt x="423" y="328"/>
                      </a:lnTo>
                      <a:lnTo>
                        <a:pt x="425" y="329"/>
                      </a:lnTo>
                      <a:lnTo>
                        <a:pt x="427" y="331"/>
                      </a:lnTo>
                      <a:lnTo>
                        <a:pt x="427" y="332"/>
                      </a:lnTo>
                      <a:lnTo>
                        <a:pt x="428" y="332"/>
                      </a:lnTo>
                      <a:lnTo>
                        <a:pt x="430" y="331"/>
                      </a:lnTo>
                      <a:lnTo>
                        <a:pt x="432" y="329"/>
                      </a:lnTo>
                      <a:lnTo>
                        <a:pt x="432" y="331"/>
                      </a:lnTo>
                      <a:lnTo>
                        <a:pt x="432" y="335"/>
                      </a:lnTo>
                      <a:lnTo>
                        <a:pt x="433" y="335"/>
                      </a:lnTo>
                      <a:lnTo>
                        <a:pt x="433" y="336"/>
                      </a:lnTo>
                      <a:lnTo>
                        <a:pt x="430" y="336"/>
                      </a:lnTo>
                      <a:lnTo>
                        <a:pt x="429" y="335"/>
                      </a:lnTo>
                      <a:lnTo>
                        <a:pt x="428" y="335"/>
                      </a:lnTo>
                      <a:lnTo>
                        <a:pt x="427" y="333"/>
                      </a:lnTo>
                      <a:lnTo>
                        <a:pt x="425" y="333"/>
                      </a:lnTo>
                      <a:lnTo>
                        <a:pt x="424" y="335"/>
                      </a:lnTo>
                      <a:lnTo>
                        <a:pt x="423" y="332"/>
                      </a:lnTo>
                      <a:lnTo>
                        <a:pt x="422" y="333"/>
                      </a:lnTo>
                      <a:lnTo>
                        <a:pt x="422" y="335"/>
                      </a:lnTo>
                      <a:lnTo>
                        <a:pt x="420" y="337"/>
                      </a:lnTo>
                      <a:lnTo>
                        <a:pt x="419" y="338"/>
                      </a:lnTo>
                      <a:lnTo>
                        <a:pt x="420" y="342"/>
                      </a:lnTo>
                      <a:lnTo>
                        <a:pt x="418" y="342"/>
                      </a:lnTo>
                      <a:lnTo>
                        <a:pt x="415" y="341"/>
                      </a:lnTo>
                      <a:lnTo>
                        <a:pt x="414" y="340"/>
                      </a:lnTo>
                      <a:lnTo>
                        <a:pt x="413" y="340"/>
                      </a:lnTo>
                      <a:lnTo>
                        <a:pt x="410" y="338"/>
                      </a:lnTo>
                      <a:lnTo>
                        <a:pt x="409" y="338"/>
                      </a:lnTo>
                      <a:lnTo>
                        <a:pt x="408" y="340"/>
                      </a:lnTo>
                      <a:lnTo>
                        <a:pt x="406" y="338"/>
                      </a:lnTo>
                      <a:lnTo>
                        <a:pt x="404" y="338"/>
                      </a:lnTo>
                      <a:lnTo>
                        <a:pt x="400" y="338"/>
                      </a:lnTo>
                      <a:lnTo>
                        <a:pt x="399" y="338"/>
                      </a:lnTo>
                      <a:lnTo>
                        <a:pt x="400" y="342"/>
                      </a:lnTo>
                      <a:lnTo>
                        <a:pt x="403" y="343"/>
                      </a:lnTo>
                      <a:lnTo>
                        <a:pt x="404" y="343"/>
                      </a:lnTo>
                      <a:lnTo>
                        <a:pt x="405" y="343"/>
                      </a:lnTo>
                      <a:lnTo>
                        <a:pt x="404" y="345"/>
                      </a:lnTo>
                      <a:lnTo>
                        <a:pt x="405" y="345"/>
                      </a:lnTo>
                      <a:lnTo>
                        <a:pt x="406" y="346"/>
                      </a:lnTo>
                      <a:lnTo>
                        <a:pt x="408" y="346"/>
                      </a:lnTo>
                      <a:lnTo>
                        <a:pt x="410" y="346"/>
                      </a:lnTo>
                      <a:lnTo>
                        <a:pt x="414" y="350"/>
                      </a:lnTo>
                      <a:lnTo>
                        <a:pt x="415" y="351"/>
                      </a:lnTo>
                      <a:lnTo>
                        <a:pt x="413" y="350"/>
                      </a:lnTo>
                      <a:lnTo>
                        <a:pt x="411" y="350"/>
                      </a:lnTo>
                      <a:lnTo>
                        <a:pt x="410" y="349"/>
                      </a:lnTo>
                      <a:lnTo>
                        <a:pt x="406" y="349"/>
                      </a:lnTo>
                      <a:lnTo>
                        <a:pt x="404" y="349"/>
                      </a:lnTo>
                      <a:lnTo>
                        <a:pt x="403" y="349"/>
                      </a:lnTo>
                      <a:lnTo>
                        <a:pt x="403" y="347"/>
                      </a:lnTo>
                      <a:lnTo>
                        <a:pt x="401" y="347"/>
                      </a:lnTo>
                      <a:lnTo>
                        <a:pt x="400" y="346"/>
                      </a:lnTo>
                      <a:lnTo>
                        <a:pt x="400" y="347"/>
                      </a:lnTo>
                      <a:lnTo>
                        <a:pt x="401" y="350"/>
                      </a:lnTo>
                      <a:lnTo>
                        <a:pt x="401" y="351"/>
                      </a:lnTo>
                      <a:lnTo>
                        <a:pt x="400" y="351"/>
                      </a:lnTo>
                      <a:lnTo>
                        <a:pt x="400" y="352"/>
                      </a:lnTo>
                      <a:lnTo>
                        <a:pt x="397" y="352"/>
                      </a:lnTo>
                      <a:lnTo>
                        <a:pt x="397" y="354"/>
                      </a:lnTo>
                      <a:lnTo>
                        <a:pt x="397" y="355"/>
                      </a:lnTo>
                      <a:lnTo>
                        <a:pt x="399" y="356"/>
                      </a:lnTo>
                      <a:lnTo>
                        <a:pt x="397" y="359"/>
                      </a:lnTo>
                      <a:lnTo>
                        <a:pt x="397" y="360"/>
                      </a:lnTo>
                      <a:lnTo>
                        <a:pt x="397" y="361"/>
                      </a:lnTo>
                      <a:lnTo>
                        <a:pt x="396" y="363"/>
                      </a:lnTo>
                      <a:lnTo>
                        <a:pt x="396" y="364"/>
                      </a:lnTo>
                      <a:lnTo>
                        <a:pt x="397" y="365"/>
                      </a:lnTo>
                      <a:lnTo>
                        <a:pt x="400" y="366"/>
                      </a:lnTo>
                      <a:lnTo>
                        <a:pt x="401" y="366"/>
                      </a:lnTo>
                      <a:lnTo>
                        <a:pt x="403" y="366"/>
                      </a:lnTo>
                      <a:lnTo>
                        <a:pt x="404" y="369"/>
                      </a:lnTo>
                      <a:lnTo>
                        <a:pt x="406" y="369"/>
                      </a:lnTo>
                      <a:lnTo>
                        <a:pt x="406" y="370"/>
                      </a:lnTo>
                      <a:lnTo>
                        <a:pt x="406" y="371"/>
                      </a:lnTo>
                      <a:lnTo>
                        <a:pt x="408" y="371"/>
                      </a:lnTo>
                      <a:lnTo>
                        <a:pt x="409" y="371"/>
                      </a:lnTo>
                      <a:lnTo>
                        <a:pt x="410" y="368"/>
                      </a:lnTo>
                      <a:lnTo>
                        <a:pt x="413" y="369"/>
                      </a:lnTo>
                      <a:lnTo>
                        <a:pt x="413" y="371"/>
                      </a:lnTo>
                      <a:lnTo>
                        <a:pt x="413" y="373"/>
                      </a:lnTo>
                      <a:lnTo>
                        <a:pt x="414" y="375"/>
                      </a:lnTo>
                      <a:lnTo>
                        <a:pt x="414" y="376"/>
                      </a:lnTo>
                      <a:lnTo>
                        <a:pt x="415" y="376"/>
                      </a:lnTo>
                      <a:lnTo>
                        <a:pt x="417" y="375"/>
                      </a:lnTo>
                      <a:lnTo>
                        <a:pt x="417" y="374"/>
                      </a:lnTo>
                      <a:lnTo>
                        <a:pt x="418" y="374"/>
                      </a:lnTo>
                      <a:lnTo>
                        <a:pt x="419" y="375"/>
                      </a:lnTo>
                      <a:lnTo>
                        <a:pt x="423" y="375"/>
                      </a:lnTo>
                      <a:lnTo>
                        <a:pt x="427" y="375"/>
                      </a:lnTo>
                      <a:lnTo>
                        <a:pt x="428" y="375"/>
                      </a:lnTo>
                      <a:lnTo>
                        <a:pt x="429" y="375"/>
                      </a:lnTo>
                      <a:lnTo>
                        <a:pt x="430" y="376"/>
                      </a:lnTo>
                      <a:lnTo>
                        <a:pt x="429" y="378"/>
                      </a:lnTo>
                      <a:lnTo>
                        <a:pt x="429" y="379"/>
                      </a:lnTo>
                      <a:lnTo>
                        <a:pt x="432" y="379"/>
                      </a:lnTo>
                      <a:lnTo>
                        <a:pt x="433" y="378"/>
                      </a:lnTo>
                      <a:lnTo>
                        <a:pt x="436" y="378"/>
                      </a:lnTo>
                      <a:lnTo>
                        <a:pt x="436" y="379"/>
                      </a:lnTo>
                      <a:lnTo>
                        <a:pt x="437" y="379"/>
                      </a:lnTo>
                      <a:lnTo>
                        <a:pt x="437" y="380"/>
                      </a:lnTo>
                      <a:lnTo>
                        <a:pt x="438" y="382"/>
                      </a:lnTo>
                      <a:lnTo>
                        <a:pt x="439" y="383"/>
                      </a:lnTo>
                      <a:lnTo>
                        <a:pt x="441" y="382"/>
                      </a:lnTo>
                      <a:lnTo>
                        <a:pt x="442" y="379"/>
                      </a:lnTo>
                      <a:lnTo>
                        <a:pt x="442" y="378"/>
                      </a:lnTo>
                      <a:lnTo>
                        <a:pt x="443" y="379"/>
                      </a:lnTo>
                      <a:lnTo>
                        <a:pt x="444" y="379"/>
                      </a:lnTo>
                      <a:lnTo>
                        <a:pt x="444" y="380"/>
                      </a:lnTo>
                      <a:lnTo>
                        <a:pt x="446" y="383"/>
                      </a:lnTo>
                      <a:lnTo>
                        <a:pt x="447" y="384"/>
                      </a:lnTo>
                      <a:lnTo>
                        <a:pt x="448" y="384"/>
                      </a:lnTo>
                      <a:lnTo>
                        <a:pt x="450" y="385"/>
                      </a:lnTo>
                      <a:lnTo>
                        <a:pt x="448" y="385"/>
                      </a:lnTo>
                      <a:lnTo>
                        <a:pt x="450" y="387"/>
                      </a:lnTo>
                      <a:lnTo>
                        <a:pt x="452" y="388"/>
                      </a:lnTo>
                      <a:lnTo>
                        <a:pt x="452" y="389"/>
                      </a:lnTo>
                      <a:lnTo>
                        <a:pt x="453" y="389"/>
                      </a:lnTo>
                      <a:lnTo>
                        <a:pt x="452" y="390"/>
                      </a:lnTo>
                      <a:lnTo>
                        <a:pt x="452" y="392"/>
                      </a:lnTo>
                      <a:lnTo>
                        <a:pt x="452" y="393"/>
                      </a:lnTo>
                      <a:lnTo>
                        <a:pt x="453" y="393"/>
                      </a:lnTo>
                      <a:lnTo>
                        <a:pt x="456" y="393"/>
                      </a:lnTo>
                      <a:lnTo>
                        <a:pt x="456" y="392"/>
                      </a:lnTo>
                      <a:lnTo>
                        <a:pt x="458" y="390"/>
                      </a:lnTo>
                      <a:lnTo>
                        <a:pt x="460" y="390"/>
                      </a:lnTo>
                      <a:lnTo>
                        <a:pt x="460" y="392"/>
                      </a:lnTo>
                      <a:lnTo>
                        <a:pt x="462" y="394"/>
                      </a:lnTo>
                      <a:lnTo>
                        <a:pt x="461" y="397"/>
                      </a:lnTo>
                      <a:lnTo>
                        <a:pt x="460" y="397"/>
                      </a:lnTo>
                      <a:lnTo>
                        <a:pt x="460" y="396"/>
                      </a:lnTo>
                      <a:lnTo>
                        <a:pt x="458" y="397"/>
                      </a:lnTo>
                      <a:lnTo>
                        <a:pt x="457" y="398"/>
                      </a:lnTo>
                      <a:lnTo>
                        <a:pt x="458" y="399"/>
                      </a:lnTo>
                      <a:lnTo>
                        <a:pt x="460" y="399"/>
                      </a:lnTo>
                      <a:lnTo>
                        <a:pt x="460" y="401"/>
                      </a:lnTo>
                      <a:lnTo>
                        <a:pt x="457" y="403"/>
                      </a:lnTo>
                      <a:lnTo>
                        <a:pt x="457" y="406"/>
                      </a:lnTo>
                      <a:lnTo>
                        <a:pt x="457" y="407"/>
                      </a:lnTo>
                      <a:lnTo>
                        <a:pt x="455" y="407"/>
                      </a:lnTo>
                      <a:lnTo>
                        <a:pt x="453" y="407"/>
                      </a:lnTo>
                      <a:lnTo>
                        <a:pt x="452" y="407"/>
                      </a:lnTo>
                      <a:lnTo>
                        <a:pt x="450" y="410"/>
                      </a:lnTo>
                      <a:lnTo>
                        <a:pt x="450" y="412"/>
                      </a:lnTo>
                      <a:lnTo>
                        <a:pt x="448" y="413"/>
                      </a:lnTo>
                      <a:lnTo>
                        <a:pt x="448" y="415"/>
                      </a:lnTo>
                      <a:lnTo>
                        <a:pt x="447" y="413"/>
                      </a:lnTo>
                      <a:lnTo>
                        <a:pt x="447" y="412"/>
                      </a:lnTo>
                      <a:lnTo>
                        <a:pt x="446" y="412"/>
                      </a:lnTo>
                      <a:lnTo>
                        <a:pt x="444" y="412"/>
                      </a:lnTo>
                      <a:lnTo>
                        <a:pt x="444" y="411"/>
                      </a:lnTo>
                      <a:lnTo>
                        <a:pt x="443" y="410"/>
                      </a:lnTo>
                      <a:lnTo>
                        <a:pt x="443" y="408"/>
                      </a:lnTo>
                      <a:lnTo>
                        <a:pt x="442" y="407"/>
                      </a:lnTo>
                      <a:lnTo>
                        <a:pt x="439" y="407"/>
                      </a:lnTo>
                      <a:lnTo>
                        <a:pt x="439" y="408"/>
                      </a:lnTo>
                      <a:lnTo>
                        <a:pt x="439" y="410"/>
                      </a:lnTo>
                      <a:lnTo>
                        <a:pt x="437" y="411"/>
                      </a:lnTo>
                      <a:lnTo>
                        <a:pt x="436" y="411"/>
                      </a:lnTo>
                      <a:lnTo>
                        <a:pt x="434" y="412"/>
                      </a:lnTo>
                      <a:lnTo>
                        <a:pt x="434" y="415"/>
                      </a:lnTo>
                      <a:lnTo>
                        <a:pt x="433" y="415"/>
                      </a:lnTo>
                      <a:lnTo>
                        <a:pt x="429" y="422"/>
                      </a:lnTo>
                      <a:lnTo>
                        <a:pt x="427" y="425"/>
                      </a:lnTo>
                      <a:lnTo>
                        <a:pt x="427" y="421"/>
                      </a:lnTo>
                      <a:lnTo>
                        <a:pt x="428" y="420"/>
                      </a:lnTo>
                      <a:lnTo>
                        <a:pt x="429" y="418"/>
                      </a:lnTo>
                      <a:lnTo>
                        <a:pt x="433" y="412"/>
                      </a:lnTo>
                      <a:lnTo>
                        <a:pt x="432" y="411"/>
                      </a:lnTo>
                      <a:lnTo>
                        <a:pt x="430" y="408"/>
                      </a:lnTo>
                      <a:lnTo>
                        <a:pt x="429" y="407"/>
                      </a:lnTo>
                      <a:lnTo>
                        <a:pt x="427" y="407"/>
                      </a:lnTo>
                      <a:lnTo>
                        <a:pt x="425" y="406"/>
                      </a:lnTo>
                      <a:lnTo>
                        <a:pt x="425" y="403"/>
                      </a:lnTo>
                      <a:lnTo>
                        <a:pt x="424" y="402"/>
                      </a:lnTo>
                      <a:lnTo>
                        <a:pt x="423" y="401"/>
                      </a:lnTo>
                      <a:lnTo>
                        <a:pt x="422" y="398"/>
                      </a:lnTo>
                      <a:lnTo>
                        <a:pt x="420" y="397"/>
                      </a:lnTo>
                      <a:lnTo>
                        <a:pt x="419" y="396"/>
                      </a:lnTo>
                      <a:lnTo>
                        <a:pt x="418" y="394"/>
                      </a:lnTo>
                      <a:lnTo>
                        <a:pt x="413" y="393"/>
                      </a:lnTo>
                      <a:lnTo>
                        <a:pt x="406" y="392"/>
                      </a:lnTo>
                      <a:lnTo>
                        <a:pt x="401" y="388"/>
                      </a:lnTo>
                      <a:lnTo>
                        <a:pt x="399" y="387"/>
                      </a:lnTo>
                      <a:lnTo>
                        <a:pt x="396" y="387"/>
                      </a:lnTo>
                      <a:lnTo>
                        <a:pt x="391" y="385"/>
                      </a:lnTo>
                      <a:lnTo>
                        <a:pt x="387" y="387"/>
                      </a:lnTo>
                      <a:lnTo>
                        <a:pt x="385" y="387"/>
                      </a:lnTo>
                      <a:lnTo>
                        <a:pt x="383" y="384"/>
                      </a:lnTo>
                      <a:lnTo>
                        <a:pt x="383" y="383"/>
                      </a:lnTo>
                      <a:lnTo>
                        <a:pt x="385" y="383"/>
                      </a:lnTo>
                      <a:lnTo>
                        <a:pt x="386" y="382"/>
                      </a:lnTo>
                      <a:lnTo>
                        <a:pt x="387" y="379"/>
                      </a:lnTo>
                      <a:lnTo>
                        <a:pt x="387" y="378"/>
                      </a:lnTo>
                      <a:lnTo>
                        <a:pt x="387" y="376"/>
                      </a:lnTo>
                      <a:lnTo>
                        <a:pt x="386" y="375"/>
                      </a:lnTo>
                      <a:lnTo>
                        <a:pt x="385" y="375"/>
                      </a:lnTo>
                      <a:lnTo>
                        <a:pt x="385" y="373"/>
                      </a:lnTo>
                      <a:lnTo>
                        <a:pt x="385" y="371"/>
                      </a:lnTo>
                      <a:lnTo>
                        <a:pt x="385" y="370"/>
                      </a:lnTo>
                      <a:lnTo>
                        <a:pt x="385" y="369"/>
                      </a:lnTo>
                      <a:lnTo>
                        <a:pt x="383" y="369"/>
                      </a:lnTo>
                      <a:lnTo>
                        <a:pt x="382" y="369"/>
                      </a:lnTo>
                      <a:lnTo>
                        <a:pt x="381" y="369"/>
                      </a:lnTo>
                      <a:lnTo>
                        <a:pt x="378" y="371"/>
                      </a:lnTo>
                      <a:lnTo>
                        <a:pt x="377" y="373"/>
                      </a:lnTo>
                      <a:lnTo>
                        <a:pt x="376" y="374"/>
                      </a:lnTo>
                      <a:lnTo>
                        <a:pt x="375" y="374"/>
                      </a:lnTo>
                      <a:lnTo>
                        <a:pt x="373" y="374"/>
                      </a:lnTo>
                      <a:lnTo>
                        <a:pt x="372" y="373"/>
                      </a:lnTo>
                      <a:lnTo>
                        <a:pt x="371" y="371"/>
                      </a:lnTo>
                      <a:lnTo>
                        <a:pt x="370" y="371"/>
                      </a:lnTo>
                      <a:lnTo>
                        <a:pt x="368" y="373"/>
                      </a:lnTo>
                      <a:lnTo>
                        <a:pt x="368" y="375"/>
                      </a:lnTo>
                      <a:lnTo>
                        <a:pt x="367" y="375"/>
                      </a:lnTo>
                      <a:lnTo>
                        <a:pt x="367" y="376"/>
                      </a:lnTo>
                      <a:lnTo>
                        <a:pt x="367" y="379"/>
                      </a:lnTo>
                      <a:lnTo>
                        <a:pt x="368" y="379"/>
                      </a:lnTo>
                      <a:lnTo>
                        <a:pt x="368" y="380"/>
                      </a:lnTo>
                      <a:lnTo>
                        <a:pt x="368" y="382"/>
                      </a:lnTo>
                      <a:lnTo>
                        <a:pt x="367" y="382"/>
                      </a:lnTo>
                      <a:lnTo>
                        <a:pt x="368" y="384"/>
                      </a:lnTo>
                      <a:lnTo>
                        <a:pt x="368" y="387"/>
                      </a:lnTo>
                      <a:lnTo>
                        <a:pt x="368" y="388"/>
                      </a:lnTo>
                      <a:lnTo>
                        <a:pt x="370" y="388"/>
                      </a:lnTo>
                      <a:lnTo>
                        <a:pt x="371" y="389"/>
                      </a:lnTo>
                      <a:lnTo>
                        <a:pt x="370" y="390"/>
                      </a:lnTo>
                      <a:lnTo>
                        <a:pt x="368" y="390"/>
                      </a:lnTo>
                      <a:lnTo>
                        <a:pt x="367" y="390"/>
                      </a:lnTo>
                      <a:lnTo>
                        <a:pt x="366" y="390"/>
                      </a:lnTo>
                      <a:lnTo>
                        <a:pt x="366" y="392"/>
                      </a:lnTo>
                      <a:lnTo>
                        <a:pt x="366" y="393"/>
                      </a:lnTo>
                      <a:lnTo>
                        <a:pt x="363" y="393"/>
                      </a:lnTo>
                      <a:lnTo>
                        <a:pt x="362" y="393"/>
                      </a:lnTo>
                      <a:lnTo>
                        <a:pt x="363" y="396"/>
                      </a:lnTo>
                      <a:lnTo>
                        <a:pt x="366" y="397"/>
                      </a:lnTo>
                      <a:lnTo>
                        <a:pt x="366" y="398"/>
                      </a:lnTo>
                      <a:lnTo>
                        <a:pt x="368" y="398"/>
                      </a:lnTo>
                      <a:lnTo>
                        <a:pt x="370" y="396"/>
                      </a:lnTo>
                      <a:lnTo>
                        <a:pt x="371" y="394"/>
                      </a:lnTo>
                      <a:lnTo>
                        <a:pt x="375" y="393"/>
                      </a:lnTo>
                      <a:lnTo>
                        <a:pt x="375" y="392"/>
                      </a:lnTo>
                      <a:lnTo>
                        <a:pt x="376" y="392"/>
                      </a:lnTo>
                      <a:lnTo>
                        <a:pt x="376" y="393"/>
                      </a:lnTo>
                      <a:lnTo>
                        <a:pt x="370" y="398"/>
                      </a:lnTo>
                      <a:lnTo>
                        <a:pt x="367" y="401"/>
                      </a:lnTo>
                      <a:lnTo>
                        <a:pt x="364" y="403"/>
                      </a:lnTo>
                      <a:lnTo>
                        <a:pt x="363" y="404"/>
                      </a:lnTo>
                      <a:lnTo>
                        <a:pt x="357" y="411"/>
                      </a:lnTo>
                      <a:lnTo>
                        <a:pt x="353" y="412"/>
                      </a:lnTo>
                      <a:lnTo>
                        <a:pt x="352" y="412"/>
                      </a:lnTo>
                      <a:lnTo>
                        <a:pt x="350" y="413"/>
                      </a:lnTo>
                      <a:lnTo>
                        <a:pt x="342" y="416"/>
                      </a:lnTo>
                      <a:lnTo>
                        <a:pt x="344" y="415"/>
                      </a:lnTo>
                      <a:lnTo>
                        <a:pt x="345" y="415"/>
                      </a:lnTo>
                      <a:lnTo>
                        <a:pt x="347" y="413"/>
                      </a:lnTo>
                      <a:lnTo>
                        <a:pt x="348" y="413"/>
                      </a:lnTo>
                      <a:lnTo>
                        <a:pt x="349" y="412"/>
                      </a:lnTo>
                      <a:lnTo>
                        <a:pt x="350" y="412"/>
                      </a:lnTo>
                      <a:lnTo>
                        <a:pt x="350" y="411"/>
                      </a:lnTo>
                      <a:lnTo>
                        <a:pt x="350" y="410"/>
                      </a:lnTo>
                      <a:lnTo>
                        <a:pt x="352" y="410"/>
                      </a:lnTo>
                      <a:lnTo>
                        <a:pt x="352" y="408"/>
                      </a:lnTo>
                      <a:lnTo>
                        <a:pt x="350" y="407"/>
                      </a:lnTo>
                      <a:lnTo>
                        <a:pt x="348" y="407"/>
                      </a:lnTo>
                      <a:lnTo>
                        <a:pt x="347" y="407"/>
                      </a:lnTo>
                      <a:lnTo>
                        <a:pt x="347" y="406"/>
                      </a:lnTo>
                      <a:lnTo>
                        <a:pt x="345" y="404"/>
                      </a:lnTo>
                      <a:lnTo>
                        <a:pt x="345" y="403"/>
                      </a:lnTo>
                      <a:lnTo>
                        <a:pt x="345" y="402"/>
                      </a:lnTo>
                      <a:lnTo>
                        <a:pt x="345" y="401"/>
                      </a:lnTo>
                      <a:lnTo>
                        <a:pt x="347" y="402"/>
                      </a:lnTo>
                      <a:lnTo>
                        <a:pt x="348" y="401"/>
                      </a:lnTo>
                      <a:lnTo>
                        <a:pt x="345" y="398"/>
                      </a:lnTo>
                      <a:lnTo>
                        <a:pt x="344" y="398"/>
                      </a:lnTo>
                      <a:lnTo>
                        <a:pt x="344" y="397"/>
                      </a:lnTo>
                      <a:lnTo>
                        <a:pt x="344" y="396"/>
                      </a:lnTo>
                      <a:lnTo>
                        <a:pt x="343" y="394"/>
                      </a:lnTo>
                      <a:lnTo>
                        <a:pt x="342" y="393"/>
                      </a:lnTo>
                      <a:lnTo>
                        <a:pt x="339" y="393"/>
                      </a:lnTo>
                      <a:lnTo>
                        <a:pt x="338" y="394"/>
                      </a:lnTo>
                      <a:lnTo>
                        <a:pt x="339" y="394"/>
                      </a:lnTo>
                      <a:lnTo>
                        <a:pt x="338" y="396"/>
                      </a:lnTo>
                      <a:lnTo>
                        <a:pt x="336" y="396"/>
                      </a:lnTo>
                      <a:lnTo>
                        <a:pt x="338" y="398"/>
                      </a:lnTo>
                      <a:lnTo>
                        <a:pt x="336" y="402"/>
                      </a:lnTo>
                      <a:lnTo>
                        <a:pt x="335" y="402"/>
                      </a:lnTo>
                      <a:lnTo>
                        <a:pt x="333" y="403"/>
                      </a:lnTo>
                      <a:lnTo>
                        <a:pt x="333" y="402"/>
                      </a:lnTo>
                      <a:lnTo>
                        <a:pt x="330" y="403"/>
                      </a:lnTo>
                      <a:lnTo>
                        <a:pt x="329" y="402"/>
                      </a:lnTo>
                      <a:lnTo>
                        <a:pt x="330" y="402"/>
                      </a:lnTo>
                      <a:lnTo>
                        <a:pt x="329" y="401"/>
                      </a:lnTo>
                      <a:lnTo>
                        <a:pt x="328" y="401"/>
                      </a:lnTo>
                      <a:lnTo>
                        <a:pt x="328" y="399"/>
                      </a:lnTo>
                      <a:lnTo>
                        <a:pt x="330" y="399"/>
                      </a:lnTo>
                      <a:lnTo>
                        <a:pt x="330" y="397"/>
                      </a:lnTo>
                      <a:lnTo>
                        <a:pt x="331" y="396"/>
                      </a:lnTo>
                      <a:lnTo>
                        <a:pt x="331" y="394"/>
                      </a:lnTo>
                      <a:lnTo>
                        <a:pt x="329" y="394"/>
                      </a:lnTo>
                      <a:lnTo>
                        <a:pt x="326" y="393"/>
                      </a:lnTo>
                      <a:lnTo>
                        <a:pt x="325" y="392"/>
                      </a:lnTo>
                      <a:lnTo>
                        <a:pt x="325" y="393"/>
                      </a:lnTo>
                      <a:lnTo>
                        <a:pt x="324" y="394"/>
                      </a:lnTo>
                      <a:lnTo>
                        <a:pt x="321" y="394"/>
                      </a:lnTo>
                      <a:lnTo>
                        <a:pt x="320" y="393"/>
                      </a:lnTo>
                      <a:lnTo>
                        <a:pt x="319" y="394"/>
                      </a:lnTo>
                      <a:lnTo>
                        <a:pt x="319" y="397"/>
                      </a:lnTo>
                      <a:lnTo>
                        <a:pt x="319" y="398"/>
                      </a:lnTo>
                      <a:lnTo>
                        <a:pt x="320" y="398"/>
                      </a:lnTo>
                      <a:lnTo>
                        <a:pt x="321" y="398"/>
                      </a:lnTo>
                      <a:lnTo>
                        <a:pt x="323" y="399"/>
                      </a:lnTo>
                      <a:lnTo>
                        <a:pt x="321" y="401"/>
                      </a:lnTo>
                      <a:lnTo>
                        <a:pt x="321" y="402"/>
                      </a:lnTo>
                      <a:lnTo>
                        <a:pt x="320" y="402"/>
                      </a:lnTo>
                      <a:lnTo>
                        <a:pt x="316" y="402"/>
                      </a:lnTo>
                      <a:lnTo>
                        <a:pt x="315" y="402"/>
                      </a:lnTo>
                      <a:lnTo>
                        <a:pt x="315" y="403"/>
                      </a:lnTo>
                      <a:lnTo>
                        <a:pt x="314" y="406"/>
                      </a:lnTo>
                      <a:lnTo>
                        <a:pt x="315" y="406"/>
                      </a:lnTo>
                      <a:lnTo>
                        <a:pt x="315" y="407"/>
                      </a:lnTo>
                      <a:lnTo>
                        <a:pt x="315" y="411"/>
                      </a:lnTo>
                      <a:lnTo>
                        <a:pt x="311" y="412"/>
                      </a:lnTo>
                      <a:lnTo>
                        <a:pt x="310" y="411"/>
                      </a:lnTo>
                      <a:lnTo>
                        <a:pt x="309" y="412"/>
                      </a:lnTo>
                      <a:lnTo>
                        <a:pt x="307" y="412"/>
                      </a:lnTo>
                      <a:lnTo>
                        <a:pt x="303" y="412"/>
                      </a:lnTo>
                      <a:lnTo>
                        <a:pt x="303" y="415"/>
                      </a:lnTo>
                      <a:lnTo>
                        <a:pt x="301" y="416"/>
                      </a:lnTo>
                      <a:lnTo>
                        <a:pt x="301" y="418"/>
                      </a:lnTo>
                      <a:lnTo>
                        <a:pt x="302" y="420"/>
                      </a:lnTo>
                      <a:lnTo>
                        <a:pt x="305" y="420"/>
                      </a:lnTo>
                      <a:lnTo>
                        <a:pt x="306" y="418"/>
                      </a:lnTo>
                      <a:lnTo>
                        <a:pt x="307" y="417"/>
                      </a:lnTo>
                      <a:lnTo>
                        <a:pt x="309" y="417"/>
                      </a:lnTo>
                      <a:lnTo>
                        <a:pt x="310" y="417"/>
                      </a:lnTo>
                      <a:lnTo>
                        <a:pt x="310" y="418"/>
                      </a:lnTo>
                      <a:lnTo>
                        <a:pt x="311" y="418"/>
                      </a:lnTo>
                      <a:lnTo>
                        <a:pt x="312" y="417"/>
                      </a:lnTo>
                      <a:lnTo>
                        <a:pt x="314" y="417"/>
                      </a:lnTo>
                      <a:lnTo>
                        <a:pt x="315" y="416"/>
                      </a:lnTo>
                      <a:lnTo>
                        <a:pt x="316" y="417"/>
                      </a:lnTo>
                      <a:lnTo>
                        <a:pt x="315" y="417"/>
                      </a:lnTo>
                      <a:lnTo>
                        <a:pt x="307" y="420"/>
                      </a:lnTo>
                      <a:lnTo>
                        <a:pt x="305" y="421"/>
                      </a:lnTo>
                      <a:lnTo>
                        <a:pt x="301" y="421"/>
                      </a:lnTo>
                      <a:lnTo>
                        <a:pt x="300" y="421"/>
                      </a:lnTo>
                      <a:lnTo>
                        <a:pt x="297" y="421"/>
                      </a:lnTo>
                      <a:lnTo>
                        <a:pt x="297" y="420"/>
                      </a:lnTo>
                      <a:lnTo>
                        <a:pt x="297" y="418"/>
                      </a:lnTo>
                      <a:lnTo>
                        <a:pt x="295" y="415"/>
                      </a:lnTo>
                      <a:lnTo>
                        <a:pt x="293" y="415"/>
                      </a:lnTo>
                      <a:lnTo>
                        <a:pt x="293" y="413"/>
                      </a:lnTo>
                      <a:lnTo>
                        <a:pt x="292" y="411"/>
                      </a:lnTo>
                      <a:lnTo>
                        <a:pt x="289" y="410"/>
                      </a:lnTo>
                      <a:lnTo>
                        <a:pt x="287" y="408"/>
                      </a:lnTo>
                      <a:lnTo>
                        <a:pt x="287" y="407"/>
                      </a:lnTo>
                      <a:lnTo>
                        <a:pt x="286" y="407"/>
                      </a:lnTo>
                      <a:lnTo>
                        <a:pt x="284" y="407"/>
                      </a:lnTo>
                      <a:lnTo>
                        <a:pt x="282" y="408"/>
                      </a:lnTo>
                      <a:lnTo>
                        <a:pt x="281" y="407"/>
                      </a:lnTo>
                      <a:lnTo>
                        <a:pt x="279" y="407"/>
                      </a:lnTo>
                      <a:lnTo>
                        <a:pt x="277" y="407"/>
                      </a:lnTo>
                      <a:lnTo>
                        <a:pt x="274" y="407"/>
                      </a:lnTo>
                      <a:lnTo>
                        <a:pt x="272" y="404"/>
                      </a:lnTo>
                      <a:lnTo>
                        <a:pt x="270" y="403"/>
                      </a:lnTo>
                      <a:lnTo>
                        <a:pt x="264" y="403"/>
                      </a:lnTo>
                      <a:lnTo>
                        <a:pt x="263" y="403"/>
                      </a:lnTo>
                      <a:lnTo>
                        <a:pt x="256" y="401"/>
                      </a:lnTo>
                      <a:lnTo>
                        <a:pt x="254" y="399"/>
                      </a:lnTo>
                      <a:lnTo>
                        <a:pt x="251" y="396"/>
                      </a:lnTo>
                      <a:lnTo>
                        <a:pt x="251" y="394"/>
                      </a:lnTo>
                      <a:lnTo>
                        <a:pt x="254" y="394"/>
                      </a:lnTo>
                      <a:lnTo>
                        <a:pt x="255" y="394"/>
                      </a:lnTo>
                      <a:lnTo>
                        <a:pt x="256" y="393"/>
                      </a:lnTo>
                      <a:lnTo>
                        <a:pt x="256" y="392"/>
                      </a:lnTo>
                      <a:lnTo>
                        <a:pt x="256" y="390"/>
                      </a:lnTo>
                      <a:lnTo>
                        <a:pt x="256" y="389"/>
                      </a:lnTo>
                      <a:lnTo>
                        <a:pt x="258" y="389"/>
                      </a:lnTo>
                      <a:lnTo>
                        <a:pt x="259" y="388"/>
                      </a:lnTo>
                      <a:lnTo>
                        <a:pt x="260" y="388"/>
                      </a:lnTo>
                      <a:lnTo>
                        <a:pt x="262" y="388"/>
                      </a:lnTo>
                      <a:lnTo>
                        <a:pt x="263" y="388"/>
                      </a:lnTo>
                      <a:lnTo>
                        <a:pt x="263" y="385"/>
                      </a:lnTo>
                      <a:lnTo>
                        <a:pt x="262" y="384"/>
                      </a:lnTo>
                      <a:lnTo>
                        <a:pt x="262" y="383"/>
                      </a:lnTo>
                      <a:lnTo>
                        <a:pt x="262" y="382"/>
                      </a:lnTo>
                      <a:lnTo>
                        <a:pt x="262" y="380"/>
                      </a:lnTo>
                      <a:lnTo>
                        <a:pt x="259" y="380"/>
                      </a:lnTo>
                      <a:lnTo>
                        <a:pt x="258" y="380"/>
                      </a:lnTo>
                      <a:lnTo>
                        <a:pt x="258" y="379"/>
                      </a:lnTo>
                      <a:lnTo>
                        <a:pt x="258" y="378"/>
                      </a:lnTo>
                      <a:lnTo>
                        <a:pt x="256" y="376"/>
                      </a:lnTo>
                      <a:lnTo>
                        <a:pt x="255" y="376"/>
                      </a:lnTo>
                      <a:lnTo>
                        <a:pt x="254" y="376"/>
                      </a:lnTo>
                      <a:lnTo>
                        <a:pt x="250" y="375"/>
                      </a:lnTo>
                      <a:lnTo>
                        <a:pt x="249" y="374"/>
                      </a:lnTo>
                      <a:lnTo>
                        <a:pt x="249" y="373"/>
                      </a:lnTo>
                      <a:lnTo>
                        <a:pt x="244" y="373"/>
                      </a:lnTo>
                      <a:lnTo>
                        <a:pt x="242" y="373"/>
                      </a:lnTo>
                      <a:lnTo>
                        <a:pt x="241" y="371"/>
                      </a:lnTo>
                      <a:lnTo>
                        <a:pt x="241" y="370"/>
                      </a:lnTo>
                      <a:lnTo>
                        <a:pt x="240" y="370"/>
                      </a:lnTo>
                      <a:lnTo>
                        <a:pt x="239" y="370"/>
                      </a:lnTo>
                      <a:lnTo>
                        <a:pt x="234" y="371"/>
                      </a:lnTo>
                      <a:lnTo>
                        <a:pt x="232" y="371"/>
                      </a:lnTo>
                      <a:lnTo>
                        <a:pt x="234" y="370"/>
                      </a:lnTo>
                      <a:lnTo>
                        <a:pt x="232" y="369"/>
                      </a:lnTo>
                      <a:lnTo>
                        <a:pt x="232" y="368"/>
                      </a:lnTo>
                      <a:lnTo>
                        <a:pt x="231" y="365"/>
                      </a:lnTo>
                      <a:lnTo>
                        <a:pt x="230" y="361"/>
                      </a:lnTo>
                      <a:lnTo>
                        <a:pt x="230" y="360"/>
                      </a:lnTo>
                      <a:lnTo>
                        <a:pt x="228" y="360"/>
                      </a:lnTo>
                      <a:lnTo>
                        <a:pt x="227" y="361"/>
                      </a:lnTo>
                      <a:lnTo>
                        <a:pt x="226" y="361"/>
                      </a:lnTo>
                      <a:lnTo>
                        <a:pt x="223" y="363"/>
                      </a:lnTo>
                      <a:lnTo>
                        <a:pt x="222" y="361"/>
                      </a:lnTo>
                      <a:lnTo>
                        <a:pt x="222" y="360"/>
                      </a:lnTo>
                      <a:lnTo>
                        <a:pt x="223" y="359"/>
                      </a:lnTo>
                      <a:lnTo>
                        <a:pt x="223" y="357"/>
                      </a:lnTo>
                      <a:lnTo>
                        <a:pt x="223" y="356"/>
                      </a:lnTo>
                      <a:lnTo>
                        <a:pt x="223" y="354"/>
                      </a:lnTo>
                      <a:lnTo>
                        <a:pt x="223" y="352"/>
                      </a:lnTo>
                      <a:lnTo>
                        <a:pt x="223" y="350"/>
                      </a:lnTo>
                      <a:lnTo>
                        <a:pt x="222" y="350"/>
                      </a:lnTo>
                      <a:lnTo>
                        <a:pt x="220" y="350"/>
                      </a:lnTo>
                      <a:lnTo>
                        <a:pt x="216" y="350"/>
                      </a:lnTo>
                      <a:lnTo>
                        <a:pt x="213" y="350"/>
                      </a:lnTo>
                      <a:lnTo>
                        <a:pt x="212" y="350"/>
                      </a:lnTo>
                      <a:lnTo>
                        <a:pt x="209" y="351"/>
                      </a:lnTo>
                      <a:lnTo>
                        <a:pt x="204" y="354"/>
                      </a:lnTo>
                      <a:lnTo>
                        <a:pt x="203" y="354"/>
                      </a:lnTo>
                      <a:lnTo>
                        <a:pt x="203" y="355"/>
                      </a:lnTo>
                      <a:lnTo>
                        <a:pt x="202" y="355"/>
                      </a:lnTo>
                      <a:lnTo>
                        <a:pt x="201" y="354"/>
                      </a:lnTo>
                      <a:lnTo>
                        <a:pt x="201" y="352"/>
                      </a:lnTo>
                      <a:lnTo>
                        <a:pt x="201" y="351"/>
                      </a:lnTo>
                      <a:lnTo>
                        <a:pt x="201" y="350"/>
                      </a:lnTo>
                      <a:lnTo>
                        <a:pt x="201" y="349"/>
                      </a:lnTo>
                      <a:lnTo>
                        <a:pt x="202" y="346"/>
                      </a:lnTo>
                      <a:lnTo>
                        <a:pt x="202" y="343"/>
                      </a:lnTo>
                      <a:lnTo>
                        <a:pt x="201" y="341"/>
                      </a:lnTo>
                      <a:lnTo>
                        <a:pt x="199" y="341"/>
                      </a:lnTo>
                      <a:lnTo>
                        <a:pt x="198" y="341"/>
                      </a:lnTo>
                      <a:lnTo>
                        <a:pt x="197" y="343"/>
                      </a:lnTo>
                      <a:lnTo>
                        <a:pt x="194" y="343"/>
                      </a:lnTo>
                      <a:lnTo>
                        <a:pt x="193" y="343"/>
                      </a:lnTo>
                      <a:lnTo>
                        <a:pt x="192" y="345"/>
                      </a:lnTo>
                      <a:lnTo>
                        <a:pt x="190" y="346"/>
                      </a:lnTo>
                      <a:lnTo>
                        <a:pt x="187" y="347"/>
                      </a:lnTo>
                      <a:lnTo>
                        <a:pt x="184" y="349"/>
                      </a:lnTo>
                      <a:lnTo>
                        <a:pt x="180" y="351"/>
                      </a:lnTo>
                      <a:lnTo>
                        <a:pt x="176" y="355"/>
                      </a:lnTo>
                      <a:lnTo>
                        <a:pt x="176" y="356"/>
                      </a:lnTo>
                      <a:lnTo>
                        <a:pt x="178" y="360"/>
                      </a:lnTo>
                      <a:lnTo>
                        <a:pt x="180" y="365"/>
                      </a:lnTo>
                      <a:lnTo>
                        <a:pt x="181" y="365"/>
                      </a:lnTo>
                      <a:lnTo>
                        <a:pt x="184" y="365"/>
                      </a:lnTo>
                      <a:lnTo>
                        <a:pt x="187" y="364"/>
                      </a:lnTo>
                      <a:lnTo>
                        <a:pt x="188" y="364"/>
                      </a:lnTo>
                      <a:lnTo>
                        <a:pt x="189" y="365"/>
                      </a:lnTo>
                      <a:lnTo>
                        <a:pt x="190" y="365"/>
                      </a:lnTo>
                      <a:lnTo>
                        <a:pt x="193" y="365"/>
                      </a:lnTo>
                      <a:lnTo>
                        <a:pt x="195" y="365"/>
                      </a:lnTo>
                      <a:lnTo>
                        <a:pt x="197" y="365"/>
                      </a:lnTo>
                      <a:lnTo>
                        <a:pt x="197" y="364"/>
                      </a:lnTo>
                      <a:lnTo>
                        <a:pt x="197" y="363"/>
                      </a:lnTo>
                      <a:lnTo>
                        <a:pt x="199" y="363"/>
                      </a:lnTo>
                      <a:lnTo>
                        <a:pt x="201" y="363"/>
                      </a:lnTo>
                      <a:lnTo>
                        <a:pt x="202" y="363"/>
                      </a:lnTo>
                      <a:lnTo>
                        <a:pt x="204" y="363"/>
                      </a:lnTo>
                      <a:lnTo>
                        <a:pt x="204" y="364"/>
                      </a:lnTo>
                      <a:lnTo>
                        <a:pt x="207" y="365"/>
                      </a:lnTo>
                      <a:lnTo>
                        <a:pt x="208" y="365"/>
                      </a:lnTo>
                      <a:lnTo>
                        <a:pt x="209" y="366"/>
                      </a:lnTo>
                      <a:lnTo>
                        <a:pt x="211" y="366"/>
                      </a:lnTo>
                      <a:lnTo>
                        <a:pt x="211" y="368"/>
                      </a:lnTo>
                      <a:lnTo>
                        <a:pt x="213" y="368"/>
                      </a:lnTo>
                      <a:lnTo>
                        <a:pt x="216" y="369"/>
                      </a:lnTo>
                      <a:lnTo>
                        <a:pt x="217" y="369"/>
                      </a:lnTo>
                      <a:lnTo>
                        <a:pt x="216" y="370"/>
                      </a:lnTo>
                      <a:lnTo>
                        <a:pt x="215" y="371"/>
                      </a:lnTo>
                      <a:lnTo>
                        <a:pt x="213" y="373"/>
                      </a:lnTo>
                      <a:lnTo>
                        <a:pt x="212" y="374"/>
                      </a:lnTo>
                      <a:lnTo>
                        <a:pt x="211" y="375"/>
                      </a:lnTo>
                      <a:lnTo>
                        <a:pt x="211" y="376"/>
                      </a:lnTo>
                      <a:lnTo>
                        <a:pt x="212" y="376"/>
                      </a:lnTo>
                      <a:lnTo>
                        <a:pt x="212" y="378"/>
                      </a:lnTo>
                      <a:lnTo>
                        <a:pt x="211" y="378"/>
                      </a:lnTo>
                      <a:lnTo>
                        <a:pt x="209" y="378"/>
                      </a:lnTo>
                      <a:lnTo>
                        <a:pt x="208" y="378"/>
                      </a:lnTo>
                      <a:lnTo>
                        <a:pt x="207" y="378"/>
                      </a:lnTo>
                      <a:lnTo>
                        <a:pt x="207" y="379"/>
                      </a:lnTo>
                      <a:lnTo>
                        <a:pt x="206" y="379"/>
                      </a:lnTo>
                      <a:lnTo>
                        <a:pt x="204" y="378"/>
                      </a:lnTo>
                      <a:lnTo>
                        <a:pt x="204" y="376"/>
                      </a:lnTo>
                      <a:lnTo>
                        <a:pt x="203" y="376"/>
                      </a:lnTo>
                      <a:lnTo>
                        <a:pt x="202" y="376"/>
                      </a:lnTo>
                      <a:lnTo>
                        <a:pt x="201" y="376"/>
                      </a:lnTo>
                      <a:lnTo>
                        <a:pt x="199" y="375"/>
                      </a:lnTo>
                      <a:lnTo>
                        <a:pt x="198" y="375"/>
                      </a:lnTo>
                      <a:lnTo>
                        <a:pt x="195" y="373"/>
                      </a:lnTo>
                      <a:lnTo>
                        <a:pt x="193" y="373"/>
                      </a:lnTo>
                      <a:lnTo>
                        <a:pt x="192" y="371"/>
                      </a:lnTo>
                      <a:lnTo>
                        <a:pt x="188" y="370"/>
                      </a:lnTo>
                      <a:lnTo>
                        <a:pt x="188" y="369"/>
                      </a:lnTo>
                      <a:lnTo>
                        <a:pt x="187" y="369"/>
                      </a:lnTo>
                      <a:lnTo>
                        <a:pt x="187" y="368"/>
                      </a:lnTo>
                      <a:lnTo>
                        <a:pt x="184" y="369"/>
                      </a:lnTo>
                      <a:lnTo>
                        <a:pt x="181" y="369"/>
                      </a:lnTo>
                      <a:lnTo>
                        <a:pt x="176" y="369"/>
                      </a:lnTo>
                      <a:lnTo>
                        <a:pt x="171" y="371"/>
                      </a:lnTo>
                      <a:lnTo>
                        <a:pt x="168" y="374"/>
                      </a:lnTo>
                      <a:lnTo>
                        <a:pt x="165" y="374"/>
                      </a:lnTo>
                      <a:lnTo>
                        <a:pt x="162" y="375"/>
                      </a:lnTo>
                      <a:lnTo>
                        <a:pt x="160" y="374"/>
                      </a:lnTo>
                      <a:lnTo>
                        <a:pt x="155" y="373"/>
                      </a:lnTo>
                      <a:lnTo>
                        <a:pt x="148" y="373"/>
                      </a:lnTo>
                      <a:lnTo>
                        <a:pt x="141" y="371"/>
                      </a:lnTo>
                      <a:lnTo>
                        <a:pt x="136" y="371"/>
                      </a:lnTo>
                      <a:lnTo>
                        <a:pt x="132" y="370"/>
                      </a:lnTo>
                      <a:lnTo>
                        <a:pt x="124" y="368"/>
                      </a:lnTo>
                      <a:lnTo>
                        <a:pt x="112" y="363"/>
                      </a:lnTo>
                      <a:lnTo>
                        <a:pt x="105" y="359"/>
                      </a:lnTo>
                      <a:lnTo>
                        <a:pt x="103" y="357"/>
                      </a:lnTo>
                      <a:lnTo>
                        <a:pt x="95" y="355"/>
                      </a:lnTo>
                      <a:lnTo>
                        <a:pt x="93" y="354"/>
                      </a:lnTo>
                      <a:lnTo>
                        <a:pt x="85" y="352"/>
                      </a:lnTo>
                      <a:lnTo>
                        <a:pt x="80" y="351"/>
                      </a:lnTo>
                      <a:lnTo>
                        <a:pt x="76" y="351"/>
                      </a:lnTo>
                      <a:lnTo>
                        <a:pt x="73" y="352"/>
                      </a:lnTo>
                      <a:lnTo>
                        <a:pt x="70" y="354"/>
                      </a:lnTo>
                      <a:lnTo>
                        <a:pt x="67" y="354"/>
                      </a:lnTo>
                      <a:lnTo>
                        <a:pt x="61" y="354"/>
                      </a:lnTo>
                      <a:lnTo>
                        <a:pt x="58" y="354"/>
                      </a:lnTo>
                      <a:lnTo>
                        <a:pt x="52" y="354"/>
                      </a:lnTo>
                      <a:lnTo>
                        <a:pt x="48" y="355"/>
                      </a:lnTo>
                      <a:lnTo>
                        <a:pt x="43" y="355"/>
                      </a:lnTo>
                      <a:lnTo>
                        <a:pt x="39" y="356"/>
                      </a:lnTo>
                      <a:lnTo>
                        <a:pt x="34" y="357"/>
                      </a:lnTo>
                      <a:lnTo>
                        <a:pt x="32" y="357"/>
                      </a:lnTo>
                      <a:lnTo>
                        <a:pt x="29" y="360"/>
                      </a:lnTo>
                      <a:lnTo>
                        <a:pt x="28" y="361"/>
                      </a:lnTo>
                      <a:lnTo>
                        <a:pt x="25" y="363"/>
                      </a:lnTo>
                      <a:lnTo>
                        <a:pt x="20" y="355"/>
                      </a:lnTo>
                      <a:lnTo>
                        <a:pt x="20" y="354"/>
                      </a:lnTo>
                      <a:lnTo>
                        <a:pt x="20" y="346"/>
                      </a:lnTo>
                      <a:lnTo>
                        <a:pt x="25" y="338"/>
                      </a:lnTo>
                      <a:lnTo>
                        <a:pt x="29" y="331"/>
                      </a:lnTo>
                      <a:lnTo>
                        <a:pt x="32" y="328"/>
                      </a:lnTo>
                      <a:lnTo>
                        <a:pt x="33" y="327"/>
                      </a:lnTo>
                      <a:lnTo>
                        <a:pt x="35" y="323"/>
                      </a:lnTo>
                      <a:lnTo>
                        <a:pt x="35" y="322"/>
                      </a:lnTo>
                      <a:lnTo>
                        <a:pt x="37" y="314"/>
                      </a:lnTo>
                      <a:lnTo>
                        <a:pt x="37" y="313"/>
                      </a:lnTo>
                      <a:lnTo>
                        <a:pt x="35" y="308"/>
                      </a:lnTo>
                      <a:lnTo>
                        <a:pt x="35" y="303"/>
                      </a:lnTo>
                      <a:lnTo>
                        <a:pt x="34" y="298"/>
                      </a:lnTo>
                      <a:lnTo>
                        <a:pt x="33" y="298"/>
                      </a:lnTo>
                      <a:lnTo>
                        <a:pt x="30" y="294"/>
                      </a:lnTo>
                      <a:lnTo>
                        <a:pt x="32" y="288"/>
                      </a:lnTo>
                      <a:lnTo>
                        <a:pt x="32" y="286"/>
                      </a:lnTo>
                      <a:lnTo>
                        <a:pt x="33" y="286"/>
                      </a:lnTo>
                      <a:lnTo>
                        <a:pt x="35" y="282"/>
                      </a:lnTo>
                      <a:lnTo>
                        <a:pt x="37" y="282"/>
                      </a:lnTo>
                      <a:lnTo>
                        <a:pt x="37" y="281"/>
                      </a:lnTo>
                      <a:lnTo>
                        <a:pt x="35" y="275"/>
                      </a:lnTo>
                      <a:lnTo>
                        <a:pt x="32" y="271"/>
                      </a:lnTo>
                      <a:lnTo>
                        <a:pt x="33" y="267"/>
                      </a:lnTo>
                      <a:lnTo>
                        <a:pt x="46" y="243"/>
                      </a:lnTo>
                      <a:lnTo>
                        <a:pt x="47" y="242"/>
                      </a:lnTo>
                      <a:lnTo>
                        <a:pt x="47" y="235"/>
                      </a:lnTo>
                      <a:lnTo>
                        <a:pt x="48" y="235"/>
                      </a:lnTo>
                      <a:lnTo>
                        <a:pt x="49" y="230"/>
                      </a:lnTo>
                      <a:lnTo>
                        <a:pt x="48" y="221"/>
                      </a:lnTo>
                      <a:lnTo>
                        <a:pt x="49" y="214"/>
                      </a:lnTo>
                      <a:lnTo>
                        <a:pt x="49" y="202"/>
                      </a:lnTo>
                      <a:lnTo>
                        <a:pt x="48" y="202"/>
                      </a:lnTo>
                      <a:lnTo>
                        <a:pt x="47" y="202"/>
                      </a:lnTo>
                      <a:lnTo>
                        <a:pt x="44" y="204"/>
                      </a:lnTo>
                      <a:lnTo>
                        <a:pt x="43" y="204"/>
                      </a:lnTo>
                      <a:lnTo>
                        <a:pt x="43" y="202"/>
                      </a:lnTo>
                      <a:lnTo>
                        <a:pt x="42" y="200"/>
                      </a:lnTo>
                      <a:lnTo>
                        <a:pt x="42" y="197"/>
                      </a:lnTo>
                      <a:lnTo>
                        <a:pt x="42" y="195"/>
                      </a:lnTo>
                      <a:lnTo>
                        <a:pt x="40" y="194"/>
                      </a:lnTo>
                      <a:lnTo>
                        <a:pt x="39" y="192"/>
                      </a:lnTo>
                      <a:lnTo>
                        <a:pt x="37" y="190"/>
                      </a:lnTo>
                      <a:lnTo>
                        <a:pt x="39" y="182"/>
                      </a:lnTo>
                      <a:lnTo>
                        <a:pt x="37" y="181"/>
                      </a:lnTo>
                      <a:lnTo>
                        <a:pt x="34" y="178"/>
                      </a:lnTo>
                      <a:lnTo>
                        <a:pt x="30" y="171"/>
                      </a:lnTo>
                      <a:lnTo>
                        <a:pt x="24" y="166"/>
                      </a:lnTo>
                      <a:lnTo>
                        <a:pt x="23" y="163"/>
                      </a:lnTo>
                      <a:lnTo>
                        <a:pt x="21" y="160"/>
                      </a:lnTo>
                      <a:lnTo>
                        <a:pt x="21" y="157"/>
                      </a:lnTo>
                      <a:lnTo>
                        <a:pt x="23" y="150"/>
                      </a:lnTo>
                      <a:lnTo>
                        <a:pt x="23" y="146"/>
                      </a:lnTo>
                      <a:lnTo>
                        <a:pt x="20" y="138"/>
                      </a:lnTo>
                      <a:lnTo>
                        <a:pt x="16" y="133"/>
                      </a:lnTo>
                      <a:lnTo>
                        <a:pt x="16" y="131"/>
                      </a:lnTo>
                      <a:lnTo>
                        <a:pt x="13" y="127"/>
                      </a:lnTo>
                      <a:lnTo>
                        <a:pt x="9" y="124"/>
                      </a:lnTo>
                      <a:lnTo>
                        <a:pt x="5" y="119"/>
                      </a:lnTo>
                      <a:lnTo>
                        <a:pt x="2" y="116"/>
                      </a:lnTo>
                      <a:lnTo>
                        <a:pt x="2" y="110"/>
                      </a:lnTo>
                      <a:lnTo>
                        <a:pt x="2" y="103"/>
                      </a:lnTo>
                      <a:lnTo>
                        <a:pt x="2" y="102"/>
                      </a:lnTo>
                      <a:lnTo>
                        <a:pt x="2" y="99"/>
                      </a:lnTo>
                      <a:lnTo>
                        <a:pt x="1" y="98"/>
                      </a:lnTo>
                      <a:lnTo>
                        <a:pt x="1" y="96"/>
                      </a:lnTo>
                      <a:lnTo>
                        <a:pt x="1" y="93"/>
                      </a:lnTo>
                      <a:lnTo>
                        <a:pt x="1" y="87"/>
                      </a:lnTo>
                      <a:lnTo>
                        <a:pt x="1" y="78"/>
                      </a:lnTo>
                      <a:lnTo>
                        <a:pt x="1" y="77"/>
                      </a:lnTo>
                      <a:lnTo>
                        <a:pt x="1" y="74"/>
                      </a:lnTo>
                      <a:lnTo>
                        <a:pt x="1" y="73"/>
                      </a:lnTo>
                      <a:lnTo>
                        <a:pt x="1" y="70"/>
                      </a:lnTo>
                      <a:lnTo>
                        <a:pt x="1" y="69"/>
                      </a:lnTo>
                      <a:lnTo>
                        <a:pt x="1" y="66"/>
                      </a:lnTo>
                      <a:lnTo>
                        <a:pt x="1" y="65"/>
                      </a:lnTo>
                      <a:lnTo>
                        <a:pt x="1" y="64"/>
                      </a:lnTo>
                      <a:lnTo>
                        <a:pt x="1" y="63"/>
                      </a:lnTo>
                      <a:lnTo>
                        <a:pt x="1" y="61"/>
                      </a:lnTo>
                      <a:lnTo>
                        <a:pt x="1" y="56"/>
                      </a:lnTo>
                      <a:lnTo>
                        <a:pt x="1" y="51"/>
                      </a:lnTo>
                      <a:lnTo>
                        <a:pt x="1" y="50"/>
                      </a:lnTo>
                      <a:lnTo>
                        <a:pt x="1" y="47"/>
                      </a:lnTo>
                      <a:lnTo>
                        <a:pt x="1" y="46"/>
                      </a:lnTo>
                      <a:lnTo>
                        <a:pt x="1" y="42"/>
                      </a:lnTo>
                      <a:lnTo>
                        <a:pt x="0" y="35"/>
                      </a:lnTo>
                      <a:lnTo>
                        <a:pt x="0" y="33"/>
                      </a:lnTo>
                      <a:lnTo>
                        <a:pt x="0" y="32"/>
                      </a:lnTo>
                      <a:lnTo>
                        <a:pt x="0" y="31"/>
                      </a:lnTo>
                      <a:lnTo>
                        <a:pt x="0" y="23"/>
                      </a:lnTo>
                      <a:lnTo>
                        <a:pt x="0" y="22"/>
                      </a:lnTo>
                      <a:lnTo>
                        <a:pt x="0" y="21"/>
                      </a:lnTo>
                      <a:lnTo>
                        <a:pt x="0" y="19"/>
                      </a:lnTo>
                      <a:lnTo>
                        <a:pt x="0" y="16"/>
                      </a:lnTo>
                      <a:lnTo>
                        <a:pt x="0" y="14"/>
                      </a:lnTo>
                      <a:lnTo>
                        <a:pt x="0" y="7"/>
                      </a:lnTo>
                      <a:lnTo>
                        <a:pt x="1" y="7"/>
                      </a:lnTo>
                      <a:lnTo>
                        <a:pt x="19" y="7"/>
                      </a:lnTo>
                      <a:lnTo>
                        <a:pt x="20" y="7"/>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7" name="Freeform 154"/>
                <p:cNvSpPr>
                  <a:spLocks noEditPoints="1"/>
                </p:cNvSpPr>
                <p:nvPr/>
              </p:nvSpPr>
              <p:spPr bwMode="auto">
                <a:xfrm>
                  <a:off x="8774113" y="1625600"/>
                  <a:ext cx="473075" cy="779463"/>
                </a:xfrm>
                <a:custGeom>
                  <a:avLst/>
                  <a:gdLst>
                    <a:gd name="T0" fmla="*/ 113 w 298"/>
                    <a:gd name="T1" fmla="*/ 416 h 491"/>
                    <a:gd name="T2" fmla="*/ 112 w 298"/>
                    <a:gd name="T3" fmla="*/ 411 h 491"/>
                    <a:gd name="T4" fmla="*/ 196 w 298"/>
                    <a:gd name="T5" fmla="*/ 371 h 491"/>
                    <a:gd name="T6" fmla="*/ 157 w 298"/>
                    <a:gd name="T7" fmla="*/ 376 h 491"/>
                    <a:gd name="T8" fmla="*/ 206 w 298"/>
                    <a:gd name="T9" fmla="*/ 342 h 491"/>
                    <a:gd name="T10" fmla="*/ 224 w 298"/>
                    <a:gd name="T11" fmla="*/ 334 h 491"/>
                    <a:gd name="T12" fmla="*/ 197 w 298"/>
                    <a:gd name="T13" fmla="*/ 347 h 491"/>
                    <a:gd name="T14" fmla="*/ 185 w 298"/>
                    <a:gd name="T15" fmla="*/ 342 h 491"/>
                    <a:gd name="T16" fmla="*/ 218 w 298"/>
                    <a:gd name="T17" fmla="*/ 334 h 491"/>
                    <a:gd name="T18" fmla="*/ 223 w 298"/>
                    <a:gd name="T19" fmla="*/ 325 h 491"/>
                    <a:gd name="T20" fmla="*/ 190 w 298"/>
                    <a:gd name="T21" fmla="*/ 333 h 491"/>
                    <a:gd name="T22" fmla="*/ 226 w 298"/>
                    <a:gd name="T23" fmla="*/ 319 h 491"/>
                    <a:gd name="T24" fmla="*/ 196 w 298"/>
                    <a:gd name="T25" fmla="*/ 332 h 491"/>
                    <a:gd name="T26" fmla="*/ 204 w 298"/>
                    <a:gd name="T27" fmla="*/ 336 h 491"/>
                    <a:gd name="T28" fmla="*/ 210 w 298"/>
                    <a:gd name="T29" fmla="*/ 315 h 491"/>
                    <a:gd name="T30" fmla="*/ 179 w 298"/>
                    <a:gd name="T31" fmla="*/ 329 h 491"/>
                    <a:gd name="T32" fmla="*/ 268 w 298"/>
                    <a:gd name="T33" fmla="*/ 282 h 491"/>
                    <a:gd name="T34" fmla="*/ 90 w 298"/>
                    <a:gd name="T35" fmla="*/ 32 h 491"/>
                    <a:gd name="T36" fmla="*/ 159 w 298"/>
                    <a:gd name="T37" fmla="*/ 17 h 491"/>
                    <a:gd name="T38" fmla="*/ 211 w 298"/>
                    <a:gd name="T39" fmla="*/ 162 h 491"/>
                    <a:gd name="T40" fmla="*/ 243 w 298"/>
                    <a:gd name="T41" fmla="*/ 172 h 491"/>
                    <a:gd name="T42" fmla="*/ 263 w 298"/>
                    <a:gd name="T43" fmla="*/ 206 h 491"/>
                    <a:gd name="T44" fmla="*/ 287 w 298"/>
                    <a:gd name="T45" fmla="*/ 220 h 491"/>
                    <a:gd name="T46" fmla="*/ 296 w 298"/>
                    <a:gd name="T47" fmla="*/ 234 h 491"/>
                    <a:gd name="T48" fmla="*/ 287 w 298"/>
                    <a:gd name="T49" fmla="*/ 252 h 491"/>
                    <a:gd name="T50" fmla="*/ 277 w 298"/>
                    <a:gd name="T51" fmla="*/ 252 h 491"/>
                    <a:gd name="T52" fmla="*/ 272 w 298"/>
                    <a:gd name="T53" fmla="*/ 263 h 491"/>
                    <a:gd name="T54" fmla="*/ 259 w 298"/>
                    <a:gd name="T55" fmla="*/ 276 h 491"/>
                    <a:gd name="T56" fmla="*/ 249 w 298"/>
                    <a:gd name="T57" fmla="*/ 280 h 491"/>
                    <a:gd name="T58" fmla="*/ 247 w 298"/>
                    <a:gd name="T59" fmla="*/ 291 h 491"/>
                    <a:gd name="T60" fmla="*/ 238 w 298"/>
                    <a:gd name="T61" fmla="*/ 303 h 491"/>
                    <a:gd name="T62" fmla="*/ 229 w 298"/>
                    <a:gd name="T63" fmla="*/ 291 h 491"/>
                    <a:gd name="T64" fmla="*/ 219 w 298"/>
                    <a:gd name="T65" fmla="*/ 297 h 491"/>
                    <a:gd name="T66" fmla="*/ 225 w 298"/>
                    <a:gd name="T67" fmla="*/ 314 h 491"/>
                    <a:gd name="T68" fmla="*/ 214 w 298"/>
                    <a:gd name="T69" fmla="*/ 315 h 491"/>
                    <a:gd name="T70" fmla="*/ 210 w 298"/>
                    <a:gd name="T71" fmla="*/ 306 h 491"/>
                    <a:gd name="T72" fmla="*/ 204 w 298"/>
                    <a:gd name="T73" fmla="*/ 306 h 491"/>
                    <a:gd name="T74" fmla="*/ 209 w 298"/>
                    <a:gd name="T75" fmla="*/ 322 h 491"/>
                    <a:gd name="T76" fmla="*/ 191 w 298"/>
                    <a:gd name="T77" fmla="*/ 320 h 491"/>
                    <a:gd name="T78" fmla="*/ 183 w 298"/>
                    <a:gd name="T79" fmla="*/ 306 h 491"/>
                    <a:gd name="T80" fmla="*/ 176 w 298"/>
                    <a:gd name="T81" fmla="*/ 322 h 491"/>
                    <a:gd name="T82" fmla="*/ 174 w 298"/>
                    <a:gd name="T83" fmla="*/ 347 h 491"/>
                    <a:gd name="T84" fmla="*/ 174 w 298"/>
                    <a:gd name="T85" fmla="*/ 360 h 491"/>
                    <a:gd name="T86" fmla="*/ 164 w 298"/>
                    <a:gd name="T87" fmla="*/ 371 h 491"/>
                    <a:gd name="T88" fmla="*/ 154 w 298"/>
                    <a:gd name="T89" fmla="*/ 383 h 491"/>
                    <a:gd name="T90" fmla="*/ 148 w 298"/>
                    <a:gd name="T91" fmla="*/ 390 h 491"/>
                    <a:gd name="T92" fmla="*/ 141 w 298"/>
                    <a:gd name="T93" fmla="*/ 392 h 491"/>
                    <a:gd name="T94" fmla="*/ 132 w 298"/>
                    <a:gd name="T95" fmla="*/ 404 h 491"/>
                    <a:gd name="T96" fmla="*/ 122 w 298"/>
                    <a:gd name="T97" fmla="*/ 407 h 491"/>
                    <a:gd name="T98" fmla="*/ 115 w 298"/>
                    <a:gd name="T99" fmla="*/ 400 h 491"/>
                    <a:gd name="T100" fmla="*/ 107 w 298"/>
                    <a:gd name="T101" fmla="*/ 416 h 491"/>
                    <a:gd name="T102" fmla="*/ 107 w 298"/>
                    <a:gd name="T103" fmla="*/ 432 h 491"/>
                    <a:gd name="T104" fmla="*/ 104 w 298"/>
                    <a:gd name="T105" fmla="*/ 450 h 491"/>
                    <a:gd name="T106" fmla="*/ 96 w 298"/>
                    <a:gd name="T107" fmla="*/ 470 h 491"/>
                    <a:gd name="T108" fmla="*/ 82 w 298"/>
                    <a:gd name="T109" fmla="*/ 487 h 491"/>
                    <a:gd name="T110" fmla="*/ 63 w 298"/>
                    <a:gd name="T111" fmla="*/ 460 h 491"/>
                    <a:gd name="T112" fmla="*/ 42 w 298"/>
                    <a:gd name="T113" fmla="*/ 390 h 491"/>
                    <a:gd name="T114" fmla="*/ 13 w 298"/>
                    <a:gd name="T115" fmla="*/ 264 h 491"/>
                    <a:gd name="T116" fmla="*/ 22 w 298"/>
                    <a:gd name="T117" fmla="*/ 250 h 491"/>
                    <a:gd name="T118" fmla="*/ 26 w 298"/>
                    <a:gd name="T119" fmla="*/ 221 h 491"/>
                    <a:gd name="T120" fmla="*/ 40 w 298"/>
                    <a:gd name="T121" fmla="*/ 186 h 491"/>
                    <a:gd name="T122" fmla="*/ 33 w 298"/>
                    <a:gd name="T123" fmla="*/ 14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8" h="491">
                      <a:moveTo>
                        <a:pt x="112" y="421"/>
                      </a:moveTo>
                      <a:lnTo>
                        <a:pt x="111" y="422"/>
                      </a:lnTo>
                      <a:lnTo>
                        <a:pt x="110" y="421"/>
                      </a:lnTo>
                      <a:lnTo>
                        <a:pt x="111" y="418"/>
                      </a:lnTo>
                      <a:lnTo>
                        <a:pt x="111" y="417"/>
                      </a:lnTo>
                      <a:lnTo>
                        <a:pt x="112" y="418"/>
                      </a:lnTo>
                      <a:lnTo>
                        <a:pt x="112" y="421"/>
                      </a:lnTo>
                      <a:close/>
                      <a:moveTo>
                        <a:pt x="110" y="419"/>
                      </a:moveTo>
                      <a:lnTo>
                        <a:pt x="110" y="418"/>
                      </a:lnTo>
                      <a:lnTo>
                        <a:pt x="110" y="417"/>
                      </a:lnTo>
                      <a:lnTo>
                        <a:pt x="110" y="416"/>
                      </a:lnTo>
                      <a:lnTo>
                        <a:pt x="111" y="417"/>
                      </a:lnTo>
                      <a:lnTo>
                        <a:pt x="111" y="418"/>
                      </a:lnTo>
                      <a:lnTo>
                        <a:pt x="110" y="419"/>
                      </a:lnTo>
                      <a:close/>
                      <a:moveTo>
                        <a:pt x="113" y="416"/>
                      </a:moveTo>
                      <a:lnTo>
                        <a:pt x="112" y="417"/>
                      </a:lnTo>
                      <a:lnTo>
                        <a:pt x="112" y="416"/>
                      </a:lnTo>
                      <a:lnTo>
                        <a:pt x="112" y="414"/>
                      </a:lnTo>
                      <a:lnTo>
                        <a:pt x="113" y="413"/>
                      </a:lnTo>
                      <a:lnTo>
                        <a:pt x="113" y="416"/>
                      </a:lnTo>
                      <a:close/>
                      <a:moveTo>
                        <a:pt x="116" y="413"/>
                      </a:moveTo>
                      <a:lnTo>
                        <a:pt x="117" y="413"/>
                      </a:lnTo>
                      <a:lnTo>
                        <a:pt x="116" y="413"/>
                      </a:lnTo>
                      <a:lnTo>
                        <a:pt x="116" y="414"/>
                      </a:lnTo>
                      <a:lnTo>
                        <a:pt x="116" y="412"/>
                      </a:lnTo>
                      <a:lnTo>
                        <a:pt x="116" y="413"/>
                      </a:lnTo>
                      <a:close/>
                      <a:moveTo>
                        <a:pt x="115" y="413"/>
                      </a:moveTo>
                      <a:lnTo>
                        <a:pt x="113" y="413"/>
                      </a:lnTo>
                      <a:lnTo>
                        <a:pt x="113" y="412"/>
                      </a:lnTo>
                      <a:lnTo>
                        <a:pt x="112" y="411"/>
                      </a:lnTo>
                      <a:lnTo>
                        <a:pt x="113" y="409"/>
                      </a:lnTo>
                      <a:lnTo>
                        <a:pt x="113" y="408"/>
                      </a:lnTo>
                      <a:lnTo>
                        <a:pt x="115" y="407"/>
                      </a:lnTo>
                      <a:lnTo>
                        <a:pt x="115" y="408"/>
                      </a:lnTo>
                      <a:lnTo>
                        <a:pt x="115" y="409"/>
                      </a:lnTo>
                      <a:lnTo>
                        <a:pt x="115" y="411"/>
                      </a:lnTo>
                      <a:lnTo>
                        <a:pt x="115" y="413"/>
                      </a:lnTo>
                      <a:close/>
                      <a:moveTo>
                        <a:pt x="169" y="390"/>
                      </a:moveTo>
                      <a:lnTo>
                        <a:pt x="169" y="392"/>
                      </a:lnTo>
                      <a:lnTo>
                        <a:pt x="169" y="390"/>
                      </a:lnTo>
                      <a:lnTo>
                        <a:pt x="168" y="390"/>
                      </a:lnTo>
                      <a:lnTo>
                        <a:pt x="169" y="389"/>
                      </a:lnTo>
                      <a:lnTo>
                        <a:pt x="171" y="389"/>
                      </a:lnTo>
                      <a:lnTo>
                        <a:pt x="169" y="390"/>
                      </a:lnTo>
                      <a:close/>
                      <a:moveTo>
                        <a:pt x="196" y="371"/>
                      </a:moveTo>
                      <a:lnTo>
                        <a:pt x="197" y="372"/>
                      </a:lnTo>
                      <a:lnTo>
                        <a:pt x="197" y="374"/>
                      </a:lnTo>
                      <a:lnTo>
                        <a:pt x="197" y="375"/>
                      </a:lnTo>
                      <a:lnTo>
                        <a:pt x="196" y="375"/>
                      </a:lnTo>
                      <a:lnTo>
                        <a:pt x="196" y="374"/>
                      </a:lnTo>
                      <a:lnTo>
                        <a:pt x="196" y="372"/>
                      </a:lnTo>
                      <a:lnTo>
                        <a:pt x="195" y="372"/>
                      </a:lnTo>
                      <a:lnTo>
                        <a:pt x="195" y="370"/>
                      </a:lnTo>
                      <a:lnTo>
                        <a:pt x="196" y="371"/>
                      </a:lnTo>
                      <a:close/>
                      <a:moveTo>
                        <a:pt x="157" y="376"/>
                      </a:moveTo>
                      <a:lnTo>
                        <a:pt x="157" y="378"/>
                      </a:lnTo>
                      <a:lnTo>
                        <a:pt x="155" y="378"/>
                      </a:lnTo>
                      <a:lnTo>
                        <a:pt x="155" y="374"/>
                      </a:lnTo>
                      <a:lnTo>
                        <a:pt x="157" y="375"/>
                      </a:lnTo>
                      <a:lnTo>
                        <a:pt x="157" y="376"/>
                      </a:lnTo>
                      <a:close/>
                      <a:moveTo>
                        <a:pt x="181" y="360"/>
                      </a:moveTo>
                      <a:lnTo>
                        <a:pt x="179" y="364"/>
                      </a:lnTo>
                      <a:lnTo>
                        <a:pt x="178" y="364"/>
                      </a:lnTo>
                      <a:lnTo>
                        <a:pt x="179" y="358"/>
                      </a:lnTo>
                      <a:lnTo>
                        <a:pt x="181" y="360"/>
                      </a:lnTo>
                      <a:close/>
                      <a:moveTo>
                        <a:pt x="210" y="348"/>
                      </a:moveTo>
                      <a:lnTo>
                        <a:pt x="210" y="350"/>
                      </a:lnTo>
                      <a:lnTo>
                        <a:pt x="209" y="350"/>
                      </a:lnTo>
                      <a:lnTo>
                        <a:pt x="207" y="350"/>
                      </a:lnTo>
                      <a:lnTo>
                        <a:pt x="207" y="351"/>
                      </a:lnTo>
                      <a:lnTo>
                        <a:pt x="206" y="350"/>
                      </a:lnTo>
                      <a:lnTo>
                        <a:pt x="206" y="347"/>
                      </a:lnTo>
                      <a:lnTo>
                        <a:pt x="206" y="346"/>
                      </a:lnTo>
                      <a:lnTo>
                        <a:pt x="205" y="344"/>
                      </a:lnTo>
                      <a:lnTo>
                        <a:pt x="206" y="342"/>
                      </a:lnTo>
                      <a:lnTo>
                        <a:pt x="207" y="341"/>
                      </a:lnTo>
                      <a:lnTo>
                        <a:pt x="209" y="342"/>
                      </a:lnTo>
                      <a:lnTo>
                        <a:pt x="210" y="343"/>
                      </a:lnTo>
                      <a:lnTo>
                        <a:pt x="210" y="344"/>
                      </a:lnTo>
                      <a:lnTo>
                        <a:pt x="210" y="348"/>
                      </a:lnTo>
                      <a:close/>
                      <a:moveTo>
                        <a:pt x="215" y="337"/>
                      </a:moveTo>
                      <a:lnTo>
                        <a:pt x="215" y="338"/>
                      </a:lnTo>
                      <a:lnTo>
                        <a:pt x="214" y="338"/>
                      </a:lnTo>
                      <a:lnTo>
                        <a:pt x="214" y="337"/>
                      </a:lnTo>
                      <a:lnTo>
                        <a:pt x="214" y="336"/>
                      </a:lnTo>
                      <a:lnTo>
                        <a:pt x="215" y="336"/>
                      </a:lnTo>
                      <a:lnTo>
                        <a:pt x="215" y="337"/>
                      </a:lnTo>
                      <a:close/>
                      <a:moveTo>
                        <a:pt x="226" y="334"/>
                      </a:moveTo>
                      <a:lnTo>
                        <a:pt x="224" y="336"/>
                      </a:lnTo>
                      <a:lnTo>
                        <a:pt x="224" y="334"/>
                      </a:lnTo>
                      <a:lnTo>
                        <a:pt x="224" y="333"/>
                      </a:lnTo>
                      <a:lnTo>
                        <a:pt x="224" y="332"/>
                      </a:lnTo>
                      <a:lnTo>
                        <a:pt x="225" y="332"/>
                      </a:lnTo>
                      <a:lnTo>
                        <a:pt x="226" y="333"/>
                      </a:lnTo>
                      <a:lnTo>
                        <a:pt x="226" y="334"/>
                      </a:lnTo>
                      <a:close/>
                      <a:moveTo>
                        <a:pt x="193" y="339"/>
                      </a:moveTo>
                      <a:lnTo>
                        <a:pt x="195" y="339"/>
                      </a:lnTo>
                      <a:lnTo>
                        <a:pt x="193" y="341"/>
                      </a:lnTo>
                      <a:lnTo>
                        <a:pt x="192" y="342"/>
                      </a:lnTo>
                      <a:lnTo>
                        <a:pt x="192" y="343"/>
                      </a:lnTo>
                      <a:lnTo>
                        <a:pt x="193" y="343"/>
                      </a:lnTo>
                      <a:lnTo>
                        <a:pt x="195" y="346"/>
                      </a:lnTo>
                      <a:lnTo>
                        <a:pt x="196" y="346"/>
                      </a:lnTo>
                      <a:lnTo>
                        <a:pt x="197" y="346"/>
                      </a:lnTo>
                      <a:lnTo>
                        <a:pt x="197" y="347"/>
                      </a:lnTo>
                      <a:lnTo>
                        <a:pt x="197" y="348"/>
                      </a:lnTo>
                      <a:lnTo>
                        <a:pt x="197" y="350"/>
                      </a:lnTo>
                      <a:lnTo>
                        <a:pt x="196" y="350"/>
                      </a:lnTo>
                      <a:lnTo>
                        <a:pt x="196" y="351"/>
                      </a:lnTo>
                      <a:lnTo>
                        <a:pt x="195" y="352"/>
                      </a:lnTo>
                      <a:lnTo>
                        <a:pt x="192" y="353"/>
                      </a:lnTo>
                      <a:lnTo>
                        <a:pt x="191" y="353"/>
                      </a:lnTo>
                      <a:lnTo>
                        <a:pt x="188" y="351"/>
                      </a:lnTo>
                      <a:lnTo>
                        <a:pt x="188" y="350"/>
                      </a:lnTo>
                      <a:lnTo>
                        <a:pt x="187" y="348"/>
                      </a:lnTo>
                      <a:lnTo>
                        <a:pt x="187" y="347"/>
                      </a:lnTo>
                      <a:lnTo>
                        <a:pt x="187" y="346"/>
                      </a:lnTo>
                      <a:lnTo>
                        <a:pt x="185" y="347"/>
                      </a:lnTo>
                      <a:lnTo>
                        <a:pt x="185" y="344"/>
                      </a:lnTo>
                      <a:lnTo>
                        <a:pt x="185" y="342"/>
                      </a:lnTo>
                      <a:lnTo>
                        <a:pt x="186" y="341"/>
                      </a:lnTo>
                      <a:lnTo>
                        <a:pt x="187" y="339"/>
                      </a:lnTo>
                      <a:lnTo>
                        <a:pt x="188" y="337"/>
                      </a:lnTo>
                      <a:lnTo>
                        <a:pt x="190" y="337"/>
                      </a:lnTo>
                      <a:lnTo>
                        <a:pt x="191" y="337"/>
                      </a:lnTo>
                      <a:lnTo>
                        <a:pt x="191" y="338"/>
                      </a:lnTo>
                      <a:lnTo>
                        <a:pt x="191" y="339"/>
                      </a:lnTo>
                      <a:lnTo>
                        <a:pt x="193" y="339"/>
                      </a:lnTo>
                      <a:close/>
                      <a:moveTo>
                        <a:pt x="218" y="328"/>
                      </a:moveTo>
                      <a:lnTo>
                        <a:pt x="219" y="328"/>
                      </a:lnTo>
                      <a:lnTo>
                        <a:pt x="221" y="331"/>
                      </a:lnTo>
                      <a:lnTo>
                        <a:pt x="221" y="332"/>
                      </a:lnTo>
                      <a:lnTo>
                        <a:pt x="220" y="334"/>
                      </a:lnTo>
                      <a:lnTo>
                        <a:pt x="219" y="336"/>
                      </a:lnTo>
                      <a:lnTo>
                        <a:pt x="218" y="334"/>
                      </a:lnTo>
                      <a:lnTo>
                        <a:pt x="216" y="333"/>
                      </a:lnTo>
                      <a:lnTo>
                        <a:pt x="215" y="333"/>
                      </a:lnTo>
                      <a:lnTo>
                        <a:pt x="214" y="333"/>
                      </a:lnTo>
                      <a:lnTo>
                        <a:pt x="214" y="332"/>
                      </a:lnTo>
                      <a:lnTo>
                        <a:pt x="214" y="329"/>
                      </a:lnTo>
                      <a:lnTo>
                        <a:pt x="215" y="328"/>
                      </a:lnTo>
                      <a:lnTo>
                        <a:pt x="216" y="328"/>
                      </a:lnTo>
                      <a:lnTo>
                        <a:pt x="218" y="328"/>
                      </a:lnTo>
                      <a:close/>
                      <a:moveTo>
                        <a:pt x="225" y="324"/>
                      </a:moveTo>
                      <a:lnTo>
                        <a:pt x="224" y="324"/>
                      </a:lnTo>
                      <a:lnTo>
                        <a:pt x="224" y="325"/>
                      </a:lnTo>
                      <a:lnTo>
                        <a:pt x="224" y="328"/>
                      </a:lnTo>
                      <a:lnTo>
                        <a:pt x="221" y="327"/>
                      </a:lnTo>
                      <a:lnTo>
                        <a:pt x="221" y="325"/>
                      </a:lnTo>
                      <a:lnTo>
                        <a:pt x="223" y="325"/>
                      </a:lnTo>
                      <a:lnTo>
                        <a:pt x="224" y="324"/>
                      </a:lnTo>
                      <a:lnTo>
                        <a:pt x="225" y="324"/>
                      </a:lnTo>
                      <a:close/>
                      <a:moveTo>
                        <a:pt x="215" y="327"/>
                      </a:moveTo>
                      <a:lnTo>
                        <a:pt x="215" y="328"/>
                      </a:lnTo>
                      <a:lnTo>
                        <a:pt x="212" y="328"/>
                      </a:lnTo>
                      <a:lnTo>
                        <a:pt x="212" y="327"/>
                      </a:lnTo>
                      <a:lnTo>
                        <a:pt x="212" y="325"/>
                      </a:lnTo>
                      <a:lnTo>
                        <a:pt x="212" y="324"/>
                      </a:lnTo>
                      <a:lnTo>
                        <a:pt x="214" y="324"/>
                      </a:lnTo>
                      <a:lnTo>
                        <a:pt x="214" y="325"/>
                      </a:lnTo>
                      <a:lnTo>
                        <a:pt x="215" y="327"/>
                      </a:lnTo>
                      <a:close/>
                      <a:moveTo>
                        <a:pt x="193" y="333"/>
                      </a:moveTo>
                      <a:lnTo>
                        <a:pt x="192" y="334"/>
                      </a:lnTo>
                      <a:lnTo>
                        <a:pt x="191" y="333"/>
                      </a:lnTo>
                      <a:lnTo>
                        <a:pt x="190" y="333"/>
                      </a:lnTo>
                      <a:lnTo>
                        <a:pt x="188" y="333"/>
                      </a:lnTo>
                      <a:lnTo>
                        <a:pt x="187" y="332"/>
                      </a:lnTo>
                      <a:lnTo>
                        <a:pt x="187" y="331"/>
                      </a:lnTo>
                      <a:lnTo>
                        <a:pt x="188" y="331"/>
                      </a:lnTo>
                      <a:lnTo>
                        <a:pt x="191" y="331"/>
                      </a:lnTo>
                      <a:lnTo>
                        <a:pt x="192" y="332"/>
                      </a:lnTo>
                      <a:lnTo>
                        <a:pt x="193" y="333"/>
                      </a:lnTo>
                      <a:close/>
                      <a:moveTo>
                        <a:pt x="230" y="315"/>
                      </a:moveTo>
                      <a:lnTo>
                        <a:pt x="230" y="317"/>
                      </a:lnTo>
                      <a:lnTo>
                        <a:pt x="229" y="317"/>
                      </a:lnTo>
                      <a:lnTo>
                        <a:pt x="228" y="317"/>
                      </a:lnTo>
                      <a:lnTo>
                        <a:pt x="228" y="318"/>
                      </a:lnTo>
                      <a:lnTo>
                        <a:pt x="229" y="318"/>
                      </a:lnTo>
                      <a:lnTo>
                        <a:pt x="228" y="319"/>
                      </a:lnTo>
                      <a:lnTo>
                        <a:pt x="226" y="319"/>
                      </a:lnTo>
                      <a:lnTo>
                        <a:pt x="225" y="318"/>
                      </a:lnTo>
                      <a:lnTo>
                        <a:pt x="226" y="317"/>
                      </a:lnTo>
                      <a:lnTo>
                        <a:pt x="228" y="317"/>
                      </a:lnTo>
                      <a:lnTo>
                        <a:pt x="228" y="315"/>
                      </a:lnTo>
                      <a:lnTo>
                        <a:pt x="230" y="315"/>
                      </a:lnTo>
                      <a:close/>
                      <a:moveTo>
                        <a:pt x="202" y="338"/>
                      </a:moveTo>
                      <a:lnTo>
                        <a:pt x="201" y="338"/>
                      </a:lnTo>
                      <a:lnTo>
                        <a:pt x="201" y="337"/>
                      </a:lnTo>
                      <a:lnTo>
                        <a:pt x="200" y="337"/>
                      </a:lnTo>
                      <a:lnTo>
                        <a:pt x="198" y="337"/>
                      </a:lnTo>
                      <a:lnTo>
                        <a:pt x="197" y="336"/>
                      </a:lnTo>
                      <a:lnTo>
                        <a:pt x="197" y="334"/>
                      </a:lnTo>
                      <a:lnTo>
                        <a:pt x="197" y="333"/>
                      </a:lnTo>
                      <a:lnTo>
                        <a:pt x="197" y="332"/>
                      </a:lnTo>
                      <a:lnTo>
                        <a:pt x="196" y="332"/>
                      </a:lnTo>
                      <a:lnTo>
                        <a:pt x="196" y="331"/>
                      </a:lnTo>
                      <a:lnTo>
                        <a:pt x="196" y="329"/>
                      </a:lnTo>
                      <a:lnTo>
                        <a:pt x="197" y="329"/>
                      </a:lnTo>
                      <a:lnTo>
                        <a:pt x="197" y="327"/>
                      </a:lnTo>
                      <a:lnTo>
                        <a:pt x="197" y="325"/>
                      </a:lnTo>
                      <a:lnTo>
                        <a:pt x="197" y="324"/>
                      </a:lnTo>
                      <a:lnTo>
                        <a:pt x="198" y="324"/>
                      </a:lnTo>
                      <a:lnTo>
                        <a:pt x="202" y="325"/>
                      </a:lnTo>
                      <a:lnTo>
                        <a:pt x="204" y="327"/>
                      </a:lnTo>
                      <a:lnTo>
                        <a:pt x="204" y="329"/>
                      </a:lnTo>
                      <a:lnTo>
                        <a:pt x="204" y="331"/>
                      </a:lnTo>
                      <a:lnTo>
                        <a:pt x="204" y="332"/>
                      </a:lnTo>
                      <a:lnTo>
                        <a:pt x="205" y="332"/>
                      </a:lnTo>
                      <a:lnTo>
                        <a:pt x="205" y="333"/>
                      </a:lnTo>
                      <a:lnTo>
                        <a:pt x="204" y="336"/>
                      </a:lnTo>
                      <a:lnTo>
                        <a:pt x="202" y="336"/>
                      </a:lnTo>
                      <a:lnTo>
                        <a:pt x="202" y="337"/>
                      </a:lnTo>
                      <a:lnTo>
                        <a:pt x="202" y="338"/>
                      </a:lnTo>
                      <a:close/>
                      <a:moveTo>
                        <a:pt x="210" y="315"/>
                      </a:moveTo>
                      <a:lnTo>
                        <a:pt x="209" y="317"/>
                      </a:lnTo>
                      <a:lnTo>
                        <a:pt x="207" y="315"/>
                      </a:lnTo>
                      <a:lnTo>
                        <a:pt x="206" y="315"/>
                      </a:lnTo>
                      <a:lnTo>
                        <a:pt x="205" y="314"/>
                      </a:lnTo>
                      <a:lnTo>
                        <a:pt x="206" y="313"/>
                      </a:lnTo>
                      <a:lnTo>
                        <a:pt x="205" y="311"/>
                      </a:lnTo>
                      <a:lnTo>
                        <a:pt x="205" y="310"/>
                      </a:lnTo>
                      <a:lnTo>
                        <a:pt x="205" y="309"/>
                      </a:lnTo>
                      <a:lnTo>
                        <a:pt x="206" y="309"/>
                      </a:lnTo>
                      <a:lnTo>
                        <a:pt x="206" y="310"/>
                      </a:lnTo>
                      <a:lnTo>
                        <a:pt x="210" y="315"/>
                      </a:lnTo>
                      <a:close/>
                      <a:moveTo>
                        <a:pt x="182" y="322"/>
                      </a:moveTo>
                      <a:lnTo>
                        <a:pt x="181" y="322"/>
                      </a:lnTo>
                      <a:lnTo>
                        <a:pt x="181" y="323"/>
                      </a:lnTo>
                      <a:lnTo>
                        <a:pt x="181" y="324"/>
                      </a:lnTo>
                      <a:lnTo>
                        <a:pt x="182" y="325"/>
                      </a:lnTo>
                      <a:lnTo>
                        <a:pt x="182" y="328"/>
                      </a:lnTo>
                      <a:lnTo>
                        <a:pt x="182" y="333"/>
                      </a:lnTo>
                      <a:lnTo>
                        <a:pt x="182" y="334"/>
                      </a:lnTo>
                      <a:lnTo>
                        <a:pt x="181" y="336"/>
                      </a:lnTo>
                      <a:lnTo>
                        <a:pt x="181" y="334"/>
                      </a:lnTo>
                      <a:lnTo>
                        <a:pt x="179" y="333"/>
                      </a:lnTo>
                      <a:lnTo>
                        <a:pt x="178" y="333"/>
                      </a:lnTo>
                      <a:lnTo>
                        <a:pt x="178" y="332"/>
                      </a:lnTo>
                      <a:lnTo>
                        <a:pt x="178" y="331"/>
                      </a:lnTo>
                      <a:lnTo>
                        <a:pt x="179" y="329"/>
                      </a:lnTo>
                      <a:lnTo>
                        <a:pt x="179" y="325"/>
                      </a:lnTo>
                      <a:lnTo>
                        <a:pt x="178" y="323"/>
                      </a:lnTo>
                      <a:lnTo>
                        <a:pt x="178" y="320"/>
                      </a:lnTo>
                      <a:lnTo>
                        <a:pt x="178" y="318"/>
                      </a:lnTo>
                      <a:lnTo>
                        <a:pt x="179" y="317"/>
                      </a:lnTo>
                      <a:lnTo>
                        <a:pt x="181" y="318"/>
                      </a:lnTo>
                      <a:lnTo>
                        <a:pt x="182" y="319"/>
                      </a:lnTo>
                      <a:lnTo>
                        <a:pt x="182" y="320"/>
                      </a:lnTo>
                      <a:lnTo>
                        <a:pt x="182" y="322"/>
                      </a:lnTo>
                      <a:close/>
                      <a:moveTo>
                        <a:pt x="265" y="276"/>
                      </a:moveTo>
                      <a:lnTo>
                        <a:pt x="265" y="277"/>
                      </a:lnTo>
                      <a:lnTo>
                        <a:pt x="265" y="278"/>
                      </a:lnTo>
                      <a:lnTo>
                        <a:pt x="266" y="278"/>
                      </a:lnTo>
                      <a:lnTo>
                        <a:pt x="267" y="280"/>
                      </a:lnTo>
                      <a:lnTo>
                        <a:pt x="268" y="282"/>
                      </a:lnTo>
                      <a:lnTo>
                        <a:pt x="267" y="282"/>
                      </a:lnTo>
                      <a:lnTo>
                        <a:pt x="266" y="282"/>
                      </a:lnTo>
                      <a:lnTo>
                        <a:pt x="263" y="277"/>
                      </a:lnTo>
                      <a:lnTo>
                        <a:pt x="262" y="276"/>
                      </a:lnTo>
                      <a:lnTo>
                        <a:pt x="265" y="276"/>
                      </a:lnTo>
                      <a:close/>
                      <a:moveTo>
                        <a:pt x="75" y="13"/>
                      </a:moveTo>
                      <a:lnTo>
                        <a:pt x="75" y="14"/>
                      </a:lnTo>
                      <a:lnTo>
                        <a:pt x="74" y="15"/>
                      </a:lnTo>
                      <a:lnTo>
                        <a:pt x="78" y="27"/>
                      </a:lnTo>
                      <a:lnTo>
                        <a:pt x="79" y="28"/>
                      </a:lnTo>
                      <a:lnTo>
                        <a:pt x="80" y="28"/>
                      </a:lnTo>
                      <a:lnTo>
                        <a:pt x="84" y="29"/>
                      </a:lnTo>
                      <a:lnTo>
                        <a:pt x="87" y="29"/>
                      </a:lnTo>
                      <a:lnTo>
                        <a:pt x="88" y="31"/>
                      </a:lnTo>
                      <a:lnTo>
                        <a:pt x="90" y="32"/>
                      </a:lnTo>
                      <a:lnTo>
                        <a:pt x="93" y="29"/>
                      </a:lnTo>
                      <a:lnTo>
                        <a:pt x="101" y="22"/>
                      </a:lnTo>
                      <a:lnTo>
                        <a:pt x="108" y="14"/>
                      </a:lnTo>
                      <a:lnTo>
                        <a:pt x="115" y="12"/>
                      </a:lnTo>
                      <a:lnTo>
                        <a:pt x="121" y="3"/>
                      </a:lnTo>
                      <a:lnTo>
                        <a:pt x="122" y="1"/>
                      </a:lnTo>
                      <a:lnTo>
                        <a:pt x="125" y="0"/>
                      </a:lnTo>
                      <a:lnTo>
                        <a:pt x="129" y="0"/>
                      </a:lnTo>
                      <a:lnTo>
                        <a:pt x="130" y="0"/>
                      </a:lnTo>
                      <a:lnTo>
                        <a:pt x="135" y="3"/>
                      </a:lnTo>
                      <a:lnTo>
                        <a:pt x="151" y="10"/>
                      </a:lnTo>
                      <a:lnTo>
                        <a:pt x="153" y="10"/>
                      </a:lnTo>
                      <a:lnTo>
                        <a:pt x="153" y="12"/>
                      </a:lnTo>
                      <a:lnTo>
                        <a:pt x="154" y="13"/>
                      </a:lnTo>
                      <a:lnTo>
                        <a:pt x="159" y="17"/>
                      </a:lnTo>
                      <a:lnTo>
                        <a:pt x="163" y="19"/>
                      </a:lnTo>
                      <a:lnTo>
                        <a:pt x="165" y="19"/>
                      </a:lnTo>
                      <a:lnTo>
                        <a:pt x="167" y="20"/>
                      </a:lnTo>
                      <a:lnTo>
                        <a:pt x="168" y="20"/>
                      </a:lnTo>
                      <a:lnTo>
                        <a:pt x="177" y="51"/>
                      </a:lnTo>
                      <a:lnTo>
                        <a:pt x="177" y="52"/>
                      </a:lnTo>
                      <a:lnTo>
                        <a:pt x="193" y="101"/>
                      </a:lnTo>
                      <a:lnTo>
                        <a:pt x="205" y="135"/>
                      </a:lnTo>
                      <a:lnTo>
                        <a:pt x="207" y="139"/>
                      </a:lnTo>
                      <a:lnTo>
                        <a:pt x="210" y="146"/>
                      </a:lnTo>
                      <a:lnTo>
                        <a:pt x="209" y="148"/>
                      </a:lnTo>
                      <a:lnTo>
                        <a:pt x="207" y="149"/>
                      </a:lnTo>
                      <a:lnTo>
                        <a:pt x="207" y="150"/>
                      </a:lnTo>
                      <a:lnTo>
                        <a:pt x="210" y="162"/>
                      </a:lnTo>
                      <a:lnTo>
                        <a:pt x="211" y="162"/>
                      </a:lnTo>
                      <a:lnTo>
                        <a:pt x="211" y="163"/>
                      </a:lnTo>
                      <a:lnTo>
                        <a:pt x="215" y="163"/>
                      </a:lnTo>
                      <a:lnTo>
                        <a:pt x="224" y="165"/>
                      </a:lnTo>
                      <a:lnTo>
                        <a:pt x="230" y="165"/>
                      </a:lnTo>
                      <a:lnTo>
                        <a:pt x="234" y="165"/>
                      </a:lnTo>
                      <a:lnTo>
                        <a:pt x="235" y="165"/>
                      </a:lnTo>
                      <a:lnTo>
                        <a:pt x="235" y="164"/>
                      </a:lnTo>
                      <a:lnTo>
                        <a:pt x="235" y="163"/>
                      </a:lnTo>
                      <a:lnTo>
                        <a:pt x="237" y="163"/>
                      </a:lnTo>
                      <a:lnTo>
                        <a:pt x="238" y="162"/>
                      </a:lnTo>
                      <a:lnTo>
                        <a:pt x="238" y="163"/>
                      </a:lnTo>
                      <a:lnTo>
                        <a:pt x="240" y="164"/>
                      </a:lnTo>
                      <a:lnTo>
                        <a:pt x="240" y="165"/>
                      </a:lnTo>
                      <a:lnTo>
                        <a:pt x="242" y="167"/>
                      </a:lnTo>
                      <a:lnTo>
                        <a:pt x="243" y="172"/>
                      </a:lnTo>
                      <a:lnTo>
                        <a:pt x="242" y="172"/>
                      </a:lnTo>
                      <a:lnTo>
                        <a:pt x="240" y="172"/>
                      </a:lnTo>
                      <a:lnTo>
                        <a:pt x="238" y="175"/>
                      </a:lnTo>
                      <a:lnTo>
                        <a:pt x="242" y="181"/>
                      </a:lnTo>
                      <a:lnTo>
                        <a:pt x="243" y="181"/>
                      </a:lnTo>
                      <a:lnTo>
                        <a:pt x="247" y="183"/>
                      </a:lnTo>
                      <a:lnTo>
                        <a:pt x="247" y="184"/>
                      </a:lnTo>
                      <a:lnTo>
                        <a:pt x="248" y="188"/>
                      </a:lnTo>
                      <a:lnTo>
                        <a:pt x="247" y="193"/>
                      </a:lnTo>
                      <a:lnTo>
                        <a:pt x="245" y="195"/>
                      </a:lnTo>
                      <a:lnTo>
                        <a:pt x="245" y="196"/>
                      </a:lnTo>
                      <a:lnTo>
                        <a:pt x="249" y="200"/>
                      </a:lnTo>
                      <a:lnTo>
                        <a:pt x="256" y="206"/>
                      </a:lnTo>
                      <a:lnTo>
                        <a:pt x="261" y="209"/>
                      </a:lnTo>
                      <a:lnTo>
                        <a:pt x="263" y="206"/>
                      </a:lnTo>
                      <a:lnTo>
                        <a:pt x="262" y="203"/>
                      </a:lnTo>
                      <a:lnTo>
                        <a:pt x="262" y="201"/>
                      </a:lnTo>
                      <a:lnTo>
                        <a:pt x="263" y="201"/>
                      </a:lnTo>
                      <a:lnTo>
                        <a:pt x="263" y="200"/>
                      </a:lnTo>
                      <a:lnTo>
                        <a:pt x="272" y="201"/>
                      </a:lnTo>
                      <a:lnTo>
                        <a:pt x="275" y="203"/>
                      </a:lnTo>
                      <a:lnTo>
                        <a:pt x="277" y="205"/>
                      </a:lnTo>
                      <a:lnTo>
                        <a:pt x="280" y="209"/>
                      </a:lnTo>
                      <a:lnTo>
                        <a:pt x="279" y="210"/>
                      </a:lnTo>
                      <a:lnTo>
                        <a:pt x="280" y="211"/>
                      </a:lnTo>
                      <a:lnTo>
                        <a:pt x="282" y="212"/>
                      </a:lnTo>
                      <a:lnTo>
                        <a:pt x="282" y="214"/>
                      </a:lnTo>
                      <a:lnTo>
                        <a:pt x="284" y="215"/>
                      </a:lnTo>
                      <a:lnTo>
                        <a:pt x="285" y="216"/>
                      </a:lnTo>
                      <a:lnTo>
                        <a:pt x="287" y="220"/>
                      </a:lnTo>
                      <a:lnTo>
                        <a:pt x="289" y="220"/>
                      </a:lnTo>
                      <a:lnTo>
                        <a:pt x="291" y="221"/>
                      </a:lnTo>
                      <a:lnTo>
                        <a:pt x="293" y="223"/>
                      </a:lnTo>
                      <a:lnTo>
                        <a:pt x="293" y="224"/>
                      </a:lnTo>
                      <a:lnTo>
                        <a:pt x="293" y="225"/>
                      </a:lnTo>
                      <a:lnTo>
                        <a:pt x="294" y="228"/>
                      </a:lnTo>
                      <a:lnTo>
                        <a:pt x="295" y="228"/>
                      </a:lnTo>
                      <a:lnTo>
                        <a:pt x="294" y="229"/>
                      </a:lnTo>
                      <a:lnTo>
                        <a:pt x="295" y="231"/>
                      </a:lnTo>
                      <a:lnTo>
                        <a:pt x="296" y="231"/>
                      </a:lnTo>
                      <a:lnTo>
                        <a:pt x="298" y="230"/>
                      </a:lnTo>
                      <a:lnTo>
                        <a:pt x="298" y="231"/>
                      </a:lnTo>
                      <a:lnTo>
                        <a:pt x="298" y="233"/>
                      </a:lnTo>
                      <a:lnTo>
                        <a:pt x="296" y="233"/>
                      </a:lnTo>
                      <a:lnTo>
                        <a:pt x="296" y="234"/>
                      </a:lnTo>
                      <a:lnTo>
                        <a:pt x="296" y="235"/>
                      </a:lnTo>
                      <a:lnTo>
                        <a:pt x="295" y="238"/>
                      </a:lnTo>
                      <a:lnTo>
                        <a:pt x="294" y="239"/>
                      </a:lnTo>
                      <a:lnTo>
                        <a:pt x="293" y="238"/>
                      </a:lnTo>
                      <a:lnTo>
                        <a:pt x="293" y="239"/>
                      </a:lnTo>
                      <a:lnTo>
                        <a:pt x="293" y="242"/>
                      </a:lnTo>
                      <a:lnTo>
                        <a:pt x="291" y="242"/>
                      </a:lnTo>
                      <a:lnTo>
                        <a:pt x="290" y="242"/>
                      </a:lnTo>
                      <a:lnTo>
                        <a:pt x="291" y="244"/>
                      </a:lnTo>
                      <a:lnTo>
                        <a:pt x="290" y="248"/>
                      </a:lnTo>
                      <a:lnTo>
                        <a:pt x="289" y="248"/>
                      </a:lnTo>
                      <a:lnTo>
                        <a:pt x="289" y="249"/>
                      </a:lnTo>
                      <a:lnTo>
                        <a:pt x="289" y="250"/>
                      </a:lnTo>
                      <a:lnTo>
                        <a:pt x="289" y="252"/>
                      </a:lnTo>
                      <a:lnTo>
                        <a:pt x="287" y="252"/>
                      </a:lnTo>
                      <a:lnTo>
                        <a:pt x="287" y="253"/>
                      </a:lnTo>
                      <a:lnTo>
                        <a:pt x="287" y="254"/>
                      </a:lnTo>
                      <a:lnTo>
                        <a:pt x="286" y="256"/>
                      </a:lnTo>
                      <a:lnTo>
                        <a:pt x="285" y="256"/>
                      </a:lnTo>
                      <a:lnTo>
                        <a:pt x="284" y="256"/>
                      </a:lnTo>
                      <a:lnTo>
                        <a:pt x="282" y="258"/>
                      </a:lnTo>
                      <a:lnTo>
                        <a:pt x="282" y="259"/>
                      </a:lnTo>
                      <a:lnTo>
                        <a:pt x="282" y="261"/>
                      </a:lnTo>
                      <a:lnTo>
                        <a:pt x="281" y="262"/>
                      </a:lnTo>
                      <a:lnTo>
                        <a:pt x="280" y="261"/>
                      </a:lnTo>
                      <a:lnTo>
                        <a:pt x="280" y="259"/>
                      </a:lnTo>
                      <a:lnTo>
                        <a:pt x="281" y="257"/>
                      </a:lnTo>
                      <a:lnTo>
                        <a:pt x="280" y="256"/>
                      </a:lnTo>
                      <a:lnTo>
                        <a:pt x="279" y="256"/>
                      </a:lnTo>
                      <a:lnTo>
                        <a:pt x="277" y="252"/>
                      </a:lnTo>
                      <a:lnTo>
                        <a:pt x="279" y="250"/>
                      </a:lnTo>
                      <a:lnTo>
                        <a:pt x="277" y="250"/>
                      </a:lnTo>
                      <a:lnTo>
                        <a:pt x="275" y="252"/>
                      </a:lnTo>
                      <a:lnTo>
                        <a:pt x="273" y="254"/>
                      </a:lnTo>
                      <a:lnTo>
                        <a:pt x="273" y="256"/>
                      </a:lnTo>
                      <a:lnTo>
                        <a:pt x="275" y="256"/>
                      </a:lnTo>
                      <a:lnTo>
                        <a:pt x="275" y="257"/>
                      </a:lnTo>
                      <a:lnTo>
                        <a:pt x="276" y="259"/>
                      </a:lnTo>
                      <a:lnTo>
                        <a:pt x="276" y="261"/>
                      </a:lnTo>
                      <a:lnTo>
                        <a:pt x="275" y="261"/>
                      </a:lnTo>
                      <a:lnTo>
                        <a:pt x="275" y="262"/>
                      </a:lnTo>
                      <a:lnTo>
                        <a:pt x="275" y="263"/>
                      </a:lnTo>
                      <a:lnTo>
                        <a:pt x="275" y="264"/>
                      </a:lnTo>
                      <a:lnTo>
                        <a:pt x="273" y="263"/>
                      </a:lnTo>
                      <a:lnTo>
                        <a:pt x="272" y="263"/>
                      </a:lnTo>
                      <a:lnTo>
                        <a:pt x="271" y="263"/>
                      </a:lnTo>
                      <a:lnTo>
                        <a:pt x="271" y="264"/>
                      </a:lnTo>
                      <a:lnTo>
                        <a:pt x="267" y="263"/>
                      </a:lnTo>
                      <a:lnTo>
                        <a:pt x="267" y="262"/>
                      </a:lnTo>
                      <a:lnTo>
                        <a:pt x="266" y="262"/>
                      </a:lnTo>
                      <a:lnTo>
                        <a:pt x="265" y="262"/>
                      </a:lnTo>
                      <a:lnTo>
                        <a:pt x="266" y="263"/>
                      </a:lnTo>
                      <a:lnTo>
                        <a:pt x="265" y="264"/>
                      </a:lnTo>
                      <a:lnTo>
                        <a:pt x="265" y="263"/>
                      </a:lnTo>
                      <a:lnTo>
                        <a:pt x="263" y="263"/>
                      </a:lnTo>
                      <a:lnTo>
                        <a:pt x="263" y="264"/>
                      </a:lnTo>
                      <a:lnTo>
                        <a:pt x="263" y="271"/>
                      </a:lnTo>
                      <a:lnTo>
                        <a:pt x="265" y="271"/>
                      </a:lnTo>
                      <a:lnTo>
                        <a:pt x="266" y="273"/>
                      </a:lnTo>
                      <a:lnTo>
                        <a:pt x="259" y="276"/>
                      </a:lnTo>
                      <a:lnTo>
                        <a:pt x="258" y="276"/>
                      </a:lnTo>
                      <a:lnTo>
                        <a:pt x="257" y="276"/>
                      </a:lnTo>
                      <a:lnTo>
                        <a:pt x="256" y="277"/>
                      </a:lnTo>
                      <a:lnTo>
                        <a:pt x="257" y="278"/>
                      </a:lnTo>
                      <a:lnTo>
                        <a:pt x="257" y="280"/>
                      </a:lnTo>
                      <a:lnTo>
                        <a:pt x="257" y="281"/>
                      </a:lnTo>
                      <a:lnTo>
                        <a:pt x="256" y="281"/>
                      </a:lnTo>
                      <a:lnTo>
                        <a:pt x="254" y="281"/>
                      </a:lnTo>
                      <a:lnTo>
                        <a:pt x="254" y="280"/>
                      </a:lnTo>
                      <a:lnTo>
                        <a:pt x="253" y="278"/>
                      </a:lnTo>
                      <a:lnTo>
                        <a:pt x="252" y="277"/>
                      </a:lnTo>
                      <a:lnTo>
                        <a:pt x="251" y="277"/>
                      </a:lnTo>
                      <a:lnTo>
                        <a:pt x="251" y="278"/>
                      </a:lnTo>
                      <a:lnTo>
                        <a:pt x="251" y="280"/>
                      </a:lnTo>
                      <a:lnTo>
                        <a:pt x="249" y="280"/>
                      </a:lnTo>
                      <a:lnTo>
                        <a:pt x="249" y="278"/>
                      </a:lnTo>
                      <a:lnTo>
                        <a:pt x="248" y="278"/>
                      </a:lnTo>
                      <a:lnTo>
                        <a:pt x="247" y="277"/>
                      </a:lnTo>
                      <a:lnTo>
                        <a:pt x="245" y="277"/>
                      </a:lnTo>
                      <a:lnTo>
                        <a:pt x="245" y="278"/>
                      </a:lnTo>
                      <a:lnTo>
                        <a:pt x="245" y="281"/>
                      </a:lnTo>
                      <a:lnTo>
                        <a:pt x="247" y="284"/>
                      </a:lnTo>
                      <a:lnTo>
                        <a:pt x="248" y="285"/>
                      </a:lnTo>
                      <a:lnTo>
                        <a:pt x="247" y="286"/>
                      </a:lnTo>
                      <a:lnTo>
                        <a:pt x="247" y="287"/>
                      </a:lnTo>
                      <a:lnTo>
                        <a:pt x="247" y="289"/>
                      </a:lnTo>
                      <a:lnTo>
                        <a:pt x="249" y="291"/>
                      </a:lnTo>
                      <a:lnTo>
                        <a:pt x="248" y="291"/>
                      </a:lnTo>
                      <a:lnTo>
                        <a:pt x="247" y="290"/>
                      </a:lnTo>
                      <a:lnTo>
                        <a:pt x="247" y="291"/>
                      </a:lnTo>
                      <a:lnTo>
                        <a:pt x="247" y="294"/>
                      </a:lnTo>
                      <a:lnTo>
                        <a:pt x="247" y="295"/>
                      </a:lnTo>
                      <a:lnTo>
                        <a:pt x="245" y="292"/>
                      </a:lnTo>
                      <a:lnTo>
                        <a:pt x="244" y="291"/>
                      </a:lnTo>
                      <a:lnTo>
                        <a:pt x="244" y="292"/>
                      </a:lnTo>
                      <a:lnTo>
                        <a:pt x="244" y="294"/>
                      </a:lnTo>
                      <a:lnTo>
                        <a:pt x="243" y="294"/>
                      </a:lnTo>
                      <a:lnTo>
                        <a:pt x="242" y="295"/>
                      </a:lnTo>
                      <a:lnTo>
                        <a:pt x="243" y="296"/>
                      </a:lnTo>
                      <a:lnTo>
                        <a:pt x="242" y="297"/>
                      </a:lnTo>
                      <a:lnTo>
                        <a:pt x="240" y="296"/>
                      </a:lnTo>
                      <a:lnTo>
                        <a:pt x="239" y="296"/>
                      </a:lnTo>
                      <a:lnTo>
                        <a:pt x="239" y="297"/>
                      </a:lnTo>
                      <a:lnTo>
                        <a:pt x="239" y="301"/>
                      </a:lnTo>
                      <a:lnTo>
                        <a:pt x="238" y="303"/>
                      </a:lnTo>
                      <a:lnTo>
                        <a:pt x="239" y="303"/>
                      </a:lnTo>
                      <a:lnTo>
                        <a:pt x="239" y="304"/>
                      </a:lnTo>
                      <a:lnTo>
                        <a:pt x="239" y="305"/>
                      </a:lnTo>
                      <a:lnTo>
                        <a:pt x="238" y="305"/>
                      </a:lnTo>
                      <a:lnTo>
                        <a:pt x="237" y="304"/>
                      </a:lnTo>
                      <a:lnTo>
                        <a:pt x="235" y="301"/>
                      </a:lnTo>
                      <a:lnTo>
                        <a:pt x="234" y="301"/>
                      </a:lnTo>
                      <a:lnTo>
                        <a:pt x="233" y="300"/>
                      </a:lnTo>
                      <a:lnTo>
                        <a:pt x="233" y="299"/>
                      </a:lnTo>
                      <a:lnTo>
                        <a:pt x="232" y="297"/>
                      </a:lnTo>
                      <a:lnTo>
                        <a:pt x="232" y="296"/>
                      </a:lnTo>
                      <a:lnTo>
                        <a:pt x="230" y="295"/>
                      </a:lnTo>
                      <a:lnTo>
                        <a:pt x="230" y="294"/>
                      </a:lnTo>
                      <a:lnTo>
                        <a:pt x="230" y="292"/>
                      </a:lnTo>
                      <a:lnTo>
                        <a:pt x="229" y="291"/>
                      </a:lnTo>
                      <a:lnTo>
                        <a:pt x="226" y="291"/>
                      </a:lnTo>
                      <a:lnTo>
                        <a:pt x="226" y="292"/>
                      </a:lnTo>
                      <a:lnTo>
                        <a:pt x="226" y="294"/>
                      </a:lnTo>
                      <a:lnTo>
                        <a:pt x="224" y="294"/>
                      </a:lnTo>
                      <a:lnTo>
                        <a:pt x="224" y="292"/>
                      </a:lnTo>
                      <a:lnTo>
                        <a:pt x="223" y="292"/>
                      </a:lnTo>
                      <a:lnTo>
                        <a:pt x="221" y="292"/>
                      </a:lnTo>
                      <a:lnTo>
                        <a:pt x="221" y="294"/>
                      </a:lnTo>
                      <a:lnTo>
                        <a:pt x="223" y="295"/>
                      </a:lnTo>
                      <a:lnTo>
                        <a:pt x="221" y="295"/>
                      </a:lnTo>
                      <a:lnTo>
                        <a:pt x="220" y="294"/>
                      </a:lnTo>
                      <a:lnTo>
                        <a:pt x="219" y="294"/>
                      </a:lnTo>
                      <a:lnTo>
                        <a:pt x="219" y="295"/>
                      </a:lnTo>
                      <a:lnTo>
                        <a:pt x="220" y="296"/>
                      </a:lnTo>
                      <a:lnTo>
                        <a:pt x="219" y="297"/>
                      </a:lnTo>
                      <a:lnTo>
                        <a:pt x="218" y="299"/>
                      </a:lnTo>
                      <a:lnTo>
                        <a:pt x="219" y="300"/>
                      </a:lnTo>
                      <a:lnTo>
                        <a:pt x="220" y="299"/>
                      </a:lnTo>
                      <a:lnTo>
                        <a:pt x="221" y="299"/>
                      </a:lnTo>
                      <a:lnTo>
                        <a:pt x="223" y="299"/>
                      </a:lnTo>
                      <a:lnTo>
                        <a:pt x="223" y="300"/>
                      </a:lnTo>
                      <a:lnTo>
                        <a:pt x="223" y="301"/>
                      </a:lnTo>
                      <a:lnTo>
                        <a:pt x="225" y="303"/>
                      </a:lnTo>
                      <a:lnTo>
                        <a:pt x="226" y="303"/>
                      </a:lnTo>
                      <a:lnTo>
                        <a:pt x="228" y="304"/>
                      </a:lnTo>
                      <a:lnTo>
                        <a:pt x="230" y="306"/>
                      </a:lnTo>
                      <a:lnTo>
                        <a:pt x="230" y="308"/>
                      </a:lnTo>
                      <a:lnTo>
                        <a:pt x="230" y="310"/>
                      </a:lnTo>
                      <a:lnTo>
                        <a:pt x="228" y="313"/>
                      </a:lnTo>
                      <a:lnTo>
                        <a:pt x="225" y="314"/>
                      </a:lnTo>
                      <a:lnTo>
                        <a:pt x="224" y="315"/>
                      </a:lnTo>
                      <a:lnTo>
                        <a:pt x="224" y="317"/>
                      </a:lnTo>
                      <a:lnTo>
                        <a:pt x="224" y="318"/>
                      </a:lnTo>
                      <a:lnTo>
                        <a:pt x="225" y="319"/>
                      </a:lnTo>
                      <a:lnTo>
                        <a:pt x="224" y="322"/>
                      </a:lnTo>
                      <a:lnTo>
                        <a:pt x="223" y="322"/>
                      </a:lnTo>
                      <a:lnTo>
                        <a:pt x="221" y="322"/>
                      </a:lnTo>
                      <a:lnTo>
                        <a:pt x="220" y="322"/>
                      </a:lnTo>
                      <a:lnTo>
                        <a:pt x="220" y="320"/>
                      </a:lnTo>
                      <a:lnTo>
                        <a:pt x="219" y="320"/>
                      </a:lnTo>
                      <a:lnTo>
                        <a:pt x="218" y="320"/>
                      </a:lnTo>
                      <a:lnTo>
                        <a:pt x="215" y="319"/>
                      </a:lnTo>
                      <a:lnTo>
                        <a:pt x="215" y="318"/>
                      </a:lnTo>
                      <a:lnTo>
                        <a:pt x="214" y="317"/>
                      </a:lnTo>
                      <a:lnTo>
                        <a:pt x="214" y="315"/>
                      </a:lnTo>
                      <a:lnTo>
                        <a:pt x="214" y="314"/>
                      </a:lnTo>
                      <a:lnTo>
                        <a:pt x="214" y="313"/>
                      </a:lnTo>
                      <a:lnTo>
                        <a:pt x="212" y="313"/>
                      </a:lnTo>
                      <a:lnTo>
                        <a:pt x="214" y="310"/>
                      </a:lnTo>
                      <a:lnTo>
                        <a:pt x="214" y="309"/>
                      </a:lnTo>
                      <a:lnTo>
                        <a:pt x="214" y="308"/>
                      </a:lnTo>
                      <a:lnTo>
                        <a:pt x="215" y="305"/>
                      </a:lnTo>
                      <a:lnTo>
                        <a:pt x="215" y="306"/>
                      </a:lnTo>
                      <a:lnTo>
                        <a:pt x="215" y="305"/>
                      </a:lnTo>
                      <a:lnTo>
                        <a:pt x="215" y="304"/>
                      </a:lnTo>
                      <a:lnTo>
                        <a:pt x="214" y="303"/>
                      </a:lnTo>
                      <a:lnTo>
                        <a:pt x="212" y="303"/>
                      </a:lnTo>
                      <a:lnTo>
                        <a:pt x="212" y="304"/>
                      </a:lnTo>
                      <a:lnTo>
                        <a:pt x="211" y="306"/>
                      </a:lnTo>
                      <a:lnTo>
                        <a:pt x="210" y="306"/>
                      </a:lnTo>
                      <a:lnTo>
                        <a:pt x="210" y="304"/>
                      </a:lnTo>
                      <a:lnTo>
                        <a:pt x="209" y="303"/>
                      </a:lnTo>
                      <a:lnTo>
                        <a:pt x="209" y="301"/>
                      </a:lnTo>
                      <a:lnTo>
                        <a:pt x="207" y="301"/>
                      </a:lnTo>
                      <a:lnTo>
                        <a:pt x="207" y="303"/>
                      </a:lnTo>
                      <a:lnTo>
                        <a:pt x="209" y="305"/>
                      </a:lnTo>
                      <a:lnTo>
                        <a:pt x="209" y="308"/>
                      </a:lnTo>
                      <a:lnTo>
                        <a:pt x="209" y="309"/>
                      </a:lnTo>
                      <a:lnTo>
                        <a:pt x="207" y="309"/>
                      </a:lnTo>
                      <a:lnTo>
                        <a:pt x="207" y="308"/>
                      </a:lnTo>
                      <a:lnTo>
                        <a:pt x="207" y="306"/>
                      </a:lnTo>
                      <a:lnTo>
                        <a:pt x="206" y="304"/>
                      </a:lnTo>
                      <a:lnTo>
                        <a:pt x="205" y="304"/>
                      </a:lnTo>
                      <a:lnTo>
                        <a:pt x="205" y="306"/>
                      </a:lnTo>
                      <a:lnTo>
                        <a:pt x="204" y="306"/>
                      </a:lnTo>
                      <a:lnTo>
                        <a:pt x="204" y="309"/>
                      </a:lnTo>
                      <a:lnTo>
                        <a:pt x="202" y="309"/>
                      </a:lnTo>
                      <a:lnTo>
                        <a:pt x="201" y="309"/>
                      </a:lnTo>
                      <a:lnTo>
                        <a:pt x="201" y="310"/>
                      </a:lnTo>
                      <a:lnTo>
                        <a:pt x="202" y="311"/>
                      </a:lnTo>
                      <a:lnTo>
                        <a:pt x="204" y="311"/>
                      </a:lnTo>
                      <a:lnTo>
                        <a:pt x="204" y="313"/>
                      </a:lnTo>
                      <a:lnTo>
                        <a:pt x="204" y="314"/>
                      </a:lnTo>
                      <a:lnTo>
                        <a:pt x="204" y="315"/>
                      </a:lnTo>
                      <a:lnTo>
                        <a:pt x="204" y="318"/>
                      </a:lnTo>
                      <a:lnTo>
                        <a:pt x="205" y="319"/>
                      </a:lnTo>
                      <a:lnTo>
                        <a:pt x="206" y="319"/>
                      </a:lnTo>
                      <a:lnTo>
                        <a:pt x="207" y="319"/>
                      </a:lnTo>
                      <a:lnTo>
                        <a:pt x="207" y="320"/>
                      </a:lnTo>
                      <a:lnTo>
                        <a:pt x="209" y="322"/>
                      </a:lnTo>
                      <a:lnTo>
                        <a:pt x="209" y="323"/>
                      </a:lnTo>
                      <a:lnTo>
                        <a:pt x="209" y="324"/>
                      </a:lnTo>
                      <a:lnTo>
                        <a:pt x="209" y="325"/>
                      </a:lnTo>
                      <a:lnTo>
                        <a:pt x="210" y="325"/>
                      </a:lnTo>
                      <a:lnTo>
                        <a:pt x="209" y="325"/>
                      </a:lnTo>
                      <a:lnTo>
                        <a:pt x="207" y="325"/>
                      </a:lnTo>
                      <a:lnTo>
                        <a:pt x="206" y="324"/>
                      </a:lnTo>
                      <a:lnTo>
                        <a:pt x="205" y="324"/>
                      </a:lnTo>
                      <a:lnTo>
                        <a:pt x="202" y="323"/>
                      </a:lnTo>
                      <a:lnTo>
                        <a:pt x="201" y="323"/>
                      </a:lnTo>
                      <a:lnTo>
                        <a:pt x="201" y="322"/>
                      </a:lnTo>
                      <a:lnTo>
                        <a:pt x="200" y="322"/>
                      </a:lnTo>
                      <a:lnTo>
                        <a:pt x="196" y="322"/>
                      </a:lnTo>
                      <a:lnTo>
                        <a:pt x="192" y="320"/>
                      </a:lnTo>
                      <a:lnTo>
                        <a:pt x="191" y="320"/>
                      </a:lnTo>
                      <a:lnTo>
                        <a:pt x="190" y="320"/>
                      </a:lnTo>
                      <a:lnTo>
                        <a:pt x="190" y="322"/>
                      </a:lnTo>
                      <a:lnTo>
                        <a:pt x="188" y="323"/>
                      </a:lnTo>
                      <a:lnTo>
                        <a:pt x="186" y="324"/>
                      </a:lnTo>
                      <a:lnTo>
                        <a:pt x="186" y="323"/>
                      </a:lnTo>
                      <a:lnTo>
                        <a:pt x="186" y="322"/>
                      </a:lnTo>
                      <a:lnTo>
                        <a:pt x="185" y="319"/>
                      </a:lnTo>
                      <a:lnTo>
                        <a:pt x="186" y="319"/>
                      </a:lnTo>
                      <a:lnTo>
                        <a:pt x="185" y="318"/>
                      </a:lnTo>
                      <a:lnTo>
                        <a:pt x="185" y="317"/>
                      </a:lnTo>
                      <a:lnTo>
                        <a:pt x="183" y="314"/>
                      </a:lnTo>
                      <a:lnTo>
                        <a:pt x="183" y="311"/>
                      </a:lnTo>
                      <a:lnTo>
                        <a:pt x="183" y="310"/>
                      </a:lnTo>
                      <a:lnTo>
                        <a:pt x="185" y="308"/>
                      </a:lnTo>
                      <a:lnTo>
                        <a:pt x="183" y="306"/>
                      </a:lnTo>
                      <a:lnTo>
                        <a:pt x="182" y="308"/>
                      </a:lnTo>
                      <a:lnTo>
                        <a:pt x="181" y="308"/>
                      </a:lnTo>
                      <a:lnTo>
                        <a:pt x="179" y="310"/>
                      </a:lnTo>
                      <a:lnTo>
                        <a:pt x="178" y="313"/>
                      </a:lnTo>
                      <a:lnTo>
                        <a:pt x="177" y="311"/>
                      </a:lnTo>
                      <a:lnTo>
                        <a:pt x="174" y="311"/>
                      </a:lnTo>
                      <a:lnTo>
                        <a:pt x="174" y="313"/>
                      </a:lnTo>
                      <a:lnTo>
                        <a:pt x="174" y="314"/>
                      </a:lnTo>
                      <a:lnTo>
                        <a:pt x="172" y="315"/>
                      </a:lnTo>
                      <a:lnTo>
                        <a:pt x="172" y="317"/>
                      </a:lnTo>
                      <a:lnTo>
                        <a:pt x="172" y="318"/>
                      </a:lnTo>
                      <a:lnTo>
                        <a:pt x="173" y="319"/>
                      </a:lnTo>
                      <a:lnTo>
                        <a:pt x="174" y="319"/>
                      </a:lnTo>
                      <a:lnTo>
                        <a:pt x="174" y="320"/>
                      </a:lnTo>
                      <a:lnTo>
                        <a:pt x="176" y="322"/>
                      </a:lnTo>
                      <a:lnTo>
                        <a:pt x="177" y="325"/>
                      </a:lnTo>
                      <a:lnTo>
                        <a:pt x="177" y="327"/>
                      </a:lnTo>
                      <a:lnTo>
                        <a:pt x="176" y="328"/>
                      </a:lnTo>
                      <a:lnTo>
                        <a:pt x="174" y="329"/>
                      </a:lnTo>
                      <a:lnTo>
                        <a:pt x="174" y="332"/>
                      </a:lnTo>
                      <a:lnTo>
                        <a:pt x="174" y="333"/>
                      </a:lnTo>
                      <a:lnTo>
                        <a:pt x="174" y="334"/>
                      </a:lnTo>
                      <a:lnTo>
                        <a:pt x="173" y="336"/>
                      </a:lnTo>
                      <a:lnTo>
                        <a:pt x="173" y="337"/>
                      </a:lnTo>
                      <a:lnTo>
                        <a:pt x="174" y="338"/>
                      </a:lnTo>
                      <a:lnTo>
                        <a:pt x="174" y="341"/>
                      </a:lnTo>
                      <a:lnTo>
                        <a:pt x="174" y="343"/>
                      </a:lnTo>
                      <a:lnTo>
                        <a:pt x="173" y="344"/>
                      </a:lnTo>
                      <a:lnTo>
                        <a:pt x="173" y="346"/>
                      </a:lnTo>
                      <a:lnTo>
                        <a:pt x="174" y="347"/>
                      </a:lnTo>
                      <a:lnTo>
                        <a:pt x="174" y="348"/>
                      </a:lnTo>
                      <a:lnTo>
                        <a:pt x="173" y="351"/>
                      </a:lnTo>
                      <a:lnTo>
                        <a:pt x="174" y="352"/>
                      </a:lnTo>
                      <a:lnTo>
                        <a:pt x="176" y="352"/>
                      </a:lnTo>
                      <a:lnTo>
                        <a:pt x="177" y="351"/>
                      </a:lnTo>
                      <a:lnTo>
                        <a:pt x="178" y="351"/>
                      </a:lnTo>
                      <a:lnTo>
                        <a:pt x="179" y="352"/>
                      </a:lnTo>
                      <a:lnTo>
                        <a:pt x="178" y="353"/>
                      </a:lnTo>
                      <a:lnTo>
                        <a:pt x="177" y="353"/>
                      </a:lnTo>
                      <a:lnTo>
                        <a:pt x="177" y="355"/>
                      </a:lnTo>
                      <a:lnTo>
                        <a:pt x="177" y="356"/>
                      </a:lnTo>
                      <a:lnTo>
                        <a:pt x="177" y="357"/>
                      </a:lnTo>
                      <a:lnTo>
                        <a:pt x="176" y="357"/>
                      </a:lnTo>
                      <a:lnTo>
                        <a:pt x="174" y="358"/>
                      </a:lnTo>
                      <a:lnTo>
                        <a:pt x="174" y="360"/>
                      </a:lnTo>
                      <a:lnTo>
                        <a:pt x="174" y="361"/>
                      </a:lnTo>
                      <a:lnTo>
                        <a:pt x="173" y="362"/>
                      </a:lnTo>
                      <a:lnTo>
                        <a:pt x="172" y="362"/>
                      </a:lnTo>
                      <a:lnTo>
                        <a:pt x="172" y="364"/>
                      </a:lnTo>
                      <a:lnTo>
                        <a:pt x="171" y="366"/>
                      </a:lnTo>
                      <a:lnTo>
                        <a:pt x="172" y="367"/>
                      </a:lnTo>
                      <a:lnTo>
                        <a:pt x="172" y="369"/>
                      </a:lnTo>
                      <a:lnTo>
                        <a:pt x="172" y="370"/>
                      </a:lnTo>
                      <a:lnTo>
                        <a:pt x="171" y="370"/>
                      </a:lnTo>
                      <a:lnTo>
                        <a:pt x="169" y="371"/>
                      </a:lnTo>
                      <a:lnTo>
                        <a:pt x="169" y="372"/>
                      </a:lnTo>
                      <a:lnTo>
                        <a:pt x="168" y="372"/>
                      </a:lnTo>
                      <a:lnTo>
                        <a:pt x="167" y="371"/>
                      </a:lnTo>
                      <a:lnTo>
                        <a:pt x="165" y="370"/>
                      </a:lnTo>
                      <a:lnTo>
                        <a:pt x="164" y="371"/>
                      </a:lnTo>
                      <a:lnTo>
                        <a:pt x="163" y="371"/>
                      </a:lnTo>
                      <a:lnTo>
                        <a:pt x="164" y="370"/>
                      </a:lnTo>
                      <a:lnTo>
                        <a:pt x="162" y="369"/>
                      </a:lnTo>
                      <a:lnTo>
                        <a:pt x="160" y="369"/>
                      </a:lnTo>
                      <a:lnTo>
                        <a:pt x="159" y="371"/>
                      </a:lnTo>
                      <a:lnTo>
                        <a:pt x="158" y="371"/>
                      </a:lnTo>
                      <a:lnTo>
                        <a:pt x="157" y="370"/>
                      </a:lnTo>
                      <a:lnTo>
                        <a:pt x="155" y="370"/>
                      </a:lnTo>
                      <a:lnTo>
                        <a:pt x="155" y="372"/>
                      </a:lnTo>
                      <a:lnTo>
                        <a:pt x="154" y="371"/>
                      </a:lnTo>
                      <a:lnTo>
                        <a:pt x="154" y="372"/>
                      </a:lnTo>
                      <a:lnTo>
                        <a:pt x="154" y="375"/>
                      </a:lnTo>
                      <a:lnTo>
                        <a:pt x="155" y="379"/>
                      </a:lnTo>
                      <a:lnTo>
                        <a:pt x="154" y="381"/>
                      </a:lnTo>
                      <a:lnTo>
                        <a:pt x="154" y="383"/>
                      </a:lnTo>
                      <a:lnTo>
                        <a:pt x="154" y="386"/>
                      </a:lnTo>
                      <a:lnTo>
                        <a:pt x="153" y="388"/>
                      </a:lnTo>
                      <a:lnTo>
                        <a:pt x="153" y="386"/>
                      </a:lnTo>
                      <a:lnTo>
                        <a:pt x="151" y="384"/>
                      </a:lnTo>
                      <a:lnTo>
                        <a:pt x="151" y="383"/>
                      </a:lnTo>
                      <a:lnTo>
                        <a:pt x="149" y="383"/>
                      </a:lnTo>
                      <a:lnTo>
                        <a:pt x="149" y="384"/>
                      </a:lnTo>
                      <a:lnTo>
                        <a:pt x="150" y="385"/>
                      </a:lnTo>
                      <a:lnTo>
                        <a:pt x="150" y="388"/>
                      </a:lnTo>
                      <a:lnTo>
                        <a:pt x="149" y="388"/>
                      </a:lnTo>
                      <a:lnTo>
                        <a:pt x="149" y="389"/>
                      </a:lnTo>
                      <a:lnTo>
                        <a:pt x="149" y="390"/>
                      </a:lnTo>
                      <a:lnTo>
                        <a:pt x="148" y="392"/>
                      </a:lnTo>
                      <a:lnTo>
                        <a:pt x="146" y="390"/>
                      </a:lnTo>
                      <a:lnTo>
                        <a:pt x="148" y="390"/>
                      </a:lnTo>
                      <a:lnTo>
                        <a:pt x="148" y="389"/>
                      </a:lnTo>
                      <a:lnTo>
                        <a:pt x="148" y="386"/>
                      </a:lnTo>
                      <a:lnTo>
                        <a:pt x="146" y="386"/>
                      </a:lnTo>
                      <a:lnTo>
                        <a:pt x="146" y="388"/>
                      </a:lnTo>
                      <a:lnTo>
                        <a:pt x="146" y="389"/>
                      </a:lnTo>
                      <a:lnTo>
                        <a:pt x="146" y="390"/>
                      </a:lnTo>
                      <a:lnTo>
                        <a:pt x="145" y="389"/>
                      </a:lnTo>
                      <a:lnTo>
                        <a:pt x="144" y="388"/>
                      </a:lnTo>
                      <a:lnTo>
                        <a:pt x="144" y="390"/>
                      </a:lnTo>
                      <a:lnTo>
                        <a:pt x="144" y="392"/>
                      </a:lnTo>
                      <a:lnTo>
                        <a:pt x="144" y="393"/>
                      </a:lnTo>
                      <a:lnTo>
                        <a:pt x="145" y="394"/>
                      </a:lnTo>
                      <a:lnTo>
                        <a:pt x="144" y="394"/>
                      </a:lnTo>
                      <a:lnTo>
                        <a:pt x="141" y="393"/>
                      </a:lnTo>
                      <a:lnTo>
                        <a:pt x="141" y="392"/>
                      </a:lnTo>
                      <a:lnTo>
                        <a:pt x="140" y="392"/>
                      </a:lnTo>
                      <a:lnTo>
                        <a:pt x="140" y="393"/>
                      </a:lnTo>
                      <a:lnTo>
                        <a:pt x="140" y="394"/>
                      </a:lnTo>
                      <a:lnTo>
                        <a:pt x="140" y="395"/>
                      </a:lnTo>
                      <a:lnTo>
                        <a:pt x="140" y="397"/>
                      </a:lnTo>
                      <a:lnTo>
                        <a:pt x="139" y="400"/>
                      </a:lnTo>
                      <a:lnTo>
                        <a:pt x="138" y="400"/>
                      </a:lnTo>
                      <a:lnTo>
                        <a:pt x="136" y="400"/>
                      </a:lnTo>
                      <a:lnTo>
                        <a:pt x="138" y="402"/>
                      </a:lnTo>
                      <a:lnTo>
                        <a:pt x="134" y="405"/>
                      </a:lnTo>
                      <a:lnTo>
                        <a:pt x="135" y="407"/>
                      </a:lnTo>
                      <a:lnTo>
                        <a:pt x="134" y="408"/>
                      </a:lnTo>
                      <a:lnTo>
                        <a:pt x="134" y="407"/>
                      </a:lnTo>
                      <a:lnTo>
                        <a:pt x="132" y="405"/>
                      </a:lnTo>
                      <a:lnTo>
                        <a:pt x="132" y="404"/>
                      </a:lnTo>
                      <a:lnTo>
                        <a:pt x="131" y="404"/>
                      </a:lnTo>
                      <a:lnTo>
                        <a:pt x="131" y="402"/>
                      </a:lnTo>
                      <a:lnTo>
                        <a:pt x="130" y="400"/>
                      </a:lnTo>
                      <a:lnTo>
                        <a:pt x="129" y="400"/>
                      </a:lnTo>
                      <a:lnTo>
                        <a:pt x="127" y="402"/>
                      </a:lnTo>
                      <a:lnTo>
                        <a:pt x="126" y="402"/>
                      </a:lnTo>
                      <a:lnTo>
                        <a:pt x="125" y="403"/>
                      </a:lnTo>
                      <a:lnTo>
                        <a:pt x="124" y="403"/>
                      </a:lnTo>
                      <a:lnTo>
                        <a:pt x="122" y="405"/>
                      </a:lnTo>
                      <a:lnTo>
                        <a:pt x="122" y="407"/>
                      </a:lnTo>
                      <a:lnTo>
                        <a:pt x="122" y="408"/>
                      </a:lnTo>
                      <a:lnTo>
                        <a:pt x="124" y="408"/>
                      </a:lnTo>
                      <a:lnTo>
                        <a:pt x="122" y="409"/>
                      </a:lnTo>
                      <a:lnTo>
                        <a:pt x="122" y="408"/>
                      </a:lnTo>
                      <a:lnTo>
                        <a:pt x="122" y="407"/>
                      </a:lnTo>
                      <a:lnTo>
                        <a:pt x="120" y="408"/>
                      </a:lnTo>
                      <a:lnTo>
                        <a:pt x="118" y="407"/>
                      </a:lnTo>
                      <a:lnTo>
                        <a:pt x="118" y="405"/>
                      </a:lnTo>
                      <a:lnTo>
                        <a:pt x="120" y="404"/>
                      </a:lnTo>
                      <a:lnTo>
                        <a:pt x="120" y="402"/>
                      </a:lnTo>
                      <a:lnTo>
                        <a:pt x="120" y="400"/>
                      </a:lnTo>
                      <a:lnTo>
                        <a:pt x="120" y="399"/>
                      </a:lnTo>
                      <a:lnTo>
                        <a:pt x="117" y="399"/>
                      </a:lnTo>
                      <a:lnTo>
                        <a:pt x="117" y="398"/>
                      </a:lnTo>
                      <a:lnTo>
                        <a:pt x="118" y="397"/>
                      </a:lnTo>
                      <a:lnTo>
                        <a:pt x="118" y="395"/>
                      </a:lnTo>
                      <a:lnTo>
                        <a:pt x="117" y="395"/>
                      </a:lnTo>
                      <a:lnTo>
                        <a:pt x="116" y="397"/>
                      </a:lnTo>
                      <a:lnTo>
                        <a:pt x="116" y="399"/>
                      </a:lnTo>
                      <a:lnTo>
                        <a:pt x="115" y="400"/>
                      </a:lnTo>
                      <a:lnTo>
                        <a:pt x="113" y="400"/>
                      </a:lnTo>
                      <a:lnTo>
                        <a:pt x="112" y="402"/>
                      </a:lnTo>
                      <a:lnTo>
                        <a:pt x="111" y="404"/>
                      </a:lnTo>
                      <a:lnTo>
                        <a:pt x="110" y="405"/>
                      </a:lnTo>
                      <a:lnTo>
                        <a:pt x="111" y="407"/>
                      </a:lnTo>
                      <a:lnTo>
                        <a:pt x="110" y="408"/>
                      </a:lnTo>
                      <a:lnTo>
                        <a:pt x="108" y="408"/>
                      </a:lnTo>
                      <a:lnTo>
                        <a:pt x="110" y="407"/>
                      </a:lnTo>
                      <a:lnTo>
                        <a:pt x="108" y="407"/>
                      </a:lnTo>
                      <a:lnTo>
                        <a:pt x="107" y="408"/>
                      </a:lnTo>
                      <a:lnTo>
                        <a:pt x="108" y="409"/>
                      </a:lnTo>
                      <a:lnTo>
                        <a:pt x="108" y="411"/>
                      </a:lnTo>
                      <a:lnTo>
                        <a:pt x="107" y="413"/>
                      </a:lnTo>
                      <a:lnTo>
                        <a:pt x="108" y="414"/>
                      </a:lnTo>
                      <a:lnTo>
                        <a:pt x="107" y="416"/>
                      </a:lnTo>
                      <a:lnTo>
                        <a:pt x="106" y="418"/>
                      </a:lnTo>
                      <a:lnTo>
                        <a:pt x="107" y="418"/>
                      </a:lnTo>
                      <a:lnTo>
                        <a:pt x="107" y="419"/>
                      </a:lnTo>
                      <a:lnTo>
                        <a:pt x="110" y="422"/>
                      </a:lnTo>
                      <a:lnTo>
                        <a:pt x="111" y="423"/>
                      </a:lnTo>
                      <a:lnTo>
                        <a:pt x="111" y="426"/>
                      </a:lnTo>
                      <a:lnTo>
                        <a:pt x="112" y="427"/>
                      </a:lnTo>
                      <a:lnTo>
                        <a:pt x="113" y="428"/>
                      </a:lnTo>
                      <a:lnTo>
                        <a:pt x="113" y="430"/>
                      </a:lnTo>
                      <a:lnTo>
                        <a:pt x="112" y="430"/>
                      </a:lnTo>
                      <a:lnTo>
                        <a:pt x="111" y="430"/>
                      </a:lnTo>
                      <a:lnTo>
                        <a:pt x="111" y="431"/>
                      </a:lnTo>
                      <a:lnTo>
                        <a:pt x="110" y="431"/>
                      </a:lnTo>
                      <a:lnTo>
                        <a:pt x="108" y="431"/>
                      </a:lnTo>
                      <a:lnTo>
                        <a:pt x="107" y="432"/>
                      </a:lnTo>
                      <a:lnTo>
                        <a:pt x="106" y="433"/>
                      </a:lnTo>
                      <a:lnTo>
                        <a:pt x="104" y="435"/>
                      </a:lnTo>
                      <a:lnTo>
                        <a:pt x="103" y="435"/>
                      </a:lnTo>
                      <a:lnTo>
                        <a:pt x="103" y="436"/>
                      </a:lnTo>
                      <a:lnTo>
                        <a:pt x="102" y="439"/>
                      </a:lnTo>
                      <a:lnTo>
                        <a:pt x="102" y="440"/>
                      </a:lnTo>
                      <a:lnTo>
                        <a:pt x="102" y="441"/>
                      </a:lnTo>
                      <a:lnTo>
                        <a:pt x="103" y="442"/>
                      </a:lnTo>
                      <a:lnTo>
                        <a:pt x="104" y="444"/>
                      </a:lnTo>
                      <a:lnTo>
                        <a:pt x="107" y="445"/>
                      </a:lnTo>
                      <a:lnTo>
                        <a:pt x="106" y="445"/>
                      </a:lnTo>
                      <a:lnTo>
                        <a:pt x="106" y="446"/>
                      </a:lnTo>
                      <a:lnTo>
                        <a:pt x="104" y="447"/>
                      </a:lnTo>
                      <a:lnTo>
                        <a:pt x="104" y="449"/>
                      </a:lnTo>
                      <a:lnTo>
                        <a:pt x="104" y="450"/>
                      </a:lnTo>
                      <a:lnTo>
                        <a:pt x="103" y="450"/>
                      </a:lnTo>
                      <a:lnTo>
                        <a:pt x="103" y="451"/>
                      </a:lnTo>
                      <a:lnTo>
                        <a:pt x="102" y="451"/>
                      </a:lnTo>
                      <a:lnTo>
                        <a:pt x="103" y="452"/>
                      </a:lnTo>
                      <a:lnTo>
                        <a:pt x="102" y="455"/>
                      </a:lnTo>
                      <a:lnTo>
                        <a:pt x="102" y="456"/>
                      </a:lnTo>
                      <a:lnTo>
                        <a:pt x="101" y="458"/>
                      </a:lnTo>
                      <a:lnTo>
                        <a:pt x="99" y="458"/>
                      </a:lnTo>
                      <a:lnTo>
                        <a:pt x="97" y="458"/>
                      </a:lnTo>
                      <a:lnTo>
                        <a:pt x="97" y="459"/>
                      </a:lnTo>
                      <a:lnTo>
                        <a:pt x="96" y="461"/>
                      </a:lnTo>
                      <a:lnTo>
                        <a:pt x="96" y="463"/>
                      </a:lnTo>
                      <a:lnTo>
                        <a:pt x="94" y="466"/>
                      </a:lnTo>
                      <a:lnTo>
                        <a:pt x="94" y="469"/>
                      </a:lnTo>
                      <a:lnTo>
                        <a:pt x="96" y="470"/>
                      </a:lnTo>
                      <a:lnTo>
                        <a:pt x="97" y="472"/>
                      </a:lnTo>
                      <a:lnTo>
                        <a:pt x="97" y="473"/>
                      </a:lnTo>
                      <a:lnTo>
                        <a:pt x="97" y="474"/>
                      </a:lnTo>
                      <a:lnTo>
                        <a:pt x="96" y="479"/>
                      </a:lnTo>
                      <a:lnTo>
                        <a:pt x="96" y="483"/>
                      </a:lnTo>
                      <a:lnTo>
                        <a:pt x="96" y="484"/>
                      </a:lnTo>
                      <a:lnTo>
                        <a:pt x="96" y="486"/>
                      </a:lnTo>
                      <a:lnTo>
                        <a:pt x="96" y="487"/>
                      </a:lnTo>
                      <a:lnTo>
                        <a:pt x="94" y="488"/>
                      </a:lnTo>
                      <a:lnTo>
                        <a:pt x="94" y="489"/>
                      </a:lnTo>
                      <a:lnTo>
                        <a:pt x="93" y="491"/>
                      </a:lnTo>
                      <a:lnTo>
                        <a:pt x="88" y="491"/>
                      </a:lnTo>
                      <a:lnTo>
                        <a:pt x="85" y="488"/>
                      </a:lnTo>
                      <a:lnTo>
                        <a:pt x="83" y="487"/>
                      </a:lnTo>
                      <a:lnTo>
                        <a:pt x="82" y="487"/>
                      </a:lnTo>
                      <a:lnTo>
                        <a:pt x="80" y="484"/>
                      </a:lnTo>
                      <a:lnTo>
                        <a:pt x="80" y="482"/>
                      </a:lnTo>
                      <a:lnTo>
                        <a:pt x="80" y="480"/>
                      </a:lnTo>
                      <a:lnTo>
                        <a:pt x="79" y="475"/>
                      </a:lnTo>
                      <a:lnTo>
                        <a:pt x="78" y="475"/>
                      </a:lnTo>
                      <a:lnTo>
                        <a:pt x="78" y="474"/>
                      </a:lnTo>
                      <a:lnTo>
                        <a:pt x="75" y="473"/>
                      </a:lnTo>
                      <a:lnTo>
                        <a:pt x="71" y="470"/>
                      </a:lnTo>
                      <a:lnTo>
                        <a:pt x="70" y="469"/>
                      </a:lnTo>
                      <a:lnTo>
                        <a:pt x="69" y="468"/>
                      </a:lnTo>
                      <a:lnTo>
                        <a:pt x="68" y="468"/>
                      </a:lnTo>
                      <a:lnTo>
                        <a:pt x="66" y="466"/>
                      </a:lnTo>
                      <a:lnTo>
                        <a:pt x="64" y="464"/>
                      </a:lnTo>
                      <a:lnTo>
                        <a:pt x="63" y="463"/>
                      </a:lnTo>
                      <a:lnTo>
                        <a:pt x="63" y="460"/>
                      </a:lnTo>
                      <a:lnTo>
                        <a:pt x="63" y="454"/>
                      </a:lnTo>
                      <a:lnTo>
                        <a:pt x="61" y="450"/>
                      </a:lnTo>
                      <a:lnTo>
                        <a:pt x="60" y="447"/>
                      </a:lnTo>
                      <a:lnTo>
                        <a:pt x="61" y="447"/>
                      </a:lnTo>
                      <a:lnTo>
                        <a:pt x="61" y="446"/>
                      </a:lnTo>
                      <a:lnTo>
                        <a:pt x="61" y="445"/>
                      </a:lnTo>
                      <a:lnTo>
                        <a:pt x="59" y="444"/>
                      </a:lnTo>
                      <a:lnTo>
                        <a:pt x="55" y="433"/>
                      </a:lnTo>
                      <a:lnTo>
                        <a:pt x="55" y="432"/>
                      </a:lnTo>
                      <a:lnTo>
                        <a:pt x="55" y="431"/>
                      </a:lnTo>
                      <a:lnTo>
                        <a:pt x="54" y="430"/>
                      </a:lnTo>
                      <a:lnTo>
                        <a:pt x="51" y="421"/>
                      </a:lnTo>
                      <a:lnTo>
                        <a:pt x="49" y="412"/>
                      </a:lnTo>
                      <a:lnTo>
                        <a:pt x="47" y="409"/>
                      </a:lnTo>
                      <a:lnTo>
                        <a:pt x="42" y="390"/>
                      </a:lnTo>
                      <a:lnTo>
                        <a:pt x="36" y="374"/>
                      </a:lnTo>
                      <a:lnTo>
                        <a:pt x="36" y="371"/>
                      </a:lnTo>
                      <a:lnTo>
                        <a:pt x="33" y="365"/>
                      </a:lnTo>
                      <a:lnTo>
                        <a:pt x="24" y="338"/>
                      </a:lnTo>
                      <a:lnTo>
                        <a:pt x="19" y="323"/>
                      </a:lnTo>
                      <a:lnTo>
                        <a:pt x="10" y="296"/>
                      </a:lnTo>
                      <a:lnTo>
                        <a:pt x="4" y="276"/>
                      </a:lnTo>
                      <a:lnTo>
                        <a:pt x="0" y="267"/>
                      </a:lnTo>
                      <a:lnTo>
                        <a:pt x="4" y="266"/>
                      </a:lnTo>
                      <a:lnTo>
                        <a:pt x="5" y="264"/>
                      </a:lnTo>
                      <a:lnTo>
                        <a:pt x="5" y="263"/>
                      </a:lnTo>
                      <a:lnTo>
                        <a:pt x="7" y="262"/>
                      </a:lnTo>
                      <a:lnTo>
                        <a:pt x="9" y="262"/>
                      </a:lnTo>
                      <a:lnTo>
                        <a:pt x="12" y="263"/>
                      </a:lnTo>
                      <a:lnTo>
                        <a:pt x="13" y="264"/>
                      </a:lnTo>
                      <a:lnTo>
                        <a:pt x="13" y="266"/>
                      </a:lnTo>
                      <a:lnTo>
                        <a:pt x="14" y="267"/>
                      </a:lnTo>
                      <a:lnTo>
                        <a:pt x="16" y="271"/>
                      </a:lnTo>
                      <a:lnTo>
                        <a:pt x="17" y="271"/>
                      </a:lnTo>
                      <a:lnTo>
                        <a:pt x="18" y="271"/>
                      </a:lnTo>
                      <a:lnTo>
                        <a:pt x="19" y="270"/>
                      </a:lnTo>
                      <a:lnTo>
                        <a:pt x="19" y="267"/>
                      </a:lnTo>
                      <a:lnTo>
                        <a:pt x="19" y="259"/>
                      </a:lnTo>
                      <a:lnTo>
                        <a:pt x="18" y="254"/>
                      </a:lnTo>
                      <a:lnTo>
                        <a:pt x="16" y="253"/>
                      </a:lnTo>
                      <a:lnTo>
                        <a:pt x="17" y="249"/>
                      </a:lnTo>
                      <a:lnTo>
                        <a:pt x="18" y="248"/>
                      </a:lnTo>
                      <a:lnTo>
                        <a:pt x="19" y="248"/>
                      </a:lnTo>
                      <a:lnTo>
                        <a:pt x="21" y="249"/>
                      </a:lnTo>
                      <a:lnTo>
                        <a:pt x="22" y="250"/>
                      </a:lnTo>
                      <a:lnTo>
                        <a:pt x="23" y="252"/>
                      </a:lnTo>
                      <a:lnTo>
                        <a:pt x="27" y="252"/>
                      </a:lnTo>
                      <a:lnTo>
                        <a:pt x="28" y="252"/>
                      </a:lnTo>
                      <a:lnTo>
                        <a:pt x="30" y="250"/>
                      </a:lnTo>
                      <a:lnTo>
                        <a:pt x="30" y="248"/>
                      </a:lnTo>
                      <a:lnTo>
                        <a:pt x="28" y="245"/>
                      </a:lnTo>
                      <a:lnTo>
                        <a:pt x="26" y="244"/>
                      </a:lnTo>
                      <a:lnTo>
                        <a:pt x="24" y="244"/>
                      </a:lnTo>
                      <a:lnTo>
                        <a:pt x="21" y="242"/>
                      </a:lnTo>
                      <a:lnTo>
                        <a:pt x="19" y="239"/>
                      </a:lnTo>
                      <a:lnTo>
                        <a:pt x="21" y="236"/>
                      </a:lnTo>
                      <a:lnTo>
                        <a:pt x="21" y="234"/>
                      </a:lnTo>
                      <a:lnTo>
                        <a:pt x="21" y="233"/>
                      </a:lnTo>
                      <a:lnTo>
                        <a:pt x="22" y="230"/>
                      </a:lnTo>
                      <a:lnTo>
                        <a:pt x="26" y="221"/>
                      </a:lnTo>
                      <a:lnTo>
                        <a:pt x="27" y="220"/>
                      </a:lnTo>
                      <a:lnTo>
                        <a:pt x="31" y="215"/>
                      </a:lnTo>
                      <a:lnTo>
                        <a:pt x="32" y="214"/>
                      </a:lnTo>
                      <a:lnTo>
                        <a:pt x="35" y="207"/>
                      </a:lnTo>
                      <a:lnTo>
                        <a:pt x="33" y="206"/>
                      </a:lnTo>
                      <a:lnTo>
                        <a:pt x="32" y="203"/>
                      </a:lnTo>
                      <a:lnTo>
                        <a:pt x="33" y="202"/>
                      </a:lnTo>
                      <a:lnTo>
                        <a:pt x="33" y="201"/>
                      </a:lnTo>
                      <a:lnTo>
                        <a:pt x="33" y="198"/>
                      </a:lnTo>
                      <a:lnTo>
                        <a:pt x="35" y="197"/>
                      </a:lnTo>
                      <a:lnTo>
                        <a:pt x="37" y="196"/>
                      </a:lnTo>
                      <a:lnTo>
                        <a:pt x="38" y="193"/>
                      </a:lnTo>
                      <a:lnTo>
                        <a:pt x="40" y="191"/>
                      </a:lnTo>
                      <a:lnTo>
                        <a:pt x="40" y="189"/>
                      </a:lnTo>
                      <a:lnTo>
                        <a:pt x="40" y="186"/>
                      </a:lnTo>
                      <a:lnTo>
                        <a:pt x="38" y="184"/>
                      </a:lnTo>
                      <a:lnTo>
                        <a:pt x="37" y="183"/>
                      </a:lnTo>
                      <a:lnTo>
                        <a:pt x="33" y="183"/>
                      </a:lnTo>
                      <a:lnTo>
                        <a:pt x="32" y="179"/>
                      </a:lnTo>
                      <a:lnTo>
                        <a:pt x="31" y="174"/>
                      </a:lnTo>
                      <a:lnTo>
                        <a:pt x="32" y="170"/>
                      </a:lnTo>
                      <a:lnTo>
                        <a:pt x="33" y="169"/>
                      </a:lnTo>
                      <a:lnTo>
                        <a:pt x="33" y="164"/>
                      </a:lnTo>
                      <a:lnTo>
                        <a:pt x="30" y="163"/>
                      </a:lnTo>
                      <a:lnTo>
                        <a:pt x="28" y="162"/>
                      </a:lnTo>
                      <a:lnTo>
                        <a:pt x="28" y="160"/>
                      </a:lnTo>
                      <a:lnTo>
                        <a:pt x="30" y="145"/>
                      </a:lnTo>
                      <a:lnTo>
                        <a:pt x="31" y="142"/>
                      </a:lnTo>
                      <a:lnTo>
                        <a:pt x="31" y="141"/>
                      </a:lnTo>
                      <a:lnTo>
                        <a:pt x="33" y="140"/>
                      </a:lnTo>
                      <a:lnTo>
                        <a:pt x="37" y="134"/>
                      </a:lnTo>
                      <a:lnTo>
                        <a:pt x="35" y="116"/>
                      </a:lnTo>
                      <a:lnTo>
                        <a:pt x="33" y="103"/>
                      </a:lnTo>
                      <a:lnTo>
                        <a:pt x="40" y="81"/>
                      </a:lnTo>
                      <a:lnTo>
                        <a:pt x="49" y="51"/>
                      </a:lnTo>
                      <a:lnTo>
                        <a:pt x="60" y="9"/>
                      </a:lnTo>
                      <a:lnTo>
                        <a:pt x="66" y="9"/>
                      </a:lnTo>
                      <a:lnTo>
                        <a:pt x="73" y="9"/>
                      </a:lnTo>
                      <a:lnTo>
                        <a:pt x="74" y="9"/>
                      </a:lnTo>
                      <a:lnTo>
                        <a:pt x="75" y="12"/>
                      </a:lnTo>
                      <a:lnTo>
                        <a:pt x="74" y="12"/>
                      </a:lnTo>
                      <a:lnTo>
                        <a:pt x="74" y="13"/>
                      </a:lnTo>
                      <a:lnTo>
                        <a:pt x="75" y="13"/>
                      </a:lnTo>
                      <a:close/>
                    </a:path>
                  </a:pathLst>
                </a:custGeom>
                <a:solidFill>
                  <a:srgbClr val="BFFF8C"/>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8" name="Freeform 155"/>
                <p:cNvSpPr>
                  <a:spLocks noEditPoints="1"/>
                </p:cNvSpPr>
                <p:nvPr/>
              </p:nvSpPr>
              <p:spPr bwMode="auto">
                <a:xfrm>
                  <a:off x="8024813" y="3105150"/>
                  <a:ext cx="584200" cy="301625"/>
                </a:xfrm>
                <a:custGeom>
                  <a:avLst/>
                  <a:gdLst>
                    <a:gd name="T0" fmla="*/ 306 w 368"/>
                    <a:gd name="T1" fmla="*/ 184 h 190"/>
                    <a:gd name="T2" fmla="*/ 297 w 368"/>
                    <a:gd name="T3" fmla="*/ 171 h 190"/>
                    <a:gd name="T4" fmla="*/ 300 w 368"/>
                    <a:gd name="T5" fmla="*/ 170 h 190"/>
                    <a:gd name="T6" fmla="*/ 172 w 368"/>
                    <a:gd name="T7" fmla="*/ 24 h 190"/>
                    <a:gd name="T8" fmla="*/ 254 w 368"/>
                    <a:gd name="T9" fmla="*/ 6 h 190"/>
                    <a:gd name="T10" fmla="*/ 306 w 368"/>
                    <a:gd name="T11" fmla="*/ 88 h 190"/>
                    <a:gd name="T12" fmla="*/ 320 w 368"/>
                    <a:gd name="T13" fmla="*/ 129 h 190"/>
                    <a:gd name="T14" fmla="*/ 344 w 368"/>
                    <a:gd name="T15" fmla="*/ 125 h 190"/>
                    <a:gd name="T16" fmla="*/ 368 w 368"/>
                    <a:gd name="T17" fmla="*/ 133 h 190"/>
                    <a:gd name="T18" fmla="*/ 362 w 368"/>
                    <a:gd name="T19" fmla="*/ 167 h 190"/>
                    <a:gd name="T20" fmla="*/ 326 w 368"/>
                    <a:gd name="T21" fmla="*/ 183 h 190"/>
                    <a:gd name="T22" fmla="*/ 313 w 368"/>
                    <a:gd name="T23" fmla="*/ 181 h 190"/>
                    <a:gd name="T24" fmla="*/ 312 w 368"/>
                    <a:gd name="T25" fmla="*/ 171 h 190"/>
                    <a:gd name="T26" fmla="*/ 305 w 368"/>
                    <a:gd name="T27" fmla="*/ 165 h 190"/>
                    <a:gd name="T28" fmla="*/ 307 w 368"/>
                    <a:gd name="T29" fmla="*/ 157 h 190"/>
                    <a:gd name="T30" fmla="*/ 302 w 368"/>
                    <a:gd name="T31" fmla="*/ 156 h 190"/>
                    <a:gd name="T32" fmla="*/ 297 w 368"/>
                    <a:gd name="T33" fmla="*/ 144 h 190"/>
                    <a:gd name="T34" fmla="*/ 297 w 368"/>
                    <a:gd name="T35" fmla="*/ 161 h 190"/>
                    <a:gd name="T36" fmla="*/ 288 w 368"/>
                    <a:gd name="T37" fmla="*/ 160 h 190"/>
                    <a:gd name="T38" fmla="*/ 275 w 368"/>
                    <a:gd name="T39" fmla="*/ 152 h 190"/>
                    <a:gd name="T40" fmla="*/ 272 w 368"/>
                    <a:gd name="T41" fmla="*/ 135 h 190"/>
                    <a:gd name="T42" fmla="*/ 270 w 368"/>
                    <a:gd name="T43" fmla="*/ 123 h 190"/>
                    <a:gd name="T44" fmla="*/ 274 w 368"/>
                    <a:gd name="T45" fmla="*/ 116 h 190"/>
                    <a:gd name="T46" fmla="*/ 264 w 368"/>
                    <a:gd name="T47" fmla="*/ 116 h 190"/>
                    <a:gd name="T48" fmla="*/ 264 w 368"/>
                    <a:gd name="T49" fmla="*/ 99 h 190"/>
                    <a:gd name="T50" fmla="*/ 268 w 368"/>
                    <a:gd name="T51" fmla="*/ 91 h 190"/>
                    <a:gd name="T52" fmla="*/ 259 w 368"/>
                    <a:gd name="T53" fmla="*/ 94 h 190"/>
                    <a:gd name="T54" fmla="*/ 255 w 368"/>
                    <a:gd name="T55" fmla="*/ 92 h 190"/>
                    <a:gd name="T56" fmla="*/ 261 w 368"/>
                    <a:gd name="T57" fmla="*/ 85 h 190"/>
                    <a:gd name="T58" fmla="*/ 265 w 368"/>
                    <a:gd name="T59" fmla="*/ 72 h 190"/>
                    <a:gd name="T60" fmla="*/ 263 w 368"/>
                    <a:gd name="T61" fmla="*/ 77 h 190"/>
                    <a:gd name="T62" fmla="*/ 258 w 368"/>
                    <a:gd name="T63" fmla="*/ 57 h 190"/>
                    <a:gd name="T64" fmla="*/ 268 w 368"/>
                    <a:gd name="T65" fmla="*/ 41 h 190"/>
                    <a:gd name="T66" fmla="*/ 272 w 368"/>
                    <a:gd name="T67" fmla="*/ 31 h 190"/>
                    <a:gd name="T68" fmla="*/ 266 w 368"/>
                    <a:gd name="T69" fmla="*/ 22 h 190"/>
                    <a:gd name="T70" fmla="*/ 265 w 368"/>
                    <a:gd name="T71" fmla="*/ 35 h 190"/>
                    <a:gd name="T72" fmla="*/ 254 w 368"/>
                    <a:gd name="T73" fmla="*/ 48 h 190"/>
                    <a:gd name="T74" fmla="*/ 247 w 368"/>
                    <a:gd name="T75" fmla="*/ 50 h 190"/>
                    <a:gd name="T76" fmla="*/ 242 w 368"/>
                    <a:gd name="T77" fmla="*/ 66 h 190"/>
                    <a:gd name="T78" fmla="*/ 245 w 368"/>
                    <a:gd name="T79" fmla="*/ 72 h 190"/>
                    <a:gd name="T80" fmla="*/ 249 w 368"/>
                    <a:gd name="T81" fmla="*/ 87 h 190"/>
                    <a:gd name="T82" fmla="*/ 246 w 368"/>
                    <a:gd name="T83" fmla="*/ 99 h 190"/>
                    <a:gd name="T84" fmla="*/ 245 w 368"/>
                    <a:gd name="T85" fmla="*/ 115 h 190"/>
                    <a:gd name="T86" fmla="*/ 252 w 368"/>
                    <a:gd name="T87" fmla="*/ 135 h 190"/>
                    <a:gd name="T88" fmla="*/ 265 w 368"/>
                    <a:gd name="T89" fmla="*/ 155 h 190"/>
                    <a:gd name="T90" fmla="*/ 273 w 368"/>
                    <a:gd name="T91" fmla="*/ 170 h 190"/>
                    <a:gd name="T92" fmla="*/ 277 w 368"/>
                    <a:gd name="T93" fmla="*/ 184 h 190"/>
                    <a:gd name="T94" fmla="*/ 265 w 368"/>
                    <a:gd name="T95" fmla="*/ 177 h 190"/>
                    <a:gd name="T96" fmla="*/ 258 w 368"/>
                    <a:gd name="T97" fmla="*/ 175 h 190"/>
                    <a:gd name="T98" fmla="*/ 236 w 368"/>
                    <a:gd name="T99" fmla="*/ 171 h 190"/>
                    <a:gd name="T100" fmla="*/ 225 w 368"/>
                    <a:gd name="T101" fmla="*/ 166 h 190"/>
                    <a:gd name="T102" fmla="*/ 211 w 368"/>
                    <a:gd name="T103" fmla="*/ 158 h 190"/>
                    <a:gd name="T104" fmla="*/ 197 w 368"/>
                    <a:gd name="T105" fmla="*/ 160 h 190"/>
                    <a:gd name="T106" fmla="*/ 200 w 368"/>
                    <a:gd name="T107" fmla="*/ 139 h 190"/>
                    <a:gd name="T108" fmla="*/ 212 w 368"/>
                    <a:gd name="T109" fmla="*/ 110 h 190"/>
                    <a:gd name="T110" fmla="*/ 186 w 368"/>
                    <a:gd name="T111" fmla="*/ 102 h 190"/>
                    <a:gd name="T112" fmla="*/ 164 w 368"/>
                    <a:gd name="T113" fmla="*/ 85 h 190"/>
                    <a:gd name="T114" fmla="*/ 137 w 368"/>
                    <a:gd name="T115" fmla="*/ 63 h 190"/>
                    <a:gd name="T116" fmla="*/ 99 w 368"/>
                    <a:gd name="T117" fmla="*/ 41 h 190"/>
                    <a:gd name="T118" fmla="*/ 63 w 368"/>
                    <a:gd name="T119" fmla="*/ 64 h 190"/>
                    <a:gd name="T120" fmla="*/ 16 w 368"/>
                    <a:gd name="T121" fmla="*/ 10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8" h="190">
                      <a:moveTo>
                        <a:pt x="306" y="188"/>
                      </a:moveTo>
                      <a:lnTo>
                        <a:pt x="305" y="189"/>
                      </a:lnTo>
                      <a:lnTo>
                        <a:pt x="303" y="189"/>
                      </a:lnTo>
                      <a:lnTo>
                        <a:pt x="302" y="189"/>
                      </a:lnTo>
                      <a:lnTo>
                        <a:pt x="301" y="186"/>
                      </a:lnTo>
                      <a:lnTo>
                        <a:pt x="301" y="185"/>
                      </a:lnTo>
                      <a:lnTo>
                        <a:pt x="301" y="183"/>
                      </a:lnTo>
                      <a:lnTo>
                        <a:pt x="301" y="181"/>
                      </a:lnTo>
                      <a:lnTo>
                        <a:pt x="302" y="180"/>
                      </a:lnTo>
                      <a:lnTo>
                        <a:pt x="303" y="180"/>
                      </a:lnTo>
                      <a:lnTo>
                        <a:pt x="305" y="180"/>
                      </a:lnTo>
                      <a:lnTo>
                        <a:pt x="306" y="181"/>
                      </a:lnTo>
                      <a:lnTo>
                        <a:pt x="307" y="181"/>
                      </a:lnTo>
                      <a:lnTo>
                        <a:pt x="307" y="183"/>
                      </a:lnTo>
                      <a:lnTo>
                        <a:pt x="306" y="183"/>
                      </a:lnTo>
                      <a:lnTo>
                        <a:pt x="306" y="184"/>
                      </a:lnTo>
                      <a:lnTo>
                        <a:pt x="306" y="185"/>
                      </a:lnTo>
                      <a:lnTo>
                        <a:pt x="306" y="186"/>
                      </a:lnTo>
                      <a:lnTo>
                        <a:pt x="306" y="188"/>
                      </a:lnTo>
                      <a:close/>
                      <a:moveTo>
                        <a:pt x="300" y="170"/>
                      </a:moveTo>
                      <a:lnTo>
                        <a:pt x="301" y="170"/>
                      </a:lnTo>
                      <a:lnTo>
                        <a:pt x="301" y="171"/>
                      </a:lnTo>
                      <a:lnTo>
                        <a:pt x="301" y="172"/>
                      </a:lnTo>
                      <a:lnTo>
                        <a:pt x="302" y="174"/>
                      </a:lnTo>
                      <a:lnTo>
                        <a:pt x="302" y="175"/>
                      </a:lnTo>
                      <a:lnTo>
                        <a:pt x="302" y="176"/>
                      </a:lnTo>
                      <a:lnTo>
                        <a:pt x="301" y="176"/>
                      </a:lnTo>
                      <a:lnTo>
                        <a:pt x="300" y="176"/>
                      </a:lnTo>
                      <a:lnTo>
                        <a:pt x="298" y="175"/>
                      </a:lnTo>
                      <a:lnTo>
                        <a:pt x="298" y="172"/>
                      </a:lnTo>
                      <a:lnTo>
                        <a:pt x="298" y="171"/>
                      </a:lnTo>
                      <a:lnTo>
                        <a:pt x="297" y="171"/>
                      </a:lnTo>
                      <a:lnTo>
                        <a:pt x="296" y="172"/>
                      </a:lnTo>
                      <a:lnTo>
                        <a:pt x="294" y="172"/>
                      </a:lnTo>
                      <a:lnTo>
                        <a:pt x="294" y="174"/>
                      </a:lnTo>
                      <a:lnTo>
                        <a:pt x="294" y="172"/>
                      </a:lnTo>
                      <a:lnTo>
                        <a:pt x="294" y="171"/>
                      </a:lnTo>
                      <a:lnTo>
                        <a:pt x="294" y="170"/>
                      </a:lnTo>
                      <a:lnTo>
                        <a:pt x="294" y="169"/>
                      </a:lnTo>
                      <a:lnTo>
                        <a:pt x="293" y="165"/>
                      </a:lnTo>
                      <a:lnTo>
                        <a:pt x="294" y="163"/>
                      </a:lnTo>
                      <a:lnTo>
                        <a:pt x="296" y="163"/>
                      </a:lnTo>
                      <a:lnTo>
                        <a:pt x="297" y="163"/>
                      </a:lnTo>
                      <a:lnTo>
                        <a:pt x="298" y="165"/>
                      </a:lnTo>
                      <a:lnTo>
                        <a:pt x="298" y="166"/>
                      </a:lnTo>
                      <a:lnTo>
                        <a:pt x="298" y="167"/>
                      </a:lnTo>
                      <a:lnTo>
                        <a:pt x="298" y="169"/>
                      </a:lnTo>
                      <a:lnTo>
                        <a:pt x="300" y="170"/>
                      </a:lnTo>
                      <a:close/>
                      <a:moveTo>
                        <a:pt x="86" y="41"/>
                      </a:moveTo>
                      <a:lnTo>
                        <a:pt x="87" y="41"/>
                      </a:lnTo>
                      <a:lnTo>
                        <a:pt x="87" y="40"/>
                      </a:lnTo>
                      <a:lnTo>
                        <a:pt x="92" y="40"/>
                      </a:lnTo>
                      <a:lnTo>
                        <a:pt x="94" y="39"/>
                      </a:lnTo>
                      <a:lnTo>
                        <a:pt x="97" y="39"/>
                      </a:lnTo>
                      <a:lnTo>
                        <a:pt x="105" y="38"/>
                      </a:lnTo>
                      <a:lnTo>
                        <a:pt x="106" y="36"/>
                      </a:lnTo>
                      <a:lnTo>
                        <a:pt x="131" y="33"/>
                      </a:lnTo>
                      <a:lnTo>
                        <a:pt x="132" y="33"/>
                      </a:lnTo>
                      <a:lnTo>
                        <a:pt x="133" y="31"/>
                      </a:lnTo>
                      <a:lnTo>
                        <a:pt x="137" y="31"/>
                      </a:lnTo>
                      <a:lnTo>
                        <a:pt x="148" y="29"/>
                      </a:lnTo>
                      <a:lnTo>
                        <a:pt x="153" y="27"/>
                      </a:lnTo>
                      <a:lnTo>
                        <a:pt x="170" y="24"/>
                      </a:lnTo>
                      <a:lnTo>
                        <a:pt x="172" y="24"/>
                      </a:lnTo>
                      <a:lnTo>
                        <a:pt x="184" y="21"/>
                      </a:lnTo>
                      <a:lnTo>
                        <a:pt x="185" y="21"/>
                      </a:lnTo>
                      <a:lnTo>
                        <a:pt x="189" y="20"/>
                      </a:lnTo>
                      <a:lnTo>
                        <a:pt x="197" y="19"/>
                      </a:lnTo>
                      <a:lnTo>
                        <a:pt x="203" y="17"/>
                      </a:lnTo>
                      <a:lnTo>
                        <a:pt x="204" y="17"/>
                      </a:lnTo>
                      <a:lnTo>
                        <a:pt x="211" y="16"/>
                      </a:lnTo>
                      <a:lnTo>
                        <a:pt x="221" y="14"/>
                      </a:lnTo>
                      <a:lnTo>
                        <a:pt x="226" y="12"/>
                      </a:lnTo>
                      <a:lnTo>
                        <a:pt x="227" y="12"/>
                      </a:lnTo>
                      <a:lnTo>
                        <a:pt x="232" y="11"/>
                      </a:lnTo>
                      <a:lnTo>
                        <a:pt x="235" y="11"/>
                      </a:lnTo>
                      <a:lnTo>
                        <a:pt x="236" y="10"/>
                      </a:lnTo>
                      <a:lnTo>
                        <a:pt x="246" y="7"/>
                      </a:lnTo>
                      <a:lnTo>
                        <a:pt x="247" y="7"/>
                      </a:lnTo>
                      <a:lnTo>
                        <a:pt x="254" y="6"/>
                      </a:lnTo>
                      <a:lnTo>
                        <a:pt x="263" y="5"/>
                      </a:lnTo>
                      <a:lnTo>
                        <a:pt x="264" y="3"/>
                      </a:lnTo>
                      <a:lnTo>
                        <a:pt x="279" y="1"/>
                      </a:lnTo>
                      <a:lnTo>
                        <a:pt x="280" y="0"/>
                      </a:lnTo>
                      <a:lnTo>
                        <a:pt x="280" y="2"/>
                      </a:lnTo>
                      <a:lnTo>
                        <a:pt x="282" y="5"/>
                      </a:lnTo>
                      <a:lnTo>
                        <a:pt x="283" y="8"/>
                      </a:lnTo>
                      <a:lnTo>
                        <a:pt x="283" y="10"/>
                      </a:lnTo>
                      <a:lnTo>
                        <a:pt x="286" y="20"/>
                      </a:lnTo>
                      <a:lnTo>
                        <a:pt x="291" y="35"/>
                      </a:lnTo>
                      <a:lnTo>
                        <a:pt x="293" y="44"/>
                      </a:lnTo>
                      <a:lnTo>
                        <a:pt x="294" y="49"/>
                      </a:lnTo>
                      <a:lnTo>
                        <a:pt x="297" y="59"/>
                      </a:lnTo>
                      <a:lnTo>
                        <a:pt x="298" y="62"/>
                      </a:lnTo>
                      <a:lnTo>
                        <a:pt x="298" y="63"/>
                      </a:lnTo>
                      <a:lnTo>
                        <a:pt x="306" y="88"/>
                      </a:lnTo>
                      <a:lnTo>
                        <a:pt x="306" y="90"/>
                      </a:lnTo>
                      <a:lnTo>
                        <a:pt x="306" y="91"/>
                      </a:lnTo>
                      <a:lnTo>
                        <a:pt x="306" y="92"/>
                      </a:lnTo>
                      <a:lnTo>
                        <a:pt x="307" y="92"/>
                      </a:lnTo>
                      <a:lnTo>
                        <a:pt x="312" y="111"/>
                      </a:lnTo>
                      <a:lnTo>
                        <a:pt x="312" y="113"/>
                      </a:lnTo>
                      <a:lnTo>
                        <a:pt x="312" y="114"/>
                      </a:lnTo>
                      <a:lnTo>
                        <a:pt x="313" y="114"/>
                      </a:lnTo>
                      <a:lnTo>
                        <a:pt x="313" y="116"/>
                      </a:lnTo>
                      <a:lnTo>
                        <a:pt x="313" y="118"/>
                      </a:lnTo>
                      <a:lnTo>
                        <a:pt x="315" y="120"/>
                      </a:lnTo>
                      <a:lnTo>
                        <a:pt x="315" y="122"/>
                      </a:lnTo>
                      <a:lnTo>
                        <a:pt x="316" y="124"/>
                      </a:lnTo>
                      <a:lnTo>
                        <a:pt x="316" y="127"/>
                      </a:lnTo>
                      <a:lnTo>
                        <a:pt x="317" y="130"/>
                      </a:lnTo>
                      <a:lnTo>
                        <a:pt x="320" y="129"/>
                      </a:lnTo>
                      <a:lnTo>
                        <a:pt x="322" y="129"/>
                      </a:lnTo>
                      <a:lnTo>
                        <a:pt x="325" y="129"/>
                      </a:lnTo>
                      <a:lnTo>
                        <a:pt x="326" y="129"/>
                      </a:lnTo>
                      <a:lnTo>
                        <a:pt x="326" y="128"/>
                      </a:lnTo>
                      <a:lnTo>
                        <a:pt x="327" y="128"/>
                      </a:lnTo>
                      <a:lnTo>
                        <a:pt x="330" y="128"/>
                      </a:lnTo>
                      <a:lnTo>
                        <a:pt x="331" y="128"/>
                      </a:lnTo>
                      <a:lnTo>
                        <a:pt x="333" y="128"/>
                      </a:lnTo>
                      <a:lnTo>
                        <a:pt x="333" y="127"/>
                      </a:lnTo>
                      <a:lnTo>
                        <a:pt x="334" y="127"/>
                      </a:lnTo>
                      <a:lnTo>
                        <a:pt x="338" y="127"/>
                      </a:lnTo>
                      <a:lnTo>
                        <a:pt x="339" y="127"/>
                      </a:lnTo>
                      <a:lnTo>
                        <a:pt x="339" y="125"/>
                      </a:lnTo>
                      <a:lnTo>
                        <a:pt x="340" y="125"/>
                      </a:lnTo>
                      <a:lnTo>
                        <a:pt x="343" y="125"/>
                      </a:lnTo>
                      <a:lnTo>
                        <a:pt x="344" y="125"/>
                      </a:lnTo>
                      <a:lnTo>
                        <a:pt x="345" y="124"/>
                      </a:lnTo>
                      <a:lnTo>
                        <a:pt x="352" y="123"/>
                      </a:lnTo>
                      <a:lnTo>
                        <a:pt x="357" y="122"/>
                      </a:lnTo>
                      <a:lnTo>
                        <a:pt x="360" y="122"/>
                      </a:lnTo>
                      <a:lnTo>
                        <a:pt x="364" y="120"/>
                      </a:lnTo>
                      <a:lnTo>
                        <a:pt x="366" y="120"/>
                      </a:lnTo>
                      <a:lnTo>
                        <a:pt x="367" y="119"/>
                      </a:lnTo>
                      <a:lnTo>
                        <a:pt x="367" y="120"/>
                      </a:lnTo>
                      <a:lnTo>
                        <a:pt x="368" y="122"/>
                      </a:lnTo>
                      <a:lnTo>
                        <a:pt x="368" y="123"/>
                      </a:lnTo>
                      <a:lnTo>
                        <a:pt x="368" y="124"/>
                      </a:lnTo>
                      <a:lnTo>
                        <a:pt x="368" y="127"/>
                      </a:lnTo>
                      <a:lnTo>
                        <a:pt x="368" y="128"/>
                      </a:lnTo>
                      <a:lnTo>
                        <a:pt x="368" y="129"/>
                      </a:lnTo>
                      <a:lnTo>
                        <a:pt x="368" y="130"/>
                      </a:lnTo>
                      <a:lnTo>
                        <a:pt x="368" y="133"/>
                      </a:lnTo>
                      <a:lnTo>
                        <a:pt x="367" y="133"/>
                      </a:lnTo>
                      <a:lnTo>
                        <a:pt x="367" y="135"/>
                      </a:lnTo>
                      <a:lnTo>
                        <a:pt x="367" y="139"/>
                      </a:lnTo>
                      <a:lnTo>
                        <a:pt x="366" y="146"/>
                      </a:lnTo>
                      <a:lnTo>
                        <a:pt x="366" y="148"/>
                      </a:lnTo>
                      <a:lnTo>
                        <a:pt x="366" y="149"/>
                      </a:lnTo>
                      <a:lnTo>
                        <a:pt x="366" y="151"/>
                      </a:lnTo>
                      <a:lnTo>
                        <a:pt x="366" y="156"/>
                      </a:lnTo>
                      <a:lnTo>
                        <a:pt x="364" y="158"/>
                      </a:lnTo>
                      <a:lnTo>
                        <a:pt x="364" y="160"/>
                      </a:lnTo>
                      <a:lnTo>
                        <a:pt x="364" y="161"/>
                      </a:lnTo>
                      <a:lnTo>
                        <a:pt x="364" y="163"/>
                      </a:lnTo>
                      <a:lnTo>
                        <a:pt x="363" y="165"/>
                      </a:lnTo>
                      <a:lnTo>
                        <a:pt x="363" y="166"/>
                      </a:lnTo>
                      <a:lnTo>
                        <a:pt x="363" y="167"/>
                      </a:lnTo>
                      <a:lnTo>
                        <a:pt x="362" y="167"/>
                      </a:lnTo>
                      <a:lnTo>
                        <a:pt x="360" y="167"/>
                      </a:lnTo>
                      <a:lnTo>
                        <a:pt x="353" y="171"/>
                      </a:lnTo>
                      <a:lnTo>
                        <a:pt x="350" y="171"/>
                      </a:lnTo>
                      <a:lnTo>
                        <a:pt x="349" y="172"/>
                      </a:lnTo>
                      <a:lnTo>
                        <a:pt x="348" y="172"/>
                      </a:lnTo>
                      <a:lnTo>
                        <a:pt x="334" y="177"/>
                      </a:lnTo>
                      <a:lnTo>
                        <a:pt x="334" y="179"/>
                      </a:lnTo>
                      <a:lnTo>
                        <a:pt x="333" y="179"/>
                      </a:lnTo>
                      <a:lnTo>
                        <a:pt x="333" y="180"/>
                      </a:lnTo>
                      <a:lnTo>
                        <a:pt x="331" y="181"/>
                      </a:lnTo>
                      <a:lnTo>
                        <a:pt x="331" y="183"/>
                      </a:lnTo>
                      <a:lnTo>
                        <a:pt x="331" y="181"/>
                      </a:lnTo>
                      <a:lnTo>
                        <a:pt x="330" y="181"/>
                      </a:lnTo>
                      <a:lnTo>
                        <a:pt x="327" y="181"/>
                      </a:lnTo>
                      <a:lnTo>
                        <a:pt x="326" y="181"/>
                      </a:lnTo>
                      <a:lnTo>
                        <a:pt x="326" y="183"/>
                      </a:lnTo>
                      <a:lnTo>
                        <a:pt x="325" y="183"/>
                      </a:lnTo>
                      <a:lnTo>
                        <a:pt x="324" y="183"/>
                      </a:lnTo>
                      <a:lnTo>
                        <a:pt x="322" y="183"/>
                      </a:lnTo>
                      <a:lnTo>
                        <a:pt x="321" y="183"/>
                      </a:lnTo>
                      <a:lnTo>
                        <a:pt x="321" y="185"/>
                      </a:lnTo>
                      <a:lnTo>
                        <a:pt x="320" y="186"/>
                      </a:lnTo>
                      <a:lnTo>
                        <a:pt x="319" y="188"/>
                      </a:lnTo>
                      <a:lnTo>
                        <a:pt x="319" y="189"/>
                      </a:lnTo>
                      <a:lnTo>
                        <a:pt x="317" y="189"/>
                      </a:lnTo>
                      <a:lnTo>
                        <a:pt x="316" y="190"/>
                      </a:lnTo>
                      <a:lnTo>
                        <a:pt x="315" y="190"/>
                      </a:lnTo>
                      <a:lnTo>
                        <a:pt x="315" y="189"/>
                      </a:lnTo>
                      <a:lnTo>
                        <a:pt x="315" y="188"/>
                      </a:lnTo>
                      <a:lnTo>
                        <a:pt x="313" y="186"/>
                      </a:lnTo>
                      <a:lnTo>
                        <a:pt x="313" y="184"/>
                      </a:lnTo>
                      <a:lnTo>
                        <a:pt x="313" y="181"/>
                      </a:lnTo>
                      <a:lnTo>
                        <a:pt x="313" y="180"/>
                      </a:lnTo>
                      <a:lnTo>
                        <a:pt x="313" y="179"/>
                      </a:lnTo>
                      <a:lnTo>
                        <a:pt x="313" y="177"/>
                      </a:lnTo>
                      <a:lnTo>
                        <a:pt x="315" y="177"/>
                      </a:lnTo>
                      <a:lnTo>
                        <a:pt x="316" y="177"/>
                      </a:lnTo>
                      <a:lnTo>
                        <a:pt x="316" y="176"/>
                      </a:lnTo>
                      <a:lnTo>
                        <a:pt x="317" y="176"/>
                      </a:lnTo>
                      <a:lnTo>
                        <a:pt x="317" y="175"/>
                      </a:lnTo>
                      <a:lnTo>
                        <a:pt x="317" y="174"/>
                      </a:lnTo>
                      <a:lnTo>
                        <a:pt x="316" y="174"/>
                      </a:lnTo>
                      <a:lnTo>
                        <a:pt x="315" y="174"/>
                      </a:lnTo>
                      <a:lnTo>
                        <a:pt x="313" y="174"/>
                      </a:lnTo>
                      <a:lnTo>
                        <a:pt x="313" y="175"/>
                      </a:lnTo>
                      <a:lnTo>
                        <a:pt x="312" y="174"/>
                      </a:lnTo>
                      <a:lnTo>
                        <a:pt x="312" y="172"/>
                      </a:lnTo>
                      <a:lnTo>
                        <a:pt x="312" y="171"/>
                      </a:lnTo>
                      <a:lnTo>
                        <a:pt x="313" y="169"/>
                      </a:lnTo>
                      <a:lnTo>
                        <a:pt x="315" y="169"/>
                      </a:lnTo>
                      <a:lnTo>
                        <a:pt x="315" y="166"/>
                      </a:lnTo>
                      <a:lnTo>
                        <a:pt x="313" y="166"/>
                      </a:lnTo>
                      <a:lnTo>
                        <a:pt x="312" y="166"/>
                      </a:lnTo>
                      <a:lnTo>
                        <a:pt x="312" y="167"/>
                      </a:lnTo>
                      <a:lnTo>
                        <a:pt x="311" y="167"/>
                      </a:lnTo>
                      <a:lnTo>
                        <a:pt x="308" y="167"/>
                      </a:lnTo>
                      <a:lnTo>
                        <a:pt x="307" y="169"/>
                      </a:lnTo>
                      <a:lnTo>
                        <a:pt x="307" y="170"/>
                      </a:lnTo>
                      <a:lnTo>
                        <a:pt x="307" y="171"/>
                      </a:lnTo>
                      <a:lnTo>
                        <a:pt x="306" y="171"/>
                      </a:lnTo>
                      <a:lnTo>
                        <a:pt x="306" y="170"/>
                      </a:lnTo>
                      <a:lnTo>
                        <a:pt x="305" y="169"/>
                      </a:lnTo>
                      <a:lnTo>
                        <a:pt x="305" y="166"/>
                      </a:lnTo>
                      <a:lnTo>
                        <a:pt x="305" y="165"/>
                      </a:lnTo>
                      <a:lnTo>
                        <a:pt x="305" y="163"/>
                      </a:lnTo>
                      <a:lnTo>
                        <a:pt x="305" y="162"/>
                      </a:lnTo>
                      <a:lnTo>
                        <a:pt x="306" y="162"/>
                      </a:lnTo>
                      <a:lnTo>
                        <a:pt x="308" y="160"/>
                      </a:lnTo>
                      <a:lnTo>
                        <a:pt x="308" y="161"/>
                      </a:lnTo>
                      <a:lnTo>
                        <a:pt x="310" y="161"/>
                      </a:lnTo>
                      <a:lnTo>
                        <a:pt x="310" y="160"/>
                      </a:lnTo>
                      <a:lnTo>
                        <a:pt x="311" y="160"/>
                      </a:lnTo>
                      <a:lnTo>
                        <a:pt x="311" y="158"/>
                      </a:lnTo>
                      <a:lnTo>
                        <a:pt x="311" y="157"/>
                      </a:lnTo>
                      <a:lnTo>
                        <a:pt x="310" y="157"/>
                      </a:lnTo>
                      <a:lnTo>
                        <a:pt x="310" y="156"/>
                      </a:lnTo>
                      <a:lnTo>
                        <a:pt x="308" y="156"/>
                      </a:lnTo>
                      <a:lnTo>
                        <a:pt x="307" y="156"/>
                      </a:lnTo>
                      <a:lnTo>
                        <a:pt x="308" y="157"/>
                      </a:lnTo>
                      <a:lnTo>
                        <a:pt x="307" y="157"/>
                      </a:lnTo>
                      <a:lnTo>
                        <a:pt x="306" y="156"/>
                      </a:lnTo>
                      <a:lnTo>
                        <a:pt x="306" y="155"/>
                      </a:lnTo>
                      <a:lnTo>
                        <a:pt x="305" y="155"/>
                      </a:lnTo>
                      <a:lnTo>
                        <a:pt x="303" y="153"/>
                      </a:lnTo>
                      <a:lnTo>
                        <a:pt x="303" y="155"/>
                      </a:lnTo>
                      <a:lnTo>
                        <a:pt x="302" y="155"/>
                      </a:lnTo>
                      <a:lnTo>
                        <a:pt x="302" y="156"/>
                      </a:lnTo>
                      <a:lnTo>
                        <a:pt x="302" y="157"/>
                      </a:lnTo>
                      <a:lnTo>
                        <a:pt x="303" y="157"/>
                      </a:lnTo>
                      <a:lnTo>
                        <a:pt x="303" y="156"/>
                      </a:lnTo>
                      <a:lnTo>
                        <a:pt x="303" y="157"/>
                      </a:lnTo>
                      <a:lnTo>
                        <a:pt x="302" y="158"/>
                      </a:lnTo>
                      <a:lnTo>
                        <a:pt x="301" y="158"/>
                      </a:lnTo>
                      <a:lnTo>
                        <a:pt x="302" y="158"/>
                      </a:lnTo>
                      <a:lnTo>
                        <a:pt x="302" y="157"/>
                      </a:lnTo>
                      <a:lnTo>
                        <a:pt x="302" y="156"/>
                      </a:lnTo>
                      <a:lnTo>
                        <a:pt x="300" y="156"/>
                      </a:lnTo>
                      <a:lnTo>
                        <a:pt x="300" y="155"/>
                      </a:lnTo>
                      <a:lnTo>
                        <a:pt x="300" y="153"/>
                      </a:lnTo>
                      <a:lnTo>
                        <a:pt x="298" y="153"/>
                      </a:lnTo>
                      <a:lnTo>
                        <a:pt x="298" y="152"/>
                      </a:lnTo>
                      <a:lnTo>
                        <a:pt x="297" y="152"/>
                      </a:lnTo>
                      <a:lnTo>
                        <a:pt x="296" y="152"/>
                      </a:lnTo>
                      <a:lnTo>
                        <a:pt x="297" y="151"/>
                      </a:lnTo>
                      <a:lnTo>
                        <a:pt x="298" y="151"/>
                      </a:lnTo>
                      <a:lnTo>
                        <a:pt x="300" y="149"/>
                      </a:lnTo>
                      <a:lnTo>
                        <a:pt x="300" y="148"/>
                      </a:lnTo>
                      <a:lnTo>
                        <a:pt x="300" y="147"/>
                      </a:lnTo>
                      <a:lnTo>
                        <a:pt x="300" y="146"/>
                      </a:lnTo>
                      <a:lnTo>
                        <a:pt x="298" y="146"/>
                      </a:lnTo>
                      <a:lnTo>
                        <a:pt x="298" y="144"/>
                      </a:lnTo>
                      <a:lnTo>
                        <a:pt x="297" y="144"/>
                      </a:lnTo>
                      <a:lnTo>
                        <a:pt x="296" y="144"/>
                      </a:lnTo>
                      <a:lnTo>
                        <a:pt x="296" y="146"/>
                      </a:lnTo>
                      <a:lnTo>
                        <a:pt x="296" y="147"/>
                      </a:lnTo>
                      <a:lnTo>
                        <a:pt x="296" y="149"/>
                      </a:lnTo>
                      <a:lnTo>
                        <a:pt x="294" y="151"/>
                      </a:lnTo>
                      <a:lnTo>
                        <a:pt x="293" y="151"/>
                      </a:lnTo>
                      <a:lnTo>
                        <a:pt x="293" y="152"/>
                      </a:lnTo>
                      <a:lnTo>
                        <a:pt x="294" y="153"/>
                      </a:lnTo>
                      <a:lnTo>
                        <a:pt x="296" y="153"/>
                      </a:lnTo>
                      <a:lnTo>
                        <a:pt x="296" y="155"/>
                      </a:lnTo>
                      <a:lnTo>
                        <a:pt x="296" y="156"/>
                      </a:lnTo>
                      <a:lnTo>
                        <a:pt x="296" y="157"/>
                      </a:lnTo>
                      <a:lnTo>
                        <a:pt x="296" y="158"/>
                      </a:lnTo>
                      <a:lnTo>
                        <a:pt x="296" y="160"/>
                      </a:lnTo>
                      <a:lnTo>
                        <a:pt x="297" y="160"/>
                      </a:lnTo>
                      <a:lnTo>
                        <a:pt x="297" y="161"/>
                      </a:lnTo>
                      <a:lnTo>
                        <a:pt x="294" y="161"/>
                      </a:lnTo>
                      <a:lnTo>
                        <a:pt x="293" y="160"/>
                      </a:lnTo>
                      <a:lnTo>
                        <a:pt x="293" y="158"/>
                      </a:lnTo>
                      <a:lnTo>
                        <a:pt x="292" y="158"/>
                      </a:lnTo>
                      <a:lnTo>
                        <a:pt x="291" y="158"/>
                      </a:lnTo>
                      <a:lnTo>
                        <a:pt x="291" y="156"/>
                      </a:lnTo>
                      <a:lnTo>
                        <a:pt x="289" y="156"/>
                      </a:lnTo>
                      <a:lnTo>
                        <a:pt x="288" y="156"/>
                      </a:lnTo>
                      <a:lnTo>
                        <a:pt x="287" y="156"/>
                      </a:lnTo>
                      <a:lnTo>
                        <a:pt x="286" y="156"/>
                      </a:lnTo>
                      <a:lnTo>
                        <a:pt x="284" y="157"/>
                      </a:lnTo>
                      <a:lnTo>
                        <a:pt x="284" y="158"/>
                      </a:lnTo>
                      <a:lnTo>
                        <a:pt x="284" y="160"/>
                      </a:lnTo>
                      <a:lnTo>
                        <a:pt x="286" y="160"/>
                      </a:lnTo>
                      <a:lnTo>
                        <a:pt x="287" y="160"/>
                      </a:lnTo>
                      <a:lnTo>
                        <a:pt x="288" y="160"/>
                      </a:lnTo>
                      <a:lnTo>
                        <a:pt x="289" y="160"/>
                      </a:lnTo>
                      <a:lnTo>
                        <a:pt x="289" y="161"/>
                      </a:lnTo>
                      <a:lnTo>
                        <a:pt x="288" y="162"/>
                      </a:lnTo>
                      <a:lnTo>
                        <a:pt x="287" y="161"/>
                      </a:lnTo>
                      <a:lnTo>
                        <a:pt x="286" y="161"/>
                      </a:lnTo>
                      <a:lnTo>
                        <a:pt x="284" y="158"/>
                      </a:lnTo>
                      <a:lnTo>
                        <a:pt x="283" y="158"/>
                      </a:lnTo>
                      <a:lnTo>
                        <a:pt x="283" y="157"/>
                      </a:lnTo>
                      <a:lnTo>
                        <a:pt x="282" y="157"/>
                      </a:lnTo>
                      <a:lnTo>
                        <a:pt x="282" y="156"/>
                      </a:lnTo>
                      <a:lnTo>
                        <a:pt x="280" y="156"/>
                      </a:lnTo>
                      <a:lnTo>
                        <a:pt x="280" y="155"/>
                      </a:lnTo>
                      <a:lnTo>
                        <a:pt x="279" y="155"/>
                      </a:lnTo>
                      <a:lnTo>
                        <a:pt x="278" y="155"/>
                      </a:lnTo>
                      <a:lnTo>
                        <a:pt x="277" y="155"/>
                      </a:lnTo>
                      <a:lnTo>
                        <a:pt x="275" y="152"/>
                      </a:lnTo>
                      <a:lnTo>
                        <a:pt x="277" y="152"/>
                      </a:lnTo>
                      <a:lnTo>
                        <a:pt x="278" y="151"/>
                      </a:lnTo>
                      <a:lnTo>
                        <a:pt x="277" y="149"/>
                      </a:lnTo>
                      <a:lnTo>
                        <a:pt x="275" y="149"/>
                      </a:lnTo>
                      <a:lnTo>
                        <a:pt x="274" y="148"/>
                      </a:lnTo>
                      <a:lnTo>
                        <a:pt x="274" y="147"/>
                      </a:lnTo>
                      <a:lnTo>
                        <a:pt x="273" y="146"/>
                      </a:lnTo>
                      <a:lnTo>
                        <a:pt x="272" y="144"/>
                      </a:lnTo>
                      <a:lnTo>
                        <a:pt x="272" y="143"/>
                      </a:lnTo>
                      <a:lnTo>
                        <a:pt x="270" y="142"/>
                      </a:lnTo>
                      <a:lnTo>
                        <a:pt x="269" y="141"/>
                      </a:lnTo>
                      <a:lnTo>
                        <a:pt x="268" y="139"/>
                      </a:lnTo>
                      <a:lnTo>
                        <a:pt x="266" y="138"/>
                      </a:lnTo>
                      <a:lnTo>
                        <a:pt x="268" y="137"/>
                      </a:lnTo>
                      <a:lnTo>
                        <a:pt x="270" y="135"/>
                      </a:lnTo>
                      <a:lnTo>
                        <a:pt x="272" y="135"/>
                      </a:lnTo>
                      <a:lnTo>
                        <a:pt x="273" y="135"/>
                      </a:lnTo>
                      <a:lnTo>
                        <a:pt x="273" y="133"/>
                      </a:lnTo>
                      <a:lnTo>
                        <a:pt x="273" y="132"/>
                      </a:lnTo>
                      <a:lnTo>
                        <a:pt x="272" y="133"/>
                      </a:lnTo>
                      <a:lnTo>
                        <a:pt x="270" y="133"/>
                      </a:lnTo>
                      <a:lnTo>
                        <a:pt x="270" y="132"/>
                      </a:lnTo>
                      <a:lnTo>
                        <a:pt x="270" y="130"/>
                      </a:lnTo>
                      <a:lnTo>
                        <a:pt x="269" y="129"/>
                      </a:lnTo>
                      <a:lnTo>
                        <a:pt x="268" y="129"/>
                      </a:lnTo>
                      <a:lnTo>
                        <a:pt x="269" y="128"/>
                      </a:lnTo>
                      <a:lnTo>
                        <a:pt x="270" y="127"/>
                      </a:lnTo>
                      <a:lnTo>
                        <a:pt x="270" y="125"/>
                      </a:lnTo>
                      <a:lnTo>
                        <a:pt x="269" y="125"/>
                      </a:lnTo>
                      <a:lnTo>
                        <a:pt x="269" y="124"/>
                      </a:lnTo>
                      <a:lnTo>
                        <a:pt x="270" y="124"/>
                      </a:lnTo>
                      <a:lnTo>
                        <a:pt x="270" y="123"/>
                      </a:lnTo>
                      <a:lnTo>
                        <a:pt x="272" y="123"/>
                      </a:lnTo>
                      <a:lnTo>
                        <a:pt x="272" y="122"/>
                      </a:lnTo>
                      <a:lnTo>
                        <a:pt x="272" y="123"/>
                      </a:lnTo>
                      <a:lnTo>
                        <a:pt x="273" y="123"/>
                      </a:lnTo>
                      <a:lnTo>
                        <a:pt x="273" y="124"/>
                      </a:lnTo>
                      <a:lnTo>
                        <a:pt x="274" y="124"/>
                      </a:lnTo>
                      <a:lnTo>
                        <a:pt x="274" y="123"/>
                      </a:lnTo>
                      <a:lnTo>
                        <a:pt x="275" y="122"/>
                      </a:lnTo>
                      <a:lnTo>
                        <a:pt x="277" y="120"/>
                      </a:lnTo>
                      <a:lnTo>
                        <a:pt x="278" y="120"/>
                      </a:lnTo>
                      <a:lnTo>
                        <a:pt x="278" y="119"/>
                      </a:lnTo>
                      <a:lnTo>
                        <a:pt x="278" y="118"/>
                      </a:lnTo>
                      <a:lnTo>
                        <a:pt x="277" y="118"/>
                      </a:lnTo>
                      <a:lnTo>
                        <a:pt x="277" y="116"/>
                      </a:lnTo>
                      <a:lnTo>
                        <a:pt x="275" y="116"/>
                      </a:lnTo>
                      <a:lnTo>
                        <a:pt x="274" y="116"/>
                      </a:lnTo>
                      <a:lnTo>
                        <a:pt x="273" y="116"/>
                      </a:lnTo>
                      <a:lnTo>
                        <a:pt x="270" y="114"/>
                      </a:lnTo>
                      <a:lnTo>
                        <a:pt x="269" y="113"/>
                      </a:lnTo>
                      <a:lnTo>
                        <a:pt x="269" y="111"/>
                      </a:lnTo>
                      <a:lnTo>
                        <a:pt x="269" y="110"/>
                      </a:lnTo>
                      <a:lnTo>
                        <a:pt x="268" y="111"/>
                      </a:lnTo>
                      <a:lnTo>
                        <a:pt x="266" y="113"/>
                      </a:lnTo>
                      <a:lnTo>
                        <a:pt x="266" y="114"/>
                      </a:lnTo>
                      <a:lnTo>
                        <a:pt x="265" y="114"/>
                      </a:lnTo>
                      <a:lnTo>
                        <a:pt x="265" y="113"/>
                      </a:lnTo>
                      <a:lnTo>
                        <a:pt x="264" y="113"/>
                      </a:lnTo>
                      <a:lnTo>
                        <a:pt x="263" y="113"/>
                      </a:lnTo>
                      <a:lnTo>
                        <a:pt x="263" y="114"/>
                      </a:lnTo>
                      <a:lnTo>
                        <a:pt x="263" y="115"/>
                      </a:lnTo>
                      <a:lnTo>
                        <a:pt x="263" y="116"/>
                      </a:lnTo>
                      <a:lnTo>
                        <a:pt x="264" y="116"/>
                      </a:lnTo>
                      <a:lnTo>
                        <a:pt x="264" y="118"/>
                      </a:lnTo>
                      <a:lnTo>
                        <a:pt x="263" y="119"/>
                      </a:lnTo>
                      <a:lnTo>
                        <a:pt x="261" y="118"/>
                      </a:lnTo>
                      <a:lnTo>
                        <a:pt x="261" y="116"/>
                      </a:lnTo>
                      <a:lnTo>
                        <a:pt x="261" y="115"/>
                      </a:lnTo>
                      <a:lnTo>
                        <a:pt x="261" y="113"/>
                      </a:lnTo>
                      <a:lnTo>
                        <a:pt x="261" y="111"/>
                      </a:lnTo>
                      <a:lnTo>
                        <a:pt x="261" y="109"/>
                      </a:lnTo>
                      <a:lnTo>
                        <a:pt x="261" y="108"/>
                      </a:lnTo>
                      <a:lnTo>
                        <a:pt x="261" y="106"/>
                      </a:lnTo>
                      <a:lnTo>
                        <a:pt x="263" y="105"/>
                      </a:lnTo>
                      <a:lnTo>
                        <a:pt x="261" y="104"/>
                      </a:lnTo>
                      <a:lnTo>
                        <a:pt x="263" y="102"/>
                      </a:lnTo>
                      <a:lnTo>
                        <a:pt x="264" y="101"/>
                      </a:lnTo>
                      <a:lnTo>
                        <a:pt x="264" y="100"/>
                      </a:lnTo>
                      <a:lnTo>
                        <a:pt x="264" y="99"/>
                      </a:lnTo>
                      <a:lnTo>
                        <a:pt x="264" y="100"/>
                      </a:lnTo>
                      <a:lnTo>
                        <a:pt x="265" y="100"/>
                      </a:lnTo>
                      <a:lnTo>
                        <a:pt x="265" y="101"/>
                      </a:lnTo>
                      <a:lnTo>
                        <a:pt x="266" y="101"/>
                      </a:lnTo>
                      <a:lnTo>
                        <a:pt x="266" y="102"/>
                      </a:lnTo>
                      <a:lnTo>
                        <a:pt x="268" y="102"/>
                      </a:lnTo>
                      <a:lnTo>
                        <a:pt x="269" y="102"/>
                      </a:lnTo>
                      <a:lnTo>
                        <a:pt x="270" y="101"/>
                      </a:lnTo>
                      <a:lnTo>
                        <a:pt x="270" y="100"/>
                      </a:lnTo>
                      <a:lnTo>
                        <a:pt x="270" y="99"/>
                      </a:lnTo>
                      <a:lnTo>
                        <a:pt x="269" y="97"/>
                      </a:lnTo>
                      <a:lnTo>
                        <a:pt x="269" y="96"/>
                      </a:lnTo>
                      <a:lnTo>
                        <a:pt x="269" y="95"/>
                      </a:lnTo>
                      <a:lnTo>
                        <a:pt x="268" y="94"/>
                      </a:lnTo>
                      <a:lnTo>
                        <a:pt x="268" y="92"/>
                      </a:lnTo>
                      <a:lnTo>
                        <a:pt x="268" y="91"/>
                      </a:lnTo>
                      <a:lnTo>
                        <a:pt x="268" y="90"/>
                      </a:lnTo>
                      <a:lnTo>
                        <a:pt x="266" y="90"/>
                      </a:lnTo>
                      <a:lnTo>
                        <a:pt x="265" y="88"/>
                      </a:lnTo>
                      <a:lnTo>
                        <a:pt x="264" y="90"/>
                      </a:lnTo>
                      <a:lnTo>
                        <a:pt x="264" y="91"/>
                      </a:lnTo>
                      <a:lnTo>
                        <a:pt x="264" y="92"/>
                      </a:lnTo>
                      <a:lnTo>
                        <a:pt x="263" y="92"/>
                      </a:lnTo>
                      <a:lnTo>
                        <a:pt x="263" y="91"/>
                      </a:lnTo>
                      <a:lnTo>
                        <a:pt x="263" y="90"/>
                      </a:lnTo>
                      <a:lnTo>
                        <a:pt x="261" y="90"/>
                      </a:lnTo>
                      <a:lnTo>
                        <a:pt x="261" y="91"/>
                      </a:lnTo>
                      <a:lnTo>
                        <a:pt x="260" y="91"/>
                      </a:lnTo>
                      <a:lnTo>
                        <a:pt x="260" y="92"/>
                      </a:lnTo>
                      <a:lnTo>
                        <a:pt x="261" y="94"/>
                      </a:lnTo>
                      <a:lnTo>
                        <a:pt x="260" y="95"/>
                      </a:lnTo>
                      <a:lnTo>
                        <a:pt x="259" y="94"/>
                      </a:lnTo>
                      <a:lnTo>
                        <a:pt x="258" y="95"/>
                      </a:lnTo>
                      <a:lnTo>
                        <a:pt x="258" y="96"/>
                      </a:lnTo>
                      <a:lnTo>
                        <a:pt x="259" y="97"/>
                      </a:lnTo>
                      <a:lnTo>
                        <a:pt x="259" y="99"/>
                      </a:lnTo>
                      <a:lnTo>
                        <a:pt x="259" y="100"/>
                      </a:lnTo>
                      <a:lnTo>
                        <a:pt x="258" y="100"/>
                      </a:lnTo>
                      <a:lnTo>
                        <a:pt x="256" y="101"/>
                      </a:lnTo>
                      <a:lnTo>
                        <a:pt x="256" y="102"/>
                      </a:lnTo>
                      <a:lnTo>
                        <a:pt x="256" y="101"/>
                      </a:lnTo>
                      <a:lnTo>
                        <a:pt x="256" y="100"/>
                      </a:lnTo>
                      <a:lnTo>
                        <a:pt x="256" y="99"/>
                      </a:lnTo>
                      <a:lnTo>
                        <a:pt x="256" y="96"/>
                      </a:lnTo>
                      <a:lnTo>
                        <a:pt x="255" y="96"/>
                      </a:lnTo>
                      <a:lnTo>
                        <a:pt x="255" y="95"/>
                      </a:lnTo>
                      <a:lnTo>
                        <a:pt x="255" y="94"/>
                      </a:lnTo>
                      <a:lnTo>
                        <a:pt x="255" y="92"/>
                      </a:lnTo>
                      <a:lnTo>
                        <a:pt x="255" y="91"/>
                      </a:lnTo>
                      <a:lnTo>
                        <a:pt x="255" y="90"/>
                      </a:lnTo>
                      <a:lnTo>
                        <a:pt x="255" y="88"/>
                      </a:lnTo>
                      <a:lnTo>
                        <a:pt x="256" y="86"/>
                      </a:lnTo>
                      <a:lnTo>
                        <a:pt x="256" y="85"/>
                      </a:lnTo>
                      <a:lnTo>
                        <a:pt x="256" y="83"/>
                      </a:lnTo>
                      <a:lnTo>
                        <a:pt x="256" y="82"/>
                      </a:lnTo>
                      <a:lnTo>
                        <a:pt x="256" y="81"/>
                      </a:lnTo>
                      <a:lnTo>
                        <a:pt x="258" y="80"/>
                      </a:lnTo>
                      <a:lnTo>
                        <a:pt x="258" y="81"/>
                      </a:lnTo>
                      <a:lnTo>
                        <a:pt x="258" y="82"/>
                      </a:lnTo>
                      <a:lnTo>
                        <a:pt x="259" y="83"/>
                      </a:lnTo>
                      <a:lnTo>
                        <a:pt x="259" y="85"/>
                      </a:lnTo>
                      <a:lnTo>
                        <a:pt x="260" y="85"/>
                      </a:lnTo>
                      <a:lnTo>
                        <a:pt x="260" y="86"/>
                      </a:lnTo>
                      <a:lnTo>
                        <a:pt x="261" y="85"/>
                      </a:lnTo>
                      <a:lnTo>
                        <a:pt x="263" y="85"/>
                      </a:lnTo>
                      <a:lnTo>
                        <a:pt x="264" y="85"/>
                      </a:lnTo>
                      <a:lnTo>
                        <a:pt x="265" y="86"/>
                      </a:lnTo>
                      <a:lnTo>
                        <a:pt x="266" y="85"/>
                      </a:lnTo>
                      <a:lnTo>
                        <a:pt x="268" y="83"/>
                      </a:lnTo>
                      <a:lnTo>
                        <a:pt x="269" y="82"/>
                      </a:lnTo>
                      <a:lnTo>
                        <a:pt x="269" y="81"/>
                      </a:lnTo>
                      <a:lnTo>
                        <a:pt x="268" y="80"/>
                      </a:lnTo>
                      <a:lnTo>
                        <a:pt x="266" y="78"/>
                      </a:lnTo>
                      <a:lnTo>
                        <a:pt x="266" y="77"/>
                      </a:lnTo>
                      <a:lnTo>
                        <a:pt x="266" y="76"/>
                      </a:lnTo>
                      <a:lnTo>
                        <a:pt x="268" y="75"/>
                      </a:lnTo>
                      <a:lnTo>
                        <a:pt x="268" y="73"/>
                      </a:lnTo>
                      <a:lnTo>
                        <a:pt x="268" y="72"/>
                      </a:lnTo>
                      <a:lnTo>
                        <a:pt x="266" y="72"/>
                      </a:lnTo>
                      <a:lnTo>
                        <a:pt x="265" y="72"/>
                      </a:lnTo>
                      <a:lnTo>
                        <a:pt x="264" y="72"/>
                      </a:lnTo>
                      <a:lnTo>
                        <a:pt x="264" y="73"/>
                      </a:lnTo>
                      <a:lnTo>
                        <a:pt x="264" y="75"/>
                      </a:lnTo>
                      <a:lnTo>
                        <a:pt x="264" y="76"/>
                      </a:lnTo>
                      <a:lnTo>
                        <a:pt x="264" y="77"/>
                      </a:lnTo>
                      <a:lnTo>
                        <a:pt x="264" y="78"/>
                      </a:lnTo>
                      <a:lnTo>
                        <a:pt x="264" y="80"/>
                      </a:lnTo>
                      <a:lnTo>
                        <a:pt x="265" y="80"/>
                      </a:lnTo>
                      <a:lnTo>
                        <a:pt x="265" y="81"/>
                      </a:lnTo>
                      <a:lnTo>
                        <a:pt x="265" y="82"/>
                      </a:lnTo>
                      <a:lnTo>
                        <a:pt x="264" y="81"/>
                      </a:lnTo>
                      <a:lnTo>
                        <a:pt x="263" y="81"/>
                      </a:lnTo>
                      <a:lnTo>
                        <a:pt x="263" y="80"/>
                      </a:lnTo>
                      <a:lnTo>
                        <a:pt x="261" y="80"/>
                      </a:lnTo>
                      <a:lnTo>
                        <a:pt x="261" y="78"/>
                      </a:lnTo>
                      <a:lnTo>
                        <a:pt x="263" y="77"/>
                      </a:lnTo>
                      <a:lnTo>
                        <a:pt x="261" y="76"/>
                      </a:lnTo>
                      <a:lnTo>
                        <a:pt x="261" y="75"/>
                      </a:lnTo>
                      <a:lnTo>
                        <a:pt x="261" y="73"/>
                      </a:lnTo>
                      <a:lnTo>
                        <a:pt x="260" y="72"/>
                      </a:lnTo>
                      <a:lnTo>
                        <a:pt x="260" y="71"/>
                      </a:lnTo>
                      <a:lnTo>
                        <a:pt x="259" y="69"/>
                      </a:lnTo>
                      <a:lnTo>
                        <a:pt x="258" y="68"/>
                      </a:lnTo>
                      <a:lnTo>
                        <a:pt x="256" y="68"/>
                      </a:lnTo>
                      <a:lnTo>
                        <a:pt x="256" y="67"/>
                      </a:lnTo>
                      <a:lnTo>
                        <a:pt x="256" y="66"/>
                      </a:lnTo>
                      <a:lnTo>
                        <a:pt x="256" y="64"/>
                      </a:lnTo>
                      <a:lnTo>
                        <a:pt x="258" y="63"/>
                      </a:lnTo>
                      <a:lnTo>
                        <a:pt x="258" y="62"/>
                      </a:lnTo>
                      <a:lnTo>
                        <a:pt x="258" y="59"/>
                      </a:lnTo>
                      <a:lnTo>
                        <a:pt x="258" y="58"/>
                      </a:lnTo>
                      <a:lnTo>
                        <a:pt x="258" y="57"/>
                      </a:lnTo>
                      <a:lnTo>
                        <a:pt x="259" y="55"/>
                      </a:lnTo>
                      <a:lnTo>
                        <a:pt x="259" y="54"/>
                      </a:lnTo>
                      <a:lnTo>
                        <a:pt x="260" y="53"/>
                      </a:lnTo>
                      <a:lnTo>
                        <a:pt x="260" y="52"/>
                      </a:lnTo>
                      <a:lnTo>
                        <a:pt x="260" y="50"/>
                      </a:lnTo>
                      <a:lnTo>
                        <a:pt x="260" y="49"/>
                      </a:lnTo>
                      <a:lnTo>
                        <a:pt x="260" y="48"/>
                      </a:lnTo>
                      <a:lnTo>
                        <a:pt x="260" y="47"/>
                      </a:lnTo>
                      <a:lnTo>
                        <a:pt x="261" y="47"/>
                      </a:lnTo>
                      <a:lnTo>
                        <a:pt x="263" y="47"/>
                      </a:lnTo>
                      <a:lnTo>
                        <a:pt x="263" y="45"/>
                      </a:lnTo>
                      <a:lnTo>
                        <a:pt x="263" y="44"/>
                      </a:lnTo>
                      <a:lnTo>
                        <a:pt x="264" y="43"/>
                      </a:lnTo>
                      <a:lnTo>
                        <a:pt x="264" y="41"/>
                      </a:lnTo>
                      <a:lnTo>
                        <a:pt x="266" y="41"/>
                      </a:lnTo>
                      <a:lnTo>
                        <a:pt x="268" y="41"/>
                      </a:lnTo>
                      <a:lnTo>
                        <a:pt x="269" y="41"/>
                      </a:lnTo>
                      <a:lnTo>
                        <a:pt x="270" y="41"/>
                      </a:lnTo>
                      <a:lnTo>
                        <a:pt x="272" y="41"/>
                      </a:lnTo>
                      <a:lnTo>
                        <a:pt x="273" y="40"/>
                      </a:lnTo>
                      <a:lnTo>
                        <a:pt x="272" y="39"/>
                      </a:lnTo>
                      <a:lnTo>
                        <a:pt x="270" y="39"/>
                      </a:lnTo>
                      <a:lnTo>
                        <a:pt x="269" y="39"/>
                      </a:lnTo>
                      <a:lnTo>
                        <a:pt x="269" y="38"/>
                      </a:lnTo>
                      <a:lnTo>
                        <a:pt x="270" y="36"/>
                      </a:lnTo>
                      <a:lnTo>
                        <a:pt x="272" y="36"/>
                      </a:lnTo>
                      <a:lnTo>
                        <a:pt x="272" y="35"/>
                      </a:lnTo>
                      <a:lnTo>
                        <a:pt x="272" y="34"/>
                      </a:lnTo>
                      <a:lnTo>
                        <a:pt x="273" y="34"/>
                      </a:lnTo>
                      <a:lnTo>
                        <a:pt x="273" y="33"/>
                      </a:lnTo>
                      <a:lnTo>
                        <a:pt x="273" y="31"/>
                      </a:lnTo>
                      <a:lnTo>
                        <a:pt x="272" y="31"/>
                      </a:lnTo>
                      <a:lnTo>
                        <a:pt x="270" y="31"/>
                      </a:lnTo>
                      <a:lnTo>
                        <a:pt x="270" y="33"/>
                      </a:lnTo>
                      <a:lnTo>
                        <a:pt x="270" y="31"/>
                      </a:lnTo>
                      <a:lnTo>
                        <a:pt x="270" y="30"/>
                      </a:lnTo>
                      <a:lnTo>
                        <a:pt x="270" y="29"/>
                      </a:lnTo>
                      <a:lnTo>
                        <a:pt x="270" y="27"/>
                      </a:lnTo>
                      <a:lnTo>
                        <a:pt x="270" y="25"/>
                      </a:lnTo>
                      <a:lnTo>
                        <a:pt x="270" y="24"/>
                      </a:lnTo>
                      <a:lnTo>
                        <a:pt x="270" y="22"/>
                      </a:lnTo>
                      <a:lnTo>
                        <a:pt x="272" y="22"/>
                      </a:lnTo>
                      <a:lnTo>
                        <a:pt x="272" y="21"/>
                      </a:lnTo>
                      <a:lnTo>
                        <a:pt x="270" y="21"/>
                      </a:lnTo>
                      <a:lnTo>
                        <a:pt x="270" y="20"/>
                      </a:lnTo>
                      <a:lnTo>
                        <a:pt x="269" y="20"/>
                      </a:lnTo>
                      <a:lnTo>
                        <a:pt x="268" y="21"/>
                      </a:lnTo>
                      <a:lnTo>
                        <a:pt x="266" y="22"/>
                      </a:lnTo>
                      <a:lnTo>
                        <a:pt x="265" y="22"/>
                      </a:lnTo>
                      <a:lnTo>
                        <a:pt x="264" y="24"/>
                      </a:lnTo>
                      <a:lnTo>
                        <a:pt x="263" y="24"/>
                      </a:lnTo>
                      <a:lnTo>
                        <a:pt x="261" y="25"/>
                      </a:lnTo>
                      <a:lnTo>
                        <a:pt x="261" y="26"/>
                      </a:lnTo>
                      <a:lnTo>
                        <a:pt x="261" y="27"/>
                      </a:lnTo>
                      <a:lnTo>
                        <a:pt x="260" y="29"/>
                      </a:lnTo>
                      <a:lnTo>
                        <a:pt x="261" y="30"/>
                      </a:lnTo>
                      <a:lnTo>
                        <a:pt x="263" y="31"/>
                      </a:lnTo>
                      <a:lnTo>
                        <a:pt x="264" y="30"/>
                      </a:lnTo>
                      <a:lnTo>
                        <a:pt x="265" y="30"/>
                      </a:lnTo>
                      <a:lnTo>
                        <a:pt x="265" y="31"/>
                      </a:lnTo>
                      <a:lnTo>
                        <a:pt x="265" y="33"/>
                      </a:lnTo>
                      <a:lnTo>
                        <a:pt x="266" y="33"/>
                      </a:lnTo>
                      <a:lnTo>
                        <a:pt x="266" y="34"/>
                      </a:lnTo>
                      <a:lnTo>
                        <a:pt x="265" y="35"/>
                      </a:lnTo>
                      <a:lnTo>
                        <a:pt x="264" y="35"/>
                      </a:lnTo>
                      <a:lnTo>
                        <a:pt x="263" y="35"/>
                      </a:lnTo>
                      <a:lnTo>
                        <a:pt x="263" y="36"/>
                      </a:lnTo>
                      <a:lnTo>
                        <a:pt x="263" y="38"/>
                      </a:lnTo>
                      <a:lnTo>
                        <a:pt x="261" y="38"/>
                      </a:lnTo>
                      <a:lnTo>
                        <a:pt x="261" y="39"/>
                      </a:lnTo>
                      <a:lnTo>
                        <a:pt x="260" y="39"/>
                      </a:lnTo>
                      <a:lnTo>
                        <a:pt x="259" y="41"/>
                      </a:lnTo>
                      <a:lnTo>
                        <a:pt x="259" y="43"/>
                      </a:lnTo>
                      <a:lnTo>
                        <a:pt x="258" y="44"/>
                      </a:lnTo>
                      <a:lnTo>
                        <a:pt x="256" y="47"/>
                      </a:lnTo>
                      <a:lnTo>
                        <a:pt x="255" y="47"/>
                      </a:lnTo>
                      <a:lnTo>
                        <a:pt x="255" y="45"/>
                      </a:lnTo>
                      <a:lnTo>
                        <a:pt x="254" y="45"/>
                      </a:lnTo>
                      <a:lnTo>
                        <a:pt x="252" y="47"/>
                      </a:lnTo>
                      <a:lnTo>
                        <a:pt x="254" y="48"/>
                      </a:lnTo>
                      <a:lnTo>
                        <a:pt x="254" y="49"/>
                      </a:lnTo>
                      <a:lnTo>
                        <a:pt x="252" y="49"/>
                      </a:lnTo>
                      <a:lnTo>
                        <a:pt x="252" y="50"/>
                      </a:lnTo>
                      <a:lnTo>
                        <a:pt x="252" y="52"/>
                      </a:lnTo>
                      <a:lnTo>
                        <a:pt x="251" y="53"/>
                      </a:lnTo>
                      <a:lnTo>
                        <a:pt x="251" y="50"/>
                      </a:lnTo>
                      <a:lnTo>
                        <a:pt x="251" y="49"/>
                      </a:lnTo>
                      <a:lnTo>
                        <a:pt x="250" y="49"/>
                      </a:lnTo>
                      <a:lnTo>
                        <a:pt x="250" y="48"/>
                      </a:lnTo>
                      <a:lnTo>
                        <a:pt x="251" y="48"/>
                      </a:lnTo>
                      <a:lnTo>
                        <a:pt x="250" y="48"/>
                      </a:lnTo>
                      <a:lnTo>
                        <a:pt x="249" y="47"/>
                      </a:lnTo>
                      <a:lnTo>
                        <a:pt x="249" y="48"/>
                      </a:lnTo>
                      <a:lnTo>
                        <a:pt x="247" y="48"/>
                      </a:lnTo>
                      <a:lnTo>
                        <a:pt x="247" y="49"/>
                      </a:lnTo>
                      <a:lnTo>
                        <a:pt x="247" y="50"/>
                      </a:lnTo>
                      <a:lnTo>
                        <a:pt x="249" y="52"/>
                      </a:lnTo>
                      <a:lnTo>
                        <a:pt x="249" y="53"/>
                      </a:lnTo>
                      <a:lnTo>
                        <a:pt x="247" y="53"/>
                      </a:lnTo>
                      <a:lnTo>
                        <a:pt x="246" y="53"/>
                      </a:lnTo>
                      <a:lnTo>
                        <a:pt x="245" y="54"/>
                      </a:lnTo>
                      <a:lnTo>
                        <a:pt x="245" y="55"/>
                      </a:lnTo>
                      <a:lnTo>
                        <a:pt x="245" y="57"/>
                      </a:lnTo>
                      <a:lnTo>
                        <a:pt x="245" y="58"/>
                      </a:lnTo>
                      <a:lnTo>
                        <a:pt x="245" y="59"/>
                      </a:lnTo>
                      <a:lnTo>
                        <a:pt x="246" y="59"/>
                      </a:lnTo>
                      <a:lnTo>
                        <a:pt x="246" y="61"/>
                      </a:lnTo>
                      <a:lnTo>
                        <a:pt x="246" y="62"/>
                      </a:lnTo>
                      <a:lnTo>
                        <a:pt x="245" y="62"/>
                      </a:lnTo>
                      <a:lnTo>
                        <a:pt x="244" y="63"/>
                      </a:lnTo>
                      <a:lnTo>
                        <a:pt x="244" y="64"/>
                      </a:lnTo>
                      <a:lnTo>
                        <a:pt x="242" y="66"/>
                      </a:lnTo>
                      <a:lnTo>
                        <a:pt x="241" y="66"/>
                      </a:lnTo>
                      <a:lnTo>
                        <a:pt x="240" y="66"/>
                      </a:lnTo>
                      <a:lnTo>
                        <a:pt x="239" y="66"/>
                      </a:lnTo>
                      <a:lnTo>
                        <a:pt x="236" y="64"/>
                      </a:lnTo>
                      <a:lnTo>
                        <a:pt x="236" y="66"/>
                      </a:lnTo>
                      <a:lnTo>
                        <a:pt x="236" y="67"/>
                      </a:lnTo>
                      <a:lnTo>
                        <a:pt x="236" y="68"/>
                      </a:lnTo>
                      <a:lnTo>
                        <a:pt x="237" y="69"/>
                      </a:lnTo>
                      <a:lnTo>
                        <a:pt x="239" y="69"/>
                      </a:lnTo>
                      <a:lnTo>
                        <a:pt x="240" y="71"/>
                      </a:lnTo>
                      <a:lnTo>
                        <a:pt x="240" y="69"/>
                      </a:lnTo>
                      <a:lnTo>
                        <a:pt x="241" y="71"/>
                      </a:lnTo>
                      <a:lnTo>
                        <a:pt x="242" y="71"/>
                      </a:lnTo>
                      <a:lnTo>
                        <a:pt x="242" y="72"/>
                      </a:lnTo>
                      <a:lnTo>
                        <a:pt x="244" y="72"/>
                      </a:lnTo>
                      <a:lnTo>
                        <a:pt x="245" y="72"/>
                      </a:lnTo>
                      <a:lnTo>
                        <a:pt x="245" y="73"/>
                      </a:lnTo>
                      <a:lnTo>
                        <a:pt x="245" y="75"/>
                      </a:lnTo>
                      <a:lnTo>
                        <a:pt x="246" y="76"/>
                      </a:lnTo>
                      <a:lnTo>
                        <a:pt x="246" y="77"/>
                      </a:lnTo>
                      <a:lnTo>
                        <a:pt x="247" y="77"/>
                      </a:lnTo>
                      <a:lnTo>
                        <a:pt x="247" y="78"/>
                      </a:lnTo>
                      <a:lnTo>
                        <a:pt x="246" y="80"/>
                      </a:lnTo>
                      <a:lnTo>
                        <a:pt x="246" y="81"/>
                      </a:lnTo>
                      <a:lnTo>
                        <a:pt x="247" y="82"/>
                      </a:lnTo>
                      <a:lnTo>
                        <a:pt x="249" y="82"/>
                      </a:lnTo>
                      <a:lnTo>
                        <a:pt x="250" y="82"/>
                      </a:lnTo>
                      <a:lnTo>
                        <a:pt x="250" y="83"/>
                      </a:lnTo>
                      <a:lnTo>
                        <a:pt x="250" y="85"/>
                      </a:lnTo>
                      <a:lnTo>
                        <a:pt x="251" y="85"/>
                      </a:lnTo>
                      <a:lnTo>
                        <a:pt x="250" y="86"/>
                      </a:lnTo>
                      <a:lnTo>
                        <a:pt x="249" y="87"/>
                      </a:lnTo>
                      <a:lnTo>
                        <a:pt x="247" y="88"/>
                      </a:lnTo>
                      <a:lnTo>
                        <a:pt x="247" y="90"/>
                      </a:lnTo>
                      <a:lnTo>
                        <a:pt x="245" y="90"/>
                      </a:lnTo>
                      <a:lnTo>
                        <a:pt x="246" y="90"/>
                      </a:lnTo>
                      <a:lnTo>
                        <a:pt x="246" y="91"/>
                      </a:lnTo>
                      <a:lnTo>
                        <a:pt x="247" y="92"/>
                      </a:lnTo>
                      <a:lnTo>
                        <a:pt x="249" y="92"/>
                      </a:lnTo>
                      <a:lnTo>
                        <a:pt x="247" y="92"/>
                      </a:lnTo>
                      <a:lnTo>
                        <a:pt x="247" y="95"/>
                      </a:lnTo>
                      <a:lnTo>
                        <a:pt x="247" y="96"/>
                      </a:lnTo>
                      <a:lnTo>
                        <a:pt x="249" y="96"/>
                      </a:lnTo>
                      <a:lnTo>
                        <a:pt x="247" y="96"/>
                      </a:lnTo>
                      <a:lnTo>
                        <a:pt x="246" y="96"/>
                      </a:lnTo>
                      <a:lnTo>
                        <a:pt x="245" y="97"/>
                      </a:lnTo>
                      <a:lnTo>
                        <a:pt x="246" y="97"/>
                      </a:lnTo>
                      <a:lnTo>
                        <a:pt x="246" y="99"/>
                      </a:lnTo>
                      <a:lnTo>
                        <a:pt x="246" y="100"/>
                      </a:lnTo>
                      <a:lnTo>
                        <a:pt x="245" y="101"/>
                      </a:lnTo>
                      <a:lnTo>
                        <a:pt x="245" y="102"/>
                      </a:lnTo>
                      <a:lnTo>
                        <a:pt x="245" y="104"/>
                      </a:lnTo>
                      <a:lnTo>
                        <a:pt x="246" y="104"/>
                      </a:lnTo>
                      <a:lnTo>
                        <a:pt x="246" y="102"/>
                      </a:lnTo>
                      <a:lnTo>
                        <a:pt x="247" y="104"/>
                      </a:lnTo>
                      <a:lnTo>
                        <a:pt x="247" y="105"/>
                      </a:lnTo>
                      <a:lnTo>
                        <a:pt x="247" y="106"/>
                      </a:lnTo>
                      <a:lnTo>
                        <a:pt x="247" y="108"/>
                      </a:lnTo>
                      <a:lnTo>
                        <a:pt x="246" y="109"/>
                      </a:lnTo>
                      <a:lnTo>
                        <a:pt x="246" y="110"/>
                      </a:lnTo>
                      <a:lnTo>
                        <a:pt x="245" y="111"/>
                      </a:lnTo>
                      <a:lnTo>
                        <a:pt x="244" y="113"/>
                      </a:lnTo>
                      <a:lnTo>
                        <a:pt x="244" y="114"/>
                      </a:lnTo>
                      <a:lnTo>
                        <a:pt x="245" y="115"/>
                      </a:lnTo>
                      <a:lnTo>
                        <a:pt x="245" y="116"/>
                      </a:lnTo>
                      <a:lnTo>
                        <a:pt x="246" y="116"/>
                      </a:lnTo>
                      <a:lnTo>
                        <a:pt x="247" y="116"/>
                      </a:lnTo>
                      <a:lnTo>
                        <a:pt x="247" y="118"/>
                      </a:lnTo>
                      <a:lnTo>
                        <a:pt x="247" y="119"/>
                      </a:lnTo>
                      <a:lnTo>
                        <a:pt x="247" y="122"/>
                      </a:lnTo>
                      <a:lnTo>
                        <a:pt x="249" y="123"/>
                      </a:lnTo>
                      <a:lnTo>
                        <a:pt x="249" y="124"/>
                      </a:lnTo>
                      <a:lnTo>
                        <a:pt x="249" y="125"/>
                      </a:lnTo>
                      <a:lnTo>
                        <a:pt x="250" y="127"/>
                      </a:lnTo>
                      <a:lnTo>
                        <a:pt x="251" y="128"/>
                      </a:lnTo>
                      <a:lnTo>
                        <a:pt x="251" y="129"/>
                      </a:lnTo>
                      <a:lnTo>
                        <a:pt x="251" y="130"/>
                      </a:lnTo>
                      <a:lnTo>
                        <a:pt x="251" y="134"/>
                      </a:lnTo>
                      <a:lnTo>
                        <a:pt x="252" y="134"/>
                      </a:lnTo>
                      <a:lnTo>
                        <a:pt x="252" y="135"/>
                      </a:lnTo>
                      <a:lnTo>
                        <a:pt x="252" y="137"/>
                      </a:lnTo>
                      <a:lnTo>
                        <a:pt x="254" y="139"/>
                      </a:lnTo>
                      <a:lnTo>
                        <a:pt x="255" y="141"/>
                      </a:lnTo>
                      <a:lnTo>
                        <a:pt x="255" y="142"/>
                      </a:lnTo>
                      <a:lnTo>
                        <a:pt x="258" y="143"/>
                      </a:lnTo>
                      <a:lnTo>
                        <a:pt x="259" y="143"/>
                      </a:lnTo>
                      <a:lnTo>
                        <a:pt x="259" y="144"/>
                      </a:lnTo>
                      <a:lnTo>
                        <a:pt x="260" y="146"/>
                      </a:lnTo>
                      <a:lnTo>
                        <a:pt x="261" y="146"/>
                      </a:lnTo>
                      <a:lnTo>
                        <a:pt x="263" y="147"/>
                      </a:lnTo>
                      <a:lnTo>
                        <a:pt x="264" y="149"/>
                      </a:lnTo>
                      <a:lnTo>
                        <a:pt x="265" y="149"/>
                      </a:lnTo>
                      <a:lnTo>
                        <a:pt x="265" y="151"/>
                      </a:lnTo>
                      <a:lnTo>
                        <a:pt x="266" y="152"/>
                      </a:lnTo>
                      <a:lnTo>
                        <a:pt x="265" y="153"/>
                      </a:lnTo>
                      <a:lnTo>
                        <a:pt x="265" y="155"/>
                      </a:lnTo>
                      <a:lnTo>
                        <a:pt x="265" y="156"/>
                      </a:lnTo>
                      <a:lnTo>
                        <a:pt x="265" y="157"/>
                      </a:lnTo>
                      <a:lnTo>
                        <a:pt x="266" y="158"/>
                      </a:lnTo>
                      <a:lnTo>
                        <a:pt x="268" y="158"/>
                      </a:lnTo>
                      <a:lnTo>
                        <a:pt x="269" y="158"/>
                      </a:lnTo>
                      <a:lnTo>
                        <a:pt x="269" y="160"/>
                      </a:lnTo>
                      <a:lnTo>
                        <a:pt x="268" y="160"/>
                      </a:lnTo>
                      <a:lnTo>
                        <a:pt x="268" y="161"/>
                      </a:lnTo>
                      <a:lnTo>
                        <a:pt x="268" y="162"/>
                      </a:lnTo>
                      <a:lnTo>
                        <a:pt x="268" y="163"/>
                      </a:lnTo>
                      <a:lnTo>
                        <a:pt x="269" y="165"/>
                      </a:lnTo>
                      <a:lnTo>
                        <a:pt x="269" y="166"/>
                      </a:lnTo>
                      <a:lnTo>
                        <a:pt x="269" y="167"/>
                      </a:lnTo>
                      <a:lnTo>
                        <a:pt x="270" y="169"/>
                      </a:lnTo>
                      <a:lnTo>
                        <a:pt x="272" y="170"/>
                      </a:lnTo>
                      <a:lnTo>
                        <a:pt x="273" y="170"/>
                      </a:lnTo>
                      <a:lnTo>
                        <a:pt x="273" y="171"/>
                      </a:lnTo>
                      <a:lnTo>
                        <a:pt x="274" y="171"/>
                      </a:lnTo>
                      <a:lnTo>
                        <a:pt x="274" y="172"/>
                      </a:lnTo>
                      <a:lnTo>
                        <a:pt x="275" y="172"/>
                      </a:lnTo>
                      <a:lnTo>
                        <a:pt x="275" y="174"/>
                      </a:lnTo>
                      <a:lnTo>
                        <a:pt x="277" y="175"/>
                      </a:lnTo>
                      <a:lnTo>
                        <a:pt x="275" y="176"/>
                      </a:lnTo>
                      <a:lnTo>
                        <a:pt x="275" y="177"/>
                      </a:lnTo>
                      <a:lnTo>
                        <a:pt x="277" y="179"/>
                      </a:lnTo>
                      <a:lnTo>
                        <a:pt x="277" y="181"/>
                      </a:lnTo>
                      <a:lnTo>
                        <a:pt x="278" y="181"/>
                      </a:lnTo>
                      <a:lnTo>
                        <a:pt x="278" y="183"/>
                      </a:lnTo>
                      <a:lnTo>
                        <a:pt x="279" y="184"/>
                      </a:lnTo>
                      <a:lnTo>
                        <a:pt x="279" y="185"/>
                      </a:lnTo>
                      <a:lnTo>
                        <a:pt x="278" y="184"/>
                      </a:lnTo>
                      <a:lnTo>
                        <a:pt x="277" y="184"/>
                      </a:lnTo>
                      <a:lnTo>
                        <a:pt x="275" y="184"/>
                      </a:lnTo>
                      <a:lnTo>
                        <a:pt x="274" y="183"/>
                      </a:lnTo>
                      <a:lnTo>
                        <a:pt x="274" y="181"/>
                      </a:lnTo>
                      <a:lnTo>
                        <a:pt x="273" y="181"/>
                      </a:lnTo>
                      <a:lnTo>
                        <a:pt x="273" y="180"/>
                      </a:lnTo>
                      <a:lnTo>
                        <a:pt x="272" y="180"/>
                      </a:lnTo>
                      <a:lnTo>
                        <a:pt x="272" y="179"/>
                      </a:lnTo>
                      <a:lnTo>
                        <a:pt x="270" y="179"/>
                      </a:lnTo>
                      <a:lnTo>
                        <a:pt x="270" y="180"/>
                      </a:lnTo>
                      <a:lnTo>
                        <a:pt x="269" y="180"/>
                      </a:lnTo>
                      <a:lnTo>
                        <a:pt x="269" y="179"/>
                      </a:lnTo>
                      <a:lnTo>
                        <a:pt x="268" y="179"/>
                      </a:lnTo>
                      <a:lnTo>
                        <a:pt x="268" y="177"/>
                      </a:lnTo>
                      <a:lnTo>
                        <a:pt x="268" y="176"/>
                      </a:lnTo>
                      <a:lnTo>
                        <a:pt x="265" y="176"/>
                      </a:lnTo>
                      <a:lnTo>
                        <a:pt x="265" y="177"/>
                      </a:lnTo>
                      <a:lnTo>
                        <a:pt x="265" y="179"/>
                      </a:lnTo>
                      <a:lnTo>
                        <a:pt x="265" y="180"/>
                      </a:lnTo>
                      <a:lnTo>
                        <a:pt x="266" y="180"/>
                      </a:lnTo>
                      <a:lnTo>
                        <a:pt x="265" y="180"/>
                      </a:lnTo>
                      <a:lnTo>
                        <a:pt x="265" y="181"/>
                      </a:lnTo>
                      <a:lnTo>
                        <a:pt x="265" y="180"/>
                      </a:lnTo>
                      <a:lnTo>
                        <a:pt x="264" y="180"/>
                      </a:lnTo>
                      <a:lnTo>
                        <a:pt x="264" y="179"/>
                      </a:lnTo>
                      <a:lnTo>
                        <a:pt x="263" y="179"/>
                      </a:lnTo>
                      <a:lnTo>
                        <a:pt x="263" y="177"/>
                      </a:lnTo>
                      <a:lnTo>
                        <a:pt x="261" y="177"/>
                      </a:lnTo>
                      <a:lnTo>
                        <a:pt x="260" y="177"/>
                      </a:lnTo>
                      <a:lnTo>
                        <a:pt x="260" y="179"/>
                      </a:lnTo>
                      <a:lnTo>
                        <a:pt x="259" y="176"/>
                      </a:lnTo>
                      <a:lnTo>
                        <a:pt x="259" y="175"/>
                      </a:lnTo>
                      <a:lnTo>
                        <a:pt x="258" y="175"/>
                      </a:lnTo>
                      <a:lnTo>
                        <a:pt x="258" y="174"/>
                      </a:lnTo>
                      <a:lnTo>
                        <a:pt x="256" y="172"/>
                      </a:lnTo>
                      <a:lnTo>
                        <a:pt x="255" y="172"/>
                      </a:lnTo>
                      <a:lnTo>
                        <a:pt x="254" y="171"/>
                      </a:lnTo>
                      <a:lnTo>
                        <a:pt x="251" y="171"/>
                      </a:lnTo>
                      <a:lnTo>
                        <a:pt x="250" y="171"/>
                      </a:lnTo>
                      <a:lnTo>
                        <a:pt x="249" y="171"/>
                      </a:lnTo>
                      <a:lnTo>
                        <a:pt x="247" y="170"/>
                      </a:lnTo>
                      <a:lnTo>
                        <a:pt x="246" y="171"/>
                      </a:lnTo>
                      <a:lnTo>
                        <a:pt x="244" y="171"/>
                      </a:lnTo>
                      <a:lnTo>
                        <a:pt x="241" y="171"/>
                      </a:lnTo>
                      <a:lnTo>
                        <a:pt x="241" y="172"/>
                      </a:lnTo>
                      <a:lnTo>
                        <a:pt x="240" y="172"/>
                      </a:lnTo>
                      <a:lnTo>
                        <a:pt x="239" y="172"/>
                      </a:lnTo>
                      <a:lnTo>
                        <a:pt x="237" y="172"/>
                      </a:lnTo>
                      <a:lnTo>
                        <a:pt x="236" y="171"/>
                      </a:lnTo>
                      <a:lnTo>
                        <a:pt x="236" y="169"/>
                      </a:lnTo>
                      <a:lnTo>
                        <a:pt x="236" y="167"/>
                      </a:lnTo>
                      <a:lnTo>
                        <a:pt x="235" y="167"/>
                      </a:lnTo>
                      <a:lnTo>
                        <a:pt x="235" y="166"/>
                      </a:lnTo>
                      <a:lnTo>
                        <a:pt x="233" y="166"/>
                      </a:lnTo>
                      <a:lnTo>
                        <a:pt x="232" y="166"/>
                      </a:lnTo>
                      <a:lnTo>
                        <a:pt x="232" y="167"/>
                      </a:lnTo>
                      <a:lnTo>
                        <a:pt x="233" y="169"/>
                      </a:lnTo>
                      <a:lnTo>
                        <a:pt x="233" y="170"/>
                      </a:lnTo>
                      <a:lnTo>
                        <a:pt x="233" y="171"/>
                      </a:lnTo>
                      <a:lnTo>
                        <a:pt x="231" y="170"/>
                      </a:lnTo>
                      <a:lnTo>
                        <a:pt x="230" y="170"/>
                      </a:lnTo>
                      <a:lnTo>
                        <a:pt x="227" y="169"/>
                      </a:lnTo>
                      <a:lnTo>
                        <a:pt x="226" y="169"/>
                      </a:lnTo>
                      <a:lnTo>
                        <a:pt x="226" y="166"/>
                      </a:lnTo>
                      <a:lnTo>
                        <a:pt x="225" y="166"/>
                      </a:lnTo>
                      <a:lnTo>
                        <a:pt x="223" y="165"/>
                      </a:lnTo>
                      <a:lnTo>
                        <a:pt x="222" y="163"/>
                      </a:lnTo>
                      <a:lnTo>
                        <a:pt x="221" y="163"/>
                      </a:lnTo>
                      <a:lnTo>
                        <a:pt x="219" y="162"/>
                      </a:lnTo>
                      <a:lnTo>
                        <a:pt x="219" y="160"/>
                      </a:lnTo>
                      <a:lnTo>
                        <a:pt x="219" y="158"/>
                      </a:lnTo>
                      <a:lnTo>
                        <a:pt x="218" y="158"/>
                      </a:lnTo>
                      <a:lnTo>
                        <a:pt x="218" y="157"/>
                      </a:lnTo>
                      <a:lnTo>
                        <a:pt x="217" y="157"/>
                      </a:lnTo>
                      <a:lnTo>
                        <a:pt x="217" y="156"/>
                      </a:lnTo>
                      <a:lnTo>
                        <a:pt x="216" y="155"/>
                      </a:lnTo>
                      <a:lnTo>
                        <a:pt x="213" y="155"/>
                      </a:lnTo>
                      <a:lnTo>
                        <a:pt x="213" y="156"/>
                      </a:lnTo>
                      <a:lnTo>
                        <a:pt x="212" y="156"/>
                      </a:lnTo>
                      <a:lnTo>
                        <a:pt x="212" y="157"/>
                      </a:lnTo>
                      <a:lnTo>
                        <a:pt x="211" y="158"/>
                      </a:lnTo>
                      <a:lnTo>
                        <a:pt x="211" y="160"/>
                      </a:lnTo>
                      <a:lnTo>
                        <a:pt x="209" y="160"/>
                      </a:lnTo>
                      <a:lnTo>
                        <a:pt x="208" y="160"/>
                      </a:lnTo>
                      <a:lnTo>
                        <a:pt x="208" y="161"/>
                      </a:lnTo>
                      <a:lnTo>
                        <a:pt x="208" y="162"/>
                      </a:lnTo>
                      <a:lnTo>
                        <a:pt x="207" y="162"/>
                      </a:lnTo>
                      <a:lnTo>
                        <a:pt x="205" y="163"/>
                      </a:lnTo>
                      <a:lnTo>
                        <a:pt x="204" y="165"/>
                      </a:lnTo>
                      <a:lnTo>
                        <a:pt x="203" y="166"/>
                      </a:lnTo>
                      <a:lnTo>
                        <a:pt x="202" y="166"/>
                      </a:lnTo>
                      <a:lnTo>
                        <a:pt x="200" y="165"/>
                      </a:lnTo>
                      <a:lnTo>
                        <a:pt x="199" y="165"/>
                      </a:lnTo>
                      <a:lnTo>
                        <a:pt x="198" y="163"/>
                      </a:lnTo>
                      <a:lnTo>
                        <a:pt x="198" y="162"/>
                      </a:lnTo>
                      <a:lnTo>
                        <a:pt x="197" y="161"/>
                      </a:lnTo>
                      <a:lnTo>
                        <a:pt x="197" y="160"/>
                      </a:lnTo>
                      <a:lnTo>
                        <a:pt x="197" y="158"/>
                      </a:lnTo>
                      <a:lnTo>
                        <a:pt x="195" y="157"/>
                      </a:lnTo>
                      <a:lnTo>
                        <a:pt x="195" y="156"/>
                      </a:lnTo>
                      <a:lnTo>
                        <a:pt x="195" y="155"/>
                      </a:lnTo>
                      <a:lnTo>
                        <a:pt x="195" y="153"/>
                      </a:lnTo>
                      <a:lnTo>
                        <a:pt x="195" y="151"/>
                      </a:lnTo>
                      <a:lnTo>
                        <a:pt x="195" y="149"/>
                      </a:lnTo>
                      <a:lnTo>
                        <a:pt x="195" y="148"/>
                      </a:lnTo>
                      <a:lnTo>
                        <a:pt x="195" y="147"/>
                      </a:lnTo>
                      <a:lnTo>
                        <a:pt x="197" y="147"/>
                      </a:lnTo>
                      <a:lnTo>
                        <a:pt x="197" y="146"/>
                      </a:lnTo>
                      <a:lnTo>
                        <a:pt x="198" y="146"/>
                      </a:lnTo>
                      <a:lnTo>
                        <a:pt x="198" y="144"/>
                      </a:lnTo>
                      <a:lnTo>
                        <a:pt x="198" y="143"/>
                      </a:lnTo>
                      <a:lnTo>
                        <a:pt x="199" y="141"/>
                      </a:lnTo>
                      <a:lnTo>
                        <a:pt x="200" y="139"/>
                      </a:lnTo>
                      <a:lnTo>
                        <a:pt x="202" y="139"/>
                      </a:lnTo>
                      <a:lnTo>
                        <a:pt x="203" y="138"/>
                      </a:lnTo>
                      <a:lnTo>
                        <a:pt x="203" y="135"/>
                      </a:lnTo>
                      <a:lnTo>
                        <a:pt x="202" y="134"/>
                      </a:lnTo>
                      <a:lnTo>
                        <a:pt x="202" y="132"/>
                      </a:lnTo>
                      <a:lnTo>
                        <a:pt x="202" y="130"/>
                      </a:lnTo>
                      <a:lnTo>
                        <a:pt x="203" y="129"/>
                      </a:lnTo>
                      <a:lnTo>
                        <a:pt x="204" y="128"/>
                      </a:lnTo>
                      <a:lnTo>
                        <a:pt x="205" y="127"/>
                      </a:lnTo>
                      <a:lnTo>
                        <a:pt x="205" y="124"/>
                      </a:lnTo>
                      <a:lnTo>
                        <a:pt x="207" y="122"/>
                      </a:lnTo>
                      <a:lnTo>
                        <a:pt x="207" y="119"/>
                      </a:lnTo>
                      <a:lnTo>
                        <a:pt x="207" y="118"/>
                      </a:lnTo>
                      <a:lnTo>
                        <a:pt x="207" y="116"/>
                      </a:lnTo>
                      <a:lnTo>
                        <a:pt x="208" y="114"/>
                      </a:lnTo>
                      <a:lnTo>
                        <a:pt x="212" y="110"/>
                      </a:lnTo>
                      <a:lnTo>
                        <a:pt x="212" y="109"/>
                      </a:lnTo>
                      <a:lnTo>
                        <a:pt x="213" y="106"/>
                      </a:lnTo>
                      <a:lnTo>
                        <a:pt x="214" y="105"/>
                      </a:lnTo>
                      <a:lnTo>
                        <a:pt x="211" y="104"/>
                      </a:lnTo>
                      <a:lnTo>
                        <a:pt x="205" y="100"/>
                      </a:lnTo>
                      <a:lnTo>
                        <a:pt x="204" y="99"/>
                      </a:lnTo>
                      <a:lnTo>
                        <a:pt x="202" y="97"/>
                      </a:lnTo>
                      <a:lnTo>
                        <a:pt x="200" y="99"/>
                      </a:lnTo>
                      <a:lnTo>
                        <a:pt x="198" y="102"/>
                      </a:lnTo>
                      <a:lnTo>
                        <a:pt x="197" y="105"/>
                      </a:lnTo>
                      <a:lnTo>
                        <a:pt x="195" y="102"/>
                      </a:lnTo>
                      <a:lnTo>
                        <a:pt x="194" y="101"/>
                      </a:lnTo>
                      <a:lnTo>
                        <a:pt x="193" y="101"/>
                      </a:lnTo>
                      <a:lnTo>
                        <a:pt x="190" y="102"/>
                      </a:lnTo>
                      <a:lnTo>
                        <a:pt x="188" y="102"/>
                      </a:lnTo>
                      <a:lnTo>
                        <a:pt x="186" y="102"/>
                      </a:lnTo>
                      <a:lnTo>
                        <a:pt x="185" y="101"/>
                      </a:lnTo>
                      <a:lnTo>
                        <a:pt x="185" y="100"/>
                      </a:lnTo>
                      <a:lnTo>
                        <a:pt x="185" y="99"/>
                      </a:lnTo>
                      <a:lnTo>
                        <a:pt x="184" y="96"/>
                      </a:lnTo>
                      <a:lnTo>
                        <a:pt x="181" y="96"/>
                      </a:lnTo>
                      <a:lnTo>
                        <a:pt x="178" y="95"/>
                      </a:lnTo>
                      <a:lnTo>
                        <a:pt x="175" y="95"/>
                      </a:lnTo>
                      <a:lnTo>
                        <a:pt x="171" y="96"/>
                      </a:lnTo>
                      <a:lnTo>
                        <a:pt x="167" y="95"/>
                      </a:lnTo>
                      <a:lnTo>
                        <a:pt x="162" y="91"/>
                      </a:lnTo>
                      <a:lnTo>
                        <a:pt x="161" y="91"/>
                      </a:lnTo>
                      <a:lnTo>
                        <a:pt x="161" y="88"/>
                      </a:lnTo>
                      <a:lnTo>
                        <a:pt x="161" y="86"/>
                      </a:lnTo>
                      <a:lnTo>
                        <a:pt x="161" y="85"/>
                      </a:lnTo>
                      <a:lnTo>
                        <a:pt x="162" y="85"/>
                      </a:lnTo>
                      <a:lnTo>
                        <a:pt x="164" y="85"/>
                      </a:lnTo>
                      <a:lnTo>
                        <a:pt x="164" y="83"/>
                      </a:lnTo>
                      <a:lnTo>
                        <a:pt x="165" y="80"/>
                      </a:lnTo>
                      <a:lnTo>
                        <a:pt x="162" y="78"/>
                      </a:lnTo>
                      <a:lnTo>
                        <a:pt x="160" y="77"/>
                      </a:lnTo>
                      <a:lnTo>
                        <a:pt x="157" y="77"/>
                      </a:lnTo>
                      <a:lnTo>
                        <a:pt x="157" y="76"/>
                      </a:lnTo>
                      <a:lnTo>
                        <a:pt x="155" y="75"/>
                      </a:lnTo>
                      <a:lnTo>
                        <a:pt x="152" y="73"/>
                      </a:lnTo>
                      <a:lnTo>
                        <a:pt x="147" y="73"/>
                      </a:lnTo>
                      <a:lnTo>
                        <a:pt x="146" y="73"/>
                      </a:lnTo>
                      <a:lnTo>
                        <a:pt x="142" y="73"/>
                      </a:lnTo>
                      <a:lnTo>
                        <a:pt x="139" y="73"/>
                      </a:lnTo>
                      <a:lnTo>
                        <a:pt x="139" y="72"/>
                      </a:lnTo>
                      <a:lnTo>
                        <a:pt x="138" y="72"/>
                      </a:lnTo>
                      <a:lnTo>
                        <a:pt x="139" y="67"/>
                      </a:lnTo>
                      <a:lnTo>
                        <a:pt x="137" y="63"/>
                      </a:lnTo>
                      <a:lnTo>
                        <a:pt x="132" y="57"/>
                      </a:lnTo>
                      <a:lnTo>
                        <a:pt x="131" y="57"/>
                      </a:lnTo>
                      <a:lnTo>
                        <a:pt x="129" y="57"/>
                      </a:lnTo>
                      <a:lnTo>
                        <a:pt x="127" y="55"/>
                      </a:lnTo>
                      <a:lnTo>
                        <a:pt x="124" y="52"/>
                      </a:lnTo>
                      <a:lnTo>
                        <a:pt x="124" y="50"/>
                      </a:lnTo>
                      <a:lnTo>
                        <a:pt x="123" y="48"/>
                      </a:lnTo>
                      <a:lnTo>
                        <a:pt x="119" y="49"/>
                      </a:lnTo>
                      <a:lnTo>
                        <a:pt x="114" y="49"/>
                      </a:lnTo>
                      <a:lnTo>
                        <a:pt x="113" y="47"/>
                      </a:lnTo>
                      <a:lnTo>
                        <a:pt x="111" y="45"/>
                      </a:lnTo>
                      <a:lnTo>
                        <a:pt x="108" y="43"/>
                      </a:lnTo>
                      <a:lnTo>
                        <a:pt x="105" y="41"/>
                      </a:lnTo>
                      <a:lnTo>
                        <a:pt x="103" y="41"/>
                      </a:lnTo>
                      <a:lnTo>
                        <a:pt x="100" y="41"/>
                      </a:lnTo>
                      <a:lnTo>
                        <a:pt x="99" y="41"/>
                      </a:lnTo>
                      <a:lnTo>
                        <a:pt x="99" y="43"/>
                      </a:lnTo>
                      <a:lnTo>
                        <a:pt x="96" y="45"/>
                      </a:lnTo>
                      <a:lnTo>
                        <a:pt x="94" y="50"/>
                      </a:lnTo>
                      <a:lnTo>
                        <a:pt x="91" y="50"/>
                      </a:lnTo>
                      <a:lnTo>
                        <a:pt x="89" y="50"/>
                      </a:lnTo>
                      <a:lnTo>
                        <a:pt x="87" y="50"/>
                      </a:lnTo>
                      <a:lnTo>
                        <a:pt x="82" y="53"/>
                      </a:lnTo>
                      <a:lnTo>
                        <a:pt x="81" y="57"/>
                      </a:lnTo>
                      <a:lnTo>
                        <a:pt x="81" y="58"/>
                      </a:lnTo>
                      <a:lnTo>
                        <a:pt x="84" y="59"/>
                      </a:lnTo>
                      <a:lnTo>
                        <a:pt x="84" y="62"/>
                      </a:lnTo>
                      <a:lnTo>
                        <a:pt x="81" y="64"/>
                      </a:lnTo>
                      <a:lnTo>
                        <a:pt x="73" y="66"/>
                      </a:lnTo>
                      <a:lnTo>
                        <a:pt x="66" y="66"/>
                      </a:lnTo>
                      <a:lnTo>
                        <a:pt x="64" y="66"/>
                      </a:lnTo>
                      <a:lnTo>
                        <a:pt x="63" y="64"/>
                      </a:lnTo>
                      <a:lnTo>
                        <a:pt x="57" y="62"/>
                      </a:lnTo>
                      <a:lnTo>
                        <a:pt x="57" y="61"/>
                      </a:lnTo>
                      <a:lnTo>
                        <a:pt x="57" y="59"/>
                      </a:lnTo>
                      <a:lnTo>
                        <a:pt x="54" y="58"/>
                      </a:lnTo>
                      <a:lnTo>
                        <a:pt x="52" y="62"/>
                      </a:lnTo>
                      <a:lnTo>
                        <a:pt x="50" y="69"/>
                      </a:lnTo>
                      <a:lnTo>
                        <a:pt x="44" y="80"/>
                      </a:lnTo>
                      <a:lnTo>
                        <a:pt x="39" y="78"/>
                      </a:lnTo>
                      <a:lnTo>
                        <a:pt x="38" y="77"/>
                      </a:lnTo>
                      <a:lnTo>
                        <a:pt x="37" y="78"/>
                      </a:lnTo>
                      <a:lnTo>
                        <a:pt x="35" y="78"/>
                      </a:lnTo>
                      <a:lnTo>
                        <a:pt x="28" y="90"/>
                      </a:lnTo>
                      <a:lnTo>
                        <a:pt x="28" y="91"/>
                      </a:lnTo>
                      <a:lnTo>
                        <a:pt x="24" y="92"/>
                      </a:lnTo>
                      <a:lnTo>
                        <a:pt x="23" y="95"/>
                      </a:lnTo>
                      <a:lnTo>
                        <a:pt x="16" y="104"/>
                      </a:lnTo>
                      <a:lnTo>
                        <a:pt x="15" y="106"/>
                      </a:lnTo>
                      <a:lnTo>
                        <a:pt x="9" y="111"/>
                      </a:lnTo>
                      <a:lnTo>
                        <a:pt x="9" y="106"/>
                      </a:lnTo>
                      <a:lnTo>
                        <a:pt x="7" y="104"/>
                      </a:lnTo>
                      <a:lnTo>
                        <a:pt x="3" y="78"/>
                      </a:lnTo>
                      <a:lnTo>
                        <a:pt x="3" y="77"/>
                      </a:lnTo>
                      <a:lnTo>
                        <a:pt x="0" y="58"/>
                      </a:lnTo>
                      <a:lnTo>
                        <a:pt x="6" y="57"/>
                      </a:lnTo>
                      <a:lnTo>
                        <a:pt x="42" y="49"/>
                      </a:lnTo>
                      <a:lnTo>
                        <a:pt x="50" y="48"/>
                      </a:lnTo>
                      <a:lnTo>
                        <a:pt x="84" y="41"/>
                      </a:lnTo>
                      <a:lnTo>
                        <a:pt x="86" y="41"/>
                      </a:lnTo>
                      <a:close/>
                    </a:path>
                  </a:pathLst>
                </a:custGeom>
                <a:solidFill>
                  <a:srgbClr val="BFFF8C"/>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9" name="Freeform 156"/>
                <p:cNvSpPr>
                  <a:spLocks noEditPoints="1"/>
                </p:cNvSpPr>
                <p:nvPr/>
              </p:nvSpPr>
              <p:spPr bwMode="auto">
                <a:xfrm>
                  <a:off x="8645526" y="2438400"/>
                  <a:ext cx="446088" cy="257175"/>
                </a:xfrm>
                <a:custGeom>
                  <a:avLst/>
                  <a:gdLst>
                    <a:gd name="T0" fmla="*/ 272 w 281"/>
                    <a:gd name="T1" fmla="*/ 153 h 162"/>
                    <a:gd name="T2" fmla="*/ 259 w 281"/>
                    <a:gd name="T3" fmla="*/ 150 h 162"/>
                    <a:gd name="T4" fmla="*/ 273 w 281"/>
                    <a:gd name="T5" fmla="*/ 140 h 162"/>
                    <a:gd name="T6" fmla="*/ 232 w 281"/>
                    <a:gd name="T7" fmla="*/ 143 h 162"/>
                    <a:gd name="T8" fmla="*/ 239 w 281"/>
                    <a:gd name="T9" fmla="*/ 145 h 162"/>
                    <a:gd name="T10" fmla="*/ 236 w 281"/>
                    <a:gd name="T11" fmla="*/ 151 h 162"/>
                    <a:gd name="T12" fmla="*/ 220 w 281"/>
                    <a:gd name="T13" fmla="*/ 162 h 162"/>
                    <a:gd name="T14" fmla="*/ 222 w 281"/>
                    <a:gd name="T15" fmla="*/ 146 h 162"/>
                    <a:gd name="T16" fmla="*/ 208 w 281"/>
                    <a:gd name="T17" fmla="*/ 134 h 162"/>
                    <a:gd name="T18" fmla="*/ 180 w 281"/>
                    <a:gd name="T19" fmla="*/ 19 h 162"/>
                    <a:gd name="T20" fmla="*/ 191 w 281"/>
                    <a:gd name="T21" fmla="*/ 15 h 162"/>
                    <a:gd name="T22" fmla="*/ 192 w 281"/>
                    <a:gd name="T23" fmla="*/ 24 h 162"/>
                    <a:gd name="T24" fmla="*/ 182 w 281"/>
                    <a:gd name="T25" fmla="*/ 32 h 162"/>
                    <a:gd name="T26" fmla="*/ 178 w 281"/>
                    <a:gd name="T27" fmla="*/ 42 h 162"/>
                    <a:gd name="T28" fmla="*/ 178 w 281"/>
                    <a:gd name="T29" fmla="*/ 50 h 162"/>
                    <a:gd name="T30" fmla="*/ 173 w 281"/>
                    <a:gd name="T31" fmla="*/ 52 h 162"/>
                    <a:gd name="T32" fmla="*/ 173 w 281"/>
                    <a:gd name="T33" fmla="*/ 59 h 162"/>
                    <a:gd name="T34" fmla="*/ 179 w 281"/>
                    <a:gd name="T35" fmla="*/ 65 h 162"/>
                    <a:gd name="T36" fmla="*/ 183 w 281"/>
                    <a:gd name="T37" fmla="*/ 61 h 162"/>
                    <a:gd name="T38" fmla="*/ 196 w 281"/>
                    <a:gd name="T39" fmla="*/ 66 h 162"/>
                    <a:gd name="T40" fmla="*/ 207 w 281"/>
                    <a:gd name="T41" fmla="*/ 80 h 162"/>
                    <a:gd name="T42" fmla="*/ 206 w 281"/>
                    <a:gd name="T43" fmla="*/ 89 h 162"/>
                    <a:gd name="T44" fmla="*/ 219 w 281"/>
                    <a:gd name="T45" fmla="*/ 94 h 162"/>
                    <a:gd name="T46" fmla="*/ 225 w 281"/>
                    <a:gd name="T47" fmla="*/ 106 h 162"/>
                    <a:gd name="T48" fmla="*/ 243 w 281"/>
                    <a:gd name="T49" fmla="*/ 107 h 162"/>
                    <a:gd name="T50" fmla="*/ 249 w 281"/>
                    <a:gd name="T51" fmla="*/ 103 h 162"/>
                    <a:gd name="T52" fmla="*/ 259 w 281"/>
                    <a:gd name="T53" fmla="*/ 97 h 162"/>
                    <a:gd name="T54" fmla="*/ 257 w 281"/>
                    <a:gd name="T55" fmla="*/ 84 h 162"/>
                    <a:gd name="T56" fmla="*/ 253 w 281"/>
                    <a:gd name="T57" fmla="*/ 85 h 162"/>
                    <a:gd name="T58" fmla="*/ 241 w 281"/>
                    <a:gd name="T59" fmla="*/ 71 h 162"/>
                    <a:gd name="T60" fmla="*/ 236 w 281"/>
                    <a:gd name="T61" fmla="*/ 70 h 162"/>
                    <a:gd name="T62" fmla="*/ 254 w 281"/>
                    <a:gd name="T63" fmla="*/ 74 h 162"/>
                    <a:gd name="T64" fmla="*/ 271 w 281"/>
                    <a:gd name="T65" fmla="*/ 103 h 162"/>
                    <a:gd name="T66" fmla="*/ 269 w 281"/>
                    <a:gd name="T67" fmla="*/ 120 h 162"/>
                    <a:gd name="T68" fmla="*/ 268 w 281"/>
                    <a:gd name="T69" fmla="*/ 111 h 162"/>
                    <a:gd name="T70" fmla="*/ 259 w 281"/>
                    <a:gd name="T71" fmla="*/ 109 h 162"/>
                    <a:gd name="T72" fmla="*/ 248 w 281"/>
                    <a:gd name="T73" fmla="*/ 118 h 162"/>
                    <a:gd name="T74" fmla="*/ 240 w 281"/>
                    <a:gd name="T75" fmla="*/ 121 h 162"/>
                    <a:gd name="T76" fmla="*/ 234 w 281"/>
                    <a:gd name="T77" fmla="*/ 129 h 162"/>
                    <a:gd name="T78" fmla="*/ 222 w 281"/>
                    <a:gd name="T79" fmla="*/ 136 h 162"/>
                    <a:gd name="T80" fmla="*/ 213 w 281"/>
                    <a:gd name="T81" fmla="*/ 148 h 162"/>
                    <a:gd name="T82" fmla="*/ 207 w 281"/>
                    <a:gd name="T83" fmla="*/ 151 h 162"/>
                    <a:gd name="T84" fmla="*/ 221 w 281"/>
                    <a:gd name="T85" fmla="*/ 134 h 162"/>
                    <a:gd name="T86" fmla="*/ 220 w 281"/>
                    <a:gd name="T87" fmla="*/ 123 h 162"/>
                    <a:gd name="T88" fmla="*/ 216 w 281"/>
                    <a:gd name="T89" fmla="*/ 116 h 162"/>
                    <a:gd name="T90" fmla="*/ 210 w 281"/>
                    <a:gd name="T91" fmla="*/ 121 h 162"/>
                    <a:gd name="T92" fmla="*/ 208 w 281"/>
                    <a:gd name="T93" fmla="*/ 129 h 162"/>
                    <a:gd name="T94" fmla="*/ 205 w 281"/>
                    <a:gd name="T95" fmla="*/ 130 h 162"/>
                    <a:gd name="T96" fmla="*/ 201 w 281"/>
                    <a:gd name="T97" fmla="*/ 135 h 162"/>
                    <a:gd name="T98" fmla="*/ 197 w 281"/>
                    <a:gd name="T99" fmla="*/ 145 h 162"/>
                    <a:gd name="T100" fmla="*/ 183 w 281"/>
                    <a:gd name="T101" fmla="*/ 132 h 162"/>
                    <a:gd name="T102" fmla="*/ 164 w 281"/>
                    <a:gd name="T103" fmla="*/ 118 h 162"/>
                    <a:gd name="T104" fmla="*/ 150 w 281"/>
                    <a:gd name="T105" fmla="*/ 102 h 162"/>
                    <a:gd name="T106" fmla="*/ 100 w 281"/>
                    <a:gd name="T107" fmla="*/ 113 h 162"/>
                    <a:gd name="T108" fmla="*/ 55 w 281"/>
                    <a:gd name="T109" fmla="*/ 129 h 162"/>
                    <a:gd name="T110" fmla="*/ 3 w 281"/>
                    <a:gd name="T111" fmla="*/ 137 h 162"/>
                    <a:gd name="T112" fmla="*/ 24 w 281"/>
                    <a:gd name="T113" fmla="*/ 55 h 162"/>
                    <a:gd name="T114" fmla="*/ 105 w 281"/>
                    <a:gd name="T115" fmla="*/ 37 h 162"/>
                    <a:gd name="T116" fmla="*/ 147 w 281"/>
                    <a:gd name="T117" fmla="*/ 17 h 162"/>
                    <a:gd name="T118" fmla="*/ 165 w 281"/>
                    <a:gd name="T119" fmla="*/ 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1" h="162">
                      <a:moveTo>
                        <a:pt x="273" y="139"/>
                      </a:moveTo>
                      <a:lnTo>
                        <a:pt x="281" y="146"/>
                      </a:lnTo>
                      <a:lnTo>
                        <a:pt x="281" y="148"/>
                      </a:lnTo>
                      <a:lnTo>
                        <a:pt x="281" y="149"/>
                      </a:lnTo>
                      <a:lnTo>
                        <a:pt x="279" y="150"/>
                      </a:lnTo>
                      <a:lnTo>
                        <a:pt x="278" y="151"/>
                      </a:lnTo>
                      <a:lnTo>
                        <a:pt x="277" y="151"/>
                      </a:lnTo>
                      <a:lnTo>
                        <a:pt x="274" y="153"/>
                      </a:lnTo>
                      <a:lnTo>
                        <a:pt x="272" y="153"/>
                      </a:lnTo>
                      <a:lnTo>
                        <a:pt x="272" y="154"/>
                      </a:lnTo>
                      <a:lnTo>
                        <a:pt x="269" y="154"/>
                      </a:lnTo>
                      <a:lnTo>
                        <a:pt x="266" y="154"/>
                      </a:lnTo>
                      <a:lnTo>
                        <a:pt x="260" y="151"/>
                      </a:lnTo>
                      <a:lnTo>
                        <a:pt x="258" y="151"/>
                      </a:lnTo>
                      <a:lnTo>
                        <a:pt x="257" y="151"/>
                      </a:lnTo>
                      <a:lnTo>
                        <a:pt x="257" y="150"/>
                      </a:lnTo>
                      <a:lnTo>
                        <a:pt x="258" y="150"/>
                      </a:lnTo>
                      <a:lnTo>
                        <a:pt x="259" y="150"/>
                      </a:lnTo>
                      <a:lnTo>
                        <a:pt x="260" y="151"/>
                      </a:lnTo>
                      <a:lnTo>
                        <a:pt x="262" y="150"/>
                      </a:lnTo>
                      <a:lnTo>
                        <a:pt x="263" y="150"/>
                      </a:lnTo>
                      <a:lnTo>
                        <a:pt x="268" y="149"/>
                      </a:lnTo>
                      <a:lnTo>
                        <a:pt x="271" y="148"/>
                      </a:lnTo>
                      <a:lnTo>
                        <a:pt x="272" y="145"/>
                      </a:lnTo>
                      <a:lnTo>
                        <a:pt x="273" y="144"/>
                      </a:lnTo>
                      <a:lnTo>
                        <a:pt x="273" y="141"/>
                      </a:lnTo>
                      <a:lnTo>
                        <a:pt x="273" y="140"/>
                      </a:lnTo>
                      <a:lnTo>
                        <a:pt x="272" y="139"/>
                      </a:lnTo>
                      <a:lnTo>
                        <a:pt x="271" y="137"/>
                      </a:lnTo>
                      <a:lnTo>
                        <a:pt x="272" y="137"/>
                      </a:lnTo>
                      <a:lnTo>
                        <a:pt x="273" y="139"/>
                      </a:lnTo>
                      <a:close/>
                      <a:moveTo>
                        <a:pt x="229" y="140"/>
                      </a:moveTo>
                      <a:lnTo>
                        <a:pt x="230" y="140"/>
                      </a:lnTo>
                      <a:lnTo>
                        <a:pt x="231" y="140"/>
                      </a:lnTo>
                      <a:lnTo>
                        <a:pt x="232" y="141"/>
                      </a:lnTo>
                      <a:lnTo>
                        <a:pt x="232" y="143"/>
                      </a:lnTo>
                      <a:lnTo>
                        <a:pt x="232" y="144"/>
                      </a:lnTo>
                      <a:lnTo>
                        <a:pt x="234" y="145"/>
                      </a:lnTo>
                      <a:lnTo>
                        <a:pt x="235" y="145"/>
                      </a:lnTo>
                      <a:lnTo>
                        <a:pt x="236" y="145"/>
                      </a:lnTo>
                      <a:lnTo>
                        <a:pt x="238" y="146"/>
                      </a:lnTo>
                      <a:lnTo>
                        <a:pt x="238" y="148"/>
                      </a:lnTo>
                      <a:lnTo>
                        <a:pt x="239" y="148"/>
                      </a:lnTo>
                      <a:lnTo>
                        <a:pt x="239" y="146"/>
                      </a:lnTo>
                      <a:lnTo>
                        <a:pt x="239" y="145"/>
                      </a:lnTo>
                      <a:lnTo>
                        <a:pt x="239" y="144"/>
                      </a:lnTo>
                      <a:lnTo>
                        <a:pt x="239" y="143"/>
                      </a:lnTo>
                      <a:lnTo>
                        <a:pt x="240" y="143"/>
                      </a:lnTo>
                      <a:lnTo>
                        <a:pt x="241" y="145"/>
                      </a:lnTo>
                      <a:lnTo>
                        <a:pt x="241" y="146"/>
                      </a:lnTo>
                      <a:lnTo>
                        <a:pt x="243" y="149"/>
                      </a:lnTo>
                      <a:lnTo>
                        <a:pt x="243" y="150"/>
                      </a:lnTo>
                      <a:lnTo>
                        <a:pt x="239" y="151"/>
                      </a:lnTo>
                      <a:lnTo>
                        <a:pt x="236" y="151"/>
                      </a:lnTo>
                      <a:lnTo>
                        <a:pt x="231" y="153"/>
                      </a:lnTo>
                      <a:lnTo>
                        <a:pt x="224" y="157"/>
                      </a:lnTo>
                      <a:lnTo>
                        <a:pt x="222" y="157"/>
                      </a:lnTo>
                      <a:lnTo>
                        <a:pt x="221" y="158"/>
                      </a:lnTo>
                      <a:lnTo>
                        <a:pt x="221" y="159"/>
                      </a:lnTo>
                      <a:lnTo>
                        <a:pt x="220" y="160"/>
                      </a:lnTo>
                      <a:lnTo>
                        <a:pt x="221" y="160"/>
                      </a:lnTo>
                      <a:lnTo>
                        <a:pt x="221" y="162"/>
                      </a:lnTo>
                      <a:lnTo>
                        <a:pt x="220" y="162"/>
                      </a:lnTo>
                      <a:lnTo>
                        <a:pt x="217" y="160"/>
                      </a:lnTo>
                      <a:lnTo>
                        <a:pt x="216" y="159"/>
                      </a:lnTo>
                      <a:lnTo>
                        <a:pt x="215" y="158"/>
                      </a:lnTo>
                      <a:lnTo>
                        <a:pt x="216" y="157"/>
                      </a:lnTo>
                      <a:lnTo>
                        <a:pt x="217" y="157"/>
                      </a:lnTo>
                      <a:lnTo>
                        <a:pt x="219" y="157"/>
                      </a:lnTo>
                      <a:lnTo>
                        <a:pt x="221" y="150"/>
                      </a:lnTo>
                      <a:lnTo>
                        <a:pt x="221" y="149"/>
                      </a:lnTo>
                      <a:lnTo>
                        <a:pt x="222" y="146"/>
                      </a:lnTo>
                      <a:lnTo>
                        <a:pt x="222" y="145"/>
                      </a:lnTo>
                      <a:lnTo>
                        <a:pt x="225" y="143"/>
                      </a:lnTo>
                      <a:lnTo>
                        <a:pt x="227" y="139"/>
                      </a:lnTo>
                      <a:lnTo>
                        <a:pt x="229" y="140"/>
                      </a:lnTo>
                      <a:close/>
                      <a:moveTo>
                        <a:pt x="208" y="134"/>
                      </a:moveTo>
                      <a:lnTo>
                        <a:pt x="207" y="132"/>
                      </a:lnTo>
                      <a:lnTo>
                        <a:pt x="207" y="131"/>
                      </a:lnTo>
                      <a:lnTo>
                        <a:pt x="208" y="132"/>
                      </a:lnTo>
                      <a:lnTo>
                        <a:pt x="208" y="134"/>
                      </a:lnTo>
                      <a:close/>
                      <a:moveTo>
                        <a:pt x="166" y="1"/>
                      </a:moveTo>
                      <a:lnTo>
                        <a:pt x="169" y="3"/>
                      </a:lnTo>
                      <a:lnTo>
                        <a:pt x="171" y="0"/>
                      </a:lnTo>
                      <a:lnTo>
                        <a:pt x="171" y="3"/>
                      </a:lnTo>
                      <a:lnTo>
                        <a:pt x="174" y="9"/>
                      </a:lnTo>
                      <a:lnTo>
                        <a:pt x="177" y="13"/>
                      </a:lnTo>
                      <a:lnTo>
                        <a:pt x="179" y="17"/>
                      </a:lnTo>
                      <a:lnTo>
                        <a:pt x="179" y="18"/>
                      </a:lnTo>
                      <a:lnTo>
                        <a:pt x="180" y="19"/>
                      </a:lnTo>
                      <a:lnTo>
                        <a:pt x="182" y="18"/>
                      </a:lnTo>
                      <a:lnTo>
                        <a:pt x="182" y="19"/>
                      </a:lnTo>
                      <a:lnTo>
                        <a:pt x="183" y="19"/>
                      </a:lnTo>
                      <a:lnTo>
                        <a:pt x="183" y="21"/>
                      </a:lnTo>
                      <a:lnTo>
                        <a:pt x="187" y="21"/>
                      </a:lnTo>
                      <a:lnTo>
                        <a:pt x="187" y="19"/>
                      </a:lnTo>
                      <a:lnTo>
                        <a:pt x="188" y="18"/>
                      </a:lnTo>
                      <a:lnTo>
                        <a:pt x="189" y="15"/>
                      </a:lnTo>
                      <a:lnTo>
                        <a:pt x="191" y="15"/>
                      </a:lnTo>
                      <a:lnTo>
                        <a:pt x="191" y="17"/>
                      </a:lnTo>
                      <a:lnTo>
                        <a:pt x="191" y="18"/>
                      </a:lnTo>
                      <a:lnTo>
                        <a:pt x="192" y="18"/>
                      </a:lnTo>
                      <a:lnTo>
                        <a:pt x="193" y="18"/>
                      </a:lnTo>
                      <a:lnTo>
                        <a:pt x="194" y="19"/>
                      </a:lnTo>
                      <a:lnTo>
                        <a:pt x="194" y="21"/>
                      </a:lnTo>
                      <a:lnTo>
                        <a:pt x="193" y="21"/>
                      </a:lnTo>
                      <a:lnTo>
                        <a:pt x="193" y="22"/>
                      </a:lnTo>
                      <a:lnTo>
                        <a:pt x="192" y="24"/>
                      </a:lnTo>
                      <a:lnTo>
                        <a:pt x="192" y="27"/>
                      </a:lnTo>
                      <a:lnTo>
                        <a:pt x="191" y="28"/>
                      </a:lnTo>
                      <a:lnTo>
                        <a:pt x="191" y="27"/>
                      </a:lnTo>
                      <a:lnTo>
                        <a:pt x="189" y="27"/>
                      </a:lnTo>
                      <a:lnTo>
                        <a:pt x="188" y="28"/>
                      </a:lnTo>
                      <a:lnTo>
                        <a:pt x="187" y="29"/>
                      </a:lnTo>
                      <a:lnTo>
                        <a:pt x="185" y="29"/>
                      </a:lnTo>
                      <a:lnTo>
                        <a:pt x="184" y="31"/>
                      </a:lnTo>
                      <a:lnTo>
                        <a:pt x="182" y="32"/>
                      </a:lnTo>
                      <a:lnTo>
                        <a:pt x="180" y="33"/>
                      </a:lnTo>
                      <a:lnTo>
                        <a:pt x="178" y="35"/>
                      </a:lnTo>
                      <a:lnTo>
                        <a:pt x="177" y="36"/>
                      </a:lnTo>
                      <a:lnTo>
                        <a:pt x="178" y="37"/>
                      </a:lnTo>
                      <a:lnTo>
                        <a:pt x="179" y="37"/>
                      </a:lnTo>
                      <a:lnTo>
                        <a:pt x="180" y="38"/>
                      </a:lnTo>
                      <a:lnTo>
                        <a:pt x="180" y="41"/>
                      </a:lnTo>
                      <a:lnTo>
                        <a:pt x="179" y="41"/>
                      </a:lnTo>
                      <a:lnTo>
                        <a:pt x="178" y="42"/>
                      </a:lnTo>
                      <a:lnTo>
                        <a:pt x="178" y="43"/>
                      </a:lnTo>
                      <a:lnTo>
                        <a:pt x="178" y="45"/>
                      </a:lnTo>
                      <a:lnTo>
                        <a:pt x="177" y="45"/>
                      </a:lnTo>
                      <a:lnTo>
                        <a:pt x="175" y="45"/>
                      </a:lnTo>
                      <a:lnTo>
                        <a:pt x="175" y="46"/>
                      </a:lnTo>
                      <a:lnTo>
                        <a:pt x="175" y="47"/>
                      </a:lnTo>
                      <a:lnTo>
                        <a:pt x="177" y="49"/>
                      </a:lnTo>
                      <a:lnTo>
                        <a:pt x="178" y="49"/>
                      </a:lnTo>
                      <a:lnTo>
                        <a:pt x="178" y="50"/>
                      </a:lnTo>
                      <a:lnTo>
                        <a:pt x="175" y="50"/>
                      </a:lnTo>
                      <a:lnTo>
                        <a:pt x="175" y="49"/>
                      </a:lnTo>
                      <a:lnTo>
                        <a:pt x="174" y="46"/>
                      </a:lnTo>
                      <a:lnTo>
                        <a:pt x="173" y="47"/>
                      </a:lnTo>
                      <a:lnTo>
                        <a:pt x="174" y="47"/>
                      </a:lnTo>
                      <a:lnTo>
                        <a:pt x="174" y="49"/>
                      </a:lnTo>
                      <a:lnTo>
                        <a:pt x="173" y="50"/>
                      </a:lnTo>
                      <a:lnTo>
                        <a:pt x="173" y="51"/>
                      </a:lnTo>
                      <a:lnTo>
                        <a:pt x="173" y="52"/>
                      </a:lnTo>
                      <a:lnTo>
                        <a:pt x="173" y="54"/>
                      </a:lnTo>
                      <a:lnTo>
                        <a:pt x="174" y="54"/>
                      </a:lnTo>
                      <a:lnTo>
                        <a:pt x="174" y="55"/>
                      </a:lnTo>
                      <a:lnTo>
                        <a:pt x="175" y="56"/>
                      </a:lnTo>
                      <a:lnTo>
                        <a:pt x="177" y="57"/>
                      </a:lnTo>
                      <a:lnTo>
                        <a:pt x="175" y="57"/>
                      </a:lnTo>
                      <a:lnTo>
                        <a:pt x="174" y="57"/>
                      </a:lnTo>
                      <a:lnTo>
                        <a:pt x="173" y="57"/>
                      </a:lnTo>
                      <a:lnTo>
                        <a:pt x="173" y="59"/>
                      </a:lnTo>
                      <a:lnTo>
                        <a:pt x="173" y="60"/>
                      </a:lnTo>
                      <a:lnTo>
                        <a:pt x="173" y="61"/>
                      </a:lnTo>
                      <a:lnTo>
                        <a:pt x="173" y="62"/>
                      </a:lnTo>
                      <a:lnTo>
                        <a:pt x="174" y="62"/>
                      </a:lnTo>
                      <a:lnTo>
                        <a:pt x="175" y="65"/>
                      </a:lnTo>
                      <a:lnTo>
                        <a:pt x="175" y="66"/>
                      </a:lnTo>
                      <a:lnTo>
                        <a:pt x="177" y="66"/>
                      </a:lnTo>
                      <a:lnTo>
                        <a:pt x="178" y="66"/>
                      </a:lnTo>
                      <a:lnTo>
                        <a:pt x="179" y="65"/>
                      </a:lnTo>
                      <a:lnTo>
                        <a:pt x="180" y="65"/>
                      </a:lnTo>
                      <a:lnTo>
                        <a:pt x="182" y="65"/>
                      </a:lnTo>
                      <a:lnTo>
                        <a:pt x="183" y="64"/>
                      </a:lnTo>
                      <a:lnTo>
                        <a:pt x="183" y="62"/>
                      </a:lnTo>
                      <a:lnTo>
                        <a:pt x="182" y="61"/>
                      </a:lnTo>
                      <a:lnTo>
                        <a:pt x="180" y="61"/>
                      </a:lnTo>
                      <a:lnTo>
                        <a:pt x="182" y="60"/>
                      </a:lnTo>
                      <a:lnTo>
                        <a:pt x="183" y="60"/>
                      </a:lnTo>
                      <a:lnTo>
                        <a:pt x="183" y="61"/>
                      </a:lnTo>
                      <a:lnTo>
                        <a:pt x="184" y="62"/>
                      </a:lnTo>
                      <a:lnTo>
                        <a:pt x="185" y="62"/>
                      </a:lnTo>
                      <a:lnTo>
                        <a:pt x="187" y="64"/>
                      </a:lnTo>
                      <a:lnTo>
                        <a:pt x="188" y="64"/>
                      </a:lnTo>
                      <a:lnTo>
                        <a:pt x="189" y="64"/>
                      </a:lnTo>
                      <a:lnTo>
                        <a:pt x="192" y="64"/>
                      </a:lnTo>
                      <a:lnTo>
                        <a:pt x="193" y="64"/>
                      </a:lnTo>
                      <a:lnTo>
                        <a:pt x="194" y="65"/>
                      </a:lnTo>
                      <a:lnTo>
                        <a:pt x="196" y="66"/>
                      </a:lnTo>
                      <a:lnTo>
                        <a:pt x="197" y="66"/>
                      </a:lnTo>
                      <a:lnTo>
                        <a:pt x="197" y="68"/>
                      </a:lnTo>
                      <a:lnTo>
                        <a:pt x="198" y="69"/>
                      </a:lnTo>
                      <a:lnTo>
                        <a:pt x="199" y="71"/>
                      </a:lnTo>
                      <a:lnTo>
                        <a:pt x="202" y="74"/>
                      </a:lnTo>
                      <a:lnTo>
                        <a:pt x="205" y="76"/>
                      </a:lnTo>
                      <a:lnTo>
                        <a:pt x="207" y="78"/>
                      </a:lnTo>
                      <a:lnTo>
                        <a:pt x="207" y="79"/>
                      </a:lnTo>
                      <a:lnTo>
                        <a:pt x="207" y="80"/>
                      </a:lnTo>
                      <a:lnTo>
                        <a:pt x="208" y="82"/>
                      </a:lnTo>
                      <a:lnTo>
                        <a:pt x="207" y="83"/>
                      </a:lnTo>
                      <a:lnTo>
                        <a:pt x="206" y="84"/>
                      </a:lnTo>
                      <a:lnTo>
                        <a:pt x="207" y="85"/>
                      </a:lnTo>
                      <a:lnTo>
                        <a:pt x="207" y="87"/>
                      </a:lnTo>
                      <a:lnTo>
                        <a:pt x="206" y="87"/>
                      </a:lnTo>
                      <a:lnTo>
                        <a:pt x="205" y="87"/>
                      </a:lnTo>
                      <a:lnTo>
                        <a:pt x="205" y="88"/>
                      </a:lnTo>
                      <a:lnTo>
                        <a:pt x="206" y="89"/>
                      </a:lnTo>
                      <a:lnTo>
                        <a:pt x="210" y="92"/>
                      </a:lnTo>
                      <a:lnTo>
                        <a:pt x="210" y="90"/>
                      </a:lnTo>
                      <a:lnTo>
                        <a:pt x="212" y="92"/>
                      </a:lnTo>
                      <a:lnTo>
                        <a:pt x="213" y="93"/>
                      </a:lnTo>
                      <a:lnTo>
                        <a:pt x="213" y="92"/>
                      </a:lnTo>
                      <a:lnTo>
                        <a:pt x="215" y="90"/>
                      </a:lnTo>
                      <a:lnTo>
                        <a:pt x="217" y="92"/>
                      </a:lnTo>
                      <a:lnTo>
                        <a:pt x="219" y="93"/>
                      </a:lnTo>
                      <a:lnTo>
                        <a:pt x="219" y="94"/>
                      </a:lnTo>
                      <a:lnTo>
                        <a:pt x="221" y="96"/>
                      </a:lnTo>
                      <a:lnTo>
                        <a:pt x="222" y="99"/>
                      </a:lnTo>
                      <a:lnTo>
                        <a:pt x="222" y="101"/>
                      </a:lnTo>
                      <a:lnTo>
                        <a:pt x="221" y="102"/>
                      </a:lnTo>
                      <a:lnTo>
                        <a:pt x="221" y="103"/>
                      </a:lnTo>
                      <a:lnTo>
                        <a:pt x="222" y="103"/>
                      </a:lnTo>
                      <a:lnTo>
                        <a:pt x="222" y="104"/>
                      </a:lnTo>
                      <a:lnTo>
                        <a:pt x="224" y="106"/>
                      </a:lnTo>
                      <a:lnTo>
                        <a:pt x="225" y="106"/>
                      </a:lnTo>
                      <a:lnTo>
                        <a:pt x="226" y="107"/>
                      </a:lnTo>
                      <a:lnTo>
                        <a:pt x="227" y="107"/>
                      </a:lnTo>
                      <a:lnTo>
                        <a:pt x="229" y="108"/>
                      </a:lnTo>
                      <a:lnTo>
                        <a:pt x="230" y="108"/>
                      </a:lnTo>
                      <a:lnTo>
                        <a:pt x="234" y="108"/>
                      </a:lnTo>
                      <a:lnTo>
                        <a:pt x="236" y="108"/>
                      </a:lnTo>
                      <a:lnTo>
                        <a:pt x="240" y="107"/>
                      </a:lnTo>
                      <a:lnTo>
                        <a:pt x="241" y="107"/>
                      </a:lnTo>
                      <a:lnTo>
                        <a:pt x="243" y="107"/>
                      </a:lnTo>
                      <a:lnTo>
                        <a:pt x="244" y="107"/>
                      </a:lnTo>
                      <a:lnTo>
                        <a:pt x="244" y="108"/>
                      </a:lnTo>
                      <a:lnTo>
                        <a:pt x="245" y="108"/>
                      </a:lnTo>
                      <a:lnTo>
                        <a:pt x="245" y="107"/>
                      </a:lnTo>
                      <a:lnTo>
                        <a:pt x="246" y="107"/>
                      </a:lnTo>
                      <a:lnTo>
                        <a:pt x="246" y="106"/>
                      </a:lnTo>
                      <a:lnTo>
                        <a:pt x="246" y="104"/>
                      </a:lnTo>
                      <a:lnTo>
                        <a:pt x="248" y="104"/>
                      </a:lnTo>
                      <a:lnTo>
                        <a:pt x="249" y="103"/>
                      </a:lnTo>
                      <a:lnTo>
                        <a:pt x="250" y="103"/>
                      </a:lnTo>
                      <a:lnTo>
                        <a:pt x="252" y="102"/>
                      </a:lnTo>
                      <a:lnTo>
                        <a:pt x="253" y="101"/>
                      </a:lnTo>
                      <a:lnTo>
                        <a:pt x="254" y="101"/>
                      </a:lnTo>
                      <a:lnTo>
                        <a:pt x="255" y="101"/>
                      </a:lnTo>
                      <a:lnTo>
                        <a:pt x="255" y="99"/>
                      </a:lnTo>
                      <a:lnTo>
                        <a:pt x="257" y="99"/>
                      </a:lnTo>
                      <a:lnTo>
                        <a:pt x="258" y="98"/>
                      </a:lnTo>
                      <a:lnTo>
                        <a:pt x="259" y="97"/>
                      </a:lnTo>
                      <a:lnTo>
                        <a:pt x="260" y="96"/>
                      </a:lnTo>
                      <a:lnTo>
                        <a:pt x="260" y="94"/>
                      </a:lnTo>
                      <a:lnTo>
                        <a:pt x="260" y="93"/>
                      </a:lnTo>
                      <a:lnTo>
                        <a:pt x="260" y="90"/>
                      </a:lnTo>
                      <a:lnTo>
                        <a:pt x="259" y="87"/>
                      </a:lnTo>
                      <a:lnTo>
                        <a:pt x="259" y="85"/>
                      </a:lnTo>
                      <a:lnTo>
                        <a:pt x="259" y="84"/>
                      </a:lnTo>
                      <a:lnTo>
                        <a:pt x="258" y="85"/>
                      </a:lnTo>
                      <a:lnTo>
                        <a:pt x="257" y="84"/>
                      </a:lnTo>
                      <a:lnTo>
                        <a:pt x="257" y="83"/>
                      </a:lnTo>
                      <a:lnTo>
                        <a:pt x="255" y="82"/>
                      </a:lnTo>
                      <a:lnTo>
                        <a:pt x="254" y="82"/>
                      </a:lnTo>
                      <a:lnTo>
                        <a:pt x="253" y="84"/>
                      </a:lnTo>
                      <a:lnTo>
                        <a:pt x="254" y="85"/>
                      </a:lnTo>
                      <a:lnTo>
                        <a:pt x="254" y="87"/>
                      </a:lnTo>
                      <a:lnTo>
                        <a:pt x="254" y="88"/>
                      </a:lnTo>
                      <a:lnTo>
                        <a:pt x="254" y="87"/>
                      </a:lnTo>
                      <a:lnTo>
                        <a:pt x="253" y="85"/>
                      </a:lnTo>
                      <a:lnTo>
                        <a:pt x="252" y="82"/>
                      </a:lnTo>
                      <a:lnTo>
                        <a:pt x="250" y="76"/>
                      </a:lnTo>
                      <a:lnTo>
                        <a:pt x="249" y="74"/>
                      </a:lnTo>
                      <a:lnTo>
                        <a:pt x="248" y="73"/>
                      </a:lnTo>
                      <a:lnTo>
                        <a:pt x="248" y="71"/>
                      </a:lnTo>
                      <a:lnTo>
                        <a:pt x="246" y="71"/>
                      </a:lnTo>
                      <a:lnTo>
                        <a:pt x="245" y="70"/>
                      </a:lnTo>
                      <a:lnTo>
                        <a:pt x="243" y="70"/>
                      </a:lnTo>
                      <a:lnTo>
                        <a:pt x="241" y="71"/>
                      </a:lnTo>
                      <a:lnTo>
                        <a:pt x="240" y="73"/>
                      </a:lnTo>
                      <a:lnTo>
                        <a:pt x="240" y="74"/>
                      </a:lnTo>
                      <a:lnTo>
                        <a:pt x="241" y="75"/>
                      </a:lnTo>
                      <a:lnTo>
                        <a:pt x="240" y="75"/>
                      </a:lnTo>
                      <a:lnTo>
                        <a:pt x="239" y="73"/>
                      </a:lnTo>
                      <a:lnTo>
                        <a:pt x="238" y="73"/>
                      </a:lnTo>
                      <a:lnTo>
                        <a:pt x="236" y="73"/>
                      </a:lnTo>
                      <a:lnTo>
                        <a:pt x="236" y="71"/>
                      </a:lnTo>
                      <a:lnTo>
                        <a:pt x="236" y="70"/>
                      </a:lnTo>
                      <a:lnTo>
                        <a:pt x="238" y="69"/>
                      </a:lnTo>
                      <a:lnTo>
                        <a:pt x="239" y="69"/>
                      </a:lnTo>
                      <a:lnTo>
                        <a:pt x="241" y="69"/>
                      </a:lnTo>
                      <a:lnTo>
                        <a:pt x="243" y="69"/>
                      </a:lnTo>
                      <a:lnTo>
                        <a:pt x="245" y="69"/>
                      </a:lnTo>
                      <a:lnTo>
                        <a:pt x="248" y="70"/>
                      </a:lnTo>
                      <a:lnTo>
                        <a:pt x="250" y="70"/>
                      </a:lnTo>
                      <a:lnTo>
                        <a:pt x="253" y="73"/>
                      </a:lnTo>
                      <a:lnTo>
                        <a:pt x="254" y="74"/>
                      </a:lnTo>
                      <a:lnTo>
                        <a:pt x="255" y="74"/>
                      </a:lnTo>
                      <a:lnTo>
                        <a:pt x="255" y="75"/>
                      </a:lnTo>
                      <a:lnTo>
                        <a:pt x="258" y="78"/>
                      </a:lnTo>
                      <a:lnTo>
                        <a:pt x="260" y="82"/>
                      </a:lnTo>
                      <a:lnTo>
                        <a:pt x="264" y="88"/>
                      </a:lnTo>
                      <a:lnTo>
                        <a:pt x="266" y="92"/>
                      </a:lnTo>
                      <a:lnTo>
                        <a:pt x="268" y="98"/>
                      </a:lnTo>
                      <a:lnTo>
                        <a:pt x="269" y="103"/>
                      </a:lnTo>
                      <a:lnTo>
                        <a:pt x="271" y="103"/>
                      </a:lnTo>
                      <a:lnTo>
                        <a:pt x="271" y="104"/>
                      </a:lnTo>
                      <a:lnTo>
                        <a:pt x="271" y="106"/>
                      </a:lnTo>
                      <a:lnTo>
                        <a:pt x="271" y="108"/>
                      </a:lnTo>
                      <a:lnTo>
                        <a:pt x="269" y="109"/>
                      </a:lnTo>
                      <a:lnTo>
                        <a:pt x="269" y="111"/>
                      </a:lnTo>
                      <a:lnTo>
                        <a:pt x="269" y="113"/>
                      </a:lnTo>
                      <a:lnTo>
                        <a:pt x="269" y="116"/>
                      </a:lnTo>
                      <a:lnTo>
                        <a:pt x="269" y="118"/>
                      </a:lnTo>
                      <a:lnTo>
                        <a:pt x="269" y="120"/>
                      </a:lnTo>
                      <a:lnTo>
                        <a:pt x="269" y="121"/>
                      </a:lnTo>
                      <a:lnTo>
                        <a:pt x="268" y="121"/>
                      </a:lnTo>
                      <a:lnTo>
                        <a:pt x="268" y="120"/>
                      </a:lnTo>
                      <a:lnTo>
                        <a:pt x="268" y="118"/>
                      </a:lnTo>
                      <a:lnTo>
                        <a:pt x="268" y="117"/>
                      </a:lnTo>
                      <a:lnTo>
                        <a:pt x="268" y="116"/>
                      </a:lnTo>
                      <a:lnTo>
                        <a:pt x="268" y="113"/>
                      </a:lnTo>
                      <a:lnTo>
                        <a:pt x="268" y="112"/>
                      </a:lnTo>
                      <a:lnTo>
                        <a:pt x="268" y="111"/>
                      </a:lnTo>
                      <a:lnTo>
                        <a:pt x="268" y="109"/>
                      </a:lnTo>
                      <a:lnTo>
                        <a:pt x="268" y="108"/>
                      </a:lnTo>
                      <a:lnTo>
                        <a:pt x="267" y="108"/>
                      </a:lnTo>
                      <a:lnTo>
                        <a:pt x="266" y="107"/>
                      </a:lnTo>
                      <a:lnTo>
                        <a:pt x="264" y="107"/>
                      </a:lnTo>
                      <a:lnTo>
                        <a:pt x="264" y="108"/>
                      </a:lnTo>
                      <a:lnTo>
                        <a:pt x="263" y="108"/>
                      </a:lnTo>
                      <a:lnTo>
                        <a:pt x="262" y="109"/>
                      </a:lnTo>
                      <a:lnTo>
                        <a:pt x="259" y="109"/>
                      </a:lnTo>
                      <a:lnTo>
                        <a:pt x="257" y="111"/>
                      </a:lnTo>
                      <a:lnTo>
                        <a:pt x="257" y="112"/>
                      </a:lnTo>
                      <a:lnTo>
                        <a:pt x="255" y="112"/>
                      </a:lnTo>
                      <a:lnTo>
                        <a:pt x="254" y="112"/>
                      </a:lnTo>
                      <a:lnTo>
                        <a:pt x="253" y="113"/>
                      </a:lnTo>
                      <a:lnTo>
                        <a:pt x="249" y="117"/>
                      </a:lnTo>
                      <a:lnTo>
                        <a:pt x="249" y="118"/>
                      </a:lnTo>
                      <a:lnTo>
                        <a:pt x="248" y="120"/>
                      </a:lnTo>
                      <a:lnTo>
                        <a:pt x="248" y="118"/>
                      </a:lnTo>
                      <a:lnTo>
                        <a:pt x="248" y="117"/>
                      </a:lnTo>
                      <a:lnTo>
                        <a:pt x="246" y="117"/>
                      </a:lnTo>
                      <a:lnTo>
                        <a:pt x="245" y="117"/>
                      </a:lnTo>
                      <a:lnTo>
                        <a:pt x="244" y="118"/>
                      </a:lnTo>
                      <a:lnTo>
                        <a:pt x="243" y="118"/>
                      </a:lnTo>
                      <a:lnTo>
                        <a:pt x="241" y="118"/>
                      </a:lnTo>
                      <a:lnTo>
                        <a:pt x="240" y="118"/>
                      </a:lnTo>
                      <a:lnTo>
                        <a:pt x="240" y="120"/>
                      </a:lnTo>
                      <a:lnTo>
                        <a:pt x="240" y="121"/>
                      </a:lnTo>
                      <a:lnTo>
                        <a:pt x="239" y="122"/>
                      </a:lnTo>
                      <a:lnTo>
                        <a:pt x="238" y="122"/>
                      </a:lnTo>
                      <a:lnTo>
                        <a:pt x="236" y="123"/>
                      </a:lnTo>
                      <a:lnTo>
                        <a:pt x="235" y="123"/>
                      </a:lnTo>
                      <a:lnTo>
                        <a:pt x="235" y="125"/>
                      </a:lnTo>
                      <a:lnTo>
                        <a:pt x="235" y="126"/>
                      </a:lnTo>
                      <a:lnTo>
                        <a:pt x="235" y="127"/>
                      </a:lnTo>
                      <a:lnTo>
                        <a:pt x="235" y="129"/>
                      </a:lnTo>
                      <a:lnTo>
                        <a:pt x="234" y="129"/>
                      </a:lnTo>
                      <a:lnTo>
                        <a:pt x="234" y="130"/>
                      </a:lnTo>
                      <a:lnTo>
                        <a:pt x="231" y="131"/>
                      </a:lnTo>
                      <a:lnTo>
                        <a:pt x="229" y="131"/>
                      </a:lnTo>
                      <a:lnTo>
                        <a:pt x="227" y="132"/>
                      </a:lnTo>
                      <a:lnTo>
                        <a:pt x="226" y="132"/>
                      </a:lnTo>
                      <a:lnTo>
                        <a:pt x="225" y="134"/>
                      </a:lnTo>
                      <a:lnTo>
                        <a:pt x="224" y="134"/>
                      </a:lnTo>
                      <a:lnTo>
                        <a:pt x="222" y="135"/>
                      </a:lnTo>
                      <a:lnTo>
                        <a:pt x="222" y="136"/>
                      </a:lnTo>
                      <a:lnTo>
                        <a:pt x="222" y="137"/>
                      </a:lnTo>
                      <a:lnTo>
                        <a:pt x="221" y="137"/>
                      </a:lnTo>
                      <a:lnTo>
                        <a:pt x="220" y="140"/>
                      </a:lnTo>
                      <a:lnTo>
                        <a:pt x="217" y="141"/>
                      </a:lnTo>
                      <a:lnTo>
                        <a:pt x="216" y="144"/>
                      </a:lnTo>
                      <a:lnTo>
                        <a:pt x="217" y="144"/>
                      </a:lnTo>
                      <a:lnTo>
                        <a:pt x="216" y="145"/>
                      </a:lnTo>
                      <a:lnTo>
                        <a:pt x="215" y="146"/>
                      </a:lnTo>
                      <a:lnTo>
                        <a:pt x="213" y="148"/>
                      </a:lnTo>
                      <a:lnTo>
                        <a:pt x="212" y="148"/>
                      </a:lnTo>
                      <a:lnTo>
                        <a:pt x="211" y="150"/>
                      </a:lnTo>
                      <a:lnTo>
                        <a:pt x="210" y="151"/>
                      </a:lnTo>
                      <a:lnTo>
                        <a:pt x="207" y="151"/>
                      </a:lnTo>
                      <a:lnTo>
                        <a:pt x="206" y="153"/>
                      </a:lnTo>
                      <a:lnTo>
                        <a:pt x="205" y="154"/>
                      </a:lnTo>
                      <a:lnTo>
                        <a:pt x="205" y="153"/>
                      </a:lnTo>
                      <a:lnTo>
                        <a:pt x="206" y="151"/>
                      </a:lnTo>
                      <a:lnTo>
                        <a:pt x="207" y="151"/>
                      </a:lnTo>
                      <a:lnTo>
                        <a:pt x="208" y="150"/>
                      </a:lnTo>
                      <a:lnTo>
                        <a:pt x="210" y="148"/>
                      </a:lnTo>
                      <a:lnTo>
                        <a:pt x="212" y="146"/>
                      </a:lnTo>
                      <a:lnTo>
                        <a:pt x="213" y="145"/>
                      </a:lnTo>
                      <a:lnTo>
                        <a:pt x="215" y="144"/>
                      </a:lnTo>
                      <a:lnTo>
                        <a:pt x="216" y="141"/>
                      </a:lnTo>
                      <a:lnTo>
                        <a:pt x="216" y="140"/>
                      </a:lnTo>
                      <a:lnTo>
                        <a:pt x="220" y="136"/>
                      </a:lnTo>
                      <a:lnTo>
                        <a:pt x="221" y="134"/>
                      </a:lnTo>
                      <a:lnTo>
                        <a:pt x="221" y="132"/>
                      </a:lnTo>
                      <a:lnTo>
                        <a:pt x="221" y="131"/>
                      </a:lnTo>
                      <a:lnTo>
                        <a:pt x="222" y="131"/>
                      </a:lnTo>
                      <a:lnTo>
                        <a:pt x="222" y="130"/>
                      </a:lnTo>
                      <a:lnTo>
                        <a:pt x="221" y="130"/>
                      </a:lnTo>
                      <a:lnTo>
                        <a:pt x="220" y="127"/>
                      </a:lnTo>
                      <a:lnTo>
                        <a:pt x="221" y="125"/>
                      </a:lnTo>
                      <a:lnTo>
                        <a:pt x="220" y="125"/>
                      </a:lnTo>
                      <a:lnTo>
                        <a:pt x="220" y="123"/>
                      </a:lnTo>
                      <a:lnTo>
                        <a:pt x="220" y="122"/>
                      </a:lnTo>
                      <a:lnTo>
                        <a:pt x="219" y="120"/>
                      </a:lnTo>
                      <a:lnTo>
                        <a:pt x="217" y="120"/>
                      </a:lnTo>
                      <a:lnTo>
                        <a:pt x="219" y="118"/>
                      </a:lnTo>
                      <a:lnTo>
                        <a:pt x="220" y="117"/>
                      </a:lnTo>
                      <a:lnTo>
                        <a:pt x="220" y="116"/>
                      </a:lnTo>
                      <a:lnTo>
                        <a:pt x="219" y="116"/>
                      </a:lnTo>
                      <a:lnTo>
                        <a:pt x="217" y="116"/>
                      </a:lnTo>
                      <a:lnTo>
                        <a:pt x="216" y="116"/>
                      </a:lnTo>
                      <a:lnTo>
                        <a:pt x="212" y="116"/>
                      </a:lnTo>
                      <a:lnTo>
                        <a:pt x="211" y="116"/>
                      </a:lnTo>
                      <a:lnTo>
                        <a:pt x="211" y="117"/>
                      </a:lnTo>
                      <a:lnTo>
                        <a:pt x="212" y="118"/>
                      </a:lnTo>
                      <a:lnTo>
                        <a:pt x="213" y="120"/>
                      </a:lnTo>
                      <a:lnTo>
                        <a:pt x="213" y="121"/>
                      </a:lnTo>
                      <a:lnTo>
                        <a:pt x="212" y="121"/>
                      </a:lnTo>
                      <a:lnTo>
                        <a:pt x="211" y="120"/>
                      </a:lnTo>
                      <a:lnTo>
                        <a:pt x="210" y="121"/>
                      </a:lnTo>
                      <a:lnTo>
                        <a:pt x="210" y="122"/>
                      </a:lnTo>
                      <a:lnTo>
                        <a:pt x="211" y="123"/>
                      </a:lnTo>
                      <a:lnTo>
                        <a:pt x="211" y="125"/>
                      </a:lnTo>
                      <a:lnTo>
                        <a:pt x="211" y="126"/>
                      </a:lnTo>
                      <a:lnTo>
                        <a:pt x="210" y="126"/>
                      </a:lnTo>
                      <a:lnTo>
                        <a:pt x="207" y="126"/>
                      </a:lnTo>
                      <a:lnTo>
                        <a:pt x="207" y="127"/>
                      </a:lnTo>
                      <a:lnTo>
                        <a:pt x="208" y="127"/>
                      </a:lnTo>
                      <a:lnTo>
                        <a:pt x="208" y="129"/>
                      </a:lnTo>
                      <a:lnTo>
                        <a:pt x="206" y="130"/>
                      </a:lnTo>
                      <a:lnTo>
                        <a:pt x="206" y="129"/>
                      </a:lnTo>
                      <a:lnTo>
                        <a:pt x="205" y="130"/>
                      </a:lnTo>
                      <a:lnTo>
                        <a:pt x="206" y="131"/>
                      </a:lnTo>
                      <a:lnTo>
                        <a:pt x="206" y="132"/>
                      </a:lnTo>
                      <a:lnTo>
                        <a:pt x="206" y="134"/>
                      </a:lnTo>
                      <a:lnTo>
                        <a:pt x="205" y="132"/>
                      </a:lnTo>
                      <a:lnTo>
                        <a:pt x="205" y="131"/>
                      </a:lnTo>
                      <a:lnTo>
                        <a:pt x="205" y="130"/>
                      </a:lnTo>
                      <a:lnTo>
                        <a:pt x="203" y="130"/>
                      </a:lnTo>
                      <a:lnTo>
                        <a:pt x="202" y="130"/>
                      </a:lnTo>
                      <a:lnTo>
                        <a:pt x="201" y="131"/>
                      </a:lnTo>
                      <a:lnTo>
                        <a:pt x="202" y="132"/>
                      </a:lnTo>
                      <a:lnTo>
                        <a:pt x="202" y="134"/>
                      </a:lnTo>
                      <a:lnTo>
                        <a:pt x="201" y="132"/>
                      </a:lnTo>
                      <a:lnTo>
                        <a:pt x="199" y="132"/>
                      </a:lnTo>
                      <a:lnTo>
                        <a:pt x="201" y="134"/>
                      </a:lnTo>
                      <a:lnTo>
                        <a:pt x="201" y="135"/>
                      </a:lnTo>
                      <a:lnTo>
                        <a:pt x="201" y="136"/>
                      </a:lnTo>
                      <a:lnTo>
                        <a:pt x="199" y="136"/>
                      </a:lnTo>
                      <a:lnTo>
                        <a:pt x="199" y="137"/>
                      </a:lnTo>
                      <a:lnTo>
                        <a:pt x="201" y="137"/>
                      </a:lnTo>
                      <a:lnTo>
                        <a:pt x="202" y="140"/>
                      </a:lnTo>
                      <a:lnTo>
                        <a:pt x="201" y="140"/>
                      </a:lnTo>
                      <a:lnTo>
                        <a:pt x="198" y="143"/>
                      </a:lnTo>
                      <a:lnTo>
                        <a:pt x="197" y="144"/>
                      </a:lnTo>
                      <a:lnTo>
                        <a:pt x="197" y="145"/>
                      </a:lnTo>
                      <a:lnTo>
                        <a:pt x="196" y="145"/>
                      </a:lnTo>
                      <a:lnTo>
                        <a:pt x="196" y="146"/>
                      </a:lnTo>
                      <a:lnTo>
                        <a:pt x="193" y="146"/>
                      </a:lnTo>
                      <a:lnTo>
                        <a:pt x="192" y="146"/>
                      </a:lnTo>
                      <a:lnTo>
                        <a:pt x="189" y="149"/>
                      </a:lnTo>
                      <a:lnTo>
                        <a:pt x="184" y="135"/>
                      </a:lnTo>
                      <a:lnTo>
                        <a:pt x="184" y="134"/>
                      </a:lnTo>
                      <a:lnTo>
                        <a:pt x="184" y="132"/>
                      </a:lnTo>
                      <a:lnTo>
                        <a:pt x="183" y="132"/>
                      </a:lnTo>
                      <a:lnTo>
                        <a:pt x="182" y="132"/>
                      </a:lnTo>
                      <a:lnTo>
                        <a:pt x="180" y="132"/>
                      </a:lnTo>
                      <a:lnTo>
                        <a:pt x="180" y="131"/>
                      </a:lnTo>
                      <a:lnTo>
                        <a:pt x="179" y="131"/>
                      </a:lnTo>
                      <a:lnTo>
                        <a:pt x="175" y="129"/>
                      </a:lnTo>
                      <a:lnTo>
                        <a:pt x="171" y="125"/>
                      </a:lnTo>
                      <a:lnTo>
                        <a:pt x="166" y="123"/>
                      </a:lnTo>
                      <a:lnTo>
                        <a:pt x="165" y="121"/>
                      </a:lnTo>
                      <a:lnTo>
                        <a:pt x="164" y="118"/>
                      </a:lnTo>
                      <a:lnTo>
                        <a:pt x="163" y="112"/>
                      </a:lnTo>
                      <a:lnTo>
                        <a:pt x="161" y="112"/>
                      </a:lnTo>
                      <a:lnTo>
                        <a:pt x="160" y="112"/>
                      </a:lnTo>
                      <a:lnTo>
                        <a:pt x="159" y="112"/>
                      </a:lnTo>
                      <a:lnTo>
                        <a:pt x="158" y="109"/>
                      </a:lnTo>
                      <a:lnTo>
                        <a:pt x="158" y="106"/>
                      </a:lnTo>
                      <a:lnTo>
                        <a:pt x="156" y="103"/>
                      </a:lnTo>
                      <a:lnTo>
                        <a:pt x="155" y="99"/>
                      </a:lnTo>
                      <a:lnTo>
                        <a:pt x="150" y="102"/>
                      </a:lnTo>
                      <a:lnTo>
                        <a:pt x="147" y="102"/>
                      </a:lnTo>
                      <a:lnTo>
                        <a:pt x="145" y="103"/>
                      </a:lnTo>
                      <a:lnTo>
                        <a:pt x="142" y="104"/>
                      </a:lnTo>
                      <a:lnTo>
                        <a:pt x="141" y="104"/>
                      </a:lnTo>
                      <a:lnTo>
                        <a:pt x="126" y="109"/>
                      </a:lnTo>
                      <a:lnTo>
                        <a:pt x="124" y="108"/>
                      </a:lnTo>
                      <a:lnTo>
                        <a:pt x="107" y="112"/>
                      </a:lnTo>
                      <a:lnTo>
                        <a:pt x="103" y="113"/>
                      </a:lnTo>
                      <a:lnTo>
                        <a:pt x="100" y="113"/>
                      </a:lnTo>
                      <a:lnTo>
                        <a:pt x="97" y="115"/>
                      </a:lnTo>
                      <a:lnTo>
                        <a:pt x="81" y="118"/>
                      </a:lnTo>
                      <a:lnTo>
                        <a:pt x="74" y="121"/>
                      </a:lnTo>
                      <a:lnTo>
                        <a:pt x="60" y="123"/>
                      </a:lnTo>
                      <a:lnTo>
                        <a:pt x="58" y="123"/>
                      </a:lnTo>
                      <a:lnTo>
                        <a:pt x="56" y="125"/>
                      </a:lnTo>
                      <a:lnTo>
                        <a:pt x="56" y="126"/>
                      </a:lnTo>
                      <a:lnTo>
                        <a:pt x="56" y="129"/>
                      </a:lnTo>
                      <a:lnTo>
                        <a:pt x="55" y="129"/>
                      </a:lnTo>
                      <a:lnTo>
                        <a:pt x="52" y="130"/>
                      </a:lnTo>
                      <a:lnTo>
                        <a:pt x="51" y="126"/>
                      </a:lnTo>
                      <a:lnTo>
                        <a:pt x="48" y="127"/>
                      </a:lnTo>
                      <a:lnTo>
                        <a:pt x="37" y="130"/>
                      </a:lnTo>
                      <a:lnTo>
                        <a:pt x="34" y="130"/>
                      </a:lnTo>
                      <a:lnTo>
                        <a:pt x="28" y="131"/>
                      </a:lnTo>
                      <a:lnTo>
                        <a:pt x="20" y="132"/>
                      </a:lnTo>
                      <a:lnTo>
                        <a:pt x="16" y="134"/>
                      </a:lnTo>
                      <a:lnTo>
                        <a:pt x="3" y="137"/>
                      </a:lnTo>
                      <a:lnTo>
                        <a:pt x="1" y="137"/>
                      </a:lnTo>
                      <a:lnTo>
                        <a:pt x="0" y="134"/>
                      </a:lnTo>
                      <a:lnTo>
                        <a:pt x="0" y="104"/>
                      </a:lnTo>
                      <a:lnTo>
                        <a:pt x="0" y="87"/>
                      </a:lnTo>
                      <a:lnTo>
                        <a:pt x="0" y="74"/>
                      </a:lnTo>
                      <a:lnTo>
                        <a:pt x="0" y="61"/>
                      </a:lnTo>
                      <a:lnTo>
                        <a:pt x="9" y="59"/>
                      </a:lnTo>
                      <a:lnTo>
                        <a:pt x="18" y="57"/>
                      </a:lnTo>
                      <a:lnTo>
                        <a:pt x="24" y="55"/>
                      </a:lnTo>
                      <a:lnTo>
                        <a:pt x="29" y="55"/>
                      </a:lnTo>
                      <a:lnTo>
                        <a:pt x="58" y="47"/>
                      </a:lnTo>
                      <a:lnTo>
                        <a:pt x="61" y="47"/>
                      </a:lnTo>
                      <a:lnTo>
                        <a:pt x="71" y="45"/>
                      </a:lnTo>
                      <a:lnTo>
                        <a:pt x="84" y="42"/>
                      </a:lnTo>
                      <a:lnTo>
                        <a:pt x="85" y="42"/>
                      </a:lnTo>
                      <a:lnTo>
                        <a:pt x="97" y="40"/>
                      </a:lnTo>
                      <a:lnTo>
                        <a:pt x="99" y="38"/>
                      </a:lnTo>
                      <a:lnTo>
                        <a:pt x="105" y="37"/>
                      </a:lnTo>
                      <a:lnTo>
                        <a:pt x="108" y="37"/>
                      </a:lnTo>
                      <a:lnTo>
                        <a:pt x="118" y="35"/>
                      </a:lnTo>
                      <a:lnTo>
                        <a:pt x="124" y="32"/>
                      </a:lnTo>
                      <a:lnTo>
                        <a:pt x="142" y="28"/>
                      </a:lnTo>
                      <a:lnTo>
                        <a:pt x="144" y="23"/>
                      </a:lnTo>
                      <a:lnTo>
                        <a:pt x="145" y="23"/>
                      </a:lnTo>
                      <a:lnTo>
                        <a:pt x="147" y="22"/>
                      </a:lnTo>
                      <a:lnTo>
                        <a:pt x="149" y="22"/>
                      </a:lnTo>
                      <a:lnTo>
                        <a:pt x="147" y="17"/>
                      </a:lnTo>
                      <a:lnTo>
                        <a:pt x="149" y="14"/>
                      </a:lnTo>
                      <a:lnTo>
                        <a:pt x="149" y="13"/>
                      </a:lnTo>
                      <a:lnTo>
                        <a:pt x="151" y="12"/>
                      </a:lnTo>
                      <a:lnTo>
                        <a:pt x="155" y="8"/>
                      </a:lnTo>
                      <a:lnTo>
                        <a:pt x="156" y="7"/>
                      </a:lnTo>
                      <a:lnTo>
                        <a:pt x="159" y="5"/>
                      </a:lnTo>
                      <a:lnTo>
                        <a:pt x="163" y="1"/>
                      </a:lnTo>
                      <a:lnTo>
                        <a:pt x="164" y="1"/>
                      </a:lnTo>
                      <a:lnTo>
                        <a:pt x="165" y="1"/>
                      </a:lnTo>
                      <a:lnTo>
                        <a:pt x="166" y="1"/>
                      </a:lnTo>
                      <a:close/>
                    </a:path>
                  </a:pathLst>
                </a:custGeom>
                <a:solidFill>
                  <a:srgbClr val="91FF40"/>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0" name="Freeform 157"/>
                <p:cNvSpPr>
                  <a:spLocks noEditPoints="1"/>
                </p:cNvSpPr>
                <p:nvPr/>
              </p:nvSpPr>
              <p:spPr bwMode="auto">
                <a:xfrm>
                  <a:off x="6616701" y="1908175"/>
                  <a:ext cx="968375" cy="1071563"/>
                </a:xfrm>
                <a:custGeom>
                  <a:avLst/>
                  <a:gdLst>
                    <a:gd name="T0" fmla="*/ 347 w 610"/>
                    <a:gd name="T1" fmla="*/ 240 h 675"/>
                    <a:gd name="T2" fmla="*/ 345 w 610"/>
                    <a:gd name="T3" fmla="*/ 243 h 675"/>
                    <a:gd name="T4" fmla="*/ 448 w 610"/>
                    <a:gd name="T5" fmla="*/ 248 h 675"/>
                    <a:gd name="T6" fmla="*/ 498 w 610"/>
                    <a:gd name="T7" fmla="*/ 266 h 675"/>
                    <a:gd name="T8" fmla="*/ 509 w 610"/>
                    <a:gd name="T9" fmla="*/ 294 h 675"/>
                    <a:gd name="T10" fmla="*/ 521 w 610"/>
                    <a:gd name="T11" fmla="*/ 335 h 675"/>
                    <a:gd name="T12" fmla="*/ 509 w 610"/>
                    <a:gd name="T13" fmla="*/ 386 h 675"/>
                    <a:gd name="T14" fmla="*/ 488 w 610"/>
                    <a:gd name="T15" fmla="*/ 435 h 675"/>
                    <a:gd name="T16" fmla="*/ 525 w 610"/>
                    <a:gd name="T17" fmla="*/ 427 h 675"/>
                    <a:gd name="T18" fmla="*/ 567 w 610"/>
                    <a:gd name="T19" fmla="*/ 398 h 675"/>
                    <a:gd name="T20" fmla="*/ 596 w 610"/>
                    <a:gd name="T21" fmla="*/ 466 h 675"/>
                    <a:gd name="T22" fmla="*/ 597 w 610"/>
                    <a:gd name="T23" fmla="*/ 550 h 675"/>
                    <a:gd name="T24" fmla="*/ 586 w 610"/>
                    <a:gd name="T25" fmla="*/ 553 h 675"/>
                    <a:gd name="T26" fmla="*/ 567 w 610"/>
                    <a:gd name="T27" fmla="*/ 616 h 675"/>
                    <a:gd name="T28" fmla="*/ 549 w 610"/>
                    <a:gd name="T29" fmla="*/ 648 h 675"/>
                    <a:gd name="T30" fmla="*/ 398 w 610"/>
                    <a:gd name="T31" fmla="*/ 665 h 675"/>
                    <a:gd name="T32" fmla="*/ 314 w 610"/>
                    <a:gd name="T33" fmla="*/ 660 h 675"/>
                    <a:gd name="T34" fmla="*/ 334 w 610"/>
                    <a:gd name="T35" fmla="*/ 602 h 675"/>
                    <a:gd name="T36" fmla="*/ 319 w 610"/>
                    <a:gd name="T37" fmla="*/ 513 h 675"/>
                    <a:gd name="T38" fmla="*/ 305 w 610"/>
                    <a:gd name="T39" fmla="*/ 463 h 675"/>
                    <a:gd name="T40" fmla="*/ 306 w 610"/>
                    <a:gd name="T41" fmla="*/ 413 h 675"/>
                    <a:gd name="T42" fmla="*/ 319 w 610"/>
                    <a:gd name="T43" fmla="*/ 353 h 675"/>
                    <a:gd name="T44" fmla="*/ 340 w 610"/>
                    <a:gd name="T45" fmla="*/ 324 h 675"/>
                    <a:gd name="T46" fmla="*/ 352 w 610"/>
                    <a:gd name="T47" fmla="*/ 319 h 675"/>
                    <a:gd name="T48" fmla="*/ 362 w 610"/>
                    <a:gd name="T49" fmla="*/ 324 h 675"/>
                    <a:gd name="T50" fmla="*/ 367 w 610"/>
                    <a:gd name="T51" fmla="*/ 328 h 675"/>
                    <a:gd name="T52" fmla="*/ 389 w 610"/>
                    <a:gd name="T53" fmla="*/ 277 h 675"/>
                    <a:gd name="T54" fmla="*/ 385 w 610"/>
                    <a:gd name="T55" fmla="*/ 247 h 675"/>
                    <a:gd name="T56" fmla="*/ 425 w 610"/>
                    <a:gd name="T57" fmla="*/ 226 h 675"/>
                    <a:gd name="T58" fmla="*/ 173 w 610"/>
                    <a:gd name="T59" fmla="*/ 72 h 675"/>
                    <a:gd name="T60" fmla="*/ 145 w 610"/>
                    <a:gd name="T61" fmla="*/ 106 h 675"/>
                    <a:gd name="T62" fmla="*/ 132 w 610"/>
                    <a:gd name="T63" fmla="*/ 145 h 675"/>
                    <a:gd name="T64" fmla="*/ 157 w 610"/>
                    <a:gd name="T65" fmla="*/ 135 h 675"/>
                    <a:gd name="T66" fmla="*/ 187 w 610"/>
                    <a:gd name="T67" fmla="*/ 141 h 675"/>
                    <a:gd name="T68" fmla="*/ 211 w 610"/>
                    <a:gd name="T69" fmla="*/ 168 h 675"/>
                    <a:gd name="T70" fmla="*/ 251 w 610"/>
                    <a:gd name="T71" fmla="*/ 175 h 675"/>
                    <a:gd name="T72" fmla="*/ 273 w 610"/>
                    <a:gd name="T73" fmla="*/ 163 h 675"/>
                    <a:gd name="T74" fmla="*/ 348 w 610"/>
                    <a:gd name="T75" fmla="*/ 136 h 675"/>
                    <a:gd name="T76" fmla="*/ 380 w 610"/>
                    <a:gd name="T77" fmla="*/ 156 h 675"/>
                    <a:gd name="T78" fmla="*/ 427 w 610"/>
                    <a:gd name="T79" fmla="*/ 150 h 675"/>
                    <a:gd name="T80" fmla="*/ 446 w 610"/>
                    <a:gd name="T81" fmla="*/ 189 h 675"/>
                    <a:gd name="T82" fmla="*/ 476 w 610"/>
                    <a:gd name="T83" fmla="*/ 186 h 675"/>
                    <a:gd name="T84" fmla="*/ 459 w 610"/>
                    <a:gd name="T85" fmla="*/ 203 h 675"/>
                    <a:gd name="T86" fmla="*/ 417 w 610"/>
                    <a:gd name="T87" fmla="*/ 208 h 675"/>
                    <a:gd name="T88" fmla="*/ 401 w 610"/>
                    <a:gd name="T89" fmla="*/ 224 h 675"/>
                    <a:gd name="T90" fmla="*/ 362 w 610"/>
                    <a:gd name="T91" fmla="*/ 205 h 675"/>
                    <a:gd name="T92" fmla="*/ 334 w 610"/>
                    <a:gd name="T93" fmla="*/ 219 h 675"/>
                    <a:gd name="T94" fmla="*/ 291 w 610"/>
                    <a:gd name="T95" fmla="*/ 235 h 675"/>
                    <a:gd name="T96" fmla="*/ 268 w 610"/>
                    <a:gd name="T97" fmla="*/ 261 h 675"/>
                    <a:gd name="T98" fmla="*/ 270 w 610"/>
                    <a:gd name="T99" fmla="*/ 235 h 675"/>
                    <a:gd name="T100" fmla="*/ 246 w 610"/>
                    <a:gd name="T101" fmla="*/ 249 h 675"/>
                    <a:gd name="T102" fmla="*/ 229 w 610"/>
                    <a:gd name="T103" fmla="*/ 274 h 675"/>
                    <a:gd name="T104" fmla="*/ 208 w 610"/>
                    <a:gd name="T105" fmla="*/ 323 h 675"/>
                    <a:gd name="T106" fmla="*/ 190 w 610"/>
                    <a:gd name="T107" fmla="*/ 264 h 675"/>
                    <a:gd name="T108" fmla="*/ 126 w 610"/>
                    <a:gd name="T109" fmla="*/ 235 h 675"/>
                    <a:gd name="T110" fmla="*/ 2 w 610"/>
                    <a:gd name="T111" fmla="*/ 180 h 675"/>
                    <a:gd name="T112" fmla="*/ 54 w 610"/>
                    <a:gd name="T113" fmla="*/ 153 h 675"/>
                    <a:gd name="T114" fmla="*/ 98 w 610"/>
                    <a:gd name="T115" fmla="*/ 130 h 675"/>
                    <a:gd name="T116" fmla="*/ 126 w 610"/>
                    <a:gd name="T117" fmla="*/ 97 h 675"/>
                    <a:gd name="T118" fmla="*/ 164 w 610"/>
                    <a:gd name="T119" fmla="*/ 74 h 675"/>
                    <a:gd name="T120" fmla="*/ 84 w 610"/>
                    <a:gd name="T121" fmla="*/ 39 h 675"/>
                    <a:gd name="T122" fmla="*/ 105 w 610"/>
                    <a:gd name="T123" fmla="*/ 10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675">
                      <a:moveTo>
                        <a:pt x="317" y="320"/>
                      </a:moveTo>
                      <a:lnTo>
                        <a:pt x="319" y="322"/>
                      </a:lnTo>
                      <a:lnTo>
                        <a:pt x="317" y="322"/>
                      </a:lnTo>
                      <a:lnTo>
                        <a:pt x="316" y="322"/>
                      </a:lnTo>
                      <a:lnTo>
                        <a:pt x="316" y="323"/>
                      </a:lnTo>
                      <a:lnTo>
                        <a:pt x="317" y="324"/>
                      </a:lnTo>
                      <a:lnTo>
                        <a:pt x="316" y="325"/>
                      </a:lnTo>
                      <a:lnTo>
                        <a:pt x="315" y="325"/>
                      </a:lnTo>
                      <a:lnTo>
                        <a:pt x="314" y="325"/>
                      </a:lnTo>
                      <a:lnTo>
                        <a:pt x="312" y="324"/>
                      </a:lnTo>
                      <a:lnTo>
                        <a:pt x="312" y="323"/>
                      </a:lnTo>
                      <a:lnTo>
                        <a:pt x="314" y="320"/>
                      </a:lnTo>
                      <a:lnTo>
                        <a:pt x="315" y="319"/>
                      </a:lnTo>
                      <a:lnTo>
                        <a:pt x="317" y="320"/>
                      </a:lnTo>
                      <a:close/>
                      <a:moveTo>
                        <a:pt x="325" y="316"/>
                      </a:moveTo>
                      <a:lnTo>
                        <a:pt x="324" y="318"/>
                      </a:lnTo>
                      <a:lnTo>
                        <a:pt x="323" y="318"/>
                      </a:lnTo>
                      <a:lnTo>
                        <a:pt x="321" y="316"/>
                      </a:lnTo>
                      <a:lnTo>
                        <a:pt x="320" y="315"/>
                      </a:lnTo>
                      <a:lnTo>
                        <a:pt x="319" y="314"/>
                      </a:lnTo>
                      <a:lnTo>
                        <a:pt x="319" y="313"/>
                      </a:lnTo>
                      <a:lnTo>
                        <a:pt x="317" y="309"/>
                      </a:lnTo>
                      <a:lnTo>
                        <a:pt x="317" y="308"/>
                      </a:lnTo>
                      <a:lnTo>
                        <a:pt x="319" y="308"/>
                      </a:lnTo>
                      <a:lnTo>
                        <a:pt x="320" y="308"/>
                      </a:lnTo>
                      <a:lnTo>
                        <a:pt x="321" y="308"/>
                      </a:lnTo>
                      <a:lnTo>
                        <a:pt x="323" y="308"/>
                      </a:lnTo>
                      <a:lnTo>
                        <a:pt x="324" y="309"/>
                      </a:lnTo>
                      <a:lnTo>
                        <a:pt x="324" y="311"/>
                      </a:lnTo>
                      <a:lnTo>
                        <a:pt x="324" y="314"/>
                      </a:lnTo>
                      <a:lnTo>
                        <a:pt x="324" y="315"/>
                      </a:lnTo>
                      <a:lnTo>
                        <a:pt x="325" y="316"/>
                      </a:lnTo>
                      <a:close/>
                      <a:moveTo>
                        <a:pt x="347" y="240"/>
                      </a:moveTo>
                      <a:lnTo>
                        <a:pt x="348" y="240"/>
                      </a:lnTo>
                      <a:lnTo>
                        <a:pt x="349" y="240"/>
                      </a:lnTo>
                      <a:lnTo>
                        <a:pt x="351" y="240"/>
                      </a:lnTo>
                      <a:lnTo>
                        <a:pt x="351" y="241"/>
                      </a:lnTo>
                      <a:lnTo>
                        <a:pt x="349" y="241"/>
                      </a:lnTo>
                      <a:lnTo>
                        <a:pt x="349" y="240"/>
                      </a:lnTo>
                      <a:lnTo>
                        <a:pt x="349" y="241"/>
                      </a:lnTo>
                      <a:lnTo>
                        <a:pt x="351" y="243"/>
                      </a:lnTo>
                      <a:lnTo>
                        <a:pt x="352" y="245"/>
                      </a:lnTo>
                      <a:lnTo>
                        <a:pt x="351" y="247"/>
                      </a:lnTo>
                      <a:lnTo>
                        <a:pt x="351" y="248"/>
                      </a:lnTo>
                      <a:lnTo>
                        <a:pt x="351" y="249"/>
                      </a:lnTo>
                      <a:lnTo>
                        <a:pt x="352" y="249"/>
                      </a:lnTo>
                      <a:lnTo>
                        <a:pt x="352" y="250"/>
                      </a:lnTo>
                      <a:lnTo>
                        <a:pt x="353" y="254"/>
                      </a:lnTo>
                      <a:lnTo>
                        <a:pt x="353" y="255"/>
                      </a:lnTo>
                      <a:lnTo>
                        <a:pt x="352" y="257"/>
                      </a:lnTo>
                      <a:lnTo>
                        <a:pt x="351" y="257"/>
                      </a:lnTo>
                      <a:lnTo>
                        <a:pt x="351" y="258"/>
                      </a:lnTo>
                      <a:lnTo>
                        <a:pt x="349" y="259"/>
                      </a:lnTo>
                      <a:lnTo>
                        <a:pt x="348" y="259"/>
                      </a:lnTo>
                      <a:lnTo>
                        <a:pt x="344" y="259"/>
                      </a:lnTo>
                      <a:lnTo>
                        <a:pt x="344" y="258"/>
                      </a:lnTo>
                      <a:lnTo>
                        <a:pt x="343" y="257"/>
                      </a:lnTo>
                      <a:lnTo>
                        <a:pt x="343" y="254"/>
                      </a:lnTo>
                      <a:lnTo>
                        <a:pt x="344" y="253"/>
                      </a:lnTo>
                      <a:lnTo>
                        <a:pt x="344" y="252"/>
                      </a:lnTo>
                      <a:lnTo>
                        <a:pt x="344" y="250"/>
                      </a:lnTo>
                      <a:lnTo>
                        <a:pt x="344" y="248"/>
                      </a:lnTo>
                      <a:lnTo>
                        <a:pt x="344" y="247"/>
                      </a:lnTo>
                      <a:lnTo>
                        <a:pt x="345" y="247"/>
                      </a:lnTo>
                      <a:lnTo>
                        <a:pt x="345" y="245"/>
                      </a:lnTo>
                      <a:lnTo>
                        <a:pt x="345" y="243"/>
                      </a:lnTo>
                      <a:lnTo>
                        <a:pt x="345" y="241"/>
                      </a:lnTo>
                      <a:lnTo>
                        <a:pt x="345" y="240"/>
                      </a:lnTo>
                      <a:lnTo>
                        <a:pt x="345" y="239"/>
                      </a:lnTo>
                      <a:lnTo>
                        <a:pt x="347" y="240"/>
                      </a:lnTo>
                      <a:close/>
                      <a:moveTo>
                        <a:pt x="401" y="230"/>
                      </a:moveTo>
                      <a:lnTo>
                        <a:pt x="403" y="230"/>
                      </a:lnTo>
                      <a:lnTo>
                        <a:pt x="404" y="230"/>
                      </a:lnTo>
                      <a:lnTo>
                        <a:pt x="405" y="230"/>
                      </a:lnTo>
                      <a:lnTo>
                        <a:pt x="405" y="231"/>
                      </a:lnTo>
                      <a:lnTo>
                        <a:pt x="408" y="233"/>
                      </a:lnTo>
                      <a:lnTo>
                        <a:pt x="408" y="234"/>
                      </a:lnTo>
                      <a:lnTo>
                        <a:pt x="410" y="234"/>
                      </a:lnTo>
                      <a:lnTo>
                        <a:pt x="413" y="235"/>
                      </a:lnTo>
                      <a:lnTo>
                        <a:pt x="415" y="236"/>
                      </a:lnTo>
                      <a:lnTo>
                        <a:pt x="417" y="238"/>
                      </a:lnTo>
                      <a:lnTo>
                        <a:pt x="418" y="238"/>
                      </a:lnTo>
                      <a:lnTo>
                        <a:pt x="424" y="241"/>
                      </a:lnTo>
                      <a:lnTo>
                        <a:pt x="425" y="241"/>
                      </a:lnTo>
                      <a:lnTo>
                        <a:pt x="425" y="240"/>
                      </a:lnTo>
                      <a:lnTo>
                        <a:pt x="427" y="239"/>
                      </a:lnTo>
                      <a:lnTo>
                        <a:pt x="428" y="239"/>
                      </a:lnTo>
                      <a:lnTo>
                        <a:pt x="428" y="240"/>
                      </a:lnTo>
                      <a:lnTo>
                        <a:pt x="431" y="240"/>
                      </a:lnTo>
                      <a:lnTo>
                        <a:pt x="433" y="239"/>
                      </a:lnTo>
                      <a:lnTo>
                        <a:pt x="437" y="240"/>
                      </a:lnTo>
                      <a:lnTo>
                        <a:pt x="438" y="240"/>
                      </a:lnTo>
                      <a:lnTo>
                        <a:pt x="442" y="241"/>
                      </a:lnTo>
                      <a:lnTo>
                        <a:pt x="443" y="241"/>
                      </a:lnTo>
                      <a:lnTo>
                        <a:pt x="443" y="243"/>
                      </a:lnTo>
                      <a:lnTo>
                        <a:pt x="445" y="244"/>
                      </a:lnTo>
                      <a:lnTo>
                        <a:pt x="447" y="247"/>
                      </a:lnTo>
                      <a:lnTo>
                        <a:pt x="448" y="247"/>
                      </a:lnTo>
                      <a:lnTo>
                        <a:pt x="448" y="248"/>
                      </a:lnTo>
                      <a:lnTo>
                        <a:pt x="450" y="249"/>
                      </a:lnTo>
                      <a:lnTo>
                        <a:pt x="450" y="250"/>
                      </a:lnTo>
                      <a:lnTo>
                        <a:pt x="450" y="252"/>
                      </a:lnTo>
                      <a:lnTo>
                        <a:pt x="451" y="253"/>
                      </a:lnTo>
                      <a:lnTo>
                        <a:pt x="451" y="254"/>
                      </a:lnTo>
                      <a:lnTo>
                        <a:pt x="452" y="254"/>
                      </a:lnTo>
                      <a:lnTo>
                        <a:pt x="453" y="255"/>
                      </a:lnTo>
                      <a:lnTo>
                        <a:pt x="455" y="255"/>
                      </a:lnTo>
                      <a:lnTo>
                        <a:pt x="456" y="254"/>
                      </a:lnTo>
                      <a:lnTo>
                        <a:pt x="457" y="254"/>
                      </a:lnTo>
                      <a:lnTo>
                        <a:pt x="459" y="254"/>
                      </a:lnTo>
                      <a:lnTo>
                        <a:pt x="461" y="254"/>
                      </a:lnTo>
                      <a:lnTo>
                        <a:pt x="464" y="254"/>
                      </a:lnTo>
                      <a:lnTo>
                        <a:pt x="465" y="254"/>
                      </a:lnTo>
                      <a:lnTo>
                        <a:pt x="467" y="255"/>
                      </a:lnTo>
                      <a:lnTo>
                        <a:pt x="470" y="258"/>
                      </a:lnTo>
                      <a:lnTo>
                        <a:pt x="471" y="259"/>
                      </a:lnTo>
                      <a:lnTo>
                        <a:pt x="474" y="261"/>
                      </a:lnTo>
                      <a:lnTo>
                        <a:pt x="475" y="261"/>
                      </a:lnTo>
                      <a:lnTo>
                        <a:pt x="476" y="261"/>
                      </a:lnTo>
                      <a:lnTo>
                        <a:pt x="478" y="261"/>
                      </a:lnTo>
                      <a:lnTo>
                        <a:pt x="479" y="261"/>
                      </a:lnTo>
                      <a:lnTo>
                        <a:pt x="480" y="261"/>
                      </a:lnTo>
                      <a:lnTo>
                        <a:pt x="481" y="262"/>
                      </a:lnTo>
                      <a:lnTo>
                        <a:pt x="484" y="263"/>
                      </a:lnTo>
                      <a:lnTo>
                        <a:pt x="485" y="264"/>
                      </a:lnTo>
                      <a:lnTo>
                        <a:pt x="489" y="266"/>
                      </a:lnTo>
                      <a:lnTo>
                        <a:pt x="492" y="266"/>
                      </a:lnTo>
                      <a:lnTo>
                        <a:pt x="493" y="266"/>
                      </a:lnTo>
                      <a:lnTo>
                        <a:pt x="493" y="264"/>
                      </a:lnTo>
                      <a:lnTo>
                        <a:pt x="495" y="266"/>
                      </a:lnTo>
                      <a:lnTo>
                        <a:pt x="497" y="264"/>
                      </a:lnTo>
                      <a:lnTo>
                        <a:pt x="498" y="266"/>
                      </a:lnTo>
                      <a:lnTo>
                        <a:pt x="499" y="266"/>
                      </a:lnTo>
                      <a:lnTo>
                        <a:pt x="500" y="268"/>
                      </a:lnTo>
                      <a:lnTo>
                        <a:pt x="502" y="269"/>
                      </a:lnTo>
                      <a:lnTo>
                        <a:pt x="503" y="269"/>
                      </a:lnTo>
                      <a:lnTo>
                        <a:pt x="503" y="271"/>
                      </a:lnTo>
                      <a:lnTo>
                        <a:pt x="504" y="271"/>
                      </a:lnTo>
                      <a:lnTo>
                        <a:pt x="506" y="272"/>
                      </a:lnTo>
                      <a:lnTo>
                        <a:pt x="506" y="273"/>
                      </a:lnTo>
                      <a:lnTo>
                        <a:pt x="504" y="274"/>
                      </a:lnTo>
                      <a:lnTo>
                        <a:pt x="504" y="276"/>
                      </a:lnTo>
                      <a:lnTo>
                        <a:pt x="504" y="277"/>
                      </a:lnTo>
                      <a:lnTo>
                        <a:pt x="506" y="278"/>
                      </a:lnTo>
                      <a:lnTo>
                        <a:pt x="507" y="280"/>
                      </a:lnTo>
                      <a:lnTo>
                        <a:pt x="508" y="281"/>
                      </a:lnTo>
                      <a:lnTo>
                        <a:pt x="508" y="282"/>
                      </a:lnTo>
                      <a:lnTo>
                        <a:pt x="508" y="283"/>
                      </a:lnTo>
                      <a:lnTo>
                        <a:pt x="509" y="283"/>
                      </a:lnTo>
                      <a:lnTo>
                        <a:pt x="511" y="285"/>
                      </a:lnTo>
                      <a:lnTo>
                        <a:pt x="512" y="285"/>
                      </a:lnTo>
                      <a:lnTo>
                        <a:pt x="512" y="286"/>
                      </a:lnTo>
                      <a:lnTo>
                        <a:pt x="513" y="290"/>
                      </a:lnTo>
                      <a:lnTo>
                        <a:pt x="514" y="290"/>
                      </a:lnTo>
                      <a:lnTo>
                        <a:pt x="514" y="292"/>
                      </a:lnTo>
                      <a:lnTo>
                        <a:pt x="516" y="294"/>
                      </a:lnTo>
                      <a:lnTo>
                        <a:pt x="516" y="295"/>
                      </a:lnTo>
                      <a:lnTo>
                        <a:pt x="517" y="295"/>
                      </a:lnTo>
                      <a:lnTo>
                        <a:pt x="517" y="296"/>
                      </a:lnTo>
                      <a:lnTo>
                        <a:pt x="517" y="297"/>
                      </a:lnTo>
                      <a:lnTo>
                        <a:pt x="516" y="297"/>
                      </a:lnTo>
                      <a:lnTo>
                        <a:pt x="514" y="296"/>
                      </a:lnTo>
                      <a:lnTo>
                        <a:pt x="512" y="296"/>
                      </a:lnTo>
                      <a:lnTo>
                        <a:pt x="511" y="295"/>
                      </a:lnTo>
                      <a:lnTo>
                        <a:pt x="509" y="294"/>
                      </a:lnTo>
                      <a:lnTo>
                        <a:pt x="507" y="294"/>
                      </a:lnTo>
                      <a:lnTo>
                        <a:pt x="506" y="295"/>
                      </a:lnTo>
                      <a:lnTo>
                        <a:pt x="504" y="296"/>
                      </a:lnTo>
                      <a:lnTo>
                        <a:pt x="504" y="297"/>
                      </a:lnTo>
                      <a:lnTo>
                        <a:pt x="504" y="300"/>
                      </a:lnTo>
                      <a:lnTo>
                        <a:pt x="506" y="300"/>
                      </a:lnTo>
                      <a:lnTo>
                        <a:pt x="506" y="301"/>
                      </a:lnTo>
                      <a:lnTo>
                        <a:pt x="506" y="302"/>
                      </a:lnTo>
                      <a:lnTo>
                        <a:pt x="506" y="306"/>
                      </a:lnTo>
                      <a:lnTo>
                        <a:pt x="507" y="308"/>
                      </a:lnTo>
                      <a:lnTo>
                        <a:pt x="507" y="309"/>
                      </a:lnTo>
                      <a:lnTo>
                        <a:pt x="508" y="309"/>
                      </a:lnTo>
                      <a:lnTo>
                        <a:pt x="509" y="310"/>
                      </a:lnTo>
                      <a:lnTo>
                        <a:pt x="509" y="311"/>
                      </a:lnTo>
                      <a:lnTo>
                        <a:pt x="511" y="311"/>
                      </a:lnTo>
                      <a:lnTo>
                        <a:pt x="513" y="313"/>
                      </a:lnTo>
                      <a:lnTo>
                        <a:pt x="516" y="313"/>
                      </a:lnTo>
                      <a:lnTo>
                        <a:pt x="516" y="315"/>
                      </a:lnTo>
                      <a:lnTo>
                        <a:pt x="517" y="316"/>
                      </a:lnTo>
                      <a:lnTo>
                        <a:pt x="517" y="318"/>
                      </a:lnTo>
                      <a:lnTo>
                        <a:pt x="518" y="318"/>
                      </a:lnTo>
                      <a:lnTo>
                        <a:pt x="518" y="319"/>
                      </a:lnTo>
                      <a:lnTo>
                        <a:pt x="518" y="322"/>
                      </a:lnTo>
                      <a:lnTo>
                        <a:pt x="519" y="323"/>
                      </a:lnTo>
                      <a:lnTo>
                        <a:pt x="519" y="325"/>
                      </a:lnTo>
                      <a:lnTo>
                        <a:pt x="519" y="327"/>
                      </a:lnTo>
                      <a:lnTo>
                        <a:pt x="519" y="328"/>
                      </a:lnTo>
                      <a:lnTo>
                        <a:pt x="521" y="329"/>
                      </a:lnTo>
                      <a:lnTo>
                        <a:pt x="522" y="330"/>
                      </a:lnTo>
                      <a:lnTo>
                        <a:pt x="522" y="332"/>
                      </a:lnTo>
                      <a:lnTo>
                        <a:pt x="522" y="333"/>
                      </a:lnTo>
                      <a:lnTo>
                        <a:pt x="522" y="335"/>
                      </a:lnTo>
                      <a:lnTo>
                        <a:pt x="521" y="335"/>
                      </a:lnTo>
                      <a:lnTo>
                        <a:pt x="521" y="337"/>
                      </a:lnTo>
                      <a:lnTo>
                        <a:pt x="521" y="339"/>
                      </a:lnTo>
                      <a:lnTo>
                        <a:pt x="521" y="342"/>
                      </a:lnTo>
                      <a:lnTo>
                        <a:pt x="521" y="343"/>
                      </a:lnTo>
                      <a:lnTo>
                        <a:pt x="521" y="346"/>
                      </a:lnTo>
                      <a:lnTo>
                        <a:pt x="522" y="348"/>
                      </a:lnTo>
                      <a:lnTo>
                        <a:pt x="522" y="349"/>
                      </a:lnTo>
                      <a:lnTo>
                        <a:pt x="521" y="352"/>
                      </a:lnTo>
                      <a:lnTo>
                        <a:pt x="522" y="355"/>
                      </a:lnTo>
                      <a:lnTo>
                        <a:pt x="522" y="358"/>
                      </a:lnTo>
                      <a:lnTo>
                        <a:pt x="522" y="361"/>
                      </a:lnTo>
                      <a:lnTo>
                        <a:pt x="522" y="362"/>
                      </a:lnTo>
                      <a:lnTo>
                        <a:pt x="523" y="362"/>
                      </a:lnTo>
                      <a:lnTo>
                        <a:pt x="523" y="363"/>
                      </a:lnTo>
                      <a:lnTo>
                        <a:pt x="522" y="367"/>
                      </a:lnTo>
                      <a:lnTo>
                        <a:pt x="522" y="369"/>
                      </a:lnTo>
                      <a:lnTo>
                        <a:pt x="523" y="370"/>
                      </a:lnTo>
                      <a:lnTo>
                        <a:pt x="523" y="371"/>
                      </a:lnTo>
                      <a:lnTo>
                        <a:pt x="522" y="371"/>
                      </a:lnTo>
                      <a:lnTo>
                        <a:pt x="521" y="371"/>
                      </a:lnTo>
                      <a:lnTo>
                        <a:pt x="521" y="372"/>
                      </a:lnTo>
                      <a:lnTo>
                        <a:pt x="518" y="375"/>
                      </a:lnTo>
                      <a:lnTo>
                        <a:pt x="518" y="376"/>
                      </a:lnTo>
                      <a:lnTo>
                        <a:pt x="517" y="376"/>
                      </a:lnTo>
                      <a:lnTo>
                        <a:pt x="517" y="379"/>
                      </a:lnTo>
                      <a:lnTo>
                        <a:pt x="516" y="379"/>
                      </a:lnTo>
                      <a:lnTo>
                        <a:pt x="514" y="377"/>
                      </a:lnTo>
                      <a:lnTo>
                        <a:pt x="513" y="377"/>
                      </a:lnTo>
                      <a:lnTo>
                        <a:pt x="512" y="379"/>
                      </a:lnTo>
                      <a:lnTo>
                        <a:pt x="511" y="380"/>
                      </a:lnTo>
                      <a:lnTo>
                        <a:pt x="509" y="383"/>
                      </a:lnTo>
                      <a:lnTo>
                        <a:pt x="509" y="384"/>
                      </a:lnTo>
                      <a:lnTo>
                        <a:pt x="509" y="386"/>
                      </a:lnTo>
                      <a:lnTo>
                        <a:pt x="509" y="388"/>
                      </a:lnTo>
                      <a:lnTo>
                        <a:pt x="509" y="391"/>
                      </a:lnTo>
                      <a:lnTo>
                        <a:pt x="509" y="393"/>
                      </a:lnTo>
                      <a:lnTo>
                        <a:pt x="509" y="395"/>
                      </a:lnTo>
                      <a:lnTo>
                        <a:pt x="509" y="398"/>
                      </a:lnTo>
                      <a:lnTo>
                        <a:pt x="508" y="399"/>
                      </a:lnTo>
                      <a:lnTo>
                        <a:pt x="508" y="400"/>
                      </a:lnTo>
                      <a:lnTo>
                        <a:pt x="508" y="402"/>
                      </a:lnTo>
                      <a:lnTo>
                        <a:pt x="509" y="403"/>
                      </a:lnTo>
                      <a:lnTo>
                        <a:pt x="508" y="403"/>
                      </a:lnTo>
                      <a:lnTo>
                        <a:pt x="507" y="403"/>
                      </a:lnTo>
                      <a:lnTo>
                        <a:pt x="504" y="404"/>
                      </a:lnTo>
                      <a:lnTo>
                        <a:pt x="503" y="405"/>
                      </a:lnTo>
                      <a:lnTo>
                        <a:pt x="502" y="408"/>
                      </a:lnTo>
                      <a:lnTo>
                        <a:pt x="503" y="410"/>
                      </a:lnTo>
                      <a:lnTo>
                        <a:pt x="500" y="410"/>
                      </a:lnTo>
                      <a:lnTo>
                        <a:pt x="498" y="412"/>
                      </a:lnTo>
                      <a:lnTo>
                        <a:pt x="497" y="412"/>
                      </a:lnTo>
                      <a:lnTo>
                        <a:pt x="495" y="412"/>
                      </a:lnTo>
                      <a:lnTo>
                        <a:pt x="493" y="412"/>
                      </a:lnTo>
                      <a:lnTo>
                        <a:pt x="492" y="413"/>
                      </a:lnTo>
                      <a:lnTo>
                        <a:pt x="490" y="413"/>
                      </a:lnTo>
                      <a:lnTo>
                        <a:pt x="490" y="414"/>
                      </a:lnTo>
                      <a:lnTo>
                        <a:pt x="490" y="416"/>
                      </a:lnTo>
                      <a:lnTo>
                        <a:pt x="489" y="416"/>
                      </a:lnTo>
                      <a:lnTo>
                        <a:pt x="489" y="417"/>
                      </a:lnTo>
                      <a:lnTo>
                        <a:pt x="489" y="418"/>
                      </a:lnTo>
                      <a:lnTo>
                        <a:pt x="489" y="419"/>
                      </a:lnTo>
                      <a:lnTo>
                        <a:pt x="488" y="421"/>
                      </a:lnTo>
                      <a:lnTo>
                        <a:pt x="488" y="422"/>
                      </a:lnTo>
                      <a:lnTo>
                        <a:pt x="488" y="423"/>
                      </a:lnTo>
                      <a:lnTo>
                        <a:pt x="488" y="427"/>
                      </a:lnTo>
                      <a:lnTo>
                        <a:pt x="488" y="435"/>
                      </a:lnTo>
                      <a:lnTo>
                        <a:pt x="488" y="436"/>
                      </a:lnTo>
                      <a:lnTo>
                        <a:pt x="488" y="437"/>
                      </a:lnTo>
                      <a:lnTo>
                        <a:pt x="486" y="437"/>
                      </a:lnTo>
                      <a:lnTo>
                        <a:pt x="486" y="438"/>
                      </a:lnTo>
                      <a:lnTo>
                        <a:pt x="488" y="442"/>
                      </a:lnTo>
                      <a:lnTo>
                        <a:pt x="489" y="443"/>
                      </a:lnTo>
                      <a:lnTo>
                        <a:pt x="492" y="446"/>
                      </a:lnTo>
                      <a:lnTo>
                        <a:pt x="492" y="447"/>
                      </a:lnTo>
                      <a:lnTo>
                        <a:pt x="495" y="449"/>
                      </a:lnTo>
                      <a:lnTo>
                        <a:pt x="498" y="449"/>
                      </a:lnTo>
                      <a:lnTo>
                        <a:pt x="499" y="449"/>
                      </a:lnTo>
                      <a:lnTo>
                        <a:pt x="502" y="450"/>
                      </a:lnTo>
                      <a:lnTo>
                        <a:pt x="502" y="449"/>
                      </a:lnTo>
                      <a:lnTo>
                        <a:pt x="506" y="450"/>
                      </a:lnTo>
                      <a:lnTo>
                        <a:pt x="507" y="452"/>
                      </a:lnTo>
                      <a:lnTo>
                        <a:pt x="509" y="452"/>
                      </a:lnTo>
                      <a:lnTo>
                        <a:pt x="511" y="452"/>
                      </a:lnTo>
                      <a:lnTo>
                        <a:pt x="513" y="449"/>
                      </a:lnTo>
                      <a:lnTo>
                        <a:pt x="514" y="446"/>
                      </a:lnTo>
                      <a:lnTo>
                        <a:pt x="516" y="442"/>
                      </a:lnTo>
                      <a:lnTo>
                        <a:pt x="517" y="442"/>
                      </a:lnTo>
                      <a:lnTo>
                        <a:pt x="517" y="441"/>
                      </a:lnTo>
                      <a:lnTo>
                        <a:pt x="517" y="440"/>
                      </a:lnTo>
                      <a:lnTo>
                        <a:pt x="518" y="438"/>
                      </a:lnTo>
                      <a:lnTo>
                        <a:pt x="519" y="438"/>
                      </a:lnTo>
                      <a:lnTo>
                        <a:pt x="522" y="438"/>
                      </a:lnTo>
                      <a:lnTo>
                        <a:pt x="522" y="437"/>
                      </a:lnTo>
                      <a:lnTo>
                        <a:pt x="522" y="436"/>
                      </a:lnTo>
                      <a:lnTo>
                        <a:pt x="522" y="435"/>
                      </a:lnTo>
                      <a:lnTo>
                        <a:pt x="523" y="432"/>
                      </a:lnTo>
                      <a:lnTo>
                        <a:pt x="523" y="430"/>
                      </a:lnTo>
                      <a:lnTo>
                        <a:pt x="525" y="428"/>
                      </a:lnTo>
                      <a:lnTo>
                        <a:pt x="525" y="427"/>
                      </a:lnTo>
                      <a:lnTo>
                        <a:pt x="525" y="426"/>
                      </a:lnTo>
                      <a:lnTo>
                        <a:pt x="525" y="424"/>
                      </a:lnTo>
                      <a:lnTo>
                        <a:pt x="526" y="423"/>
                      </a:lnTo>
                      <a:lnTo>
                        <a:pt x="528" y="422"/>
                      </a:lnTo>
                      <a:lnTo>
                        <a:pt x="530" y="419"/>
                      </a:lnTo>
                      <a:lnTo>
                        <a:pt x="530" y="417"/>
                      </a:lnTo>
                      <a:lnTo>
                        <a:pt x="528" y="417"/>
                      </a:lnTo>
                      <a:lnTo>
                        <a:pt x="528" y="416"/>
                      </a:lnTo>
                      <a:lnTo>
                        <a:pt x="530" y="414"/>
                      </a:lnTo>
                      <a:lnTo>
                        <a:pt x="531" y="414"/>
                      </a:lnTo>
                      <a:lnTo>
                        <a:pt x="532" y="412"/>
                      </a:lnTo>
                      <a:lnTo>
                        <a:pt x="533" y="410"/>
                      </a:lnTo>
                      <a:lnTo>
                        <a:pt x="533" y="409"/>
                      </a:lnTo>
                      <a:lnTo>
                        <a:pt x="533" y="408"/>
                      </a:lnTo>
                      <a:lnTo>
                        <a:pt x="536" y="407"/>
                      </a:lnTo>
                      <a:lnTo>
                        <a:pt x="539" y="407"/>
                      </a:lnTo>
                      <a:lnTo>
                        <a:pt x="541" y="405"/>
                      </a:lnTo>
                      <a:lnTo>
                        <a:pt x="542" y="405"/>
                      </a:lnTo>
                      <a:lnTo>
                        <a:pt x="544" y="404"/>
                      </a:lnTo>
                      <a:lnTo>
                        <a:pt x="546" y="403"/>
                      </a:lnTo>
                      <a:lnTo>
                        <a:pt x="547" y="403"/>
                      </a:lnTo>
                      <a:lnTo>
                        <a:pt x="549" y="402"/>
                      </a:lnTo>
                      <a:lnTo>
                        <a:pt x="549" y="399"/>
                      </a:lnTo>
                      <a:lnTo>
                        <a:pt x="550" y="398"/>
                      </a:lnTo>
                      <a:lnTo>
                        <a:pt x="551" y="398"/>
                      </a:lnTo>
                      <a:lnTo>
                        <a:pt x="554" y="395"/>
                      </a:lnTo>
                      <a:lnTo>
                        <a:pt x="555" y="395"/>
                      </a:lnTo>
                      <a:lnTo>
                        <a:pt x="556" y="395"/>
                      </a:lnTo>
                      <a:lnTo>
                        <a:pt x="556" y="394"/>
                      </a:lnTo>
                      <a:lnTo>
                        <a:pt x="559" y="396"/>
                      </a:lnTo>
                      <a:lnTo>
                        <a:pt x="560" y="396"/>
                      </a:lnTo>
                      <a:lnTo>
                        <a:pt x="563" y="396"/>
                      </a:lnTo>
                      <a:lnTo>
                        <a:pt x="567" y="398"/>
                      </a:lnTo>
                      <a:lnTo>
                        <a:pt x="567" y="399"/>
                      </a:lnTo>
                      <a:lnTo>
                        <a:pt x="568" y="399"/>
                      </a:lnTo>
                      <a:lnTo>
                        <a:pt x="569" y="399"/>
                      </a:lnTo>
                      <a:lnTo>
                        <a:pt x="570" y="400"/>
                      </a:lnTo>
                      <a:lnTo>
                        <a:pt x="570" y="402"/>
                      </a:lnTo>
                      <a:lnTo>
                        <a:pt x="572" y="403"/>
                      </a:lnTo>
                      <a:lnTo>
                        <a:pt x="573" y="405"/>
                      </a:lnTo>
                      <a:lnTo>
                        <a:pt x="574" y="405"/>
                      </a:lnTo>
                      <a:lnTo>
                        <a:pt x="575" y="408"/>
                      </a:lnTo>
                      <a:lnTo>
                        <a:pt x="577" y="412"/>
                      </a:lnTo>
                      <a:lnTo>
                        <a:pt x="579" y="413"/>
                      </a:lnTo>
                      <a:lnTo>
                        <a:pt x="579" y="414"/>
                      </a:lnTo>
                      <a:lnTo>
                        <a:pt x="580" y="416"/>
                      </a:lnTo>
                      <a:lnTo>
                        <a:pt x="579" y="416"/>
                      </a:lnTo>
                      <a:lnTo>
                        <a:pt x="580" y="417"/>
                      </a:lnTo>
                      <a:lnTo>
                        <a:pt x="583" y="423"/>
                      </a:lnTo>
                      <a:lnTo>
                        <a:pt x="583" y="424"/>
                      </a:lnTo>
                      <a:lnTo>
                        <a:pt x="583" y="426"/>
                      </a:lnTo>
                      <a:lnTo>
                        <a:pt x="584" y="426"/>
                      </a:lnTo>
                      <a:lnTo>
                        <a:pt x="586" y="431"/>
                      </a:lnTo>
                      <a:lnTo>
                        <a:pt x="586" y="432"/>
                      </a:lnTo>
                      <a:lnTo>
                        <a:pt x="586" y="433"/>
                      </a:lnTo>
                      <a:lnTo>
                        <a:pt x="587" y="441"/>
                      </a:lnTo>
                      <a:lnTo>
                        <a:pt x="587" y="442"/>
                      </a:lnTo>
                      <a:lnTo>
                        <a:pt x="588" y="442"/>
                      </a:lnTo>
                      <a:lnTo>
                        <a:pt x="589" y="446"/>
                      </a:lnTo>
                      <a:lnTo>
                        <a:pt x="591" y="451"/>
                      </a:lnTo>
                      <a:lnTo>
                        <a:pt x="592" y="455"/>
                      </a:lnTo>
                      <a:lnTo>
                        <a:pt x="593" y="457"/>
                      </a:lnTo>
                      <a:lnTo>
                        <a:pt x="594" y="457"/>
                      </a:lnTo>
                      <a:lnTo>
                        <a:pt x="594" y="459"/>
                      </a:lnTo>
                      <a:lnTo>
                        <a:pt x="596" y="465"/>
                      </a:lnTo>
                      <a:lnTo>
                        <a:pt x="596" y="466"/>
                      </a:lnTo>
                      <a:lnTo>
                        <a:pt x="596" y="469"/>
                      </a:lnTo>
                      <a:lnTo>
                        <a:pt x="597" y="470"/>
                      </a:lnTo>
                      <a:lnTo>
                        <a:pt x="597" y="471"/>
                      </a:lnTo>
                      <a:lnTo>
                        <a:pt x="598" y="479"/>
                      </a:lnTo>
                      <a:lnTo>
                        <a:pt x="598" y="482"/>
                      </a:lnTo>
                      <a:lnTo>
                        <a:pt x="600" y="483"/>
                      </a:lnTo>
                      <a:lnTo>
                        <a:pt x="601" y="485"/>
                      </a:lnTo>
                      <a:lnTo>
                        <a:pt x="601" y="487"/>
                      </a:lnTo>
                      <a:lnTo>
                        <a:pt x="602" y="488"/>
                      </a:lnTo>
                      <a:lnTo>
                        <a:pt x="602" y="489"/>
                      </a:lnTo>
                      <a:lnTo>
                        <a:pt x="602" y="491"/>
                      </a:lnTo>
                      <a:lnTo>
                        <a:pt x="603" y="492"/>
                      </a:lnTo>
                      <a:lnTo>
                        <a:pt x="605" y="494"/>
                      </a:lnTo>
                      <a:lnTo>
                        <a:pt x="606" y="497"/>
                      </a:lnTo>
                      <a:lnTo>
                        <a:pt x="607" y="498"/>
                      </a:lnTo>
                      <a:lnTo>
                        <a:pt x="610" y="502"/>
                      </a:lnTo>
                      <a:lnTo>
                        <a:pt x="608" y="510"/>
                      </a:lnTo>
                      <a:lnTo>
                        <a:pt x="608" y="511"/>
                      </a:lnTo>
                      <a:lnTo>
                        <a:pt x="607" y="515"/>
                      </a:lnTo>
                      <a:lnTo>
                        <a:pt x="608" y="531"/>
                      </a:lnTo>
                      <a:lnTo>
                        <a:pt x="608" y="541"/>
                      </a:lnTo>
                      <a:lnTo>
                        <a:pt x="608" y="544"/>
                      </a:lnTo>
                      <a:lnTo>
                        <a:pt x="608" y="545"/>
                      </a:lnTo>
                      <a:lnTo>
                        <a:pt x="605" y="551"/>
                      </a:lnTo>
                      <a:lnTo>
                        <a:pt x="603" y="553"/>
                      </a:lnTo>
                      <a:lnTo>
                        <a:pt x="601" y="551"/>
                      </a:lnTo>
                      <a:lnTo>
                        <a:pt x="598" y="555"/>
                      </a:lnTo>
                      <a:lnTo>
                        <a:pt x="597" y="557"/>
                      </a:lnTo>
                      <a:lnTo>
                        <a:pt x="597" y="555"/>
                      </a:lnTo>
                      <a:lnTo>
                        <a:pt x="598" y="554"/>
                      </a:lnTo>
                      <a:lnTo>
                        <a:pt x="598" y="553"/>
                      </a:lnTo>
                      <a:lnTo>
                        <a:pt x="597" y="551"/>
                      </a:lnTo>
                      <a:lnTo>
                        <a:pt x="597" y="550"/>
                      </a:lnTo>
                      <a:lnTo>
                        <a:pt x="596" y="549"/>
                      </a:lnTo>
                      <a:lnTo>
                        <a:pt x="594" y="549"/>
                      </a:lnTo>
                      <a:lnTo>
                        <a:pt x="594" y="548"/>
                      </a:lnTo>
                      <a:lnTo>
                        <a:pt x="596" y="546"/>
                      </a:lnTo>
                      <a:lnTo>
                        <a:pt x="596" y="545"/>
                      </a:lnTo>
                      <a:lnTo>
                        <a:pt x="597" y="544"/>
                      </a:lnTo>
                      <a:lnTo>
                        <a:pt x="598" y="544"/>
                      </a:lnTo>
                      <a:lnTo>
                        <a:pt x="600" y="543"/>
                      </a:lnTo>
                      <a:lnTo>
                        <a:pt x="600" y="541"/>
                      </a:lnTo>
                      <a:lnTo>
                        <a:pt x="600" y="540"/>
                      </a:lnTo>
                      <a:lnTo>
                        <a:pt x="600" y="539"/>
                      </a:lnTo>
                      <a:lnTo>
                        <a:pt x="598" y="539"/>
                      </a:lnTo>
                      <a:lnTo>
                        <a:pt x="597" y="539"/>
                      </a:lnTo>
                      <a:lnTo>
                        <a:pt x="596" y="539"/>
                      </a:lnTo>
                      <a:lnTo>
                        <a:pt x="594" y="538"/>
                      </a:lnTo>
                      <a:lnTo>
                        <a:pt x="593" y="539"/>
                      </a:lnTo>
                      <a:lnTo>
                        <a:pt x="592" y="539"/>
                      </a:lnTo>
                      <a:lnTo>
                        <a:pt x="591" y="541"/>
                      </a:lnTo>
                      <a:lnTo>
                        <a:pt x="589" y="543"/>
                      </a:lnTo>
                      <a:lnTo>
                        <a:pt x="588" y="543"/>
                      </a:lnTo>
                      <a:lnTo>
                        <a:pt x="587" y="543"/>
                      </a:lnTo>
                      <a:lnTo>
                        <a:pt x="587" y="545"/>
                      </a:lnTo>
                      <a:lnTo>
                        <a:pt x="586" y="546"/>
                      </a:lnTo>
                      <a:lnTo>
                        <a:pt x="587" y="548"/>
                      </a:lnTo>
                      <a:lnTo>
                        <a:pt x="588" y="549"/>
                      </a:lnTo>
                      <a:lnTo>
                        <a:pt x="589" y="549"/>
                      </a:lnTo>
                      <a:lnTo>
                        <a:pt x="589" y="550"/>
                      </a:lnTo>
                      <a:lnTo>
                        <a:pt x="589" y="551"/>
                      </a:lnTo>
                      <a:lnTo>
                        <a:pt x="589" y="553"/>
                      </a:lnTo>
                      <a:lnTo>
                        <a:pt x="589" y="551"/>
                      </a:lnTo>
                      <a:lnTo>
                        <a:pt x="588" y="551"/>
                      </a:lnTo>
                      <a:lnTo>
                        <a:pt x="587" y="553"/>
                      </a:lnTo>
                      <a:lnTo>
                        <a:pt x="586" y="553"/>
                      </a:lnTo>
                      <a:lnTo>
                        <a:pt x="586" y="554"/>
                      </a:lnTo>
                      <a:lnTo>
                        <a:pt x="586" y="555"/>
                      </a:lnTo>
                      <a:lnTo>
                        <a:pt x="584" y="555"/>
                      </a:lnTo>
                      <a:lnTo>
                        <a:pt x="583" y="558"/>
                      </a:lnTo>
                      <a:lnTo>
                        <a:pt x="583" y="560"/>
                      </a:lnTo>
                      <a:lnTo>
                        <a:pt x="584" y="563"/>
                      </a:lnTo>
                      <a:lnTo>
                        <a:pt x="586" y="565"/>
                      </a:lnTo>
                      <a:lnTo>
                        <a:pt x="584" y="571"/>
                      </a:lnTo>
                      <a:lnTo>
                        <a:pt x="584" y="572"/>
                      </a:lnTo>
                      <a:lnTo>
                        <a:pt x="584" y="573"/>
                      </a:lnTo>
                      <a:lnTo>
                        <a:pt x="583" y="573"/>
                      </a:lnTo>
                      <a:lnTo>
                        <a:pt x="583" y="574"/>
                      </a:lnTo>
                      <a:lnTo>
                        <a:pt x="582" y="576"/>
                      </a:lnTo>
                      <a:lnTo>
                        <a:pt x="583" y="577"/>
                      </a:lnTo>
                      <a:lnTo>
                        <a:pt x="580" y="578"/>
                      </a:lnTo>
                      <a:lnTo>
                        <a:pt x="578" y="579"/>
                      </a:lnTo>
                      <a:lnTo>
                        <a:pt x="575" y="579"/>
                      </a:lnTo>
                      <a:lnTo>
                        <a:pt x="573" y="582"/>
                      </a:lnTo>
                      <a:lnTo>
                        <a:pt x="572" y="583"/>
                      </a:lnTo>
                      <a:lnTo>
                        <a:pt x="570" y="585"/>
                      </a:lnTo>
                      <a:lnTo>
                        <a:pt x="569" y="591"/>
                      </a:lnTo>
                      <a:lnTo>
                        <a:pt x="569" y="595"/>
                      </a:lnTo>
                      <a:lnTo>
                        <a:pt x="570" y="597"/>
                      </a:lnTo>
                      <a:lnTo>
                        <a:pt x="572" y="601"/>
                      </a:lnTo>
                      <a:lnTo>
                        <a:pt x="572" y="606"/>
                      </a:lnTo>
                      <a:lnTo>
                        <a:pt x="569" y="607"/>
                      </a:lnTo>
                      <a:lnTo>
                        <a:pt x="569" y="609"/>
                      </a:lnTo>
                      <a:lnTo>
                        <a:pt x="568" y="610"/>
                      </a:lnTo>
                      <a:lnTo>
                        <a:pt x="568" y="611"/>
                      </a:lnTo>
                      <a:lnTo>
                        <a:pt x="568" y="614"/>
                      </a:lnTo>
                      <a:lnTo>
                        <a:pt x="569" y="615"/>
                      </a:lnTo>
                      <a:lnTo>
                        <a:pt x="568" y="616"/>
                      </a:lnTo>
                      <a:lnTo>
                        <a:pt x="567" y="616"/>
                      </a:lnTo>
                      <a:lnTo>
                        <a:pt x="567" y="618"/>
                      </a:lnTo>
                      <a:lnTo>
                        <a:pt x="565" y="618"/>
                      </a:lnTo>
                      <a:lnTo>
                        <a:pt x="565" y="619"/>
                      </a:lnTo>
                      <a:lnTo>
                        <a:pt x="564" y="620"/>
                      </a:lnTo>
                      <a:lnTo>
                        <a:pt x="564" y="621"/>
                      </a:lnTo>
                      <a:lnTo>
                        <a:pt x="564" y="623"/>
                      </a:lnTo>
                      <a:lnTo>
                        <a:pt x="563" y="624"/>
                      </a:lnTo>
                      <a:lnTo>
                        <a:pt x="561" y="624"/>
                      </a:lnTo>
                      <a:lnTo>
                        <a:pt x="560" y="624"/>
                      </a:lnTo>
                      <a:lnTo>
                        <a:pt x="560" y="625"/>
                      </a:lnTo>
                      <a:lnTo>
                        <a:pt x="559" y="626"/>
                      </a:lnTo>
                      <a:lnTo>
                        <a:pt x="559" y="628"/>
                      </a:lnTo>
                      <a:lnTo>
                        <a:pt x="559" y="629"/>
                      </a:lnTo>
                      <a:lnTo>
                        <a:pt x="559" y="630"/>
                      </a:lnTo>
                      <a:lnTo>
                        <a:pt x="558" y="633"/>
                      </a:lnTo>
                      <a:lnTo>
                        <a:pt x="556" y="632"/>
                      </a:lnTo>
                      <a:lnTo>
                        <a:pt x="556" y="633"/>
                      </a:lnTo>
                      <a:lnTo>
                        <a:pt x="555" y="633"/>
                      </a:lnTo>
                      <a:lnTo>
                        <a:pt x="555" y="634"/>
                      </a:lnTo>
                      <a:lnTo>
                        <a:pt x="555" y="637"/>
                      </a:lnTo>
                      <a:lnTo>
                        <a:pt x="554" y="638"/>
                      </a:lnTo>
                      <a:lnTo>
                        <a:pt x="553" y="638"/>
                      </a:lnTo>
                      <a:lnTo>
                        <a:pt x="553" y="639"/>
                      </a:lnTo>
                      <a:lnTo>
                        <a:pt x="553" y="640"/>
                      </a:lnTo>
                      <a:lnTo>
                        <a:pt x="553" y="642"/>
                      </a:lnTo>
                      <a:lnTo>
                        <a:pt x="554" y="643"/>
                      </a:lnTo>
                      <a:lnTo>
                        <a:pt x="554" y="644"/>
                      </a:lnTo>
                      <a:lnTo>
                        <a:pt x="554" y="646"/>
                      </a:lnTo>
                      <a:lnTo>
                        <a:pt x="555" y="647"/>
                      </a:lnTo>
                      <a:lnTo>
                        <a:pt x="554" y="647"/>
                      </a:lnTo>
                      <a:lnTo>
                        <a:pt x="553" y="647"/>
                      </a:lnTo>
                      <a:lnTo>
                        <a:pt x="553" y="648"/>
                      </a:lnTo>
                      <a:lnTo>
                        <a:pt x="549" y="648"/>
                      </a:lnTo>
                      <a:lnTo>
                        <a:pt x="542" y="649"/>
                      </a:lnTo>
                      <a:lnTo>
                        <a:pt x="539" y="651"/>
                      </a:lnTo>
                      <a:lnTo>
                        <a:pt x="537" y="651"/>
                      </a:lnTo>
                      <a:lnTo>
                        <a:pt x="536" y="651"/>
                      </a:lnTo>
                      <a:lnTo>
                        <a:pt x="530" y="652"/>
                      </a:lnTo>
                      <a:lnTo>
                        <a:pt x="521" y="653"/>
                      </a:lnTo>
                      <a:lnTo>
                        <a:pt x="485" y="660"/>
                      </a:lnTo>
                      <a:lnTo>
                        <a:pt x="483" y="660"/>
                      </a:lnTo>
                      <a:lnTo>
                        <a:pt x="480" y="661"/>
                      </a:lnTo>
                      <a:lnTo>
                        <a:pt x="452" y="665"/>
                      </a:lnTo>
                      <a:lnTo>
                        <a:pt x="452" y="663"/>
                      </a:lnTo>
                      <a:lnTo>
                        <a:pt x="452" y="662"/>
                      </a:lnTo>
                      <a:lnTo>
                        <a:pt x="452" y="661"/>
                      </a:lnTo>
                      <a:lnTo>
                        <a:pt x="452" y="660"/>
                      </a:lnTo>
                      <a:lnTo>
                        <a:pt x="451" y="658"/>
                      </a:lnTo>
                      <a:lnTo>
                        <a:pt x="450" y="658"/>
                      </a:lnTo>
                      <a:lnTo>
                        <a:pt x="442" y="660"/>
                      </a:lnTo>
                      <a:lnTo>
                        <a:pt x="439" y="660"/>
                      </a:lnTo>
                      <a:lnTo>
                        <a:pt x="434" y="660"/>
                      </a:lnTo>
                      <a:lnTo>
                        <a:pt x="428" y="661"/>
                      </a:lnTo>
                      <a:lnTo>
                        <a:pt x="424" y="661"/>
                      </a:lnTo>
                      <a:lnTo>
                        <a:pt x="422" y="662"/>
                      </a:lnTo>
                      <a:lnTo>
                        <a:pt x="419" y="662"/>
                      </a:lnTo>
                      <a:lnTo>
                        <a:pt x="417" y="662"/>
                      </a:lnTo>
                      <a:lnTo>
                        <a:pt x="415" y="662"/>
                      </a:lnTo>
                      <a:lnTo>
                        <a:pt x="414" y="662"/>
                      </a:lnTo>
                      <a:lnTo>
                        <a:pt x="413" y="662"/>
                      </a:lnTo>
                      <a:lnTo>
                        <a:pt x="413" y="663"/>
                      </a:lnTo>
                      <a:lnTo>
                        <a:pt x="410" y="663"/>
                      </a:lnTo>
                      <a:lnTo>
                        <a:pt x="409" y="663"/>
                      </a:lnTo>
                      <a:lnTo>
                        <a:pt x="405" y="663"/>
                      </a:lnTo>
                      <a:lnTo>
                        <a:pt x="399" y="665"/>
                      </a:lnTo>
                      <a:lnTo>
                        <a:pt x="398" y="665"/>
                      </a:lnTo>
                      <a:lnTo>
                        <a:pt x="391" y="665"/>
                      </a:lnTo>
                      <a:lnTo>
                        <a:pt x="390" y="666"/>
                      </a:lnTo>
                      <a:lnTo>
                        <a:pt x="389" y="666"/>
                      </a:lnTo>
                      <a:lnTo>
                        <a:pt x="387" y="666"/>
                      </a:lnTo>
                      <a:lnTo>
                        <a:pt x="382" y="666"/>
                      </a:lnTo>
                      <a:lnTo>
                        <a:pt x="381" y="666"/>
                      </a:lnTo>
                      <a:lnTo>
                        <a:pt x="378" y="667"/>
                      </a:lnTo>
                      <a:lnTo>
                        <a:pt x="377" y="667"/>
                      </a:lnTo>
                      <a:lnTo>
                        <a:pt x="372" y="667"/>
                      </a:lnTo>
                      <a:lnTo>
                        <a:pt x="371" y="667"/>
                      </a:lnTo>
                      <a:lnTo>
                        <a:pt x="364" y="668"/>
                      </a:lnTo>
                      <a:lnTo>
                        <a:pt x="363" y="668"/>
                      </a:lnTo>
                      <a:lnTo>
                        <a:pt x="362" y="668"/>
                      </a:lnTo>
                      <a:lnTo>
                        <a:pt x="357" y="668"/>
                      </a:lnTo>
                      <a:lnTo>
                        <a:pt x="353" y="670"/>
                      </a:lnTo>
                      <a:lnTo>
                        <a:pt x="345" y="670"/>
                      </a:lnTo>
                      <a:lnTo>
                        <a:pt x="343" y="671"/>
                      </a:lnTo>
                      <a:lnTo>
                        <a:pt x="325" y="672"/>
                      </a:lnTo>
                      <a:lnTo>
                        <a:pt x="324" y="672"/>
                      </a:lnTo>
                      <a:lnTo>
                        <a:pt x="323" y="672"/>
                      </a:lnTo>
                      <a:lnTo>
                        <a:pt x="314" y="673"/>
                      </a:lnTo>
                      <a:lnTo>
                        <a:pt x="306" y="675"/>
                      </a:lnTo>
                      <a:lnTo>
                        <a:pt x="302" y="675"/>
                      </a:lnTo>
                      <a:lnTo>
                        <a:pt x="301" y="675"/>
                      </a:lnTo>
                      <a:lnTo>
                        <a:pt x="302" y="673"/>
                      </a:lnTo>
                      <a:lnTo>
                        <a:pt x="304" y="672"/>
                      </a:lnTo>
                      <a:lnTo>
                        <a:pt x="306" y="670"/>
                      </a:lnTo>
                      <a:lnTo>
                        <a:pt x="307" y="668"/>
                      </a:lnTo>
                      <a:lnTo>
                        <a:pt x="307" y="667"/>
                      </a:lnTo>
                      <a:lnTo>
                        <a:pt x="309" y="666"/>
                      </a:lnTo>
                      <a:lnTo>
                        <a:pt x="310" y="665"/>
                      </a:lnTo>
                      <a:lnTo>
                        <a:pt x="312" y="662"/>
                      </a:lnTo>
                      <a:lnTo>
                        <a:pt x="314" y="660"/>
                      </a:lnTo>
                      <a:lnTo>
                        <a:pt x="315" y="660"/>
                      </a:lnTo>
                      <a:lnTo>
                        <a:pt x="315" y="658"/>
                      </a:lnTo>
                      <a:lnTo>
                        <a:pt x="315" y="657"/>
                      </a:lnTo>
                      <a:lnTo>
                        <a:pt x="316" y="657"/>
                      </a:lnTo>
                      <a:lnTo>
                        <a:pt x="316" y="656"/>
                      </a:lnTo>
                      <a:lnTo>
                        <a:pt x="316" y="654"/>
                      </a:lnTo>
                      <a:lnTo>
                        <a:pt x="316" y="653"/>
                      </a:lnTo>
                      <a:lnTo>
                        <a:pt x="317" y="649"/>
                      </a:lnTo>
                      <a:lnTo>
                        <a:pt x="317" y="648"/>
                      </a:lnTo>
                      <a:lnTo>
                        <a:pt x="317" y="647"/>
                      </a:lnTo>
                      <a:lnTo>
                        <a:pt x="319" y="646"/>
                      </a:lnTo>
                      <a:lnTo>
                        <a:pt x="319" y="644"/>
                      </a:lnTo>
                      <a:lnTo>
                        <a:pt x="319" y="643"/>
                      </a:lnTo>
                      <a:lnTo>
                        <a:pt x="320" y="639"/>
                      </a:lnTo>
                      <a:lnTo>
                        <a:pt x="321" y="638"/>
                      </a:lnTo>
                      <a:lnTo>
                        <a:pt x="321" y="635"/>
                      </a:lnTo>
                      <a:lnTo>
                        <a:pt x="321" y="634"/>
                      </a:lnTo>
                      <a:lnTo>
                        <a:pt x="323" y="634"/>
                      </a:lnTo>
                      <a:lnTo>
                        <a:pt x="323" y="633"/>
                      </a:lnTo>
                      <a:lnTo>
                        <a:pt x="323" y="632"/>
                      </a:lnTo>
                      <a:lnTo>
                        <a:pt x="324" y="632"/>
                      </a:lnTo>
                      <a:lnTo>
                        <a:pt x="325" y="629"/>
                      </a:lnTo>
                      <a:lnTo>
                        <a:pt x="326" y="625"/>
                      </a:lnTo>
                      <a:lnTo>
                        <a:pt x="328" y="625"/>
                      </a:lnTo>
                      <a:lnTo>
                        <a:pt x="328" y="624"/>
                      </a:lnTo>
                      <a:lnTo>
                        <a:pt x="328" y="623"/>
                      </a:lnTo>
                      <a:lnTo>
                        <a:pt x="329" y="623"/>
                      </a:lnTo>
                      <a:lnTo>
                        <a:pt x="329" y="620"/>
                      </a:lnTo>
                      <a:lnTo>
                        <a:pt x="330" y="619"/>
                      </a:lnTo>
                      <a:lnTo>
                        <a:pt x="331" y="612"/>
                      </a:lnTo>
                      <a:lnTo>
                        <a:pt x="333" y="607"/>
                      </a:lnTo>
                      <a:lnTo>
                        <a:pt x="334" y="604"/>
                      </a:lnTo>
                      <a:lnTo>
                        <a:pt x="334" y="602"/>
                      </a:lnTo>
                      <a:lnTo>
                        <a:pt x="334" y="601"/>
                      </a:lnTo>
                      <a:lnTo>
                        <a:pt x="335" y="597"/>
                      </a:lnTo>
                      <a:lnTo>
                        <a:pt x="335" y="593"/>
                      </a:lnTo>
                      <a:lnTo>
                        <a:pt x="335" y="588"/>
                      </a:lnTo>
                      <a:lnTo>
                        <a:pt x="335" y="587"/>
                      </a:lnTo>
                      <a:lnTo>
                        <a:pt x="335" y="585"/>
                      </a:lnTo>
                      <a:lnTo>
                        <a:pt x="335" y="583"/>
                      </a:lnTo>
                      <a:lnTo>
                        <a:pt x="335" y="582"/>
                      </a:lnTo>
                      <a:lnTo>
                        <a:pt x="335" y="577"/>
                      </a:lnTo>
                      <a:lnTo>
                        <a:pt x="335" y="576"/>
                      </a:lnTo>
                      <a:lnTo>
                        <a:pt x="335" y="574"/>
                      </a:lnTo>
                      <a:lnTo>
                        <a:pt x="335" y="571"/>
                      </a:lnTo>
                      <a:lnTo>
                        <a:pt x="335" y="568"/>
                      </a:lnTo>
                      <a:lnTo>
                        <a:pt x="335" y="563"/>
                      </a:lnTo>
                      <a:lnTo>
                        <a:pt x="334" y="562"/>
                      </a:lnTo>
                      <a:lnTo>
                        <a:pt x="334" y="557"/>
                      </a:lnTo>
                      <a:lnTo>
                        <a:pt x="334" y="553"/>
                      </a:lnTo>
                      <a:lnTo>
                        <a:pt x="333" y="550"/>
                      </a:lnTo>
                      <a:lnTo>
                        <a:pt x="333" y="546"/>
                      </a:lnTo>
                      <a:lnTo>
                        <a:pt x="331" y="540"/>
                      </a:lnTo>
                      <a:lnTo>
                        <a:pt x="330" y="536"/>
                      </a:lnTo>
                      <a:lnTo>
                        <a:pt x="329" y="534"/>
                      </a:lnTo>
                      <a:lnTo>
                        <a:pt x="329" y="532"/>
                      </a:lnTo>
                      <a:lnTo>
                        <a:pt x="329" y="531"/>
                      </a:lnTo>
                      <a:lnTo>
                        <a:pt x="328" y="530"/>
                      </a:lnTo>
                      <a:lnTo>
                        <a:pt x="326" y="526"/>
                      </a:lnTo>
                      <a:lnTo>
                        <a:pt x="325" y="525"/>
                      </a:lnTo>
                      <a:lnTo>
                        <a:pt x="324" y="521"/>
                      </a:lnTo>
                      <a:lnTo>
                        <a:pt x="323" y="520"/>
                      </a:lnTo>
                      <a:lnTo>
                        <a:pt x="323" y="518"/>
                      </a:lnTo>
                      <a:lnTo>
                        <a:pt x="321" y="516"/>
                      </a:lnTo>
                      <a:lnTo>
                        <a:pt x="320" y="513"/>
                      </a:lnTo>
                      <a:lnTo>
                        <a:pt x="319" y="513"/>
                      </a:lnTo>
                      <a:lnTo>
                        <a:pt x="319" y="512"/>
                      </a:lnTo>
                      <a:lnTo>
                        <a:pt x="316" y="508"/>
                      </a:lnTo>
                      <a:lnTo>
                        <a:pt x="316" y="507"/>
                      </a:lnTo>
                      <a:lnTo>
                        <a:pt x="315" y="507"/>
                      </a:lnTo>
                      <a:lnTo>
                        <a:pt x="315" y="506"/>
                      </a:lnTo>
                      <a:lnTo>
                        <a:pt x="315" y="504"/>
                      </a:lnTo>
                      <a:lnTo>
                        <a:pt x="314" y="504"/>
                      </a:lnTo>
                      <a:lnTo>
                        <a:pt x="314" y="503"/>
                      </a:lnTo>
                      <a:lnTo>
                        <a:pt x="312" y="499"/>
                      </a:lnTo>
                      <a:lnTo>
                        <a:pt x="311" y="498"/>
                      </a:lnTo>
                      <a:lnTo>
                        <a:pt x="311" y="497"/>
                      </a:lnTo>
                      <a:lnTo>
                        <a:pt x="310" y="494"/>
                      </a:lnTo>
                      <a:lnTo>
                        <a:pt x="309" y="492"/>
                      </a:lnTo>
                      <a:lnTo>
                        <a:pt x="309" y="491"/>
                      </a:lnTo>
                      <a:lnTo>
                        <a:pt x="307" y="488"/>
                      </a:lnTo>
                      <a:lnTo>
                        <a:pt x="307" y="485"/>
                      </a:lnTo>
                      <a:lnTo>
                        <a:pt x="306" y="485"/>
                      </a:lnTo>
                      <a:lnTo>
                        <a:pt x="305" y="482"/>
                      </a:lnTo>
                      <a:lnTo>
                        <a:pt x="304" y="480"/>
                      </a:lnTo>
                      <a:lnTo>
                        <a:pt x="304" y="479"/>
                      </a:lnTo>
                      <a:lnTo>
                        <a:pt x="302" y="478"/>
                      </a:lnTo>
                      <a:lnTo>
                        <a:pt x="301" y="475"/>
                      </a:lnTo>
                      <a:lnTo>
                        <a:pt x="301" y="474"/>
                      </a:lnTo>
                      <a:lnTo>
                        <a:pt x="301" y="473"/>
                      </a:lnTo>
                      <a:lnTo>
                        <a:pt x="301" y="471"/>
                      </a:lnTo>
                      <a:lnTo>
                        <a:pt x="301" y="470"/>
                      </a:lnTo>
                      <a:lnTo>
                        <a:pt x="301" y="469"/>
                      </a:lnTo>
                      <a:lnTo>
                        <a:pt x="302" y="468"/>
                      </a:lnTo>
                      <a:lnTo>
                        <a:pt x="302" y="466"/>
                      </a:lnTo>
                      <a:lnTo>
                        <a:pt x="302" y="465"/>
                      </a:lnTo>
                      <a:lnTo>
                        <a:pt x="304" y="465"/>
                      </a:lnTo>
                      <a:lnTo>
                        <a:pt x="304" y="464"/>
                      </a:lnTo>
                      <a:lnTo>
                        <a:pt x="305" y="463"/>
                      </a:lnTo>
                      <a:lnTo>
                        <a:pt x="305" y="461"/>
                      </a:lnTo>
                      <a:lnTo>
                        <a:pt x="306" y="460"/>
                      </a:lnTo>
                      <a:lnTo>
                        <a:pt x="306" y="457"/>
                      </a:lnTo>
                      <a:lnTo>
                        <a:pt x="306" y="456"/>
                      </a:lnTo>
                      <a:lnTo>
                        <a:pt x="307" y="454"/>
                      </a:lnTo>
                      <a:lnTo>
                        <a:pt x="307" y="452"/>
                      </a:lnTo>
                      <a:lnTo>
                        <a:pt x="306" y="451"/>
                      </a:lnTo>
                      <a:lnTo>
                        <a:pt x="306" y="450"/>
                      </a:lnTo>
                      <a:lnTo>
                        <a:pt x="306" y="449"/>
                      </a:lnTo>
                      <a:lnTo>
                        <a:pt x="305" y="446"/>
                      </a:lnTo>
                      <a:lnTo>
                        <a:pt x="305" y="445"/>
                      </a:lnTo>
                      <a:lnTo>
                        <a:pt x="305" y="442"/>
                      </a:lnTo>
                      <a:lnTo>
                        <a:pt x="304" y="441"/>
                      </a:lnTo>
                      <a:lnTo>
                        <a:pt x="304" y="440"/>
                      </a:lnTo>
                      <a:lnTo>
                        <a:pt x="302" y="437"/>
                      </a:lnTo>
                      <a:lnTo>
                        <a:pt x="301" y="435"/>
                      </a:lnTo>
                      <a:lnTo>
                        <a:pt x="301" y="433"/>
                      </a:lnTo>
                      <a:lnTo>
                        <a:pt x="300" y="432"/>
                      </a:lnTo>
                      <a:lnTo>
                        <a:pt x="300" y="431"/>
                      </a:lnTo>
                      <a:lnTo>
                        <a:pt x="298" y="431"/>
                      </a:lnTo>
                      <a:lnTo>
                        <a:pt x="298" y="430"/>
                      </a:lnTo>
                      <a:lnTo>
                        <a:pt x="298" y="428"/>
                      </a:lnTo>
                      <a:lnTo>
                        <a:pt x="298" y="427"/>
                      </a:lnTo>
                      <a:lnTo>
                        <a:pt x="298" y="426"/>
                      </a:lnTo>
                      <a:lnTo>
                        <a:pt x="301" y="424"/>
                      </a:lnTo>
                      <a:lnTo>
                        <a:pt x="302" y="423"/>
                      </a:lnTo>
                      <a:lnTo>
                        <a:pt x="302" y="422"/>
                      </a:lnTo>
                      <a:lnTo>
                        <a:pt x="304" y="421"/>
                      </a:lnTo>
                      <a:lnTo>
                        <a:pt x="304" y="419"/>
                      </a:lnTo>
                      <a:lnTo>
                        <a:pt x="305" y="417"/>
                      </a:lnTo>
                      <a:lnTo>
                        <a:pt x="305" y="416"/>
                      </a:lnTo>
                      <a:lnTo>
                        <a:pt x="306" y="414"/>
                      </a:lnTo>
                      <a:lnTo>
                        <a:pt x="306" y="413"/>
                      </a:lnTo>
                      <a:lnTo>
                        <a:pt x="307" y="410"/>
                      </a:lnTo>
                      <a:lnTo>
                        <a:pt x="307" y="409"/>
                      </a:lnTo>
                      <a:lnTo>
                        <a:pt x="307" y="408"/>
                      </a:lnTo>
                      <a:lnTo>
                        <a:pt x="309" y="408"/>
                      </a:lnTo>
                      <a:lnTo>
                        <a:pt x="309" y="407"/>
                      </a:lnTo>
                      <a:lnTo>
                        <a:pt x="310" y="405"/>
                      </a:lnTo>
                      <a:lnTo>
                        <a:pt x="310" y="404"/>
                      </a:lnTo>
                      <a:lnTo>
                        <a:pt x="310" y="403"/>
                      </a:lnTo>
                      <a:lnTo>
                        <a:pt x="310" y="402"/>
                      </a:lnTo>
                      <a:lnTo>
                        <a:pt x="310" y="400"/>
                      </a:lnTo>
                      <a:lnTo>
                        <a:pt x="311" y="400"/>
                      </a:lnTo>
                      <a:lnTo>
                        <a:pt x="312" y="395"/>
                      </a:lnTo>
                      <a:lnTo>
                        <a:pt x="314" y="390"/>
                      </a:lnTo>
                      <a:lnTo>
                        <a:pt x="314" y="388"/>
                      </a:lnTo>
                      <a:lnTo>
                        <a:pt x="312" y="386"/>
                      </a:lnTo>
                      <a:lnTo>
                        <a:pt x="312" y="384"/>
                      </a:lnTo>
                      <a:lnTo>
                        <a:pt x="312" y="383"/>
                      </a:lnTo>
                      <a:lnTo>
                        <a:pt x="312" y="381"/>
                      </a:lnTo>
                      <a:lnTo>
                        <a:pt x="312" y="380"/>
                      </a:lnTo>
                      <a:lnTo>
                        <a:pt x="312" y="379"/>
                      </a:lnTo>
                      <a:lnTo>
                        <a:pt x="314" y="377"/>
                      </a:lnTo>
                      <a:lnTo>
                        <a:pt x="314" y="374"/>
                      </a:lnTo>
                      <a:lnTo>
                        <a:pt x="314" y="371"/>
                      </a:lnTo>
                      <a:lnTo>
                        <a:pt x="312" y="369"/>
                      </a:lnTo>
                      <a:lnTo>
                        <a:pt x="312" y="367"/>
                      </a:lnTo>
                      <a:lnTo>
                        <a:pt x="310" y="363"/>
                      </a:lnTo>
                      <a:lnTo>
                        <a:pt x="310" y="362"/>
                      </a:lnTo>
                      <a:lnTo>
                        <a:pt x="310" y="360"/>
                      </a:lnTo>
                      <a:lnTo>
                        <a:pt x="310" y="358"/>
                      </a:lnTo>
                      <a:lnTo>
                        <a:pt x="311" y="357"/>
                      </a:lnTo>
                      <a:lnTo>
                        <a:pt x="315" y="355"/>
                      </a:lnTo>
                      <a:lnTo>
                        <a:pt x="316" y="355"/>
                      </a:lnTo>
                      <a:lnTo>
                        <a:pt x="319" y="353"/>
                      </a:lnTo>
                      <a:lnTo>
                        <a:pt x="320" y="353"/>
                      </a:lnTo>
                      <a:lnTo>
                        <a:pt x="321" y="352"/>
                      </a:lnTo>
                      <a:lnTo>
                        <a:pt x="321" y="351"/>
                      </a:lnTo>
                      <a:lnTo>
                        <a:pt x="321" y="349"/>
                      </a:lnTo>
                      <a:lnTo>
                        <a:pt x="321" y="348"/>
                      </a:lnTo>
                      <a:lnTo>
                        <a:pt x="321" y="346"/>
                      </a:lnTo>
                      <a:lnTo>
                        <a:pt x="321" y="343"/>
                      </a:lnTo>
                      <a:lnTo>
                        <a:pt x="321" y="342"/>
                      </a:lnTo>
                      <a:lnTo>
                        <a:pt x="320" y="339"/>
                      </a:lnTo>
                      <a:lnTo>
                        <a:pt x="320" y="337"/>
                      </a:lnTo>
                      <a:lnTo>
                        <a:pt x="320" y="335"/>
                      </a:lnTo>
                      <a:lnTo>
                        <a:pt x="320" y="334"/>
                      </a:lnTo>
                      <a:lnTo>
                        <a:pt x="321" y="334"/>
                      </a:lnTo>
                      <a:lnTo>
                        <a:pt x="323" y="333"/>
                      </a:lnTo>
                      <a:lnTo>
                        <a:pt x="323" y="334"/>
                      </a:lnTo>
                      <a:lnTo>
                        <a:pt x="324" y="334"/>
                      </a:lnTo>
                      <a:lnTo>
                        <a:pt x="325" y="334"/>
                      </a:lnTo>
                      <a:lnTo>
                        <a:pt x="326" y="334"/>
                      </a:lnTo>
                      <a:lnTo>
                        <a:pt x="328" y="333"/>
                      </a:lnTo>
                      <a:lnTo>
                        <a:pt x="328" y="332"/>
                      </a:lnTo>
                      <a:lnTo>
                        <a:pt x="328" y="330"/>
                      </a:lnTo>
                      <a:lnTo>
                        <a:pt x="328" y="329"/>
                      </a:lnTo>
                      <a:lnTo>
                        <a:pt x="329" y="328"/>
                      </a:lnTo>
                      <a:lnTo>
                        <a:pt x="329" y="327"/>
                      </a:lnTo>
                      <a:lnTo>
                        <a:pt x="330" y="327"/>
                      </a:lnTo>
                      <a:lnTo>
                        <a:pt x="331" y="327"/>
                      </a:lnTo>
                      <a:lnTo>
                        <a:pt x="333" y="328"/>
                      </a:lnTo>
                      <a:lnTo>
                        <a:pt x="333" y="329"/>
                      </a:lnTo>
                      <a:lnTo>
                        <a:pt x="334" y="329"/>
                      </a:lnTo>
                      <a:lnTo>
                        <a:pt x="335" y="329"/>
                      </a:lnTo>
                      <a:lnTo>
                        <a:pt x="337" y="329"/>
                      </a:lnTo>
                      <a:lnTo>
                        <a:pt x="338" y="328"/>
                      </a:lnTo>
                      <a:lnTo>
                        <a:pt x="340" y="324"/>
                      </a:lnTo>
                      <a:lnTo>
                        <a:pt x="340" y="322"/>
                      </a:lnTo>
                      <a:lnTo>
                        <a:pt x="340" y="320"/>
                      </a:lnTo>
                      <a:lnTo>
                        <a:pt x="340" y="319"/>
                      </a:lnTo>
                      <a:lnTo>
                        <a:pt x="342" y="316"/>
                      </a:lnTo>
                      <a:lnTo>
                        <a:pt x="344" y="315"/>
                      </a:lnTo>
                      <a:lnTo>
                        <a:pt x="344" y="314"/>
                      </a:lnTo>
                      <a:lnTo>
                        <a:pt x="345" y="311"/>
                      </a:lnTo>
                      <a:lnTo>
                        <a:pt x="345" y="310"/>
                      </a:lnTo>
                      <a:lnTo>
                        <a:pt x="345" y="309"/>
                      </a:lnTo>
                      <a:lnTo>
                        <a:pt x="347" y="305"/>
                      </a:lnTo>
                      <a:lnTo>
                        <a:pt x="349" y="301"/>
                      </a:lnTo>
                      <a:lnTo>
                        <a:pt x="351" y="301"/>
                      </a:lnTo>
                      <a:lnTo>
                        <a:pt x="352" y="301"/>
                      </a:lnTo>
                      <a:lnTo>
                        <a:pt x="353" y="300"/>
                      </a:lnTo>
                      <a:lnTo>
                        <a:pt x="353" y="299"/>
                      </a:lnTo>
                      <a:lnTo>
                        <a:pt x="353" y="297"/>
                      </a:lnTo>
                      <a:lnTo>
                        <a:pt x="354" y="297"/>
                      </a:lnTo>
                      <a:lnTo>
                        <a:pt x="356" y="300"/>
                      </a:lnTo>
                      <a:lnTo>
                        <a:pt x="356" y="301"/>
                      </a:lnTo>
                      <a:lnTo>
                        <a:pt x="354" y="301"/>
                      </a:lnTo>
                      <a:lnTo>
                        <a:pt x="354" y="302"/>
                      </a:lnTo>
                      <a:lnTo>
                        <a:pt x="353" y="304"/>
                      </a:lnTo>
                      <a:lnTo>
                        <a:pt x="352" y="304"/>
                      </a:lnTo>
                      <a:lnTo>
                        <a:pt x="351" y="305"/>
                      </a:lnTo>
                      <a:lnTo>
                        <a:pt x="351" y="308"/>
                      </a:lnTo>
                      <a:lnTo>
                        <a:pt x="351" y="309"/>
                      </a:lnTo>
                      <a:lnTo>
                        <a:pt x="353" y="313"/>
                      </a:lnTo>
                      <a:lnTo>
                        <a:pt x="354" y="314"/>
                      </a:lnTo>
                      <a:lnTo>
                        <a:pt x="354" y="315"/>
                      </a:lnTo>
                      <a:lnTo>
                        <a:pt x="354" y="316"/>
                      </a:lnTo>
                      <a:lnTo>
                        <a:pt x="352" y="316"/>
                      </a:lnTo>
                      <a:lnTo>
                        <a:pt x="352" y="318"/>
                      </a:lnTo>
                      <a:lnTo>
                        <a:pt x="352" y="319"/>
                      </a:lnTo>
                      <a:lnTo>
                        <a:pt x="351" y="320"/>
                      </a:lnTo>
                      <a:lnTo>
                        <a:pt x="352" y="322"/>
                      </a:lnTo>
                      <a:lnTo>
                        <a:pt x="353" y="323"/>
                      </a:lnTo>
                      <a:lnTo>
                        <a:pt x="353" y="328"/>
                      </a:lnTo>
                      <a:lnTo>
                        <a:pt x="352" y="329"/>
                      </a:lnTo>
                      <a:lnTo>
                        <a:pt x="351" y="333"/>
                      </a:lnTo>
                      <a:lnTo>
                        <a:pt x="351" y="334"/>
                      </a:lnTo>
                      <a:lnTo>
                        <a:pt x="351" y="337"/>
                      </a:lnTo>
                      <a:lnTo>
                        <a:pt x="351" y="339"/>
                      </a:lnTo>
                      <a:lnTo>
                        <a:pt x="352" y="341"/>
                      </a:lnTo>
                      <a:lnTo>
                        <a:pt x="352" y="343"/>
                      </a:lnTo>
                      <a:lnTo>
                        <a:pt x="352" y="344"/>
                      </a:lnTo>
                      <a:lnTo>
                        <a:pt x="353" y="346"/>
                      </a:lnTo>
                      <a:lnTo>
                        <a:pt x="354" y="346"/>
                      </a:lnTo>
                      <a:lnTo>
                        <a:pt x="356" y="346"/>
                      </a:lnTo>
                      <a:lnTo>
                        <a:pt x="356" y="344"/>
                      </a:lnTo>
                      <a:lnTo>
                        <a:pt x="356" y="343"/>
                      </a:lnTo>
                      <a:lnTo>
                        <a:pt x="356" y="341"/>
                      </a:lnTo>
                      <a:lnTo>
                        <a:pt x="358" y="334"/>
                      </a:lnTo>
                      <a:lnTo>
                        <a:pt x="359" y="333"/>
                      </a:lnTo>
                      <a:lnTo>
                        <a:pt x="358" y="332"/>
                      </a:lnTo>
                      <a:lnTo>
                        <a:pt x="357" y="332"/>
                      </a:lnTo>
                      <a:lnTo>
                        <a:pt x="357" y="330"/>
                      </a:lnTo>
                      <a:lnTo>
                        <a:pt x="358" y="329"/>
                      </a:lnTo>
                      <a:lnTo>
                        <a:pt x="358" y="328"/>
                      </a:lnTo>
                      <a:lnTo>
                        <a:pt x="358" y="327"/>
                      </a:lnTo>
                      <a:lnTo>
                        <a:pt x="358" y="324"/>
                      </a:lnTo>
                      <a:lnTo>
                        <a:pt x="358" y="323"/>
                      </a:lnTo>
                      <a:lnTo>
                        <a:pt x="361" y="320"/>
                      </a:lnTo>
                      <a:lnTo>
                        <a:pt x="362" y="320"/>
                      </a:lnTo>
                      <a:lnTo>
                        <a:pt x="362" y="322"/>
                      </a:lnTo>
                      <a:lnTo>
                        <a:pt x="362" y="323"/>
                      </a:lnTo>
                      <a:lnTo>
                        <a:pt x="362" y="324"/>
                      </a:lnTo>
                      <a:lnTo>
                        <a:pt x="361" y="324"/>
                      </a:lnTo>
                      <a:lnTo>
                        <a:pt x="361" y="327"/>
                      </a:lnTo>
                      <a:lnTo>
                        <a:pt x="361" y="328"/>
                      </a:lnTo>
                      <a:lnTo>
                        <a:pt x="361" y="329"/>
                      </a:lnTo>
                      <a:lnTo>
                        <a:pt x="362" y="330"/>
                      </a:lnTo>
                      <a:lnTo>
                        <a:pt x="362" y="334"/>
                      </a:lnTo>
                      <a:lnTo>
                        <a:pt x="361" y="334"/>
                      </a:lnTo>
                      <a:lnTo>
                        <a:pt x="361" y="335"/>
                      </a:lnTo>
                      <a:lnTo>
                        <a:pt x="361" y="337"/>
                      </a:lnTo>
                      <a:lnTo>
                        <a:pt x="359" y="337"/>
                      </a:lnTo>
                      <a:lnTo>
                        <a:pt x="359" y="338"/>
                      </a:lnTo>
                      <a:lnTo>
                        <a:pt x="358" y="338"/>
                      </a:lnTo>
                      <a:lnTo>
                        <a:pt x="358" y="339"/>
                      </a:lnTo>
                      <a:lnTo>
                        <a:pt x="358" y="341"/>
                      </a:lnTo>
                      <a:lnTo>
                        <a:pt x="358" y="342"/>
                      </a:lnTo>
                      <a:lnTo>
                        <a:pt x="358" y="343"/>
                      </a:lnTo>
                      <a:lnTo>
                        <a:pt x="357" y="344"/>
                      </a:lnTo>
                      <a:lnTo>
                        <a:pt x="357" y="346"/>
                      </a:lnTo>
                      <a:lnTo>
                        <a:pt x="358" y="347"/>
                      </a:lnTo>
                      <a:lnTo>
                        <a:pt x="359" y="347"/>
                      </a:lnTo>
                      <a:lnTo>
                        <a:pt x="361" y="347"/>
                      </a:lnTo>
                      <a:lnTo>
                        <a:pt x="362" y="344"/>
                      </a:lnTo>
                      <a:lnTo>
                        <a:pt x="362" y="343"/>
                      </a:lnTo>
                      <a:lnTo>
                        <a:pt x="362" y="342"/>
                      </a:lnTo>
                      <a:lnTo>
                        <a:pt x="362" y="341"/>
                      </a:lnTo>
                      <a:lnTo>
                        <a:pt x="363" y="339"/>
                      </a:lnTo>
                      <a:lnTo>
                        <a:pt x="364" y="338"/>
                      </a:lnTo>
                      <a:lnTo>
                        <a:pt x="364" y="337"/>
                      </a:lnTo>
                      <a:lnTo>
                        <a:pt x="364" y="335"/>
                      </a:lnTo>
                      <a:lnTo>
                        <a:pt x="366" y="334"/>
                      </a:lnTo>
                      <a:lnTo>
                        <a:pt x="366" y="332"/>
                      </a:lnTo>
                      <a:lnTo>
                        <a:pt x="366" y="330"/>
                      </a:lnTo>
                      <a:lnTo>
                        <a:pt x="367" y="328"/>
                      </a:lnTo>
                      <a:lnTo>
                        <a:pt x="368" y="327"/>
                      </a:lnTo>
                      <a:lnTo>
                        <a:pt x="368" y="319"/>
                      </a:lnTo>
                      <a:lnTo>
                        <a:pt x="368" y="316"/>
                      </a:lnTo>
                      <a:lnTo>
                        <a:pt x="367" y="314"/>
                      </a:lnTo>
                      <a:lnTo>
                        <a:pt x="367" y="313"/>
                      </a:lnTo>
                      <a:lnTo>
                        <a:pt x="368" y="311"/>
                      </a:lnTo>
                      <a:lnTo>
                        <a:pt x="367" y="306"/>
                      </a:lnTo>
                      <a:lnTo>
                        <a:pt x="367" y="305"/>
                      </a:lnTo>
                      <a:lnTo>
                        <a:pt x="367" y="304"/>
                      </a:lnTo>
                      <a:lnTo>
                        <a:pt x="366" y="300"/>
                      </a:lnTo>
                      <a:lnTo>
                        <a:pt x="366" y="299"/>
                      </a:lnTo>
                      <a:lnTo>
                        <a:pt x="364" y="297"/>
                      </a:lnTo>
                      <a:lnTo>
                        <a:pt x="364" y="294"/>
                      </a:lnTo>
                      <a:lnTo>
                        <a:pt x="366" y="290"/>
                      </a:lnTo>
                      <a:lnTo>
                        <a:pt x="366" y="288"/>
                      </a:lnTo>
                      <a:lnTo>
                        <a:pt x="367" y="287"/>
                      </a:lnTo>
                      <a:lnTo>
                        <a:pt x="368" y="286"/>
                      </a:lnTo>
                      <a:lnTo>
                        <a:pt x="370" y="285"/>
                      </a:lnTo>
                      <a:lnTo>
                        <a:pt x="371" y="285"/>
                      </a:lnTo>
                      <a:lnTo>
                        <a:pt x="372" y="285"/>
                      </a:lnTo>
                      <a:lnTo>
                        <a:pt x="372" y="283"/>
                      </a:lnTo>
                      <a:lnTo>
                        <a:pt x="373" y="283"/>
                      </a:lnTo>
                      <a:lnTo>
                        <a:pt x="373" y="282"/>
                      </a:lnTo>
                      <a:lnTo>
                        <a:pt x="375" y="282"/>
                      </a:lnTo>
                      <a:lnTo>
                        <a:pt x="376" y="280"/>
                      </a:lnTo>
                      <a:lnTo>
                        <a:pt x="376" y="278"/>
                      </a:lnTo>
                      <a:lnTo>
                        <a:pt x="377" y="278"/>
                      </a:lnTo>
                      <a:lnTo>
                        <a:pt x="380" y="277"/>
                      </a:lnTo>
                      <a:lnTo>
                        <a:pt x="384" y="277"/>
                      </a:lnTo>
                      <a:lnTo>
                        <a:pt x="385" y="277"/>
                      </a:lnTo>
                      <a:lnTo>
                        <a:pt x="386" y="277"/>
                      </a:lnTo>
                      <a:lnTo>
                        <a:pt x="387" y="277"/>
                      </a:lnTo>
                      <a:lnTo>
                        <a:pt x="389" y="277"/>
                      </a:lnTo>
                      <a:lnTo>
                        <a:pt x="390" y="276"/>
                      </a:lnTo>
                      <a:lnTo>
                        <a:pt x="392" y="276"/>
                      </a:lnTo>
                      <a:lnTo>
                        <a:pt x="396" y="273"/>
                      </a:lnTo>
                      <a:lnTo>
                        <a:pt x="396" y="272"/>
                      </a:lnTo>
                      <a:lnTo>
                        <a:pt x="396" y="271"/>
                      </a:lnTo>
                      <a:lnTo>
                        <a:pt x="395" y="271"/>
                      </a:lnTo>
                      <a:lnTo>
                        <a:pt x="391" y="269"/>
                      </a:lnTo>
                      <a:lnTo>
                        <a:pt x="390" y="271"/>
                      </a:lnTo>
                      <a:lnTo>
                        <a:pt x="391" y="271"/>
                      </a:lnTo>
                      <a:lnTo>
                        <a:pt x="390" y="271"/>
                      </a:lnTo>
                      <a:lnTo>
                        <a:pt x="387" y="269"/>
                      </a:lnTo>
                      <a:lnTo>
                        <a:pt x="386" y="269"/>
                      </a:lnTo>
                      <a:lnTo>
                        <a:pt x="386" y="268"/>
                      </a:lnTo>
                      <a:lnTo>
                        <a:pt x="385" y="267"/>
                      </a:lnTo>
                      <a:lnTo>
                        <a:pt x="384" y="267"/>
                      </a:lnTo>
                      <a:lnTo>
                        <a:pt x="382" y="266"/>
                      </a:lnTo>
                      <a:lnTo>
                        <a:pt x="382" y="264"/>
                      </a:lnTo>
                      <a:lnTo>
                        <a:pt x="381" y="262"/>
                      </a:lnTo>
                      <a:lnTo>
                        <a:pt x="381" y="261"/>
                      </a:lnTo>
                      <a:lnTo>
                        <a:pt x="380" y="259"/>
                      </a:lnTo>
                      <a:lnTo>
                        <a:pt x="380" y="258"/>
                      </a:lnTo>
                      <a:lnTo>
                        <a:pt x="380" y="257"/>
                      </a:lnTo>
                      <a:lnTo>
                        <a:pt x="380" y="255"/>
                      </a:lnTo>
                      <a:lnTo>
                        <a:pt x="380" y="254"/>
                      </a:lnTo>
                      <a:lnTo>
                        <a:pt x="380" y="253"/>
                      </a:lnTo>
                      <a:lnTo>
                        <a:pt x="381" y="253"/>
                      </a:lnTo>
                      <a:lnTo>
                        <a:pt x="381" y="250"/>
                      </a:lnTo>
                      <a:lnTo>
                        <a:pt x="382" y="250"/>
                      </a:lnTo>
                      <a:lnTo>
                        <a:pt x="382" y="249"/>
                      </a:lnTo>
                      <a:lnTo>
                        <a:pt x="382" y="248"/>
                      </a:lnTo>
                      <a:lnTo>
                        <a:pt x="384" y="248"/>
                      </a:lnTo>
                      <a:lnTo>
                        <a:pt x="385" y="248"/>
                      </a:lnTo>
                      <a:lnTo>
                        <a:pt x="385" y="247"/>
                      </a:lnTo>
                      <a:lnTo>
                        <a:pt x="386" y="247"/>
                      </a:lnTo>
                      <a:lnTo>
                        <a:pt x="386" y="245"/>
                      </a:lnTo>
                      <a:lnTo>
                        <a:pt x="386" y="244"/>
                      </a:lnTo>
                      <a:lnTo>
                        <a:pt x="389" y="243"/>
                      </a:lnTo>
                      <a:lnTo>
                        <a:pt x="390" y="240"/>
                      </a:lnTo>
                      <a:lnTo>
                        <a:pt x="390" y="239"/>
                      </a:lnTo>
                      <a:lnTo>
                        <a:pt x="390" y="238"/>
                      </a:lnTo>
                      <a:lnTo>
                        <a:pt x="389" y="238"/>
                      </a:lnTo>
                      <a:lnTo>
                        <a:pt x="389" y="236"/>
                      </a:lnTo>
                      <a:lnTo>
                        <a:pt x="387" y="236"/>
                      </a:lnTo>
                      <a:lnTo>
                        <a:pt x="386" y="235"/>
                      </a:lnTo>
                      <a:lnTo>
                        <a:pt x="385" y="235"/>
                      </a:lnTo>
                      <a:lnTo>
                        <a:pt x="386" y="235"/>
                      </a:lnTo>
                      <a:lnTo>
                        <a:pt x="390" y="234"/>
                      </a:lnTo>
                      <a:lnTo>
                        <a:pt x="390" y="235"/>
                      </a:lnTo>
                      <a:lnTo>
                        <a:pt x="391" y="235"/>
                      </a:lnTo>
                      <a:lnTo>
                        <a:pt x="395" y="235"/>
                      </a:lnTo>
                      <a:lnTo>
                        <a:pt x="396" y="235"/>
                      </a:lnTo>
                      <a:lnTo>
                        <a:pt x="399" y="235"/>
                      </a:lnTo>
                      <a:lnTo>
                        <a:pt x="400" y="234"/>
                      </a:lnTo>
                      <a:lnTo>
                        <a:pt x="400" y="233"/>
                      </a:lnTo>
                      <a:lnTo>
                        <a:pt x="400" y="231"/>
                      </a:lnTo>
                      <a:lnTo>
                        <a:pt x="399" y="231"/>
                      </a:lnTo>
                      <a:lnTo>
                        <a:pt x="400" y="230"/>
                      </a:lnTo>
                      <a:lnTo>
                        <a:pt x="401" y="230"/>
                      </a:lnTo>
                      <a:close/>
                      <a:moveTo>
                        <a:pt x="414" y="225"/>
                      </a:moveTo>
                      <a:lnTo>
                        <a:pt x="417" y="226"/>
                      </a:lnTo>
                      <a:lnTo>
                        <a:pt x="419" y="225"/>
                      </a:lnTo>
                      <a:lnTo>
                        <a:pt x="420" y="226"/>
                      </a:lnTo>
                      <a:lnTo>
                        <a:pt x="424" y="227"/>
                      </a:lnTo>
                      <a:lnTo>
                        <a:pt x="425" y="226"/>
                      </a:lnTo>
                      <a:lnTo>
                        <a:pt x="425" y="225"/>
                      </a:lnTo>
                      <a:lnTo>
                        <a:pt x="425" y="226"/>
                      </a:lnTo>
                      <a:lnTo>
                        <a:pt x="427" y="227"/>
                      </a:lnTo>
                      <a:lnTo>
                        <a:pt x="431" y="227"/>
                      </a:lnTo>
                      <a:lnTo>
                        <a:pt x="431" y="229"/>
                      </a:lnTo>
                      <a:lnTo>
                        <a:pt x="429" y="230"/>
                      </a:lnTo>
                      <a:lnTo>
                        <a:pt x="429" y="231"/>
                      </a:lnTo>
                      <a:lnTo>
                        <a:pt x="428" y="233"/>
                      </a:lnTo>
                      <a:lnTo>
                        <a:pt x="427" y="234"/>
                      </a:lnTo>
                      <a:lnTo>
                        <a:pt x="425" y="234"/>
                      </a:lnTo>
                      <a:lnTo>
                        <a:pt x="424" y="234"/>
                      </a:lnTo>
                      <a:lnTo>
                        <a:pt x="423" y="233"/>
                      </a:lnTo>
                      <a:lnTo>
                        <a:pt x="422" y="234"/>
                      </a:lnTo>
                      <a:lnTo>
                        <a:pt x="420" y="233"/>
                      </a:lnTo>
                      <a:lnTo>
                        <a:pt x="419" y="231"/>
                      </a:lnTo>
                      <a:lnTo>
                        <a:pt x="418" y="230"/>
                      </a:lnTo>
                      <a:lnTo>
                        <a:pt x="417" y="227"/>
                      </a:lnTo>
                      <a:lnTo>
                        <a:pt x="415" y="227"/>
                      </a:lnTo>
                      <a:lnTo>
                        <a:pt x="414" y="226"/>
                      </a:lnTo>
                      <a:lnTo>
                        <a:pt x="413" y="226"/>
                      </a:lnTo>
                      <a:lnTo>
                        <a:pt x="413" y="225"/>
                      </a:lnTo>
                      <a:lnTo>
                        <a:pt x="412" y="224"/>
                      </a:lnTo>
                      <a:lnTo>
                        <a:pt x="410" y="222"/>
                      </a:lnTo>
                      <a:lnTo>
                        <a:pt x="409" y="222"/>
                      </a:lnTo>
                      <a:lnTo>
                        <a:pt x="409" y="221"/>
                      </a:lnTo>
                      <a:lnTo>
                        <a:pt x="408" y="221"/>
                      </a:lnTo>
                      <a:lnTo>
                        <a:pt x="408" y="219"/>
                      </a:lnTo>
                      <a:lnTo>
                        <a:pt x="409" y="219"/>
                      </a:lnTo>
                      <a:lnTo>
                        <a:pt x="410" y="219"/>
                      </a:lnTo>
                      <a:lnTo>
                        <a:pt x="412" y="221"/>
                      </a:lnTo>
                      <a:lnTo>
                        <a:pt x="413" y="224"/>
                      </a:lnTo>
                      <a:lnTo>
                        <a:pt x="414" y="225"/>
                      </a:lnTo>
                      <a:close/>
                      <a:moveTo>
                        <a:pt x="165" y="74"/>
                      </a:moveTo>
                      <a:lnTo>
                        <a:pt x="171" y="74"/>
                      </a:lnTo>
                      <a:lnTo>
                        <a:pt x="173" y="72"/>
                      </a:lnTo>
                      <a:lnTo>
                        <a:pt x="175" y="74"/>
                      </a:lnTo>
                      <a:lnTo>
                        <a:pt x="178" y="75"/>
                      </a:lnTo>
                      <a:lnTo>
                        <a:pt x="179" y="76"/>
                      </a:lnTo>
                      <a:lnTo>
                        <a:pt x="179" y="80"/>
                      </a:lnTo>
                      <a:lnTo>
                        <a:pt x="176" y="80"/>
                      </a:lnTo>
                      <a:lnTo>
                        <a:pt x="175" y="80"/>
                      </a:lnTo>
                      <a:lnTo>
                        <a:pt x="173" y="81"/>
                      </a:lnTo>
                      <a:lnTo>
                        <a:pt x="173" y="83"/>
                      </a:lnTo>
                      <a:lnTo>
                        <a:pt x="171" y="83"/>
                      </a:lnTo>
                      <a:lnTo>
                        <a:pt x="170" y="81"/>
                      </a:lnTo>
                      <a:lnTo>
                        <a:pt x="169" y="81"/>
                      </a:lnTo>
                      <a:lnTo>
                        <a:pt x="168" y="81"/>
                      </a:lnTo>
                      <a:lnTo>
                        <a:pt x="164" y="83"/>
                      </a:lnTo>
                      <a:lnTo>
                        <a:pt x="162" y="83"/>
                      </a:lnTo>
                      <a:lnTo>
                        <a:pt x="162" y="84"/>
                      </a:lnTo>
                      <a:lnTo>
                        <a:pt x="162" y="85"/>
                      </a:lnTo>
                      <a:lnTo>
                        <a:pt x="162" y="86"/>
                      </a:lnTo>
                      <a:lnTo>
                        <a:pt x="164" y="86"/>
                      </a:lnTo>
                      <a:lnTo>
                        <a:pt x="164" y="88"/>
                      </a:lnTo>
                      <a:lnTo>
                        <a:pt x="164" y="89"/>
                      </a:lnTo>
                      <a:lnTo>
                        <a:pt x="162" y="89"/>
                      </a:lnTo>
                      <a:lnTo>
                        <a:pt x="161" y="90"/>
                      </a:lnTo>
                      <a:lnTo>
                        <a:pt x="159" y="92"/>
                      </a:lnTo>
                      <a:lnTo>
                        <a:pt x="156" y="93"/>
                      </a:lnTo>
                      <a:lnTo>
                        <a:pt x="156" y="94"/>
                      </a:lnTo>
                      <a:lnTo>
                        <a:pt x="154" y="98"/>
                      </a:lnTo>
                      <a:lnTo>
                        <a:pt x="152" y="98"/>
                      </a:lnTo>
                      <a:lnTo>
                        <a:pt x="152" y="100"/>
                      </a:lnTo>
                      <a:lnTo>
                        <a:pt x="150" y="103"/>
                      </a:lnTo>
                      <a:lnTo>
                        <a:pt x="149" y="103"/>
                      </a:lnTo>
                      <a:lnTo>
                        <a:pt x="147" y="103"/>
                      </a:lnTo>
                      <a:lnTo>
                        <a:pt x="146" y="104"/>
                      </a:lnTo>
                      <a:lnTo>
                        <a:pt x="145" y="106"/>
                      </a:lnTo>
                      <a:lnTo>
                        <a:pt x="145" y="107"/>
                      </a:lnTo>
                      <a:lnTo>
                        <a:pt x="145" y="108"/>
                      </a:lnTo>
                      <a:lnTo>
                        <a:pt x="145" y="109"/>
                      </a:lnTo>
                      <a:lnTo>
                        <a:pt x="145" y="111"/>
                      </a:lnTo>
                      <a:lnTo>
                        <a:pt x="146" y="111"/>
                      </a:lnTo>
                      <a:lnTo>
                        <a:pt x="145" y="112"/>
                      </a:lnTo>
                      <a:lnTo>
                        <a:pt x="145" y="111"/>
                      </a:lnTo>
                      <a:lnTo>
                        <a:pt x="143" y="111"/>
                      </a:lnTo>
                      <a:lnTo>
                        <a:pt x="142" y="112"/>
                      </a:lnTo>
                      <a:lnTo>
                        <a:pt x="142" y="113"/>
                      </a:lnTo>
                      <a:lnTo>
                        <a:pt x="142" y="114"/>
                      </a:lnTo>
                      <a:lnTo>
                        <a:pt x="142" y="116"/>
                      </a:lnTo>
                      <a:lnTo>
                        <a:pt x="141" y="117"/>
                      </a:lnTo>
                      <a:lnTo>
                        <a:pt x="140" y="118"/>
                      </a:lnTo>
                      <a:lnTo>
                        <a:pt x="138" y="118"/>
                      </a:lnTo>
                      <a:lnTo>
                        <a:pt x="138" y="119"/>
                      </a:lnTo>
                      <a:lnTo>
                        <a:pt x="138" y="121"/>
                      </a:lnTo>
                      <a:lnTo>
                        <a:pt x="138" y="122"/>
                      </a:lnTo>
                      <a:lnTo>
                        <a:pt x="137" y="125"/>
                      </a:lnTo>
                      <a:lnTo>
                        <a:pt x="137" y="126"/>
                      </a:lnTo>
                      <a:lnTo>
                        <a:pt x="137" y="127"/>
                      </a:lnTo>
                      <a:lnTo>
                        <a:pt x="136" y="127"/>
                      </a:lnTo>
                      <a:lnTo>
                        <a:pt x="136" y="128"/>
                      </a:lnTo>
                      <a:lnTo>
                        <a:pt x="135" y="130"/>
                      </a:lnTo>
                      <a:lnTo>
                        <a:pt x="133" y="130"/>
                      </a:lnTo>
                      <a:lnTo>
                        <a:pt x="133" y="133"/>
                      </a:lnTo>
                      <a:lnTo>
                        <a:pt x="132" y="135"/>
                      </a:lnTo>
                      <a:lnTo>
                        <a:pt x="132" y="136"/>
                      </a:lnTo>
                      <a:lnTo>
                        <a:pt x="132" y="140"/>
                      </a:lnTo>
                      <a:lnTo>
                        <a:pt x="132" y="141"/>
                      </a:lnTo>
                      <a:lnTo>
                        <a:pt x="132" y="142"/>
                      </a:lnTo>
                      <a:lnTo>
                        <a:pt x="132" y="144"/>
                      </a:lnTo>
                      <a:lnTo>
                        <a:pt x="132" y="145"/>
                      </a:lnTo>
                      <a:lnTo>
                        <a:pt x="132" y="146"/>
                      </a:lnTo>
                      <a:lnTo>
                        <a:pt x="132" y="149"/>
                      </a:lnTo>
                      <a:lnTo>
                        <a:pt x="133" y="150"/>
                      </a:lnTo>
                      <a:lnTo>
                        <a:pt x="135" y="150"/>
                      </a:lnTo>
                      <a:lnTo>
                        <a:pt x="135" y="149"/>
                      </a:lnTo>
                      <a:lnTo>
                        <a:pt x="136" y="147"/>
                      </a:lnTo>
                      <a:lnTo>
                        <a:pt x="138" y="144"/>
                      </a:lnTo>
                      <a:lnTo>
                        <a:pt x="138" y="142"/>
                      </a:lnTo>
                      <a:lnTo>
                        <a:pt x="140" y="142"/>
                      </a:lnTo>
                      <a:lnTo>
                        <a:pt x="141" y="141"/>
                      </a:lnTo>
                      <a:lnTo>
                        <a:pt x="141" y="140"/>
                      </a:lnTo>
                      <a:lnTo>
                        <a:pt x="142" y="139"/>
                      </a:lnTo>
                      <a:lnTo>
                        <a:pt x="143" y="139"/>
                      </a:lnTo>
                      <a:lnTo>
                        <a:pt x="143" y="137"/>
                      </a:lnTo>
                      <a:lnTo>
                        <a:pt x="145" y="137"/>
                      </a:lnTo>
                      <a:lnTo>
                        <a:pt x="145" y="136"/>
                      </a:lnTo>
                      <a:lnTo>
                        <a:pt x="146" y="135"/>
                      </a:lnTo>
                      <a:lnTo>
                        <a:pt x="147" y="135"/>
                      </a:lnTo>
                      <a:lnTo>
                        <a:pt x="147" y="133"/>
                      </a:lnTo>
                      <a:lnTo>
                        <a:pt x="150" y="131"/>
                      </a:lnTo>
                      <a:lnTo>
                        <a:pt x="151" y="131"/>
                      </a:lnTo>
                      <a:lnTo>
                        <a:pt x="152" y="130"/>
                      </a:lnTo>
                      <a:lnTo>
                        <a:pt x="154" y="130"/>
                      </a:lnTo>
                      <a:lnTo>
                        <a:pt x="155" y="130"/>
                      </a:lnTo>
                      <a:lnTo>
                        <a:pt x="154" y="132"/>
                      </a:lnTo>
                      <a:lnTo>
                        <a:pt x="152" y="133"/>
                      </a:lnTo>
                      <a:lnTo>
                        <a:pt x="151" y="133"/>
                      </a:lnTo>
                      <a:lnTo>
                        <a:pt x="151" y="135"/>
                      </a:lnTo>
                      <a:lnTo>
                        <a:pt x="152" y="136"/>
                      </a:lnTo>
                      <a:lnTo>
                        <a:pt x="154" y="136"/>
                      </a:lnTo>
                      <a:lnTo>
                        <a:pt x="155" y="135"/>
                      </a:lnTo>
                      <a:lnTo>
                        <a:pt x="156" y="135"/>
                      </a:lnTo>
                      <a:lnTo>
                        <a:pt x="157" y="135"/>
                      </a:lnTo>
                      <a:lnTo>
                        <a:pt x="157" y="133"/>
                      </a:lnTo>
                      <a:lnTo>
                        <a:pt x="159" y="133"/>
                      </a:lnTo>
                      <a:lnTo>
                        <a:pt x="160" y="133"/>
                      </a:lnTo>
                      <a:lnTo>
                        <a:pt x="161" y="135"/>
                      </a:lnTo>
                      <a:lnTo>
                        <a:pt x="162" y="135"/>
                      </a:lnTo>
                      <a:lnTo>
                        <a:pt x="164" y="135"/>
                      </a:lnTo>
                      <a:lnTo>
                        <a:pt x="165" y="135"/>
                      </a:lnTo>
                      <a:lnTo>
                        <a:pt x="166" y="135"/>
                      </a:lnTo>
                      <a:lnTo>
                        <a:pt x="168" y="135"/>
                      </a:lnTo>
                      <a:lnTo>
                        <a:pt x="168" y="133"/>
                      </a:lnTo>
                      <a:lnTo>
                        <a:pt x="170" y="133"/>
                      </a:lnTo>
                      <a:lnTo>
                        <a:pt x="171" y="133"/>
                      </a:lnTo>
                      <a:lnTo>
                        <a:pt x="171" y="135"/>
                      </a:lnTo>
                      <a:lnTo>
                        <a:pt x="173" y="135"/>
                      </a:lnTo>
                      <a:lnTo>
                        <a:pt x="175" y="136"/>
                      </a:lnTo>
                      <a:lnTo>
                        <a:pt x="176" y="136"/>
                      </a:lnTo>
                      <a:lnTo>
                        <a:pt x="176" y="135"/>
                      </a:lnTo>
                      <a:lnTo>
                        <a:pt x="176" y="136"/>
                      </a:lnTo>
                      <a:lnTo>
                        <a:pt x="179" y="136"/>
                      </a:lnTo>
                      <a:lnTo>
                        <a:pt x="180" y="136"/>
                      </a:lnTo>
                      <a:lnTo>
                        <a:pt x="180" y="137"/>
                      </a:lnTo>
                      <a:lnTo>
                        <a:pt x="179" y="137"/>
                      </a:lnTo>
                      <a:lnTo>
                        <a:pt x="180" y="137"/>
                      </a:lnTo>
                      <a:lnTo>
                        <a:pt x="180" y="139"/>
                      </a:lnTo>
                      <a:lnTo>
                        <a:pt x="182" y="139"/>
                      </a:lnTo>
                      <a:lnTo>
                        <a:pt x="182" y="137"/>
                      </a:lnTo>
                      <a:lnTo>
                        <a:pt x="183" y="137"/>
                      </a:lnTo>
                      <a:lnTo>
                        <a:pt x="183" y="139"/>
                      </a:lnTo>
                      <a:lnTo>
                        <a:pt x="183" y="140"/>
                      </a:lnTo>
                      <a:lnTo>
                        <a:pt x="183" y="141"/>
                      </a:lnTo>
                      <a:lnTo>
                        <a:pt x="184" y="141"/>
                      </a:lnTo>
                      <a:lnTo>
                        <a:pt x="185" y="141"/>
                      </a:lnTo>
                      <a:lnTo>
                        <a:pt x="187" y="141"/>
                      </a:lnTo>
                      <a:lnTo>
                        <a:pt x="187" y="140"/>
                      </a:lnTo>
                      <a:lnTo>
                        <a:pt x="188" y="141"/>
                      </a:lnTo>
                      <a:lnTo>
                        <a:pt x="188" y="142"/>
                      </a:lnTo>
                      <a:lnTo>
                        <a:pt x="189" y="142"/>
                      </a:lnTo>
                      <a:lnTo>
                        <a:pt x="190" y="142"/>
                      </a:lnTo>
                      <a:lnTo>
                        <a:pt x="190" y="144"/>
                      </a:lnTo>
                      <a:lnTo>
                        <a:pt x="192" y="144"/>
                      </a:lnTo>
                      <a:lnTo>
                        <a:pt x="192" y="145"/>
                      </a:lnTo>
                      <a:lnTo>
                        <a:pt x="193" y="145"/>
                      </a:lnTo>
                      <a:lnTo>
                        <a:pt x="193" y="146"/>
                      </a:lnTo>
                      <a:lnTo>
                        <a:pt x="193" y="147"/>
                      </a:lnTo>
                      <a:lnTo>
                        <a:pt x="194" y="147"/>
                      </a:lnTo>
                      <a:lnTo>
                        <a:pt x="194" y="149"/>
                      </a:lnTo>
                      <a:lnTo>
                        <a:pt x="194" y="150"/>
                      </a:lnTo>
                      <a:lnTo>
                        <a:pt x="194" y="151"/>
                      </a:lnTo>
                      <a:lnTo>
                        <a:pt x="196" y="151"/>
                      </a:lnTo>
                      <a:lnTo>
                        <a:pt x="196" y="153"/>
                      </a:lnTo>
                      <a:lnTo>
                        <a:pt x="197" y="153"/>
                      </a:lnTo>
                      <a:lnTo>
                        <a:pt x="197" y="154"/>
                      </a:lnTo>
                      <a:lnTo>
                        <a:pt x="198" y="154"/>
                      </a:lnTo>
                      <a:lnTo>
                        <a:pt x="199" y="155"/>
                      </a:lnTo>
                      <a:lnTo>
                        <a:pt x="199" y="156"/>
                      </a:lnTo>
                      <a:lnTo>
                        <a:pt x="201" y="159"/>
                      </a:lnTo>
                      <a:lnTo>
                        <a:pt x="202" y="160"/>
                      </a:lnTo>
                      <a:lnTo>
                        <a:pt x="203" y="160"/>
                      </a:lnTo>
                      <a:lnTo>
                        <a:pt x="203" y="161"/>
                      </a:lnTo>
                      <a:lnTo>
                        <a:pt x="204" y="163"/>
                      </a:lnTo>
                      <a:lnTo>
                        <a:pt x="206" y="164"/>
                      </a:lnTo>
                      <a:lnTo>
                        <a:pt x="208" y="164"/>
                      </a:lnTo>
                      <a:lnTo>
                        <a:pt x="209" y="164"/>
                      </a:lnTo>
                      <a:lnTo>
                        <a:pt x="209" y="165"/>
                      </a:lnTo>
                      <a:lnTo>
                        <a:pt x="209" y="166"/>
                      </a:lnTo>
                      <a:lnTo>
                        <a:pt x="211" y="168"/>
                      </a:lnTo>
                      <a:lnTo>
                        <a:pt x="211" y="169"/>
                      </a:lnTo>
                      <a:lnTo>
                        <a:pt x="209" y="169"/>
                      </a:lnTo>
                      <a:lnTo>
                        <a:pt x="209" y="170"/>
                      </a:lnTo>
                      <a:lnTo>
                        <a:pt x="209" y="172"/>
                      </a:lnTo>
                      <a:lnTo>
                        <a:pt x="211" y="172"/>
                      </a:lnTo>
                      <a:lnTo>
                        <a:pt x="212" y="173"/>
                      </a:lnTo>
                      <a:lnTo>
                        <a:pt x="213" y="174"/>
                      </a:lnTo>
                      <a:lnTo>
                        <a:pt x="216" y="174"/>
                      </a:lnTo>
                      <a:lnTo>
                        <a:pt x="220" y="174"/>
                      </a:lnTo>
                      <a:lnTo>
                        <a:pt x="223" y="174"/>
                      </a:lnTo>
                      <a:lnTo>
                        <a:pt x="225" y="173"/>
                      </a:lnTo>
                      <a:lnTo>
                        <a:pt x="227" y="173"/>
                      </a:lnTo>
                      <a:lnTo>
                        <a:pt x="229" y="173"/>
                      </a:lnTo>
                      <a:lnTo>
                        <a:pt x="230" y="173"/>
                      </a:lnTo>
                      <a:lnTo>
                        <a:pt x="230" y="172"/>
                      </a:lnTo>
                      <a:lnTo>
                        <a:pt x="231" y="170"/>
                      </a:lnTo>
                      <a:lnTo>
                        <a:pt x="234" y="169"/>
                      </a:lnTo>
                      <a:lnTo>
                        <a:pt x="235" y="169"/>
                      </a:lnTo>
                      <a:lnTo>
                        <a:pt x="236" y="168"/>
                      </a:lnTo>
                      <a:lnTo>
                        <a:pt x="239" y="169"/>
                      </a:lnTo>
                      <a:lnTo>
                        <a:pt x="240" y="169"/>
                      </a:lnTo>
                      <a:lnTo>
                        <a:pt x="240" y="170"/>
                      </a:lnTo>
                      <a:lnTo>
                        <a:pt x="241" y="173"/>
                      </a:lnTo>
                      <a:lnTo>
                        <a:pt x="241" y="174"/>
                      </a:lnTo>
                      <a:lnTo>
                        <a:pt x="243" y="175"/>
                      </a:lnTo>
                      <a:lnTo>
                        <a:pt x="244" y="174"/>
                      </a:lnTo>
                      <a:lnTo>
                        <a:pt x="245" y="175"/>
                      </a:lnTo>
                      <a:lnTo>
                        <a:pt x="246" y="175"/>
                      </a:lnTo>
                      <a:lnTo>
                        <a:pt x="246" y="177"/>
                      </a:lnTo>
                      <a:lnTo>
                        <a:pt x="246" y="178"/>
                      </a:lnTo>
                      <a:lnTo>
                        <a:pt x="249" y="178"/>
                      </a:lnTo>
                      <a:lnTo>
                        <a:pt x="250" y="177"/>
                      </a:lnTo>
                      <a:lnTo>
                        <a:pt x="251" y="175"/>
                      </a:lnTo>
                      <a:lnTo>
                        <a:pt x="251" y="174"/>
                      </a:lnTo>
                      <a:lnTo>
                        <a:pt x="253" y="173"/>
                      </a:lnTo>
                      <a:lnTo>
                        <a:pt x="254" y="172"/>
                      </a:lnTo>
                      <a:lnTo>
                        <a:pt x="255" y="172"/>
                      </a:lnTo>
                      <a:lnTo>
                        <a:pt x="255" y="173"/>
                      </a:lnTo>
                      <a:lnTo>
                        <a:pt x="257" y="173"/>
                      </a:lnTo>
                      <a:lnTo>
                        <a:pt x="258" y="175"/>
                      </a:lnTo>
                      <a:lnTo>
                        <a:pt x="259" y="175"/>
                      </a:lnTo>
                      <a:lnTo>
                        <a:pt x="259" y="174"/>
                      </a:lnTo>
                      <a:lnTo>
                        <a:pt x="259" y="173"/>
                      </a:lnTo>
                      <a:lnTo>
                        <a:pt x="259" y="169"/>
                      </a:lnTo>
                      <a:lnTo>
                        <a:pt x="258" y="169"/>
                      </a:lnTo>
                      <a:lnTo>
                        <a:pt x="258" y="168"/>
                      </a:lnTo>
                      <a:lnTo>
                        <a:pt x="257" y="165"/>
                      </a:lnTo>
                      <a:lnTo>
                        <a:pt x="258" y="164"/>
                      </a:lnTo>
                      <a:lnTo>
                        <a:pt x="259" y="163"/>
                      </a:lnTo>
                      <a:lnTo>
                        <a:pt x="260" y="163"/>
                      </a:lnTo>
                      <a:lnTo>
                        <a:pt x="263" y="165"/>
                      </a:lnTo>
                      <a:lnTo>
                        <a:pt x="263" y="166"/>
                      </a:lnTo>
                      <a:lnTo>
                        <a:pt x="263" y="168"/>
                      </a:lnTo>
                      <a:lnTo>
                        <a:pt x="263" y="169"/>
                      </a:lnTo>
                      <a:lnTo>
                        <a:pt x="262" y="169"/>
                      </a:lnTo>
                      <a:lnTo>
                        <a:pt x="262" y="170"/>
                      </a:lnTo>
                      <a:lnTo>
                        <a:pt x="263" y="172"/>
                      </a:lnTo>
                      <a:lnTo>
                        <a:pt x="264" y="170"/>
                      </a:lnTo>
                      <a:lnTo>
                        <a:pt x="264" y="169"/>
                      </a:lnTo>
                      <a:lnTo>
                        <a:pt x="264" y="172"/>
                      </a:lnTo>
                      <a:lnTo>
                        <a:pt x="267" y="173"/>
                      </a:lnTo>
                      <a:lnTo>
                        <a:pt x="268" y="170"/>
                      </a:lnTo>
                      <a:lnTo>
                        <a:pt x="270" y="168"/>
                      </a:lnTo>
                      <a:lnTo>
                        <a:pt x="272" y="165"/>
                      </a:lnTo>
                      <a:lnTo>
                        <a:pt x="273" y="164"/>
                      </a:lnTo>
                      <a:lnTo>
                        <a:pt x="273" y="163"/>
                      </a:lnTo>
                      <a:lnTo>
                        <a:pt x="274" y="163"/>
                      </a:lnTo>
                      <a:lnTo>
                        <a:pt x="276" y="163"/>
                      </a:lnTo>
                      <a:lnTo>
                        <a:pt x="278" y="160"/>
                      </a:lnTo>
                      <a:lnTo>
                        <a:pt x="282" y="159"/>
                      </a:lnTo>
                      <a:lnTo>
                        <a:pt x="292" y="149"/>
                      </a:lnTo>
                      <a:lnTo>
                        <a:pt x="293" y="147"/>
                      </a:lnTo>
                      <a:lnTo>
                        <a:pt x="295" y="147"/>
                      </a:lnTo>
                      <a:lnTo>
                        <a:pt x="296" y="149"/>
                      </a:lnTo>
                      <a:lnTo>
                        <a:pt x="297" y="149"/>
                      </a:lnTo>
                      <a:lnTo>
                        <a:pt x="300" y="147"/>
                      </a:lnTo>
                      <a:lnTo>
                        <a:pt x="302" y="146"/>
                      </a:lnTo>
                      <a:lnTo>
                        <a:pt x="305" y="146"/>
                      </a:lnTo>
                      <a:lnTo>
                        <a:pt x="307" y="145"/>
                      </a:lnTo>
                      <a:lnTo>
                        <a:pt x="310" y="144"/>
                      </a:lnTo>
                      <a:lnTo>
                        <a:pt x="312" y="142"/>
                      </a:lnTo>
                      <a:lnTo>
                        <a:pt x="314" y="142"/>
                      </a:lnTo>
                      <a:lnTo>
                        <a:pt x="315" y="142"/>
                      </a:lnTo>
                      <a:lnTo>
                        <a:pt x="317" y="144"/>
                      </a:lnTo>
                      <a:lnTo>
                        <a:pt x="319" y="144"/>
                      </a:lnTo>
                      <a:lnTo>
                        <a:pt x="321" y="144"/>
                      </a:lnTo>
                      <a:lnTo>
                        <a:pt x="323" y="144"/>
                      </a:lnTo>
                      <a:lnTo>
                        <a:pt x="324" y="144"/>
                      </a:lnTo>
                      <a:lnTo>
                        <a:pt x="325" y="142"/>
                      </a:lnTo>
                      <a:lnTo>
                        <a:pt x="326" y="142"/>
                      </a:lnTo>
                      <a:lnTo>
                        <a:pt x="328" y="142"/>
                      </a:lnTo>
                      <a:lnTo>
                        <a:pt x="329" y="142"/>
                      </a:lnTo>
                      <a:lnTo>
                        <a:pt x="330" y="142"/>
                      </a:lnTo>
                      <a:lnTo>
                        <a:pt x="333" y="142"/>
                      </a:lnTo>
                      <a:lnTo>
                        <a:pt x="335" y="142"/>
                      </a:lnTo>
                      <a:lnTo>
                        <a:pt x="337" y="142"/>
                      </a:lnTo>
                      <a:lnTo>
                        <a:pt x="338" y="141"/>
                      </a:lnTo>
                      <a:lnTo>
                        <a:pt x="340" y="141"/>
                      </a:lnTo>
                      <a:lnTo>
                        <a:pt x="348" y="136"/>
                      </a:lnTo>
                      <a:lnTo>
                        <a:pt x="349" y="136"/>
                      </a:lnTo>
                      <a:lnTo>
                        <a:pt x="352" y="133"/>
                      </a:lnTo>
                      <a:lnTo>
                        <a:pt x="353" y="132"/>
                      </a:lnTo>
                      <a:lnTo>
                        <a:pt x="354" y="131"/>
                      </a:lnTo>
                      <a:lnTo>
                        <a:pt x="356" y="131"/>
                      </a:lnTo>
                      <a:lnTo>
                        <a:pt x="361" y="130"/>
                      </a:lnTo>
                      <a:lnTo>
                        <a:pt x="368" y="130"/>
                      </a:lnTo>
                      <a:lnTo>
                        <a:pt x="370" y="128"/>
                      </a:lnTo>
                      <a:lnTo>
                        <a:pt x="372" y="127"/>
                      </a:lnTo>
                      <a:lnTo>
                        <a:pt x="373" y="127"/>
                      </a:lnTo>
                      <a:lnTo>
                        <a:pt x="375" y="127"/>
                      </a:lnTo>
                      <a:lnTo>
                        <a:pt x="376" y="127"/>
                      </a:lnTo>
                      <a:lnTo>
                        <a:pt x="373" y="130"/>
                      </a:lnTo>
                      <a:lnTo>
                        <a:pt x="372" y="132"/>
                      </a:lnTo>
                      <a:lnTo>
                        <a:pt x="372" y="133"/>
                      </a:lnTo>
                      <a:lnTo>
                        <a:pt x="371" y="136"/>
                      </a:lnTo>
                      <a:lnTo>
                        <a:pt x="371" y="137"/>
                      </a:lnTo>
                      <a:lnTo>
                        <a:pt x="372" y="144"/>
                      </a:lnTo>
                      <a:lnTo>
                        <a:pt x="372" y="146"/>
                      </a:lnTo>
                      <a:lnTo>
                        <a:pt x="372" y="147"/>
                      </a:lnTo>
                      <a:lnTo>
                        <a:pt x="372" y="149"/>
                      </a:lnTo>
                      <a:lnTo>
                        <a:pt x="373" y="151"/>
                      </a:lnTo>
                      <a:lnTo>
                        <a:pt x="372" y="153"/>
                      </a:lnTo>
                      <a:lnTo>
                        <a:pt x="371" y="154"/>
                      </a:lnTo>
                      <a:lnTo>
                        <a:pt x="372" y="155"/>
                      </a:lnTo>
                      <a:lnTo>
                        <a:pt x="372" y="156"/>
                      </a:lnTo>
                      <a:lnTo>
                        <a:pt x="373" y="158"/>
                      </a:lnTo>
                      <a:lnTo>
                        <a:pt x="375" y="158"/>
                      </a:lnTo>
                      <a:lnTo>
                        <a:pt x="375" y="159"/>
                      </a:lnTo>
                      <a:lnTo>
                        <a:pt x="378" y="159"/>
                      </a:lnTo>
                      <a:lnTo>
                        <a:pt x="378" y="158"/>
                      </a:lnTo>
                      <a:lnTo>
                        <a:pt x="380" y="158"/>
                      </a:lnTo>
                      <a:lnTo>
                        <a:pt x="380" y="156"/>
                      </a:lnTo>
                      <a:lnTo>
                        <a:pt x="381" y="158"/>
                      </a:lnTo>
                      <a:lnTo>
                        <a:pt x="381" y="159"/>
                      </a:lnTo>
                      <a:lnTo>
                        <a:pt x="382" y="159"/>
                      </a:lnTo>
                      <a:lnTo>
                        <a:pt x="384" y="159"/>
                      </a:lnTo>
                      <a:lnTo>
                        <a:pt x="385" y="159"/>
                      </a:lnTo>
                      <a:lnTo>
                        <a:pt x="386" y="158"/>
                      </a:lnTo>
                      <a:lnTo>
                        <a:pt x="386" y="159"/>
                      </a:lnTo>
                      <a:lnTo>
                        <a:pt x="387" y="160"/>
                      </a:lnTo>
                      <a:lnTo>
                        <a:pt x="389" y="160"/>
                      </a:lnTo>
                      <a:lnTo>
                        <a:pt x="390" y="160"/>
                      </a:lnTo>
                      <a:lnTo>
                        <a:pt x="392" y="159"/>
                      </a:lnTo>
                      <a:lnTo>
                        <a:pt x="395" y="158"/>
                      </a:lnTo>
                      <a:lnTo>
                        <a:pt x="398" y="155"/>
                      </a:lnTo>
                      <a:lnTo>
                        <a:pt x="400" y="155"/>
                      </a:lnTo>
                      <a:lnTo>
                        <a:pt x="401" y="155"/>
                      </a:lnTo>
                      <a:lnTo>
                        <a:pt x="403" y="156"/>
                      </a:lnTo>
                      <a:lnTo>
                        <a:pt x="404" y="158"/>
                      </a:lnTo>
                      <a:lnTo>
                        <a:pt x="405" y="159"/>
                      </a:lnTo>
                      <a:lnTo>
                        <a:pt x="406" y="160"/>
                      </a:lnTo>
                      <a:lnTo>
                        <a:pt x="408" y="161"/>
                      </a:lnTo>
                      <a:lnTo>
                        <a:pt x="410" y="159"/>
                      </a:lnTo>
                      <a:lnTo>
                        <a:pt x="412" y="158"/>
                      </a:lnTo>
                      <a:lnTo>
                        <a:pt x="413" y="159"/>
                      </a:lnTo>
                      <a:lnTo>
                        <a:pt x="414" y="158"/>
                      </a:lnTo>
                      <a:lnTo>
                        <a:pt x="414" y="156"/>
                      </a:lnTo>
                      <a:lnTo>
                        <a:pt x="414" y="155"/>
                      </a:lnTo>
                      <a:lnTo>
                        <a:pt x="413" y="155"/>
                      </a:lnTo>
                      <a:lnTo>
                        <a:pt x="414" y="153"/>
                      </a:lnTo>
                      <a:lnTo>
                        <a:pt x="415" y="151"/>
                      </a:lnTo>
                      <a:lnTo>
                        <a:pt x="418" y="151"/>
                      </a:lnTo>
                      <a:lnTo>
                        <a:pt x="419" y="150"/>
                      </a:lnTo>
                      <a:lnTo>
                        <a:pt x="422" y="150"/>
                      </a:lnTo>
                      <a:lnTo>
                        <a:pt x="427" y="150"/>
                      </a:lnTo>
                      <a:lnTo>
                        <a:pt x="429" y="146"/>
                      </a:lnTo>
                      <a:lnTo>
                        <a:pt x="431" y="145"/>
                      </a:lnTo>
                      <a:lnTo>
                        <a:pt x="434" y="145"/>
                      </a:lnTo>
                      <a:lnTo>
                        <a:pt x="436" y="145"/>
                      </a:lnTo>
                      <a:lnTo>
                        <a:pt x="437" y="146"/>
                      </a:lnTo>
                      <a:lnTo>
                        <a:pt x="437" y="147"/>
                      </a:lnTo>
                      <a:lnTo>
                        <a:pt x="437" y="151"/>
                      </a:lnTo>
                      <a:lnTo>
                        <a:pt x="436" y="158"/>
                      </a:lnTo>
                      <a:lnTo>
                        <a:pt x="437" y="163"/>
                      </a:lnTo>
                      <a:lnTo>
                        <a:pt x="439" y="173"/>
                      </a:lnTo>
                      <a:lnTo>
                        <a:pt x="441" y="175"/>
                      </a:lnTo>
                      <a:lnTo>
                        <a:pt x="441" y="177"/>
                      </a:lnTo>
                      <a:lnTo>
                        <a:pt x="439" y="177"/>
                      </a:lnTo>
                      <a:lnTo>
                        <a:pt x="438" y="178"/>
                      </a:lnTo>
                      <a:lnTo>
                        <a:pt x="437" y="177"/>
                      </a:lnTo>
                      <a:lnTo>
                        <a:pt x="436" y="177"/>
                      </a:lnTo>
                      <a:lnTo>
                        <a:pt x="433" y="178"/>
                      </a:lnTo>
                      <a:lnTo>
                        <a:pt x="432" y="179"/>
                      </a:lnTo>
                      <a:lnTo>
                        <a:pt x="432" y="180"/>
                      </a:lnTo>
                      <a:lnTo>
                        <a:pt x="432" y="182"/>
                      </a:lnTo>
                      <a:lnTo>
                        <a:pt x="432" y="183"/>
                      </a:lnTo>
                      <a:lnTo>
                        <a:pt x="432" y="184"/>
                      </a:lnTo>
                      <a:lnTo>
                        <a:pt x="434" y="186"/>
                      </a:lnTo>
                      <a:lnTo>
                        <a:pt x="436" y="184"/>
                      </a:lnTo>
                      <a:lnTo>
                        <a:pt x="437" y="183"/>
                      </a:lnTo>
                      <a:lnTo>
                        <a:pt x="441" y="183"/>
                      </a:lnTo>
                      <a:lnTo>
                        <a:pt x="442" y="183"/>
                      </a:lnTo>
                      <a:lnTo>
                        <a:pt x="443" y="186"/>
                      </a:lnTo>
                      <a:lnTo>
                        <a:pt x="446" y="186"/>
                      </a:lnTo>
                      <a:lnTo>
                        <a:pt x="448" y="187"/>
                      </a:lnTo>
                      <a:lnTo>
                        <a:pt x="448" y="188"/>
                      </a:lnTo>
                      <a:lnTo>
                        <a:pt x="447" y="188"/>
                      </a:lnTo>
                      <a:lnTo>
                        <a:pt x="446" y="189"/>
                      </a:lnTo>
                      <a:lnTo>
                        <a:pt x="446" y="191"/>
                      </a:lnTo>
                      <a:lnTo>
                        <a:pt x="446" y="192"/>
                      </a:lnTo>
                      <a:lnTo>
                        <a:pt x="447" y="192"/>
                      </a:lnTo>
                      <a:lnTo>
                        <a:pt x="450" y="194"/>
                      </a:lnTo>
                      <a:lnTo>
                        <a:pt x="451" y="196"/>
                      </a:lnTo>
                      <a:lnTo>
                        <a:pt x="452" y="197"/>
                      </a:lnTo>
                      <a:lnTo>
                        <a:pt x="453" y="197"/>
                      </a:lnTo>
                      <a:lnTo>
                        <a:pt x="455" y="197"/>
                      </a:lnTo>
                      <a:lnTo>
                        <a:pt x="456" y="197"/>
                      </a:lnTo>
                      <a:lnTo>
                        <a:pt x="456" y="198"/>
                      </a:lnTo>
                      <a:lnTo>
                        <a:pt x="459" y="198"/>
                      </a:lnTo>
                      <a:lnTo>
                        <a:pt x="459" y="200"/>
                      </a:lnTo>
                      <a:lnTo>
                        <a:pt x="461" y="200"/>
                      </a:lnTo>
                      <a:lnTo>
                        <a:pt x="462" y="196"/>
                      </a:lnTo>
                      <a:lnTo>
                        <a:pt x="464" y="197"/>
                      </a:lnTo>
                      <a:lnTo>
                        <a:pt x="465" y="198"/>
                      </a:lnTo>
                      <a:lnTo>
                        <a:pt x="466" y="200"/>
                      </a:lnTo>
                      <a:lnTo>
                        <a:pt x="467" y="198"/>
                      </a:lnTo>
                      <a:lnTo>
                        <a:pt x="467" y="196"/>
                      </a:lnTo>
                      <a:lnTo>
                        <a:pt x="467" y="194"/>
                      </a:lnTo>
                      <a:lnTo>
                        <a:pt x="467" y="193"/>
                      </a:lnTo>
                      <a:lnTo>
                        <a:pt x="465" y="193"/>
                      </a:lnTo>
                      <a:lnTo>
                        <a:pt x="464" y="191"/>
                      </a:lnTo>
                      <a:lnTo>
                        <a:pt x="462" y="188"/>
                      </a:lnTo>
                      <a:lnTo>
                        <a:pt x="464" y="187"/>
                      </a:lnTo>
                      <a:lnTo>
                        <a:pt x="465" y="188"/>
                      </a:lnTo>
                      <a:lnTo>
                        <a:pt x="466" y="188"/>
                      </a:lnTo>
                      <a:lnTo>
                        <a:pt x="467" y="188"/>
                      </a:lnTo>
                      <a:lnTo>
                        <a:pt x="470" y="188"/>
                      </a:lnTo>
                      <a:lnTo>
                        <a:pt x="470" y="187"/>
                      </a:lnTo>
                      <a:lnTo>
                        <a:pt x="471" y="187"/>
                      </a:lnTo>
                      <a:lnTo>
                        <a:pt x="474" y="187"/>
                      </a:lnTo>
                      <a:lnTo>
                        <a:pt x="476" y="186"/>
                      </a:lnTo>
                      <a:lnTo>
                        <a:pt x="478" y="187"/>
                      </a:lnTo>
                      <a:lnTo>
                        <a:pt x="479" y="187"/>
                      </a:lnTo>
                      <a:lnTo>
                        <a:pt x="480" y="187"/>
                      </a:lnTo>
                      <a:lnTo>
                        <a:pt x="480" y="188"/>
                      </a:lnTo>
                      <a:lnTo>
                        <a:pt x="480" y="189"/>
                      </a:lnTo>
                      <a:lnTo>
                        <a:pt x="481" y="189"/>
                      </a:lnTo>
                      <a:lnTo>
                        <a:pt x="481" y="191"/>
                      </a:lnTo>
                      <a:lnTo>
                        <a:pt x="483" y="191"/>
                      </a:lnTo>
                      <a:lnTo>
                        <a:pt x="483" y="192"/>
                      </a:lnTo>
                      <a:lnTo>
                        <a:pt x="484" y="194"/>
                      </a:lnTo>
                      <a:lnTo>
                        <a:pt x="486" y="196"/>
                      </a:lnTo>
                      <a:lnTo>
                        <a:pt x="488" y="196"/>
                      </a:lnTo>
                      <a:lnTo>
                        <a:pt x="489" y="197"/>
                      </a:lnTo>
                      <a:lnTo>
                        <a:pt x="488" y="198"/>
                      </a:lnTo>
                      <a:lnTo>
                        <a:pt x="488" y="200"/>
                      </a:lnTo>
                      <a:lnTo>
                        <a:pt x="486" y="203"/>
                      </a:lnTo>
                      <a:lnTo>
                        <a:pt x="486" y="205"/>
                      </a:lnTo>
                      <a:lnTo>
                        <a:pt x="484" y="206"/>
                      </a:lnTo>
                      <a:lnTo>
                        <a:pt x="483" y="206"/>
                      </a:lnTo>
                      <a:lnTo>
                        <a:pt x="479" y="205"/>
                      </a:lnTo>
                      <a:lnTo>
                        <a:pt x="476" y="203"/>
                      </a:lnTo>
                      <a:lnTo>
                        <a:pt x="475" y="205"/>
                      </a:lnTo>
                      <a:lnTo>
                        <a:pt x="472" y="205"/>
                      </a:lnTo>
                      <a:lnTo>
                        <a:pt x="471" y="205"/>
                      </a:lnTo>
                      <a:lnTo>
                        <a:pt x="469" y="205"/>
                      </a:lnTo>
                      <a:lnTo>
                        <a:pt x="469" y="206"/>
                      </a:lnTo>
                      <a:lnTo>
                        <a:pt x="467" y="206"/>
                      </a:lnTo>
                      <a:lnTo>
                        <a:pt x="466" y="205"/>
                      </a:lnTo>
                      <a:lnTo>
                        <a:pt x="465" y="205"/>
                      </a:lnTo>
                      <a:lnTo>
                        <a:pt x="464" y="205"/>
                      </a:lnTo>
                      <a:lnTo>
                        <a:pt x="462" y="203"/>
                      </a:lnTo>
                      <a:lnTo>
                        <a:pt x="461" y="203"/>
                      </a:lnTo>
                      <a:lnTo>
                        <a:pt x="459" y="203"/>
                      </a:lnTo>
                      <a:lnTo>
                        <a:pt x="457" y="205"/>
                      </a:lnTo>
                      <a:lnTo>
                        <a:pt x="456" y="203"/>
                      </a:lnTo>
                      <a:lnTo>
                        <a:pt x="453" y="203"/>
                      </a:lnTo>
                      <a:lnTo>
                        <a:pt x="452" y="205"/>
                      </a:lnTo>
                      <a:lnTo>
                        <a:pt x="451" y="205"/>
                      </a:lnTo>
                      <a:lnTo>
                        <a:pt x="447" y="205"/>
                      </a:lnTo>
                      <a:lnTo>
                        <a:pt x="446" y="205"/>
                      </a:lnTo>
                      <a:lnTo>
                        <a:pt x="445" y="205"/>
                      </a:lnTo>
                      <a:lnTo>
                        <a:pt x="445" y="203"/>
                      </a:lnTo>
                      <a:lnTo>
                        <a:pt x="442" y="205"/>
                      </a:lnTo>
                      <a:lnTo>
                        <a:pt x="441" y="206"/>
                      </a:lnTo>
                      <a:lnTo>
                        <a:pt x="439" y="206"/>
                      </a:lnTo>
                      <a:lnTo>
                        <a:pt x="438" y="206"/>
                      </a:lnTo>
                      <a:lnTo>
                        <a:pt x="437" y="206"/>
                      </a:lnTo>
                      <a:lnTo>
                        <a:pt x="436" y="206"/>
                      </a:lnTo>
                      <a:lnTo>
                        <a:pt x="434" y="207"/>
                      </a:lnTo>
                      <a:lnTo>
                        <a:pt x="433" y="207"/>
                      </a:lnTo>
                      <a:lnTo>
                        <a:pt x="431" y="208"/>
                      </a:lnTo>
                      <a:lnTo>
                        <a:pt x="429" y="208"/>
                      </a:lnTo>
                      <a:lnTo>
                        <a:pt x="428" y="210"/>
                      </a:lnTo>
                      <a:lnTo>
                        <a:pt x="427" y="211"/>
                      </a:lnTo>
                      <a:lnTo>
                        <a:pt x="425" y="211"/>
                      </a:lnTo>
                      <a:lnTo>
                        <a:pt x="425" y="210"/>
                      </a:lnTo>
                      <a:lnTo>
                        <a:pt x="424" y="210"/>
                      </a:lnTo>
                      <a:lnTo>
                        <a:pt x="423" y="208"/>
                      </a:lnTo>
                      <a:lnTo>
                        <a:pt x="422" y="207"/>
                      </a:lnTo>
                      <a:lnTo>
                        <a:pt x="420" y="207"/>
                      </a:lnTo>
                      <a:lnTo>
                        <a:pt x="420" y="208"/>
                      </a:lnTo>
                      <a:lnTo>
                        <a:pt x="419" y="207"/>
                      </a:lnTo>
                      <a:lnTo>
                        <a:pt x="418" y="207"/>
                      </a:lnTo>
                      <a:lnTo>
                        <a:pt x="418" y="206"/>
                      </a:lnTo>
                      <a:lnTo>
                        <a:pt x="417" y="206"/>
                      </a:lnTo>
                      <a:lnTo>
                        <a:pt x="417" y="208"/>
                      </a:lnTo>
                      <a:lnTo>
                        <a:pt x="415" y="208"/>
                      </a:lnTo>
                      <a:lnTo>
                        <a:pt x="415" y="207"/>
                      </a:lnTo>
                      <a:lnTo>
                        <a:pt x="415" y="206"/>
                      </a:lnTo>
                      <a:lnTo>
                        <a:pt x="414" y="205"/>
                      </a:lnTo>
                      <a:lnTo>
                        <a:pt x="414" y="203"/>
                      </a:lnTo>
                      <a:lnTo>
                        <a:pt x="412" y="202"/>
                      </a:lnTo>
                      <a:lnTo>
                        <a:pt x="410" y="203"/>
                      </a:lnTo>
                      <a:lnTo>
                        <a:pt x="409" y="203"/>
                      </a:lnTo>
                      <a:lnTo>
                        <a:pt x="406" y="201"/>
                      </a:lnTo>
                      <a:lnTo>
                        <a:pt x="405" y="201"/>
                      </a:lnTo>
                      <a:lnTo>
                        <a:pt x="404" y="202"/>
                      </a:lnTo>
                      <a:lnTo>
                        <a:pt x="404" y="203"/>
                      </a:lnTo>
                      <a:lnTo>
                        <a:pt x="403" y="203"/>
                      </a:lnTo>
                      <a:lnTo>
                        <a:pt x="404" y="205"/>
                      </a:lnTo>
                      <a:lnTo>
                        <a:pt x="404" y="208"/>
                      </a:lnTo>
                      <a:lnTo>
                        <a:pt x="404" y="210"/>
                      </a:lnTo>
                      <a:lnTo>
                        <a:pt x="403" y="210"/>
                      </a:lnTo>
                      <a:lnTo>
                        <a:pt x="401" y="211"/>
                      </a:lnTo>
                      <a:lnTo>
                        <a:pt x="401" y="212"/>
                      </a:lnTo>
                      <a:lnTo>
                        <a:pt x="401" y="214"/>
                      </a:lnTo>
                      <a:lnTo>
                        <a:pt x="401" y="215"/>
                      </a:lnTo>
                      <a:lnTo>
                        <a:pt x="403" y="215"/>
                      </a:lnTo>
                      <a:lnTo>
                        <a:pt x="403" y="216"/>
                      </a:lnTo>
                      <a:lnTo>
                        <a:pt x="401" y="217"/>
                      </a:lnTo>
                      <a:lnTo>
                        <a:pt x="403" y="217"/>
                      </a:lnTo>
                      <a:lnTo>
                        <a:pt x="403" y="219"/>
                      </a:lnTo>
                      <a:lnTo>
                        <a:pt x="403" y="220"/>
                      </a:lnTo>
                      <a:lnTo>
                        <a:pt x="404" y="221"/>
                      </a:lnTo>
                      <a:lnTo>
                        <a:pt x="405" y="222"/>
                      </a:lnTo>
                      <a:lnTo>
                        <a:pt x="404" y="222"/>
                      </a:lnTo>
                      <a:lnTo>
                        <a:pt x="404" y="224"/>
                      </a:lnTo>
                      <a:lnTo>
                        <a:pt x="401" y="225"/>
                      </a:lnTo>
                      <a:lnTo>
                        <a:pt x="401" y="224"/>
                      </a:lnTo>
                      <a:lnTo>
                        <a:pt x="400" y="224"/>
                      </a:lnTo>
                      <a:lnTo>
                        <a:pt x="399" y="222"/>
                      </a:lnTo>
                      <a:lnTo>
                        <a:pt x="396" y="222"/>
                      </a:lnTo>
                      <a:lnTo>
                        <a:pt x="396" y="221"/>
                      </a:lnTo>
                      <a:lnTo>
                        <a:pt x="395" y="221"/>
                      </a:lnTo>
                      <a:lnTo>
                        <a:pt x="395" y="220"/>
                      </a:lnTo>
                      <a:lnTo>
                        <a:pt x="395" y="219"/>
                      </a:lnTo>
                      <a:lnTo>
                        <a:pt x="394" y="219"/>
                      </a:lnTo>
                      <a:lnTo>
                        <a:pt x="392" y="219"/>
                      </a:lnTo>
                      <a:lnTo>
                        <a:pt x="392" y="217"/>
                      </a:lnTo>
                      <a:lnTo>
                        <a:pt x="391" y="217"/>
                      </a:lnTo>
                      <a:lnTo>
                        <a:pt x="390" y="216"/>
                      </a:lnTo>
                      <a:lnTo>
                        <a:pt x="389" y="216"/>
                      </a:lnTo>
                      <a:lnTo>
                        <a:pt x="387" y="214"/>
                      </a:lnTo>
                      <a:lnTo>
                        <a:pt x="385" y="211"/>
                      </a:lnTo>
                      <a:lnTo>
                        <a:pt x="384" y="211"/>
                      </a:lnTo>
                      <a:lnTo>
                        <a:pt x="382" y="210"/>
                      </a:lnTo>
                      <a:lnTo>
                        <a:pt x="382" y="208"/>
                      </a:lnTo>
                      <a:lnTo>
                        <a:pt x="381" y="208"/>
                      </a:lnTo>
                      <a:lnTo>
                        <a:pt x="378" y="207"/>
                      </a:lnTo>
                      <a:lnTo>
                        <a:pt x="376" y="207"/>
                      </a:lnTo>
                      <a:lnTo>
                        <a:pt x="375" y="207"/>
                      </a:lnTo>
                      <a:lnTo>
                        <a:pt x="373" y="206"/>
                      </a:lnTo>
                      <a:lnTo>
                        <a:pt x="372" y="206"/>
                      </a:lnTo>
                      <a:lnTo>
                        <a:pt x="372" y="205"/>
                      </a:lnTo>
                      <a:lnTo>
                        <a:pt x="371" y="205"/>
                      </a:lnTo>
                      <a:lnTo>
                        <a:pt x="368" y="206"/>
                      </a:lnTo>
                      <a:lnTo>
                        <a:pt x="367" y="206"/>
                      </a:lnTo>
                      <a:lnTo>
                        <a:pt x="367" y="205"/>
                      </a:lnTo>
                      <a:lnTo>
                        <a:pt x="366" y="205"/>
                      </a:lnTo>
                      <a:lnTo>
                        <a:pt x="364" y="205"/>
                      </a:lnTo>
                      <a:lnTo>
                        <a:pt x="363" y="205"/>
                      </a:lnTo>
                      <a:lnTo>
                        <a:pt x="362" y="205"/>
                      </a:lnTo>
                      <a:lnTo>
                        <a:pt x="361" y="205"/>
                      </a:lnTo>
                      <a:lnTo>
                        <a:pt x="361" y="203"/>
                      </a:lnTo>
                      <a:lnTo>
                        <a:pt x="359" y="203"/>
                      </a:lnTo>
                      <a:lnTo>
                        <a:pt x="358" y="202"/>
                      </a:lnTo>
                      <a:lnTo>
                        <a:pt x="357" y="202"/>
                      </a:lnTo>
                      <a:lnTo>
                        <a:pt x="356" y="202"/>
                      </a:lnTo>
                      <a:lnTo>
                        <a:pt x="356" y="203"/>
                      </a:lnTo>
                      <a:lnTo>
                        <a:pt x="354" y="203"/>
                      </a:lnTo>
                      <a:lnTo>
                        <a:pt x="353" y="202"/>
                      </a:lnTo>
                      <a:lnTo>
                        <a:pt x="352" y="202"/>
                      </a:lnTo>
                      <a:lnTo>
                        <a:pt x="351" y="202"/>
                      </a:lnTo>
                      <a:lnTo>
                        <a:pt x="351" y="203"/>
                      </a:lnTo>
                      <a:lnTo>
                        <a:pt x="351" y="205"/>
                      </a:lnTo>
                      <a:lnTo>
                        <a:pt x="349" y="203"/>
                      </a:lnTo>
                      <a:lnTo>
                        <a:pt x="348" y="203"/>
                      </a:lnTo>
                      <a:lnTo>
                        <a:pt x="347" y="203"/>
                      </a:lnTo>
                      <a:lnTo>
                        <a:pt x="345" y="203"/>
                      </a:lnTo>
                      <a:lnTo>
                        <a:pt x="344" y="203"/>
                      </a:lnTo>
                      <a:lnTo>
                        <a:pt x="344" y="205"/>
                      </a:lnTo>
                      <a:lnTo>
                        <a:pt x="343" y="205"/>
                      </a:lnTo>
                      <a:lnTo>
                        <a:pt x="343" y="206"/>
                      </a:lnTo>
                      <a:lnTo>
                        <a:pt x="342" y="207"/>
                      </a:lnTo>
                      <a:lnTo>
                        <a:pt x="339" y="211"/>
                      </a:lnTo>
                      <a:lnTo>
                        <a:pt x="339" y="214"/>
                      </a:lnTo>
                      <a:lnTo>
                        <a:pt x="339" y="215"/>
                      </a:lnTo>
                      <a:lnTo>
                        <a:pt x="338" y="215"/>
                      </a:lnTo>
                      <a:lnTo>
                        <a:pt x="338" y="216"/>
                      </a:lnTo>
                      <a:lnTo>
                        <a:pt x="337" y="216"/>
                      </a:lnTo>
                      <a:lnTo>
                        <a:pt x="337" y="217"/>
                      </a:lnTo>
                      <a:lnTo>
                        <a:pt x="337" y="219"/>
                      </a:lnTo>
                      <a:lnTo>
                        <a:pt x="334" y="219"/>
                      </a:lnTo>
                      <a:lnTo>
                        <a:pt x="334" y="220"/>
                      </a:lnTo>
                      <a:lnTo>
                        <a:pt x="334" y="219"/>
                      </a:lnTo>
                      <a:lnTo>
                        <a:pt x="333" y="219"/>
                      </a:lnTo>
                      <a:lnTo>
                        <a:pt x="331" y="219"/>
                      </a:lnTo>
                      <a:lnTo>
                        <a:pt x="330" y="219"/>
                      </a:lnTo>
                      <a:lnTo>
                        <a:pt x="329" y="219"/>
                      </a:lnTo>
                      <a:lnTo>
                        <a:pt x="328" y="219"/>
                      </a:lnTo>
                      <a:lnTo>
                        <a:pt x="326" y="219"/>
                      </a:lnTo>
                      <a:lnTo>
                        <a:pt x="325" y="219"/>
                      </a:lnTo>
                      <a:lnTo>
                        <a:pt x="324" y="220"/>
                      </a:lnTo>
                      <a:lnTo>
                        <a:pt x="323" y="220"/>
                      </a:lnTo>
                      <a:lnTo>
                        <a:pt x="321" y="220"/>
                      </a:lnTo>
                      <a:lnTo>
                        <a:pt x="320" y="220"/>
                      </a:lnTo>
                      <a:lnTo>
                        <a:pt x="319" y="221"/>
                      </a:lnTo>
                      <a:lnTo>
                        <a:pt x="319" y="222"/>
                      </a:lnTo>
                      <a:lnTo>
                        <a:pt x="319" y="224"/>
                      </a:lnTo>
                      <a:lnTo>
                        <a:pt x="319" y="225"/>
                      </a:lnTo>
                      <a:lnTo>
                        <a:pt x="320" y="225"/>
                      </a:lnTo>
                      <a:lnTo>
                        <a:pt x="319" y="225"/>
                      </a:lnTo>
                      <a:lnTo>
                        <a:pt x="316" y="224"/>
                      </a:lnTo>
                      <a:lnTo>
                        <a:pt x="312" y="222"/>
                      </a:lnTo>
                      <a:lnTo>
                        <a:pt x="310" y="222"/>
                      </a:lnTo>
                      <a:lnTo>
                        <a:pt x="307" y="221"/>
                      </a:lnTo>
                      <a:lnTo>
                        <a:pt x="306" y="221"/>
                      </a:lnTo>
                      <a:lnTo>
                        <a:pt x="304" y="222"/>
                      </a:lnTo>
                      <a:lnTo>
                        <a:pt x="302" y="224"/>
                      </a:lnTo>
                      <a:lnTo>
                        <a:pt x="298" y="222"/>
                      </a:lnTo>
                      <a:lnTo>
                        <a:pt x="297" y="224"/>
                      </a:lnTo>
                      <a:lnTo>
                        <a:pt x="297" y="225"/>
                      </a:lnTo>
                      <a:lnTo>
                        <a:pt x="296" y="225"/>
                      </a:lnTo>
                      <a:lnTo>
                        <a:pt x="295" y="225"/>
                      </a:lnTo>
                      <a:lnTo>
                        <a:pt x="293" y="226"/>
                      </a:lnTo>
                      <a:lnTo>
                        <a:pt x="291" y="229"/>
                      </a:lnTo>
                      <a:lnTo>
                        <a:pt x="291" y="230"/>
                      </a:lnTo>
                      <a:lnTo>
                        <a:pt x="291" y="235"/>
                      </a:lnTo>
                      <a:lnTo>
                        <a:pt x="290" y="238"/>
                      </a:lnTo>
                      <a:lnTo>
                        <a:pt x="290" y="241"/>
                      </a:lnTo>
                      <a:lnTo>
                        <a:pt x="290" y="243"/>
                      </a:lnTo>
                      <a:lnTo>
                        <a:pt x="287" y="243"/>
                      </a:lnTo>
                      <a:lnTo>
                        <a:pt x="286" y="243"/>
                      </a:lnTo>
                      <a:lnTo>
                        <a:pt x="284" y="243"/>
                      </a:lnTo>
                      <a:lnTo>
                        <a:pt x="284" y="244"/>
                      </a:lnTo>
                      <a:lnTo>
                        <a:pt x="284" y="245"/>
                      </a:lnTo>
                      <a:lnTo>
                        <a:pt x="284" y="247"/>
                      </a:lnTo>
                      <a:lnTo>
                        <a:pt x="283" y="247"/>
                      </a:lnTo>
                      <a:lnTo>
                        <a:pt x="282" y="247"/>
                      </a:lnTo>
                      <a:lnTo>
                        <a:pt x="281" y="248"/>
                      </a:lnTo>
                      <a:lnTo>
                        <a:pt x="279" y="248"/>
                      </a:lnTo>
                      <a:lnTo>
                        <a:pt x="279" y="249"/>
                      </a:lnTo>
                      <a:lnTo>
                        <a:pt x="279" y="252"/>
                      </a:lnTo>
                      <a:lnTo>
                        <a:pt x="278" y="252"/>
                      </a:lnTo>
                      <a:lnTo>
                        <a:pt x="278" y="253"/>
                      </a:lnTo>
                      <a:lnTo>
                        <a:pt x="276" y="252"/>
                      </a:lnTo>
                      <a:lnTo>
                        <a:pt x="276" y="253"/>
                      </a:lnTo>
                      <a:lnTo>
                        <a:pt x="274" y="253"/>
                      </a:lnTo>
                      <a:lnTo>
                        <a:pt x="276" y="255"/>
                      </a:lnTo>
                      <a:lnTo>
                        <a:pt x="276" y="257"/>
                      </a:lnTo>
                      <a:lnTo>
                        <a:pt x="274" y="258"/>
                      </a:lnTo>
                      <a:lnTo>
                        <a:pt x="273" y="257"/>
                      </a:lnTo>
                      <a:lnTo>
                        <a:pt x="273" y="258"/>
                      </a:lnTo>
                      <a:lnTo>
                        <a:pt x="272" y="258"/>
                      </a:lnTo>
                      <a:lnTo>
                        <a:pt x="273" y="263"/>
                      </a:lnTo>
                      <a:lnTo>
                        <a:pt x="273" y="264"/>
                      </a:lnTo>
                      <a:lnTo>
                        <a:pt x="273" y="263"/>
                      </a:lnTo>
                      <a:lnTo>
                        <a:pt x="272" y="263"/>
                      </a:lnTo>
                      <a:lnTo>
                        <a:pt x="270" y="263"/>
                      </a:lnTo>
                      <a:lnTo>
                        <a:pt x="268" y="262"/>
                      </a:lnTo>
                      <a:lnTo>
                        <a:pt x="268" y="261"/>
                      </a:lnTo>
                      <a:lnTo>
                        <a:pt x="267" y="261"/>
                      </a:lnTo>
                      <a:lnTo>
                        <a:pt x="265" y="258"/>
                      </a:lnTo>
                      <a:lnTo>
                        <a:pt x="265" y="257"/>
                      </a:lnTo>
                      <a:lnTo>
                        <a:pt x="267" y="255"/>
                      </a:lnTo>
                      <a:lnTo>
                        <a:pt x="268" y="255"/>
                      </a:lnTo>
                      <a:lnTo>
                        <a:pt x="269" y="254"/>
                      </a:lnTo>
                      <a:lnTo>
                        <a:pt x="269" y="253"/>
                      </a:lnTo>
                      <a:lnTo>
                        <a:pt x="268" y="252"/>
                      </a:lnTo>
                      <a:lnTo>
                        <a:pt x="269" y="252"/>
                      </a:lnTo>
                      <a:lnTo>
                        <a:pt x="270" y="250"/>
                      </a:lnTo>
                      <a:lnTo>
                        <a:pt x="270" y="249"/>
                      </a:lnTo>
                      <a:lnTo>
                        <a:pt x="270" y="248"/>
                      </a:lnTo>
                      <a:lnTo>
                        <a:pt x="270" y="245"/>
                      </a:lnTo>
                      <a:lnTo>
                        <a:pt x="272" y="245"/>
                      </a:lnTo>
                      <a:lnTo>
                        <a:pt x="273" y="245"/>
                      </a:lnTo>
                      <a:lnTo>
                        <a:pt x="274" y="245"/>
                      </a:lnTo>
                      <a:lnTo>
                        <a:pt x="274" y="244"/>
                      </a:lnTo>
                      <a:lnTo>
                        <a:pt x="274" y="243"/>
                      </a:lnTo>
                      <a:lnTo>
                        <a:pt x="276" y="243"/>
                      </a:lnTo>
                      <a:lnTo>
                        <a:pt x="276" y="241"/>
                      </a:lnTo>
                      <a:lnTo>
                        <a:pt x="276" y="240"/>
                      </a:lnTo>
                      <a:lnTo>
                        <a:pt x="276" y="239"/>
                      </a:lnTo>
                      <a:lnTo>
                        <a:pt x="277" y="239"/>
                      </a:lnTo>
                      <a:lnTo>
                        <a:pt x="277" y="238"/>
                      </a:lnTo>
                      <a:lnTo>
                        <a:pt x="277" y="236"/>
                      </a:lnTo>
                      <a:lnTo>
                        <a:pt x="277" y="235"/>
                      </a:lnTo>
                      <a:lnTo>
                        <a:pt x="277" y="234"/>
                      </a:lnTo>
                      <a:lnTo>
                        <a:pt x="276" y="233"/>
                      </a:lnTo>
                      <a:lnTo>
                        <a:pt x="274" y="233"/>
                      </a:lnTo>
                      <a:lnTo>
                        <a:pt x="273" y="233"/>
                      </a:lnTo>
                      <a:lnTo>
                        <a:pt x="272" y="234"/>
                      </a:lnTo>
                      <a:lnTo>
                        <a:pt x="272" y="235"/>
                      </a:lnTo>
                      <a:lnTo>
                        <a:pt x="270" y="235"/>
                      </a:lnTo>
                      <a:lnTo>
                        <a:pt x="270" y="236"/>
                      </a:lnTo>
                      <a:lnTo>
                        <a:pt x="269" y="238"/>
                      </a:lnTo>
                      <a:lnTo>
                        <a:pt x="270" y="239"/>
                      </a:lnTo>
                      <a:lnTo>
                        <a:pt x="269" y="240"/>
                      </a:lnTo>
                      <a:lnTo>
                        <a:pt x="264" y="239"/>
                      </a:lnTo>
                      <a:lnTo>
                        <a:pt x="263" y="239"/>
                      </a:lnTo>
                      <a:lnTo>
                        <a:pt x="262" y="238"/>
                      </a:lnTo>
                      <a:lnTo>
                        <a:pt x="260" y="238"/>
                      </a:lnTo>
                      <a:lnTo>
                        <a:pt x="259" y="238"/>
                      </a:lnTo>
                      <a:lnTo>
                        <a:pt x="259" y="239"/>
                      </a:lnTo>
                      <a:lnTo>
                        <a:pt x="259" y="241"/>
                      </a:lnTo>
                      <a:lnTo>
                        <a:pt x="260" y="241"/>
                      </a:lnTo>
                      <a:lnTo>
                        <a:pt x="260" y="243"/>
                      </a:lnTo>
                      <a:lnTo>
                        <a:pt x="260" y="245"/>
                      </a:lnTo>
                      <a:lnTo>
                        <a:pt x="259" y="247"/>
                      </a:lnTo>
                      <a:lnTo>
                        <a:pt x="258" y="248"/>
                      </a:lnTo>
                      <a:lnTo>
                        <a:pt x="258" y="249"/>
                      </a:lnTo>
                      <a:lnTo>
                        <a:pt x="257" y="252"/>
                      </a:lnTo>
                      <a:lnTo>
                        <a:pt x="257" y="253"/>
                      </a:lnTo>
                      <a:lnTo>
                        <a:pt x="255" y="254"/>
                      </a:lnTo>
                      <a:lnTo>
                        <a:pt x="254" y="254"/>
                      </a:lnTo>
                      <a:lnTo>
                        <a:pt x="253" y="254"/>
                      </a:lnTo>
                      <a:lnTo>
                        <a:pt x="253" y="255"/>
                      </a:lnTo>
                      <a:lnTo>
                        <a:pt x="251" y="257"/>
                      </a:lnTo>
                      <a:lnTo>
                        <a:pt x="250" y="257"/>
                      </a:lnTo>
                      <a:lnTo>
                        <a:pt x="249" y="259"/>
                      </a:lnTo>
                      <a:lnTo>
                        <a:pt x="248" y="258"/>
                      </a:lnTo>
                      <a:lnTo>
                        <a:pt x="248" y="257"/>
                      </a:lnTo>
                      <a:lnTo>
                        <a:pt x="246" y="255"/>
                      </a:lnTo>
                      <a:lnTo>
                        <a:pt x="246" y="254"/>
                      </a:lnTo>
                      <a:lnTo>
                        <a:pt x="246" y="253"/>
                      </a:lnTo>
                      <a:lnTo>
                        <a:pt x="246" y="250"/>
                      </a:lnTo>
                      <a:lnTo>
                        <a:pt x="246" y="249"/>
                      </a:lnTo>
                      <a:lnTo>
                        <a:pt x="246" y="247"/>
                      </a:lnTo>
                      <a:lnTo>
                        <a:pt x="245" y="245"/>
                      </a:lnTo>
                      <a:lnTo>
                        <a:pt x="244" y="243"/>
                      </a:lnTo>
                      <a:lnTo>
                        <a:pt x="243" y="241"/>
                      </a:lnTo>
                      <a:lnTo>
                        <a:pt x="243" y="243"/>
                      </a:lnTo>
                      <a:lnTo>
                        <a:pt x="241" y="243"/>
                      </a:lnTo>
                      <a:lnTo>
                        <a:pt x="241" y="244"/>
                      </a:lnTo>
                      <a:lnTo>
                        <a:pt x="240" y="245"/>
                      </a:lnTo>
                      <a:lnTo>
                        <a:pt x="240" y="247"/>
                      </a:lnTo>
                      <a:lnTo>
                        <a:pt x="241" y="248"/>
                      </a:lnTo>
                      <a:lnTo>
                        <a:pt x="241" y="249"/>
                      </a:lnTo>
                      <a:lnTo>
                        <a:pt x="240" y="250"/>
                      </a:lnTo>
                      <a:lnTo>
                        <a:pt x="241" y="252"/>
                      </a:lnTo>
                      <a:lnTo>
                        <a:pt x="241" y="253"/>
                      </a:lnTo>
                      <a:lnTo>
                        <a:pt x="241" y="254"/>
                      </a:lnTo>
                      <a:lnTo>
                        <a:pt x="240" y="255"/>
                      </a:lnTo>
                      <a:lnTo>
                        <a:pt x="241" y="257"/>
                      </a:lnTo>
                      <a:lnTo>
                        <a:pt x="240" y="257"/>
                      </a:lnTo>
                      <a:lnTo>
                        <a:pt x="239" y="257"/>
                      </a:lnTo>
                      <a:lnTo>
                        <a:pt x="239" y="258"/>
                      </a:lnTo>
                      <a:lnTo>
                        <a:pt x="237" y="259"/>
                      </a:lnTo>
                      <a:lnTo>
                        <a:pt x="236" y="259"/>
                      </a:lnTo>
                      <a:lnTo>
                        <a:pt x="236" y="261"/>
                      </a:lnTo>
                      <a:lnTo>
                        <a:pt x="235" y="261"/>
                      </a:lnTo>
                      <a:lnTo>
                        <a:pt x="235" y="262"/>
                      </a:lnTo>
                      <a:lnTo>
                        <a:pt x="234" y="262"/>
                      </a:lnTo>
                      <a:lnTo>
                        <a:pt x="232" y="264"/>
                      </a:lnTo>
                      <a:lnTo>
                        <a:pt x="231" y="267"/>
                      </a:lnTo>
                      <a:lnTo>
                        <a:pt x="231" y="268"/>
                      </a:lnTo>
                      <a:lnTo>
                        <a:pt x="231" y="269"/>
                      </a:lnTo>
                      <a:lnTo>
                        <a:pt x="230" y="271"/>
                      </a:lnTo>
                      <a:lnTo>
                        <a:pt x="230" y="272"/>
                      </a:lnTo>
                      <a:lnTo>
                        <a:pt x="229" y="274"/>
                      </a:lnTo>
                      <a:lnTo>
                        <a:pt x="227" y="278"/>
                      </a:lnTo>
                      <a:lnTo>
                        <a:pt x="227" y="280"/>
                      </a:lnTo>
                      <a:lnTo>
                        <a:pt x="226" y="282"/>
                      </a:lnTo>
                      <a:lnTo>
                        <a:pt x="226" y="283"/>
                      </a:lnTo>
                      <a:lnTo>
                        <a:pt x="225" y="286"/>
                      </a:lnTo>
                      <a:lnTo>
                        <a:pt x="225" y="287"/>
                      </a:lnTo>
                      <a:lnTo>
                        <a:pt x="226" y="287"/>
                      </a:lnTo>
                      <a:lnTo>
                        <a:pt x="226" y="288"/>
                      </a:lnTo>
                      <a:lnTo>
                        <a:pt x="225" y="288"/>
                      </a:lnTo>
                      <a:lnTo>
                        <a:pt x="225" y="290"/>
                      </a:lnTo>
                      <a:lnTo>
                        <a:pt x="223" y="290"/>
                      </a:lnTo>
                      <a:lnTo>
                        <a:pt x="223" y="291"/>
                      </a:lnTo>
                      <a:lnTo>
                        <a:pt x="223" y="292"/>
                      </a:lnTo>
                      <a:lnTo>
                        <a:pt x="222" y="294"/>
                      </a:lnTo>
                      <a:lnTo>
                        <a:pt x="222" y="295"/>
                      </a:lnTo>
                      <a:lnTo>
                        <a:pt x="221" y="295"/>
                      </a:lnTo>
                      <a:lnTo>
                        <a:pt x="221" y="297"/>
                      </a:lnTo>
                      <a:lnTo>
                        <a:pt x="220" y="300"/>
                      </a:lnTo>
                      <a:lnTo>
                        <a:pt x="218" y="301"/>
                      </a:lnTo>
                      <a:lnTo>
                        <a:pt x="218" y="302"/>
                      </a:lnTo>
                      <a:lnTo>
                        <a:pt x="218" y="305"/>
                      </a:lnTo>
                      <a:lnTo>
                        <a:pt x="217" y="305"/>
                      </a:lnTo>
                      <a:lnTo>
                        <a:pt x="216" y="309"/>
                      </a:lnTo>
                      <a:lnTo>
                        <a:pt x="215" y="310"/>
                      </a:lnTo>
                      <a:lnTo>
                        <a:pt x="215" y="311"/>
                      </a:lnTo>
                      <a:lnTo>
                        <a:pt x="213" y="313"/>
                      </a:lnTo>
                      <a:lnTo>
                        <a:pt x="212" y="315"/>
                      </a:lnTo>
                      <a:lnTo>
                        <a:pt x="211" y="315"/>
                      </a:lnTo>
                      <a:lnTo>
                        <a:pt x="209" y="318"/>
                      </a:lnTo>
                      <a:lnTo>
                        <a:pt x="209" y="319"/>
                      </a:lnTo>
                      <a:lnTo>
                        <a:pt x="209" y="320"/>
                      </a:lnTo>
                      <a:lnTo>
                        <a:pt x="208" y="322"/>
                      </a:lnTo>
                      <a:lnTo>
                        <a:pt x="208" y="323"/>
                      </a:lnTo>
                      <a:lnTo>
                        <a:pt x="208" y="324"/>
                      </a:lnTo>
                      <a:lnTo>
                        <a:pt x="209" y="324"/>
                      </a:lnTo>
                      <a:lnTo>
                        <a:pt x="209" y="325"/>
                      </a:lnTo>
                      <a:lnTo>
                        <a:pt x="211" y="325"/>
                      </a:lnTo>
                      <a:lnTo>
                        <a:pt x="206" y="324"/>
                      </a:lnTo>
                      <a:lnTo>
                        <a:pt x="199" y="318"/>
                      </a:lnTo>
                      <a:lnTo>
                        <a:pt x="198" y="315"/>
                      </a:lnTo>
                      <a:lnTo>
                        <a:pt x="199" y="314"/>
                      </a:lnTo>
                      <a:lnTo>
                        <a:pt x="201" y="310"/>
                      </a:lnTo>
                      <a:lnTo>
                        <a:pt x="201" y="309"/>
                      </a:lnTo>
                      <a:lnTo>
                        <a:pt x="203" y="300"/>
                      </a:lnTo>
                      <a:lnTo>
                        <a:pt x="203" y="299"/>
                      </a:lnTo>
                      <a:lnTo>
                        <a:pt x="203" y="296"/>
                      </a:lnTo>
                      <a:lnTo>
                        <a:pt x="202" y="295"/>
                      </a:lnTo>
                      <a:lnTo>
                        <a:pt x="201" y="295"/>
                      </a:lnTo>
                      <a:lnTo>
                        <a:pt x="199" y="295"/>
                      </a:lnTo>
                      <a:lnTo>
                        <a:pt x="198" y="296"/>
                      </a:lnTo>
                      <a:lnTo>
                        <a:pt x="197" y="299"/>
                      </a:lnTo>
                      <a:lnTo>
                        <a:pt x="194" y="299"/>
                      </a:lnTo>
                      <a:lnTo>
                        <a:pt x="193" y="299"/>
                      </a:lnTo>
                      <a:lnTo>
                        <a:pt x="190" y="300"/>
                      </a:lnTo>
                      <a:lnTo>
                        <a:pt x="189" y="301"/>
                      </a:lnTo>
                      <a:lnTo>
                        <a:pt x="187" y="300"/>
                      </a:lnTo>
                      <a:lnTo>
                        <a:pt x="188" y="292"/>
                      </a:lnTo>
                      <a:lnTo>
                        <a:pt x="190" y="287"/>
                      </a:lnTo>
                      <a:lnTo>
                        <a:pt x="192" y="286"/>
                      </a:lnTo>
                      <a:lnTo>
                        <a:pt x="192" y="285"/>
                      </a:lnTo>
                      <a:lnTo>
                        <a:pt x="192" y="283"/>
                      </a:lnTo>
                      <a:lnTo>
                        <a:pt x="192" y="276"/>
                      </a:lnTo>
                      <a:lnTo>
                        <a:pt x="190" y="271"/>
                      </a:lnTo>
                      <a:lnTo>
                        <a:pt x="188" y="268"/>
                      </a:lnTo>
                      <a:lnTo>
                        <a:pt x="188" y="267"/>
                      </a:lnTo>
                      <a:lnTo>
                        <a:pt x="190" y="264"/>
                      </a:lnTo>
                      <a:lnTo>
                        <a:pt x="189" y="262"/>
                      </a:lnTo>
                      <a:lnTo>
                        <a:pt x="187" y="259"/>
                      </a:lnTo>
                      <a:lnTo>
                        <a:pt x="184" y="257"/>
                      </a:lnTo>
                      <a:lnTo>
                        <a:pt x="175" y="253"/>
                      </a:lnTo>
                      <a:lnTo>
                        <a:pt x="171" y="254"/>
                      </a:lnTo>
                      <a:lnTo>
                        <a:pt x="171" y="255"/>
                      </a:lnTo>
                      <a:lnTo>
                        <a:pt x="170" y="255"/>
                      </a:lnTo>
                      <a:lnTo>
                        <a:pt x="168" y="254"/>
                      </a:lnTo>
                      <a:lnTo>
                        <a:pt x="165" y="253"/>
                      </a:lnTo>
                      <a:lnTo>
                        <a:pt x="165" y="252"/>
                      </a:lnTo>
                      <a:lnTo>
                        <a:pt x="165" y="250"/>
                      </a:lnTo>
                      <a:lnTo>
                        <a:pt x="166" y="249"/>
                      </a:lnTo>
                      <a:lnTo>
                        <a:pt x="168" y="248"/>
                      </a:lnTo>
                      <a:lnTo>
                        <a:pt x="169" y="245"/>
                      </a:lnTo>
                      <a:lnTo>
                        <a:pt x="166" y="241"/>
                      </a:lnTo>
                      <a:lnTo>
                        <a:pt x="165" y="240"/>
                      </a:lnTo>
                      <a:lnTo>
                        <a:pt x="164" y="240"/>
                      </a:lnTo>
                      <a:lnTo>
                        <a:pt x="161" y="238"/>
                      </a:lnTo>
                      <a:lnTo>
                        <a:pt x="159" y="238"/>
                      </a:lnTo>
                      <a:lnTo>
                        <a:pt x="159" y="239"/>
                      </a:lnTo>
                      <a:lnTo>
                        <a:pt x="156" y="238"/>
                      </a:lnTo>
                      <a:lnTo>
                        <a:pt x="155" y="236"/>
                      </a:lnTo>
                      <a:lnTo>
                        <a:pt x="152" y="238"/>
                      </a:lnTo>
                      <a:lnTo>
                        <a:pt x="146" y="235"/>
                      </a:lnTo>
                      <a:lnTo>
                        <a:pt x="143" y="236"/>
                      </a:lnTo>
                      <a:lnTo>
                        <a:pt x="138" y="235"/>
                      </a:lnTo>
                      <a:lnTo>
                        <a:pt x="137" y="234"/>
                      </a:lnTo>
                      <a:lnTo>
                        <a:pt x="137" y="233"/>
                      </a:lnTo>
                      <a:lnTo>
                        <a:pt x="135" y="233"/>
                      </a:lnTo>
                      <a:lnTo>
                        <a:pt x="129" y="236"/>
                      </a:lnTo>
                      <a:lnTo>
                        <a:pt x="128" y="236"/>
                      </a:lnTo>
                      <a:lnTo>
                        <a:pt x="126" y="236"/>
                      </a:lnTo>
                      <a:lnTo>
                        <a:pt x="126" y="235"/>
                      </a:lnTo>
                      <a:lnTo>
                        <a:pt x="126" y="234"/>
                      </a:lnTo>
                      <a:lnTo>
                        <a:pt x="124" y="234"/>
                      </a:lnTo>
                      <a:lnTo>
                        <a:pt x="122" y="233"/>
                      </a:lnTo>
                      <a:lnTo>
                        <a:pt x="121" y="233"/>
                      </a:lnTo>
                      <a:lnTo>
                        <a:pt x="118" y="234"/>
                      </a:lnTo>
                      <a:lnTo>
                        <a:pt x="115" y="234"/>
                      </a:lnTo>
                      <a:lnTo>
                        <a:pt x="113" y="233"/>
                      </a:lnTo>
                      <a:lnTo>
                        <a:pt x="107" y="229"/>
                      </a:lnTo>
                      <a:lnTo>
                        <a:pt x="105" y="229"/>
                      </a:lnTo>
                      <a:lnTo>
                        <a:pt x="103" y="226"/>
                      </a:lnTo>
                      <a:lnTo>
                        <a:pt x="98" y="224"/>
                      </a:lnTo>
                      <a:lnTo>
                        <a:pt x="93" y="222"/>
                      </a:lnTo>
                      <a:lnTo>
                        <a:pt x="90" y="221"/>
                      </a:lnTo>
                      <a:lnTo>
                        <a:pt x="88" y="221"/>
                      </a:lnTo>
                      <a:lnTo>
                        <a:pt x="86" y="221"/>
                      </a:lnTo>
                      <a:lnTo>
                        <a:pt x="82" y="220"/>
                      </a:lnTo>
                      <a:lnTo>
                        <a:pt x="81" y="220"/>
                      </a:lnTo>
                      <a:lnTo>
                        <a:pt x="37" y="210"/>
                      </a:lnTo>
                      <a:lnTo>
                        <a:pt x="35" y="210"/>
                      </a:lnTo>
                      <a:lnTo>
                        <a:pt x="21" y="207"/>
                      </a:lnTo>
                      <a:lnTo>
                        <a:pt x="21" y="205"/>
                      </a:lnTo>
                      <a:lnTo>
                        <a:pt x="20" y="202"/>
                      </a:lnTo>
                      <a:lnTo>
                        <a:pt x="18" y="196"/>
                      </a:lnTo>
                      <a:lnTo>
                        <a:pt x="15" y="192"/>
                      </a:lnTo>
                      <a:lnTo>
                        <a:pt x="9" y="188"/>
                      </a:lnTo>
                      <a:lnTo>
                        <a:pt x="7" y="188"/>
                      </a:lnTo>
                      <a:lnTo>
                        <a:pt x="4" y="186"/>
                      </a:lnTo>
                      <a:lnTo>
                        <a:pt x="2" y="186"/>
                      </a:lnTo>
                      <a:lnTo>
                        <a:pt x="1" y="186"/>
                      </a:lnTo>
                      <a:lnTo>
                        <a:pt x="0" y="184"/>
                      </a:lnTo>
                      <a:lnTo>
                        <a:pt x="0" y="183"/>
                      </a:lnTo>
                      <a:lnTo>
                        <a:pt x="1" y="182"/>
                      </a:lnTo>
                      <a:lnTo>
                        <a:pt x="2" y="180"/>
                      </a:lnTo>
                      <a:lnTo>
                        <a:pt x="4" y="180"/>
                      </a:lnTo>
                      <a:lnTo>
                        <a:pt x="4" y="179"/>
                      </a:lnTo>
                      <a:lnTo>
                        <a:pt x="5" y="179"/>
                      </a:lnTo>
                      <a:lnTo>
                        <a:pt x="7" y="179"/>
                      </a:lnTo>
                      <a:lnTo>
                        <a:pt x="9" y="178"/>
                      </a:lnTo>
                      <a:lnTo>
                        <a:pt x="10" y="177"/>
                      </a:lnTo>
                      <a:lnTo>
                        <a:pt x="11" y="177"/>
                      </a:lnTo>
                      <a:lnTo>
                        <a:pt x="16" y="174"/>
                      </a:lnTo>
                      <a:lnTo>
                        <a:pt x="21" y="173"/>
                      </a:lnTo>
                      <a:lnTo>
                        <a:pt x="25" y="170"/>
                      </a:lnTo>
                      <a:lnTo>
                        <a:pt x="28" y="168"/>
                      </a:lnTo>
                      <a:lnTo>
                        <a:pt x="29" y="166"/>
                      </a:lnTo>
                      <a:lnTo>
                        <a:pt x="30" y="165"/>
                      </a:lnTo>
                      <a:lnTo>
                        <a:pt x="33" y="163"/>
                      </a:lnTo>
                      <a:lnTo>
                        <a:pt x="34" y="161"/>
                      </a:lnTo>
                      <a:lnTo>
                        <a:pt x="34" y="160"/>
                      </a:lnTo>
                      <a:lnTo>
                        <a:pt x="35" y="160"/>
                      </a:lnTo>
                      <a:lnTo>
                        <a:pt x="35" y="159"/>
                      </a:lnTo>
                      <a:lnTo>
                        <a:pt x="37" y="158"/>
                      </a:lnTo>
                      <a:lnTo>
                        <a:pt x="37" y="156"/>
                      </a:lnTo>
                      <a:lnTo>
                        <a:pt x="38" y="156"/>
                      </a:lnTo>
                      <a:lnTo>
                        <a:pt x="38" y="155"/>
                      </a:lnTo>
                      <a:lnTo>
                        <a:pt x="39" y="155"/>
                      </a:lnTo>
                      <a:lnTo>
                        <a:pt x="42" y="154"/>
                      </a:lnTo>
                      <a:lnTo>
                        <a:pt x="43" y="153"/>
                      </a:lnTo>
                      <a:lnTo>
                        <a:pt x="46" y="153"/>
                      </a:lnTo>
                      <a:lnTo>
                        <a:pt x="47" y="153"/>
                      </a:lnTo>
                      <a:lnTo>
                        <a:pt x="49" y="151"/>
                      </a:lnTo>
                      <a:lnTo>
                        <a:pt x="51" y="151"/>
                      </a:lnTo>
                      <a:lnTo>
                        <a:pt x="51" y="153"/>
                      </a:lnTo>
                      <a:lnTo>
                        <a:pt x="52" y="153"/>
                      </a:lnTo>
                      <a:lnTo>
                        <a:pt x="53" y="153"/>
                      </a:lnTo>
                      <a:lnTo>
                        <a:pt x="54" y="153"/>
                      </a:lnTo>
                      <a:lnTo>
                        <a:pt x="56" y="151"/>
                      </a:lnTo>
                      <a:lnTo>
                        <a:pt x="57" y="151"/>
                      </a:lnTo>
                      <a:lnTo>
                        <a:pt x="58" y="151"/>
                      </a:lnTo>
                      <a:lnTo>
                        <a:pt x="58" y="150"/>
                      </a:lnTo>
                      <a:lnTo>
                        <a:pt x="60" y="150"/>
                      </a:lnTo>
                      <a:lnTo>
                        <a:pt x="61" y="150"/>
                      </a:lnTo>
                      <a:lnTo>
                        <a:pt x="62" y="150"/>
                      </a:lnTo>
                      <a:lnTo>
                        <a:pt x="63" y="150"/>
                      </a:lnTo>
                      <a:lnTo>
                        <a:pt x="65" y="150"/>
                      </a:lnTo>
                      <a:lnTo>
                        <a:pt x="66" y="150"/>
                      </a:lnTo>
                      <a:lnTo>
                        <a:pt x="67" y="149"/>
                      </a:lnTo>
                      <a:lnTo>
                        <a:pt x="68" y="149"/>
                      </a:lnTo>
                      <a:lnTo>
                        <a:pt x="70" y="147"/>
                      </a:lnTo>
                      <a:lnTo>
                        <a:pt x="72" y="146"/>
                      </a:lnTo>
                      <a:lnTo>
                        <a:pt x="74" y="145"/>
                      </a:lnTo>
                      <a:lnTo>
                        <a:pt x="75" y="145"/>
                      </a:lnTo>
                      <a:lnTo>
                        <a:pt x="76" y="144"/>
                      </a:lnTo>
                      <a:lnTo>
                        <a:pt x="77" y="142"/>
                      </a:lnTo>
                      <a:lnTo>
                        <a:pt x="80" y="141"/>
                      </a:lnTo>
                      <a:lnTo>
                        <a:pt x="81" y="139"/>
                      </a:lnTo>
                      <a:lnTo>
                        <a:pt x="82" y="137"/>
                      </a:lnTo>
                      <a:lnTo>
                        <a:pt x="82" y="135"/>
                      </a:lnTo>
                      <a:lnTo>
                        <a:pt x="85" y="132"/>
                      </a:lnTo>
                      <a:lnTo>
                        <a:pt x="86" y="132"/>
                      </a:lnTo>
                      <a:lnTo>
                        <a:pt x="88" y="132"/>
                      </a:lnTo>
                      <a:lnTo>
                        <a:pt x="89" y="132"/>
                      </a:lnTo>
                      <a:lnTo>
                        <a:pt x="90" y="132"/>
                      </a:lnTo>
                      <a:lnTo>
                        <a:pt x="91" y="131"/>
                      </a:lnTo>
                      <a:lnTo>
                        <a:pt x="93" y="131"/>
                      </a:lnTo>
                      <a:lnTo>
                        <a:pt x="94" y="131"/>
                      </a:lnTo>
                      <a:lnTo>
                        <a:pt x="95" y="131"/>
                      </a:lnTo>
                      <a:lnTo>
                        <a:pt x="96" y="130"/>
                      </a:lnTo>
                      <a:lnTo>
                        <a:pt x="98" y="130"/>
                      </a:lnTo>
                      <a:lnTo>
                        <a:pt x="98" y="128"/>
                      </a:lnTo>
                      <a:lnTo>
                        <a:pt x="99" y="127"/>
                      </a:lnTo>
                      <a:lnTo>
                        <a:pt x="99" y="126"/>
                      </a:lnTo>
                      <a:lnTo>
                        <a:pt x="100" y="123"/>
                      </a:lnTo>
                      <a:lnTo>
                        <a:pt x="100" y="122"/>
                      </a:lnTo>
                      <a:lnTo>
                        <a:pt x="100" y="121"/>
                      </a:lnTo>
                      <a:lnTo>
                        <a:pt x="102" y="119"/>
                      </a:lnTo>
                      <a:lnTo>
                        <a:pt x="102" y="118"/>
                      </a:lnTo>
                      <a:lnTo>
                        <a:pt x="103" y="118"/>
                      </a:lnTo>
                      <a:lnTo>
                        <a:pt x="103" y="117"/>
                      </a:lnTo>
                      <a:lnTo>
                        <a:pt x="104" y="117"/>
                      </a:lnTo>
                      <a:lnTo>
                        <a:pt x="105" y="116"/>
                      </a:lnTo>
                      <a:lnTo>
                        <a:pt x="105" y="114"/>
                      </a:lnTo>
                      <a:lnTo>
                        <a:pt x="107" y="114"/>
                      </a:lnTo>
                      <a:lnTo>
                        <a:pt x="107" y="113"/>
                      </a:lnTo>
                      <a:lnTo>
                        <a:pt x="108" y="113"/>
                      </a:lnTo>
                      <a:lnTo>
                        <a:pt x="109" y="112"/>
                      </a:lnTo>
                      <a:lnTo>
                        <a:pt x="110" y="111"/>
                      </a:lnTo>
                      <a:lnTo>
                        <a:pt x="112" y="109"/>
                      </a:lnTo>
                      <a:lnTo>
                        <a:pt x="113" y="108"/>
                      </a:lnTo>
                      <a:lnTo>
                        <a:pt x="113" y="107"/>
                      </a:lnTo>
                      <a:lnTo>
                        <a:pt x="114" y="106"/>
                      </a:lnTo>
                      <a:lnTo>
                        <a:pt x="115" y="106"/>
                      </a:lnTo>
                      <a:lnTo>
                        <a:pt x="115" y="104"/>
                      </a:lnTo>
                      <a:lnTo>
                        <a:pt x="117" y="104"/>
                      </a:lnTo>
                      <a:lnTo>
                        <a:pt x="118" y="104"/>
                      </a:lnTo>
                      <a:lnTo>
                        <a:pt x="118" y="103"/>
                      </a:lnTo>
                      <a:lnTo>
                        <a:pt x="119" y="103"/>
                      </a:lnTo>
                      <a:lnTo>
                        <a:pt x="121" y="102"/>
                      </a:lnTo>
                      <a:lnTo>
                        <a:pt x="122" y="102"/>
                      </a:lnTo>
                      <a:lnTo>
                        <a:pt x="124" y="98"/>
                      </a:lnTo>
                      <a:lnTo>
                        <a:pt x="126" y="98"/>
                      </a:lnTo>
                      <a:lnTo>
                        <a:pt x="126" y="97"/>
                      </a:lnTo>
                      <a:lnTo>
                        <a:pt x="127" y="95"/>
                      </a:lnTo>
                      <a:lnTo>
                        <a:pt x="127" y="94"/>
                      </a:lnTo>
                      <a:lnTo>
                        <a:pt x="128" y="93"/>
                      </a:lnTo>
                      <a:lnTo>
                        <a:pt x="128" y="92"/>
                      </a:lnTo>
                      <a:lnTo>
                        <a:pt x="131" y="89"/>
                      </a:lnTo>
                      <a:lnTo>
                        <a:pt x="131" y="88"/>
                      </a:lnTo>
                      <a:lnTo>
                        <a:pt x="132" y="86"/>
                      </a:lnTo>
                      <a:lnTo>
                        <a:pt x="133" y="86"/>
                      </a:lnTo>
                      <a:lnTo>
                        <a:pt x="133" y="85"/>
                      </a:lnTo>
                      <a:lnTo>
                        <a:pt x="135" y="85"/>
                      </a:lnTo>
                      <a:lnTo>
                        <a:pt x="137" y="84"/>
                      </a:lnTo>
                      <a:lnTo>
                        <a:pt x="138" y="83"/>
                      </a:lnTo>
                      <a:lnTo>
                        <a:pt x="140" y="81"/>
                      </a:lnTo>
                      <a:lnTo>
                        <a:pt x="141" y="81"/>
                      </a:lnTo>
                      <a:lnTo>
                        <a:pt x="142" y="80"/>
                      </a:lnTo>
                      <a:lnTo>
                        <a:pt x="143" y="80"/>
                      </a:lnTo>
                      <a:lnTo>
                        <a:pt x="145" y="79"/>
                      </a:lnTo>
                      <a:lnTo>
                        <a:pt x="145" y="78"/>
                      </a:lnTo>
                      <a:lnTo>
                        <a:pt x="146" y="78"/>
                      </a:lnTo>
                      <a:lnTo>
                        <a:pt x="146" y="76"/>
                      </a:lnTo>
                      <a:lnTo>
                        <a:pt x="147" y="76"/>
                      </a:lnTo>
                      <a:lnTo>
                        <a:pt x="149" y="76"/>
                      </a:lnTo>
                      <a:lnTo>
                        <a:pt x="150" y="76"/>
                      </a:lnTo>
                      <a:lnTo>
                        <a:pt x="152" y="75"/>
                      </a:lnTo>
                      <a:lnTo>
                        <a:pt x="154" y="75"/>
                      </a:lnTo>
                      <a:lnTo>
                        <a:pt x="155" y="75"/>
                      </a:lnTo>
                      <a:lnTo>
                        <a:pt x="155" y="74"/>
                      </a:lnTo>
                      <a:lnTo>
                        <a:pt x="156" y="74"/>
                      </a:lnTo>
                      <a:lnTo>
                        <a:pt x="157" y="74"/>
                      </a:lnTo>
                      <a:lnTo>
                        <a:pt x="160" y="74"/>
                      </a:lnTo>
                      <a:lnTo>
                        <a:pt x="161" y="74"/>
                      </a:lnTo>
                      <a:lnTo>
                        <a:pt x="162" y="74"/>
                      </a:lnTo>
                      <a:lnTo>
                        <a:pt x="164" y="74"/>
                      </a:lnTo>
                      <a:lnTo>
                        <a:pt x="165" y="74"/>
                      </a:lnTo>
                      <a:close/>
                      <a:moveTo>
                        <a:pt x="123" y="0"/>
                      </a:moveTo>
                      <a:lnTo>
                        <a:pt x="124" y="1"/>
                      </a:lnTo>
                      <a:lnTo>
                        <a:pt x="124" y="3"/>
                      </a:lnTo>
                      <a:lnTo>
                        <a:pt x="123" y="3"/>
                      </a:lnTo>
                      <a:lnTo>
                        <a:pt x="122" y="3"/>
                      </a:lnTo>
                      <a:lnTo>
                        <a:pt x="122" y="4"/>
                      </a:lnTo>
                      <a:lnTo>
                        <a:pt x="121" y="4"/>
                      </a:lnTo>
                      <a:lnTo>
                        <a:pt x="119" y="6"/>
                      </a:lnTo>
                      <a:lnTo>
                        <a:pt x="118" y="8"/>
                      </a:lnTo>
                      <a:lnTo>
                        <a:pt x="114" y="11"/>
                      </a:lnTo>
                      <a:lnTo>
                        <a:pt x="114" y="13"/>
                      </a:lnTo>
                      <a:lnTo>
                        <a:pt x="114" y="14"/>
                      </a:lnTo>
                      <a:lnTo>
                        <a:pt x="114" y="15"/>
                      </a:lnTo>
                      <a:lnTo>
                        <a:pt x="108" y="20"/>
                      </a:lnTo>
                      <a:lnTo>
                        <a:pt x="105" y="23"/>
                      </a:lnTo>
                      <a:lnTo>
                        <a:pt x="102" y="24"/>
                      </a:lnTo>
                      <a:lnTo>
                        <a:pt x="100" y="24"/>
                      </a:lnTo>
                      <a:lnTo>
                        <a:pt x="98" y="27"/>
                      </a:lnTo>
                      <a:lnTo>
                        <a:pt x="96" y="27"/>
                      </a:lnTo>
                      <a:lnTo>
                        <a:pt x="94" y="28"/>
                      </a:lnTo>
                      <a:lnTo>
                        <a:pt x="93" y="29"/>
                      </a:lnTo>
                      <a:lnTo>
                        <a:pt x="91" y="29"/>
                      </a:lnTo>
                      <a:lnTo>
                        <a:pt x="89" y="32"/>
                      </a:lnTo>
                      <a:lnTo>
                        <a:pt x="89" y="33"/>
                      </a:lnTo>
                      <a:lnTo>
                        <a:pt x="89" y="34"/>
                      </a:lnTo>
                      <a:lnTo>
                        <a:pt x="90" y="34"/>
                      </a:lnTo>
                      <a:lnTo>
                        <a:pt x="91" y="34"/>
                      </a:lnTo>
                      <a:lnTo>
                        <a:pt x="94" y="33"/>
                      </a:lnTo>
                      <a:lnTo>
                        <a:pt x="93" y="34"/>
                      </a:lnTo>
                      <a:lnTo>
                        <a:pt x="88" y="38"/>
                      </a:lnTo>
                      <a:lnTo>
                        <a:pt x="86" y="39"/>
                      </a:lnTo>
                      <a:lnTo>
                        <a:pt x="84" y="39"/>
                      </a:lnTo>
                      <a:lnTo>
                        <a:pt x="80" y="42"/>
                      </a:lnTo>
                      <a:lnTo>
                        <a:pt x="79" y="42"/>
                      </a:lnTo>
                      <a:lnTo>
                        <a:pt x="77" y="43"/>
                      </a:lnTo>
                      <a:lnTo>
                        <a:pt x="75" y="42"/>
                      </a:lnTo>
                      <a:lnTo>
                        <a:pt x="74" y="41"/>
                      </a:lnTo>
                      <a:lnTo>
                        <a:pt x="71" y="41"/>
                      </a:lnTo>
                      <a:lnTo>
                        <a:pt x="72" y="39"/>
                      </a:lnTo>
                      <a:lnTo>
                        <a:pt x="71" y="38"/>
                      </a:lnTo>
                      <a:lnTo>
                        <a:pt x="70" y="38"/>
                      </a:lnTo>
                      <a:lnTo>
                        <a:pt x="70" y="37"/>
                      </a:lnTo>
                      <a:lnTo>
                        <a:pt x="71" y="36"/>
                      </a:lnTo>
                      <a:lnTo>
                        <a:pt x="72" y="36"/>
                      </a:lnTo>
                      <a:lnTo>
                        <a:pt x="72" y="34"/>
                      </a:lnTo>
                      <a:lnTo>
                        <a:pt x="75" y="32"/>
                      </a:lnTo>
                      <a:lnTo>
                        <a:pt x="80" y="28"/>
                      </a:lnTo>
                      <a:lnTo>
                        <a:pt x="85" y="24"/>
                      </a:lnTo>
                      <a:lnTo>
                        <a:pt x="86" y="23"/>
                      </a:lnTo>
                      <a:lnTo>
                        <a:pt x="90" y="22"/>
                      </a:lnTo>
                      <a:lnTo>
                        <a:pt x="90" y="20"/>
                      </a:lnTo>
                      <a:lnTo>
                        <a:pt x="91" y="22"/>
                      </a:lnTo>
                      <a:lnTo>
                        <a:pt x="91" y="20"/>
                      </a:lnTo>
                      <a:lnTo>
                        <a:pt x="93" y="20"/>
                      </a:lnTo>
                      <a:lnTo>
                        <a:pt x="93" y="19"/>
                      </a:lnTo>
                      <a:lnTo>
                        <a:pt x="96" y="17"/>
                      </a:lnTo>
                      <a:lnTo>
                        <a:pt x="98" y="17"/>
                      </a:lnTo>
                      <a:lnTo>
                        <a:pt x="99" y="17"/>
                      </a:lnTo>
                      <a:lnTo>
                        <a:pt x="100" y="15"/>
                      </a:lnTo>
                      <a:lnTo>
                        <a:pt x="102" y="15"/>
                      </a:lnTo>
                      <a:lnTo>
                        <a:pt x="100" y="14"/>
                      </a:lnTo>
                      <a:lnTo>
                        <a:pt x="102" y="13"/>
                      </a:lnTo>
                      <a:lnTo>
                        <a:pt x="103" y="13"/>
                      </a:lnTo>
                      <a:lnTo>
                        <a:pt x="104" y="11"/>
                      </a:lnTo>
                      <a:lnTo>
                        <a:pt x="105" y="10"/>
                      </a:lnTo>
                      <a:lnTo>
                        <a:pt x="107" y="9"/>
                      </a:lnTo>
                      <a:lnTo>
                        <a:pt x="107" y="8"/>
                      </a:lnTo>
                      <a:lnTo>
                        <a:pt x="108" y="6"/>
                      </a:lnTo>
                      <a:lnTo>
                        <a:pt x="110" y="5"/>
                      </a:lnTo>
                      <a:lnTo>
                        <a:pt x="113" y="4"/>
                      </a:lnTo>
                      <a:lnTo>
                        <a:pt x="115" y="3"/>
                      </a:lnTo>
                      <a:lnTo>
                        <a:pt x="117" y="4"/>
                      </a:lnTo>
                      <a:lnTo>
                        <a:pt x="118" y="3"/>
                      </a:lnTo>
                      <a:lnTo>
                        <a:pt x="119" y="3"/>
                      </a:lnTo>
                      <a:lnTo>
                        <a:pt x="119" y="1"/>
                      </a:lnTo>
                      <a:lnTo>
                        <a:pt x="121" y="1"/>
                      </a:lnTo>
                      <a:lnTo>
                        <a:pt x="122" y="1"/>
                      </a:lnTo>
                      <a:lnTo>
                        <a:pt x="123" y="0"/>
                      </a:lnTo>
                      <a:close/>
                    </a:path>
                  </a:pathLst>
                </a:custGeom>
                <a:solidFill>
                  <a:srgbClr val="BFFF8C"/>
                </a:solidFill>
                <a:ln w="9525">
                  <a:solidFill>
                    <a:schemeClr val="tx1"/>
                  </a:solidFill>
                  <a:round/>
                  <a:headEnd/>
                  <a:tailEnd/>
                </a:ln>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1" name="Freeform 158"/>
                <p:cNvSpPr>
                  <a:spLocks/>
                </p:cNvSpPr>
                <p:nvPr/>
              </p:nvSpPr>
              <p:spPr bwMode="auto">
                <a:xfrm>
                  <a:off x="7112001" y="2414588"/>
                  <a:ext cx="11113" cy="9525"/>
                </a:xfrm>
                <a:custGeom>
                  <a:avLst/>
                  <a:gdLst>
                    <a:gd name="T0" fmla="*/ 5 w 7"/>
                    <a:gd name="T1" fmla="*/ 1 h 6"/>
                    <a:gd name="T2" fmla="*/ 7 w 7"/>
                    <a:gd name="T3" fmla="*/ 3 h 6"/>
                    <a:gd name="T4" fmla="*/ 5 w 7"/>
                    <a:gd name="T5" fmla="*/ 3 h 6"/>
                    <a:gd name="T6" fmla="*/ 4 w 7"/>
                    <a:gd name="T7" fmla="*/ 3 h 6"/>
                    <a:gd name="T8" fmla="*/ 4 w 7"/>
                    <a:gd name="T9" fmla="*/ 4 h 6"/>
                    <a:gd name="T10" fmla="*/ 5 w 7"/>
                    <a:gd name="T11" fmla="*/ 5 h 6"/>
                    <a:gd name="T12" fmla="*/ 4 w 7"/>
                    <a:gd name="T13" fmla="*/ 6 h 6"/>
                    <a:gd name="T14" fmla="*/ 3 w 7"/>
                    <a:gd name="T15" fmla="*/ 6 h 6"/>
                    <a:gd name="T16" fmla="*/ 2 w 7"/>
                    <a:gd name="T17" fmla="*/ 6 h 6"/>
                    <a:gd name="T18" fmla="*/ 0 w 7"/>
                    <a:gd name="T19" fmla="*/ 5 h 6"/>
                    <a:gd name="T20" fmla="*/ 0 w 7"/>
                    <a:gd name="T21" fmla="*/ 4 h 6"/>
                    <a:gd name="T22" fmla="*/ 2 w 7"/>
                    <a:gd name="T23" fmla="*/ 1 h 6"/>
                    <a:gd name="T24" fmla="*/ 3 w 7"/>
                    <a:gd name="T25" fmla="*/ 0 h 6"/>
                    <a:gd name="T26" fmla="*/ 5 w 7"/>
                    <a:gd name="T2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6">
                      <a:moveTo>
                        <a:pt x="5" y="1"/>
                      </a:moveTo>
                      <a:lnTo>
                        <a:pt x="7" y="3"/>
                      </a:lnTo>
                      <a:lnTo>
                        <a:pt x="5" y="3"/>
                      </a:lnTo>
                      <a:lnTo>
                        <a:pt x="4" y="3"/>
                      </a:lnTo>
                      <a:lnTo>
                        <a:pt x="4" y="4"/>
                      </a:lnTo>
                      <a:lnTo>
                        <a:pt x="5" y="5"/>
                      </a:lnTo>
                      <a:lnTo>
                        <a:pt x="4" y="6"/>
                      </a:lnTo>
                      <a:lnTo>
                        <a:pt x="3" y="6"/>
                      </a:lnTo>
                      <a:lnTo>
                        <a:pt x="2" y="6"/>
                      </a:lnTo>
                      <a:lnTo>
                        <a:pt x="0" y="5"/>
                      </a:lnTo>
                      <a:lnTo>
                        <a:pt x="0" y="4"/>
                      </a:lnTo>
                      <a:lnTo>
                        <a:pt x="2" y="1"/>
                      </a:lnTo>
                      <a:lnTo>
                        <a:pt x="3" y="0"/>
                      </a:lnTo>
                      <a:lnTo>
                        <a:pt x="5" y="1"/>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2" name="Freeform 159"/>
                <p:cNvSpPr>
                  <a:spLocks/>
                </p:cNvSpPr>
                <p:nvPr/>
              </p:nvSpPr>
              <p:spPr bwMode="auto">
                <a:xfrm>
                  <a:off x="7119938" y="2397125"/>
                  <a:ext cx="12700" cy="15875"/>
                </a:xfrm>
                <a:custGeom>
                  <a:avLst/>
                  <a:gdLst>
                    <a:gd name="T0" fmla="*/ 8 w 8"/>
                    <a:gd name="T1" fmla="*/ 8 h 10"/>
                    <a:gd name="T2" fmla="*/ 7 w 8"/>
                    <a:gd name="T3" fmla="*/ 10 h 10"/>
                    <a:gd name="T4" fmla="*/ 6 w 8"/>
                    <a:gd name="T5" fmla="*/ 10 h 10"/>
                    <a:gd name="T6" fmla="*/ 4 w 8"/>
                    <a:gd name="T7" fmla="*/ 8 h 10"/>
                    <a:gd name="T8" fmla="*/ 3 w 8"/>
                    <a:gd name="T9" fmla="*/ 7 h 10"/>
                    <a:gd name="T10" fmla="*/ 2 w 8"/>
                    <a:gd name="T11" fmla="*/ 6 h 10"/>
                    <a:gd name="T12" fmla="*/ 2 w 8"/>
                    <a:gd name="T13" fmla="*/ 5 h 10"/>
                    <a:gd name="T14" fmla="*/ 0 w 8"/>
                    <a:gd name="T15" fmla="*/ 1 h 10"/>
                    <a:gd name="T16" fmla="*/ 0 w 8"/>
                    <a:gd name="T17" fmla="*/ 0 h 10"/>
                    <a:gd name="T18" fmla="*/ 2 w 8"/>
                    <a:gd name="T19" fmla="*/ 0 h 10"/>
                    <a:gd name="T20" fmla="*/ 3 w 8"/>
                    <a:gd name="T21" fmla="*/ 0 h 10"/>
                    <a:gd name="T22" fmla="*/ 4 w 8"/>
                    <a:gd name="T23" fmla="*/ 0 h 10"/>
                    <a:gd name="T24" fmla="*/ 6 w 8"/>
                    <a:gd name="T25" fmla="*/ 0 h 10"/>
                    <a:gd name="T26" fmla="*/ 7 w 8"/>
                    <a:gd name="T27" fmla="*/ 1 h 10"/>
                    <a:gd name="T28" fmla="*/ 7 w 8"/>
                    <a:gd name="T29" fmla="*/ 3 h 10"/>
                    <a:gd name="T30" fmla="*/ 7 w 8"/>
                    <a:gd name="T31" fmla="*/ 6 h 10"/>
                    <a:gd name="T32" fmla="*/ 7 w 8"/>
                    <a:gd name="T33" fmla="*/ 7 h 10"/>
                    <a:gd name="T34" fmla="*/ 8 w 8"/>
                    <a:gd name="T35"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0">
                      <a:moveTo>
                        <a:pt x="8" y="8"/>
                      </a:moveTo>
                      <a:lnTo>
                        <a:pt x="7" y="10"/>
                      </a:lnTo>
                      <a:lnTo>
                        <a:pt x="6" y="10"/>
                      </a:lnTo>
                      <a:lnTo>
                        <a:pt x="4" y="8"/>
                      </a:lnTo>
                      <a:lnTo>
                        <a:pt x="3" y="7"/>
                      </a:lnTo>
                      <a:lnTo>
                        <a:pt x="2" y="6"/>
                      </a:lnTo>
                      <a:lnTo>
                        <a:pt x="2" y="5"/>
                      </a:lnTo>
                      <a:lnTo>
                        <a:pt x="0" y="1"/>
                      </a:lnTo>
                      <a:lnTo>
                        <a:pt x="0" y="0"/>
                      </a:lnTo>
                      <a:lnTo>
                        <a:pt x="2" y="0"/>
                      </a:lnTo>
                      <a:lnTo>
                        <a:pt x="3" y="0"/>
                      </a:lnTo>
                      <a:lnTo>
                        <a:pt x="4" y="0"/>
                      </a:lnTo>
                      <a:lnTo>
                        <a:pt x="6" y="0"/>
                      </a:lnTo>
                      <a:lnTo>
                        <a:pt x="7" y="1"/>
                      </a:lnTo>
                      <a:lnTo>
                        <a:pt x="7" y="3"/>
                      </a:lnTo>
                      <a:lnTo>
                        <a:pt x="7" y="6"/>
                      </a:lnTo>
                      <a:lnTo>
                        <a:pt x="7" y="7"/>
                      </a:lnTo>
                      <a:lnTo>
                        <a:pt x="8" y="8"/>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3" name="Freeform 160"/>
                <p:cNvSpPr>
                  <a:spLocks/>
                </p:cNvSpPr>
                <p:nvPr/>
              </p:nvSpPr>
              <p:spPr bwMode="auto">
                <a:xfrm>
                  <a:off x="7161213" y="2287588"/>
                  <a:ext cx="15875" cy="31750"/>
                </a:xfrm>
                <a:custGeom>
                  <a:avLst/>
                  <a:gdLst>
                    <a:gd name="T0" fmla="*/ 4 w 10"/>
                    <a:gd name="T1" fmla="*/ 1 h 20"/>
                    <a:gd name="T2" fmla="*/ 5 w 10"/>
                    <a:gd name="T3" fmla="*/ 1 h 20"/>
                    <a:gd name="T4" fmla="*/ 6 w 10"/>
                    <a:gd name="T5" fmla="*/ 1 h 20"/>
                    <a:gd name="T6" fmla="*/ 8 w 10"/>
                    <a:gd name="T7" fmla="*/ 1 h 20"/>
                    <a:gd name="T8" fmla="*/ 8 w 10"/>
                    <a:gd name="T9" fmla="*/ 2 h 20"/>
                    <a:gd name="T10" fmla="*/ 6 w 10"/>
                    <a:gd name="T11" fmla="*/ 2 h 20"/>
                    <a:gd name="T12" fmla="*/ 6 w 10"/>
                    <a:gd name="T13" fmla="*/ 1 h 20"/>
                    <a:gd name="T14" fmla="*/ 6 w 10"/>
                    <a:gd name="T15" fmla="*/ 2 h 20"/>
                    <a:gd name="T16" fmla="*/ 8 w 10"/>
                    <a:gd name="T17" fmla="*/ 4 h 20"/>
                    <a:gd name="T18" fmla="*/ 9 w 10"/>
                    <a:gd name="T19" fmla="*/ 6 h 20"/>
                    <a:gd name="T20" fmla="*/ 8 w 10"/>
                    <a:gd name="T21" fmla="*/ 8 h 20"/>
                    <a:gd name="T22" fmla="*/ 8 w 10"/>
                    <a:gd name="T23" fmla="*/ 9 h 20"/>
                    <a:gd name="T24" fmla="*/ 8 w 10"/>
                    <a:gd name="T25" fmla="*/ 10 h 20"/>
                    <a:gd name="T26" fmla="*/ 9 w 10"/>
                    <a:gd name="T27" fmla="*/ 10 h 20"/>
                    <a:gd name="T28" fmla="*/ 9 w 10"/>
                    <a:gd name="T29" fmla="*/ 11 h 20"/>
                    <a:gd name="T30" fmla="*/ 10 w 10"/>
                    <a:gd name="T31" fmla="*/ 15 h 20"/>
                    <a:gd name="T32" fmla="*/ 10 w 10"/>
                    <a:gd name="T33" fmla="*/ 16 h 20"/>
                    <a:gd name="T34" fmla="*/ 9 w 10"/>
                    <a:gd name="T35" fmla="*/ 18 h 20"/>
                    <a:gd name="T36" fmla="*/ 8 w 10"/>
                    <a:gd name="T37" fmla="*/ 18 h 20"/>
                    <a:gd name="T38" fmla="*/ 8 w 10"/>
                    <a:gd name="T39" fmla="*/ 19 h 20"/>
                    <a:gd name="T40" fmla="*/ 6 w 10"/>
                    <a:gd name="T41" fmla="*/ 20 h 20"/>
                    <a:gd name="T42" fmla="*/ 5 w 10"/>
                    <a:gd name="T43" fmla="*/ 20 h 20"/>
                    <a:gd name="T44" fmla="*/ 1 w 10"/>
                    <a:gd name="T45" fmla="*/ 20 h 20"/>
                    <a:gd name="T46" fmla="*/ 1 w 10"/>
                    <a:gd name="T47" fmla="*/ 19 h 20"/>
                    <a:gd name="T48" fmla="*/ 0 w 10"/>
                    <a:gd name="T49" fmla="*/ 18 h 20"/>
                    <a:gd name="T50" fmla="*/ 0 w 10"/>
                    <a:gd name="T51" fmla="*/ 15 h 20"/>
                    <a:gd name="T52" fmla="*/ 1 w 10"/>
                    <a:gd name="T53" fmla="*/ 14 h 20"/>
                    <a:gd name="T54" fmla="*/ 1 w 10"/>
                    <a:gd name="T55" fmla="*/ 13 h 20"/>
                    <a:gd name="T56" fmla="*/ 1 w 10"/>
                    <a:gd name="T57" fmla="*/ 11 h 20"/>
                    <a:gd name="T58" fmla="*/ 1 w 10"/>
                    <a:gd name="T59" fmla="*/ 9 h 20"/>
                    <a:gd name="T60" fmla="*/ 1 w 10"/>
                    <a:gd name="T61" fmla="*/ 8 h 20"/>
                    <a:gd name="T62" fmla="*/ 2 w 10"/>
                    <a:gd name="T63" fmla="*/ 8 h 20"/>
                    <a:gd name="T64" fmla="*/ 2 w 10"/>
                    <a:gd name="T65" fmla="*/ 6 h 20"/>
                    <a:gd name="T66" fmla="*/ 2 w 10"/>
                    <a:gd name="T67" fmla="*/ 4 h 20"/>
                    <a:gd name="T68" fmla="*/ 2 w 10"/>
                    <a:gd name="T69" fmla="*/ 2 h 20"/>
                    <a:gd name="T70" fmla="*/ 2 w 10"/>
                    <a:gd name="T71" fmla="*/ 1 h 20"/>
                    <a:gd name="T72" fmla="*/ 2 w 10"/>
                    <a:gd name="T73" fmla="*/ 0 h 20"/>
                    <a:gd name="T74" fmla="*/ 4 w 10"/>
                    <a:gd name="T75"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 h="20">
                      <a:moveTo>
                        <a:pt x="4" y="1"/>
                      </a:moveTo>
                      <a:lnTo>
                        <a:pt x="5" y="1"/>
                      </a:lnTo>
                      <a:lnTo>
                        <a:pt x="6" y="1"/>
                      </a:lnTo>
                      <a:lnTo>
                        <a:pt x="8" y="1"/>
                      </a:lnTo>
                      <a:lnTo>
                        <a:pt x="8" y="2"/>
                      </a:lnTo>
                      <a:lnTo>
                        <a:pt x="6" y="2"/>
                      </a:lnTo>
                      <a:lnTo>
                        <a:pt x="6" y="1"/>
                      </a:lnTo>
                      <a:lnTo>
                        <a:pt x="6" y="2"/>
                      </a:lnTo>
                      <a:lnTo>
                        <a:pt x="8" y="4"/>
                      </a:lnTo>
                      <a:lnTo>
                        <a:pt x="9" y="6"/>
                      </a:lnTo>
                      <a:lnTo>
                        <a:pt x="8" y="8"/>
                      </a:lnTo>
                      <a:lnTo>
                        <a:pt x="8" y="9"/>
                      </a:lnTo>
                      <a:lnTo>
                        <a:pt x="8" y="10"/>
                      </a:lnTo>
                      <a:lnTo>
                        <a:pt x="9" y="10"/>
                      </a:lnTo>
                      <a:lnTo>
                        <a:pt x="9" y="11"/>
                      </a:lnTo>
                      <a:lnTo>
                        <a:pt x="10" y="15"/>
                      </a:lnTo>
                      <a:lnTo>
                        <a:pt x="10" y="16"/>
                      </a:lnTo>
                      <a:lnTo>
                        <a:pt x="9" y="18"/>
                      </a:lnTo>
                      <a:lnTo>
                        <a:pt x="8" y="18"/>
                      </a:lnTo>
                      <a:lnTo>
                        <a:pt x="8" y="19"/>
                      </a:lnTo>
                      <a:lnTo>
                        <a:pt x="6" y="20"/>
                      </a:lnTo>
                      <a:lnTo>
                        <a:pt x="5" y="20"/>
                      </a:lnTo>
                      <a:lnTo>
                        <a:pt x="1" y="20"/>
                      </a:lnTo>
                      <a:lnTo>
                        <a:pt x="1" y="19"/>
                      </a:lnTo>
                      <a:lnTo>
                        <a:pt x="0" y="18"/>
                      </a:lnTo>
                      <a:lnTo>
                        <a:pt x="0" y="15"/>
                      </a:lnTo>
                      <a:lnTo>
                        <a:pt x="1" y="14"/>
                      </a:lnTo>
                      <a:lnTo>
                        <a:pt x="1" y="13"/>
                      </a:lnTo>
                      <a:lnTo>
                        <a:pt x="1" y="11"/>
                      </a:lnTo>
                      <a:lnTo>
                        <a:pt x="1" y="9"/>
                      </a:lnTo>
                      <a:lnTo>
                        <a:pt x="1" y="8"/>
                      </a:lnTo>
                      <a:lnTo>
                        <a:pt x="2" y="8"/>
                      </a:lnTo>
                      <a:lnTo>
                        <a:pt x="2" y="6"/>
                      </a:lnTo>
                      <a:lnTo>
                        <a:pt x="2" y="4"/>
                      </a:lnTo>
                      <a:lnTo>
                        <a:pt x="2" y="2"/>
                      </a:lnTo>
                      <a:lnTo>
                        <a:pt x="2" y="1"/>
                      </a:lnTo>
                      <a:lnTo>
                        <a:pt x="2" y="0"/>
                      </a:lnTo>
                      <a:lnTo>
                        <a:pt x="4" y="1"/>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4" name="Freeform 161"/>
                <p:cNvSpPr>
                  <a:spLocks/>
                </p:cNvSpPr>
                <p:nvPr/>
              </p:nvSpPr>
              <p:spPr bwMode="auto">
                <a:xfrm>
                  <a:off x="7089776" y="2273300"/>
                  <a:ext cx="495300" cy="706438"/>
                </a:xfrm>
                <a:custGeom>
                  <a:avLst/>
                  <a:gdLst>
                    <a:gd name="T0" fmla="*/ 127 w 312"/>
                    <a:gd name="T1" fmla="*/ 11 h 445"/>
                    <a:gd name="T2" fmla="*/ 150 w 312"/>
                    <a:gd name="T3" fmla="*/ 17 h 445"/>
                    <a:gd name="T4" fmla="*/ 166 w 312"/>
                    <a:gd name="T5" fmla="*/ 24 h 445"/>
                    <a:gd name="T6" fmla="*/ 191 w 312"/>
                    <a:gd name="T7" fmla="*/ 36 h 445"/>
                    <a:gd name="T8" fmla="*/ 208 w 312"/>
                    <a:gd name="T9" fmla="*/ 43 h 445"/>
                    <a:gd name="T10" fmla="*/ 216 w 312"/>
                    <a:gd name="T11" fmla="*/ 60 h 445"/>
                    <a:gd name="T12" fmla="*/ 206 w 312"/>
                    <a:gd name="T13" fmla="*/ 66 h 445"/>
                    <a:gd name="T14" fmla="*/ 218 w 312"/>
                    <a:gd name="T15" fmla="*/ 83 h 445"/>
                    <a:gd name="T16" fmla="*/ 224 w 312"/>
                    <a:gd name="T17" fmla="*/ 103 h 445"/>
                    <a:gd name="T18" fmla="*/ 224 w 312"/>
                    <a:gd name="T19" fmla="*/ 132 h 445"/>
                    <a:gd name="T20" fmla="*/ 218 w 312"/>
                    <a:gd name="T21" fmla="*/ 149 h 445"/>
                    <a:gd name="T22" fmla="*/ 210 w 312"/>
                    <a:gd name="T23" fmla="*/ 170 h 445"/>
                    <a:gd name="T24" fmla="*/ 194 w 312"/>
                    <a:gd name="T25" fmla="*/ 183 h 445"/>
                    <a:gd name="T26" fmla="*/ 190 w 312"/>
                    <a:gd name="T27" fmla="*/ 207 h 445"/>
                    <a:gd name="T28" fmla="*/ 211 w 312"/>
                    <a:gd name="T29" fmla="*/ 222 h 445"/>
                    <a:gd name="T30" fmla="*/ 225 w 312"/>
                    <a:gd name="T31" fmla="*/ 202 h 445"/>
                    <a:gd name="T32" fmla="*/ 234 w 312"/>
                    <a:gd name="T33" fmla="*/ 182 h 445"/>
                    <a:gd name="T34" fmla="*/ 253 w 312"/>
                    <a:gd name="T35" fmla="*/ 168 h 445"/>
                    <a:gd name="T36" fmla="*/ 274 w 312"/>
                    <a:gd name="T37" fmla="*/ 173 h 445"/>
                    <a:gd name="T38" fmla="*/ 288 w 312"/>
                    <a:gd name="T39" fmla="*/ 201 h 445"/>
                    <a:gd name="T40" fmla="*/ 298 w 312"/>
                    <a:gd name="T41" fmla="*/ 239 h 445"/>
                    <a:gd name="T42" fmla="*/ 309 w 312"/>
                    <a:gd name="T43" fmla="*/ 268 h 445"/>
                    <a:gd name="T44" fmla="*/ 299 w 312"/>
                    <a:gd name="T45" fmla="*/ 325 h 445"/>
                    <a:gd name="T46" fmla="*/ 302 w 312"/>
                    <a:gd name="T47" fmla="*/ 310 h 445"/>
                    <a:gd name="T48" fmla="*/ 289 w 312"/>
                    <a:gd name="T49" fmla="*/ 318 h 445"/>
                    <a:gd name="T50" fmla="*/ 285 w 312"/>
                    <a:gd name="T51" fmla="*/ 330 h 445"/>
                    <a:gd name="T52" fmla="*/ 274 w 312"/>
                    <a:gd name="T53" fmla="*/ 353 h 445"/>
                    <a:gd name="T54" fmla="*/ 269 w 312"/>
                    <a:gd name="T55" fmla="*/ 386 h 445"/>
                    <a:gd name="T56" fmla="*/ 261 w 312"/>
                    <a:gd name="T57" fmla="*/ 400 h 445"/>
                    <a:gd name="T58" fmla="*/ 256 w 312"/>
                    <a:gd name="T59" fmla="*/ 416 h 445"/>
                    <a:gd name="T60" fmla="*/ 182 w 312"/>
                    <a:gd name="T61" fmla="*/ 431 h 445"/>
                    <a:gd name="T62" fmla="*/ 121 w 312"/>
                    <a:gd name="T63" fmla="*/ 432 h 445"/>
                    <a:gd name="T64" fmla="*/ 89 w 312"/>
                    <a:gd name="T65" fmla="*/ 436 h 445"/>
                    <a:gd name="T66" fmla="*/ 27 w 312"/>
                    <a:gd name="T67" fmla="*/ 442 h 445"/>
                    <a:gd name="T68" fmla="*/ 14 w 312"/>
                    <a:gd name="T69" fmla="*/ 432 h 445"/>
                    <a:gd name="T70" fmla="*/ 21 w 312"/>
                    <a:gd name="T71" fmla="*/ 413 h 445"/>
                    <a:gd name="T72" fmla="*/ 31 w 312"/>
                    <a:gd name="T73" fmla="*/ 393 h 445"/>
                    <a:gd name="T74" fmla="*/ 37 w 312"/>
                    <a:gd name="T75" fmla="*/ 352 h 445"/>
                    <a:gd name="T76" fmla="*/ 31 w 312"/>
                    <a:gd name="T77" fmla="*/ 304 h 445"/>
                    <a:gd name="T78" fmla="*/ 18 w 312"/>
                    <a:gd name="T79" fmla="*/ 277 h 445"/>
                    <a:gd name="T80" fmla="*/ 8 w 312"/>
                    <a:gd name="T81" fmla="*/ 255 h 445"/>
                    <a:gd name="T82" fmla="*/ 6 w 312"/>
                    <a:gd name="T83" fmla="*/ 235 h 445"/>
                    <a:gd name="T84" fmla="*/ 7 w 312"/>
                    <a:gd name="T85" fmla="*/ 212 h 445"/>
                    <a:gd name="T86" fmla="*/ 4 w 312"/>
                    <a:gd name="T87" fmla="*/ 193 h 445"/>
                    <a:gd name="T88" fmla="*/ 12 w 312"/>
                    <a:gd name="T89" fmla="*/ 174 h 445"/>
                    <a:gd name="T90" fmla="*/ 16 w 312"/>
                    <a:gd name="T91" fmla="*/ 147 h 445"/>
                    <a:gd name="T92" fmla="*/ 23 w 312"/>
                    <a:gd name="T93" fmla="*/ 122 h 445"/>
                    <a:gd name="T94" fmla="*/ 26 w 312"/>
                    <a:gd name="T95" fmla="*/ 104 h 445"/>
                    <a:gd name="T96" fmla="*/ 37 w 312"/>
                    <a:gd name="T97" fmla="*/ 99 h 445"/>
                    <a:gd name="T98" fmla="*/ 51 w 312"/>
                    <a:gd name="T99" fmla="*/ 71 h 445"/>
                    <a:gd name="T100" fmla="*/ 53 w 312"/>
                    <a:gd name="T101" fmla="*/ 78 h 445"/>
                    <a:gd name="T102" fmla="*/ 53 w 312"/>
                    <a:gd name="T103" fmla="*/ 103 h 445"/>
                    <a:gd name="T104" fmla="*/ 61 w 312"/>
                    <a:gd name="T105" fmla="*/ 103 h 445"/>
                    <a:gd name="T106" fmla="*/ 63 w 312"/>
                    <a:gd name="T107" fmla="*/ 94 h 445"/>
                    <a:gd name="T108" fmla="*/ 60 w 312"/>
                    <a:gd name="T109" fmla="*/ 112 h 445"/>
                    <a:gd name="T110" fmla="*/ 66 w 312"/>
                    <a:gd name="T111" fmla="*/ 105 h 445"/>
                    <a:gd name="T112" fmla="*/ 68 w 312"/>
                    <a:gd name="T113" fmla="*/ 70 h 445"/>
                    <a:gd name="T114" fmla="*/ 77 w 312"/>
                    <a:gd name="T115" fmla="*/ 52 h 445"/>
                    <a:gd name="T116" fmla="*/ 98 w 312"/>
                    <a:gd name="T117" fmla="*/ 41 h 445"/>
                    <a:gd name="T118" fmla="*/ 83 w 312"/>
                    <a:gd name="T119" fmla="*/ 31 h 445"/>
                    <a:gd name="T120" fmla="*/ 87 w 312"/>
                    <a:gd name="T121" fmla="*/ 17 h 445"/>
                    <a:gd name="T122" fmla="*/ 92 w 312"/>
                    <a:gd name="T123" fmla="*/ 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2" h="445">
                      <a:moveTo>
                        <a:pt x="103" y="0"/>
                      </a:moveTo>
                      <a:lnTo>
                        <a:pt x="105" y="0"/>
                      </a:lnTo>
                      <a:lnTo>
                        <a:pt x="106" y="0"/>
                      </a:lnTo>
                      <a:lnTo>
                        <a:pt x="107" y="0"/>
                      </a:lnTo>
                      <a:lnTo>
                        <a:pt x="107" y="1"/>
                      </a:lnTo>
                      <a:lnTo>
                        <a:pt x="110" y="3"/>
                      </a:lnTo>
                      <a:lnTo>
                        <a:pt x="110" y="4"/>
                      </a:lnTo>
                      <a:lnTo>
                        <a:pt x="112" y="4"/>
                      </a:lnTo>
                      <a:lnTo>
                        <a:pt x="115" y="5"/>
                      </a:lnTo>
                      <a:lnTo>
                        <a:pt x="117" y="6"/>
                      </a:lnTo>
                      <a:lnTo>
                        <a:pt x="119" y="8"/>
                      </a:lnTo>
                      <a:lnTo>
                        <a:pt x="120" y="8"/>
                      </a:lnTo>
                      <a:lnTo>
                        <a:pt x="126" y="11"/>
                      </a:lnTo>
                      <a:lnTo>
                        <a:pt x="127" y="11"/>
                      </a:lnTo>
                      <a:lnTo>
                        <a:pt x="127" y="10"/>
                      </a:lnTo>
                      <a:lnTo>
                        <a:pt x="129" y="9"/>
                      </a:lnTo>
                      <a:lnTo>
                        <a:pt x="130" y="9"/>
                      </a:lnTo>
                      <a:lnTo>
                        <a:pt x="130" y="10"/>
                      </a:lnTo>
                      <a:lnTo>
                        <a:pt x="133" y="10"/>
                      </a:lnTo>
                      <a:lnTo>
                        <a:pt x="135" y="9"/>
                      </a:lnTo>
                      <a:lnTo>
                        <a:pt x="139" y="10"/>
                      </a:lnTo>
                      <a:lnTo>
                        <a:pt x="140" y="10"/>
                      </a:lnTo>
                      <a:lnTo>
                        <a:pt x="144" y="11"/>
                      </a:lnTo>
                      <a:lnTo>
                        <a:pt x="145" y="11"/>
                      </a:lnTo>
                      <a:lnTo>
                        <a:pt x="145" y="13"/>
                      </a:lnTo>
                      <a:lnTo>
                        <a:pt x="147" y="14"/>
                      </a:lnTo>
                      <a:lnTo>
                        <a:pt x="149" y="17"/>
                      </a:lnTo>
                      <a:lnTo>
                        <a:pt x="150" y="17"/>
                      </a:lnTo>
                      <a:lnTo>
                        <a:pt x="150" y="18"/>
                      </a:lnTo>
                      <a:lnTo>
                        <a:pt x="152" y="19"/>
                      </a:lnTo>
                      <a:lnTo>
                        <a:pt x="152" y="20"/>
                      </a:lnTo>
                      <a:lnTo>
                        <a:pt x="152" y="22"/>
                      </a:lnTo>
                      <a:lnTo>
                        <a:pt x="153" y="23"/>
                      </a:lnTo>
                      <a:lnTo>
                        <a:pt x="153" y="24"/>
                      </a:lnTo>
                      <a:lnTo>
                        <a:pt x="154" y="24"/>
                      </a:lnTo>
                      <a:lnTo>
                        <a:pt x="155" y="25"/>
                      </a:lnTo>
                      <a:lnTo>
                        <a:pt x="157" y="25"/>
                      </a:lnTo>
                      <a:lnTo>
                        <a:pt x="158" y="24"/>
                      </a:lnTo>
                      <a:lnTo>
                        <a:pt x="159" y="24"/>
                      </a:lnTo>
                      <a:lnTo>
                        <a:pt x="161" y="24"/>
                      </a:lnTo>
                      <a:lnTo>
                        <a:pt x="163" y="24"/>
                      </a:lnTo>
                      <a:lnTo>
                        <a:pt x="166" y="24"/>
                      </a:lnTo>
                      <a:lnTo>
                        <a:pt x="167" y="24"/>
                      </a:lnTo>
                      <a:lnTo>
                        <a:pt x="169" y="25"/>
                      </a:lnTo>
                      <a:lnTo>
                        <a:pt x="172" y="28"/>
                      </a:lnTo>
                      <a:lnTo>
                        <a:pt x="173" y="29"/>
                      </a:lnTo>
                      <a:lnTo>
                        <a:pt x="176" y="31"/>
                      </a:lnTo>
                      <a:lnTo>
                        <a:pt x="177" y="31"/>
                      </a:lnTo>
                      <a:lnTo>
                        <a:pt x="178" y="31"/>
                      </a:lnTo>
                      <a:lnTo>
                        <a:pt x="180" y="31"/>
                      </a:lnTo>
                      <a:lnTo>
                        <a:pt x="181" y="31"/>
                      </a:lnTo>
                      <a:lnTo>
                        <a:pt x="182" y="31"/>
                      </a:lnTo>
                      <a:lnTo>
                        <a:pt x="183" y="32"/>
                      </a:lnTo>
                      <a:lnTo>
                        <a:pt x="186" y="33"/>
                      </a:lnTo>
                      <a:lnTo>
                        <a:pt x="187" y="34"/>
                      </a:lnTo>
                      <a:lnTo>
                        <a:pt x="191" y="36"/>
                      </a:lnTo>
                      <a:lnTo>
                        <a:pt x="194" y="36"/>
                      </a:lnTo>
                      <a:lnTo>
                        <a:pt x="195" y="36"/>
                      </a:lnTo>
                      <a:lnTo>
                        <a:pt x="195" y="34"/>
                      </a:lnTo>
                      <a:lnTo>
                        <a:pt x="197" y="36"/>
                      </a:lnTo>
                      <a:lnTo>
                        <a:pt x="199" y="34"/>
                      </a:lnTo>
                      <a:lnTo>
                        <a:pt x="200" y="36"/>
                      </a:lnTo>
                      <a:lnTo>
                        <a:pt x="201" y="36"/>
                      </a:lnTo>
                      <a:lnTo>
                        <a:pt x="202" y="38"/>
                      </a:lnTo>
                      <a:lnTo>
                        <a:pt x="204" y="39"/>
                      </a:lnTo>
                      <a:lnTo>
                        <a:pt x="205" y="39"/>
                      </a:lnTo>
                      <a:lnTo>
                        <a:pt x="205" y="41"/>
                      </a:lnTo>
                      <a:lnTo>
                        <a:pt x="206" y="41"/>
                      </a:lnTo>
                      <a:lnTo>
                        <a:pt x="208" y="42"/>
                      </a:lnTo>
                      <a:lnTo>
                        <a:pt x="208" y="43"/>
                      </a:lnTo>
                      <a:lnTo>
                        <a:pt x="206" y="44"/>
                      </a:lnTo>
                      <a:lnTo>
                        <a:pt x="206" y="46"/>
                      </a:lnTo>
                      <a:lnTo>
                        <a:pt x="206" y="47"/>
                      </a:lnTo>
                      <a:lnTo>
                        <a:pt x="208" y="48"/>
                      </a:lnTo>
                      <a:lnTo>
                        <a:pt x="209" y="50"/>
                      </a:lnTo>
                      <a:lnTo>
                        <a:pt x="210" y="51"/>
                      </a:lnTo>
                      <a:lnTo>
                        <a:pt x="210" y="52"/>
                      </a:lnTo>
                      <a:lnTo>
                        <a:pt x="210" y="53"/>
                      </a:lnTo>
                      <a:lnTo>
                        <a:pt x="211" y="53"/>
                      </a:lnTo>
                      <a:lnTo>
                        <a:pt x="213" y="55"/>
                      </a:lnTo>
                      <a:lnTo>
                        <a:pt x="214" y="55"/>
                      </a:lnTo>
                      <a:lnTo>
                        <a:pt x="214" y="56"/>
                      </a:lnTo>
                      <a:lnTo>
                        <a:pt x="215" y="60"/>
                      </a:lnTo>
                      <a:lnTo>
                        <a:pt x="216" y="60"/>
                      </a:lnTo>
                      <a:lnTo>
                        <a:pt x="216" y="62"/>
                      </a:lnTo>
                      <a:lnTo>
                        <a:pt x="218" y="64"/>
                      </a:lnTo>
                      <a:lnTo>
                        <a:pt x="218" y="65"/>
                      </a:lnTo>
                      <a:lnTo>
                        <a:pt x="219" y="65"/>
                      </a:lnTo>
                      <a:lnTo>
                        <a:pt x="219" y="66"/>
                      </a:lnTo>
                      <a:lnTo>
                        <a:pt x="219" y="67"/>
                      </a:lnTo>
                      <a:lnTo>
                        <a:pt x="218" y="67"/>
                      </a:lnTo>
                      <a:lnTo>
                        <a:pt x="216" y="66"/>
                      </a:lnTo>
                      <a:lnTo>
                        <a:pt x="214" y="66"/>
                      </a:lnTo>
                      <a:lnTo>
                        <a:pt x="213" y="65"/>
                      </a:lnTo>
                      <a:lnTo>
                        <a:pt x="211" y="64"/>
                      </a:lnTo>
                      <a:lnTo>
                        <a:pt x="209" y="64"/>
                      </a:lnTo>
                      <a:lnTo>
                        <a:pt x="208" y="65"/>
                      </a:lnTo>
                      <a:lnTo>
                        <a:pt x="206" y="66"/>
                      </a:lnTo>
                      <a:lnTo>
                        <a:pt x="206" y="67"/>
                      </a:lnTo>
                      <a:lnTo>
                        <a:pt x="206" y="70"/>
                      </a:lnTo>
                      <a:lnTo>
                        <a:pt x="208" y="70"/>
                      </a:lnTo>
                      <a:lnTo>
                        <a:pt x="208" y="71"/>
                      </a:lnTo>
                      <a:lnTo>
                        <a:pt x="208" y="72"/>
                      </a:lnTo>
                      <a:lnTo>
                        <a:pt x="208" y="76"/>
                      </a:lnTo>
                      <a:lnTo>
                        <a:pt x="209" y="78"/>
                      </a:lnTo>
                      <a:lnTo>
                        <a:pt x="209" y="79"/>
                      </a:lnTo>
                      <a:lnTo>
                        <a:pt x="210" y="79"/>
                      </a:lnTo>
                      <a:lnTo>
                        <a:pt x="211" y="80"/>
                      </a:lnTo>
                      <a:lnTo>
                        <a:pt x="211" y="81"/>
                      </a:lnTo>
                      <a:lnTo>
                        <a:pt x="213" y="81"/>
                      </a:lnTo>
                      <a:lnTo>
                        <a:pt x="215" y="83"/>
                      </a:lnTo>
                      <a:lnTo>
                        <a:pt x="218" y="83"/>
                      </a:lnTo>
                      <a:lnTo>
                        <a:pt x="218" y="85"/>
                      </a:lnTo>
                      <a:lnTo>
                        <a:pt x="219" y="86"/>
                      </a:lnTo>
                      <a:lnTo>
                        <a:pt x="219" y="88"/>
                      </a:lnTo>
                      <a:lnTo>
                        <a:pt x="220" y="88"/>
                      </a:lnTo>
                      <a:lnTo>
                        <a:pt x="220" y="89"/>
                      </a:lnTo>
                      <a:lnTo>
                        <a:pt x="220" y="92"/>
                      </a:lnTo>
                      <a:lnTo>
                        <a:pt x="221" y="93"/>
                      </a:lnTo>
                      <a:lnTo>
                        <a:pt x="221" y="95"/>
                      </a:lnTo>
                      <a:lnTo>
                        <a:pt x="221" y="97"/>
                      </a:lnTo>
                      <a:lnTo>
                        <a:pt x="221" y="98"/>
                      </a:lnTo>
                      <a:lnTo>
                        <a:pt x="223" y="99"/>
                      </a:lnTo>
                      <a:lnTo>
                        <a:pt x="224" y="100"/>
                      </a:lnTo>
                      <a:lnTo>
                        <a:pt x="224" y="102"/>
                      </a:lnTo>
                      <a:lnTo>
                        <a:pt x="224" y="103"/>
                      </a:lnTo>
                      <a:lnTo>
                        <a:pt x="224" y="105"/>
                      </a:lnTo>
                      <a:lnTo>
                        <a:pt x="223" y="105"/>
                      </a:lnTo>
                      <a:lnTo>
                        <a:pt x="223" y="107"/>
                      </a:lnTo>
                      <a:lnTo>
                        <a:pt x="223" y="109"/>
                      </a:lnTo>
                      <a:lnTo>
                        <a:pt x="223" y="112"/>
                      </a:lnTo>
                      <a:lnTo>
                        <a:pt x="223" y="113"/>
                      </a:lnTo>
                      <a:lnTo>
                        <a:pt x="223" y="116"/>
                      </a:lnTo>
                      <a:lnTo>
                        <a:pt x="224" y="118"/>
                      </a:lnTo>
                      <a:lnTo>
                        <a:pt x="224" y="119"/>
                      </a:lnTo>
                      <a:lnTo>
                        <a:pt x="223" y="122"/>
                      </a:lnTo>
                      <a:lnTo>
                        <a:pt x="224" y="125"/>
                      </a:lnTo>
                      <a:lnTo>
                        <a:pt x="224" y="128"/>
                      </a:lnTo>
                      <a:lnTo>
                        <a:pt x="224" y="131"/>
                      </a:lnTo>
                      <a:lnTo>
                        <a:pt x="224" y="132"/>
                      </a:lnTo>
                      <a:lnTo>
                        <a:pt x="225" y="132"/>
                      </a:lnTo>
                      <a:lnTo>
                        <a:pt x="225" y="133"/>
                      </a:lnTo>
                      <a:lnTo>
                        <a:pt x="224" y="137"/>
                      </a:lnTo>
                      <a:lnTo>
                        <a:pt x="224" y="139"/>
                      </a:lnTo>
                      <a:lnTo>
                        <a:pt x="225" y="140"/>
                      </a:lnTo>
                      <a:lnTo>
                        <a:pt x="225" y="141"/>
                      </a:lnTo>
                      <a:lnTo>
                        <a:pt x="224" y="141"/>
                      </a:lnTo>
                      <a:lnTo>
                        <a:pt x="223" y="141"/>
                      </a:lnTo>
                      <a:lnTo>
                        <a:pt x="223" y="142"/>
                      </a:lnTo>
                      <a:lnTo>
                        <a:pt x="220" y="145"/>
                      </a:lnTo>
                      <a:lnTo>
                        <a:pt x="220" y="146"/>
                      </a:lnTo>
                      <a:lnTo>
                        <a:pt x="219" y="146"/>
                      </a:lnTo>
                      <a:lnTo>
                        <a:pt x="219" y="149"/>
                      </a:lnTo>
                      <a:lnTo>
                        <a:pt x="218" y="149"/>
                      </a:lnTo>
                      <a:lnTo>
                        <a:pt x="216" y="147"/>
                      </a:lnTo>
                      <a:lnTo>
                        <a:pt x="215" y="147"/>
                      </a:lnTo>
                      <a:lnTo>
                        <a:pt x="214" y="149"/>
                      </a:lnTo>
                      <a:lnTo>
                        <a:pt x="213" y="150"/>
                      </a:lnTo>
                      <a:lnTo>
                        <a:pt x="211" y="153"/>
                      </a:lnTo>
                      <a:lnTo>
                        <a:pt x="211" y="154"/>
                      </a:lnTo>
                      <a:lnTo>
                        <a:pt x="211" y="156"/>
                      </a:lnTo>
                      <a:lnTo>
                        <a:pt x="211" y="158"/>
                      </a:lnTo>
                      <a:lnTo>
                        <a:pt x="211" y="161"/>
                      </a:lnTo>
                      <a:lnTo>
                        <a:pt x="211" y="163"/>
                      </a:lnTo>
                      <a:lnTo>
                        <a:pt x="211" y="165"/>
                      </a:lnTo>
                      <a:lnTo>
                        <a:pt x="211" y="168"/>
                      </a:lnTo>
                      <a:lnTo>
                        <a:pt x="210" y="169"/>
                      </a:lnTo>
                      <a:lnTo>
                        <a:pt x="210" y="170"/>
                      </a:lnTo>
                      <a:lnTo>
                        <a:pt x="210" y="172"/>
                      </a:lnTo>
                      <a:lnTo>
                        <a:pt x="211" y="173"/>
                      </a:lnTo>
                      <a:lnTo>
                        <a:pt x="210" y="173"/>
                      </a:lnTo>
                      <a:lnTo>
                        <a:pt x="209" y="173"/>
                      </a:lnTo>
                      <a:lnTo>
                        <a:pt x="206" y="174"/>
                      </a:lnTo>
                      <a:lnTo>
                        <a:pt x="205" y="175"/>
                      </a:lnTo>
                      <a:lnTo>
                        <a:pt x="204" y="178"/>
                      </a:lnTo>
                      <a:lnTo>
                        <a:pt x="205" y="180"/>
                      </a:lnTo>
                      <a:lnTo>
                        <a:pt x="202" y="180"/>
                      </a:lnTo>
                      <a:lnTo>
                        <a:pt x="200" y="182"/>
                      </a:lnTo>
                      <a:lnTo>
                        <a:pt x="199" y="182"/>
                      </a:lnTo>
                      <a:lnTo>
                        <a:pt x="197" y="182"/>
                      </a:lnTo>
                      <a:lnTo>
                        <a:pt x="195" y="182"/>
                      </a:lnTo>
                      <a:lnTo>
                        <a:pt x="194" y="183"/>
                      </a:lnTo>
                      <a:lnTo>
                        <a:pt x="192" y="183"/>
                      </a:lnTo>
                      <a:lnTo>
                        <a:pt x="192" y="184"/>
                      </a:lnTo>
                      <a:lnTo>
                        <a:pt x="192" y="186"/>
                      </a:lnTo>
                      <a:lnTo>
                        <a:pt x="191" y="186"/>
                      </a:lnTo>
                      <a:lnTo>
                        <a:pt x="191" y="187"/>
                      </a:lnTo>
                      <a:lnTo>
                        <a:pt x="191" y="188"/>
                      </a:lnTo>
                      <a:lnTo>
                        <a:pt x="191" y="189"/>
                      </a:lnTo>
                      <a:lnTo>
                        <a:pt x="190" y="191"/>
                      </a:lnTo>
                      <a:lnTo>
                        <a:pt x="190" y="192"/>
                      </a:lnTo>
                      <a:lnTo>
                        <a:pt x="190" y="193"/>
                      </a:lnTo>
                      <a:lnTo>
                        <a:pt x="190" y="197"/>
                      </a:lnTo>
                      <a:lnTo>
                        <a:pt x="190" y="205"/>
                      </a:lnTo>
                      <a:lnTo>
                        <a:pt x="190" y="206"/>
                      </a:lnTo>
                      <a:lnTo>
                        <a:pt x="190" y="207"/>
                      </a:lnTo>
                      <a:lnTo>
                        <a:pt x="188" y="207"/>
                      </a:lnTo>
                      <a:lnTo>
                        <a:pt x="188" y="208"/>
                      </a:lnTo>
                      <a:lnTo>
                        <a:pt x="190" y="212"/>
                      </a:lnTo>
                      <a:lnTo>
                        <a:pt x="191" y="213"/>
                      </a:lnTo>
                      <a:lnTo>
                        <a:pt x="194" y="216"/>
                      </a:lnTo>
                      <a:lnTo>
                        <a:pt x="194" y="217"/>
                      </a:lnTo>
                      <a:lnTo>
                        <a:pt x="197" y="219"/>
                      </a:lnTo>
                      <a:lnTo>
                        <a:pt x="200" y="219"/>
                      </a:lnTo>
                      <a:lnTo>
                        <a:pt x="201" y="219"/>
                      </a:lnTo>
                      <a:lnTo>
                        <a:pt x="204" y="220"/>
                      </a:lnTo>
                      <a:lnTo>
                        <a:pt x="204" y="219"/>
                      </a:lnTo>
                      <a:lnTo>
                        <a:pt x="208" y="220"/>
                      </a:lnTo>
                      <a:lnTo>
                        <a:pt x="209" y="222"/>
                      </a:lnTo>
                      <a:lnTo>
                        <a:pt x="211" y="222"/>
                      </a:lnTo>
                      <a:lnTo>
                        <a:pt x="213" y="222"/>
                      </a:lnTo>
                      <a:lnTo>
                        <a:pt x="215" y="219"/>
                      </a:lnTo>
                      <a:lnTo>
                        <a:pt x="216" y="216"/>
                      </a:lnTo>
                      <a:lnTo>
                        <a:pt x="218" y="212"/>
                      </a:lnTo>
                      <a:lnTo>
                        <a:pt x="219" y="212"/>
                      </a:lnTo>
                      <a:lnTo>
                        <a:pt x="219" y="211"/>
                      </a:lnTo>
                      <a:lnTo>
                        <a:pt x="219" y="210"/>
                      </a:lnTo>
                      <a:lnTo>
                        <a:pt x="220" y="208"/>
                      </a:lnTo>
                      <a:lnTo>
                        <a:pt x="221" y="208"/>
                      </a:lnTo>
                      <a:lnTo>
                        <a:pt x="224" y="208"/>
                      </a:lnTo>
                      <a:lnTo>
                        <a:pt x="224" y="207"/>
                      </a:lnTo>
                      <a:lnTo>
                        <a:pt x="224" y="206"/>
                      </a:lnTo>
                      <a:lnTo>
                        <a:pt x="224" y="205"/>
                      </a:lnTo>
                      <a:lnTo>
                        <a:pt x="225" y="202"/>
                      </a:lnTo>
                      <a:lnTo>
                        <a:pt x="225" y="200"/>
                      </a:lnTo>
                      <a:lnTo>
                        <a:pt x="227" y="198"/>
                      </a:lnTo>
                      <a:lnTo>
                        <a:pt x="227" y="197"/>
                      </a:lnTo>
                      <a:lnTo>
                        <a:pt x="227" y="196"/>
                      </a:lnTo>
                      <a:lnTo>
                        <a:pt x="227" y="194"/>
                      </a:lnTo>
                      <a:lnTo>
                        <a:pt x="228" y="193"/>
                      </a:lnTo>
                      <a:lnTo>
                        <a:pt x="230" y="192"/>
                      </a:lnTo>
                      <a:lnTo>
                        <a:pt x="232" y="189"/>
                      </a:lnTo>
                      <a:lnTo>
                        <a:pt x="232" y="187"/>
                      </a:lnTo>
                      <a:lnTo>
                        <a:pt x="230" y="187"/>
                      </a:lnTo>
                      <a:lnTo>
                        <a:pt x="230" y="186"/>
                      </a:lnTo>
                      <a:lnTo>
                        <a:pt x="232" y="184"/>
                      </a:lnTo>
                      <a:lnTo>
                        <a:pt x="233" y="184"/>
                      </a:lnTo>
                      <a:lnTo>
                        <a:pt x="234" y="182"/>
                      </a:lnTo>
                      <a:lnTo>
                        <a:pt x="235" y="180"/>
                      </a:lnTo>
                      <a:lnTo>
                        <a:pt x="235" y="179"/>
                      </a:lnTo>
                      <a:lnTo>
                        <a:pt x="235" y="178"/>
                      </a:lnTo>
                      <a:lnTo>
                        <a:pt x="238" y="177"/>
                      </a:lnTo>
                      <a:lnTo>
                        <a:pt x="241" y="177"/>
                      </a:lnTo>
                      <a:lnTo>
                        <a:pt x="243" y="175"/>
                      </a:lnTo>
                      <a:lnTo>
                        <a:pt x="244" y="175"/>
                      </a:lnTo>
                      <a:lnTo>
                        <a:pt x="246" y="174"/>
                      </a:lnTo>
                      <a:lnTo>
                        <a:pt x="248" y="173"/>
                      </a:lnTo>
                      <a:lnTo>
                        <a:pt x="249" y="173"/>
                      </a:lnTo>
                      <a:lnTo>
                        <a:pt x="251" y="172"/>
                      </a:lnTo>
                      <a:lnTo>
                        <a:pt x="251" y="169"/>
                      </a:lnTo>
                      <a:lnTo>
                        <a:pt x="252" y="168"/>
                      </a:lnTo>
                      <a:lnTo>
                        <a:pt x="253" y="168"/>
                      </a:lnTo>
                      <a:lnTo>
                        <a:pt x="256" y="165"/>
                      </a:lnTo>
                      <a:lnTo>
                        <a:pt x="257" y="165"/>
                      </a:lnTo>
                      <a:lnTo>
                        <a:pt x="258" y="165"/>
                      </a:lnTo>
                      <a:lnTo>
                        <a:pt x="258" y="164"/>
                      </a:lnTo>
                      <a:lnTo>
                        <a:pt x="261" y="166"/>
                      </a:lnTo>
                      <a:lnTo>
                        <a:pt x="262" y="166"/>
                      </a:lnTo>
                      <a:lnTo>
                        <a:pt x="265" y="166"/>
                      </a:lnTo>
                      <a:lnTo>
                        <a:pt x="269" y="168"/>
                      </a:lnTo>
                      <a:lnTo>
                        <a:pt x="269" y="169"/>
                      </a:lnTo>
                      <a:lnTo>
                        <a:pt x="270" y="169"/>
                      </a:lnTo>
                      <a:lnTo>
                        <a:pt x="271" y="169"/>
                      </a:lnTo>
                      <a:lnTo>
                        <a:pt x="272" y="170"/>
                      </a:lnTo>
                      <a:lnTo>
                        <a:pt x="272" y="172"/>
                      </a:lnTo>
                      <a:lnTo>
                        <a:pt x="274" y="173"/>
                      </a:lnTo>
                      <a:lnTo>
                        <a:pt x="275" y="175"/>
                      </a:lnTo>
                      <a:lnTo>
                        <a:pt x="276" y="175"/>
                      </a:lnTo>
                      <a:lnTo>
                        <a:pt x="277" y="178"/>
                      </a:lnTo>
                      <a:lnTo>
                        <a:pt x="279" y="182"/>
                      </a:lnTo>
                      <a:lnTo>
                        <a:pt x="281" y="183"/>
                      </a:lnTo>
                      <a:lnTo>
                        <a:pt x="281" y="184"/>
                      </a:lnTo>
                      <a:lnTo>
                        <a:pt x="282" y="186"/>
                      </a:lnTo>
                      <a:lnTo>
                        <a:pt x="281" y="186"/>
                      </a:lnTo>
                      <a:lnTo>
                        <a:pt x="282" y="187"/>
                      </a:lnTo>
                      <a:lnTo>
                        <a:pt x="285" y="193"/>
                      </a:lnTo>
                      <a:lnTo>
                        <a:pt x="285" y="194"/>
                      </a:lnTo>
                      <a:lnTo>
                        <a:pt x="285" y="196"/>
                      </a:lnTo>
                      <a:lnTo>
                        <a:pt x="286" y="196"/>
                      </a:lnTo>
                      <a:lnTo>
                        <a:pt x="288" y="201"/>
                      </a:lnTo>
                      <a:lnTo>
                        <a:pt x="288" y="202"/>
                      </a:lnTo>
                      <a:lnTo>
                        <a:pt x="288" y="203"/>
                      </a:lnTo>
                      <a:lnTo>
                        <a:pt x="289" y="211"/>
                      </a:lnTo>
                      <a:lnTo>
                        <a:pt x="289" y="212"/>
                      </a:lnTo>
                      <a:lnTo>
                        <a:pt x="290" y="212"/>
                      </a:lnTo>
                      <a:lnTo>
                        <a:pt x="291" y="216"/>
                      </a:lnTo>
                      <a:lnTo>
                        <a:pt x="293" y="221"/>
                      </a:lnTo>
                      <a:lnTo>
                        <a:pt x="294" y="225"/>
                      </a:lnTo>
                      <a:lnTo>
                        <a:pt x="295" y="227"/>
                      </a:lnTo>
                      <a:lnTo>
                        <a:pt x="296" y="227"/>
                      </a:lnTo>
                      <a:lnTo>
                        <a:pt x="296" y="229"/>
                      </a:lnTo>
                      <a:lnTo>
                        <a:pt x="298" y="235"/>
                      </a:lnTo>
                      <a:lnTo>
                        <a:pt x="298" y="236"/>
                      </a:lnTo>
                      <a:lnTo>
                        <a:pt x="298" y="239"/>
                      </a:lnTo>
                      <a:lnTo>
                        <a:pt x="299" y="240"/>
                      </a:lnTo>
                      <a:lnTo>
                        <a:pt x="299" y="241"/>
                      </a:lnTo>
                      <a:lnTo>
                        <a:pt x="300" y="249"/>
                      </a:lnTo>
                      <a:lnTo>
                        <a:pt x="300" y="252"/>
                      </a:lnTo>
                      <a:lnTo>
                        <a:pt x="302" y="253"/>
                      </a:lnTo>
                      <a:lnTo>
                        <a:pt x="303" y="255"/>
                      </a:lnTo>
                      <a:lnTo>
                        <a:pt x="303" y="257"/>
                      </a:lnTo>
                      <a:lnTo>
                        <a:pt x="304" y="258"/>
                      </a:lnTo>
                      <a:lnTo>
                        <a:pt x="304" y="259"/>
                      </a:lnTo>
                      <a:lnTo>
                        <a:pt x="304" y="261"/>
                      </a:lnTo>
                      <a:lnTo>
                        <a:pt x="305" y="262"/>
                      </a:lnTo>
                      <a:lnTo>
                        <a:pt x="307" y="264"/>
                      </a:lnTo>
                      <a:lnTo>
                        <a:pt x="308" y="267"/>
                      </a:lnTo>
                      <a:lnTo>
                        <a:pt x="309" y="268"/>
                      </a:lnTo>
                      <a:lnTo>
                        <a:pt x="312" y="272"/>
                      </a:lnTo>
                      <a:lnTo>
                        <a:pt x="310" y="280"/>
                      </a:lnTo>
                      <a:lnTo>
                        <a:pt x="310" y="281"/>
                      </a:lnTo>
                      <a:lnTo>
                        <a:pt x="309" y="285"/>
                      </a:lnTo>
                      <a:lnTo>
                        <a:pt x="310" y="301"/>
                      </a:lnTo>
                      <a:lnTo>
                        <a:pt x="310" y="311"/>
                      </a:lnTo>
                      <a:lnTo>
                        <a:pt x="310" y="314"/>
                      </a:lnTo>
                      <a:lnTo>
                        <a:pt x="310" y="315"/>
                      </a:lnTo>
                      <a:lnTo>
                        <a:pt x="307" y="321"/>
                      </a:lnTo>
                      <a:lnTo>
                        <a:pt x="305" y="323"/>
                      </a:lnTo>
                      <a:lnTo>
                        <a:pt x="303" y="321"/>
                      </a:lnTo>
                      <a:lnTo>
                        <a:pt x="300" y="325"/>
                      </a:lnTo>
                      <a:lnTo>
                        <a:pt x="299" y="327"/>
                      </a:lnTo>
                      <a:lnTo>
                        <a:pt x="299" y="325"/>
                      </a:lnTo>
                      <a:lnTo>
                        <a:pt x="300" y="324"/>
                      </a:lnTo>
                      <a:lnTo>
                        <a:pt x="300" y="323"/>
                      </a:lnTo>
                      <a:lnTo>
                        <a:pt x="299" y="321"/>
                      </a:lnTo>
                      <a:lnTo>
                        <a:pt x="299" y="320"/>
                      </a:lnTo>
                      <a:lnTo>
                        <a:pt x="298" y="319"/>
                      </a:lnTo>
                      <a:lnTo>
                        <a:pt x="296" y="319"/>
                      </a:lnTo>
                      <a:lnTo>
                        <a:pt x="296" y="318"/>
                      </a:lnTo>
                      <a:lnTo>
                        <a:pt x="298" y="316"/>
                      </a:lnTo>
                      <a:lnTo>
                        <a:pt x="298" y="315"/>
                      </a:lnTo>
                      <a:lnTo>
                        <a:pt x="299" y="314"/>
                      </a:lnTo>
                      <a:lnTo>
                        <a:pt x="300" y="314"/>
                      </a:lnTo>
                      <a:lnTo>
                        <a:pt x="302" y="313"/>
                      </a:lnTo>
                      <a:lnTo>
                        <a:pt x="302" y="311"/>
                      </a:lnTo>
                      <a:lnTo>
                        <a:pt x="302" y="310"/>
                      </a:lnTo>
                      <a:lnTo>
                        <a:pt x="302" y="309"/>
                      </a:lnTo>
                      <a:lnTo>
                        <a:pt x="300" y="309"/>
                      </a:lnTo>
                      <a:lnTo>
                        <a:pt x="299" y="309"/>
                      </a:lnTo>
                      <a:lnTo>
                        <a:pt x="298" y="309"/>
                      </a:lnTo>
                      <a:lnTo>
                        <a:pt x="296" y="308"/>
                      </a:lnTo>
                      <a:lnTo>
                        <a:pt x="295" y="309"/>
                      </a:lnTo>
                      <a:lnTo>
                        <a:pt x="294" y="309"/>
                      </a:lnTo>
                      <a:lnTo>
                        <a:pt x="293" y="311"/>
                      </a:lnTo>
                      <a:lnTo>
                        <a:pt x="291" y="313"/>
                      </a:lnTo>
                      <a:lnTo>
                        <a:pt x="290" y="313"/>
                      </a:lnTo>
                      <a:lnTo>
                        <a:pt x="289" y="313"/>
                      </a:lnTo>
                      <a:lnTo>
                        <a:pt x="289" y="315"/>
                      </a:lnTo>
                      <a:lnTo>
                        <a:pt x="288" y="316"/>
                      </a:lnTo>
                      <a:lnTo>
                        <a:pt x="289" y="318"/>
                      </a:lnTo>
                      <a:lnTo>
                        <a:pt x="290" y="319"/>
                      </a:lnTo>
                      <a:lnTo>
                        <a:pt x="291" y="319"/>
                      </a:lnTo>
                      <a:lnTo>
                        <a:pt x="291" y="320"/>
                      </a:lnTo>
                      <a:lnTo>
                        <a:pt x="291" y="321"/>
                      </a:lnTo>
                      <a:lnTo>
                        <a:pt x="291" y="323"/>
                      </a:lnTo>
                      <a:lnTo>
                        <a:pt x="291" y="321"/>
                      </a:lnTo>
                      <a:lnTo>
                        <a:pt x="290" y="321"/>
                      </a:lnTo>
                      <a:lnTo>
                        <a:pt x="289" y="323"/>
                      </a:lnTo>
                      <a:lnTo>
                        <a:pt x="288" y="323"/>
                      </a:lnTo>
                      <a:lnTo>
                        <a:pt x="288" y="324"/>
                      </a:lnTo>
                      <a:lnTo>
                        <a:pt x="288" y="325"/>
                      </a:lnTo>
                      <a:lnTo>
                        <a:pt x="286" y="325"/>
                      </a:lnTo>
                      <a:lnTo>
                        <a:pt x="285" y="328"/>
                      </a:lnTo>
                      <a:lnTo>
                        <a:pt x="285" y="330"/>
                      </a:lnTo>
                      <a:lnTo>
                        <a:pt x="286" y="333"/>
                      </a:lnTo>
                      <a:lnTo>
                        <a:pt x="288" y="335"/>
                      </a:lnTo>
                      <a:lnTo>
                        <a:pt x="286" y="341"/>
                      </a:lnTo>
                      <a:lnTo>
                        <a:pt x="286" y="342"/>
                      </a:lnTo>
                      <a:lnTo>
                        <a:pt x="286" y="343"/>
                      </a:lnTo>
                      <a:lnTo>
                        <a:pt x="285" y="343"/>
                      </a:lnTo>
                      <a:lnTo>
                        <a:pt x="285" y="344"/>
                      </a:lnTo>
                      <a:lnTo>
                        <a:pt x="284" y="346"/>
                      </a:lnTo>
                      <a:lnTo>
                        <a:pt x="285" y="347"/>
                      </a:lnTo>
                      <a:lnTo>
                        <a:pt x="282" y="348"/>
                      </a:lnTo>
                      <a:lnTo>
                        <a:pt x="280" y="349"/>
                      </a:lnTo>
                      <a:lnTo>
                        <a:pt x="277" y="349"/>
                      </a:lnTo>
                      <a:lnTo>
                        <a:pt x="275" y="352"/>
                      </a:lnTo>
                      <a:lnTo>
                        <a:pt x="274" y="353"/>
                      </a:lnTo>
                      <a:lnTo>
                        <a:pt x="272" y="355"/>
                      </a:lnTo>
                      <a:lnTo>
                        <a:pt x="271" y="361"/>
                      </a:lnTo>
                      <a:lnTo>
                        <a:pt x="271" y="365"/>
                      </a:lnTo>
                      <a:lnTo>
                        <a:pt x="272" y="367"/>
                      </a:lnTo>
                      <a:lnTo>
                        <a:pt x="274" y="371"/>
                      </a:lnTo>
                      <a:lnTo>
                        <a:pt x="274" y="376"/>
                      </a:lnTo>
                      <a:lnTo>
                        <a:pt x="271" y="377"/>
                      </a:lnTo>
                      <a:lnTo>
                        <a:pt x="271" y="379"/>
                      </a:lnTo>
                      <a:lnTo>
                        <a:pt x="270" y="380"/>
                      </a:lnTo>
                      <a:lnTo>
                        <a:pt x="270" y="381"/>
                      </a:lnTo>
                      <a:lnTo>
                        <a:pt x="270" y="384"/>
                      </a:lnTo>
                      <a:lnTo>
                        <a:pt x="271" y="385"/>
                      </a:lnTo>
                      <a:lnTo>
                        <a:pt x="270" y="386"/>
                      </a:lnTo>
                      <a:lnTo>
                        <a:pt x="269" y="386"/>
                      </a:lnTo>
                      <a:lnTo>
                        <a:pt x="269" y="388"/>
                      </a:lnTo>
                      <a:lnTo>
                        <a:pt x="267" y="388"/>
                      </a:lnTo>
                      <a:lnTo>
                        <a:pt x="267" y="389"/>
                      </a:lnTo>
                      <a:lnTo>
                        <a:pt x="266" y="390"/>
                      </a:lnTo>
                      <a:lnTo>
                        <a:pt x="266" y="391"/>
                      </a:lnTo>
                      <a:lnTo>
                        <a:pt x="266" y="393"/>
                      </a:lnTo>
                      <a:lnTo>
                        <a:pt x="265" y="394"/>
                      </a:lnTo>
                      <a:lnTo>
                        <a:pt x="263" y="394"/>
                      </a:lnTo>
                      <a:lnTo>
                        <a:pt x="262" y="394"/>
                      </a:lnTo>
                      <a:lnTo>
                        <a:pt x="262" y="395"/>
                      </a:lnTo>
                      <a:lnTo>
                        <a:pt x="261" y="396"/>
                      </a:lnTo>
                      <a:lnTo>
                        <a:pt x="261" y="398"/>
                      </a:lnTo>
                      <a:lnTo>
                        <a:pt x="261" y="399"/>
                      </a:lnTo>
                      <a:lnTo>
                        <a:pt x="261" y="400"/>
                      </a:lnTo>
                      <a:lnTo>
                        <a:pt x="260" y="403"/>
                      </a:lnTo>
                      <a:lnTo>
                        <a:pt x="258" y="402"/>
                      </a:lnTo>
                      <a:lnTo>
                        <a:pt x="258" y="403"/>
                      </a:lnTo>
                      <a:lnTo>
                        <a:pt x="257" y="403"/>
                      </a:lnTo>
                      <a:lnTo>
                        <a:pt x="257" y="404"/>
                      </a:lnTo>
                      <a:lnTo>
                        <a:pt x="257" y="407"/>
                      </a:lnTo>
                      <a:lnTo>
                        <a:pt x="256" y="408"/>
                      </a:lnTo>
                      <a:lnTo>
                        <a:pt x="255" y="408"/>
                      </a:lnTo>
                      <a:lnTo>
                        <a:pt x="255" y="409"/>
                      </a:lnTo>
                      <a:lnTo>
                        <a:pt x="255" y="410"/>
                      </a:lnTo>
                      <a:lnTo>
                        <a:pt x="255" y="412"/>
                      </a:lnTo>
                      <a:lnTo>
                        <a:pt x="256" y="413"/>
                      </a:lnTo>
                      <a:lnTo>
                        <a:pt x="256" y="414"/>
                      </a:lnTo>
                      <a:lnTo>
                        <a:pt x="256" y="416"/>
                      </a:lnTo>
                      <a:lnTo>
                        <a:pt x="257" y="417"/>
                      </a:lnTo>
                      <a:lnTo>
                        <a:pt x="256" y="417"/>
                      </a:lnTo>
                      <a:lnTo>
                        <a:pt x="255" y="417"/>
                      </a:lnTo>
                      <a:lnTo>
                        <a:pt x="255" y="418"/>
                      </a:lnTo>
                      <a:lnTo>
                        <a:pt x="251" y="418"/>
                      </a:lnTo>
                      <a:lnTo>
                        <a:pt x="244" y="419"/>
                      </a:lnTo>
                      <a:lnTo>
                        <a:pt x="241" y="421"/>
                      </a:lnTo>
                      <a:lnTo>
                        <a:pt x="239" y="421"/>
                      </a:lnTo>
                      <a:lnTo>
                        <a:pt x="238" y="421"/>
                      </a:lnTo>
                      <a:lnTo>
                        <a:pt x="232" y="422"/>
                      </a:lnTo>
                      <a:lnTo>
                        <a:pt x="223" y="423"/>
                      </a:lnTo>
                      <a:lnTo>
                        <a:pt x="187" y="430"/>
                      </a:lnTo>
                      <a:lnTo>
                        <a:pt x="185" y="430"/>
                      </a:lnTo>
                      <a:lnTo>
                        <a:pt x="182" y="431"/>
                      </a:lnTo>
                      <a:lnTo>
                        <a:pt x="154" y="435"/>
                      </a:lnTo>
                      <a:lnTo>
                        <a:pt x="154" y="433"/>
                      </a:lnTo>
                      <a:lnTo>
                        <a:pt x="154" y="432"/>
                      </a:lnTo>
                      <a:lnTo>
                        <a:pt x="154" y="431"/>
                      </a:lnTo>
                      <a:lnTo>
                        <a:pt x="154" y="430"/>
                      </a:lnTo>
                      <a:lnTo>
                        <a:pt x="153" y="428"/>
                      </a:lnTo>
                      <a:lnTo>
                        <a:pt x="152" y="428"/>
                      </a:lnTo>
                      <a:lnTo>
                        <a:pt x="144" y="430"/>
                      </a:lnTo>
                      <a:lnTo>
                        <a:pt x="141" y="430"/>
                      </a:lnTo>
                      <a:lnTo>
                        <a:pt x="136" y="430"/>
                      </a:lnTo>
                      <a:lnTo>
                        <a:pt x="130" y="431"/>
                      </a:lnTo>
                      <a:lnTo>
                        <a:pt x="126" y="431"/>
                      </a:lnTo>
                      <a:lnTo>
                        <a:pt x="124" y="432"/>
                      </a:lnTo>
                      <a:lnTo>
                        <a:pt x="121" y="432"/>
                      </a:lnTo>
                      <a:lnTo>
                        <a:pt x="119" y="432"/>
                      </a:lnTo>
                      <a:lnTo>
                        <a:pt x="117" y="432"/>
                      </a:lnTo>
                      <a:lnTo>
                        <a:pt x="116" y="432"/>
                      </a:lnTo>
                      <a:lnTo>
                        <a:pt x="115" y="432"/>
                      </a:lnTo>
                      <a:lnTo>
                        <a:pt x="115" y="433"/>
                      </a:lnTo>
                      <a:lnTo>
                        <a:pt x="112" y="433"/>
                      </a:lnTo>
                      <a:lnTo>
                        <a:pt x="111" y="433"/>
                      </a:lnTo>
                      <a:lnTo>
                        <a:pt x="107" y="433"/>
                      </a:lnTo>
                      <a:lnTo>
                        <a:pt x="101" y="435"/>
                      </a:lnTo>
                      <a:lnTo>
                        <a:pt x="100" y="435"/>
                      </a:lnTo>
                      <a:lnTo>
                        <a:pt x="93" y="435"/>
                      </a:lnTo>
                      <a:lnTo>
                        <a:pt x="92" y="436"/>
                      </a:lnTo>
                      <a:lnTo>
                        <a:pt x="91" y="436"/>
                      </a:lnTo>
                      <a:lnTo>
                        <a:pt x="89" y="436"/>
                      </a:lnTo>
                      <a:lnTo>
                        <a:pt x="84" y="436"/>
                      </a:lnTo>
                      <a:lnTo>
                        <a:pt x="83" y="436"/>
                      </a:lnTo>
                      <a:lnTo>
                        <a:pt x="80" y="437"/>
                      </a:lnTo>
                      <a:lnTo>
                        <a:pt x="79" y="437"/>
                      </a:lnTo>
                      <a:lnTo>
                        <a:pt x="74" y="437"/>
                      </a:lnTo>
                      <a:lnTo>
                        <a:pt x="73" y="437"/>
                      </a:lnTo>
                      <a:lnTo>
                        <a:pt x="66" y="438"/>
                      </a:lnTo>
                      <a:lnTo>
                        <a:pt x="65" y="438"/>
                      </a:lnTo>
                      <a:lnTo>
                        <a:pt x="64" y="438"/>
                      </a:lnTo>
                      <a:lnTo>
                        <a:pt x="59" y="438"/>
                      </a:lnTo>
                      <a:lnTo>
                        <a:pt x="55" y="440"/>
                      </a:lnTo>
                      <a:lnTo>
                        <a:pt x="47" y="440"/>
                      </a:lnTo>
                      <a:lnTo>
                        <a:pt x="45" y="441"/>
                      </a:lnTo>
                      <a:lnTo>
                        <a:pt x="27" y="442"/>
                      </a:lnTo>
                      <a:lnTo>
                        <a:pt x="26" y="442"/>
                      </a:lnTo>
                      <a:lnTo>
                        <a:pt x="25" y="442"/>
                      </a:lnTo>
                      <a:lnTo>
                        <a:pt x="16" y="443"/>
                      </a:lnTo>
                      <a:lnTo>
                        <a:pt x="8" y="445"/>
                      </a:lnTo>
                      <a:lnTo>
                        <a:pt x="4" y="445"/>
                      </a:lnTo>
                      <a:lnTo>
                        <a:pt x="3" y="445"/>
                      </a:lnTo>
                      <a:lnTo>
                        <a:pt x="4" y="443"/>
                      </a:lnTo>
                      <a:lnTo>
                        <a:pt x="6" y="442"/>
                      </a:lnTo>
                      <a:lnTo>
                        <a:pt x="8" y="440"/>
                      </a:lnTo>
                      <a:lnTo>
                        <a:pt x="9" y="438"/>
                      </a:lnTo>
                      <a:lnTo>
                        <a:pt x="9" y="437"/>
                      </a:lnTo>
                      <a:lnTo>
                        <a:pt x="11" y="436"/>
                      </a:lnTo>
                      <a:lnTo>
                        <a:pt x="12" y="435"/>
                      </a:lnTo>
                      <a:lnTo>
                        <a:pt x="14" y="432"/>
                      </a:lnTo>
                      <a:lnTo>
                        <a:pt x="16" y="430"/>
                      </a:lnTo>
                      <a:lnTo>
                        <a:pt x="17" y="430"/>
                      </a:lnTo>
                      <a:lnTo>
                        <a:pt x="17" y="428"/>
                      </a:lnTo>
                      <a:lnTo>
                        <a:pt x="17" y="427"/>
                      </a:lnTo>
                      <a:lnTo>
                        <a:pt x="18" y="427"/>
                      </a:lnTo>
                      <a:lnTo>
                        <a:pt x="18" y="426"/>
                      </a:lnTo>
                      <a:lnTo>
                        <a:pt x="18" y="424"/>
                      </a:lnTo>
                      <a:lnTo>
                        <a:pt x="18" y="423"/>
                      </a:lnTo>
                      <a:lnTo>
                        <a:pt x="19" y="419"/>
                      </a:lnTo>
                      <a:lnTo>
                        <a:pt x="19" y="418"/>
                      </a:lnTo>
                      <a:lnTo>
                        <a:pt x="19" y="417"/>
                      </a:lnTo>
                      <a:lnTo>
                        <a:pt x="21" y="416"/>
                      </a:lnTo>
                      <a:lnTo>
                        <a:pt x="21" y="414"/>
                      </a:lnTo>
                      <a:lnTo>
                        <a:pt x="21" y="413"/>
                      </a:lnTo>
                      <a:lnTo>
                        <a:pt x="22" y="409"/>
                      </a:lnTo>
                      <a:lnTo>
                        <a:pt x="23" y="408"/>
                      </a:lnTo>
                      <a:lnTo>
                        <a:pt x="23" y="405"/>
                      </a:lnTo>
                      <a:lnTo>
                        <a:pt x="23" y="404"/>
                      </a:lnTo>
                      <a:lnTo>
                        <a:pt x="25" y="404"/>
                      </a:lnTo>
                      <a:lnTo>
                        <a:pt x="25" y="403"/>
                      </a:lnTo>
                      <a:lnTo>
                        <a:pt x="25" y="402"/>
                      </a:lnTo>
                      <a:lnTo>
                        <a:pt x="26" y="402"/>
                      </a:lnTo>
                      <a:lnTo>
                        <a:pt x="27" y="399"/>
                      </a:lnTo>
                      <a:lnTo>
                        <a:pt x="28" y="395"/>
                      </a:lnTo>
                      <a:lnTo>
                        <a:pt x="30" y="395"/>
                      </a:lnTo>
                      <a:lnTo>
                        <a:pt x="30" y="394"/>
                      </a:lnTo>
                      <a:lnTo>
                        <a:pt x="30" y="393"/>
                      </a:lnTo>
                      <a:lnTo>
                        <a:pt x="31" y="393"/>
                      </a:lnTo>
                      <a:lnTo>
                        <a:pt x="31" y="390"/>
                      </a:lnTo>
                      <a:lnTo>
                        <a:pt x="32" y="389"/>
                      </a:lnTo>
                      <a:lnTo>
                        <a:pt x="33" y="382"/>
                      </a:lnTo>
                      <a:lnTo>
                        <a:pt x="35" y="377"/>
                      </a:lnTo>
                      <a:lnTo>
                        <a:pt x="36" y="374"/>
                      </a:lnTo>
                      <a:lnTo>
                        <a:pt x="36" y="372"/>
                      </a:lnTo>
                      <a:lnTo>
                        <a:pt x="36" y="371"/>
                      </a:lnTo>
                      <a:lnTo>
                        <a:pt x="37" y="367"/>
                      </a:lnTo>
                      <a:lnTo>
                        <a:pt x="37" y="363"/>
                      </a:lnTo>
                      <a:lnTo>
                        <a:pt x="37" y="358"/>
                      </a:lnTo>
                      <a:lnTo>
                        <a:pt x="37" y="357"/>
                      </a:lnTo>
                      <a:lnTo>
                        <a:pt x="37" y="355"/>
                      </a:lnTo>
                      <a:lnTo>
                        <a:pt x="37" y="353"/>
                      </a:lnTo>
                      <a:lnTo>
                        <a:pt x="37" y="352"/>
                      </a:lnTo>
                      <a:lnTo>
                        <a:pt x="37" y="347"/>
                      </a:lnTo>
                      <a:lnTo>
                        <a:pt x="37" y="346"/>
                      </a:lnTo>
                      <a:lnTo>
                        <a:pt x="37" y="344"/>
                      </a:lnTo>
                      <a:lnTo>
                        <a:pt x="37" y="341"/>
                      </a:lnTo>
                      <a:lnTo>
                        <a:pt x="37" y="338"/>
                      </a:lnTo>
                      <a:lnTo>
                        <a:pt x="37" y="333"/>
                      </a:lnTo>
                      <a:lnTo>
                        <a:pt x="36" y="332"/>
                      </a:lnTo>
                      <a:lnTo>
                        <a:pt x="36" y="327"/>
                      </a:lnTo>
                      <a:lnTo>
                        <a:pt x="36" y="323"/>
                      </a:lnTo>
                      <a:lnTo>
                        <a:pt x="35" y="320"/>
                      </a:lnTo>
                      <a:lnTo>
                        <a:pt x="35" y="316"/>
                      </a:lnTo>
                      <a:lnTo>
                        <a:pt x="33" y="310"/>
                      </a:lnTo>
                      <a:lnTo>
                        <a:pt x="32" y="306"/>
                      </a:lnTo>
                      <a:lnTo>
                        <a:pt x="31" y="304"/>
                      </a:lnTo>
                      <a:lnTo>
                        <a:pt x="31" y="302"/>
                      </a:lnTo>
                      <a:lnTo>
                        <a:pt x="31" y="301"/>
                      </a:lnTo>
                      <a:lnTo>
                        <a:pt x="30" y="300"/>
                      </a:lnTo>
                      <a:lnTo>
                        <a:pt x="28" y="296"/>
                      </a:lnTo>
                      <a:lnTo>
                        <a:pt x="27" y="295"/>
                      </a:lnTo>
                      <a:lnTo>
                        <a:pt x="26" y="291"/>
                      </a:lnTo>
                      <a:lnTo>
                        <a:pt x="25" y="290"/>
                      </a:lnTo>
                      <a:lnTo>
                        <a:pt x="25" y="288"/>
                      </a:lnTo>
                      <a:lnTo>
                        <a:pt x="23" y="286"/>
                      </a:lnTo>
                      <a:lnTo>
                        <a:pt x="22" y="283"/>
                      </a:lnTo>
                      <a:lnTo>
                        <a:pt x="21" y="283"/>
                      </a:lnTo>
                      <a:lnTo>
                        <a:pt x="21" y="282"/>
                      </a:lnTo>
                      <a:lnTo>
                        <a:pt x="18" y="278"/>
                      </a:lnTo>
                      <a:lnTo>
                        <a:pt x="18" y="277"/>
                      </a:lnTo>
                      <a:lnTo>
                        <a:pt x="17" y="277"/>
                      </a:lnTo>
                      <a:lnTo>
                        <a:pt x="17" y="276"/>
                      </a:lnTo>
                      <a:lnTo>
                        <a:pt x="17" y="274"/>
                      </a:lnTo>
                      <a:lnTo>
                        <a:pt x="16" y="274"/>
                      </a:lnTo>
                      <a:lnTo>
                        <a:pt x="16" y="273"/>
                      </a:lnTo>
                      <a:lnTo>
                        <a:pt x="14" y="269"/>
                      </a:lnTo>
                      <a:lnTo>
                        <a:pt x="13" y="268"/>
                      </a:lnTo>
                      <a:lnTo>
                        <a:pt x="13" y="267"/>
                      </a:lnTo>
                      <a:lnTo>
                        <a:pt x="12" y="264"/>
                      </a:lnTo>
                      <a:lnTo>
                        <a:pt x="11" y="262"/>
                      </a:lnTo>
                      <a:lnTo>
                        <a:pt x="11" y="261"/>
                      </a:lnTo>
                      <a:lnTo>
                        <a:pt x="9" y="258"/>
                      </a:lnTo>
                      <a:lnTo>
                        <a:pt x="9" y="255"/>
                      </a:lnTo>
                      <a:lnTo>
                        <a:pt x="8" y="255"/>
                      </a:lnTo>
                      <a:lnTo>
                        <a:pt x="7" y="252"/>
                      </a:lnTo>
                      <a:lnTo>
                        <a:pt x="6" y="250"/>
                      </a:lnTo>
                      <a:lnTo>
                        <a:pt x="6" y="249"/>
                      </a:lnTo>
                      <a:lnTo>
                        <a:pt x="4" y="248"/>
                      </a:lnTo>
                      <a:lnTo>
                        <a:pt x="3" y="245"/>
                      </a:lnTo>
                      <a:lnTo>
                        <a:pt x="3" y="244"/>
                      </a:lnTo>
                      <a:lnTo>
                        <a:pt x="3" y="243"/>
                      </a:lnTo>
                      <a:lnTo>
                        <a:pt x="3" y="241"/>
                      </a:lnTo>
                      <a:lnTo>
                        <a:pt x="3" y="240"/>
                      </a:lnTo>
                      <a:lnTo>
                        <a:pt x="3" y="239"/>
                      </a:lnTo>
                      <a:lnTo>
                        <a:pt x="4" y="238"/>
                      </a:lnTo>
                      <a:lnTo>
                        <a:pt x="4" y="236"/>
                      </a:lnTo>
                      <a:lnTo>
                        <a:pt x="4" y="235"/>
                      </a:lnTo>
                      <a:lnTo>
                        <a:pt x="6" y="235"/>
                      </a:lnTo>
                      <a:lnTo>
                        <a:pt x="6" y="234"/>
                      </a:lnTo>
                      <a:lnTo>
                        <a:pt x="7" y="233"/>
                      </a:lnTo>
                      <a:lnTo>
                        <a:pt x="7" y="231"/>
                      </a:lnTo>
                      <a:lnTo>
                        <a:pt x="8" y="230"/>
                      </a:lnTo>
                      <a:lnTo>
                        <a:pt x="8" y="227"/>
                      </a:lnTo>
                      <a:lnTo>
                        <a:pt x="8" y="226"/>
                      </a:lnTo>
                      <a:lnTo>
                        <a:pt x="9" y="224"/>
                      </a:lnTo>
                      <a:lnTo>
                        <a:pt x="9" y="222"/>
                      </a:lnTo>
                      <a:lnTo>
                        <a:pt x="8" y="221"/>
                      </a:lnTo>
                      <a:lnTo>
                        <a:pt x="8" y="220"/>
                      </a:lnTo>
                      <a:lnTo>
                        <a:pt x="8" y="219"/>
                      </a:lnTo>
                      <a:lnTo>
                        <a:pt x="7" y="216"/>
                      </a:lnTo>
                      <a:lnTo>
                        <a:pt x="7" y="215"/>
                      </a:lnTo>
                      <a:lnTo>
                        <a:pt x="7" y="212"/>
                      </a:lnTo>
                      <a:lnTo>
                        <a:pt x="6" y="211"/>
                      </a:lnTo>
                      <a:lnTo>
                        <a:pt x="6" y="210"/>
                      </a:lnTo>
                      <a:lnTo>
                        <a:pt x="4" y="207"/>
                      </a:lnTo>
                      <a:lnTo>
                        <a:pt x="3" y="205"/>
                      </a:lnTo>
                      <a:lnTo>
                        <a:pt x="3" y="203"/>
                      </a:lnTo>
                      <a:lnTo>
                        <a:pt x="2" y="202"/>
                      </a:lnTo>
                      <a:lnTo>
                        <a:pt x="2" y="201"/>
                      </a:lnTo>
                      <a:lnTo>
                        <a:pt x="0" y="201"/>
                      </a:lnTo>
                      <a:lnTo>
                        <a:pt x="0" y="200"/>
                      </a:lnTo>
                      <a:lnTo>
                        <a:pt x="0" y="198"/>
                      </a:lnTo>
                      <a:lnTo>
                        <a:pt x="0" y="197"/>
                      </a:lnTo>
                      <a:lnTo>
                        <a:pt x="0" y="196"/>
                      </a:lnTo>
                      <a:lnTo>
                        <a:pt x="3" y="194"/>
                      </a:lnTo>
                      <a:lnTo>
                        <a:pt x="4" y="193"/>
                      </a:lnTo>
                      <a:lnTo>
                        <a:pt x="4" y="192"/>
                      </a:lnTo>
                      <a:lnTo>
                        <a:pt x="6" y="191"/>
                      </a:lnTo>
                      <a:lnTo>
                        <a:pt x="6" y="189"/>
                      </a:lnTo>
                      <a:lnTo>
                        <a:pt x="7" y="187"/>
                      </a:lnTo>
                      <a:lnTo>
                        <a:pt x="7" y="186"/>
                      </a:lnTo>
                      <a:lnTo>
                        <a:pt x="8" y="184"/>
                      </a:lnTo>
                      <a:lnTo>
                        <a:pt x="8" y="183"/>
                      </a:lnTo>
                      <a:lnTo>
                        <a:pt x="9" y="180"/>
                      </a:lnTo>
                      <a:lnTo>
                        <a:pt x="9" y="179"/>
                      </a:lnTo>
                      <a:lnTo>
                        <a:pt x="9" y="178"/>
                      </a:lnTo>
                      <a:lnTo>
                        <a:pt x="11" y="178"/>
                      </a:lnTo>
                      <a:lnTo>
                        <a:pt x="11" y="177"/>
                      </a:lnTo>
                      <a:lnTo>
                        <a:pt x="12" y="175"/>
                      </a:lnTo>
                      <a:lnTo>
                        <a:pt x="12" y="174"/>
                      </a:lnTo>
                      <a:lnTo>
                        <a:pt x="12" y="173"/>
                      </a:lnTo>
                      <a:lnTo>
                        <a:pt x="12" y="172"/>
                      </a:lnTo>
                      <a:lnTo>
                        <a:pt x="12" y="170"/>
                      </a:lnTo>
                      <a:lnTo>
                        <a:pt x="13" y="170"/>
                      </a:lnTo>
                      <a:lnTo>
                        <a:pt x="14" y="165"/>
                      </a:lnTo>
                      <a:lnTo>
                        <a:pt x="16" y="160"/>
                      </a:lnTo>
                      <a:lnTo>
                        <a:pt x="16" y="158"/>
                      </a:lnTo>
                      <a:lnTo>
                        <a:pt x="14" y="156"/>
                      </a:lnTo>
                      <a:lnTo>
                        <a:pt x="14" y="154"/>
                      </a:lnTo>
                      <a:lnTo>
                        <a:pt x="14" y="153"/>
                      </a:lnTo>
                      <a:lnTo>
                        <a:pt x="14" y="151"/>
                      </a:lnTo>
                      <a:lnTo>
                        <a:pt x="14" y="150"/>
                      </a:lnTo>
                      <a:lnTo>
                        <a:pt x="14" y="149"/>
                      </a:lnTo>
                      <a:lnTo>
                        <a:pt x="16" y="147"/>
                      </a:lnTo>
                      <a:lnTo>
                        <a:pt x="16" y="144"/>
                      </a:lnTo>
                      <a:lnTo>
                        <a:pt x="16" y="141"/>
                      </a:lnTo>
                      <a:lnTo>
                        <a:pt x="14" y="139"/>
                      </a:lnTo>
                      <a:lnTo>
                        <a:pt x="14" y="137"/>
                      </a:lnTo>
                      <a:lnTo>
                        <a:pt x="12" y="133"/>
                      </a:lnTo>
                      <a:lnTo>
                        <a:pt x="12" y="132"/>
                      </a:lnTo>
                      <a:lnTo>
                        <a:pt x="12" y="130"/>
                      </a:lnTo>
                      <a:lnTo>
                        <a:pt x="12" y="128"/>
                      </a:lnTo>
                      <a:lnTo>
                        <a:pt x="13" y="127"/>
                      </a:lnTo>
                      <a:lnTo>
                        <a:pt x="17" y="125"/>
                      </a:lnTo>
                      <a:lnTo>
                        <a:pt x="18" y="125"/>
                      </a:lnTo>
                      <a:lnTo>
                        <a:pt x="21" y="123"/>
                      </a:lnTo>
                      <a:lnTo>
                        <a:pt x="22" y="123"/>
                      </a:lnTo>
                      <a:lnTo>
                        <a:pt x="23" y="122"/>
                      </a:lnTo>
                      <a:lnTo>
                        <a:pt x="23" y="121"/>
                      </a:lnTo>
                      <a:lnTo>
                        <a:pt x="23" y="119"/>
                      </a:lnTo>
                      <a:lnTo>
                        <a:pt x="23" y="118"/>
                      </a:lnTo>
                      <a:lnTo>
                        <a:pt x="23" y="116"/>
                      </a:lnTo>
                      <a:lnTo>
                        <a:pt x="23" y="113"/>
                      </a:lnTo>
                      <a:lnTo>
                        <a:pt x="23" y="112"/>
                      </a:lnTo>
                      <a:lnTo>
                        <a:pt x="22" y="109"/>
                      </a:lnTo>
                      <a:lnTo>
                        <a:pt x="22" y="107"/>
                      </a:lnTo>
                      <a:lnTo>
                        <a:pt x="22" y="105"/>
                      </a:lnTo>
                      <a:lnTo>
                        <a:pt x="22" y="104"/>
                      </a:lnTo>
                      <a:lnTo>
                        <a:pt x="23" y="104"/>
                      </a:lnTo>
                      <a:lnTo>
                        <a:pt x="25" y="103"/>
                      </a:lnTo>
                      <a:lnTo>
                        <a:pt x="25" y="104"/>
                      </a:lnTo>
                      <a:lnTo>
                        <a:pt x="26" y="104"/>
                      </a:lnTo>
                      <a:lnTo>
                        <a:pt x="27" y="104"/>
                      </a:lnTo>
                      <a:lnTo>
                        <a:pt x="28" y="104"/>
                      </a:lnTo>
                      <a:lnTo>
                        <a:pt x="30" y="103"/>
                      </a:lnTo>
                      <a:lnTo>
                        <a:pt x="30" y="102"/>
                      </a:lnTo>
                      <a:lnTo>
                        <a:pt x="30" y="100"/>
                      </a:lnTo>
                      <a:lnTo>
                        <a:pt x="30" y="99"/>
                      </a:lnTo>
                      <a:lnTo>
                        <a:pt x="31" y="98"/>
                      </a:lnTo>
                      <a:lnTo>
                        <a:pt x="31" y="97"/>
                      </a:lnTo>
                      <a:lnTo>
                        <a:pt x="32" y="97"/>
                      </a:lnTo>
                      <a:lnTo>
                        <a:pt x="33" y="97"/>
                      </a:lnTo>
                      <a:lnTo>
                        <a:pt x="35" y="98"/>
                      </a:lnTo>
                      <a:lnTo>
                        <a:pt x="35" y="99"/>
                      </a:lnTo>
                      <a:lnTo>
                        <a:pt x="36" y="99"/>
                      </a:lnTo>
                      <a:lnTo>
                        <a:pt x="37" y="99"/>
                      </a:lnTo>
                      <a:lnTo>
                        <a:pt x="39" y="99"/>
                      </a:lnTo>
                      <a:lnTo>
                        <a:pt x="40" y="98"/>
                      </a:lnTo>
                      <a:lnTo>
                        <a:pt x="42" y="94"/>
                      </a:lnTo>
                      <a:lnTo>
                        <a:pt x="42" y="92"/>
                      </a:lnTo>
                      <a:lnTo>
                        <a:pt x="42" y="90"/>
                      </a:lnTo>
                      <a:lnTo>
                        <a:pt x="42" y="89"/>
                      </a:lnTo>
                      <a:lnTo>
                        <a:pt x="44" y="86"/>
                      </a:lnTo>
                      <a:lnTo>
                        <a:pt x="46" y="85"/>
                      </a:lnTo>
                      <a:lnTo>
                        <a:pt x="46" y="84"/>
                      </a:lnTo>
                      <a:lnTo>
                        <a:pt x="47" y="81"/>
                      </a:lnTo>
                      <a:lnTo>
                        <a:pt x="47" y="80"/>
                      </a:lnTo>
                      <a:lnTo>
                        <a:pt x="47" y="79"/>
                      </a:lnTo>
                      <a:lnTo>
                        <a:pt x="49" y="75"/>
                      </a:lnTo>
                      <a:lnTo>
                        <a:pt x="51" y="71"/>
                      </a:lnTo>
                      <a:lnTo>
                        <a:pt x="53" y="71"/>
                      </a:lnTo>
                      <a:lnTo>
                        <a:pt x="54" y="71"/>
                      </a:lnTo>
                      <a:lnTo>
                        <a:pt x="55" y="70"/>
                      </a:lnTo>
                      <a:lnTo>
                        <a:pt x="55" y="69"/>
                      </a:lnTo>
                      <a:lnTo>
                        <a:pt x="55" y="67"/>
                      </a:lnTo>
                      <a:lnTo>
                        <a:pt x="56" y="67"/>
                      </a:lnTo>
                      <a:lnTo>
                        <a:pt x="58" y="70"/>
                      </a:lnTo>
                      <a:lnTo>
                        <a:pt x="58" y="71"/>
                      </a:lnTo>
                      <a:lnTo>
                        <a:pt x="56" y="71"/>
                      </a:lnTo>
                      <a:lnTo>
                        <a:pt x="56" y="72"/>
                      </a:lnTo>
                      <a:lnTo>
                        <a:pt x="55" y="74"/>
                      </a:lnTo>
                      <a:lnTo>
                        <a:pt x="54" y="74"/>
                      </a:lnTo>
                      <a:lnTo>
                        <a:pt x="53" y="75"/>
                      </a:lnTo>
                      <a:lnTo>
                        <a:pt x="53" y="78"/>
                      </a:lnTo>
                      <a:lnTo>
                        <a:pt x="53" y="79"/>
                      </a:lnTo>
                      <a:lnTo>
                        <a:pt x="55" y="83"/>
                      </a:lnTo>
                      <a:lnTo>
                        <a:pt x="56" y="84"/>
                      </a:lnTo>
                      <a:lnTo>
                        <a:pt x="56" y="85"/>
                      </a:lnTo>
                      <a:lnTo>
                        <a:pt x="56" y="86"/>
                      </a:lnTo>
                      <a:lnTo>
                        <a:pt x="54" y="86"/>
                      </a:lnTo>
                      <a:lnTo>
                        <a:pt x="54" y="88"/>
                      </a:lnTo>
                      <a:lnTo>
                        <a:pt x="54" y="89"/>
                      </a:lnTo>
                      <a:lnTo>
                        <a:pt x="53" y="90"/>
                      </a:lnTo>
                      <a:lnTo>
                        <a:pt x="54" y="92"/>
                      </a:lnTo>
                      <a:lnTo>
                        <a:pt x="55" y="93"/>
                      </a:lnTo>
                      <a:lnTo>
                        <a:pt x="55" y="98"/>
                      </a:lnTo>
                      <a:lnTo>
                        <a:pt x="54" y="99"/>
                      </a:lnTo>
                      <a:lnTo>
                        <a:pt x="53" y="103"/>
                      </a:lnTo>
                      <a:lnTo>
                        <a:pt x="53" y="104"/>
                      </a:lnTo>
                      <a:lnTo>
                        <a:pt x="53" y="107"/>
                      </a:lnTo>
                      <a:lnTo>
                        <a:pt x="53" y="109"/>
                      </a:lnTo>
                      <a:lnTo>
                        <a:pt x="54" y="111"/>
                      </a:lnTo>
                      <a:lnTo>
                        <a:pt x="54" y="113"/>
                      </a:lnTo>
                      <a:lnTo>
                        <a:pt x="54" y="114"/>
                      </a:lnTo>
                      <a:lnTo>
                        <a:pt x="55" y="116"/>
                      </a:lnTo>
                      <a:lnTo>
                        <a:pt x="56" y="116"/>
                      </a:lnTo>
                      <a:lnTo>
                        <a:pt x="58" y="116"/>
                      </a:lnTo>
                      <a:lnTo>
                        <a:pt x="58" y="114"/>
                      </a:lnTo>
                      <a:lnTo>
                        <a:pt x="58" y="113"/>
                      </a:lnTo>
                      <a:lnTo>
                        <a:pt x="58" y="111"/>
                      </a:lnTo>
                      <a:lnTo>
                        <a:pt x="60" y="104"/>
                      </a:lnTo>
                      <a:lnTo>
                        <a:pt x="61" y="103"/>
                      </a:lnTo>
                      <a:lnTo>
                        <a:pt x="60" y="102"/>
                      </a:lnTo>
                      <a:lnTo>
                        <a:pt x="59" y="102"/>
                      </a:lnTo>
                      <a:lnTo>
                        <a:pt x="59" y="100"/>
                      </a:lnTo>
                      <a:lnTo>
                        <a:pt x="60" y="99"/>
                      </a:lnTo>
                      <a:lnTo>
                        <a:pt x="60" y="98"/>
                      </a:lnTo>
                      <a:lnTo>
                        <a:pt x="60" y="97"/>
                      </a:lnTo>
                      <a:lnTo>
                        <a:pt x="60" y="94"/>
                      </a:lnTo>
                      <a:lnTo>
                        <a:pt x="60" y="93"/>
                      </a:lnTo>
                      <a:lnTo>
                        <a:pt x="63" y="90"/>
                      </a:lnTo>
                      <a:lnTo>
                        <a:pt x="64" y="90"/>
                      </a:lnTo>
                      <a:lnTo>
                        <a:pt x="64" y="92"/>
                      </a:lnTo>
                      <a:lnTo>
                        <a:pt x="64" y="93"/>
                      </a:lnTo>
                      <a:lnTo>
                        <a:pt x="64" y="94"/>
                      </a:lnTo>
                      <a:lnTo>
                        <a:pt x="63" y="94"/>
                      </a:lnTo>
                      <a:lnTo>
                        <a:pt x="63" y="97"/>
                      </a:lnTo>
                      <a:lnTo>
                        <a:pt x="63" y="98"/>
                      </a:lnTo>
                      <a:lnTo>
                        <a:pt x="63" y="99"/>
                      </a:lnTo>
                      <a:lnTo>
                        <a:pt x="64" y="100"/>
                      </a:lnTo>
                      <a:lnTo>
                        <a:pt x="64" y="104"/>
                      </a:lnTo>
                      <a:lnTo>
                        <a:pt x="63" y="104"/>
                      </a:lnTo>
                      <a:lnTo>
                        <a:pt x="63" y="105"/>
                      </a:lnTo>
                      <a:lnTo>
                        <a:pt x="63" y="107"/>
                      </a:lnTo>
                      <a:lnTo>
                        <a:pt x="61" y="107"/>
                      </a:lnTo>
                      <a:lnTo>
                        <a:pt x="61" y="108"/>
                      </a:lnTo>
                      <a:lnTo>
                        <a:pt x="60" y="108"/>
                      </a:lnTo>
                      <a:lnTo>
                        <a:pt x="60" y="109"/>
                      </a:lnTo>
                      <a:lnTo>
                        <a:pt x="60" y="111"/>
                      </a:lnTo>
                      <a:lnTo>
                        <a:pt x="60" y="112"/>
                      </a:lnTo>
                      <a:lnTo>
                        <a:pt x="60" y="113"/>
                      </a:lnTo>
                      <a:lnTo>
                        <a:pt x="59" y="114"/>
                      </a:lnTo>
                      <a:lnTo>
                        <a:pt x="59" y="116"/>
                      </a:lnTo>
                      <a:lnTo>
                        <a:pt x="60" y="117"/>
                      </a:lnTo>
                      <a:lnTo>
                        <a:pt x="61" y="117"/>
                      </a:lnTo>
                      <a:lnTo>
                        <a:pt x="63" y="117"/>
                      </a:lnTo>
                      <a:lnTo>
                        <a:pt x="64" y="114"/>
                      </a:lnTo>
                      <a:lnTo>
                        <a:pt x="64" y="113"/>
                      </a:lnTo>
                      <a:lnTo>
                        <a:pt x="64" y="112"/>
                      </a:lnTo>
                      <a:lnTo>
                        <a:pt x="64" y="111"/>
                      </a:lnTo>
                      <a:lnTo>
                        <a:pt x="65" y="109"/>
                      </a:lnTo>
                      <a:lnTo>
                        <a:pt x="66" y="108"/>
                      </a:lnTo>
                      <a:lnTo>
                        <a:pt x="66" y="107"/>
                      </a:lnTo>
                      <a:lnTo>
                        <a:pt x="66" y="105"/>
                      </a:lnTo>
                      <a:lnTo>
                        <a:pt x="68" y="104"/>
                      </a:lnTo>
                      <a:lnTo>
                        <a:pt x="68" y="102"/>
                      </a:lnTo>
                      <a:lnTo>
                        <a:pt x="68" y="100"/>
                      </a:lnTo>
                      <a:lnTo>
                        <a:pt x="69" y="98"/>
                      </a:lnTo>
                      <a:lnTo>
                        <a:pt x="70" y="97"/>
                      </a:lnTo>
                      <a:lnTo>
                        <a:pt x="70" y="89"/>
                      </a:lnTo>
                      <a:lnTo>
                        <a:pt x="70" y="86"/>
                      </a:lnTo>
                      <a:lnTo>
                        <a:pt x="69" y="84"/>
                      </a:lnTo>
                      <a:lnTo>
                        <a:pt x="69" y="83"/>
                      </a:lnTo>
                      <a:lnTo>
                        <a:pt x="70" y="81"/>
                      </a:lnTo>
                      <a:lnTo>
                        <a:pt x="69" y="76"/>
                      </a:lnTo>
                      <a:lnTo>
                        <a:pt x="69" y="75"/>
                      </a:lnTo>
                      <a:lnTo>
                        <a:pt x="69" y="74"/>
                      </a:lnTo>
                      <a:lnTo>
                        <a:pt x="68" y="70"/>
                      </a:lnTo>
                      <a:lnTo>
                        <a:pt x="68" y="69"/>
                      </a:lnTo>
                      <a:lnTo>
                        <a:pt x="66" y="67"/>
                      </a:lnTo>
                      <a:lnTo>
                        <a:pt x="66" y="64"/>
                      </a:lnTo>
                      <a:lnTo>
                        <a:pt x="68" y="60"/>
                      </a:lnTo>
                      <a:lnTo>
                        <a:pt x="68" y="58"/>
                      </a:lnTo>
                      <a:lnTo>
                        <a:pt x="69" y="57"/>
                      </a:lnTo>
                      <a:lnTo>
                        <a:pt x="70" y="56"/>
                      </a:lnTo>
                      <a:lnTo>
                        <a:pt x="72" y="55"/>
                      </a:lnTo>
                      <a:lnTo>
                        <a:pt x="73" y="55"/>
                      </a:lnTo>
                      <a:lnTo>
                        <a:pt x="74" y="55"/>
                      </a:lnTo>
                      <a:lnTo>
                        <a:pt x="74" y="53"/>
                      </a:lnTo>
                      <a:lnTo>
                        <a:pt x="75" y="53"/>
                      </a:lnTo>
                      <a:lnTo>
                        <a:pt x="75" y="52"/>
                      </a:lnTo>
                      <a:lnTo>
                        <a:pt x="77" y="52"/>
                      </a:lnTo>
                      <a:lnTo>
                        <a:pt x="78" y="50"/>
                      </a:lnTo>
                      <a:lnTo>
                        <a:pt x="78" y="48"/>
                      </a:lnTo>
                      <a:lnTo>
                        <a:pt x="79" y="48"/>
                      </a:lnTo>
                      <a:lnTo>
                        <a:pt x="82" y="47"/>
                      </a:lnTo>
                      <a:lnTo>
                        <a:pt x="86" y="47"/>
                      </a:lnTo>
                      <a:lnTo>
                        <a:pt x="87" y="47"/>
                      </a:lnTo>
                      <a:lnTo>
                        <a:pt x="88" y="47"/>
                      </a:lnTo>
                      <a:lnTo>
                        <a:pt x="89" y="47"/>
                      </a:lnTo>
                      <a:lnTo>
                        <a:pt x="91" y="47"/>
                      </a:lnTo>
                      <a:lnTo>
                        <a:pt x="92" y="46"/>
                      </a:lnTo>
                      <a:lnTo>
                        <a:pt x="94" y="46"/>
                      </a:lnTo>
                      <a:lnTo>
                        <a:pt x="98" y="43"/>
                      </a:lnTo>
                      <a:lnTo>
                        <a:pt x="98" y="42"/>
                      </a:lnTo>
                      <a:lnTo>
                        <a:pt x="98" y="41"/>
                      </a:lnTo>
                      <a:lnTo>
                        <a:pt x="97" y="41"/>
                      </a:lnTo>
                      <a:lnTo>
                        <a:pt x="93" y="39"/>
                      </a:lnTo>
                      <a:lnTo>
                        <a:pt x="92" y="41"/>
                      </a:lnTo>
                      <a:lnTo>
                        <a:pt x="93" y="41"/>
                      </a:lnTo>
                      <a:lnTo>
                        <a:pt x="92" y="41"/>
                      </a:lnTo>
                      <a:lnTo>
                        <a:pt x="89" y="39"/>
                      </a:lnTo>
                      <a:lnTo>
                        <a:pt x="88" y="39"/>
                      </a:lnTo>
                      <a:lnTo>
                        <a:pt x="88" y="38"/>
                      </a:lnTo>
                      <a:lnTo>
                        <a:pt x="87" y="37"/>
                      </a:lnTo>
                      <a:lnTo>
                        <a:pt x="86" y="37"/>
                      </a:lnTo>
                      <a:lnTo>
                        <a:pt x="84" y="36"/>
                      </a:lnTo>
                      <a:lnTo>
                        <a:pt x="84" y="34"/>
                      </a:lnTo>
                      <a:lnTo>
                        <a:pt x="83" y="32"/>
                      </a:lnTo>
                      <a:lnTo>
                        <a:pt x="83" y="31"/>
                      </a:lnTo>
                      <a:lnTo>
                        <a:pt x="82" y="29"/>
                      </a:lnTo>
                      <a:lnTo>
                        <a:pt x="82" y="28"/>
                      </a:lnTo>
                      <a:lnTo>
                        <a:pt x="82" y="27"/>
                      </a:lnTo>
                      <a:lnTo>
                        <a:pt x="82" y="25"/>
                      </a:lnTo>
                      <a:lnTo>
                        <a:pt x="82" y="24"/>
                      </a:lnTo>
                      <a:lnTo>
                        <a:pt x="82" y="23"/>
                      </a:lnTo>
                      <a:lnTo>
                        <a:pt x="83" y="23"/>
                      </a:lnTo>
                      <a:lnTo>
                        <a:pt x="83" y="20"/>
                      </a:lnTo>
                      <a:lnTo>
                        <a:pt x="84" y="20"/>
                      </a:lnTo>
                      <a:lnTo>
                        <a:pt x="84" y="19"/>
                      </a:lnTo>
                      <a:lnTo>
                        <a:pt x="84" y="18"/>
                      </a:lnTo>
                      <a:lnTo>
                        <a:pt x="86" y="18"/>
                      </a:lnTo>
                      <a:lnTo>
                        <a:pt x="87" y="18"/>
                      </a:lnTo>
                      <a:lnTo>
                        <a:pt x="87" y="17"/>
                      </a:lnTo>
                      <a:lnTo>
                        <a:pt x="88" y="17"/>
                      </a:lnTo>
                      <a:lnTo>
                        <a:pt x="88" y="15"/>
                      </a:lnTo>
                      <a:lnTo>
                        <a:pt x="88" y="14"/>
                      </a:lnTo>
                      <a:lnTo>
                        <a:pt x="91" y="13"/>
                      </a:lnTo>
                      <a:lnTo>
                        <a:pt x="92" y="10"/>
                      </a:lnTo>
                      <a:lnTo>
                        <a:pt x="92" y="9"/>
                      </a:lnTo>
                      <a:lnTo>
                        <a:pt x="92" y="8"/>
                      </a:lnTo>
                      <a:lnTo>
                        <a:pt x="91" y="8"/>
                      </a:lnTo>
                      <a:lnTo>
                        <a:pt x="91" y="6"/>
                      </a:lnTo>
                      <a:lnTo>
                        <a:pt x="89" y="6"/>
                      </a:lnTo>
                      <a:lnTo>
                        <a:pt x="88" y="5"/>
                      </a:lnTo>
                      <a:lnTo>
                        <a:pt x="87" y="5"/>
                      </a:lnTo>
                      <a:lnTo>
                        <a:pt x="88" y="5"/>
                      </a:lnTo>
                      <a:lnTo>
                        <a:pt x="92" y="4"/>
                      </a:lnTo>
                      <a:lnTo>
                        <a:pt x="92" y="5"/>
                      </a:lnTo>
                      <a:lnTo>
                        <a:pt x="93" y="5"/>
                      </a:lnTo>
                      <a:lnTo>
                        <a:pt x="97" y="5"/>
                      </a:lnTo>
                      <a:lnTo>
                        <a:pt x="98" y="5"/>
                      </a:lnTo>
                      <a:lnTo>
                        <a:pt x="101" y="5"/>
                      </a:lnTo>
                      <a:lnTo>
                        <a:pt x="102" y="4"/>
                      </a:lnTo>
                      <a:lnTo>
                        <a:pt x="102" y="3"/>
                      </a:lnTo>
                      <a:lnTo>
                        <a:pt x="102" y="1"/>
                      </a:lnTo>
                      <a:lnTo>
                        <a:pt x="101" y="1"/>
                      </a:lnTo>
                      <a:lnTo>
                        <a:pt x="102" y="0"/>
                      </a:lnTo>
                      <a:lnTo>
                        <a:pt x="103" y="0"/>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5" name="Freeform 162"/>
                <p:cNvSpPr>
                  <a:spLocks/>
                </p:cNvSpPr>
                <p:nvPr/>
              </p:nvSpPr>
              <p:spPr bwMode="auto">
                <a:xfrm>
                  <a:off x="7264401" y="2255838"/>
                  <a:ext cx="36513" cy="23813"/>
                </a:xfrm>
                <a:custGeom>
                  <a:avLst/>
                  <a:gdLst>
                    <a:gd name="T0" fmla="*/ 6 w 23"/>
                    <a:gd name="T1" fmla="*/ 6 h 15"/>
                    <a:gd name="T2" fmla="*/ 9 w 23"/>
                    <a:gd name="T3" fmla="*/ 7 h 15"/>
                    <a:gd name="T4" fmla="*/ 11 w 23"/>
                    <a:gd name="T5" fmla="*/ 6 h 15"/>
                    <a:gd name="T6" fmla="*/ 12 w 23"/>
                    <a:gd name="T7" fmla="*/ 7 h 15"/>
                    <a:gd name="T8" fmla="*/ 16 w 23"/>
                    <a:gd name="T9" fmla="*/ 8 h 15"/>
                    <a:gd name="T10" fmla="*/ 17 w 23"/>
                    <a:gd name="T11" fmla="*/ 7 h 15"/>
                    <a:gd name="T12" fmla="*/ 17 w 23"/>
                    <a:gd name="T13" fmla="*/ 6 h 15"/>
                    <a:gd name="T14" fmla="*/ 17 w 23"/>
                    <a:gd name="T15" fmla="*/ 7 h 15"/>
                    <a:gd name="T16" fmla="*/ 19 w 23"/>
                    <a:gd name="T17" fmla="*/ 8 h 15"/>
                    <a:gd name="T18" fmla="*/ 23 w 23"/>
                    <a:gd name="T19" fmla="*/ 8 h 15"/>
                    <a:gd name="T20" fmla="*/ 23 w 23"/>
                    <a:gd name="T21" fmla="*/ 10 h 15"/>
                    <a:gd name="T22" fmla="*/ 21 w 23"/>
                    <a:gd name="T23" fmla="*/ 11 h 15"/>
                    <a:gd name="T24" fmla="*/ 21 w 23"/>
                    <a:gd name="T25" fmla="*/ 12 h 15"/>
                    <a:gd name="T26" fmla="*/ 20 w 23"/>
                    <a:gd name="T27" fmla="*/ 14 h 15"/>
                    <a:gd name="T28" fmla="*/ 19 w 23"/>
                    <a:gd name="T29" fmla="*/ 15 h 15"/>
                    <a:gd name="T30" fmla="*/ 17 w 23"/>
                    <a:gd name="T31" fmla="*/ 15 h 15"/>
                    <a:gd name="T32" fmla="*/ 16 w 23"/>
                    <a:gd name="T33" fmla="*/ 15 h 15"/>
                    <a:gd name="T34" fmla="*/ 15 w 23"/>
                    <a:gd name="T35" fmla="*/ 14 h 15"/>
                    <a:gd name="T36" fmla="*/ 14 w 23"/>
                    <a:gd name="T37" fmla="*/ 15 h 15"/>
                    <a:gd name="T38" fmla="*/ 12 w 23"/>
                    <a:gd name="T39" fmla="*/ 14 h 15"/>
                    <a:gd name="T40" fmla="*/ 11 w 23"/>
                    <a:gd name="T41" fmla="*/ 12 h 15"/>
                    <a:gd name="T42" fmla="*/ 10 w 23"/>
                    <a:gd name="T43" fmla="*/ 11 h 15"/>
                    <a:gd name="T44" fmla="*/ 9 w 23"/>
                    <a:gd name="T45" fmla="*/ 8 h 15"/>
                    <a:gd name="T46" fmla="*/ 7 w 23"/>
                    <a:gd name="T47" fmla="*/ 8 h 15"/>
                    <a:gd name="T48" fmla="*/ 6 w 23"/>
                    <a:gd name="T49" fmla="*/ 7 h 15"/>
                    <a:gd name="T50" fmla="*/ 5 w 23"/>
                    <a:gd name="T51" fmla="*/ 7 h 15"/>
                    <a:gd name="T52" fmla="*/ 5 w 23"/>
                    <a:gd name="T53" fmla="*/ 6 h 15"/>
                    <a:gd name="T54" fmla="*/ 4 w 23"/>
                    <a:gd name="T55" fmla="*/ 5 h 15"/>
                    <a:gd name="T56" fmla="*/ 2 w 23"/>
                    <a:gd name="T57" fmla="*/ 3 h 15"/>
                    <a:gd name="T58" fmla="*/ 1 w 23"/>
                    <a:gd name="T59" fmla="*/ 3 h 15"/>
                    <a:gd name="T60" fmla="*/ 1 w 23"/>
                    <a:gd name="T61" fmla="*/ 2 h 15"/>
                    <a:gd name="T62" fmla="*/ 0 w 23"/>
                    <a:gd name="T63" fmla="*/ 2 h 15"/>
                    <a:gd name="T64" fmla="*/ 0 w 23"/>
                    <a:gd name="T65" fmla="*/ 0 h 15"/>
                    <a:gd name="T66" fmla="*/ 1 w 23"/>
                    <a:gd name="T67" fmla="*/ 0 h 15"/>
                    <a:gd name="T68" fmla="*/ 2 w 23"/>
                    <a:gd name="T69" fmla="*/ 0 h 15"/>
                    <a:gd name="T70" fmla="*/ 4 w 23"/>
                    <a:gd name="T71" fmla="*/ 2 h 15"/>
                    <a:gd name="T72" fmla="*/ 5 w 23"/>
                    <a:gd name="T73" fmla="*/ 5 h 15"/>
                    <a:gd name="T74" fmla="*/ 6 w 23"/>
                    <a:gd name="T75"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 h="15">
                      <a:moveTo>
                        <a:pt x="6" y="6"/>
                      </a:moveTo>
                      <a:lnTo>
                        <a:pt x="9" y="7"/>
                      </a:lnTo>
                      <a:lnTo>
                        <a:pt x="11" y="6"/>
                      </a:lnTo>
                      <a:lnTo>
                        <a:pt x="12" y="7"/>
                      </a:lnTo>
                      <a:lnTo>
                        <a:pt x="16" y="8"/>
                      </a:lnTo>
                      <a:lnTo>
                        <a:pt x="17" y="7"/>
                      </a:lnTo>
                      <a:lnTo>
                        <a:pt x="17" y="6"/>
                      </a:lnTo>
                      <a:lnTo>
                        <a:pt x="17" y="7"/>
                      </a:lnTo>
                      <a:lnTo>
                        <a:pt x="19" y="8"/>
                      </a:lnTo>
                      <a:lnTo>
                        <a:pt x="23" y="8"/>
                      </a:lnTo>
                      <a:lnTo>
                        <a:pt x="23" y="10"/>
                      </a:lnTo>
                      <a:lnTo>
                        <a:pt x="21" y="11"/>
                      </a:lnTo>
                      <a:lnTo>
                        <a:pt x="21" y="12"/>
                      </a:lnTo>
                      <a:lnTo>
                        <a:pt x="20" y="14"/>
                      </a:lnTo>
                      <a:lnTo>
                        <a:pt x="19" y="15"/>
                      </a:lnTo>
                      <a:lnTo>
                        <a:pt x="17" y="15"/>
                      </a:lnTo>
                      <a:lnTo>
                        <a:pt x="16" y="15"/>
                      </a:lnTo>
                      <a:lnTo>
                        <a:pt x="15" y="14"/>
                      </a:lnTo>
                      <a:lnTo>
                        <a:pt x="14" y="15"/>
                      </a:lnTo>
                      <a:lnTo>
                        <a:pt x="12" y="14"/>
                      </a:lnTo>
                      <a:lnTo>
                        <a:pt x="11" y="12"/>
                      </a:lnTo>
                      <a:lnTo>
                        <a:pt x="10" y="11"/>
                      </a:lnTo>
                      <a:lnTo>
                        <a:pt x="9" y="8"/>
                      </a:lnTo>
                      <a:lnTo>
                        <a:pt x="7" y="8"/>
                      </a:lnTo>
                      <a:lnTo>
                        <a:pt x="6" y="7"/>
                      </a:lnTo>
                      <a:lnTo>
                        <a:pt x="5" y="7"/>
                      </a:lnTo>
                      <a:lnTo>
                        <a:pt x="5" y="6"/>
                      </a:lnTo>
                      <a:lnTo>
                        <a:pt x="4" y="5"/>
                      </a:lnTo>
                      <a:lnTo>
                        <a:pt x="2" y="3"/>
                      </a:lnTo>
                      <a:lnTo>
                        <a:pt x="1" y="3"/>
                      </a:lnTo>
                      <a:lnTo>
                        <a:pt x="1" y="2"/>
                      </a:lnTo>
                      <a:lnTo>
                        <a:pt x="0" y="2"/>
                      </a:lnTo>
                      <a:lnTo>
                        <a:pt x="0" y="0"/>
                      </a:lnTo>
                      <a:lnTo>
                        <a:pt x="1" y="0"/>
                      </a:lnTo>
                      <a:lnTo>
                        <a:pt x="2" y="0"/>
                      </a:lnTo>
                      <a:lnTo>
                        <a:pt x="4" y="2"/>
                      </a:lnTo>
                      <a:lnTo>
                        <a:pt x="5" y="5"/>
                      </a:lnTo>
                      <a:lnTo>
                        <a:pt x="6" y="6"/>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6" name="Freeform 163"/>
                <p:cNvSpPr>
                  <a:spLocks/>
                </p:cNvSpPr>
                <p:nvPr/>
              </p:nvSpPr>
              <p:spPr bwMode="auto">
                <a:xfrm>
                  <a:off x="6616701" y="2022475"/>
                  <a:ext cx="776288" cy="401638"/>
                </a:xfrm>
                <a:custGeom>
                  <a:avLst/>
                  <a:gdLst>
                    <a:gd name="T0" fmla="*/ 164 w 489"/>
                    <a:gd name="T1" fmla="*/ 11 h 253"/>
                    <a:gd name="T2" fmla="*/ 150 w 489"/>
                    <a:gd name="T3" fmla="*/ 31 h 253"/>
                    <a:gd name="T4" fmla="*/ 142 w 489"/>
                    <a:gd name="T5" fmla="*/ 44 h 253"/>
                    <a:gd name="T6" fmla="*/ 132 w 489"/>
                    <a:gd name="T7" fmla="*/ 64 h 253"/>
                    <a:gd name="T8" fmla="*/ 141 w 489"/>
                    <a:gd name="T9" fmla="*/ 68 h 253"/>
                    <a:gd name="T10" fmla="*/ 151 w 489"/>
                    <a:gd name="T11" fmla="*/ 61 h 253"/>
                    <a:gd name="T12" fmla="*/ 168 w 489"/>
                    <a:gd name="T13" fmla="*/ 61 h 253"/>
                    <a:gd name="T14" fmla="*/ 182 w 489"/>
                    <a:gd name="T15" fmla="*/ 65 h 253"/>
                    <a:gd name="T16" fmla="*/ 193 w 489"/>
                    <a:gd name="T17" fmla="*/ 73 h 253"/>
                    <a:gd name="T18" fmla="*/ 203 w 489"/>
                    <a:gd name="T19" fmla="*/ 88 h 253"/>
                    <a:gd name="T20" fmla="*/ 216 w 489"/>
                    <a:gd name="T21" fmla="*/ 102 h 253"/>
                    <a:gd name="T22" fmla="*/ 241 w 489"/>
                    <a:gd name="T23" fmla="*/ 102 h 253"/>
                    <a:gd name="T24" fmla="*/ 258 w 489"/>
                    <a:gd name="T25" fmla="*/ 103 h 253"/>
                    <a:gd name="T26" fmla="*/ 262 w 489"/>
                    <a:gd name="T27" fmla="*/ 98 h 253"/>
                    <a:gd name="T28" fmla="*/ 293 w 489"/>
                    <a:gd name="T29" fmla="*/ 75 h 253"/>
                    <a:gd name="T30" fmla="*/ 324 w 489"/>
                    <a:gd name="T31" fmla="*/ 72 h 253"/>
                    <a:gd name="T32" fmla="*/ 356 w 489"/>
                    <a:gd name="T33" fmla="*/ 59 h 253"/>
                    <a:gd name="T34" fmla="*/ 372 w 489"/>
                    <a:gd name="T35" fmla="*/ 77 h 253"/>
                    <a:gd name="T36" fmla="*/ 384 w 489"/>
                    <a:gd name="T37" fmla="*/ 87 h 253"/>
                    <a:gd name="T38" fmla="*/ 408 w 489"/>
                    <a:gd name="T39" fmla="*/ 89 h 253"/>
                    <a:gd name="T40" fmla="*/ 434 w 489"/>
                    <a:gd name="T41" fmla="*/ 73 h 253"/>
                    <a:gd name="T42" fmla="*/ 432 w 489"/>
                    <a:gd name="T43" fmla="*/ 108 h 253"/>
                    <a:gd name="T44" fmla="*/ 446 w 489"/>
                    <a:gd name="T45" fmla="*/ 120 h 253"/>
                    <a:gd name="T46" fmla="*/ 467 w 489"/>
                    <a:gd name="T47" fmla="*/ 126 h 253"/>
                    <a:gd name="T48" fmla="*/ 478 w 489"/>
                    <a:gd name="T49" fmla="*/ 115 h 253"/>
                    <a:gd name="T50" fmla="*/ 486 w 489"/>
                    <a:gd name="T51" fmla="*/ 133 h 253"/>
                    <a:gd name="T52" fmla="*/ 459 w 489"/>
                    <a:gd name="T53" fmla="*/ 131 h 253"/>
                    <a:gd name="T54" fmla="*/ 434 w 489"/>
                    <a:gd name="T55" fmla="*/ 135 h 253"/>
                    <a:gd name="T56" fmla="*/ 417 w 489"/>
                    <a:gd name="T57" fmla="*/ 134 h 253"/>
                    <a:gd name="T58" fmla="*/ 404 w 489"/>
                    <a:gd name="T59" fmla="*/ 136 h 253"/>
                    <a:gd name="T60" fmla="*/ 404 w 489"/>
                    <a:gd name="T61" fmla="*/ 152 h 253"/>
                    <a:gd name="T62" fmla="*/ 387 w 489"/>
                    <a:gd name="T63" fmla="*/ 142 h 253"/>
                    <a:gd name="T64" fmla="*/ 366 w 489"/>
                    <a:gd name="T65" fmla="*/ 133 h 253"/>
                    <a:gd name="T66" fmla="*/ 351 w 489"/>
                    <a:gd name="T67" fmla="*/ 133 h 253"/>
                    <a:gd name="T68" fmla="*/ 337 w 489"/>
                    <a:gd name="T69" fmla="*/ 145 h 253"/>
                    <a:gd name="T70" fmla="*/ 319 w 489"/>
                    <a:gd name="T71" fmla="*/ 149 h 253"/>
                    <a:gd name="T72" fmla="*/ 296 w 489"/>
                    <a:gd name="T73" fmla="*/ 153 h 253"/>
                    <a:gd name="T74" fmla="*/ 282 w 489"/>
                    <a:gd name="T75" fmla="*/ 175 h 253"/>
                    <a:gd name="T76" fmla="*/ 273 w 489"/>
                    <a:gd name="T77" fmla="*/ 191 h 253"/>
                    <a:gd name="T78" fmla="*/ 270 w 489"/>
                    <a:gd name="T79" fmla="*/ 178 h 253"/>
                    <a:gd name="T80" fmla="*/ 277 w 489"/>
                    <a:gd name="T81" fmla="*/ 163 h 253"/>
                    <a:gd name="T82" fmla="*/ 259 w 489"/>
                    <a:gd name="T83" fmla="*/ 166 h 253"/>
                    <a:gd name="T84" fmla="*/ 250 w 489"/>
                    <a:gd name="T85" fmla="*/ 185 h 253"/>
                    <a:gd name="T86" fmla="*/ 240 w 489"/>
                    <a:gd name="T87" fmla="*/ 173 h 253"/>
                    <a:gd name="T88" fmla="*/ 235 w 489"/>
                    <a:gd name="T89" fmla="*/ 189 h 253"/>
                    <a:gd name="T90" fmla="*/ 226 w 489"/>
                    <a:gd name="T91" fmla="*/ 215 h 253"/>
                    <a:gd name="T92" fmla="*/ 216 w 489"/>
                    <a:gd name="T93" fmla="*/ 237 h 253"/>
                    <a:gd name="T94" fmla="*/ 199 w 489"/>
                    <a:gd name="T95" fmla="*/ 246 h 253"/>
                    <a:gd name="T96" fmla="*/ 189 w 489"/>
                    <a:gd name="T97" fmla="*/ 229 h 253"/>
                    <a:gd name="T98" fmla="*/ 171 w 489"/>
                    <a:gd name="T99" fmla="*/ 182 h 253"/>
                    <a:gd name="T100" fmla="*/ 156 w 489"/>
                    <a:gd name="T101" fmla="*/ 166 h 253"/>
                    <a:gd name="T102" fmla="*/ 121 w 489"/>
                    <a:gd name="T103" fmla="*/ 161 h 253"/>
                    <a:gd name="T104" fmla="*/ 21 w 489"/>
                    <a:gd name="T105" fmla="*/ 135 h 253"/>
                    <a:gd name="T106" fmla="*/ 5 w 489"/>
                    <a:gd name="T107" fmla="*/ 107 h 253"/>
                    <a:gd name="T108" fmla="*/ 37 w 489"/>
                    <a:gd name="T109" fmla="*/ 86 h 253"/>
                    <a:gd name="T110" fmla="*/ 57 w 489"/>
                    <a:gd name="T111" fmla="*/ 79 h 253"/>
                    <a:gd name="T112" fmla="*/ 77 w 489"/>
                    <a:gd name="T113" fmla="*/ 70 h 253"/>
                    <a:gd name="T114" fmla="*/ 98 w 489"/>
                    <a:gd name="T115" fmla="*/ 56 h 253"/>
                    <a:gd name="T116" fmla="*/ 109 w 489"/>
                    <a:gd name="T117" fmla="*/ 40 h 253"/>
                    <a:gd name="T118" fmla="*/ 126 w 489"/>
                    <a:gd name="T119" fmla="*/ 25 h 253"/>
                    <a:gd name="T120" fmla="*/ 143 w 489"/>
                    <a:gd name="T121" fmla="*/ 8 h 253"/>
                    <a:gd name="T122" fmla="*/ 162 w 489"/>
                    <a:gd name="T123" fmla="*/ 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 h="253">
                      <a:moveTo>
                        <a:pt x="165" y="2"/>
                      </a:moveTo>
                      <a:lnTo>
                        <a:pt x="171" y="2"/>
                      </a:lnTo>
                      <a:lnTo>
                        <a:pt x="173" y="0"/>
                      </a:lnTo>
                      <a:lnTo>
                        <a:pt x="175" y="2"/>
                      </a:lnTo>
                      <a:lnTo>
                        <a:pt x="178" y="3"/>
                      </a:lnTo>
                      <a:lnTo>
                        <a:pt x="179" y="4"/>
                      </a:lnTo>
                      <a:lnTo>
                        <a:pt x="179" y="8"/>
                      </a:lnTo>
                      <a:lnTo>
                        <a:pt x="176" y="8"/>
                      </a:lnTo>
                      <a:lnTo>
                        <a:pt x="175" y="8"/>
                      </a:lnTo>
                      <a:lnTo>
                        <a:pt x="173" y="9"/>
                      </a:lnTo>
                      <a:lnTo>
                        <a:pt x="173" y="11"/>
                      </a:lnTo>
                      <a:lnTo>
                        <a:pt x="171" y="11"/>
                      </a:lnTo>
                      <a:lnTo>
                        <a:pt x="170" y="9"/>
                      </a:lnTo>
                      <a:lnTo>
                        <a:pt x="169" y="9"/>
                      </a:lnTo>
                      <a:lnTo>
                        <a:pt x="168" y="9"/>
                      </a:lnTo>
                      <a:lnTo>
                        <a:pt x="164" y="11"/>
                      </a:lnTo>
                      <a:lnTo>
                        <a:pt x="162" y="11"/>
                      </a:lnTo>
                      <a:lnTo>
                        <a:pt x="162" y="12"/>
                      </a:lnTo>
                      <a:lnTo>
                        <a:pt x="162" y="13"/>
                      </a:lnTo>
                      <a:lnTo>
                        <a:pt x="162" y="14"/>
                      </a:lnTo>
                      <a:lnTo>
                        <a:pt x="164" y="14"/>
                      </a:lnTo>
                      <a:lnTo>
                        <a:pt x="164" y="16"/>
                      </a:lnTo>
                      <a:lnTo>
                        <a:pt x="164" y="17"/>
                      </a:lnTo>
                      <a:lnTo>
                        <a:pt x="162" y="17"/>
                      </a:lnTo>
                      <a:lnTo>
                        <a:pt x="161" y="18"/>
                      </a:lnTo>
                      <a:lnTo>
                        <a:pt x="159" y="20"/>
                      </a:lnTo>
                      <a:lnTo>
                        <a:pt x="156" y="21"/>
                      </a:lnTo>
                      <a:lnTo>
                        <a:pt x="156" y="22"/>
                      </a:lnTo>
                      <a:lnTo>
                        <a:pt x="154" y="26"/>
                      </a:lnTo>
                      <a:lnTo>
                        <a:pt x="152" y="26"/>
                      </a:lnTo>
                      <a:lnTo>
                        <a:pt x="152" y="28"/>
                      </a:lnTo>
                      <a:lnTo>
                        <a:pt x="150" y="31"/>
                      </a:lnTo>
                      <a:lnTo>
                        <a:pt x="149" y="31"/>
                      </a:lnTo>
                      <a:lnTo>
                        <a:pt x="147" y="31"/>
                      </a:lnTo>
                      <a:lnTo>
                        <a:pt x="146" y="32"/>
                      </a:lnTo>
                      <a:lnTo>
                        <a:pt x="145" y="34"/>
                      </a:lnTo>
                      <a:lnTo>
                        <a:pt x="145" y="35"/>
                      </a:lnTo>
                      <a:lnTo>
                        <a:pt x="145" y="36"/>
                      </a:lnTo>
                      <a:lnTo>
                        <a:pt x="145" y="37"/>
                      </a:lnTo>
                      <a:lnTo>
                        <a:pt x="145" y="39"/>
                      </a:lnTo>
                      <a:lnTo>
                        <a:pt x="146" y="39"/>
                      </a:lnTo>
                      <a:lnTo>
                        <a:pt x="145" y="40"/>
                      </a:lnTo>
                      <a:lnTo>
                        <a:pt x="145" y="39"/>
                      </a:lnTo>
                      <a:lnTo>
                        <a:pt x="143" y="39"/>
                      </a:lnTo>
                      <a:lnTo>
                        <a:pt x="142" y="40"/>
                      </a:lnTo>
                      <a:lnTo>
                        <a:pt x="142" y="41"/>
                      </a:lnTo>
                      <a:lnTo>
                        <a:pt x="142" y="42"/>
                      </a:lnTo>
                      <a:lnTo>
                        <a:pt x="142" y="44"/>
                      </a:lnTo>
                      <a:lnTo>
                        <a:pt x="141" y="45"/>
                      </a:lnTo>
                      <a:lnTo>
                        <a:pt x="140" y="46"/>
                      </a:lnTo>
                      <a:lnTo>
                        <a:pt x="138" y="46"/>
                      </a:lnTo>
                      <a:lnTo>
                        <a:pt x="138" y="47"/>
                      </a:lnTo>
                      <a:lnTo>
                        <a:pt x="138" y="49"/>
                      </a:lnTo>
                      <a:lnTo>
                        <a:pt x="138" y="50"/>
                      </a:lnTo>
                      <a:lnTo>
                        <a:pt x="137" y="53"/>
                      </a:lnTo>
                      <a:lnTo>
                        <a:pt x="137" y="54"/>
                      </a:lnTo>
                      <a:lnTo>
                        <a:pt x="137" y="55"/>
                      </a:lnTo>
                      <a:lnTo>
                        <a:pt x="136" y="55"/>
                      </a:lnTo>
                      <a:lnTo>
                        <a:pt x="136" y="56"/>
                      </a:lnTo>
                      <a:lnTo>
                        <a:pt x="135" y="58"/>
                      </a:lnTo>
                      <a:lnTo>
                        <a:pt x="133" y="58"/>
                      </a:lnTo>
                      <a:lnTo>
                        <a:pt x="133" y="61"/>
                      </a:lnTo>
                      <a:lnTo>
                        <a:pt x="132" y="63"/>
                      </a:lnTo>
                      <a:lnTo>
                        <a:pt x="132" y="64"/>
                      </a:lnTo>
                      <a:lnTo>
                        <a:pt x="132" y="68"/>
                      </a:lnTo>
                      <a:lnTo>
                        <a:pt x="132" y="69"/>
                      </a:lnTo>
                      <a:lnTo>
                        <a:pt x="132" y="70"/>
                      </a:lnTo>
                      <a:lnTo>
                        <a:pt x="132" y="72"/>
                      </a:lnTo>
                      <a:lnTo>
                        <a:pt x="132" y="73"/>
                      </a:lnTo>
                      <a:lnTo>
                        <a:pt x="132" y="74"/>
                      </a:lnTo>
                      <a:lnTo>
                        <a:pt x="132" y="77"/>
                      </a:lnTo>
                      <a:lnTo>
                        <a:pt x="133" y="78"/>
                      </a:lnTo>
                      <a:lnTo>
                        <a:pt x="135" y="78"/>
                      </a:lnTo>
                      <a:lnTo>
                        <a:pt x="135" y="77"/>
                      </a:lnTo>
                      <a:lnTo>
                        <a:pt x="136" y="75"/>
                      </a:lnTo>
                      <a:lnTo>
                        <a:pt x="138" y="72"/>
                      </a:lnTo>
                      <a:lnTo>
                        <a:pt x="138" y="70"/>
                      </a:lnTo>
                      <a:lnTo>
                        <a:pt x="140" y="70"/>
                      </a:lnTo>
                      <a:lnTo>
                        <a:pt x="141" y="69"/>
                      </a:lnTo>
                      <a:lnTo>
                        <a:pt x="141" y="68"/>
                      </a:lnTo>
                      <a:lnTo>
                        <a:pt x="142" y="67"/>
                      </a:lnTo>
                      <a:lnTo>
                        <a:pt x="143" y="67"/>
                      </a:lnTo>
                      <a:lnTo>
                        <a:pt x="143" y="65"/>
                      </a:lnTo>
                      <a:lnTo>
                        <a:pt x="145" y="65"/>
                      </a:lnTo>
                      <a:lnTo>
                        <a:pt x="145" y="64"/>
                      </a:lnTo>
                      <a:lnTo>
                        <a:pt x="146" y="63"/>
                      </a:lnTo>
                      <a:lnTo>
                        <a:pt x="147" y="63"/>
                      </a:lnTo>
                      <a:lnTo>
                        <a:pt x="147" y="61"/>
                      </a:lnTo>
                      <a:lnTo>
                        <a:pt x="150" y="59"/>
                      </a:lnTo>
                      <a:lnTo>
                        <a:pt x="151" y="59"/>
                      </a:lnTo>
                      <a:lnTo>
                        <a:pt x="152" y="58"/>
                      </a:lnTo>
                      <a:lnTo>
                        <a:pt x="154" y="58"/>
                      </a:lnTo>
                      <a:lnTo>
                        <a:pt x="155" y="58"/>
                      </a:lnTo>
                      <a:lnTo>
                        <a:pt x="154" y="60"/>
                      </a:lnTo>
                      <a:lnTo>
                        <a:pt x="152" y="61"/>
                      </a:lnTo>
                      <a:lnTo>
                        <a:pt x="151" y="61"/>
                      </a:lnTo>
                      <a:lnTo>
                        <a:pt x="151" y="63"/>
                      </a:lnTo>
                      <a:lnTo>
                        <a:pt x="152" y="64"/>
                      </a:lnTo>
                      <a:lnTo>
                        <a:pt x="154" y="64"/>
                      </a:lnTo>
                      <a:lnTo>
                        <a:pt x="155" y="63"/>
                      </a:lnTo>
                      <a:lnTo>
                        <a:pt x="156" y="63"/>
                      </a:lnTo>
                      <a:lnTo>
                        <a:pt x="157" y="63"/>
                      </a:lnTo>
                      <a:lnTo>
                        <a:pt x="157" y="61"/>
                      </a:lnTo>
                      <a:lnTo>
                        <a:pt x="159" y="61"/>
                      </a:lnTo>
                      <a:lnTo>
                        <a:pt x="160" y="61"/>
                      </a:lnTo>
                      <a:lnTo>
                        <a:pt x="161" y="63"/>
                      </a:lnTo>
                      <a:lnTo>
                        <a:pt x="162" y="63"/>
                      </a:lnTo>
                      <a:lnTo>
                        <a:pt x="164" y="63"/>
                      </a:lnTo>
                      <a:lnTo>
                        <a:pt x="165" y="63"/>
                      </a:lnTo>
                      <a:lnTo>
                        <a:pt x="166" y="63"/>
                      </a:lnTo>
                      <a:lnTo>
                        <a:pt x="168" y="63"/>
                      </a:lnTo>
                      <a:lnTo>
                        <a:pt x="168" y="61"/>
                      </a:lnTo>
                      <a:lnTo>
                        <a:pt x="170" y="61"/>
                      </a:lnTo>
                      <a:lnTo>
                        <a:pt x="171" y="61"/>
                      </a:lnTo>
                      <a:lnTo>
                        <a:pt x="171" y="63"/>
                      </a:lnTo>
                      <a:lnTo>
                        <a:pt x="173" y="63"/>
                      </a:lnTo>
                      <a:lnTo>
                        <a:pt x="175" y="64"/>
                      </a:lnTo>
                      <a:lnTo>
                        <a:pt x="176" y="64"/>
                      </a:lnTo>
                      <a:lnTo>
                        <a:pt x="176" y="63"/>
                      </a:lnTo>
                      <a:lnTo>
                        <a:pt x="176" y="64"/>
                      </a:lnTo>
                      <a:lnTo>
                        <a:pt x="179" y="64"/>
                      </a:lnTo>
                      <a:lnTo>
                        <a:pt x="180" y="64"/>
                      </a:lnTo>
                      <a:lnTo>
                        <a:pt x="180" y="65"/>
                      </a:lnTo>
                      <a:lnTo>
                        <a:pt x="179" y="65"/>
                      </a:lnTo>
                      <a:lnTo>
                        <a:pt x="180" y="65"/>
                      </a:lnTo>
                      <a:lnTo>
                        <a:pt x="180" y="67"/>
                      </a:lnTo>
                      <a:lnTo>
                        <a:pt x="182" y="67"/>
                      </a:lnTo>
                      <a:lnTo>
                        <a:pt x="182" y="65"/>
                      </a:lnTo>
                      <a:lnTo>
                        <a:pt x="183" y="65"/>
                      </a:lnTo>
                      <a:lnTo>
                        <a:pt x="183" y="67"/>
                      </a:lnTo>
                      <a:lnTo>
                        <a:pt x="183" y="68"/>
                      </a:lnTo>
                      <a:lnTo>
                        <a:pt x="183" y="69"/>
                      </a:lnTo>
                      <a:lnTo>
                        <a:pt x="184" y="69"/>
                      </a:lnTo>
                      <a:lnTo>
                        <a:pt x="185" y="69"/>
                      </a:lnTo>
                      <a:lnTo>
                        <a:pt x="187" y="69"/>
                      </a:lnTo>
                      <a:lnTo>
                        <a:pt x="187" y="68"/>
                      </a:lnTo>
                      <a:lnTo>
                        <a:pt x="188" y="69"/>
                      </a:lnTo>
                      <a:lnTo>
                        <a:pt x="188" y="70"/>
                      </a:lnTo>
                      <a:lnTo>
                        <a:pt x="189" y="70"/>
                      </a:lnTo>
                      <a:lnTo>
                        <a:pt x="190" y="70"/>
                      </a:lnTo>
                      <a:lnTo>
                        <a:pt x="190" y="72"/>
                      </a:lnTo>
                      <a:lnTo>
                        <a:pt x="192" y="72"/>
                      </a:lnTo>
                      <a:lnTo>
                        <a:pt x="192" y="73"/>
                      </a:lnTo>
                      <a:lnTo>
                        <a:pt x="193" y="73"/>
                      </a:lnTo>
                      <a:lnTo>
                        <a:pt x="193" y="74"/>
                      </a:lnTo>
                      <a:lnTo>
                        <a:pt x="193" y="75"/>
                      </a:lnTo>
                      <a:lnTo>
                        <a:pt x="194" y="75"/>
                      </a:lnTo>
                      <a:lnTo>
                        <a:pt x="194" y="77"/>
                      </a:lnTo>
                      <a:lnTo>
                        <a:pt x="194" y="78"/>
                      </a:lnTo>
                      <a:lnTo>
                        <a:pt x="194" y="79"/>
                      </a:lnTo>
                      <a:lnTo>
                        <a:pt x="196" y="79"/>
                      </a:lnTo>
                      <a:lnTo>
                        <a:pt x="196" y="81"/>
                      </a:lnTo>
                      <a:lnTo>
                        <a:pt x="197" y="81"/>
                      </a:lnTo>
                      <a:lnTo>
                        <a:pt x="197" y="82"/>
                      </a:lnTo>
                      <a:lnTo>
                        <a:pt x="198" y="82"/>
                      </a:lnTo>
                      <a:lnTo>
                        <a:pt x="199" y="83"/>
                      </a:lnTo>
                      <a:lnTo>
                        <a:pt x="199" y="84"/>
                      </a:lnTo>
                      <a:lnTo>
                        <a:pt x="201" y="87"/>
                      </a:lnTo>
                      <a:lnTo>
                        <a:pt x="202" y="88"/>
                      </a:lnTo>
                      <a:lnTo>
                        <a:pt x="203" y="88"/>
                      </a:lnTo>
                      <a:lnTo>
                        <a:pt x="203" y="89"/>
                      </a:lnTo>
                      <a:lnTo>
                        <a:pt x="204" y="91"/>
                      </a:lnTo>
                      <a:lnTo>
                        <a:pt x="206" y="92"/>
                      </a:lnTo>
                      <a:lnTo>
                        <a:pt x="208" y="92"/>
                      </a:lnTo>
                      <a:lnTo>
                        <a:pt x="209" y="92"/>
                      </a:lnTo>
                      <a:lnTo>
                        <a:pt x="209" y="93"/>
                      </a:lnTo>
                      <a:lnTo>
                        <a:pt x="209" y="94"/>
                      </a:lnTo>
                      <a:lnTo>
                        <a:pt x="211" y="96"/>
                      </a:lnTo>
                      <a:lnTo>
                        <a:pt x="211" y="97"/>
                      </a:lnTo>
                      <a:lnTo>
                        <a:pt x="209" y="97"/>
                      </a:lnTo>
                      <a:lnTo>
                        <a:pt x="209" y="98"/>
                      </a:lnTo>
                      <a:lnTo>
                        <a:pt x="209" y="100"/>
                      </a:lnTo>
                      <a:lnTo>
                        <a:pt x="211" y="100"/>
                      </a:lnTo>
                      <a:lnTo>
                        <a:pt x="212" y="101"/>
                      </a:lnTo>
                      <a:lnTo>
                        <a:pt x="213" y="102"/>
                      </a:lnTo>
                      <a:lnTo>
                        <a:pt x="216" y="102"/>
                      </a:lnTo>
                      <a:lnTo>
                        <a:pt x="220" y="102"/>
                      </a:lnTo>
                      <a:lnTo>
                        <a:pt x="223" y="102"/>
                      </a:lnTo>
                      <a:lnTo>
                        <a:pt x="225" y="101"/>
                      </a:lnTo>
                      <a:lnTo>
                        <a:pt x="227" y="101"/>
                      </a:lnTo>
                      <a:lnTo>
                        <a:pt x="229" y="101"/>
                      </a:lnTo>
                      <a:lnTo>
                        <a:pt x="230" y="101"/>
                      </a:lnTo>
                      <a:lnTo>
                        <a:pt x="230" y="100"/>
                      </a:lnTo>
                      <a:lnTo>
                        <a:pt x="231" y="98"/>
                      </a:lnTo>
                      <a:lnTo>
                        <a:pt x="234" y="97"/>
                      </a:lnTo>
                      <a:lnTo>
                        <a:pt x="235" y="97"/>
                      </a:lnTo>
                      <a:lnTo>
                        <a:pt x="236" y="96"/>
                      </a:lnTo>
                      <a:lnTo>
                        <a:pt x="239" y="97"/>
                      </a:lnTo>
                      <a:lnTo>
                        <a:pt x="240" y="97"/>
                      </a:lnTo>
                      <a:lnTo>
                        <a:pt x="240" y="98"/>
                      </a:lnTo>
                      <a:lnTo>
                        <a:pt x="241" y="101"/>
                      </a:lnTo>
                      <a:lnTo>
                        <a:pt x="241" y="102"/>
                      </a:lnTo>
                      <a:lnTo>
                        <a:pt x="243" y="103"/>
                      </a:lnTo>
                      <a:lnTo>
                        <a:pt x="244" y="102"/>
                      </a:lnTo>
                      <a:lnTo>
                        <a:pt x="245" y="103"/>
                      </a:lnTo>
                      <a:lnTo>
                        <a:pt x="246" y="103"/>
                      </a:lnTo>
                      <a:lnTo>
                        <a:pt x="246" y="105"/>
                      </a:lnTo>
                      <a:lnTo>
                        <a:pt x="246" y="106"/>
                      </a:lnTo>
                      <a:lnTo>
                        <a:pt x="249" y="106"/>
                      </a:lnTo>
                      <a:lnTo>
                        <a:pt x="250" y="105"/>
                      </a:lnTo>
                      <a:lnTo>
                        <a:pt x="251" y="103"/>
                      </a:lnTo>
                      <a:lnTo>
                        <a:pt x="251" y="102"/>
                      </a:lnTo>
                      <a:lnTo>
                        <a:pt x="253" y="101"/>
                      </a:lnTo>
                      <a:lnTo>
                        <a:pt x="254" y="100"/>
                      </a:lnTo>
                      <a:lnTo>
                        <a:pt x="255" y="100"/>
                      </a:lnTo>
                      <a:lnTo>
                        <a:pt x="255" y="101"/>
                      </a:lnTo>
                      <a:lnTo>
                        <a:pt x="257" y="101"/>
                      </a:lnTo>
                      <a:lnTo>
                        <a:pt x="258" y="103"/>
                      </a:lnTo>
                      <a:lnTo>
                        <a:pt x="259" y="103"/>
                      </a:lnTo>
                      <a:lnTo>
                        <a:pt x="259" y="102"/>
                      </a:lnTo>
                      <a:lnTo>
                        <a:pt x="259" y="101"/>
                      </a:lnTo>
                      <a:lnTo>
                        <a:pt x="259" y="97"/>
                      </a:lnTo>
                      <a:lnTo>
                        <a:pt x="258" y="97"/>
                      </a:lnTo>
                      <a:lnTo>
                        <a:pt x="258" y="96"/>
                      </a:lnTo>
                      <a:lnTo>
                        <a:pt x="257" y="93"/>
                      </a:lnTo>
                      <a:lnTo>
                        <a:pt x="258" y="92"/>
                      </a:lnTo>
                      <a:lnTo>
                        <a:pt x="259" y="91"/>
                      </a:lnTo>
                      <a:lnTo>
                        <a:pt x="260" y="91"/>
                      </a:lnTo>
                      <a:lnTo>
                        <a:pt x="263" y="93"/>
                      </a:lnTo>
                      <a:lnTo>
                        <a:pt x="263" y="94"/>
                      </a:lnTo>
                      <a:lnTo>
                        <a:pt x="263" y="96"/>
                      </a:lnTo>
                      <a:lnTo>
                        <a:pt x="263" y="97"/>
                      </a:lnTo>
                      <a:lnTo>
                        <a:pt x="262" y="97"/>
                      </a:lnTo>
                      <a:lnTo>
                        <a:pt x="262" y="98"/>
                      </a:lnTo>
                      <a:lnTo>
                        <a:pt x="263" y="100"/>
                      </a:lnTo>
                      <a:lnTo>
                        <a:pt x="264" y="98"/>
                      </a:lnTo>
                      <a:lnTo>
                        <a:pt x="264" y="97"/>
                      </a:lnTo>
                      <a:lnTo>
                        <a:pt x="264" y="100"/>
                      </a:lnTo>
                      <a:lnTo>
                        <a:pt x="267" y="101"/>
                      </a:lnTo>
                      <a:lnTo>
                        <a:pt x="268" y="98"/>
                      </a:lnTo>
                      <a:lnTo>
                        <a:pt x="270" y="96"/>
                      </a:lnTo>
                      <a:lnTo>
                        <a:pt x="272" y="93"/>
                      </a:lnTo>
                      <a:lnTo>
                        <a:pt x="273" y="92"/>
                      </a:lnTo>
                      <a:lnTo>
                        <a:pt x="273" y="91"/>
                      </a:lnTo>
                      <a:lnTo>
                        <a:pt x="274" y="91"/>
                      </a:lnTo>
                      <a:lnTo>
                        <a:pt x="276" y="91"/>
                      </a:lnTo>
                      <a:lnTo>
                        <a:pt x="278" y="88"/>
                      </a:lnTo>
                      <a:lnTo>
                        <a:pt x="282" y="87"/>
                      </a:lnTo>
                      <a:lnTo>
                        <a:pt x="292" y="77"/>
                      </a:lnTo>
                      <a:lnTo>
                        <a:pt x="293" y="75"/>
                      </a:lnTo>
                      <a:lnTo>
                        <a:pt x="295" y="75"/>
                      </a:lnTo>
                      <a:lnTo>
                        <a:pt x="296" y="77"/>
                      </a:lnTo>
                      <a:lnTo>
                        <a:pt x="297" y="77"/>
                      </a:lnTo>
                      <a:lnTo>
                        <a:pt x="300" y="75"/>
                      </a:lnTo>
                      <a:lnTo>
                        <a:pt x="302" y="74"/>
                      </a:lnTo>
                      <a:lnTo>
                        <a:pt x="305" y="74"/>
                      </a:lnTo>
                      <a:lnTo>
                        <a:pt x="307" y="73"/>
                      </a:lnTo>
                      <a:lnTo>
                        <a:pt x="310" y="72"/>
                      </a:lnTo>
                      <a:lnTo>
                        <a:pt x="312" y="70"/>
                      </a:lnTo>
                      <a:lnTo>
                        <a:pt x="314" y="70"/>
                      </a:lnTo>
                      <a:lnTo>
                        <a:pt x="315" y="70"/>
                      </a:lnTo>
                      <a:lnTo>
                        <a:pt x="317" y="72"/>
                      </a:lnTo>
                      <a:lnTo>
                        <a:pt x="319" y="72"/>
                      </a:lnTo>
                      <a:lnTo>
                        <a:pt x="321" y="72"/>
                      </a:lnTo>
                      <a:lnTo>
                        <a:pt x="323" y="72"/>
                      </a:lnTo>
                      <a:lnTo>
                        <a:pt x="324" y="72"/>
                      </a:lnTo>
                      <a:lnTo>
                        <a:pt x="325" y="70"/>
                      </a:lnTo>
                      <a:lnTo>
                        <a:pt x="326" y="70"/>
                      </a:lnTo>
                      <a:lnTo>
                        <a:pt x="328" y="70"/>
                      </a:lnTo>
                      <a:lnTo>
                        <a:pt x="329" y="70"/>
                      </a:lnTo>
                      <a:lnTo>
                        <a:pt x="330" y="70"/>
                      </a:lnTo>
                      <a:lnTo>
                        <a:pt x="333" y="70"/>
                      </a:lnTo>
                      <a:lnTo>
                        <a:pt x="335" y="70"/>
                      </a:lnTo>
                      <a:lnTo>
                        <a:pt x="337" y="70"/>
                      </a:lnTo>
                      <a:lnTo>
                        <a:pt x="338" y="69"/>
                      </a:lnTo>
                      <a:lnTo>
                        <a:pt x="340" y="69"/>
                      </a:lnTo>
                      <a:lnTo>
                        <a:pt x="348" y="64"/>
                      </a:lnTo>
                      <a:lnTo>
                        <a:pt x="349" y="64"/>
                      </a:lnTo>
                      <a:lnTo>
                        <a:pt x="352" y="61"/>
                      </a:lnTo>
                      <a:lnTo>
                        <a:pt x="353" y="60"/>
                      </a:lnTo>
                      <a:lnTo>
                        <a:pt x="354" y="59"/>
                      </a:lnTo>
                      <a:lnTo>
                        <a:pt x="356" y="59"/>
                      </a:lnTo>
                      <a:lnTo>
                        <a:pt x="361" y="58"/>
                      </a:lnTo>
                      <a:lnTo>
                        <a:pt x="368" y="58"/>
                      </a:lnTo>
                      <a:lnTo>
                        <a:pt x="370" y="56"/>
                      </a:lnTo>
                      <a:lnTo>
                        <a:pt x="372" y="55"/>
                      </a:lnTo>
                      <a:lnTo>
                        <a:pt x="373" y="55"/>
                      </a:lnTo>
                      <a:lnTo>
                        <a:pt x="375" y="55"/>
                      </a:lnTo>
                      <a:lnTo>
                        <a:pt x="376" y="55"/>
                      </a:lnTo>
                      <a:lnTo>
                        <a:pt x="373" y="58"/>
                      </a:lnTo>
                      <a:lnTo>
                        <a:pt x="372" y="60"/>
                      </a:lnTo>
                      <a:lnTo>
                        <a:pt x="372" y="61"/>
                      </a:lnTo>
                      <a:lnTo>
                        <a:pt x="371" y="64"/>
                      </a:lnTo>
                      <a:lnTo>
                        <a:pt x="371" y="65"/>
                      </a:lnTo>
                      <a:lnTo>
                        <a:pt x="372" y="72"/>
                      </a:lnTo>
                      <a:lnTo>
                        <a:pt x="372" y="74"/>
                      </a:lnTo>
                      <a:lnTo>
                        <a:pt x="372" y="75"/>
                      </a:lnTo>
                      <a:lnTo>
                        <a:pt x="372" y="77"/>
                      </a:lnTo>
                      <a:lnTo>
                        <a:pt x="373" y="79"/>
                      </a:lnTo>
                      <a:lnTo>
                        <a:pt x="372" y="81"/>
                      </a:lnTo>
                      <a:lnTo>
                        <a:pt x="371" y="82"/>
                      </a:lnTo>
                      <a:lnTo>
                        <a:pt x="372" y="83"/>
                      </a:lnTo>
                      <a:lnTo>
                        <a:pt x="372" y="84"/>
                      </a:lnTo>
                      <a:lnTo>
                        <a:pt x="373" y="86"/>
                      </a:lnTo>
                      <a:lnTo>
                        <a:pt x="375" y="86"/>
                      </a:lnTo>
                      <a:lnTo>
                        <a:pt x="375" y="87"/>
                      </a:lnTo>
                      <a:lnTo>
                        <a:pt x="378" y="87"/>
                      </a:lnTo>
                      <a:lnTo>
                        <a:pt x="378" y="86"/>
                      </a:lnTo>
                      <a:lnTo>
                        <a:pt x="380" y="86"/>
                      </a:lnTo>
                      <a:lnTo>
                        <a:pt x="380" y="84"/>
                      </a:lnTo>
                      <a:lnTo>
                        <a:pt x="381" y="86"/>
                      </a:lnTo>
                      <a:lnTo>
                        <a:pt x="381" y="87"/>
                      </a:lnTo>
                      <a:lnTo>
                        <a:pt x="382" y="87"/>
                      </a:lnTo>
                      <a:lnTo>
                        <a:pt x="384" y="87"/>
                      </a:lnTo>
                      <a:lnTo>
                        <a:pt x="385" y="87"/>
                      </a:lnTo>
                      <a:lnTo>
                        <a:pt x="386" y="86"/>
                      </a:lnTo>
                      <a:lnTo>
                        <a:pt x="386" y="87"/>
                      </a:lnTo>
                      <a:lnTo>
                        <a:pt x="387" y="88"/>
                      </a:lnTo>
                      <a:lnTo>
                        <a:pt x="389" y="88"/>
                      </a:lnTo>
                      <a:lnTo>
                        <a:pt x="390" y="88"/>
                      </a:lnTo>
                      <a:lnTo>
                        <a:pt x="392" y="87"/>
                      </a:lnTo>
                      <a:lnTo>
                        <a:pt x="395" y="86"/>
                      </a:lnTo>
                      <a:lnTo>
                        <a:pt x="398" y="83"/>
                      </a:lnTo>
                      <a:lnTo>
                        <a:pt x="400" y="83"/>
                      </a:lnTo>
                      <a:lnTo>
                        <a:pt x="401" y="83"/>
                      </a:lnTo>
                      <a:lnTo>
                        <a:pt x="403" y="84"/>
                      </a:lnTo>
                      <a:lnTo>
                        <a:pt x="404" y="86"/>
                      </a:lnTo>
                      <a:lnTo>
                        <a:pt x="405" y="87"/>
                      </a:lnTo>
                      <a:lnTo>
                        <a:pt x="406" y="88"/>
                      </a:lnTo>
                      <a:lnTo>
                        <a:pt x="408" y="89"/>
                      </a:lnTo>
                      <a:lnTo>
                        <a:pt x="410" y="87"/>
                      </a:lnTo>
                      <a:lnTo>
                        <a:pt x="412" y="86"/>
                      </a:lnTo>
                      <a:lnTo>
                        <a:pt x="413" y="87"/>
                      </a:lnTo>
                      <a:lnTo>
                        <a:pt x="414" y="86"/>
                      </a:lnTo>
                      <a:lnTo>
                        <a:pt x="414" y="84"/>
                      </a:lnTo>
                      <a:lnTo>
                        <a:pt x="414" y="83"/>
                      </a:lnTo>
                      <a:lnTo>
                        <a:pt x="413" y="83"/>
                      </a:lnTo>
                      <a:lnTo>
                        <a:pt x="414" y="81"/>
                      </a:lnTo>
                      <a:lnTo>
                        <a:pt x="415" y="79"/>
                      </a:lnTo>
                      <a:lnTo>
                        <a:pt x="418" y="79"/>
                      </a:lnTo>
                      <a:lnTo>
                        <a:pt x="419" y="78"/>
                      </a:lnTo>
                      <a:lnTo>
                        <a:pt x="422" y="78"/>
                      </a:lnTo>
                      <a:lnTo>
                        <a:pt x="427" y="78"/>
                      </a:lnTo>
                      <a:lnTo>
                        <a:pt x="429" y="74"/>
                      </a:lnTo>
                      <a:lnTo>
                        <a:pt x="431" y="73"/>
                      </a:lnTo>
                      <a:lnTo>
                        <a:pt x="434" y="73"/>
                      </a:lnTo>
                      <a:lnTo>
                        <a:pt x="436" y="73"/>
                      </a:lnTo>
                      <a:lnTo>
                        <a:pt x="437" y="74"/>
                      </a:lnTo>
                      <a:lnTo>
                        <a:pt x="437" y="75"/>
                      </a:lnTo>
                      <a:lnTo>
                        <a:pt x="437" y="79"/>
                      </a:lnTo>
                      <a:lnTo>
                        <a:pt x="436" y="86"/>
                      </a:lnTo>
                      <a:lnTo>
                        <a:pt x="437" y="91"/>
                      </a:lnTo>
                      <a:lnTo>
                        <a:pt x="439" y="101"/>
                      </a:lnTo>
                      <a:lnTo>
                        <a:pt x="441" y="103"/>
                      </a:lnTo>
                      <a:lnTo>
                        <a:pt x="441" y="105"/>
                      </a:lnTo>
                      <a:lnTo>
                        <a:pt x="439" y="105"/>
                      </a:lnTo>
                      <a:lnTo>
                        <a:pt x="438" y="106"/>
                      </a:lnTo>
                      <a:lnTo>
                        <a:pt x="437" y="105"/>
                      </a:lnTo>
                      <a:lnTo>
                        <a:pt x="436" y="105"/>
                      </a:lnTo>
                      <a:lnTo>
                        <a:pt x="433" y="106"/>
                      </a:lnTo>
                      <a:lnTo>
                        <a:pt x="432" y="107"/>
                      </a:lnTo>
                      <a:lnTo>
                        <a:pt x="432" y="108"/>
                      </a:lnTo>
                      <a:lnTo>
                        <a:pt x="432" y="110"/>
                      </a:lnTo>
                      <a:lnTo>
                        <a:pt x="432" y="111"/>
                      </a:lnTo>
                      <a:lnTo>
                        <a:pt x="432" y="112"/>
                      </a:lnTo>
                      <a:lnTo>
                        <a:pt x="434" y="114"/>
                      </a:lnTo>
                      <a:lnTo>
                        <a:pt x="436" y="112"/>
                      </a:lnTo>
                      <a:lnTo>
                        <a:pt x="437" y="111"/>
                      </a:lnTo>
                      <a:lnTo>
                        <a:pt x="441" y="111"/>
                      </a:lnTo>
                      <a:lnTo>
                        <a:pt x="442" y="111"/>
                      </a:lnTo>
                      <a:lnTo>
                        <a:pt x="443" y="114"/>
                      </a:lnTo>
                      <a:lnTo>
                        <a:pt x="446" y="114"/>
                      </a:lnTo>
                      <a:lnTo>
                        <a:pt x="448" y="115"/>
                      </a:lnTo>
                      <a:lnTo>
                        <a:pt x="448" y="116"/>
                      </a:lnTo>
                      <a:lnTo>
                        <a:pt x="447" y="116"/>
                      </a:lnTo>
                      <a:lnTo>
                        <a:pt x="446" y="117"/>
                      </a:lnTo>
                      <a:lnTo>
                        <a:pt x="446" y="119"/>
                      </a:lnTo>
                      <a:lnTo>
                        <a:pt x="446" y="120"/>
                      </a:lnTo>
                      <a:lnTo>
                        <a:pt x="447" y="120"/>
                      </a:lnTo>
                      <a:lnTo>
                        <a:pt x="450" y="122"/>
                      </a:lnTo>
                      <a:lnTo>
                        <a:pt x="451" y="124"/>
                      </a:lnTo>
                      <a:lnTo>
                        <a:pt x="452" y="125"/>
                      </a:lnTo>
                      <a:lnTo>
                        <a:pt x="453" y="125"/>
                      </a:lnTo>
                      <a:lnTo>
                        <a:pt x="455" y="125"/>
                      </a:lnTo>
                      <a:lnTo>
                        <a:pt x="456" y="125"/>
                      </a:lnTo>
                      <a:lnTo>
                        <a:pt x="456" y="126"/>
                      </a:lnTo>
                      <a:lnTo>
                        <a:pt x="459" y="126"/>
                      </a:lnTo>
                      <a:lnTo>
                        <a:pt x="459" y="128"/>
                      </a:lnTo>
                      <a:lnTo>
                        <a:pt x="461" y="128"/>
                      </a:lnTo>
                      <a:lnTo>
                        <a:pt x="462" y="124"/>
                      </a:lnTo>
                      <a:lnTo>
                        <a:pt x="464" y="125"/>
                      </a:lnTo>
                      <a:lnTo>
                        <a:pt x="465" y="126"/>
                      </a:lnTo>
                      <a:lnTo>
                        <a:pt x="466" y="128"/>
                      </a:lnTo>
                      <a:lnTo>
                        <a:pt x="467" y="126"/>
                      </a:lnTo>
                      <a:lnTo>
                        <a:pt x="467" y="124"/>
                      </a:lnTo>
                      <a:lnTo>
                        <a:pt x="467" y="122"/>
                      </a:lnTo>
                      <a:lnTo>
                        <a:pt x="467" y="121"/>
                      </a:lnTo>
                      <a:lnTo>
                        <a:pt x="465" y="121"/>
                      </a:lnTo>
                      <a:lnTo>
                        <a:pt x="464" y="119"/>
                      </a:lnTo>
                      <a:lnTo>
                        <a:pt x="462" y="116"/>
                      </a:lnTo>
                      <a:lnTo>
                        <a:pt x="464" y="115"/>
                      </a:lnTo>
                      <a:lnTo>
                        <a:pt x="465" y="116"/>
                      </a:lnTo>
                      <a:lnTo>
                        <a:pt x="466" y="116"/>
                      </a:lnTo>
                      <a:lnTo>
                        <a:pt x="467" y="116"/>
                      </a:lnTo>
                      <a:lnTo>
                        <a:pt x="470" y="116"/>
                      </a:lnTo>
                      <a:lnTo>
                        <a:pt x="470" y="115"/>
                      </a:lnTo>
                      <a:lnTo>
                        <a:pt x="471" y="115"/>
                      </a:lnTo>
                      <a:lnTo>
                        <a:pt x="474" y="115"/>
                      </a:lnTo>
                      <a:lnTo>
                        <a:pt x="476" y="114"/>
                      </a:lnTo>
                      <a:lnTo>
                        <a:pt x="478" y="115"/>
                      </a:lnTo>
                      <a:lnTo>
                        <a:pt x="479" y="115"/>
                      </a:lnTo>
                      <a:lnTo>
                        <a:pt x="480" y="115"/>
                      </a:lnTo>
                      <a:lnTo>
                        <a:pt x="480" y="116"/>
                      </a:lnTo>
                      <a:lnTo>
                        <a:pt x="480" y="117"/>
                      </a:lnTo>
                      <a:lnTo>
                        <a:pt x="481" y="117"/>
                      </a:lnTo>
                      <a:lnTo>
                        <a:pt x="481" y="119"/>
                      </a:lnTo>
                      <a:lnTo>
                        <a:pt x="483" y="119"/>
                      </a:lnTo>
                      <a:lnTo>
                        <a:pt x="483" y="120"/>
                      </a:lnTo>
                      <a:lnTo>
                        <a:pt x="484" y="122"/>
                      </a:lnTo>
                      <a:lnTo>
                        <a:pt x="486" y="124"/>
                      </a:lnTo>
                      <a:lnTo>
                        <a:pt x="488" y="124"/>
                      </a:lnTo>
                      <a:lnTo>
                        <a:pt x="489" y="125"/>
                      </a:lnTo>
                      <a:lnTo>
                        <a:pt x="488" y="126"/>
                      </a:lnTo>
                      <a:lnTo>
                        <a:pt x="488" y="128"/>
                      </a:lnTo>
                      <a:lnTo>
                        <a:pt x="486" y="131"/>
                      </a:lnTo>
                      <a:lnTo>
                        <a:pt x="486" y="133"/>
                      </a:lnTo>
                      <a:lnTo>
                        <a:pt x="484" y="134"/>
                      </a:lnTo>
                      <a:lnTo>
                        <a:pt x="483" y="134"/>
                      </a:lnTo>
                      <a:lnTo>
                        <a:pt x="479" y="133"/>
                      </a:lnTo>
                      <a:lnTo>
                        <a:pt x="476" y="131"/>
                      </a:lnTo>
                      <a:lnTo>
                        <a:pt x="475" y="133"/>
                      </a:lnTo>
                      <a:lnTo>
                        <a:pt x="472" y="133"/>
                      </a:lnTo>
                      <a:lnTo>
                        <a:pt x="471" y="133"/>
                      </a:lnTo>
                      <a:lnTo>
                        <a:pt x="469" y="133"/>
                      </a:lnTo>
                      <a:lnTo>
                        <a:pt x="469" y="134"/>
                      </a:lnTo>
                      <a:lnTo>
                        <a:pt x="467" y="134"/>
                      </a:lnTo>
                      <a:lnTo>
                        <a:pt x="466" y="133"/>
                      </a:lnTo>
                      <a:lnTo>
                        <a:pt x="465" y="133"/>
                      </a:lnTo>
                      <a:lnTo>
                        <a:pt x="464" y="133"/>
                      </a:lnTo>
                      <a:lnTo>
                        <a:pt x="462" y="131"/>
                      </a:lnTo>
                      <a:lnTo>
                        <a:pt x="461" y="131"/>
                      </a:lnTo>
                      <a:lnTo>
                        <a:pt x="459" y="131"/>
                      </a:lnTo>
                      <a:lnTo>
                        <a:pt x="457" y="133"/>
                      </a:lnTo>
                      <a:lnTo>
                        <a:pt x="456" y="131"/>
                      </a:lnTo>
                      <a:lnTo>
                        <a:pt x="453" y="131"/>
                      </a:lnTo>
                      <a:lnTo>
                        <a:pt x="452" y="133"/>
                      </a:lnTo>
                      <a:lnTo>
                        <a:pt x="451" y="133"/>
                      </a:lnTo>
                      <a:lnTo>
                        <a:pt x="447" y="133"/>
                      </a:lnTo>
                      <a:lnTo>
                        <a:pt x="446" y="133"/>
                      </a:lnTo>
                      <a:lnTo>
                        <a:pt x="445" y="133"/>
                      </a:lnTo>
                      <a:lnTo>
                        <a:pt x="445" y="131"/>
                      </a:lnTo>
                      <a:lnTo>
                        <a:pt x="442" y="133"/>
                      </a:lnTo>
                      <a:lnTo>
                        <a:pt x="441" y="134"/>
                      </a:lnTo>
                      <a:lnTo>
                        <a:pt x="439" y="134"/>
                      </a:lnTo>
                      <a:lnTo>
                        <a:pt x="438" y="134"/>
                      </a:lnTo>
                      <a:lnTo>
                        <a:pt x="437" y="134"/>
                      </a:lnTo>
                      <a:lnTo>
                        <a:pt x="436" y="134"/>
                      </a:lnTo>
                      <a:lnTo>
                        <a:pt x="434" y="135"/>
                      </a:lnTo>
                      <a:lnTo>
                        <a:pt x="433" y="135"/>
                      </a:lnTo>
                      <a:lnTo>
                        <a:pt x="431" y="136"/>
                      </a:lnTo>
                      <a:lnTo>
                        <a:pt x="429" y="136"/>
                      </a:lnTo>
                      <a:lnTo>
                        <a:pt x="428" y="138"/>
                      </a:lnTo>
                      <a:lnTo>
                        <a:pt x="427" y="139"/>
                      </a:lnTo>
                      <a:lnTo>
                        <a:pt x="425" y="139"/>
                      </a:lnTo>
                      <a:lnTo>
                        <a:pt x="425" y="138"/>
                      </a:lnTo>
                      <a:lnTo>
                        <a:pt x="424" y="138"/>
                      </a:lnTo>
                      <a:lnTo>
                        <a:pt x="423" y="136"/>
                      </a:lnTo>
                      <a:lnTo>
                        <a:pt x="422" y="135"/>
                      </a:lnTo>
                      <a:lnTo>
                        <a:pt x="420" y="135"/>
                      </a:lnTo>
                      <a:lnTo>
                        <a:pt x="420" y="136"/>
                      </a:lnTo>
                      <a:lnTo>
                        <a:pt x="419" y="135"/>
                      </a:lnTo>
                      <a:lnTo>
                        <a:pt x="418" y="135"/>
                      </a:lnTo>
                      <a:lnTo>
                        <a:pt x="418" y="134"/>
                      </a:lnTo>
                      <a:lnTo>
                        <a:pt x="417" y="134"/>
                      </a:lnTo>
                      <a:lnTo>
                        <a:pt x="417" y="136"/>
                      </a:lnTo>
                      <a:lnTo>
                        <a:pt x="415" y="136"/>
                      </a:lnTo>
                      <a:lnTo>
                        <a:pt x="415" y="135"/>
                      </a:lnTo>
                      <a:lnTo>
                        <a:pt x="415" y="134"/>
                      </a:lnTo>
                      <a:lnTo>
                        <a:pt x="414" y="133"/>
                      </a:lnTo>
                      <a:lnTo>
                        <a:pt x="414" y="131"/>
                      </a:lnTo>
                      <a:lnTo>
                        <a:pt x="412" y="130"/>
                      </a:lnTo>
                      <a:lnTo>
                        <a:pt x="410" y="131"/>
                      </a:lnTo>
                      <a:lnTo>
                        <a:pt x="409" y="131"/>
                      </a:lnTo>
                      <a:lnTo>
                        <a:pt x="406" y="129"/>
                      </a:lnTo>
                      <a:lnTo>
                        <a:pt x="405" y="129"/>
                      </a:lnTo>
                      <a:lnTo>
                        <a:pt x="404" y="130"/>
                      </a:lnTo>
                      <a:lnTo>
                        <a:pt x="404" y="131"/>
                      </a:lnTo>
                      <a:lnTo>
                        <a:pt x="403" y="131"/>
                      </a:lnTo>
                      <a:lnTo>
                        <a:pt x="404" y="133"/>
                      </a:lnTo>
                      <a:lnTo>
                        <a:pt x="404" y="136"/>
                      </a:lnTo>
                      <a:lnTo>
                        <a:pt x="404" y="138"/>
                      </a:lnTo>
                      <a:lnTo>
                        <a:pt x="403" y="138"/>
                      </a:lnTo>
                      <a:lnTo>
                        <a:pt x="401" y="139"/>
                      </a:lnTo>
                      <a:lnTo>
                        <a:pt x="401" y="140"/>
                      </a:lnTo>
                      <a:lnTo>
                        <a:pt x="401" y="142"/>
                      </a:lnTo>
                      <a:lnTo>
                        <a:pt x="401" y="143"/>
                      </a:lnTo>
                      <a:lnTo>
                        <a:pt x="403" y="143"/>
                      </a:lnTo>
                      <a:lnTo>
                        <a:pt x="403" y="144"/>
                      </a:lnTo>
                      <a:lnTo>
                        <a:pt x="401" y="145"/>
                      </a:lnTo>
                      <a:lnTo>
                        <a:pt x="403" y="145"/>
                      </a:lnTo>
                      <a:lnTo>
                        <a:pt x="403" y="147"/>
                      </a:lnTo>
                      <a:lnTo>
                        <a:pt x="403" y="148"/>
                      </a:lnTo>
                      <a:lnTo>
                        <a:pt x="404" y="149"/>
                      </a:lnTo>
                      <a:lnTo>
                        <a:pt x="405" y="150"/>
                      </a:lnTo>
                      <a:lnTo>
                        <a:pt x="404" y="150"/>
                      </a:lnTo>
                      <a:lnTo>
                        <a:pt x="404" y="152"/>
                      </a:lnTo>
                      <a:lnTo>
                        <a:pt x="401" y="153"/>
                      </a:lnTo>
                      <a:lnTo>
                        <a:pt x="401" y="152"/>
                      </a:lnTo>
                      <a:lnTo>
                        <a:pt x="400" y="152"/>
                      </a:lnTo>
                      <a:lnTo>
                        <a:pt x="399" y="150"/>
                      </a:lnTo>
                      <a:lnTo>
                        <a:pt x="396" y="150"/>
                      </a:lnTo>
                      <a:lnTo>
                        <a:pt x="396" y="149"/>
                      </a:lnTo>
                      <a:lnTo>
                        <a:pt x="395" y="149"/>
                      </a:lnTo>
                      <a:lnTo>
                        <a:pt x="395" y="148"/>
                      </a:lnTo>
                      <a:lnTo>
                        <a:pt x="395" y="147"/>
                      </a:lnTo>
                      <a:lnTo>
                        <a:pt x="394" y="147"/>
                      </a:lnTo>
                      <a:lnTo>
                        <a:pt x="392" y="147"/>
                      </a:lnTo>
                      <a:lnTo>
                        <a:pt x="392" y="145"/>
                      </a:lnTo>
                      <a:lnTo>
                        <a:pt x="391" y="145"/>
                      </a:lnTo>
                      <a:lnTo>
                        <a:pt x="390" y="144"/>
                      </a:lnTo>
                      <a:lnTo>
                        <a:pt x="389" y="144"/>
                      </a:lnTo>
                      <a:lnTo>
                        <a:pt x="387" y="142"/>
                      </a:lnTo>
                      <a:lnTo>
                        <a:pt x="385" y="139"/>
                      </a:lnTo>
                      <a:lnTo>
                        <a:pt x="384" y="139"/>
                      </a:lnTo>
                      <a:lnTo>
                        <a:pt x="382" y="138"/>
                      </a:lnTo>
                      <a:lnTo>
                        <a:pt x="382" y="136"/>
                      </a:lnTo>
                      <a:lnTo>
                        <a:pt x="381" y="136"/>
                      </a:lnTo>
                      <a:lnTo>
                        <a:pt x="378" y="135"/>
                      </a:lnTo>
                      <a:lnTo>
                        <a:pt x="376" y="135"/>
                      </a:lnTo>
                      <a:lnTo>
                        <a:pt x="375" y="135"/>
                      </a:lnTo>
                      <a:lnTo>
                        <a:pt x="373" y="134"/>
                      </a:lnTo>
                      <a:lnTo>
                        <a:pt x="372" y="134"/>
                      </a:lnTo>
                      <a:lnTo>
                        <a:pt x="372" y="133"/>
                      </a:lnTo>
                      <a:lnTo>
                        <a:pt x="371" y="133"/>
                      </a:lnTo>
                      <a:lnTo>
                        <a:pt x="368" y="134"/>
                      </a:lnTo>
                      <a:lnTo>
                        <a:pt x="367" y="134"/>
                      </a:lnTo>
                      <a:lnTo>
                        <a:pt x="367" y="133"/>
                      </a:lnTo>
                      <a:lnTo>
                        <a:pt x="366" y="133"/>
                      </a:lnTo>
                      <a:lnTo>
                        <a:pt x="364" y="133"/>
                      </a:lnTo>
                      <a:lnTo>
                        <a:pt x="363" y="133"/>
                      </a:lnTo>
                      <a:lnTo>
                        <a:pt x="362" y="133"/>
                      </a:lnTo>
                      <a:lnTo>
                        <a:pt x="361" y="133"/>
                      </a:lnTo>
                      <a:lnTo>
                        <a:pt x="361" y="131"/>
                      </a:lnTo>
                      <a:lnTo>
                        <a:pt x="359" y="131"/>
                      </a:lnTo>
                      <a:lnTo>
                        <a:pt x="358" y="130"/>
                      </a:lnTo>
                      <a:lnTo>
                        <a:pt x="357" y="130"/>
                      </a:lnTo>
                      <a:lnTo>
                        <a:pt x="356" y="130"/>
                      </a:lnTo>
                      <a:lnTo>
                        <a:pt x="356" y="131"/>
                      </a:lnTo>
                      <a:lnTo>
                        <a:pt x="354" y="131"/>
                      </a:lnTo>
                      <a:lnTo>
                        <a:pt x="353" y="130"/>
                      </a:lnTo>
                      <a:lnTo>
                        <a:pt x="352" y="130"/>
                      </a:lnTo>
                      <a:lnTo>
                        <a:pt x="351" y="130"/>
                      </a:lnTo>
                      <a:lnTo>
                        <a:pt x="351" y="131"/>
                      </a:lnTo>
                      <a:lnTo>
                        <a:pt x="351" y="133"/>
                      </a:lnTo>
                      <a:lnTo>
                        <a:pt x="349" y="131"/>
                      </a:lnTo>
                      <a:lnTo>
                        <a:pt x="348" y="131"/>
                      </a:lnTo>
                      <a:lnTo>
                        <a:pt x="347" y="131"/>
                      </a:lnTo>
                      <a:lnTo>
                        <a:pt x="345" y="131"/>
                      </a:lnTo>
                      <a:lnTo>
                        <a:pt x="344" y="131"/>
                      </a:lnTo>
                      <a:lnTo>
                        <a:pt x="344" y="133"/>
                      </a:lnTo>
                      <a:lnTo>
                        <a:pt x="343" y="133"/>
                      </a:lnTo>
                      <a:lnTo>
                        <a:pt x="343" y="134"/>
                      </a:lnTo>
                      <a:lnTo>
                        <a:pt x="342" y="135"/>
                      </a:lnTo>
                      <a:lnTo>
                        <a:pt x="339" y="139"/>
                      </a:lnTo>
                      <a:lnTo>
                        <a:pt x="339" y="142"/>
                      </a:lnTo>
                      <a:lnTo>
                        <a:pt x="339" y="143"/>
                      </a:lnTo>
                      <a:lnTo>
                        <a:pt x="338" y="143"/>
                      </a:lnTo>
                      <a:lnTo>
                        <a:pt x="338" y="144"/>
                      </a:lnTo>
                      <a:lnTo>
                        <a:pt x="337" y="144"/>
                      </a:lnTo>
                      <a:lnTo>
                        <a:pt x="337" y="145"/>
                      </a:lnTo>
                      <a:lnTo>
                        <a:pt x="337" y="147"/>
                      </a:lnTo>
                      <a:lnTo>
                        <a:pt x="334" y="147"/>
                      </a:lnTo>
                      <a:lnTo>
                        <a:pt x="334" y="148"/>
                      </a:lnTo>
                      <a:lnTo>
                        <a:pt x="334" y="147"/>
                      </a:lnTo>
                      <a:lnTo>
                        <a:pt x="333" y="147"/>
                      </a:lnTo>
                      <a:lnTo>
                        <a:pt x="331" y="147"/>
                      </a:lnTo>
                      <a:lnTo>
                        <a:pt x="330" y="147"/>
                      </a:lnTo>
                      <a:lnTo>
                        <a:pt x="329" y="147"/>
                      </a:lnTo>
                      <a:lnTo>
                        <a:pt x="328" y="147"/>
                      </a:lnTo>
                      <a:lnTo>
                        <a:pt x="326" y="147"/>
                      </a:lnTo>
                      <a:lnTo>
                        <a:pt x="325" y="147"/>
                      </a:lnTo>
                      <a:lnTo>
                        <a:pt x="324" y="148"/>
                      </a:lnTo>
                      <a:lnTo>
                        <a:pt x="323" y="148"/>
                      </a:lnTo>
                      <a:lnTo>
                        <a:pt x="321" y="148"/>
                      </a:lnTo>
                      <a:lnTo>
                        <a:pt x="320" y="148"/>
                      </a:lnTo>
                      <a:lnTo>
                        <a:pt x="319" y="149"/>
                      </a:lnTo>
                      <a:lnTo>
                        <a:pt x="319" y="150"/>
                      </a:lnTo>
                      <a:lnTo>
                        <a:pt x="319" y="152"/>
                      </a:lnTo>
                      <a:lnTo>
                        <a:pt x="319" y="153"/>
                      </a:lnTo>
                      <a:lnTo>
                        <a:pt x="320" y="153"/>
                      </a:lnTo>
                      <a:lnTo>
                        <a:pt x="319" y="153"/>
                      </a:lnTo>
                      <a:lnTo>
                        <a:pt x="316" y="152"/>
                      </a:lnTo>
                      <a:lnTo>
                        <a:pt x="312" y="150"/>
                      </a:lnTo>
                      <a:lnTo>
                        <a:pt x="310" y="150"/>
                      </a:lnTo>
                      <a:lnTo>
                        <a:pt x="307" y="149"/>
                      </a:lnTo>
                      <a:lnTo>
                        <a:pt x="306" y="149"/>
                      </a:lnTo>
                      <a:lnTo>
                        <a:pt x="304" y="150"/>
                      </a:lnTo>
                      <a:lnTo>
                        <a:pt x="302" y="152"/>
                      </a:lnTo>
                      <a:lnTo>
                        <a:pt x="298" y="150"/>
                      </a:lnTo>
                      <a:lnTo>
                        <a:pt x="297" y="152"/>
                      </a:lnTo>
                      <a:lnTo>
                        <a:pt x="297" y="153"/>
                      </a:lnTo>
                      <a:lnTo>
                        <a:pt x="296" y="153"/>
                      </a:lnTo>
                      <a:lnTo>
                        <a:pt x="295" y="153"/>
                      </a:lnTo>
                      <a:lnTo>
                        <a:pt x="293" y="154"/>
                      </a:lnTo>
                      <a:lnTo>
                        <a:pt x="291" y="157"/>
                      </a:lnTo>
                      <a:lnTo>
                        <a:pt x="291" y="158"/>
                      </a:lnTo>
                      <a:lnTo>
                        <a:pt x="291" y="163"/>
                      </a:lnTo>
                      <a:lnTo>
                        <a:pt x="290" y="166"/>
                      </a:lnTo>
                      <a:lnTo>
                        <a:pt x="290" y="169"/>
                      </a:lnTo>
                      <a:lnTo>
                        <a:pt x="290" y="171"/>
                      </a:lnTo>
                      <a:lnTo>
                        <a:pt x="287" y="171"/>
                      </a:lnTo>
                      <a:lnTo>
                        <a:pt x="286" y="171"/>
                      </a:lnTo>
                      <a:lnTo>
                        <a:pt x="284" y="171"/>
                      </a:lnTo>
                      <a:lnTo>
                        <a:pt x="284" y="172"/>
                      </a:lnTo>
                      <a:lnTo>
                        <a:pt x="284" y="173"/>
                      </a:lnTo>
                      <a:lnTo>
                        <a:pt x="284" y="175"/>
                      </a:lnTo>
                      <a:lnTo>
                        <a:pt x="283" y="175"/>
                      </a:lnTo>
                      <a:lnTo>
                        <a:pt x="282" y="175"/>
                      </a:lnTo>
                      <a:lnTo>
                        <a:pt x="281" y="176"/>
                      </a:lnTo>
                      <a:lnTo>
                        <a:pt x="279" y="176"/>
                      </a:lnTo>
                      <a:lnTo>
                        <a:pt x="279" y="177"/>
                      </a:lnTo>
                      <a:lnTo>
                        <a:pt x="279" y="180"/>
                      </a:lnTo>
                      <a:lnTo>
                        <a:pt x="278" y="180"/>
                      </a:lnTo>
                      <a:lnTo>
                        <a:pt x="278" y="181"/>
                      </a:lnTo>
                      <a:lnTo>
                        <a:pt x="276" y="180"/>
                      </a:lnTo>
                      <a:lnTo>
                        <a:pt x="276" y="181"/>
                      </a:lnTo>
                      <a:lnTo>
                        <a:pt x="274" y="181"/>
                      </a:lnTo>
                      <a:lnTo>
                        <a:pt x="276" y="183"/>
                      </a:lnTo>
                      <a:lnTo>
                        <a:pt x="276" y="185"/>
                      </a:lnTo>
                      <a:lnTo>
                        <a:pt x="274" y="186"/>
                      </a:lnTo>
                      <a:lnTo>
                        <a:pt x="273" y="185"/>
                      </a:lnTo>
                      <a:lnTo>
                        <a:pt x="273" y="186"/>
                      </a:lnTo>
                      <a:lnTo>
                        <a:pt x="272" y="186"/>
                      </a:lnTo>
                      <a:lnTo>
                        <a:pt x="273" y="191"/>
                      </a:lnTo>
                      <a:lnTo>
                        <a:pt x="273" y="192"/>
                      </a:lnTo>
                      <a:lnTo>
                        <a:pt x="273" y="191"/>
                      </a:lnTo>
                      <a:lnTo>
                        <a:pt x="272" y="191"/>
                      </a:lnTo>
                      <a:lnTo>
                        <a:pt x="270" y="191"/>
                      </a:lnTo>
                      <a:lnTo>
                        <a:pt x="268" y="190"/>
                      </a:lnTo>
                      <a:lnTo>
                        <a:pt x="268" y="189"/>
                      </a:lnTo>
                      <a:lnTo>
                        <a:pt x="267" y="189"/>
                      </a:lnTo>
                      <a:lnTo>
                        <a:pt x="265" y="186"/>
                      </a:lnTo>
                      <a:lnTo>
                        <a:pt x="265" y="185"/>
                      </a:lnTo>
                      <a:lnTo>
                        <a:pt x="267" y="183"/>
                      </a:lnTo>
                      <a:lnTo>
                        <a:pt x="268" y="183"/>
                      </a:lnTo>
                      <a:lnTo>
                        <a:pt x="269" y="182"/>
                      </a:lnTo>
                      <a:lnTo>
                        <a:pt x="269" y="181"/>
                      </a:lnTo>
                      <a:lnTo>
                        <a:pt x="268" y="180"/>
                      </a:lnTo>
                      <a:lnTo>
                        <a:pt x="269" y="180"/>
                      </a:lnTo>
                      <a:lnTo>
                        <a:pt x="270" y="178"/>
                      </a:lnTo>
                      <a:lnTo>
                        <a:pt x="270" y="177"/>
                      </a:lnTo>
                      <a:lnTo>
                        <a:pt x="270" y="176"/>
                      </a:lnTo>
                      <a:lnTo>
                        <a:pt x="270" y="173"/>
                      </a:lnTo>
                      <a:lnTo>
                        <a:pt x="272" y="173"/>
                      </a:lnTo>
                      <a:lnTo>
                        <a:pt x="273" y="173"/>
                      </a:lnTo>
                      <a:lnTo>
                        <a:pt x="274" y="173"/>
                      </a:lnTo>
                      <a:lnTo>
                        <a:pt x="274" y="172"/>
                      </a:lnTo>
                      <a:lnTo>
                        <a:pt x="274" y="171"/>
                      </a:lnTo>
                      <a:lnTo>
                        <a:pt x="276" y="171"/>
                      </a:lnTo>
                      <a:lnTo>
                        <a:pt x="276" y="169"/>
                      </a:lnTo>
                      <a:lnTo>
                        <a:pt x="276" y="168"/>
                      </a:lnTo>
                      <a:lnTo>
                        <a:pt x="276" y="167"/>
                      </a:lnTo>
                      <a:lnTo>
                        <a:pt x="277" y="167"/>
                      </a:lnTo>
                      <a:lnTo>
                        <a:pt x="277" y="166"/>
                      </a:lnTo>
                      <a:lnTo>
                        <a:pt x="277" y="164"/>
                      </a:lnTo>
                      <a:lnTo>
                        <a:pt x="277" y="163"/>
                      </a:lnTo>
                      <a:lnTo>
                        <a:pt x="277" y="162"/>
                      </a:lnTo>
                      <a:lnTo>
                        <a:pt x="276" y="161"/>
                      </a:lnTo>
                      <a:lnTo>
                        <a:pt x="274" y="161"/>
                      </a:lnTo>
                      <a:lnTo>
                        <a:pt x="273" y="161"/>
                      </a:lnTo>
                      <a:lnTo>
                        <a:pt x="272" y="162"/>
                      </a:lnTo>
                      <a:lnTo>
                        <a:pt x="272" y="163"/>
                      </a:lnTo>
                      <a:lnTo>
                        <a:pt x="270" y="163"/>
                      </a:lnTo>
                      <a:lnTo>
                        <a:pt x="270" y="164"/>
                      </a:lnTo>
                      <a:lnTo>
                        <a:pt x="269" y="166"/>
                      </a:lnTo>
                      <a:lnTo>
                        <a:pt x="270" y="167"/>
                      </a:lnTo>
                      <a:lnTo>
                        <a:pt x="269" y="168"/>
                      </a:lnTo>
                      <a:lnTo>
                        <a:pt x="264" y="167"/>
                      </a:lnTo>
                      <a:lnTo>
                        <a:pt x="263" y="167"/>
                      </a:lnTo>
                      <a:lnTo>
                        <a:pt x="262" y="166"/>
                      </a:lnTo>
                      <a:lnTo>
                        <a:pt x="260" y="166"/>
                      </a:lnTo>
                      <a:lnTo>
                        <a:pt x="259" y="166"/>
                      </a:lnTo>
                      <a:lnTo>
                        <a:pt x="259" y="167"/>
                      </a:lnTo>
                      <a:lnTo>
                        <a:pt x="259" y="169"/>
                      </a:lnTo>
                      <a:lnTo>
                        <a:pt x="260" y="169"/>
                      </a:lnTo>
                      <a:lnTo>
                        <a:pt x="260" y="171"/>
                      </a:lnTo>
                      <a:lnTo>
                        <a:pt x="260" y="173"/>
                      </a:lnTo>
                      <a:lnTo>
                        <a:pt x="259" y="175"/>
                      </a:lnTo>
                      <a:lnTo>
                        <a:pt x="258" y="176"/>
                      </a:lnTo>
                      <a:lnTo>
                        <a:pt x="258" y="177"/>
                      </a:lnTo>
                      <a:lnTo>
                        <a:pt x="257" y="180"/>
                      </a:lnTo>
                      <a:lnTo>
                        <a:pt x="257" y="181"/>
                      </a:lnTo>
                      <a:lnTo>
                        <a:pt x="255" y="182"/>
                      </a:lnTo>
                      <a:lnTo>
                        <a:pt x="254" y="182"/>
                      </a:lnTo>
                      <a:lnTo>
                        <a:pt x="253" y="182"/>
                      </a:lnTo>
                      <a:lnTo>
                        <a:pt x="253" y="183"/>
                      </a:lnTo>
                      <a:lnTo>
                        <a:pt x="251" y="185"/>
                      </a:lnTo>
                      <a:lnTo>
                        <a:pt x="250" y="185"/>
                      </a:lnTo>
                      <a:lnTo>
                        <a:pt x="249" y="187"/>
                      </a:lnTo>
                      <a:lnTo>
                        <a:pt x="248" y="186"/>
                      </a:lnTo>
                      <a:lnTo>
                        <a:pt x="248" y="185"/>
                      </a:lnTo>
                      <a:lnTo>
                        <a:pt x="246" y="183"/>
                      </a:lnTo>
                      <a:lnTo>
                        <a:pt x="246" y="182"/>
                      </a:lnTo>
                      <a:lnTo>
                        <a:pt x="246" y="181"/>
                      </a:lnTo>
                      <a:lnTo>
                        <a:pt x="246" y="178"/>
                      </a:lnTo>
                      <a:lnTo>
                        <a:pt x="246" y="177"/>
                      </a:lnTo>
                      <a:lnTo>
                        <a:pt x="246" y="175"/>
                      </a:lnTo>
                      <a:lnTo>
                        <a:pt x="245" y="173"/>
                      </a:lnTo>
                      <a:lnTo>
                        <a:pt x="244" y="171"/>
                      </a:lnTo>
                      <a:lnTo>
                        <a:pt x="243" y="169"/>
                      </a:lnTo>
                      <a:lnTo>
                        <a:pt x="243" y="171"/>
                      </a:lnTo>
                      <a:lnTo>
                        <a:pt x="241" y="171"/>
                      </a:lnTo>
                      <a:lnTo>
                        <a:pt x="241" y="172"/>
                      </a:lnTo>
                      <a:lnTo>
                        <a:pt x="240" y="173"/>
                      </a:lnTo>
                      <a:lnTo>
                        <a:pt x="240" y="175"/>
                      </a:lnTo>
                      <a:lnTo>
                        <a:pt x="241" y="176"/>
                      </a:lnTo>
                      <a:lnTo>
                        <a:pt x="241" y="177"/>
                      </a:lnTo>
                      <a:lnTo>
                        <a:pt x="240" y="178"/>
                      </a:lnTo>
                      <a:lnTo>
                        <a:pt x="241" y="180"/>
                      </a:lnTo>
                      <a:lnTo>
                        <a:pt x="241" y="181"/>
                      </a:lnTo>
                      <a:lnTo>
                        <a:pt x="241" y="182"/>
                      </a:lnTo>
                      <a:lnTo>
                        <a:pt x="240" y="183"/>
                      </a:lnTo>
                      <a:lnTo>
                        <a:pt x="241" y="185"/>
                      </a:lnTo>
                      <a:lnTo>
                        <a:pt x="240" y="185"/>
                      </a:lnTo>
                      <a:lnTo>
                        <a:pt x="239" y="185"/>
                      </a:lnTo>
                      <a:lnTo>
                        <a:pt x="239" y="186"/>
                      </a:lnTo>
                      <a:lnTo>
                        <a:pt x="237" y="187"/>
                      </a:lnTo>
                      <a:lnTo>
                        <a:pt x="236" y="187"/>
                      </a:lnTo>
                      <a:lnTo>
                        <a:pt x="236" y="189"/>
                      </a:lnTo>
                      <a:lnTo>
                        <a:pt x="235" y="189"/>
                      </a:lnTo>
                      <a:lnTo>
                        <a:pt x="235" y="190"/>
                      </a:lnTo>
                      <a:lnTo>
                        <a:pt x="234" y="190"/>
                      </a:lnTo>
                      <a:lnTo>
                        <a:pt x="232" y="192"/>
                      </a:lnTo>
                      <a:lnTo>
                        <a:pt x="231" y="195"/>
                      </a:lnTo>
                      <a:lnTo>
                        <a:pt x="231" y="196"/>
                      </a:lnTo>
                      <a:lnTo>
                        <a:pt x="231" y="197"/>
                      </a:lnTo>
                      <a:lnTo>
                        <a:pt x="230" y="199"/>
                      </a:lnTo>
                      <a:lnTo>
                        <a:pt x="230" y="200"/>
                      </a:lnTo>
                      <a:lnTo>
                        <a:pt x="229" y="202"/>
                      </a:lnTo>
                      <a:lnTo>
                        <a:pt x="227" y="206"/>
                      </a:lnTo>
                      <a:lnTo>
                        <a:pt x="227" y="208"/>
                      </a:lnTo>
                      <a:lnTo>
                        <a:pt x="226" y="210"/>
                      </a:lnTo>
                      <a:lnTo>
                        <a:pt x="226" y="211"/>
                      </a:lnTo>
                      <a:lnTo>
                        <a:pt x="225" y="214"/>
                      </a:lnTo>
                      <a:lnTo>
                        <a:pt x="225" y="215"/>
                      </a:lnTo>
                      <a:lnTo>
                        <a:pt x="226" y="215"/>
                      </a:lnTo>
                      <a:lnTo>
                        <a:pt x="226" y="216"/>
                      </a:lnTo>
                      <a:lnTo>
                        <a:pt x="225" y="216"/>
                      </a:lnTo>
                      <a:lnTo>
                        <a:pt x="225" y="218"/>
                      </a:lnTo>
                      <a:lnTo>
                        <a:pt x="223" y="218"/>
                      </a:lnTo>
                      <a:lnTo>
                        <a:pt x="223" y="219"/>
                      </a:lnTo>
                      <a:lnTo>
                        <a:pt x="223" y="220"/>
                      </a:lnTo>
                      <a:lnTo>
                        <a:pt x="222" y="222"/>
                      </a:lnTo>
                      <a:lnTo>
                        <a:pt x="222" y="223"/>
                      </a:lnTo>
                      <a:lnTo>
                        <a:pt x="221" y="223"/>
                      </a:lnTo>
                      <a:lnTo>
                        <a:pt x="221" y="225"/>
                      </a:lnTo>
                      <a:lnTo>
                        <a:pt x="220" y="228"/>
                      </a:lnTo>
                      <a:lnTo>
                        <a:pt x="218" y="229"/>
                      </a:lnTo>
                      <a:lnTo>
                        <a:pt x="218" y="230"/>
                      </a:lnTo>
                      <a:lnTo>
                        <a:pt x="218" y="233"/>
                      </a:lnTo>
                      <a:lnTo>
                        <a:pt x="217" y="233"/>
                      </a:lnTo>
                      <a:lnTo>
                        <a:pt x="216" y="237"/>
                      </a:lnTo>
                      <a:lnTo>
                        <a:pt x="215" y="238"/>
                      </a:lnTo>
                      <a:lnTo>
                        <a:pt x="215" y="239"/>
                      </a:lnTo>
                      <a:lnTo>
                        <a:pt x="213" y="241"/>
                      </a:lnTo>
                      <a:lnTo>
                        <a:pt x="212" y="243"/>
                      </a:lnTo>
                      <a:lnTo>
                        <a:pt x="211" y="243"/>
                      </a:lnTo>
                      <a:lnTo>
                        <a:pt x="209" y="246"/>
                      </a:lnTo>
                      <a:lnTo>
                        <a:pt x="209" y="247"/>
                      </a:lnTo>
                      <a:lnTo>
                        <a:pt x="209" y="248"/>
                      </a:lnTo>
                      <a:lnTo>
                        <a:pt x="208" y="250"/>
                      </a:lnTo>
                      <a:lnTo>
                        <a:pt x="208" y="251"/>
                      </a:lnTo>
                      <a:lnTo>
                        <a:pt x="208" y="252"/>
                      </a:lnTo>
                      <a:lnTo>
                        <a:pt x="209" y="252"/>
                      </a:lnTo>
                      <a:lnTo>
                        <a:pt x="209" y="253"/>
                      </a:lnTo>
                      <a:lnTo>
                        <a:pt x="211" y="253"/>
                      </a:lnTo>
                      <a:lnTo>
                        <a:pt x="206" y="252"/>
                      </a:lnTo>
                      <a:lnTo>
                        <a:pt x="199" y="246"/>
                      </a:lnTo>
                      <a:lnTo>
                        <a:pt x="198" y="243"/>
                      </a:lnTo>
                      <a:lnTo>
                        <a:pt x="199" y="242"/>
                      </a:lnTo>
                      <a:lnTo>
                        <a:pt x="201" y="238"/>
                      </a:lnTo>
                      <a:lnTo>
                        <a:pt x="201" y="237"/>
                      </a:lnTo>
                      <a:lnTo>
                        <a:pt x="203" y="228"/>
                      </a:lnTo>
                      <a:lnTo>
                        <a:pt x="203" y="227"/>
                      </a:lnTo>
                      <a:lnTo>
                        <a:pt x="203" y="224"/>
                      </a:lnTo>
                      <a:lnTo>
                        <a:pt x="202" y="223"/>
                      </a:lnTo>
                      <a:lnTo>
                        <a:pt x="201" y="223"/>
                      </a:lnTo>
                      <a:lnTo>
                        <a:pt x="199" y="223"/>
                      </a:lnTo>
                      <a:lnTo>
                        <a:pt x="198" y="224"/>
                      </a:lnTo>
                      <a:lnTo>
                        <a:pt x="197" y="227"/>
                      </a:lnTo>
                      <a:lnTo>
                        <a:pt x="194" y="227"/>
                      </a:lnTo>
                      <a:lnTo>
                        <a:pt x="193" y="227"/>
                      </a:lnTo>
                      <a:lnTo>
                        <a:pt x="190" y="228"/>
                      </a:lnTo>
                      <a:lnTo>
                        <a:pt x="189" y="229"/>
                      </a:lnTo>
                      <a:lnTo>
                        <a:pt x="187" y="228"/>
                      </a:lnTo>
                      <a:lnTo>
                        <a:pt x="188" y="220"/>
                      </a:lnTo>
                      <a:lnTo>
                        <a:pt x="190" y="215"/>
                      </a:lnTo>
                      <a:lnTo>
                        <a:pt x="192" y="214"/>
                      </a:lnTo>
                      <a:lnTo>
                        <a:pt x="192" y="213"/>
                      </a:lnTo>
                      <a:lnTo>
                        <a:pt x="192" y="211"/>
                      </a:lnTo>
                      <a:lnTo>
                        <a:pt x="192" y="204"/>
                      </a:lnTo>
                      <a:lnTo>
                        <a:pt x="190" y="199"/>
                      </a:lnTo>
                      <a:lnTo>
                        <a:pt x="188" y="196"/>
                      </a:lnTo>
                      <a:lnTo>
                        <a:pt x="188" y="195"/>
                      </a:lnTo>
                      <a:lnTo>
                        <a:pt x="190" y="192"/>
                      </a:lnTo>
                      <a:lnTo>
                        <a:pt x="189" y="190"/>
                      </a:lnTo>
                      <a:lnTo>
                        <a:pt x="187" y="187"/>
                      </a:lnTo>
                      <a:lnTo>
                        <a:pt x="184" y="185"/>
                      </a:lnTo>
                      <a:lnTo>
                        <a:pt x="175" y="181"/>
                      </a:lnTo>
                      <a:lnTo>
                        <a:pt x="171" y="182"/>
                      </a:lnTo>
                      <a:lnTo>
                        <a:pt x="171" y="183"/>
                      </a:lnTo>
                      <a:lnTo>
                        <a:pt x="170" y="183"/>
                      </a:lnTo>
                      <a:lnTo>
                        <a:pt x="168" y="182"/>
                      </a:lnTo>
                      <a:lnTo>
                        <a:pt x="165" y="181"/>
                      </a:lnTo>
                      <a:lnTo>
                        <a:pt x="165" y="180"/>
                      </a:lnTo>
                      <a:lnTo>
                        <a:pt x="165" y="178"/>
                      </a:lnTo>
                      <a:lnTo>
                        <a:pt x="166" y="177"/>
                      </a:lnTo>
                      <a:lnTo>
                        <a:pt x="168" y="176"/>
                      </a:lnTo>
                      <a:lnTo>
                        <a:pt x="169" y="173"/>
                      </a:lnTo>
                      <a:lnTo>
                        <a:pt x="166" y="169"/>
                      </a:lnTo>
                      <a:lnTo>
                        <a:pt x="165" y="168"/>
                      </a:lnTo>
                      <a:lnTo>
                        <a:pt x="164" y="168"/>
                      </a:lnTo>
                      <a:lnTo>
                        <a:pt x="161" y="166"/>
                      </a:lnTo>
                      <a:lnTo>
                        <a:pt x="159" y="166"/>
                      </a:lnTo>
                      <a:lnTo>
                        <a:pt x="159" y="167"/>
                      </a:lnTo>
                      <a:lnTo>
                        <a:pt x="156" y="166"/>
                      </a:lnTo>
                      <a:lnTo>
                        <a:pt x="155" y="164"/>
                      </a:lnTo>
                      <a:lnTo>
                        <a:pt x="152" y="166"/>
                      </a:lnTo>
                      <a:lnTo>
                        <a:pt x="146" y="163"/>
                      </a:lnTo>
                      <a:lnTo>
                        <a:pt x="143" y="164"/>
                      </a:lnTo>
                      <a:lnTo>
                        <a:pt x="138" y="163"/>
                      </a:lnTo>
                      <a:lnTo>
                        <a:pt x="137" y="162"/>
                      </a:lnTo>
                      <a:lnTo>
                        <a:pt x="137" y="161"/>
                      </a:lnTo>
                      <a:lnTo>
                        <a:pt x="135" y="161"/>
                      </a:lnTo>
                      <a:lnTo>
                        <a:pt x="129" y="164"/>
                      </a:lnTo>
                      <a:lnTo>
                        <a:pt x="128" y="164"/>
                      </a:lnTo>
                      <a:lnTo>
                        <a:pt x="126" y="164"/>
                      </a:lnTo>
                      <a:lnTo>
                        <a:pt x="126" y="163"/>
                      </a:lnTo>
                      <a:lnTo>
                        <a:pt x="126" y="162"/>
                      </a:lnTo>
                      <a:lnTo>
                        <a:pt x="124" y="162"/>
                      </a:lnTo>
                      <a:lnTo>
                        <a:pt x="122" y="161"/>
                      </a:lnTo>
                      <a:lnTo>
                        <a:pt x="121" y="161"/>
                      </a:lnTo>
                      <a:lnTo>
                        <a:pt x="118" y="162"/>
                      </a:lnTo>
                      <a:lnTo>
                        <a:pt x="115" y="162"/>
                      </a:lnTo>
                      <a:lnTo>
                        <a:pt x="113" y="161"/>
                      </a:lnTo>
                      <a:lnTo>
                        <a:pt x="107" y="157"/>
                      </a:lnTo>
                      <a:lnTo>
                        <a:pt x="105" y="157"/>
                      </a:lnTo>
                      <a:lnTo>
                        <a:pt x="103" y="154"/>
                      </a:lnTo>
                      <a:lnTo>
                        <a:pt x="98" y="152"/>
                      </a:lnTo>
                      <a:lnTo>
                        <a:pt x="93" y="150"/>
                      </a:lnTo>
                      <a:lnTo>
                        <a:pt x="90" y="149"/>
                      </a:lnTo>
                      <a:lnTo>
                        <a:pt x="88" y="149"/>
                      </a:lnTo>
                      <a:lnTo>
                        <a:pt x="86" y="149"/>
                      </a:lnTo>
                      <a:lnTo>
                        <a:pt x="82" y="148"/>
                      </a:lnTo>
                      <a:lnTo>
                        <a:pt x="81" y="148"/>
                      </a:lnTo>
                      <a:lnTo>
                        <a:pt x="37" y="138"/>
                      </a:lnTo>
                      <a:lnTo>
                        <a:pt x="35" y="138"/>
                      </a:lnTo>
                      <a:lnTo>
                        <a:pt x="21" y="135"/>
                      </a:lnTo>
                      <a:lnTo>
                        <a:pt x="21" y="133"/>
                      </a:lnTo>
                      <a:lnTo>
                        <a:pt x="20" y="130"/>
                      </a:lnTo>
                      <a:lnTo>
                        <a:pt x="18" y="124"/>
                      </a:lnTo>
                      <a:lnTo>
                        <a:pt x="15" y="120"/>
                      </a:lnTo>
                      <a:lnTo>
                        <a:pt x="9" y="116"/>
                      </a:lnTo>
                      <a:lnTo>
                        <a:pt x="7" y="116"/>
                      </a:lnTo>
                      <a:lnTo>
                        <a:pt x="4" y="114"/>
                      </a:lnTo>
                      <a:lnTo>
                        <a:pt x="2" y="114"/>
                      </a:lnTo>
                      <a:lnTo>
                        <a:pt x="1" y="114"/>
                      </a:lnTo>
                      <a:lnTo>
                        <a:pt x="0" y="112"/>
                      </a:lnTo>
                      <a:lnTo>
                        <a:pt x="0" y="111"/>
                      </a:lnTo>
                      <a:lnTo>
                        <a:pt x="1" y="110"/>
                      </a:lnTo>
                      <a:lnTo>
                        <a:pt x="2" y="108"/>
                      </a:lnTo>
                      <a:lnTo>
                        <a:pt x="4" y="108"/>
                      </a:lnTo>
                      <a:lnTo>
                        <a:pt x="4" y="107"/>
                      </a:lnTo>
                      <a:lnTo>
                        <a:pt x="5" y="107"/>
                      </a:lnTo>
                      <a:lnTo>
                        <a:pt x="7" y="107"/>
                      </a:lnTo>
                      <a:lnTo>
                        <a:pt x="9" y="106"/>
                      </a:lnTo>
                      <a:lnTo>
                        <a:pt x="10" y="105"/>
                      </a:lnTo>
                      <a:lnTo>
                        <a:pt x="11" y="105"/>
                      </a:lnTo>
                      <a:lnTo>
                        <a:pt x="16" y="102"/>
                      </a:lnTo>
                      <a:lnTo>
                        <a:pt x="21" y="101"/>
                      </a:lnTo>
                      <a:lnTo>
                        <a:pt x="25" y="98"/>
                      </a:lnTo>
                      <a:lnTo>
                        <a:pt x="28" y="96"/>
                      </a:lnTo>
                      <a:lnTo>
                        <a:pt x="29" y="94"/>
                      </a:lnTo>
                      <a:lnTo>
                        <a:pt x="30" y="93"/>
                      </a:lnTo>
                      <a:lnTo>
                        <a:pt x="33" y="91"/>
                      </a:lnTo>
                      <a:lnTo>
                        <a:pt x="34" y="89"/>
                      </a:lnTo>
                      <a:lnTo>
                        <a:pt x="34" y="88"/>
                      </a:lnTo>
                      <a:lnTo>
                        <a:pt x="35" y="88"/>
                      </a:lnTo>
                      <a:lnTo>
                        <a:pt x="35" y="87"/>
                      </a:lnTo>
                      <a:lnTo>
                        <a:pt x="37" y="86"/>
                      </a:lnTo>
                      <a:lnTo>
                        <a:pt x="37" y="84"/>
                      </a:lnTo>
                      <a:lnTo>
                        <a:pt x="38" y="84"/>
                      </a:lnTo>
                      <a:lnTo>
                        <a:pt x="38" y="83"/>
                      </a:lnTo>
                      <a:lnTo>
                        <a:pt x="39" y="83"/>
                      </a:lnTo>
                      <a:lnTo>
                        <a:pt x="42" y="82"/>
                      </a:lnTo>
                      <a:lnTo>
                        <a:pt x="43" y="81"/>
                      </a:lnTo>
                      <a:lnTo>
                        <a:pt x="46" y="81"/>
                      </a:lnTo>
                      <a:lnTo>
                        <a:pt x="47" y="81"/>
                      </a:lnTo>
                      <a:lnTo>
                        <a:pt x="49" y="79"/>
                      </a:lnTo>
                      <a:lnTo>
                        <a:pt x="51" y="79"/>
                      </a:lnTo>
                      <a:lnTo>
                        <a:pt x="51" y="81"/>
                      </a:lnTo>
                      <a:lnTo>
                        <a:pt x="52" y="81"/>
                      </a:lnTo>
                      <a:lnTo>
                        <a:pt x="53" y="81"/>
                      </a:lnTo>
                      <a:lnTo>
                        <a:pt x="54" y="81"/>
                      </a:lnTo>
                      <a:lnTo>
                        <a:pt x="56" y="79"/>
                      </a:lnTo>
                      <a:lnTo>
                        <a:pt x="57" y="79"/>
                      </a:lnTo>
                      <a:lnTo>
                        <a:pt x="58" y="79"/>
                      </a:lnTo>
                      <a:lnTo>
                        <a:pt x="58" y="78"/>
                      </a:lnTo>
                      <a:lnTo>
                        <a:pt x="60" y="78"/>
                      </a:lnTo>
                      <a:lnTo>
                        <a:pt x="61" y="78"/>
                      </a:lnTo>
                      <a:lnTo>
                        <a:pt x="62" y="78"/>
                      </a:lnTo>
                      <a:lnTo>
                        <a:pt x="63" y="78"/>
                      </a:lnTo>
                      <a:lnTo>
                        <a:pt x="65" y="78"/>
                      </a:lnTo>
                      <a:lnTo>
                        <a:pt x="66" y="78"/>
                      </a:lnTo>
                      <a:lnTo>
                        <a:pt x="67" y="77"/>
                      </a:lnTo>
                      <a:lnTo>
                        <a:pt x="68" y="77"/>
                      </a:lnTo>
                      <a:lnTo>
                        <a:pt x="70" y="75"/>
                      </a:lnTo>
                      <a:lnTo>
                        <a:pt x="72" y="74"/>
                      </a:lnTo>
                      <a:lnTo>
                        <a:pt x="74" y="73"/>
                      </a:lnTo>
                      <a:lnTo>
                        <a:pt x="75" y="73"/>
                      </a:lnTo>
                      <a:lnTo>
                        <a:pt x="76" y="72"/>
                      </a:lnTo>
                      <a:lnTo>
                        <a:pt x="77" y="70"/>
                      </a:lnTo>
                      <a:lnTo>
                        <a:pt x="80" y="69"/>
                      </a:lnTo>
                      <a:lnTo>
                        <a:pt x="81" y="67"/>
                      </a:lnTo>
                      <a:lnTo>
                        <a:pt x="82" y="65"/>
                      </a:lnTo>
                      <a:lnTo>
                        <a:pt x="82" y="63"/>
                      </a:lnTo>
                      <a:lnTo>
                        <a:pt x="85" y="60"/>
                      </a:lnTo>
                      <a:lnTo>
                        <a:pt x="86" y="60"/>
                      </a:lnTo>
                      <a:lnTo>
                        <a:pt x="88" y="60"/>
                      </a:lnTo>
                      <a:lnTo>
                        <a:pt x="89" y="60"/>
                      </a:lnTo>
                      <a:lnTo>
                        <a:pt x="90" y="60"/>
                      </a:lnTo>
                      <a:lnTo>
                        <a:pt x="91" y="59"/>
                      </a:lnTo>
                      <a:lnTo>
                        <a:pt x="93" y="59"/>
                      </a:lnTo>
                      <a:lnTo>
                        <a:pt x="94" y="59"/>
                      </a:lnTo>
                      <a:lnTo>
                        <a:pt x="95" y="59"/>
                      </a:lnTo>
                      <a:lnTo>
                        <a:pt x="96" y="58"/>
                      </a:lnTo>
                      <a:lnTo>
                        <a:pt x="98" y="58"/>
                      </a:lnTo>
                      <a:lnTo>
                        <a:pt x="98" y="56"/>
                      </a:lnTo>
                      <a:lnTo>
                        <a:pt x="99" y="55"/>
                      </a:lnTo>
                      <a:lnTo>
                        <a:pt x="99" y="54"/>
                      </a:lnTo>
                      <a:lnTo>
                        <a:pt x="100" y="51"/>
                      </a:lnTo>
                      <a:lnTo>
                        <a:pt x="100" y="50"/>
                      </a:lnTo>
                      <a:lnTo>
                        <a:pt x="100" y="49"/>
                      </a:lnTo>
                      <a:lnTo>
                        <a:pt x="102" y="47"/>
                      </a:lnTo>
                      <a:lnTo>
                        <a:pt x="102" y="46"/>
                      </a:lnTo>
                      <a:lnTo>
                        <a:pt x="103" y="46"/>
                      </a:lnTo>
                      <a:lnTo>
                        <a:pt x="103" y="45"/>
                      </a:lnTo>
                      <a:lnTo>
                        <a:pt x="104" y="45"/>
                      </a:lnTo>
                      <a:lnTo>
                        <a:pt x="105" y="44"/>
                      </a:lnTo>
                      <a:lnTo>
                        <a:pt x="105" y="42"/>
                      </a:lnTo>
                      <a:lnTo>
                        <a:pt x="107" y="42"/>
                      </a:lnTo>
                      <a:lnTo>
                        <a:pt x="107" y="41"/>
                      </a:lnTo>
                      <a:lnTo>
                        <a:pt x="108" y="41"/>
                      </a:lnTo>
                      <a:lnTo>
                        <a:pt x="109" y="40"/>
                      </a:lnTo>
                      <a:lnTo>
                        <a:pt x="110" y="39"/>
                      </a:lnTo>
                      <a:lnTo>
                        <a:pt x="112" y="37"/>
                      </a:lnTo>
                      <a:lnTo>
                        <a:pt x="113" y="36"/>
                      </a:lnTo>
                      <a:lnTo>
                        <a:pt x="113" y="35"/>
                      </a:lnTo>
                      <a:lnTo>
                        <a:pt x="114" y="34"/>
                      </a:lnTo>
                      <a:lnTo>
                        <a:pt x="115" y="34"/>
                      </a:lnTo>
                      <a:lnTo>
                        <a:pt x="115" y="32"/>
                      </a:lnTo>
                      <a:lnTo>
                        <a:pt x="117" y="32"/>
                      </a:lnTo>
                      <a:lnTo>
                        <a:pt x="118" y="32"/>
                      </a:lnTo>
                      <a:lnTo>
                        <a:pt x="118" y="31"/>
                      </a:lnTo>
                      <a:lnTo>
                        <a:pt x="119" y="31"/>
                      </a:lnTo>
                      <a:lnTo>
                        <a:pt x="121" y="30"/>
                      </a:lnTo>
                      <a:lnTo>
                        <a:pt x="122" y="30"/>
                      </a:lnTo>
                      <a:lnTo>
                        <a:pt x="124" y="26"/>
                      </a:lnTo>
                      <a:lnTo>
                        <a:pt x="126" y="26"/>
                      </a:lnTo>
                      <a:lnTo>
                        <a:pt x="126" y="25"/>
                      </a:lnTo>
                      <a:lnTo>
                        <a:pt x="127" y="23"/>
                      </a:lnTo>
                      <a:lnTo>
                        <a:pt x="127" y="22"/>
                      </a:lnTo>
                      <a:lnTo>
                        <a:pt x="128" y="21"/>
                      </a:lnTo>
                      <a:lnTo>
                        <a:pt x="128" y="20"/>
                      </a:lnTo>
                      <a:lnTo>
                        <a:pt x="131" y="17"/>
                      </a:lnTo>
                      <a:lnTo>
                        <a:pt x="131" y="16"/>
                      </a:lnTo>
                      <a:lnTo>
                        <a:pt x="132" y="14"/>
                      </a:lnTo>
                      <a:lnTo>
                        <a:pt x="133" y="14"/>
                      </a:lnTo>
                      <a:lnTo>
                        <a:pt x="133" y="13"/>
                      </a:lnTo>
                      <a:lnTo>
                        <a:pt x="135" y="13"/>
                      </a:lnTo>
                      <a:lnTo>
                        <a:pt x="137" y="12"/>
                      </a:lnTo>
                      <a:lnTo>
                        <a:pt x="138" y="11"/>
                      </a:lnTo>
                      <a:lnTo>
                        <a:pt x="140" y="9"/>
                      </a:lnTo>
                      <a:lnTo>
                        <a:pt x="141" y="9"/>
                      </a:lnTo>
                      <a:lnTo>
                        <a:pt x="142" y="8"/>
                      </a:lnTo>
                      <a:lnTo>
                        <a:pt x="143" y="8"/>
                      </a:lnTo>
                      <a:lnTo>
                        <a:pt x="145" y="7"/>
                      </a:lnTo>
                      <a:lnTo>
                        <a:pt x="145" y="6"/>
                      </a:lnTo>
                      <a:lnTo>
                        <a:pt x="146" y="6"/>
                      </a:lnTo>
                      <a:lnTo>
                        <a:pt x="146" y="4"/>
                      </a:lnTo>
                      <a:lnTo>
                        <a:pt x="147" y="4"/>
                      </a:lnTo>
                      <a:lnTo>
                        <a:pt x="149" y="4"/>
                      </a:lnTo>
                      <a:lnTo>
                        <a:pt x="150" y="4"/>
                      </a:lnTo>
                      <a:lnTo>
                        <a:pt x="152" y="3"/>
                      </a:lnTo>
                      <a:lnTo>
                        <a:pt x="154" y="3"/>
                      </a:lnTo>
                      <a:lnTo>
                        <a:pt x="155" y="3"/>
                      </a:lnTo>
                      <a:lnTo>
                        <a:pt x="155" y="2"/>
                      </a:lnTo>
                      <a:lnTo>
                        <a:pt x="156" y="2"/>
                      </a:lnTo>
                      <a:lnTo>
                        <a:pt x="157" y="2"/>
                      </a:lnTo>
                      <a:lnTo>
                        <a:pt x="160" y="2"/>
                      </a:lnTo>
                      <a:lnTo>
                        <a:pt x="161" y="2"/>
                      </a:lnTo>
                      <a:lnTo>
                        <a:pt x="162" y="2"/>
                      </a:lnTo>
                      <a:lnTo>
                        <a:pt x="164" y="2"/>
                      </a:lnTo>
                      <a:lnTo>
                        <a:pt x="165" y="2"/>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7" name="Freeform 164"/>
                <p:cNvSpPr>
                  <a:spLocks/>
                </p:cNvSpPr>
                <p:nvPr/>
              </p:nvSpPr>
              <p:spPr bwMode="auto">
                <a:xfrm>
                  <a:off x="6727826" y="1908175"/>
                  <a:ext cx="85725" cy="68263"/>
                </a:xfrm>
                <a:custGeom>
                  <a:avLst/>
                  <a:gdLst>
                    <a:gd name="T0" fmla="*/ 54 w 54"/>
                    <a:gd name="T1" fmla="*/ 1 h 43"/>
                    <a:gd name="T2" fmla="*/ 53 w 54"/>
                    <a:gd name="T3" fmla="*/ 3 h 43"/>
                    <a:gd name="T4" fmla="*/ 52 w 54"/>
                    <a:gd name="T5" fmla="*/ 4 h 43"/>
                    <a:gd name="T6" fmla="*/ 49 w 54"/>
                    <a:gd name="T7" fmla="*/ 6 h 43"/>
                    <a:gd name="T8" fmla="*/ 44 w 54"/>
                    <a:gd name="T9" fmla="*/ 11 h 43"/>
                    <a:gd name="T10" fmla="*/ 44 w 54"/>
                    <a:gd name="T11" fmla="*/ 14 h 43"/>
                    <a:gd name="T12" fmla="*/ 38 w 54"/>
                    <a:gd name="T13" fmla="*/ 20 h 43"/>
                    <a:gd name="T14" fmla="*/ 32 w 54"/>
                    <a:gd name="T15" fmla="*/ 24 h 43"/>
                    <a:gd name="T16" fmla="*/ 28 w 54"/>
                    <a:gd name="T17" fmla="*/ 27 h 43"/>
                    <a:gd name="T18" fmla="*/ 24 w 54"/>
                    <a:gd name="T19" fmla="*/ 28 h 43"/>
                    <a:gd name="T20" fmla="*/ 21 w 54"/>
                    <a:gd name="T21" fmla="*/ 29 h 43"/>
                    <a:gd name="T22" fmla="*/ 19 w 54"/>
                    <a:gd name="T23" fmla="*/ 33 h 43"/>
                    <a:gd name="T24" fmla="*/ 20 w 54"/>
                    <a:gd name="T25" fmla="*/ 34 h 43"/>
                    <a:gd name="T26" fmla="*/ 24 w 54"/>
                    <a:gd name="T27" fmla="*/ 33 h 43"/>
                    <a:gd name="T28" fmla="*/ 18 w 54"/>
                    <a:gd name="T29" fmla="*/ 38 h 43"/>
                    <a:gd name="T30" fmla="*/ 14 w 54"/>
                    <a:gd name="T31" fmla="*/ 39 h 43"/>
                    <a:gd name="T32" fmla="*/ 9 w 54"/>
                    <a:gd name="T33" fmla="*/ 42 h 43"/>
                    <a:gd name="T34" fmla="*/ 5 w 54"/>
                    <a:gd name="T35" fmla="*/ 42 h 43"/>
                    <a:gd name="T36" fmla="*/ 1 w 54"/>
                    <a:gd name="T37" fmla="*/ 41 h 43"/>
                    <a:gd name="T38" fmla="*/ 1 w 54"/>
                    <a:gd name="T39" fmla="*/ 38 h 43"/>
                    <a:gd name="T40" fmla="*/ 0 w 54"/>
                    <a:gd name="T41" fmla="*/ 37 h 43"/>
                    <a:gd name="T42" fmla="*/ 2 w 54"/>
                    <a:gd name="T43" fmla="*/ 36 h 43"/>
                    <a:gd name="T44" fmla="*/ 5 w 54"/>
                    <a:gd name="T45" fmla="*/ 32 h 43"/>
                    <a:gd name="T46" fmla="*/ 15 w 54"/>
                    <a:gd name="T47" fmla="*/ 24 h 43"/>
                    <a:gd name="T48" fmla="*/ 20 w 54"/>
                    <a:gd name="T49" fmla="*/ 22 h 43"/>
                    <a:gd name="T50" fmla="*/ 21 w 54"/>
                    <a:gd name="T51" fmla="*/ 22 h 43"/>
                    <a:gd name="T52" fmla="*/ 23 w 54"/>
                    <a:gd name="T53" fmla="*/ 20 h 43"/>
                    <a:gd name="T54" fmla="*/ 26 w 54"/>
                    <a:gd name="T55" fmla="*/ 17 h 43"/>
                    <a:gd name="T56" fmla="*/ 29 w 54"/>
                    <a:gd name="T57" fmla="*/ 17 h 43"/>
                    <a:gd name="T58" fmla="*/ 32 w 54"/>
                    <a:gd name="T59" fmla="*/ 15 h 43"/>
                    <a:gd name="T60" fmla="*/ 32 w 54"/>
                    <a:gd name="T61" fmla="*/ 13 h 43"/>
                    <a:gd name="T62" fmla="*/ 34 w 54"/>
                    <a:gd name="T63" fmla="*/ 11 h 43"/>
                    <a:gd name="T64" fmla="*/ 37 w 54"/>
                    <a:gd name="T65" fmla="*/ 9 h 43"/>
                    <a:gd name="T66" fmla="*/ 38 w 54"/>
                    <a:gd name="T67" fmla="*/ 6 h 43"/>
                    <a:gd name="T68" fmla="*/ 43 w 54"/>
                    <a:gd name="T69" fmla="*/ 4 h 43"/>
                    <a:gd name="T70" fmla="*/ 47 w 54"/>
                    <a:gd name="T71" fmla="*/ 4 h 43"/>
                    <a:gd name="T72" fmla="*/ 49 w 54"/>
                    <a:gd name="T73" fmla="*/ 3 h 43"/>
                    <a:gd name="T74" fmla="*/ 51 w 54"/>
                    <a:gd name="T75" fmla="*/ 1 h 43"/>
                    <a:gd name="T76" fmla="*/ 53 w 54"/>
                    <a:gd name="T7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43">
                      <a:moveTo>
                        <a:pt x="53" y="0"/>
                      </a:moveTo>
                      <a:lnTo>
                        <a:pt x="54" y="1"/>
                      </a:lnTo>
                      <a:lnTo>
                        <a:pt x="54" y="3"/>
                      </a:lnTo>
                      <a:lnTo>
                        <a:pt x="53" y="3"/>
                      </a:lnTo>
                      <a:lnTo>
                        <a:pt x="52" y="3"/>
                      </a:lnTo>
                      <a:lnTo>
                        <a:pt x="52" y="4"/>
                      </a:lnTo>
                      <a:lnTo>
                        <a:pt x="51" y="4"/>
                      </a:lnTo>
                      <a:lnTo>
                        <a:pt x="49" y="6"/>
                      </a:lnTo>
                      <a:lnTo>
                        <a:pt x="48" y="8"/>
                      </a:lnTo>
                      <a:lnTo>
                        <a:pt x="44" y="11"/>
                      </a:lnTo>
                      <a:lnTo>
                        <a:pt x="44" y="13"/>
                      </a:lnTo>
                      <a:lnTo>
                        <a:pt x="44" y="14"/>
                      </a:lnTo>
                      <a:lnTo>
                        <a:pt x="44" y="15"/>
                      </a:lnTo>
                      <a:lnTo>
                        <a:pt x="38" y="20"/>
                      </a:lnTo>
                      <a:lnTo>
                        <a:pt x="35" y="23"/>
                      </a:lnTo>
                      <a:lnTo>
                        <a:pt x="32" y="24"/>
                      </a:lnTo>
                      <a:lnTo>
                        <a:pt x="30" y="24"/>
                      </a:lnTo>
                      <a:lnTo>
                        <a:pt x="28" y="27"/>
                      </a:lnTo>
                      <a:lnTo>
                        <a:pt x="26" y="27"/>
                      </a:lnTo>
                      <a:lnTo>
                        <a:pt x="24" y="28"/>
                      </a:lnTo>
                      <a:lnTo>
                        <a:pt x="23" y="29"/>
                      </a:lnTo>
                      <a:lnTo>
                        <a:pt x="21" y="29"/>
                      </a:lnTo>
                      <a:lnTo>
                        <a:pt x="19" y="32"/>
                      </a:lnTo>
                      <a:lnTo>
                        <a:pt x="19" y="33"/>
                      </a:lnTo>
                      <a:lnTo>
                        <a:pt x="19" y="34"/>
                      </a:lnTo>
                      <a:lnTo>
                        <a:pt x="20" y="34"/>
                      </a:lnTo>
                      <a:lnTo>
                        <a:pt x="21" y="34"/>
                      </a:lnTo>
                      <a:lnTo>
                        <a:pt x="24" y="33"/>
                      </a:lnTo>
                      <a:lnTo>
                        <a:pt x="23" y="34"/>
                      </a:lnTo>
                      <a:lnTo>
                        <a:pt x="18" y="38"/>
                      </a:lnTo>
                      <a:lnTo>
                        <a:pt x="16" y="39"/>
                      </a:lnTo>
                      <a:lnTo>
                        <a:pt x="14" y="39"/>
                      </a:lnTo>
                      <a:lnTo>
                        <a:pt x="10" y="42"/>
                      </a:lnTo>
                      <a:lnTo>
                        <a:pt x="9" y="42"/>
                      </a:lnTo>
                      <a:lnTo>
                        <a:pt x="7" y="43"/>
                      </a:lnTo>
                      <a:lnTo>
                        <a:pt x="5" y="42"/>
                      </a:lnTo>
                      <a:lnTo>
                        <a:pt x="4" y="41"/>
                      </a:lnTo>
                      <a:lnTo>
                        <a:pt x="1" y="41"/>
                      </a:lnTo>
                      <a:lnTo>
                        <a:pt x="2" y="39"/>
                      </a:lnTo>
                      <a:lnTo>
                        <a:pt x="1" y="38"/>
                      </a:lnTo>
                      <a:lnTo>
                        <a:pt x="0" y="38"/>
                      </a:lnTo>
                      <a:lnTo>
                        <a:pt x="0" y="37"/>
                      </a:lnTo>
                      <a:lnTo>
                        <a:pt x="1" y="36"/>
                      </a:lnTo>
                      <a:lnTo>
                        <a:pt x="2" y="36"/>
                      </a:lnTo>
                      <a:lnTo>
                        <a:pt x="2" y="34"/>
                      </a:lnTo>
                      <a:lnTo>
                        <a:pt x="5" y="32"/>
                      </a:lnTo>
                      <a:lnTo>
                        <a:pt x="10" y="28"/>
                      </a:lnTo>
                      <a:lnTo>
                        <a:pt x="15" y="24"/>
                      </a:lnTo>
                      <a:lnTo>
                        <a:pt x="16" y="23"/>
                      </a:lnTo>
                      <a:lnTo>
                        <a:pt x="20" y="22"/>
                      </a:lnTo>
                      <a:lnTo>
                        <a:pt x="20" y="20"/>
                      </a:lnTo>
                      <a:lnTo>
                        <a:pt x="21" y="22"/>
                      </a:lnTo>
                      <a:lnTo>
                        <a:pt x="21" y="20"/>
                      </a:lnTo>
                      <a:lnTo>
                        <a:pt x="23" y="20"/>
                      </a:lnTo>
                      <a:lnTo>
                        <a:pt x="23" y="19"/>
                      </a:lnTo>
                      <a:lnTo>
                        <a:pt x="26" y="17"/>
                      </a:lnTo>
                      <a:lnTo>
                        <a:pt x="28" y="17"/>
                      </a:lnTo>
                      <a:lnTo>
                        <a:pt x="29" y="17"/>
                      </a:lnTo>
                      <a:lnTo>
                        <a:pt x="30" y="15"/>
                      </a:lnTo>
                      <a:lnTo>
                        <a:pt x="32" y="15"/>
                      </a:lnTo>
                      <a:lnTo>
                        <a:pt x="30" y="14"/>
                      </a:lnTo>
                      <a:lnTo>
                        <a:pt x="32" y="13"/>
                      </a:lnTo>
                      <a:lnTo>
                        <a:pt x="33" y="13"/>
                      </a:lnTo>
                      <a:lnTo>
                        <a:pt x="34" y="11"/>
                      </a:lnTo>
                      <a:lnTo>
                        <a:pt x="35" y="10"/>
                      </a:lnTo>
                      <a:lnTo>
                        <a:pt x="37" y="9"/>
                      </a:lnTo>
                      <a:lnTo>
                        <a:pt x="37" y="8"/>
                      </a:lnTo>
                      <a:lnTo>
                        <a:pt x="38" y="6"/>
                      </a:lnTo>
                      <a:lnTo>
                        <a:pt x="40" y="5"/>
                      </a:lnTo>
                      <a:lnTo>
                        <a:pt x="43" y="4"/>
                      </a:lnTo>
                      <a:lnTo>
                        <a:pt x="45" y="3"/>
                      </a:lnTo>
                      <a:lnTo>
                        <a:pt x="47" y="4"/>
                      </a:lnTo>
                      <a:lnTo>
                        <a:pt x="48" y="3"/>
                      </a:lnTo>
                      <a:lnTo>
                        <a:pt x="49" y="3"/>
                      </a:lnTo>
                      <a:lnTo>
                        <a:pt x="49" y="1"/>
                      </a:lnTo>
                      <a:lnTo>
                        <a:pt x="51" y="1"/>
                      </a:lnTo>
                      <a:lnTo>
                        <a:pt x="52" y="1"/>
                      </a:lnTo>
                      <a:lnTo>
                        <a:pt x="53" y="0"/>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8" name="Freeform 165"/>
                <p:cNvSpPr>
                  <a:spLocks/>
                </p:cNvSpPr>
                <p:nvPr/>
              </p:nvSpPr>
              <p:spPr bwMode="auto">
                <a:xfrm>
                  <a:off x="5868988" y="1738313"/>
                  <a:ext cx="831850" cy="1001713"/>
                </a:xfrm>
                <a:custGeom>
                  <a:avLst/>
                  <a:gdLst>
                    <a:gd name="T0" fmla="*/ 166 w 524"/>
                    <a:gd name="T1" fmla="*/ 41 h 631"/>
                    <a:gd name="T2" fmla="*/ 190 w 524"/>
                    <a:gd name="T3" fmla="*/ 71 h 631"/>
                    <a:gd name="T4" fmla="*/ 228 w 524"/>
                    <a:gd name="T5" fmla="*/ 82 h 631"/>
                    <a:gd name="T6" fmla="*/ 254 w 524"/>
                    <a:gd name="T7" fmla="*/ 88 h 631"/>
                    <a:gd name="T8" fmla="*/ 271 w 524"/>
                    <a:gd name="T9" fmla="*/ 79 h 631"/>
                    <a:gd name="T10" fmla="*/ 306 w 524"/>
                    <a:gd name="T11" fmla="*/ 92 h 631"/>
                    <a:gd name="T12" fmla="*/ 331 w 524"/>
                    <a:gd name="T13" fmla="*/ 118 h 631"/>
                    <a:gd name="T14" fmla="*/ 355 w 524"/>
                    <a:gd name="T15" fmla="*/ 116 h 631"/>
                    <a:gd name="T16" fmla="*/ 382 w 524"/>
                    <a:gd name="T17" fmla="*/ 131 h 631"/>
                    <a:gd name="T18" fmla="*/ 419 w 524"/>
                    <a:gd name="T19" fmla="*/ 120 h 631"/>
                    <a:gd name="T20" fmla="*/ 451 w 524"/>
                    <a:gd name="T21" fmla="*/ 126 h 631"/>
                    <a:gd name="T22" fmla="*/ 484 w 524"/>
                    <a:gd name="T23" fmla="*/ 125 h 631"/>
                    <a:gd name="T24" fmla="*/ 505 w 524"/>
                    <a:gd name="T25" fmla="*/ 132 h 631"/>
                    <a:gd name="T26" fmla="*/ 519 w 524"/>
                    <a:gd name="T27" fmla="*/ 136 h 631"/>
                    <a:gd name="T28" fmla="*/ 508 w 524"/>
                    <a:gd name="T29" fmla="*/ 143 h 631"/>
                    <a:gd name="T30" fmla="*/ 486 w 524"/>
                    <a:gd name="T31" fmla="*/ 157 h 631"/>
                    <a:gd name="T32" fmla="*/ 468 w 524"/>
                    <a:gd name="T33" fmla="*/ 164 h 631"/>
                    <a:gd name="T34" fmla="*/ 433 w 524"/>
                    <a:gd name="T35" fmla="*/ 186 h 631"/>
                    <a:gd name="T36" fmla="*/ 415 w 524"/>
                    <a:gd name="T37" fmla="*/ 206 h 631"/>
                    <a:gd name="T38" fmla="*/ 400 w 524"/>
                    <a:gd name="T39" fmla="*/ 228 h 631"/>
                    <a:gd name="T40" fmla="*/ 384 w 524"/>
                    <a:gd name="T41" fmla="*/ 243 h 631"/>
                    <a:gd name="T42" fmla="*/ 368 w 524"/>
                    <a:gd name="T43" fmla="*/ 260 h 631"/>
                    <a:gd name="T44" fmla="*/ 354 w 524"/>
                    <a:gd name="T45" fmla="*/ 275 h 631"/>
                    <a:gd name="T46" fmla="*/ 348 w 524"/>
                    <a:gd name="T47" fmla="*/ 285 h 631"/>
                    <a:gd name="T48" fmla="*/ 340 w 524"/>
                    <a:gd name="T49" fmla="*/ 293 h 631"/>
                    <a:gd name="T50" fmla="*/ 343 w 524"/>
                    <a:gd name="T51" fmla="*/ 340 h 631"/>
                    <a:gd name="T52" fmla="*/ 311 w 524"/>
                    <a:gd name="T53" fmla="*/ 378 h 631"/>
                    <a:gd name="T54" fmla="*/ 307 w 524"/>
                    <a:gd name="T55" fmla="*/ 406 h 631"/>
                    <a:gd name="T56" fmla="*/ 312 w 524"/>
                    <a:gd name="T57" fmla="*/ 445 h 631"/>
                    <a:gd name="T58" fmla="*/ 325 w 524"/>
                    <a:gd name="T59" fmla="*/ 503 h 631"/>
                    <a:gd name="T60" fmla="*/ 349 w 524"/>
                    <a:gd name="T61" fmla="*/ 520 h 631"/>
                    <a:gd name="T62" fmla="*/ 379 w 524"/>
                    <a:gd name="T63" fmla="*/ 543 h 631"/>
                    <a:gd name="T64" fmla="*/ 405 w 524"/>
                    <a:gd name="T65" fmla="*/ 567 h 631"/>
                    <a:gd name="T66" fmla="*/ 428 w 524"/>
                    <a:gd name="T67" fmla="*/ 598 h 631"/>
                    <a:gd name="T68" fmla="*/ 409 w 524"/>
                    <a:gd name="T69" fmla="*/ 623 h 631"/>
                    <a:gd name="T70" fmla="*/ 391 w 524"/>
                    <a:gd name="T71" fmla="*/ 623 h 631"/>
                    <a:gd name="T72" fmla="*/ 348 w 524"/>
                    <a:gd name="T73" fmla="*/ 625 h 631"/>
                    <a:gd name="T74" fmla="*/ 317 w 524"/>
                    <a:gd name="T75" fmla="*/ 627 h 631"/>
                    <a:gd name="T76" fmla="*/ 265 w 524"/>
                    <a:gd name="T77" fmla="*/ 628 h 631"/>
                    <a:gd name="T78" fmla="*/ 222 w 524"/>
                    <a:gd name="T79" fmla="*/ 629 h 631"/>
                    <a:gd name="T80" fmla="*/ 163 w 524"/>
                    <a:gd name="T81" fmla="*/ 631 h 631"/>
                    <a:gd name="T82" fmla="*/ 142 w 524"/>
                    <a:gd name="T83" fmla="*/ 631 h 631"/>
                    <a:gd name="T84" fmla="*/ 95 w 524"/>
                    <a:gd name="T85" fmla="*/ 631 h 631"/>
                    <a:gd name="T86" fmla="*/ 49 w 524"/>
                    <a:gd name="T87" fmla="*/ 610 h 631"/>
                    <a:gd name="T88" fmla="*/ 49 w 524"/>
                    <a:gd name="T89" fmla="*/ 573 h 631"/>
                    <a:gd name="T90" fmla="*/ 50 w 524"/>
                    <a:gd name="T91" fmla="*/ 539 h 631"/>
                    <a:gd name="T92" fmla="*/ 50 w 524"/>
                    <a:gd name="T93" fmla="*/ 502 h 631"/>
                    <a:gd name="T94" fmla="*/ 50 w 524"/>
                    <a:gd name="T95" fmla="*/ 460 h 631"/>
                    <a:gd name="T96" fmla="*/ 45 w 524"/>
                    <a:gd name="T97" fmla="*/ 430 h 631"/>
                    <a:gd name="T98" fmla="*/ 22 w 524"/>
                    <a:gd name="T99" fmla="*/ 404 h 631"/>
                    <a:gd name="T100" fmla="*/ 41 w 524"/>
                    <a:gd name="T101" fmla="*/ 378 h 631"/>
                    <a:gd name="T102" fmla="*/ 44 w 524"/>
                    <a:gd name="T103" fmla="*/ 354 h 631"/>
                    <a:gd name="T104" fmla="*/ 27 w 524"/>
                    <a:gd name="T105" fmla="*/ 289 h 631"/>
                    <a:gd name="T106" fmla="*/ 24 w 524"/>
                    <a:gd name="T107" fmla="*/ 215 h 631"/>
                    <a:gd name="T108" fmla="*/ 8 w 524"/>
                    <a:gd name="T109" fmla="*/ 141 h 631"/>
                    <a:gd name="T110" fmla="*/ 6 w 524"/>
                    <a:gd name="T111" fmla="*/ 104 h 631"/>
                    <a:gd name="T112" fmla="*/ 0 w 524"/>
                    <a:gd name="T113" fmla="*/ 41 h 631"/>
                    <a:gd name="T114" fmla="*/ 138 w 524"/>
                    <a:gd name="T115" fmla="*/ 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4" h="631">
                      <a:moveTo>
                        <a:pt x="141" y="2"/>
                      </a:moveTo>
                      <a:lnTo>
                        <a:pt x="144" y="4"/>
                      </a:lnTo>
                      <a:lnTo>
                        <a:pt x="148" y="3"/>
                      </a:lnTo>
                      <a:lnTo>
                        <a:pt x="149" y="2"/>
                      </a:lnTo>
                      <a:lnTo>
                        <a:pt x="152" y="2"/>
                      </a:lnTo>
                      <a:lnTo>
                        <a:pt x="155" y="4"/>
                      </a:lnTo>
                      <a:lnTo>
                        <a:pt x="161" y="8"/>
                      </a:lnTo>
                      <a:lnTo>
                        <a:pt x="162" y="21"/>
                      </a:lnTo>
                      <a:lnTo>
                        <a:pt x="165" y="28"/>
                      </a:lnTo>
                      <a:lnTo>
                        <a:pt x="166" y="31"/>
                      </a:lnTo>
                      <a:lnTo>
                        <a:pt x="166" y="41"/>
                      </a:lnTo>
                      <a:lnTo>
                        <a:pt x="167" y="41"/>
                      </a:lnTo>
                      <a:lnTo>
                        <a:pt x="171" y="54"/>
                      </a:lnTo>
                      <a:lnTo>
                        <a:pt x="170" y="56"/>
                      </a:lnTo>
                      <a:lnTo>
                        <a:pt x="170" y="65"/>
                      </a:lnTo>
                      <a:lnTo>
                        <a:pt x="174" y="68"/>
                      </a:lnTo>
                      <a:lnTo>
                        <a:pt x="175" y="69"/>
                      </a:lnTo>
                      <a:lnTo>
                        <a:pt x="181" y="73"/>
                      </a:lnTo>
                      <a:lnTo>
                        <a:pt x="185" y="74"/>
                      </a:lnTo>
                      <a:lnTo>
                        <a:pt x="188" y="73"/>
                      </a:lnTo>
                      <a:lnTo>
                        <a:pt x="189" y="71"/>
                      </a:lnTo>
                      <a:lnTo>
                        <a:pt x="190" y="71"/>
                      </a:lnTo>
                      <a:lnTo>
                        <a:pt x="195" y="71"/>
                      </a:lnTo>
                      <a:lnTo>
                        <a:pt x="196" y="71"/>
                      </a:lnTo>
                      <a:lnTo>
                        <a:pt x="199" y="73"/>
                      </a:lnTo>
                      <a:lnTo>
                        <a:pt x="200" y="74"/>
                      </a:lnTo>
                      <a:lnTo>
                        <a:pt x="200" y="78"/>
                      </a:lnTo>
                      <a:lnTo>
                        <a:pt x="202" y="78"/>
                      </a:lnTo>
                      <a:lnTo>
                        <a:pt x="208" y="79"/>
                      </a:lnTo>
                      <a:lnTo>
                        <a:pt x="213" y="79"/>
                      </a:lnTo>
                      <a:lnTo>
                        <a:pt x="227" y="80"/>
                      </a:lnTo>
                      <a:lnTo>
                        <a:pt x="228" y="80"/>
                      </a:lnTo>
                      <a:lnTo>
                        <a:pt x="228" y="82"/>
                      </a:lnTo>
                      <a:lnTo>
                        <a:pt x="229" y="85"/>
                      </a:lnTo>
                      <a:lnTo>
                        <a:pt x="229" y="87"/>
                      </a:lnTo>
                      <a:lnTo>
                        <a:pt x="229" y="89"/>
                      </a:lnTo>
                      <a:lnTo>
                        <a:pt x="229" y="91"/>
                      </a:lnTo>
                      <a:lnTo>
                        <a:pt x="231" y="92"/>
                      </a:lnTo>
                      <a:lnTo>
                        <a:pt x="232" y="92"/>
                      </a:lnTo>
                      <a:lnTo>
                        <a:pt x="233" y="92"/>
                      </a:lnTo>
                      <a:lnTo>
                        <a:pt x="240" y="92"/>
                      </a:lnTo>
                      <a:lnTo>
                        <a:pt x="247" y="91"/>
                      </a:lnTo>
                      <a:lnTo>
                        <a:pt x="252" y="88"/>
                      </a:lnTo>
                      <a:lnTo>
                        <a:pt x="254" y="88"/>
                      </a:lnTo>
                      <a:lnTo>
                        <a:pt x="254" y="87"/>
                      </a:lnTo>
                      <a:lnTo>
                        <a:pt x="254" y="85"/>
                      </a:lnTo>
                      <a:lnTo>
                        <a:pt x="252" y="85"/>
                      </a:lnTo>
                      <a:lnTo>
                        <a:pt x="252" y="84"/>
                      </a:lnTo>
                      <a:lnTo>
                        <a:pt x="252" y="83"/>
                      </a:lnTo>
                      <a:lnTo>
                        <a:pt x="256" y="82"/>
                      </a:lnTo>
                      <a:lnTo>
                        <a:pt x="259" y="82"/>
                      </a:lnTo>
                      <a:lnTo>
                        <a:pt x="260" y="79"/>
                      </a:lnTo>
                      <a:lnTo>
                        <a:pt x="266" y="78"/>
                      </a:lnTo>
                      <a:lnTo>
                        <a:pt x="270" y="77"/>
                      </a:lnTo>
                      <a:lnTo>
                        <a:pt x="271" y="79"/>
                      </a:lnTo>
                      <a:lnTo>
                        <a:pt x="274" y="79"/>
                      </a:lnTo>
                      <a:lnTo>
                        <a:pt x="278" y="79"/>
                      </a:lnTo>
                      <a:lnTo>
                        <a:pt x="285" y="79"/>
                      </a:lnTo>
                      <a:lnTo>
                        <a:pt x="302" y="87"/>
                      </a:lnTo>
                      <a:lnTo>
                        <a:pt x="307" y="87"/>
                      </a:lnTo>
                      <a:lnTo>
                        <a:pt x="308" y="87"/>
                      </a:lnTo>
                      <a:lnTo>
                        <a:pt x="310" y="89"/>
                      </a:lnTo>
                      <a:lnTo>
                        <a:pt x="310" y="91"/>
                      </a:lnTo>
                      <a:lnTo>
                        <a:pt x="308" y="92"/>
                      </a:lnTo>
                      <a:lnTo>
                        <a:pt x="307" y="92"/>
                      </a:lnTo>
                      <a:lnTo>
                        <a:pt x="306" y="92"/>
                      </a:lnTo>
                      <a:lnTo>
                        <a:pt x="304" y="92"/>
                      </a:lnTo>
                      <a:lnTo>
                        <a:pt x="303" y="96"/>
                      </a:lnTo>
                      <a:lnTo>
                        <a:pt x="306" y="97"/>
                      </a:lnTo>
                      <a:lnTo>
                        <a:pt x="308" y="98"/>
                      </a:lnTo>
                      <a:lnTo>
                        <a:pt x="313" y="97"/>
                      </a:lnTo>
                      <a:lnTo>
                        <a:pt x="316" y="97"/>
                      </a:lnTo>
                      <a:lnTo>
                        <a:pt x="317" y="97"/>
                      </a:lnTo>
                      <a:lnTo>
                        <a:pt x="321" y="99"/>
                      </a:lnTo>
                      <a:lnTo>
                        <a:pt x="325" y="112"/>
                      </a:lnTo>
                      <a:lnTo>
                        <a:pt x="327" y="118"/>
                      </a:lnTo>
                      <a:lnTo>
                        <a:pt x="331" y="118"/>
                      </a:lnTo>
                      <a:lnTo>
                        <a:pt x="332" y="115"/>
                      </a:lnTo>
                      <a:lnTo>
                        <a:pt x="332" y="113"/>
                      </a:lnTo>
                      <a:lnTo>
                        <a:pt x="331" y="110"/>
                      </a:lnTo>
                      <a:lnTo>
                        <a:pt x="332" y="110"/>
                      </a:lnTo>
                      <a:lnTo>
                        <a:pt x="332" y="107"/>
                      </a:lnTo>
                      <a:lnTo>
                        <a:pt x="335" y="106"/>
                      </a:lnTo>
                      <a:lnTo>
                        <a:pt x="349" y="104"/>
                      </a:lnTo>
                      <a:lnTo>
                        <a:pt x="350" y="108"/>
                      </a:lnTo>
                      <a:lnTo>
                        <a:pt x="353" y="115"/>
                      </a:lnTo>
                      <a:lnTo>
                        <a:pt x="354" y="116"/>
                      </a:lnTo>
                      <a:lnTo>
                        <a:pt x="355" y="116"/>
                      </a:lnTo>
                      <a:lnTo>
                        <a:pt x="359" y="117"/>
                      </a:lnTo>
                      <a:lnTo>
                        <a:pt x="362" y="120"/>
                      </a:lnTo>
                      <a:lnTo>
                        <a:pt x="367" y="121"/>
                      </a:lnTo>
                      <a:lnTo>
                        <a:pt x="370" y="120"/>
                      </a:lnTo>
                      <a:lnTo>
                        <a:pt x="372" y="121"/>
                      </a:lnTo>
                      <a:lnTo>
                        <a:pt x="373" y="121"/>
                      </a:lnTo>
                      <a:lnTo>
                        <a:pt x="373" y="126"/>
                      </a:lnTo>
                      <a:lnTo>
                        <a:pt x="373" y="129"/>
                      </a:lnTo>
                      <a:lnTo>
                        <a:pt x="373" y="130"/>
                      </a:lnTo>
                      <a:lnTo>
                        <a:pt x="378" y="131"/>
                      </a:lnTo>
                      <a:lnTo>
                        <a:pt x="382" y="131"/>
                      </a:lnTo>
                      <a:lnTo>
                        <a:pt x="388" y="134"/>
                      </a:lnTo>
                      <a:lnTo>
                        <a:pt x="398" y="132"/>
                      </a:lnTo>
                      <a:lnTo>
                        <a:pt x="398" y="134"/>
                      </a:lnTo>
                      <a:lnTo>
                        <a:pt x="401" y="132"/>
                      </a:lnTo>
                      <a:lnTo>
                        <a:pt x="404" y="132"/>
                      </a:lnTo>
                      <a:lnTo>
                        <a:pt x="405" y="131"/>
                      </a:lnTo>
                      <a:lnTo>
                        <a:pt x="409" y="126"/>
                      </a:lnTo>
                      <a:lnTo>
                        <a:pt x="411" y="125"/>
                      </a:lnTo>
                      <a:lnTo>
                        <a:pt x="411" y="124"/>
                      </a:lnTo>
                      <a:lnTo>
                        <a:pt x="418" y="120"/>
                      </a:lnTo>
                      <a:lnTo>
                        <a:pt x="419" y="120"/>
                      </a:lnTo>
                      <a:lnTo>
                        <a:pt x="421" y="116"/>
                      </a:lnTo>
                      <a:lnTo>
                        <a:pt x="428" y="113"/>
                      </a:lnTo>
                      <a:lnTo>
                        <a:pt x="430" y="113"/>
                      </a:lnTo>
                      <a:lnTo>
                        <a:pt x="431" y="113"/>
                      </a:lnTo>
                      <a:lnTo>
                        <a:pt x="434" y="120"/>
                      </a:lnTo>
                      <a:lnTo>
                        <a:pt x="435" y="124"/>
                      </a:lnTo>
                      <a:lnTo>
                        <a:pt x="435" y="125"/>
                      </a:lnTo>
                      <a:lnTo>
                        <a:pt x="437" y="126"/>
                      </a:lnTo>
                      <a:lnTo>
                        <a:pt x="437" y="129"/>
                      </a:lnTo>
                      <a:lnTo>
                        <a:pt x="438" y="129"/>
                      </a:lnTo>
                      <a:lnTo>
                        <a:pt x="451" y="126"/>
                      </a:lnTo>
                      <a:lnTo>
                        <a:pt x="456" y="127"/>
                      </a:lnTo>
                      <a:lnTo>
                        <a:pt x="458" y="126"/>
                      </a:lnTo>
                      <a:lnTo>
                        <a:pt x="462" y="126"/>
                      </a:lnTo>
                      <a:lnTo>
                        <a:pt x="466" y="127"/>
                      </a:lnTo>
                      <a:lnTo>
                        <a:pt x="466" y="126"/>
                      </a:lnTo>
                      <a:lnTo>
                        <a:pt x="467" y="126"/>
                      </a:lnTo>
                      <a:lnTo>
                        <a:pt x="477" y="124"/>
                      </a:lnTo>
                      <a:lnTo>
                        <a:pt x="480" y="124"/>
                      </a:lnTo>
                      <a:lnTo>
                        <a:pt x="480" y="125"/>
                      </a:lnTo>
                      <a:lnTo>
                        <a:pt x="482" y="125"/>
                      </a:lnTo>
                      <a:lnTo>
                        <a:pt x="484" y="125"/>
                      </a:lnTo>
                      <a:lnTo>
                        <a:pt x="487" y="126"/>
                      </a:lnTo>
                      <a:lnTo>
                        <a:pt x="489" y="129"/>
                      </a:lnTo>
                      <a:lnTo>
                        <a:pt x="490" y="130"/>
                      </a:lnTo>
                      <a:lnTo>
                        <a:pt x="490" y="131"/>
                      </a:lnTo>
                      <a:lnTo>
                        <a:pt x="490" y="132"/>
                      </a:lnTo>
                      <a:lnTo>
                        <a:pt x="491" y="134"/>
                      </a:lnTo>
                      <a:lnTo>
                        <a:pt x="496" y="136"/>
                      </a:lnTo>
                      <a:lnTo>
                        <a:pt x="498" y="136"/>
                      </a:lnTo>
                      <a:lnTo>
                        <a:pt x="500" y="135"/>
                      </a:lnTo>
                      <a:lnTo>
                        <a:pt x="501" y="132"/>
                      </a:lnTo>
                      <a:lnTo>
                        <a:pt x="505" y="132"/>
                      </a:lnTo>
                      <a:lnTo>
                        <a:pt x="506" y="131"/>
                      </a:lnTo>
                      <a:lnTo>
                        <a:pt x="508" y="132"/>
                      </a:lnTo>
                      <a:lnTo>
                        <a:pt x="510" y="132"/>
                      </a:lnTo>
                      <a:lnTo>
                        <a:pt x="513" y="132"/>
                      </a:lnTo>
                      <a:lnTo>
                        <a:pt x="519" y="134"/>
                      </a:lnTo>
                      <a:lnTo>
                        <a:pt x="524" y="131"/>
                      </a:lnTo>
                      <a:lnTo>
                        <a:pt x="524" y="132"/>
                      </a:lnTo>
                      <a:lnTo>
                        <a:pt x="523" y="132"/>
                      </a:lnTo>
                      <a:lnTo>
                        <a:pt x="520" y="134"/>
                      </a:lnTo>
                      <a:lnTo>
                        <a:pt x="520" y="135"/>
                      </a:lnTo>
                      <a:lnTo>
                        <a:pt x="519" y="136"/>
                      </a:lnTo>
                      <a:lnTo>
                        <a:pt x="519" y="138"/>
                      </a:lnTo>
                      <a:lnTo>
                        <a:pt x="518" y="138"/>
                      </a:lnTo>
                      <a:lnTo>
                        <a:pt x="517" y="136"/>
                      </a:lnTo>
                      <a:lnTo>
                        <a:pt x="515" y="136"/>
                      </a:lnTo>
                      <a:lnTo>
                        <a:pt x="515" y="135"/>
                      </a:lnTo>
                      <a:lnTo>
                        <a:pt x="514" y="136"/>
                      </a:lnTo>
                      <a:lnTo>
                        <a:pt x="514" y="138"/>
                      </a:lnTo>
                      <a:lnTo>
                        <a:pt x="514" y="139"/>
                      </a:lnTo>
                      <a:lnTo>
                        <a:pt x="513" y="139"/>
                      </a:lnTo>
                      <a:lnTo>
                        <a:pt x="510" y="140"/>
                      </a:lnTo>
                      <a:lnTo>
                        <a:pt x="508" y="143"/>
                      </a:lnTo>
                      <a:lnTo>
                        <a:pt x="506" y="144"/>
                      </a:lnTo>
                      <a:lnTo>
                        <a:pt x="504" y="146"/>
                      </a:lnTo>
                      <a:lnTo>
                        <a:pt x="500" y="148"/>
                      </a:lnTo>
                      <a:lnTo>
                        <a:pt x="499" y="148"/>
                      </a:lnTo>
                      <a:lnTo>
                        <a:pt x="495" y="150"/>
                      </a:lnTo>
                      <a:lnTo>
                        <a:pt x="495" y="152"/>
                      </a:lnTo>
                      <a:lnTo>
                        <a:pt x="492" y="154"/>
                      </a:lnTo>
                      <a:lnTo>
                        <a:pt x="490" y="154"/>
                      </a:lnTo>
                      <a:lnTo>
                        <a:pt x="487" y="155"/>
                      </a:lnTo>
                      <a:lnTo>
                        <a:pt x="486" y="155"/>
                      </a:lnTo>
                      <a:lnTo>
                        <a:pt x="486" y="157"/>
                      </a:lnTo>
                      <a:lnTo>
                        <a:pt x="485" y="157"/>
                      </a:lnTo>
                      <a:lnTo>
                        <a:pt x="482" y="158"/>
                      </a:lnTo>
                      <a:lnTo>
                        <a:pt x="480" y="158"/>
                      </a:lnTo>
                      <a:lnTo>
                        <a:pt x="478" y="159"/>
                      </a:lnTo>
                      <a:lnTo>
                        <a:pt x="478" y="160"/>
                      </a:lnTo>
                      <a:lnTo>
                        <a:pt x="476" y="160"/>
                      </a:lnTo>
                      <a:lnTo>
                        <a:pt x="475" y="160"/>
                      </a:lnTo>
                      <a:lnTo>
                        <a:pt x="471" y="163"/>
                      </a:lnTo>
                      <a:lnTo>
                        <a:pt x="470" y="163"/>
                      </a:lnTo>
                      <a:lnTo>
                        <a:pt x="468" y="163"/>
                      </a:lnTo>
                      <a:lnTo>
                        <a:pt x="468" y="164"/>
                      </a:lnTo>
                      <a:lnTo>
                        <a:pt x="465" y="164"/>
                      </a:lnTo>
                      <a:lnTo>
                        <a:pt x="465" y="165"/>
                      </a:lnTo>
                      <a:lnTo>
                        <a:pt x="462" y="165"/>
                      </a:lnTo>
                      <a:lnTo>
                        <a:pt x="461" y="167"/>
                      </a:lnTo>
                      <a:lnTo>
                        <a:pt x="454" y="169"/>
                      </a:lnTo>
                      <a:lnTo>
                        <a:pt x="454" y="171"/>
                      </a:lnTo>
                      <a:lnTo>
                        <a:pt x="452" y="172"/>
                      </a:lnTo>
                      <a:lnTo>
                        <a:pt x="448" y="174"/>
                      </a:lnTo>
                      <a:lnTo>
                        <a:pt x="445" y="177"/>
                      </a:lnTo>
                      <a:lnTo>
                        <a:pt x="442" y="178"/>
                      </a:lnTo>
                      <a:lnTo>
                        <a:pt x="433" y="186"/>
                      </a:lnTo>
                      <a:lnTo>
                        <a:pt x="430" y="190"/>
                      </a:lnTo>
                      <a:lnTo>
                        <a:pt x="430" y="191"/>
                      </a:lnTo>
                      <a:lnTo>
                        <a:pt x="429" y="191"/>
                      </a:lnTo>
                      <a:lnTo>
                        <a:pt x="423" y="197"/>
                      </a:lnTo>
                      <a:lnTo>
                        <a:pt x="421" y="197"/>
                      </a:lnTo>
                      <a:lnTo>
                        <a:pt x="420" y="201"/>
                      </a:lnTo>
                      <a:lnTo>
                        <a:pt x="419" y="202"/>
                      </a:lnTo>
                      <a:lnTo>
                        <a:pt x="418" y="202"/>
                      </a:lnTo>
                      <a:lnTo>
                        <a:pt x="416" y="204"/>
                      </a:lnTo>
                      <a:lnTo>
                        <a:pt x="416" y="205"/>
                      </a:lnTo>
                      <a:lnTo>
                        <a:pt x="415" y="206"/>
                      </a:lnTo>
                      <a:lnTo>
                        <a:pt x="414" y="207"/>
                      </a:lnTo>
                      <a:lnTo>
                        <a:pt x="412" y="211"/>
                      </a:lnTo>
                      <a:lnTo>
                        <a:pt x="411" y="213"/>
                      </a:lnTo>
                      <a:lnTo>
                        <a:pt x="410" y="215"/>
                      </a:lnTo>
                      <a:lnTo>
                        <a:pt x="409" y="216"/>
                      </a:lnTo>
                      <a:lnTo>
                        <a:pt x="407" y="218"/>
                      </a:lnTo>
                      <a:lnTo>
                        <a:pt x="406" y="219"/>
                      </a:lnTo>
                      <a:lnTo>
                        <a:pt x="404" y="223"/>
                      </a:lnTo>
                      <a:lnTo>
                        <a:pt x="402" y="225"/>
                      </a:lnTo>
                      <a:lnTo>
                        <a:pt x="401" y="226"/>
                      </a:lnTo>
                      <a:lnTo>
                        <a:pt x="400" y="228"/>
                      </a:lnTo>
                      <a:lnTo>
                        <a:pt x="398" y="228"/>
                      </a:lnTo>
                      <a:lnTo>
                        <a:pt x="397" y="229"/>
                      </a:lnTo>
                      <a:lnTo>
                        <a:pt x="396" y="233"/>
                      </a:lnTo>
                      <a:lnTo>
                        <a:pt x="395" y="233"/>
                      </a:lnTo>
                      <a:lnTo>
                        <a:pt x="393" y="235"/>
                      </a:lnTo>
                      <a:lnTo>
                        <a:pt x="392" y="235"/>
                      </a:lnTo>
                      <a:lnTo>
                        <a:pt x="391" y="237"/>
                      </a:lnTo>
                      <a:lnTo>
                        <a:pt x="387" y="239"/>
                      </a:lnTo>
                      <a:lnTo>
                        <a:pt x="386" y="242"/>
                      </a:lnTo>
                      <a:lnTo>
                        <a:pt x="384" y="242"/>
                      </a:lnTo>
                      <a:lnTo>
                        <a:pt x="384" y="243"/>
                      </a:lnTo>
                      <a:lnTo>
                        <a:pt x="383" y="244"/>
                      </a:lnTo>
                      <a:lnTo>
                        <a:pt x="383" y="246"/>
                      </a:lnTo>
                      <a:lnTo>
                        <a:pt x="382" y="247"/>
                      </a:lnTo>
                      <a:lnTo>
                        <a:pt x="379" y="248"/>
                      </a:lnTo>
                      <a:lnTo>
                        <a:pt x="377" y="251"/>
                      </a:lnTo>
                      <a:lnTo>
                        <a:pt x="374" y="254"/>
                      </a:lnTo>
                      <a:lnTo>
                        <a:pt x="373" y="256"/>
                      </a:lnTo>
                      <a:lnTo>
                        <a:pt x="372" y="257"/>
                      </a:lnTo>
                      <a:lnTo>
                        <a:pt x="370" y="257"/>
                      </a:lnTo>
                      <a:lnTo>
                        <a:pt x="369" y="257"/>
                      </a:lnTo>
                      <a:lnTo>
                        <a:pt x="368" y="260"/>
                      </a:lnTo>
                      <a:lnTo>
                        <a:pt x="367" y="260"/>
                      </a:lnTo>
                      <a:lnTo>
                        <a:pt x="365" y="261"/>
                      </a:lnTo>
                      <a:lnTo>
                        <a:pt x="365" y="262"/>
                      </a:lnTo>
                      <a:lnTo>
                        <a:pt x="363" y="263"/>
                      </a:lnTo>
                      <a:lnTo>
                        <a:pt x="360" y="266"/>
                      </a:lnTo>
                      <a:lnTo>
                        <a:pt x="359" y="267"/>
                      </a:lnTo>
                      <a:lnTo>
                        <a:pt x="358" y="267"/>
                      </a:lnTo>
                      <a:lnTo>
                        <a:pt x="355" y="271"/>
                      </a:lnTo>
                      <a:lnTo>
                        <a:pt x="354" y="272"/>
                      </a:lnTo>
                      <a:lnTo>
                        <a:pt x="353" y="272"/>
                      </a:lnTo>
                      <a:lnTo>
                        <a:pt x="354" y="275"/>
                      </a:lnTo>
                      <a:lnTo>
                        <a:pt x="355" y="277"/>
                      </a:lnTo>
                      <a:lnTo>
                        <a:pt x="358" y="281"/>
                      </a:lnTo>
                      <a:lnTo>
                        <a:pt x="359" y="281"/>
                      </a:lnTo>
                      <a:lnTo>
                        <a:pt x="358" y="281"/>
                      </a:lnTo>
                      <a:lnTo>
                        <a:pt x="354" y="277"/>
                      </a:lnTo>
                      <a:lnTo>
                        <a:pt x="351" y="277"/>
                      </a:lnTo>
                      <a:lnTo>
                        <a:pt x="348" y="280"/>
                      </a:lnTo>
                      <a:lnTo>
                        <a:pt x="346" y="281"/>
                      </a:lnTo>
                      <a:lnTo>
                        <a:pt x="346" y="282"/>
                      </a:lnTo>
                      <a:lnTo>
                        <a:pt x="346" y="284"/>
                      </a:lnTo>
                      <a:lnTo>
                        <a:pt x="348" y="285"/>
                      </a:lnTo>
                      <a:lnTo>
                        <a:pt x="346" y="285"/>
                      </a:lnTo>
                      <a:lnTo>
                        <a:pt x="346" y="286"/>
                      </a:lnTo>
                      <a:lnTo>
                        <a:pt x="346" y="287"/>
                      </a:lnTo>
                      <a:lnTo>
                        <a:pt x="345" y="287"/>
                      </a:lnTo>
                      <a:lnTo>
                        <a:pt x="344" y="287"/>
                      </a:lnTo>
                      <a:lnTo>
                        <a:pt x="344" y="289"/>
                      </a:lnTo>
                      <a:lnTo>
                        <a:pt x="343" y="287"/>
                      </a:lnTo>
                      <a:lnTo>
                        <a:pt x="341" y="287"/>
                      </a:lnTo>
                      <a:lnTo>
                        <a:pt x="340" y="286"/>
                      </a:lnTo>
                      <a:lnTo>
                        <a:pt x="340" y="291"/>
                      </a:lnTo>
                      <a:lnTo>
                        <a:pt x="340" y="293"/>
                      </a:lnTo>
                      <a:lnTo>
                        <a:pt x="340" y="305"/>
                      </a:lnTo>
                      <a:lnTo>
                        <a:pt x="340" y="307"/>
                      </a:lnTo>
                      <a:lnTo>
                        <a:pt x="341" y="312"/>
                      </a:lnTo>
                      <a:lnTo>
                        <a:pt x="341" y="313"/>
                      </a:lnTo>
                      <a:lnTo>
                        <a:pt x="341" y="323"/>
                      </a:lnTo>
                      <a:lnTo>
                        <a:pt x="341" y="324"/>
                      </a:lnTo>
                      <a:lnTo>
                        <a:pt x="341" y="326"/>
                      </a:lnTo>
                      <a:lnTo>
                        <a:pt x="341" y="332"/>
                      </a:lnTo>
                      <a:lnTo>
                        <a:pt x="341" y="333"/>
                      </a:lnTo>
                      <a:lnTo>
                        <a:pt x="341" y="338"/>
                      </a:lnTo>
                      <a:lnTo>
                        <a:pt x="343" y="340"/>
                      </a:lnTo>
                      <a:lnTo>
                        <a:pt x="343" y="341"/>
                      </a:lnTo>
                      <a:lnTo>
                        <a:pt x="343" y="346"/>
                      </a:lnTo>
                      <a:lnTo>
                        <a:pt x="343" y="350"/>
                      </a:lnTo>
                      <a:lnTo>
                        <a:pt x="341" y="350"/>
                      </a:lnTo>
                      <a:lnTo>
                        <a:pt x="340" y="351"/>
                      </a:lnTo>
                      <a:lnTo>
                        <a:pt x="332" y="356"/>
                      </a:lnTo>
                      <a:lnTo>
                        <a:pt x="317" y="366"/>
                      </a:lnTo>
                      <a:lnTo>
                        <a:pt x="315" y="370"/>
                      </a:lnTo>
                      <a:lnTo>
                        <a:pt x="313" y="371"/>
                      </a:lnTo>
                      <a:lnTo>
                        <a:pt x="312" y="373"/>
                      </a:lnTo>
                      <a:lnTo>
                        <a:pt x="311" y="378"/>
                      </a:lnTo>
                      <a:lnTo>
                        <a:pt x="310" y="380"/>
                      </a:lnTo>
                      <a:lnTo>
                        <a:pt x="310" y="384"/>
                      </a:lnTo>
                      <a:lnTo>
                        <a:pt x="308" y="385"/>
                      </a:lnTo>
                      <a:lnTo>
                        <a:pt x="306" y="388"/>
                      </a:lnTo>
                      <a:lnTo>
                        <a:pt x="303" y="389"/>
                      </a:lnTo>
                      <a:lnTo>
                        <a:pt x="302" y="397"/>
                      </a:lnTo>
                      <a:lnTo>
                        <a:pt x="302" y="399"/>
                      </a:lnTo>
                      <a:lnTo>
                        <a:pt x="302" y="403"/>
                      </a:lnTo>
                      <a:lnTo>
                        <a:pt x="303" y="404"/>
                      </a:lnTo>
                      <a:lnTo>
                        <a:pt x="303" y="406"/>
                      </a:lnTo>
                      <a:lnTo>
                        <a:pt x="307" y="406"/>
                      </a:lnTo>
                      <a:lnTo>
                        <a:pt x="308" y="406"/>
                      </a:lnTo>
                      <a:lnTo>
                        <a:pt x="315" y="409"/>
                      </a:lnTo>
                      <a:lnTo>
                        <a:pt x="317" y="416"/>
                      </a:lnTo>
                      <a:lnTo>
                        <a:pt x="318" y="423"/>
                      </a:lnTo>
                      <a:lnTo>
                        <a:pt x="316" y="431"/>
                      </a:lnTo>
                      <a:lnTo>
                        <a:pt x="315" y="434"/>
                      </a:lnTo>
                      <a:lnTo>
                        <a:pt x="313" y="434"/>
                      </a:lnTo>
                      <a:lnTo>
                        <a:pt x="313" y="435"/>
                      </a:lnTo>
                      <a:lnTo>
                        <a:pt x="312" y="436"/>
                      </a:lnTo>
                      <a:lnTo>
                        <a:pt x="312" y="444"/>
                      </a:lnTo>
                      <a:lnTo>
                        <a:pt x="312" y="445"/>
                      </a:lnTo>
                      <a:lnTo>
                        <a:pt x="311" y="458"/>
                      </a:lnTo>
                      <a:lnTo>
                        <a:pt x="311" y="462"/>
                      </a:lnTo>
                      <a:lnTo>
                        <a:pt x="313" y="465"/>
                      </a:lnTo>
                      <a:lnTo>
                        <a:pt x="315" y="473"/>
                      </a:lnTo>
                      <a:lnTo>
                        <a:pt x="315" y="481"/>
                      </a:lnTo>
                      <a:lnTo>
                        <a:pt x="315" y="483"/>
                      </a:lnTo>
                      <a:lnTo>
                        <a:pt x="313" y="488"/>
                      </a:lnTo>
                      <a:lnTo>
                        <a:pt x="312" y="493"/>
                      </a:lnTo>
                      <a:lnTo>
                        <a:pt x="316" y="496"/>
                      </a:lnTo>
                      <a:lnTo>
                        <a:pt x="317" y="496"/>
                      </a:lnTo>
                      <a:lnTo>
                        <a:pt x="325" y="503"/>
                      </a:lnTo>
                      <a:lnTo>
                        <a:pt x="325" y="505"/>
                      </a:lnTo>
                      <a:lnTo>
                        <a:pt x="330" y="511"/>
                      </a:lnTo>
                      <a:lnTo>
                        <a:pt x="331" y="511"/>
                      </a:lnTo>
                      <a:lnTo>
                        <a:pt x="335" y="511"/>
                      </a:lnTo>
                      <a:lnTo>
                        <a:pt x="344" y="512"/>
                      </a:lnTo>
                      <a:lnTo>
                        <a:pt x="345" y="512"/>
                      </a:lnTo>
                      <a:lnTo>
                        <a:pt x="346" y="512"/>
                      </a:lnTo>
                      <a:lnTo>
                        <a:pt x="348" y="514"/>
                      </a:lnTo>
                      <a:lnTo>
                        <a:pt x="349" y="516"/>
                      </a:lnTo>
                      <a:lnTo>
                        <a:pt x="349" y="519"/>
                      </a:lnTo>
                      <a:lnTo>
                        <a:pt x="349" y="520"/>
                      </a:lnTo>
                      <a:lnTo>
                        <a:pt x="350" y="521"/>
                      </a:lnTo>
                      <a:lnTo>
                        <a:pt x="353" y="523"/>
                      </a:lnTo>
                      <a:lnTo>
                        <a:pt x="354" y="524"/>
                      </a:lnTo>
                      <a:lnTo>
                        <a:pt x="355" y="524"/>
                      </a:lnTo>
                      <a:lnTo>
                        <a:pt x="363" y="526"/>
                      </a:lnTo>
                      <a:lnTo>
                        <a:pt x="364" y="528"/>
                      </a:lnTo>
                      <a:lnTo>
                        <a:pt x="368" y="529"/>
                      </a:lnTo>
                      <a:lnTo>
                        <a:pt x="373" y="531"/>
                      </a:lnTo>
                      <a:lnTo>
                        <a:pt x="377" y="535"/>
                      </a:lnTo>
                      <a:lnTo>
                        <a:pt x="377" y="537"/>
                      </a:lnTo>
                      <a:lnTo>
                        <a:pt x="379" y="543"/>
                      </a:lnTo>
                      <a:lnTo>
                        <a:pt x="379" y="544"/>
                      </a:lnTo>
                      <a:lnTo>
                        <a:pt x="379" y="545"/>
                      </a:lnTo>
                      <a:lnTo>
                        <a:pt x="381" y="549"/>
                      </a:lnTo>
                      <a:lnTo>
                        <a:pt x="382" y="549"/>
                      </a:lnTo>
                      <a:lnTo>
                        <a:pt x="386" y="553"/>
                      </a:lnTo>
                      <a:lnTo>
                        <a:pt x="391" y="556"/>
                      </a:lnTo>
                      <a:lnTo>
                        <a:pt x="392" y="556"/>
                      </a:lnTo>
                      <a:lnTo>
                        <a:pt x="396" y="559"/>
                      </a:lnTo>
                      <a:lnTo>
                        <a:pt x="402" y="566"/>
                      </a:lnTo>
                      <a:lnTo>
                        <a:pt x="404" y="567"/>
                      </a:lnTo>
                      <a:lnTo>
                        <a:pt x="405" y="567"/>
                      </a:lnTo>
                      <a:lnTo>
                        <a:pt x="409" y="567"/>
                      </a:lnTo>
                      <a:lnTo>
                        <a:pt x="411" y="568"/>
                      </a:lnTo>
                      <a:lnTo>
                        <a:pt x="414" y="568"/>
                      </a:lnTo>
                      <a:lnTo>
                        <a:pt x="414" y="570"/>
                      </a:lnTo>
                      <a:lnTo>
                        <a:pt x="415" y="571"/>
                      </a:lnTo>
                      <a:lnTo>
                        <a:pt x="419" y="576"/>
                      </a:lnTo>
                      <a:lnTo>
                        <a:pt x="424" y="582"/>
                      </a:lnTo>
                      <a:lnTo>
                        <a:pt x="424" y="584"/>
                      </a:lnTo>
                      <a:lnTo>
                        <a:pt x="425" y="585"/>
                      </a:lnTo>
                      <a:lnTo>
                        <a:pt x="428" y="590"/>
                      </a:lnTo>
                      <a:lnTo>
                        <a:pt x="428" y="598"/>
                      </a:lnTo>
                      <a:lnTo>
                        <a:pt x="428" y="604"/>
                      </a:lnTo>
                      <a:lnTo>
                        <a:pt x="428" y="609"/>
                      </a:lnTo>
                      <a:lnTo>
                        <a:pt x="428" y="610"/>
                      </a:lnTo>
                      <a:lnTo>
                        <a:pt x="433" y="622"/>
                      </a:lnTo>
                      <a:lnTo>
                        <a:pt x="421" y="622"/>
                      </a:lnTo>
                      <a:lnTo>
                        <a:pt x="420" y="622"/>
                      </a:lnTo>
                      <a:lnTo>
                        <a:pt x="416" y="622"/>
                      </a:lnTo>
                      <a:lnTo>
                        <a:pt x="415" y="622"/>
                      </a:lnTo>
                      <a:lnTo>
                        <a:pt x="414" y="622"/>
                      </a:lnTo>
                      <a:lnTo>
                        <a:pt x="412" y="623"/>
                      </a:lnTo>
                      <a:lnTo>
                        <a:pt x="409" y="623"/>
                      </a:lnTo>
                      <a:lnTo>
                        <a:pt x="407" y="623"/>
                      </a:lnTo>
                      <a:lnTo>
                        <a:pt x="405" y="623"/>
                      </a:lnTo>
                      <a:lnTo>
                        <a:pt x="404" y="623"/>
                      </a:lnTo>
                      <a:lnTo>
                        <a:pt x="402" y="623"/>
                      </a:lnTo>
                      <a:lnTo>
                        <a:pt x="401" y="623"/>
                      </a:lnTo>
                      <a:lnTo>
                        <a:pt x="400" y="623"/>
                      </a:lnTo>
                      <a:lnTo>
                        <a:pt x="398" y="623"/>
                      </a:lnTo>
                      <a:lnTo>
                        <a:pt x="397" y="623"/>
                      </a:lnTo>
                      <a:lnTo>
                        <a:pt x="395" y="623"/>
                      </a:lnTo>
                      <a:lnTo>
                        <a:pt x="392" y="623"/>
                      </a:lnTo>
                      <a:lnTo>
                        <a:pt x="391" y="623"/>
                      </a:lnTo>
                      <a:lnTo>
                        <a:pt x="390" y="623"/>
                      </a:lnTo>
                      <a:lnTo>
                        <a:pt x="388" y="623"/>
                      </a:lnTo>
                      <a:lnTo>
                        <a:pt x="379" y="624"/>
                      </a:lnTo>
                      <a:lnTo>
                        <a:pt x="378" y="624"/>
                      </a:lnTo>
                      <a:lnTo>
                        <a:pt x="369" y="624"/>
                      </a:lnTo>
                      <a:lnTo>
                        <a:pt x="368" y="624"/>
                      </a:lnTo>
                      <a:lnTo>
                        <a:pt x="362" y="624"/>
                      </a:lnTo>
                      <a:lnTo>
                        <a:pt x="360" y="624"/>
                      </a:lnTo>
                      <a:lnTo>
                        <a:pt x="355" y="625"/>
                      </a:lnTo>
                      <a:lnTo>
                        <a:pt x="354" y="625"/>
                      </a:lnTo>
                      <a:lnTo>
                        <a:pt x="348" y="625"/>
                      </a:lnTo>
                      <a:lnTo>
                        <a:pt x="346" y="625"/>
                      </a:lnTo>
                      <a:lnTo>
                        <a:pt x="345" y="625"/>
                      </a:lnTo>
                      <a:lnTo>
                        <a:pt x="343" y="625"/>
                      </a:lnTo>
                      <a:lnTo>
                        <a:pt x="341" y="625"/>
                      </a:lnTo>
                      <a:lnTo>
                        <a:pt x="335" y="625"/>
                      </a:lnTo>
                      <a:lnTo>
                        <a:pt x="327" y="625"/>
                      </a:lnTo>
                      <a:lnTo>
                        <a:pt x="326" y="627"/>
                      </a:lnTo>
                      <a:lnTo>
                        <a:pt x="325" y="627"/>
                      </a:lnTo>
                      <a:lnTo>
                        <a:pt x="323" y="627"/>
                      </a:lnTo>
                      <a:lnTo>
                        <a:pt x="320" y="627"/>
                      </a:lnTo>
                      <a:lnTo>
                        <a:pt x="317" y="627"/>
                      </a:lnTo>
                      <a:lnTo>
                        <a:pt x="311" y="627"/>
                      </a:lnTo>
                      <a:lnTo>
                        <a:pt x="302" y="627"/>
                      </a:lnTo>
                      <a:lnTo>
                        <a:pt x="301" y="627"/>
                      </a:lnTo>
                      <a:lnTo>
                        <a:pt x="298" y="627"/>
                      </a:lnTo>
                      <a:lnTo>
                        <a:pt x="285" y="628"/>
                      </a:lnTo>
                      <a:lnTo>
                        <a:pt x="282" y="628"/>
                      </a:lnTo>
                      <a:lnTo>
                        <a:pt x="273" y="628"/>
                      </a:lnTo>
                      <a:lnTo>
                        <a:pt x="270" y="628"/>
                      </a:lnTo>
                      <a:lnTo>
                        <a:pt x="268" y="628"/>
                      </a:lnTo>
                      <a:lnTo>
                        <a:pt x="266" y="628"/>
                      </a:lnTo>
                      <a:lnTo>
                        <a:pt x="265" y="628"/>
                      </a:lnTo>
                      <a:lnTo>
                        <a:pt x="264" y="628"/>
                      </a:lnTo>
                      <a:lnTo>
                        <a:pt x="263" y="628"/>
                      </a:lnTo>
                      <a:lnTo>
                        <a:pt x="261" y="628"/>
                      </a:lnTo>
                      <a:lnTo>
                        <a:pt x="260" y="628"/>
                      </a:lnTo>
                      <a:lnTo>
                        <a:pt x="256" y="628"/>
                      </a:lnTo>
                      <a:lnTo>
                        <a:pt x="255" y="628"/>
                      </a:lnTo>
                      <a:lnTo>
                        <a:pt x="251" y="628"/>
                      </a:lnTo>
                      <a:lnTo>
                        <a:pt x="250" y="628"/>
                      </a:lnTo>
                      <a:lnTo>
                        <a:pt x="243" y="629"/>
                      </a:lnTo>
                      <a:lnTo>
                        <a:pt x="231" y="629"/>
                      </a:lnTo>
                      <a:lnTo>
                        <a:pt x="222" y="629"/>
                      </a:lnTo>
                      <a:lnTo>
                        <a:pt x="221" y="629"/>
                      </a:lnTo>
                      <a:lnTo>
                        <a:pt x="210" y="629"/>
                      </a:lnTo>
                      <a:lnTo>
                        <a:pt x="202" y="629"/>
                      </a:lnTo>
                      <a:lnTo>
                        <a:pt x="200" y="629"/>
                      </a:lnTo>
                      <a:lnTo>
                        <a:pt x="196" y="629"/>
                      </a:lnTo>
                      <a:lnTo>
                        <a:pt x="194" y="629"/>
                      </a:lnTo>
                      <a:lnTo>
                        <a:pt x="188" y="629"/>
                      </a:lnTo>
                      <a:lnTo>
                        <a:pt x="184" y="629"/>
                      </a:lnTo>
                      <a:lnTo>
                        <a:pt x="166" y="631"/>
                      </a:lnTo>
                      <a:lnTo>
                        <a:pt x="165" y="631"/>
                      </a:lnTo>
                      <a:lnTo>
                        <a:pt x="163" y="631"/>
                      </a:lnTo>
                      <a:lnTo>
                        <a:pt x="162" y="631"/>
                      </a:lnTo>
                      <a:lnTo>
                        <a:pt x="161" y="631"/>
                      </a:lnTo>
                      <a:lnTo>
                        <a:pt x="158" y="631"/>
                      </a:lnTo>
                      <a:lnTo>
                        <a:pt x="157" y="631"/>
                      </a:lnTo>
                      <a:lnTo>
                        <a:pt x="156" y="631"/>
                      </a:lnTo>
                      <a:lnTo>
                        <a:pt x="155" y="631"/>
                      </a:lnTo>
                      <a:lnTo>
                        <a:pt x="153" y="631"/>
                      </a:lnTo>
                      <a:lnTo>
                        <a:pt x="152" y="631"/>
                      </a:lnTo>
                      <a:lnTo>
                        <a:pt x="147" y="631"/>
                      </a:lnTo>
                      <a:lnTo>
                        <a:pt x="143" y="631"/>
                      </a:lnTo>
                      <a:lnTo>
                        <a:pt x="142" y="631"/>
                      </a:lnTo>
                      <a:lnTo>
                        <a:pt x="139" y="631"/>
                      </a:lnTo>
                      <a:lnTo>
                        <a:pt x="137" y="631"/>
                      </a:lnTo>
                      <a:lnTo>
                        <a:pt x="128" y="631"/>
                      </a:lnTo>
                      <a:lnTo>
                        <a:pt x="127" y="631"/>
                      </a:lnTo>
                      <a:lnTo>
                        <a:pt x="124" y="631"/>
                      </a:lnTo>
                      <a:lnTo>
                        <a:pt x="123" y="631"/>
                      </a:lnTo>
                      <a:lnTo>
                        <a:pt x="120" y="631"/>
                      </a:lnTo>
                      <a:lnTo>
                        <a:pt x="118" y="631"/>
                      </a:lnTo>
                      <a:lnTo>
                        <a:pt x="101" y="631"/>
                      </a:lnTo>
                      <a:lnTo>
                        <a:pt x="96" y="631"/>
                      </a:lnTo>
                      <a:lnTo>
                        <a:pt x="95" y="631"/>
                      </a:lnTo>
                      <a:lnTo>
                        <a:pt x="92" y="631"/>
                      </a:lnTo>
                      <a:lnTo>
                        <a:pt x="78" y="631"/>
                      </a:lnTo>
                      <a:lnTo>
                        <a:pt x="68" y="631"/>
                      </a:lnTo>
                      <a:lnTo>
                        <a:pt x="67" y="631"/>
                      </a:lnTo>
                      <a:lnTo>
                        <a:pt x="58" y="631"/>
                      </a:lnTo>
                      <a:lnTo>
                        <a:pt x="57" y="631"/>
                      </a:lnTo>
                      <a:lnTo>
                        <a:pt x="49" y="631"/>
                      </a:lnTo>
                      <a:lnTo>
                        <a:pt x="49" y="622"/>
                      </a:lnTo>
                      <a:lnTo>
                        <a:pt x="49" y="619"/>
                      </a:lnTo>
                      <a:lnTo>
                        <a:pt x="49" y="611"/>
                      </a:lnTo>
                      <a:lnTo>
                        <a:pt x="49" y="610"/>
                      </a:lnTo>
                      <a:lnTo>
                        <a:pt x="49" y="599"/>
                      </a:lnTo>
                      <a:lnTo>
                        <a:pt x="49" y="598"/>
                      </a:lnTo>
                      <a:lnTo>
                        <a:pt x="49" y="594"/>
                      </a:lnTo>
                      <a:lnTo>
                        <a:pt x="49" y="590"/>
                      </a:lnTo>
                      <a:lnTo>
                        <a:pt x="49" y="582"/>
                      </a:lnTo>
                      <a:lnTo>
                        <a:pt x="49" y="581"/>
                      </a:lnTo>
                      <a:lnTo>
                        <a:pt x="49" y="580"/>
                      </a:lnTo>
                      <a:lnTo>
                        <a:pt x="49" y="577"/>
                      </a:lnTo>
                      <a:lnTo>
                        <a:pt x="49" y="576"/>
                      </a:lnTo>
                      <a:lnTo>
                        <a:pt x="49" y="575"/>
                      </a:lnTo>
                      <a:lnTo>
                        <a:pt x="49" y="573"/>
                      </a:lnTo>
                      <a:lnTo>
                        <a:pt x="49" y="556"/>
                      </a:lnTo>
                      <a:lnTo>
                        <a:pt x="49" y="549"/>
                      </a:lnTo>
                      <a:lnTo>
                        <a:pt x="50" y="548"/>
                      </a:lnTo>
                      <a:lnTo>
                        <a:pt x="49" y="547"/>
                      </a:lnTo>
                      <a:lnTo>
                        <a:pt x="50" y="547"/>
                      </a:lnTo>
                      <a:lnTo>
                        <a:pt x="50" y="545"/>
                      </a:lnTo>
                      <a:lnTo>
                        <a:pt x="50" y="544"/>
                      </a:lnTo>
                      <a:lnTo>
                        <a:pt x="50" y="543"/>
                      </a:lnTo>
                      <a:lnTo>
                        <a:pt x="50" y="542"/>
                      </a:lnTo>
                      <a:lnTo>
                        <a:pt x="50" y="540"/>
                      </a:lnTo>
                      <a:lnTo>
                        <a:pt x="50" y="539"/>
                      </a:lnTo>
                      <a:lnTo>
                        <a:pt x="50" y="537"/>
                      </a:lnTo>
                      <a:lnTo>
                        <a:pt x="50" y="535"/>
                      </a:lnTo>
                      <a:lnTo>
                        <a:pt x="50" y="530"/>
                      </a:lnTo>
                      <a:lnTo>
                        <a:pt x="50" y="528"/>
                      </a:lnTo>
                      <a:lnTo>
                        <a:pt x="50" y="526"/>
                      </a:lnTo>
                      <a:lnTo>
                        <a:pt x="50" y="523"/>
                      </a:lnTo>
                      <a:lnTo>
                        <a:pt x="50" y="521"/>
                      </a:lnTo>
                      <a:lnTo>
                        <a:pt x="50" y="520"/>
                      </a:lnTo>
                      <a:lnTo>
                        <a:pt x="50" y="519"/>
                      </a:lnTo>
                      <a:lnTo>
                        <a:pt x="50" y="510"/>
                      </a:lnTo>
                      <a:lnTo>
                        <a:pt x="50" y="502"/>
                      </a:lnTo>
                      <a:lnTo>
                        <a:pt x="50" y="496"/>
                      </a:lnTo>
                      <a:lnTo>
                        <a:pt x="50" y="493"/>
                      </a:lnTo>
                      <a:lnTo>
                        <a:pt x="50" y="492"/>
                      </a:lnTo>
                      <a:lnTo>
                        <a:pt x="50" y="491"/>
                      </a:lnTo>
                      <a:lnTo>
                        <a:pt x="50" y="482"/>
                      </a:lnTo>
                      <a:lnTo>
                        <a:pt x="50" y="479"/>
                      </a:lnTo>
                      <a:lnTo>
                        <a:pt x="50" y="474"/>
                      </a:lnTo>
                      <a:lnTo>
                        <a:pt x="50" y="473"/>
                      </a:lnTo>
                      <a:lnTo>
                        <a:pt x="50" y="465"/>
                      </a:lnTo>
                      <a:lnTo>
                        <a:pt x="50" y="464"/>
                      </a:lnTo>
                      <a:lnTo>
                        <a:pt x="50" y="460"/>
                      </a:lnTo>
                      <a:lnTo>
                        <a:pt x="50" y="456"/>
                      </a:lnTo>
                      <a:lnTo>
                        <a:pt x="50" y="451"/>
                      </a:lnTo>
                      <a:lnTo>
                        <a:pt x="50" y="449"/>
                      </a:lnTo>
                      <a:lnTo>
                        <a:pt x="50" y="448"/>
                      </a:lnTo>
                      <a:lnTo>
                        <a:pt x="50" y="441"/>
                      </a:lnTo>
                      <a:lnTo>
                        <a:pt x="50" y="440"/>
                      </a:lnTo>
                      <a:lnTo>
                        <a:pt x="50" y="439"/>
                      </a:lnTo>
                      <a:lnTo>
                        <a:pt x="50" y="437"/>
                      </a:lnTo>
                      <a:lnTo>
                        <a:pt x="49" y="435"/>
                      </a:lnTo>
                      <a:lnTo>
                        <a:pt x="48" y="432"/>
                      </a:lnTo>
                      <a:lnTo>
                        <a:pt x="45" y="430"/>
                      </a:lnTo>
                      <a:lnTo>
                        <a:pt x="39" y="426"/>
                      </a:lnTo>
                      <a:lnTo>
                        <a:pt x="34" y="426"/>
                      </a:lnTo>
                      <a:lnTo>
                        <a:pt x="34" y="425"/>
                      </a:lnTo>
                      <a:lnTo>
                        <a:pt x="30" y="421"/>
                      </a:lnTo>
                      <a:lnTo>
                        <a:pt x="30" y="418"/>
                      </a:lnTo>
                      <a:lnTo>
                        <a:pt x="30" y="417"/>
                      </a:lnTo>
                      <a:lnTo>
                        <a:pt x="29" y="415"/>
                      </a:lnTo>
                      <a:lnTo>
                        <a:pt x="27" y="412"/>
                      </a:lnTo>
                      <a:lnTo>
                        <a:pt x="24" y="407"/>
                      </a:lnTo>
                      <a:lnTo>
                        <a:pt x="22" y="406"/>
                      </a:lnTo>
                      <a:lnTo>
                        <a:pt x="22" y="404"/>
                      </a:lnTo>
                      <a:lnTo>
                        <a:pt x="22" y="402"/>
                      </a:lnTo>
                      <a:lnTo>
                        <a:pt x="22" y="401"/>
                      </a:lnTo>
                      <a:lnTo>
                        <a:pt x="24" y="401"/>
                      </a:lnTo>
                      <a:lnTo>
                        <a:pt x="30" y="394"/>
                      </a:lnTo>
                      <a:lnTo>
                        <a:pt x="33" y="393"/>
                      </a:lnTo>
                      <a:lnTo>
                        <a:pt x="35" y="392"/>
                      </a:lnTo>
                      <a:lnTo>
                        <a:pt x="36" y="390"/>
                      </a:lnTo>
                      <a:lnTo>
                        <a:pt x="41" y="383"/>
                      </a:lnTo>
                      <a:lnTo>
                        <a:pt x="41" y="381"/>
                      </a:lnTo>
                      <a:lnTo>
                        <a:pt x="41" y="380"/>
                      </a:lnTo>
                      <a:lnTo>
                        <a:pt x="41" y="378"/>
                      </a:lnTo>
                      <a:lnTo>
                        <a:pt x="43" y="375"/>
                      </a:lnTo>
                      <a:lnTo>
                        <a:pt x="43" y="374"/>
                      </a:lnTo>
                      <a:lnTo>
                        <a:pt x="43" y="373"/>
                      </a:lnTo>
                      <a:lnTo>
                        <a:pt x="43" y="371"/>
                      </a:lnTo>
                      <a:lnTo>
                        <a:pt x="43" y="370"/>
                      </a:lnTo>
                      <a:lnTo>
                        <a:pt x="43" y="366"/>
                      </a:lnTo>
                      <a:lnTo>
                        <a:pt x="41" y="361"/>
                      </a:lnTo>
                      <a:lnTo>
                        <a:pt x="41" y="360"/>
                      </a:lnTo>
                      <a:lnTo>
                        <a:pt x="43" y="357"/>
                      </a:lnTo>
                      <a:lnTo>
                        <a:pt x="43" y="356"/>
                      </a:lnTo>
                      <a:lnTo>
                        <a:pt x="44" y="354"/>
                      </a:lnTo>
                      <a:lnTo>
                        <a:pt x="43" y="352"/>
                      </a:lnTo>
                      <a:lnTo>
                        <a:pt x="41" y="345"/>
                      </a:lnTo>
                      <a:lnTo>
                        <a:pt x="41" y="343"/>
                      </a:lnTo>
                      <a:lnTo>
                        <a:pt x="40" y="334"/>
                      </a:lnTo>
                      <a:lnTo>
                        <a:pt x="40" y="329"/>
                      </a:lnTo>
                      <a:lnTo>
                        <a:pt x="39" y="326"/>
                      </a:lnTo>
                      <a:lnTo>
                        <a:pt x="35" y="322"/>
                      </a:lnTo>
                      <a:lnTo>
                        <a:pt x="33" y="315"/>
                      </a:lnTo>
                      <a:lnTo>
                        <a:pt x="31" y="304"/>
                      </a:lnTo>
                      <a:lnTo>
                        <a:pt x="27" y="295"/>
                      </a:lnTo>
                      <a:lnTo>
                        <a:pt x="27" y="289"/>
                      </a:lnTo>
                      <a:lnTo>
                        <a:pt x="27" y="276"/>
                      </a:lnTo>
                      <a:lnTo>
                        <a:pt x="29" y="266"/>
                      </a:lnTo>
                      <a:lnTo>
                        <a:pt x="29" y="263"/>
                      </a:lnTo>
                      <a:lnTo>
                        <a:pt x="27" y="263"/>
                      </a:lnTo>
                      <a:lnTo>
                        <a:pt x="25" y="258"/>
                      </a:lnTo>
                      <a:lnTo>
                        <a:pt x="25" y="257"/>
                      </a:lnTo>
                      <a:lnTo>
                        <a:pt x="25" y="256"/>
                      </a:lnTo>
                      <a:lnTo>
                        <a:pt x="25" y="242"/>
                      </a:lnTo>
                      <a:lnTo>
                        <a:pt x="25" y="239"/>
                      </a:lnTo>
                      <a:lnTo>
                        <a:pt x="25" y="230"/>
                      </a:lnTo>
                      <a:lnTo>
                        <a:pt x="24" y="215"/>
                      </a:lnTo>
                      <a:lnTo>
                        <a:pt x="24" y="210"/>
                      </a:lnTo>
                      <a:lnTo>
                        <a:pt x="24" y="202"/>
                      </a:lnTo>
                      <a:lnTo>
                        <a:pt x="25" y="201"/>
                      </a:lnTo>
                      <a:lnTo>
                        <a:pt x="24" y="192"/>
                      </a:lnTo>
                      <a:lnTo>
                        <a:pt x="22" y="185"/>
                      </a:lnTo>
                      <a:lnTo>
                        <a:pt x="21" y="183"/>
                      </a:lnTo>
                      <a:lnTo>
                        <a:pt x="16" y="168"/>
                      </a:lnTo>
                      <a:lnTo>
                        <a:pt x="15" y="163"/>
                      </a:lnTo>
                      <a:lnTo>
                        <a:pt x="12" y="162"/>
                      </a:lnTo>
                      <a:lnTo>
                        <a:pt x="8" y="143"/>
                      </a:lnTo>
                      <a:lnTo>
                        <a:pt x="8" y="141"/>
                      </a:lnTo>
                      <a:lnTo>
                        <a:pt x="6" y="136"/>
                      </a:lnTo>
                      <a:lnTo>
                        <a:pt x="5" y="130"/>
                      </a:lnTo>
                      <a:lnTo>
                        <a:pt x="5" y="127"/>
                      </a:lnTo>
                      <a:lnTo>
                        <a:pt x="5" y="122"/>
                      </a:lnTo>
                      <a:lnTo>
                        <a:pt x="6" y="121"/>
                      </a:lnTo>
                      <a:lnTo>
                        <a:pt x="7" y="118"/>
                      </a:lnTo>
                      <a:lnTo>
                        <a:pt x="7" y="113"/>
                      </a:lnTo>
                      <a:lnTo>
                        <a:pt x="6" y="112"/>
                      </a:lnTo>
                      <a:lnTo>
                        <a:pt x="6" y="111"/>
                      </a:lnTo>
                      <a:lnTo>
                        <a:pt x="5" y="106"/>
                      </a:lnTo>
                      <a:lnTo>
                        <a:pt x="6" y="104"/>
                      </a:lnTo>
                      <a:lnTo>
                        <a:pt x="7" y="103"/>
                      </a:lnTo>
                      <a:lnTo>
                        <a:pt x="7" y="93"/>
                      </a:lnTo>
                      <a:lnTo>
                        <a:pt x="5" y="91"/>
                      </a:lnTo>
                      <a:lnTo>
                        <a:pt x="10" y="75"/>
                      </a:lnTo>
                      <a:lnTo>
                        <a:pt x="6" y="68"/>
                      </a:lnTo>
                      <a:lnTo>
                        <a:pt x="5" y="64"/>
                      </a:lnTo>
                      <a:lnTo>
                        <a:pt x="2" y="54"/>
                      </a:lnTo>
                      <a:lnTo>
                        <a:pt x="0" y="47"/>
                      </a:lnTo>
                      <a:lnTo>
                        <a:pt x="0" y="45"/>
                      </a:lnTo>
                      <a:lnTo>
                        <a:pt x="0" y="44"/>
                      </a:lnTo>
                      <a:lnTo>
                        <a:pt x="0" y="41"/>
                      </a:lnTo>
                      <a:lnTo>
                        <a:pt x="1" y="41"/>
                      </a:lnTo>
                      <a:lnTo>
                        <a:pt x="55" y="42"/>
                      </a:lnTo>
                      <a:lnTo>
                        <a:pt x="124" y="42"/>
                      </a:lnTo>
                      <a:lnTo>
                        <a:pt x="125" y="42"/>
                      </a:lnTo>
                      <a:lnTo>
                        <a:pt x="127" y="42"/>
                      </a:lnTo>
                      <a:lnTo>
                        <a:pt x="128" y="42"/>
                      </a:lnTo>
                      <a:lnTo>
                        <a:pt x="139" y="42"/>
                      </a:lnTo>
                      <a:lnTo>
                        <a:pt x="139" y="22"/>
                      </a:lnTo>
                      <a:lnTo>
                        <a:pt x="138" y="14"/>
                      </a:lnTo>
                      <a:lnTo>
                        <a:pt x="138" y="9"/>
                      </a:lnTo>
                      <a:lnTo>
                        <a:pt x="138" y="8"/>
                      </a:lnTo>
                      <a:lnTo>
                        <a:pt x="138" y="4"/>
                      </a:lnTo>
                      <a:lnTo>
                        <a:pt x="138" y="3"/>
                      </a:lnTo>
                      <a:lnTo>
                        <a:pt x="138" y="2"/>
                      </a:lnTo>
                      <a:lnTo>
                        <a:pt x="138" y="0"/>
                      </a:lnTo>
                      <a:lnTo>
                        <a:pt x="141" y="2"/>
                      </a:lnTo>
                      <a:close/>
                    </a:path>
                  </a:pathLst>
                </a:custGeom>
                <a:solidFill>
                  <a:srgbClr val="91FF40"/>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9" name="Freeform 166"/>
                <p:cNvSpPr>
                  <a:spLocks noEditPoints="1"/>
                </p:cNvSpPr>
                <p:nvPr/>
              </p:nvSpPr>
              <p:spPr bwMode="auto">
                <a:xfrm>
                  <a:off x="6608763" y="4138613"/>
                  <a:ext cx="461963" cy="830263"/>
                </a:xfrm>
                <a:custGeom>
                  <a:avLst/>
                  <a:gdLst>
                    <a:gd name="T0" fmla="*/ 282 w 291"/>
                    <a:gd name="T1" fmla="*/ 512 h 523"/>
                    <a:gd name="T2" fmla="*/ 239 w 291"/>
                    <a:gd name="T3" fmla="*/ 515 h 523"/>
                    <a:gd name="T4" fmla="*/ 246 w 291"/>
                    <a:gd name="T5" fmla="*/ 512 h 523"/>
                    <a:gd name="T6" fmla="*/ 230 w 291"/>
                    <a:gd name="T7" fmla="*/ 514 h 523"/>
                    <a:gd name="T8" fmla="*/ 274 w 291"/>
                    <a:gd name="T9" fmla="*/ 511 h 523"/>
                    <a:gd name="T10" fmla="*/ 262 w 291"/>
                    <a:gd name="T11" fmla="*/ 509 h 523"/>
                    <a:gd name="T12" fmla="*/ 274 w 291"/>
                    <a:gd name="T13" fmla="*/ 28 h 523"/>
                    <a:gd name="T14" fmla="*/ 272 w 291"/>
                    <a:gd name="T15" fmla="*/ 116 h 523"/>
                    <a:gd name="T16" fmla="*/ 272 w 291"/>
                    <a:gd name="T17" fmla="*/ 158 h 523"/>
                    <a:gd name="T18" fmla="*/ 270 w 291"/>
                    <a:gd name="T19" fmla="*/ 272 h 523"/>
                    <a:gd name="T20" fmla="*/ 272 w 291"/>
                    <a:gd name="T21" fmla="*/ 354 h 523"/>
                    <a:gd name="T22" fmla="*/ 281 w 291"/>
                    <a:gd name="T23" fmla="*/ 427 h 523"/>
                    <a:gd name="T24" fmla="*/ 287 w 291"/>
                    <a:gd name="T25" fmla="*/ 476 h 523"/>
                    <a:gd name="T26" fmla="*/ 287 w 291"/>
                    <a:gd name="T27" fmla="*/ 496 h 523"/>
                    <a:gd name="T28" fmla="*/ 277 w 291"/>
                    <a:gd name="T29" fmla="*/ 497 h 523"/>
                    <a:gd name="T30" fmla="*/ 264 w 291"/>
                    <a:gd name="T31" fmla="*/ 497 h 523"/>
                    <a:gd name="T32" fmla="*/ 251 w 291"/>
                    <a:gd name="T33" fmla="*/ 493 h 523"/>
                    <a:gd name="T34" fmla="*/ 242 w 291"/>
                    <a:gd name="T35" fmla="*/ 495 h 523"/>
                    <a:gd name="T36" fmla="*/ 211 w 291"/>
                    <a:gd name="T37" fmla="*/ 505 h 523"/>
                    <a:gd name="T38" fmla="*/ 206 w 291"/>
                    <a:gd name="T39" fmla="*/ 501 h 523"/>
                    <a:gd name="T40" fmla="*/ 204 w 291"/>
                    <a:gd name="T41" fmla="*/ 510 h 523"/>
                    <a:gd name="T42" fmla="*/ 197 w 291"/>
                    <a:gd name="T43" fmla="*/ 523 h 523"/>
                    <a:gd name="T44" fmla="*/ 184 w 291"/>
                    <a:gd name="T45" fmla="*/ 519 h 523"/>
                    <a:gd name="T46" fmla="*/ 170 w 291"/>
                    <a:gd name="T47" fmla="*/ 490 h 523"/>
                    <a:gd name="T48" fmla="*/ 165 w 291"/>
                    <a:gd name="T49" fmla="*/ 446 h 523"/>
                    <a:gd name="T50" fmla="*/ 157 w 291"/>
                    <a:gd name="T51" fmla="*/ 436 h 523"/>
                    <a:gd name="T52" fmla="*/ 132 w 291"/>
                    <a:gd name="T53" fmla="*/ 437 h 523"/>
                    <a:gd name="T54" fmla="*/ 101 w 291"/>
                    <a:gd name="T55" fmla="*/ 440 h 523"/>
                    <a:gd name="T56" fmla="*/ 77 w 291"/>
                    <a:gd name="T57" fmla="*/ 441 h 523"/>
                    <a:gd name="T58" fmla="*/ 40 w 291"/>
                    <a:gd name="T59" fmla="*/ 444 h 523"/>
                    <a:gd name="T60" fmla="*/ 5 w 291"/>
                    <a:gd name="T61" fmla="*/ 443 h 523"/>
                    <a:gd name="T62" fmla="*/ 6 w 291"/>
                    <a:gd name="T63" fmla="*/ 417 h 523"/>
                    <a:gd name="T64" fmla="*/ 9 w 291"/>
                    <a:gd name="T65" fmla="*/ 403 h 523"/>
                    <a:gd name="T66" fmla="*/ 11 w 291"/>
                    <a:gd name="T67" fmla="*/ 388 h 523"/>
                    <a:gd name="T68" fmla="*/ 10 w 291"/>
                    <a:gd name="T69" fmla="*/ 382 h 523"/>
                    <a:gd name="T70" fmla="*/ 18 w 291"/>
                    <a:gd name="T71" fmla="*/ 374 h 523"/>
                    <a:gd name="T72" fmla="*/ 20 w 291"/>
                    <a:gd name="T73" fmla="*/ 355 h 523"/>
                    <a:gd name="T74" fmla="*/ 47 w 291"/>
                    <a:gd name="T75" fmla="*/ 323 h 523"/>
                    <a:gd name="T76" fmla="*/ 34 w 291"/>
                    <a:gd name="T77" fmla="*/ 322 h 523"/>
                    <a:gd name="T78" fmla="*/ 47 w 291"/>
                    <a:gd name="T79" fmla="*/ 310 h 523"/>
                    <a:gd name="T80" fmla="*/ 47 w 291"/>
                    <a:gd name="T81" fmla="*/ 298 h 523"/>
                    <a:gd name="T82" fmla="*/ 37 w 291"/>
                    <a:gd name="T83" fmla="*/ 285 h 523"/>
                    <a:gd name="T84" fmla="*/ 35 w 291"/>
                    <a:gd name="T85" fmla="*/ 275 h 523"/>
                    <a:gd name="T86" fmla="*/ 37 w 291"/>
                    <a:gd name="T87" fmla="*/ 263 h 523"/>
                    <a:gd name="T88" fmla="*/ 32 w 291"/>
                    <a:gd name="T89" fmla="*/ 253 h 523"/>
                    <a:gd name="T90" fmla="*/ 39 w 291"/>
                    <a:gd name="T91" fmla="*/ 241 h 523"/>
                    <a:gd name="T92" fmla="*/ 33 w 291"/>
                    <a:gd name="T93" fmla="*/ 239 h 523"/>
                    <a:gd name="T94" fmla="*/ 29 w 291"/>
                    <a:gd name="T95" fmla="*/ 230 h 523"/>
                    <a:gd name="T96" fmla="*/ 30 w 291"/>
                    <a:gd name="T97" fmla="*/ 185 h 523"/>
                    <a:gd name="T98" fmla="*/ 29 w 291"/>
                    <a:gd name="T99" fmla="*/ 167 h 523"/>
                    <a:gd name="T100" fmla="*/ 28 w 291"/>
                    <a:gd name="T101" fmla="*/ 158 h 523"/>
                    <a:gd name="T102" fmla="*/ 33 w 291"/>
                    <a:gd name="T103" fmla="*/ 140 h 523"/>
                    <a:gd name="T104" fmla="*/ 47 w 291"/>
                    <a:gd name="T105" fmla="*/ 113 h 523"/>
                    <a:gd name="T106" fmla="*/ 47 w 291"/>
                    <a:gd name="T107" fmla="*/ 103 h 523"/>
                    <a:gd name="T108" fmla="*/ 65 w 291"/>
                    <a:gd name="T109" fmla="*/ 80 h 523"/>
                    <a:gd name="T110" fmla="*/ 72 w 291"/>
                    <a:gd name="T111" fmla="*/ 50 h 523"/>
                    <a:gd name="T112" fmla="*/ 75 w 291"/>
                    <a:gd name="T113" fmla="*/ 38 h 523"/>
                    <a:gd name="T114" fmla="*/ 81 w 291"/>
                    <a:gd name="T115" fmla="*/ 31 h 523"/>
                    <a:gd name="T116" fmla="*/ 124 w 291"/>
                    <a:gd name="T117" fmla="*/ 11 h 523"/>
                    <a:gd name="T118" fmla="*/ 181 w 291"/>
                    <a:gd name="T119" fmla="*/ 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523">
                      <a:moveTo>
                        <a:pt x="284" y="512"/>
                      </a:moveTo>
                      <a:lnTo>
                        <a:pt x="286" y="512"/>
                      </a:lnTo>
                      <a:lnTo>
                        <a:pt x="287" y="512"/>
                      </a:lnTo>
                      <a:lnTo>
                        <a:pt x="288" y="511"/>
                      </a:lnTo>
                      <a:lnTo>
                        <a:pt x="291" y="511"/>
                      </a:lnTo>
                      <a:lnTo>
                        <a:pt x="288" y="512"/>
                      </a:lnTo>
                      <a:lnTo>
                        <a:pt x="286" y="512"/>
                      </a:lnTo>
                      <a:lnTo>
                        <a:pt x="282" y="512"/>
                      </a:lnTo>
                      <a:lnTo>
                        <a:pt x="282" y="511"/>
                      </a:lnTo>
                      <a:lnTo>
                        <a:pt x="281" y="511"/>
                      </a:lnTo>
                      <a:lnTo>
                        <a:pt x="282" y="511"/>
                      </a:lnTo>
                      <a:lnTo>
                        <a:pt x="284" y="512"/>
                      </a:lnTo>
                      <a:close/>
                      <a:moveTo>
                        <a:pt x="245" y="514"/>
                      </a:moveTo>
                      <a:lnTo>
                        <a:pt x="242" y="515"/>
                      </a:lnTo>
                      <a:lnTo>
                        <a:pt x="240" y="515"/>
                      </a:lnTo>
                      <a:lnTo>
                        <a:pt x="239" y="515"/>
                      </a:lnTo>
                      <a:lnTo>
                        <a:pt x="240" y="515"/>
                      </a:lnTo>
                      <a:lnTo>
                        <a:pt x="242" y="515"/>
                      </a:lnTo>
                      <a:lnTo>
                        <a:pt x="244" y="514"/>
                      </a:lnTo>
                      <a:lnTo>
                        <a:pt x="245" y="512"/>
                      </a:lnTo>
                      <a:lnTo>
                        <a:pt x="246" y="511"/>
                      </a:lnTo>
                      <a:lnTo>
                        <a:pt x="248" y="511"/>
                      </a:lnTo>
                      <a:lnTo>
                        <a:pt x="249" y="511"/>
                      </a:lnTo>
                      <a:lnTo>
                        <a:pt x="246" y="512"/>
                      </a:lnTo>
                      <a:lnTo>
                        <a:pt x="245" y="514"/>
                      </a:lnTo>
                      <a:close/>
                      <a:moveTo>
                        <a:pt x="231" y="512"/>
                      </a:moveTo>
                      <a:lnTo>
                        <a:pt x="231" y="514"/>
                      </a:lnTo>
                      <a:lnTo>
                        <a:pt x="230" y="516"/>
                      </a:lnTo>
                      <a:lnTo>
                        <a:pt x="227" y="515"/>
                      </a:lnTo>
                      <a:lnTo>
                        <a:pt x="223" y="514"/>
                      </a:lnTo>
                      <a:lnTo>
                        <a:pt x="228" y="514"/>
                      </a:lnTo>
                      <a:lnTo>
                        <a:pt x="230" y="514"/>
                      </a:lnTo>
                      <a:lnTo>
                        <a:pt x="231" y="511"/>
                      </a:lnTo>
                      <a:lnTo>
                        <a:pt x="231" y="512"/>
                      </a:lnTo>
                      <a:close/>
                      <a:moveTo>
                        <a:pt x="263" y="509"/>
                      </a:moveTo>
                      <a:lnTo>
                        <a:pt x="268" y="510"/>
                      </a:lnTo>
                      <a:lnTo>
                        <a:pt x="275" y="511"/>
                      </a:lnTo>
                      <a:lnTo>
                        <a:pt x="275" y="510"/>
                      </a:lnTo>
                      <a:lnTo>
                        <a:pt x="275" y="511"/>
                      </a:lnTo>
                      <a:lnTo>
                        <a:pt x="274" y="511"/>
                      </a:lnTo>
                      <a:lnTo>
                        <a:pt x="269" y="511"/>
                      </a:lnTo>
                      <a:lnTo>
                        <a:pt x="267" y="511"/>
                      </a:lnTo>
                      <a:lnTo>
                        <a:pt x="263" y="510"/>
                      </a:lnTo>
                      <a:lnTo>
                        <a:pt x="260" y="510"/>
                      </a:lnTo>
                      <a:lnTo>
                        <a:pt x="259" y="510"/>
                      </a:lnTo>
                      <a:lnTo>
                        <a:pt x="258" y="510"/>
                      </a:lnTo>
                      <a:lnTo>
                        <a:pt x="260" y="510"/>
                      </a:lnTo>
                      <a:lnTo>
                        <a:pt x="262" y="509"/>
                      </a:lnTo>
                      <a:lnTo>
                        <a:pt x="263" y="509"/>
                      </a:lnTo>
                      <a:close/>
                      <a:moveTo>
                        <a:pt x="251" y="2"/>
                      </a:moveTo>
                      <a:lnTo>
                        <a:pt x="259" y="0"/>
                      </a:lnTo>
                      <a:lnTo>
                        <a:pt x="260" y="0"/>
                      </a:lnTo>
                      <a:lnTo>
                        <a:pt x="264" y="0"/>
                      </a:lnTo>
                      <a:lnTo>
                        <a:pt x="272" y="9"/>
                      </a:lnTo>
                      <a:lnTo>
                        <a:pt x="274" y="11"/>
                      </a:lnTo>
                      <a:lnTo>
                        <a:pt x="274" y="28"/>
                      </a:lnTo>
                      <a:lnTo>
                        <a:pt x="273" y="44"/>
                      </a:lnTo>
                      <a:lnTo>
                        <a:pt x="273" y="56"/>
                      </a:lnTo>
                      <a:lnTo>
                        <a:pt x="273" y="65"/>
                      </a:lnTo>
                      <a:lnTo>
                        <a:pt x="273" y="72"/>
                      </a:lnTo>
                      <a:lnTo>
                        <a:pt x="273" y="74"/>
                      </a:lnTo>
                      <a:lnTo>
                        <a:pt x="273" y="97"/>
                      </a:lnTo>
                      <a:lnTo>
                        <a:pt x="273" y="99"/>
                      </a:lnTo>
                      <a:lnTo>
                        <a:pt x="272" y="116"/>
                      </a:lnTo>
                      <a:lnTo>
                        <a:pt x="272" y="134"/>
                      </a:lnTo>
                      <a:lnTo>
                        <a:pt x="272" y="139"/>
                      </a:lnTo>
                      <a:lnTo>
                        <a:pt x="272" y="140"/>
                      </a:lnTo>
                      <a:lnTo>
                        <a:pt x="272" y="150"/>
                      </a:lnTo>
                      <a:lnTo>
                        <a:pt x="272" y="152"/>
                      </a:lnTo>
                      <a:lnTo>
                        <a:pt x="272" y="153"/>
                      </a:lnTo>
                      <a:lnTo>
                        <a:pt x="272" y="157"/>
                      </a:lnTo>
                      <a:lnTo>
                        <a:pt x="272" y="158"/>
                      </a:lnTo>
                      <a:lnTo>
                        <a:pt x="272" y="159"/>
                      </a:lnTo>
                      <a:lnTo>
                        <a:pt x="272" y="171"/>
                      </a:lnTo>
                      <a:lnTo>
                        <a:pt x="272" y="182"/>
                      </a:lnTo>
                      <a:lnTo>
                        <a:pt x="270" y="215"/>
                      </a:lnTo>
                      <a:lnTo>
                        <a:pt x="270" y="221"/>
                      </a:lnTo>
                      <a:lnTo>
                        <a:pt x="270" y="253"/>
                      </a:lnTo>
                      <a:lnTo>
                        <a:pt x="270" y="258"/>
                      </a:lnTo>
                      <a:lnTo>
                        <a:pt x="270" y="272"/>
                      </a:lnTo>
                      <a:lnTo>
                        <a:pt x="270" y="288"/>
                      </a:lnTo>
                      <a:lnTo>
                        <a:pt x="270" y="296"/>
                      </a:lnTo>
                      <a:lnTo>
                        <a:pt x="269" y="303"/>
                      </a:lnTo>
                      <a:lnTo>
                        <a:pt x="269" y="317"/>
                      </a:lnTo>
                      <a:lnTo>
                        <a:pt x="269" y="328"/>
                      </a:lnTo>
                      <a:lnTo>
                        <a:pt x="269" y="332"/>
                      </a:lnTo>
                      <a:lnTo>
                        <a:pt x="269" y="337"/>
                      </a:lnTo>
                      <a:lnTo>
                        <a:pt x="272" y="354"/>
                      </a:lnTo>
                      <a:lnTo>
                        <a:pt x="273" y="361"/>
                      </a:lnTo>
                      <a:lnTo>
                        <a:pt x="275" y="380"/>
                      </a:lnTo>
                      <a:lnTo>
                        <a:pt x="275" y="383"/>
                      </a:lnTo>
                      <a:lnTo>
                        <a:pt x="277" y="389"/>
                      </a:lnTo>
                      <a:lnTo>
                        <a:pt x="278" y="402"/>
                      </a:lnTo>
                      <a:lnTo>
                        <a:pt x="278" y="403"/>
                      </a:lnTo>
                      <a:lnTo>
                        <a:pt x="279" y="415"/>
                      </a:lnTo>
                      <a:lnTo>
                        <a:pt x="281" y="427"/>
                      </a:lnTo>
                      <a:lnTo>
                        <a:pt x="282" y="427"/>
                      </a:lnTo>
                      <a:lnTo>
                        <a:pt x="284" y="455"/>
                      </a:lnTo>
                      <a:lnTo>
                        <a:pt x="284" y="458"/>
                      </a:lnTo>
                      <a:lnTo>
                        <a:pt x="286" y="458"/>
                      </a:lnTo>
                      <a:lnTo>
                        <a:pt x="286" y="462"/>
                      </a:lnTo>
                      <a:lnTo>
                        <a:pt x="286" y="465"/>
                      </a:lnTo>
                      <a:lnTo>
                        <a:pt x="286" y="467"/>
                      </a:lnTo>
                      <a:lnTo>
                        <a:pt x="287" y="476"/>
                      </a:lnTo>
                      <a:lnTo>
                        <a:pt x="287" y="477"/>
                      </a:lnTo>
                      <a:lnTo>
                        <a:pt x="288" y="479"/>
                      </a:lnTo>
                      <a:lnTo>
                        <a:pt x="289" y="493"/>
                      </a:lnTo>
                      <a:lnTo>
                        <a:pt x="289" y="495"/>
                      </a:lnTo>
                      <a:lnTo>
                        <a:pt x="289" y="496"/>
                      </a:lnTo>
                      <a:lnTo>
                        <a:pt x="289" y="497"/>
                      </a:lnTo>
                      <a:lnTo>
                        <a:pt x="288" y="497"/>
                      </a:lnTo>
                      <a:lnTo>
                        <a:pt x="287" y="496"/>
                      </a:lnTo>
                      <a:lnTo>
                        <a:pt x="286" y="496"/>
                      </a:lnTo>
                      <a:lnTo>
                        <a:pt x="286" y="497"/>
                      </a:lnTo>
                      <a:lnTo>
                        <a:pt x="284" y="498"/>
                      </a:lnTo>
                      <a:lnTo>
                        <a:pt x="283" y="500"/>
                      </a:lnTo>
                      <a:lnTo>
                        <a:pt x="282" y="500"/>
                      </a:lnTo>
                      <a:lnTo>
                        <a:pt x="281" y="500"/>
                      </a:lnTo>
                      <a:lnTo>
                        <a:pt x="278" y="498"/>
                      </a:lnTo>
                      <a:lnTo>
                        <a:pt x="277" y="497"/>
                      </a:lnTo>
                      <a:lnTo>
                        <a:pt x="273" y="498"/>
                      </a:lnTo>
                      <a:lnTo>
                        <a:pt x="272" y="497"/>
                      </a:lnTo>
                      <a:lnTo>
                        <a:pt x="272" y="496"/>
                      </a:lnTo>
                      <a:lnTo>
                        <a:pt x="272" y="497"/>
                      </a:lnTo>
                      <a:lnTo>
                        <a:pt x="270" y="497"/>
                      </a:lnTo>
                      <a:lnTo>
                        <a:pt x="269" y="497"/>
                      </a:lnTo>
                      <a:lnTo>
                        <a:pt x="265" y="497"/>
                      </a:lnTo>
                      <a:lnTo>
                        <a:pt x="264" y="497"/>
                      </a:lnTo>
                      <a:lnTo>
                        <a:pt x="264" y="498"/>
                      </a:lnTo>
                      <a:lnTo>
                        <a:pt x="263" y="498"/>
                      </a:lnTo>
                      <a:lnTo>
                        <a:pt x="262" y="500"/>
                      </a:lnTo>
                      <a:lnTo>
                        <a:pt x="260" y="500"/>
                      </a:lnTo>
                      <a:lnTo>
                        <a:pt x="259" y="498"/>
                      </a:lnTo>
                      <a:lnTo>
                        <a:pt x="256" y="497"/>
                      </a:lnTo>
                      <a:lnTo>
                        <a:pt x="253" y="495"/>
                      </a:lnTo>
                      <a:lnTo>
                        <a:pt x="251" y="493"/>
                      </a:lnTo>
                      <a:lnTo>
                        <a:pt x="250" y="493"/>
                      </a:lnTo>
                      <a:lnTo>
                        <a:pt x="249" y="493"/>
                      </a:lnTo>
                      <a:lnTo>
                        <a:pt x="249" y="495"/>
                      </a:lnTo>
                      <a:lnTo>
                        <a:pt x="249" y="497"/>
                      </a:lnTo>
                      <a:lnTo>
                        <a:pt x="246" y="496"/>
                      </a:lnTo>
                      <a:lnTo>
                        <a:pt x="246" y="495"/>
                      </a:lnTo>
                      <a:lnTo>
                        <a:pt x="245" y="495"/>
                      </a:lnTo>
                      <a:lnTo>
                        <a:pt x="242" y="495"/>
                      </a:lnTo>
                      <a:lnTo>
                        <a:pt x="239" y="496"/>
                      </a:lnTo>
                      <a:lnTo>
                        <a:pt x="235" y="497"/>
                      </a:lnTo>
                      <a:lnTo>
                        <a:pt x="228" y="498"/>
                      </a:lnTo>
                      <a:lnTo>
                        <a:pt x="220" y="504"/>
                      </a:lnTo>
                      <a:lnTo>
                        <a:pt x="217" y="505"/>
                      </a:lnTo>
                      <a:lnTo>
                        <a:pt x="212" y="507"/>
                      </a:lnTo>
                      <a:lnTo>
                        <a:pt x="211" y="507"/>
                      </a:lnTo>
                      <a:lnTo>
                        <a:pt x="211" y="505"/>
                      </a:lnTo>
                      <a:lnTo>
                        <a:pt x="211" y="504"/>
                      </a:lnTo>
                      <a:lnTo>
                        <a:pt x="212" y="504"/>
                      </a:lnTo>
                      <a:lnTo>
                        <a:pt x="212" y="502"/>
                      </a:lnTo>
                      <a:lnTo>
                        <a:pt x="211" y="501"/>
                      </a:lnTo>
                      <a:lnTo>
                        <a:pt x="208" y="500"/>
                      </a:lnTo>
                      <a:lnTo>
                        <a:pt x="207" y="500"/>
                      </a:lnTo>
                      <a:lnTo>
                        <a:pt x="206" y="500"/>
                      </a:lnTo>
                      <a:lnTo>
                        <a:pt x="206" y="501"/>
                      </a:lnTo>
                      <a:lnTo>
                        <a:pt x="204" y="501"/>
                      </a:lnTo>
                      <a:lnTo>
                        <a:pt x="204" y="502"/>
                      </a:lnTo>
                      <a:lnTo>
                        <a:pt x="206" y="504"/>
                      </a:lnTo>
                      <a:lnTo>
                        <a:pt x="207" y="504"/>
                      </a:lnTo>
                      <a:lnTo>
                        <a:pt x="208" y="506"/>
                      </a:lnTo>
                      <a:lnTo>
                        <a:pt x="207" y="507"/>
                      </a:lnTo>
                      <a:lnTo>
                        <a:pt x="206" y="509"/>
                      </a:lnTo>
                      <a:lnTo>
                        <a:pt x="204" y="510"/>
                      </a:lnTo>
                      <a:lnTo>
                        <a:pt x="203" y="511"/>
                      </a:lnTo>
                      <a:lnTo>
                        <a:pt x="201" y="514"/>
                      </a:lnTo>
                      <a:lnTo>
                        <a:pt x="199" y="514"/>
                      </a:lnTo>
                      <a:lnTo>
                        <a:pt x="199" y="515"/>
                      </a:lnTo>
                      <a:lnTo>
                        <a:pt x="199" y="516"/>
                      </a:lnTo>
                      <a:lnTo>
                        <a:pt x="198" y="519"/>
                      </a:lnTo>
                      <a:lnTo>
                        <a:pt x="198" y="521"/>
                      </a:lnTo>
                      <a:lnTo>
                        <a:pt x="197" y="523"/>
                      </a:lnTo>
                      <a:lnTo>
                        <a:pt x="195" y="521"/>
                      </a:lnTo>
                      <a:lnTo>
                        <a:pt x="195" y="520"/>
                      </a:lnTo>
                      <a:lnTo>
                        <a:pt x="194" y="521"/>
                      </a:lnTo>
                      <a:lnTo>
                        <a:pt x="193" y="521"/>
                      </a:lnTo>
                      <a:lnTo>
                        <a:pt x="192" y="521"/>
                      </a:lnTo>
                      <a:lnTo>
                        <a:pt x="187" y="523"/>
                      </a:lnTo>
                      <a:lnTo>
                        <a:pt x="187" y="521"/>
                      </a:lnTo>
                      <a:lnTo>
                        <a:pt x="184" y="519"/>
                      </a:lnTo>
                      <a:lnTo>
                        <a:pt x="180" y="511"/>
                      </a:lnTo>
                      <a:lnTo>
                        <a:pt x="180" y="510"/>
                      </a:lnTo>
                      <a:lnTo>
                        <a:pt x="180" y="507"/>
                      </a:lnTo>
                      <a:lnTo>
                        <a:pt x="180" y="506"/>
                      </a:lnTo>
                      <a:lnTo>
                        <a:pt x="175" y="493"/>
                      </a:lnTo>
                      <a:lnTo>
                        <a:pt x="174" y="493"/>
                      </a:lnTo>
                      <a:lnTo>
                        <a:pt x="171" y="490"/>
                      </a:lnTo>
                      <a:lnTo>
                        <a:pt x="170" y="490"/>
                      </a:lnTo>
                      <a:lnTo>
                        <a:pt x="167" y="487"/>
                      </a:lnTo>
                      <a:lnTo>
                        <a:pt x="164" y="482"/>
                      </a:lnTo>
                      <a:lnTo>
                        <a:pt x="161" y="478"/>
                      </a:lnTo>
                      <a:lnTo>
                        <a:pt x="160" y="472"/>
                      </a:lnTo>
                      <a:lnTo>
                        <a:pt x="160" y="464"/>
                      </a:lnTo>
                      <a:lnTo>
                        <a:pt x="162" y="451"/>
                      </a:lnTo>
                      <a:lnTo>
                        <a:pt x="164" y="446"/>
                      </a:lnTo>
                      <a:lnTo>
                        <a:pt x="165" y="446"/>
                      </a:lnTo>
                      <a:lnTo>
                        <a:pt x="166" y="445"/>
                      </a:lnTo>
                      <a:lnTo>
                        <a:pt x="167" y="439"/>
                      </a:lnTo>
                      <a:lnTo>
                        <a:pt x="167" y="435"/>
                      </a:lnTo>
                      <a:lnTo>
                        <a:pt x="166" y="435"/>
                      </a:lnTo>
                      <a:lnTo>
                        <a:pt x="165" y="436"/>
                      </a:lnTo>
                      <a:lnTo>
                        <a:pt x="160" y="436"/>
                      </a:lnTo>
                      <a:lnTo>
                        <a:pt x="159" y="436"/>
                      </a:lnTo>
                      <a:lnTo>
                        <a:pt x="157" y="436"/>
                      </a:lnTo>
                      <a:lnTo>
                        <a:pt x="156" y="436"/>
                      </a:lnTo>
                      <a:lnTo>
                        <a:pt x="152" y="436"/>
                      </a:lnTo>
                      <a:lnTo>
                        <a:pt x="150" y="436"/>
                      </a:lnTo>
                      <a:lnTo>
                        <a:pt x="146" y="437"/>
                      </a:lnTo>
                      <a:lnTo>
                        <a:pt x="143" y="437"/>
                      </a:lnTo>
                      <a:lnTo>
                        <a:pt x="141" y="437"/>
                      </a:lnTo>
                      <a:lnTo>
                        <a:pt x="138" y="437"/>
                      </a:lnTo>
                      <a:lnTo>
                        <a:pt x="132" y="437"/>
                      </a:lnTo>
                      <a:lnTo>
                        <a:pt x="129" y="439"/>
                      </a:lnTo>
                      <a:lnTo>
                        <a:pt x="120" y="439"/>
                      </a:lnTo>
                      <a:lnTo>
                        <a:pt x="113" y="439"/>
                      </a:lnTo>
                      <a:lnTo>
                        <a:pt x="110" y="440"/>
                      </a:lnTo>
                      <a:lnTo>
                        <a:pt x="107" y="440"/>
                      </a:lnTo>
                      <a:lnTo>
                        <a:pt x="105" y="440"/>
                      </a:lnTo>
                      <a:lnTo>
                        <a:pt x="104" y="440"/>
                      </a:lnTo>
                      <a:lnTo>
                        <a:pt x="101" y="440"/>
                      </a:lnTo>
                      <a:lnTo>
                        <a:pt x="100" y="440"/>
                      </a:lnTo>
                      <a:lnTo>
                        <a:pt x="95" y="440"/>
                      </a:lnTo>
                      <a:lnTo>
                        <a:pt x="94" y="440"/>
                      </a:lnTo>
                      <a:lnTo>
                        <a:pt x="93" y="440"/>
                      </a:lnTo>
                      <a:lnTo>
                        <a:pt x="91" y="440"/>
                      </a:lnTo>
                      <a:lnTo>
                        <a:pt x="86" y="441"/>
                      </a:lnTo>
                      <a:lnTo>
                        <a:pt x="79" y="441"/>
                      </a:lnTo>
                      <a:lnTo>
                        <a:pt x="77" y="441"/>
                      </a:lnTo>
                      <a:lnTo>
                        <a:pt x="76" y="441"/>
                      </a:lnTo>
                      <a:lnTo>
                        <a:pt x="75" y="441"/>
                      </a:lnTo>
                      <a:lnTo>
                        <a:pt x="71" y="441"/>
                      </a:lnTo>
                      <a:lnTo>
                        <a:pt x="51" y="443"/>
                      </a:lnTo>
                      <a:lnTo>
                        <a:pt x="49" y="443"/>
                      </a:lnTo>
                      <a:lnTo>
                        <a:pt x="48" y="443"/>
                      </a:lnTo>
                      <a:lnTo>
                        <a:pt x="46" y="444"/>
                      </a:lnTo>
                      <a:lnTo>
                        <a:pt x="40" y="444"/>
                      </a:lnTo>
                      <a:lnTo>
                        <a:pt x="35" y="444"/>
                      </a:lnTo>
                      <a:lnTo>
                        <a:pt x="19" y="445"/>
                      </a:lnTo>
                      <a:lnTo>
                        <a:pt x="18" y="445"/>
                      </a:lnTo>
                      <a:lnTo>
                        <a:pt x="9" y="445"/>
                      </a:lnTo>
                      <a:lnTo>
                        <a:pt x="1" y="445"/>
                      </a:lnTo>
                      <a:lnTo>
                        <a:pt x="0" y="445"/>
                      </a:lnTo>
                      <a:lnTo>
                        <a:pt x="4" y="443"/>
                      </a:lnTo>
                      <a:lnTo>
                        <a:pt x="5" y="443"/>
                      </a:lnTo>
                      <a:lnTo>
                        <a:pt x="6" y="440"/>
                      </a:lnTo>
                      <a:lnTo>
                        <a:pt x="6" y="439"/>
                      </a:lnTo>
                      <a:lnTo>
                        <a:pt x="5" y="437"/>
                      </a:lnTo>
                      <a:lnTo>
                        <a:pt x="2" y="429"/>
                      </a:lnTo>
                      <a:lnTo>
                        <a:pt x="2" y="425"/>
                      </a:lnTo>
                      <a:lnTo>
                        <a:pt x="2" y="424"/>
                      </a:lnTo>
                      <a:lnTo>
                        <a:pt x="4" y="417"/>
                      </a:lnTo>
                      <a:lnTo>
                        <a:pt x="6" y="417"/>
                      </a:lnTo>
                      <a:lnTo>
                        <a:pt x="9" y="416"/>
                      </a:lnTo>
                      <a:lnTo>
                        <a:pt x="10" y="413"/>
                      </a:lnTo>
                      <a:lnTo>
                        <a:pt x="9" y="412"/>
                      </a:lnTo>
                      <a:lnTo>
                        <a:pt x="7" y="411"/>
                      </a:lnTo>
                      <a:lnTo>
                        <a:pt x="6" y="410"/>
                      </a:lnTo>
                      <a:lnTo>
                        <a:pt x="6" y="407"/>
                      </a:lnTo>
                      <a:lnTo>
                        <a:pt x="7" y="404"/>
                      </a:lnTo>
                      <a:lnTo>
                        <a:pt x="9" y="403"/>
                      </a:lnTo>
                      <a:lnTo>
                        <a:pt x="9" y="402"/>
                      </a:lnTo>
                      <a:lnTo>
                        <a:pt x="10" y="401"/>
                      </a:lnTo>
                      <a:lnTo>
                        <a:pt x="9" y="399"/>
                      </a:lnTo>
                      <a:lnTo>
                        <a:pt x="9" y="398"/>
                      </a:lnTo>
                      <a:lnTo>
                        <a:pt x="7" y="397"/>
                      </a:lnTo>
                      <a:lnTo>
                        <a:pt x="7" y="389"/>
                      </a:lnTo>
                      <a:lnTo>
                        <a:pt x="7" y="388"/>
                      </a:lnTo>
                      <a:lnTo>
                        <a:pt x="11" y="388"/>
                      </a:lnTo>
                      <a:lnTo>
                        <a:pt x="14" y="387"/>
                      </a:lnTo>
                      <a:lnTo>
                        <a:pt x="15" y="385"/>
                      </a:lnTo>
                      <a:lnTo>
                        <a:pt x="16" y="384"/>
                      </a:lnTo>
                      <a:lnTo>
                        <a:pt x="15" y="383"/>
                      </a:lnTo>
                      <a:lnTo>
                        <a:pt x="14" y="383"/>
                      </a:lnTo>
                      <a:lnTo>
                        <a:pt x="12" y="383"/>
                      </a:lnTo>
                      <a:lnTo>
                        <a:pt x="11" y="383"/>
                      </a:lnTo>
                      <a:lnTo>
                        <a:pt x="10" y="382"/>
                      </a:lnTo>
                      <a:lnTo>
                        <a:pt x="10" y="380"/>
                      </a:lnTo>
                      <a:lnTo>
                        <a:pt x="10" y="379"/>
                      </a:lnTo>
                      <a:lnTo>
                        <a:pt x="11" y="378"/>
                      </a:lnTo>
                      <a:lnTo>
                        <a:pt x="12" y="378"/>
                      </a:lnTo>
                      <a:lnTo>
                        <a:pt x="14" y="378"/>
                      </a:lnTo>
                      <a:lnTo>
                        <a:pt x="15" y="378"/>
                      </a:lnTo>
                      <a:lnTo>
                        <a:pt x="16" y="376"/>
                      </a:lnTo>
                      <a:lnTo>
                        <a:pt x="18" y="374"/>
                      </a:lnTo>
                      <a:lnTo>
                        <a:pt x="16" y="371"/>
                      </a:lnTo>
                      <a:lnTo>
                        <a:pt x="16" y="369"/>
                      </a:lnTo>
                      <a:lnTo>
                        <a:pt x="19" y="366"/>
                      </a:lnTo>
                      <a:lnTo>
                        <a:pt x="19" y="365"/>
                      </a:lnTo>
                      <a:lnTo>
                        <a:pt x="19" y="364"/>
                      </a:lnTo>
                      <a:lnTo>
                        <a:pt x="19" y="361"/>
                      </a:lnTo>
                      <a:lnTo>
                        <a:pt x="20" y="359"/>
                      </a:lnTo>
                      <a:lnTo>
                        <a:pt x="20" y="355"/>
                      </a:lnTo>
                      <a:lnTo>
                        <a:pt x="21" y="354"/>
                      </a:lnTo>
                      <a:lnTo>
                        <a:pt x="23" y="354"/>
                      </a:lnTo>
                      <a:lnTo>
                        <a:pt x="25" y="352"/>
                      </a:lnTo>
                      <a:lnTo>
                        <a:pt x="29" y="351"/>
                      </a:lnTo>
                      <a:lnTo>
                        <a:pt x="39" y="338"/>
                      </a:lnTo>
                      <a:lnTo>
                        <a:pt x="46" y="326"/>
                      </a:lnTo>
                      <a:lnTo>
                        <a:pt x="47" y="324"/>
                      </a:lnTo>
                      <a:lnTo>
                        <a:pt x="47" y="323"/>
                      </a:lnTo>
                      <a:lnTo>
                        <a:pt x="47" y="322"/>
                      </a:lnTo>
                      <a:lnTo>
                        <a:pt x="46" y="322"/>
                      </a:lnTo>
                      <a:lnTo>
                        <a:pt x="44" y="322"/>
                      </a:lnTo>
                      <a:lnTo>
                        <a:pt x="43" y="322"/>
                      </a:lnTo>
                      <a:lnTo>
                        <a:pt x="38" y="323"/>
                      </a:lnTo>
                      <a:lnTo>
                        <a:pt x="35" y="323"/>
                      </a:lnTo>
                      <a:lnTo>
                        <a:pt x="34" y="323"/>
                      </a:lnTo>
                      <a:lnTo>
                        <a:pt x="34" y="322"/>
                      </a:lnTo>
                      <a:lnTo>
                        <a:pt x="34" y="321"/>
                      </a:lnTo>
                      <a:lnTo>
                        <a:pt x="34" y="318"/>
                      </a:lnTo>
                      <a:lnTo>
                        <a:pt x="34" y="315"/>
                      </a:lnTo>
                      <a:lnTo>
                        <a:pt x="35" y="315"/>
                      </a:lnTo>
                      <a:lnTo>
                        <a:pt x="37" y="314"/>
                      </a:lnTo>
                      <a:lnTo>
                        <a:pt x="38" y="313"/>
                      </a:lnTo>
                      <a:lnTo>
                        <a:pt x="44" y="310"/>
                      </a:lnTo>
                      <a:lnTo>
                        <a:pt x="47" y="310"/>
                      </a:lnTo>
                      <a:lnTo>
                        <a:pt x="48" y="312"/>
                      </a:lnTo>
                      <a:lnTo>
                        <a:pt x="48" y="313"/>
                      </a:lnTo>
                      <a:lnTo>
                        <a:pt x="56" y="302"/>
                      </a:lnTo>
                      <a:lnTo>
                        <a:pt x="57" y="300"/>
                      </a:lnTo>
                      <a:lnTo>
                        <a:pt x="56" y="299"/>
                      </a:lnTo>
                      <a:lnTo>
                        <a:pt x="49" y="299"/>
                      </a:lnTo>
                      <a:lnTo>
                        <a:pt x="48" y="298"/>
                      </a:lnTo>
                      <a:lnTo>
                        <a:pt x="47" y="298"/>
                      </a:lnTo>
                      <a:lnTo>
                        <a:pt x="47" y="296"/>
                      </a:lnTo>
                      <a:lnTo>
                        <a:pt x="48" y="293"/>
                      </a:lnTo>
                      <a:lnTo>
                        <a:pt x="44" y="290"/>
                      </a:lnTo>
                      <a:lnTo>
                        <a:pt x="43" y="290"/>
                      </a:lnTo>
                      <a:lnTo>
                        <a:pt x="40" y="289"/>
                      </a:lnTo>
                      <a:lnTo>
                        <a:pt x="39" y="288"/>
                      </a:lnTo>
                      <a:lnTo>
                        <a:pt x="38" y="286"/>
                      </a:lnTo>
                      <a:lnTo>
                        <a:pt x="37" y="285"/>
                      </a:lnTo>
                      <a:lnTo>
                        <a:pt x="37" y="284"/>
                      </a:lnTo>
                      <a:lnTo>
                        <a:pt x="38" y="279"/>
                      </a:lnTo>
                      <a:lnTo>
                        <a:pt x="38" y="277"/>
                      </a:lnTo>
                      <a:lnTo>
                        <a:pt x="39" y="277"/>
                      </a:lnTo>
                      <a:lnTo>
                        <a:pt x="39" y="276"/>
                      </a:lnTo>
                      <a:lnTo>
                        <a:pt x="38" y="275"/>
                      </a:lnTo>
                      <a:lnTo>
                        <a:pt x="38" y="274"/>
                      </a:lnTo>
                      <a:lnTo>
                        <a:pt x="35" y="275"/>
                      </a:lnTo>
                      <a:lnTo>
                        <a:pt x="35" y="274"/>
                      </a:lnTo>
                      <a:lnTo>
                        <a:pt x="34" y="274"/>
                      </a:lnTo>
                      <a:lnTo>
                        <a:pt x="34" y="272"/>
                      </a:lnTo>
                      <a:lnTo>
                        <a:pt x="33" y="271"/>
                      </a:lnTo>
                      <a:lnTo>
                        <a:pt x="33" y="270"/>
                      </a:lnTo>
                      <a:lnTo>
                        <a:pt x="33" y="268"/>
                      </a:lnTo>
                      <a:lnTo>
                        <a:pt x="35" y="265"/>
                      </a:lnTo>
                      <a:lnTo>
                        <a:pt x="37" y="263"/>
                      </a:lnTo>
                      <a:lnTo>
                        <a:pt x="39" y="262"/>
                      </a:lnTo>
                      <a:lnTo>
                        <a:pt x="40" y="261"/>
                      </a:lnTo>
                      <a:lnTo>
                        <a:pt x="40" y="260"/>
                      </a:lnTo>
                      <a:lnTo>
                        <a:pt x="40" y="258"/>
                      </a:lnTo>
                      <a:lnTo>
                        <a:pt x="39" y="258"/>
                      </a:lnTo>
                      <a:lnTo>
                        <a:pt x="35" y="257"/>
                      </a:lnTo>
                      <a:lnTo>
                        <a:pt x="32" y="257"/>
                      </a:lnTo>
                      <a:lnTo>
                        <a:pt x="32" y="253"/>
                      </a:lnTo>
                      <a:lnTo>
                        <a:pt x="32" y="251"/>
                      </a:lnTo>
                      <a:lnTo>
                        <a:pt x="32" y="249"/>
                      </a:lnTo>
                      <a:lnTo>
                        <a:pt x="33" y="247"/>
                      </a:lnTo>
                      <a:lnTo>
                        <a:pt x="34" y="246"/>
                      </a:lnTo>
                      <a:lnTo>
                        <a:pt x="35" y="246"/>
                      </a:lnTo>
                      <a:lnTo>
                        <a:pt x="37" y="243"/>
                      </a:lnTo>
                      <a:lnTo>
                        <a:pt x="38" y="242"/>
                      </a:lnTo>
                      <a:lnTo>
                        <a:pt x="39" y="241"/>
                      </a:lnTo>
                      <a:lnTo>
                        <a:pt x="39" y="238"/>
                      </a:lnTo>
                      <a:lnTo>
                        <a:pt x="37" y="233"/>
                      </a:lnTo>
                      <a:lnTo>
                        <a:pt x="35" y="232"/>
                      </a:lnTo>
                      <a:lnTo>
                        <a:pt x="33" y="232"/>
                      </a:lnTo>
                      <a:lnTo>
                        <a:pt x="32" y="233"/>
                      </a:lnTo>
                      <a:lnTo>
                        <a:pt x="33" y="234"/>
                      </a:lnTo>
                      <a:lnTo>
                        <a:pt x="33" y="238"/>
                      </a:lnTo>
                      <a:lnTo>
                        <a:pt x="33" y="239"/>
                      </a:lnTo>
                      <a:lnTo>
                        <a:pt x="32" y="241"/>
                      </a:lnTo>
                      <a:lnTo>
                        <a:pt x="30" y="241"/>
                      </a:lnTo>
                      <a:lnTo>
                        <a:pt x="29" y="241"/>
                      </a:lnTo>
                      <a:lnTo>
                        <a:pt x="28" y="241"/>
                      </a:lnTo>
                      <a:lnTo>
                        <a:pt x="26" y="239"/>
                      </a:lnTo>
                      <a:lnTo>
                        <a:pt x="26" y="238"/>
                      </a:lnTo>
                      <a:lnTo>
                        <a:pt x="26" y="234"/>
                      </a:lnTo>
                      <a:lnTo>
                        <a:pt x="29" y="230"/>
                      </a:lnTo>
                      <a:lnTo>
                        <a:pt x="30" y="229"/>
                      </a:lnTo>
                      <a:lnTo>
                        <a:pt x="33" y="225"/>
                      </a:lnTo>
                      <a:lnTo>
                        <a:pt x="35" y="214"/>
                      </a:lnTo>
                      <a:lnTo>
                        <a:pt x="35" y="206"/>
                      </a:lnTo>
                      <a:lnTo>
                        <a:pt x="33" y="204"/>
                      </a:lnTo>
                      <a:lnTo>
                        <a:pt x="30" y="199"/>
                      </a:lnTo>
                      <a:lnTo>
                        <a:pt x="25" y="186"/>
                      </a:lnTo>
                      <a:lnTo>
                        <a:pt x="30" y="185"/>
                      </a:lnTo>
                      <a:lnTo>
                        <a:pt x="32" y="182"/>
                      </a:lnTo>
                      <a:lnTo>
                        <a:pt x="30" y="180"/>
                      </a:lnTo>
                      <a:lnTo>
                        <a:pt x="23" y="174"/>
                      </a:lnTo>
                      <a:lnTo>
                        <a:pt x="21" y="172"/>
                      </a:lnTo>
                      <a:lnTo>
                        <a:pt x="21" y="171"/>
                      </a:lnTo>
                      <a:lnTo>
                        <a:pt x="21" y="169"/>
                      </a:lnTo>
                      <a:lnTo>
                        <a:pt x="28" y="168"/>
                      </a:lnTo>
                      <a:lnTo>
                        <a:pt x="29" y="167"/>
                      </a:lnTo>
                      <a:lnTo>
                        <a:pt x="29" y="166"/>
                      </a:lnTo>
                      <a:lnTo>
                        <a:pt x="26" y="163"/>
                      </a:lnTo>
                      <a:lnTo>
                        <a:pt x="24" y="162"/>
                      </a:lnTo>
                      <a:lnTo>
                        <a:pt x="24" y="160"/>
                      </a:lnTo>
                      <a:lnTo>
                        <a:pt x="24" y="159"/>
                      </a:lnTo>
                      <a:lnTo>
                        <a:pt x="24" y="158"/>
                      </a:lnTo>
                      <a:lnTo>
                        <a:pt x="25" y="157"/>
                      </a:lnTo>
                      <a:lnTo>
                        <a:pt x="28" y="158"/>
                      </a:lnTo>
                      <a:lnTo>
                        <a:pt x="28" y="157"/>
                      </a:lnTo>
                      <a:lnTo>
                        <a:pt x="29" y="157"/>
                      </a:lnTo>
                      <a:lnTo>
                        <a:pt x="29" y="155"/>
                      </a:lnTo>
                      <a:lnTo>
                        <a:pt x="29" y="154"/>
                      </a:lnTo>
                      <a:lnTo>
                        <a:pt x="28" y="153"/>
                      </a:lnTo>
                      <a:lnTo>
                        <a:pt x="28" y="150"/>
                      </a:lnTo>
                      <a:lnTo>
                        <a:pt x="28" y="148"/>
                      </a:lnTo>
                      <a:lnTo>
                        <a:pt x="33" y="140"/>
                      </a:lnTo>
                      <a:lnTo>
                        <a:pt x="35" y="133"/>
                      </a:lnTo>
                      <a:lnTo>
                        <a:pt x="30" y="127"/>
                      </a:lnTo>
                      <a:lnTo>
                        <a:pt x="30" y="126"/>
                      </a:lnTo>
                      <a:lnTo>
                        <a:pt x="37" y="122"/>
                      </a:lnTo>
                      <a:lnTo>
                        <a:pt x="40" y="122"/>
                      </a:lnTo>
                      <a:lnTo>
                        <a:pt x="47" y="119"/>
                      </a:lnTo>
                      <a:lnTo>
                        <a:pt x="48" y="115"/>
                      </a:lnTo>
                      <a:lnTo>
                        <a:pt x="47" y="113"/>
                      </a:lnTo>
                      <a:lnTo>
                        <a:pt x="44" y="112"/>
                      </a:lnTo>
                      <a:lnTo>
                        <a:pt x="43" y="111"/>
                      </a:lnTo>
                      <a:lnTo>
                        <a:pt x="43" y="110"/>
                      </a:lnTo>
                      <a:lnTo>
                        <a:pt x="43" y="108"/>
                      </a:lnTo>
                      <a:lnTo>
                        <a:pt x="44" y="106"/>
                      </a:lnTo>
                      <a:lnTo>
                        <a:pt x="46" y="106"/>
                      </a:lnTo>
                      <a:lnTo>
                        <a:pt x="47" y="105"/>
                      </a:lnTo>
                      <a:lnTo>
                        <a:pt x="47" y="103"/>
                      </a:lnTo>
                      <a:lnTo>
                        <a:pt x="46" y="102"/>
                      </a:lnTo>
                      <a:lnTo>
                        <a:pt x="44" y="99"/>
                      </a:lnTo>
                      <a:lnTo>
                        <a:pt x="44" y="98"/>
                      </a:lnTo>
                      <a:lnTo>
                        <a:pt x="46" y="98"/>
                      </a:lnTo>
                      <a:lnTo>
                        <a:pt x="48" y="98"/>
                      </a:lnTo>
                      <a:lnTo>
                        <a:pt x="48" y="97"/>
                      </a:lnTo>
                      <a:lnTo>
                        <a:pt x="56" y="83"/>
                      </a:lnTo>
                      <a:lnTo>
                        <a:pt x="65" y="80"/>
                      </a:lnTo>
                      <a:lnTo>
                        <a:pt x="68" y="79"/>
                      </a:lnTo>
                      <a:lnTo>
                        <a:pt x="71" y="77"/>
                      </a:lnTo>
                      <a:lnTo>
                        <a:pt x="72" y="74"/>
                      </a:lnTo>
                      <a:lnTo>
                        <a:pt x="71" y="65"/>
                      </a:lnTo>
                      <a:lnTo>
                        <a:pt x="70" y="52"/>
                      </a:lnTo>
                      <a:lnTo>
                        <a:pt x="70" y="51"/>
                      </a:lnTo>
                      <a:lnTo>
                        <a:pt x="71" y="50"/>
                      </a:lnTo>
                      <a:lnTo>
                        <a:pt x="72" y="50"/>
                      </a:lnTo>
                      <a:lnTo>
                        <a:pt x="73" y="50"/>
                      </a:lnTo>
                      <a:lnTo>
                        <a:pt x="75" y="47"/>
                      </a:lnTo>
                      <a:lnTo>
                        <a:pt x="72" y="45"/>
                      </a:lnTo>
                      <a:lnTo>
                        <a:pt x="71" y="44"/>
                      </a:lnTo>
                      <a:lnTo>
                        <a:pt x="71" y="40"/>
                      </a:lnTo>
                      <a:lnTo>
                        <a:pt x="72" y="37"/>
                      </a:lnTo>
                      <a:lnTo>
                        <a:pt x="73" y="37"/>
                      </a:lnTo>
                      <a:lnTo>
                        <a:pt x="75" y="38"/>
                      </a:lnTo>
                      <a:lnTo>
                        <a:pt x="76" y="38"/>
                      </a:lnTo>
                      <a:lnTo>
                        <a:pt x="77" y="38"/>
                      </a:lnTo>
                      <a:lnTo>
                        <a:pt x="77" y="37"/>
                      </a:lnTo>
                      <a:lnTo>
                        <a:pt x="76" y="31"/>
                      </a:lnTo>
                      <a:lnTo>
                        <a:pt x="77" y="30"/>
                      </a:lnTo>
                      <a:lnTo>
                        <a:pt x="77" y="28"/>
                      </a:lnTo>
                      <a:lnTo>
                        <a:pt x="80" y="28"/>
                      </a:lnTo>
                      <a:lnTo>
                        <a:pt x="81" y="31"/>
                      </a:lnTo>
                      <a:lnTo>
                        <a:pt x="82" y="31"/>
                      </a:lnTo>
                      <a:lnTo>
                        <a:pt x="90" y="30"/>
                      </a:lnTo>
                      <a:lnTo>
                        <a:pt x="91" y="27"/>
                      </a:lnTo>
                      <a:lnTo>
                        <a:pt x="95" y="22"/>
                      </a:lnTo>
                      <a:lnTo>
                        <a:pt x="95" y="19"/>
                      </a:lnTo>
                      <a:lnTo>
                        <a:pt x="94" y="17"/>
                      </a:lnTo>
                      <a:lnTo>
                        <a:pt x="90" y="13"/>
                      </a:lnTo>
                      <a:lnTo>
                        <a:pt x="124" y="11"/>
                      </a:lnTo>
                      <a:lnTo>
                        <a:pt x="128" y="11"/>
                      </a:lnTo>
                      <a:lnTo>
                        <a:pt x="132" y="11"/>
                      </a:lnTo>
                      <a:lnTo>
                        <a:pt x="138" y="11"/>
                      </a:lnTo>
                      <a:lnTo>
                        <a:pt x="145" y="9"/>
                      </a:lnTo>
                      <a:lnTo>
                        <a:pt x="156" y="9"/>
                      </a:lnTo>
                      <a:lnTo>
                        <a:pt x="157" y="9"/>
                      </a:lnTo>
                      <a:lnTo>
                        <a:pt x="169" y="8"/>
                      </a:lnTo>
                      <a:lnTo>
                        <a:pt x="181" y="7"/>
                      </a:lnTo>
                      <a:lnTo>
                        <a:pt x="187" y="7"/>
                      </a:lnTo>
                      <a:lnTo>
                        <a:pt x="197" y="5"/>
                      </a:lnTo>
                      <a:lnTo>
                        <a:pt x="213" y="4"/>
                      </a:lnTo>
                      <a:lnTo>
                        <a:pt x="216" y="4"/>
                      </a:lnTo>
                      <a:lnTo>
                        <a:pt x="242" y="2"/>
                      </a:lnTo>
                      <a:lnTo>
                        <a:pt x="249" y="2"/>
                      </a:lnTo>
                      <a:lnTo>
                        <a:pt x="251" y="2"/>
                      </a:lnTo>
                      <a:close/>
                    </a:path>
                  </a:pathLst>
                </a:custGeom>
                <a:solidFill>
                  <a:srgbClr val="0000AD"/>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0" name="Freeform 167"/>
                <p:cNvSpPr>
                  <a:spLocks/>
                </p:cNvSpPr>
                <p:nvPr/>
              </p:nvSpPr>
              <p:spPr bwMode="auto">
                <a:xfrm>
                  <a:off x="6027738" y="3217863"/>
                  <a:ext cx="857250" cy="771525"/>
                </a:xfrm>
                <a:custGeom>
                  <a:avLst/>
                  <a:gdLst>
                    <a:gd name="T0" fmla="*/ 329 w 540"/>
                    <a:gd name="T1" fmla="*/ 24 h 486"/>
                    <a:gd name="T2" fmla="*/ 330 w 540"/>
                    <a:gd name="T3" fmla="*/ 61 h 486"/>
                    <a:gd name="T4" fmla="*/ 347 w 540"/>
                    <a:gd name="T5" fmla="*/ 98 h 486"/>
                    <a:gd name="T6" fmla="*/ 389 w 540"/>
                    <a:gd name="T7" fmla="*/ 134 h 486"/>
                    <a:gd name="T8" fmla="*/ 408 w 540"/>
                    <a:gd name="T9" fmla="*/ 181 h 486"/>
                    <a:gd name="T10" fmla="*/ 422 w 540"/>
                    <a:gd name="T11" fmla="*/ 170 h 486"/>
                    <a:gd name="T12" fmla="*/ 445 w 540"/>
                    <a:gd name="T13" fmla="*/ 186 h 486"/>
                    <a:gd name="T14" fmla="*/ 442 w 540"/>
                    <a:gd name="T15" fmla="*/ 204 h 486"/>
                    <a:gd name="T16" fmla="*/ 434 w 540"/>
                    <a:gd name="T17" fmla="*/ 226 h 486"/>
                    <a:gd name="T18" fmla="*/ 432 w 540"/>
                    <a:gd name="T19" fmla="*/ 253 h 486"/>
                    <a:gd name="T20" fmla="*/ 467 w 540"/>
                    <a:gd name="T21" fmla="*/ 284 h 486"/>
                    <a:gd name="T22" fmla="*/ 502 w 540"/>
                    <a:gd name="T23" fmla="*/ 314 h 486"/>
                    <a:gd name="T24" fmla="*/ 511 w 540"/>
                    <a:gd name="T25" fmla="*/ 336 h 486"/>
                    <a:gd name="T26" fmla="*/ 508 w 540"/>
                    <a:gd name="T27" fmla="*/ 352 h 486"/>
                    <a:gd name="T28" fmla="*/ 528 w 540"/>
                    <a:gd name="T29" fmla="*/ 376 h 486"/>
                    <a:gd name="T30" fmla="*/ 535 w 540"/>
                    <a:gd name="T31" fmla="*/ 394 h 486"/>
                    <a:gd name="T32" fmla="*/ 535 w 540"/>
                    <a:gd name="T33" fmla="*/ 411 h 486"/>
                    <a:gd name="T34" fmla="*/ 525 w 540"/>
                    <a:gd name="T35" fmla="*/ 413 h 486"/>
                    <a:gd name="T36" fmla="*/ 513 w 540"/>
                    <a:gd name="T37" fmla="*/ 433 h 486"/>
                    <a:gd name="T38" fmla="*/ 512 w 540"/>
                    <a:gd name="T39" fmla="*/ 420 h 486"/>
                    <a:gd name="T40" fmla="*/ 512 w 540"/>
                    <a:gd name="T41" fmla="*/ 442 h 486"/>
                    <a:gd name="T42" fmla="*/ 503 w 540"/>
                    <a:gd name="T43" fmla="*/ 448 h 486"/>
                    <a:gd name="T44" fmla="*/ 498 w 540"/>
                    <a:gd name="T45" fmla="*/ 456 h 486"/>
                    <a:gd name="T46" fmla="*/ 499 w 540"/>
                    <a:gd name="T47" fmla="*/ 479 h 486"/>
                    <a:gd name="T48" fmla="*/ 464 w 540"/>
                    <a:gd name="T49" fmla="*/ 485 h 486"/>
                    <a:gd name="T50" fmla="*/ 462 w 540"/>
                    <a:gd name="T51" fmla="*/ 457 h 486"/>
                    <a:gd name="T52" fmla="*/ 453 w 540"/>
                    <a:gd name="T53" fmla="*/ 433 h 486"/>
                    <a:gd name="T54" fmla="*/ 414 w 540"/>
                    <a:gd name="T55" fmla="*/ 434 h 486"/>
                    <a:gd name="T56" fmla="*/ 381 w 540"/>
                    <a:gd name="T57" fmla="*/ 437 h 486"/>
                    <a:gd name="T58" fmla="*/ 344 w 540"/>
                    <a:gd name="T59" fmla="*/ 438 h 486"/>
                    <a:gd name="T60" fmla="*/ 319 w 540"/>
                    <a:gd name="T61" fmla="*/ 439 h 486"/>
                    <a:gd name="T62" fmla="*/ 291 w 540"/>
                    <a:gd name="T63" fmla="*/ 441 h 486"/>
                    <a:gd name="T64" fmla="*/ 220 w 540"/>
                    <a:gd name="T65" fmla="*/ 443 h 486"/>
                    <a:gd name="T66" fmla="*/ 168 w 540"/>
                    <a:gd name="T67" fmla="*/ 444 h 486"/>
                    <a:gd name="T68" fmla="*/ 95 w 540"/>
                    <a:gd name="T69" fmla="*/ 447 h 486"/>
                    <a:gd name="T70" fmla="*/ 94 w 540"/>
                    <a:gd name="T71" fmla="*/ 409 h 486"/>
                    <a:gd name="T72" fmla="*/ 94 w 540"/>
                    <a:gd name="T73" fmla="*/ 387 h 486"/>
                    <a:gd name="T74" fmla="*/ 94 w 540"/>
                    <a:gd name="T75" fmla="*/ 371 h 486"/>
                    <a:gd name="T76" fmla="*/ 94 w 540"/>
                    <a:gd name="T77" fmla="*/ 344 h 486"/>
                    <a:gd name="T78" fmla="*/ 93 w 540"/>
                    <a:gd name="T79" fmla="*/ 322 h 486"/>
                    <a:gd name="T80" fmla="*/ 93 w 540"/>
                    <a:gd name="T81" fmla="*/ 300 h 486"/>
                    <a:gd name="T82" fmla="*/ 93 w 540"/>
                    <a:gd name="T83" fmla="*/ 282 h 486"/>
                    <a:gd name="T84" fmla="*/ 93 w 540"/>
                    <a:gd name="T85" fmla="*/ 258 h 486"/>
                    <a:gd name="T86" fmla="*/ 93 w 540"/>
                    <a:gd name="T87" fmla="*/ 242 h 486"/>
                    <a:gd name="T88" fmla="*/ 91 w 540"/>
                    <a:gd name="T89" fmla="*/ 204 h 486"/>
                    <a:gd name="T90" fmla="*/ 91 w 540"/>
                    <a:gd name="T91" fmla="*/ 170 h 486"/>
                    <a:gd name="T92" fmla="*/ 74 w 540"/>
                    <a:gd name="T93" fmla="*/ 155 h 486"/>
                    <a:gd name="T94" fmla="*/ 52 w 540"/>
                    <a:gd name="T95" fmla="*/ 118 h 486"/>
                    <a:gd name="T96" fmla="*/ 63 w 540"/>
                    <a:gd name="T97" fmla="*/ 84 h 486"/>
                    <a:gd name="T98" fmla="*/ 49 w 540"/>
                    <a:gd name="T99" fmla="*/ 86 h 486"/>
                    <a:gd name="T100" fmla="*/ 11 w 540"/>
                    <a:gd name="T101" fmla="*/ 37 h 486"/>
                    <a:gd name="T102" fmla="*/ 0 w 540"/>
                    <a:gd name="T103" fmla="*/ 11 h 486"/>
                    <a:gd name="T104" fmla="*/ 23 w 540"/>
                    <a:gd name="T105" fmla="*/ 11 h 486"/>
                    <a:gd name="T106" fmla="*/ 52 w 540"/>
                    <a:gd name="T107" fmla="*/ 11 h 486"/>
                    <a:gd name="T108" fmla="*/ 88 w 540"/>
                    <a:gd name="T109" fmla="*/ 11 h 486"/>
                    <a:gd name="T110" fmla="*/ 112 w 540"/>
                    <a:gd name="T111" fmla="*/ 11 h 486"/>
                    <a:gd name="T112" fmla="*/ 140 w 540"/>
                    <a:gd name="T113" fmla="*/ 10 h 486"/>
                    <a:gd name="T114" fmla="*/ 157 w 540"/>
                    <a:gd name="T115" fmla="*/ 9 h 486"/>
                    <a:gd name="T116" fmla="*/ 178 w 540"/>
                    <a:gd name="T117" fmla="*/ 9 h 486"/>
                    <a:gd name="T118" fmla="*/ 221 w 540"/>
                    <a:gd name="T119" fmla="*/ 6 h 486"/>
                    <a:gd name="T120" fmla="*/ 251 w 540"/>
                    <a:gd name="T121" fmla="*/ 5 h 486"/>
                    <a:gd name="T122" fmla="*/ 281 w 540"/>
                    <a:gd name="T123" fmla="*/ 2 h 486"/>
                    <a:gd name="T124" fmla="*/ 304 w 540"/>
                    <a:gd name="T125"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0" h="486">
                      <a:moveTo>
                        <a:pt x="310" y="0"/>
                      </a:moveTo>
                      <a:lnTo>
                        <a:pt x="310" y="1"/>
                      </a:lnTo>
                      <a:lnTo>
                        <a:pt x="312" y="2"/>
                      </a:lnTo>
                      <a:lnTo>
                        <a:pt x="318" y="7"/>
                      </a:lnTo>
                      <a:lnTo>
                        <a:pt x="319" y="7"/>
                      </a:lnTo>
                      <a:lnTo>
                        <a:pt x="318" y="10"/>
                      </a:lnTo>
                      <a:lnTo>
                        <a:pt x="319" y="11"/>
                      </a:lnTo>
                      <a:lnTo>
                        <a:pt x="326" y="20"/>
                      </a:lnTo>
                      <a:lnTo>
                        <a:pt x="329" y="23"/>
                      </a:lnTo>
                      <a:lnTo>
                        <a:pt x="329" y="24"/>
                      </a:lnTo>
                      <a:lnTo>
                        <a:pt x="334" y="24"/>
                      </a:lnTo>
                      <a:lnTo>
                        <a:pt x="333" y="25"/>
                      </a:lnTo>
                      <a:lnTo>
                        <a:pt x="331" y="28"/>
                      </a:lnTo>
                      <a:lnTo>
                        <a:pt x="329" y="34"/>
                      </a:lnTo>
                      <a:lnTo>
                        <a:pt x="329" y="38"/>
                      </a:lnTo>
                      <a:lnTo>
                        <a:pt x="329" y="39"/>
                      </a:lnTo>
                      <a:lnTo>
                        <a:pt x="328" y="43"/>
                      </a:lnTo>
                      <a:lnTo>
                        <a:pt x="328" y="45"/>
                      </a:lnTo>
                      <a:lnTo>
                        <a:pt x="329" y="51"/>
                      </a:lnTo>
                      <a:lnTo>
                        <a:pt x="330" y="61"/>
                      </a:lnTo>
                      <a:lnTo>
                        <a:pt x="333" y="66"/>
                      </a:lnTo>
                      <a:lnTo>
                        <a:pt x="334" y="70"/>
                      </a:lnTo>
                      <a:lnTo>
                        <a:pt x="335" y="78"/>
                      </a:lnTo>
                      <a:lnTo>
                        <a:pt x="337" y="81"/>
                      </a:lnTo>
                      <a:lnTo>
                        <a:pt x="342" y="87"/>
                      </a:lnTo>
                      <a:lnTo>
                        <a:pt x="342" y="90"/>
                      </a:lnTo>
                      <a:lnTo>
                        <a:pt x="342" y="91"/>
                      </a:lnTo>
                      <a:lnTo>
                        <a:pt x="342" y="92"/>
                      </a:lnTo>
                      <a:lnTo>
                        <a:pt x="343" y="95"/>
                      </a:lnTo>
                      <a:lnTo>
                        <a:pt x="347" y="98"/>
                      </a:lnTo>
                      <a:lnTo>
                        <a:pt x="353" y="104"/>
                      </a:lnTo>
                      <a:lnTo>
                        <a:pt x="357" y="106"/>
                      </a:lnTo>
                      <a:lnTo>
                        <a:pt x="358" y="109"/>
                      </a:lnTo>
                      <a:lnTo>
                        <a:pt x="359" y="110"/>
                      </a:lnTo>
                      <a:lnTo>
                        <a:pt x="368" y="122"/>
                      </a:lnTo>
                      <a:lnTo>
                        <a:pt x="372" y="124"/>
                      </a:lnTo>
                      <a:lnTo>
                        <a:pt x="377" y="127"/>
                      </a:lnTo>
                      <a:lnTo>
                        <a:pt x="381" y="131"/>
                      </a:lnTo>
                      <a:lnTo>
                        <a:pt x="385" y="132"/>
                      </a:lnTo>
                      <a:lnTo>
                        <a:pt x="389" y="134"/>
                      </a:lnTo>
                      <a:lnTo>
                        <a:pt x="394" y="141"/>
                      </a:lnTo>
                      <a:lnTo>
                        <a:pt x="395" y="141"/>
                      </a:lnTo>
                      <a:lnTo>
                        <a:pt x="395" y="143"/>
                      </a:lnTo>
                      <a:lnTo>
                        <a:pt x="399" y="157"/>
                      </a:lnTo>
                      <a:lnTo>
                        <a:pt x="399" y="159"/>
                      </a:lnTo>
                      <a:lnTo>
                        <a:pt x="396" y="162"/>
                      </a:lnTo>
                      <a:lnTo>
                        <a:pt x="401" y="175"/>
                      </a:lnTo>
                      <a:lnTo>
                        <a:pt x="401" y="176"/>
                      </a:lnTo>
                      <a:lnTo>
                        <a:pt x="405" y="179"/>
                      </a:lnTo>
                      <a:lnTo>
                        <a:pt x="408" y="181"/>
                      </a:lnTo>
                      <a:lnTo>
                        <a:pt x="409" y="181"/>
                      </a:lnTo>
                      <a:lnTo>
                        <a:pt x="410" y="181"/>
                      </a:lnTo>
                      <a:lnTo>
                        <a:pt x="412" y="180"/>
                      </a:lnTo>
                      <a:lnTo>
                        <a:pt x="414" y="178"/>
                      </a:lnTo>
                      <a:lnTo>
                        <a:pt x="415" y="175"/>
                      </a:lnTo>
                      <a:lnTo>
                        <a:pt x="415" y="174"/>
                      </a:lnTo>
                      <a:lnTo>
                        <a:pt x="415" y="172"/>
                      </a:lnTo>
                      <a:lnTo>
                        <a:pt x="417" y="171"/>
                      </a:lnTo>
                      <a:lnTo>
                        <a:pt x="418" y="170"/>
                      </a:lnTo>
                      <a:lnTo>
                        <a:pt x="422" y="170"/>
                      </a:lnTo>
                      <a:lnTo>
                        <a:pt x="423" y="171"/>
                      </a:lnTo>
                      <a:lnTo>
                        <a:pt x="432" y="174"/>
                      </a:lnTo>
                      <a:lnTo>
                        <a:pt x="434" y="174"/>
                      </a:lnTo>
                      <a:lnTo>
                        <a:pt x="436" y="175"/>
                      </a:lnTo>
                      <a:lnTo>
                        <a:pt x="437" y="176"/>
                      </a:lnTo>
                      <a:lnTo>
                        <a:pt x="445" y="181"/>
                      </a:lnTo>
                      <a:lnTo>
                        <a:pt x="446" y="181"/>
                      </a:lnTo>
                      <a:lnTo>
                        <a:pt x="446" y="183"/>
                      </a:lnTo>
                      <a:lnTo>
                        <a:pt x="445" y="185"/>
                      </a:lnTo>
                      <a:lnTo>
                        <a:pt x="445" y="186"/>
                      </a:lnTo>
                      <a:lnTo>
                        <a:pt x="442" y="190"/>
                      </a:lnTo>
                      <a:lnTo>
                        <a:pt x="441" y="190"/>
                      </a:lnTo>
                      <a:lnTo>
                        <a:pt x="438" y="194"/>
                      </a:lnTo>
                      <a:lnTo>
                        <a:pt x="438" y="197"/>
                      </a:lnTo>
                      <a:lnTo>
                        <a:pt x="439" y="198"/>
                      </a:lnTo>
                      <a:lnTo>
                        <a:pt x="439" y="199"/>
                      </a:lnTo>
                      <a:lnTo>
                        <a:pt x="441" y="200"/>
                      </a:lnTo>
                      <a:lnTo>
                        <a:pt x="441" y="202"/>
                      </a:lnTo>
                      <a:lnTo>
                        <a:pt x="442" y="203"/>
                      </a:lnTo>
                      <a:lnTo>
                        <a:pt x="442" y="204"/>
                      </a:lnTo>
                      <a:lnTo>
                        <a:pt x="441" y="206"/>
                      </a:lnTo>
                      <a:lnTo>
                        <a:pt x="441" y="207"/>
                      </a:lnTo>
                      <a:lnTo>
                        <a:pt x="441" y="208"/>
                      </a:lnTo>
                      <a:lnTo>
                        <a:pt x="439" y="209"/>
                      </a:lnTo>
                      <a:lnTo>
                        <a:pt x="438" y="211"/>
                      </a:lnTo>
                      <a:lnTo>
                        <a:pt x="437" y="214"/>
                      </a:lnTo>
                      <a:lnTo>
                        <a:pt x="436" y="216"/>
                      </a:lnTo>
                      <a:lnTo>
                        <a:pt x="436" y="217"/>
                      </a:lnTo>
                      <a:lnTo>
                        <a:pt x="434" y="222"/>
                      </a:lnTo>
                      <a:lnTo>
                        <a:pt x="434" y="226"/>
                      </a:lnTo>
                      <a:lnTo>
                        <a:pt x="433" y="227"/>
                      </a:lnTo>
                      <a:lnTo>
                        <a:pt x="431" y="231"/>
                      </a:lnTo>
                      <a:lnTo>
                        <a:pt x="429" y="232"/>
                      </a:lnTo>
                      <a:lnTo>
                        <a:pt x="429" y="233"/>
                      </a:lnTo>
                      <a:lnTo>
                        <a:pt x="428" y="237"/>
                      </a:lnTo>
                      <a:lnTo>
                        <a:pt x="428" y="239"/>
                      </a:lnTo>
                      <a:lnTo>
                        <a:pt x="428" y="242"/>
                      </a:lnTo>
                      <a:lnTo>
                        <a:pt x="429" y="247"/>
                      </a:lnTo>
                      <a:lnTo>
                        <a:pt x="431" y="250"/>
                      </a:lnTo>
                      <a:lnTo>
                        <a:pt x="432" y="253"/>
                      </a:lnTo>
                      <a:lnTo>
                        <a:pt x="439" y="259"/>
                      </a:lnTo>
                      <a:lnTo>
                        <a:pt x="439" y="260"/>
                      </a:lnTo>
                      <a:lnTo>
                        <a:pt x="443" y="263"/>
                      </a:lnTo>
                      <a:lnTo>
                        <a:pt x="450" y="268"/>
                      </a:lnTo>
                      <a:lnTo>
                        <a:pt x="453" y="269"/>
                      </a:lnTo>
                      <a:lnTo>
                        <a:pt x="460" y="275"/>
                      </a:lnTo>
                      <a:lnTo>
                        <a:pt x="462" y="279"/>
                      </a:lnTo>
                      <a:lnTo>
                        <a:pt x="465" y="283"/>
                      </a:lnTo>
                      <a:lnTo>
                        <a:pt x="466" y="284"/>
                      </a:lnTo>
                      <a:lnTo>
                        <a:pt x="467" y="284"/>
                      </a:lnTo>
                      <a:lnTo>
                        <a:pt x="469" y="284"/>
                      </a:lnTo>
                      <a:lnTo>
                        <a:pt x="470" y="283"/>
                      </a:lnTo>
                      <a:lnTo>
                        <a:pt x="471" y="282"/>
                      </a:lnTo>
                      <a:lnTo>
                        <a:pt x="473" y="281"/>
                      </a:lnTo>
                      <a:lnTo>
                        <a:pt x="481" y="286"/>
                      </a:lnTo>
                      <a:lnTo>
                        <a:pt x="488" y="291"/>
                      </a:lnTo>
                      <a:lnTo>
                        <a:pt x="500" y="303"/>
                      </a:lnTo>
                      <a:lnTo>
                        <a:pt x="502" y="308"/>
                      </a:lnTo>
                      <a:lnTo>
                        <a:pt x="502" y="312"/>
                      </a:lnTo>
                      <a:lnTo>
                        <a:pt x="502" y="314"/>
                      </a:lnTo>
                      <a:lnTo>
                        <a:pt x="502" y="315"/>
                      </a:lnTo>
                      <a:lnTo>
                        <a:pt x="502" y="316"/>
                      </a:lnTo>
                      <a:lnTo>
                        <a:pt x="502" y="317"/>
                      </a:lnTo>
                      <a:lnTo>
                        <a:pt x="504" y="322"/>
                      </a:lnTo>
                      <a:lnTo>
                        <a:pt x="506" y="325"/>
                      </a:lnTo>
                      <a:lnTo>
                        <a:pt x="508" y="326"/>
                      </a:lnTo>
                      <a:lnTo>
                        <a:pt x="509" y="328"/>
                      </a:lnTo>
                      <a:lnTo>
                        <a:pt x="511" y="331"/>
                      </a:lnTo>
                      <a:lnTo>
                        <a:pt x="511" y="333"/>
                      </a:lnTo>
                      <a:lnTo>
                        <a:pt x="511" y="336"/>
                      </a:lnTo>
                      <a:lnTo>
                        <a:pt x="511" y="338"/>
                      </a:lnTo>
                      <a:lnTo>
                        <a:pt x="509" y="338"/>
                      </a:lnTo>
                      <a:lnTo>
                        <a:pt x="509" y="339"/>
                      </a:lnTo>
                      <a:lnTo>
                        <a:pt x="507" y="339"/>
                      </a:lnTo>
                      <a:lnTo>
                        <a:pt x="506" y="339"/>
                      </a:lnTo>
                      <a:lnTo>
                        <a:pt x="504" y="341"/>
                      </a:lnTo>
                      <a:lnTo>
                        <a:pt x="503" y="344"/>
                      </a:lnTo>
                      <a:lnTo>
                        <a:pt x="504" y="345"/>
                      </a:lnTo>
                      <a:lnTo>
                        <a:pt x="506" y="348"/>
                      </a:lnTo>
                      <a:lnTo>
                        <a:pt x="508" y="352"/>
                      </a:lnTo>
                      <a:lnTo>
                        <a:pt x="513" y="361"/>
                      </a:lnTo>
                      <a:lnTo>
                        <a:pt x="516" y="368"/>
                      </a:lnTo>
                      <a:lnTo>
                        <a:pt x="516" y="369"/>
                      </a:lnTo>
                      <a:lnTo>
                        <a:pt x="517" y="369"/>
                      </a:lnTo>
                      <a:lnTo>
                        <a:pt x="522" y="373"/>
                      </a:lnTo>
                      <a:lnTo>
                        <a:pt x="525" y="375"/>
                      </a:lnTo>
                      <a:lnTo>
                        <a:pt x="526" y="375"/>
                      </a:lnTo>
                      <a:lnTo>
                        <a:pt x="526" y="376"/>
                      </a:lnTo>
                      <a:lnTo>
                        <a:pt x="527" y="376"/>
                      </a:lnTo>
                      <a:lnTo>
                        <a:pt x="528" y="376"/>
                      </a:lnTo>
                      <a:lnTo>
                        <a:pt x="530" y="375"/>
                      </a:lnTo>
                      <a:lnTo>
                        <a:pt x="531" y="375"/>
                      </a:lnTo>
                      <a:lnTo>
                        <a:pt x="533" y="376"/>
                      </a:lnTo>
                      <a:lnTo>
                        <a:pt x="535" y="376"/>
                      </a:lnTo>
                      <a:lnTo>
                        <a:pt x="537" y="375"/>
                      </a:lnTo>
                      <a:lnTo>
                        <a:pt x="540" y="378"/>
                      </a:lnTo>
                      <a:lnTo>
                        <a:pt x="537" y="390"/>
                      </a:lnTo>
                      <a:lnTo>
                        <a:pt x="535" y="391"/>
                      </a:lnTo>
                      <a:lnTo>
                        <a:pt x="535" y="392"/>
                      </a:lnTo>
                      <a:lnTo>
                        <a:pt x="535" y="394"/>
                      </a:lnTo>
                      <a:lnTo>
                        <a:pt x="540" y="396"/>
                      </a:lnTo>
                      <a:lnTo>
                        <a:pt x="539" y="399"/>
                      </a:lnTo>
                      <a:lnTo>
                        <a:pt x="536" y="399"/>
                      </a:lnTo>
                      <a:lnTo>
                        <a:pt x="535" y="400"/>
                      </a:lnTo>
                      <a:lnTo>
                        <a:pt x="533" y="401"/>
                      </a:lnTo>
                      <a:lnTo>
                        <a:pt x="533" y="402"/>
                      </a:lnTo>
                      <a:lnTo>
                        <a:pt x="533" y="404"/>
                      </a:lnTo>
                      <a:lnTo>
                        <a:pt x="536" y="408"/>
                      </a:lnTo>
                      <a:lnTo>
                        <a:pt x="536" y="410"/>
                      </a:lnTo>
                      <a:lnTo>
                        <a:pt x="535" y="411"/>
                      </a:lnTo>
                      <a:lnTo>
                        <a:pt x="535" y="413"/>
                      </a:lnTo>
                      <a:lnTo>
                        <a:pt x="535" y="414"/>
                      </a:lnTo>
                      <a:lnTo>
                        <a:pt x="535" y="415"/>
                      </a:lnTo>
                      <a:lnTo>
                        <a:pt x="533" y="418"/>
                      </a:lnTo>
                      <a:lnTo>
                        <a:pt x="532" y="419"/>
                      </a:lnTo>
                      <a:lnTo>
                        <a:pt x="530" y="420"/>
                      </a:lnTo>
                      <a:lnTo>
                        <a:pt x="530" y="419"/>
                      </a:lnTo>
                      <a:lnTo>
                        <a:pt x="527" y="416"/>
                      </a:lnTo>
                      <a:lnTo>
                        <a:pt x="526" y="414"/>
                      </a:lnTo>
                      <a:lnTo>
                        <a:pt x="525" y="413"/>
                      </a:lnTo>
                      <a:lnTo>
                        <a:pt x="523" y="414"/>
                      </a:lnTo>
                      <a:lnTo>
                        <a:pt x="521" y="414"/>
                      </a:lnTo>
                      <a:lnTo>
                        <a:pt x="521" y="415"/>
                      </a:lnTo>
                      <a:lnTo>
                        <a:pt x="520" y="420"/>
                      </a:lnTo>
                      <a:lnTo>
                        <a:pt x="520" y="424"/>
                      </a:lnTo>
                      <a:lnTo>
                        <a:pt x="518" y="428"/>
                      </a:lnTo>
                      <a:lnTo>
                        <a:pt x="517" y="429"/>
                      </a:lnTo>
                      <a:lnTo>
                        <a:pt x="516" y="432"/>
                      </a:lnTo>
                      <a:lnTo>
                        <a:pt x="514" y="433"/>
                      </a:lnTo>
                      <a:lnTo>
                        <a:pt x="513" y="433"/>
                      </a:lnTo>
                      <a:lnTo>
                        <a:pt x="513" y="432"/>
                      </a:lnTo>
                      <a:lnTo>
                        <a:pt x="512" y="432"/>
                      </a:lnTo>
                      <a:lnTo>
                        <a:pt x="512" y="430"/>
                      </a:lnTo>
                      <a:lnTo>
                        <a:pt x="512" y="428"/>
                      </a:lnTo>
                      <a:lnTo>
                        <a:pt x="513" y="427"/>
                      </a:lnTo>
                      <a:lnTo>
                        <a:pt x="513" y="425"/>
                      </a:lnTo>
                      <a:lnTo>
                        <a:pt x="513" y="424"/>
                      </a:lnTo>
                      <a:lnTo>
                        <a:pt x="513" y="423"/>
                      </a:lnTo>
                      <a:lnTo>
                        <a:pt x="513" y="422"/>
                      </a:lnTo>
                      <a:lnTo>
                        <a:pt x="512" y="420"/>
                      </a:lnTo>
                      <a:lnTo>
                        <a:pt x="511" y="420"/>
                      </a:lnTo>
                      <a:lnTo>
                        <a:pt x="508" y="420"/>
                      </a:lnTo>
                      <a:lnTo>
                        <a:pt x="507" y="420"/>
                      </a:lnTo>
                      <a:lnTo>
                        <a:pt x="506" y="422"/>
                      </a:lnTo>
                      <a:lnTo>
                        <a:pt x="506" y="423"/>
                      </a:lnTo>
                      <a:lnTo>
                        <a:pt x="506" y="424"/>
                      </a:lnTo>
                      <a:lnTo>
                        <a:pt x="506" y="425"/>
                      </a:lnTo>
                      <a:lnTo>
                        <a:pt x="508" y="429"/>
                      </a:lnTo>
                      <a:lnTo>
                        <a:pt x="509" y="430"/>
                      </a:lnTo>
                      <a:lnTo>
                        <a:pt x="512" y="442"/>
                      </a:lnTo>
                      <a:lnTo>
                        <a:pt x="511" y="443"/>
                      </a:lnTo>
                      <a:lnTo>
                        <a:pt x="511" y="444"/>
                      </a:lnTo>
                      <a:lnTo>
                        <a:pt x="509" y="446"/>
                      </a:lnTo>
                      <a:lnTo>
                        <a:pt x="508" y="446"/>
                      </a:lnTo>
                      <a:lnTo>
                        <a:pt x="507" y="446"/>
                      </a:lnTo>
                      <a:lnTo>
                        <a:pt x="506" y="446"/>
                      </a:lnTo>
                      <a:lnTo>
                        <a:pt x="504" y="446"/>
                      </a:lnTo>
                      <a:lnTo>
                        <a:pt x="503" y="446"/>
                      </a:lnTo>
                      <a:lnTo>
                        <a:pt x="503" y="447"/>
                      </a:lnTo>
                      <a:lnTo>
                        <a:pt x="503" y="448"/>
                      </a:lnTo>
                      <a:lnTo>
                        <a:pt x="503" y="450"/>
                      </a:lnTo>
                      <a:lnTo>
                        <a:pt x="507" y="451"/>
                      </a:lnTo>
                      <a:lnTo>
                        <a:pt x="508" y="452"/>
                      </a:lnTo>
                      <a:lnTo>
                        <a:pt x="509" y="452"/>
                      </a:lnTo>
                      <a:lnTo>
                        <a:pt x="509" y="453"/>
                      </a:lnTo>
                      <a:lnTo>
                        <a:pt x="511" y="455"/>
                      </a:lnTo>
                      <a:lnTo>
                        <a:pt x="509" y="456"/>
                      </a:lnTo>
                      <a:lnTo>
                        <a:pt x="506" y="457"/>
                      </a:lnTo>
                      <a:lnTo>
                        <a:pt x="504" y="457"/>
                      </a:lnTo>
                      <a:lnTo>
                        <a:pt x="498" y="456"/>
                      </a:lnTo>
                      <a:lnTo>
                        <a:pt x="497" y="456"/>
                      </a:lnTo>
                      <a:lnTo>
                        <a:pt x="503" y="462"/>
                      </a:lnTo>
                      <a:lnTo>
                        <a:pt x="504" y="463"/>
                      </a:lnTo>
                      <a:lnTo>
                        <a:pt x="506" y="466"/>
                      </a:lnTo>
                      <a:lnTo>
                        <a:pt x="507" y="467"/>
                      </a:lnTo>
                      <a:lnTo>
                        <a:pt x="507" y="469"/>
                      </a:lnTo>
                      <a:lnTo>
                        <a:pt x="506" y="470"/>
                      </a:lnTo>
                      <a:lnTo>
                        <a:pt x="504" y="471"/>
                      </a:lnTo>
                      <a:lnTo>
                        <a:pt x="499" y="477"/>
                      </a:lnTo>
                      <a:lnTo>
                        <a:pt x="499" y="479"/>
                      </a:lnTo>
                      <a:lnTo>
                        <a:pt x="499" y="480"/>
                      </a:lnTo>
                      <a:lnTo>
                        <a:pt x="498" y="483"/>
                      </a:lnTo>
                      <a:lnTo>
                        <a:pt x="495" y="483"/>
                      </a:lnTo>
                      <a:lnTo>
                        <a:pt x="493" y="483"/>
                      </a:lnTo>
                      <a:lnTo>
                        <a:pt x="485" y="484"/>
                      </a:lnTo>
                      <a:lnTo>
                        <a:pt x="484" y="484"/>
                      </a:lnTo>
                      <a:lnTo>
                        <a:pt x="483" y="484"/>
                      </a:lnTo>
                      <a:lnTo>
                        <a:pt x="478" y="484"/>
                      </a:lnTo>
                      <a:lnTo>
                        <a:pt x="476" y="484"/>
                      </a:lnTo>
                      <a:lnTo>
                        <a:pt x="464" y="485"/>
                      </a:lnTo>
                      <a:lnTo>
                        <a:pt x="461" y="485"/>
                      </a:lnTo>
                      <a:lnTo>
                        <a:pt x="451" y="486"/>
                      </a:lnTo>
                      <a:lnTo>
                        <a:pt x="450" y="486"/>
                      </a:lnTo>
                      <a:lnTo>
                        <a:pt x="446" y="486"/>
                      </a:lnTo>
                      <a:lnTo>
                        <a:pt x="443" y="486"/>
                      </a:lnTo>
                      <a:lnTo>
                        <a:pt x="445" y="485"/>
                      </a:lnTo>
                      <a:lnTo>
                        <a:pt x="447" y="476"/>
                      </a:lnTo>
                      <a:lnTo>
                        <a:pt x="455" y="466"/>
                      </a:lnTo>
                      <a:lnTo>
                        <a:pt x="456" y="463"/>
                      </a:lnTo>
                      <a:lnTo>
                        <a:pt x="462" y="457"/>
                      </a:lnTo>
                      <a:lnTo>
                        <a:pt x="465" y="456"/>
                      </a:lnTo>
                      <a:lnTo>
                        <a:pt x="466" y="455"/>
                      </a:lnTo>
                      <a:lnTo>
                        <a:pt x="466" y="452"/>
                      </a:lnTo>
                      <a:lnTo>
                        <a:pt x="466" y="444"/>
                      </a:lnTo>
                      <a:lnTo>
                        <a:pt x="465" y="443"/>
                      </a:lnTo>
                      <a:lnTo>
                        <a:pt x="460" y="438"/>
                      </a:lnTo>
                      <a:lnTo>
                        <a:pt x="457" y="433"/>
                      </a:lnTo>
                      <a:lnTo>
                        <a:pt x="459" y="432"/>
                      </a:lnTo>
                      <a:lnTo>
                        <a:pt x="455" y="432"/>
                      </a:lnTo>
                      <a:lnTo>
                        <a:pt x="453" y="433"/>
                      </a:lnTo>
                      <a:lnTo>
                        <a:pt x="452" y="433"/>
                      </a:lnTo>
                      <a:lnTo>
                        <a:pt x="443" y="433"/>
                      </a:lnTo>
                      <a:lnTo>
                        <a:pt x="431" y="434"/>
                      </a:lnTo>
                      <a:lnTo>
                        <a:pt x="429" y="434"/>
                      </a:lnTo>
                      <a:lnTo>
                        <a:pt x="424" y="434"/>
                      </a:lnTo>
                      <a:lnTo>
                        <a:pt x="423" y="434"/>
                      </a:lnTo>
                      <a:lnTo>
                        <a:pt x="422" y="434"/>
                      </a:lnTo>
                      <a:lnTo>
                        <a:pt x="420" y="434"/>
                      </a:lnTo>
                      <a:lnTo>
                        <a:pt x="418" y="434"/>
                      </a:lnTo>
                      <a:lnTo>
                        <a:pt x="414" y="434"/>
                      </a:lnTo>
                      <a:lnTo>
                        <a:pt x="413" y="434"/>
                      </a:lnTo>
                      <a:lnTo>
                        <a:pt x="408" y="436"/>
                      </a:lnTo>
                      <a:lnTo>
                        <a:pt x="406" y="436"/>
                      </a:lnTo>
                      <a:lnTo>
                        <a:pt x="401" y="436"/>
                      </a:lnTo>
                      <a:lnTo>
                        <a:pt x="400" y="436"/>
                      </a:lnTo>
                      <a:lnTo>
                        <a:pt x="399" y="436"/>
                      </a:lnTo>
                      <a:lnTo>
                        <a:pt x="392" y="436"/>
                      </a:lnTo>
                      <a:lnTo>
                        <a:pt x="389" y="437"/>
                      </a:lnTo>
                      <a:lnTo>
                        <a:pt x="387" y="437"/>
                      </a:lnTo>
                      <a:lnTo>
                        <a:pt x="381" y="437"/>
                      </a:lnTo>
                      <a:lnTo>
                        <a:pt x="378" y="437"/>
                      </a:lnTo>
                      <a:lnTo>
                        <a:pt x="372" y="437"/>
                      </a:lnTo>
                      <a:lnTo>
                        <a:pt x="371" y="437"/>
                      </a:lnTo>
                      <a:lnTo>
                        <a:pt x="357" y="438"/>
                      </a:lnTo>
                      <a:lnTo>
                        <a:pt x="356" y="438"/>
                      </a:lnTo>
                      <a:lnTo>
                        <a:pt x="354" y="438"/>
                      </a:lnTo>
                      <a:lnTo>
                        <a:pt x="353" y="438"/>
                      </a:lnTo>
                      <a:lnTo>
                        <a:pt x="347" y="438"/>
                      </a:lnTo>
                      <a:lnTo>
                        <a:pt x="345" y="438"/>
                      </a:lnTo>
                      <a:lnTo>
                        <a:pt x="344" y="438"/>
                      </a:lnTo>
                      <a:lnTo>
                        <a:pt x="340" y="438"/>
                      </a:lnTo>
                      <a:lnTo>
                        <a:pt x="338" y="439"/>
                      </a:lnTo>
                      <a:lnTo>
                        <a:pt x="337" y="439"/>
                      </a:lnTo>
                      <a:lnTo>
                        <a:pt x="334" y="439"/>
                      </a:lnTo>
                      <a:lnTo>
                        <a:pt x="333" y="439"/>
                      </a:lnTo>
                      <a:lnTo>
                        <a:pt x="330" y="439"/>
                      </a:lnTo>
                      <a:lnTo>
                        <a:pt x="326" y="439"/>
                      </a:lnTo>
                      <a:lnTo>
                        <a:pt x="325" y="439"/>
                      </a:lnTo>
                      <a:lnTo>
                        <a:pt x="324" y="439"/>
                      </a:lnTo>
                      <a:lnTo>
                        <a:pt x="319" y="439"/>
                      </a:lnTo>
                      <a:lnTo>
                        <a:pt x="309" y="441"/>
                      </a:lnTo>
                      <a:lnTo>
                        <a:pt x="306" y="441"/>
                      </a:lnTo>
                      <a:lnTo>
                        <a:pt x="304" y="441"/>
                      </a:lnTo>
                      <a:lnTo>
                        <a:pt x="302" y="441"/>
                      </a:lnTo>
                      <a:lnTo>
                        <a:pt x="300" y="441"/>
                      </a:lnTo>
                      <a:lnTo>
                        <a:pt x="298" y="441"/>
                      </a:lnTo>
                      <a:lnTo>
                        <a:pt x="297" y="441"/>
                      </a:lnTo>
                      <a:lnTo>
                        <a:pt x="296" y="441"/>
                      </a:lnTo>
                      <a:lnTo>
                        <a:pt x="292" y="441"/>
                      </a:lnTo>
                      <a:lnTo>
                        <a:pt x="291" y="441"/>
                      </a:lnTo>
                      <a:lnTo>
                        <a:pt x="283" y="442"/>
                      </a:lnTo>
                      <a:lnTo>
                        <a:pt x="282" y="442"/>
                      </a:lnTo>
                      <a:lnTo>
                        <a:pt x="265" y="442"/>
                      </a:lnTo>
                      <a:lnTo>
                        <a:pt x="245" y="443"/>
                      </a:lnTo>
                      <a:lnTo>
                        <a:pt x="240" y="443"/>
                      </a:lnTo>
                      <a:lnTo>
                        <a:pt x="239" y="443"/>
                      </a:lnTo>
                      <a:lnTo>
                        <a:pt x="235" y="443"/>
                      </a:lnTo>
                      <a:lnTo>
                        <a:pt x="226" y="443"/>
                      </a:lnTo>
                      <a:lnTo>
                        <a:pt x="221" y="443"/>
                      </a:lnTo>
                      <a:lnTo>
                        <a:pt x="220" y="443"/>
                      </a:lnTo>
                      <a:lnTo>
                        <a:pt x="202" y="444"/>
                      </a:lnTo>
                      <a:lnTo>
                        <a:pt x="201" y="444"/>
                      </a:lnTo>
                      <a:lnTo>
                        <a:pt x="194" y="444"/>
                      </a:lnTo>
                      <a:lnTo>
                        <a:pt x="192" y="444"/>
                      </a:lnTo>
                      <a:lnTo>
                        <a:pt x="185" y="444"/>
                      </a:lnTo>
                      <a:lnTo>
                        <a:pt x="184" y="444"/>
                      </a:lnTo>
                      <a:lnTo>
                        <a:pt x="179" y="444"/>
                      </a:lnTo>
                      <a:lnTo>
                        <a:pt x="170" y="444"/>
                      </a:lnTo>
                      <a:lnTo>
                        <a:pt x="169" y="444"/>
                      </a:lnTo>
                      <a:lnTo>
                        <a:pt x="168" y="444"/>
                      </a:lnTo>
                      <a:lnTo>
                        <a:pt x="156" y="446"/>
                      </a:lnTo>
                      <a:lnTo>
                        <a:pt x="152" y="446"/>
                      </a:lnTo>
                      <a:lnTo>
                        <a:pt x="151" y="446"/>
                      </a:lnTo>
                      <a:lnTo>
                        <a:pt x="149" y="446"/>
                      </a:lnTo>
                      <a:lnTo>
                        <a:pt x="138" y="446"/>
                      </a:lnTo>
                      <a:lnTo>
                        <a:pt x="137" y="446"/>
                      </a:lnTo>
                      <a:lnTo>
                        <a:pt x="136" y="446"/>
                      </a:lnTo>
                      <a:lnTo>
                        <a:pt x="103" y="446"/>
                      </a:lnTo>
                      <a:lnTo>
                        <a:pt x="100" y="446"/>
                      </a:lnTo>
                      <a:lnTo>
                        <a:pt x="95" y="447"/>
                      </a:lnTo>
                      <a:lnTo>
                        <a:pt x="95" y="444"/>
                      </a:lnTo>
                      <a:lnTo>
                        <a:pt x="95" y="443"/>
                      </a:lnTo>
                      <a:lnTo>
                        <a:pt x="95" y="442"/>
                      </a:lnTo>
                      <a:lnTo>
                        <a:pt x="95" y="438"/>
                      </a:lnTo>
                      <a:lnTo>
                        <a:pt x="95" y="436"/>
                      </a:lnTo>
                      <a:lnTo>
                        <a:pt x="95" y="434"/>
                      </a:lnTo>
                      <a:lnTo>
                        <a:pt x="95" y="428"/>
                      </a:lnTo>
                      <a:lnTo>
                        <a:pt x="95" y="425"/>
                      </a:lnTo>
                      <a:lnTo>
                        <a:pt x="94" y="418"/>
                      </a:lnTo>
                      <a:lnTo>
                        <a:pt x="94" y="409"/>
                      </a:lnTo>
                      <a:lnTo>
                        <a:pt x="94" y="406"/>
                      </a:lnTo>
                      <a:lnTo>
                        <a:pt x="94" y="404"/>
                      </a:lnTo>
                      <a:lnTo>
                        <a:pt x="94" y="402"/>
                      </a:lnTo>
                      <a:lnTo>
                        <a:pt x="94" y="401"/>
                      </a:lnTo>
                      <a:lnTo>
                        <a:pt x="94" y="400"/>
                      </a:lnTo>
                      <a:lnTo>
                        <a:pt x="94" y="399"/>
                      </a:lnTo>
                      <a:lnTo>
                        <a:pt x="94" y="394"/>
                      </a:lnTo>
                      <a:lnTo>
                        <a:pt x="94" y="392"/>
                      </a:lnTo>
                      <a:lnTo>
                        <a:pt x="94" y="389"/>
                      </a:lnTo>
                      <a:lnTo>
                        <a:pt x="94" y="387"/>
                      </a:lnTo>
                      <a:lnTo>
                        <a:pt x="94" y="385"/>
                      </a:lnTo>
                      <a:lnTo>
                        <a:pt x="94" y="383"/>
                      </a:lnTo>
                      <a:lnTo>
                        <a:pt x="94" y="382"/>
                      </a:lnTo>
                      <a:lnTo>
                        <a:pt x="94" y="381"/>
                      </a:lnTo>
                      <a:lnTo>
                        <a:pt x="94" y="380"/>
                      </a:lnTo>
                      <a:lnTo>
                        <a:pt x="94" y="378"/>
                      </a:lnTo>
                      <a:lnTo>
                        <a:pt x="94" y="376"/>
                      </a:lnTo>
                      <a:lnTo>
                        <a:pt x="94" y="375"/>
                      </a:lnTo>
                      <a:lnTo>
                        <a:pt x="94" y="373"/>
                      </a:lnTo>
                      <a:lnTo>
                        <a:pt x="94" y="371"/>
                      </a:lnTo>
                      <a:lnTo>
                        <a:pt x="94" y="368"/>
                      </a:lnTo>
                      <a:lnTo>
                        <a:pt x="94" y="367"/>
                      </a:lnTo>
                      <a:lnTo>
                        <a:pt x="94" y="358"/>
                      </a:lnTo>
                      <a:lnTo>
                        <a:pt x="94" y="357"/>
                      </a:lnTo>
                      <a:lnTo>
                        <a:pt x="94" y="354"/>
                      </a:lnTo>
                      <a:lnTo>
                        <a:pt x="94" y="350"/>
                      </a:lnTo>
                      <a:lnTo>
                        <a:pt x="94" y="349"/>
                      </a:lnTo>
                      <a:lnTo>
                        <a:pt x="94" y="348"/>
                      </a:lnTo>
                      <a:lnTo>
                        <a:pt x="94" y="345"/>
                      </a:lnTo>
                      <a:lnTo>
                        <a:pt x="94" y="344"/>
                      </a:lnTo>
                      <a:lnTo>
                        <a:pt x="94" y="343"/>
                      </a:lnTo>
                      <a:lnTo>
                        <a:pt x="94" y="341"/>
                      </a:lnTo>
                      <a:lnTo>
                        <a:pt x="94" y="338"/>
                      </a:lnTo>
                      <a:lnTo>
                        <a:pt x="94" y="336"/>
                      </a:lnTo>
                      <a:lnTo>
                        <a:pt x="93" y="334"/>
                      </a:lnTo>
                      <a:lnTo>
                        <a:pt x="93" y="333"/>
                      </a:lnTo>
                      <a:lnTo>
                        <a:pt x="93" y="331"/>
                      </a:lnTo>
                      <a:lnTo>
                        <a:pt x="93" y="328"/>
                      </a:lnTo>
                      <a:lnTo>
                        <a:pt x="93" y="325"/>
                      </a:lnTo>
                      <a:lnTo>
                        <a:pt x="93" y="322"/>
                      </a:lnTo>
                      <a:lnTo>
                        <a:pt x="93" y="321"/>
                      </a:lnTo>
                      <a:lnTo>
                        <a:pt x="93" y="320"/>
                      </a:lnTo>
                      <a:lnTo>
                        <a:pt x="93" y="319"/>
                      </a:lnTo>
                      <a:lnTo>
                        <a:pt x="93" y="316"/>
                      </a:lnTo>
                      <a:lnTo>
                        <a:pt x="93" y="315"/>
                      </a:lnTo>
                      <a:lnTo>
                        <a:pt x="93" y="306"/>
                      </a:lnTo>
                      <a:lnTo>
                        <a:pt x="93" y="303"/>
                      </a:lnTo>
                      <a:lnTo>
                        <a:pt x="93" y="302"/>
                      </a:lnTo>
                      <a:lnTo>
                        <a:pt x="93" y="301"/>
                      </a:lnTo>
                      <a:lnTo>
                        <a:pt x="93" y="300"/>
                      </a:lnTo>
                      <a:lnTo>
                        <a:pt x="93" y="298"/>
                      </a:lnTo>
                      <a:lnTo>
                        <a:pt x="93" y="297"/>
                      </a:lnTo>
                      <a:lnTo>
                        <a:pt x="93" y="296"/>
                      </a:lnTo>
                      <a:lnTo>
                        <a:pt x="93" y="294"/>
                      </a:lnTo>
                      <a:lnTo>
                        <a:pt x="93" y="293"/>
                      </a:lnTo>
                      <a:lnTo>
                        <a:pt x="93" y="292"/>
                      </a:lnTo>
                      <a:lnTo>
                        <a:pt x="93" y="291"/>
                      </a:lnTo>
                      <a:lnTo>
                        <a:pt x="93" y="289"/>
                      </a:lnTo>
                      <a:lnTo>
                        <a:pt x="93" y="287"/>
                      </a:lnTo>
                      <a:lnTo>
                        <a:pt x="93" y="282"/>
                      </a:lnTo>
                      <a:lnTo>
                        <a:pt x="93" y="279"/>
                      </a:lnTo>
                      <a:lnTo>
                        <a:pt x="93" y="270"/>
                      </a:lnTo>
                      <a:lnTo>
                        <a:pt x="93" y="269"/>
                      </a:lnTo>
                      <a:lnTo>
                        <a:pt x="93" y="268"/>
                      </a:lnTo>
                      <a:lnTo>
                        <a:pt x="93" y="265"/>
                      </a:lnTo>
                      <a:lnTo>
                        <a:pt x="93" y="264"/>
                      </a:lnTo>
                      <a:lnTo>
                        <a:pt x="93" y="263"/>
                      </a:lnTo>
                      <a:lnTo>
                        <a:pt x="93" y="261"/>
                      </a:lnTo>
                      <a:lnTo>
                        <a:pt x="93" y="260"/>
                      </a:lnTo>
                      <a:lnTo>
                        <a:pt x="93" y="258"/>
                      </a:lnTo>
                      <a:lnTo>
                        <a:pt x="93" y="255"/>
                      </a:lnTo>
                      <a:lnTo>
                        <a:pt x="93" y="254"/>
                      </a:lnTo>
                      <a:lnTo>
                        <a:pt x="93" y="253"/>
                      </a:lnTo>
                      <a:lnTo>
                        <a:pt x="93" y="251"/>
                      </a:lnTo>
                      <a:lnTo>
                        <a:pt x="93" y="250"/>
                      </a:lnTo>
                      <a:lnTo>
                        <a:pt x="93" y="247"/>
                      </a:lnTo>
                      <a:lnTo>
                        <a:pt x="93" y="246"/>
                      </a:lnTo>
                      <a:lnTo>
                        <a:pt x="93" y="245"/>
                      </a:lnTo>
                      <a:lnTo>
                        <a:pt x="93" y="244"/>
                      </a:lnTo>
                      <a:lnTo>
                        <a:pt x="93" y="242"/>
                      </a:lnTo>
                      <a:lnTo>
                        <a:pt x="93" y="235"/>
                      </a:lnTo>
                      <a:lnTo>
                        <a:pt x="93" y="233"/>
                      </a:lnTo>
                      <a:lnTo>
                        <a:pt x="93" y="227"/>
                      </a:lnTo>
                      <a:lnTo>
                        <a:pt x="91" y="225"/>
                      </a:lnTo>
                      <a:lnTo>
                        <a:pt x="93" y="225"/>
                      </a:lnTo>
                      <a:lnTo>
                        <a:pt x="91" y="221"/>
                      </a:lnTo>
                      <a:lnTo>
                        <a:pt x="91" y="220"/>
                      </a:lnTo>
                      <a:lnTo>
                        <a:pt x="91" y="218"/>
                      </a:lnTo>
                      <a:lnTo>
                        <a:pt x="91" y="207"/>
                      </a:lnTo>
                      <a:lnTo>
                        <a:pt x="91" y="204"/>
                      </a:lnTo>
                      <a:lnTo>
                        <a:pt x="91" y="199"/>
                      </a:lnTo>
                      <a:lnTo>
                        <a:pt x="91" y="195"/>
                      </a:lnTo>
                      <a:lnTo>
                        <a:pt x="91" y="194"/>
                      </a:lnTo>
                      <a:lnTo>
                        <a:pt x="91" y="193"/>
                      </a:lnTo>
                      <a:lnTo>
                        <a:pt x="91" y="192"/>
                      </a:lnTo>
                      <a:lnTo>
                        <a:pt x="91" y="186"/>
                      </a:lnTo>
                      <a:lnTo>
                        <a:pt x="91" y="185"/>
                      </a:lnTo>
                      <a:lnTo>
                        <a:pt x="91" y="174"/>
                      </a:lnTo>
                      <a:lnTo>
                        <a:pt x="91" y="172"/>
                      </a:lnTo>
                      <a:lnTo>
                        <a:pt x="91" y="170"/>
                      </a:lnTo>
                      <a:lnTo>
                        <a:pt x="91" y="167"/>
                      </a:lnTo>
                      <a:lnTo>
                        <a:pt x="93" y="164"/>
                      </a:lnTo>
                      <a:lnTo>
                        <a:pt x="93" y="162"/>
                      </a:lnTo>
                      <a:lnTo>
                        <a:pt x="91" y="162"/>
                      </a:lnTo>
                      <a:lnTo>
                        <a:pt x="84" y="161"/>
                      </a:lnTo>
                      <a:lnTo>
                        <a:pt x="82" y="161"/>
                      </a:lnTo>
                      <a:lnTo>
                        <a:pt x="81" y="161"/>
                      </a:lnTo>
                      <a:lnTo>
                        <a:pt x="80" y="161"/>
                      </a:lnTo>
                      <a:lnTo>
                        <a:pt x="77" y="157"/>
                      </a:lnTo>
                      <a:lnTo>
                        <a:pt x="74" y="155"/>
                      </a:lnTo>
                      <a:lnTo>
                        <a:pt x="68" y="147"/>
                      </a:lnTo>
                      <a:lnTo>
                        <a:pt x="67" y="145"/>
                      </a:lnTo>
                      <a:lnTo>
                        <a:pt x="67" y="142"/>
                      </a:lnTo>
                      <a:lnTo>
                        <a:pt x="67" y="141"/>
                      </a:lnTo>
                      <a:lnTo>
                        <a:pt x="65" y="137"/>
                      </a:lnTo>
                      <a:lnTo>
                        <a:pt x="63" y="134"/>
                      </a:lnTo>
                      <a:lnTo>
                        <a:pt x="52" y="123"/>
                      </a:lnTo>
                      <a:lnTo>
                        <a:pt x="52" y="122"/>
                      </a:lnTo>
                      <a:lnTo>
                        <a:pt x="52" y="120"/>
                      </a:lnTo>
                      <a:lnTo>
                        <a:pt x="52" y="118"/>
                      </a:lnTo>
                      <a:lnTo>
                        <a:pt x="55" y="114"/>
                      </a:lnTo>
                      <a:lnTo>
                        <a:pt x="58" y="108"/>
                      </a:lnTo>
                      <a:lnTo>
                        <a:pt x="60" y="108"/>
                      </a:lnTo>
                      <a:lnTo>
                        <a:pt x="65" y="101"/>
                      </a:lnTo>
                      <a:lnTo>
                        <a:pt x="66" y="101"/>
                      </a:lnTo>
                      <a:lnTo>
                        <a:pt x="68" y="98"/>
                      </a:lnTo>
                      <a:lnTo>
                        <a:pt x="67" y="92"/>
                      </a:lnTo>
                      <a:lnTo>
                        <a:pt x="66" y="85"/>
                      </a:lnTo>
                      <a:lnTo>
                        <a:pt x="65" y="84"/>
                      </a:lnTo>
                      <a:lnTo>
                        <a:pt x="63" y="84"/>
                      </a:lnTo>
                      <a:lnTo>
                        <a:pt x="61" y="84"/>
                      </a:lnTo>
                      <a:lnTo>
                        <a:pt x="60" y="84"/>
                      </a:lnTo>
                      <a:lnTo>
                        <a:pt x="58" y="84"/>
                      </a:lnTo>
                      <a:lnTo>
                        <a:pt x="58" y="85"/>
                      </a:lnTo>
                      <a:lnTo>
                        <a:pt x="58" y="86"/>
                      </a:lnTo>
                      <a:lnTo>
                        <a:pt x="57" y="86"/>
                      </a:lnTo>
                      <a:lnTo>
                        <a:pt x="57" y="87"/>
                      </a:lnTo>
                      <a:lnTo>
                        <a:pt x="53" y="87"/>
                      </a:lnTo>
                      <a:lnTo>
                        <a:pt x="52" y="86"/>
                      </a:lnTo>
                      <a:lnTo>
                        <a:pt x="49" y="86"/>
                      </a:lnTo>
                      <a:lnTo>
                        <a:pt x="46" y="84"/>
                      </a:lnTo>
                      <a:lnTo>
                        <a:pt x="37" y="75"/>
                      </a:lnTo>
                      <a:lnTo>
                        <a:pt x="35" y="73"/>
                      </a:lnTo>
                      <a:lnTo>
                        <a:pt x="35" y="72"/>
                      </a:lnTo>
                      <a:lnTo>
                        <a:pt x="19" y="47"/>
                      </a:lnTo>
                      <a:lnTo>
                        <a:pt x="16" y="45"/>
                      </a:lnTo>
                      <a:lnTo>
                        <a:pt x="16" y="44"/>
                      </a:lnTo>
                      <a:lnTo>
                        <a:pt x="16" y="43"/>
                      </a:lnTo>
                      <a:lnTo>
                        <a:pt x="16" y="42"/>
                      </a:lnTo>
                      <a:lnTo>
                        <a:pt x="11" y="37"/>
                      </a:lnTo>
                      <a:lnTo>
                        <a:pt x="6" y="24"/>
                      </a:lnTo>
                      <a:lnTo>
                        <a:pt x="6" y="21"/>
                      </a:lnTo>
                      <a:lnTo>
                        <a:pt x="6" y="20"/>
                      </a:lnTo>
                      <a:lnTo>
                        <a:pt x="9" y="17"/>
                      </a:lnTo>
                      <a:lnTo>
                        <a:pt x="6" y="15"/>
                      </a:lnTo>
                      <a:lnTo>
                        <a:pt x="5" y="17"/>
                      </a:lnTo>
                      <a:lnTo>
                        <a:pt x="1" y="17"/>
                      </a:lnTo>
                      <a:lnTo>
                        <a:pt x="1" y="16"/>
                      </a:lnTo>
                      <a:lnTo>
                        <a:pt x="0" y="16"/>
                      </a:lnTo>
                      <a:lnTo>
                        <a:pt x="0" y="11"/>
                      </a:lnTo>
                      <a:lnTo>
                        <a:pt x="0" y="10"/>
                      </a:lnTo>
                      <a:lnTo>
                        <a:pt x="2" y="10"/>
                      </a:lnTo>
                      <a:lnTo>
                        <a:pt x="6" y="10"/>
                      </a:lnTo>
                      <a:lnTo>
                        <a:pt x="10" y="10"/>
                      </a:lnTo>
                      <a:lnTo>
                        <a:pt x="13" y="11"/>
                      </a:lnTo>
                      <a:lnTo>
                        <a:pt x="15" y="11"/>
                      </a:lnTo>
                      <a:lnTo>
                        <a:pt x="16" y="11"/>
                      </a:lnTo>
                      <a:lnTo>
                        <a:pt x="18" y="11"/>
                      </a:lnTo>
                      <a:lnTo>
                        <a:pt x="19" y="11"/>
                      </a:lnTo>
                      <a:lnTo>
                        <a:pt x="23" y="11"/>
                      </a:lnTo>
                      <a:lnTo>
                        <a:pt x="27" y="11"/>
                      </a:lnTo>
                      <a:lnTo>
                        <a:pt x="30" y="11"/>
                      </a:lnTo>
                      <a:lnTo>
                        <a:pt x="32" y="11"/>
                      </a:lnTo>
                      <a:lnTo>
                        <a:pt x="33" y="11"/>
                      </a:lnTo>
                      <a:lnTo>
                        <a:pt x="42" y="11"/>
                      </a:lnTo>
                      <a:lnTo>
                        <a:pt x="43" y="11"/>
                      </a:lnTo>
                      <a:lnTo>
                        <a:pt x="47" y="11"/>
                      </a:lnTo>
                      <a:lnTo>
                        <a:pt x="49" y="11"/>
                      </a:lnTo>
                      <a:lnTo>
                        <a:pt x="51" y="11"/>
                      </a:lnTo>
                      <a:lnTo>
                        <a:pt x="52" y="11"/>
                      </a:lnTo>
                      <a:lnTo>
                        <a:pt x="53" y="11"/>
                      </a:lnTo>
                      <a:lnTo>
                        <a:pt x="62" y="11"/>
                      </a:lnTo>
                      <a:lnTo>
                        <a:pt x="66" y="11"/>
                      </a:lnTo>
                      <a:lnTo>
                        <a:pt x="67" y="11"/>
                      </a:lnTo>
                      <a:lnTo>
                        <a:pt x="72" y="11"/>
                      </a:lnTo>
                      <a:lnTo>
                        <a:pt x="74" y="11"/>
                      </a:lnTo>
                      <a:lnTo>
                        <a:pt x="76" y="11"/>
                      </a:lnTo>
                      <a:lnTo>
                        <a:pt x="81" y="11"/>
                      </a:lnTo>
                      <a:lnTo>
                        <a:pt x="84" y="11"/>
                      </a:lnTo>
                      <a:lnTo>
                        <a:pt x="88" y="11"/>
                      </a:lnTo>
                      <a:lnTo>
                        <a:pt x="90" y="11"/>
                      </a:lnTo>
                      <a:lnTo>
                        <a:pt x="94" y="11"/>
                      </a:lnTo>
                      <a:lnTo>
                        <a:pt x="95" y="11"/>
                      </a:lnTo>
                      <a:lnTo>
                        <a:pt x="98" y="11"/>
                      </a:lnTo>
                      <a:lnTo>
                        <a:pt x="99" y="11"/>
                      </a:lnTo>
                      <a:lnTo>
                        <a:pt x="100" y="11"/>
                      </a:lnTo>
                      <a:lnTo>
                        <a:pt x="103" y="11"/>
                      </a:lnTo>
                      <a:lnTo>
                        <a:pt x="108" y="11"/>
                      </a:lnTo>
                      <a:lnTo>
                        <a:pt x="110" y="11"/>
                      </a:lnTo>
                      <a:lnTo>
                        <a:pt x="112" y="11"/>
                      </a:lnTo>
                      <a:lnTo>
                        <a:pt x="113" y="11"/>
                      </a:lnTo>
                      <a:lnTo>
                        <a:pt x="114" y="11"/>
                      </a:lnTo>
                      <a:lnTo>
                        <a:pt x="118" y="11"/>
                      </a:lnTo>
                      <a:lnTo>
                        <a:pt x="128" y="10"/>
                      </a:lnTo>
                      <a:lnTo>
                        <a:pt x="129" y="10"/>
                      </a:lnTo>
                      <a:lnTo>
                        <a:pt x="133" y="10"/>
                      </a:lnTo>
                      <a:lnTo>
                        <a:pt x="135" y="10"/>
                      </a:lnTo>
                      <a:lnTo>
                        <a:pt x="137" y="10"/>
                      </a:lnTo>
                      <a:lnTo>
                        <a:pt x="138" y="10"/>
                      </a:lnTo>
                      <a:lnTo>
                        <a:pt x="140" y="10"/>
                      </a:lnTo>
                      <a:lnTo>
                        <a:pt x="141" y="10"/>
                      </a:lnTo>
                      <a:lnTo>
                        <a:pt x="142" y="10"/>
                      </a:lnTo>
                      <a:lnTo>
                        <a:pt x="143" y="10"/>
                      </a:lnTo>
                      <a:lnTo>
                        <a:pt x="147" y="10"/>
                      </a:lnTo>
                      <a:lnTo>
                        <a:pt x="150" y="10"/>
                      </a:lnTo>
                      <a:lnTo>
                        <a:pt x="152" y="9"/>
                      </a:lnTo>
                      <a:lnTo>
                        <a:pt x="154" y="9"/>
                      </a:lnTo>
                      <a:lnTo>
                        <a:pt x="155" y="9"/>
                      </a:lnTo>
                      <a:lnTo>
                        <a:pt x="156" y="9"/>
                      </a:lnTo>
                      <a:lnTo>
                        <a:pt x="157" y="9"/>
                      </a:lnTo>
                      <a:lnTo>
                        <a:pt x="160" y="9"/>
                      </a:lnTo>
                      <a:lnTo>
                        <a:pt x="161" y="9"/>
                      </a:lnTo>
                      <a:lnTo>
                        <a:pt x="163" y="9"/>
                      </a:lnTo>
                      <a:lnTo>
                        <a:pt x="166" y="9"/>
                      </a:lnTo>
                      <a:lnTo>
                        <a:pt x="169" y="9"/>
                      </a:lnTo>
                      <a:lnTo>
                        <a:pt x="170" y="9"/>
                      </a:lnTo>
                      <a:lnTo>
                        <a:pt x="171" y="9"/>
                      </a:lnTo>
                      <a:lnTo>
                        <a:pt x="173" y="9"/>
                      </a:lnTo>
                      <a:lnTo>
                        <a:pt x="176" y="9"/>
                      </a:lnTo>
                      <a:lnTo>
                        <a:pt x="178" y="9"/>
                      </a:lnTo>
                      <a:lnTo>
                        <a:pt x="184" y="9"/>
                      </a:lnTo>
                      <a:lnTo>
                        <a:pt x="185" y="7"/>
                      </a:lnTo>
                      <a:lnTo>
                        <a:pt x="188" y="7"/>
                      </a:lnTo>
                      <a:lnTo>
                        <a:pt x="192" y="7"/>
                      </a:lnTo>
                      <a:lnTo>
                        <a:pt x="204" y="7"/>
                      </a:lnTo>
                      <a:lnTo>
                        <a:pt x="206" y="7"/>
                      </a:lnTo>
                      <a:lnTo>
                        <a:pt x="216" y="6"/>
                      </a:lnTo>
                      <a:lnTo>
                        <a:pt x="217" y="6"/>
                      </a:lnTo>
                      <a:lnTo>
                        <a:pt x="220" y="6"/>
                      </a:lnTo>
                      <a:lnTo>
                        <a:pt x="221" y="6"/>
                      </a:lnTo>
                      <a:lnTo>
                        <a:pt x="222" y="6"/>
                      </a:lnTo>
                      <a:lnTo>
                        <a:pt x="223" y="6"/>
                      </a:lnTo>
                      <a:lnTo>
                        <a:pt x="225" y="6"/>
                      </a:lnTo>
                      <a:lnTo>
                        <a:pt x="231" y="6"/>
                      </a:lnTo>
                      <a:lnTo>
                        <a:pt x="232" y="6"/>
                      </a:lnTo>
                      <a:lnTo>
                        <a:pt x="234" y="5"/>
                      </a:lnTo>
                      <a:lnTo>
                        <a:pt x="236" y="5"/>
                      </a:lnTo>
                      <a:lnTo>
                        <a:pt x="240" y="5"/>
                      </a:lnTo>
                      <a:lnTo>
                        <a:pt x="244" y="5"/>
                      </a:lnTo>
                      <a:lnTo>
                        <a:pt x="251" y="5"/>
                      </a:lnTo>
                      <a:lnTo>
                        <a:pt x="254" y="4"/>
                      </a:lnTo>
                      <a:lnTo>
                        <a:pt x="259" y="4"/>
                      </a:lnTo>
                      <a:lnTo>
                        <a:pt x="262" y="4"/>
                      </a:lnTo>
                      <a:lnTo>
                        <a:pt x="263" y="4"/>
                      </a:lnTo>
                      <a:lnTo>
                        <a:pt x="265" y="4"/>
                      </a:lnTo>
                      <a:lnTo>
                        <a:pt x="270" y="4"/>
                      </a:lnTo>
                      <a:lnTo>
                        <a:pt x="272" y="2"/>
                      </a:lnTo>
                      <a:lnTo>
                        <a:pt x="273" y="2"/>
                      </a:lnTo>
                      <a:lnTo>
                        <a:pt x="274" y="2"/>
                      </a:lnTo>
                      <a:lnTo>
                        <a:pt x="281" y="2"/>
                      </a:lnTo>
                      <a:lnTo>
                        <a:pt x="282" y="2"/>
                      </a:lnTo>
                      <a:lnTo>
                        <a:pt x="283" y="2"/>
                      </a:lnTo>
                      <a:lnTo>
                        <a:pt x="286" y="2"/>
                      </a:lnTo>
                      <a:lnTo>
                        <a:pt x="288" y="2"/>
                      </a:lnTo>
                      <a:lnTo>
                        <a:pt x="291" y="1"/>
                      </a:lnTo>
                      <a:lnTo>
                        <a:pt x="293" y="1"/>
                      </a:lnTo>
                      <a:lnTo>
                        <a:pt x="298" y="1"/>
                      </a:lnTo>
                      <a:lnTo>
                        <a:pt x="301" y="1"/>
                      </a:lnTo>
                      <a:lnTo>
                        <a:pt x="302" y="1"/>
                      </a:lnTo>
                      <a:lnTo>
                        <a:pt x="304" y="0"/>
                      </a:lnTo>
                      <a:lnTo>
                        <a:pt x="305" y="0"/>
                      </a:lnTo>
                      <a:lnTo>
                        <a:pt x="310" y="0"/>
                      </a:lnTo>
                      <a:close/>
                    </a:path>
                  </a:pathLst>
                </a:custGeom>
                <a:solidFill>
                  <a:srgbClr val="91FF40"/>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1" name="Freeform 168"/>
                <p:cNvSpPr>
                  <a:spLocks/>
                </p:cNvSpPr>
                <p:nvPr/>
              </p:nvSpPr>
              <p:spPr bwMode="auto">
                <a:xfrm>
                  <a:off x="3856038" y="1571625"/>
                  <a:ext cx="1292225" cy="873125"/>
                </a:xfrm>
                <a:custGeom>
                  <a:avLst/>
                  <a:gdLst>
                    <a:gd name="T0" fmla="*/ 217 w 814"/>
                    <a:gd name="T1" fmla="*/ 40 h 550"/>
                    <a:gd name="T2" fmla="*/ 298 w 814"/>
                    <a:gd name="T3" fmla="*/ 54 h 550"/>
                    <a:gd name="T4" fmla="*/ 406 w 814"/>
                    <a:gd name="T5" fmla="*/ 72 h 550"/>
                    <a:gd name="T6" fmla="*/ 482 w 814"/>
                    <a:gd name="T7" fmla="*/ 84 h 550"/>
                    <a:gd name="T8" fmla="*/ 644 w 814"/>
                    <a:gd name="T9" fmla="*/ 105 h 550"/>
                    <a:gd name="T10" fmla="*/ 669 w 814"/>
                    <a:gd name="T11" fmla="*/ 108 h 550"/>
                    <a:gd name="T12" fmla="*/ 711 w 814"/>
                    <a:gd name="T13" fmla="*/ 113 h 550"/>
                    <a:gd name="T14" fmla="*/ 733 w 814"/>
                    <a:gd name="T15" fmla="*/ 115 h 550"/>
                    <a:gd name="T16" fmla="*/ 814 w 814"/>
                    <a:gd name="T17" fmla="*/ 127 h 550"/>
                    <a:gd name="T18" fmla="*/ 814 w 814"/>
                    <a:gd name="T19" fmla="*/ 132 h 550"/>
                    <a:gd name="T20" fmla="*/ 813 w 814"/>
                    <a:gd name="T21" fmla="*/ 140 h 550"/>
                    <a:gd name="T22" fmla="*/ 811 w 814"/>
                    <a:gd name="T23" fmla="*/ 160 h 550"/>
                    <a:gd name="T24" fmla="*/ 810 w 814"/>
                    <a:gd name="T25" fmla="*/ 166 h 550"/>
                    <a:gd name="T26" fmla="*/ 809 w 814"/>
                    <a:gd name="T27" fmla="*/ 176 h 550"/>
                    <a:gd name="T28" fmla="*/ 809 w 814"/>
                    <a:gd name="T29" fmla="*/ 188 h 550"/>
                    <a:gd name="T30" fmla="*/ 808 w 814"/>
                    <a:gd name="T31" fmla="*/ 203 h 550"/>
                    <a:gd name="T32" fmla="*/ 805 w 814"/>
                    <a:gd name="T33" fmla="*/ 231 h 550"/>
                    <a:gd name="T34" fmla="*/ 804 w 814"/>
                    <a:gd name="T35" fmla="*/ 250 h 550"/>
                    <a:gd name="T36" fmla="*/ 799 w 814"/>
                    <a:gd name="T37" fmla="*/ 301 h 550"/>
                    <a:gd name="T38" fmla="*/ 796 w 814"/>
                    <a:gd name="T39" fmla="*/ 326 h 550"/>
                    <a:gd name="T40" fmla="*/ 795 w 814"/>
                    <a:gd name="T41" fmla="*/ 343 h 550"/>
                    <a:gd name="T42" fmla="*/ 792 w 814"/>
                    <a:gd name="T43" fmla="*/ 375 h 550"/>
                    <a:gd name="T44" fmla="*/ 785 w 814"/>
                    <a:gd name="T45" fmla="*/ 456 h 550"/>
                    <a:gd name="T46" fmla="*/ 782 w 814"/>
                    <a:gd name="T47" fmla="*/ 497 h 550"/>
                    <a:gd name="T48" fmla="*/ 776 w 814"/>
                    <a:gd name="T49" fmla="*/ 550 h 550"/>
                    <a:gd name="T50" fmla="*/ 707 w 814"/>
                    <a:gd name="T51" fmla="*/ 544 h 550"/>
                    <a:gd name="T52" fmla="*/ 618 w 814"/>
                    <a:gd name="T53" fmla="*/ 535 h 550"/>
                    <a:gd name="T54" fmla="*/ 487 w 814"/>
                    <a:gd name="T55" fmla="*/ 517 h 550"/>
                    <a:gd name="T56" fmla="*/ 406 w 814"/>
                    <a:gd name="T57" fmla="*/ 506 h 550"/>
                    <a:gd name="T58" fmla="*/ 316 w 814"/>
                    <a:gd name="T59" fmla="*/ 493 h 550"/>
                    <a:gd name="T60" fmla="*/ 274 w 814"/>
                    <a:gd name="T61" fmla="*/ 522 h 550"/>
                    <a:gd name="T62" fmla="*/ 256 w 814"/>
                    <a:gd name="T63" fmla="*/ 512 h 550"/>
                    <a:gd name="T64" fmla="*/ 232 w 814"/>
                    <a:gd name="T65" fmla="*/ 527 h 550"/>
                    <a:gd name="T66" fmla="*/ 209 w 814"/>
                    <a:gd name="T67" fmla="*/ 522 h 550"/>
                    <a:gd name="T68" fmla="*/ 186 w 814"/>
                    <a:gd name="T69" fmla="*/ 517 h 550"/>
                    <a:gd name="T70" fmla="*/ 175 w 814"/>
                    <a:gd name="T71" fmla="*/ 526 h 550"/>
                    <a:gd name="T72" fmla="*/ 144 w 814"/>
                    <a:gd name="T73" fmla="*/ 525 h 550"/>
                    <a:gd name="T74" fmla="*/ 132 w 814"/>
                    <a:gd name="T75" fmla="*/ 520 h 550"/>
                    <a:gd name="T76" fmla="*/ 128 w 814"/>
                    <a:gd name="T77" fmla="*/ 483 h 550"/>
                    <a:gd name="T78" fmla="*/ 108 w 814"/>
                    <a:gd name="T79" fmla="*/ 466 h 550"/>
                    <a:gd name="T80" fmla="*/ 113 w 814"/>
                    <a:gd name="T81" fmla="*/ 451 h 550"/>
                    <a:gd name="T82" fmla="*/ 105 w 814"/>
                    <a:gd name="T83" fmla="*/ 433 h 550"/>
                    <a:gd name="T84" fmla="*/ 99 w 814"/>
                    <a:gd name="T85" fmla="*/ 396 h 550"/>
                    <a:gd name="T86" fmla="*/ 92 w 814"/>
                    <a:gd name="T87" fmla="*/ 377 h 550"/>
                    <a:gd name="T88" fmla="*/ 76 w 814"/>
                    <a:gd name="T89" fmla="*/ 387 h 550"/>
                    <a:gd name="T90" fmla="*/ 49 w 814"/>
                    <a:gd name="T91" fmla="*/ 382 h 550"/>
                    <a:gd name="T92" fmla="*/ 49 w 814"/>
                    <a:gd name="T93" fmla="*/ 373 h 550"/>
                    <a:gd name="T94" fmla="*/ 50 w 814"/>
                    <a:gd name="T95" fmla="*/ 359 h 550"/>
                    <a:gd name="T96" fmla="*/ 64 w 814"/>
                    <a:gd name="T97" fmla="*/ 339 h 550"/>
                    <a:gd name="T98" fmla="*/ 64 w 814"/>
                    <a:gd name="T99" fmla="*/ 326 h 550"/>
                    <a:gd name="T100" fmla="*/ 85 w 814"/>
                    <a:gd name="T101" fmla="*/ 274 h 550"/>
                    <a:gd name="T102" fmla="*/ 76 w 814"/>
                    <a:gd name="T103" fmla="*/ 269 h 550"/>
                    <a:gd name="T104" fmla="*/ 66 w 814"/>
                    <a:gd name="T105" fmla="*/ 263 h 550"/>
                    <a:gd name="T106" fmla="*/ 59 w 814"/>
                    <a:gd name="T107" fmla="*/ 258 h 550"/>
                    <a:gd name="T108" fmla="*/ 50 w 814"/>
                    <a:gd name="T109" fmla="*/ 236 h 550"/>
                    <a:gd name="T110" fmla="*/ 33 w 814"/>
                    <a:gd name="T111" fmla="*/ 197 h 550"/>
                    <a:gd name="T112" fmla="*/ 17 w 814"/>
                    <a:gd name="T113" fmla="*/ 178 h 550"/>
                    <a:gd name="T114" fmla="*/ 10 w 814"/>
                    <a:gd name="T115" fmla="*/ 157 h 550"/>
                    <a:gd name="T116" fmla="*/ 2 w 814"/>
                    <a:gd name="T117" fmla="*/ 110 h 550"/>
                    <a:gd name="T118" fmla="*/ 12 w 814"/>
                    <a:gd name="T119" fmla="*/ 52 h 550"/>
                    <a:gd name="T120" fmla="*/ 129 w 814"/>
                    <a:gd name="T121" fmla="*/ 23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4" h="550">
                      <a:moveTo>
                        <a:pt x="129" y="23"/>
                      </a:moveTo>
                      <a:lnTo>
                        <a:pt x="153" y="28"/>
                      </a:lnTo>
                      <a:lnTo>
                        <a:pt x="177" y="33"/>
                      </a:lnTo>
                      <a:lnTo>
                        <a:pt x="216" y="39"/>
                      </a:lnTo>
                      <a:lnTo>
                        <a:pt x="216" y="39"/>
                      </a:lnTo>
                      <a:lnTo>
                        <a:pt x="216" y="40"/>
                      </a:lnTo>
                      <a:lnTo>
                        <a:pt x="217" y="40"/>
                      </a:lnTo>
                      <a:lnTo>
                        <a:pt x="217" y="40"/>
                      </a:lnTo>
                      <a:lnTo>
                        <a:pt x="217" y="40"/>
                      </a:lnTo>
                      <a:lnTo>
                        <a:pt x="217" y="40"/>
                      </a:lnTo>
                      <a:lnTo>
                        <a:pt x="217" y="40"/>
                      </a:lnTo>
                      <a:lnTo>
                        <a:pt x="217" y="40"/>
                      </a:lnTo>
                      <a:lnTo>
                        <a:pt x="222" y="40"/>
                      </a:lnTo>
                      <a:lnTo>
                        <a:pt x="222" y="40"/>
                      </a:lnTo>
                      <a:lnTo>
                        <a:pt x="275" y="51"/>
                      </a:lnTo>
                      <a:lnTo>
                        <a:pt x="298" y="54"/>
                      </a:lnTo>
                      <a:lnTo>
                        <a:pt x="298" y="54"/>
                      </a:lnTo>
                      <a:lnTo>
                        <a:pt x="304" y="56"/>
                      </a:lnTo>
                      <a:lnTo>
                        <a:pt x="304" y="56"/>
                      </a:lnTo>
                      <a:lnTo>
                        <a:pt x="336" y="62"/>
                      </a:lnTo>
                      <a:lnTo>
                        <a:pt x="362" y="66"/>
                      </a:lnTo>
                      <a:lnTo>
                        <a:pt x="362" y="66"/>
                      </a:lnTo>
                      <a:lnTo>
                        <a:pt x="372" y="67"/>
                      </a:lnTo>
                      <a:lnTo>
                        <a:pt x="406" y="72"/>
                      </a:lnTo>
                      <a:lnTo>
                        <a:pt x="406" y="72"/>
                      </a:lnTo>
                      <a:lnTo>
                        <a:pt x="409" y="74"/>
                      </a:lnTo>
                      <a:lnTo>
                        <a:pt x="420" y="75"/>
                      </a:lnTo>
                      <a:lnTo>
                        <a:pt x="454" y="80"/>
                      </a:lnTo>
                      <a:lnTo>
                        <a:pt x="461" y="81"/>
                      </a:lnTo>
                      <a:lnTo>
                        <a:pt x="461" y="81"/>
                      </a:lnTo>
                      <a:lnTo>
                        <a:pt x="482" y="84"/>
                      </a:lnTo>
                      <a:lnTo>
                        <a:pt x="482" y="84"/>
                      </a:lnTo>
                      <a:lnTo>
                        <a:pt x="486" y="85"/>
                      </a:lnTo>
                      <a:lnTo>
                        <a:pt x="486" y="85"/>
                      </a:lnTo>
                      <a:lnTo>
                        <a:pt x="517" y="89"/>
                      </a:lnTo>
                      <a:lnTo>
                        <a:pt x="520" y="90"/>
                      </a:lnTo>
                      <a:lnTo>
                        <a:pt x="537" y="93"/>
                      </a:lnTo>
                      <a:lnTo>
                        <a:pt x="607" y="101"/>
                      </a:lnTo>
                      <a:lnTo>
                        <a:pt x="644" y="105"/>
                      </a:lnTo>
                      <a:lnTo>
                        <a:pt x="644" y="105"/>
                      </a:lnTo>
                      <a:lnTo>
                        <a:pt x="650" y="107"/>
                      </a:lnTo>
                      <a:lnTo>
                        <a:pt x="651" y="107"/>
                      </a:lnTo>
                      <a:lnTo>
                        <a:pt x="660" y="108"/>
                      </a:lnTo>
                      <a:lnTo>
                        <a:pt x="660" y="108"/>
                      </a:lnTo>
                      <a:lnTo>
                        <a:pt x="667" y="108"/>
                      </a:lnTo>
                      <a:lnTo>
                        <a:pt x="668" y="108"/>
                      </a:lnTo>
                      <a:lnTo>
                        <a:pt x="669" y="108"/>
                      </a:lnTo>
                      <a:lnTo>
                        <a:pt x="669" y="108"/>
                      </a:lnTo>
                      <a:lnTo>
                        <a:pt x="677" y="109"/>
                      </a:lnTo>
                      <a:lnTo>
                        <a:pt x="682" y="110"/>
                      </a:lnTo>
                      <a:lnTo>
                        <a:pt x="687" y="110"/>
                      </a:lnTo>
                      <a:lnTo>
                        <a:pt x="696" y="112"/>
                      </a:lnTo>
                      <a:lnTo>
                        <a:pt x="700" y="112"/>
                      </a:lnTo>
                      <a:lnTo>
                        <a:pt x="708" y="113"/>
                      </a:lnTo>
                      <a:lnTo>
                        <a:pt x="710" y="113"/>
                      </a:lnTo>
                      <a:lnTo>
                        <a:pt x="711" y="113"/>
                      </a:lnTo>
                      <a:lnTo>
                        <a:pt x="712" y="113"/>
                      </a:lnTo>
                      <a:lnTo>
                        <a:pt x="716" y="114"/>
                      </a:lnTo>
                      <a:lnTo>
                        <a:pt x="724" y="114"/>
                      </a:lnTo>
                      <a:lnTo>
                        <a:pt x="724" y="114"/>
                      </a:lnTo>
                      <a:lnTo>
                        <a:pt x="725" y="114"/>
                      </a:lnTo>
                      <a:lnTo>
                        <a:pt x="725" y="114"/>
                      </a:lnTo>
                      <a:lnTo>
                        <a:pt x="728" y="114"/>
                      </a:lnTo>
                      <a:lnTo>
                        <a:pt x="733" y="115"/>
                      </a:lnTo>
                      <a:lnTo>
                        <a:pt x="734" y="115"/>
                      </a:lnTo>
                      <a:lnTo>
                        <a:pt x="747" y="117"/>
                      </a:lnTo>
                      <a:lnTo>
                        <a:pt x="775" y="119"/>
                      </a:lnTo>
                      <a:lnTo>
                        <a:pt x="781" y="121"/>
                      </a:lnTo>
                      <a:lnTo>
                        <a:pt x="814" y="123"/>
                      </a:lnTo>
                      <a:lnTo>
                        <a:pt x="814" y="124"/>
                      </a:lnTo>
                      <a:lnTo>
                        <a:pt x="814" y="127"/>
                      </a:lnTo>
                      <a:lnTo>
                        <a:pt x="814" y="127"/>
                      </a:lnTo>
                      <a:lnTo>
                        <a:pt x="814" y="127"/>
                      </a:lnTo>
                      <a:lnTo>
                        <a:pt x="814" y="128"/>
                      </a:lnTo>
                      <a:lnTo>
                        <a:pt x="814" y="128"/>
                      </a:lnTo>
                      <a:lnTo>
                        <a:pt x="814" y="128"/>
                      </a:lnTo>
                      <a:lnTo>
                        <a:pt x="814" y="129"/>
                      </a:lnTo>
                      <a:lnTo>
                        <a:pt x="814" y="129"/>
                      </a:lnTo>
                      <a:lnTo>
                        <a:pt x="814" y="131"/>
                      </a:lnTo>
                      <a:lnTo>
                        <a:pt x="814" y="132"/>
                      </a:lnTo>
                      <a:lnTo>
                        <a:pt x="814" y="133"/>
                      </a:lnTo>
                      <a:lnTo>
                        <a:pt x="813" y="133"/>
                      </a:lnTo>
                      <a:lnTo>
                        <a:pt x="813" y="136"/>
                      </a:lnTo>
                      <a:lnTo>
                        <a:pt x="813" y="136"/>
                      </a:lnTo>
                      <a:lnTo>
                        <a:pt x="813" y="137"/>
                      </a:lnTo>
                      <a:lnTo>
                        <a:pt x="813" y="137"/>
                      </a:lnTo>
                      <a:lnTo>
                        <a:pt x="813" y="137"/>
                      </a:lnTo>
                      <a:lnTo>
                        <a:pt x="813" y="140"/>
                      </a:lnTo>
                      <a:lnTo>
                        <a:pt x="813" y="145"/>
                      </a:lnTo>
                      <a:lnTo>
                        <a:pt x="813" y="146"/>
                      </a:lnTo>
                      <a:lnTo>
                        <a:pt x="811" y="150"/>
                      </a:lnTo>
                      <a:lnTo>
                        <a:pt x="811" y="150"/>
                      </a:lnTo>
                      <a:lnTo>
                        <a:pt x="811" y="159"/>
                      </a:lnTo>
                      <a:lnTo>
                        <a:pt x="811" y="159"/>
                      </a:lnTo>
                      <a:lnTo>
                        <a:pt x="811" y="160"/>
                      </a:lnTo>
                      <a:lnTo>
                        <a:pt x="811" y="160"/>
                      </a:lnTo>
                      <a:lnTo>
                        <a:pt x="811" y="160"/>
                      </a:lnTo>
                      <a:lnTo>
                        <a:pt x="811" y="160"/>
                      </a:lnTo>
                      <a:lnTo>
                        <a:pt x="811" y="162"/>
                      </a:lnTo>
                      <a:lnTo>
                        <a:pt x="811" y="162"/>
                      </a:lnTo>
                      <a:lnTo>
                        <a:pt x="810" y="162"/>
                      </a:lnTo>
                      <a:lnTo>
                        <a:pt x="810" y="162"/>
                      </a:lnTo>
                      <a:lnTo>
                        <a:pt x="810" y="164"/>
                      </a:lnTo>
                      <a:lnTo>
                        <a:pt x="810" y="166"/>
                      </a:lnTo>
                      <a:lnTo>
                        <a:pt x="810" y="166"/>
                      </a:lnTo>
                      <a:lnTo>
                        <a:pt x="810" y="170"/>
                      </a:lnTo>
                      <a:lnTo>
                        <a:pt x="810" y="173"/>
                      </a:lnTo>
                      <a:lnTo>
                        <a:pt x="810" y="173"/>
                      </a:lnTo>
                      <a:lnTo>
                        <a:pt x="810" y="173"/>
                      </a:lnTo>
                      <a:lnTo>
                        <a:pt x="810" y="174"/>
                      </a:lnTo>
                      <a:lnTo>
                        <a:pt x="810" y="174"/>
                      </a:lnTo>
                      <a:lnTo>
                        <a:pt x="809" y="176"/>
                      </a:lnTo>
                      <a:lnTo>
                        <a:pt x="809" y="180"/>
                      </a:lnTo>
                      <a:lnTo>
                        <a:pt x="809" y="182"/>
                      </a:lnTo>
                      <a:lnTo>
                        <a:pt x="809" y="182"/>
                      </a:lnTo>
                      <a:lnTo>
                        <a:pt x="809" y="182"/>
                      </a:lnTo>
                      <a:lnTo>
                        <a:pt x="809" y="182"/>
                      </a:lnTo>
                      <a:lnTo>
                        <a:pt x="809" y="185"/>
                      </a:lnTo>
                      <a:lnTo>
                        <a:pt x="809" y="185"/>
                      </a:lnTo>
                      <a:lnTo>
                        <a:pt x="809" y="188"/>
                      </a:lnTo>
                      <a:lnTo>
                        <a:pt x="809" y="188"/>
                      </a:lnTo>
                      <a:lnTo>
                        <a:pt x="809" y="188"/>
                      </a:lnTo>
                      <a:lnTo>
                        <a:pt x="809" y="189"/>
                      </a:lnTo>
                      <a:lnTo>
                        <a:pt x="809" y="189"/>
                      </a:lnTo>
                      <a:lnTo>
                        <a:pt x="808" y="193"/>
                      </a:lnTo>
                      <a:lnTo>
                        <a:pt x="808" y="202"/>
                      </a:lnTo>
                      <a:lnTo>
                        <a:pt x="808" y="202"/>
                      </a:lnTo>
                      <a:lnTo>
                        <a:pt x="808" y="203"/>
                      </a:lnTo>
                      <a:lnTo>
                        <a:pt x="808" y="203"/>
                      </a:lnTo>
                      <a:lnTo>
                        <a:pt x="808" y="204"/>
                      </a:lnTo>
                      <a:lnTo>
                        <a:pt x="806" y="209"/>
                      </a:lnTo>
                      <a:lnTo>
                        <a:pt x="806" y="209"/>
                      </a:lnTo>
                      <a:lnTo>
                        <a:pt x="806" y="211"/>
                      </a:lnTo>
                      <a:lnTo>
                        <a:pt x="806" y="212"/>
                      </a:lnTo>
                      <a:lnTo>
                        <a:pt x="805" y="230"/>
                      </a:lnTo>
                      <a:lnTo>
                        <a:pt x="805" y="231"/>
                      </a:lnTo>
                      <a:lnTo>
                        <a:pt x="805" y="232"/>
                      </a:lnTo>
                      <a:lnTo>
                        <a:pt x="805" y="235"/>
                      </a:lnTo>
                      <a:lnTo>
                        <a:pt x="805" y="235"/>
                      </a:lnTo>
                      <a:lnTo>
                        <a:pt x="804" y="241"/>
                      </a:lnTo>
                      <a:lnTo>
                        <a:pt x="804" y="244"/>
                      </a:lnTo>
                      <a:lnTo>
                        <a:pt x="804" y="246"/>
                      </a:lnTo>
                      <a:lnTo>
                        <a:pt x="804" y="250"/>
                      </a:lnTo>
                      <a:lnTo>
                        <a:pt x="804" y="250"/>
                      </a:lnTo>
                      <a:lnTo>
                        <a:pt x="804" y="250"/>
                      </a:lnTo>
                      <a:lnTo>
                        <a:pt x="803" y="257"/>
                      </a:lnTo>
                      <a:lnTo>
                        <a:pt x="803" y="257"/>
                      </a:lnTo>
                      <a:lnTo>
                        <a:pt x="800" y="287"/>
                      </a:lnTo>
                      <a:lnTo>
                        <a:pt x="800" y="290"/>
                      </a:lnTo>
                      <a:lnTo>
                        <a:pt x="799" y="293"/>
                      </a:lnTo>
                      <a:lnTo>
                        <a:pt x="799" y="300"/>
                      </a:lnTo>
                      <a:lnTo>
                        <a:pt x="799" y="301"/>
                      </a:lnTo>
                      <a:lnTo>
                        <a:pt x="799" y="301"/>
                      </a:lnTo>
                      <a:lnTo>
                        <a:pt x="799" y="307"/>
                      </a:lnTo>
                      <a:lnTo>
                        <a:pt x="799" y="307"/>
                      </a:lnTo>
                      <a:lnTo>
                        <a:pt x="799" y="307"/>
                      </a:lnTo>
                      <a:lnTo>
                        <a:pt x="797" y="307"/>
                      </a:lnTo>
                      <a:lnTo>
                        <a:pt x="797" y="309"/>
                      </a:lnTo>
                      <a:lnTo>
                        <a:pt x="797" y="309"/>
                      </a:lnTo>
                      <a:lnTo>
                        <a:pt x="796" y="326"/>
                      </a:lnTo>
                      <a:lnTo>
                        <a:pt x="796" y="328"/>
                      </a:lnTo>
                      <a:lnTo>
                        <a:pt x="796" y="328"/>
                      </a:lnTo>
                      <a:lnTo>
                        <a:pt x="796" y="329"/>
                      </a:lnTo>
                      <a:lnTo>
                        <a:pt x="796" y="330"/>
                      </a:lnTo>
                      <a:lnTo>
                        <a:pt x="796" y="330"/>
                      </a:lnTo>
                      <a:lnTo>
                        <a:pt x="796" y="331"/>
                      </a:lnTo>
                      <a:lnTo>
                        <a:pt x="796" y="333"/>
                      </a:lnTo>
                      <a:lnTo>
                        <a:pt x="795" y="343"/>
                      </a:lnTo>
                      <a:lnTo>
                        <a:pt x="795" y="343"/>
                      </a:lnTo>
                      <a:lnTo>
                        <a:pt x="795" y="343"/>
                      </a:lnTo>
                      <a:lnTo>
                        <a:pt x="792" y="366"/>
                      </a:lnTo>
                      <a:lnTo>
                        <a:pt x="792" y="366"/>
                      </a:lnTo>
                      <a:lnTo>
                        <a:pt x="792" y="366"/>
                      </a:lnTo>
                      <a:lnTo>
                        <a:pt x="792" y="367"/>
                      </a:lnTo>
                      <a:lnTo>
                        <a:pt x="792" y="367"/>
                      </a:lnTo>
                      <a:lnTo>
                        <a:pt x="792" y="375"/>
                      </a:lnTo>
                      <a:lnTo>
                        <a:pt x="792" y="375"/>
                      </a:lnTo>
                      <a:lnTo>
                        <a:pt x="791" y="385"/>
                      </a:lnTo>
                      <a:lnTo>
                        <a:pt x="790" y="406"/>
                      </a:lnTo>
                      <a:lnTo>
                        <a:pt x="789" y="409"/>
                      </a:lnTo>
                      <a:lnTo>
                        <a:pt x="789" y="413"/>
                      </a:lnTo>
                      <a:lnTo>
                        <a:pt x="786" y="443"/>
                      </a:lnTo>
                      <a:lnTo>
                        <a:pt x="786" y="448"/>
                      </a:lnTo>
                      <a:lnTo>
                        <a:pt x="785" y="456"/>
                      </a:lnTo>
                      <a:lnTo>
                        <a:pt x="785" y="456"/>
                      </a:lnTo>
                      <a:lnTo>
                        <a:pt x="785" y="457"/>
                      </a:lnTo>
                      <a:lnTo>
                        <a:pt x="785" y="457"/>
                      </a:lnTo>
                      <a:lnTo>
                        <a:pt x="782" y="490"/>
                      </a:lnTo>
                      <a:lnTo>
                        <a:pt x="782" y="492"/>
                      </a:lnTo>
                      <a:lnTo>
                        <a:pt x="782" y="492"/>
                      </a:lnTo>
                      <a:lnTo>
                        <a:pt x="782" y="495"/>
                      </a:lnTo>
                      <a:lnTo>
                        <a:pt x="782" y="497"/>
                      </a:lnTo>
                      <a:lnTo>
                        <a:pt x="781" y="498"/>
                      </a:lnTo>
                      <a:lnTo>
                        <a:pt x="781" y="508"/>
                      </a:lnTo>
                      <a:lnTo>
                        <a:pt x="781" y="509"/>
                      </a:lnTo>
                      <a:lnTo>
                        <a:pt x="780" y="513"/>
                      </a:lnTo>
                      <a:lnTo>
                        <a:pt x="780" y="514"/>
                      </a:lnTo>
                      <a:lnTo>
                        <a:pt x="778" y="527"/>
                      </a:lnTo>
                      <a:lnTo>
                        <a:pt x="777" y="550"/>
                      </a:lnTo>
                      <a:lnTo>
                        <a:pt x="776" y="550"/>
                      </a:lnTo>
                      <a:lnTo>
                        <a:pt x="747" y="547"/>
                      </a:lnTo>
                      <a:lnTo>
                        <a:pt x="747" y="547"/>
                      </a:lnTo>
                      <a:lnTo>
                        <a:pt x="733" y="546"/>
                      </a:lnTo>
                      <a:lnTo>
                        <a:pt x="733" y="546"/>
                      </a:lnTo>
                      <a:lnTo>
                        <a:pt x="726" y="545"/>
                      </a:lnTo>
                      <a:lnTo>
                        <a:pt x="725" y="545"/>
                      </a:lnTo>
                      <a:lnTo>
                        <a:pt x="707" y="544"/>
                      </a:lnTo>
                      <a:lnTo>
                        <a:pt x="707" y="544"/>
                      </a:lnTo>
                      <a:lnTo>
                        <a:pt x="707" y="544"/>
                      </a:lnTo>
                      <a:lnTo>
                        <a:pt x="706" y="542"/>
                      </a:lnTo>
                      <a:lnTo>
                        <a:pt x="703" y="542"/>
                      </a:lnTo>
                      <a:lnTo>
                        <a:pt x="649" y="537"/>
                      </a:lnTo>
                      <a:lnTo>
                        <a:pt x="644" y="537"/>
                      </a:lnTo>
                      <a:lnTo>
                        <a:pt x="642" y="537"/>
                      </a:lnTo>
                      <a:lnTo>
                        <a:pt x="636" y="536"/>
                      </a:lnTo>
                      <a:lnTo>
                        <a:pt x="618" y="535"/>
                      </a:lnTo>
                      <a:lnTo>
                        <a:pt x="575" y="528"/>
                      </a:lnTo>
                      <a:lnTo>
                        <a:pt x="574" y="528"/>
                      </a:lnTo>
                      <a:lnTo>
                        <a:pt x="561" y="527"/>
                      </a:lnTo>
                      <a:lnTo>
                        <a:pt x="557" y="526"/>
                      </a:lnTo>
                      <a:lnTo>
                        <a:pt x="524" y="522"/>
                      </a:lnTo>
                      <a:lnTo>
                        <a:pt x="523" y="522"/>
                      </a:lnTo>
                      <a:lnTo>
                        <a:pt x="503" y="520"/>
                      </a:lnTo>
                      <a:lnTo>
                        <a:pt x="487" y="517"/>
                      </a:lnTo>
                      <a:lnTo>
                        <a:pt x="479" y="516"/>
                      </a:lnTo>
                      <a:lnTo>
                        <a:pt x="456" y="513"/>
                      </a:lnTo>
                      <a:lnTo>
                        <a:pt x="454" y="513"/>
                      </a:lnTo>
                      <a:lnTo>
                        <a:pt x="452" y="513"/>
                      </a:lnTo>
                      <a:lnTo>
                        <a:pt x="421" y="508"/>
                      </a:lnTo>
                      <a:lnTo>
                        <a:pt x="419" y="508"/>
                      </a:lnTo>
                      <a:lnTo>
                        <a:pt x="418" y="507"/>
                      </a:lnTo>
                      <a:lnTo>
                        <a:pt x="406" y="506"/>
                      </a:lnTo>
                      <a:lnTo>
                        <a:pt x="406" y="506"/>
                      </a:lnTo>
                      <a:lnTo>
                        <a:pt x="369" y="500"/>
                      </a:lnTo>
                      <a:lnTo>
                        <a:pt x="353" y="498"/>
                      </a:lnTo>
                      <a:lnTo>
                        <a:pt x="353" y="498"/>
                      </a:lnTo>
                      <a:lnTo>
                        <a:pt x="346" y="497"/>
                      </a:lnTo>
                      <a:lnTo>
                        <a:pt x="339" y="497"/>
                      </a:lnTo>
                      <a:lnTo>
                        <a:pt x="316" y="493"/>
                      </a:lnTo>
                      <a:lnTo>
                        <a:pt x="316" y="493"/>
                      </a:lnTo>
                      <a:lnTo>
                        <a:pt x="304" y="492"/>
                      </a:lnTo>
                      <a:lnTo>
                        <a:pt x="302" y="490"/>
                      </a:lnTo>
                      <a:lnTo>
                        <a:pt x="293" y="488"/>
                      </a:lnTo>
                      <a:lnTo>
                        <a:pt x="280" y="486"/>
                      </a:lnTo>
                      <a:lnTo>
                        <a:pt x="279" y="493"/>
                      </a:lnTo>
                      <a:lnTo>
                        <a:pt x="279" y="493"/>
                      </a:lnTo>
                      <a:lnTo>
                        <a:pt x="278" y="500"/>
                      </a:lnTo>
                      <a:lnTo>
                        <a:pt x="274" y="522"/>
                      </a:lnTo>
                      <a:lnTo>
                        <a:pt x="274" y="526"/>
                      </a:lnTo>
                      <a:lnTo>
                        <a:pt x="271" y="542"/>
                      </a:lnTo>
                      <a:lnTo>
                        <a:pt x="268" y="540"/>
                      </a:lnTo>
                      <a:lnTo>
                        <a:pt x="266" y="539"/>
                      </a:lnTo>
                      <a:lnTo>
                        <a:pt x="266" y="539"/>
                      </a:lnTo>
                      <a:lnTo>
                        <a:pt x="265" y="536"/>
                      </a:lnTo>
                      <a:lnTo>
                        <a:pt x="261" y="525"/>
                      </a:lnTo>
                      <a:lnTo>
                        <a:pt x="256" y="512"/>
                      </a:lnTo>
                      <a:lnTo>
                        <a:pt x="252" y="508"/>
                      </a:lnTo>
                      <a:lnTo>
                        <a:pt x="251" y="508"/>
                      </a:lnTo>
                      <a:lnTo>
                        <a:pt x="245" y="512"/>
                      </a:lnTo>
                      <a:lnTo>
                        <a:pt x="245" y="512"/>
                      </a:lnTo>
                      <a:lnTo>
                        <a:pt x="241" y="518"/>
                      </a:lnTo>
                      <a:lnTo>
                        <a:pt x="240" y="522"/>
                      </a:lnTo>
                      <a:lnTo>
                        <a:pt x="233" y="527"/>
                      </a:lnTo>
                      <a:lnTo>
                        <a:pt x="232" y="527"/>
                      </a:lnTo>
                      <a:lnTo>
                        <a:pt x="231" y="527"/>
                      </a:lnTo>
                      <a:lnTo>
                        <a:pt x="227" y="525"/>
                      </a:lnTo>
                      <a:lnTo>
                        <a:pt x="223" y="526"/>
                      </a:lnTo>
                      <a:lnTo>
                        <a:pt x="218" y="528"/>
                      </a:lnTo>
                      <a:lnTo>
                        <a:pt x="216" y="526"/>
                      </a:lnTo>
                      <a:lnTo>
                        <a:pt x="216" y="525"/>
                      </a:lnTo>
                      <a:lnTo>
                        <a:pt x="214" y="522"/>
                      </a:lnTo>
                      <a:lnTo>
                        <a:pt x="209" y="522"/>
                      </a:lnTo>
                      <a:lnTo>
                        <a:pt x="199" y="523"/>
                      </a:lnTo>
                      <a:lnTo>
                        <a:pt x="191" y="522"/>
                      </a:lnTo>
                      <a:lnTo>
                        <a:pt x="189" y="520"/>
                      </a:lnTo>
                      <a:lnTo>
                        <a:pt x="189" y="520"/>
                      </a:lnTo>
                      <a:lnTo>
                        <a:pt x="189" y="518"/>
                      </a:lnTo>
                      <a:lnTo>
                        <a:pt x="188" y="518"/>
                      </a:lnTo>
                      <a:lnTo>
                        <a:pt x="188" y="517"/>
                      </a:lnTo>
                      <a:lnTo>
                        <a:pt x="186" y="517"/>
                      </a:lnTo>
                      <a:lnTo>
                        <a:pt x="184" y="517"/>
                      </a:lnTo>
                      <a:lnTo>
                        <a:pt x="181" y="520"/>
                      </a:lnTo>
                      <a:lnTo>
                        <a:pt x="180" y="521"/>
                      </a:lnTo>
                      <a:lnTo>
                        <a:pt x="179" y="523"/>
                      </a:lnTo>
                      <a:lnTo>
                        <a:pt x="179" y="525"/>
                      </a:lnTo>
                      <a:lnTo>
                        <a:pt x="177" y="526"/>
                      </a:lnTo>
                      <a:lnTo>
                        <a:pt x="176" y="527"/>
                      </a:lnTo>
                      <a:lnTo>
                        <a:pt x="175" y="526"/>
                      </a:lnTo>
                      <a:lnTo>
                        <a:pt x="170" y="523"/>
                      </a:lnTo>
                      <a:lnTo>
                        <a:pt x="166" y="522"/>
                      </a:lnTo>
                      <a:lnTo>
                        <a:pt x="156" y="518"/>
                      </a:lnTo>
                      <a:lnTo>
                        <a:pt x="153" y="518"/>
                      </a:lnTo>
                      <a:lnTo>
                        <a:pt x="148" y="520"/>
                      </a:lnTo>
                      <a:lnTo>
                        <a:pt x="146" y="522"/>
                      </a:lnTo>
                      <a:lnTo>
                        <a:pt x="144" y="523"/>
                      </a:lnTo>
                      <a:lnTo>
                        <a:pt x="144" y="525"/>
                      </a:lnTo>
                      <a:lnTo>
                        <a:pt x="144" y="527"/>
                      </a:lnTo>
                      <a:lnTo>
                        <a:pt x="144" y="528"/>
                      </a:lnTo>
                      <a:lnTo>
                        <a:pt x="143" y="528"/>
                      </a:lnTo>
                      <a:lnTo>
                        <a:pt x="143" y="530"/>
                      </a:lnTo>
                      <a:lnTo>
                        <a:pt x="142" y="530"/>
                      </a:lnTo>
                      <a:lnTo>
                        <a:pt x="139" y="530"/>
                      </a:lnTo>
                      <a:lnTo>
                        <a:pt x="134" y="522"/>
                      </a:lnTo>
                      <a:lnTo>
                        <a:pt x="132" y="520"/>
                      </a:lnTo>
                      <a:lnTo>
                        <a:pt x="132" y="514"/>
                      </a:lnTo>
                      <a:lnTo>
                        <a:pt x="132" y="502"/>
                      </a:lnTo>
                      <a:lnTo>
                        <a:pt x="132" y="500"/>
                      </a:lnTo>
                      <a:lnTo>
                        <a:pt x="133" y="500"/>
                      </a:lnTo>
                      <a:lnTo>
                        <a:pt x="133" y="499"/>
                      </a:lnTo>
                      <a:lnTo>
                        <a:pt x="130" y="490"/>
                      </a:lnTo>
                      <a:lnTo>
                        <a:pt x="129" y="485"/>
                      </a:lnTo>
                      <a:lnTo>
                        <a:pt x="128" y="483"/>
                      </a:lnTo>
                      <a:lnTo>
                        <a:pt x="125" y="479"/>
                      </a:lnTo>
                      <a:lnTo>
                        <a:pt x="123" y="478"/>
                      </a:lnTo>
                      <a:lnTo>
                        <a:pt x="120" y="478"/>
                      </a:lnTo>
                      <a:lnTo>
                        <a:pt x="116" y="480"/>
                      </a:lnTo>
                      <a:lnTo>
                        <a:pt x="115" y="480"/>
                      </a:lnTo>
                      <a:lnTo>
                        <a:pt x="114" y="479"/>
                      </a:lnTo>
                      <a:lnTo>
                        <a:pt x="109" y="470"/>
                      </a:lnTo>
                      <a:lnTo>
                        <a:pt x="108" y="466"/>
                      </a:lnTo>
                      <a:lnTo>
                        <a:pt x="108" y="461"/>
                      </a:lnTo>
                      <a:lnTo>
                        <a:pt x="108" y="461"/>
                      </a:lnTo>
                      <a:lnTo>
                        <a:pt x="109" y="461"/>
                      </a:lnTo>
                      <a:lnTo>
                        <a:pt x="109" y="461"/>
                      </a:lnTo>
                      <a:lnTo>
                        <a:pt x="111" y="459"/>
                      </a:lnTo>
                      <a:lnTo>
                        <a:pt x="111" y="459"/>
                      </a:lnTo>
                      <a:lnTo>
                        <a:pt x="113" y="453"/>
                      </a:lnTo>
                      <a:lnTo>
                        <a:pt x="113" y="451"/>
                      </a:lnTo>
                      <a:lnTo>
                        <a:pt x="113" y="448"/>
                      </a:lnTo>
                      <a:lnTo>
                        <a:pt x="111" y="450"/>
                      </a:lnTo>
                      <a:lnTo>
                        <a:pt x="110" y="448"/>
                      </a:lnTo>
                      <a:lnTo>
                        <a:pt x="106" y="441"/>
                      </a:lnTo>
                      <a:lnTo>
                        <a:pt x="106" y="439"/>
                      </a:lnTo>
                      <a:lnTo>
                        <a:pt x="106" y="439"/>
                      </a:lnTo>
                      <a:lnTo>
                        <a:pt x="106" y="438"/>
                      </a:lnTo>
                      <a:lnTo>
                        <a:pt x="105" y="433"/>
                      </a:lnTo>
                      <a:lnTo>
                        <a:pt x="102" y="428"/>
                      </a:lnTo>
                      <a:lnTo>
                        <a:pt x="101" y="427"/>
                      </a:lnTo>
                      <a:lnTo>
                        <a:pt x="99" y="417"/>
                      </a:lnTo>
                      <a:lnTo>
                        <a:pt x="99" y="409"/>
                      </a:lnTo>
                      <a:lnTo>
                        <a:pt x="99" y="403"/>
                      </a:lnTo>
                      <a:lnTo>
                        <a:pt x="100" y="401"/>
                      </a:lnTo>
                      <a:lnTo>
                        <a:pt x="100" y="398"/>
                      </a:lnTo>
                      <a:lnTo>
                        <a:pt x="99" y="396"/>
                      </a:lnTo>
                      <a:lnTo>
                        <a:pt x="97" y="395"/>
                      </a:lnTo>
                      <a:lnTo>
                        <a:pt x="97" y="392"/>
                      </a:lnTo>
                      <a:lnTo>
                        <a:pt x="99" y="390"/>
                      </a:lnTo>
                      <a:lnTo>
                        <a:pt x="99" y="389"/>
                      </a:lnTo>
                      <a:lnTo>
                        <a:pt x="99" y="387"/>
                      </a:lnTo>
                      <a:lnTo>
                        <a:pt x="97" y="386"/>
                      </a:lnTo>
                      <a:lnTo>
                        <a:pt x="94" y="382"/>
                      </a:lnTo>
                      <a:lnTo>
                        <a:pt x="92" y="377"/>
                      </a:lnTo>
                      <a:lnTo>
                        <a:pt x="92" y="377"/>
                      </a:lnTo>
                      <a:lnTo>
                        <a:pt x="90" y="375"/>
                      </a:lnTo>
                      <a:lnTo>
                        <a:pt x="88" y="375"/>
                      </a:lnTo>
                      <a:lnTo>
                        <a:pt x="87" y="375"/>
                      </a:lnTo>
                      <a:lnTo>
                        <a:pt x="86" y="375"/>
                      </a:lnTo>
                      <a:lnTo>
                        <a:pt x="86" y="376"/>
                      </a:lnTo>
                      <a:lnTo>
                        <a:pt x="85" y="380"/>
                      </a:lnTo>
                      <a:lnTo>
                        <a:pt x="76" y="387"/>
                      </a:lnTo>
                      <a:lnTo>
                        <a:pt x="72" y="389"/>
                      </a:lnTo>
                      <a:lnTo>
                        <a:pt x="68" y="387"/>
                      </a:lnTo>
                      <a:lnTo>
                        <a:pt x="62" y="395"/>
                      </a:lnTo>
                      <a:lnTo>
                        <a:pt x="59" y="394"/>
                      </a:lnTo>
                      <a:lnTo>
                        <a:pt x="58" y="391"/>
                      </a:lnTo>
                      <a:lnTo>
                        <a:pt x="53" y="382"/>
                      </a:lnTo>
                      <a:lnTo>
                        <a:pt x="53" y="382"/>
                      </a:lnTo>
                      <a:lnTo>
                        <a:pt x="49" y="382"/>
                      </a:lnTo>
                      <a:lnTo>
                        <a:pt x="47" y="382"/>
                      </a:lnTo>
                      <a:lnTo>
                        <a:pt x="47" y="381"/>
                      </a:lnTo>
                      <a:lnTo>
                        <a:pt x="47" y="381"/>
                      </a:lnTo>
                      <a:lnTo>
                        <a:pt x="48" y="373"/>
                      </a:lnTo>
                      <a:lnTo>
                        <a:pt x="48" y="373"/>
                      </a:lnTo>
                      <a:lnTo>
                        <a:pt x="49" y="373"/>
                      </a:lnTo>
                      <a:lnTo>
                        <a:pt x="49" y="373"/>
                      </a:lnTo>
                      <a:lnTo>
                        <a:pt x="49" y="373"/>
                      </a:lnTo>
                      <a:lnTo>
                        <a:pt x="52" y="372"/>
                      </a:lnTo>
                      <a:lnTo>
                        <a:pt x="53" y="371"/>
                      </a:lnTo>
                      <a:lnTo>
                        <a:pt x="54" y="367"/>
                      </a:lnTo>
                      <a:lnTo>
                        <a:pt x="54" y="367"/>
                      </a:lnTo>
                      <a:lnTo>
                        <a:pt x="54" y="366"/>
                      </a:lnTo>
                      <a:lnTo>
                        <a:pt x="52" y="365"/>
                      </a:lnTo>
                      <a:lnTo>
                        <a:pt x="52" y="362"/>
                      </a:lnTo>
                      <a:lnTo>
                        <a:pt x="50" y="359"/>
                      </a:lnTo>
                      <a:lnTo>
                        <a:pt x="55" y="353"/>
                      </a:lnTo>
                      <a:lnTo>
                        <a:pt x="55" y="352"/>
                      </a:lnTo>
                      <a:lnTo>
                        <a:pt x="57" y="352"/>
                      </a:lnTo>
                      <a:lnTo>
                        <a:pt x="61" y="352"/>
                      </a:lnTo>
                      <a:lnTo>
                        <a:pt x="64" y="349"/>
                      </a:lnTo>
                      <a:lnTo>
                        <a:pt x="66" y="342"/>
                      </a:lnTo>
                      <a:lnTo>
                        <a:pt x="66" y="340"/>
                      </a:lnTo>
                      <a:lnTo>
                        <a:pt x="64" y="339"/>
                      </a:lnTo>
                      <a:lnTo>
                        <a:pt x="62" y="337"/>
                      </a:lnTo>
                      <a:lnTo>
                        <a:pt x="62" y="335"/>
                      </a:lnTo>
                      <a:lnTo>
                        <a:pt x="61" y="334"/>
                      </a:lnTo>
                      <a:lnTo>
                        <a:pt x="62" y="333"/>
                      </a:lnTo>
                      <a:lnTo>
                        <a:pt x="62" y="331"/>
                      </a:lnTo>
                      <a:lnTo>
                        <a:pt x="63" y="330"/>
                      </a:lnTo>
                      <a:lnTo>
                        <a:pt x="64" y="328"/>
                      </a:lnTo>
                      <a:lnTo>
                        <a:pt x="64" y="326"/>
                      </a:lnTo>
                      <a:lnTo>
                        <a:pt x="64" y="325"/>
                      </a:lnTo>
                      <a:lnTo>
                        <a:pt x="64" y="323"/>
                      </a:lnTo>
                      <a:lnTo>
                        <a:pt x="66" y="320"/>
                      </a:lnTo>
                      <a:lnTo>
                        <a:pt x="71" y="307"/>
                      </a:lnTo>
                      <a:lnTo>
                        <a:pt x="78" y="292"/>
                      </a:lnTo>
                      <a:lnTo>
                        <a:pt x="78" y="288"/>
                      </a:lnTo>
                      <a:lnTo>
                        <a:pt x="82" y="282"/>
                      </a:lnTo>
                      <a:lnTo>
                        <a:pt x="85" y="274"/>
                      </a:lnTo>
                      <a:lnTo>
                        <a:pt x="85" y="273"/>
                      </a:lnTo>
                      <a:lnTo>
                        <a:pt x="85" y="272"/>
                      </a:lnTo>
                      <a:lnTo>
                        <a:pt x="85" y="270"/>
                      </a:lnTo>
                      <a:lnTo>
                        <a:pt x="85" y="270"/>
                      </a:lnTo>
                      <a:lnTo>
                        <a:pt x="83" y="269"/>
                      </a:lnTo>
                      <a:lnTo>
                        <a:pt x="80" y="269"/>
                      </a:lnTo>
                      <a:lnTo>
                        <a:pt x="77" y="269"/>
                      </a:lnTo>
                      <a:lnTo>
                        <a:pt x="76" y="269"/>
                      </a:lnTo>
                      <a:lnTo>
                        <a:pt x="75" y="270"/>
                      </a:lnTo>
                      <a:lnTo>
                        <a:pt x="67" y="269"/>
                      </a:lnTo>
                      <a:lnTo>
                        <a:pt x="67" y="268"/>
                      </a:lnTo>
                      <a:lnTo>
                        <a:pt x="66" y="268"/>
                      </a:lnTo>
                      <a:lnTo>
                        <a:pt x="64" y="265"/>
                      </a:lnTo>
                      <a:lnTo>
                        <a:pt x="64" y="264"/>
                      </a:lnTo>
                      <a:lnTo>
                        <a:pt x="66" y="263"/>
                      </a:lnTo>
                      <a:lnTo>
                        <a:pt x="66" y="263"/>
                      </a:lnTo>
                      <a:lnTo>
                        <a:pt x="66" y="262"/>
                      </a:lnTo>
                      <a:lnTo>
                        <a:pt x="66" y="260"/>
                      </a:lnTo>
                      <a:lnTo>
                        <a:pt x="64" y="259"/>
                      </a:lnTo>
                      <a:lnTo>
                        <a:pt x="64" y="259"/>
                      </a:lnTo>
                      <a:lnTo>
                        <a:pt x="63" y="258"/>
                      </a:lnTo>
                      <a:lnTo>
                        <a:pt x="63" y="258"/>
                      </a:lnTo>
                      <a:lnTo>
                        <a:pt x="61" y="258"/>
                      </a:lnTo>
                      <a:lnTo>
                        <a:pt x="59" y="258"/>
                      </a:lnTo>
                      <a:lnTo>
                        <a:pt x="58" y="255"/>
                      </a:lnTo>
                      <a:lnTo>
                        <a:pt x="54" y="250"/>
                      </a:lnTo>
                      <a:lnTo>
                        <a:pt x="53" y="248"/>
                      </a:lnTo>
                      <a:lnTo>
                        <a:pt x="52" y="246"/>
                      </a:lnTo>
                      <a:lnTo>
                        <a:pt x="49" y="244"/>
                      </a:lnTo>
                      <a:lnTo>
                        <a:pt x="49" y="243"/>
                      </a:lnTo>
                      <a:lnTo>
                        <a:pt x="49" y="239"/>
                      </a:lnTo>
                      <a:lnTo>
                        <a:pt x="50" y="236"/>
                      </a:lnTo>
                      <a:lnTo>
                        <a:pt x="48" y="231"/>
                      </a:lnTo>
                      <a:lnTo>
                        <a:pt x="43" y="222"/>
                      </a:lnTo>
                      <a:lnTo>
                        <a:pt x="43" y="218"/>
                      </a:lnTo>
                      <a:lnTo>
                        <a:pt x="38" y="208"/>
                      </a:lnTo>
                      <a:lnTo>
                        <a:pt x="38" y="207"/>
                      </a:lnTo>
                      <a:lnTo>
                        <a:pt x="34" y="202"/>
                      </a:lnTo>
                      <a:lnTo>
                        <a:pt x="33" y="198"/>
                      </a:lnTo>
                      <a:lnTo>
                        <a:pt x="33" y="197"/>
                      </a:lnTo>
                      <a:lnTo>
                        <a:pt x="31" y="193"/>
                      </a:lnTo>
                      <a:lnTo>
                        <a:pt x="31" y="192"/>
                      </a:lnTo>
                      <a:lnTo>
                        <a:pt x="25" y="189"/>
                      </a:lnTo>
                      <a:lnTo>
                        <a:pt x="22" y="188"/>
                      </a:lnTo>
                      <a:lnTo>
                        <a:pt x="19" y="185"/>
                      </a:lnTo>
                      <a:lnTo>
                        <a:pt x="19" y="182"/>
                      </a:lnTo>
                      <a:lnTo>
                        <a:pt x="17" y="179"/>
                      </a:lnTo>
                      <a:lnTo>
                        <a:pt x="17" y="178"/>
                      </a:lnTo>
                      <a:lnTo>
                        <a:pt x="12" y="173"/>
                      </a:lnTo>
                      <a:lnTo>
                        <a:pt x="11" y="171"/>
                      </a:lnTo>
                      <a:lnTo>
                        <a:pt x="8" y="170"/>
                      </a:lnTo>
                      <a:lnTo>
                        <a:pt x="8" y="166"/>
                      </a:lnTo>
                      <a:lnTo>
                        <a:pt x="10" y="165"/>
                      </a:lnTo>
                      <a:lnTo>
                        <a:pt x="11" y="162"/>
                      </a:lnTo>
                      <a:lnTo>
                        <a:pt x="11" y="160"/>
                      </a:lnTo>
                      <a:lnTo>
                        <a:pt x="10" y="157"/>
                      </a:lnTo>
                      <a:lnTo>
                        <a:pt x="11" y="156"/>
                      </a:lnTo>
                      <a:lnTo>
                        <a:pt x="12" y="154"/>
                      </a:lnTo>
                      <a:lnTo>
                        <a:pt x="14" y="152"/>
                      </a:lnTo>
                      <a:lnTo>
                        <a:pt x="15" y="147"/>
                      </a:lnTo>
                      <a:lnTo>
                        <a:pt x="15" y="141"/>
                      </a:lnTo>
                      <a:lnTo>
                        <a:pt x="15" y="140"/>
                      </a:lnTo>
                      <a:lnTo>
                        <a:pt x="6" y="122"/>
                      </a:lnTo>
                      <a:lnTo>
                        <a:pt x="2" y="110"/>
                      </a:lnTo>
                      <a:lnTo>
                        <a:pt x="0" y="107"/>
                      </a:lnTo>
                      <a:lnTo>
                        <a:pt x="0" y="107"/>
                      </a:lnTo>
                      <a:lnTo>
                        <a:pt x="2" y="98"/>
                      </a:lnTo>
                      <a:lnTo>
                        <a:pt x="2" y="96"/>
                      </a:lnTo>
                      <a:lnTo>
                        <a:pt x="2" y="96"/>
                      </a:lnTo>
                      <a:lnTo>
                        <a:pt x="2" y="96"/>
                      </a:lnTo>
                      <a:lnTo>
                        <a:pt x="6" y="82"/>
                      </a:lnTo>
                      <a:lnTo>
                        <a:pt x="12" y="52"/>
                      </a:lnTo>
                      <a:lnTo>
                        <a:pt x="22" y="5"/>
                      </a:lnTo>
                      <a:lnTo>
                        <a:pt x="22" y="4"/>
                      </a:lnTo>
                      <a:lnTo>
                        <a:pt x="24" y="0"/>
                      </a:lnTo>
                      <a:lnTo>
                        <a:pt x="76" y="11"/>
                      </a:lnTo>
                      <a:lnTo>
                        <a:pt x="110" y="19"/>
                      </a:lnTo>
                      <a:lnTo>
                        <a:pt x="113" y="19"/>
                      </a:lnTo>
                      <a:lnTo>
                        <a:pt x="114" y="19"/>
                      </a:lnTo>
                      <a:lnTo>
                        <a:pt x="129" y="23"/>
                      </a:lnTo>
                      <a:close/>
                    </a:path>
                  </a:pathLst>
                </a:custGeom>
                <a:solidFill>
                  <a:srgbClr val="4561D6"/>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2" name="Freeform 169"/>
                <p:cNvSpPr>
                  <a:spLocks/>
                </p:cNvSpPr>
                <p:nvPr/>
              </p:nvSpPr>
              <p:spPr bwMode="auto">
                <a:xfrm>
                  <a:off x="5027613" y="2781300"/>
                  <a:ext cx="1055688" cy="552450"/>
                </a:xfrm>
                <a:custGeom>
                  <a:avLst/>
                  <a:gdLst>
                    <a:gd name="T0" fmla="*/ 112 w 665"/>
                    <a:gd name="T1" fmla="*/ 8 h 348"/>
                    <a:gd name="T2" fmla="*/ 250 w 665"/>
                    <a:gd name="T3" fmla="*/ 18 h 348"/>
                    <a:gd name="T4" fmla="*/ 303 w 665"/>
                    <a:gd name="T5" fmla="*/ 21 h 348"/>
                    <a:gd name="T6" fmla="*/ 326 w 665"/>
                    <a:gd name="T7" fmla="*/ 21 h 348"/>
                    <a:gd name="T8" fmla="*/ 338 w 665"/>
                    <a:gd name="T9" fmla="*/ 22 h 348"/>
                    <a:gd name="T10" fmla="*/ 362 w 665"/>
                    <a:gd name="T11" fmla="*/ 23 h 348"/>
                    <a:gd name="T12" fmla="*/ 380 w 665"/>
                    <a:gd name="T13" fmla="*/ 23 h 348"/>
                    <a:gd name="T14" fmla="*/ 404 w 665"/>
                    <a:gd name="T15" fmla="*/ 24 h 348"/>
                    <a:gd name="T16" fmla="*/ 428 w 665"/>
                    <a:gd name="T17" fmla="*/ 26 h 348"/>
                    <a:gd name="T18" fmla="*/ 453 w 665"/>
                    <a:gd name="T19" fmla="*/ 43 h 348"/>
                    <a:gd name="T20" fmla="*/ 474 w 665"/>
                    <a:gd name="T21" fmla="*/ 43 h 348"/>
                    <a:gd name="T22" fmla="*/ 491 w 665"/>
                    <a:gd name="T23" fmla="*/ 42 h 348"/>
                    <a:gd name="T24" fmla="*/ 526 w 665"/>
                    <a:gd name="T25" fmla="*/ 49 h 348"/>
                    <a:gd name="T26" fmla="*/ 559 w 665"/>
                    <a:gd name="T27" fmla="*/ 62 h 348"/>
                    <a:gd name="T28" fmla="*/ 566 w 665"/>
                    <a:gd name="T29" fmla="*/ 80 h 348"/>
                    <a:gd name="T30" fmla="*/ 584 w 665"/>
                    <a:gd name="T31" fmla="*/ 88 h 348"/>
                    <a:gd name="T32" fmla="*/ 588 w 665"/>
                    <a:gd name="T33" fmla="*/ 110 h 348"/>
                    <a:gd name="T34" fmla="*/ 592 w 665"/>
                    <a:gd name="T35" fmla="*/ 129 h 348"/>
                    <a:gd name="T36" fmla="*/ 602 w 665"/>
                    <a:gd name="T37" fmla="*/ 149 h 348"/>
                    <a:gd name="T38" fmla="*/ 603 w 665"/>
                    <a:gd name="T39" fmla="*/ 168 h 348"/>
                    <a:gd name="T40" fmla="*/ 608 w 665"/>
                    <a:gd name="T41" fmla="*/ 187 h 348"/>
                    <a:gd name="T42" fmla="*/ 616 w 665"/>
                    <a:gd name="T43" fmla="*/ 204 h 348"/>
                    <a:gd name="T44" fmla="*/ 618 w 665"/>
                    <a:gd name="T45" fmla="*/ 221 h 348"/>
                    <a:gd name="T46" fmla="*/ 626 w 665"/>
                    <a:gd name="T47" fmla="*/ 254 h 348"/>
                    <a:gd name="T48" fmla="*/ 626 w 665"/>
                    <a:gd name="T49" fmla="*/ 277 h 348"/>
                    <a:gd name="T50" fmla="*/ 631 w 665"/>
                    <a:gd name="T51" fmla="*/ 291 h 348"/>
                    <a:gd name="T52" fmla="*/ 641 w 665"/>
                    <a:gd name="T53" fmla="*/ 312 h 348"/>
                    <a:gd name="T54" fmla="*/ 663 w 665"/>
                    <a:gd name="T55" fmla="*/ 348 h 348"/>
                    <a:gd name="T56" fmla="*/ 606 w 665"/>
                    <a:gd name="T57" fmla="*/ 348 h 348"/>
                    <a:gd name="T58" fmla="*/ 570 w 665"/>
                    <a:gd name="T59" fmla="*/ 348 h 348"/>
                    <a:gd name="T60" fmla="*/ 542 w 665"/>
                    <a:gd name="T61" fmla="*/ 347 h 348"/>
                    <a:gd name="T62" fmla="*/ 516 w 665"/>
                    <a:gd name="T63" fmla="*/ 347 h 348"/>
                    <a:gd name="T64" fmla="*/ 475 w 665"/>
                    <a:gd name="T65" fmla="*/ 346 h 348"/>
                    <a:gd name="T66" fmla="*/ 457 w 665"/>
                    <a:gd name="T67" fmla="*/ 346 h 348"/>
                    <a:gd name="T68" fmla="*/ 437 w 665"/>
                    <a:gd name="T69" fmla="*/ 346 h 348"/>
                    <a:gd name="T70" fmla="*/ 409 w 665"/>
                    <a:gd name="T71" fmla="*/ 345 h 348"/>
                    <a:gd name="T72" fmla="*/ 395 w 665"/>
                    <a:gd name="T73" fmla="*/ 345 h 348"/>
                    <a:gd name="T74" fmla="*/ 375 w 665"/>
                    <a:gd name="T75" fmla="*/ 343 h 348"/>
                    <a:gd name="T76" fmla="*/ 359 w 665"/>
                    <a:gd name="T77" fmla="*/ 343 h 348"/>
                    <a:gd name="T78" fmla="*/ 324 w 665"/>
                    <a:gd name="T79" fmla="*/ 342 h 348"/>
                    <a:gd name="T80" fmla="*/ 289 w 665"/>
                    <a:gd name="T81" fmla="*/ 341 h 348"/>
                    <a:gd name="T82" fmla="*/ 264 w 665"/>
                    <a:gd name="T83" fmla="*/ 339 h 348"/>
                    <a:gd name="T84" fmla="*/ 247 w 665"/>
                    <a:gd name="T85" fmla="*/ 338 h 348"/>
                    <a:gd name="T86" fmla="*/ 212 w 665"/>
                    <a:gd name="T87" fmla="*/ 337 h 348"/>
                    <a:gd name="T88" fmla="*/ 199 w 665"/>
                    <a:gd name="T89" fmla="*/ 336 h 348"/>
                    <a:gd name="T90" fmla="*/ 156 w 665"/>
                    <a:gd name="T91" fmla="*/ 333 h 348"/>
                    <a:gd name="T92" fmla="*/ 148 w 665"/>
                    <a:gd name="T93" fmla="*/ 277 h 348"/>
                    <a:gd name="T94" fmla="*/ 141 w 665"/>
                    <a:gd name="T95" fmla="*/ 225 h 348"/>
                    <a:gd name="T96" fmla="*/ 119 w 665"/>
                    <a:gd name="T97" fmla="*/ 223 h 348"/>
                    <a:gd name="T98" fmla="*/ 98 w 665"/>
                    <a:gd name="T99" fmla="*/ 221 h 348"/>
                    <a:gd name="T100" fmla="*/ 85 w 665"/>
                    <a:gd name="T101" fmla="*/ 220 h 348"/>
                    <a:gd name="T102" fmla="*/ 53 w 665"/>
                    <a:gd name="T103" fmla="*/ 219 h 348"/>
                    <a:gd name="T104" fmla="*/ 12 w 665"/>
                    <a:gd name="T105" fmla="*/ 215 h 348"/>
                    <a:gd name="T106" fmla="*/ 1 w 665"/>
                    <a:gd name="T107" fmla="*/ 205 h 348"/>
                    <a:gd name="T108" fmla="*/ 5 w 665"/>
                    <a:gd name="T109" fmla="*/ 159 h 348"/>
                    <a:gd name="T110" fmla="*/ 6 w 665"/>
                    <a:gd name="T111" fmla="*/ 146 h 348"/>
                    <a:gd name="T112" fmla="*/ 10 w 665"/>
                    <a:gd name="T113" fmla="*/ 110 h 348"/>
                    <a:gd name="T114" fmla="*/ 11 w 665"/>
                    <a:gd name="T115" fmla="*/ 93 h 348"/>
                    <a:gd name="T116" fmla="*/ 37 w 665"/>
                    <a:gd name="T117" fmla="*/ 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5" h="348">
                      <a:moveTo>
                        <a:pt x="37" y="3"/>
                      </a:moveTo>
                      <a:lnTo>
                        <a:pt x="54" y="4"/>
                      </a:lnTo>
                      <a:lnTo>
                        <a:pt x="59" y="4"/>
                      </a:lnTo>
                      <a:lnTo>
                        <a:pt x="67" y="5"/>
                      </a:lnTo>
                      <a:lnTo>
                        <a:pt x="71" y="5"/>
                      </a:lnTo>
                      <a:lnTo>
                        <a:pt x="87" y="7"/>
                      </a:lnTo>
                      <a:lnTo>
                        <a:pt x="96" y="7"/>
                      </a:lnTo>
                      <a:lnTo>
                        <a:pt x="112" y="8"/>
                      </a:lnTo>
                      <a:lnTo>
                        <a:pt x="134" y="10"/>
                      </a:lnTo>
                      <a:lnTo>
                        <a:pt x="138" y="10"/>
                      </a:lnTo>
                      <a:lnTo>
                        <a:pt x="164" y="12"/>
                      </a:lnTo>
                      <a:lnTo>
                        <a:pt x="179" y="13"/>
                      </a:lnTo>
                      <a:lnTo>
                        <a:pt x="198" y="14"/>
                      </a:lnTo>
                      <a:lnTo>
                        <a:pt x="227" y="17"/>
                      </a:lnTo>
                      <a:lnTo>
                        <a:pt x="246" y="17"/>
                      </a:lnTo>
                      <a:lnTo>
                        <a:pt x="250" y="18"/>
                      </a:lnTo>
                      <a:lnTo>
                        <a:pt x="253" y="18"/>
                      </a:lnTo>
                      <a:lnTo>
                        <a:pt x="277" y="19"/>
                      </a:lnTo>
                      <a:lnTo>
                        <a:pt x="278" y="19"/>
                      </a:lnTo>
                      <a:lnTo>
                        <a:pt x="283" y="19"/>
                      </a:lnTo>
                      <a:lnTo>
                        <a:pt x="291" y="19"/>
                      </a:lnTo>
                      <a:lnTo>
                        <a:pt x="292" y="19"/>
                      </a:lnTo>
                      <a:lnTo>
                        <a:pt x="297" y="19"/>
                      </a:lnTo>
                      <a:lnTo>
                        <a:pt x="303" y="21"/>
                      </a:lnTo>
                      <a:lnTo>
                        <a:pt x="308" y="21"/>
                      </a:lnTo>
                      <a:lnTo>
                        <a:pt x="315" y="21"/>
                      </a:lnTo>
                      <a:lnTo>
                        <a:pt x="317" y="21"/>
                      </a:lnTo>
                      <a:lnTo>
                        <a:pt x="320" y="21"/>
                      </a:lnTo>
                      <a:lnTo>
                        <a:pt x="321" y="21"/>
                      </a:lnTo>
                      <a:lnTo>
                        <a:pt x="322" y="21"/>
                      </a:lnTo>
                      <a:lnTo>
                        <a:pt x="324" y="21"/>
                      </a:lnTo>
                      <a:lnTo>
                        <a:pt x="326" y="21"/>
                      </a:lnTo>
                      <a:lnTo>
                        <a:pt x="328" y="22"/>
                      </a:lnTo>
                      <a:lnTo>
                        <a:pt x="329" y="22"/>
                      </a:lnTo>
                      <a:lnTo>
                        <a:pt x="330" y="22"/>
                      </a:lnTo>
                      <a:lnTo>
                        <a:pt x="331" y="22"/>
                      </a:lnTo>
                      <a:lnTo>
                        <a:pt x="333" y="22"/>
                      </a:lnTo>
                      <a:lnTo>
                        <a:pt x="334" y="22"/>
                      </a:lnTo>
                      <a:lnTo>
                        <a:pt x="336" y="22"/>
                      </a:lnTo>
                      <a:lnTo>
                        <a:pt x="338" y="22"/>
                      </a:lnTo>
                      <a:lnTo>
                        <a:pt x="339" y="22"/>
                      </a:lnTo>
                      <a:lnTo>
                        <a:pt x="340" y="22"/>
                      </a:lnTo>
                      <a:lnTo>
                        <a:pt x="349" y="22"/>
                      </a:lnTo>
                      <a:lnTo>
                        <a:pt x="352" y="22"/>
                      </a:lnTo>
                      <a:lnTo>
                        <a:pt x="354" y="22"/>
                      </a:lnTo>
                      <a:lnTo>
                        <a:pt x="355" y="22"/>
                      </a:lnTo>
                      <a:lnTo>
                        <a:pt x="357" y="22"/>
                      </a:lnTo>
                      <a:lnTo>
                        <a:pt x="362" y="23"/>
                      </a:lnTo>
                      <a:lnTo>
                        <a:pt x="363" y="23"/>
                      </a:lnTo>
                      <a:lnTo>
                        <a:pt x="364" y="23"/>
                      </a:lnTo>
                      <a:lnTo>
                        <a:pt x="366" y="23"/>
                      </a:lnTo>
                      <a:lnTo>
                        <a:pt x="369" y="23"/>
                      </a:lnTo>
                      <a:lnTo>
                        <a:pt x="372" y="23"/>
                      </a:lnTo>
                      <a:lnTo>
                        <a:pt x="373" y="23"/>
                      </a:lnTo>
                      <a:lnTo>
                        <a:pt x="377" y="23"/>
                      </a:lnTo>
                      <a:lnTo>
                        <a:pt x="380" y="23"/>
                      </a:lnTo>
                      <a:lnTo>
                        <a:pt x="381" y="23"/>
                      </a:lnTo>
                      <a:lnTo>
                        <a:pt x="385" y="23"/>
                      </a:lnTo>
                      <a:lnTo>
                        <a:pt x="390" y="23"/>
                      </a:lnTo>
                      <a:lnTo>
                        <a:pt x="391" y="23"/>
                      </a:lnTo>
                      <a:lnTo>
                        <a:pt x="394" y="23"/>
                      </a:lnTo>
                      <a:lnTo>
                        <a:pt x="397" y="24"/>
                      </a:lnTo>
                      <a:lnTo>
                        <a:pt x="399" y="24"/>
                      </a:lnTo>
                      <a:lnTo>
                        <a:pt x="404" y="24"/>
                      </a:lnTo>
                      <a:lnTo>
                        <a:pt x="406" y="24"/>
                      </a:lnTo>
                      <a:lnTo>
                        <a:pt x="409" y="24"/>
                      </a:lnTo>
                      <a:lnTo>
                        <a:pt x="410" y="24"/>
                      </a:lnTo>
                      <a:lnTo>
                        <a:pt x="415" y="24"/>
                      </a:lnTo>
                      <a:lnTo>
                        <a:pt x="416" y="24"/>
                      </a:lnTo>
                      <a:lnTo>
                        <a:pt x="423" y="24"/>
                      </a:lnTo>
                      <a:lnTo>
                        <a:pt x="428" y="24"/>
                      </a:lnTo>
                      <a:lnTo>
                        <a:pt x="428" y="26"/>
                      </a:lnTo>
                      <a:lnTo>
                        <a:pt x="429" y="27"/>
                      </a:lnTo>
                      <a:lnTo>
                        <a:pt x="430" y="31"/>
                      </a:lnTo>
                      <a:lnTo>
                        <a:pt x="432" y="32"/>
                      </a:lnTo>
                      <a:lnTo>
                        <a:pt x="441" y="37"/>
                      </a:lnTo>
                      <a:lnTo>
                        <a:pt x="442" y="37"/>
                      </a:lnTo>
                      <a:lnTo>
                        <a:pt x="449" y="41"/>
                      </a:lnTo>
                      <a:lnTo>
                        <a:pt x="452" y="42"/>
                      </a:lnTo>
                      <a:lnTo>
                        <a:pt x="453" y="43"/>
                      </a:lnTo>
                      <a:lnTo>
                        <a:pt x="460" y="50"/>
                      </a:lnTo>
                      <a:lnTo>
                        <a:pt x="462" y="51"/>
                      </a:lnTo>
                      <a:lnTo>
                        <a:pt x="463" y="51"/>
                      </a:lnTo>
                      <a:lnTo>
                        <a:pt x="465" y="51"/>
                      </a:lnTo>
                      <a:lnTo>
                        <a:pt x="469" y="50"/>
                      </a:lnTo>
                      <a:lnTo>
                        <a:pt x="471" y="47"/>
                      </a:lnTo>
                      <a:lnTo>
                        <a:pt x="472" y="45"/>
                      </a:lnTo>
                      <a:lnTo>
                        <a:pt x="474" y="43"/>
                      </a:lnTo>
                      <a:lnTo>
                        <a:pt x="474" y="41"/>
                      </a:lnTo>
                      <a:lnTo>
                        <a:pt x="475" y="41"/>
                      </a:lnTo>
                      <a:lnTo>
                        <a:pt x="476" y="40"/>
                      </a:lnTo>
                      <a:lnTo>
                        <a:pt x="477" y="40"/>
                      </a:lnTo>
                      <a:lnTo>
                        <a:pt x="479" y="41"/>
                      </a:lnTo>
                      <a:lnTo>
                        <a:pt x="481" y="42"/>
                      </a:lnTo>
                      <a:lnTo>
                        <a:pt x="488" y="42"/>
                      </a:lnTo>
                      <a:lnTo>
                        <a:pt x="491" y="42"/>
                      </a:lnTo>
                      <a:lnTo>
                        <a:pt x="499" y="42"/>
                      </a:lnTo>
                      <a:lnTo>
                        <a:pt x="503" y="42"/>
                      </a:lnTo>
                      <a:lnTo>
                        <a:pt x="507" y="41"/>
                      </a:lnTo>
                      <a:lnTo>
                        <a:pt x="514" y="41"/>
                      </a:lnTo>
                      <a:lnTo>
                        <a:pt x="519" y="42"/>
                      </a:lnTo>
                      <a:lnTo>
                        <a:pt x="522" y="45"/>
                      </a:lnTo>
                      <a:lnTo>
                        <a:pt x="524" y="47"/>
                      </a:lnTo>
                      <a:lnTo>
                        <a:pt x="526" y="49"/>
                      </a:lnTo>
                      <a:lnTo>
                        <a:pt x="528" y="50"/>
                      </a:lnTo>
                      <a:lnTo>
                        <a:pt x="535" y="51"/>
                      </a:lnTo>
                      <a:lnTo>
                        <a:pt x="536" y="52"/>
                      </a:lnTo>
                      <a:lnTo>
                        <a:pt x="537" y="52"/>
                      </a:lnTo>
                      <a:lnTo>
                        <a:pt x="541" y="55"/>
                      </a:lnTo>
                      <a:lnTo>
                        <a:pt x="545" y="55"/>
                      </a:lnTo>
                      <a:lnTo>
                        <a:pt x="552" y="59"/>
                      </a:lnTo>
                      <a:lnTo>
                        <a:pt x="559" y="62"/>
                      </a:lnTo>
                      <a:lnTo>
                        <a:pt x="560" y="65"/>
                      </a:lnTo>
                      <a:lnTo>
                        <a:pt x="560" y="66"/>
                      </a:lnTo>
                      <a:lnTo>
                        <a:pt x="560" y="68"/>
                      </a:lnTo>
                      <a:lnTo>
                        <a:pt x="560" y="69"/>
                      </a:lnTo>
                      <a:lnTo>
                        <a:pt x="560" y="70"/>
                      </a:lnTo>
                      <a:lnTo>
                        <a:pt x="565" y="78"/>
                      </a:lnTo>
                      <a:lnTo>
                        <a:pt x="566" y="79"/>
                      </a:lnTo>
                      <a:lnTo>
                        <a:pt x="566" y="80"/>
                      </a:lnTo>
                      <a:lnTo>
                        <a:pt x="577" y="83"/>
                      </a:lnTo>
                      <a:lnTo>
                        <a:pt x="579" y="82"/>
                      </a:lnTo>
                      <a:lnTo>
                        <a:pt x="582" y="82"/>
                      </a:lnTo>
                      <a:lnTo>
                        <a:pt x="583" y="83"/>
                      </a:lnTo>
                      <a:lnTo>
                        <a:pt x="584" y="83"/>
                      </a:lnTo>
                      <a:lnTo>
                        <a:pt x="584" y="84"/>
                      </a:lnTo>
                      <a:lnTo>
                        <a:pt x="584" y="87"/>
                      </a:lnTo>
                      <a:lnTo>
                        <a:pt x="584" y="88"/>
                      </a:lnTo>
                      <a:lnTo>
                        <a:pt x="582" y="90"/>
                      </a:lnTo>
                      <a:lnTo>
                        <a:pt x="582" y="92"/>
                      </a:lnTo>
                      <a:lnTo>
                        <a:pt x="582" y="97"/>
                      </a:lnTo>
                      <a:lnTo>
                        <a:pt x="582" y="98"/>
                      </a:lnTo>
                      <a:lnTo>
                        <a:pt x="584" y="99"/>
                      </a:lnTo>
                      <a:lnTo>
                        <a:pt x="587" y="104"/>
                      </a:lnTo>
                      <a:lnTo>
                        <a:pt x="588" y="107"/>
                      </a:lnTo>
                      <a:lnTo>
                        <a:pt x="588" y="110"/>
                      </a:lnTo>
                      <a:lnTo>
                        <a:pt x="587" y="111"/>
                      </a:lnTo>
                      <a:lnTo>
                        <a:pt x="585" y="111"/>
                      </a:lnTo>
                      <a:lnTo>
                        <a:pt x="585" y="112"/>
                      </a:lnTo>
                      <a:lnTo>
                        <a:pt x="587" y="116"/>
                      </a:lnTo>
                      <a:lnTo>
                        <a:pt x="587" y="117"/>
                      </a:lnTo>
                      <a:lnTo>
                        <a:pt x="589" y="120"/>
                      </a:lnTo>
                      <a:lnTo>
                        <a:pt x="592" y="126"/>
                      </a:lnTo>
                      <a:lnTo>
                        <a:pt x="592" y="129"/>
                      </a:lnTo>
                      <a:lnTo>
                        <a:pt x="593" y="130"/>
                      </a:lnTo>
                      <a:lnTo>
                        <a:pt x="596" y="131"/>
                      </a:lnTo>
                      <a:lnTo>
                        <a:pt x="603" y="137"/>
                      </a:lnTo>
                      <a:lnTo>
                        <a:pt x="602" y="143"/>
                      </a:lnTo>
                      <a:lnTo>
                        <a:pt x="601" y="144"/>
                      </a:lnTo>
                      <a:lnTo>
                        <a:pt x="601" y="145"/>
                      </a:lnTo>
                      <a:lnTo>
                        <a:pt x="602" y="148"/>
                      </a:lnTo>
                      <a:lnTo>
                        <a:pt x="602" y="149"/>
                      </a:lnTo>
                      <a:lnTo>
                        <a:pt x="604" y="153"/>
                      </a:lnTo>
                      <a:lnTo>
                        <a:pt x="606" y="154"/>
                      </a:lnTo>
                      <a:lnTo>
                        <a:pt x="607" y="154"/>
                      </a:lnTo>
                      <a:lnTo>
                        <a:pt x="607" y="155"/>
                      </a:lnTo>
                      <a:lnTo>
                        <a:pt x="607" y="157"/>
                      </a:lnTo>
                      <a:lnTo>
                        <a:pt x="607" y="164"/>
                      </a:lnTo>
                      <a:lnTo>
                        <a:pt x="604" y="167"/>
                      </a:lnTo>
                      <a:lnTo>
                        <a:pt x="603" y="168"/>
                      </a:lnTo>
                      <a:lnTo>
                        <a:pt x="604" y="170"/>
                      </a:lnTo>
                      <a:lnTo>
                        <a:pt x="606" y="172"/>
                      </a:lnTo>
                      <a:lnTo>
                        <a:pt x="604" y="173"/>
                      </a:lnTo>
                      <a:lnTo>
                        <a:pt x="603" y="174"/>
                      </a:lnTo>
                      <a:lnTo>
                        <a:pt x="603" y="176"/>
                      </a:lnTo>
                      <a:lnTo>
                        <a:pt x="606" y="183"/>
                      </a:lnTo>
                      <a:lnTo>
                        <a:pt x="606" y="184"/>
                      </a:lnTo>
                      <a:lnTo>
                        <a:pt x="608" y="187"/>
                      </a:lnTo>
                      <a:lnTo>
                        <a:pt x="610" y="187"/>
                      </a:lnTo>
                      <a:lnTo>
                        <a:pt x="610" y="184"/>
                      </a:lnTo>
                      <a:lnTo>
                        <a:pt x="613" y="184"/>
                      </a:lnTo>
                      <a:lnTo>
                        <a:pt x="613" y="187"/>
                      </a:lnTo>
                      <a:lnTo>
                        <a:pt x="617" y="195"/>
                      </a:lnTo>
                      <a:lnTo>
                        <a:pt x="617" y="198"/>
                      </a:lnTo>
                      <a:lnTo>
                        <a:pt x="617" y="200"/>
                      </a:lnTo>
                      <a:lnTo>
                        <a:pt x="616" y="204"/>
                      </a:lnTo>
                      <a:lnTo>
                        <a:pt x="616" y="205"/>
                      </a:lnTo>
                      <a:lnTo>
                        <a:pt x="617" y="206"/>
                      </a:lnTo>
                      <a:lnTo>
                        <a:pt x="618" y="206"/>
                      </a:lnTo>
                      <a:lnTo>
                        <a:pt x="618" y="207"/>
                      </a:lnTo>
                      <a:lnTo>
                        <a:pt x="620" y="212"/>
                      </a:lnTo>
                      <a:lnTo>
                        <a:pt x="618" y="219"/>
                      </a:lnTo>
                      <a:lnTo>
                        <a:pt x="618" y="220"/>
                      </a:lnTo>
                      <a:lnTo>
                        <a:pt x="618" y="221"/>
                      </a:lnTo>
                      <a:lnTo>
                        <a:pt x="624" y="224"/>
                      </a:lnTo>
                      <a:lnTo>
                        <a:pt x="622" y="235"/>
                      </a:lnTo>
                      <a:lnTo>
                        <a:pt x="622" y="237"/>
                      </a:lnTo>
                      <a:lnTo>
                        <a:pt x="622" y="240"/>
                      </a:lnTo>
                      <a:lnTo>
                        <a:pt x="625" y="243"/>
                      </a:lnTo>
                      <a:lnTo>
                        <a:pt x="625" y="244"/>
                      </a:lnTo>
                      <a:lnTo>
                        <a:pt x="626" y="252"/>
                      </a:lnTo>
                      <a:lnTo>
                        <a:pt x="626" y="254"/>
                      </a:lnTo>
                      <a:lnTo>
                        <a:pt x="624" y="265"/>
                      </a:lnTo>
                      <a:lnTo>
                        <a:pt x="624" y="266"/>
                      </a:lnTo>
                      <a:lnTo>
                        <a:pt x="622" y="267"/>
                      </a:lnTo>
                      <a:lnTo>
                        <a:pt x="621" y="268"/>
                      </a:lnTo>
                      <a:lnTo>
                        <a:pt x="621" y="270"/>
                      </a:lnTo>
                      <a:lnTo>
                        <a:pt x="621" y="271"/>
                      </a:lnTo>
                      <a:lnTo>
                        <a:pt x="625" y="276"/>
                      </a:lnTo>
                      <a:lnTo>
                        <a:pt x="626" y="277"/>
                      </a:lnTo>
                      <a:lnTo>
                        <a:pt x="629" y="277"/>
                      </a:lnTo>
                      <a:lnTo>
                        <a:pt x="630" y="279"/>
                      </a:lnTo>
                      <a:lnTo>
                        <a:pt x="631" y="284"/>
                      </a:lnTo>
                      <a:lnTo>
                        <a:pt x="631" y="285"/>
                      </a:lnTo>
                      <a:lnTo>
                        <a:pt x="630" y="285"/>
                      </a:lnTo>
                      <a:lnTo>
                        <a:pt x="630" y="286"/>
                      </a:lnTo>
                      <a:lnTo>
                        <a:pt x="630" y="291"/>
                      </a:lnTo>
                      <a:lnTo>
                        <a:pt x="631" y="291"/>
                      </a:lnTo>
                      <a:lnTo>
                        <a:pt x="631" y="292"/>
                      </a:lnTo>
                      <a:lnTo>
                        <a:pt x="635" y="292"/>
                      </a:lnTo>
                      <a:lnTo>
                        <a:pt x="636" y="290"/>
                      </a:lnTo>
                      <a:lnTo>
                        <a:pt x="639" y="292"/>
                      </a:lnTo>
                      <a:lnTo>
                        <a:pt x="636" y="295"/>
                      </a:lnTo>
                      <a:lnTo>
                        <a:pt x="636" y="296"/>
                      </a:lnTo>
                      <a:lnTo>
                        <a:pt x="636" y="299"/>
                      </a:lnTo>
                      <a:lnTo>
                        <a:pt x="641" y="312"/>
                      </a:lnTo>
                      <a:lnTo>
                        <a:pt x="646" y="317"/>
                      </a:lnTo>
                      <a:lnTo>
                        <a:pt x="646" y="318"/>
                      </a:lnTo>
                      <a:lnTo>
                        <a:pt x="646" y="319"/>
                      </a:lnTo>
                      <a:lnTo>
                        <a:pt x="646" y="320"/>
                      </a:lnTo>
                      <a:lnTo>
                        <a:pt x="649" y="322"/>
                      </a:lnTo>
                      <a:lnTo>
                        <a:pt x="665" y="347"/>
                      </a:lnTo>
                      <a:lnTo>
                        <a:pt x="665" y="348"/>
                      </a:lnTo>
                      <a:lnTo>
                        <a:pt x="663" y="348"/>
                      </a:lnTo>
                      <a:lnTo>
                        <a:pt x="660" y="348"/>
                      </a:lnTo>
                      <a:lnTo>
                        <a:pt x="629" y="348"/>
                      </a:lnTo>
                      <a:lnTo>
                        <a:pt x="621" y="348"/>
                      </a:lnTo>
                      <a:lnTo>
                        <a:pt x="616" y="348"/>
                      </a:lnTo>
                      <a:lnTo>
                        <a:pt x="612" y="348"/>
                      </a:lnTo>
                      <a:lnTo>
                        <a:pt x="611" y="348"/>
                      </a:lnTo>
                      <a:lnTo>
                        <a:pt x="608" y="348"/>
                      </a:lnTo>
                      <a:lnTo>
                        <a:pt x="606" y="348"/>
                      </a:lnTo>
                      <a:lnTo>
                        <a:pt x="603" y="348"/>
                      </a:lnTo>
                      <a:lnTo>
                        <a:pt x="601" y="348"/>
                      </a:lnTo>
                      <a:lnTo>
                        <a:pt x="596" y="348"/>
                      </a:lnTo>
                      <a:lnTo>
                        <a:pt x="594" y="348"/>
                      </a:lnTo>
                      <a:lnTo>
                        <a:pt x="589" y="348"/>
                      </a:lnTo>
                      <a:lnTo>
                        <a:pt x="577" y="348"/>
                      </a:lnTo>
                      <a:lnTo>
                        <a:pt x="571" y="348"/>
                      </a:lnTo>
                      <a:lnTo>
                        <a:pt x="570" y="348"/>
                      </a:lnTo>
                      <a:lnTo>
                        <a:pt x="569" y="348"/>
                      </a:lnTo>
                      <a:lnTo>
                        <a:pt x="569" y="347"/>
                      </a:lnTo>
                      <a:lnTo>
                        <a:pt x="568" y="348"/>
                      </a:lnTo>
                      <a:lnTo>
                        <a:pt x="565" y="347"/>
                      </a:lnTo>
                      <a:lnTo>
                        <a:pt x="564" y="347"/>
                      </a:lnTo>
                      <a:lnTo>
                        <a:pt x="550" y="347"/>
                      </a:lnTo>
                      <a:lnTo>
                        <a:pt x="545" y="347"/>
                      </a:lnTo>
                      <a:lnTo>
                        <a:pt x="542" y="347"/>
                      </a:lnTo>
                      <a:lnTo>
                        <a:pt x="541" y="347"/>
                      </a:lnTo>
                      <a:lnTo>
                        <a:pt x="535" y="347"/>
                      </a:lnTo>
                      <a:lnTo>
                        <a:pt x="533" y="347"/>
                      </a:lnTo>
                      <a:lnTo>
                        <a:pt x="531" y="347"/>
                      </a:lnTo>
                      <a:lnTo>
                        <a:pt x="524" y="347"/>
                      </a:lnTo>
                      <a:lnTo>
                        <a:pt x="521" y="347"/>
                      </a:lnTo>
                      <a:lnTo>
                        <a:pt x="519" y="347"/>
                      </a:lnTo>
                      <a:lnTo>
                        <a:pt x="516" y="347"/>
                      </a:lnTo>
                      <a:lnTo>
                        <a:pt x="508" y="347"/>
                      </a:lnTo>
                      <a:lnTo>
                        <a:pt x="507" y="347"/>
                      </a:lnTo>
                      <a:lnTo>
                        <a:pt x="503" y="347"/>
                      </a:lnTo>
                      <a:lnTo>
                        <a:pt x="500" y="347"/>
                      </a:lnTo>
                      <a:lnTo>
                        <a:pt x="499" y="347"/>
                      </a:lnTo>
                      <a:lnTo>
                        <a:pt x="495" y="347"/>
                      </a:lnTo>
                      <a:lnTo>
                        <a:pt x="476" y="346"/>
                      </a:lnTo>
                      <a:lnTo>
                        <a:pt x="475" y="346"/>
                      </a:lnTo>
                      <a:lnTo>
                        <a:pt x="472" y="346"/>
                      </a:lnTo>
                      <a:lnTo>
                        <a:pt x="471" y="346"/>
                      </a:lnTo>
                      <a:lnTo>
                        <a:pt x="470" y="346"/>
                      </a:lnTo>
                      <a:lnTo>
                        <a:pt x="469" y="346"/>
                      </a:lnTo>
                      <a:lnTo>
                        <a:pt x="467" y="346"/>
                      </a:lnTo>
                      <a:lnTo>
                        <a:pt x="463" y="346"/>
                      </a:lnTo>
                      <a:lnTo>
                        <a:pt x="460" y="346"/>
                      </a:lnTo>
                      <a:lnTo>
                        <a:pt x="457" y="346"/>
                      </a:lnTo>
                      <a:lnTo>
                        <a:pt x="455" y="346"/>
                      </a:lnTo>
                      <a:lnTo>
                        <a:pt x="452" y="346"/>
                      </a:lnTo>
                      <a:lnTo>
                        <a:pt x="451" y="346"/>
                      </a:lnTo>
                      <a:lnTo>
                        <a:pt x="447" y="346"/>
                      </a:lnTo>
                      <a:lnTo>
                        <a:pt x="444" y="346"/>
                      </a:lnTo>
                      <a:lnTo>
                        <a:pt x="443" y="346"/>
                      </a:lnTo>
                      <a:lnTo>
                        <a:pt x="438" y="346"/>
                      </a:lnTo>
                      <a:lnTo>
                        <a:pt x="437" y="346"/>
                      </a:lnTo>
                      <a:lnTo>
                        <a:pt x="420" y="345"/>
                      </a:lnTo>
                      <a:lnTo>
                        <a:pt x="419" y="345"/>
                      </a:lnTo>
                      <a:lnTo>
                        <a:pt x="418" y="345"/>
                      </a:lnTo>
                      <a:lnTo>
                        <a:pt x="416" y="345"/>
                      </a:lnTo>
                      <a:lnTo>
                        <a:pt x="414" y="345"/>
                      </a:lnTo>
                      <a:lnTo>
                        <a:pt x="411" y="345"/>
                      </a:lnTo>
                      <a:lnTo>
                        <a:pt x="410" y="345"/>
                      </a:lnTo>
                      <a:lnTo>
                        <a:pt x="409" y="345"/>
                      </a:lnTo>
                      <a:lnTo>
                        <a:pt x="408" y="345"/>
                      </a:lnTo>
                      <a:lnTo>
                        <a:pt x="406" y="345"/>
                      </a:lnTo>
                      <a:lnTo>
                        <a:pt x="405" y="345"/>
                      </a:lnTo>
                      <a:lnTo>
                        <a:pt x="404" y="345"/>
                      </a:lnTo>
                      <a:lnTo>
                        <a:pt x="402" y="345"/>
                      </a:lnTo>
                      <a:lnTo>
                        <a:pt x="401" y="345"/>
                      </a:lnTo>
                      <a:lnTo>
                        <a:pt x="397" y="345"/>
                      </a:lnTo>
                      <a:lnTo>
                        <a:pt x="395" y="345"/>
                      </a:lnTo>
                      <a:lnTo>
                        <a:pt x="394" y="345"/>
                      </a:lnTo>
                      <a:lnTo>
                        <a:pt x="386" y="345"/>
                      </a:lnTo>
                      <a:lnTo>
                        <a:pt x="383" y="345"/>
                      </a:lnTo>
                      <a:lnTo>
                        <a:pt x="382" y="345"/>
                      </a:lnTo>
                      <a:lnTo>
                        <a:pt x="381" y="345"/>
                      </a:lnTo>
                      <a:lnTo>
                        <a:pt x="380" y="343"/>
                      </a:lnTo>
                      <a:lnTo>
                        <a:pt x="376" y="343"/>
                      </a:lnTo>
                      <a:lnTo>
                        <a:pt x="375" y="343"/>
                      </a:lnTo>
                      <a:lnTo>
                        <a:pt x="372" y="343"/>
                      </a:lnTo>
                      <a:lnTo>
                        <a:pt x="371" y="343"/>
                      </a:lnTo>
                      <a:lnTo>
                        <a:pt x="367" y="343"/>
                      </a:lnTo>
                      <a:lnTo>
                        <a:pt x="366" y="343"/>
                      </a:lnTo>
                      <a:lnTo>
                        <a:pt x="364" y="343"/>
                      </a:lnTo>
                      <a:lnTo>
                        <a:pt x="362" y="343"/>
                      </a:lnTo>
                      <a:lnTo>
                        <a:pt x="361" y="343"/>
                      </a:lnTo>
                      <a:lnTo>
                        <a:pt x="359" y="343"/>
                      </a:lnTo>
                      <a:lnTo>
                        <a:pt x="358" y="343"/>
                      </a:lnTo>
                      <a:lnTo>
                        <a:pt x="349" y="343"/>
                      </a:lnTo>
                      <a:lnTo>
                        <a:pt x="344" y="342"/>
                      </a:lnTo>
                      <a:lnTo>
                        <a:pt x="343" y="342"/>
                      </a:lnTo>
                      <a:lnTo>
                        <a:pt x="341" y="342"/>
                      </a:lnTo>
                      <a:lnTo>
                        <a:pt x="333" y="342"/>
                      </a:lnTo>
                      <a:lnTo>
                        <a:pt x="325" y="342"/>
                      </a:lnTo>
                      <a:lnTo>
                        <a:pt x="324" y="342"/>
                      </a:lnTo>
                      <a:lnTo>
                        <a:pt x="322" y="342"/>
                      </a:lnTo>
                      <a:lnTo>
                        <a:pt x="321" y="342"/>
                      </a:lnTo>
                      <a:lnTo>
                        <a:pt x="317" y="342"/>
                      </a:lnTo>
                      <a:lnTo>
                        <a:pt x="311" y="341"/>
                      </a:lnTo>
                      <a:lnTo>
                        <a:pt x="308" y="341"/>
                      </a:lnTo>
                      <a:lnTo>
                        <a:pt x="307" y="341"/>
                      </a:lnTo>
                      <a:lnTo>
                        <a:pt x="305" y="341"/>
                      </a:lnTo>
                      <a:lnTo>
                        <a:pt x="289" y="341"/>
                      </a:lnTo>
                      <a:lnTo>
                        <a:pt x="288" y="341"/>
                      </a:lnTo>
                      <a:lnTo>
                        <a:pt x="287" y="341"/>
                      </a:lnTo>
                      <a:lnTo>
                        <a:pt x="286" y="341"/>
                      </a:lnTo>
                      <a:lnTo>
                        <a:pt x="273" y="339"/>
                      </a:lnTo>
                      <a:lnTo>
                        <a:pt x="269" y="339"/>
                      </a:lnTo>
                      <a:lnTo>
                        <a:pt x="267" y="339"/>
                      </a:lnTo>
                      <a:lnTo>
                        <a:pt x="265" y="339"/>
                      </a:lnTo>
                      <a:lnTo>
                        <a:pt x="264" y="339"/>
                      </a:lnTo>
                      <a:lnTo>
                        <a:pt x="260" y="339"/>
                      </a:lnTo>
                      <a:lnTo>
                        <a:pt x="259" y="339"/>
                      </a:lnTo>
                      <a:lnTo>
                        <a:pt x="258" y="338"/>
                      </a:lnTo>
                      <a:lnTo>
                        <a:pt x="256" y="338"/>
                      </a:lnTo>
                      <a:lnTo>
                        <a:pt x="254" y="338"/>
                      </a:lnTo>
                      <a:lnTo>
                        <a:pt x="253" y="338"/>
                      </a:lnTo>
                      <a:lnTo>
                        <a:pt x="250" y="338"/>
                      </a:lnTo>
                      <a:lnTo>
                        <a:pt x="247" y="338"/>
                      </a:lnTo>
                      <a:lnTo>
                        <a:pt x="246" y="338"/>
                      </a:lnTo>
                      <a:lnTo>
                        <a:pt x="245" y="338"/>
                      </a:lnTo>
                      <a:lnTo>
                        <a:pt x="231" y="337"/>
                      </a:lnTo>
                      <a:lnTo>
                        <a:pt x="225" y="337"/>
                      </a:lnTo>
                      <a:lnTo>
                        <a:pt x="222" y="337"/>
                      </a:lnTo>
                      <a:lnTo>
                        <a:pt x="216" y="337"/>
                      </a:lnTo>
                      <a:lnTo>
                        <a:pt x="213" y="337"/>
                      </a:lnTo>
                      <a:lnTo>
                        <a:pt x="212" y="337"/>
                      </a:lnTo>
                      <a:lnTo>
                        <a:pt x="212" y="336"/>
                      </a:lnTo>
                      <a:lnTo>
                        <a:pt x="209" y="336"/>
                      </a:lnTo>
                      <a:lnTo>
                        <a:pt x="207" y="336"/>
                      </a:lnTo>
                      <a:lnTo>
                        <a:pt x="204" y="336"/>
                      </a:lnTo>
                      <a:lnTo>
                        <a:pt x="203" y="336"/>
                      </a:lnTo>
                      <a:lnTo>
                        <a:pt x="202" y="336"/>
                      </a:lnTo>
                      <a:lnTo>
                        <a:pt x="200" y="336"/>
                      </a:lnTo>
                      <a:lnTo>
                        <a:pt x="199" y="336"/>
                      </a:lnTo>
                      <a:lnTo>
                        <a:pt x="197" y="336"/>
                      </a:lnTo>
                      <a:lnTo>
                        <a:pt x="194" y="336"/>
                      </a:lnTo>
                      <a:lnTo>
                        <a:pt x="184" y="334"/>
                      </a:lnTo>
                      <a:lnTo>
                        <a:pt x="178" y="334"/>
                      </a:lnTo>
                      <a:lnTo>
                        <a:pt x="164" y="333"/>
                      </a:lnTo>
                      <a:lnTo>
                        <a:pt x="162" y="333"/>
                      </a:lnTo>
                      <a:lnTo>
                        <a:pt x="161" y="333"/>
                      </a:lnTo>
                      <a:lnTo>
                        <a:pt x="156" y="333"/>
                      </a:lnTo>
                      <a:lnTo>
                        <a:pt x="145" y="332"/>
                      </a:lnTo>
                      <a:lnTo>
                        <a:pt x="146" y="317"/>
                      </a:lnTo>
                      <a:lnTo>
                        <a:pt x="146" y="315"/>
                      </a:lnTo>
                      <a:lnTo>
                        <a:pt x="147" y="308"/>
                      </a:lnTo>
                      <a:lnTo>
                        <a:pt x="147" y="295"/>
                      </a:lnTo>
                      <a:lnTo>
                        <a:pt x="148" y="290"/>
                      </a:lnTo>
                      <a:lnTo>
                        <a:pt x="148" y="285"/>
                      </a:lnTo>
                      <a:lnTo>
                        <a:pt x="148" y="277"/>
                      </a:lnTo>
                      <a:lnTo>
                        <a:pt x="148" y="275"/>
                      </a:lnTo>
                      <a:lnTo>
                        <a:pt x="150" y="258"/>
                      </a:lnTo>
                      <a:lnTo>
                        <a:pt x="151" y="252"/>
                      </a:lnTo>
                      <a:lnTo>
                        <a:pt x="152" y="225"/>
                      </a:lnTo>
                      <a:lnTo>
                        <a:pt x="151" y="225"/>
                      </a:lnTo>
                      <a:lnTo>
                        <a:pt x="147" y="225"/>
                      </a:lnTo>
                      <a:lnTo>
                        <a:pt x="142" y="225"/>
                      </a:lnTo>
                      <a:lnTo>
                        <a:pt x="141" y="225"/>
                      </a:lnTo>
                      <a:lnTo>
                        <a:pt x="139" y="225"/>
                      </a:lnTo>
                      <a:lnTo>
                        <a:pt x="138" y="225"/>
                      </a:lnTo>
                      <a:lnTo>
                        <a:pt x="136" y="224"/>
                      </a:lnTo>
                      <a:lnTo>
                        <a:pt x="134" y="224"/>
                      </a:lnTo>
                      <a:lnTo>
                        <a:pt x="128" y="224"/>
                      </a:lnTo>
                      <a:lnTo>
                        <a:pt x="127" y="224"/>
                      </a:lnTo>
                      <a:lnTo>
                        <a:pt x="120" y="224"/>
                      </a:lnTo>
                      <a:lnTo>
                        <a:pt x="119" y="223"/>
                      </a:lnTo>
                      <a:lnTo>
                        <a:pt x="114" y="223"/>
                      </a:lnTo>
                      <a:lnTo>
                        <a:pt x="113" y="223"/>
                      </a:lnTo>
                      <a:lnTo>
                        <a:pt x="112" y="223"/>
                      </a:lnTo>
                      <a:lnTo>
                        <a:pt x="109" y="223"/>
                      </a:lnTo>
                      <a:lnTo>
                        <a:pt x="106" y="223"/>
                      </a:lnTo>
                      <a:lnTo>
                        <a:pt x="100" y="221"/>
                      </a:lnTo>
                      <a:lnTo>
                        <a:pt x="99" y="221"/>
                      </a:lnTo>
                      <a:lnTo>
                        <a:pt x="98" y="221"/>
                      </a:lnTo>
                      <a:lnTo>
                        <a:pt x="94" y="221"/>
                      </a:lnTo>
                      <a:lnTo>
                        <a:pt x="92" y="221"/>
                      </a:lnTo>
                      <a:lnTo>
                        <a:pt x="91" y="221"/>
                      </a:lnTo>
                      <a:lnTo>
                        <a:pt x="90" y="221"/>
                      </a:lnTo>
                      <a:lnTo>
                        <a:pt x="89" y="221"/>
                      </a:lnTo>
                      <a:lnTo>
                        <a:pt x="87" y="221"/>
                      </a:lnTo>
                      <a:lnTo>
                        <a:pt x="86" y="221"/>
                      </a:lnTo>
                      <a:lnTo>
                        <a:pt x="85" y="220"/>
                      </a:lnTo>
                      <a:lnTo>
                        <a:pt x="84" y="220"/>
                      </a:lnTo>
                      <a:lnTo>
                        <a:pt x="82" y="220"/>
                      </a:lnTo>
                      <a:lnTo>
                        <a:pt x="81" y="220"/>
                      </a:lnTo>
                      <a:lnTo>
                        <a:pt x="80" y="220"/>
                      </a:lnTo>
                      <a:lnTo>
                        <a:pt x="77" y="220"/>
                      </a:lnTo>
                      <a:lnTo>
                        <a:pt x="76" y="220"/>
                      </a:lnTo>
                      <a:lnTo>
                        <a:pt x="75" y="220"/>
                      </a:lnTo>
                      <a:lnTo>
                        <a:pt x="53" y="219"/>
                      </a:lnTo>
                      <a:lnTo>
                        <a:pt x="52" y="219"/>
                      </a:lnTo>
                      <a:lnTo>
                        <a:pt x="51" y="218"/>
                      </a:lnTo>
                      <a:lnTo>
                        <a:pt x="48" y="218"/>
                      </a:lnTo>
                      <a:lnTo>
                        <a:pt x="43" y="218"/>
                      </a:lnTo>
                      <a:lnTo>
                        <a:pt x="37" y="216"/>
                      </a:lnTo>
                      <a:lnTo>
                        <a:pt x="15" y="215"/>
                      </a:lnTo>
                      <a:lnTo>
                        <a:pt x="14" y="215"/>
                      </a:lnTo>
                      <a:lnTo>
                        <a:pt x="12" y="215"/>
                      </a:lnTo>
                      <a:lnTo>
                        <a:pt x="7" y="215"/>
                      </a:lnTo>
                      <a:lnTo>
                        <a:pt x="6" y="214"/>
                      </a:lnTo>
                      <a:lnTo>
                        <a:pt x="2" y="214"/>
                      </a:lnTo>
                      <a:lnTo>
                        <a:pt x="1" y="214"/>
                      </a:lnTo>
                      <a:lnTo>
                        <a:pt x="0" y="214"/>
                      </a:lnTo>
                      <a:lnTo>
                        <a:pt x="0" y="212"/>
                      </a:lnTo>
                      <a:lnTo>
                        <a:pt x="1" y="212"/>
                      </a:lnTo>
                      <a:lnTo>
                        <a:pt x="1" y="205"/>
                      </a:lnTo>
                      <a:lnTo>
                        <a:pt x="1" y="202"/>
                      </a:lnTo>
                      <a:lnTo>
                        <a:pt x="2" y="184"/>
                      </a:lnTo>
                      <a:lnTo>
                        <a:pt x="4" y="181"/>
                      </a:lnTo>
                      <a:lnTo>
                        <a:pt x="4" y="179"/>
                      </a:lnTo>
                      <a:lnTo>
                        <a:pt x="4" y="172"/>
                      </a:lnTo>
                      <a:lnTo>
                        <a:pt x="4" y="170"/>
                      </a:lnTo>
                      <a:lnTo>
                        <a:pt x="5" y="169"/>
                      </a:lnTo>
                      <a:lnTo>
                        <a:pt x="5" y="159"/>
                      </a:lnTo>
                      <a:lnTo>
                        <a:pt x="5" y="158"/>
                      </a:lnTo>
                      <a:lnTo>
                        <a:pt x="5" y="157"/>
                      </a:lnTo>
                      <a:lnTo>
                        <a:pt x="6" y="155"/>
                      </a:lnTo>
                      <a:lnTo>
                        <a:pt x="6" y="154"/>
                      </a:lnTo>
                      <a:lnTo>
                        <a:pt x="6" y="151"/>
                      </a:lnTo>
                      <a:lnTo>
                        <a:pt x="6" y="149"/>
                      </a:lnTo>
                      <a:lnTo>
                        <a:pt x="6" y="148"/>
                      </a:lnTo>
                      <a:lnTo>
                        <a:pt x="6" y="146"/>
                      </a:lnTo>
                      <a:lnTo>
                        <a:pt x="6" y="145"/>
                      </a:lnTo>
                      <a:lnTo>
                        <a:pt x="7" y="140"/>
                      </a:lnTo>
                      <a:lnTo>
                        <a:pt x="7" y="136"/>
                      </a:lnTo>
                      <a:lnTo>
                        <a:pt x="9" y="120"/>
                      </a:lnTo>
                      <a:lnTo>
                        <a:pt x="9" y="117"/>
                      </a:lnTo>
                      <a:lnTo>
                        <a:pt x="9" y="116"/>
                      </a:lnTo>
                      <a:lnTo>
                        <a:pt x="10" y="111"/>
                      </a:lnTo>
                      <a:lnTo>
                        <a:pt x="10" y="110"/>
                      </a:lnTo>
                      <a:lnTo>
                        <a:pt x="10" y="108"/>
                      </a:lnTo>
                      <a:lnTo>
                        <a:pt x="10" y="107"/>
                      </a:lnTo>
                      <a:lnTo>
                        <a:pt x="10" y="106"/>
                      </a:lnTo>
                      <a:lnTo>
                        <a:pt x="10" y="104"/>
                      </a:lnTo>
                      <a:lnTo>
                        <a:pt x="10" y="99"/>
                      </a:lnTo>
                      <a:lnTo>
                        <a:pt x="10" y="98"/>
                      </a:lnTo>
                      <a:lnTo>
                        <a:pt x="11" y="94"/>
                      </a:lnTo>
                      <a:lnTo>
                        <a:pt x="11" y="93"/>
                      </a:lnTo>
                      <a:lnTo>
                        <a:pt x="11" y="89"/>
                      </a:lnTo>
                      <a:lnTo>
                        <a:pt x="12" y="80"/>
                      </a:lnTo>
                      <a:lnTo>
                        <a:pt x="15" y="42"/>
                      </a:lnTo>
                      <a:lnTo>
                        <a:pt x="16" y="40"/>
                      </a:lnTo>
                      <a:lnTo>
                        <a:pt x="16" y="38"/>
                      </a:lnTo>
                      <a:lnTo>
                        <a:pt x="16" y="27"/>
                      </a:lnTo>
                      <a:lnTo>
                        <a:pt x="19" y="0"/>
                      </a:lnTo>
                      <a:lnTo>
                        <a:pt x="37" y="3"/>
                      </a:lnTo>
                      <a:close/>
                    </a:path>
                  </a:pathLst>
                </a:custGeom>
                <a:solidFill>
                  <a:srgbClr val="A1C7FF"/>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3" name="Freeform 170"/>
                <p:cNvSpPr>
                  <a:spLocks/>
                </p:cNvSpPr>
                <p:nvPr/>
              </p:nvSpPr>
              <p:spPr bwMode="auto">
                <a:xfrm>
                  <a:off x="3044826" y="2620963"/>
                  <a:ext cx="822325" cy="1311275"/>
                </a:xfrm>
                <a:custGeom>
                  <a:avLst/>
                  <a:gdLst>
                    <a:gd name="T0" fmla="*/ 340 w 518"/>
                    <a:gd name="T1" fmla="*/ 63 h 826"/>
                    <a:gd name="T2" fmla="*/ 372 w 518"/>
                    <a:gd name="T3" fmla="*/ 71 h 826"/>
                    <a:gd name="T4" fmla="*/ 373 w 518"/>
                    <a:gd name="T5" fmla="*/ 71 h 826"/>
                    <a:gd name="T6" fmla="*/ 444 w 518"/>
                    <a:gd name="T7" fmla="*/ 87 h 826"/>
                    <a:gd name="T8" fmla="*/ 478 w 518"/>
                    <a:gd name="T9" fmla="*/ 94 h 826"/>
                    <a:gd name="T10" fmla="*/ 513 w 518"/>
                    <a:gd name="T11" fmla="*/ 101 h 826"/>
                    <a:gd name="T12" fmla="*/ 517 w 518"/>
                    <a:gd name="T13" fmla="*/ 102 h 826"/>
                    <a:gd name="T14" fmla="*/ 516 w 518"/>
                    <a:gd name="T15" fmla="*/ 116 h 826"/>
                    <a:gd name="T16" fmla="*/ 492 w 518"/>
                    <a:gd name="T17" fmla="*/ 232 h 826"/>
                    <a:gd name="T18" fmla="*/ 486 w 518"/>
                    <a:gd name="T19" fmla="*/ 259 h 826"/>
                    <a:gd name="T20" fmla="*/ 447 w 518"/>
                    <a:gd name="T21" fmla="*/ 449 h 826"/>
                    <a:gd name="T22" fmla="*/ 442 w 518"/>
                    <a:gd name="T23" fmla="*/ 479 h 826"/>
                    <a:gd name="T24" fmla="*/ 429 w 518"/>
                    <a:gd name="T25" fmla="*/ 541 h 826"/>
                    <a:gd name="T26" fmla="*/ 428 w 518"/>
                    <a:gd name="T27" fmla="*/ 547 h 826"/>
                    <a:gd name="T28" fmla="*/ 423 w 518"/>
                    <a:gd name="T29" fmla="*/ 573 h 826"/>
                    <a:gd name="T30" fmla="*/ 418 w 518"/>
                    <a:gd name="T31" fmla="*/ 594 h 826"/>
                    <a:gd name="T32" fmla="*/ 414 w 518"/>
                    <a:gd name="T33" fmla="*/ 616 h 826"/>
                    <a:gd name="T34" fmla="*/ 408 w 518"/>
                    <a:gd name="T35" fmla="*/ 646 h 826"/>
                    <a:gd name="T36" fmla="*/ 397 w 518"/>
                    <a:gd name="T37" fmla="*/ 700 h 826"/>
                    <a:gd name="T38" fmla="*/ 394 w 518"/>
                    <a:gd name="T39" fmla="*/ 710 h 826"/>
                    <a:gd name="T40" fmla="*/ 384 w 518"/>
                    <a:gd name="T41" fmla="*/ 725 h 826"/>
                    <a:gd name="T42" fmla="*/ 376 w 518"/>
                    <a:gd name="T43" fmla="*/ 725 h 826"/>
                    <a:gd name="T44" fmla="*/ 372 w 518"/>
                    <a:gd name="T45" fmla="*/ 719 h 826"/>
                    <a:gd name="T46" fmla="*/ 368 w 518"/>
                    <a:gd name="T47" fmla="*/ 711 h 826"/>
                    <a:gd name="T48" fmla="*/ 348 w 518"/>
                    <a:gd name="T49" fmla="*/ 706 h 826"/>
                    <a:gd name="T50" fmla="*/ 335 w 518"/>
                    <a:gd name="T51" fmla="*/ 720 h 826"/>
                    <a:gd name="T52" fmla="*/ 335 w 518"/>
                    <a:gd name="T53" fmla="*/ 735 h 826"/>
                    <a:gd name="T54" fmla="*/ 333 w 518"/>
                    <a:gd name="T55" fmla="*/ 757 h 826"/>
                    <a:gd name="T56" fmla="*/ 330 w 518"/>
                    <a:gd name="T57" fmla="*/ 770 h 826"/>
                    <a:gd name="T58" fmla="*/ 330 w 518"/>
                    <a:gd name="T59" fmla="*/ 778 h 826"/>
                    <a:gd name="T60" fmla="*/ 333 w 518"/>
                    <a:gd name="T61" fmla="*/ 792 h 826"/>
                    <a:gd name="T62" fmla="*/ 330 w 518"/>
                    <a:gd name="T63" fmla="*/ 813 h 826"/>
                    <a:gd name="T64" fmla="*/ 323 w 518"/>
                    <a:gd name="T65" fmla="*/ 822 h 826"/>
                    <a:gd name="T66" fmla="*/ 311 w 518"/>
                    <a:gd name="T67" fmla="*/ 808 h 826"/>
                    <a:gd name="T68" fmla="*/ 289 w 518"/>
                    <a:gd name="T69" fmla="*/ 773 h 826"/>
                    <a:gd name="T70" fmla="*/ 282 w 518"/>
                    <a:gd name="T71" fmla="*/ 761 h 826"/>
                    <a:gd name="T72" fmla="*/ 274 w 518"/>
                    <a:gd name="T73" fmla="*/ 748 h 826"/>
                    <a:gd name="T74" fmla="*/ 259 w 518"/>
                    <a:gd name="T75" fmla="*/ 723 h 826"/>
                    <a:gd name="T76" fmla="*/ 244 w 518"/>
                    <a:gd name="T77" fmla="*/ 698 h 826"/>
                    <a:gd name="T78" fmla="*/ 207 w 518"/>
                    <a:gd name="T79" fmla="*/ 640 h 826"/>
                    <a:gd name="T80" fmla="*/ 126 w 518"/>
                    <a:gd name="T81" fmla="*/ 510 h 826"/>
                    <a:gd name="T82" fmla="*/ 72 w 518"/>
                    <a:gd name="T83" fmla="*/ 424 h 826"/>
                    <a:gd name="T84" fmla="*/ 32 w 518"/>
                    <a:gd name="T85" fmla="*/ 359 h 826"/>
                    <a:gd name="T86" fmla="*/ 24 w 518"/>
                    <a:gd name="T87" fmla="*/ 346 h 826"/>
                    <a:gd name="T88" fmla="*/ 0 w 518"/>
                    <a:gd name="T89" fmla="*/ 308 h 826"/>
                    <a:gd name="T90" fmla="*/ 6 w 518"/>
                    <a:gd name="T91" fmla="*/ 285 h 826"/>
                    <a:gd name="T92" fmla="*/ 9 w 518"/>
                    <a:gd name="T93" fmla="*/ 277 h 826"/>
                    <a:gd name="T94" fmla="*/ 20 w 518"/>
                    <a:gd name="T95" fmla="*/ 235 h 826"/>
                    <a:gd name="T96" fmla="*/ 30 w 518"/>
                    <a:gd name="T97" fmla="*/ 198 h 826"/>
                    <a:gd name="T98" fmla="*/ 35 w 518"/>
                    <a:gd name="T99" fmla="*/ 179 h 826"/>
                    <a:gd name="T100" fmla="*/ 42 w 518"/>
                    <a:gd name="T101" fmla="*/ 155 h 826"/>
                    <a:gd name="T102" fmla="*/ 61 w 518"/>
                    <a:gd name="T103" fmla="*/ 83 h 826"/>
                    <a:gd name="T104" fmla="*/ 129 w 518"/>
                    <a:gd name="T105" fmla="*/ 12 h 826"/>
                    <a:gd name="T106" fmla="*/ 215 w 518"/>
                    <a:gd name="T107" fmla="*/ 34 h 826"/>
                    <a:gd name="T108" fmla="*/ 331 w 518"/>
                    <a:gd name="T109" fmla="*/ 62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8" h="826">
                      <a:moveTo>
                        <a:pt x="338" y="63"/>
                      </a:moveTo>
                      <a:lnTo>
                        <a:pt x="339" y="63"/>
                      </a:lnTo>
                      <a:lnTo>
                        <a:pt x="339" y="63"/>
                      </a:lnTo>
                      <a:lnTo>
                        <a:pt x="340" y="63"/>
                      </a:lnTo>
                      <a:lnTo>
                        <a:pt x="362" y="68"/>
                      </a:lnTo>
                      <a:lnTo>
                        <a:pt x="363" y="68"/>
                      </a:lnTo>
                      <a:lnTo>
                        <a:pt x="372" y="71"/>
                      </a:lnTo>
                      <a:lnTo>
                        <a:pt x="372" y="71"/>
                      </a:lnTo>
                      <a:lnTo>
                        <a:pt x="372" y="71"/>
                      </a:lnTo>
                      <a:lnTo>
                        <a:pt x="372" y="71"/>
                      </a:lnTo>
                      <a:lnTo>
                        <a:pt x="373" y="71"/>
                      </a:lnTo>
                      <a:lnTo>
                        <a:pt x="373" y="71"/>
                      </a:lnTo>
                      <a:lnTo>
                        <a:pt x="373" y="71"/>
                      </a:lnTo>
                      <a:lnTo>
                        <a:pt x="373" y="71"/>
                      </a:lnTo>
                      <a:lnTo>
                        <a:pt x="376" y="71"/>
                      </a:lnTo>
                      <a:lnTo>
                        <a:pt x="444" y="87"/>
                      </a:lnTo>
                      <a:lnTo>
                        <a:pt x="446" y="87"/>
                      </a:lnTo>
                      <a:lnTo>
                        <a:pt x="455" y="89"/>
                      </a:lnTo>
                      <a:lnTo>
                        <a:pt x="465" y="91"/>
                      </a:lnTo>
                      <a:lnTo>
                        <a:pt x="478" y="94"/>
                      </a:lnTo>
                      <a:lnTo>
                        <a:pt x="484" y="95"/>
                      </a:lnTo>
                      <a:lnTo>
                        <a:pt x="484" y="95"/>
                      </a:lnTo>
                      <a:lnTo>
                        <a:pt x="500" y="99"/>
                      </a:lnTo>
                      <a:lnTo>
                        <a:pt x="513" y="101"/>
                      </a:lnTo>
                      <a:lnTo>
                        <a:pt x="513" y="101"/>
                      </a:lnTo>
                      <a:lnTo>
                        <a:pt x="517" y="101"/>
                      </a:lnTo>
                      <a:lnTo>
                        <a:pt x="517" y="101"/>
                      </a:lnTo>
                      <a:lnTo>
                        <a:pt x="517" y="102"/>
                      </a:lnTo>
                      <a:lnTo>
                        <a:pt x="517" y="102"/>
                      </a:lnTo>
                      <a:lnTo>
                        <a:pt x="518" y="102"/>
                      </a:lnTo>
                      <a:lnTo>
                        <a:pt x="516" y="116"/>
                      </a:lnTo>
                      <a:lnTo>
                        <a:pt x="516" y="116"/>
                      </a:lnTo>
                      <a:lnTo>
                        <a:pt x="513" y="128"/>
                      </a:lnTo>
                      <a:lnTo>
                        <a:pt x="497" y="207"/>
                      </a:lnTo>
                      <a:lnTo>
                        <a:pt x="492" y="231"/>
                      </a:lnTo>
                      <a:lnTo>
                        <a:pt x="492" y="232"/>
                      </a:lnTo>
                      <a:lnTo>
                        <a:pt x="492" y="235"/>
                      </a:lnTo>
                      <a:lnTo>
                        <a:pt x="486" y="258"/>
                      </a:lnTo>
                      <a:lnTo>
                        <a:pt x="486" y="259"/>
                      </a:lnTo>
                      <a:lnTo>
                        <a:pt x="486" y="259"/>
                      </a:lnTo>
                      <a:lnTo>
                        <a:pt x="478" y="298"/>
                      </a:lnTo>
                      <a:lnTo>
                        <a:pt x="474" y="321"/>
                      </a:lnTo>
                      <a:lnTo>
                        <a:pt x="466" y="359"/>
                      </a:lnTo>
                      <a:lnTo>
                        <a:pt x="447" y="449"/>
                      </a:lnTo>
                      <a:lnTo>
                        <a:pt x="446" y="461"/>
                      </a:lnTo>
                      <a:lnTo>
                        <a:pt x="444" y="463"/>
                      </a:lnTo>
                      <a:lnTo>
                        <a:pt x="444" y="463"/>
                      </a:lnTo>
                      <a:lnTo>
                        <a:pt x="442" y="479"/>
                      </a:lnTo>
                      <a:lnTo>
                        <a:pt x="442" y="479"/>
                      </a:lnTo>
                      <a:lnTo>
                        <a:pt x="437" y="505"/>
                      </a:lnTo>
                      <a:lnTo>
                        <a:pt x="433" y="521"/>
                      </a:lnTo>
                      <a:lnTo>
                        <a:pt x="429" y="541"/>
                      </a:lnTo>
                      <a:lnTo>
                        <a:pt x="428" y="546"/>
                      </a:lnTo>
                      <a:lnTo>
                        <a:pt x="428" y="547"/>
                      </a:lnTo>
                      <a:lnTo>
                        <a:pt x="428" y="547"/>
                      </a:lnTo>
                      <a:lnTo>
                        <a:pt x="428" y="547"/>
                      </a:lnTo>
                      <a:lnTo>
                        <a:pt x="424" y="562"/>
                      </a:lnTo>
                      <a:lnTo>
                        <a:pt x="423" y="571"/>
                      </a:lnTo>
                      <a:lnTo>
                        <a:pt x="423" y="571"/>
                      </a:lnTo>
                      <a:lnTo>
                        <a:pt x="423" y="573"/>
                      </a:lnTo>
                      <a:lnTo>
                        <a:pt x="422" y="574"/>
                      </a:lnTo>
                      <a:lnTo>
                        <a:pt x="420" y="587"/>
                      </a:lnTo>
                      <a:lnTo>
                        <a:pt x="420" y="587"/>
                      </a:lnTo>
                      <a:lnTo>
                        <a:pt x="418" y="594"/>
                      </a:lnTo>
                      <a:lnTo>
                        <a:pt x="418" y="594"/>
                      </a:lnTo>
                      <a:lnTo>
                        <a:pt x="418" y="596"/>
                      </a:lnTo>
                      <a:lnTo>
                        <a:pt x="418" y="596"/>
                      </a:lnTo>
                      <a:lnTo>
                        <a:pt x="414" y="616"/>
                      </a:lnTo>
                      <a:lnTo>
                        <a:pt x="414" y="616"/>
                      </a:lnTo>
                      <a:lnTo>
                        <a:pt x="411" y="625"/>
                      </a:lnTo>
                      <a:lnTo>
                        <a:pt x="409" y="641"/>
                      </a:lnTo>
                      <a:lnTo>
                        <a:pt x="408" y="646"/>
                      </a:lnTo>
                      <a:lnTo>
                        <a:pt x="405" y="662"/>
                      </a:lnTo>
                      <a:lnTo>
                        <a:pt x="401" y="681"/>
                      </a:lnTo>
                      <a:lnTo>
                        <a:pt x="399" y="691"/>
                      </a:lnTo>
                      <a:lnTo>
                        <a:pt x="397" y="700"/>
                      </a:lnTo>
                      <a:lnTo>
                        <a:pt x="396" y="704"/>
                      </a:lnTo>
                      <a:lnTo>
                        <a:pt x="395" y="710"/>
                      </a:lnTo>
                      <a:lnTo>
                        <a:pt x="394" y="710"/>
                      </a:lnTo>
                      <a:lnTo>
                        <a:pt x="394" y="710"/>
                      </a:lnTo>
                      <a:lnTo>
                        <a:pt x="387" y="719"/>
                      </a:lnTo>
                      <a:lnTo>
                        <a:pt x="386" y="721"/>
                      </a:lnTo>
                      <a:lnTo>
                        <a:pt x="385" y="724"/>
                      </a:lnTo>
                      <a:lnTo>
                        <a:pt x="384" y="725"/>
                      </a:lnTo>
                      <a:lnTo>
                        <a:pt x="384" y="726"/>
                      </a:lnTo>
                      <a:lnTo>
                        <a:pt x="378" y="726"/>
                      </a:lnTo>
                      <a:lnTo>
                        <a:pt x="377" y="725"/>
                      </a:lnTo>
                      <a:lnTo>
                        <a:pt x="376" y="725"/>
                      </a:lnTo>
                      <a:lnTo>
                        <a:pt x="375" y="725"/>
                      </a:lnTo>
                      <a:lnTo>
                        <a:pt x="375" y="724"/>
                      </a:lnTo>
                      <a:lnTo>
                        <a:pt x="372" y="721"/>
                      </a:lnTo>
                      <a:lnTo>
                        <a:pt x="372" y="719"/>
                      </a:lnTo>
                      <a:lnTo>
                        <a:pt x="372" y="717"/>
                      </a:lnTo>
                      <a:lnTo>
                        <a:pt x="372" y="717"/>
                      </a:lnTo>
                      <a:lnTo>
                        <a:pt x="371" y="715"/>
                      </a:lnTo>
                      <a:lnTo>
                        <a:pt x="368" y="711"/>
                      </a:lnTo>
                      <a:lnTo>
                        <a:pt x="367" y="710"/>
                      </a:lnTo>
                      <a:lnTo>
                        <a:pt x="357" y="707"/>
                      </a:lnTo>
                      <a:lnTo>
                        <a:pt x="352" y="706"/>
                      </a:lnTo>
                      <a:lnTo>
                        <a:pt x="348" y="706"/>
                      </a:lnTo>
                      <a:lnTo>
                        <a:pt x="338" y="709"/>
                      </a:lnTo>
                      <a:lnTo>
                        <a:pt x="338" y="709"/>
                      </a:lnTo>
                      <a:lnTo>
                        <a:pt x="337" y="710"/>
                      </a:lnTo>
                      <a:lnTo>
                        <a:pt x="335" y="720"/>
                      </a:lnTo>
                      <a:lnTo>
                        <a:pt x="335" y="725"/>
                      </a:lnTo>
                      <a:lnTo>
                        <a:pt x="335" y="731"/>
                      </a:lnTo>
                      <a:lnTo>
                        <a:pt x="335" y="735"/>
                      </a:lnTo>
                      <a:lnTo>
                        <a:pt x="335" y="735"/>
                      </a:lnTo>
                      <a:lnTo>
                        <a:pt x="334" y="739"/>
                      </a:lnTo>
                      <a:lnTo>
                        <a:pt x="333" y="751"/>
                      </a:lnTo>
                      <a:lnTo>
                        <a:pt x="331" y="756"/>
                      </a:lnTo>
                      <a:lnTo>
                        <a:pt x="333" y="757"/>
                      </a:lnTo>
                      <a:lnTo>
                        <a:pt x="334" y="761"/>
                      </a:lnTo>
                      <a:lnTo>
                        <a:pt x="334" y="761"/>
                      </a:lnTo>
                      <a:lnTo>
                        <a:pt x="334" y="762"/>
                      </a:lnTo>
                      <a:lnTo>
                        <a:pt x="330" y="770"/>
                      </a:lnTo>
                      <a:lnTo>
                        <a:pt x="330" y="771"/>
                      </a:lnTo>
                      <a:lnTo>
                        <a:pt x="330" y="772"/>
                      </a:lnTo>
                      <a:lnTo>
                        <a:pt x="329" y="773"/>
                      </a:lnTo>
                      <a:lnTo>
                        <a:pt x="330" y="778"/>
                      </a:lnTo>
                      <a:lnTo>
                        <a:pt x="330" y="780"/>
                      </a:lnTo>
                      <a:lnTo>
                        <a:pt x="331" y="782"/>
                      </a:lnTo>
                      <a:lnTo>
                        <a:pt x="333" y="789"/>
                      </a:lnTo>
                      <a:lnTo>
                        <a:pt x="333" y="792"/>
                      </a:lnTo>
                      <a:lnTo>
                        <a:pt x="331" y="808"/>
                      </a:lnTo>
                      <a:lnTo>
                        <a:pt x="331" y="809"/>
                      </a:lnTo>
                      <a:lnTo>
                        <a:pt x="330" y="812"/>
                      </a:lnTo>
                      <a:lnTo>
                        <a:pt x="330" y="813"/>
                      </a:lnTo>
                      <a:lnTo>
                        <a:pt x="329" y="813"/>
                      </a:lnTo>
                      <a:lnTo>
                        <a:pt x="328" y="813"/>
                      </a:lnTo>
                      <a:lnTo>
                        <a:pt x="325" y="815"/>
                      </a:lnTo>
                      <a:lnTo>
                        <a:pt x="323" y="822"/>
                      </a:lnTo>
                      <a:lnTo>
                        <a:pt x="323" y="823"/>
                      </a:lnTo>
                      <a:lnTo>
                        <a:pt x="323" y="826"/>
                      </a:lnTo>
                      <a:lnTo>
                        <a:pt x="311" y="808"/>
                      </a:lnTo>
                      <a:lnTo>
                        <a:pt x="311" y="808"/>
                      </a:lnTo>
                      <a:lnTo>
                        <a:pt x="303" y="795"/>
                      </a:lnTo>
                      <a:lnTo>
                        <a:pt x="303" y="795"/>
                      </a:lnTo>
                      <a:lnTo>
                        <a:pt x="289" y="773"/>
                      </a:lnTo>
                      <a:lnTo>
                        <a:pt x="289" y="773"/>
                      </a:lnTo>
                      <a:lnTo>
                        <a:pt x="289" y="772"/>
                      </a:lnTo>
                      <a:lnTo>
                        <a:pt x="289" y="772"/>
                      </a:lnTo>
                      <a:lnTo>
                        <a:pt x="284" y="766"/>
                      </a:lnTo>
                      <a:lnTo>
                        <a:pt x="282" y="761"/>
                      </a:lnTo>
                      <a:lnTo>
                        <a:pt x="281" y="757"/>
                      </a:lnTo>
                      <a:lnTo>
                        <a:pt x="274" y="749"/>
                      </a:lnTo>
                      <a:lnTo>
                        <a:pt x="274" y="749"/>
                      </a:lnTo>
                      <a:lnTo>
                        <a:pt x="274" y="748"/>
                      </a:lnTo>
                      <a:lnTo>
                        <a:pt x="274" y="748"/>
                      </a:lnTo>
                      <a:lnTo>
                        <a:pt x="273" y="747"/>
                      </a:lnTo>
                      <a:lnTo>
                        <a:pt x="259" y="723"/>
                      </a:lnTo>
                      <a:lnTo>
                        <a:pt x="259" y="723"/>
                      </a:lnTo>
                      <a:lnTo>
                        <a:pt x="259" y="723"/>
                      </a:lnTo>
                      <a:lnTo>
                        <a:pt x="256" y="719"/>
                      </a:lnTo>
                      <a:lnTo>
                        <a:pt x="246" y="704"/>
                      </a:lnTo>
                      <a:lnTo>
                        <a:pt x="244" y="698"/>
                      </a:lnTo>
                      <a:lnTo>
                        <a:pt x="242" y="697"/>
                      </a:lnTo>
                      <a:lnTo>
                        <a:pt x="231" y="679"/>
                      </a:lnTo>
                      <a:lnTo>
                        <a:pt x="231" y="678"/>
                      </a:lnTo>
                      <a:lnTo>
                        <a:pt x="207" y="640"/>
                      </a:lnTo>
                      <a:lnTo>
                        <a:pt x="175" y="590"/>
                      </a:lnTo>
                      <a:lnTo>
                        <a:pt x="165" y="574"/>
                      </a:lnTo>
                      <a:lnTo>
                        <a:pt x="145" y="542"/>
                      </a:lnTo>
                      <a:lnTo>
                        <a:pt x="126" y="510"/>
                      </a:lnTo>
                      <a:lnTo>
                        <a:pt x="113" y="491"/>
                      </a:lnTo>
                      <a:lnTo>
                        <a:pt x="113" y="491"/>
                      </a:lnTo>
                      <a:lnTo>
                        <a:pt x="90" y="454"/>
                      </a:lnTo>
                      <a:lnTo>
                        <a:pt x="72" y="424"/>
                      </a:lnTo>
                      <a:lnTo>
                        <a:pt x="49" y="390"/>
                      </a:lnTo>
                      <a:lnTo>
                        <a:pt x="48" y="386"/>
                      </a:lnTo>
                      <a:lnTo>
                        <a:pt x="38" y="371"/>
                      </a:lnTo>
                      <a:lnTo>
                        <a:pt x="32" y="359"/>
                      </a:lnTo>
                      <a:lnTo>
                        <a:pt x="32" y="359"/>
                      </a:lnTo>
                      <a:lnTo>
                        <a:pt x="29" y="355"/>
                      </a:lnTo>
                      <a:lnTo>
                        <a:pt x="29" y="355"/>
                      </a:lnTo>
                      <a:lnTo>
                        <a:pt x="24" y="346"/>
                      </a:lnTo>
                      <a:lnTo>
                        <a:pt x="23" y="346"/>
                      </a:lnTo>
                      <a:lnTo>
                        <a:pt x="23" y="346"/>
                      </a:lnTo>
                      <a:lnTo>
                        <a:pt x="5" y="317"/>
                      </a:lnTo>
                      <a:lnTo>
                        <a:pt x="0" y="308"/>
                      </a:lnTo>
                      <a:lnTo>
                        <a:pt x="1" y="302"/>
                      </a:lnTo>
                      <a:lnTo>
                        <a:pt x="2" y="297"/>
                      </a:lnTo>
                      <a:lnTo>
                        <a:pt x="4" y="292"/>
                      </a:lnTo>
                      <a:lnTo>
                        <a:pt x="6" y="285"/>
                      </a:lnTo>
                      <a:lnTo>
                        <a:pt x="6" y="285"/>
                      </a:lnTo>
                      <a:lnTo>
                        <a:pt x="9" y="277"/>
                      </a:lnTo>
                      <a:lnTo>
                        <a:pt x="9" y="277"/>
                      </a:lnTo>
                      <a:lnTo>
                        <a:pt x="9" y="277"/>
                      </a:lnTo>
                      <a:lnTo>
                        <a:pt x="9" y="277"/>
                      </a:lnTo>
                      <a:lnTo>
                        <a:pt x="13" y="263"/>
                      </a:lnTo>
                      <a:lnTo>
                        <a:pt x="13" y="263"/>
                      </a:lnTo>
                      <a:lnTo>
                        <a:pt x="20" y="235"/>
                      </a:lnTo>
                      <a:lnTo>
                        <a:pt x="20" y="235"/>
                      </a:lnTo>
                      <a:lnTo>
                        <a:pt x="21" y="228"/>
                      </a:lnTo>
                      <a:lnTo>
                        <a:pt x="21" y="228"/>
                      </a:lnTo>
                      <a:lnTo>
                        <a:pt x="30" y="198"/>
                      </a:lnTo>
                      <a:lnTo>
                        <a:pt x="30" y="198"/>
                      </a:lnTo>
                      <a:lnTo>
                        <a:pt x="30" y="197"/>
                      </a:lnTo>
                      <a:lnTo>
                        <a:pt x="32" y="193"/>
                      </a:lnTo>
                      <a:lnTo>
                        <a:pt x="35" y="179"/>
                      </a:lnTo>
                      <a:lnTo>
                        <a:pt x="35" y="179"/>
                      </a:lnTo>
                      <a:lnTo>
                        <a:pt x="37" y="172"/>
                      </a:lnTo>
                      <a:lnTo>
                        <a:pt x="37" y="172"/>
                      </a:lnTo>
                      <a:lnTo>
                        <a:pt x="42" y="155"/>
                      </a:lnTo>
                      <a:lnTo>
                        <a:pt x="52" y="116"/>
                      </a:lnTo>
                      <a:lnTo>
                        <a:pt x="52" y="116"/>
                      </a:lnTo>
                      <a:lnTo>
                        <a:pt x="52" y="115"/>
                      </a:lnTo>
                      <a:lnTo>
                        <a:pt x="61" y="83"/>
                      </a:lnTo>
                      <a:lnTo>
                        <a:pt x="84" y="0"/>
                      </a:lnTo>
                      <a:lnTo>
                        <a:pt x="85" y="0"/>
                      </a:lnTo>
                      <a:lnTo>
                        <a:pt x="99" y="3"/>
                      </a:lnTo>
                      <a:lnTo>
                        <a:pt x="129" y="12"/>
                      </a:lnTo>
                      <a:lnTo>
                        <a:pt x="132" y="12"/>
                      </a:lnTo>
                      <a:lnTo>
                        <a:pt x="171" y="24"/>
                      </a:lnTo>
                      <a:lnTo>
                        <a:pt x="173" y="24"/>
                      </a:lnTo>
                      <a:lnTo>
                        <a:pt x="215" y="34"/>
                      </a:lnTo>
                      <a:lnTo>
                        <a:pt x="300" y="54"/>
                      </a:lnTo>
                      <a:lnTo>
                        <a:pt x="300" y="54"/>
                      </a:lnTo>
                      <a:lnTo>
                        <a:pt x="329" y="61"/>
                      </a:lnTo>
                      <a:lnTo>
                        <a:pt x="331" y="62"/>
                      </a:lnTo>
                      <a:lnTo>
                        <a:pt x="338" y="63"/>
                      </a:lnTo>
                      <a:close/>
                    </a:path>
                  </a:pathLst>
                </a:custGeom>
                <a:solidFill>
                  <a:srgbClr val="0000AD"/>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4" name="Freeform 171"/>
                <p:cNvSpPr>
                  <a:spLocks/>
                </p:cNvSpPr>
                <p:nvPr/>
              </p:nvSpPr>
              <p:spPr bwMode="auto">
                <a:xfrm>
                  <a:off x="8710613" y="2049463"/>
                  <a:ext cx="211138" cy="463550"/>
                </a:xfrm>
                <a:custGeom>
                  <a:avLst/>
                  <a:gdLst>
                    <a:gd name="T0" fmla="*/ 59 w 133"/>
                    <a:gd name="T1" fmla="*/ 56 h 292"/>
                    <a:gd name="T2" fmla="*/ 76 w 133"/>
                    <a:gd name="T3" fmla="*/ 107 h 292"/>
                    <a:gd name="T4" fmla="*/ 87 w 133"/>
                    <a:gd name="T5" fmla="*/ 142 h 292"/>
                    <a:gd name="T6" fmla="*/ 94 w 133"/>
                    <a:gd name="T7" fmla="*/ 163 h 292"/>
                    <a:gd name="T8" fmla="*/ 95 w 133"/>
                    <a:gd name="T9" fmla="*/ 165 h 292"/>
                    <a:gd name="T10" fmla="*/ 101 w 133"/>
                    <a:gd name="T11" fmla="*/ 179 h 292"/>
                    <a:gd name="T12" fmla="*/ 101 w 133"/>
                    <a:gd name="T13" fmla="*/ 183 h 292"/>
                    <a:gd name="T14" fmla="*/ 103 w 133"/>
                    <a:gd name="T15" fmla="*/ 193 h 292"/>
                    <a:gd name="T16" fmla="*/ 106 w 133"/>
                    <a:gd name="T17" fmla="*/ 199 h 292"/>
                    <a:gd name="T18" fmla="*/ 110 w 133"/>
                    <a:gd name="T19" fmla="*/ 202 h 292"/>
                    <a:gd name="T20" fmla="*/ 118 w 133"/>
                    <a:gd name="T21" fmla="*/ 207 h 292"/>
                    <a:gd name="T22" fmla="*/ 119 w 133"/>
                    <a:gd name="T23" fmla="*/ 208 h 292"/>
                    <a:gd name="T24" fmla="*/ 119 w 133"/>
                    <a:gd name="T25" fmla="*/ 208 h 292"/>
                    <a:gd name="T26" fmla="*/ 120 w 133"/>
                    <a:gd name="T27" fmla="*/ 215 h 292"/>
                    <a:gd name="T28" fmla="*/ 125 w 133"/>
                    <a:gd name="T29" fmla="*/ 221 h 292"/>
                    <a:gd name="T30" fmla="*/ 132 w 133"/>
                    <a:gd name="T31" fmla="*/ 231 h 292"/>
                    <a:gd name="T32" fmla="*/ 129 w 133"/>
                    <a:gd name="T33" fmla="*/ 241 h 292"/>
                    <a:gd name="T34" fmla="*/ 128 w 133"/>
                    <a:gd name="T35" fmla="*/ 248 h 292"/>
                    <a:gd name="T36" fmla="*/ 123 w 133"/>
                    <a:gd name="T37" fmla="*/ 246 h 292"/>
                    <a:gd name="T38" fmla="*/ 115 w 133"/>
                    <a:gd name="T39" fmla="*/ 252 h 292"/>
                    <a:gd name="T40" fmla="*/ 108 w 133"/>
                    <a:gd name="T41" fmla="*/ 259 h 292"/>
                    <a:gd name="T42" fmla="*/ 106 w 133"/>
                    <a:gd name="T43" fmla="*/ 267 h 292"/>
                    <a:gd name="T44" fmla="*/ 101 w 133"/>
                    <a:gd name="T45" fmla="*/ 273 h 292"/>
                    <a:gd name="T46" fmla="*/ 67 w 133"/>
                    <a:gd name="T47" fmla="*/ 282 h 292"/>
                    <a:gd name="T48" fmla="*/ 44 w 133"/>
                    <a:gd name="T49" fmla="*/ 287 h 292"/>
                    <a:gd name="T50" fmla="*/ 17 w 133"/>
                    <a:gd name="T51" fmla="*/ 292 h 292"/>
                    <a:gd name="T52" fmla="*/ 14 w 133"/>
                    <a:gd name="T53" fmla="*/ 288 h 292"/>
                    <a:gd name="T54" fmla="*/ 6 w 133"/>
                    <a:gd name="T55" fmla="*/ 281 h 292"/>
                    <a:gd name="T56" fmla="*/ 9 w 133"/>
                    <a:gd name="T57" fmla="*/ 253 h 292"/>
                    <a:gd name="T58" fmla="*/ 5 w 133"/>
                    <a:gd name="T59" fmla="*/ 243 h 292"/>
                    <a:gd name="T60" fmla="*/ 3 w 133"/>
                    <a:gd name="T61" fmla="*/ 226 h 292"/>
                    <a:gd name="T62" fmla="*/ 2 w 133"/>
                    <a:gd name="T63" fmla="*/ 215 h 292"/>
                    <a:gd name="T64" fmla="*/ 2 w 133"/>
                    <a:gd name="T65" fmla="*/ 198 h 292"/>
                    <a:gd name="T66" fmla="*/ 2 w 133"/>
                    <a:gd name="T67" fmla="*/ 185 h 292"/>
                    <a:gd name="T68" fmla="*/ 6 w 133"/>
                    <a:gd name="T69" fmla="*/ 180 h 292"/>
                    <a:gd name="T70" fmla="*/ 9 w 133"/>
                    <a:gd name="T71" fmla="*/ 163 h 292"/>
                    <a:gd name="T72" fmla="*/ 7 w 133"/>
                    <a:gd name="T73" fmla="*/ 158 h 292"/>
                    <a:gd name="T74" fmla="*/ 7 w 133"/>
                    <a:gd name="T75" fmla="*/ 137 h 292"/>
                    <a:gd name="T76" fmla="*/ 5 w 133"/>
                    <a:gd name="T77" fmla="*/ 135 h 292"/>
                    <a:gd name="T78" fmla="*/ 5 w 133"/>
                    <a:gd name="T79" fmla="*/ 119 h 292"/>
                    <a:gd name="T80" fmla="*/ 16 w 133"/>
                    <a:gd name="T81" fmla="*/ 109 h 292"/>
                    <a:gd name="T82" fmla="*/ 20 w 133"/>
                    <a:gd name="T83" fmla="*/ 105 h 292"/>
                    <a:gd name="T84" fmla="*/ 29 w 133"/>
                    <a:gd name="T85" fmla="*/ 94 h 292"/>
                    <a:gd name="T86" fmla="*/ 23 w 133"/>
                    <a:gd name="T87" fmla="*/ 72 h 292"/>
                    <a:gd name="T88" fmla="*/ 21 w 133"/>
                    <a:gd name="T89" fmla="*/ 61 h 292"/>
                    <a:gd name="T90" fmla="*/ 19 w 133"/>
                    <a:gd name="T91" fmla="*/ 42 h 292"/>
                    <a:gd name="T92" fmla="*/ 20 w 133"/>
                    <a:gd name="T93" fmla="*/ 39 h 292"/>
                    <a:gd name="T94" fmla="*/ 20 w 133"/>
                    <a:gd name="T95" fmla="*/ 38 h 292"/>
                    <a:gd name="T96" fmla="*/ 23 w 133"/>
                    <a:gd name="T97" fmla="*/ 17 h 292"/>
                    <a:gd name="T98" fmla="*/ 24 w 133"/>
                    <a:gd name="T99" fmla="*/ 9 h 292"/>
                    <a:gd name="T100" fmla="*/ 29 w 133"/>
                    <a:gd name="T101" fmla="*/ 6 h 292"/>
                    <a:gd name="T102" fmla="*/ 39 w 133"/>
                    <a:gd name="T103" fmla="*/ 8 h 292"/>
                    <a:gd name="T104" fmla="*/ 39 w 133"/>
                    <a:gd name="T105" fmla="*/ 5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3" h="292">
                      <a:moveTo>
                        <a:pt x="40" y="0"/>
                      </a:moveTo>
                      <a:lnTo>
                        <a:pt x="44" y="9"/>
                      </a:lnTo>
                      <a:lnTo>
                        <a:pt x="50" y="29"/>
                      </a:lnTo>
                      <a:lnTo>
                        <a:pt x="59" y="56"/>
                      </a:lnTo>
                      <a:lnTo>
                        <a:pt x="64" y="71"/>
                      </a:lnTo>
                      <a:lnTo>
                        <a:pt x="73" y="98"/>
                      </a:lnTo>
                      <a:lnTo>
                        <a:pt x="76" y="104"/>
                      </a:lnTo>
                      <a:lnTo>
                        <a:pt x="76" y="107"/>
                      </a:lnTo>
                      <a:lnTo>
                        <a:pt x="76" y="107"/>
                      </a:lnTo>
                      <a:lnTo>
                        <a:pt x="82" y="123"/>
                      </a:lnTo>
                      <a:lnTo>
                        <a:pt x="82" y="123"/>
                      </a:lnTo>
                      <a:lnTo>
                        <a:pt x="87" y="142"/>
                      </a:lnTo>
                      <a:lnTo>
                        <a:pt x="89" y="145"/>
                      </a:lnTo>
                      <a:lnTo>
                        <a:pt x="91" y="154"/>
                      </a:lnTo>
                      <a:lnTo>
                        <a:pt x="91" y="154"/>
                      </a:lnTo>
                      <a:lnTo>
                        <a:pt x="94" y="163"/>
                      </a:lnTo>
                      <a:lnTo>
                        <a:pt x="94" y="163"/>
                      </a:lnTo>
                      <a:lnTo>
                        <a:pt x="95" y="164"/>
                      </a:lnTo>
                      <a:lnTo>
                        <a:pt x="95" y="164"/>
                      </a:lnTo>
                      <a:lnTo>
                        <a:pt x="95" y="165"/>
                      </a:lnTo>
                      <a:lnTo>
                        <a:pt x="95" y="166"/>
                      </a:lnTo>
                      <a:lnTo>
                        <a:pt x="99" y="177"/>
                      </a:lnTo>
                      <a:lnTo>
                        <a:pt x="101" y="178"/>
                      </a:lnTo>
                      <a:lnTo>
                        <a:pt x="101" y="179"/>
                      </a:lnTo>
                      <a:lnTo>
                        <a:pt x="101" y="179"/>
                      </a:lnTo>
                      <a:lnTo>
                        <a:pt x="101" y="180"/>
                      </a:lnTo>
                      <a:lnTo>
                        <a:pt x="100" y="180"/>
                      </a:lnTo>
                      <a:lnTo>
                        <a:pt x="101" y="183"/>
                      </a:lnTo>
                      <a:lnTo>
                        <a:pt x="103" y="187"/>
                      </a:lnTo>
                      <a:lnTo>
                        <a:pt x="103" y="187"/>
                      </a:lnTo>
                      <a:lnTo>
                        <a:pt x="103" y="187"/>
                      </a:lnTo>
                      <a:lnTo>
                        <a:pt x="103" y="193"/>
                      </a:lnTo>
                      <a:lnTo>
                        <a:pt x="103" y="196"/>
                      </a:lnTo>
                      <a:lnTo>
                        <a:pt x="104" y="197"/>
                      </a:lnTo>
                      <a:lnTo>
                        <a:pt x="104" y="197"/>
                      </a:lnTo>
                      <a:lnTo>
                        <a:pt x="106" y="199"/>
                      </a:lnTo>
                      <a:lnTo>
                        <a:pt x="108" y="201"/>
                      </a:lnTo>
                      <a:lnTo>
                        <a:pt x="109" y="201"/>
                      </a:lnTo>
                      <a:lnTo>
                        <a:pt x="110" y="202"/>
                      </a:lnTo>
                      <a:lnTo>
                        <a:pt x="110" y="202"/>
                      </a:lnTo>
                      <a:lnTo>
                        <a:pt x="111" y="203"/>
                      </a:lnTo>
                      <a:lnTo>
                        <a:pt x="115" y="206"/>
                      </a:lnTo>
                      <a:lnTo>
                        <a:pt x="115" y="206"/>
                      </a:lnTo>
                      <a:lnTo>
                        <a:pt x="118" y="207"/>
                      </a:lnTo>
                      <a:lnTo>
                        <a:pt x="118" y="207"/>
                      </a:lnTo>
                      <a:lnTo>
                        <a:pt x="118" y="208"/>
                      </a:lnTo>
                      <a:lnTo>
                        <a:pt x="119" y="208"/>
                      </a:lnTo>
                      <a:lnTo>
                        <a:pt x="119" y="208"/>
                      </a:lnTo>
                      <a:lnTo>
                        <a:pt x="119" y="208"/>
                      </a:lnTo>
                      <a:lnTo>
                        <a:pt x="119" y="208"/>
                      </a:lnTo>
                      <a:lnTo>
                        <a:pt x="119" y="208"/>
                      </a:lnTo>
                      <a:lnTo>
                        <a:pt x="119" y="208"/>
                      </a:lnTo>
                      <a:lnTo>
                        <a:pt x="119" y="208"/>
                      </a:lnTo>
                      <a:lnTo>
                        <a:pt x="119" y="208"/>
                      </a:lnTo>
                      <a:lnTo>
                        <a:pt x="120" y="213"/>
                      </a:lnTo>
                      <a:lnTo>
                        <a:pt x="120" y="215"/>
                      </a:lnTo>
                      <a:lnTo>
                        <a:pt x="120" y="217"/>
                      </a:lnTo>
                      <a:lnTo>
                        <a:pt x="122" y="220"/>
                      </a:lnTo>
                      <a:lnTo>
                        <a:pt x="123" y="220"/>
                      </a:lnTo>
                      <a:lnTo>
                        <a:pt x="125" y="221"/>
                      </a:lnTo>
                      <a:lnTo>
                        <a:pt x="128" y="224"/>
                      </a:lnTo>
                      <a:lnTo>
                        <a:pt x="133" y="224"/>
                      </a:lnTo>
                      <a:lnTo>
                        <a:pt x="133" y="227"/>
                      </a:lnTo>
                      <a:lnTo>
                        <a:pt x="132" y="231"/>
                      </a:lnTo>
                      <a:lnTo>
                        <a:pt x="132" y="231"/>
                      </a:lnTo>
                      <a:lnTo>
                        <a:pt x="130" y="233"/>
                      </a:lnTo>
                      <a:lnTo>
                        <a:pt x="129" y="239"/>
                      </a:lnTo>
                      <a:lnTo>
                        <a:pt x="129" y="241"/>
                      </a:lnTo>
                      <a:lnTo>
                        <a:pt x="129" y="244"/>
                      </a:lnTo>
                      <a:lnTo>
                        <a:pt x="129" y="244"/>
                      </a:lnTo>
                      <a:lnTo>
                        <a:pt x="130" y="245"/>
                      </a:lnTo>
                      <a:lnTo>
                        <a:pt x="128" y="248"/>
                      </a:lnTo>
                      <a:lnTo>
                        <a:pt x="125" y="246"/>
                      </a:lnTo>
                      <a:lnTo>
                        <a:pt x="124" y="246"/>
                      </a:lnTo>
                      <a:lnTo>
                        <a:pt x="123" y="246"/>
                      </a:lnTo>
                      <a:lnTo>
                        <a:pt x="123" y="246"/>
                      </a:lnTo>
                      <a:lnTo>
                        <a:pt x="122" y="246"/>
                      </a:lnTo>
                      <a:lnTo>
                        <a:pt x="122" y="246"/>
                      </a:lnTo>
                      <a:lnTo>
                        <a:pt x="118" y="250"/>
                      </a:lnTo>
                      <a:lnTo>
                        <a:pt x="115" y="252"/>
                      </a:lnTo>
                      <a:lnTo>
                        <a:pt x="114" y="253"/>
                      </a:lnTo>
                      <a:lnTo>
                        <a:pt x="110" y="257"/>
                      </a:lnTo>
                      <a:lnTo>
                        <a:pt x="108" y="258"/>
                      </a:lnTo>
                      <a:lnTo>
                        <a:pt x="108" y="259"/>
                      </a:lnTo>
                      <a:lnTo>
                        <a:pt x="106" y="262"/>
                      </a:lnTo>
                      <a:lnTo>
                        <a:pt x="108" y="267"/>
                      </a:lnTo>
                      <a:lnTo>
                        <a:pt x="106" y="267"/>
                      </a:lnTo>
                      <a:lnTo>
                        <a:pt x="106" y="267"/>
                      </a:lnTo>
                      <a:lnTo>
                        <a:pt x="106" y="267"/>
                      </a:lnTo>
                      <a:lnTo>
                        <a:pt x="104" y="268"/>
                      </a:lnTo>
                      <a:lnTo>
                        <a:pt x="103" y="268"/>
                      </a:lnTo>
                      <a:lnTo>
                        <a:pt x="101" y="273"/>
                      </a:lnTo>
                      <a:lnTo>
                        <a:pt x="83" y="277"/>
                      </a:lnTo>
                      <a:lnTo>
                        <a:pt x="77" y="280"/>
                      </a:lnTo>
                      <a:lnTo>
                        <a:pt x="77" y="280"/>
                      </a:lnTo>
                      <a:lnTo>
                        <a:pt x="67" y="282"/>
                      </a:lnTo>
                      <a:lnTo>
                        <a:pt x="64" y="282"/>
                      </a:lnTo>
                      <a:lnTo>
                        <a:pt x="58" y="283"/>
                      </a:lnTo>
                      <a:lnTo>
                        <a:pt x="56" y="285"/>
                      </a:lnTo>
                      <a:lnTo>
                        <a:pt x="44" y="287"/>
                      </a:lnTo>
                      <a:lnTo>
                        <a:pt x="43" y="287"/>
                      </a:lnTo>
                      <a:lnTo>
                        <a:pt x="30" y="290"/>
                      </a:lnTo>
                      <a:lnTo>
                        <a:pt x="20" y="292"/>
                      </a:lnTo>
                      <a:lnTo>
                        <a:pt x="17" y="292"/>
                      </a:lnTo>
                      <a:lnTo>
                        <a:pt x="17" y="292"/>
                      </a:lnTo>
                      <a:lnTo>
                        <a:pt x="17" y="292"/>
                      </a:lnTo>
                      <a:lnTo>
                        <a:pt x="15" y="290"/>
                      </a:lnTo>
                      <a:lnTo>
                        <a:pt x="14" y="288"/>
                      </a:lnTo>
                      <a:lnTo>
                        <a:pt x="12" y="288"/>
                      </a:lnTo>
                      <a:lnTo>
                        <a:pt x="9" y="286"/>
                      </a:lnTo>
                      <a:lnTo>
                        <a:pt x="7" y="281"/>
                      </a:lnTo>
                      <a:lnTo>
                        <a:pt x="6" y="281"/>
                      </a:lnTo>
                      <a:lnTo>
                        <a:pt x="6" y="281"/>
                      </a:lnTo>
                      <a:lnTo>
                        <a:pt x="6" y="280"/>
                      </a:lnTo>
                      <a:lnTo>
                        <a:pt x="11" y="263"/>
                      </a:lnTo>
                      <a:lnTo>
                        <a:pt x="9" y="253"/>
                      </a:lnTo>
                      <a:lnTo>
                        <a:pt x="9" y="252"/>
                      </a:lnTo>
                      <a:lnTo>
                        <a:pt x="7" y="250"/>
                      </a:lnTo>
                      <a:lnTo>
                        <a:pt x="6" y="248"/>
                      </a:lnTo>
                      <a:lnTo>
                        <a:pt x="5" y="243"/>
                      </a:lnTo>
                      <a:lnTo>
                        <a:pt x="5" y="240"/>
                      </a:lnTo>
                      <a:lnTo>
                        <a:pt x="5" y="231"/>
                      </a:lnTo>
                      <a:lnTo>
                        <a:pt x="5" y="229"/>
                      </a:lnTo>
                      <a:lnTo>
                        <a:pt x="3" y="226"/>
                      </a:lnTo>
                      <a:lnTo>
                        <a:pt x="2" y="224"/>
                      </a:lnTo>
                      <a:lnTo>
                        <a:pt x="2" y="219"/>
                      </a:lnTo>
                      <a:lnTo>
                        <a:pt x="2" y="219"/>
                      </a:lnTo>
                      <a:lnTo>
                        <a:pt x="2" y="215"/>
                      </a:lnTo>
                      <a:lnTo>
                        <a:pt x="1" y="211"/>
                      </a:lnTo>
                      <a:lnTo>
                        <a:pt x="0" y="210"/>
                      </a:lnTo>
                      <a:lnTo>
                        <a:pt x="2" y="199"/>
                      </a:lnTo>
                      <a:lnTo>
                        <a:pt x="2" y="198"/>
                      </a:lnTo>
                      <a:lnTo>
                        <a:pt x="1" y="198"/>
                      </a:lnTo>
                      <a:lnTo>
                        <a:pt x="1" y="197"/>
                      </a:lnTo>
                      <a:lnTo>
                        <a:pt x="1" y="189"/>
                      </a:lnTo>
                      <a:lnTo>
                        <a:pt x="2" y="185"/>
                      </a:lnTo>
                      <a:lnTo>
                        <a:pt x="3" y="185"/>
                      </a:lnTo>
                      <a:lnTo>
                        <a:pt x="5" y="183"/>
                      </a:lnTo>
                      <a:lnTo>
                        <a:pt x="6" y="180"/>
                      </a:lnTo>
                      <a:lnTo>
                        <a:pt x="6" y="180"/>
                      </a:lnTo>
                      <a:lnTo>
                        <a:pt x="7" y="175"/>
                      </a:lnTo>
                      <a:lnTo>
                        <a:pt x="6" y="173"/>
                      </a:lnTo>
                      <a:lnTo>
                        <a:pt x="6" y="168"/>
                      </a:lnTo>
                      <a:lnTo>
                        <a:pt x="9" y="163"/>
                      </a:lnTo>
                      <a:lnTo>
                        <a:pt x="9" y="160"/>
                      </a:lnTo>
                      <a:lnTo>
                        <a:pt x="9" y="159"/>
                      </a:lnTo>
                      <a:lnTo>
                        <a:pt x="7" y="158"/>
                      </a:lnTo>
                      <a:lnTo>
                        <a:pt x="7" y="158"/>
                      </a:lnTo>
                      <a:lnTo>
                        <a:pt x="7" y="156"/>
                      </a:lnTo>
                      <a:lnTo>
                        <a:pt x="7" y="150"/>
                      </a:lnTo>
                      <a:lnTo>
                        <a:pt x="7" y="142"/>
                      </a:lnTo>
                      <a:lnTo>
                        <a:pt x="7" y="137"/>
                      </a:lnTo>
                      <a:lnTo>
                        <a:pt x="7" y="137"/>
                      </a:lnTo>
                      <a:lnTo>
                        <a:pt x="7" y="137"/>
                      </a:lnTo>
                      <a:lnTo>
                        <a:pt x="6" y="136"/>
                      </a:lnTo>
                      <a:lnTo>
                        <a:pt x="5" y="135"/>
                      </a:lnTo>
                      <a:lnTo>
                        <a:pt x="2" y="126"/>
                      </a:lnTo>
                      <a:lnTo>
                        <a:pt x="2" y="125"/>
                      </a:lnTo>
                      <a:lnTo>
                        <a:pt x="2" y="125"/>
                      </a:lnTo>
                      <a:lnTo>
                        <a:pt x="5" y="119"/>
                      </a:lnTo>
                      <a:lnTo>
                        <a:pt x="5" y="119"/>
                      </a:lnTo>
                      <a:lnTo>
                        <a:pt x="15" y="113"/>
                      </a:lnTo>
                      <a:lnTo>
                        <a:pt x="17" y="111"/>
                      </a:lnTo>
                      <a:lnTo>
                        <a:pt x="16" y="109"/>
                      </a:lnTo>
                      <a:lnTo>
                        <a:pt x="17" y="107"/>
                      </a:lnTo>
                      <a:lnTo>
                        <a:pt x="20" y="105"/>
                      </a:lnTo>
                      <a:lnTo>
                        <a:pt x="20" y="105"/>
                      </a:lnTo>
                      <a:lnTo>
                        <a:pt x="20" y="105"/>
                      </a:lnTo>
                      <a:lnTo>
                        <a:pt x="21" y="107"/>
                      </a:lnTo>
                      <a:lnTo>
                        <a:pt x="24" y="104"/>
                      </a:lnTo>
                      <a:lnTo>
                        <a:pt x="25" y="102"/>
                      </a:lnTo>
                      <a:lnTo>
                        <a:pt x="29" y="94"/>
                      </a:lnTo>
                      <a:lnTo>
                        <a:pt x="29" y="93"/>
                      </a:lnTo>
                      <a:lnTo>
                        <a:pt x="30" y="83"/>
                      </a:lnTo>
                      <a:lnTo>
                        <a:pt x="28" y="79"/>
                      </a:lnTo>
                      <a:lnTo>
                        <a:pt x="23" y="72"/>
                      </a:lnTo>
                      <a:lnTo>
                        <a:pt x="20" y="70"/>
                      </a:lnTo>
                      <a:lnTo>
                        <a:pt x="20" y="69"/>
                      </a:lnTo>
                      <a:lnTo>
                        <a:pt x="20" y="67"/>
                      </a:lnTo>
                      <a:lnTo>
                        <a:pt x="21" y="61"/>
                      </a:lnTo>
                      <a:lnTo>
                        <a:pt x="24" y="50"/>
                      </a:lnTo>
                      <a:lnTo>
                        <a:pt x="24" y="48"/>
                      </a:lnTo>
                      <a:lnTo>
                        <a:pt x="21" y="46"/>
                      </a:lnTo>
                      <a:lnTo>
                        <a:pt x="19" y="42"/>
                      </a:lnTo>
                      <a:lnTo>
                        <a:pt x="19" y="42"/>
                      </a:lnTo>
                      <a:lnTo>
                        <a:pt x="19" y="41"/>
                      </a:lnTo>
                      <a:lnTo>
                        <a:pt x="19" y="41"/>
                      </a:lnTo>
                      <a:lnTo>
                        <a:pt x="20" y="39"/>
                      </a:lnTo>
                      <a:lnTo>
                        <a:pt x="21" y="39"/>
                      </a:lnTo>
                      <a:lnTo>
                        <a:pt x="23" y="38"/>
                      </a:lnTo>
                      <a:lnTo>
                        <a:pt x="23" y="38"/>
                      </a:lnTo>
                      <a:lnTo>
                        <a:pt x="20" y="38"/>
                      </a:lnTo>
                      <a:lnTo>
                        <a:pt x="19" y="33"/>
                      </a:lnTo>
                      <a:lnTo>
                        <a:pt x="20" y="32"/>
                      </a:lnTo>
                      <a:lnTo>
                        <a:pt x="23" y="25"/>
                      </a:lnTo>
                      <a:lnTo>
                        <a:pt x="23" y="17"/>
                      </a:lnTo>
                      <a:lnTo>
                        <a:pt x="21" y="15"/>
                      </a:lnTo>
                      <a:lnTo>
                        <a:pt x="19" y="14"/>
                      </a:lnTo>
                      <a:lnTo>
                        <a:pt x="21" y="13"/>
                      </a:lnTo>
                      <a:lnTo>
                        <a:pt x="24" y="9"/>
                      </a:lnTo>
                      <a:lnTo>
                        <a:pt x="26" y="5"/>
                      </a:lnTo>
                      <a:lnTo>
                        <a:pt x="28" y="5"/>
                      </a:lnTo>
                      <a:lnTo>
                        <a:pt x="29" y="5"/>
                      </a:lnTo>
                      <a:lnTo>
                        <a:pt x="29" y="6"/>
                      </a:lnTo>
                      <a:lnTo>
                        <a:pt x="30" y="8"/>
                      </a:lnTo>
                      <a:lnTo>
                        <a:pt x="31" y="8"/>
                      </a:lnTo>
                      <a:lnTo>
                        <a:pt x="35" y="9"/>
                      </a:lnTo>
                      <a:lnTo>
                        <a:pt x="39" y="8"/>
                      </a:lnTo>
                      <a:lnTo>
                        <a:pt x="39" y="8"/>
                      </a:lnTo>
                      <a:lnTo>
                        <a:pt x="39" y="6"/>
                      </a:lnTo>
                      <a:lnTo>
                        <a:pt x="39" y="5"/>
                      </a:lnTo>
                      <a:lnTo>
                        <a:pt x="39" y="5"/>
                      </a:lnTo>
                      <a:lnTo>
                        <a:pt x="39" y="1"/>
                      </a:lnTo>
                      <a:lnTo>
                        <a:pt x="40" y="1"/>
                      </a:lnTo>
                      <a:lnTo>
                        <a:pt x="40" y="0"/>
                      </a:lnTo>
                      <a:close/>
                    </a:path>
                  </a:pathLst>
                </a:custGeom>
                <a:solidFill>
                  <a:srgbClr val="91FF40"/>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5" name="Freeform 172"/>
                <p:cNvSpPr>
                  <a:spLocks/>
                </p:cNvSpPr>
                <p:nvPr/>
              </p:nvSpPr>
              <p:spPr bwMode="auto">
                <a:xfrm>
                  <a:off x="8501063" y="2803525"/>
                  <a:ext cx="169863" cy="409575"/>
                </a:xfrm>
                <a:custGeom>
                  <a:avLst/>
                  <a:gdLst>
                    <a:gd name="T0" fmla="*/ 87 w 107"/>
                    <a:gd name="T1" fmla="*/ 57 h 258"/>
                    <a:gd name="T2" fmla="*/ 81 w 107"/>
                    <a:gd name="T3" fmla="*/ 65 h 258"/>
                    <a:gd name="T4" fmla="*/ 78 w 107"/>
                    <a:gd name="T5" fmla="*/ 71 h 258"/>
                    <a:gd name="T6" fmla="*/ 76 w 107"/>
                    <a:gd name="T7" fmla="*/ 78 h 258"/>
                    <a:gd name="T8" fmla="*/ 77 w 107"/>
                    <a:gd name="T9" fmla="*/ 85 h 258"/>
                    <a:gd name="T10" fmla="*/ 82 w 107"/>
                    <a:gd name="T11" fmla="*/ 88 h 258"/>
                    <a:gd name="T12" fmla="*/ 83 w 107"/>
                    <a:gd name="T13" fmla="*/ 87 h 258"/>
                    <a:gd name="T14" fmla="*/ 83 w 107"/>
                    <a:gd name="T15" fmla="*/ 87 h 258"/>
                    <a:gd name="T16" fmla="*/ 85 w 107"/>
                    <a:gd name="T17" fmla="*/ 85 h 258"/>
                    <a:gd name="T18" fmla="*/ 86 w 107"/>
                    <a:gd name="T19" fmla="*/ 84 h 258"/>
                    <a:gd name="T20" fmla="*/ 87 w 107"/>
                    <a:gd name="T21" fmla="*/ 85 h 258"/>
                    <a:gd name="T22" fmla="*/ 97 w 107"/>
                    <a:gd name="T23" fmla="*/ 87 h 258"/>
                    <a:gd name="T24" fmla="*/ 95 w 107"/>
                    <a:gd name="T25" fmla="*/ 80 h 258"/>
                    <a:gd name="T26" fmla="*/ 101 w 107"/>
                    <a:gd name="T27" fmla="*/ 90 h 258"/>
                    <a:gd name="T28" fmla="*/ 102 w 107"/>
                    <a:gd name="T29" fmla="*/ 117 h 258"/>
                    <a:gd name="T30" fmla="*/ 104 w 107"/>
                    <a:gd name="T31" fmla="*/ 130 h 258"/>
                    <a:gd name="T32" fmla="*/ 107 w 107"/>
                    <a:gd name="T33" fmla="*/ 156 h 258"/>
                    <a:gd name="T34" fmla="*/ 101 w 107"/>
                    <a:gd name="T35" fmla="*/ 181 h 258"/>
                    <a:gd name="T36" fmla="*/ 99 w 107"/>
                    <a:gd name="T37" fmla="*/ 188 h 258"/>
                    <a:gd name="T38" fmla="*/ 94 w 107"/>
                    <a:gd name="T39" fmla="*/ 201 h 258"/>
                    <a:gd name="T40" fmla="*/ 85 w 107"/>
                    <a:gd name="T41" fmla="*/ 212 h 258"/>
                    <a:gd name="T42" fmla="*/ 81 w 107"/>
                    <a:gd name="T43" fmla="*/ 219 h 258"/>
                    <a:gd name="T44" fmla="*/ 77 w 107"/>
                    <a:gd name="T45" fmla="*/ 234 h 258"/>
                    <a:gd name="T46" fmla="*/ 74 w 107"/>
                    <a:gd name="T47" fmla="*/ 248 h 258"/>
                    <a:gd name="T48" fmla="*/ 69 w 107"/>
                    <a:gd name="T49" fmla="*/ 256 h 258"/>
                    <a:gd name="T50" fmla="*/ 62 w 107"/>
                    <a:gd name="T51" fmla="*/ 258 h 258"/>
                    <a:gd name="T52" fmla="*/ 63 w 107"/>
                    <a:gd name="T53" fmla="*/ 240 h 258"/>
                    <a:gd name="T54" fmla="*/ 59 w 107"/>
                    <a:gd name="T55" fmla="*/ 231 h 258"/>
                    <a:gd name="T56" fmla="*/ 50 w 107"/>
                    <a:gd name="T57" fmla="*/ 231 h 258"/>
                    <a:gd name="T58" fmla="*/ 49 w 107"/>
                    <a:gd name="T59" fmla="*/ 230 h 258"/>
                    <a:gd name="T60" fmla="*/ 44 w 107"/>
                    <a:gd name="T61" fmla="*/ 231 h 258"/>
                    <a:gd name="T62" fmla="*/ 39 w 107"/>
                    <a:gd name="T63" fmla="*/ 230 h 258"/>
                    <a:gd name="T64" fmla="*/ 33 w 107"/>
                    <a:gd name="T65" fmla="*/ 226 h 258"/>
                    <a:gd name="T66" fmla="*/ 29 w 107"/>
                    <a:gd name="T67" fmla="*/ 226 h 258"/>
                    <a:gd name="T68" fmla="*/ 24 w 107"/>
                    <a:gd name="T69" fmla="*/ 221 h 258"/>
                    <a:gd name="T70" fmla="*/ 19 w 107"/>
                    <a:gd name="T71" fmla="*/ 219 h 258"/>
                    <a:gd name="T72" fmla="*/ 11 w 107"/>
                    <a:gd name="T73" fmla="*/ 214 h 258"/>
                    <a:gd name="T74" fmla="*/ 5 w 107"/>
                    <a:gd name="T75" fmla="*/ 211 h 258"/>
                    <a:gd name="T76" fmla="*/ 5 w 107"/>
                    <a:gd name="T77" fmla="*/ 200 h 258"/>
                    <a:gd name="T78" fmla="*/ 2 w 107"/>
                    <a:gd name="T79" fmla="*/ 200 h 258"/>
                    <a:gd name="T80" fmla="*/ 2 w 107"/>
                    <a:gd name="T81" fmla="*/ 192 h 258"/>
                    <a:gd name="T82" fmla="*/ 5 w 107"/>
                    <a:gd name="T83" fmla="*/ 182 h 258"/>
                    <a:gd name="T84" fmla="*/ 7 w 107"/>
                    <a:gd name="T85" fmla="*/ 176 h 258"/>
                    <a:gd name="T86" fmla="*/ 19 w 107"/>
                    <a:gd name="T87" fmla="*/ 167 h 258"/>
                    <a:gd name="T88" fmla="*/ 27 w 107"/>
                    <a:gd name="T89" fmla="*/ 153 h 258"/>
                    <a:gd name="T90" fmla="*/ 39 w 107"/>
                    <a:gd name="T91" fmla="*/ 137 h 258"/>
                    <a:gd name="T92" fmla="*/ 50 w 107"/>
                    <a:gd name="T93" fmla="*/ 126 h 258"/>
                    <a:gd name="T94" fmla="*/ 21 w 107"/>
                    <a:gd name="T95" fmla="*/ 106 h 258"/>
                    <a:gd name="T96" fmla="*/ 15 w 107"/>
                    <a:gd name="T97" fmla="*/ 93 h 258"/>
                    <a:gd name="T98" fmla="*/ 5 w 107"/>
                    <a:gd name="T99" fmla="*/ 89 h 258"/>
                    <a:gd name="T100" fmla="*/ 2 w 107"/>
                    <a:gd name="T101" fmla="*/ 69 h 258"/>
                    <a:gd name="T102" fmla="*/ 8 w 107"/>
                    <a:gd name="T103" fmla="*/ 59 h 258"/>
                    <a:gd name="T104" fmla="*/ 1 w 107"/>
                    <a:gd name="T105" fmla="*/ 48 h 258"/>
                    <a:gd name="T106" fmla="*/ 3 w 107"/>
                    <a:gd name="T107" fmla="*/ 42 h 258"/>
                    <a:gd name="T108" fmla="*/ 8 w 107"/>
                    <a:gd name="T109" fmla="*/ 33 h 258"/>
                    <a:gd name="T110" fmla="*/ 13 w 107"/>
                    <a:gd name="T111" fmla="*/ 19 h 258"/>
                    <a:gd name="T112" fmla="*/ 16 w 107"/>
                    <a:gd name="T113" fmla="*/ 7 h 258"/>
                    <a:gd name="T114" fmla="*/ 62 w 107"/>
                    <a:gd name="T115" fmla="*/ 15 h 258"/>
                    <a:gd name="T116" fmla="*/ 90 w 107"/>
                    <a:gd name="T117" fmla="*/ 23 h 258"/>
                    <a:gd name="T118" fmla="*/ 91 w 107"/>
                    <a:gd name="T119" fmla="*/ 37 h 258"/>
                    <a:gd name="T120" fmla="*/ 88 w 107"/>
                    <a:gd name="T121" fmla="*/ 4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 h="258">
                      <a:moveTo>
                        <a:pt x="88" y="48"/>
                      </a:moveTo>
                      <a:lnTo>
                        <a:pt x="88" y="50"/>
                      </a:lnTo>
                      <a:lnTo>
                        <a:pt x="88" y="51"/>
                      </a:lnTo>
                      <a:lnTo>
                        <a:pt x="88" y="56"/>
                      </a:lnTo>
                      <a:lnTo>
                        <a:pt x="87" y="56"/>
                      </a:lnTo>
                      <a:lnTo>
                        <a:pt x="87" y="57"/>
                      </a:lnTo>
                      <a:lnTo>
                        <a:pt x="86" y="60"/>
                      </a:lnTo>
                      <a:lnTo>
                        <a:pt x="85" y="61"/>
                      </a:lnTo>
                      <a:lnTo>
                        <a:pt x="85" y="62"/>
                      </a:lnTo>
                      <a:lnTo>
                        <a:pt x="85" y="62"/>
                      </a:lnTo>
                      <a:lnTo>
                        <a:pt x="85" y="64"/>
                      </a:lnTo>
                      <a:lnTo>
                        <a:pt x="81" y="65"/>
                      </a:lnTo>
                      <a:lnTo>
                        <a:pt x="80" y="65"/>
                      </a:lnTo>
                      <a:lnTo>
                        <a:pt x="78" y="65"/>
                      </a:lnTo>
                      <a:lnTo>
                        <a:pt x="78" y="65"/>
                      </a:lnTo>
                      <a:lnTo>
                        <a:pt x="78" y="66"/>
                      </a:lnTo>
                      <a:lnTo>
                        <a:pt x="77" y="68"/>
                      </a:lnTo>
                      <a:lnTo>
                        <a:pt x="78" y="71"/>
                      </a:lnTo>
                      <a:lnTo>
                        <a:pt x="78" y="73"/>
                      </a:lnTo>
                      <a:lnTo>
                        <a:pt x="78" y="75"/>
                      </a:lnTo>
                      <a:lnTo>
                        <a:pt x="78" y="75"/>
                      </a:lnTo>
                      <a:lnTo>
                        <a:pt x="77" y="75"/>
                      </a:lnTo>
                      <a:lnTo>
                        <a:pt x="76" y="76"/>
                      </a:lnTo>
                      <a:lnTo>
                        <a:pt x="76" y="78"/>
                      </a:lnTo>
                      <a:lnTo>
                        <a:pt x="77" y="80"/>
                      </a:lnTo>
                      <a:lnTo>
                        <a:pt x="76" y="83"/>
                      </a:lnTo>
                      <a:lnTo>
                        <a:pt x="76" y="83"/>
                      </a:lnTo>
                      <a:lnTo>
                        <a:pt x="76" y="84"/>
                      </a:lnTo>
                      <a:lnTo>
                        <a:pt x="76" y="85"/>
                      </a:lnTo>
                      <a:lnTo>
                        <a:pt x="77" y="85"/>
                      </a:lnTo>
                      <a:lnTo>
                        <a:pt x="80" y="87"/>
                      </a:lnTo>
                      <a:lnTo>
                        <a:pt x="80" y="87"/>
                      </a:lnTo>
                      <a:lnTo>
                        <a:pt x="80" y="87"/>
                      </a:lnTo>
                      <a:lnTo>
                        <a:pt x="80" y="87"/>
                      </a:lnTo>
                      <a:lnTo>
                        <a:pt x="81" y="87"/>
                      </a:lnTo>
                      <a:lnTo>
                        <a:pt x="82" y="88"/>
                      </a:lnTo>
                      <a:lnTo>
                        <a:pt x="82" y="88"/>
                      </a:lnTo>
                      <a:lnTo>
                        <a:pt x="82" y="88"/>
                      </a:lnTo>
                      <a:lnTo>
                        <a:pt x="82" y="88"/>
                      </a:lnTo>
                      <a:lnTo>
                        <a:pt x="82" y="88"/>
                      </a:lnTo>
                      <a:lnTo>
                        <a:pt x="82" y="87"/>
                      </a:lnTo>
                      <a:lnTo>
                        <a:pt x="83" y="87"/>
                      </a:lnTo>
                      <a:lnTo>
                        <a:pt x="83" y="87"/>
                      </a:lnTo>
                      <a:lnTo>
                        <a:pt x="83" y="85"/>
                      </a:lnTo>
                      <a:lnTo>
                        <a:pt x="83" y="85"/>
                      </a:lnTo>
                      <a:lnTo>
                        <a:pt x="83" y="85"/>
                      </a:lnTo>
                      <a:lnTo>
                        <a:pt x="83" y="87"/>
                      </a:lnTo>
                      <a:lnTo>
                        <a:pt x="83" y="87"/>
                      </a:lnTo>
                      <a:lnTo>
                        <a:pt x="85" y="85"/>
                      </a:lnTo>
                      <a:lnTo>
                        <a:pt x="85" y="85"/>
                      </a:lnTo>
                      <a:lnTo>
                        <a:pt x="85" y="85"/>
                      </a:lnTo>
                      <a:lnTo>
                        <a:pt x="85" y="85"/>
                      </a:lnTo>
                      <a:lnTo>
                        <a:pt x="85" y="85"/>
                      </a:lnTo>
                      <a:lnTo>
                        <a:pt x="85" y="85"/>
                      </a:lnTo>
                      <a:lnTo>
                        <a:pt x="86" y="85"/>
                      </a:lnTo>
                      <a:lnTo>
                        <a:pt x="86" y="85"/>
                      </a:lnTo>
                      <a:lnTo>
                        <a:pt x="86" y="85"/>
                      </a:lnTo>
                      <a:lnTo>
                        <a:pt x="86" y="85"/>
                      </a:lnTo>
                      <a:lnTo>
                        <a:pt x="86" y="85"/>
                      </a:lnTo>
                      <a:lnTo>
                        <a:pt x="86" y="84"/>
                      </a:lnTo>
                      <a:lnTo>
                        <a:pt x="87" y="84"/>
                      </a:lnTo>
                      <a:lnTo>
                        <a:pt x="87" y="84"/>
                      </a:lnTo>
                      <a:lnTo>
                        <a:pt x="87" y="84"/>
                      </a:lnTo>
                      <a:lnTo>
                        <a:pt x="87" y="85"/>
                      </a:lnTo>
                      <a:lnTo>
                        <a:pt x="87" y="85"/>
                      </a:lnTo>
                      <a:lnTo>
                        <a:pt x="87" y="85"/>
                      </a:lnTo>
                      <a:lnTo>
                        <a:pt x="88" y="85"/>
                      </a:lnTo>
                      <a:lnTo>
                        <a:pt x="91" y="85"/>
                      </a:lnTo>
                      <a:lnTo>
                        <a:pt x="91" y="85"/>
                      </a:lnTo>
                      <a:lnTo>
                        <a:pt x="94" y="87"/>
                      </a:lnTo>
                      <a:lnTo>
                        <a:pt x="94" y="87"/>
                      </a:lnTo>
                      <a:lnTo>
                        <a:pt x="97" y="87"/>
                      </a:lnTo>
                      <a:lnTo>
                        <a:pt x="97" y="87"/>
                      </a:lnTo>
                      <a:lnTo>
                        <a:pt x="97" y="85"/>
                      </a:lnTo>
                      <a:lnTo>
                        <a:pt x="97" y="83"/>
                      </a:lnTo>
                      <a:lnTo>
                        <a:pt x="96" y="82"/>
                      </a:lnTo>
                      <a:lnTo>
                        <a:pt x="95" y="80"/>
                      </a:lnTo>
                      <a:lnTo>
                        <a:pt x="95" y="80"/>
                      </a:lnTo>
                      <a:lnTo>
                        <a:pt x="95" y="80"/>
                      </a:lnTo>
                      <a:lnTo>
                        <a:pt x="96" y="80"/>
                      </a:lnTo>
                      <a:lnTo>
                        <a:pt x="96" y="80"/>
                      </a:lnTo>
                      <a:lnTo>
                        <a:pt x="99" y="83"/>
                      </a:lnTo>
                      <a:lnTo>
                        <a:pt x="100" y="87"/>
                      </a:lnTo>
                      <a:lnTo>
                        <a:pt x="101" y="90"/>
                      </a:lnTo>
                      <a:lnTo>
                        <a:pt x="101" y="93"/>
                      </a:lnTo>
                      <a:lnTo>
                        <a:pt x="102" y="98"/>
                      </a:lnTo>
                      <a:lnTo>
                        <a:pt x="102" y="99"/>
                      </a:lnTo>
                      <a:lnTo>
                        <a:pt x="102" y="104"/>
                      </a:lnTo>
                      <a:lnTo>
                        <a:pt x="102" y="112"/>
                      </a:lnTo>
                      <a:lnTo>
                        <a:pt x="102" y="117"/>
                      </a:lnTo>
                      <a:lnTo>
                        <a:pt x="104" y="120"/>
                      </a:lnTo>
                      <a:lnTo>
                        <a:pt x="104" y="120"/>
                      </a:lnTo>
                      <a:lnTo>
                        <a:pt x="104" y="120"/>
                      </a:lnTo>
                      <a:lnTo>
                        <a:pt x="104" y="120"/>
                      </a:lnTo>
                      <a:lnTo>
                        <a:pt x="104" y="121"/>
                      </a:lnTo>
                      <a:lnTo>
                        <a:pt x="104" y="130"/>
                      </a:lnTo>
                      <a:lnTo>
                        <a:pt x="104" y="132"/>
                      </a:lnTo>
                      <a:lnTo>
                        <a:pt x="105" y="140"/>
                      </a:lnTo>
                      <a:lnTo>
                        <a:pt x="106" y="151"/>
                      </a:lnTo>
                      <a:lnTo>
                        <a:pt x="107" y="155"/>
                      </a:lnTo>
                      <a:lnTo>
                        <a:pt x="107" y="155"/>
                      </a:lnTo>
                      <a:lnTo>
                        <a:pt x="107" y="156"/>
                      </a:lnTo>
                      <a:lnTo>
                        <a:pt x="107" y="156"/>
                      </a:lnTo>
                      <a:lnTo>
                        <a:pt x="106" y="158"/>
                      </a:lnTo>
                      <a:lnTo>
                        <a:pt x="106" y="164"/>
                      </a:lnTo>
                      <a:lnTo>
                        <a:pt x="104" y="172"/>
                      </a:lnTo>
                      <a:lnTo>
                        <a:pt x="101" y="179"/>
                      </a:lnTo>
                      <a:lnTo>
                        <a:pt x="101" y="181"/>
                      </a:lnTo>
                      <a:lnTo>
                        <a:pt x="100" y="184"/>
                      </a:lnTo>
                      <a:lnTo>
                        <a:pt x="99" y="186"/>
                      </a:lnTo>
                      <a:lnTo>
                        <a:pt x="97" y="186"/>
                      </a:lnTo>
                      <a:lnTo>
                        <a:pt x="97" y="187"/>
                      </a:lnTo>
                      <a:lnTo>
                        <a:pt x="97" y="187"/>
                      </a:lnTo>
                      <a:lnTo>
                        <a:pt x="99" y="188"/>
                      </a:lnTo>
                      <a:lnTo>
                        <a:pt x="99" y="188"/>
                      </a:lnTo>
                      <a:lnTo>
                        <a:pt x="99" y="190"/>
                      </a:lnTo>
                      <a:lnTo>
                        <a:pt x="99" y="190"/>
                      </a:lnTo>
                      <a:lnTo>
                        <a:pt x="97" y="195"/>
                      </a:lnTo>
                      <a:lnTo>
                        <a:pt x="96" y="198"/>
                      </a:lnTo>
                      <a:lnTo>
                        <a:pt x="94" y="201"/>
                      </a:lnTo>
                      <a:lnTo>
                        <a:pt x="94" y="202"/>
                      </a:lnTo>
                      <a:lnTo>
                        <a:pt x="94" y="202"/>
                      </a:lnTo>
                      <a:lnTo>
                        <a:pt x="94" y="204"/>
                      </a:lnTo>
                      <a:lnTo>
                        <a:pt x="90" y="206"/>
                      </a:lnTo>
                      <a:lnTo>
                        <a:pt x="86" y="210"/>
                      </a:lnTo>
                      <a:lnTo>
                        <a:pt x="85" y="212"/>
                      </a:lnTo>
                      <a:lnTo>
                        <a:pt x="85" y="212"/>
                      </a:lnTo>
                      <a:lnTo>
                        <a:pt x="85" y="214"/>
                      </a:lnTo>
                      <a:lnTo>
                        <a:pt x="85" y="215"/>
                      </a:lnTo>
                      <a:lnTo>
                        <a:pt x="83" y="216"/>
                      </a:lnTo>
                      <a:lnTo>
                        <a:pt x="82" y="217"/>
                      </a:lnTo>
                      <a:lnTo>
                        <a:pt x="81" y="219"/>
                      </a:lnTo>
                      <a:lnTo>
                        <a:pt x="80" y="221"/>
                      </a:lnTo>
                      <a:lnTo>
                        <a:pt x="80" y="223"/>
                      </a:lnTo>
                      <a:lnTo>
                        <a:pt x="80" y="225"/>
                      </a:lnTo>
                      <a:lnTo>
                        <a:pt x="78" y="226"/>
                      </a:lnTo>
                      <a:lnTo>
                        <a:pt x="77" y="234"/>
                      </a:lnTo>
                      <a:lnTo>
                        <a:pt x="77" y="234"/>
                      </a:lnTo>
                      <a:lnTo>
                        <a:pt x="77" y="234"/>
                      </a:lnTo>
                      <a:lnTo>
                        <a:pt x="77" y="235"/>
                      </a:lnTo>
                      <a:lnTo>
                        <a:pt x="77" y="235"/>
                      </a:lnTo>
                      <a:lnTo>
                        <a:pt x="76" y="239"/>
                      </a:lnTo>
                      <a:lnTo>
                        <a:pt x="74" y="245"/>
                      </a:lnTo>
                      <a:lnTo>
                        <a:pt x="74" y="248"/>
                      </a:lnTo>
                      <a:lnTo>
                        <a:pt x="73" y="248"/>
                      </a:lnTo>
                      <a:lnTo>
                        <a:pt x="73" y="249"/>
                      </a:lnTo>
                      <a:lnTo>
                        <a:pt x="72" y="251"/>
                      </a:lnTo>
                      <a:lnTo>
                        <a:pt x="71" y="253"/>
                      </a:lnTo>
                      <a:lnTo>
                        <a:pt x="69" y="256"/>
                      </a:lnTo>
                      <a:lnTo>
                        <a:pt x="69" y="256"/>
                      </a:lnTo>
                      <a:lnTo>
                        <a:pt x="69" y="256"/>
                      </a:lnTo>
                      <a:lnTo>
                        <a:pt x="68" y="256"/>
                      </a:lnTo>
                      <a:lnTo>
                        <a:pt x="67" y="257"/>
                      </a:lnTo>
                      <a:lnTo>
                        <a:pt x="66" y="257"/>
                      </a:lnTo>
                      <a:lnTo>
                        <a:pt x="64" y="258"/>
                      </a:lnTo>
                      <a:lnTo>
                        <a:pt x="62" y="258"/>
                      </a:lnTo>
                      <a:lnTo>
                        <a:pt x="62" y="258"/>
                      </a:lnTo>
                      <a:lnTo>
                        <a:pt x="62" y="257"/>
                      </a:lnTo>
                      <a:lnTo>
                        <a:pt x="60" y="251"/>
                      </a:lnTo>
                      <a:lnTo>
                        <a:pt x="62" y="249"/>
                      </a:lnTo>
                      <a:lnTo>
                        <a:pt x="62" y="247"/>
                      </a:lnTo>
                      <a:lnTo>
                        <a:pt x="63" y="240"/>
                      </a:lnTo>
                      <a:lnTo>
                        <a:pt x="63" y="239"/>
                      </a:lnTo>
                      <a:lnTo>
                        <a:pt x="63" y="238"/>
                      </a:lnTo>
                      <a:lnTo>
                        <a:pt x="63" y="234"/>
                      </a:lnTo>
                      <a:lnTo>
                        <a:pt x="63" y="233"/>
                      </a:lnTo>
                      <a:lnTo>
                        <a:pt x="60" y="231"/>
                      </a:lnTo>
                      <a:lnTo>
                        <a:pt x="59" y="231"/>
                      </a:lnTo>
                      <a:lnTo>
                        <a:pt x="55" y="231"/>
                      </a:lnTo>
                      <a:lnTo>
                        <a:pt x="55" y="231"/>
                      </a:lnTo>
                      <a:lnTo>
                        <a:pt x="53" y="231"/>
                      </a:lnTo>
                      <a:lnTo>
                        <a:pt x="52" y="231"/>
                      </a:lnTo>
                      <a:lnTo>
                        <a:pt x="50" y="231"/>
                      </a:lnTo>
                      <a:lnTo>
                        <a:pt x="50" y="231"/>
                      </a:lnTo>
                      <a:lnTo>
                        <a:pt x="50" y="230"/>
                      </a:lnTo>
                      <a:lnTo>
                        <a:pt x="50" y="230"/>
                      </a:lnTo>
                      <a:lnTo>
                        <a:pt x="50" y="230"/>
                      </a:lnTo>
                      <a:lnTo>
                        <a:pt x="50" y="230"/>
                      </a:lnTo>
                      <a:lnTo>
                        <a:pt x="49" y="230"/>
                      </a:lnTo>
                      <a:lnTo>
                        <a:pt x="49" y="230"/>
                      </a:lnTo>
                      <a:lnTo>
                        <a:pt x="49" y="230"/>
                      </a:lnTo>
                      <a:lnTo>
                        <a:pt x="48" y="230"/>
                      </a:lnTo>
                      <a:lnTo>
                        <a:pt x="47" y="231"/>
                      </a:lnTo>
                      <a:lnTo>
                        <a:pt x="45" y="231"/>
                      </a:lnTo>
                      <a:lnTo>
                        <a:pt x="44" y="231"/>
                      </a:lnTo>
                      <a:lnTo>
                        <a:pt x="44" y="231"/>
                      </a:lnTo>
                      <a:lnTo>
                        <a:pt x="44" y="234"/>
                      </a:lnTo>
                      <a:lnTo>
                        <a:pt x="43" y="235"/>
                      </a:lnTo>
                      <a:lnTo>
                        <a:pt x="43" y="235"/>
                      </a:lnTo>
                      <a:lnTo>
                        <a:pt x="40" y="234"/>
                      </a:lnTo>
                      <a:lnTo>
                        <a:pt x="40" y="231"/>
                      </a:lnTo>
                      <a:lnTo>
                        <a:pt x="39" y="230"/>
                      </a:lnTo>
                      <a:lnTo>
                        <a:pt x="38" y="229"/>
                      </a:lnTo>
                      <a:lnTo>
                        <a:pt x="35" y="228"/>
                      </a:lnTo>
                      <a:lnTo>
                        <a:pt x="35" y="228"/>
                      </a:lnTo>
                      <a:lnTo>
                        <a:pt x="33" y="228"/>
                      </a:lnTo>
                      <a:lnTo>
                        <a:pt x="33" y="226"/>
                      </a:lnTo>
                      <a:lnTo>
                        <a:pt x="33" y="226"/>
                      </a:lnTo>
                      <a:lnTo>
                        <a:pt x="33" y="226"/>
                      </a:lnTo>
                      <a:lnTo>
                        <a:pt x="31" y="225"/>
                      </a:lnTo>
                      <a:lnTo>
                        <a:pt x="30" y="225"/>
                      </a:lnTo>
                      <a:lnTo>
                        <a:pt x="29" y="225"/>
                      </a:lnTo>
                      <a:lnTo>
                        <a:pt x="29" y="226"/>
                      </a:lnTo>
                      <a:lnTo>
                        <a:pt x="29" y="226"/>
                      </a:lnTo>
                      <a:lnTo>
                        <a:pt x="27" y="225"/>
                      </a:lnTo>
                      <a:lnTo>
                        <a:pt x="26" y="225"/>
                      </a:lnTo>
                      <a:lnTo>
                        <a:pt x="25" y="223"/>
                      </a:lnTo>
                      <a:lnTo>
                        <a:pt x="25" y="223"/>
                      </a:lnTo>
                      <a:lnTo>
                        <a:pt x="24" y="221"/>
                      </a:lnTo>
                      <a:lnTo>
                        <a:pt x="24" y="221"/>
                      </a:lnTo>
                      <a:lnTo>
                        <a:pt x="22" y="221"/>
                      </a:lnTo>
                      <a:lnTo>
                        <a:pt x="21" y="223"/>
                      </a:lnTo>
                      <a:lnTo>
                        <a:pt x="20" y="221"/>
                      </a:lnTo>
                      <a:lnTo>
                        <a:pt x="19" y="220"/>
                      </a:lnTo>
                      <a:lnTo>
                        <a:pt x="19" y="220"/>
                      </a:lnTo>
                      <a:lnTo>
                        <a:pt x="19" y="219"/>
                      </a:lnTo>
                      <a:lnTo>
                        <a:pt x="17" y="219"/>
                      </a:lnTo>
                      <a:lnTo>
                        <a:pt x="16" y="219"/>
                      </a:lnTo>
                      <a:lnTo>
                        <a:pt x="15" y="219"/>
                      </a:lnTo>
                      <a:lnTo>
                        <a:pt x="15" y="217"/>
                      </a:lnTo>
                      <a:lnTo>
                        <a:pt x="12" y="214"/>
                      </a:lnTo>
                      <a:lnTo>
                        <a:pt x="11" y="214"/>
                      </a:lnTo>
                      <a:lnTo>
                        <a:pt x="10" y="214"/>
                      </a:lnTo>
                      <a:lnTo>
                        <a:pt x="8" y="214"/>
                      </a:lnTo>
                      <a:lnTo>
                        <a:pt x="8" y="212"/>
                      </a:lnTo>
                      <a:lnTo>
                        <a:pt x="6" y="212"/>
                      </a:lnTo>
                      <a:lnTo>
                        <a:pt x="5" y="212"/>
                      </a:lnTo>
                      <a:lnTo>
                        <a:pt x="5" y="211"/>
                      </a:lnTo>
                      <a:lnTo>
                        <a:pt x="5" y="210"/>
                      </a:lnTo>
                      <a:lnTo>
                        <a:pt x="6" y="209"/>
                      </a:lnTo>
                      <a:lnTo>
                        <a:pt x="6" y="209"/>
                      </a:lnTo>
                      <a:lnTo>
                        <a:pt x="5" y="202"/>
                      </a:lnTo>
                      <a:lnTo>
                        <a:pt x="5" y="201"/>
                      </a:lnTo>
                      <a:lnTo>
                        <a:pt x="5" y="200"/>
                      </a:lnTo>
                      <a:lnTo>
                        <a:pt x="3" y="200"/>
                      </a:lnTo>
                      <a:lnTo>
                        <a:pt x="3" y="200"/>
                      </a:lnTo>
                      <a:lnTo>
                        <a:pt x="3" y="200"/>
                      </a:lnTo>
                      <a:lnTo>
                        <a:pt x="2" y="200"/>
                      </a:lnTo>
                      <a:lnTo>
                        <a:pt x="2" y="200"/>
                      </a:lnTo>
                      <a:lnTo>
                        <a:pt x="2" y="200"/>
                      </a:lnTo>
                      <a:lnTo>
                        <a:pt x="2" y="198"/>
                      </a:lnTo>
                      <a:lnTo>
                        <a:pt x="2" y="198"/>
                      </a:lnTo>
                      <a:lnTo>
                        <a:pt x="1" y="198"/>
                      </a:lnTo>
                      <a:lnTo>
                        <a:pt x="0" y="196"/>
                      </a:lnTo>
                      <a:lnTo>
                        <a:pt x="2" y="192"/>
                      </a:lnTo>
                      <a:lnTo>
                        <a:pt x="2" y="192"/>
                      </a:lnTo>
                      <a:lnTo>
                        <a:pt x="2" y="190"/>
                      </a:lnTo>
                      <a:lnTo>
                        <a:pt x="2" y="190"/>
                      </a:lnTo>
                      <a:lnTo>
                        <a:pt x="2" y="188"/>
                      </a:lnTo>
                      <a:lnTo>
                        <a:pt x="3" y="183"/>
                      </a:lnTo>
                      <a:lnTo>
                        <a:pt x="3" y="183"/>
                      </a:lnTo>
                      <a:lnTo>
                        <a:pt x="5" y="182"/>
                      </a:lnTo>
                      <a:lnTo>
                        <a:pt x="5" y="182"/>
                      </a:lnTo>
                      <a:lnTo>
                        <a:pt x="5" y="182"/>
                      </a:lnTo>
                      <a:lnTo>
                        <a:pt x="5" y="179"/>
                      </a:lnTo>
                      <a:lnTo>
                        <a:pt x="6" y="178"/>
                      </a:lnTo>
                      <a:lnTo>
                        <a:pt x="6" y="178"/>
                      </a:lnTo>
                      <a:lnTo>
                        <a:pt x="7" y="176"/>
                      </a:lnTo>
                      <a:lnTo>
                        <a:pt x="7" y="176"/>
                      </a:lnTo>
                      <a:lnTo>
                        <a:pt x="8" y="173"/>
                      </a:lnTo>
                      <a:lnTo>
                        <a:pt x="10" y="172"/>
                      </a:lnTo>
                      <a:lnTo>
                        <a:pt x="13" y="168"/>
                      </a:lnTo>
                      <a:lnTo>
                        <a:pt x="16" y="168"/>
                      </a:lnTo>
                      <a:lnTo>
                        <a:pt x="19" y="167"/>
                      </a:lnTo>
                      <a:lnTo>
                        <a:pt x="21" y="165"/>
                      </a:lnTo>
                      <a:lnTo>
                        <a:pt x="21" y="165"/>
                      </a:lnTo>
                      <a:lnTo>
                        <a:pt x="22" y="163"/>
                      </a:lnTo>
                      <a:lnTo>
                        <a:pt x="24" y="160"/>
                      </a:lnTo>
                      <a:lnTo>
                        <a:pt x="25" y="158"/>
                      </a:lnTo>
                      <a:lnTo>
                        <a:pt x="27" y="153"/>
                      </a:lnTo>
                      <a:lnTo>
                        <a:pt x="29" y="150"/>
                      </a:lnTo>
                      <a:lnTo>
                        <a:pt x="29" y="149"/>
                      </a:lnTo>
                      <a:lnTo>
                        <a:pt x="31" y="145"/>
                      </a:lnTo>
                      <a:lnTo>
                        <a:pt x="34" y="141"/>
                      </a:lnTo>
                      <a:lnTo>
                        <a:pt x="34" y="141"/>
                      </a:lnTo>
                      <a:lnTo>
                        <a:pt x="39" y="137"/>
                      </a:lnTo>
                      <a:lnTo>
                        <a:pt x="43" y="134"/>
                      </a:lnTo>
                      <a:lnTo>
                        <a:pt x="49" y="129"/>
                      </a:lnTo>
                      <a:lnTo>
                        <a:pt x="50" y="127"/>
                      </a:lnTo>
                      <a:lnTo>
                        <a:pt x="50" y="127"/>
                      </a:lnTo>
                      <a:lnTo>
                        <a:pt x="50" y="126"/>
                      </a:lnTo>
                      <a:lnTo>
                        <a:pt x="50" y="126"/>
                      </a:lnTo>
                      <a:lnTo>
                        <a:pt x="47" y="122"/>
                      </a:lnTo>
                      <a:lnTo>
                        <a:pt x="45" y="121"/>
                      </a:lnTo>
                      <a:lnTo>
                        <a:pt x="36" y="116"/>
                      </a:lnTo>
                      <a:lnTo>
                        <a:pt x="30" y="111"/>
                      </a:lnTo>
                      <a:lnTo>
                        <a:pt x="21" y="106"/>
                      </a:lnTo>
                      <a:lnTo>
                        <a:pt x="21" y="106"/>
                      </a:lnTo>
                      <a:lnTo>
                        <a:pt x="19" y="104"/>
                      </a:lnTo>
                      <a:lnTo>
                        <a:pt x="19" y="104"/>
                      </a:lnTo>
                      <a:lnTo>
                        <a:pt x="17" y="102"/>
                      </a:lnTo>
                      <a:lnTo>
                        <a:pt x="16" y="94"/>
                      </a:lnTo>
                      <a:lnTo>
                        <a:pt x="16" y="94"/>
                      </a:lnTo>
                      <a:lnTo>
                        <a:pt x="15" y="93"/>
                      </a:lnTo>
                      <a:lnTo>
                        <a:pt x="15" y="92"/>
                      </a:lnTo>
                      <a:lnTo>
                        <a:pt x="12" y="90"/>
                      </a:lnTo>
                      <a:lnTo>
                        <a:pt x="11" y="89"/>
                      </a:lnTo>
                      <a:lnTo>
                        <a:pt x="10" y="90"/>
                      </a:lnTo>
                      <a:lnTo>
                        <a:pt x="8" y="90"/>
                      </a:lnTo>
                      <a:lnTo>
                        <a:pt x="5" y="89"/>
                      </a:lnTo>
                      <a:lnTo>
                        <a:pt x="5" y="89"/>
                      </a:lnTo>
                      <a:lnTo>
                        <a:pt x="3" y="88"/>
                      </a:lnTo>
                      <a:lnTo>
                        <a:pt x="3" y="87"/>
                      </a:lnTo>
                      <a:lnTo>
                        <a:pt x="1" y="79"/>
                      </a:lnTo>
                      <a:lnTo>
                        <a:pt x="1" y="73"/>
                      </a:lnTo>
                      <a:lnTo>
                        <a:pt x="2" y="69"/>
                      </a:lnTo>
                      <a:lnTo>
                        <a:pt x="2" y="69"/>
                      </a:lnTo>
                      <a:lnTo>
                        <a:pt x="3" y="69"/>
                      </a:lnTo>
                      <a:lnTo>
                        <a:pt x="5" y="69"/>
                      </a:lnTo>
                      <a:lnTo>
                        <a:pt x="6" y="66"/>
                      </a:lnTo>
                      <a:lnTo>
                        <a:pt x="8" y="59"/>
                      </a:lnTo>
                      <a:lnTo>
                        <a:pt x="8" y="59"/>
                      </a:lnTo>
                      <a:lnTo>
                        <a:pt x="8" y="57"/>
                      </a:lnTo>
                      <a:lnTo>
                        <a:pt x="1" y="50"/>
                      </a:lnTo>
                      <a:lnTo>
                        <a:pt x="1" y="50"/>
                      </a:lnTo>
                      <a:lnTo>
                        <a:pt x="1" y="50"/>
                      </a:lnTo>
                      <a:lnTo>
                        <a:pt x="1" y="48"/>
                      </a:lnTo>
                      <a:lnTo>
                        <a:pt x="1" y="48"/>
                      </a:lnTo>
                      <a:lnTo>
                        <a:pt x="0" y="48"/>
                      </a:lnTo>
                      <a:lnTo>
                        <a:pt x="0" y="48"/>
                      </a:lnTo>
                      <a:lnTo>
                        <a:pt x="0" y="46"/>
                      </a:lnTo>
                      <a:lnTo>
                        <a:pt x="1" y="45"/>
                      </a:lnTo>
                      <a:lnTo>
                        <a:pt x="2" y="43"/>
                      </a:lnTo>
                      <a:lnTo>
                        <a:pt x="3" y="42"/>
                      </a:lnTo>
                      <a:lnTo>
                        <a:pt x="5" y="41"/>
                      </a:lnTo>
                      <a:lnTo>
                        <a:pt x="5" y="41"/>
                      </a:lnTo>
                      <a:lnTo>
                        <a:pt x="6" y="40"/>
                      </a:lnTo>
                      <a:lnTo>
                        <a:pt x="8" y="35"/>
                      </a:lnTo>
                      <a:lnTo>
                        <a:pt x="8" y="33"/>
                      </a:lnTo>
                      <a:lnTo>
                        <a:pt x="8" y="33"/>
                      </a:lnTo>
                      <a:lnTo>
                        <a:pt x="8" y="33"/>
                      </a:lnTo>
                      <a:lnTo>
                        <a:pt x="8" y="33"/>
                      </a:lnTo>
                      <a:lnTo>
                        <a:pt x="8" y="32"/>
                      </a:lnTo>
                      <a:lnTo>
                        <a:pt x="11" y="28"/>
                      </a:lnTo>
                      <a:lnTo>
                        <a:pt x="13" y="22"/>
                      </a:lnTo>
                      <a:lnTo>
                        <a:pt x="13" y="19"/>
                      </a:lnTo>
                      <a:lnTo>
                        <a:pt x="13" y="18"/>
                      </a:lnTo>
                      <a:lnTo>
                        <a:pt x="13" y="17"/>
                      </a:lnTo>
                      <a:lnTo>
                        <a:pt x="13" y="15"/>
                      </a:lnTo>
                      <a:lnTo>
                        <a:pt x="13" y="12"/>
                      </a:lnTo>
                      <a:lnTo>
                        <a:pt x="15" y="10"/>
                      </a:lnTo>
                      <a:lnTo>
                        <a:pt x="16" y="7"/>
                      </a:lnTo>
                      <a:lnTo>
                        <a:pt x="19" y="4"/>
                      </a:lnTo>
                      <a:lnTo>
                        <a:pt x="22" y="0"/>
                      </a:lnTo>
                      <a:lnTo>
                        <a:pt x="43" y="8"/>
                      </a:lnTo>
                      <a:lnTo>
                        <a:pt x="48" y="10"/>
                      </a:lnTo>
                      <a:lnTo>
                        <a:pt x="50" y="10"/>
                      </a:lnTo>
                      <a:lnTo>
                        <a:pt x="62" y="15"/>
                      </a:lnTo>
                      <a:lnTo>
                        <a:pt x="63" y="15"/>
                      </a:lnTo>
                      <a:lnTo>
                        <a:pt x="73" y="18"/>
                      </a:lnTo>
                      <a:lnTo>
                        <a:pt x="74" y="18"/>
                      </a:lnTo>
                      <a:lnTo>
                        <a:pt x="78" y="21"/>
                      </a:lnTo>
                      <a:lnTo>
                        <a:pt x="78" y="21"/>
                      </a:lnTo>
                      <a:lnTo>
                        <a:pt x="90" y="23"/>
                      </a:lnTo>
                      <a:lnTo>
                        <a:pt x="90" y="24"/>
                      </a:lnTo>
                      <a:lnTo>
                        <a:pt x="91" y="24"/>
                      </a:lnTo>
                      <a:lnTo>
                        <a:pt x="91" y="32"/>
                      </a:lnTo>
                      <a:lnTo>
                        <a:pt x="91" y="33"/>
                      </a:lnTo>
                      <a:lnTo>
                        <a:pt x="91" y="35"/>
                      </a:lnTo>
                      <a:lnTo>
                        <a:pt x="91" y="37"/>
                      </a:lnTo>
                      <a:lnTo>
                        <a:pt x="91" y="37"/>
                      </a:lnTo>
                      <a:lnTo>
                        <a:pt x="91" y="37"/>
                      </a:lnTo>
                      <a:lnTo>
                        <a:pt x="90" y="40"/>
                      </a:lnTo>
                      <a:lnTo>
                        <a:pt x="88" y="46"/>
                      </a:lnTo>
                      <a:lnTo>
                        <a:pt x="88" y="47"/>
                      </a:lnTo>
                      <a:lnTo>
                        <a:pt x="88" y="48"/>
                      </a:lnTo>
                      <a:close/>
                    </a:path>
                  </a:pathLst>
                </a:custGeom>
                <a:solidFill>
                  <a:srgbClr val="0000AD"/>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6" name="Freeform 173"/>
                <p:cNvSpPr>
                  <a:spLocks/>
                </p:cNvSpPr>
                <p:nvPr/>
              </p:nvSpPr>
              <p:spPr bwMode="auto">
                <a:xfrm>
                  <a:off x="4194176" y="3724275"/>
                  <a:ext cx="908050" cy="965200"/>
                </a:xfrm>
                <a:custGeom>
                  <a:avLst/>
                  <a:gdLst>
                    <a:gd name="T0" fmla="*/ 569 w 572"/>
                    <a:gd name="T1" fmla="*/ 87 h 608"/>
                    <a:gd name="T2" fmla="*/ 564 w 572"/>
                    <a:gd name="T3" fmla="*/ 109 h 608"/>
                    <a:gd name="T4" fmla="*/ 558 w 572"/>
                    <a:gd name="T5" fmla="*/ 199 h 608"/>
                    <a:gd name="T6" fmla="*/ 554 w 572"/>
                    <a:gd name="T7" fmla="*/ 246 h 608"/>
                    <a:gd name="T8" fmla="*/ 554 w 572"/>
                    <a:gd name="T9" fmla="*/ 251 h 608"/>
                    <a:gd name="T10" fmla="*/ 550 w 572"/>
                    <a:gd name="T11" fmla="*/ 293 h 608"/>
                    <a:gd name="T12" fmla="*/ 548 w 572"/>
                    <a:gd name="T13" fmla="*/ 324 h 608"/>
                    <a:gd name="T14" fmla="*/ 548 w 572"/>
                    <a:gd name="T15" fmla="*/ 330 h 608"/>
                    <a:gd name="T16" fmla="*/ 548 w 572"/>
                    <a:gd name="T17" fmla="*/ 331 h 608"/>
                    <a:gd name="T18" fmla="*/ 546 w 572"/>
                    <a:gd name="T19" fmla="*/ 339 h 608"/>
                    <a:gd name="T20" fmla="*/ 545 w 572"/>
                    <a:gd name="T21" fmla="*/ 364 h 608"/>
                    <a:gd name="T22" fmla="*/ 544 w 572"/>
                    <a:gd name="T23" fmla="*/ 368 h 608"/>
                    <a:gd name="T24" fmla="*/ 544 w 572"/>
                    <a:gd name="T25" fmla="*/ 374 h 608"/>
                    <a:gd name="T26" fmla="*/ 543 w 572"/>
                    <a:gd name="T27" fmla="*/ 391 h 608"/>
                    <a:gd name="T28" fmla="*/ 540 w 572"/>
                    <a:gd name="T29" fmla="*/ 410 h 608"/>
                    <a:gd name="T30" fmla="*/ 537 w 572"/>
                    <a:gd name="T31" fmla="*/ 438 h 608"/>
                    <a:gd name="T32" fmla="*/ 534 w 572"/>
                    <a:gd name="T33" fmla="*/ 475 h 608"/>
                    <a:gd name="T34" fmla="*/ 534 w 572"/>
                    <a:gd name="T35" fmla="*/ 489 h 608"/>
                    <a:gd name="T36" fmla="*/ 532 w 572"/>
                    <a:gd name="T37" fmla="*/ 495 h 608"/>
                    <a:gd name="T38" fmla="*/ 532 w 572"/>
                    <a:gd name="T39" fmla="*/ 503 h 608"/>
                    <a:gd name="T40" fmla="*/ 531 w 572"/>
                    <a:gd name="T41" fmla="*/ 517 h 608"/>
                    <a:gd name="T42" fmla="*/ 530 w 572"/>
                    <a:gd name="T43" fmla="*/ 529 h 608"/>
                    <a:gd name="T44" fmla="*/ 523 w 572"/>
                    <a:gd name="T45" fmla="*/ 585 h 608"/>
                    <a:gd name="T46" fmla="*/ 508 w 572"/>
                    <a:gd name="T47" fmla="*/ 584 h 608"/>
                    <a:gd name="T48" fmla="*/ 442 w 572"/>
                    <a:gd name="T49" fmla="*/ 578 h 608"/>
                    <a:gd name="T50" fmla="*/ 371 w 572"/>
                    <a:gd name="T51" fmla="*/ 571 h 608"/>
                    <a:gd name="T52" fmla="*/ 347 w 572"/>
                    <a:gd name="T53" fmla="*/ 569 h 608"/>
                    <a:gd name="T54" fmla="*/ 325 w 572"/>
                    <a:gd name="T55" fmla="*/ 566 h 608"/>
                    <a:gd name="T56" fmla="*/ 281 w 572"/>
                    <a:gd name="T57" fmla="*/ 563 h 608"/>
                    <a:gd name="T58" fmla="*/ 254 w 572"/>
                    <a:gd name="T59" fmla="*/ 559 h 608"/>
                    <a:gd name="T60" fmla="*/ 224 w 572"/>
                    <a:gd name="T61" fmla="*/ 556 h 608"/>
                    <a:gd name="T62" fmla="*/ 221 w 572"/>
                    <a:gd name="T63" fmla="*/ 555 h 608"/>
                    <a:gd name="T64" fmla="*/ 217 w 572"/>
                    <a:gd name="T65" fmla="*/ 571 h 608"/>
                    <a:gd name="T66" fmla="*/ 221 w 572"/>
                    <a:gd name="T67" fmla="*/ 575 h 608"/>
                    <a:gd name="T68" fmla="*/ 224 w 572"/>
                    <a:gd name="T69" fmla="*/ 578 h 608"/>
                    <a:gd name="T70" fmla="*/ 224 w 572"/>
                    <a:gd name="T71" fmla="*/ 578 h 608"/>
                    <a:gd name="T72" fmla="*/ 224 w 572"/>
                    <a:gd name="T73" fmla="*/ 579 h 608"/>
                    <a:gd name="T74" fmla="*/ 205 w 572"/>
                    <a:gd name="T75" fmla="*/ 576 h 608"/>
                    <a:gd name="T76" fmla="*/ 158 w 572"/>
                    <a:gd name="T77" fmla="*/ 571 h 608"/>
                    <a:gd name="T78" fmla="*/ 75 w 572"/>
                    <a:gd name="T79" fmla="*/ 590 h 608"/>
                    <a:gd name="T80" fmla="*/ 3 w 572"/>
                    <a:gd name="T81" fmla="*/ 580 h 608"/>
                    <a:gd name="T82" fmla="*/ 8 w 572"/>
                    <a:gd name="T83" fmla="*/ 542 h 608"/>
                    <a:gd name="T84" fmla="*/ 17 w 572"/>
                    <a:gd name="T85" fmla="*/ 482 h 608"/>
                    <a:gd name="T86" fmla="*/ 22 w 572"/>
                    <a:gd name="T87" fmla="*/ 446 h 608"/>
                    <a:gd name="T88" fmla="*/ 27 w 572"/>
                    <a:gd name="T89" fmla="*/ 413 h 608"/>
                    <a:gd name="T90" fmla="*/ 30 w 572"/>
                    <a:gd name="T91" fmla="*/ 383 h 608"/>
                    <a:gd name="T92" fmla="*/ 48 w 572"/>
                    <a:gd name="T93" fmla="*/ 261 h 608"/>
                    <a:gd name="T94" fmla="*/ 65 w 572"/>
                    <a:gd name="T95" fmla="*/ 153 h 608"/>
                    <a:gd name="T96" fmla="*/ 70 w 572"/>
                    <a:gd name="T97" fmla="*/ 113 h 608"/>
                    <a:gd name="T98" fmla="*/ 86 w 572"/>
                    <a:gd name="T99" fmla="*/ 2 h 608"/>
                    <a:gd name="T100" fmla="*/ 121 w 572"/>
                    <a:gd name="T101" fmla="*/ 5 h 608"/>
                    <a:gd name="T102" fmla="*/ 147 w 572"/>
                    <a:gd name="T103" fmla="*/ 7 h 608"/>
                    <a:gd name="T104" fmla="*/ 250 w 572"/>
                    <a:gd name="T105" fmla="*/ 21 h 608"/>
                    <a:gd name="T106" fmla="*/ 281 w 572"/>
                    <a:gd name="T107" fmla="*/ 25 h 608"/>
                    <a:gd name="T108" fmla="*/ 311 w 572"/>
                    <a:gd name="T109" fmla="*/ 29 h 608"/>
                    <a:gd name="T110" fmla="*/ 353 w 572"/>
                    <a:gd name="T111" fmla="*/ 33 h 608"/>
                    <a:gd name="T112" fmla="*/ 370 w 572"/>
                    <a:gd name="T113" fmla="*/ 35 h 608"/>
                    <a:gd name="T114" fmla="*/ 394 w 572"/>
                    <a:gd name="T115" fmla="*/ 38 h 608"/>
                    <a:gd name="T116" fmla="*/ 433 w 572"/>
                    <a:gd name="T117" fmla="*/ 42 h 608"/>
                    <a:gd name="T118" fmla="*/ 572 w 572"/>
                    <a:gd name="T119" fmla="*/ 53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2" h="608">
                      <a:moveTo>
                        <a:pt x="572" y="53"/>
                      </a:moveTo>
                      <a:lnTo>
                        <a:pt x="572" y="62"/>
                      </a:lnTo>
                      <a:lnTo>
                        <a:pt x="572" y="63"/>
                      </a:lnTo>
                      <a:lnTo>
                        <a:pt x="569" y="83"/>
                      </a:lnTo>
                      <a:lnTo>
                        <a:pt x="569" y="87"/>
                      </a:lnTo>
                      <a:lnTo>
                        <a:pt x="569" y="94"/>
                      </a:lnTo>
                      <a:lnTo>
                        <a:pt x="569" y="95"/>
                      </a:lnTo>
                      <a:lnTo>
                        <a:pt x="568" y="104"/>
                      </a:lnTo>
                      <a:lnTo>
                        <a:pt x="568" y="106"/>
                      </a:lnTo>
                      <a:lnTo>
                        <a:pt x="564" y="109"/>
                      </a:lnTo>
                      <a:lnTo>
                        <a:pt x="563" y="125"/>
                      </a:lnTo>
                      <a:lnTo>
                        <a:pt x="563" y="125"/>
                      </a:lnTo>
                      <a:lnTo>
                        <a:pt x="562" y="153"/>
                      </a:lnTo>
                      <a:lnTo>
                        <a:pt x="559" y="188"/>
                      </a:lnTo>
                      <a:lnTo>
                        <a:pt x="558" y="199"/>
                      </a:lnTo>
                      <a:lnTo>
                        <a:pt x="554" y="244"/>
                      </a:lnTo>
                      <a:lnTo>
                        <a:pt x="554" y="246"/>
                      </a:lnTo>
                      <a:lnTo>
                        <a:pt x="554" y="246"/>
                      </a:lnTo>
                      <a:lnTo>
                        <a:pt x="554" y="246"/>
                      </a:lnTo>
                      <a:lnTo>
                        <a:pt x="554" y="246"/>
                      </a:lnTo>
                      <a:lnTo>
                        <a:pt x="554" y="247"/>
                      </a:lnTo>
                      <a:lnTo>
                        <a:pt x="554" y="249"/>
                      </a:lnTo>
                      <a:lnTo>
                        <a:pt x="554" y="250"/>
                      </a:lnTo>
                      <a:lnTo>
                        <a:pt x="554" y="251"/>
                      </a:lnTo>
                      <a:lnTo>
                        <a:pt x="554" y="251"/>
                      </a:lnTo>
                      <a:lnTo>
                        <a:pt x="551" y="270"/>
                      </a:lnTo>
                      <a:lnTo>
                        <a:pt x="551" y="277"/>
                      </a:lnTo>
                      <a:lnTo>
                        <a:pt x="551" y="282"/>
                      </a:lnTo>
                      <a:lnTo>
                        <a:pt x="550" y="288"/>
                      </a:lnTo>
                      <a:lnTo>
                        <a:pt x="550" y="293"/>
                      </a:lnTo>
                      <a:lnTo>
                        <a:pt x="549" y="301"/>
                      </a:lnTo>
                      <a:lnTo>
                        <a:pt x="549" y="306"/>
                      </a:lnTo>
                      <a:lnTo>
                        <a:pt x="548" y="324"/>
                      </a:lnTo>
                      <a:lnTo>
                        <a:pt x="548" y="324"/>
                      </a:lnTo>
                      <a:lnTo>
                        <a:pt x="548" y="324"/>
                      </a:lnTo>
                      <a:lnTo>
                        <a:pt x="548" y="324"/>
                      </a:lnTo>
                      <a:lnTo>
                        <a:pt x="548" y="329"/>
                      </a:lnTo>
                      <a:lnTo>
                        <a:pt x="548" y="330"/>
                      </a:lnTo>
                      <a:lnTo>
                        <a:pt x="548" y="330"/>
                      </a:lnTo>
                      <a:lnTo>
                        <a:pt x="548" y="330"/>
                      </a:lnTo>
                      <a:lnTo>
                        <a:pt x="548" y="331"/>
                      </a:lnTo>
                      <a:lnTo>
                        <a:pt x="548" y="331"/>
                      </a:lnTo>
                      <a:lnTo>
                        <a:pt x="548" y="331"/>
                      </a:lnTo>
                      <a:lnTo>
                        <a:pt x="548" y="331"/>
                      </a:lnTo>
                      <a:lnTo>
                        <a:pt x="548" y="331"/>
                      </a:lnTo>
                      <a:lnTo>
                        <a:pt x="548" y="331"/>
                      </a:lnTo>
                      <a:lnTo>
                        <a:pt x="548" y="331"/>
                      </a:lnTo>
                      <a:lnTo>
                        <a:pt x="548" y="331"/>
                      </a:lnTo>
                      <a:lnTo>
                        <a:pt x="546" y="339"/>
                      </a:lnTo>
                      <a:lnTo>
                        <a:pt x="546" y="339"/>
                      </a:lnTo>
                      <a:lnTo>
                        <a:pt x="546" y="340"/>
                      </a:lnTo>
                      <a:lnTo>
                        <a:pt x="546" y="341"/>
                      </a:lnTo>
                      <a:lnTo>
                        <a:pt x="546" y="345"/>
                      </a:lnTo>
                      <a:lnTo>
                        <a:pt x="545" y="363"/>
                      </a:lnTo>
                      <a:lnTo>
                        <a:pt x="545" y="364"/>
                      </a:lnTo>
                      <a:lnTo>
                        <a:pt x="544" y="366"/>
                      </a:lnTo>
                      <a:lnTo>
                        <a:pt x="544" y="367"/>
                      </a:lnTo>
                      <a:lnTo>
                        <a:pt x="544" y="368"/>
                      </a:lnTo>
                      <a:lnTo>
                        <a:pt x="544" y="368"/>
                      </a:lnTo>
                      <a:lnTo>
                        <a:pt x="544" y="368"/>
                      </a:lnTo>
                      <a:lnTo>
                        <a:pt x="544" y="368"/>
                      </a:lnTo>
                      <a:lnTo>
                        <a:pt x="544" y="369"/>
                      </a:lnTo>
                      <a:lnTo>
                        <a:pt x="544" y="371"/>
                      </a:lnTo>
                      <a:lnTo>
                        <a:pt x="544" y="372"/>
                      </a:lnTo>
                      <a:lnTo>
                        <a:pt x="544" y="374"/>
                      </a:lnTo>
                      <a:lnTo>
                        <a:pt x="544" y="378"/>
                      </a:lnTo>
                      <a:lnTo>
                        <a:pt x="543" y="382"/>
                      </a:lnTo>
                      <a:lnTo>
                        <a:pt x="543" y="383"/>
                      </a:lnTo>
                      <a:lnTo>
                        <a:pt x="543" y="388"/>
                      </a:lnTo>
                      <a:lnTo>
                        <a:pt x="543" y="391"/>
                      </a:lnTo>
                      <a:lnTo>
                        <a:pt x="541" y="400"/>
                      </a:lnTo>
                      <a:lnTo>
                        <a:pt x="541" y="404"/>
                      </a:lnTo>
                      <a:lnTo>
                        <a:pt x="540" y="408"/>
                      </a:lnTo>
                      <a:lnTo>
                        <a:pt x="540" y="409"/>
                      </a:lnTo>
                      <a:lnTo>
                        <a:pt x="540" y="410"/>
                      </a:lnTo>
                      <a:lnTo>
                        <a:pt x="540" y="410"/>
                      </a:lnTo>
                      <a:lnTo>
                        <a:pt x="540" y="411"/>
                      </a:lnTo>
                      <a:lnTo>
                        <a:pt x="540" y="418"/>
                      </a:lnTo>
                      <a:lnTo>
                        <a:pt x="537" y="438"/>
                      </a:lnTo>
                      <a:lnTo>
                        <a:pt x="537" y="438"/>
                      </a:lnTo>
                      <a:lnTo>
                        <a:pt x="537" y="443"/>
                      </a:lnTo>
                      <a:lnTo>
                        <a:pt x="537" y="446"/>
                      </a:lnTo>
                      <a:lnTo>
                        <a:pt x="536" y="456"/>
                      </a:lnTo>
                      <a:lnTo>
                        <a:pt x="534" y="475"/>
                      </a:lnTo>
                      <a:lnTo>
                        <a:pt x="534" y="475"/>
                      </a:lnTo>
                      <a:lnTo>
                        <a:pt x="534" y="477"/>
                      </a:lnTo>
                      <a:lnTo>
                        <a:pt x="534" y="479"/>
                      </a:lnTo>
                      <a:lnTo>
                        <a:pt x="534" y="482"/>
                      </a:lnTo>
                      <a:lnTo>
                        <a:pt x="534" y="482"/>
                      </a:lnTo>
                      <a:lnTo>
                        <a:pt x="534" y="489"/>
                      </a:lnTo>
                      <a:lnTo>
                        <a:pt x="532" y="491"/>
                      </a:lnTo>
                      <a:lnTo>
                        <a:pt x="532" y="493"/>
                      </a:lnTo>
                      <a:lnTo>
                        <a:pt x="532" y="494"/>
                      </a:lnTo>
                      <a:lnTo>
                        <a:pt x="532" y="494"/>
                      </a:lnTo>
                      <a:lnTo>
                        <a:pt x="532" y="495"/>
                      </a:lnTo>
                      <a:lnTo>
                        <a:pt x="532" y="496"/>
                      </a:lnTo>
                      <a:lnTo>
                        <a:pt x="532" y="496"/>
                      </a:lnTo>
                      <a:lnTo>
                        <a:pt x="532" y="502"/>
                      </a:lnTo>
                      <a:lnTo>
                        <a:pt x="532" y="502"/>
                      </a:lnTo>
                      <a:lnTo>
                        <a:pt x="532" y="503"/>
                      </a:lnTo>
                      <a:lnTo>
                        <a:pt x="531" y="508"/>
                      </a:lnTo>
                      <a:lnTo>
                        <a:pt x="531" y="509"/>
                      </a:lnTo>
                      <a:lnTo>
                        <a:pt x="531" y="512"/>
                      </a:lnTo>
                      <a:lnTo>
                        <a:pt x="531" y="513"/>
                      </a:lnTo>
                      <a:lnTo>
                        <a:pt x="531" y="517"/>
                      </a:lnTo>
                      <a:lnTo>
                        <a:pt x="531" y="518"/>
                      </a:lnTo>
                      <a:lnTo>
                        <a:pt x="531" y="521"/>
                      </a:lnTo>
                      <a:lnTo>
                        <a:pt x="531" y="522"/>
                      </a:lnTo>
                      <a:lnTo>
                        <a:pt x="530" y="523"/>
                      </a:lnTo>
                      <a:lnTo>
                        <a:pt x="530" y="529"/>
                      </a:lnTo>
                      <a:lnTo>
                        <a:pt x="527" y="570"/>
                      </a:lnTo>
                      <a:lnTo>
                        <a:pt x="526" y="573"/>
                      </a:lnTo>
                      <a:lnTo>
                        <a:pt x="526" y="576"/>
                      </a:lnTo>
                      <a:lnTo>
                        <a:pt x="526" y="585"/>
                      </a:lnTo>
                      <a:lnTo>
                        <a:pt x="523" y="585"/>
                      </a:lnTo>
                      <a:lnTo>
                        <a:pt x="523" y="585"/>
                      </a:lnTo>
                      <a:lnTo>
                        <a:pt x="512" y="584"/>
                      </a:lnTo>
                      <a:lnTo>
                        <a:pt x="508" y="584"/>
                      </a:lnTo>
                      <a:lnTo>
                        <a:pt x="508" y="584"/>
                      </a:lnTo>
                      <a:lnTo>
                        <a:pt x="508" y="584"/>
                      </a:lnTo>
                      <a:lnTo>
                        <a:pt x="507" y="584"/>
                      </a:lnTo>
                      <a:lnTo>
                        <a:pt x="503" y="583"/>
                      </a:lnTo>
                      <a:lnTo>
                        <a:pt x="469" y="580"/>
                      </a:lnTo>
                      <a:lnTo>
                        <a:pt x="446" y="579"/>
                      </a:lnTo>
                      <a:lnTo>
                        <a:pt x="442" y="578"/>
                      </a:lnTo>
                      <a:lnTo>
                        <a:pt x="399" y="574"/>
                      </a:lnTo>
                      <a:lnTo>
                        <a:pt x="399" y="574"/>
                      </a:lnTo>
                      <a:lnTo>
                        <a:pt x="389" y="574"/>
                      </a:lnTo>
                      <a:lnTo>
                        <a:pt x="389" y="574"/>
                      </a:lnTo>
                      <a:lnTo>
                        <a:pt x="371" y="571"/>
                      </a:lnTo>
                      <a:lnTo>
                        <a:pt x="366" y="571"/>
                      </a:lnTo>
                      <a:lnTo>
                        <a:pt x="352" y="570"/>
                      </a:lnTo>
                      <a:lnTo>
                        <a:pt x="352" y="570"/>
                      </a:lnTo>
                      <a:lnTo>
                        <a:pt x="348" y="569"/>
                      </a:lnTo>
                      <a:lnTo>
                        <a:pt x="347" y="569"/>
                      </a:lnTo>
                      <a:lnTo>
                        <a:pt x="347" y="569"/>
                      </a:lnTo>
                      <a:lnTo>
                        <a:pt x="346" y="569"/>
                      </a:lnTo>
                      <a:lnTo>
                        <a:pt x="346" y="569"/>
                      </a:lnTo>
                      <a:lnTo>
                        <a:pt x="346" y="569"/>
                      </a:lnTo>
                      <a:lnTo>
                        <a:pt x="325" y="566"/>
                      </a:lnTo>
                      <a:lnTo>
                        <a:pt x="321" y="566"/>
                      </a:lnTo>
                      <a:lnTo>
                        <a:pt x="321" y="566"/>
                      </a:lnTo>
                      <a:lnTo>
                        <a:pt x="321" y="566"/>
                      </a:lnTo>
                      <a:lnTo>
                        <a:pt x="282" y="563"/>
                      </a:lnTo>
                      <a:lnTo>
                        <a:pt x="281" y="563"/>
                      </a:lnTo>
                      <a:lnTo>
                        <a:pt x="272" y="561"/>
                      </a:lnTo>
                      <a:lnTo>
                        <a:pt x="263" y="560"/>
                      </a:lnTo>
                      <a:lnTo>
                        <a:pt x="257" y="560"/>
                      </a:lnTo>
                      <a:lnTo>
                        <a:pt x="255" y="559"/>
                      </a:lnTo>
                      <a:lnTo>
                        <a:pt x="254" y="559"/>
                      </a:lnTo>
                      <a:lnTo>
                        <a:pt x="245" y="559"/>
                      </a:lnTo>
                      <a:lnTo>
                        <a:pt x="240" y="557"/>
                      </a:lnTo>
                      <a:lnTo>
                        <a:pt x="238" y="557"/>
                      </a:lnTo>
                      <a:lnTo>
                        <a:pt x="236" y="557"/>
                      </a:lnTo>
                      <a:lnTo>
                        <a:pt x="224" y="556"/>
                      </a:lnTo>
                      <a:lnTo>
                        <a:pt x="224" y="556"/>
                      </a:lnTo>
                      <a:lnTo>
                        <a:pt x="221" y="555"/>
                      </a:lnTo>
                      <a:lnTo>
                        <a:pt x="221" y="555"/>
                      </a:lnTo>
                      <a:lnTo>
                        <a:pt x="221" y="555"/>
                      </a:lnTo>
                      <a:lnTo>
                        <a:pt x="221" y="555"/>
                      </a:lnTo>
                      <a:lnTo>
                        <a:pt x="219" y="560"/>
                      </a:lnTo>
                      <a:lnTo>
                        <a:pt x="219" y="561"/>
                      </a:lnTo>
                      <a:lnTo>
                        <a:pt x="216" y="570"/>
                      </a:lnTo>
                      <a:lnTo>
                        <a:pt x="216" y="570"/>
                      </a:lnTo>
                      <a:lnTo>
                        <a:pt x="217" y="571"/>
                      </a:lnTo>
                      <a:lnTo>
                        <a:pt x="217" y="571"/>
                      </a:lnTo>
                      <a:lnTo>
                        <a:pt x="219" y="571"/>
                      </a:lnTo>
                      <a:lnTo>
                        <a:pt x="219" y="571"/>
                      </a:lnTo>
                      <a:lnTo>
                        <a:pt x="221" y="575"/>
                      </a:lnTo>
                      <a:lnTo>
                        <a:pt x="221" y="575"/>
                      </a:lnTo>
                      <a:lnTo>
                        <a:pt x="222" y="576"/>
                      </a:lnTo>
                      <a:lnTo>
                        <a:pt x="222" y="576"/>
                      </a:lnTo>
                      <a:lnTo>
                        <a:pt x="224" y="576"/>
                      </a:lnTo>
                      <a:lnTo>
                        <a:pt x="224" y="576"/>
                      </a:lnTo>
                      <a:lnTo>
                        <a:pt x="224" y="578"/>
                      </a:lnTo>
                      <a:lnTo>
                        <a:pt x="224" y="578"/>
                      </a:lnTo>
                      <a:lnTo>
                        <a:pt x="224" y="578"/>
                      </a:lnTo>
                      <a:lnTo>
                        <a:pt x="224" y="578"/>
                      </a:lnTo>
                      <a:lnTo>
                        <a:pt x="224" y="578"/>
                      </a:lnTo>
                      <a:lnTo>
                        <a:pt x="224" y="578"/>
                      </a:lnTo>
                      <a:lnTo>
                        <a:pt x="224" y="578"/>
                      </a:lnTo>
                      <a:lnTo>
                        <a:pt x="224" y="578"/>
                      </a:lnTo>
                      <a:lnTo>
                        <a:pt x="224" y="578"/>
                      </a:lnTo>
                      <a:lnTo>
                        <a:pt x="224" y="579"/>
                      </a:lnTo>
                      <a:lnTo>
                        <a:pt x="224" y="579"/>
                      </a:lnTo>
                      <a:lnTo>
                        <a:pt x="224" y="579"/>
                      </a:lnTo>
                      <a:lnTo>
                        <a:pt x="224" y="579"/>
                      </a:lnTo>
                      <a:lnTo>
                        <a:pt x="224" y="579"/>
                      </a:lnTo>
                      <a:lnTo>
                        <a:pt x="205" y="576"/>
                      </a:lnTo>
                      <a:lnTo>
                        <a:pt x="205" y="576"/>
                      </a:lnTo>
                      <a:lnTo>
                        <a:pt x="184" y="574"/>
                      </a:lnTo>
                      <a:lnTo>
                        <a:pt x="183" y="574"/>
                      </a:lnTo>
                      <a:lnTo>
                        <a:pt x="183" y="574"/>
                      </a:lnTo>
                      <a:lnTo>
                        <a:pt x="183" y="574"/>
                      </a:lnTo>
                      <a:lnTo>
                        <a:pt x="158" y="571"/>
                      </a:lnTo>
                      <a:lnTo>
                        <a:pt x="147" y="570"/>
                      </a:lnTo>
                      <a:lnTo>
                        <a:pt x="147" y="570"/>
                      </a:lnTo>
                      <a:lnTo>
                        <a:pt x="79" y="561"/>
                      </a:lnTo>
                      <a:lnTo>
                        <a:pt x="75" y="590"/>
                      </a:lnTo>
                      <a:lnTo>
                        <a:pt x="75" y="590"/>
                      </a:lnTo>
                      <a:lnTo>
                        <a:pt x="72" y="608"/>
                      </a:lnTo>
                      <a:lnTo>
                        <a:pt x="17" y="601"/>
                      </a:lnTo>
                      <a:lnTo>
                        <a:pt x="17" y="601"/>
                      </a:lnTo>
                      <a:lnTo>
                        <a:pt x="0" y="598"/>
                      </a:lnTo>
                      <a:lnTo>
                        <a:pt x="3" y="580"/>
                      </a:lnTo>
                      <a:lnTo>
                        <a:pt x="3" y="580"/>
                      </a:lnTo>
                      <a:lnTo>
                        <a:pt x="6" y="550"/>
                      </a:lnTo>
                      <a:lnTo>
                        <a:pt x="8" y="549"/>
                      </a:lnTo>
                      <a:lnTo>
                        <a:pt x="8" y="542"/>
                      </a:lnTo>
                      <a:lnTo>
                        <a:pt x="8" y="542"/>
                      </a:lnTo>
                      <a:lnTo>
                        <a:pt x="10" y="527"/>
                      </a:lnTo>
                      <a:lnTo>
                        <a:pt x="10" y="524"/>
                      </a:lnTo>
                      <a:lnTo>
                        <a:pt x="11" y="519"/>
                      </a:lnTo>
                      <a:lnTo>
                        <a:pt x="11" y="518"/>
                      </a:lnTo>
                      <a:lnTo>
                        <a:pt x="17" y="482"/>
                      </a:lnTo>
                      <a:lnTo>
                        <a:pt x="20" y="456"/>
                      </a:lnTo>
                      <a:lnTo>
                        <a:pt x="20" y="456"/>
                      </a:lnTo>
                      <a:lnTo>
                        <a:pt x="20" y="455"/>
                      </a:lnTo>
                      <a:lnTo>
                        <a:pt x="20" y="455"/>
                      </a:lnTo>
                      <a:lnTo>
                        <a:pt x="22" y="446"/>
                      </a:lnTo>
                      <a:lnTo>
                        <a:pt x="22" y="446"/>
                      </a:lnTo>
                      <a:lnTo>
                        <a:pt x="27" y="415"/>
                      </a:lnTo>
                      <a:lnTo>
                        <a:pt x="27" y="415"/>
                      </a:lnTo>
                      <a:lnTo>
                        <a:pt x="27" y="413"/>
                      </a:lnTo>
                      <a:lnTo>
                        <a:pt x="27" y="413"/>
                      </a:lnTo>
                      <a:lnTo>
                        <a:pt x="28" y="408"/>
                      </a:lnTo>
                      <a:lnTo>
                        <a:pt x="28" y="408"/>
                      </a:lnTo>
                      <a:lnTo>
                        <a:pt x="28" y="400"/>
                      </a:lnTo>
                      <a:lnTo>
                        <a:pt x="30" y="383"/>
                      </a:lnTo>
                      <a:lnTo>
                        <a:pt x="30" y="383"/>
                      </a:lnTo>
                      <a:lnTo>
                        <a:pt x="30" y="383"/>
                      </a:lnTo>
                      <a:lnTo>
                        <a:pt x="30" y="383"/>
                      </a:lnTo>
                      <a:lnTo>
                        <a:pt x="37" y="340"/>
                      </a:lnTo>
                      <a:lnTo>
                        <a:pt x="48" y="261"/>
                      </a:lnTo>
                      <a:lnTo>
                        <a:pt x="48" y="261"/>
                      </a:lnTo>
                      <a:lnTo>
                        <a:pt x="50" y="255"/>
                      </a:lnTo>
                      <a:lnTo>
                        <a:pt x="56" y="216"/>
                      </a:lnTo>
                      <a:lnTo>
                        <a:pt x="58" y="193"/>
                      </a:lnTo>
                      <a:lnTo>
                        <a:pt x="65" y="153"/>
                      </a:lnTo>
                      <a:lnTo>
                        <a:pt x="65" y="153"/>
                      </a:lnTo>
                      <a:lnTo>
                        <a:pt x="65" y="146"/>
                      </a:lnTo>
                      <a:lnTo>
                        <a:pt x="65" y="146"/>
                      </a:lnTo>
                      <a:lnTo>
                        <a:pt x="70" y="118"/>
                      </a:lnTo>
                      <a:lnTo>
                        <a:pt x="70" y="117"/>
                      </a:lnTo>
                      <a:lnTo>
                        <a:pt x="70" y="113"/>
                      </a:lnTo>
                      <a:lnTo>
                        <a:pt x="70" y="113"/>
                      </a:lnTo>
                      <a:lnTo>
                        <a:pt x="71" y="105"/>
                      </a:lnTo>
                      <a:lnTo>
                        <a:pt x="85" y="12"/>
                      </a:lnTo>
                      <a:lnTo>
                        <a:pt x="85" y="12"/>
                      </a:lnTo>
                      <a:lnTo>
                        <a:pt x="86" y="2"/>
                      </a:lnTo>
                      <a:lnTo>
                        <a:pt x="86" y="2"/>
                      </a:lnTo>
                      <a:lnTo>
                        <a:pt x="86" y="0"/>
                      </a:lnTo>
                      <a:lnTo>
                        <a:pt x="94" y="1"/>
                      </a:lnTo>
                      <a:lnTo>
                        <a:pt x="94" y="1"/>
                      </a:lnTo>
                      <a:lnTo>
                        <a:pt x="121" y="5"/>
                      </a:lnTo>
                      <a:lnTo>
                        <a:pt x="121" y="5"/>
                      </a:lnTo>
                      <a:lnTo>
                        <a:pt x="140" y="7"/>
                      </a:lnTo>
                      <a:lnTo>
                        <a:pt x="145" y="7"/>
                      </a:lnTo>
                      <a:lnTo>
                        <a:pt x="145" y="7"/>
                      </a:lnTo>
                      <a:lnTo>
                        <a:pt x="147" y="7"/>
                      </a:lnTo>
                      <a:lnTo>
                        <a:pt x="147" y="7"/>
                      </a:lnTo>
                      <a:lnTo>
                        <a:pt x="212" y="16"/>
                      </a:lnTo>
                      <a:lnTo>
                        <a:pt x="217" y="17"/>
                      </a:lnTo>
                      <a:lnTo>
                        <a:pt x="217" y="17"/>
                      </a:lnTo>
                      <a:lnTo>
                        <a:pt x="250" y="21"/>
                      </a:lnTo>
                      <a:lnTo>
                        <a:pt x="260" y="22"/>
                      </a:lnTo>
                      <a:lnTo>
                        <a:pt x="277" y="25"/>
                      </a:lnTo>
                      <a:lnTo>
                        <a:pt x="277" y="25"/>
                      </a:lnTo>
                      <a:lnTo>
                        <a:pt x="281" y="25"/>
                      </a:lnTo>
                      <a:lnTo>
                        <a:pt x="281" y="25"/>
                      </a:lnTo>
                      <a:lnTo>
                        <a:pt x="281" y="25"/>
                      </a:lnTo>
                      <a:lnTo>
                        <a:pt x="281" y="25"/>
                      </a:lnTo>
                      <a:lnTo>
                        <a:pt x="292" y="26"/>
                      </a:lnTo>
                      <a:lnTo>
                        <a:pt x="311" y="29"/>
                      </a:lnTo>
                      <a:lnTo>
                        <a:pt x="311" y="29"/>
                      </a:lnTo>
                      <a:lnTo>
                        <a:pt x="330" y="31"/>
                      </a:lnTo>
                      <a:lnTo>
                        <a:pt x="330" y="31"/>
                      </a:lnTo>
                      <a:lnTo>
                        <a:pt x="332" y="31"/>
                      </a:lnTo>
                      <a:lnTo>
                        <a:pt x="353" y="33"/>
                      </a:lnTo>
                      <a:lnTo>
                        <a:pt x="353" y="33"/>
                      </a:lnTo>
                      <a:lnTo>
                        <a:pt x="358" y="34"/>
                      </a:lnTo>
                      <a:lnTo>
                        <a:pt x="361" y="34"/>
                      </a:lnTo>
                      <a:lnTo>
                        <a:pt x="368" y="35"/>
                      </a:lnTo>
                      <a:lnTo>
                        <a:pt x="370" y="35"/>
                      </a:lnTo>
                      <a:lnTo>
                        <a:pt x="370" y="35"/>
                      </a:lnTo>
                      <a:lnTo>
                        <a:pt x="374" y="35"/>
                      </a:lnTo>
                      <a:lnTo>
                        <a:pt x="375" y="35"/>
                      </a:lnTo>
                      <a:lnTo>
                        <a:pt x="376" y="35"/>
                      </a:lnTo>
                      <a:lnTo>
                        <a:pt x="377" y="35"/>
                      </a:lnTo>
                      <a:lnTo>
                        <a:pt x="394" y="38"/>
                      </a:lnTo>
                      <a:lnTo>
                        <a:pt x="399" y="38"/>
                      </a:lnTo>
                      <a:lnTo>
                        <a:pt x="401" y="38"/>
                      </a:lnTo>
                      <a:lnTo>
                        <a:pt x="412" y="39"/>
                      </a:lnTo>
                      <a:lnTo>
                        <a:pt x="433" y="42"/>
                      </a:lnTo>
                      <a:lnTo>
                        <a:pt x="433" y="42"/>
                      </a:lnTo>
                      <a:lnTo>
                        <a:pt x="490" y="47"/>
                      </a:lnTo>
                      <a:lnTo>
                        <a:pt x="513" y="48"/>
                      </a:lnTo>
                      <a:lnTo>
                        <a:pt x="513" y="48"/>
                      </a:lnTo>
                      <a:lnTo>
                        <a:pt x="565" y="53"/>
                      </a:lnTo>
                      <a:lnTo>
                        <a:pt x="572" y="53"/>
                      </a:lnTo>
                      <a:close/>
                    </a:path>
                  </a:pathLst>
                </a:custGeom>
                <a:solidFill>
                  <a:srgbClr val="4561D6"/>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7" name="Freeform 174"/>
                <p:cNvSpPr>
                  <a:spLocks noEditPoints="1"/>
                </p:cNvSpPr>
                <p:nvPr/>
              </p:nvSpPr>
              <p:spPr bwMode="auto">
                <a:xfrm>
                  <a:off x="7913688" y="2163763"/>
                  <a:ext cx="965200" cy="771525"/>
                </a:xfrm>
                <a:custGeom>
                  <a:avLst/>
                  <a:gdLst>
                    <a:gd name="T0" fmla="*/ 453 w 608"/>
                    <a:gd name="T1" fmla="*/ 479 h 486"/>
                    <a:gd name="T2" fmla="*/ 447 w 608"/>
                    <a:gd name="T3" fmla="*/ 482 h 486"/>
                    <a:gd name="T4" fmla="*/ 450 w 608"/>
                    <a:gd name="T5" fmla="*/ 469 h 486"/>
                    <a:gd name="T6" fmla="*/ 474 w 608"/>
                    <a:gd name="T7" fmla="*/ 436 h 486"/>
                    <a:gd name="T8" fmla="*/ 588 w 608"/>
                    <a:gd name="T9" fmla="*/ 382 h 486"/>
                    <a:gd name="T10" fmla="*/ 591 w 608"/>
                    <a:gd name="T11" fmla="*/ 363 h 486"/>
                    <a:gd name="T12" fmla="*/ 376 w 608"/>
                    <a:gd name="T13" fmla="*/ 5 h 486"/>
                    <a:gd name="T14" fmla="*/ 411 w 608"/>
                    <a:gd name="T15" fmla="*/ 53 h 486"/>
                    <a:gd name="T16" fmla="*/ 414 w 608"/>
                    <a:gd name="T17" fmla="*/ 102 h 486"/>
                    <a:gd name="T18" fmla="*/ 427 w 608"/>
                    <a:gd name="T19" fmla="*/ 133 h 486"/>
                    <a:gd name="T20" fmla="*/ 442 w 608"/>
                    <a:gd name="T21" fmla="*/ 154 h 486"/>
                    <a:gd name="T22" fmla="*/ 461 w 608"/>
                    <a:gd name="T23" fmla="*/ 247 h 486"/>
                    <a:gd name="T24" fmla="*/ 475 w 608"/>
                    <a:gd name="T25" fmla="*/ 370 h 486"/>
                    <a:gd name="T26" fmla="*/ 476 w 608"/>
                    <a:gd name="T27" fmla="*/ 407 h 486"/>
                    <a:gd name="T28" fmla="*/ 477 w 608"/>
                    <a:gd name="T29" fmla="*/ 427 h 486"/>
                    <a:gd name="T30" fmla="*/ 474 w 608"/>
                    <a:gd name="T31" fmla="*/ 441 h 486"/>
                    <a:gd name="T32" fmla="*/ 476 w 608"/>
                    <a:gd name="T33" fmla="*/ 439 h 486"/>
                    <a:gd name="T34" fmla="*/ 486 w 608"/>
                    <a:gd name="T35" fmla="*/ 429 h 486"/>
                    <a:gd name="T36" fmla="*/ 499 w 608"/>
                    <a:gd name="T37" fmla="*/ 426 h 486"/>
                    <a:gd name="T38" fmla="*/ 517 w 608"/>
                    <a:gd name="T39" fmla="*/ 420 h 486"/>
                    <a:gd name="T40" fmla="*/ 544 w 608"/>
                    <a:gd name="T41" fmla="*/ 410 h 486"/>
                    <a:gd name="T42" fmla="*/ 564 w 608"/>
                    <a:gd name="T43" fmla="*/ 393 h 486"/>
                    <a:gd name="T44" fmla="*/ 578 w 608"/>
                    <a:gd name="T45" fmla="*/ 382 h 486"/>
                    <a:gd name="T46" fmla="*/ 578 w 608"/>
                    <a:gd name="T47" fmla="*/ 388 h 486"/>
                    <a:gd name="T48" fmla="*/ 589 w 608"/>
                    <a:gd name="T49" fmla="*/ 389 h 486"/>
                    <a:gd name="T50" fmla="*/ 601 w 608"/>
                    <a:gd name="T51" fmla="*/ 384 h 486"/>
                    <a:gd name="T52" fmla="*/ 608 w 608"/>
                    <a:gd name="T53" fmla="*/ 383 h 486"/>
                    <a:gd name="T54" fmla="*/ 544 w 608"/>
                    <a:gd name="T55" fmla="*/ 435 h 486"/>
                    <a:gd name="T56" fmla="*/ 511 w 608"/>
                    <a:gd name="T57" fmla="*/ 455 h 486"/>
                    <a:gd name="T58" fmla="*/ 479 w 608"/>
                    <a:gd name="T59" fmla="*/ 468 h 486"/>
                    <a:gd name="T60" fmla="*/ 462 w 608"/>
                    <a:gd name="T61" fmla="*/ 472 h 486"/>
                    <a:gd name="T62" fmla="*/ 458 w 608"/>
                    <a:gd name="T63" fmla="*/ 462 h 486"/>
                    <a:gd name="T64" fmla="*/ 461 w 608"/>
                    <a:gd name="T65" fmla="*/ 440 h 486"/>
                    <a:gd name="T66" fmla="*/ 432 w 608"/>
                    <a:gd name="T67" fmla="*/ 418 h 486"/>
                    <a:gd name="T68" fmla="*/ 367 w 608"/>
                    <a:gd name="T69" fmla="*/ 393 h 486"/>
                    <a:gd name="T70" fmla="*/ 335 w 608"/>
                    <a:gd name="T71" fmla="*/ 354 h 486"/>
                    <a:gd name="T72" fmla="*/ 256 w 608"/>
                    <a:gd name="T73" fmla="*/ 365 h 486"/>
                    <a:gd name="T74" fmla="*/ 171 w 608"/>
                    <a:gd name="T75" fmla="*/ 383 h 486"/>
                    <a:gd name="T76" fmla="*/ 57 w 608"/>
                    <a:gd name="T77" fmla="*/ 406 h 486"/>
                    <a:gd name="T78" fmla="*/ 0 w 608"/>
                    <a:gd name="T79" fmla="*/ 389 h 486"/>
                    <a:gd name="T80" fmla="*/ 23 w 608"/>
                    <a:gd name="T81" fmla="*/ 363 h 486"/>
                    <a:gd name="T82" fmla="*/ 39 w 608"/>
                    <a:gd name="T83" fmla="*/ 349 h 486"/>
                    <a:gd name="T84" fmla="*/ 47 w 608"/>
                    <a:gd name="T85" fmla="*/ 331 h 486"/>
                    <a:gd name="T86" fmla="*/ 53 w 608"/>
                    <a:gd name="T87" fmla="*/ 313 h 486"/>
                    <a:gd name="T88" fmla="*/ 38 w 608"/>
                    <a:gd name="T89" fmla="*/ 293 h 486"/>
                    <a:gd name="T90" fmla="*/ 47 w 608"/>
                    <a:gd name="T91" fmla="*/ 263 h 486"/>
                    <a:gd name="T92" fmla="*/ 89 w 608"/>
                    <a:gd name="T93" fmla="*/ 249 h 486"/>
                    <a:gd name="T94" fmla="*/ 120 w 608"/>
                    <a:gd name="T95" fmla="*/ 247 h 486"/>
                    <a:gd name="T96" fmla="*/ 138 w 608"/>
                    <a:gd name="T97" fmla="*/ 253 h 486"/>
                    <a:gd name="T98" fmla="*/ 161 w 608"/>
                    <a:gd name="T99" fmla="*/ 246 h 486"/>
                    <a:gd name="T100" fmla="*/ 185 w 608"/>
                    <a:gd name="T101" fmla="*/ 239 h 486"/>
                    <a:gd name="T102" fmla="*/ 202 w 608"/>
                    <a:gd name="T103" fmla="*/ 227 h 486"/>
                    <a:gd name="T104" fmla="*/ 216 w 608"/>
                    <a:gd name="T105" fmla="*/ 206 h 486"/>
                    <a:gd name="T106" fmla="*/ 228 w 608"/>
                    <a:gd name="T107" fmla="*/ 190 h 486"/>
                    <a:gd name="T108" fmla="*/ 220 w 608"/>
                    <a:gd name="T109" fmla="*/ 167 h 486"/>
                    <a:gd name="T110" fmla="*/ 226 w 608"/>
                    <a:gd name="T111" fmla="*/ 158 h 486"/>
                    <a:gd name="T112" fmla="*/ 215 w 608"/>
                    <a:gd name="T113" fmla="*/ 153 h 486"/>
                    <a:gd name="T114" fmla="*/ 208 w 608"/>
                    <a:gd name="T115" fmla="*/ 134 h 486"/>
                    <a:gd name="T116" fmla="*/ 232 w 608"/>
                    <a:gd name="T117" fmla="*/ 110 h 486"/>
                    <a:gd name="T118" fmla="*/ 263 w 608"/>
                    <a:gd name="T119" fmla="*/ 51 h 486"/>
                    <a:gd name="T120" fmla="*/ 295 w 608"/>
                    <a:gd name="T121" fmla="*/ 2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8" h="486">
                      <a:moveTo>
                        <a:pt x="457" y="467"/>
                      </a:moveTo>
                      <a:lnTo>
                        <a:pt x="457" y="469"/>
                      </a:lnTo>
                      <a:lnTo>
                        <a:pt x="458" y="469"/>
                      </a:lnTo>
                      <a:lnTo>
                        <a:pt x="458" y="471"/>
                      </a:lnTo>
                      <a:lnTo>
                        <a:pt x="458" y="472"/>
                      </a:lnTo>
                      <a:lnTo>
                        <a:pt x="458" y="473"/>
                      </a:lnTo>
                      <a:lnTo>
                        <a:pt x="457" y="476"/>
                      </a:lnTo>
                      <a:lnTo>
                        <a:pt x="456" y="477"/>
                      </a:lnTo>
                      <a:lnTo>
                        <a:pt x="456" y="478"/>
                      </a:lnTo>
                      <a:lnTo>
                        <a:pt x="455" y="479"/>
                      </a:lnTo>
                      <a:lnTo>
                        <a:pt x="453" y="479"/>
                      </a:lnTo>
                      <a:lnTo>
                        <a:pt x="453" y="481"/>
                      </a:lnTo>
                      <a:lnTo>
                        <a:pt x="452" y="482"/>
                      </a:lnTo>
                      <a:lnTo>
                        <a:pt x="451" y="483"/>
                      </a:lnTo>
                      <a:lnTo>
                        <a:pt x="450" y="483"/>
                      </a:lnTo>
                      <a:lnTo>
                        <a:pt x="450" y="485"/>
                      </a:lnTo>
                      <a:lnTo>
                        <a:pt x="448" y="485"/>
                      </a:lnTo>
                      <a:lnTo>
                        <a:pt x="447" y="486"/>
                      </a:lnTo>
                      <a:lnTo>
                        <a:pt x="447" y="485"/>
                      </a:lnTo>
                      <a:lnTo>
                        <a:pt x="446" y="485"/>
                      </a:lnTo>
                      <a:lnTo>
                        <a:pt x="447" y="483"/>
                      </a:lnTo>
                      <a:lnTo>
                        <a:pt x="447" y="482"/>
                      </a:lnTo>
                      <a:lnTo>
                        <a:pt x="446" y="481"/>
                      </a:lnTo>
                      <a:lnTo>
                        <a:pt x="447" y="479"/>
                      </a:lnTo>
                      <a:lnTo>
                        <a:pt x="448" y="478"/>
                      </a:lnTo>
                      <a:lnTo>
                        <a:pt x="448" y="474"/>
                      </a:lnTo>
                      <a:lnTo>
                        <a:pt x="448" y="473"/>
                      </a:lnTo>
                      <a:lnTo>
                        <a:pt x="448" y="472"/>
                      </a:lnTo>
                      <a:lnTo>
                        <a:pt x="447" y="472"/>
                      </a:lnTo>
                      <a:lnTo>
                        <a:pt x="447" y="471"/>
                      </a:lnTo>
                      <a:lnTo>
                        <a:pt x="448" y="469"/>
                      </a:lnTo>
                      <a:lnTo>
                        <a:pt x="448" y="468"/>
                      </a:lnTo>
                      <a:lnTo>
                        <a:pt x="450" y="469"/>
                      </a:lnTo>
                      <a:lnTo>
                        <a:pt x="451" y="469"/>
                      </a:lnTo>
                      <a:lnTo>
                        <a:pt x="453" y="468"/>
                      </a:lnTo>
                      <a:lnTo>
                        <a:pt x="456" y="467"/>
                      </a:lnTo>
                      <a:lnTo>
                        <a:pt x="457" y="467"/>
                      </a:lnTo>
                      <a:close/>
                      <a:moveTo>
                        <a:pt x="457" y="462"/>
                      </a:moveTo>
                      <a:lnTo>
                        <a:pt x="457" y="460"/>
                      </a:lnTo>
                      <a:lnTo>
                        <a:pt x="457" y="462"/>
                      </a:lnTo>
                      <a:close/>
                      <a:moveTo>
                        <a:pt x="474" y="440"/>
                      </a:moveTo>
                      <a:lnTo>
                        <a:pt x="474" y="439"/>
                      </a:lnTo>
                      <a:lnTo>
                        <a:pt x="474" y="440"/>
                      </a:lnTo>
                      <a:close/>
                      <a:moveTo>
                        <a:pt x="474" y="436"/>
                      </a:moveTo>
                      <a:lnTo>
                        <a:pt x="472" y="436"/>
                      </a:lnTo>
                      <a:lnTo>
                        <a:pt x="474" y="436"/>
                      </a:lnTo>
                      <a:close/>
                      <a:moveTo>
                        <a:pt x="592" y="382"/>
                      </a:moveTo>
                      <a:lnTo>
                        <a:pt x="592" y="385"/>
                      </a:lnTo>
                      <a:lnTo>
                        <a:pt x="592" y="387"/>
                      </a:lnTo>
                      <a:lnTo>
                        <a:pt x="591" y="384"/>
                      </a:lnTo>
                      <a:lnTo>
                        <a:pt x="591" y="383"/>
                      </a:lnTo>
                      <a:lnTo>
                        <a:pt x="589" y="383"/>
                      </a:lnTo>
                      <a:lnTo>
                        <a:pt x="587" y="384"/>
                      </a:lnTo>
                      <a:lnTo>
                        <a:pt x="587" y="383"/>
                      </a:lnTo>
                      <a:lnTo>
                        <a:pt x="588" y="382"/>
                      </a:lnTo>
                      <a:lnTo>
                        <a:pt x="588" y="380"/>
                      </a:lnTo>
                      <a:lnTo>
                        <a:pt x="591" y="382"/>
                      </a:lnTo>
                      <a:lnTo>
                        <a:pt x="592" y="382"/>
                      </a:lnTo>
                      <a:close/>
                      <a:moveTo>
                        <a:pt x="597" y="360"/>
                      </a:moveTo>
                      <a:lnTo>
                        <a:pt x="597" y="361"/>
                      </a:lnTo>
                      <a:lnTo>
                        <a:pt x="596" y="361"/>
                      </a:lnTo>
                      <a:lnTo>
                        <a:pt x="594" y="363"/>
                      </a:lnTo>
                      <a:lnTo>
                        <a:pt x="593" y="364"/>
                      </a:lnTo>
                      <a:lnTo>
                        <a:pt x="591" y="365"/>
                      </a:lnTo>
                      <a:lnTo>
                        <a:pt x="591" y="364"/>
                      </a:lnTo>
                      <a:lnTo>
                        <a:pt x="591" y="363"/>
                      </a:lnTo>
                      <a:lnTo>
                        <a:pt x="592" y="363"/>
                      </a:lnTo>
                      <a:lnTo>
                        <a:pt x="593" y="361"/>
                      </a:lnTo>
                      <a:lnTo>
                        <a:pt x="594" y="361"/>
                      </a:lnTo>
                      <a:lnTo>
                        <a:pt x="596" y="360"/>
                      </a:lnTo>
                      <a:lnTo>
                        <a:pt x="597" y="359"/>
                      </a:lnTo>
                      <a:lnTo>
                        <a:pt x="597" y="360"/>
                      </a:lnTo>
                      <a:close/>
                      <a:moveTo>
                        <a:pt x="330" y="18"/>
                      </a:moveTo>
                      <a:lnTo>
                        <a:pt x="340" y="16"/>
                      </a:lnTo>
                      <a:lnTo>
                        <a:pt x="348" y="14"/>
                      </a:lnTo>
                      <a:lnTo>
                        <a:pt x="359" y="11"/>
                      </a:lnTo>
                      <a:lnTo>
                        <a:pt x="376" y="5"/>
                      </a:lnTo>
                      <a:lnTo>
                        <a:pt x="395" y="0"/>
                      </a:lnTo>
                      <a:lnTo>
                        <a:pt x="395" y="2"/>
                      </a:lnTo>
                      <a:lnTo>
                        <a:pt x="397" y="11"/>
                      </a:lnTo>
                      <a:lnTo>
                        <a:pt x="399" y="19"/>
                      </a:lnTo>
                      <a:lnTo>
                        <a:pt x="401" y="25"/>
                      </a:lnTo>
                      <a:lnTo>
                        <a:pt x="403" y="32"/>
                      </a:lnTo>
                      <a:lnTo>
                        <a:pt x="403" y="42"/>
                      </a:lnTo>
                      <a:lnTo>
                        <a:pt x="405" y="46"/>
                      </a:lnTo>
                      <a:lnTo>
                        <a:pt x="406" y="47"/>
                      </a:lnTo>
                      <a:lnTo>
                        <a:pt x="408" y="49"/>
                      </a:lnTo>
                      <a:lnTo>
                        <a:pt x="411" y="53"/>
                      </a:lnTo>
                      <a:lnTo>
                        <a:pt x="413" y="55"/>
                      </a:lnTo>
                      <a:lnTo>
                        <a:pt x="414" y="59"/>
                      </a:lnTo>
                      <a:lnTo>
                        <a:pt x="414" y="60"/>
                      </a:lnTo>
                      <a:lnTo>
                        <a:pt x="414" y="64"/>
                      </a:lnTo>
                      <a:lnTo>
                        <a:pt x="417" y="78"/>
                      </a:lnTo>
                      <a:lnTo>
                        <a:pt x="417" y="79"/>
                      </a:lnTo>
                      <a:lnTo>
                        <a:pt x="415" y="82"/>
                      </a:lnTo>
                      <a:lnTo>
                        <a:pt x="414" y="87"/>
                      </a:lnTo>
                      <a:lnTo>
                        <a:pt x="414" y="91"/>
                      </a:lnTo>
                      <a:lnTo>
                        <a:pt x="414" y="98"/>
                      </a:lnTo>
                      <a:lnTo>
                        <a:pt x="414" y="102"/>
                      </a:lnTo>
                      <a:lnTo>
                        <a:pt x="417" y="103"/>
                      </a:lnTo>
                      <a:lnTo>
                        <a:pt x="418" y="105"/>
                      </a:lnTo>
                      <a:lnTo>
                        <a:pt x="419" y="112"/>
                      </a:lnTo>
                      <a:lnTo>
                        <a:pt x="419" y="113"/>
                      </a:lnTo>
                      <a:lnTo>
                        <a:pt x="420" y="116"/>
                      </a:lnTo>
                      <a:lnTo>
                        <a:pt x="423" y="124"/>
                      </a:lnTo>
                      <a:lnTo>
                        <a:pt x="424" y="126"/>
                      </a:lnTo>
                      <a:lnTo>
                        <a:pt x="427" y="127"/>
                      </a:lnTo>
                      <a:lnTo>
                        <a:pt x="428" y="129"/>
                      </a:lnTo>
                      <a:lnTo>
                        <a:pt x="428" y="131"/>
                      </a:lnTo>
                      <a:lnTo>
                        <a:pt x="427" y="133"/>
                      </a:lnTo>
                      <a:lnTo>
                        <a:pt x="427" y="139"/>
                      </a:lnTo>
                      <a:lnTo>
                        <a:pt x="427" y="140"/>
                      </a:lnTo>
                      <a:lnTo>
                        <a:pt x="425" y="143"/>
                      </a:lnTo>
                      <a:lnTo>
                        <a:pt x="427" y="149"/>
                      </a:lnTo>
                      <a:lnTo>
                        <a:pt x="427" y="150"/>
                      </a:lnTo>
                      <a:lnTo>
                        <a:pt x="429" y="150"/>
                      </a:lnTo>
                      <a:lnTo>
                        <a:pt x="430" y="145"/>
                      </a:lnTo>
                      <a:lnTo>
                        <a:pt x="434" y="143"/>
                      </a:lnTo>
                      <a:lnTo>
                        <a:pt x="441" y="152"/>
                      </a:lnTo>
                      <a:lnTo>
                        <a:pt x="442" y="152"/>
                      </a:lnTo>
                      <a:lnTo>
                        <a:pt x="442" y="154"/>
                      </a:lnTo>
                      <a:lnTo>
                        <a:pt x="446" y="169"/>
                      </a:lnTo>
                      <a:lnTo>
                        <a:pt x="446" y="171"/>
                      </a:lnTo>
                      <a:lnTo>
                        <a:pt x="447" y="174"/>
                      </a:lnTo>
                      <a:lnTo>
                        <a:pt x="448" y="185"/>
                      </a:lnTo>
                      <a:lnTo>
                        <a:pt x="453" y="205"/>
                      </a:lnTo>
                      <a:lnTo>
                        <a:pt x="455" y="214"/>
                      </a:lnTo>
                      <a:lnTo>
                        <a:pt x="457" y="225"/>
                      </a:lnTo>
                      <a:lnTo>
                        <a:pt x="457" y="229"/>
                      </a:lnTo>
                      <a:lnTo>
                        <a:pt x="460" y="234"/>
                      </a:lnTo>
                      <a:lnTo>
                        <a:pt x="461" y="234"/>
                      </a:lnTo>
                      <a:lnTo>
                        <a:pt x="461" y="247"/>
                      </a:lnTo>
                      <a:lnTo>
                        <a:pt x="461" y="260"/>
                      </a:lnTo>
                      <a:lnTo>
                        <a:pt x="461" y="277"/>
                      </a:lnTo>
                      <a:lnTo>
                        <a:pt x="461" y="307"/>
                      </a:lnTo>
                      <a:lnTo>
                        <a:pt x="462" y="310"/>
                      </a:lnTo>
                      <a:lnTo>
                        <a:pt x="464" y="310"/>
                      </a:lnTo>
                      <a:lnTo>
                        <a:pt x="467" y="333"/>
                      </a:lnTo>
                      <a:lnTo>
                        <a:pt x="469" y="341"/>
                      </a:lnTo>
                      <a:lnTo>
                        <a:pt x="471" y="350"/>
                      </a:lnTo>
                      <a:lnTo>
                        <a:pt x="472" y="356"/>
                      </a:lnTo>
                      <a:lnTo>
                        <a:pt x="474" y="365"/>
                      </a:lnTo>
                      <a:lnTo>
                        <a:pt x="475" y="370"/>
                      </a:lnTo>
                      <a:lnTo>
                        <a:pt x="475" y="373"/>
                      </a:lnTo>
                      <a:lnTo>
                        <a:pt x="475" y="374"/>
                      </a:lnTo>
                      <a:lnTo>
                        <a:pt x="475" y="375"/>
                      </a:lnTo>
                      <a:lnTo>
                        <a:pt x="476" y="380"/>
                      </a:lnTo>
                      <a:lnTo>
                        <a:pt x="476" y="382"/>
                      </a:lnTo>
                      <a:lnTo>
                        <a:pt x="479" y="389"/>
                      </a:lnTo>
                      <a:lnTo>
                        <a:pt x="485" y="397"/>
                      </a:lnTo>
                      <a:lnTo>
                        <a:pt x="484" y="398"/>
                      </a:lnTo>
                      <a:lnTo>
                        <a:pt x="484" y="399"/>
                      </a:lnTo>
                      <a:lnTo>
                        <a:pt x="477" y="406"/>
                      </a:lnTo>
                      <a:lnTo>
                        <a:pt x="476" y="407"/>
                      </a:lnTo>
                      <a:lnTo>
                        <a:pt x="470" y="413"/>
                      </a:lnTo>
                      <a:lnTo>
                        <a:pt x="474" y="417"/>
                      </a:lnTo>
                      <a:lnTo>
                        <a:pt x="475" y="417"/>
                      </a:lnTo>
                      <a:lnTo>
                        <a:pt x="475" y="418"/>
                      </a:lnTo>
                      <a:lnTo>
                        <a:pt x="476" y="420"/>
                      </a:lnTo>
                      <a:lnTo>
                        <a:pt x="477" y="421"/>
                      </a:lnTo>
                      <a:lnTo>
                        <a:pt x="479" y="424"/>
                      </a:lnTo>
                      <a:lnTo>
                        <a:pt x="479" y="425"/>
                      </a:lnTo>
                      <a:lnTo>
                        <a:pt x="479" y="426"/>
                      </a:lnTo>
                      <a:lnTo>
                        <a:pt x="477" y="426"/>
                      </a:lnTo>
                      <a:lnTo>
                        <a:pt x="477" y="427"/>
                      </a:lnTo>
                      <a:lnTo>
                        <a:pt x="477" y="429"/>
                      </a:lnTo>
                      <a:lnTo>
                        <a:pt x="476" y="429"/>
                      </a:lnTo>
                      <a:lnTo>
                        <a:pt x="475" y="430"/>
                      </a:lnTo>
                      <a:lnTo>
                        <a:pt x="475" y="431"/>
                      </a:lnTo>
                      <a:lnTo>
                        <a:pt x="472" y="432"/>
                      </a:lnTo>
                      <a:lnTo>
                        <a:pt x="472" y="436"/>
                      </a:lnTo>
                      <a:lnTo>
                        <a:pt x="472" y="438"/>
                      </a:lnTo>
                      <a:lnTo>
                        <a:pt x="472" y="439"/>
                      </a:lnTo>
                      <a:lnTo>
                        <a:pt x="472" y="440"/>
                      </a:lnTo>
                      <a:lnTo>
                        <a:pt x="472" y="441"/>
                      </a:lnTo>
                      <a:lnTo>
                        <a:pt x="474" y="441"/>
                      </a:lnTo>
                      <a:lnTo>
                        <a:pt x="472" y="441"/>
                      </a:lnTo>
                      <a:lnTo>
                        <a:pt x="472" y="440"/>
                      </a:lnTo>
                      <a:lnTo>
                        <a:pt x="471" y="440"/>
                      </a:lnTo>
                      <a:lnTo>
                        <a:pt x="471" y="441"/>
                      </a:lnTo>
                      <a:lnTo>
                        <a:pt x="471" y="443"/>
                      </a:lnTo>
                      <a:lnTo>
                        <a:pt x="472" y="444"/>
                      </a:lnTo>
                      <a:lnTo>
                        <a:pt x="474" y="445"/>
                      </a:lnTo>
                      <a:lnTo>
                        <a:pt x="475" y="445"/>
                      </a:lnTo>
                      <a:lnTo>
                        <a:pt x="475" y="443"/>
                      </a:lnTo>
                      <a:lnTo>
                        <a:pt x="475" y="441"/>
                      </a:lnTo>
                      <a:lnTo>
                        <a:pt x="476" y="439"/>
                      </a:lnTo>
                      <a:lnTo>
                        <a:pt x="476" y="438"/>
                      </a:lnTo>
                      <a:lnTo>
                        <a:pt x="477" y="436"/>
                      </a:lnTo>
                      <a:lnTo>
                        <a:pt x="480" y="438"/>
                      </a:lnTo>
                      <a:lnTo>
                        <a:pt x="481" y="438"/>
                      </a:lnTo>
                      <a:lnTo>
                        <a:pt x="481" y="436"/>
                      </a:lnTo>
                      <a:lnTo>
                        <a:pt x="481" y="435"/>
                      </a:lnTo>
                      <a:lnTo>
                        <a:pt x="483" y="432"/>
                      </a:lnTo>
                      <a:lnTo>
                        <a:pt x="484" y="432"/>
                      </a:lnTo>
                      <a:lnTo>
                        <a:pt x="485" y="431"/>
                      </a:lnTo>
                      <a:lnTo>
                        <a:pt x="486" y="430"/>
                      </a:lnTo>
                      <a:lnTo>
                        <a:pt x="486" y="429"/>
                      </a:lnTo>
                      <a:lnTo>
                        <a:pt x="489" y="430"/>
                      </a:lnTo>
                      <a:lnTo>
                        <a:pt x="490" y="429"/>
                      </a:lnTo>
                      <a:lnTo>
                        <a:pt x="491" y="429"/>
                      </a:lnTo>
                      <a:lnTo>
                        <a:pt x="491" y="427"/>
                      </a:lnTo>
                      <a:lnTo>
                        <a:pt x="491" y="425"/>
                      </a:lnTo>
                      <a:lnTo>
                        <a:pt x="493" y="425"/>
                      </a:lnTo>
                      <a:lnTo>
                        <a:pt x="494" y="425"/>
                      </a:lnTo>
                      <a:lnTo>
                        <a:pt x="495" y="425"/>
                      </a:lnTo>
                      <a:lnTo>
                        <a:pt x="497" y="425"/>
                      </a:lnTo>
                      <a:lnTo>
                        <a:pt x="497" y="426"/>
                      </a:lnTo>
                      <a:lnTo>
                        <a:pt x="499" y="426"/>
                      </a:lnTo>
                      <a:lnTo>
                        <a:pt x="499" y="425"/>
                      </a:lnTo>
                      <a:lnTo>
                        <a:pt x="498" y="424"/>
                      </a:lnTo>
                      <a:lnTo>
                        <a:pt x="498" y="422"/>
                      </a:lnTo>
                      <a:lnTo>
                        <a:pt x="499" y="422"/>
                      </a:lnTo>
                      <a:lnTo>
                        <a:pt x="500" y="424"/>
                      </a:lnTo>
                      <a:lnTo>
                        <a:pt x="502" y="424"/>
                      </a:lnTo>
                      <a:lnTo>
                        <a:pt x="503" y="424"/>
                      </a:lnTo>
                      <a:lnTo>
                        <a:pt x="504" y="424"/>
                      </a:lnTo>
                      <a:lnTo>
                        <a:pt x="507" y="424"/>
                      </a:lnTo>
                      <a:lnTo>
                        <a:pt x="512" y="424"/>
                      </a:lnTo>
                      <a:lnTo>
                        <a:pt x="517" y="420"/>
                      </a:lnTo>
                      <a:lnTo>
                        <a:pt x="517" y="417"/>
                      </a:lnTo>
                      <a:lnTo>
                        <a:pt x="517" y="416"/>
                      </a:lnTo>
                      <a:lnTo>
                        <a:pt x="519" y="415"/>
                      </a:lnTo>
                      <a:lnTo>
                        <a:pt x="521" y="415"/>
                      </a:lnTo>
                      <a:lnTo>
                        <a:pt x="525" y="415"/>
                      </a:lnTo>
                      <a:lnTo>
                        <a:pt x="528" y="413"/>
                      </a:lnTo>
                      <a:lnTo>
                        <a:pt x="531" y="412"/>
                      </a:lnTo>
                      <a:lnTo>
                        <a:pt x="533" y="412"/>
                      </a:lnTo>
                      <a:lnTo>
                        <a:pt x="536" y="412"/>
                      </a:lnTo>
                      <a:lnTo>
                        <a:pt x="540" y="410"/>
                      </a:lnTo>
                      <a:lnTo>
                        <a:pt x="544" y="410"/>
                      </a:lnTo>
                      <a:lnTo>
                        <a:pt x="545" y="408"/>
                      </a:lnTo>
                      <a:lnTo>
                        <a:pt x="547" y="406"/>
                      </a:lnTo>
                      <a:lnTo>
                        <a:pt x="550" y="404"/>
                      </a:lnTo>
                      <a:lnTo>
                        <a:pt x="551" y="404"/>
                      </a:lnTo>
                      <a:lnTo>
                        <a:pt x="554" y="403"/>
                      </a:lnTo>
                      <a:lnTo>
                        <a:pt x="558" y="402"/>
                      </a:lnTo>
                      <a:lnTo>
                        <a:pt x="559" y="401"/>
                      </a:lnTo>
                      <a:lnTo>
                        <a:pt x="559" y="399"/>
                      </a:lnTo>
                      <a:lnTo>
                        <a:pt x="561" y="397"/>
                      </a:lnTo>
                      <a:lnTo>
                        <a:pt x="564" y="394"/>
                      </a:lnTo>
                      <a:lnTo>
                        <a:pt x="564" y="393"/>
                      </a:lnTo>
                      <a:lnTo>
                        <a:pt x="565" y="390"/>
                      </a:lnTo>
                      <a:lnTo>
                        <a:pt x="566" y="389"/>
                      </a:lnTo>
                      <a:lnTo>
                        <a:pt x="568" y="388"/>
                      </a:lnTo>
                      <a:lnTo>
                        <a:pt x="570" y="384"/>
                      </a:lnTo>
                      <a:lnTo>
                        <a:pt x="572" y="383"/>
                      </a:lnTo>
                      <a:lnTo>
                        <a:pt x="573" y="382"/>
                      </a:lnTo>
                      <a:lnTo>
                        <a:pt x="574" y="380"/>
                      </a:lnTo>
                      <a:lnTo>
                        <a:pt x="575" y="379"/>
                      </a:lnTo>
                      <a:lnTo>
                        <a:pt x="577" y="379"/>
                      </a:lnTo>
                      <a:lnTo>
                        <a:pt x="578" y="379"/>
                      </a:lnTo>
                      <a:lnTo>
                        <a:pt x="578" y="382"/>
                      </a:lnTo>
                      <a:lnTo>
                        <a:pt x="577" y="383"/>
                      </a:lnTo>
                      <a:lnTo>
                        <a:pt x="575" y="384"/>
                      </a:lnTo>
                      <a:lnTo>
                        <a:pt x="574" y="383"/>
                      </a:lnTo>
                      <a:lnTo>
                        <a:pt x="574" y="382"/>
                      </a:lnTo>
                      <a:lnTo>
                        <a:pt x="573" y="382"/>
                      </a:lnTo>
                      <a:lnTo>
                        <a:pt x="573" y="383"/>
                      </a:lnTo>
                      <a:lnTo>
                        <a:pt x="573" y="384"/>
                      </a:lnTo>
                      <a:lnTo>
                        <a:pt x="573" y="385"/>
                      </a:lnTo>
                      <a:lnTo>
                        <a:pt x="574" y="388"/>
                      </a:lnTo>
                      <a:lnTo>
                        <a:pt x="577" y="388"/>
                      </a:lnTo>
                      <a:lnTo>
                        <a:pt x="578" y="388"/>
                      </a:lnTo>
                      <a:lnTo>
                        <a:pt x="578" y="389"/>
                      </a:lnTo>
                      <a:lnTo>
                        <a:pt x="579" y="390"/>
                      </a:lnTo>
                      <a:lnTo>
                        <a:pt x="580" y="390"/>
                      </a:lnTo>
                      <a:lnTo>
                        <a:pt x="582" y="390"/>
                      </a:lnTo>
                      <a:lnTo>
                        <a:pt x="583" y="390"/>
                      </a:lnTo>
                      <a:lnTo>
                        <a:pt x="584" y="390"/>
                      </a:lnTo>
                      <a:lnTo>
                        <a:pt x="585" y="390"/>
                      </a:lnTo>
                      <a:lnTo>
                        <a:pt x="585" y="389"/>
                      </a:lnTo>
                      <a:lnTo>
                        <a:pt x="587" y="388"/>
                      </a:lnTo>
                      <a:lnTo>
                        <a:pt x="588" y="388"/>
                      </a:lnTo>
                      <a:lnTo>
                        <a:pt x="589" y="389"/>
                      </a:lnTo>
                      <a:lnTo>
                        <a:pt x="589" y="390"/>
                      </a:lnTo>
                      <a:lnTo>
                        <a:pt x="592" y="393"/>
                      </a:lnTo>
                      <a:lnTo>
                        <a:pt x="593" y="393"/>
                      </a:lnTo>
                      <a:lnTo>
                        <a:pt x="594" y="392"/>
                      </a:lnTo>
                      <a:lnTo>
                        <a:pt x="594" y="390"/>
                      </a:lnTo>
                      <a:lnTo>
                        <a:pt x="596" y="390"/>
                      </a:lnTo>
                      <a:lnTo>
                        <a:pt x="596" y="389"/>
                      </a:lnTo>
                      <a:lnTo>
                        <a:pt x="597" y="389"/>
                      </a:lnTo>
                      <a:lnTo>
                        <a:pt x="598" y="388"/>
                      </a:lnTo>
                      <a:lnTo>
                        <a:pt x="599" y="387"/>
                      </a:lnTo>
                      <a:lnTo>
                        <a:pt x="601" y="384"/>
                      </a:lnTo>
                      <a:lnTo>
                        <a:pt x="602" y="384"/>
                      </a:lnTo>
                      <a:lnTo>
                        <a:pt x="602" y="383"/>
                      </a:lnTo>
                      <a:lnTo>
                        <a:pt x="601" y="383"/>
                      </a:lnTo>
                      <a:lnTo>
                        <a:pt x="601" y="382"/>
                      </a:lnTo>
                      <a:lnTo>
                        <a:pt x="602" y="382"/>
                      </a:lnTo>
                      <a:lnTo>
                        <a:pt x="603" y="380"/>
                      </a:lnTo>
                      <a:lnTo>
                        <a:pt x="606" y="380"/>
                      </a:lnTo>
                      <a:lnTo>
                        <a:pt x="607" y="380"/>
                      </a:lnTo>
                      <a:lnTo>
                        <a:pt x="608" y="379"/>
                      </a:lnTo>
                      <a:lnTo>
                        <a:pt x="608" y="380"/>
                      </a:lnTo>
                      <a:lnTo>
                        <a:pt x="608" y="383"/>
                      </a:lnTo>
                      <a:lnTo>
                        <a:pt x="606" y="384"/>
                      </a:lnTo>
                      <a:lnTo>
                        <a:pt x="605" y="385"/>
                      </a:lnTo>
                      <a:lnTo>
                        <a:pt x="598" y="390"/>
                      </a:lnTo>
                      <a:lnTo>
                        <a:pt x="593" y="396"/>
                      </a:lnTo>
                      <a:lnTo>
                        <a:pt x="575" y="412"/>
                      </a:lnTo>
                      <a:lnTo>
                        <a:pt x="570" y="416"/>
                      </a:lnTo>
                      <a:lnTo>
                        <a:pt x="563" y="421"/>
                      </a:lnTo>
                      <a:lnTo>
                        <a:pt x="551" y="429"/>
                      </a:lnTo>
                      <a:lnTo>
                        <a:pt x="551" y="430"/>
                      </a:lnTo>
                      <a:lnTo>
                        <a:pt x="550" y="430"/>
                      </a:lnTo>
                      <a:lnTo>
                        <a:pt x="544" y="435"/>
                      </a:lnTo>
                      <a:lnTo>
                        <a:pt x="540" y="438"/>
                      </a:lnTo>
                      <a:lnTo>
                        <a:pt x="535" y="443"/>
                      </a:lnTo>
                      <a:lnTo>
                        <a:pt x="531" y="445"/>
                      </a:lnTo>
                      <a:lnTo>
                        <a:pt x="526" y="449"/>
                      </a:lnTo>
                      <a:lnTo>
                        <a:pt x="521" y="451"/>
                      </a:lnTo>
                      <a:lnTo>
                        <a:pt x="519" y="453"/>
                      </a:lnTo>
                      <a:lnTo>
                        <a:pt x="517" y="454"/>
                      </a:lnTo>
                      <a:lnTo>
                        <a:pt x="514" y="455"/>
                      </a:lnTo>
                      <a:lnTo>
                        <a:pt x="513" y="455"/>
                      </a:lnTo>
                      <a:lnTo>
                        <a:pt x="513" y="454"/>
                      </a:lnTo>
                      <a:lnTo>
                        <a:pt x="511" y="455"/>
                      </a:lnTo>
                      <a:lnTo>
                        <a:pt x="508" y="457"/>
                      </a:lnTo>
                      <a:lnTo>
                        <a:pt x="505" y="458"/>
                      </a:lnTo>
                      <a:lnTo>
                        <a:pt x="504" y="459"/>
                      </a:lnTo>
                      <a:lnTo>
                        <a:pt x="497" y="463"/>
                      </a:lnTo>
                      <a:lnTo>
                        <a:pt x="494" y="464"/>
                      </a:lnTo>
                      <a:lnTo>
                        <a:pt x="493" y="464"/>
                      </a:lnTo>
                      <a:lnTo>
                        <a:pt x="490" y="465"/>
                      </a:lnTo>
                      <a:lnTo>
                        <a:pt x="485" y="467"/>
                      </a:lnTo>
                      <a:lnTo>
                        <a:pt x="481" y="467"/>
                      </a:lnTo>
                      <a:lnTo>
                        <a:pt x="480" y="467"/>
                      </a:lnTo>
                      <a:lnTo>
                        <a:pt x="479" y="468"/>
                      </a:lnTo>
                      <a:lnTo>
                        <a:pt x="477" y="468"/>
                      </a:lnTo>
                      <a:lnTo>
                        <a:pt x="476" y="469"/>
                      </a:lnTo>
                      <a:lnTo>
                        <a:pt x="472" y="472"/>
                      </a:lnTo>
                      <a:lnTo>
                        <a:pt x="470" y="474"/>
                      </a:lnTo>
                      <a:lnTo>
                        <a:pt x="469" y="473"/>
                      </a:lnTo>
                      <a:lnTo>
                        <a:pt x="469" y="472"/>
                      </a:lnTo>
                      <a:lnTo>
                        <a:pt x="467" y="472"/>
                      </a:lnTo>
                      <a:lnTo>
                        <a:pt x="465" y="473"/>
                      </a:lnTo>
                      <a:lnTo>
                        <a:pt x="464" y="473"/>
                      </a:lnTo>
                      <a:lnTo>
                        <a:pt x="462" y="473"/>
                      </a:lnTo>
                      <a:lnTo>
                        <a:pt x="462" y="472"/>
                      </a:lnTo>
                      <a:lnTo>
                        <a:pt x="464" y="472"/>
                      </a:lnTo>
                      <a:lnTo>
                        <a:pt x="464" y="471"/>
                      </a:lnTo>
                      <a:lnTo>
                        <a:pt x="462" y="471"/>
                      </a:lnTo>
                      <a:lnTo>
                        <a:pt x="461" y="471"/>
                      </a:lnTo>
                      <a:lnTo>
                        <a:pt x="460" y="469"/>
                      </a:lnTo>
                      <a:lnTo>
                        <a:pt x="460" y="468"/>
                      </a:lnTo>
                      <a:lnTo>
                        <a:pt x="460" y="467"/>
                      </a:lnTo>
                      <a:lnTo>
                        <a:pt x="460" y="465"/>
                      </a:lnTo>
                      <a:lnTo>
                        <a:pt x="460" y="464"/>
                      </a:lnTo>
                      <a:lnTo>
                        <a:pt x="460" y="462"/>
                      </a:lnTo>
                      <a:lnTo>
                        <a:pt x="458" y="462"/>
                      </a:lnTo>
                      <a:lnTo>
                        <a:pt x="458" y="460"/>
                      </a:lnTo>
                      <a:lnTo>
                        <a:pt x="460" y="460"/>
                      </a:lnTo>
                      <a:lnTo>
                        <a:pt x="460" y="459"/>
                      </a:lnTo>
                      <a:lnTo>
                        <a:pt x="458" y="459"/>
                      </a:lnTo>
                      <a:lnTo>
                        <a:pt x="458" y="454"/>
                      </a:lnTo>
                      <a:lnTo>
                        <a:pt x="458" y="453"/>
                      </a:lnTo>
                      <a:lnTo>
                        <a:pt x="458" y="451"/>
                      </a:lnTo>
                      <a:lnTo>
                        <a:pt x="458" y="450"/>
                      </a:lnTo>
                      <a:lnTo>
                        <a:pt x="458" y="449"/>
                      </a:lnTo>
                      <a:lnTo>
                        <a:pt x="460" y="443"/>
                      </a:lnTo>
                      <a:lnTo>
                        <a:pt x="461" y="440"/>
                      </a:lnTo>
                      <a:lnTo>
                        <a:pt x="461" y="438"/>
                      </a:lnTo>
                      <a:lnTo>
                        <a:pt x="461" y="436"/>
                      </a:lnTo>
                      <a:lnTo>
                        <a:pt x="461" y="435"/>
                      </a:lnTo>
                      <a:lnTo>
                        <a:pt x="461" y="427"/>
                      </a:lnTo>
                      <a:lnTo>
                        <a:pt x="460" y="427"/>
                      </a:lnTo>
                      <a:lnTo>
                        <a:pt x="460" y="426"/>
                      </a:lnTo>
                      <a:lnTo>
                        <a:pt x="448" y="424"/>
                      </a:lnTo>
                      <a:lnTo>
                        <a:pt x="444" y="421"/>
                      </a:lnTo>
                      <a:lnTo>
                        <a:pt x="443" y="421"/>
                      </a:lnTo>
                      <a:lnTo>
                        <a:pt x="433" y="418"/>
                      </a:lnTo>
                      <a:lnTo>
                        <a:pt x="432" y="418"/>
                      </a:lnTo>
                      <a:lnTo>
                        <a:pt x="420" y="413"/>
                      </a:lnTo>
                      <a:lnTo>
                        <a:pt x="418" y="413"/>
                      </a:lnTo>
                      <a:lnTo>
                        <a:pt x="413" y="411"/>
                      </a:lnTo>
                      <a:lnTo>
                        <a:pt x="392" y="403"/>
                      </a:lnTo>
                      <a:lnTo>
                        <a:pt x="386" y="398"/>
                      </a:lnTo>
                      <a:lnTo>
                        <a:pt x="383" y="398"/>
                      </a:lnTo>
                      <a:lnTo>
                        <a:pt x="377" y="398"/>
                      </a:lnTo>
                      <a:lnTo>
                        <a:pt x="376" y="398"/>
                      </a:lnTo>
                      <a:lnTo>
                        <a:pt x="373" y="396"/>
                      </a:lnTo>
                      <a:lnTo>
                        <a:pt x="371" y="394"/>
                      </a:lnTo>
                      <a:lnTo>
                        <a:pt x="367" y="393"/>
                      </a:lnTo>
                      <a:lnTo>
                        <a:pt x="362" y="388"/>
                      </a:lnTo>
                      <a:lnTo>
                        <a:pt x="361" y="384"/>
                      </a:lnTo>
                      <a:lnTo>
                        <a:pt x="359" y="383"/>
                      </a:lnTo>
                      <a:lnTo>
                        <a:pt x="359" y="382"/>
                      </a:lnTo>
                      <a:lnTo>
                        <a:pt x="357" y="369"/>
                      </a:lnTo>
                      <a:lnTo>
                        <a:pt x="352" y="364"/>
                      </a:lnTo>
                      <a:lnTo>
                        <a:pt x="349" y="360"/>
                      </a:lnTo>
                      <a:lnTo>
                        <a:pt x="348" y="360"/>
                      </a:lnTo>
                      <a:lnTo>
                        <a:pt x="347" y="360"/>
                      </a:lnTo>
                      <a:lnTo>
                        <a:pt x="338" y="359"/>
                      </a:lnTo>
                      <a:lnTo>
                        <a:pt x="335" y="354"/>
                      </a:lnTo>
                      <a:lnTo>
                        <a:pt x="334" y="352"/>
                      </a:lnTo>
                      <a:lnTo>
                        <a:pt x="329" y="349"/>
                      </a:lnTo>
                      <a:lnTo>
                        <a:pt x="328" y="349"/>
                      </a:lnTo>
                      <a:lnTo>
                        <a:pt x="322" y="350"/>
                      </a:lnTo>
                      <a:lnTo>
                        <a:pt x="320" y="350"/>
                      </a:lnTo>
                      <a:lnTo>
                        <a:pt x="319" y="350"/>
                      </a:lnTo>
                      <a:lnTo>
                        <a:pt x="283" y="359"/>
                      </a:lnTo>
                      <a:lnTo>
                        <a:pt x="273" y="361"/>
                      </a:lnTo>
                      <a:lnTo>
                        <a:pt x="272" y="361"/>
                      </a:lnTo>
                      <a:lnTo>
                        <a:pt x="270" y="361"/>
                      </a:lnTo>
                      <a:lnTo>
                        <a:pt x="256" y="365"/>
                      </a:lnTo>
                      <a:lnTo>
                        <a:pt x="255" y="365"/>
                      </a:lnTo>
                      <a:lnTo>
                        <a:pt x="248" y="366"/>
                      </a:lnTo>
                      <a:lnTo>
                        <a:pt x="240" y="368"/>
                      </a:lnTo>
                      <a:lnTo>
                        <a:pt x="221" y="371"/>
                      </a:lnTo>
                      <a:lnTo>
                        <a:pt x="220" y="371"/>
                      </a:lnTo>
                      <a:lnTo>
                        <a:pt x="213" y="374"/>
                      </a:lnTo>
                      <a:lnTo>
                        <a:pt x="212" y="374"/>
                      </a:lnTo>
                      <a:lnTo>
                        <a:pt x="211" y="374"/>
                      </a:lnTo>
                      <a:lnTo>
                        <a:pt x="207" y="375"/>
                      </a:lnTo>
                      <a:lnTo>
                        <a:pt x="199" y="377"/>
                      </a:lnTo>
                      <a:lnTo>
                        <a:pt x="171" y="383"/>
                      </a:lnTo>
                      <a:lnTo>
                        <a:pt x="164" y="384"/>
                      </a:lnTo>
                      <a:lnTo>
                        <a:pt x="154" y="387"/>
                      </a:lnTo>
                      <a:lnTo>
                        <a:pt x="147" y="388"/>
                      </a:lnTo>
                      <a:lnTo>
                        <a:pt x="132" y="390"/>
                      </a:lnTo>
                      <a:lnTo>
                        <a:pt x="126" y="392"/>
                      </a:lnTo>
                      <a:lnTo>
                        <a:pt x="119" y="393"/>
                      </a:lnTo>
                      <a:lnTo>
                        <a:pt x="112" y="394"/>
                      </a:lnTo>
                      <a:lnTo>
                        <a:pt x="91" y="398"/>
                      </a:lnTo>
                      <a:lnTo>
                        <a:pt x="71" y="403"/>
                      </a:lnTo>
                      <a:lnTo>
                        <a:pt x="67" y="403"/>
                      </a:lnTo>
                      <a:lnTo>
                        <a:pt x="57" y="406"/>
                      </a:lnTo>
                      <a:lnTo>
                        <a:pt x="21" y="412"/>
                      </a:lnTo>
                      <a:lnTo>
                        <a:pt x="20" y="412"/>
                      </a:lnTo>
                      <a:lnTo>
                        <a:pt x="16" y="413"/>
                      </a:lnTo>
                      <a:lnTo>
                        <a:pt x="15" y="413"/>
                      </a:lnTo>
                      <a:lnTo>
                        <a:pt x="5" y="415"/>
                      </a:lnTo>
                      <a:lnTo>
                        <a:pt x="2" y="401"/>
                      </a:lnTo>
                      <a:lnTo>
                        <a:pt x="2" y="399"/>
                      </a:lnTo>
                      <a:lnTo>
                        <a:pt x="2" y="398"/>
                      </a:lnTo>
                      <a:lnTo>
                        <a:pt x="1" y="397"/>
                      </a:lnTo>
                      <a:lnTo>
                        <a:pt x="1" y="396"/>
                      </a:lnTo>
                      <a:lnTo>
                        <a:pt x="0" y="389"/>
                      </a:lnTo>
                      <a:lnTo>
                        <a:pt x="0" y="388"/>
                      </a:lnTo>
                      <a:lnTo>
                        <a:pt x="0" y="387"/>
                      </a:lnTo>
                      <a:lnTo>
                        <a:pt x="2" y="384"/>
                      </a:lnTo>
                      <a:lnTo>
                        <a:pt x="7" y="380"/>
                      </a:lnTo>
                      <a:lnTo>
                        <a:pt x="11" y="377"/>
                      </a:lnTo>
                      <a:lnTo>
                        <a:pt x="14" y="374"/>
                      </a:lnTo>
                      <a:lnTo>
                        <a:pt x="16" y="371"/>
                      </a:lnTo>
                      <a:lnTo>
                        <a:pt x="19" y="369"/>
                      </a:lnTo>
                      <a:lnTo>
                        <a:pt x="20" y="368"/>
                      </a:lnTo>
                      <a:lnTo>
                        <a:pt x="21" y="365"/>
                      </a:lnTo>
                      <a:lnTo>
                        <a:pt x="23" y="363"/>
                      </a:lnTo>
                      <a:lnTo>
                        <a:pt x="24" y="360"/>
                      </a:lnTo>
                      <a:lnTo>
                        <a:pt x="25" y="359"/>
                      </a:lnTo>
                      <a:lnTo>
                        <a:pt x="25" y="357"/>
                      </a:lnTo>
                      <a:lnTo>
                        <a:pt x="26" y="357"/>
                      </a:lnTo>
                      <a:lnTo>
                        <a:pt x="28" y="356"/>
                      </a:lnTo>
                      <a:lnTo>
                        <a:pt x="30" y="355"/>
                      </a:lnTo>
                      <a:lnTo>
                        <a:pt x="32" y="352"/>
                      </a:lnTo>
                      <a:lnTo>
                        <a:pt x="33" y="352"/>
                      </a:lnTo>
                      <a:lnTo>
                        <a:pt x="34" y="351"/>
                      </a:lnTo>
                      <a:lnTo>
                        <a:pt x="37" y="350"/>
                      </a:lnTo>
                      <a:lnTo>
                        <a:pt x="39" y="349"/>
                      </a:lnTo>
                      <a:lnTo>
                        <a:pt x="39" y="347"/>
                      </a:lnTo>
                      <a:lnTo>
                        <a:pt x="39" y="346"/>
                      </a:lnTo>
                      <a:lnTo>
                        <a:pt x="40" y="343"/>
                      </a:lnTo>
                      <a:lnTo>
                        <a:pt x="40" y="342"/>
                      </a:lnTo>
                      <a:lnTo>
                        <a:pt x="40" y="341"/>
                      </a:lnTo>
                      <a:lnTo>
                        <a:pt x="43" y="338"/>
                      </a:lnTo>
                      <a:lnTo>
                        <a:pt x="43" y="337"/>
                      </a:lnTo>
                      <a:lnTo>
                        <a:pt x="43" y="335"/>
                      </a:lnTo>
                      <a:lnTo>
                        <a:pt x="44" y="332"/>
                      </a:lnTo>
                      <a:lnTo>
                        <a:pt x="46" y="331"/>
                      </a:lnTo>
                      <a:lnTo>
                        <a:pt x="47" y="331"/>
                      </a:lnTo>
                      <a:lnTo>
                        <a:pt x="48" y="330"/>
                      </a:lnTo>
                      <a:lnTo>
                        <a:pt x="51" y="327"/>
                      </a:lnTo>
                      <a:lnTo>
                        <a:pt x="52" y="326"/>
                      </a:lnTo>
                      <a:lnTo>
                        <a:pt x="56" y="322"/>
                      </a:lnTo>
                      <a:lnTo>
                        <a:pt x="56" y="319"/>
                      </a:lnTo>
                      <a:lnTo>
                        <a:pt x="56" y="318"/>
                      </a:lnTo>
                      <a:lnTo>
                        <a:pt x="54" y="317"/>
                      </a:lnTo>
                      <a:lnTo>
                        <a:pt x="54" y="316"/>
                      </a:lnTo>
                      <a:lnTo>
                        <a:pt x="54" y="314"/>
                      </a:lnTo>
                      <a:lnTo>
                        <a:pt x="54" y="313"/>
                      </a:lnTo>
                      <a:lnTo>
                        <a:pt x="53" y="313"/>
                      </a:lnTo>
                      <a:lnTo>
                        <a:pt x="52" y="312"/>
                      </a:lnTo>
                      <a:lnTo>
                        <a:pt x="52" y="309"/>
                      </a:lnTo>
                      <a:lnTo>
                        <a:pt x="49" y="310"/>
                      </a:lnTo>
                      <a:lnTo>
                        <a:pt x="51" y="308"/>
                      </a:lnTo>
                      <a:lnTo>
                        <a:pt x="49" y="305"/>
                      </a:lnTo>
                      <a:lnTo>
                        <a:pt x="48" y="304"/>
                      </a:lnTo>
                      <a:lnTo>
                        <a:pt x="47" y="303"/>
                      </a:lnTo>
                      <a:lnTo>
                        <a:pt x="44" y="303"/>
                      </a:lnTo>
                      <a:lnTo>
                        <a:pt x="40" y="300"/>
                      </a:lnTo>
                      <a:lnTo>
                        <a:pt x="39" y="300"/>
                      </a:lnTo>
                      <a:lnTo>
                        <a:pt x="38" y="293"/>
                      </a:lnTo>
                      <a:lnTo>
                        <a:pt x="35" y="293"/>
                      </a:lnTo>
                      <a:lnTo>
                        <a:pt x="34" y="290"/>
                      </a:lnTo>
                      <a:lnTo>
                        <a:pt x="34" y="286"/>
                      </a:lnTo>
                      <a:lnTo>
                        <a:pt x="35" y="285"/>
                      </a:lnTo>
                      <a:lnTo>
                        <a:pt x="32" y="275"/>
                      </a:lnTo>
                      <a:lnTo>
                        <a:pt x="30" y="272"/>
                      </a:lnTo>
                      <a:lnTo>
                        <a:pt x="34" y="271"/>
                      </a:lnTo>
                      <a:lnTo>
                        <a:pt x="38" y="270"/>
                      </a:lnTo>
                      <a:lnTo>
                        <a:pt x="40" y="267"/>
                      </a:lnTo>
                      <a:lnTo>
                        <a:pt x="46" y="265"/>
                      </a:lnTo>
                      <a:lnTo>
                        <a:pt x="47" y="263"/>
                      </a:lnTo>
                      <a:lnTo>
                        <a:pt x="51" y="262"/>
                      </a:lnTo>
                      <a:lnTo>
                        <a:pt x="53" y="261"/>
                      </a:lnTo>
                      <a:lnTo>
                        <a:pt x="56" y="260"/>
                      </a:lnTo>
                      <a:lnTo>
                        <a:pt x="61" y="257"/>
                      </a:lnTo>
                      <a:lnTo>
                        <a:pt x="66" y="255"/>
                      </a:lnTo>
                      <a:lnTo>
                        <a:pt x="71" y="253"/>
                      </a:lnTo>
                      <a:lnTo>
                        <a:pt x="72" y="253"/>
                      </a:lnTo>
                      <a:lnTo>
                        <a:pt x="79" y="251"/>
                      </a:lnTo>
                      <a:lnTo>
                        <a:pt x="80" y="251"/>
                      </a:lnTo>
                      <a:lnTo>
                        <a:pt x="87" y="249"/>
                      </a:lnTo>
                      <a:lnTo>
                        <a:pt x="89" y="249"/>
                      </a:lnTo>
                      <a:lnTo>
                        <a:pt x="95" y="248"/>
                      </a:lnTo>
                      <a:lnTo>
                        <a:pt x="98" y="247"/>
                      </a:lnTo>
                      <a:lnTo>
                        <a:pt x="104" y="247"/>
                      </a:lnTo>
                      <a:lnTo>
                        <a:pt x="107" y="247"/>
                      </a:lnTo>
                      <a:lnTo>
                        <a:pt x="108" y="246"/>
                      </a:lnTo>
                      <a:lnTo>
                        <a:pt x="109" y="246"/>
                      </a:lnTo>
                      <a:lnTo>
                        <a:pt x="112" y="247"/>
                      </a:lnTo>
                      <a:lnTo>
                        <a:pt x="113" y="246"/>
                      </a:lnTo>
                      <a:lnTo>
                        <a:pt x="115" y="247"/>
                      </a:lnTo>
                      <a:lnTo>
                        <a:pt x="119" y="247"/>
                      </a:lnTo>
                      <a:lnTo>
                        <a:pt x="120" y="247"/>
                      </a:lnTo>
                      <a:lnTo>
                        <a:pt x="122" y="247"/>
                      </a:lnTo>
                      <a:lnTo>
                        <a:pt x="123" y="246"/>
                      </a:lnTo>
                      <a:lnTo>
                        <a:pt x="124" y="246"/>
                      </a:lnTo>
                      <a:lnTo>
                        <a:pt x="126" y="247"/>
                      </a:lnTo>
                      <a:lnTo>
                        <a:pt x="127" y="247"/>
                      </a:lnTo>
                      <a:lnTo>
                        <a:pt x="128" y="248"/>
                      </a:lnTo>
                      <a:lnTo>
                        <a:pt x="132" y="251"/>
                      </a:lnTo>
                      <a:lnTo>
                        <a:pt x="133" y="251"/>
                      </a:lnTo>
                      <a:lnTo>
                        <a:pt x="134" y="251"/>
                      </a:lnTo>
                      <a:lnTo>
                        <a:pt x="137" y="252"/>
                      </a:lnTo>
                      <a:lnTo>
                        <a:pt x="138" y="253"/>
                      </a:lnTo>
                      <a:lnTo>
                        <a:pt x="141" y="253"/>
                      </a:lnTo>
                      <a:lnTo>
                        <a:pt x="142" y="253"/>
                      </a:lnTo>
                      <a:lnTo>
                        <a:pt x="145" y="252"/>
                      </a:lnTo>
                      <a:lnTo>
                        <a:pt x="146" y="251"/>
                      </a:lnTo>
                      <a:lnTo>
                        <a:pt x="148" y="249"/>
                      </a:lnTo>
                      <a:lnTo>
                        <a:pt x="150" y="248"/>
                      </a:lnTo>
                      <a:lnTo>
                        <a:pt x="151" y="247"/>
                      </a:lnTo>
                      <a:lnTo>
                        <a:pt x="152" y="247"/>
                      </a:lnTo>
                      <a:lnTo>
                        <a:pt x="155" y="246"/>
                      </a:lnTo>
                      <a:lnTo>
                        <a:pt x="157" y="246"/>
                      </a:lnTo>
                      <a:lnTo>
                        <a:pt x="161" y="246"/>
                      </a:lnTo>
                      <a:lnTo>
                        <a:pt x="164" y="243"/>
                      </a:lnTo>
                      <a:lnTo>
                        <a:pt x="167" y="243"/>
                      </a:lnTo>
                      <a:lnTo>
                        <a:pt x="169" y="242"/>
                      </a:lnTo>
                      <a:lnTo>
                        <a:pt x="170" y="242"/>
                      </a:lnTo>
                      <a:lnTo>
                        <a:pt x="171" y="242"/>
                      </a:lnTo>
                      <a:lnTo>
                        <a:pt x="175" y="242"/>
                      </a:lnTo>
                      <a:lnTo>
                        <a:pt x="178" y="242"/>
                      </a:lnTo>
                      <a:lnTo>
                        <a:pt x="180" y="242"/>
                      </a:lnTo>
                      <a:lnTo>
                        <a:pt x="183" y="242"/>
                      </a:lnTo>
                      <a:lnTo>
                        <a:pt x="183" y="241"/>
                      </a:lnTo>
                      <a:lnTo>
                        <a:pt x="185" y="239"/>
                      </a:lnTo>
                      <a:lnTo>
                        <a:pt x="187" y="238"/>
                      </a:lnTo>
                      <a:lnTo>
                        <a:pt x="188" y="238"/>
                      </a:lnTo>
                      <a:lnTo>
                        <a:pt x="189" y="237"/>
                      </a:lnTo>
                      <a:lnTo>
                        <a:pt x="190" y="235"/>
                      </a:lnTo>
                      <a:lnTo>
                        <a:pt x="194" y="234"/>
                      </a:lnTo>
                      <a:lnTo>
                        <a:pt x="195" y="233"/>
                      </a:lnTo>
                      <a:lnTo>
                        <a:pt x="197" y="232"/>
                      </a:lnTo>
                      <a:lnTo>
                        <a:pt x="198" y="230"/>
                      </a:lnTo>
                      <a:lnTo>
                        <a:pt x="199" y="229"/>
                      </a:lnTo>
                      <a:lnTo>
                        <a:pt x="201" y="228"/>
                      </a:lnTo>
                      <a:lnTo>
                        <a:pt x="202" y="227"/>
                      </a:lnTo>
                      <a:lnTo>
                        <a:pt x="203" y="223"/>
                      </a:lnTo>
                      <a:lnTo>
                        <a:pt x="203" y="222"/>
                      </a:lnTo>
                      <a:lnTo>
                        <a:pt x="204" y="220"/>
                      </a:lnTo>
                      <a:lnTo>
                        <a:pt x="207" y="216"/>
                      </a:lnTo>
                      <a:lnTo>
                        <a:pt x="209" y="215"/>
                      </a:lnTo>
                      <a:lnTo>
                        <a:pt x="209" y="214"/>
                      </a:lnTo>
                      <a:lnTo>
                        <a:pt x="211" y="214"/>
                      </a:lnTo>
                      <a:lnTo>
                        <a:pt x="212" y="213"/>
                      </a:lnTo>
                      <a:lnTo>
                        <a:pt x="213" y="210"/>
                      </a:lnTo>
                      <a:lnTo>
                        <a:pt x="215" y="209"/>
                      </a:lnTo>
                      <a:lnTo>
                        <a:pt x="216" y="206"/>
                      </a:lnTo>
                      <a:lnTo>
                        <a:pt x="220" y="205"/>
                      </a:lnTo>
                      <a:lnTo>
                        <a:pt x="221" y="206"/>
                      </a:lnTo>
                      <a:lnTo>
                        <a:pt x="222" y="206"/>
                      </a:lnTo>
                      <a:lnTo>
                        <a:pt x="225" y="206"/>
                      </a:lnTo>
                      <a:lnTo>
                        <a:pt x="227" y="204"/>
                      </a:lnTo>
                      <a:lnTo>
                        <a:pt x="228" y="202"/>
                      </a:lnTo>
                      <a:lnTo>
                        <a:pt x="230" y="201"/>
                      </a:lnTo>
                      <a:lnTo>
                        <a:pt x="230" y="200"/>
                      </a:lnTo>
                      <a:lnTo>
                        <a:pt x="230" y="197"/>
                      </a:lnTo>
                      <a:lnTo>
                        <a:pt x="230" y="195"/>
                      </a:lnTo>
                      <a:lnTo>
                        <a:pt x="228" y="190"/>
                      </a:lnTo>
                      <a:lnTo>
                        <a:pt x="227" y="187"/>
                      </a:lnTo>
                      <a:lnTo>
                        <a:pt x="226" y="182"/>
                      </a:lnTo>
                      <a:lnTo>
                        <a:pt x="225" y="180"/>
                      </a:lnTo>
                      <a:lnTo>
                        <a:pt x="223" y="174"/>
                      </a:lnTo>
                      <a:lnTo>
                        <a:pt x="221" y="172"/>
                      </a:lnTo>
                      <a:lnTo>
                        <a:pt x="220" y="171"/>
                      </a:lnTo>
                      <a:lnTo>
                        <a:pt x="218" y="171"/>
                      </a:lnTo>
                      <a:lnTo>
                        <a:pt x="218" y="169"/>
                      </a:lnTo>
                      <a:lnTo>
                        <a:pt x="218" y="168"/>
                      </a:lnTo>
                      <a:lnTo>
                        <a:pt x="218" y="167"/>
                      </a:lnTo>
                      <a:lnTo>
                        <a:pt x="220" y="167"/>
                      </a:lnTo>
                      <a:lnTo>
                        <a:pt x="221" y="167"/>
                      </a:lnTo>
                      <a:lnTo>
                        <a:pt x="222" y="167"/>
                      </a:lnTo>
                      <a:lnTo>
                        <a:pt x="223" y="167"/>
                      </a:lnTo>
                      <a:lnTo>
                        <a:pt x="225" y="166"/>
                      </a:lnTo>
                      <a:lnTo>
                        <a:pt x="226" y="164"/>
                      </a:lnTo>
                      <a:lnTo>
                        <a:pt x="227" y="164"/>
                      </a:lnTo>
                      <a:lnTo>
                        <a:pt x="227" y="163"/>
                      </a:lnTo>
                      <a:lnTo>
                        <a:pt x="228" y="163"/>
                      </a:lnTo>
                      <a:lnTo>
                        <a:pt x="227" y="161"/>
                      </a:lnTo>
                      <a:lnTo>
                        <a:pt x="227" y="159"/>
                      </a:lnTo>
                      <a:lnTo>
                        <a:pt x="226" y="158"/>
                      </a:lnTo>
                      <a:lnTo>
                        <a:pt x="226" y="157"/>
                      </a:lnTo>
                      <a:lnTo>
                        <a:pt x="225" y="155"/>
                      </a:lnTo>
                      <a:lnTo>
                        <a:pt x="223" y="157"/>
                      </a:lnTo>
                      <a:lnTo>
                        <a:pt x="222" y="155"/>
                      </a:lnTo>
                      <a:lnTo>
                        <a:pt x="218" y="155"/>
                      </a:lnTo>
                      <a:lnTo>
                        <a:pt x="218" y="157"/>
                      </a:lnTo>
                      <a:lnTo>
                        <a:pt x="217" y="157"/>
                      </a:lnTo>
                      <a:lnTo>
                        <a:pt x="216" y="157"/>
                      </a:lnTo>
                      <a:lnTo>
                        <a:pt x="216" y="155"/>
                      </a:lnTo>
                      <a:lnTo>
                        <a:pt x="216" y="154"/>
                      </a:lnTo>
                      <a:lnTo>
                        <a:pt x="215" y="153"/>
                      </a:lnTo>
                      <a:lnTo>
                        <a:pt x="213" y="153"/>
                      </a:lnTo>
                      <a:lnTo>
                        <a:pt x="212" y="152"/>
                      </a:lnTo>
                      <a:lnTo>
                        <a:pt x="212" y="150"/>
                      </a:lnTo>
                      <a:lnTo>
                        <a:pt x="212" y="149"/>
                      </a:lnTo>
                      <a:lnTo>
                        <a:pt x="207" y="148"/>
                      </a:lnTo>
                      <a:lnTo>
                        <a:pt x="207" y="147"/>
                      </a:lnTo>
                      <a:lnTo>
                        <a:pt x="206" y="145"/>
                      </a:lnTo>
                      <a:lnTo>
                        <a:pt x="206" y="144"/>
                      </a:lnTo>
                      <a:lnTo>
                        <a:pt x="207" y="143"/>
                      </a:lnTo>
                      <a:lnTo>
                        <a:pt x="207" y="141"/>
                      </a:lnTo>
                      <a:lnTo>
                        <a:pt x="208" y="134"/>
                      </a:lnTo>
                      <a:lnTo>
                        <a:pt x="209" y="134"/>
                      </a:lnTo>
                      <a:lnTo>
                        <a:pt x="212" y="133"/>
                      </a:lnTo>
                      <a:lnTo>
                        <a:pt x="215" y="131"/>
                      </a:lnTo>
                      <a:lnTo>
                        <a:pt x="216" y="130"/>
                      </a:lnTo>
                      <a:lnTo>
                        <a:pt x="217" y="127"/>
                      </a:lnTo>
                      <a:lnTo>
                        <a:pt x="220" y="121"/>
                      </a:lnTo>
                      <a:lnTo>
                        <a:pt x="223" y="116"/>
                      </a:lnTo>
                      <a:lnTo>
                        <a:pt x="226" y="113"/>
                      </a:lnTo>
                      <a:lnTo>
                        <a:pt x="228" y="113"/>
                      </a:lnTo>
                      <a:lnTo>
                        <a:pt x="230" y="112"/>
                      </a:lnTo>
                      <a:lnTo>
                        <a:pt x="232" y="110"/>
                      </a:lnTo>
                      <a:lnTo>
                        <a:pt x="235" y="107"/>
                      </a:lnTo>
                      <a:lnTo>
                        <a:pt x="235" y="106"/>
                      </a:lnTo>
                      <a:lnTo>
                        <a:pt x="237" y="102"/>
                      </a:lnTo>
                      <a:lnTo>
                        <a:pt x="237" y="98"/>
                      </a:lnTo>
                      <a:lnTo>
                        <a:pt x="239" y="92"/>
                      </a:lnTo>
                      <a:lnTo>
                        <a:pt x="242" y="86"/>
                      </a:lnTo>
                      <a:lnTo>
                        <a:pt x="254" y="68"/>
                      </a:lnTo>
                      <a:lnTo>
                        <a:pt x="256" y="63"/>
                      </a:lnTo>
                      <a:lnTo>
                        <a:pt x="263" y="55"/>
                      </a:lnTo>
                      <a:lnTo>
                        <a:pt x="264" y="53"/>
                      </a:lnTo>
                      <a:lnTo>
                        <a:pt x="263" y="51"/>
                      </a:lnTo>
                      <a:lnTo>
                        <a:pt x="265" y="50"/>
                      </a:lnTo>
                      <a:lnTo>
                        <a:pt x="269" y="46"/>
                      </a:lnTo>
                      <a:lnTo>
                        <a:pt x="270" y="45"/>
                      </a:lnTo>
                      <a:lnTo>
                        <a:pt x="274" y="42"/>
                      </a:lnTo>
                      <a:lnTo>
                        <a:pt x="278" y="39"/>
                      </a:lnTo>
                      <a:lnTo>
                        <a:pt x="281" y="36"/>
                      </a:lnTo>
                      <a:lnTo>
                        <a:pt x="282" y="33"/>
                      </a:lnTo>
                      <a:lnTo>
                        <a:pt x="282" y="32"/>
                      </a:lnTo>
                      <a:lnTo>
                        <a:pt x="283" y="31"/>
                      </a:lnTo>
                      <a:lnTo>
                        <a:pt x="292" y="25"/>
                      </a:lnTo>
                      <a:lnTo>
                        <a:pt x="295" y="25"/>
                      </a:lnTo>
                      <a:lnTo>
                        <a:pt x="300" y="25"/>
                      </a:lnTo>
                      <a:lnTo>
                        <a:pt x="301" y="25"/>
                      </a:lnTo>
                      <a:lnTo>
                        <a:pt x="330" y="18"/>
                      </a:lnTo>
                      <a:close/>
                    </a:path>
                  </a:pathLst>
                </a:custGeom>
                <a:solidFill>
                  <a:srgbClr val="4561D6"/>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8" name="Freeform 175"/>
                <p:cNvSpPr>
                  <a:spLocks noEditPoints="1"/>
                </p:cNvSpPr>
                <p:nvPr/>
              </p:nvSpPr>
              <p:spPr bwMode="auto">
                <a:xfrm>
                  <a:off x="7535863" y="3632200"/>
                  <a:ext cx="1135063" cy="520700"/>
                </a:xfrm>
                <a:custGeom>
                  <a:avLst/>
                  <a:gdLst>
                    <a:gd name="T0" fmla="*/ 696 w 715"/>
                    <a:gd name="T1" fmla="*/ 141 h 328"/>
                    <a:gd name="T2" fmla="*/ 681 w 715"/>
                    <a:gd name="T3" fmla="*/ 152 h 328"/>
                    <a:gd name="T4" fmla="*/ 699 w 715"/>
                    <a:gd name="T5" fmla="*/ 138 h 328"/>
                    <a:gd name="T6" fmla="*/ 712 w 715"/>
                    <a:gd name="T7" fmla="*/ 129 h 328"/>
                    <a:gd name="T8" fmla="*/ 712 w 715"/>
                    <a:gd name="T9" fmla="*/ 98 h 328"/>
                    <a:gd name="T10" fmla="*/ 705 w 715"/>
                    <a:gd name="T11" fmla="*/ 79 h 328"/>
                    <a:gd name="T12" fmla="*/ 693 w 715"/>
                    <a:gd name="T13" fmla="*/ 69 h 328"/>
                    <a:gd name="T14" fmla="*/ 682 w 715"/>
                    <a:gd name="T15" fmla="*/ 61 h 328"/>
                    <a:gd name="T16" fmla="*/ 259 w 715"/>
                    <a:gd name="T17" fmla="*/ 77 h 328"/>
                    <a:gd name="T18" fmla="*/ 355 w 715"/>
                    <a:gd name="T19" fmla="*/ 63 h 328"/>
                    <a:gd name="T20" fmla="*/ 427 w 715"/>
                    <a:gd name="T21" fmla="*/ 49 h 328"/>
                    <a:gd name="T22" fmla="*/ 496 w 715"/>
                    <a:gd name="T23" fmla="*/ 35 h 328"/>
                    <a:gd name="T24" fmla="*/ 643 w 715"/>
                    <a:gd name="T25" fmla="*/ 3 h 328"/>
                    <a:gd name="T26" fmla="*/ 672 w 715"/>
                    <a:gd name="T27" fmla="*/ 32 h 328"/>
                    <a:gd name="T28" fmla="*/ 698 w 715"/>
                    <a:gd name="T29" fmla="*/ 70 h 328"/>
                    <a:gd name="T30" fmla="*/ 680 w 715"/>
                    <a:gd name="T31" fmla="*/ 53 h 328"/>
                    <a:gd name="T32" fmla="*/ 668 w 715"/>
                    <a:gd name="T33" fmla="*/ 31 h 328"/>
                    <a:gd name="T34" fmla="*/ 661 w 715"/>
                    <a:gd name="T35" fmla="*/ 14 h 328"/>
                    <a:gd name="T36" fmla="*/ 647 w 715"/>
                    <a:gd name="T37" fmla="*/ 12 h 328"/>
                    <a:gd name="T38" fmla="*/ 660 w 715"/>
                    <a:gd name="T39" fmla="*/ 25 h 328"/>
                    <a:gd name="T40" fmla="*/ 670 w 715"/>
                    <a:gd name="T41" fmla="*/ 41 h 328"/>
                    <a:gd name="T42" fmla="*/ 661 w 715"/>
                    <a:gd name="T43" fmla="*/ 41 h 328"/>
                    <a:gd name="T44" fmla="*/ 642 w 715"/>
                    <a:gd name="T45" fmla="*/ 50 h 328"/>
                    <a:gd name="T46" fmla="*/ 624 w 715"/>
                    <a:gd name="T47" fmla="*/ 59 h 328"/>
                    <a:gd name="T48" fmla="*/ 608 w 715"/>
                    <a:gd name="T49" fmla="*/ 67 h 328"/>
                    <a:gd name="T50" fmla="*/ 608 w 715"/>
                    <a:gd name="T51" fmla="*/ 78 h 328"/>
                    <a:gd name="T52" fmla="*/ 633 w 715"/>
                    <a:gd name="T53" fmla="*/ 72 h 328"/>
                    <a:gd name="T54" fmla="*/ 663 w 715"/>
                    <a:gd name="T55" fmla="*/ 70 h 328"/>
                    <a:gd name="T56" fmla="*/ 675 w 715"/>
                    <a:gd name="T57" fmla="*/ 60 h 328"/>
                    <a:gd name="T58" fmla="*/ 685 w 715"/>
                    <a:gd name="T59" fmla="*/ 79 h 328"/>
                    <a:gd name="T60" fmla="*/ 686 w 715"/>
                    <a:gd name="T61" fmla="*/ 98 h 328"/>
                    <a:gd name="T62" fmla="*/ 674 w 715"/>
                    <a:gd name="T63" fmla="*/ 111 h 328"/>
                    <a:gd name="T64" fmla="*/ 668 w 715"/>
                    <a:gd name="T65" fmla="*/ 124 h 328"/>
                    <a:gd name="T66" fmla="*/ 653 w 715"/>
                    <a:gd name="T67" fmla="*/ 133 h 328"/>
                    <a:gd name="T68" fmla="*/ 638 w 715"/>
                    <a:gd name="T69" fmla="*/ 133 h 328"/>
                    <a:gd name="T70" fmla="*/ 625 w 715"/>
                    <a:gd name="T71" fmla="*/ 140 h 328"/>
                    <a:gd name="T72" fmla="*/ 635 w 715"/>
                    <a:gd name="T73" fmla="*/ 153 h 328"/>
                    <a:gd name="T74" fmla="*/ 630 w 715"/>
                    <a:gd name="T75" fmla="*/ 169 h 328"/>
                    <a:gd name="T76" fmla="*/ 642 w 715"/>
                    <a:gd name="T77" fmla="*/ 166 h 328"/>
                    <a:gd name="T78" fmla="*/ 652 w 715"/>
                    <a:gd name="T79" fmla="*/ 168 h 328"/>
                    <a:gd name="T80" fmla="*/ 661 w 715"/>
                    <a:gd name="T81" fmla="*/ 176 h 328"/>
                    <a:gd name="T82" fmla="*/ 656 w 715"/>
                    <a:gd name="T83" fmla="*/ 191 h 328"/>
                    <a:gd name="T84" fmla="*/ 679 w 715"/>
                    <a:gd name="T85" fmla="*/ 159 h 328"/>
                    <a:gd name="T86" fmla="*/ 643 w 715"/>
                    <a:gd name="T87" fmla="*/ 210 h 328"/>
                    <a:gd name="T88" fmla="*/ 599 w 715"/>
                    <a:gd name="T89" fmla="*/ 223 h 328"/>
                    <a:gd name="T90" fmla="*/ 558 w 715"/>
                    <a:gd name="T91" fmla="*/ 267 h 328"/>
                    <a:gd name="T92" fmla="*/ 547 w 715"/>
                    <a:gd name="T93" fmla="*/ 318 h 328"/>
                    <a:gd name="T94" fmla="*/ 446 w 715"/>
                    <a:gd name="T95" fmla="*/ 289 h 328"/>
                    <a:gd name="T96" fmla="*/ 402 w 715"/>
                    <a:gd name="T97" fmla="*/ 256 h 328"/>
                    <a:gd name="T98" fmla="*/ 333 w 715"/>
                    <a:gd name="T99" fmla="*/ 253 h 328"/>
                    <a:gd name="T100" fmla="*/ 294 w 715"/>
                    <a:gd name="T101" fmla="*/ 247 h 328"/>
                    <a:gd name="T102" fmla="*/ 268 w 715"/>
                    <a:gd name="T103" fmla="*/ 229 h 328"/>
                    <a:gd name="T104" fmla="*/ 174 w 715"/>
                    <a:gd name="T105" fmla="*/ 239 h 328"/>
                    <a:gd name="T106" fmla="*/ 129 w 715"/>
                    <a:gd name="T107" fmla="*/ 260 h 328"/>
                    <a:gd name="T108" fmla="*/ 17 w 715"/>
                    <a:gd name="T109" fmla="*/ 284 h 328"/>
                    <a:gd name="T110" fmla="*/ 21 w 715"/>
                    <a:gd name="T111" fmla="*/ 247 h 328"/>
                    <a:gd name="T112" fmla="*/ 62 w 715"/>
                    <a:gd name="T113" fmla="*/ 213 h 328"/>
                    <a:gd name="T114" fmla="*/ 101 w 715"/>
                    <a:gd name="T115" fmla="*/ 185 h 328"/>
                    <a:gd name="T116" fmla="*/ 123 w 715"/>
                    <a:gd name="T117" fmla="*/ 152 h 328"/>
                    <a:gd name="T118" fmla="*/ 145 w 715"/>
                    <a:gd name="T119" fmla="*/ 144 h 328"/>
                    <a:gd name="T120" fmla="*/ 176 w 715"/>
                    <a:gd name="T121" fmla="*/ 126 h 328"/>
                    <a:gd name="T122" fmla="*/ 191 w 715"/>
                    <a:gd name="T123" fmla="*/ 10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5" h="328">
                      <a:moveTo>
                        <a:pt x="715" y="121"/>
                      </a:moveTo>
                      <a:lnTo>
                        <a:pt x="715" y="131"/>
                      </a:lnTo>
                      <a:lnTo>
                        <a:pt x="715" y="133"/>
                      </a:lnTo>
                      <a:lnTo>
                        <a:pt x="714" y="133"/>
                      </a:lnTo>
                      <a:lnTo>
                        <a:pt x="713" y="133"/>
                      </a:lnTo>
                      <a:lnTo>
                        <a:pt x="710" y="133"/>
                      </a:lnTo>
                      <a:lnTo>
                        <a:pt x="709" y="134"/>
                      </a:lnTo>
                      <a:lnTo>
                        <a:pt x="707" y="135"/>
                      </a:lnTo>
                      <a:lnTo>
                        <a:pt x="704" y="136"/>
                      </a:lnTo>
                      <a:lnTo>
                        <a:pt x="700" y="139"/>
                      </a:lnTo>
                      <a:lnTo>
                        <a:pt x="699" y="140"/>
                      </a:lnTo>
                      <a:lnTo>
                        <a:pt x="698" y="140"/>
                      </a:lnTo>
                      <a:lnTo>
                        <a:pt x="696" y="141"/>
                      </a:lnTo>
                      <a:lnTo>
                        <a:pt x="695" y="143"/>
                      </a:lnTo>
                      <a:lnTo>
                        <a:pt x="691" y="145"/>
                      </a:lnTo>
                      <a:lnTo>
                        <a:pt x="686" y="150"/>
                      </a:lnTo>
                      <a:lnTo>
                        <a:pt x="685" y="153"/>
                      </a:lnTo>
                      <a:lnTo>
                        <a:pt x="684" y="154"/>
                      </a:lnTo>
                      <a:lnTo>
                        <a:pt x="682" y="155"/>
                      </a:lnTo>
                      <a:lnTo>
                        <a:pt x="681" y="157"/>
                      </a:lnTo>
                      <a:lnTo>
                        <a:pt x="680" y="158"/>
                      </a:lnTo>
                      <a:lnTo>
                        <a:pt x="680" y="157"/>
                      </a:lnTo>
                      <a:lnTo>
                        <a:pt x="680" y="155"/>
                      </a:lnTo>
                      <a:lnTo>
                        <a:pt x="681" y="154"/>
                      </a:lnTo>
                      <a:lnTo>
                        <a:pt x="681" y="153"/>
                      </a:lnTo>
                      <a:lnTo>
                        <a:pt x="681" y="152"/>
                      </a:lnTo>
                      <a:lnTo>
                        <a:pt x="682" y="152"/>
                      </a:lnTo>
                      <a:lnTo>
                        <a:pt x="684" y="150"/>
                      </a:lnTo>
                      <a:lnTo>
                        <a:pt x="685" y="149"/>
                      </a:lnTo>
                      <a:lnTo>
                        <a:pt x="686" y="148"/>
                      </a:lnTo>
                      <a:lnTo>
                        <a:pt x="688" y="147"/>
                      </a:lnTo>
                      <a:lnTo>
                        <a:pt x="691" y="143"/>
                      </a:lnTo>
                      <a:lnTo>
                        <a:pt x="693" y="143"/>
                      </a:lnTo>
                      <a:lnTo>
                        <a:pt x="694" y="143"/>
                      </a:lnTo>
                      <a:lnTo>
                        <a:pt x="694" y="141"/>
                      </a:lnTo>
                      <a:lnTo>
                        <a:pt x="695" y="140"/>
                      </a:lnTo>
                      <a:lnTo>
                        <a:pt x="698" y="139"/>
                      </a:lnTo>
                      <a:lnTo>
                        <a:pt x="699" y="139"/>
                      </a:lnTo>
                      <a:lnTo>
                        <a:pt x="699" y="138"/>
                      </a:lnTo>
                      <a:lnTo>
                        <a:pt x="700" y="138"/>
                      </a:lnTo>
                      <a:lnTo>
                        <a:pt x="702" y="136"/>
                      </a:lnTo>
                      <a:lnTo>
                        <a:pt x="702" y="135"/>
                      </a:lnTo>
                      <a:lnTo>
                        <a:pt x="703" y="134"/>
                      </a:lnTo>
                      <a:lnTo>
                        <a:pt x="703" y="135"/>
                      </a:lnTo>
                      <a:lnTo>
                        <a:pt x="704" y="134"/>
                      </a:lnTo>
                      <a:lnTo>
                        <a:pt x="707" y="134"/>
                      </a:lnTo>
                      <a:lnTo>
                        <a:pt x="707" y="133"/>
                      </a:lnTo>
                      <a:lnTo>
                        <a:pt x="708" y="131"/>
                      </a:lnTo>
                      <a:lnTo>
                        <a:pt x="709" y="130"/>
                      </a:lnTo>
                      <a:lnTo>
                        <a:pt x="709" y="129"/>
                      </a:lnTo>
                      <a:lnTo>
                        <a:pt x="710" y="129"/>
                      </a:lnTo>
                      <a:lnTo>
                        <a:pt x="712" y="129"/>
                      </a:lnTo>
                      <a:lnTo>
                        <a:pt x="714" y="128"/>
                      </a:lnTo>
                      <a:lnTo>
                        <a:pt x="714" y="125"/>
                      </a:lnTo>
                      <a:lnTo>
                        <a:pt x="713" y="122"/>
                      </a:lnTo>
                      <a:lnTo>
                        <a:pt x="713" y="120"/>
                      </a:lnTo>
                      <a:lnTo>
                        <a:pt x="713" y="117"/>
                      </a:lnTo>
                      <a:lnTo>
                        <a:pt x="713" y="115"/>
                      </a:lnTo>
                      <a:lnTo>
                        <a:pt x="713" y="111"/>
                      </a:lnTo>
                      <a:lnTo>
                        <a:pt x="713" y="107"/>
                      </a:lnTo>
                      <a:lnTo>
                        <a:pt x="713" y="105"/>
                      </a:lnTo>
                      <a:lnTo>
                        <a:pt x="712" y="103"/>
                      </a:lnTo>
                      <a:lnTo>
                        <a:pt x="712" y="102"/>
                      </a:lnTo>
                      <a:lnTo>
                        <a:pt x="712" y="100"/>
                      </a:lnTo>
                      <a:lnTo>
                        <a:pt x="712" y="98"/>
                      </a:lnTo>
                      <a:lnTo>
                        <a:pt x="712" y="97"/>
                      </a:lnTo>
                      <a:lnTo>
                        <a:pt x="710" y="92"/>
                      </a:lnTo>
                      <a:lnTo>
                        <a:pt x="709" y="89"/>
                      </a:lnTo>
                      <a:lnTo>
                        <a:pt x="709" y="87"/>
                      </a:lnTo>
                      <a:lnTo>
                        <a:pt x="708" y="86"/>
                      </a:lnTo>
                      <a:lnTo>
                        <a:pt x="707" y="84"/>
                      </a:lnTo>
                      <a:lnTo>
                        <a:pt x="704" y="80"/>
                      </a:lnTo>
                      <a:lnTo>
                        <a:pt x="704" y="79"/>
                      </a:lnTo>
                      <a:lnTo>
                        <a:pt x="702" y="75"/>
                      </a:lnTo>
                      <a:lnTo>
                        <a:pt x="703" y="74"/>
                      </a:lnTo>
                      <a:lnTo>
                        <a:pt x="703" y="75"/>
                      </a:lnTo>
                      <a:lnTo>
                        <a:pt x="705" y="78"/>
                      </a:lnTo>
                      <a:lnTo>
                        <a:pt x="705" y="79"/>
                      </a:lnTo>
                      <a:lnTo>
                        <a:pt x="709" y="84"/>
                      </a:lnTo>
                      <a:lnTo>
                        <a:pt x="712" y="92"/>
                      </a:lnTo>
                      <a:lnTo>
                        <a:pt x="713" y="93"/>
                      </a:lnTo>
                      <a:lnTo>
                        <a:pt x="713" y="97"/>
                      </a:lnTo>
                      <a:lnTo>
                        <a:pt x="714" y="105"/>
                      </a:lnTo>
                      <a:lnTo>
                        <a:pt x="714" y="114"/>
                      </a:lnTo>
                      <a:lnTo>
                        <a:pt x="715" y="121"/>
                      </a:lnTo>
                      <a:close/>
                      <a:moveTo>
                        <a:pt x="689" y="64"/>
                      </a:moveTo>
                      <a:lnTo>
                        <a:pt x="690" y="63"/>
                      </a:lnTo>
                      <a:lnTo>
                        <a:pt x="690" y="64"/>
                      </a:lnTo>
                      <a:lnTo>
                        <a:pt x="691" y="65"/>
                      </a:lnTo>
                      <a:lnTo>
                        <a:pt x="693" y="68"/>
                      </a:lnTo>
                      <a:lnTo>
                        <a:pt x="693" y="69"/>
                      </a:lnTo>
                      <a:lnTo>
                        <a:pt x="694" y="72"/>
                      </a:lnTo>
                      <a:lnTo>
                        <a:pt x="694" y="73"/>
                      </a:lnTo>
                      <a:lnTo>
                        <a:pt x="693" y="73"/>
                      </a:lnTo>
                      <a:lnTo>
                        <a:pt x="690" y="73"/>
                      </a:lnTo>
                      <a:lnTo>
                        <a:pt x="689" y="72"/>
                      </a:lnTo>
                      <a:lnTo>
                        <a:pt x="690" y="70"/>
                      </a:lnTo>
                      <a:lnTo>
                        <a:pt x="690" y="68"/>
                      </a:lnTo>
                      <a:lnTo>
                        <a:pt x="689" y="68"/>
                      </a:lnTo>
                      <a:lnTo>
                        <a:pt x="688" y="67"/>
                      </a:lnTo>
                      <a:lnTo>
                        <a:pt x="686" y="65"/>
                      </a:lnTo>
                      <a:lnTo>
                        <a:pt x="685" y="64"/>
                      </a:lnTo>
                      <a:lnTo>
                        <a:pt x="682" y="63"/>
                      </a:lnTo>
                      <a:lnTo>
                        <a:pt x="682" y="61"/>
                      </a:lnTo>
                      <a:lnTo>
                        <a:pt x="684" y="61"/>
                      </a:lnTo>
                      <a:lnTo>
                        <a:pt x="685" y="61"/>
                      </a:lnTo>
                      <a:lnTo>
                        <a:pt x="686" y="61"/>
                      </a:lnTo>
                      <a:lnTo>
                        <a:pt x="689" y="63"/>
                      </a:lnTo>
                      <a:lnTo>
                        <a:pt x="688" y="63"/>
                      </a:lnTo>
                      <a:lnTo>
                        <a:pt x="689" y="64"/>
                      </a:lnTo>
                      <a:close/>
                      <a:moveTo>
                        <a:pt x="205" y="84"/>
                      </a:moveTo>
                      <a:lnTo>
                        <a:pt x="219" y="83"/>
                      </a:lnTo>
                      <a:lnTo>
                        <a:pt x="223" y="82"/>
                      </a:lnTo>
                      <a:lnTo>
                        <a:pt x="242" y="79"/>
                      </a:lnTo>
                      <a:lnTo>
                        <a:pt x="252" y="78"/>
                      </a:lnTo>
                      <a:lnTo>
                        <a:pt x="254" y="78"/>
                      </a:lnTo>
                      <a:lnTo>
                        <a:pt x="259" y="77"/>
                      </a:lnTo>
                      <a:lnTo>
                        <a:pt x="261" y="77"/>
                      </a:lnTo>
                      <a:lnTo>
                        <a:pt x="267" y="75"/>
                      </a:lnTo>
                      <a:lnTo>
                        <a:pt x="272" y="75"/>
                      </a:lnTo>
                      <a:lnTo>
                        <a:pt x="278" y="74"/>
                      </a:lnTo>
                      <a:lnTo>
                        <a:pt x="292" y="73"/>
                      </a:lnTo>
                      <a:lnTo>
                        <a:pt x="309" y="70"/>
                      </a:lnTo>
                      <a:lnTo>
                        <a:pt x="314" y="70"/>
                      </a:lnTo>
                      <a:lnTo>
                        <a:pt x="323" y="68"/>
                      </a:lnTo>
                      <a:lnTo>
                        <a:pt x="325" y="68"/>
                      </a:lnTo>
                      <a:lnTo>
                        <a:pt x="331" y="67"/>
                      </a:lnTo>
                      <a:lnTo>
                        <a:pt x="334" y="67"/>
                      </a:lnTo>
                      <a:lnTo>
                        <a:pt x="351" y="64"/>
                      </a:lnTo>
                      <a:lnTo>
                        <a:pt x="355" y="63"/>
                      </a:lnTo>
                      <a:lnTo>
                        <a:pt x="366" y="60"/>
                      </a:lnTo>
                      <a:lnTo>
                        <a:pt x="370" y="60"/>
                      </a:lnTo>
                      <a:lnTo>
                        <a:pt x="372" y="59"/>
                      </a:lnTo>
                      <a:lnTo>
                        <a:pt x="380" y="58"/>
                      </a:lnTo>
                      <a:lnTo>
                        <a:pt x="390" y="56"/>
                      </a:lnTo>
                      <a:lnTo>
                        <a:pt x="397" y="55"/>
                      </a:lnTo>
                      <a:lnTo>
                        <a:pt x="398" y="55"/>
                      </a:lnTo>
                      <a:lnTo>
                        <a:pt x="409" y="53"/>
                      </a:lnTo>
                      <a:lnTo>
                        <a:pt x="412" y="51"/>
                      </a:lnTo>
                      <a:lnTo>
                        <a:pt x="414" y="51"/>
                      </a:lnTo>
                      <a:lnTo>
                        <a:pt x="423" y="50"/>
                      </a:lnTo>
                      <a:lnTo>
                        <a:pt x="426" y="49"/>
                      </a:lnTo>
                      <a:lnTo>
                        <a:pt x="427" y="49"/>
                      </a:lnTo>
                      <a:lnTo>
                        <a:pt x="428" y="49"/>
                      </a:lnTo>
                      <a:lnTo>
                        <a:pt x="433" y="47"/>
                      </a:lnTo>
                      <a:lnTo>
                        <a:pt x="435" y="47"/>
                      </a:lnTo>
                      <a:lnTo>
                        <a:pt x="445" y="46"/>
                      </a:lnTo>
                      <a:lnTo>
                        <a:pt x="450" y="45"/>
                      </a:lnTo>
                      <a:lnTo>
                        <a:pt x="451" y="45"/>
                      </a:lnTo>
                      <a:lnTo>
                        <a:pt x="453" y="44"/>
                      </a:lnTo>
                      <a:lnTo>
                        <a:pt x="461" y="42"/>
                      </a:lnTo>
                      <a:lnTo>
                        <a:pt x="468" y="41"/>
                      </a:lnTo>
                      <a:lnTo>
                        <a:pt x="477" y="39"/>
                      </a:lnTo>
                      <a:lnTo>
                        <a:pt x="483" y="37"/>
                      </a:lnTo>
                      <a:lnTo>
                        <a:pt x="484" y="37"/>
                      </a:lnTo>
                      <a:lnTo>
                        <a:pt x="496" y="35"/>
                      </a:lnTo>
                      <a:lnTo>
                        <a:pt x="497" y="35"/>
                      </a:lnTo>
                      <a:lnTo>
                        <a:pt x="506" y="33"/>
                      </a:lnTo>
                      <a:lnTo>
                        <a:pt x="544" y="26"/>
                      </a:lnTo>
                      <a:lnTo>
                        <a:pt x="547" y="25"/>
                      </a:lnTo>
                      <a:lnTo>
                        <a:pt x="554" y="23"/>
                      </a:lnTo>
                      <a:lnTo>
                        <a:pt x="573" y="20"/>
                      </a:lnTo>
                      <a:lnTo>
                        <a:pt x="582" y="17"/>
                      </a:lnTo>
                      <a:lnTo>
                        <a:pt x="585" y="16"/>
                      </a:lnTo>
                      <a:lnTo>
                        <a:pt x="604" y="12"/>
                      </a:lnTo>
                      <a:lnTo>
                        <a:pt x="608" y="11"/>
                      </a:lnTo>
                      <a:lnTo>
                        <a:pt x="621" y="8"/>
                      </a:lnTo>
                      <a:lnTo>
                        <a:pt x="637" y="4"/>
                      </a:lnTo>
                      <a:lnTo>
                        <a:pt x="643" y="3"/>
                      </a:lnTo>
                      <a:lnTo>
                        <a:pt x="644" y="3"/>
                      </a:lnTo>
                      <a:lnTo>
                        <a:pt x="649" y="2"/>
                      </a:lnTo>
                      <a:lnTo>
                        <a:pt x="651" y="2"/>
                      </a:lnTo>
                      <a:lnTo>
                        <a:pt x="652" y="2"/>
                      </a:lnTo>
                      <a:lnTo>
                        <a:pt x="653" y="0"/>
                      </a:lnTo>
                      <a:lnTo>
                        <a:pt x="655" y="0"/>
                      </a:lnTo>
                      <a:lnTo>
                        <a:pt x="656" y="0"/>
                      </a:lnTo>
                      <a:lnTo>
                        <a:pt x="657" y="0"/>
                      </a:lnTo>
                      <a:lnTo>
                        <a:pt x="658" y="6"/>
                      </a:lnTo>
                      <a:lnTo>
                        <a:pt x="662" y="13"/>
                      </a:lnTo>
                      <a:lnTo>
                        <a:pt x="665" y="20"/>
                      </a:lnTo>
                      <a:lnTo>
                        <a:pt x="668" y="26"/>
                      </a:lnTo>
                      <a:lnTo>
                        <a:pt x="672" y="32"/>
                      </a:lnTo>
                      <a:lnTo>
                        <a:pt x="674" y="35"/>
                      </a:lnTo>
                      <a:lnTo>
                        <a:pt x="676" y="39"/>
                      </a:lnTo>
                      <a:lnTo>
                        <a:pt x="679" y="44"/>
                      </a:lnTo>
                      <a:lnTo>
                        <a:pt x="681" y="46"/>
                      </a:lnTo>
                      <a:lnTo>
                        <a:pt x="686" y="51"/>
                      </a:lnTo>
                      <a:lnTo>
                        <a:pt x="696" y="67"/>
                      </a:lnTo>
                      <a:lnTo>
                        <a:pt x="699" y="70"/>
                      </a:lnTo>
                      <a:lnTo>
                        <a:pt x="702" y="73"/>
                      </a:lnTo>
                      <a:lnTo>
                        <a:pt x="702" y="74"/>
                      </a:lnTo>
                      <a:lnTo>
                        <a:pt x="700" y="74"/>
                      </a:lnTo>
                      <a:lnTo>
                        <a:pt x="700" y="73"/>
                      </a:lnTo>
                      <a:lnTo>
                        <a:pt x="698" y="72"/>
                      </a:lnTo>
                      <a:lnTo>
                        <a:pt x="698" y="70"/>
                      </a:lnTo>
                      <a:lnTo>
                        <a:pt x="695" y="69"/>
                      </a:lnTo>
                      <a:lnTo>
                        <a:pt x="694" y="67"/>
                      </a:lnTo>
                      <a:lnTo>
                        <a:pt x="693" y="65"/>
                      </a:lnTo>
                      <a:lnTo>
                        <a:pt x="693" y="63"/>
                      </a:lnTo>
                      <a:lnTo>
                        <a:pt x="691" y="61"/>
                      </a:lnTo>
                      <a:lnTo>
                        <a:pt x="690" y="59"/>
                      </a:lnTo>
                      <a:lnTo>
                        <a:pt x="688" y="58"/>
                      </a:lnTo>
                      <a:lnTo>
                        <a:pt x="686" y="56"/>
                      </a:lnTo>
                      <a:lnTo>
                        <a:pt x="686" y="55"/>
                      </a:lnTo>
                      <a:lnTo>
                        <a:pt x="685" y="55"/>
                      </a:lnTo>
                      <a:lnTo>
                        <a:pt x="681" y="55"/>
                      </a:lnTo>
                      <a:lnTo>
                        <a:pt x="681" y="54"/>
                      </a:lnTo>
                      <a:lnTo>
                        <a:pt x="680" y="53"/>
                      </a:lnTo>
                      <a:lnTo>
                        <a:pt x="681" y="51"/>
                      </a:lnTo>
                      <a:lnTo>
                        <a:pt x="680" y="51"/>
                      </a:lnTo>
                      <a:lnTo>
                        <a:pt x="679" y="51"/>
                      </a:lnTo>
                      <a:lnTo>
                        <a:pt x="679" y="50"/>
                      </a:lnTo>
                      <a:lnTo>
                        <a:pt x="679" y="49"/>
                      </a:lnTo>
                      <a:lnTo>
                        <a:pt x="679" y="47"/>
                      </a:lnTo>
                      <a:lnTo>
                        <a:pt x="676" y="42"/>
                      </a:lnTo>
                      <a:lnTo>
                        <a:pt x="676" y="41"/>
                      </a:lnTo>
                      <a:lnTo>
                        <a:pt x="675" y="40"/>
                      </a:lnTo>
                      <a:lnTo>
                        <a:pt x="672" y="35"/>
                      </a:lnTo>
                      <a:lnTo>
                        <a:pt x="671" y="33"/>
                      </a:lnTo>
                      <a:lnTo>
                        <a:pt x="670" y="32"/>
                      </a:lnTo>
                      <a:lnTo>
                        <a:pt x="668" y="31"/>
                      </a:lnTo>
                      <a:lnTo>
                        <a:pt x="668" y="30"/>
                      </a:lnTo>
                      <a:lnTo>
                        <a:pt x="667" y="27"/>
                      </a:lnTo>
                      <a:lnTo>
                        <a:pt x="666" y="26"/>
                      </a:lnTo>
                      <a:lnTo>
                        <a:pt x="666" y="27"/>
                      </a:lnTo>
                      <a:lnTo>
                        <a:pt x="665" y="26"/>
                      </a:lnTo>
                      <a:lnTo>
                        <a:pt x="665" y="23"/>
                      </a:lnTo>
                      <a:lnTo>
                        <a:pt x="665" y="22"/>
                      </a:lnTo>
                      <a:lnTo>
                        <a:pt x="665" y="21"/>
                      </a:lnTo>
                      <a:lnTo>
                        <a:pt x="663" y="20"/>
                      </a:lnTo>
                      <a:lnTo>
                        <a:pt x="663" y="18"/>
                      </a:lnTo>
                      <a:lnTo>
                        <a:pt x="662" y="18"/>
                      </a:lnTo>
                      <a:lnTo>
                        <a:pt x="662" y="17"/>
                      </a:lnTo>
                      <a:lnTo>
                        <a:pt x="661" y="14"/>
                      </a:lnTo>
                      <a:lnTo>
                        <a:pt x="660" y="13"/>
                      </a:lnTo>
                      <a:lnTo>
                        <a:pt x="658" y="12"/>
                      </a:lnTo>
                      <a:lnTo>
                        <a:pt x="657" y="11"/>
                      </a:lnTo>
                      <a:lnTo>
                        <a:pt x="656" y="8"/>
                      </a:lnTo>
                      <a:lnTo>
                        <a:pt x="655" y="8"/>
                      </a:lnTo>
                      <a:lnTo>
                        <a:pt x="653" y="8"/>
                      </a:lnTo>
                      <a:lnTo>
                        <a:pt x="651" y="8"/>
                      </a:lnTo>
                      <a:lnTo>
                        <a:pt x="649" y="8"/>
                      </a:lnTo>
                      <a:lnTo>
                        <a:pt x="647" y="7"/>
                      </a:lnTo>
                      <a:lnTo>
                        <a:pt x="646" y="8"/>
                      </a:lnTo>
                      <a:lnTo>
                        <a:pt x="646" y="9"/>
                      </a:lnTo>
                      <a:lnTo>
                        <a:pt x="646" y="11"/>
                      </a:lnTo>
                      <a:lnTo>
                        <a:pt x="647" y="12"/>
                      </a:lnTo>
                      <a:lnTo>
                        <a:pt x="648" y="13"/>
                      </a:lnTo>
                      <a:lnTo>
                        <a:pt x="648" y="14"/>
                      </a:lnTo>
                      <a:lnTo>
                        <a:pt x="649" y="14"/>
                      </a:lnTo>
                      <a:lnTo>
                        <a:pt x="651" y="14"/>
                      </a:lnTo>
                      <a:lnTo>
                        <a:pt x="652" y="16"/>
                      </a:lnTo>
                      <a:lnTo>
                        <a:pt x="655" y="16"/>
                      </a:lnTo>
                      <a:lnTo>
                        <a:pt x="655" y="14"/>
                      </a:lnTo>
                      <a:lnTo>
                        <a:pt x="656" y="14"/>
                      </a:lnTo>
                      <a:lnTo>
                        <a:pt x="657" y="18"/>
                      </a:lnTo>
                      <a:lnTo>
                        <a:pt x="657" y="21"/>
                      </a:lnTo>
                      <a:lnTo>
                        <a:pt x="657" y="22"/>
                      </a:lnTo>
                      <a:lnTo>
                        <a:pt x="658" y="22"/>
                      </a:lnTo>
                      <a:lnTo>
                        <a:pt x="660" y="25"/>
                      </a:lnTo>
                      <a:lnTo>
                        <a:pt x="661" y="27"/>
                      </a:lnTo>
                      <a:lnTo>
                        <a:pt x="662" y="28"/>
                      </a:lnTo>
                      <a:lnTo>
                        <a:pt x="663" y="28"/>
                      </a:lnTo>
                      <a:lnTo>
                        <a:pt x="663" y="30"/>
                      </a:lnTo>
                      <a:lnTo>
                        <a:pt x="663" y="31"/>
                      </a:lnTo>
                      <a:lnTo>
                        <a:pt x="665" y="33"/>
                      </a:lnTo>
                      <a:lnTo>
                        <a:pt x="665" y="35"/>
                      </a:lnTo>
                      <a:lnTo>
                        <a:pt x="666" y="35"/>
                      </a:lnTo>
                      <a:lnTo>
                        <a:pt x="667" y="36"/>
                      </a:lnTo>
                      <a:lnTo>
                        <a:pt x="667" y="37"/>
                      </a:lnTo>
                      <a:lnTo>
                        <a:pt x="667" y="39"/>
                      </a:lnTo>
                      <a:lnTo>
                        <a:pt x="670" y="40"/>
                      </a:lnTo>
                      <a:lnTo>
                        <a:pt x="670" y="41"/>
                      </a:lnTo>
                      <a:lnTo>
                        <a:pt x="671" y="42"/>
                      </a:lnTo>
                      <a:lnTo>
                        <a:pt x="672" y="45"/>
                      </a:lnTo>
                      <a:lnTo>
                        <a:pt x="674" y="47"/>
                      </a:lnTo>
                      <a:lnTo>
                        <a:pt x="674" y="49"/>
                      </a:lnTo>
                      <a:lnTo>
                        <a:pt x="670" y="47"/>
                      </a:lnTo>
                      <a:lnTo>
                        <a:pt x="668" y="46"/>
                      </a:lnTo>
                      <a:lnTo>
                        <a:pt x="667" y="45"/>
                      </a:lnTo>
                      <a:lnTo>
                        <a:pt x="666" y="42"/>
                      </a:lnTo>
                      <a:lnTo>
                        <a:pt x="666" y="41"/>
                      </a:lnTo>
                      <a:lnTo>
                        <a:pt x="665" y="41"/>
                      </a:lnTo>
                      <a:lnTo>
                        <a:pt x="663" y="41"/>
                      </a:lnTo>
                      <a:lnTo>
                        <a:pt x="662" y="41"/>
                      </a:lnTo>
                      <a:lnTo>
                        <a:pt x="661" y="41"/>
                      </a:lnTo>
                      <a:lnTo>
                        <a:pt x="660" y="41"/>
                      </a:lnTo>
                      <a:lnTo>
                        <a:pt x="656" y="41"/>
                      </a:lnTo>
                      <a:lnTo>
                        <a:pt x="653" y="41"/>
                      </a:lnTo>
                      <a:lnTo>
                        <a:pt x="652" y="41"/>
                      </a:lnTo>
                      <a:lnTo>
                        <a:pt x="651" y="41"/>
                      </a:lnTo>
                      <a:lnTo>
                        <a:pt x="651" y="42"/>
                      </a:lnTo>
                      <a:lnTo>
                        <a:pt x="649" y="42"/>
                      </a:lnTo>
                      <a:lnTo>
                        <a:pt x="649" y="44"/>
                      </a:lnTo>
                      <a:lnTo>
                        <a:pt x="651" y="44"/>
                      </a:lnTo>
                      <a:lnTo>
                        <a:pt x="651" y="45"/>
                      </a:lnTo>
                      <a:lnTo>
                        <a:pt x="651" y="46"/>
                      </a:lnTo>
                      <a:lnTo>
                        <a:pt x="648" y="47"/>
                      </a:lnTo>
                      <a:lnTo>
                        <a:pt x="642" y="50"/>
                      </a:lnTo>
                      <a:lnTo>
                        <a:pt x="642" y="51"/>
                      </a:lnTo>
                      <a:lnTo>
                        <a:pt x="641" y="51"/>
                      </a:lnTo>
                      <a:lnTo>
                        <a:pt x="642" y="53"/>
                      </a:lnTo>
                      <a:lnTo>
                        <a:pt x="639" y="54"/>
                      </a:lnTo>
                      <a:lnTo>
                        <a:pt x="638" y="54"/>
                      </a:lnTo>
                      <a:lnTo>
                        <a:pt x="635" y="54"/>
                      </a:lnTo>
                      <a:lnTo>
                        <a:pt x="634" y="54"/>
                      </a:lnTo>
                      <a:lnTo>
                        <a:pt x="633" y="55"/>
                      </a:lnTo>
                      <a:lnTo>
                        <a:pt x="632" y="56"/>
                      </a:lnTo>
                      <a:lnTo>
                        <a:pt x="630" y="58"/>
                      </a:lnTo>
                      <a:lnTo>
                        <a:pt x="630" y="56"/>
                      </a:lnTo>
                      <a:lnTo>
                        <a:pt x="629" y="58"/>
                      </a:lnTo>
                      <a:lnTo>
                        <a:pt x="624" y="59"/>
                      </a:lnTo>
                      <a:lnTo>
                        <a:pt x="624" y="60"/>
                      </a:lnTo>
                      <a:lnTo>
                        <a:pt x="624" y="61"/>
                      </a:lnTo>
                      <a:lnTo>
                        <a:pt x="623" y="64"/>
                      </a:lnTo>
                      <a:lnTo>
                        <a:pt x="621" y="65"/>
                      </a:lnTo>
                      <a:lnTo>
                        <a:pt x="619" y="67"/>
                      </a:lnTo>
                      <a:lnTo>
                        <a:pt x="618" y="69"/>
                      </a:lnTo>
                      <a:lnTo>
                        <a:pt x="615" y="69"/>
                      </a:lnTo>
                      <a:lnTo>
                        <a:pt x="614" y="69"/>
                      </a:lnTo>
                      <a:lnTo>
                        <a:pt x="613" y="69"/>
                      </a:lnTo>
                      <a:lnTo>
                        <a:pt x="611" y="69"/>
                      </a:lnTo>
                      <a:lnTo>
                        <a:pt x="610" y="68"/>
                      </a:lnTo>
                      <a:lnTo>
                        <a:pt x="609" y="67"/>
                      </a:lnTo>
                      <a:lnTo>
                        <a:pt x="608" y="67"/>
                      </a:lnTo>
                      <a:lnTo>
                        <a:pt x="606" y="68"/>
                      </a:lnTo>
                      <a:lnTo>
                        <a:pt x="605" y="69"/>
                      </a:lnTo>
                      <a:lnTo>
                        <a:pt x="605" y="70"/>
                      </a:lnTo>
                      <a:lnTo>
                        <a:pt x="604" y="72"/>
                      </a:lnTo>
                      <a:lnTo>
                        <a:pt x="605" y="72"/>
                      </a:lnTo>
                      <a:lnTo>
                        <a:pt x="605" y="73"/>
                      </a:lnTo>
                      <a:lnTo>
                        <a:pt x="605" y="74"/>
                      </a:lnTo>
                      <a:lnTo>
                        <a:pt x="604" y="75"/>
                      </a:lnTo>
                      <a:lnTo>
                        <a:pt x="605" y="77"/>
                      </a:lnTo>
                      <a:lnTo>
                        <a:pt x="605" y="78"/>
                      </a:lnTo>
                      <a:lnTo>
                        <a:pt x="606" y="79"/>
                      </a:lnTo>
                      <a:lnTo>
                        <a:pt x="608" y="79"/>
                      </a:lnTo>
                      <a:lnTo>
                        <a:pt x="608" y="78"/>
                      </a:lnTo>
                      <a:lnTo>
                        <a:pt x="611" y="77"/>
                      </a:lnTo>
                      <a:lnTo>
                        <a:pt x="613" y="77"/>
                      </a:lnTo>
                      <a:lnTo>
                        <a:pt x="614" y="77"/>
                      </a:lnTo>
                      <a:lnTo>
                        <a:pt x="618" y="75"/>
                      </a:lnTo>
                      <a:lnTo>
                        <a:pt x="620" y="74"/>
                      </a:lnTo>
                      <a:lnTo>
                        <a:pt x="620" y="73"/>
                      </a:lnTo>
                      <a:lnTo>
                        <a:pt x="623" y="73"/>
                      </a:lnTo>
                      <a:lnTo>
                        <a:pt x="623" y="72"/>
                      </a:lnTo>
                      <a:lnTo>
                        <a:pt x="628" y="69"/>
                      </a:lnTo>
                      <a:lnTo>
                        <a:pt x="629" y="70"/>
                      </a:lnTo>
                      <a:lnTo>
                        <a:pt x="632" y="72"/>
                      </a:lnTo>
                      <a:lnTo>
                        <a:pt x="632" y="73"/>
                      </a:lnTo>
                      <a:lnTo>
                        <a:pt x="633" y="72"/>
                      </a:lnTo>
                      <a:lnTo>
                        <a:pt x="635" y="72"/>
                      </a:lnTo>
                      <a:lnTo>
                        <a:pt x="638" y="68"/>
                      </a:lnTo>
                      <a:lnTo>
                        <a:pt x="642" y="65"/>
                      </a:lnTo>
                      <a:lnTo>
                        <a:pt x="646" y="64"/>
                      </a:lnTo>
                      <a:lnTo>
                        <a:pt x="652" y="63"/>
                      </a:lnTo>
                      <a:lnTo>
                        <a:pt x="653" y="63"/>
                      </a:lnTo>
                      <a:lnTo>
                        <a:pt x="655" y="61"/>
                      </a:lnTo>
                      <a:lnTo>
                        <a:pt x="658" y="64"/>
                      </a:lnTo>
                      <a:lnTo>
                        <a:pt x="660" y="65"/>
                      </a:lnTo>
                      <a:lnTo>
                        <a:pt x="660" y="68"/>
                      </a:lnTo>
                      <a:lnTo>
                        <a:pt x="661" y="69"/>
                      </a:lnTo>
                      <a:lnTo>
                        <a:pt x="661" y="70"/>
                      </a:lnTo>
                      <a:lnTo>
                        <a:pt x="663" y="70"/>
                      </a:lnTo>
                      <a:lnTo>
                        <a:pt x="665" y="70"/>
                      </a:lnTo>
                      <a:lnTo>
                        <a:pt x="665" y="69"/>
                      </a:lnTo>
                      <a:lnTo>
                        <a:pt x="665" y="68"/>
                      </a:lnTo>
                      <a:lnTo>
                        <a:pt x="666" y="67"/>
                      </a:lnTo>
                      <a:lnTo>
                        <a:pt x="667" y="65"/>
                      </a:lnTo>
                      <a:lnTo>
                        <a:pt x="666" y="65"/>
                      </a:lnTo>
                      <a:lnTo>
                        <a:pt x="665" y="64"/>
                      </a:lnTo>
                      <a:lnTo>
                        <a:pt x="665" y="63"/>
                      </a:lnTo>
                      <a:lnTo>
                        <a:pt x="667" y="60"/>
                      </a:lnTo>
                      <a:lnTo>
                        <a:pt x="670" y="60"/>
                      </a:lnTo>
                      <a:lnTo>
                        <a:pt x="671" y="60"/>
                      </a:lnTo>
                      <a:lnTo>
                        <a:pt x="672" y="60"/>
                      </a:lnTo>
                      <a:lnTo>
                        <a:pt x="675" y="60"/>
                      </a:lnTo>
                      <a:lnTo>
                        <a:pt x="676" y="61"/>
                      </a:lnTo>
                      <a:lnTo>
                        <a:pt x="676" y="63"/>
                      </a:lnTo>
                      <a:lnTo>
                        <a:pt x="679" y="63"/>
                      </a:lnTo>
                      <a:lnTo>
                        <a:pt x="679" y="64"/>
                      </a:lnTo>
                      <a:lnTo>
                        <a:pt x="680" y="67"/>
                      </a:lnTo>
                      <a:lnTo>
                        <a:pt x="682" y="68"/>
                      </a:lnTo>
                      <a:lnTo>
                        <a:pt x="682" y="69"/>
                      </a:lnTo>
                      <a:lnTo>
                        <a:pt x="682" y="70"/>
                      </a:lnTo>
                      <a:lnTo>
                        <a:pt x="684" y="72"/>
                      </a:lnTo>
                      <a:lnTo>
                        <a:pt x="685" y="74"/>
                      </a:lnTo>
                      <a:lnTo>
                        <a:pt x="685" y="77"/>
                      </a:lnTo>
                      <a:lnTo>
                        <a:pt x="685" y="78"/>
                      </a:lnTo>
                      <a:lnTo>
                        <a:pt x="685" y="79"/>
                      </a:lnTo>
                      <a:lnTo>
                        <a:pt x="686" y="79"/>
                      </a:lnTo>
                      <a:lnTo>
                        <a:pt x="688" y="82"/>
                      </a:lnTo>
                      <a:lnTo>
                        <a:pt x="689" y="84"/>
                      </a:lnTo>
                      <a:lnTo>
                        <a:pt x="689" y="86"/>
                      </a:lnTo>
                      <a:lnTo>
                        <a:pt x="689" y="87"/>
                      </a:lnTo>
                      <a:lnTo>
                        <a:pt x="688" y="89"/>
                      </a:lnTo>
                      <a:lnTo>
                        <a:pt x="688" y="91"/>
                      </a:lnTo>
                      <a:lnTo>
                        <a:pt x="689" y="93"/>
                      </a:lnTo>
                      <a:lnTo>
                        <a:pt x="690" y="93"/>
                      </a:lnTo>
                      <a:lnTo>
                        <a:pt x="690" y="94"/>
                      </a:lnTo>
                      <a:lnTo>
                        <a:pt x="689" y="96"/>
                      </a:lnTo>
                      <a:lnTo>
                        <a:pt x="688" y="97"/>
                      </a:lnTo>
                      <a:lnTo>
                        <a:pt x="686" y="98"/>
                      </a:lnTo>
                      <a:lnTo>
                        <a:pt x="688" y="100"/>
                      </a:lnTo>
                      <a:lnTo>
                        <a:pt x="685" y="101"/>
                      </a:lnTo>
                      <a:lnTo>
                        <a:pt x="682" y="102"/>
                      </a:lnTo>
                      <a:lnTo>
                        <a:pt x="681" y="101"/>
                      </a:lnTo>
                      <a:lnTo>
                        <a:pt x="680" y="101"/>
                      </a:lnTo>
                      <a:lnTo>
                        <a:pt x="677" y="102"/>
                      </a:lnTo>
                      <a:lnTo>
                        <a:pt x="677" y="105"/>
                      </a:lnTo>
                      <a:lnTo>
                        <a:pt x="677" y="106"/>
                      </a:lnTo>
                      <a:lnTo>
                        <a:pt x="676" y="107"/>
                      </a:lnTo>
                      <a:lnTo>
                        <a:pt x="675" y="107"/>
                      </a:lnTo>
                      <a:lnTo>
                        <a:pt x="674" y="108"/>
                      </a:lnTo>
                      <a:lnTo>
                        <a:pt x="674" y="110"/>
                      </a:lnTo>
                      <a:lnTo>
                        <a:pt x="674" y="111"/>
                      </a:lnTo>
                      <a:lnTo>
                        <a:pt x="674" y="112"/>
                      </a:lnTo>
                      <a:lnTo>
                        <a:pt x="672" y="114"/>
                      </a:lnTo>
                      <a:lnTo>
                        <a:pt x="672" y="115"/>
                      </a:lnTo>
                      <a:lnTo>
                        <a:pt x="672" y="116"/>
                      </a:lnTo>
                      <a:lnTo>
                        <a:pt x="672" y="117"/>
                      </a:lnTo>
                      <a:lnTo>
                        <a:pt x="671" y="119"/>
                      </a:lnTo>
                      <a:lnTo>
                        <a:pt x="671" y="120"/>
                      </a:lnTo>
                      <a:lnTo>
                        <a:pt x="672" y="120"/>
                      </a:lnTo>
                      <a:lnTo>
                        <a:pt x="671" y="121"/>
                      </a:lnTo>
                      <a:lnTo>
                        <a:pt x="671" y="122"/>
                      </a:lnTo>
                      <a:lnTo>
                        <a:pt x="670" y="121"/>
                      </a:lnTo>
                      <a:lnTo>
                        <a:pt x="668" y="122"/>
                      </a:lnTo>
                      <a:lnTo>
                        <a:pt x="668" y="124"/>
                      </a:lnTo>
                      <a:lnTo>
                        <a:pt x="668" y="125"/>
                      </a:lnTo>
                      <a:lnTo>
                        <a:pt x="668" y="126"/>
                      </a:lnTo>
                      <a:lnTo>
                        <a:pt x="666" y="129"/>
                      </a:lnTo>
                      <a:lnTo>
                        <a:pt x="665" y="130"/>
                      </a:lnTo>
                      <a:lnTo>
                        <a:pt x="663" y="130"/>
                      </a:lnTo>
                      <a:lnTo>
                        <a:pt x="663" y="131"/>
                      </a:lnTo>
                      <a:lnTo>
                        <a:pt x="663" y="133"/>
                      </a:lnTo>
                      <a:lnTo>
                        <a:pt x="661" y="133"/>
                      </a:lnTo>
                      <a:lnTo>
                        <a:pt x="660" y="133"/>
                      </a:lnTo>
                      <a:lnTo>
                        <a:pt x="658" y="133"/>
                      </a:lnTo>
                      <a:lnTo>
                        <a:pt x="656" y="133"/>
                      </a:lnTo>
                      <a:lnTo>
                        <a:pt x="655" y="133"/>
                      </a:lnTo>
                      <a:lnTo>
                        <a:pt x="653" y="133"/>
                      </a:lnTo>
                      <a:lnTo>
                        <a:pt x="653" y="134"/>
                      </a:lnTo>
                      <a:lnTo>
                        <a:pt x="652" y="134"/>
                      </a:lnTo>
                      <a:lnTo>
                        <a:pt x="649" y="133"/>
                      </a:lnTo>
                      <a:lnTo>
                        <a:pt x="648" y="133"/>
                      </a:lnTo>
                      <a:lnTo>
                        <a:pt x="647" y="133"/>
                      </a:lnTo>
                      <a:lnTo>
                        <a:pt x="647" y="134"/>
                      </a:lnTo>
                      <a:lnTo>
                        <a:pt x="646" y="134"/>
                      </a:lnTo>
                      <a:lnTo>
                        <a:pt x="644" y="134"/>
                      </a:lnTo>
                      <a:lnTo>
                        <a:pt x="643" y="134"/>
                      </a:lnTo>
                      <a:lnTo>
                        <a:pt x="642" y="135"/>
                      </a:lnTo>
                      <a:lnTo>
                        <a:pt x="641" y="134"/>
                      </a:lnTo>
                      <a:lnTo>
                        <a:pt x="639" y="134"/>
                      </a:lnTo>
                      <a:lnTo>
                        <a:pt x="638" y="133"/>
                      </a:lnTo>
                      <a:lnTo>
                        <a:pt x="637" y="133"/>
                      </a:lnTo>
                      <a:lnTo>
                        <a:pt x="635" y="134"/>
                      </a:lnTo>
                      <a:lnTo>
                        <a:pt x="634" y="134"/>
                      </a:lnTo>
                      <a:lnTo>
                        <a:pt x="633" y="134"/>
                      </a:lnTo>
                      <a:lnTo>
                        <a:pt x="632" y="133"/>
                      </a:lnTo>
                      <a:lnTo>
                        <a:pt x="629" y="134"/>
                      </a:lnTo>
                      <a:lnTo>
                        <a:pt x="627" y="134"/>
                      </a:lnTo>
                      <a:lnTo>
                        <a:pt x="624" y="135"/>
                      </a:lnTo>
                      <a:lnTo>
                        <a:pt x="624" y="136"/>
                      </a:lnTo>
                      <a:lnTo>
                        <a:pt x="623" y="136"/>
                      </a:lnTo>
                      <a:lnTo>
                        <a:pt x="623" y="138"/>
                      </a:lnTo>
                      <a:lnTo>
                        <a:pt x="624" y="139"/>
                      </a:lnTo>
                      <a:lnTo>
                        <a:pt x="625" y="140"/>
                      </a:lnTo>
                      <a:lnTo>
                        <a:pt x="627" y="140"/>
                      </a:lnTo>
                      <a:lnTo>
                        <a:pt x="630" y="139"/>
                      </a:lnTo>
                      <a:lnTo>
                        <a:pt x="630" y="140"/>
                      </a:lnTo>
                      <a:lnTo>
                        <a:pt x="634" y="140"/>
                      </a:lnTo>
                      <a:lnTo>
                        <a:pt x="637" y="140"/>
                      </a:lnTo>
                      <a:lnTo>
                        <a:pt x="638" y="141"/>
                      </a:lnTo>
                      <a:lnTo>
                        <a:pt x="638" y="144"/>
                      </a:lnTo>
                      <a:lnTo>
                        <a:pt x="638" y="145"/>
                      </a:lnTo>
                      <a:lnTo>
                        <a:pt x="638" y="148"/>
                      </a:lnTo>
                      <a:lnTo>
                        <a:pt x="638" y="149"/>
                      </a:lnTo>
                      <a:lnTo>
                        <a:pt x="638" y="150"/>
                      </a:lnTo>
                      <a:lnTo>
                        <a:pt x="637" y="152"/>
                      </a:lnTo>
                      <a:lnTo>
                        <a:pt x="635" y="153"/>
                      </a:lnTo>
                      <a:lnTo>
                        <a:pt x="635" y="155"/>
                      </a:lnTo>
                      <a:lnTo>
                        <a:pt x="635" y="157"/>
                      </a:lnTo>
                      <a:lnTo>
                        <a:pt x="635" y="158"/>
                      </a:lnTo>
                      <a:lnTo>
                        <a:pt x="635" y="159"/>
                      </a:lnTo>
                      <a:lnTo>
                        <a:pt x="635" y="162"/>
                      </a:lnTo>
                      <a:lnTo>
                        <a:pt x="634" y="162"/>
                      </a:lnTo>
                      <a:lnTo>
                        <a:pt x="634" y="163"/>
                      </a:lnTo>
                      <a:lnTo>
                        <a:pt x="634" y="164"/>
                      </a:lnTo>
                      <a:lnTo>
                        <a:pt x="633" y="166"/>
                      </a:lnTo>
                      <a:lnTo>
                        <a:pt x="633" y="167"/>
                      </a:lnTo>
                      <a:lnTo>
                        <a:pt x="632" y="168"/>
                      </a:lnTo>
                      <a:lnTo>
                        <a:pt x="632" y="169"/>
                      </a:lnTo>
                      <a:lnTo>
                        <a:pt x="630" y="169"/>
                      </a:lnTo>
                      <a:lnTo>
                        <a:pt x="629" y="171"/>
                      </a:lnTo>
                      <a:lnTo>
                        <a:pt x="629" y="172"/>
                      </a:lnTo>
                      <a:lnTo>
                        <a:pt x="629" y="173"/>
                      </a:lnTo>
                      <a:lnTo>
                        <a:pt x="630" y="175"/>
                      </a:lnTo>
                      <a:lnTo>
                        <a:pt x="632" y="176"/>
                      </a:lnTo>
                      <a:lnTo>
                        <a:pt x="635" y="176"/>
                      </a:lnTo>
                      <a:lnTo>
                        <a:pt x="637" y="175"/>
                      </a:lnTo>
                      <a:lnTo>
                        <a:pt x="639" y="173"/>
                      </a:lnTo>
                      <a:lnTo>
                        <a:pt x="642" y="172"/>
                      </a:lnTo>
                      <a:lnTo>
                        <a:pt x="642" y="171"/>
                      </a:lnTo>
                      <a:lnTo>
                        <a:pt x="642" y="169"/>
                      </a:lnTo>
                      <a:lnTo>
                        <a:pt x="642" y="167"/>
                      </a:lnTo>
                      <a:lnTo>
                        <a:pt x="642" y="166"/>
                      </a:lnTo>
                      <a:lnTo>
                        <a:pt x="643" y="164"/>
                      </a:lnTo>
                      <a:lnTo>
                        <a:pt x="646" y="166"/>
                      </a:lnTo>
                      <a:lnTo>
                        <a:pt x="646" y="167"/>
                      </a:lnTo>
                      <a:lnTo>
                        <a:pt x="647" y="168"/>
                      </a:lnTo>
                      <a:lnTo>
                        <a:pt x="648" y="172"/>
                      </a:lnTo>
                      <a:lnTo>
                        <a:pt x="649" y="173"/>
                      </a:lnTo>
                      <a:lnTo>
                        <a:pt x="651" y="173"/>
                      </a:lnTo>
                      <a:lnTo>
                        <a:pt x="651" y="175"/>
                      </a:lnTo>
                      <a:lnTo>
                        <a:pt x="656" y="173"/>
                      </a:lnTo>
                      <a:lnTo>
                        <a:pt x="657" y="173"/>
                      </a:lnTo>
                      <a:lnTo>
                        <a:pt x="656" y="172"/>
                      </a:lnTo>
                      <a:lnTo>
                        <a:pt x="653" y="169"/>
                      </a:lnTo>
                      <a:lnTo>
                        <a:pt x="652" y="168"/>
                      </a:lnTo>
                      <a:lnTo>
                        <a:pt x="652" y="167"/>
                      </a:lnTo>
                      <a:lnTo>
                        <a:pt x="653" y="167"/>
                      </a:lnTo>
                      <a:lnTo>
                        <a:pt x="656" y="168"/>
                      </a:lnTo>
                      <a:lnTo>
                        <a:pt x="658" y="168"/>
                      </a:lnTo>
                      <a:lnTo>
                        <a:pt x="658" y="169"/>
                      </a:lnTo>
                      <a:lnTo>
                        <a:pt x="660" y="169"/>
                      </a:lnTo>
                      <a:lnTo>
                        <a:pt x="660" y="171"/>
                      </a:lnTo>
                      <a:lnTo>
                        <a:pt x="658" y="171"/>
                      </a:lnTo>
                      <a:lnTo>
                        <a:pt x="658" y="172"/>
                      </a:lnTo>
                      <a:lnTo>
                        <a:pt x="660" y="173"/>
                      </a:lnTo>
                      <a:lnTo>
                        <a:pt x="661" y="173"/>
                      </a:lnTo>
                      <a:lnTo>
                        <a:pt x="661" y="175"/>
                      </a:lnTo>
                      <a:lnTo>
                        <a:pt x="661" y="176"/>
                      </a:lnTo>
                      <a:lnTo>
                        <a:pt x="660" y="180"/>
                      </a:lnTo>
                      <a:lnTo>
                        <a:pt x="658" y="181"/>
                      </a:lnTo>
                      <a:lnTo>
                        <a:pt x="658" y="182"/>
                      </a:lnTo>
                      <a:lnTo>
                        <a:pt x="657" y="183"/>
                      </a:lnTo>
                      <a:lnTo>
                        <a:pt x="656" y="185"/>
                      </a:lnTo>
                      <a:lnTo>
                        <a:pt x="655" y="185"/>
                      </a:lnTo>
                      <a:lnTo>
                        <a:pt x="655" y="186"/>
                      </a:lnTo>
                      <a:lnTo>
                        <a:pt x="653" y="186"/>
                      </a:lnTo>
                      <a:lnTo>
                        <a:pt x="653" y="189"/>
                      </a:lnTo>
                      <a:lnTo>
                        <a:pt x="653" y="190"/>
                      </a:lnTo>
                      <a:lnTo>
                        <a:pt x="653" y="191"/>
                      </a:lnTo>
                      <a:lnTo>
                        <a:pt x="655" y="192"/>
                      </a:lnTo>
                      <a:lnTo>
                        <a:pt x="656" y="191"/>
                      </a:lnTo>
                      <a:lnTo>
                        <a:pt x="656" y="190"/>
                      </a:lnTo>
                      <a:lnTo>
                        <a:pt x="657" y="189"/>
                      </a:lnTo>
                      <a:lnTo>
                        <a:pt x="658" y="187"/>
                      </a:lnTo>
                      <a:lnTo>
                        <a:pt x="660" y="185"/>
                      </a:lnTo>
                      <a:lnTo>
                        <a:pt x="662" y="180"/>
                      </a:lnTo>
                      <a:lnTo>
                        <a:pt x="665" y="176"/>
                      </a:lnTo>
                      <a:lnTo>
                        <a:pt x="667" y="172"/>
                      </a:lnTo>
                      <a:lnTo>
                        <a:pt x="670" y="168"/>
                      </a:lnTo>
                      <a:lnTo>
                        <a:pt x="672" y="163"/>
                      </a:lnTo>
                      <a:lnTo>
                        <a:pt x="674" y="161"/>
                      </a:lnTo>
                      <a:lnTo>
                        <a:pt x="675" y="158"/>
                      </a:lnTo>
                      <a:lnTo>
                        <a:pt x="677" y="158"/>
                      </a:lnTo>
                      <a:lnTo>
                        <a:pt x="679" y="159"/>
                      </a:lnTo>
                      <a:lnTo>
                        <a:pt x="676" y="162"/>
                      </a:lnTo>
                      <a:lnTo>
                        <a:pt x="671" y="168"/>
                      </a:lnTo>
                      <a:lnTo>
                        <a:pt x="666" y="178"/>
                      </a:lnTo>
                      <a:lnTo>
                        <a:pt x="661" y="185"/>
                      </a:lnTo>
                      <a:lnTo>
                        <a:pt x="656" y="194"/>
                      </a:lnTo>
                      <a:lnTo>
                        <a:pt x="652" y="202"/>
                      </a:lnTo>
                      <a:lnTo>
                        <a:pt x="649" y="209"/>
                      </a:lnTo>
                      <a:lnTo>
                        <a:pt x="648" y="214"/>
                      </a:lnTo>
                      <a:lnTo>
                        <a:pt x="648" y="216"/>
                      </a:lnTo>
                      <a:lnTo>
                        <a:pt x="646" y="214"/>
                      </a:lnTo>
                      <a:lnTo>
                        <a:pt x="646" y="213"/>
                      </a:lnTo>
                      <a:lnTo>
                        <a:pt x="646" y="211"/>
                      </a:lnTo>
                      <a:lnTo>
                        <a:pt x="643" y="210"/>
                      </a:lnTo>
                      <a:lnTo>
                        <a:pt x="639" y="210"/>
                      </a:lnTo>
                      <a:lnTo>
                        <a:pt x="638" y="209"/>
                      </a:lnTo>
                      <a:lnTo>
                        <a:pt x="635" y="209"/>
                      </a:lnTo>
                      <a:lnTo>
                        <a:pt x="634" y="209"/>
                      </a:lnTo>
                      <a:lnTo>
                        <a:pt x="633" y="209"/>
                      </a:lnTo>
                      <a:lnTo>
                        <a:pt x="630" y="209"/>
                      </a:lnTo>
                      <a:lnTo>
                        <a:pt x="627" y="210"/>
                      </a:lnTo>
                      <a:lnTo>
                        <a:pt x="623" y="211"/>
                      </a:lnTo>
                      <a:lnTo>
                        <a:pt x="616" y="214"/>
                      </a:lnTo>
                      <a:lnTo>
                        <a:pt x="609" y="216"/>
                      </a:lnTo>
                      <a:lnTo>
                        <a:pt x="606" y="218"/>
                      </a:lnTo>
                      <a:lnTo>
                        <a:pt x="600" y="222"/>
                      </a:lnTo>
                      <a:lnTo>
                        <a:pt x="599" y="223"/>
                      </a:lnTo>
                      <a:lnTo>
                        <a:pt x="596" y="224"/>
                      </a:lnTo>
                      <a:lnTo>
                        <a:pt x="592" y="227"/>
                      </a:lnTo>
                      <a:lnTo>
                        <a:pt x="591" y="229"/>
                      </a:lnTo>
                      <a:lnTo>
                        <a:pt x="585" y="236"/>
                      </a:lnTo>
                      <a:lnTo>
                        <a:pt x="574" y="246"/>
                      </a:lnTo>
                      <a:lnTo>
                        <a:pt x="573" y="247"/>
                      </a:lnTo>
                      <a:lnTo>
                        <a:pt x="571" y="249"/>
                      </a:lnTo>
                      <a:lnTo>
                        <a:pt x="568" y="252"/>
                      </a:lnTo>
                      <a:lnTo>
                        <a:pt x="567" y="255"/>
                      </a:lnTo>
                      <a:lnTo>
                        <a:pt x="563" y="260"/>
                      </a:lnTo>
                      <a:lnTo>
                        <a:pt x="562" y="262"/>
                      </a:lnTo>
                      <a:lnTo>
                        <a:pt x="559" y="265"/>
                      </a:lnTo>
                      <a:lnTo>
                        <a:pt x="558" y="267"/>
                      </a:lnTo>
                      <a:lnTo>
                        <a:pt x="558" y="269"/>
                      </a:lnTo>
                      <a:lnTo>
                        <a:pt x="557" y="271"/>
                      </a:lnTo>
                      <a:lnTo>
                        <a:pt x="555" y="274"/>
                      </a:lnTo>
                      <a:lnTo>
                        <a:pt x="552" y="284"/>
                      </a:lnTo>
                      <a:lnTo>
                        <a:pt x="550" y="286"/>
                      </a:lnTo>
                      <a:lnTo>
                        <a:pt x="550" y="293"/>
                      </a:lnTo>
                      <a:lnTo>
                        <a:pt x="549" y="294"/>
                      </a:lnTo>
                      <a:lnTo>
                        <a:pt x="548" y="305"/>
                      </a:lnTo>
                      <a:lnTo>
                        <a:pt x="548" y="308"/>
                      </a:lnTo>
                      <a:lnTo>
                        <a:pt x="548" y="310"/>
                      </a:lnTo>
                      <a:lnTo>
                        <a:pt x="547" y="312"/>
                      </a:lnTo>
                      <a:lnTo>
                        <a:pt x="547" y="316"/>
                      </a:lnTo>
                      <a:lnTo>
                        <a:pt x="547" y="318"/>
                      </a:lnTo>
                      <a:lnTo>
                        <a:pt x="547" y="319"/>
                      </a:lnTo>
                      <a:lnTo>
                        <a:pt x="543" y="318"/>
                      </a:lnTo>
                      <a:lnTo>
                        <a:pt x="541" y="316"/>
                      </a:lnTo>
                      <a:lnTo>
                        <a:pt x="535" y="316"/>
                      </a:lnTo>
                      <a:lnTo>
                        <a:pt x="531" y="316"/>
                      </a:lnTo>
                      <a:lnTo>
                        <a:pt x="527" y="316"/>
                      </a:lnTo>
                      <a:lnTo>
                        <a:pt x="520" y="317"/>
                      </a:lnTo>
                      <a:lnTo>
                        <a:pt x="511" y="321"/>
                      </a:lnTo>
                      <a:lnTo>
                        <a:pt x="501" y="326"/>
                      </a:lnTo>
                      <a:lnTo>
                        <a:pt x="500" y="328"/>
                      </a:lnTo>
                      <a:lnTo>
                        <a:pt x="488" y="319"/>
                      </a:lnTo>
                      <a:lnTo>
                        <a:pt x="482" y="316"/>
                      </a:lnTo>
                      <a:lnTo>
                        <a:pt x="446" y="289"/>
                      </a:lnTo>
                      <a:lnTo>
                        <a:pt x="439" y="284"/>
                      </a:lnTo>
                      <a:lnTo>
                        <a:pt x="435" y="281"/>
                      </a:lnTo>
                      <a:lnTo>
                        <a:pt x="435" y="280"/>
                      </a:lnTo>
                      <a:lnTo>
                        <a:pt x="433" y="280"/>
                      </a:lnTo>
                      <a:lnTo>
                        <a:pt x="421" y="271"/>
                      </a:lnTo>
                      <a:lnTo>
                        <a:pt x="421" y="270"/>
                      </a:lnTo>
                      <a:lnTo>
                        <a:pt x="418" y="269"/>
                      </a:lnTo>
                      <a:lnTo>
                        <a:pt x="408" y="261"/>
                      </a:lnTo>
                      <a:lnTo>
                        <a:pt x="407" y="260"/>
                      </a:lnTo>
                      <a:lnTo>
                        <a:pt x="405" y="260"/>
                      </a:lnTo>
                      <a:lnTo>
                        <a:pt x="404" y="258"/>
                      </a:lnTo>
                      <a:lnTo>
                        <a:pt x="402" y="257"/>
                      </a:lnTo>
                      <a:lnTo>
                        <a:pt x="402" y="256"/>
                      </a:lnTo>
                      <a:lnTo>
                        <a:pt x="398" y="255"/>
                      </a:lnTo>
                      <a:lnTo>
                        <a:pt x="398" y="253"/>
                      </a:lnTo>
                      <a:lnTo>
                        <a:pt x="392" y="248"/>
                      </a:lnTo>
                      <a:lnTo>
                        <a:pt x="390" y="248"/>
                      </a:lnTo>
                      <a:lnTo>
                        <a:pt x="385" y="246"/>
                      </a:lnTo>
                      <a:lnTo>
                        <a:pt x="381" y="247"/>
                      </a:lnTo>
                      <a:lnTo>
                        <a:pt x="379" y="247"/>
                      </a:lnTo>
                      <a:lnTo>
                        <a:pt x="366" y="249"/>
                      </a:lnTo>
                      <a:lnTo>
                        <a:pt x="357" y="251"/>
                      </a:lnTo>
                      <a:lnTo>
                        <a:pt x="356" y="251"/>
                      </a:lnTo>
                      <a:lnTo>
                        <a:pt x="353" y="251"/>
                      </a:lnTo>
                      <a:lnTo>
                        <a:pt x="352" y="251"/>
                      </a:lnTo>
                      <a:lnTo>
                        <a:pt x="333" y="253"/>
                      </a:lnTo>
                      <a:lnTo>
                        <a:pt x="327" y="255"/>
                      </a:lnTo>
                      <a:lnTo>
                        <a:pt x="325" y="255"/>
                      </a:lnTo>
                      <a:lnTo>
                        <a:pt x="324" y="255"/>
                      </a:lnTo>
                      <a:lnTo>
                        <a:pt x="324" y="256"/>
                      </a:lnTo>
                      <a:lnTo>
                        <a:pt x="323" y="256"/>
                      </a:lnTo>
                      <a:lnTo>
                        <a:pt x="320" y="256"/>
                      </a:lnTo>
                      <a:lnTo>
                        <a:pt x="314" y="257"/>
                      </a:lnTo>
                      <a:lnTo>
                        <a:pt x="309" y="257"/>
                      </a:lnTo>
                      <a:lnTo>
                        <a:pt x="308" y="258"/>
                      </a:lnTo>
                      <a:lnTo>
                        <a:pt x="306" y="258"/>
                      </a:lnTo>
                      <a:lnTo>
                        <a:pt x="296" y="260"/>
                      </a:lnTo>
                      <a:lnTo>
                        <a:pt x="294" y="260"/>
                      </a:lnTo>
                      <a:lnTo>
                        <a:pt x="294" y="247"/>
                      </a:lnTo>
                      <a:lnTo>
                        <a:pt x="291" y="246"/>
                      </a:lnTo>
                      <a:lnTo>
                        <a:pt x="291" y="244"/>
                      </a:lnTo>
                      <a:lnTo>
                        <a:pt x="287" y="242"/>
                      </a:lnTo>
                      <a:lnTo>
                        <a:pt x="281" y="234"/>
                      </a:lnTo>
                      <a:lnTo>
                        <a:pt x="277" y="232"/>
                      </a:lnTo>
                      <a:lnTo>
                        <a:pt x="276" y="233"/>
                      </a:lnTo>
                      <a:lnTo>
                        <a:pt x="270" y="239"/>
                      </a:lnTo>
                      <a:lnTo>
                        <a:pt x="268" y="238"/>
                      </a:lnTo>
                      <a:lnTo>
                        <a:pt x="268" y="237"/>
                      </a:lnTo>
                      <a:lnTo>
                        <a:pt x="268" y="236"/>
                      </a:lnTo>
                      <a:lnTo>
                        <a:pt x="268" y="234"/>
                      </a:lnTo>
                      <a:lnTo>
                        <a:pt x="270" y="233"/>
                      </a:lnTo>
                      <a:lnTo>
                        <a:pt x="268" y="229"/>
                      </a:lnTo>
                      <a:lnTo>
                        <a:pt x="264" y="229"/>
                      </a:lnTo>
                      <a:lnTo>
                        <a:pt x="252" y="230"/>
                      </a:lnTo>
                      <a:lnTo>
                        <a:pt x="249" y="230"/>
                      </a:lnTo>
                      <a:lnTo>
                        <a:pt x="244" y="230"/>
                      </a:lnTo>
                      <a:lnTo>
                        <a:pt x="242" y="232"/>
                      </a:lnTo>
                      <a:lnTo>
                        <a:pt x="234" y="232"/>
                      </a:lnTo>
                      <a:lnTo>
                        <a:pt x="231" y="233"/>
                      </a:lnTo>
                      <a:lnTo>
                        <a:pt x="209" y="236"/>
                      </a:lnTo>
                      <a:lnTo>
                        <a:pt x="201" y="236"/>
                      </a:lnTo>
                      <a:lnTo>
                        <a:pt x="200" y="236"/>
                      </a:lnTo>
                      <a:lnTo>
                        <a:pt x="192" y="237"/>
                      </a:lnTo>
                      <a:lnTo>
                        <a:pt x="176" y="238"/>
                      </a:lnTo>
                      <a:lnTo>
                        <a:pt x="174" y="239"/>
                      </a:lnTo>
                      <a:lnTo>
                        <a:pt x="173" y="239"/>
                      </a:lnTo>
                      <a:lnTo>
                        <a:pt x="172" y="239"/>
                      </a:lnTo>
                      <a:lnTo>
                        <a:pt x="170" y="239"/>
                      </a:lnTo>
                      <a:lnTo>
                        <a:pt x="168" y="239"/>
                      </a:lnTo>
                      <a:lnTo>
                        <a:pt x="165" y="239"/>
                      </a:lnTo>
                      <a:lnTo>
                        <a:pt x="160" y="239"/>
                      </a:lnTo>
                      <a:lnTo>
                        <a:pt x="158" y="239"/>
                      </a:lnTo>
                      <a:lnTo>
                        <a:pt x="150" y="244"/>
                      </a:lnTo>
                      <a:lnTo>
                        <a:pt x="148" y="246"/>
                      </a:lnTo>
                      <a:lnTo>
                        <a:pt x="145" y="247"/>
                      </a:lnTo>
                      <a:lnTo>
                        <a:pt x="143" y="249"/>
                      </a:lnTo>
                      <a:lnTo>
                        <a:pt x="134" y="253"/>
                      </a:lnTo>
                      <a:lnTo>
                        <a:pt x="129" y="260"/>
                      </a:lnTo>
                      <a:lnTo>
                        <a:pt x="127" y="260"/>
                      </a:lnTo>
                      <a:lnTo>
                        <a:pt x="127" y="258"/>
                      </a:lnTo>
                      <a:lnTo>
                        <a:pt x="117" y="262"/>
                      </a:lnTo>
                      <a:lnTo>
                        <a:pt x="109" y="266"/>
                      </a:lnTo>
                      <a:lnTo>
                        <a:pt x="101" y="271"/>
                      </a:lnTo>
                      <a:lnTo>
                        <a:pt x="70" y="276"/>
                      </a:lnTo>
                      <a:lnTo>
                        <a:pt x="65" y="276"/>
                      </a:lnTo>
                      <a:lnTo>
                        <a:pt x="59" y="277"/>
                      </a:lnTo>
                      <a:lnTo>
                        <a:pt x="55" y="279"/>
                      </a:lnTo>
                      <a:lnTo>
                        <a:pt x="33" y="281"/>
                      </a:lnTo>
                      <a:lnTo>
                        <a:pt x="27" y="283"/>
                      </a:lnTo>
                      <a:lnTo>
                        <a:pt x="26" y="283"/>
                      </a:lnTo>
                      <a:lnTo>
                        <a:pt x="17" y="284"/>
                      </a:lnTo>
                      <a:lnTo>
                        <a:pt x="1" y="285"/>
                      </a:lnTo>
                      <a:lnTo>
                        <a:pt x="1" y="274"/>
                      </a:lnTo>
                      <a:lnTo>
                        <a:pt x="0" y="262"/>
                      </a:lnTo>
                      <a:lnTo>
                        <a:pt x="0" y="260"/>
                      </a:lnTo>
                      <a:lnTo>
                        <a:pt x="5" y="255"/>
                      </a:lnTo>
                      <a:lnTo>
                        <a:pt x="7" y="255"/>
                      </a:lnTo>
                      <a:lnTo>
                        <a:pt x="8" y="256"/>
                      </a:lnTo>
                      <a:lnTo>
                        <a:pt x="14" y="256"/>
                      </a:lnTo>
                      <a:lnTo>
                        <a:pt x="17" y="256"/>
                      </a:lnTo>
                      <a:lnTo>
                        <a:pt x="19" y="253"/>
                      </a:lnTo>
                      <a:lnTo>
                        <a:pt x="21" y="251"/>
                      </a:lnTo>
                      <a:lnTo>
                        <a:pt x="22" y="249"/>
                      </a:lnTo>
                      <a:lnTo>
                        <a:pt x="21" y="247"/>
                      </a:lnTo>
                      <a:lnTo>
                        <a:pt x="19" y="244"/>
                      </a:lnTo>
                      <a:lnTo>
                        <a:pt x="21" y="243"/>
                      </a:lnTo>
                      <a:lnTo>
                        <a:pt x="22" y="236"/>
                      </a:lnTo>
                      <a:lnTo>
                        <a:pt x="24" y="232"/>
                      </a:lnTo>
                      <a:lnTo>
                        <a:pt x="27" y="230"/>
                      </a:lnTo>
                      <a:lnTo>
                        <a:pt x="31" y="224"/>
                      </a:lnTo>
                      <a:lnTo>
                        <a:pt x="40" y="218"/>
                      </a:lnTo>
                      <a:lnTo>
                        <a:pt x="46" y="216"/>
                      </a:lnTo>
                      <a:lnTo>
                        <a:pt x="47" y="216"/>
                      </a:lnTo>
                      <a:lnTo>
                        <a:pt x="48" y="216"/>
                      </a:lnTo>
                      <a:lnTo>
                        <a:pt x="61" y="215"/>
                      </a:lnTo>
                      <a:lnTo>
                        <a:pt x="62" y="214"/>
                      </a:lnTo>
                      <a:lnTo>
                        <a:pt x="62" y="213"/>
                      </a:lnTo>
                      <a:lnTo>
                        <a:pt x="64" y="210"/>
                      </a:lnTo>
                      <a:lnTo>
                        <a:pt x="70" y="206"/>
                      </a:lnTo>
                      <a:lnTo>
                        <a:pt x="75" y="204"/>
                      </a:lnTo>
                      <a:lnTo>
                        <a:pt x="79" y="199"/>
                      </a:lnTo>
                      <a:lnTo>
                        <a:pt x="79" y="197"/>
                      </a:lnTo>
                      <a:lnTo>
                        <a:pt x="78" y="196"/>
                      </a:lnTo>
                      <a:lnTo>
                        <a:pt x="79" y="196"/>
                      </a:lnTo>
                      <a:lnTo>
                        <a:pt x="79" y="195"/>
                      </a:lnTo>
                      <a:lnTo>
                        <a:pt x="85" y="191"/>
                      </a:lnTo>
                      <a:lnTo>
                        <a:pt x="90" y="189"/>
                      </a:lnTo>
                      <a:lnTo>
                        <a:pt x="98" y="187"/>
                      </a:lnTo>
                      <a:lnTo>
                        <a:pt x="99" y="187"/>
                      </a:lnTo>
                      <a:lnTo>
                        <a:pt x="101" y="185"/>
                      </a:lnTo>
                      <a:lnTo>
                        <a:pt x="103" y="178"/>
                      </a:lnTo>
                      <a:lnTo>
                        <a:pt x="104" y="175"/>
                      </a:lnTo>
                      <a:lnTo>
                        <a:pt x="103" y="171"/>
                      </a:lnTo>
                      <a:lnTo>
                        <a:pt x="104" y="168"/>
                      </a:lnTo>
                      <a:lnTo>
                        <a:pt x="106" y="167"/>
                      </a:lnTo>
                      <a:lnTo>
                        <a:pt x="107" y="167"/>
                      </a:lnTo>
                      <a:lnTo>
                        <a:pt x="109" y="168"/>
                      </a:lnTo>
                      <a:lnTo>
                        <a:pt x="113" y="163"/>
                      </a:lnTo>
                      <a:lnTo>
                        <a:pt x="115" y="161"/>
                      </a:lnTo>
                      <a:lnTo>
                        <a:pt x="117" y="158"/>
                      </a:lnTo>
                      <a:lnTo>
                        <a:pt x="120" y="155"/>
                      </a:lnTo>
                      <a:lnTo>
                        <a:pt x="123" y="153"/>
                      </a:lnTo>
                      <a:lnTo>
                        <a:pt x="123" y="152"/>
                      </a:lnTo>
                      <a:lnTo>
                        <a:pt x="125" y="153"/>
                      </a:lnTo>
                      <a:lnTo>
                        <a:pt x="126" y="154"/>
                      </a:lnTo>
                      <a:lnTo>
                        <a:pt x="126" y="159"/>
                      </a:lnTo>
                      <a:lnTo>
                        <a:pt x="127" y="162"/>
                      </a:lnTo>
                      <a:lnTo>
                        <a:pt x="129" y="163"/>
                      </a:lnTo>
                      <a:lnTo>
                        <a:pt x="131" y="163"/>
                      </a:lnTo>
                      <a:lnTo>
                        <a:pt x="135" y="161"/>
                      </a:lnTo>
                      <a:lnTo>
                        <a:pt x="136" y="158"/>
                      </a:lnTo>
                      <a:lnTo>
                        <a:pt x="139" y="157"/>
                      </a:lnTo>
                      <a:lnTo>
                        <a:pt x="141" y="149"/>
                      </a:lnTo>
                      <a:lnTo>
                        <a:pt x="141" y="148"/>
                      </a:lnTo>
                      <a:lnTo>
                        <a:pt x="144" y="145"/>
                      </a:lnTo>
                      <a:lnTo>
                        <a:pt x="145" y="144"/>
                      </a:lnTo>
                      <a:lnTo>
                        <a:pt x="146" y="144"/>
                      </a:lnTo>
                      <a:lnTo>
                        <a:pt x="148" y="143"/>
                      </a:lnTo>
                      <a:lnTo>
                        <a:pt x="154" y="140"/>
                      </a:lnTo>
                      <a:lnTo>
                        <a:pt x="154" y="139"/>
                      </a:lnTo>
                      <a:lnTo>
                        <a:pt x="155" y="138"/>
                      </a:lnTo>
                      <a:lnTo>
                        <a:pt x="156" y="138"/>
                      </a:lnTo>
                      <a:lnTo>
                        <a:pt x="162" y="138"/>
                      </a:lnTo>
                      <a:lnTo>
                        <a:pt x="163" y="139"/>
                      </a:lnTo>
                      <a:lnTo>
                        <a:pt x="163" y="140"/>
                      </a:lnTo>
                      <a:lnTo>
                        <a:pt x="164" y="141"/>
                      </a:lnTo>
                      <a:lnTo>
                        <a:pt x="168" y="141"/>
                      </a:lnTo>
                      <a:lnTo>
                        <a:pt x="172" y="138"/>
                      </a:lnTo>
                      <a:lnTo>
                        <a:pt x="176" y="126"/>
                      </a:lnTo>
                      <a:lnTo>
                        <a:pt x="177" y="122"/>
                      </a:lnTo>
                      <a:lnTo>
                        <a:pt x="178" y="120"/>
                      </a:lnTo>
                      <a:lnTo>
                        <a:pt x="178" y="119"/>
                      </a:lnTo>
                      <a:lnTo>
                        <a:pt x="182" y="114"/>
                      </a:lnTo>
                      <a:lnTo>
                        <a:pt x="186" y="111"/>
                      </a:lnTo>
                      <a:lnTo>
                        <a:pt x="187" y="111"/>
                      </a:lnTo>
                      <a:lnTo>
                        <a:pt x="187" y="112"/>
                      </a:lnTo>
                      <a:lnTo>
                        <a:pt x="190" y="112"/>
                      </a:lnTo>
                      <a:lnTo>
                        <a:pt x="191" y="112"/>
                      </a:lnTo>
                      <a:lnTo>
                        <a:pt x="192" y="112"/>
                      </a:lnTo>
                      <a:lnTo>
                        <a:pt x="192" y="107"/>
                      </a:lnTo>
                      <a:lnTo>
                        <a:pt x="192" y="100"/>
                      </a:lnTo>
                      <a:lnTo>
                        <a:pt x="191" y="100"/>
                      </a:lnTo>
                      <a:lnTo>
                        <a:pt x="192" y="97"/>
                      </a:lnTo>
                      <a:lnTo>
                        <a:pt x="192" y="96"/>
                      </a:lnTo>
                      <a:lnTo>
                        <a:pt x="192" y="94"/>
                      </a:lnTo>
                      <a:lnTo>
                        <a:pt x="192" y="93"/>
                      </a:lnTo>
                      <a:lnTo>
                        <a:pt x="191" y="91"/>
                      </a:lnTo>
                      <a:lnTo>
                        <a:pt x="192" y="86"/>
                      </a:lnTo>
                      <a:lnTo>
                        <a:pt x="198" y="84"/>
                      </a:lnTo>
                      <a:lnTo>
                        <a:pt x="205" y="84"/>
                      </a:lnTo>
                      <a:close/>
                    </a:path>
                  </a:pathLst>
                </a:custGeom>
                <a:solidFill>
                  <a:srgbClr val="91FF40"/>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9" name="Freeform 176"/>
                <p:cNvSpPr>
                  <a:spLocks/>
                </p:cNvSpPr>
                <p:nvPr/>
              </p:nvSpPr>
              <p:spPr bwMode="auto">
                <a:xfrm>
                  <a:off x="5103813" y="1766888"/>
                  <a:ext cx="835025" cy="558800"/>
                </a:xfrm>
                <a:custGeom>
                  <a:avLst/>
                  <a:gdLst>
                    <a:gd name="T0" fmla="*/ 488 w 526"/>
                    <a:gd name="T1" fmla="*/ 50 h 352"/>
                    <a:gd name="T2" fmla="*/ 488 w 526"/>
                    <a:gd name="T3" fmla="*/ 86 h 352"/>
                    <a:gd name="T4" fmla="*/ 487 w 526"/>
                    <a:gd name="T5" fmla="*/ 104 h 352"/>
                    <a:gd name="T6" fmla="*/ 494 w 526"/>
                    <a:gd name="T7" fmla="*/ 144 h 352"/>
                    <a:gd name="T8" fmla="*/ 506 w 526"/>
                    <a:gd name="T9" fmla="*/ 184 h 352"/>
                    <a:gd name="T10" fmla="*/ 507 w 526"/>
                    <a:gd name="T11" fmla="*/ 239 h 352"/>
                    <a:gd name="T12" fmla="*/ 509 w 526"/>
                    <a:gd name="T13" fmla="*/ 277 h 352"/>
                    <a:gd name="T14" fmla="*/ 522 w 526"/>
                    <a:gd name="T15" fmla="*/ 316 h 352"/>
                    <a:gd name="T16" fmla="*/ 523 w 526"/>
                    <a:gd name="T17" fmla="*/ 342 h 352"/>
                    <a:gd name="T18" fmla="*/ 520 w 526"/>
                    <a:gd name="T19" fmla="*/ 352 h 352"/>
                    <a:gd name="T20" fmla="*/ 484 w 526"/>
                    <a:gd name="T21" fmla="*/ 352 h 352"/>
                    <a:gd name="T22" fmla="*/ 457 w 526"/>
                    <a:gd name="T23" fmla="*/ 351 h 352"/>
                    <a:gd name="T24" fmla="*/ 424 w 526"/>
                    <a:gd name="T25" fmla="*/ 351 h 352"/>
                    <a:gd name="T26" fmla="*/ 360 w 526"/>
                    <a:gd name="T27" fmla="*/ 348 h 352"/>
                    <a:gd name="T28" fmla="*/ 338 w 526"/>
                    <a:gd name="T29" fmla="*/ 347 h 352"/>
                    <a:gd name="T30" fmla="*/ 327 w 526"/>
                    <a:gd name="T31" fmla="*/ 347 h 352"/>
                    <a:gd name="T32" fmla="*/ 305 w 526"/>
                    <a:gd name="T33" fmla="*/ 346 h 352"/>
                    <a:gd name="T34" fmla="*/ 292 w 526"/>
                    <a:gd name="T35" fmla="*/ 346 h 352"/>
                    <a:gd name="T36" fmla="*/ 273 w 526"/>
                    <a:gd name="T37" fmla="*/ 344 h 352"/>
                    <a:gd name="T38" fmla="*/ 254 w 526"/>
                    <a:gd name="T39" fmla="*/ 343 h 352"/>
                    <a:gd name="T40" fmla="*/ 239 w 526"/>
                    <a:gd name="T41" fmla="*/ 343 h 352"/>
                    <a:gd name="T42" fmla="*/ 217 w 526"/>
                    <a:gd name="T43" fmla="*/ 342 h 352"/>
                    <a:gd name="T44" fmla="*/ 203 w 526"/>
                    <a:gd name="T45" fmla="*/ 341 h 352"/>
                    <a:gd name="T46" fmla="*/ 193 w 526"/>
                    <a:gd name="T47" fmla="*/ 341 h 352"/>
                    <a:gd name="T48" fmla="*/ 169 w 526"/>
                    <a:gd name="T49" fmla="*/ 339 h 352"/>
                    <a:gd name="T50" fmla="*/ 159 w 526"/>
                    <a:gd name="T51" fmla="*/ 338 h 352"/>
                    <a:gd name="T52" fmla="*/ 146 w 526"/>
                    <a:gd name="T53" fmla="*/ 337 h 352"/>
                    <a:gd name="T54" fmla="*/ 142 w 526"/>
                    <a:gd name="T55" fmla="*/ 337 h 352"/>
                    <a:gd name="T56" fmla="*/ 132 w 526"/>
                    <a:gd name="T57" fmla="*/ 337 h 352"/>
                    <a:gd name="T58" fmla="*/ 118 w 526"/>
                    <a:gd name="T59" fmla="*/ 336 h 352"/>
                    <a:gd name="T60" fmla="*/ 113 w 526"/>
                    <a:gd name="T61" fmla="*/ 336 h 352"/>
                    <a:gd name="T62" fmla="*/ 98 w 526"/>
                    <a:gd name="T63" fmla="*/ 334 h 352"/>
                    <a:gd name="T64" fmla="*/ 76 w 526"/>
                    <a:gd name="T65" fmla="*/ 332 h 352"/>
                    <a:gd name="T66" fmla="*/ 64 w 526"/>
                    <a:gd name="T67" fmla="*/ 332 h 352"/>
                    <a:gd name="T68" fmla="*/ 42 w 526"/>
                    <a:gd name="T69" fmla="*/ 329 h 352"/>
                    <a:gd name="T70" fmla="*/ 0 w 526"/>
                    <a:gd name="T71" fmla="*/ 320 h 352"/>
                    <a:gd name="T72" fmla="*/ 6 w 526"/>
                    <a:gd name="T73" fmla="*/ 244 h 352"/>
                    <a:gd name="T74" fmla="*/ 10 w 526"/>
                    <a:gd name="T75" fmla="*/ 208 h 352"/>
                    <a:gd name="T76" fmla="*/ 11 w 526"/>
                    <a:gd name="T77" fmla="*/ 186 h 352"/>
                    <a:gd name="T78" fmla="*/ 13 w 526"/>
                    <a:gd name="T79" fmla="*/ 170 h 352"/>
                    <a:gd name="T80" fmla="*/ 18 w 526"/>
                    <a:gd name="T81" fmla="*/ 123 h 352"/>
                    <a:gd name="T82" fmla="*/ 20 w 526"/>
                    <a:gd name="T83" fmla="*/ 89 h 352"/>
                    <a:gd name="T84" fmla="*/ 22 w 526"/>
                    <a:gd name="T85" fmla="*/ 79 h 352"/>
                    <a:gd name="T86" fmla="*/ 23 w 526"/>
                    <a:gd name="T87" fmla="*/ 62 h 352"/>
                    <a:gd name="T88" fmla="*/ 24 w 526"/>
                    <a:gd name="T89" fmla="*/ 51 h 352"/>
                    <a:gd name="T90" fmla="*/ 24 w 526"/>
                    <a:gd name="T91" fmla="*/ 39 h 352"/>
                    <a:gd name="T92" fmla="*/ 25 w 526"/>
                    <a:gd name="T93" fmla="*/ 36 h 352"/>
                    <a:gd name="T94" fmla="*/ 27 w 526"/>
                    <a:gd name="T95" fmla="*/ 14 h 352"/>
                    <a:gd name="T96" fmla="*/ 28 w 526"/>
                    <a:gd name="T97" fmla="*/ 6 h 352"/>
                    <a:gd name="T98" fmla="*/ 28 w 526"/>
                    <a:gd name="T99" fmla="*/ 1 h 352"/>
                    <a:gd name="T100" fmla="*/ 33 w 526"/>
                    <a:gd name="T101" fmla="*/ 0 h 352"/>
                    <a:gd name="T102" fmla="*/ 41 w 526"/>
                    <a:gd name="T103" fmla="*/ 1 h 352"/>
                    <a:gd name="T104" fmla="*/ 156 w 526"/>
                    <a:gd name="T105" fmla="*/ 10 h 352"/>
                    <a:gd name="T106" fmla="*/ 236 w 526"/>
                    <a:gd name="T107" fmla="*/ 15 h 352"/>
                    <a:gd name="T108" fmla="*/ 304 w 526"/>
                    <a:gd name="T109" fmla="*/ 18 h 352"/>
                    <a:gd name="T110" fmla="*/ 470 w 526"/>
                    <a:gd name="T111" fmla="*/ 23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6" h="352">
                      <a:moveTo>
                        <a:pt x="483" y="23"/>
                      </a:moveTo>
                      <a:lnTo>
                        <a:pt x="482" y="23"/>
                      </a:lnTo>
                      <a:lnTo>
                        <a:pt x="482" y="26"/>
                      </a:lnTo>
                      <a:lnTo>
                        <a:pt x="482" y="27"/>
                      </a:lnTo>
                      <a:lnTo>
                        <a:pt x="482" y="29"/>
                      </a:lnTo>
                      <a:lnTo>
                        <a:pt x="484" y="36"/>
                      </a:lnTo>
                      <a:lnTo>
                        <a:pt x="487" y="46"/>
                      </a:lnTo>
                      <a:lnTo>
                        <a:pt x="488" y="50"/>
                      </a:lnTo>
                      <a:lnTo>
                        <a:pt x="492" y="57"/>
                      </a:lnTo>
                      <a:lnTo>
                        <a:pt x="487" y="73"/>
                      </a:lnTo>
                      <a:lnTo>
                        <a:pt x="487" y="73"/>
                      </a:lnTo>
                      <a:lnTo>
                        <a:pt x="487" y="73"/>
                      </a:lnTo>
                      <a:lnTo>
                        <a:pt x="487" y="73"/>
                      </a:lnTo>
                      <a:lnTo>
                        <a:pt x="489" y="75"/>
                      </a:lnTo>
                      <a:lnTo>
                        <a:pt x="489" y="85"/>
                      </a:lnTo>
                      <a:lnTo>
                        <a:pt x="488" y="86"/>
                      </a:lnTo>
                      <a:lnTo>
                        <a:pt x="487" y="88"/>
                      </a:lnTo>
                      <a:lnTo>
                        <a:pt x="488" y="93"/>
                      </a:lnTo>
                      <a:lnTo>
                        <a:pt x="488" y="94"/>
                      </a:lnTo>
                      <a:lnTo>
                        <a:pt x="489" y="95"/>
                      </a:lnTo>
                      <a:lnTo>
                        <a:pt x="489" y="100"/>
                      </a:lnTo>
                      <a:lnTo>
                        <a:pt x="488" y="103"/>
                      </a:lnTo>
                      <a:lnTo>
                        <a:pt x="488" y="103"/>
                      </a:lnTo>
                      <a:lnTo>
                        <a:pt x="487" y="104"/>
                      </a:lnTo>
                      <a:lnTo>
                        <a:pt x="487" y="104"/>
                      </a:lnTo>
                      <a:lnTo>
                        <a:pt x="487" y="109"/>
                      </a:lnTo>
                      <a:lnTo>
                        <a:pt x="487" y="112"/>
                      </a:lnTo>
                      <a:lnTo>
                        <a:pt x="487" y="112"/>
                      </a:lnTo>
                      <a:lnTo>
                        <a:pt x="488" y="118"/>
                      </a:lnTo>
                      <a:lnTo>
                        <a:pt x="490" y="123"/>
                      </a:lnTo>
                      <a:lnTo>
                        <a:pt x="490" y="125"/>
                      </a:lnTo>
                      <a:lnTo>
                        <a:pt x="494" y="144"/>
                      </a:lnTo>
                      <a:lnTo>
                        <a:pt x="497" y="145"/>
                      </a:lnTo>
                      <a:lnTo>
                        <a:pt x="498" y="150"/>
                      </a:lnTo>
                      <a:lnTo>
                        <a:pt x="503" y="165"/>
                      </a:lnTo>
                      <a:lnTo>
                        <a:pt x="504" y="167"/>
                      </a:lnTo>
                      <a:lnTo>
                        <a:pt x="506" y="174"/>
                      </a:lnTo>
                      <a:lnTo>
                        <a:pt x="507" y="183"/>
                      </a:lnTo>
                      <a:lnTo>
                        <a:pt x="506" y="184"/>
                      </a:lnTo>
                      <a:lnTo>
                        <a:pt x="506" y="184"/>
                      </a:lnTo>
                      <a:lnTo>
                        <a:pt x="506" y="192"/>
                      </a:lnTo>
                      <a:lnTo>
                        <a:pt x="506" y="197"/>
                      </a:lnTo>
                      <a:lnTo>
                        <a:pt x="507" y="212"/>
                      </a:lnTo>
                      <a:lnTo>
                        <a:pt x="507" y="212"/>
                      </a:lnTo>
                      <a:lnTo>
                        <a:pt x="507" y="221"/>
                      </a:lnTo>
                      <a:lnTo>
                        <a:pt x="507" y="224"/>
                      </a:lnTo>
                      <a:lnTo>
                        <a:pt x="507" y="238"/>
                      </a:lnTo>
                      <a:lnTo>
                        <a:pt x="507" y="239"/>
                      </a:lnTo>
                      <a:lnTo>
                        <a:pt x="507" y="240"/>
                      </a:lnTo>
                      <a:lnTo>
                        <a:pt x="509" y="245"/>
                      </a:lnTo>
                      <a:lnTo>
                        <a:pt x="511" y="245"/>
                      </a:lnTo>
                      <a:lnTo>
                        <a:pt x="511" y="248"/>
                      </a:lnTo>
                      <a:lnTo>
                        <a:pt x="509" y="258"/>
                      </a:lnTo>
                      <a:lnTo>
                        <a:pt x="509" y="271"/>
                      </a:lnTo>
                      <a:lnTo>
                        <a:pt x="509" y="277"/>
                      </a:lnTo>
                      <a:lnTo>
                        <a:pt x="509" y="277"/>
                      </a:lnTo>
                      <a:lnTo>
                        <a:pt x="509" y="277"/>
                      </a:lnTo>
                      <a:lnTo>
                        <a:pt x="513" y="286"/>
                      </a:lnTo>
                      <a:lnTo>
                        <a:pt x="515" y="297"/>
                      </a:lnTo>
                      <a:lnTo>
                        <a:pt x="515" y="297"/>
                      </a:lnTo>
                      <a:lnTo>
                        <a:pt x="517" y="304"/>
                      </a:lnTo>
                      <a:lnTo>
                        <a:pt x="521" y="308"/>
                      </a:lnTo>
                      <a:lnTo>
                        <a:pt x="522" y="311"/>
                      </a:lnTo>
                      <a:lnTo>
                        <a:pt x="522" y="316"/>
                      </a:lnTo>
                      <a:lnTo>
                        <a:pt x="523" y="325"/>
                      </a:lnTo>
                      <a:lnTo>
                        <a:pt x="523" y="327"/>
                      </a:lnTo>
                      <a:lnTo>
                        <a:pt x="525" y="334"/>
                      </a:lnTo>
                      <a:lnTo>
                        <a:pt x="526" y="336"/>
                      </a:lnTo>
                      <a:lnTo>
                        <a:pt x="525" y="338"/>
                      </a:lnTo>
                      <a:lnTo>
                        <a:pt x="525" y="338"/>
                      </a:lnTo>
                      <a:lnTo>
                        <a:pt x="525" y="339"/>
                      </a:lnTo>
                      <a:lnTo>
                        <a:pt x="523" y="342"/>
                      </a:lnTo>
                      <a:lnTo>
                        <a:pt x="523" y="343"/>
                      </a:lnTo>
                      <a:lnTo>
                        <a:pt x="525" y="348"/>
                      </a:lnTo>
                      <a:lnTo>
                        <a:pt x="525" y="352"/>
                      </a:lnTo>
                      <a:lnTo>
                        <a:pt x="523" y="352"/>
                      </a:lnTo>
                      <a:lnTo>
                        <a:pt x="522" y="352"/>
                      </a:lnTo>
                      <a:lnTo>
                        <a:pt x="522" y="352"/>
                      </a:lnTo>
                      <a:lnTo>
                        <a:pt x="521" y="352"/>
                      </a:lnTo>
                      <a:lnTo>
                        <a:pt x="520" y="352"/>
                      </a:lnTo>
                      <a:lnTo>
                        <a:pt x="518" y="352"/>
                      </a:lnTo>
                      <a:lnTo>
                        <a:pt x="517" y="352"/>
                      </a:lnTo>
                      <a:lnTo>
                        <a:pt x="515" y="352"/>
                      </a:lnTo>
                      <a:lnTo>
                        <a:pt x="508" y="352"/>
                      </a:lnTo>
                      <a:lnTo>
                        <a:pt x="494" y="352"/>
                      </a:lnTo>
                      <a:lnTo>
                        <a:pt x="493" y="352"/>
                      </a:lnTo>
                      <a:lnTo>
                        <a:pt x="485" y="352"/>
                      </a:lnTo>
                      <a:lnTo>
                        <a:pt x="484" y="352"/>
                      </a:lnTo>
                      <a:lnTo>
                        <a:pt x="478" y="351"/>
                      </a:lnTo>
                      <a:lnTo>
                        <a:pt x="478" y="351"/>
                      </a:lnTo>
                      <a:lnTo>
                        <a:pt x="478" y="351"/>
                      </a:lnTo>
                      <a:lnTo>
                        <a:pt x="473" y="351"/>
                      </a:lnTo>
                      <a:lnTo>
                        <a:pt x="471" y="351"/>
                      </a:lnTo>
                      <a:lnTo>
                        <a:pt x="460" y="351"/>
                      </a:lnTo>
                      <a:lnTo>
                        <a:pt x="460" y="351"/>
                      </a:lnTo>
                      <a:lnTo>
                        <a:pt x="457" y="351"/>
                      </a:lnTo>
                      <a:lnTo>
                        <a:pt x="457" y="351"/>
                      </a:lnTo>
                      <a:lnTo>
                        <a:pt x="456" y="351"/>
                      </a:lnTo>
                      <a:lnTo>
                        <a:pt x="445" y="351"/>
                      </a:lnTo>
                      <a:lnTo>
                        <a:pt x="440" y="351"/>
                      </a:lnTo>
                      <a:lnTo>
                        <a:pt x="438" y="351"/>
                      </a:lnTo>
                      <a:lnTo>
                        <a:pt x="427" y="351"/>
                      </a:lnTo>
                      <a:lnTo>
                        <a:pt x="426" y="351"/>
                      </a:lnTo>
                      <a:lnTo>
                        <a:pt x="424" y="351"/>
                      </a:lnTo>
                      <a:lnTo>
                        <a:pt x="423" y="351"/>
                      </a:lnTo>
                      <a:lnTo>
                        <a:pt x="423" y="351"/>
                      </a:lnTo>
                      <a:lnTo>
                        <a:pt x="419" y="351"/>
                      </a:lnTo>
                      <a:lnTo>
                        <a:pt x="410" y="350"/>
                      </a:lnTo>
                      <a:lnTo>
                        <a:pt x="410" y="350"/>
                      </a:lnTo>
                      <a:lnTo>
                        <a:pt x="372" y="348"/>
                      </a:lnTo>
                      <a:lnTo>
                        <a:pt x="361" y="348"/>
                      </a:lnTo>
                      <a:lnTo>
                        <a:pt x="360" y="348"/>
                      </a:lnTo>
                      <a:lnTo>
                        <a:pt x="353" y="348"/>
                      </a:lnTo>
                      <a:lnTo>
                        <a:pt x="353" y="348"/>
                      </a:lnTo>
                      <a:lnTo>
                        <a:pt x="347" y="348"/>
                      </a:lnTo>
                      <a:lnTo>
                        <a:pt x="347" y="348"/>
                      </a:lnTo>
                      <a:lnTo>
                        <a:pt x="338" y="347"/>
                      </a:lnTo>
                      <a:lnTo>
                        <a:pt x="338" y="347"/>
                      </a:lnTo>
                      <a:lnTo>
                        <a:pt x="338" y="347"/>
                      </a:lnTo>
                      <a:lnTo>
                        <a:pt x="338" y="347"/>
                      </a:lnTo>
                      <a:lnTo>
                        <a:pt x="335" y="347"/>
                      </a:lnTo>
                      <a:lnTo>
                        <a:pt x="334" y="347"/>
                      </a:lnTo>
                      <a:lnTo>
                        <a:pt x="334" y="347"/>
                      </a:lnTo>
                      <a:lnTo>
                        <a:pt x="333" y="347"/>
                      </a:lnTo>
                      <a:lnTo>
                        <a:pt x="332" y="347"/>
                      </a:lnTo>
                      <a:lnTo>
                        <a:pt x="329" y="347"/>
                      </a:lnTo>
                      <a:lnTo>
                        <a:pt x="329" y="347"/>
                      </a:lnTo>
                      <a:lnTo>
                        <a:pt x="327" y="347"/>
                      </a:lnTo>
                      <a:lnTo>
                        <a:pt x="327" y="347"/>
                      </a:lnTo>
                      <a:lnTo>
                        <a:pt x="325" y="347"/>
                      </a:lnTo>
                      <a:lnTo>
                        <a:pt x="319" y="347"/>
                      </a:lnTo>
                      <a:lnTo>
                        <a:pt x="319" y="347"/>
                      </a:lnTo>
                      <a:lnTo>
                        <a:pt x="313" y="346"/>
                      </a:lnTo>
                      <a:lnTo>
                        <a:pt x="310" y="346"/>
                      </a:lnTo>
                      <a:lnTo>
                        <a:pt x="306" y="346"/>
                      </a:lnTo>
                      <a:lnTo>
                        <a:pt x="305" y="346"/>
                      </a:lnTo>
                      <a:lnTo>
                        <a:pt x="304" y="346"/>
                      </a:lnTo>
                      <a:lnTo>
                        <a:pt x="304" y="346"/>
                      </a:lnTo>
                      <a:lnTo>
                        <a:pt x="301" y="346"/>
                      </a:lnTo>
                      <a:lnTo>
                        <a:pt x="301" y="346"/>
                      </a:lnTo>
                      <a:lnTo>
                        <a:pt x="301" y="346"/>
                      </a:lnTo>
                      <a:lnTo>
                        <a:pt x="301" y="346"/>
                      </a:lnTo>
                      <a:lnTo>
                        <a:pt x="295" y="346"/>
                      </a:lnTo>
                      <a:lnTo>
                        <a:pt x="292" y="346"/>
                      </a:lnTo>
                      <a:lnTo>
                        <a:pt x="292" y="346"/>
                      </a:lnTo>
                      <a:lnTo>
                        <a:pt x="286" y="346"/>
                      </a:lnTo>
                      <a:lnTo>
                        <a:pt x="283" y="344"/>
                      </a:lnTo>
                      <a:lnTo>
                        <a:pt x="278" y="344"/>
                      </a:lnTo>
                      <a:lnTo>
                        <a:pt x="277" y="344"/>
                      </a:lnTo>
                      <a:lnTo>
                        <a:pt x="276" y="344"/>
                      </a:lnTo>
                      <a:lnTo>
                        <a:pt x="276" y="344"/>
                      </a:lnTo>
                      <a:lnTo>
                        <a:pt x="273" y="344"/>
                      </a:lnTo>
                      <a:lnTo>
                        <a:pt x="273" y="344"/>
                      </a:lnTo>
                      <a:lnTo>
                        <a:pt x="272" y="344"/>
                      </a:lnTo>
                      <a:lnTo>
                        <a:pt x="264" y="344"/>
                      </a:lnTo>
                      <a:lnTo>
                        <a:pt x="264" y="344"/>
                      </a:lnTo>
                      <a:lnTo>
                        <a:pt x="263" y="344"/>
                      </a:lnTo>
                      <a:lnTo>
                        <a:pt x="263" y="344"/>
                      </a:lnTo>
                      <a:lnTo>
                        <a:pt x="263" y="344"/>
                      </a:lnTo>
                      <a:lnTo>
                        <a:pt x="254" y="343"/>
                      </a:lnTo>
                      <a:lnTo>
                        <a:pt x="254" y="343"/>
                      </a:lnTo>
                      <a:lnTo>
                        <a:pt x="254" y="343"/>
                      </a:lnTo>
                      <a:lnTo>
                        <a:pt x="253" y="343"/>
                      </a:lnTo>
                      <a:lnTo>
                        <a:pt x="250" y="343"/>
                      </a:lnTo>
                      <a:lnTo>
                        <a:pt x="248" y="343"/>
                      </a:lnTo>
                      <a:lnTo>
                        <a:pt x="248" y="343"/>
                      </a:lnTo>
                      <a:lnTo>
                        <a:pt x="248" y="343"/>
                      </a:lnTo>
                      <a:lnTo>
                        <a:pt x="239" y="343"/>
                      </a:lnTo>
                      <a:lnTo>
                        <a:pt x="238" y="343"/>
                      </a:lnTo>
                      <a:lnTo>
                        <a:pt x="232" y="342"/>
                      </a:lnTo>
                      <a:lnTo>
                        <a:pt x="230" y="342"/>
                      </a:lnTo>
                      <a:lnTo>
                        <a:pt x="230" y="342"/>
                      </a:lnTo>
                      <a:lnTo>
                        <a:pt x="230" y="342"/>
                      </a:lnTo>
                      <a:lnTo>
                        <a:pt x="229" y="342"/>
                      </a:lnTo>
                      <a:lnTo>
                        <a:pt x="221" y="342"/>
                      </a:lnTo>
                      <a:lnTo>
                        <a:pt x="217" y="342"/>
                      </a:lnTo>
                      <a:lnTo>
                        <a:pt x="217" y="342"/>
                      </a:lnTo>
                      <a:lnTo>
                        <a:pt x="216" y="342"/>
                      </a:lnTo>
                      <a:lnTo>
                        <a:pt x="215" y="342"/>
                      </a:lnTo>
                      <a:lnTo>
                        <a:pt x="215" y="342"/>
                      </a:lnTo>
                      <a:lnTo>
                        <a:pt x="206" y="341"/>
                      </a:lnTo>
                      <a:lnTo>
                        <a:pt x="206" y="341"/>
                      </a:lnTo>
                      <a:lnTo>
                        <a:pt x="203" y="341"/>
                      </a:lnTo>
                      <a:lnTo>
                        <a:pt x="203" y="341"/>
                      </a:lnTo>
                      <a:lnTo>
                        <a:pt x="202" y="341"/>
                      </a:lnTo>
                      <a:lnTo>
                        <a:pt x="201" y="341"/>
                      </a:lnTo>
                      <a:lnTo>
                        <a:pt x="201" y="341"/>
                      </a:lnTo>
                      <a:lnTo>
                        <a:pt x="201" y="341"/>
                      </a:lnTo>
                      <a:lnTo>
                        <a:pt x="198" y="341"/>
                      </a:lnTo>
                      <a:lnTo>
                        <a:pt x="197" y="341"/>
                      </a:lnTo>
                      <a:lnTo>
                        <a:pt x="194" y="341"/>
                      </a:lnTo>
                      <a:lnTo>
                        <a:pt x="193" y="341"/>
                      </a:lnTo>
                      <a:lnTo>
                        <a:pt x="191" y="341"/>
                      </a:lnTo>
                      <a:lnTo>
                        <a:pt x="189" y="339"/>
                      </a:lnTo>
                      <a:lnTo>
                        <a:pt x="188" y="339"/>
                      </a:lnTo>
                      <a:lnTo>
                        <a:pt x="187" y="339"/>
                      </a:lnTo>
                      <a:lnTo>
                        <a:pt x="187" y="339"/>
                      </a:lnTo>
                      <a:lnTo>
                        <a:pt x="174" y="339"/>
                      </a:lnTo>
                      <a:lnTo>
                        <a:pt x="174" y="339"/>
                      </a:lnTo>
                      <a:lnTo>
                        <a:pt x="169" y="339"/>
                      </a:lnTo>
                      <a:lnTo>
                        <a:pt x="166" y="338"/>
                      </a:lnTo>
                      <a:lnTo>
                        <a:pt x="165" y="338"/>
                      </a:lnTo>
                      <a:lnTo>
                        <a:pt x="165" y="338"/>
                      </a:lnTo>
                      <a:lnTo>
                        <a:pt x="164" y="338"/>
                      </a:lnTo>
                      <a:lnTo>
                        <a:pt x="163" y="338"/>
                      </a:lnTo>
                      <a:lnTo>
                        <a:pt x="161" y="338"/>
                      </a:lnTo>
                      <a:lnTo>
                        <a:pt x="160" y="338"/>
                      </a:lnTo>
                      <a:lnTo>
                        <a:pt x="159" y="338"/>
                      </a:lnTo>
                      <a:lnTo>
                        <a:pt x="159" y="338"/>
                      </a:lnTo>
                      <a:lnTo>
                        <a:pt x="159" y="338"/>
                      </a:lnTo>
                      <a:lnTo>
                        <a:pt x="158" y="338"/>
                      </a:lnTo>
                      <a:lnTo>
                        <a:pt x="158" y="338"/>
                      </a:lnTo>
                      <a:lnTo>
                        <a:pt x="155" y="338"/>
                      </a:lnTo>
                      <a:lnTo>
                        <a:pt x="154" y="338"/>
                      </a:lnTo>
                      <a:lnTo>
                        <a:pt x="151" y="338"/>
                      </a:lnTo>
                      <a:lnTo>
                        <a:pt x="146" y="337"/>
                      </a:lnTo>
                      <a:lnTo>
                        <a:pt x="145" y="337"/>
                      </a:lnTo>
                      <a:lnTo>
                        <a:pt x="144" y="337"/>
                      </a:lnTo>
                      <a:lnTo>
                        <a:pt x="144" y="337"/>
                      </a:lnTo>
                      <a:lnTo>
                        <a:pt x="144" y="337"/>
                      </a:lnTo>
                      <a:lnTo>
                        <a:pt x="144" y="337"/>
                      </a:lnTo>
                      <a:lnTo>
                        <a:pt x="142" y="337"/>
                      </a:lnTo>
                      <a:lnTo>
                        <a:pt x="142" y="337"/>
                      </a:lnTo>
                      <a:lnTo>
                        <a:pt x="142" y="337"/>
                      </a:lnTo>
                      <a:lnTo>
                        <a:pt x="138" y="337"/>
                      </a:lnTo>
                      <a:lnTo>
                        <a:pt x="137" y="337"/>
                      </a:lnTo>
                      <a:lnTo>
                        <a:pt x="137" y="337"/>
                      </a:lnTo>
                      <a:lnTo>
                        <a:pt x="135" y="337"/>
                      </a:lnTo>
                      <a:lnTo>
                        <a:pt x="135" y="337"/>
                      </a:lnTo>
                      <a:lnTo>
                        <a:pt x="133" y="337"/>
                      </a:lnTo>
                      <a:lnTo>
                        <a:pt x="132" y="337"/>
                      </a:lnTo>
                      <a:lnTo>
                        <a:pt x="132" y="337"/>
                      </a:lnTo>
                      <a:lnTo>
                        <a:pt x="132" y="337"/>
                      </a:lnTo>
                      <a:lnTo>
                        <a:pt x="132" y="337"/>
                      </a:lnTo>
                      <a:lnTo>
                        <a:pt x="131" y="337"/>
                      </a:lnTo>
                      <a:lnTo>
                        <a:pt x="131" y="337"/>
                      </a:lnTo>
                      <a:lnTo>
                        <a:pt x="127" y="336"/>
                      </a:lnTo>
                      <a:lnTo>
                        <a:pt x="119" y="336"/>
                      </a:lnTo>
                      <a:lnTo>
                        <a:pt x="118" y="336"/>
                      </a:lnTo>
                      <a:lnTo>
                        <a:pt x="118" y="336"/>
                      </a:lnTo>
                      <a:lnTo>
                        <a:pt x="116" y="336"/>
                      </a:lnTo>
                      <a:lnTo>
                        <a:pt x="116" y="336"/>
                      </a:lnTo>
                      <a:lnTo>
                        <a:pt x="116" y="336"/>
                      </a:lnTo>
                      <a:lnTo>
                        <a:pt x="114" y="336"/>
                      </a:lnTo>
                      <a:lnTo>
                        <a:pt x="114" y="336"/>
                      </a:lnTo>
                      <a:lnTo>
                        <a:pt x="114" y="336"/>
                      </a:lnTo>
                      <a:lnTo>
                        <a:pt x="113" y="336"/>
                      </a:lnTo>
                      <a:lnTo>
                        <a:pt x="113" y="336"/>
                      </a:lnTo>
                      <a:lnTo>
                        <a:pt x="113" y="336"/>
                      </a:lnTo>
                      <a:lnTo>
                        <a:pt x="112" y="334"/>
                      </a:lnTo>
                      <a:lnTo>
                        <a:pt x="111" y="334"/>
                      </a:lnTo>
                      <a:lnTo>
                        <a:pt x="111" y="334"/>
                      </a:lnTo>
                      <a:lnTo>
                        <a:pt x="109" y="334"/>
                      </a:lnTo>
                      <a:lnTo>
                        <a:pt x="104" y="334"/>
                      </a:lnTo>
                      <a:lnTo>
                        <a:pt x="104" y="334"/>
                      </a:lnTo>
                      <a:lnTo>
                        <a:pt x="98" y="334"/>
                      </a:lnTo>
                      <a:lnTo>
                        <a:pt x="98" y="334"/>
                      </a:lnTo>
                      <a:lnTo>
                        <a:pt x="97" y="334"/>
                      </a:lnTo>
                      <a:lnTo>
                        <a:pt x="95" y="334"/>
                      </a:lnTo>
                      <a:lnTo>
                        <a:pt x="95" y="334"/>
                      </a:lnTo>
                      <a:lnTo>
                        <a:pt x="94" y="333"/>
                      </a:lnTo>
                      <a:lnTo>
                        <a:pt x="81" y="333"/>
                      </a:lnTo>
                      <a:lnTo>
                        <a:pt x="79" y="333"/>
                      </a:lnTo>
                      <a:lnTo>
                        <a:pt x="76" y="332"/>
                      </a:lnTo>
                      <a:lnTo>
                        <a:pt x="74" y="332"/>
                      </a:lnTo>
                      <a:lnTo>
                        <a:pt x="74" y="332"/>
                      </a:lnTo>
                      <a:lnTo>
                        <a:pt x="74" y="332"/>
                      </a:lnTo>
                      <a:lnTo>
                        <a:pt x="71" y="332"/>
                      </a:lnTo>
                      <a:lnTo>
                        <a:pt x="70" y="332"/>
                      </a:lnTo>
                      <a:lnTo>
                        <a:pt x="67" y="332"/>
                      </a:lnTo>
                      <a:lnTo>
                        <a:pt x="66" y="332"/>
                      </a:lnTo>
                      <a:lnTo>
                        <a:pt x="64" y="332"/>
                      </a:lnTo>
                      <a:lnTo>
                        <a:pt x="61" y="330"/>
                      </a:lnTo>
                      <a:lnTo>
                        <a:pt x="58" y="330"/>
                      </a:lnTo>
                      <a:lnTo>
                        <a:pt x="57" y="330"/>
                      </a:lnTo>
                      <a:lnTo>
                        <a:pt x="53" y="330"/>
                      </a:lnTo>
                      <a:lnTo>
                        <a:pt x="53" y="330"/>
                      </a:lnTo>
                      <a:lnTo>
                        <a:pt x="44" y="329"/>
                      </a:lnTo>
                      <a:lnTo>
                        <a:pt x="43" y="329"/>
                      </a:lnTo>
                      <a:lnTo>
                        <a:pt x="42" y="329"/>
                      </a:lnTo>
                      <a:lnTo>
                        <a:pt x="42" y="329"/>
                      </a:lnTo>
                      <a:lnTo>
                        <a:pt x="33" y="329"/>
                      </a:lnTo>
                      <a:lnTo>
                        <a:pt x="32" y="329"/>
                      </a:lnTo>
                      <a:lnTo>
                        <a:pt x="27" y="328"/>
                      </a:lnTo>
                      <a:lnTo>
                        <a:pt x="27" y="328"/>
                      </a:lnTo>
                      <a:lnTo>
                        <a:pt x="25" y="328"/>
                      </a:lnTo>
                      <a:lnTo>
                        <a:pt x="0" y="325"/>
                      </a:lnTo>
                      <a:lnTo>
                        <a:pt x="0" y="320"/>
                      </a:lnTo>
                      <a:lnTo>
                        <a:pt x="3" y="290"/>
                      </a:lnTo>
                      <a:lnTo>
                        <a:pt x="3" y="286"/>
                      </a:lnTo>
                      <a:lnTo>
                        <a:pt x="4" y="283"/>
                      </a:lnTo>
                      <a:lnTo>
                        <a:pt x="5" y="262"/>
                      </a:lnTo>
                      <a:lnTo>
                        <a:pt x="6" y="252"/>
                      </a:lnTo>
                      <a:lnTo>
                        <a:pt x="6" y="252"/>
                      </a:lnTo>
                      <a:lnTo>
                        <a:pt x="6" y="244"/>
                      </a:lnTo>
                      <a:lnTo>
                        <a:pt x="6" y="244"/>
                      </a:lnTo>
                      <a:lnTo>
                        <a:pt x="6" y="243"/>
                      </a:lnTo>
                      <a:lnTo>
                        <a:pt x="6" y="243"/>
                      </a:lnTo>
                      <a:lnTo>
                        <a:pt x="6" y="243"/>
                      </a:lnTo>
                      <a:lnTo>
                        <a:pt x="9" y="220"/>
                      </a:lnTo>
                      <a:lnTo>
                        <a:pt x="9" y="220"/>
                      </a:lnTo>
                      <a:lnTo>
                        <a:pt x="9" y="220"/>
                      </a:lnTo>
                      <a:lnTo>
                        <a:pt x="10" y="210"/>
                      </a:lnTo>
                      <a:lnTo>
                        <a:pt x="10" y="208"/>
                      </a:lnTo>
                      <a:lnTo>
                        <a:pt x="10" y="207"/>
                      </a:lnTo>
                      <a:lnTo>
                        <a:pt x="10" y="207"/>
                      </a:lnTo>
                      <a:lnTo>
                        <a:pt x="10" y="206"/>
                      </a:lnTo>
                      <a:lnTo>
                        <a:pt x="10" y="205"/>
                      </a:lnTo>
                      <a:lnTo>
                        <a:pt x="10" y="205"/>
                      </a:lnTo>
                      <a:lnTo>
                        <a:pt x="10" y="203"/>
                      </a:lnTo>
                      <a:lnTo>
                        <a:pt x="11" y="186"/>
                      </a:lnTo>
                      <a:lnTo>
                        <a:pt x="11" y="186"/>
                      </a:lnTo>
                      <a:lnTo>
                        <a:pt x="11" y="184"/>
                      </a:lnTo>
                      <a:lnTo>
                        <a:pt x="13" y="184"/>
                      </a:lnTo>
                      <a:lnTo>
                        <a:pt x="13" y="184"/>
                      </a:lnTo>
                      <a:lnTo>
                        <a:pt x="13" y="184"/>
                      </a:lnTo>
                      <a:lnTo>
                        <a:pt x="13" y="178"/>
                      </a:lnTo>
                      <a:lnTo>
                        <a:pt x="13" y="178"/>
                      </a:lnTo>
                      <a:lnTo>
                        <a:pt x="13" y="177"/>
                      </a:lnTo>
                      <a:lnTo>
                        <a:pt x="13" y="170"/>
                      </a:lnTo>
                      <a:lnTo>
                        <a:pt x="14" y="167"/>
                      </a:lnTo>
                      <a:lnTo>
                        <a:pt x="14" y="164"/>
                      </a:lnTo>
                      <a:lnTo>
                        <a:pt x="17" y="134"/>
                      </a:lnTo>
                      <a:lnTo>
                        <a:pt x="17" y="134"/>
                      </a:lnTo>
                      <a:lnTo>
                        <a:pt x="18" y="127"/>
                      </a:lnTo>
                      <a:lnTo>
                        <a:pt x="18" y="127"/>
                      </a:lnTo>
                      <a:lnTo>
                        <a:pt x="18" y="127"/>
                      </a:lnTo>
                      <a:lnTo>
                        <a:pt x="18" y="123"/>
                      </a:lnTo>
                      <a:lnTo>
                        <a:pt x="18" y="121"/>
                      </a:lnTo>
                      <a:lnTo>
                        <a:pt x="18" y="118"/>
                      </a:lnTo>
                      <a:lnTo>
                        <a:pt x="19" y="112"/>
                      </a:lnTo>
                      <a:lnTo>
                        <a:pt x="19" y="112"/>
                      </a:lnTo>
                      <a:lnTo>
                        <a:pt x="19" y="109"/>
                      </a:lnTo>
                      <a:lnTo>
                        <a:pt x="19" y="108"/>
                      </a:lnTo>
                      <a:lnTo>
                        <a:pt x="19" y="107"/>
                      </a:lnTo>
                      <a:lnTo>
                        <a:pt x="20" y="89"/>
                      </a:lnTo>
                      <a:lnTo>
                        <a:pt x="20" y="88"/>
                      </a:lnTo>
                      <a:lnTo>
                        <a:pt x="20" y="86"/>
                      </a:lnTo>
                      <a:lnTo>
                        <a:pt x="20" y="86"/>
                      </a:lnTo>
                      <a:lnTo>
                        <a:pt x="22" y="81"/>
                      </a:lnTo>
                      <a:lnTo>
                        <a:pt x="22" y="80"/>
                      </a:lnTo>
                      <a:lnTo>
                        <a:pt x="22" y="80"/>
                      </a:lnTo>
                      <a:lnTo>
                        <a:pt x="22" y="79"/>
                      </a:lnTo>
                      <a:lnTo>
                        <a:pt x="22" y="79"/>
                      </a:lnTo>
                      <a:lnTo>
                        <a:pt x="22" y="70"/>
                      </a:lnTo>
                      <a:lnTo>
                        <a:pt x="23" y="66"/>
                      </a:lnTo>
                      <a:lnTo>
                        <a:pt x="23" y="66"/>
                      </a:lnTo>
                      <a:lnTo>
                        <a:pt x="23" y="65"/>
                      </a:lnTo>
                      <a:lnTo>
                        <a:pt x="23" y="65"/>
                      </a:lnTo>
                      <a:lnTo>
                        <a:pt x="23" y="65"/>
                      </a:lnTo>
                      <a:lnTo>
                        <a:pt x="23" y="62"/>
                      </a:lnTo>
                      <a:lnTo>
                        <a:pt x="23" y="62"/>
                      </a:lnTo>
                      <a:lnTo>
                        <a:pt x="23" y="59"/>
                      </a:lnTo>
                      <a:lnTo>
                        <a:pt x="23" y="59"/>
                      </a:lnTo>
                      <a:lnTo>
                        <a:pt x="23" y="59"/>
                      </a:lnTo>
                      <a:lnTo>
                        <a:pt x="23" y="59"/>
                      </a:lnTo>
                      <a:lnTo>
                        <a:pt x="23" y="57"/>
                      </a:lnTo>
                      <a:lnTo>
                        <a:pt x="23" y="53"/>
                      </a:lnTo>
                      <a:lnTo>
                        <a:pt x="24" y="51"/>
                      </a:lnTo>
                      <a:lnTo>
                        <a:pt x="24" y="51"/>
                      </a:lnTo>
                      <a:lnTo>
                        <a:pt x="24" y="50"/>
                      </a:lnTo>
                      <a:lnTo>
                        <a:pt x="24" y="50"/>
                      </a:lnTo>
                      <a:lnTo>
                        <a:pt x="24" y="50"/>
                      </a:lnTo>
                      <a:lnTo>
                        <a:pt x="24" y="47"/>
                      </a:lnTo>
                      <a:lnTo>
                        <a:pt x="24" y="43"/>
                      </a:lnTo>
                      <a:lnTo>
                        <a:pt x="24" y="43"/>
                      </a:lnTo>
                      <a:lnTo>
                        <a:pt x="24" y="41"/>
                      </a:lnTo>
                      <a:lnTo>
                        <a:pt x="24" y="39"/>
                      </a:lnTo>
                      <a:lnTo>
                        <a:pt x="24" y="39"/>
                      </a:lnTo>
                      <a:lnTo>
                        <a:pt x="25" y="39"/>
                      </a:lnTo>
                      <a:lnTo>
                        <a:pt x="25" y="39"/>
                      </a:lnTo>
                      <a:lnTo>
                        <a:pt x="25" y="37"/>
                      </a:lnTo>
                      <a:lnTo>
                        <a:pt x="25" y="37"/>
                      </a:lnTo>
                      <a:lnTo>
                        <a:pt x="25" y="37"/>
                      </a:lnTo>
                      <a:lnTo>
                        <a:pt x="25" y="37"/>
                      </a:lnTo>
                      <a:lnTo>
                        <a:pt x="25" y="36"/>
                      </a:lnTo>
                      <a:lnTo>
                        <a:pt x="25" y="36"/>
                      </a:lnTo>
                      <a:lnTo>
                        <a:pt x="25" y="27"/>
                      </a:lnTo>
                      <a:lnTo>
                        <a:pt x="25" y="27"/>
                      </a:lnTo>
                      <a:lnTo>
                        <a:pt x="27" y="23"/>
                      </a:lnTo>
                      <a:lnTo>
                        <a:pt x="27" y="22"/>
                      </a:lnTo>
                      <a:lnTo>
                        <a:pt x="27" y="17"/>
                      </a:lnTo>
                      <a:lnTo>
                        <a:pt x="27" y="14"/>
                      </a:lnTo>
                      <a:lnTo>
                        <a:pt x="27" y="14"/>
                      </a:lnTo>
                      <a:lnTo>
                        <a:pt x="27" y="14"/>
                      </a:lnTo>
                      <a:lnTo>
                        <a:pt x="27" y="13"/>
                      </a:lnTo>
                      <a:lnTo>
                        <a:pt x="27" y="13"/>
                      </a:lnTo>
                      <a:lnTo>
                        <a:pt x="27" y="10"/>
                      </a:lnTo>
                      <a:lnTo>
                        <a:pt x="28" y="10"/>
                      </a:lnTo>
                      <a:lnTo>
                        <a:pt x="28" y="9"/>
                      </a:lnTo>
                      <a:lnTo>
                        <a:pt x="28" y="8"/>
                      </a:lnTo>
                      <a:lnTo>
                        <a:pt x="28" y="6"/>
                      </a:lnTo>
                      <a:lnTo>
                        <a:pt x="28" y="6"/>
                      </a:lnTo>
                      <a:lnTo>
                        <a:pt x="28" y="5"/>
                      </a:lnTo>
                      <a:lnTo>
                        <a:pt x="28" y="5"/>
                      </a:lnTo>
                      <a:lnTo>
                        <a:pt x="28" y="5"/>
                      </a:lnTo>
                      <a:lnTo>
                        <a:pt x="28" y="4"/>
                      </a:lnTo>
                      <a:lnTo>
                        <a:pt x="28" y="4"/>
                      </a:lnTo>
                      <a:lnTo>
                        <a:pt x="28" y="4"/>
                      </a:lnTo>
                      <a:lnTo>
                        <a:pt x="28" y="1"/>
                      </a:lnTo>
                      <a:lnTo>
                        <a:pt x="28" y="0"/>
                      </a:lnTo>
                      <a:lnTo>
                        <a:pt x="32" y="0"/>
                      </a:lnTo>
                      <a:lnTo>
                        <a:pt x="32" y="0"/>
                      </a:lnTo>
                      <a:lnTo>
                        <a:pt x="33" y="0"/>
                      </a:lnTo>
                      <a:lnTo>
                        <a:pt x="33" y="0"/>
                      </a:lnTo>
                      <a:lnTo>
                        <a:pt x="33" y="0"/>
                      </a:lnTo>
                      <a:lnTo>
                        <a:pt x="33" y="0"/>
                      </a:lnTo>
                      <a:lnTo>
                        <a:pt x="33" y="0"/>
                      </a:lnTo>
                      <a:lnTo>
                        <a:pt x="33" y="0"/>
                      </a:lnTo>
                      <a:lnTo>
                        <a:pt x="37" y="1"/>
                      </a:lnTo>
                      <a:lnTo>
                        <a:pt x="37" y="1"/>
                      </a:lnTo>
                      <a:lnTo>
                        <a:pt x="37" y="1"/>
                      </a:lnTo>
                      <a:lnTo>
                        <a:pt x="37" y="1"/>
                      </a:lnTo>
                      <a:lnTo>
                        <a:pt x="39" y="1"/>
                      </a:lnTo>
                      <a:lnTo>
                        <a:pt x="41" y="1"/>
                      </a:lnTo>
                      <a:lnTo>
                        <a:pt x="41" y="1"/>
                      </a:lnTo>
                      <a:lnTo>
                        <a:pt x="41" y="1"/>
                      </a:lnTo>
                      <a:lnTo>
                        <a:pt x="41" y="1"/>
                      </a:lnTo>
                      <a:lnTo>
                        <a:pt x="41" y="1"/>
                      </a:lnTo>
                      <a:lnTo>
                        <a:pt x="102" y="6"/>
                      </a:lnTo>
                      <a:lnTo>
                        <a:pt x="150" y="10"/>
                      </a:lnTo>
                      <a:lnTo>
                        <a:pt x="150" y="10"/>
                      </a:lnTo>
                      <a:lnTo>
                        <a:pt x="154" y="10"/>
                      </a:lnTo>
                      <a:lnTo>
                        <a:pt x="156" y="10"/>
                      </a:lnTo>
                      <a:lnTo>
                        <a:pt x="163" y="10"/>
                      </a:lnTo>
                      <a:lnTo>
                        <a:pt x="198" y="13"/>
                      </a:lnTo>
                      <a:lnTo>
                        <a:pt x="216" y="14"/>
                      </a:lnTo>
                      <a:lnTo>
                        <a:pt x="216" y="14"/>
                      </a:lnTo>
                      <a:lnTo>
                        <a:pt x="216" y="14"/>
                      </a:lnTo>
                      <a:lnTo>
                        <a:pt x="217" y="14"/>
                      </a:lnTo>
                      <a:lnTo>
                        <a:pt x="236" y="15"/>
                      </a:lnTo>
                      <a:lnTo>
                        <a:pt x="236" y="15"/>
                      </a:lnTo>
                      <a:lnTo>
                        <a:pt x="236" y="15"/>
                      </a:lnTo>
                      <a:lnTo>
                        <a:pt x="238" y="15"/>
                      </a:lnTo>
                      <a:lnTo>
                        <a:pt x="269" y="17"/>
                      </a:lnTo>
                      <a:lnTo>
                        <a:pt x="269" y="17"/>
                      </a:lnTo>
                      <a:lnTo>
                        <a:pt x="269" y="17"/>
                      </a:lnTo>
                      <a:lnTo>
                        <a:pt x="269" y="17"/>
                      </a:lnTo>
                      <a:lnTo>
                        <a:pt x="286" y="18"/>
                      </a:lnTo>
                      <a:lnTo>
                        <a:pt x="304" y="18"/>
                      </a:lnTo>
                      <a:lnTo>
                        <a:pt x="304" y="18"/>
                      </a:lnTo>
                      <a:lnTo>
                        <a:pt x="307" y="18"/>
                      </a:lnTo>
                      <a:lnTo>
                        <a:pt x="307" y="18"/>
                      </a:lnTo>
                      <a:lnTo>
                        <a:pt x="329" y="19"/>
                      </a:lnTo>
                      <a:lnTo>
                        <a:pt x="365" y="20"/>
                      </a:lnTo>
                      <a:lnTo>
                        <a:pt x="435" y="22"/>
                      </a:lnTo>
                      <a:lnTo>
                        <a:pt x="446" y="23"/>
                      </a:lnTo>
                      <a:lnTo>
                        <a:pt x="470" y="23"/>
                      </a:lnTo>
                      <a:lnTo>
                        <a:pt x="483" y="23"/>
                      </a:lnTo>
                      <a:close/>
                    </a:path>
                  </a:pathLst>
                </a:custGeom>
                <a:solidFill>
                  <a:srgbClr val="4561D6"/>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0" name="Freeform 177"/>
                <p:cNvSpPr>
                  <a:spLocks noEditPoints="1"/>
                </p:cNvSpPr>
                <p:nvPr/>
              </p:nvSpPr>
              <p:spPr bwMode="auto">
                <a:xfrm>
                  <a:off x="7334251" y="2841625"/>
                  <a:ext cx="536575" cy="638175"/>
                </a:xfrm>
                <a:custGeom>
                  <a:avLst/>
                  <a:gdLst>
                    <a:gd name="T0" fmla="*/ 159 w 338"/>
                    <a:gd name="T1" fmla="*/ 64 h 402"/>
                    <a:gd name="T2" fmla="*/ 150 w 338"/>
                    <a:gd name="T3" fmla="*/ 60 h 402"/>
                    <a:gd name="T4" fmla="*/ 150 w 338"/>
                    <a:gd name="T5" fmla="*/ 58 h 402"/>
                    <a:gd name="T6" fmla="*/ 317 w 338"/>
                    <a:gd name="T7" fmla="*/ 13 h 402"/>
                    <a:gd name="T8" fmla="*/ 323 w 338"/>
                    <a:gd name="T9" fmla="*/ 50 h 402"/>
                    <a:gd name="T10" fmla="*/ 325 w 338"/>
                    <a:gd name="T11" fmla="*/ 66 h 402"/>
                    <a:gd name="T12" fmla="*/ 328 w 338"/>
                    <a:gd name="T13" fmla="*/ 80 h 402"/>
                    <a:gd name="T14" fmla="*/ 330 w 338"/>
                    <a:gd name="T15" fmla="*/ 94 h 402"/>
                    <a:gd name="T16" fmla="*/ 334 w 338"/>
                    <a:gd name="T17" fmla="*/ 119 h 402"/>
                    <a:gd name="T18" fmla="*/ 330 w 338"/>
                    <a:gd name="T19" fmla="*/ 145 h 402"/>
                    <a:gd name="T20" fmla="*/ 336 w 338"/>
                    <a:gd name="T21" fmla="*/ 169 h 402"/>
                    <a:gd name="T22" fmla="*/ 334 w 338"/>
                    <a:gd name="T23" fmla="*/ 191 h 402"/>
                    <a:gd name="T24" fmla="*/ 333 w 338"/>
                    <a:gd name="T25" fmla="*/ 216 h 402"/>
                    <a:gd name="T26" fmla="*/ 325 w 338"/>
                    <a:gd name="T27" fmla="*/ 256 h 402"/>
                    <a:gd name="T28" fmla="*/ 301 w 338"/>
                    <a:gd name="T29" fmla="*/ 284 h 402"/>
                    <a:gd name="T30" fmla="*/ 290 w 338"/>
                    <a:gd name="T31" fmla="*/ 282 h 402"/>
                    <a:gd name="T32" fmla="*/ 270 w 338"/>
                    <a:gd name="T33" fmla="*/ 310 h 402"/>
                    <a:gd name="T34" fmla="*/ 272 w 338"/>
                    <a:gd name="T35" fmla="*/ 328 h 402"/>
                    <a:gd name="T36" fmla="*/ 262 w 338"/>
                    <a:gd name="T37" fmla="*/ 338 h 402"/>
                    <a:gd name="T38" fmla="*/ 247 w 338"/>
                    <a:gd name="T39" fmla="*/ 337 h 402"/>
                    <a:gd name="T40" fmla="*/ 242 w 338"/>
                    <a:gd name="T41" fmla="*/ 360 h 402"/>
                    <a:gd name="T42" fmla="*/ 242 w 338"/>
                    <a:gd name="T43" fmla="*/ 378 h 402"/>
                    <a:gd name="T44" fmla="*/ 238 w 338"/>
                    <a:gd name="T45" fmla="*/ 394 h 402"/>
                    <a:gd name="T46" fmla="*/ 205 w 338"/>
                    <a:gd name="T47" fmla="*/ 388 h 402"/>
                    <a:gd name="T48" fmla="*/ 191 w 338"/>
                    <a:gd name="T49" fmla="*/ 376 h 402"/>
                    <a:gd name="T50" fmla="*/ 184 w 338"/>
                    <a:gd name="T51" fmla="*/ 370 h 402"/>
                    <a:gd name="T52" fmla="*/ 169 w 338"/>
                    <a:gd name="T53" fmla="*/ 387 h 402"/>
                    <a:gd name="T54" fmla="*/ 140 w 338"/>
                    <a:gd name="T55" fmla="*/ 382 h 402"/>
                    <a:gd name="T56" fmla="*/ 130 w 338"/>
                    <a:gd name="T57" fmla="*/ 390 h 402"/>
                    <a:gd name="T58" fmla="*/ 112 w 338"/>
                    <a:gd name="T59" fmla="*/ 379 h 402"/>
                    <a:gd name="T60" fmla="*/ 84 w 338"/>
                    <a:gd name="T61" fmla="*/ 378 h 402"/>
                    <a:gd name="T62" fmla="*/ 73 w 338"/>
                    <a:gd name="T63" fmla="*/ 356 h 402"/>
                    <a:gd name="T64" fmla="*/ 43 w 338"/>
                    <a:gd name="T65" fmla="*/ 351 h 402"/>
                    <a:gd name="T66" fmla="*/ 32 w 338"/>
                    <a:gd name="T67" fmla="*/ 346 h 402"/>
                    <a:gd name="T68" fmla="*/ 28 w 338"/>
                    <a:gd name="T69" fmla="*/ 309 h 402"/>
                    <a:gd name="T70" fmla="*/ 24 w 338"/>
                    <a:gd name="T71" fmla="*/ 280 h 402"/>
                    <a:gd name="T72" fmla="*/ 23 w 338"/>
                    <a:gd name="T73" fmla="*/ 268 h 402"/>
                    <a:gd name="T74" fmla="*/ 20 w 338"/>
                    <a:gd name="T75" fmla="*/ 238 h 402"/>
                    <a:gd name="T76" fmla="*/ 15 w 338"/>
                    <a:gd name="T77" fmla="*/ 201 h 402"/>
                    <a:gd name="T78" fmla="*/ 13 w 338"/>
                    <a:gd name="T79" fmla="*/ 180 h 402"/>
                    <a:gd name="T80" fmla="*/ 8 w 338"/>
                    <a:gd name="T81" fmla="*/ 132 h 402"/>
                    <a:gd name="T82" fmla="*/ 3 w 338"/>
                    <a:gd name="T83" fmla="*/ 97 h 402"/>
                    <a:gd name="T84" fmla="*/ 31 w 338"/>
                    <a:gd name="T85" fmla="*/ 72 h 402"/>
                    <a:gd name="T86" fmla="*/ 97 w 338"/>
                    <a:gd name="T87" fmla="*/ 60 h 402"/>
                    <a:gd name="T88" fmla="*/ 109 w 338"/>
                    <a:gd name="T89" fmla="*/ 63 h 402"/>
                    <a:gd name="T90" fmla="*/ 123 w 338"/>
                    <a:gd name="T91" fmla="*/ 68 h 402"/>
                    <a:gd name="T92" fmla="*/ 137 w 338"/>
                    <a:gd name="T93" fmla="*/ 75 h 402"/>
                    <a:gd name="T94" fmla="*/ 148 w 338"/>
                    <a:gd name="T95" fmla="*/ 72 h 402"/>
                    <a:gd name="T96" fmla="*/ 158 w 338"/>
                    <a:gd name="T97" fmla="*/ 72 h 402"/>
                    <a:gd name="T98" fmla="*/ 164 w 338"/>
                    <a:gd name="T99" fmla="*/ 80 h 402"/>
                    <a:gd name="T100" fmla="*/ 187 w 338"/>
                    <a:gd name="T101" fmla="*/ 80 h 402"/>
                    <a:gd name="T102" fmla="*/ 200 w 338"/>
                    <a:gd name="T103" fmla="*/ 73 h 402"/>
                    <a:gd name="T104" fmla="*/ 219 w 338"/>
                    <a:gd name="T105" fmla="*/ 69 h 402"/>
                    <a:gd name="T106" fmla="*/ 230 w 338"/>
                    <a:gd name="T107" fmla="*/ 66 h 402"/>
                    <a:gd name="T108" fmla="*/ 238 w 338"/>
                    <a:gd name="T109" fmla="*/ 60 h 402"/>
                    <a:gd name="T110" fmla="*/ 245 w 338"/>
                    <a:gd name="T111" fmla="*/ 51 h 402"/>
                    <a:gd name="T112" fmla="*/ 250 w 338"/>
                    <a:gd name="T113" fmla="*/ 44 h 402"/>
                    <a:gd name="T114" fmla="*/ 257 w 338"/>
                    <a:gd name="T115" fmla="*/ 37 h 402"/>
                    <a:gd name="T116" fmla="*/ 268 w 338"/>
                    <a:gd name="T117" fmla="*/ 28 h 402"/>
                    <a:gd name="T118" fmla="*/ 281 w 338"/>
                    <a:gd name="T119" fmla="*/ 19 h 402"/>
                    <a:gd name="T120" fmla="*/ 294 w 338"/>
                    <a:gd name="T121" fmla="*/ 12 h 402"/>
                    <a:gd name="T122" fmla="*/ 301 w 338"/>
                    <a:gd name="T123" fmla="*/ 8 h 402"/>
                    <a:gd name="T124" fmla="*/ 315 w 338"/>
                    <a:gd name="T125" fmla="*/ 3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 h="402">
                      <a:moveTo>
                        <a:pt x="159" y="64"/>
                      </a:moveTo>
                      <a:lnTo>
                        <a:pt x="160" y="64"/>
                      </a:lnTo>
                      <a:lnTo>
                        <a:pt x="160" y="66"/>
                      </a:lnTo>
                      <a:lnTo>
                        <a:pt x="159" y="68"/>
                      </a:lnTo>
                      <a:lnTo>
                        <a:pt x="156" y="66"/>
                      </a:lnTo>
                      <a:lnTo>
                        <a:pt x="156" y="65"/>
                      </a:lnTo>
                      <a:lnTo>
                        <a:pt x="158" y="64"/>
                      </a:lnTo>
                      <a:lnTo>
                        <a:pt x="159" y="64"/>
                      </a:lnTo>
                      <a:close/>
                      <a:moveTo>
                        <a:pt x="149" y="64"/>
                      </a:moveTo>
                      <a:lnTo>
                        <a:pt x="148" y="64"/>
                      </a:lnTo>
                      <a:lnTo>
                        <a:pt x="148" y="63"/>
                      </a:lnTo>
                      <a:lnTo>
                        <a:pt x="148" y="61"/>
                      </a:lnTo>
                      <a:lnTo>
                        <a:pt x="149" y="61"/>
                      </a:lnTo>
                      <a:lnTo>
                        <a:pt x="150" y="60"/>
                      </a:lnTo>
                      <a:lnTo>
                        <a:pt x="151" y="60"/>
                      </a:lnTo>
                      <a:lnTo>
                        <a:pt x="150" y="60"/>
                      </a:lnTo>
                      <a:lnTo>
                        <a:pt x="149" y="64"/>
                      </a:lnTo>
                      <a:close/>
                      <a:moveTo>
                        <a:pt x="150" y="59"/>
                      </a:moveTo>
                      <a:lnTo>
                        <a:pt x="149" y="59"/>
                      </a:lnTo>
                      <a:lnTo>
                        <a:pt x="148" y="58"/>
                      </a:lnTo>
                      <a:lnTo>
                        <a:pt x="149" y="58"/>
                      </a:lnTo>
                      <a:lnTo>
                        <a:pt x="150" y="56"/>
                      </a:lnTo>
                      <a:lnTo>
                        <a:pt x="151" y="56"/>
                      </a:lnTo>
                      <a:lnTo>
                        <a:pt x="150" y="58"/>
                      </a:lnTo>
                      <a:lnTo>
                        <a:pt x="150" y="59"/>
                      </a:lnTo>
                      <a:close/>
                      <a:moveTo>
                        <a:pt x="149" y="55"/>
                      </a:moveTo>
                      <a:lnTo>
                        <a:pt x="148" y="55"/>
                      </a:lnTo>
                      <a:lnTo>
                        <a:pt x="148" y="54"/>
                      </a:lnTo>
                      <a:lnTo>
                        <a:pt x="149" y="54"/>
                      </a:lnTo>
                      <a:lnTo>
                        <a:pt x="149" y="55"/>
                      </a:lnTo>
                      <a:close/>
                      <a:moveTo>
                        <a:pt x="315" y="5"/>
                      </a:moveTo>
                      <a:lnTo>
                        <a:pt x="317" y="13"/>
                      </a:lnTo>
                      <a:lnTo>
                        <a:pt x="318" y="22"/>
                      </a:lnTo>
                      <a:lnTo>
                        <a:pt x="319" y="23"/>
                      </a:lnTo>
                      <a:lnTo>
                        <a:pt x="319" y="24"/>
                      </a:lnTo>
                      <a:lnTo>
                        <a:pt x="319" y="30"/>
                      </a:lnTo>
                      <a:lnTo>
                        <a:pt x="320" y="32"/>
                      </a:lnTo>
                      <a:lnTo>
                        <a:pt x="323" y="46"/>
                      </a:lnTo>
                      <a:lnTo>
                        <a:pt x="323" y="47"/>
                      </a:lnTo>
                      <a:lnTo>
                        <a:pt x="323" y="50"/>
                      </a:lnTo>
                      <a:lnTo>
                        <a:pt x="323" y="51"/>
                      </a:lnTo>
                      <a:lnTo>
                        <a:pt x="324" y="54"/>
                      </a:lnTo>
                      <a:lnTo>
                        <a:pt x="324" y="58"/>
                      </a:lnTo>
                      <a:lnTo>
                        <a:pt x="324" y="59"/>
                      </a:lnTo>
                      <a:lnTo>
                        <a:pt x="325" y="63"/>
                      </a:lnTo>
                      <a:lnTo>
                        <a:pt x="325" y="64"/>
                      </a:lnTo>
                      <a:lnTo>
                        <a:pt x="325" y="65"/>
                      </a:lnTo>
                      <a:lnTo>
                        <a:pt x="325" y="66"/>
                      </a:lnTo>
                      <a:lnTo>
                        <a:pt x="325" y="68"/>
                      </a:lnTo>
                      <a:lnTo>
                        <a:pt x="327" y="68"/>
                      </a:lnTo>
                      <a:lnTo>
                        <a:pt x="327" y="70"/>
                      </a:lnTo>
                      <a:lnTo>
                        <a:pt x="327" y="75"/>
                      </a:lnTo>
                      <a:lnTo>
                        <a:pt x="328" y="75"/>
                      </a:lnTo>
                      <a:lnTo>
                        <a:pt x="328" y="77"/>
                      </a:lnTo>
                      <a:lnTo>
                        <a:pt x="328" y="78"/>
                      </a:lnTo>
                      <a:lnTo>
                        <a:pt x="328" y="80"/>
                      </a:lnTo>
                      <a:lnTo>
                        <a:pt x="329" y="85"/>
                      </a:lnTo>
                      <a:lnTo>
                        <a:pt x="329" y="88"/>
                      </a:lnTo>
                      <a:lnTo>
                        <a:pt x="329" y="89"/>
                      </a:lnTo>
                      <a:lnTo>
                        <a:pt x="330" y="89"/>
                      </a:lnTo>
                      <a:lnTo>
                        <a:pt x="330" y="91"/>
                      </a:lnTo>
                      <a:lnTo>
                        <a:pt x="330" y="92"/>
                      </a:lnTo>
                      <a:lnTo>
                        <a:pt x="330" y="93"/>
                      </a:lnTo>
                      <a:lnTo>
                        <a:pt x="330" y="94"/>
                      </a:lnTo>
                      <a:lnTo>
                        <a:pt x="330" y="96"/>
                      </a:lnTo>
                      <a:lnTo>
                        <a:pt x="330" y="97"/>
                      </a:lnTo>
                      <a:lnTo>
                        <a:pt x="332" y="101"/>
                      </a:lnTo>
                      <a:lnTo>
                        <a:pt x="332" y="103"/>
                      </a:lnTo>
                      <a:lnTo>
                        <a:pt x="332" y="105"/>
                      </a:lnTo>
                      <a:lnTo>
                        <a:pt x="333" y="111"/>
                      </a:lnTo>
                      <a:lnTo>
                        <a:pt x="334" y="113"/>
                      </a:lnTo>
                      <a:lnTo>
                        <a:pt x="334" y="119"/>
                      </a:lnTo>
                      <a:lnTo>
                        <a:pt x="336" y="124"/>
                      </a:lnTo>
                      <a:lnTo>
                        <a:pt x="336" y="125"/>
                      </a:lnTo>
                      <a:lnTo>
                        <a:pt x="338" y="141"/>
                      </a:lnTo>
                      <a:lnTo>
                        <a:pt x="336" y="143"/>
                      </a:lnTo>
                      <a:lnTo>
                        <a:pt x="334" y="144"/>
                      </a:lnTo>
                      <a:lnTo>
                        <a:pt x="333" y="144"/>
                      </a:lnTo>
                      <a:lnTo>
                        <a:pt x="330" y="144"/>
                      </a:lnTo>
                      <a:lnTo>
                        <a:pt x="330" y="145"/>
                      </a:lnTo>
                      <a:lnTo>
                        <a:pt x="328" y="148"/>
                      </a:lnTo>
                      <a:lnTo>
                        <a:pt x="328" y="149"/>
                      </a:lnTo>
                      <a:lnTo>
                        <a:pt x="329" y="150"/>
                      </a:lnTo>
                      <a:lnTo>
                        <a:pt x="334" y="158"/>
                      </a:lnTo>
                      <a:lnTo>
                        <a:pt x="336" y="159"/>
                      </a:lnTo>
                      <a:lnTo>
                        <a:pt x="336" y="164"/>
                      </a:lnTo>
                      <a:lnTo>
                        <a:pt x="336" y="168"/>
                      </a:lnTo>
                      <a:lnTo>
                        <a:pt x="336" y="169"/>
                      </a:lnTo>
                      <a:lnTo>
                        <a:pt x="337" y="172"/>
                      </a:lnTo>
                      <a:lnTo>
                        <a:pt x="338" y="176"/>
                      </a:lnTo>
                      <a:lnTo>
                        <a:pt x="338" y="177"/>
                      </a:lnTo>
                      <a:lnTo>
                        <a:pt x="338" y="180"/>
                      </a:lnTo>
                      <a:lnTo>
                        <a:pt x="337" y="183"/>
                      </a:lnTo>
                      <a:lnTo>
                        <a:pt x="336" y="183"/>
                      </a:lnTo>
                      <a:lnTo>
                        <a:pt x="336" y="185"/>
                      </a:lnTo>
                      <a:lnTo>
                        <a:pt x="334" y="191"/>
                      </a:lnTo>
                      <a:lnTo>
                        <a:pt x="333" y="195"/>
                      </a:lnTo>
                      <a:lnTo>
                        <a:pt x="333" y="201"/>
                      </a:lnTo>
                      <a:lnTo>
                        <a:pt x="333" y="205"/>
                      </a:lnTo>
                      <a:lnTo>
                        <a:pt x="333" y="206"/>
                      </a:lnTo>
                      <a:lnTo>
                        <a:pt x="333" y="207"/>
                      </a:lnTo>
                      <a:lnTo>
                        <a:pt x="334" y="214"/>
                      </a:lnTo>
                      <a:lnTo>
                        <a:pt x="334" y="215"/>
                      </a:lnTo>
                      <a:lnTo>
                        <a:pt x="333" y="216"/>
                      </a:lnTo>
                      <a:lnTo>
                        <a:pt x="329" y="221"/>
                      </a:lnTo>
                      <a:lnTo>
                        <a:pt x="329" y="223"/>
                      </a:lnTo>
                      <a:lnTo>
                        <a:pt x="330" y="223"/>
                      </a:lnTo>
                      <a:lnTo>
                        <a:pt x="330" y="228"/>
                      </a:lnTo>
                      <a:lnTo>
                        <a:pt x="332" y="242"/>
                      </a:lnTo>
                      <a:lnTo>
                        <a:pt x="332" y="243"/>
                      </a:lnTo>
                      <a:lnTo>
                        <a:pt x="329" y="253"/>
                      </a:lnTo>
                      <a:lnTo>
                        <a:pt x="325" y="256"/>
                      </a:lnTo>
                      <a:lnTo>
                        <a:pt x="320" y="262"/>
                      </a:lnTo>
                      <a:lnTo>
                        <a:pt x="319" y="263"/>
                      </a:lnTo>
                      <a:lnTo>
                        <a:pt x="317" y="266"/>
                      </a:lnTo>
                      <a:lnTo>
                        <a:pt x="313" y="272"/>
                      </a:lnTo>
                      <a:lnTo>
                        <a:pt x="308" y="282"/>
                      </a:lnTo>
                      <a:lnTo>
                        <a:pt x="305" y="282"/>
                      </a:lnTo>
                      <a:lnTo>
                        <a:pt x="304" y="282"/>
                      </a:lnTo>
                      <a:lnTo>
                        <a:pt x="301" y="284"/>
                      </a:lnTo>
                      <a:lnTo>
                        <a:pt x="299" y="288"/>
                      </a:lnTo>
                      <a:lnTo>
                        <a:pt x="297" y="289"/>
                      </a:lnTo>
                      <a:lnTo>
                        <a:pt x="296" y="289"/>
                      </a:lnTo>
                      <a:lnTo>
                        <a:pt x="295" y="289"/>
                      </a:lnTo>
                      <a:lnTo>
                        <a:pt x="295" y="288"/>
                      </a:lnTo>
                      <a:lnTo>
                        <a:pt x="294" y="284"/>
                      </a:lnTo>
                      <a:lnTo>
                        <a:pt x="292" y="284"/>
                      </a:lnTo>
                      <a:lnTo>
                        <a:pt x="290" y="282"/>
                      </a:lnTo>
                      <a:lnTo>
                        <a:pt x="289" y="282"/>
                      </a:lnTo>
                      <a:lnTo>
                        <a:pt x="289" y="284"/>
                      </a:lnTo>
                      <a:lnTo>
                        <a:pt x="283" y="290"/>
                      </a:lnTo>
                      <a:lnTo>
                        <a:pt x="280" y="299"/>
                      </a:lnTo>
                      <a:lnTo>
                        <a:pt x="273" y="303"/>
                      </a:lnTo>
                      <a:lnTo>
                        <a:pt x="272" y="307"/>
                      </a:lnTo>
                      <a:lnTo>
                        <a:pt x="271" y="309"/>
                      </a:lnTo>
                      <a:lnTo>
                        <a:pt x="270" y="310"/>
                      </a:lnTo>
                      <a:lnTo>
                        <a:pt x="272" y="319"/>
                      </a:lnTo>
                      <a:lnTo>
                        <a:pt x="267" y="322"/>
                      </a:lnTo>
                      <a:lnTo>
                        <a:pt x="267" y="323"/>
                      </a:lnTo>
                      <a:lnTo>
                        <a:pt x="267" y="324"/>
                      </a:lnTo>
                      <a:lnTo>
                        <a:pt x="268" y="326"/>
                      </a:lnTo>
                      <a:lnTo>
                        <a:pt x="270" y="326"/>
                      </a:lnTo>
                      <a:lnTo>
                        <a:pt x="271" y="327"/>
                      </a:lnTo>
                      <a:lnTo>
                        <a:pt x="272" y="328"/>
                      </a:lnTo>
                      <a:lnTo>
                        <a:pt x="273" y="337"/>
                      </a:lnTo>
                      <a:lnTo>
                        <a:pt x="266" y="343"/>
                      </a:lnTo>
                      <a:lnTo>
                        <a:pt x="263" y="345"/>
                      </a:lnTo>
                      <a:lnTo>
                        <a:pt x="261" y="343"/>
                      </a:lnTo>
                      <a:lnTo>
                        <a:pt x="261" y="342"/>
                      </a:lnTo>
                      <a:lnTo>
                        <a:pt x="263" y="340"/>
                      </a:lnTo>
                      <a:lnTo>
                        <a:pt x="263" y="338"/>
                      </a:lnTo>
                      <a:lnTo>
                        <a:pt x="262" y="338"/>
                      </a:lnTo>
                      <a:lnTo>
                        <a:pt x="261" y="335"/>
                      </a:lnTo>
                      <a:lnTo>
                        <a:pt x="259" y="333"/>
                      </a:lnTo>
                      <a:lnTo>
                        <a:pt x="253" y="329"/>
                      </a:lnTo>
                      <a:lnTo>
                        <a:pt x="252" y="329"/>
                      </a:lnTo>
                      <a:lnTo>
                        <a:pt x="250" y="331"/>
                      </a:lnTo>
                      <a:lnTo>
                        <a:pt x="250" y="333"/>
                      </a:lnTo>
                      <a:lnTo>
                        <a:pt x="249" y="333"/>
                      </a:lnTo>
                      <a:lnTo>
                        <a:pt x="247" y="337"/>
                      </a:lnTo>
                      <a:lnTo>
                        <a:pt x="247" y="338"/>
                      </a:lnTo>
                      <a:lnTo>
                        <a:pt x="245" y="349"/>
                      </a:lnTo>
                      <a:lnTo>
                        <a:pt x="243" y="354"/>
                      </a:lnTo>
                      <a:lnTo>
                        <a:pt x="242" y="355"/>
                      </a:lnTo>
                      <a:lnTo>
                        <a:pt x="240" y="356"/>
                      </a:lnTo>
                      <a:lnTo>
                        <a:pt x="240" y="357"/>
                      </a:lnTo>
                      <a:lnTo>
                        <a:pt x="240" y="359"/>
                      </a:lnTo>
                      <a:lnTo>
                        <a:pt x="242" y="360"/>
                      </a:lnTo>
                      <a:lnTo>
                        <a:pt x="243" y="362"/>
                      </a:lnTo>
                      <a:lnTo>
                        <a:pt x="244" y="365"/>
                      </a:lnTo>
                      <a:lnTo>
                        <a:pt x="247" y="374"/>
                      </a:lnTo>
                      <a:lnTo>
                        <a:pt x="247" y="375"/>
                      </a:lnTo>
                      <a:lnTo>
                        <a:pt x="247" y="376"/>
                      </a:lnTo>
                      <a:lnTo>
                        <a:pt x="245" y="378"/>
                      </a:lnTo>
                      <a:lnTo>
                        <a:pt x="243" y="378"/>
                      </a:lnTo>
                      <a:lnTo>
                        <a:pt x="242" y="378"/>
                      </a:lnTo>
                      <a:lnTo>
                        <a:pt x="240" y="378"/>
                      </a:lnTo>
                      <a:lnTo>
                        <a:pt x="239" y="379"/>
                      </a:lnTo>
                      <a:lnTo>
                        <a:pt x="238" y="380"/>
                      </a:lnTo>
                      <a:lnTo>
                        <a:pt x="238" y="382"/>
                      </a:lnTo>
                      <a:lnTo>
                        <a:pt x="238" y="383"/>
                      </a:lnTo>
                      <a:lnTo>
                        <a:pt x="238" y="384"/>
                      </a:lnTo>
                      <a:lnTo>
                        <a:pt x="238" y="393"/>
                      </a:lnTo>
                      <a:lnTo>
                        <a:pt x="238" y="394"/>
                      </a:lnTo>
                      <a:lnTo>
                        <a:pt x="236" y="396"/>
                      </a:lnTo>
                      <a:lnTo>
                        <a:pt x="224" y="401"/>
                      </a:lnTo>
                      <a:lnTo>
                        <a:pt x="222" y="402"/>
                      </a:lnTo>
                      <a:lnTo>
                        <a:pt x="220" y="402"/>
                      </a:lnTo>
                      <a:lnTo>
                        <a:pt x="216" y="401"/>
                      </a:lnTo>
                      <a:lnTo>
                        <a:pt x="210" y="393"/>
                      </a:lnTo>
                      <a:lnTo>
                        <a:pt x="207" y="389"/>
                      </a:lnTo>
                      <a:lnTo>
                        <a:pt x="205" y="388"/>
                      </a:lnTo>
                      <a:lnTo>
                        <a:pt x="203" y="388"/>
                      </a:lnTo>
                      <a:lnTo>
                        <a:pt x="200" y="388"/>
                      </a:lnTo>
                      <a:lnTo>
                        <a:pt x="198" y="388"/>
                      </a:lnTo>
                      <a:lnTo>
                        <a:pt x="197" y="388"/>
                      </a:lnTo>
                      <a:lnTo>
                        <a:pt x="195" y="387"/>
                      </a:lnTo>
                      <a:lnTo>
                        <a:pt x="195" y="385"/>
                      </a:lnTo>
                      <a:lnTo>
                        <a:pt x="193" y="384"/>
                      </a:lnTo>
                      <a:lnTo>
                        <a:pt x="191" y="376"/>
                      </a:lnTo>
                      <a:lnTo>
                        <a:pt x="191" y="374"/>
                      </a:lnTo>
                      <a:lnTo>
                        <a:pt x="191" y="373"/>
                      </a:lnTo>
                      <a:lnTo>
                        <a:pt x="191" y="371"/>
                      </a:lnTo>
                      <a:lnTo>
                        <a:pt x="189" y="370"/>
                      </a:lnTo>
                      <a:lnTo>
                        <a:pt x="189" y="369"/>
                      </a:lnTo>
                      <a:lnTo>
                        <a:pt x="188" y="369"/>
                      </a:lnTo>
                      <a:lnTo>
                        <a:pt x="186" y="370"/>
                      </a:lnTo>
                      <a:lnTo>
                        <a:pt x="184" y="370"/>
                      </a:lnTo>
                      <a:lnTo>
                        <a:pt x="183" y="373"/>
                      </a:lnTo>
                      <a:lnTo>
                        <a:pt x="182" y="373"/>
                      </a:lnTo>
                      <a:lnTo>
                        <a:pt x="179" y="373"/>
                      </a:lnTo>
                      <a:lnTo>
                        <a:pt x="178" y="374"/>
                      </a:lnTo>
                      <a:lnTo>
                        <a:pt x="172" y="383"/>
                      </a:lnTo>
                      <a:lnTo>
                        <a:pt x="172" y="384"/>
                      </a:lnTo>
                      <a:lnTo>
                        <a:pt x="170" y="385"/>
                      </a:lnTo>
                      <a:lnTo>
                        <a:pt x="169" y="387"/>
                      </a:lnTo>
                      <a:lnTo>
                        <a:pt x="162" y="389"/>
                      </a:lnTo>
                      <a:lnTo>
                        <a:pt x="160" y="389"/>
                      </a:lnTo>
                      <a:lnTo>
                        <a:pt x="156" y="388"/>
                      </a:lnTo>
                      <a:lnTo>
                        <a:pt x="156" y="387"/>
                      </a:lnTo>
                      <a:lnTo>
                        <a:pt x="155" y="385"/>
                      </a:lnTo>
                      <a:lnTo>
                        <a:pt x="153" y="384"/>
                      </a:lnTo>
                      <a:lnTo>
                        <a:pt x="141" y="382"/>
                      </a:lnTo>
                      <a:lnTo>
                        <a:pt x="140" y="382"/>
                      </a:lnTo>
                      <a:lnTo>
                        <a:pt x="139" y="382"/>
                      </a:lnTo>
                      <a:lnTo>
                        <a:pt x="136" y="383"/>
                      </a:lnTo>
                      <a:lnTo>
                        <a:pt x="132" y="384"/>
                      </a:lnTo>
                      <a:lnTo>
                        <a:pt x="132" y="385"/>
                      </a:lnTo>
                      <a:lnTo>
                        <a:pt x="131" y="385"/>
                      </a:lnTo>
                      <a:lnTo>
                        <a:pt x="131" y="389"/>
                      </a:lnTo>
                      <a:lnTo>
                        <a:pt x="131" y="390"/>
                      </a:lnTo>
                      <a:lnTo>
                        <a:pt x="130" y="390"/>
                      </a:lnTo>
                      <a:lnTo>
                        <a:pt x="128" y="390"/>
                      </a:lnTo>
                      <a:lnTo>
                        <a:pt x="126" y="390"/>
                      </a:lnTo>
                      <a:lnTo>
                        <a:pt x="122" y="389"/>
                      </a:lnTo>
                      <a:lnTo>
                        <a:pt x="121" y="389"/>
                      </a:lnTo>
                      <a:lnTo>
                        <a:pt x="121" y="388"/>
                      </a:lnTo>
                      <a:lnTo>
                        <a:pt x="121" y="387"/>
                      </a:lnTo>
                      <a:lnTo>
                        <a:pt x="113" y="379"/>
                      </a:lnTo>
                      <a:lnTo>
                        <a:pt x="112" y="379"/>
                      </a:lnTo>
                      <a:lnTo>
                        <a:pt x="109" y="379"/>
                      </a:lnTo>
                      <a:lnTo>
                        <a:pt x="106" y="378"/>
                      </a:lnTo>
                      <a:lnTo>
                        <a:pt x="104" y="376"/>
                      </a:lnTo>
                      <a:lnTo>
                        <a:pt x="103" y="378"/>
                      </a:lnTo>
                      <a:lnTo>
                        <a:pt x="98" y="380"/>
                      </a:lnTo>
                      <a:lnTo>
                        <a:pt x="95" y="380"/>
                      </a:lnTo>
                      <a:lnTo>
                        <a:pt x="85" y="378"/>
                      </a:lnTo>
                      <a:lnTo>
                        <a:pt x="84" y="378"/>
                      </a:lnTo>
                      <a:lnTo>
                        <a:pt x="83" y="376"/>
                      </a:lnTo>
                      <a:lnTo>
                        <a:pt x="83" y="375"/>
                      </a:lnTo>
                      <a:lnTo>
                        <a:pt x="83" y="373"/>
                      </a:lnTo>
                      <a:lnTo>
                        <a:pt x="81" y="370"/>
                      </a:lnTo>
                      <a:lnTo>
                        <a:pt x="81" y="369"/>
                      </a:lnTo>
                      <a:lnTo>
                        <a:pt x="75" y="357"/>
                      </a:lnTo>
                      <a:lnTo>
                        <a:pt x="74" y="356"/>
                      </a:lnTo>
                      <a:lnTo>
                        <a:pt x="73" y="356"/>
                      </a:lnTo>
                      <a:lnTo>
                        <a:pt x="73" y="355"/>
                      </a:lnTo>
                      <a:lnTo>
                        <a:pt x="64" y="350"/>
                      </a:lnTo>
                      <a:lnTo>
                        <a:pt x="59" y="349"/>
                      </a:lnTo>
                      <a:lnTo>
                        <a:pt x="57" y="350"/>
                      </a:lnTo>
                      <a:lnTo>
                        <a:pt x="51" y="354"/>
                      </a:lnTo>
                      <a:lnTo>
                        <a:pt x="50" y="354"/>
                      </a:lnTo>
                      <a:lnTo>
                        <a:pt x="48" y="354"/>
                      </a:lnTo>
                      <a:lnTo>
                        <a:pt x="43" y="351"/>
                      </a:lnTo>
                      <a:lnTo>
                        <a:pt x="41" y="347"/>
                      </a:lnTo>
                      <a:lnTo>
                        <a:pt x="40" y="347"/>
                      </a:lnTo>
                      <a:lnTo>
                        <a:pt x="38" y="347"/>
                      </a:lnTo>
                      <a:lnTo>
                        <a:pt x="37" y="347"/>
                      </a:lnTo>
                      <a:lnTo>
                        <a:pt x="36" y="351"/>
                      </a:lnTo>
                      <a:lnTo>
                        <a:pt x="33" y="352"/>
                      </a:lnTo>
                      <a:lnTo>
                        <a:pt x="32" y="347"/>
                      </a:lnTo>
                      <a:lnTo>
                        <a:pt x="32" y="346"/>
                      </a:lnTo>
                      <a:lnTo>
                        <a:pt x="32" y="337"/>
                      </a:lnTo>
                      <a:lnTo>
                        <a:pt x="31" y="337"/>
                      </a:lnTo>
                      <a:lnTo>
                        <a:pt x="31" y="336"/>
                      </a:lnTo>
                      <a:lnTo>
                        <a:pt x="31" y="335"/>
                      </a:lnTo>
                      <a:lnTo>
                        <a:pt x="31" y="331"/>
                      </a:lnTo>
                      <a:lnTo>
                        <a:pt x="29" y="322"/>
                      </a:lnTo>
                      <a:lnTo>
                        <a:pt x="28" y="313"/>
                      </a:lnTo>
                      <a:lnTo>
                        <a:pt x="28" y="309"/>
                      </a:lnTo>
                      <a:lnTo>
                        <a:pt x="28" y="308"/>
                      </a:lnTo>
                      <a:lnTo>
                        <a:pt x="28" y="305"/>
                      </a:lnTo>
                      <a:lnTo>
                        <a:pt x="27" y="303"/>
                      </a:lnTo>
                      <a:lnTo>
                        <a:pt x="27" y="296"/>
                      </a:lnTo>
                      <a:lnTo>
                        <a:pt x="26" y="293"/>
                      </a:lnTo>
                      <a:lnTo>
                        <a:pt x="26" y="291"/>
                      </a:lnTo>
                      <a:lnTo>
                        <a:pt x="26" y="286"/>
                      </a:lnTo>
                      <a:lnTo>
                        <a:pt x="24" y="280"/>
                      </a:lnTo>
                      <a:lnTo>
                        <a:pt x="24" y="279"/>
                      </a:lnTo>
                      <a:lnTo>
                        <a:pt x="24" y="277"/>
                      </a:lnTo>
                      <a:lnTo>
                        <a:pt x="24" y="276"/>
                      </a:lnTo>
                      <a:lnTo>
                        <a:pt x="24" y="275"/>
                      </a:lnTo>
                      <a:lnTo>
                        <a:pt x="24" y="274"/>
                      </a:lnTo>
                      <a:lnTo>
                        <a:pt x="24" y="272"/>
                      </a:lnTo>
                      <a:lnTo>
                        <a:pt x="23" y="270"/>
                      </a:lnTo>
                      <a:lnTo>
                        <a:pt x="23" y="268"/>
                      </a:lnTo>
                      <a:lnTo>
                        <a:pt x="23" y="266"/>
                      </a:lnTo>
                      <a:lnTo>
                        <a:pt x="23" y="265"/>
                      </a:lnTo>
                      <a:lnTo>
                        <a:pt x="22" y="256"/>
                      </a:lnTo>
                      <a:lnTo>
                        <a:pt x="22" y="253"/>
                      </a:lnTo>
                      <a:lnTo>
                        <a:pt x="22" y="252"/>
                      </a:lnTo>
                      <a:lnTo>
                        <a:pt x="20" y="246"/>
                      </a:lnTo>
                      <a:lnTo>
                        <a:pt x="20" y="243"/>
                      </a:lnTo>
                      <a:lnTo>
                        <a:pt x="20" y="238"/>
                      </a:lnTo>
                      <a:lnTo>
                        <a:pt x="20" y="237"/>
                      </a:lnTo>
                      <a:lnTo>
                        <a:pt x="20" y="235"/>
                      </a:lnTo>
                      <a:lnTo>
                        <a:pt x="19" y="233"/>
                      </a:lnTo>
                      <a:lnTo>
                        <a:pt x="19" y="225"/>
                      </a:lnTo>
                      <a:lnTo>
                        <a:pt x="18" y="224"/>
                      </a:lnTo>
                      <a:lnTo>
                        <a:pt x="18" y="219"/>
                      </a:lnTo>
                      <a:lnTo>
                        <a:pt x="17" y="207"/>
                      </a:lnTo>
                      <a:lnTo>
                        <a:pt x="15" y="201"/>
                      </a:lnTo>
                      <a:lnTo>
                        <a:pt x="15" y="196"/>
                      </a:lnTo>
                      <a:lnTo>
                        <a:pt x="14" y="188"/>
                      </a:lnTo>
                      <a:lnTo>
                        <a:pt x="14" y="187"/>
                      </a:lnTo>
                      <a:lnTo>
                        <a:pt x="14" y="185"/>
                      </a:lnTo>
                      <a:lnTo>
                        <a:pt x="14" y="183"/>
                      </a:lnTo>
                      <a:lnTo>
                        <a:pt x="14" y="182"/>
                      </a:lnTo>
                      <a:lnTo>
                        <a:pt x="13" y="181"/>
                      </a:lnTo>
                      <a:lnTo>
                        <a:pt x="13" y="180"/>
                      </a:lnTo>
                      <a:lnTo>
                        <a:pt x="13" y="178"/>
                      </a:lnTo>
                      <a:lnTo>
                        <a:pt x="13" y="176"/>
                      </a:lnTo>
                      <a:lnTo>
                        <a:pt x="10" y="159"/>
                      </a:lnTo>
                      <a:lnTo>
                        <a:pt x="9" y="152"/>
                      </a:lnTo>
                      <a:lnTo>
                        <a:pt x="8" y="141"/>
                      </a:lnTo>
                      <a:lnTo>
                        <a:pt x="8" y="140"/>
                      </a:lnTo>
                      <a:lnTo>
                        <a:pt x="8" y="134"/>
                      </a:lnTo>
                      <a:lnTo>
                        <a:pt x="8" y="132"/>
                      </a:lnTo>
                      <a:lnTo>
                        <a:pt x="7" y="124"/>
                      </a:lnTo>
                      <a:lnTo>
                        <a:pt x="7" y="122"/>
                      </a:lnTo>
                      <a:lnTo>
                        <a:pt x="5" y="112"/>
                      </a:lnTo>
                      <a:lnTo>
                        <a:pt x="4" y="107"/>
                      </a:lnTo>
                      <a:lnTo>
                        <a:pt x="4" y="106"/>
                      </a:lnTo>
                      <a:lnTo>
                        <a:pt x="4" y="105"/>
                      </a:lnTo>
                      <a:lnTo>
                        <a:pt x="3" y="98"/>
                      </a:lnTo>
                      <a:lnTo>
                        <a:pt x="3" y="97"/>
                      </a:lnTo>
                      <a:lnTo>
                        <a:pt x="3" y="94"/>
                      </a:lnTo>
                      <a:lnTo>
                        <a:pt x="1" y="85"/>
                      </a:lnTo>
                      <a:lnTo>
                        <a:pt x="1" y="84"/>
                      </a:lnTo>
                      <a:lnTo>
                        <a:pt x="1" y="83"/>
                      </a:lnTo>
                      <a:lnTo>
                        <a:pt x="0" y="79"/>
                      </a:lnTo>
                      <a:lnTo>
                        <a:pt x="0" y="77"/>
                      </a:lnTo>
                      <a:lnTo>
                        <a:pt x="28" y="73"/>
                      </a:lnTo>
                      <a:lnTo>
                        <a:pt x="31" y="72"/>
                      </a:lnTo>
                      <a:lnTo>
                        <a:pt x="33" y="72"/>
                      </a:lnTo>
                      <a:lnTo>
                        <a:pt x="69" y="65"/>
                      </a:lnTo>
                      <a:lnTo>
                        <a:pt x="78" y="64"/>
                      </a:lnTo>
                      <a:lnTo>
                        <a:pt x="84" y="63"/>
                      </a:lnTo>
                      <a:lnTo>
                        <a:pt x="85" y="63"/>
                      </a:lnTo>
                      <a:lnTo>
                        <a:pt x="87" y="63"/>
                      </a:lnTo>
                      <a:lnTo>
                        <a:pt x="90" y="61"/>
                      </a:lnTo>
                      <a:lnTo>
                        <a:pt x="97" y="60"/>
                      </a:lnTo>
                      <a:lnTo>
                        <a:pt x="101" y="60"/>
                      </a:lnTo>
                      <a:lnTo>
                        <a:pt x="102" y="61"/>
                      </a:lnTo>
                      <a:lnTo>
                        <a:pt x="102" y="63"/>
                      </a:lnTo>
                      <a:lnTo>
                        <a:pt x="104" y="64"/>
                      </a:lnTo>
                      <a:lnTo>
                        <a:pt x="106" y="64"/>
                      </a:lnTo>
                      <a:lnTo>
                        <a:pt x="107" y="64"/>
                      </a:lnTo>
                      <a:lnTo>
                        <a:pt x="108" y="64"/>
                      </a:lnTo>
                      <a:lnTo>
                        <a:pt x="109" y="63"/>
                      </a:lnTo>
                      <a:lnTo>
                        <a:pt x="109" y="61"/>
                      </a:lnTo>
                      <a:lnTo>
                        <a:pt x="111" y="61"/>
                      </a:lnTo>
                      <a:lnTo>
                        <a:pt x="113" y="63"/>
                      </a:lnTo>
                      <a:lnTo>
                        <a:pt x="113" y="64"/>
                      </a:lnTo>
                      <a:lnTo>
                        <a:pt x="115" y="64"/>
                      </a:lnTo>
                      <a:lnTo>
                        <a:pt x="118" y="66"/>
                      </a:lnTo>
                      <a:lnTo>
                        <a:pt x="121" y="68"/>
                      </a:lnTo>
                      <a:lnTo>
                        <a:pt x="123" y="68"/>
                      </a:lnTo>
                      <a:lnTo>
                        <a:pt x="125" y="69"/>
                      </a:lnTo>
                      <a:lnTo>
                        <a:pt x="128" y="69"/>
                      </a:lnTo>
                      <a:lnTo>
                        <a:pt x="130" y="69"/>
                      </a:lnTo>
                      <a:lnTo>
                        <a:pt x="131" y="70"/>
                      </a:lnTo>
                      <a:lnTo>
                        <a:pt x="134" y="73"/>
                      </a:lnTo>
                      <a:lnTo>
                        <a:pt x="135" y="74"/>
                      </a:lnTo>
                      <a:lnTo>
                        <a:pt x="136" y="74"/>
                      </a:lnTo>
                      <a:lnTo>
                        <a:pt x="137" y="75"/>
                      </a:lnTo>
                      <a:lnTo>
                        <a:pt x="140" y="77"/>
                      </a:lnTo>
                      <a:lnTo>
                        <a:pt x="141" y="77"/>
                      </a:lnTo>
                      <a:lnTo>
                        <a:pt x="142" y="78"/>
                      </a:lnTo>
                      <a:lnTo>
                        <a:pt x="145" y="77"/>
                      </a:lnTo>
                      <a:lnTo>
                        <a:pt x="146" y="75"/>
                      </a:lnTo>
                      <a:lnTo>
                        <a:pt x="148" y="74"/>
                      </a:lnTo>
                      <a:lnTo>
                        <a:pt x="148" y="73"/>
                      </a:lnTo>
                      <a:lnTo>
                        <a:pt x="148" y="72"/>
                      </a:lnTo>
                      <a:lnTo>
                        <a:pt x="148" y="70"/>
                      </a:lnTo>
                      <a:lnTo>
                        <a:pt x="148" y="69"/>
                      </a:lnTo>
                      <a:lnTo>
                        <a:pt x="149" y="69"/>
                      </a:lnTo>
                      <a:lnTo>
                        <a:pt x="150" y="70"/>
                      </a:lnTo>
                      <a:lnTo>
                        <a:pt x="153" y="73"/>
                      </a:lnTo>
                      <a:lnTo>
                        <a:pt x="154" y="73"/>
                      </a:lnTo>
                      <a:lnTo>
                        <a:pt x="156" y="72"/>
                      </a:lnTo>
                      <a:lnTo>
                        <a:pt x="158" y="72"/>
                      </a:lnTo>
                      <a:lnTo>
                        <a:pt x="159" y="72"/>
                      </a:lnTo>
                      <a:lnTo>
                        <a:pt x="159" y="73"/>
                      </a:lnTo>
                      <a:lnTo>
                        <a:pt x="159" y="74"/>
                      </a:lnTo>
                      <a:lnTo>
                        <a:pt x="159" y="75"/>
                      </a:lnTo>
                      <a:lnTo>
                        <a:pt x="159" y="77"/>
                      </a:lnTo>
                      <a:lnTo>
                        <a:pt x="160" y="77"/>
                      </a:lnTo>
                      <a:lnTo>
                        <a:pt x="162" y="77"/>
                      </a:lnTo>
                      <a:lnTo>
                        <a:pt x="164" y="80"/>
                      </a:lnTo>
                      <a:lnTo>
                        <a:pt x="168" y="83"/>
                      </a:lnTo>
                      <a:lnTo>
                        <a:pt x="173" y="85"/>
                      </a:lnTo>
                      <a:lnTo>
                        <a:pt x="177" y="87"/>
                      </a:lnTo>
                      <a:lnTo>
                        <a:pt x="178" y="87"/>
                      </a:lnTo>
                      <a:lnTo>
                        <a:pt x="181" y="85"/>
                      </a:lnTo>
                      <a:lnTo>
                        <a:pt x="182" y="84"/>
                      </a:lnTo>
                      <a:lnTo>
                        <a:pt x="184" y="82"/>
                      </a:lnTo>
                      <a:lnTo>
                        <a:pt x="187" y="80"/>
                      </a:lnTo>
                      <a:lnTo>
                        <a:pt x="188" y="80"/>
                      </a:lnTo>
                      <a:lnTo>
                        <a:pt x="189" y="79"/>
                      </a:lnTo>
                      <a:lnTo>
                        <a:pt x="192" y="79"/>
                      </a:lnTo>
                      <a:lnTo>
                        <a:pt x="193" y="79"/>
                      </a:lnTo>
                      <a:lnTo>
                        <a:pt x="195" y="78"/>
                      </a:lnTo>
                      <a:lnTo>
                        <a:pt x="198" y="74"/>
                      </a:lnTo>
                      <a:lnTo>
                        <a:pt x="200" y="74"/>
                      </a:lnTo>
                      <a:lnTo>
                        <a:pt x="200" y="73"/>
                      </a:lnTo>
                      <a:lnTo>
                        <a:pt x="201" y="73"/>
                      </a:lnTo>
                      <a:lnTo>
                        <a:pt x="206" y="70"/>
                      </a:lnTo>
                      <a:lnTo>
                        <a:pt x="211" y="66"/>
                      </a:lnTo>
                      <a:lnTo>
                        <a:pt x="212" y="66"/>
                      </a:lnTo>
                      <a:lnTo>
                        <a:pt x="215" y="68"/>
                      </a:lnTo>
                      <a:lnTo>
                        <a:pt x="216" y="68"/>
                      </a:lnTo>
                      <a:lnTo>
                        <a:pt x="217" y="69"/>
                      </a:lnTo>
                      <a:lnTo>
                        <a:pt x="219" y="69"/>
                      </a:lnTo>
                      <a:lnTo>
                        <a:pt x="222" y="69"/>
                      </a:lnTo>
                      <a:lnTo>
                        <a:pt x="224" y="69"/>
                      </a:lnTo>
                      <a:lnTo>
                        <a:pt x="224" y="68"/>
                      </a:lnTo>
                      <a:lnTo>
                        <a:pt x="225" y="68"/>
                      </a:lnTo>
                      <a:lnTo>
                        <a:pt x="226" y="66"/>
                      </a:lnTo>
                      <a:lnTo>
                        <a:pt x="228" y="66"/>
                      </a:lnTo>
                      <a:lnTo>
                        <a:pt x="229" y="66"/>
                      </a:lnTo>
                      <a:lnTo>
                        <a:pt x="230" y="66"/>
                      </a:lnTo>
                      <a:lnTo>
                        <a:pt x="231" y="66"/>
                      </a:lnTo>
                      <a:lnTo>
                        <a:pt x="233" y="66"/>
                      </a:lnTo>
                      <a:lnTo>
                        <a:pt x="233" y="65"/>
                      </a:lnTo>
                      <a:lnTo>
                        <a:pt x="234" y="65"/>
                      </a:lnTo>
                      <a:lnTo>
                        <a:pt x="234" y="64"/>
                      </a:lnTo>
                      <a:lnTo>
                        <a:pt x="235" y="63"/>
                      </a:lnTo>
                      <a:lnTo>
                        <a:pt x="238" y="61"/>
                      </a:lnTo>
                      <a:lnTo>
                        <a:pt x="238" y="60"/>
                      </a:lnTo>
                      <a:lnTo>
                        <a:pt x="239" y="60"/>
                      </a:lnTo>
                      <a:lnTo>
                        <a:pt x="240" y="59"/>
                      </a:lnTo>
                      <a:lnTo>
                        <a:pt x="240" y="58"/>
                      </a:lnTo>
                      <a:lnTo>
                        <a:pt x="242" y="58"/>
                      </a:lnTo>
                      <a:lnTo>
                        <a:pt x="242" y="56"/>
                      </a:lnTo>
                      <a:lnTo>
                        <a:pt x="243" y="55"/>
                      </a:lnTo>
                      <a:lnTo>
                        <a:pt x="244" y="54"/>
                      </a:lnTo>
                      <a:lnTo>
                        <a:pt x="245" y="51"/>
                      </a:lnTo>
                      <a:lnTo>
                        <a:pt x="247" y="51"/>
                      </a:lnTo>
                      <a:lnTo>
                        <a:pt x="247" y="50"/>
                      </a:lnTo>
                      <a:lnTo>
                        <a:pt x="248" y="50"/>
                      </a:lnTo>
                      <a:lnTo>
                        <a:pt x="249" y="49"/>
                      </a:lnTo>
                      <a:lnTo>
                        <a:pt x="249" y="47"/>
                      </a:lnTo>
                      <a:lnTo>
                        <a:pt x="250" y="46"/>
                      </a:lnTo>
                      <a:lnTo>
                        <a:pt x="250" y="45"/>
                      </a:lnTo>
                      <a:lnTo>
                        <a:pt x="250" y="44"/>
                      </a:lnTo>
                      <a:lnTo>
                        <a:pt x="252" y="44"/>
                      </a:lnTo>
                      <a:lnTo>
                        <a:pt x="252" y="42"/>
                      </a:lnTo>
                      <a:lnTo>
                        <a:pt x="253" y="41"/>
                      </a:lnTo>
                      <a:lnTo>
                        <a:pt x="254" y="41"/>
                      </a:lnTo>
                      <a:lnTo>
                        <a:pt x="254" y="40"/>
                      </a:lnTo>
                      <a:lnTo>
                        <a:pt x="256" y="38"/>
                      </a:lnTo>
                      <a:lnTo>
                        <a:pt x="256" y="37"/>
                      </a:lnTo>
                      <a:lnTo>
                        <a:pt x="257" y="37"/>
                      </a:lnTo>
                      <a:lnTo>
                        <a:pt x="258" y="35"/>
                      </a:lnTo>
                      <a:lnTo>
                        <a:pt x="259" y="35"/>
                      </a:lnTo>
                      <a:lnTo>
                        <a:pt x="261" y="33"/>
                      </a:lnTo>
                      <a:lnTo>
                        <a:pt x="262" y="32"/>
                      </a:lnTo>
                      <a:lnTo>
                        <a:pt x="263" y="32"/>
                      </a:lnTo>
                      <a:lnTo>
                        <a:pt x="264" y="32"/>
                      </a:lnTo>
                      <a:lnTo>
                        <a:pt x="267" y="30"/>
                      </a:lnTo>
                      <a:lnTo>
                        <a:pt x="268" y="28"/>
                      </a:lnTo>
                      <a:lnTo>
                        <a:pt x="270" y="27"/>
                      </a:lnTo>
                      <a:lnTo>
                        <a:pt x="272" y="24"/>
                      </a:lnTo>
                      <a:lnTo>
                        <a:pt x="273" y="24"/>
                      </a:lnTo>
                      <a:lnTo>
                        <a:pt x="275" y="23"/>
                      </a:lnTo>
                      <a:lnTo>
                        <a:pt x="277" y="21"/>
                      </a:lnTo>
                      <a:lnTo>
                        <a:pt x="280" y="21"/>
                      </a:lnTo>
                      <a:lnTo>
                        <a:pt x="280" y="19"/>
                      </a:lnTo>
                      <a:lnTo>
                        <a:pt x="281" y="19"/>
                      </a:lnTo>
                      <a:lnTo>
                        <a:pt x="282" y="18"/>
                      </a:lnTo>
                      <a:lnTo>
                        <a:pt x="283" y="18"/>
                      </a:lnTo>
                      <a:lnTo>
                        <a:pt x="286" y="17"/>
                      </a:lnTo>
                      <a:lnTo>
                        <a:pt x="287" y="17"/>
                      </a:lnTo>
                      <a:lnTo>
                        <a:pt x="289" y="16"/>
                      </a:lnTo>
                      <a:lnTo>
                        <a:pt x="291" y="14"/>
                      </a:lnTo>
                      <a:lnTo>
                        <a:pt x="294" y="13"/>
                      </a:lnTo>
                      <a:lnTo>
                        <a:pt x="294" y="12"/>
                      </a:lnTo>
                      <a:lnTo>
                        <a:pt x="295" y="12"/>
                      </a:lnTo>
                      <a:lnTo>
                        <a:pt x="295" y="11"/>
                      </a:lnTo>
                      <a:lnTo>
                        <a:pt x="296" y="11"/>
                      </a:lnTo>
                      <a:lnTo>
                        <a:pt x="297" y="11"/>
                      </a:lnTo>
                      <a:lnTo>
                        <a:pt x="297" y="9"/>
                      </a:lnTo>
                      <a:lnTo>
                        <a:pt x="300" y="9"/>
                      </a:lnTo>
                      <a:lnTo>
                        <a:pt x="300" y="8"/>
                      </a:lnTo>
                      <a:lnTo>
                        <a:pt x="301" y="8"/>
                      </a:lnTo>
                      <a:lnTo>
                        <a:pt x="303" y="8"/>
                      </a:lnTo>
                      <a:lnTo>
                        <a:pt x="306" y="5"/>
                      </a:lnTo>
                      <a:lnTo>
                        <a:pt x="308" y="4"/>
                      </a:lnTo>
                      <a:lnTo>
                        <a:pt x="309" y="4"/>
                      </a:lnTo>
                      <a:lnTo>
                        <a:pt x="310" y="3"/>
                      </a:lnTo>
                      <a:lnTo>
                        <a:pt x="311" y="2"/>
                      </a:lnTo>
                      <a:lnTo>
                        <a:pt x="314" y="0"/>
                      </a:lnTo>
                      <a:lnTo>
                        <a:pt x="315" y="3"/>
                      </a:lnTo>
                      <a:lnTo>
                        <a:pt x="315" y="5"/>
                      </a:lnTo>
                      <a:close/>
                    </a:path>
                  </a:pathLst>
                </a:custGeom>
                <a:solidFill>
                  <a:srgbClr val="BFFF8C"/>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1" name="Freeform 178"/>
                <p:cNvSpPr>
                  <a:spLocks/>
                </p:cNvSpPr>
                <p:nvPr/>
              </p:nvSpPr>
              <p:spPr bwMode="auto">
                <a:xfrm>
                  <a:off x="5095876" y="3808413"/>
                  <a:ext cx="1109663" cy="606425"/>
                </a:xfrm>
                <a:custGeom>
                  <a:avLst/>
                  <a:gdLst>
                    <a:gd name="T0" fmla="*/ 282 w 699"/>
                    <a:gd name="T1" fmla="*/ 17 h 382"/>
                    <a:gd name="T2" fmla="*/ 316 w 699"/>
                    <a:gd name="T3" fmla="*/ 18 h 382"/>
                    <a:gd name="T4" fmla="*/ 347 w 699"/>
                    <a:gd name="T5" fmla="*/ 19 h 382"/>
                    <a:gd name="T6" fmla="*/ 389 w 699"/>
                    <a:gd name="T7" fmla="*/ 20 h 382"/>
                    <a:gd name="T8" fmla="*/ 424 w 699"/>
                    <a:gd name="T9" fmla="*/ 20 h 382"/>
                    <a:gd name="T10" fmla="*/ 445 w 699"/>
                    <a:gd name="T11" fmla="*/ 20 h 382"/>
                    <a:gd name="T12" fmla="*/ 485 w 699"/>
                    <a:gd name="T13" fmla="*/ 22 h 382"/>
                    <a:gd name="T14" fmla="*/ 499 w 699"/>
                    <a:gd name="T15" fmla="*/ 22 h 382"/>
                    <a:gd name="T16" fmla="*/ 546 w 699"/>
                    <a:gd name="T17" fmla="*/ 22 h 382"/>
                    <a:gd name="T18" fmla="*/ 574 w 699"/>
                    <a:gd name="T19" fmla="*/ 22 h 382"/>
                    <a:gd name="T20" fmla="*/ 589 w 699"/>
                    <a:gd name="T21" fmla="*/ 22 h 382"/>
                    <a:gd name="T22" fmla="*/ 603 w 699"/>
                    <a:gd name="T23" fmla="*/ 22 h 382"/>
                    <a:gd name="T24" fmla="*/ 644 w 699"/>
                    <a:gd name="T25" fmla="*/ 22 h 382"/>
                    <a:gd name="T26" fmla="*/ 668 w 699"/>
                    <a:gd name="T27" fmla="*/ 22 h 382"/>
                    <a:gd name="T28" fmla="*/ 681 w 699"/>
                    <a:gd name="T29" fmla="*/ 29 h 382"/>
                    <a:gd name="T30" fmla="*/ 682 w 699"/>
                    <a:gd name="T31" fmla="*/ 62 h 382"/>
                    <a:gd name="T32" fmla="*/ 682 w 699"/>
                    <a:gd name="T33" fmla="*/ 78 h 382"/>
                    <a:gd name="T34" fmla="*/ 686 w 699"/>
                    <a:gd name="T35" fmla="*/ 100 h 382"/>
                    <a:gd name="T36" fmla="*/ 689 w 699"/>
                    <a:gd name="T37" fmla="*/ 117 h 382"/>
                    <a:gd name="T38" fmla="*/ 692 w 699"/>
                    <a:gd name="T39" fmla="*/ 145 h 382"/>
                    <a:gd name="T40" fmla="*/ 695 w 699"/>
                    <a:gd name="T41" fmla="*/ 166 h 382"/>
                    <a:gd name="T42" fmla="*/ 699 w 699"/>
                    <a:gd name="T43" fmla="*/ 206 h 382"/>
                    <a:gd name="T44" fmla="*/ 699 w 699"/>
                    <a:gd name="T45" fmla="*/ 246 h 382"/>
                    <a:gd name="T46" fmla="*/ 699 w 699"/>
                    <a:gd name="T47" fmla="*/ 283 h 382"/>
                    <a:gd name="T48" fmla="*/ 697 w 699"/>
                    <a:gd name="T49" fmla="*/ 339 h 382"/>
                    <a:gd name="T50" fmla="*/ 697 w 699"/>
                    <a:gd name="T51" fmla="*/ 367 h 382"/>
                    <a:gd name="T52" fmla="*/ 697 w 699"/>
                    <a:gd name="T53" fmla="*/ 381 h 382"/>
                    <a:gd name="T54" fmla="*/ 666 w 699"/>
                    <a:gd name="T55" fmla="*/ 368 h 382"/>
                    <a:gd name="T56" fmla="*/ 633 w 699"/>
                    <a:gd name="T57" fmla="*/ 349 h 382"/>
                    <a:gd name="T58" fmla="*/ 620 w 699"/>
                    <a:gd name="T59" fmla="*/ 357 h 382"/>
                    <a:gd name="T60" fmla="*/ 603 w 699"/>
                    <a:gd name="T61" fmla="*/ 349 h 382"/>
                    <a:gd name="T62" fmla="*/ 556 w 699"/>
                    <a:gd name="T63" fmla="*/ 362 h 382"/>
                    <a:gd name="T64" fmla="*/ 539 w 699"/>
                    <a:gd name="T65" fmla="*/ 372 h 382"/>
                    <a:gd name="T66" fmla="*/ 517 w 699"/>
                    <a:gd name="T67" fmla="*/ 356 h 382"/>
                    <a:gd name="T68" fmla="*/ 512 w 699"/>
                    <a:gd name="T69" fmla="*/ 355 h 382"/>
                    <a:gd name="T70" fmla="*/ 497 w 699"/>
                    <a:gd name="T71" fmla="*/ 357 h 382"/>
                    <a:gd name="T72" fmla="*/ 488 w 699"/>
                    <a:gd name="T73" fmla="*/ 348 h 382"/>
                    <a:gd name="T74" fmla="*/ 473 w 699"/>
                    <a:gd name="T75" fmla="*/ 372 h 382"/>
                    <a:gd name="T76" fmla="*/ 470 w 699"/>
                    <a:gd name="T77" fmla="*/ 360 h 382"/>
                    <a:gd name="T78" fmla="*/ 448 w 699"/>
                    <a:gd name="T79" fmla="*/ 361 h 382"/>
                    <a:gd name="T80" fmla="*/ 445 w 699"/>
                    <a:gd name="T81" fmla="*/ 351 h 382"/>
                    <a:gd name="T82" fmla="*/ 434 w 699"/>
                    <a:gd name="T83" fmla="*/ 349 h 382"/>
                    <a:gd name="T84" fmla="*/ 423 w 699"/>
                    <a:gd name="T85" fmla="*/ 348 h 382"/>
                    <a:gd name="T86" fmla="*/ 405 w 699"/>
                    <a:gd name="T87" fmla="*/ 342 h 382"/>
                    <a:gd name="T88" fmla="*/ 384 w 699"/>
                    <a:gd name="T89" fmla="*/ 328 h 382"/>
                    <a:gd name="T90" fmla="*/ 358 w 699"/>
                    <a:gd name="T91" fmla="*/ 332 h 382"/>
                    <a:gd name="T92" fmla="*/ 342 w 699"/>
                    <a:gd name="T93" fmla="*/ 324 h 382"/>
                    <a:gd name="T94" fmla="*/ 304 w 699"/>
                    <a:gd name="T95" fmla="*/ 315 h 382"/>
                    <a:gd name="T96" fmla="*/ 285 w 699"/>
                    <a:gd name="T97" fmla="*/ 297 h 382"/>
                    <a:gd name="T98" fmla="*/ 265 w 699"/>
                    <a:gd name="T99" fmla="*/ 296 h 382"/>
                    <a:gd name="T100" fmla="*/ 244 w 699"/>
                    <a:gd name="T101" fmla="*/ 277 h 382"/>
                    <a:gd name="T102" fmla="*/ 240 w 699"/>
                    <a:gd name="T103" fmla="*/ 163 h 382"/>
                    <a:gd name="T104" fmla="*/ 215 w 699"/>
                    <a:gd name="T105" fmla="*/ 67 h 382"/>
                    <a:gd name="T106" fmla="*/ 197 w 699"/>
                    <a:gd name="T107" fmla="*/ 66 h 382"/>
                    <a:gd name="T108" fmla="*/ 178 w 699"/>
                    <a:gd name="T109" fmla="*/ 65 h 382"/>
                    <a:gd name="T110" fmla="*/ 164 w 699"/>
                    <a:gd name="T111" fmla="*/ 64 h 382"/>
                    <a:gd name="T112" fmla="*/ 79 w 699"/>
                    <a:gd name="T113" fmla="*/ 58 h 382"/>
                    <a:gd name="T114" fmla="*/ 4 w 699"/>
                    <a:gd name="T115" fmla="*/ 10 h 382"/>
                    <a:gd name="T116" fmla="*/ 69 w 699"/>
                    <a:gd name="T117" fmla="*/ 5 h 382"/>
                    <a:gd name="T118" fmla="*/ 121 w 699"/>
                    <a:gd name="T119" fmla="*/ 9 h 382"/>
                    <a:gd name="T120" fmla="*/ 160 w 699"/>
                    <a:gd name="T121" fmla="*/ 10 h 382"/>
                    <a:gd name="T122" fmla="*/ 180 w 699"/>
                    <a:gd name="T123" fmla="*/ 11 h 382"/>
                    <a:gd name="T124" fmla="*/ 230 w 699"/>
                    <a:gd name="T125" fmla="*/ 14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9" h="382">
                      <a:moveTo>
                        <a:pt x="239" y="14"/>
                      </a:moveTo>
                      <a:lnTo>
                        <a:pt x="245" y="14"/>
                      </a:lnTo>
                      <a:lnTo>
                        <a:pt x="246" y="14"/>
                      </a:lnTo>
                      <a:lnTo>
                        <a:pt x="263" y="15"/>
                      </a:lnTo>
                      <a:lnTo>
                        <a:pt x="264" y="15"/>
                      </a:lnTo>
                      <a:lnTo>
                        <a:pt x="274" y="15"/>
                      </a:lnTo>
                      <a:lnTo>
                        <a:pt x="277" y="17"/>
                      </a:lnTo>
                      <a:lnTo>
                        <a:pt x="282" y="17"/>
                      </a:lnTo>
                      <a:lnTo>
                        <a:pt x="283" y="17"/>
                      </a:lnTo>
                      <a:lnTo>
                        <a:pt x="286" y="17"/>
                      </a:lnTo>
                      <a:lnTo>
                        <a:pt x="287" y="17"/>
                      </a:lnTo>
                      <a:lnTo>
                        <a:pt x="288" y="17"/>
                      </a:lnTo>
                      <a:lnTo>
                        <a:pt x="290" y="17"/>
                      </a:lnTo>
                      <a:lnTo>
                        <a:pt x="305" y="17"/>
                      </a:lnTo>
                      <a:lnTo>
                        <a:pt x="307" y="17"/>
                      </a:lnTo>
                      <a:lnTo>
                        <a:pt x="316" y="18"/>
                      </a:lnTo>
                      <a:lnTo>
                        <a:pt x="325" y="18"/>
                      </a:lnTo>
                      <a:lnTo>
                        <a:pt x="326" y="18"/>
                      </a:lnTo>
                      <a:lnTo>
                        <a:pt x="328" y="18"/>
                      </a:lnTo>
                      <a:lnTo>
                        <a:pt x="337" y="18"/>
                      </a:lnTo>
                      <a:lnTo>
                        <a:pt x="338" y="18"/>
                      </a:lnTo>
                      <a:lnTo>
                        <a:pt x="343" y="18"/>
                      </a:lnTo>
                      <a:lnTo>
                        <a:pt x="344" y="18"/>
                      </a:lnTo>
                      <a:lnTo>
                        <a:pt x="347" y="19"/>
                      </a:lnTo>
                      <a:lnTo>
                        <a:pt x="349" y="19"/>
                      </a:lnTo>
                      <a:lnTo>
                        <a:pt x="351" y="19"/>
                      </a:lnTo>
                      <a:lnTo>
                        <a:pt x="363" y="19"/>
                      </a:lnTo>
                      <a:lnTo>
                        <a:pt x="373" y="19"/>
                      </a:lnTo>
                      <a:lnTo>
                        <a:pt x="375" y="19"/>
                      </a:lnTo>
                      <a:lnTo>
                        <a:pt x="379" y="19"/>
                      </a:lnTo>
                      <a:lnTo>
                        <a:pt x="380" y="19"/>
                      </a:lnTo>
                      <a:lnTo>
                        <a:pt x="389" y="20"/>
                      </a:lnTo>
                      <a:lnTo>
                        <a:pt x="390" y="20"/>
                      </a:lnTo>
                      <a:lnTo>
                        <a:pt x="391" y="20"/>
                      </a:lnTo>
                      <a:lnTo>
                        <a:pt x="394" y="20"/>
                      </a:lnTo>
                      <a:lnTo>
                        <a:pt x="396" y="20"/>
                      </a:lnTo>
                      <a:lnTo>
                        <a:pt x="399" y="20"/>
                      </a:lnTo>
                      <a:lnTo>
                        <a:pt x="404" y="20"/>
                      </a:lnTo>
                      <a:lnTo>
                        <a:pt x="405" y="20"/>
                      </a:lnTo>
                      <a:lnTo>
                        <a:pt x="424" y="20"/>
                      </a:lnTo>
                      <a:lnTo>
                        <a:pt x="426" y="20"/>
                      </a:lnTo>
                      <a:lnTo>
                        <a:pt x="427" y="20"/>
                      </a:lnTo>
                      <a:lnTo>
                        <a:pt x="432" y="20"/>
                      </a:lnTo>
                      <a:lnTo>
                        <a:pt x="436" y="20"/>
                      </a:lnTo>
                      <a:lnTo>
                        <a:pt x="437" y="20"/>
                      </a:lnTo>
                      <a:lnTo>
                        <a:pt x="440" y="20"/>
                      </a:lnTo>
                      <a:lnTo>
                        <a:pt x="443" y="20"/>
                      </a:lnTo>
                      <a:lnTo>
                        <a:pt x="445" y="20"/>
                      </a:lnTo>
                      <a:lnTo>
                        <a:pt x="446" y="20"/>
                      </a:lnTo>
                      <a:lnTo>
                        <a:pt x="451" y="20"/>
                      </a:lnTo>
                      <a:lnTo>
                        <a:pt x="457" y="22"/>
                      </a:lnTo>
                      <a:lnTo>
                        <a:pt x="459" y="22"/>
                      </a:lnTo>
                      <a:lnTo>
                        <a:pt x="476" y="22"/>
                      </a:lnTo>
                      <a:lnTo>
                        <a:pt x="479" y="22"/>
                      </a:lnTo>
                      <a:lnTo>
                        <a:pt x="480" y="22"/>
                      </a:lnTo>
                      <a:lnTo>
                        <a:pt x="485" y="22"/>
                      </a:lnTo>
                      <a:lnTo>
                        <a:pt x="487" y="22"/>
                      </a:lnTo>
                      <a:lnTo>
                        <a:pt x="490" y="22"/>
                      </a:lnTo>
                      <a:lnTo>
                        <a:pt x="492" y="22"/>
                      </a:lnTo>
                      <a:lnTo>
                        <a:pt x="494" y="22"/>
                      </a:lnTo>
                      <a:lnTo>
                        <a:pt x="495" y="22"/>
                      </a:lnTo>
                      <a:lnTo>
                        <a:pt x="497" y="22"/>
                      </a:lnTo>
                      <a:lnTo>
                        <a:pt x="498" y="22"/>
                      </a:lnTo>
                      <a:lnTo>
                        <a:pt x="499" y="22"/>
                      </a:lnTo>
                      <a:lnTo>
                        <a:pt x="503" y="22"/>
                      </a:lnTo>
                      <a:lnTo>
                        <a:pt x="506" y="22"/>
                      </a:lnTo>
                      <a:lnTo>
                        <a:pt x="509" y="22"/>
                      </a:lnTo>
                      <a:lnTo>
                        <a:pt x="512" y="22"/>
                      </a:lnTo>
                      <a:lnTo>
                        <a:pt x="527" y="22"/>
                      </a:lnTo>
                      <a:lnTo>
                        <a:pt x="536" y="22"/>
                      </a:lnTo>
                      <a:lnTo>
                        <a:pt x="537" y="22"/>
                      </a:lnTo>
                      <a:lnTo>
                        <a:pt x="546" y="22"/>
                      </a:lnTo>
                      <a:lnTo>
                        <a:pt x="547" y="22"/>
                      </a:lnTo>
                      <a:lnTo>
                        <a:pt x="551" y="22"/>
                      </a:lnTo>
                      <a:lnTo>
                        <a:pt x="554" y="22"/>
                      </a:lnTo>
                      <a:lnTo>
                        <a:pt x="556" y="22"/>
                      </a:lnTo>
                      <a:lnTo>
                        <a:pt x="558" y="22"/>
                      </a:lnTo>
                      <a:lnTo>
                        <a:pt x="569" y="22"/>
                      </a:lnTo>
                      <a:lnTo>
                        <a:pt x="573" y="22"/>
                      </a:lnTo>
                      <a:lnTo>
                        <a:pt x="574" y="22"/>
                      </a:lnTo>
                      <a:lnTo>
                        <a:pt x="575" y="22"/>
                      </a:lnTo>
                      <a:lnTo>
                        <a:pt x="577" y="22"/>
                      </a:lnTo>
                      <a:lnTo>
                        <a:pt x="579" y="22"/>
                      </a:lnTo>
                      <a:lnTo>
                        <a:pt x="581" y="22"/>
                      </a:lnTo>
                      <a:lnTo>
                        <a:pt x="584" y="22"/>
                      </a:lnTo>
                      <a:lnTo>
                        <a:pt x="587" y="22"/>
                      </a:lnTo>
                      <a:lnTo>
                        <a:pt x="588" y="22"/>
                      </a:lnTo>
                      <a:lnTo>
                        <a:pt x="589" y="22"/>
                      </a:lnTo>
                      <a:lnTo>
                        <a:pt x="591" y="22"/>
                      </a:lnTo>
                      <a:lnTo>
                        <a:pt x="592" y="22"/>
                      </a:lnTo>
                      <a:lnTo>
                        <a:pt x="593" y="22"/>
                      </a:lnTo>
                      <a:lnTo>
                        <a:pt x="595" y="22"/>
                      </a:lnTo>
                      <a:lnTo>
                        <a:pt x="597" y="22"/>
                      </a:lnTo>
                      <a:lnTo>
                        <a:pt x="600" y="22"/>
                      </a:lnTo>
                      <a:lnTo>
                        <a:pt x="601" y="22"/>
                      </a:lnTo>
                      <a:lnTo>
                        <a:pt x="603" y="22"/>
                      </a:lnTo>
                      <a:lnTo>
                        <a:pt x="607" y="22"/>
                      </a:lnTo>
                      <a:lnTo>
                        <a:pt x="608" y="22"/>
                      </a:lnTo>
                      <a:lnTo>
                        <a:pt x="617" y="22"/>
                      </a:lnTo>
                      <a:lnTo>
                        <a:pt x="624" y="22"/>
                      </a:lnTo>
                      <a:lnTo>
                        <a:pt x="634" y="22"/>
                      </a:lnTo>
                      <a:lnTo>
                        <a:pt x="636" y="22"/>
                      </a:lnTo>
                      <a:lnTo>
                        <a:pt x="638" y="22"/>
                      </a:lnTo>
                      <a:lnTo>
                        <a:pt x="644" y="22"/>
                      </a:lnTo>
                      <a:lnTo>
                        <a:pt x="647" y="22"/>
                      </a:lnTo>
                      <a:lnTo>
                        <a:pt x="648" y="22"/>
                      </a:lnTo>
                      <a:lnTo>
                        <a:pt x="649" y="22"/>
                      </a:lnTo>
                      <a:lnTo>
                        <a:pt x="650" y="22"/>
                      </a:lnTo>
                      <a:lnTo>
                        <a:pt x="662" y="22"/>
                      </a:lnTo>
                      <a:lnTo>
                        <a:pt x="663" y="22"/>
                      </a:lnTo>
                      <a:lnTo>
                        <a:pt x="664" y="22"/>
                      </a:lnTo>
                      <a:lnTo>
                        <a:pt x="668" y="22"/>
                      </a:lnTo>
                      <a:lnTo>
                        <a:pt x="671" y="22"/>
                      </a:lnTo>
                      <a:lnTo>
                        <a:pt x="672" y="22"/>
                      </a:lnTo>
                      <a:lnTo>
                        <a:pt x="673" y="22"/>
                      </a:lnTo>
                      <a:lnTo>
                        <a:pt x="675" y="22"/>
                      </a:lnTo>
                      <a:lnTo>
                        <a:pt x="681" y="22"/>
                      </a:lnTo>
                      <a:lnTo>
                        <a:pt x="681" y="27"/>
                      </a:lnTo>
                      <a:lnTo>
                        <a:pt x="681" y="28"/>
                      </a:lnTo>
                      <a:lnTo>
                        <a:pt x="681" y="29"/>
                      </a:lnTo>
                      <a:lnTo>
                        <a:pt x="681" y="30"/>
                      </a:lnTo>
                      <a:lnTo>
                        <a:pt x="681" y="32"/>
                      </a:lnTo>
                      <a:lnTo>
                        <a:pt x="681" y="34"/>
                      </a:lnTo>
                      <a:lnTo>
                        <a:pt x="681" y="37"/>
                      </a:lnTo>
                      <a:lnTo>
                        <a:pt x="681" y="46"/>
                      </a:lnTo>
                      <a:lnTo>
                        <a:pt x="682" y="53"/>
                      </a:lnTo>
                      <a:lnTo>
                        <a:pt x="682" y="56"/>
                      </a:lnTo>
                      <a:lnTo>
                        <a:pt x="682" y="62"/>
                      </a:lnTo>
                      <a:lnTo>
                        <a:pt x="682" y="64"/>
                      </a:lnTo>
                      <a:lnTo>
                        <a:pt x="682" y="66"/>
                      </a:lnTo>
                      <a:lnTo>
                        <a:pt x="682" y="70"/>
                      </a:lnTo>
                      <a:lnTo>
                        <a:pt x="682" y="71"/>
                      </a:lnTo>
                      <a:lnTo>
                        <a:pt x="682" y="72"/>
                      </a:lnTo>
                      <a:lnTo>
                        <a:pt x="682" y="75"/>
                      </a:lnTo>
                      <a:lnTo>
                        <a:pt x="682" y="76"/>
                      </a:lnTo>
                      <a:lnTo>
                        <a:pt x="682" y="78"/>
                      </a:lnTo>
                      <a:lnTo>
                        <a:pt x="682" y="79"/>
                      </a:lnTo>
                      <a:lnTo>
                        <a:pt x="683" y="83"/>
                      </a:lnTo>
                      <a:lnTo>
                        <a:pt x="683" y="84"/>
                      </a:lnTo>
                      <a:lnTo>
                        <a:pt x="683" y="85"/>
                      </a:lnTo>
                      <a:lnTo>
                        <a:pt x="683" y="86"/>
                      </a:lnTo>
                      <a:lnTo>
                        <a:pt x="685" y="90"/>
                      </a:lnTo>
                      <a:lnTo>
                        <a:pt x="685" y="95"/>
                      </a:lnTo>
                      <a:lnTo>
                        <a:pt x="686" y="100"/>
                      </a:lnTo>
                      <a:lnTo>
                        <a:pt x="686" y="102"/>
                      </a:lnTo>
                      <a:lnTo>
                        <a:pt x="686" y="103"/>
                      </a:lnTo>
                      <a:lnTo>
                        <a:pt x="686" y="105"/>
                      </a:lnTo>
                      <a:lnTo>
                        <a:pt x="687" y="108"/>
                      </a:lnTo>
                      <a:lnTo>
                        <a:pt x="687" y="109"/>
                      </a:lnTo>
                      <a:lnTo>
                        <a:pt x="687" y="111"/>
                      </a:lnTo>
                      <a:lnTo>
                        <a:pt x="687" y="112"/>
                      </a:lnTo>
                      <a:lnTo>
                        <a:pt x="689" y="117"/>
                      </a:lnTo>
                      <a:lnTo>
                        <a:pt x="689" y="119"/>
                      </a:lnTo>
                      <a:lnTo>
                        <a:pt x="690" y="127"/>
                      </a:lnTo>
                      <a:lnTo>
                        <a:pt x="690" y="128"/>
                      </a:lnTo>
                      <a:lnTo>
                        <a:pt x="690" y="131"/>
                      </a:lnTo>
                      <a:lnTo>
                        <a:pt x="691" y="133"/>
                      </a:lnTo>
                      <a:lnTo>
                        <a:pt x="691" y="135"/>
                      </a:lnTo>
                      <a:lnTo>
                        <a:pt x="692" y="144"/>
                      </a:lnTo>
                      <a:lnTo>
                        <a:pt x="692" y="145"/>
                      </a:lnTo>
                      <a:lnTo>
                        <a:pt x="692" y="146"/>
                      </a:lnTo>
                      <a:lnTo>
                        <a:pt x="692" y="147"/>
                      </a:lnTo>
                      <a:lnTo>
                        <a:pt x="692" y="149"/>
                      </a:lnTo>
                      <a:lnTo>
                        <a:pt x="692" y="150"/>
                      </a:lnTo>
                      <a:lnTo>
                        <a:pt x="694" y="152"/>
                      </a:lnTo>
                      <a:lnTo>
                        <a:pt x="694" y="154"/>
                      </a:lnTo>
                      <a:lnTo>
                        <a:pt x="694" y="156"/>
                      </a:lnTo>
                      <a:lnTo>
                        <a:pt x="695" y="166"/>
                      </a:lnTo>
                      <a:lnTo>
                        <a:pt x="696" y="172"/>
                      </a:lnTo>
                      <a:lnTo>
                        <a:pt x="699" y="192"/>
                      </a:lnTo>
                      <a:lnTo>
                        <a:pt x="699" y="193"/>
                      </a:lnTo>
                      <a:lnTo>
                        <a:pt x="699" y="196"/>
                      </a:lnTo>
                      <a:lnTo>
                        <a:pt x="699" y="202"/>
                      </a:lnTo>
                      <a:lnTo>
                        <a:pt x="699" y="203"/>
                      </a:lnTo>
                      <a:lnTo>
                        <a:pt x="699" y="205"/>
                      </a:lnTo>
                      <a:lnTo>
                        <a:pt x="699" y="206"/>
                      </a:lnTo>
                      <a:lnTo>
                        <a:pt x="699" y="208"/>
                      </a:lnTo>
                      <a:lnTo>
                        <a:pt x="699" y="212"/>
                      </a:lnTo>
                      <a:lnTo>
                        <a:pt x="699" y="213"/>
                      </a:lnTo>
                      <a:lnTo>
                        <a:pt x="699" y="216"/>
                      </a:lnTo>
                      <a:lnTo>
                        <a:pt x="699" y="221"/>
                      </a:lnTo>
                      <a:lnTo>
                        <a:pt x="699" y="241"/>
                      </a:lnTo>
                      <a:lnTo>
                        <a:pt x="699" y="245"/>
                      </a:lnTo>
                      <a:lnTo>
                        <a:pt x="699" y="246"/>
                      </a:lnTo>
                      <a:lnTo>
                        <a:pt x="699" y="248"/>
                      </a:lnTo>
                      <a:lnTo>
                        <a:pt x="699" y="249"/>
                      </a:lnTo>
                      <a:lnTo>
                        <a:pt x="699" y="250"/>
                      </a:lnTo>
                      <a:lnTo>
                        <a:pt x="699" y="263"/>
                      </a:lnTo>
                      <a:lnTo>
                        <a:pt x="699" y="272"/>
                      </a:lnTo>
                      <a:lnTo>
                        <a:pt x="699" y="273"/>
                      </a:lnTo>
                      <a:lnTo>
                        <a:pt x="699" y="282"/>
                      </a:lnTo>
                      <a:lnTo>
                        <a:pt x="699" y="283"/>
                      </a:lnTo>
                      <a:lnTo>
                        <a:pt x="699" y="287"/>
                      </a:lnTo>
                      <a:lnTo>
                        <a:pt x="699" y="296"/>
                      </a:lnTo>
                      <a:lnTo>
                        <a:pt x="699" y="297"/>
                      </a:lnTo>
                      <a:lnTo>
                        <a:pt x="699" y="299"/>
                      </a:lnTo>
                      <a:lnTo>
                        <a:pt x="699" y="302"/>
                      </a:lnTo>
                      <a:lnTo>
                        <a:pt x="699" y="304"/>
                      </a:lnTo>
                      <a:lnTo>
                        <a:pt x="699" y="321"/>
                      </a:lnTo>
                      <a:lnTo>
                        <a:pt x="697" y="339"/>
                      </a:lnTo>
                      <a:lnTo>
                        <a:pt x="697" y="346"/>
                      </a:lnTo>
                      <a:lnTo>
                        <a:pt x="697" y="348"/>
                      </a:lnTo>
                      <a:lnTo>
                        <a:pt x="697" y="355"/>
                      </a:lnTo>
                      <a:lnTo>
                        <a:pt x="697" y="357"/>
                      </a:lnTo>
                      <a:lnTo>
                        <a:pt x="697" y="360"/>
                      </a:lnTo>
                      <a:lnTo>
                        <a:pt x="697" y="362"/>
                      </a:lnTo>
                      <a:lnTo>
                        <a:pt x="697" y="363"/>
                      </a:lnTo>
                      <a:lnTo>
                        <a:pt x="697" y="367"/>
                      </a:lnTo>
                      <a:lnTo>
                        <a:pt x="697" y="368"/>
                      </a:lnTo>
                      <a:lnTo>
                        <a:pt x="697" y="371"/>
                      </a:lnTo>
                      <a:lnTo>
                        <a:pt x="697" y="372"/>
                      </a:lnTo>
                      <a:lnTo>
                        <a:pt x="697" y="375"/>
                      </a:lnTo>
                      <a:lnTo>
                        <a:pt x="697" y="377"/>
                      </a:lnTo>
                      <a:lnTo>
                        <a:pt x="697" y="379"/>
                      </a:lnTo>
                      <a:lnTo>
                        <a:pt x="697" y="380"/>
                      </a:lnTo>
                      <a:lnTo>
                        <a:pt x="697" y="381"/>
                      </a:lnTo>
                      <a:lnTo>
                        <a:pt x="695" y="382"/>
                      </a:lnTo>
                      <a:lnTo>
                        <a:pt x="694" y="382"/>
                      </a:lnTo>
                      <a:lnTo>
                        <a:pt x="683" y="377"/>
                      </a:lnTo>
                      <a:lnTo>
                        <a:pt x="677" y="375"/>
                      </a:lnTo>
                      <a:lnTo>
                        <a:pt x="676" y="374"/>
                      </a:lnTo>
                      <a:lnTo>
                        <a:pt x="675" y="371"/>
                      </a:lnTo>
                      <a:lnTo>
                        <a:pt x="669" y="370"/>
                      </a:lnTo>
                      <a:lnTo>
                        <a:pt x="666" y="368"/>
                      </a:lnTo>
                      <a:lnTo>
                        <a:pt x="650" y="357"/>
                      </a:lnTo>
                      <a:lnTo>
                        <a:pt x="649" y="352"/>
                      </a:lnTo>
                      <a:lnTo>
                        <a:pt x="648" y="351"/>
                      </a:lnTo>
                      <a:lnTo>
                        <a:pt x="643" y="348"/>
                      </a:lnTo>
                      <a:lnTo>
                        <a:pt x="640" y="348"/>
                      </a:lnTo>
                      <a:lnTo>
                        <a:pt x="635" y="346"/>
                      </a:lnTo>
                      <a:lnTo>
                        <a:pt x="634" y="347"/>
                      </a:lnTo>
                      <a:lnTo>
                        <a:pt x="633" y="349"/>
                      </a:lnTo>
                      <a:lnTo>
                        <a:pt x="633" y="351"/>
                      </a:lnTo>
                      <a:lnTo>
                        <a:pt x="633" y="352"/>
                      </a:lnTo>
                      <a:lnTo>
                        <a:pt x="633" y="353"/>
                      </a:lnTo>
                      <a:lnTo>
                        <a:pt x="631" y="355"/>
                      </a:lnTo>
                      <a:lnTo>
                        <a:pt x="630" y="356"/>
                      </a:lnTo>
                      <a:lnTo>
                        <a:pt x="628" y="356"/>
                      </a:lnTo>
                      <a:lnTo>
                        <a:pt x="625" y="356"/>
                      </a:lnTo>
                      <a:lnTo>
                        <a:pt x="620" y="357"/>
                      </a:lnTo>
                      <a:lnTo>
                        <a:pt x="616" y="356"/>
                      </a:lnTo>
                      <a:lnTo>
                        <a:pt x="608" y="355"/>
                      </a:lnTo>
                      <a:lnTo>
                        <a:pt x="607" y="355"/>
                      </a:lnTo>
                      <a:lnTo>
                        <a:pt x="607" y="353"/>
                      </a:lnTo>
                      <a:lnTo>
                        <a:pt x="607" y="352"/>
                      </a:lnTo>
                      <a:lnTo>
                        <a:pt x="607" y="349"/>
                      </a:lnTo>
                      <a:lnTo>
                        <a:pt x="606" y="349"/>
                      </a:lnTo>
                      <a:lnTo>
                        <a:pt x="603" y="349"/>
                      </a:lnTo>
                      <a:lnTo>
                        <a:pt x="589" y="357"/>
                      </a:lnTo>
                      <a:lnTo>
                        <a:pt x="589" y="358"/>
                      </a:lnTo>
                      <a:lnTo>
                        <a:pt x="584" y="360"/>
                      </a:lnTo>
                      <a:lnTo>
                        <a:pt x="582" y="360"/>
                      </a:lnTo>
                      <a:lnTo>
                        <a:pt x="574" y="357"/>
                      </a:lnTo>
                      <a:lnTo>
                        <a:pt x="561" y="358"/>
                      </a:lnTo>
                      <a:lnTo>
                        <a:pt x="556" y="360"/>
                      </a:lnTo>
                      <a:lnTo>
                        <a:pt x="556" y="362"/>
                      </a:lnTo>
                      <a:lnTo>
                        <a:pt x="555" y="366"/>
                      </a:lnTo>
                      <a:lnTo>
                        <a:pt x="555" y="367"/>
                      </a:lnTo>
                      <a:lnTo>
                        <a:pt x="554" y="368"/>
                      </a:lnTo>
                      <a:lnTo>
                        <a:pt x="553" y="368"/>
                      </a:lnTo>
                      <a:lnTo>
                        <a:pt x="551" y="370"/>
                      </a:lnTo>
                      <a:lnTo>
                        <a:pt x="550" y="370"/>
                      </a:lnTo>
                      <a:lnTo>
                        <a:pt x="544" y="370"/>
                      </a:lnTo>
                      <a:lnTo>
                        <a:pt x="539" y="372"/>
                      </a:lnTo>
                      <a:lnTo>
                        <a:pt x="537" y="371"/>
                      </a:lnTo>
                      <a:lnTo>
                        <a:pt x="534" y="366"/>
                      </a:lnTo>
                      <a:lnTo>
                        <a:pt x="532" y="366"/>
                      </a:lnTo>
                      <a:lnTo>
                        <a:pt x="531" y="366"/>
                      </a:lnTo>
                      <a:lnTo>
                        <a:pt x="527" y="366"/>
                      </a:lnTo>
                      <a:lnTo>
                        <a:pt x="517" y="360"/>
                      </a:lnTo>
                      <a:lnTo>
                        <a:pt x="517" y="358"/>
                      </a:lnTo>
                      <a:lnTo>
                        <a:pt x="517" y="356"/>
                      </a:lnTo>
                      <a:lnTo>
                        <a:pt x="518" y="356"/>
                      </a:lnTo>
                      <a:lnTo>
                        <a:pt x="517" y="356"/>
                      </a:lnTo>
                      <a:lnTo>
                        <a:pt x="517" y="355"/>
                      </a:lnTo>
                      <a:lnTo>
                        <a:pt x="516" y="355"/>
                      </a:lnTo>
                      <a:lnTo>
                        <a:pt x="514" y="353"/>
                      </a:lnTo>
                      <a:lnTo>
                        <a:pt x="513" y="353"/>
                      </a:lnTo>
                      <a:lnTo>
                        <a:pt x="512" y="353"/>
                      </a:lnTo>
                      <a:lnTo>
                        <a:pt x="512" y="355"/>
                      </a:lnTo>
                      <a:lnTo>
                        <a:pt x="512" y="356"/>
                      </a:lnTo>
                      <a:lnTo>
                        <a:pt x="511" y="357"/>
                      </a:lnTo>
                      <a:lnTo>
                        <a:pt x="511" y="358"/>
                      </a:lnTo>
                      <a:lnTo>
                        <a:pt x="511" y="360"/>
                      </a:lnTo>
                      <a:lnTo>
                        <a:pt x="509" y="360"/>
                      </a:lnTo>
                      <a:lnTo>
                        <a:pt x="506" y="361"/>
                      </a:lnTo>
                      <a:lnTo>
                        <a:pt x="497" y="358"/>
                      </a:lnTo>
                      <a:lnTo>
                        <a:pt x="497" y="357"/>
                      </a:lnTo>
                      <a:lnTo>
                        <a:pt x="495" y="356"/>
                      </a:lnTo>
                      <a:lnTo>
                        <a:pt x="494" y="353"/>
                      </a:lnTo>
                      <a:lnTo>
                        <a:pt x="493" y="349"/>
                      </a:lnTo>
                      <a:lnTo>
                        <a:pt x="493" y="347"/>
                      </a:lnTo>
                      <a:lnTo>
                        <a:pt x="492" y="347"/>
                      </a:lnTo>
                      <a:lnTo>
                        <a:pt x="490" y="347"/>
                      </a:lnTo>
                      <a:lnTo>
                        <a:pt x="489" y="347"/>
                      </a:lnTo>
                      <a:lnTo>
                        <a:pt x="488" y="348"/>
                      </a:lnTo>
                      <a:lnTo>
                        <a:pt x="487" y="355"/>
                      </a:lnTo>
                      <a:lnTo>
                        <a:pt x="484" y="357"/>
                      </a:lnTo>
                      <a:lnTo>
                        <a:pt x="480" y="361"/>
                      </a:lnTo>
                      <a:lnTo>
                        <a:pt x="476" y="370"/>
                      </a:lnTo>
                      <a:lnTo>
                        <a:pt x="476" y="371"/>
                      </a:lnTo>
                      <a:lnTo>
                        <a:pt x="475" y="371"/>
                      </a:lnTo>
                      <a:lnTo>
                        <a:pt x="475" y="372"/>
                      </a:lnTo>
                      <a:lnTo>
                        <a:pt x="473" y="372"/>
                      </a:lnTo>
                      <a:lnTo>
                        <a:pt x="473" y="371"/>
                      </a:lnTo>
                      <a:lnTo>
                        <a:pt x="471" y="371"/>
                      </a:lnTo>
                      <a:lnTo>
                        <a:pt x="470" y="370"/>
                      </a:lnTo>
                      <a:lnTo>
                        <a:pt x="467" y="363"/>
                      </a:lnTo>
                      <a:lnTo>
                        <a:pt x="467" y="361"/>
                      </a:lnTo>
                      <a:lnTo>
                        <a:pt x="467" y="360"/>
                      </a:lnTo>
                      <a:lnTo>
                        <a:pt x="469" y="360"/>
                      </a:lnTo>
                      <a:lnTo>
                        <a:pt x="470" y="360"/>
                      </a:lnTo>
                      <a:lnTo>
                        <a:pt x="471" y="358"/>
                      </a:lnTo>
                      <a:lnTo>
                        <a:pt x="470" y="353"/>
                      </a:lnTo>
                      <a:lnTo>
                        <a:pt x="469" y="352"/>
                      </a:lnTo>
                      <a:lnTo>
                        <a:pt x="467" y="351"/>
                      </a:lnTo>
                      <a:lnTo>
                        <a:pt x="466" y="351"/>
                      </a:lnTo>
                      <a:lnTo>
                        <a:pt x="459" y="356"/>
                      </a:lnTo>
                      <a:lnTo>
                        <a:pt x="453" y="361"/>
                      </a:lnTo>
                      <a:lnTo>
                        <a:pt x="448" y="361"/>
                      </a:lnTo>
                      <a:lnTo>
                        <a:pt x="447" y="360"/>
                      </a:lnTo>
                      <a:lnTo>
                        <a:pt x="446" y="360"/>
                      </a:lnTo>
                      <a:lnTo>
                        <a:pt x="446" y="358"/>
                      </a:lnTo>
                      <a:lnTo>
                        <a:pt x="446" y="357"/>
                      </a:lnTo>
                      <a:lnTo>
                        <a:pt x="447" y="356"/>
                      </a:lnTo>
                      <a:lnTo>
                        <a:pt x="447" y="353"/>
                      </a:lnTo>
                      <a:lnTo>
                        <a:pt x="446" y="352"/>
                      </a:lnTo>
                      <a:lnTo>
                        <a:pt x="445" y="351"/>
                      </a:lnTo>
                      <a:lnTo>
                        <a:pt x="443" y="351"/>
                      </a:lnTo>
                      <a:lnTo>
                        <a:pt x="442" y="349"/>
                      </a:lnTo>
                      <a:lnTo>
                        <a:pt x="441" y="351"/>
                      </a:lnTo>
                      <a:lnTo>
                        <a:pt x="438" y="352"/>
                      </a:lnTo>
                      <a:lnTo>
                        <a:pt x="437" y="352"/>
                      </a:lnTo>
                      <a:lnTo>
                        <a:pt x="436" y="352"/>
                      </a:lnTo>
                      <a:lnTo>
                        <a:pt x="434" y="351"/>
                      </a:lnTo>
                      <a:lnTo>
                        <a:pt x="434" y="349"/>
                      </a:lnTo>
                      <a:lnTo>
                        <a:pt x="436" y="347"/>
                      </a:lnTo>
                      <a:lnTo>
                        <a:pt x="436" y="346"/>
                      </a:lnTo>
                      <a:lnTo>
                        <a:pt x="433" y="344"/>
                      </a:lnTo>
                      <a:lnTo>
                        <a:pt x="429" y="342"/>
                      </a:lnTo>
                      <a:lnTo>
                        <a:pt x="428" y="342"/>
                      </a:lnTo>
                      <a:lnTo>
                        <a:pt x="427" y="343"/>
                      </a:lnTo>
                      <a:lnTo>
                        <a:pt x="426" y="344"/>
                      </a:lnTo>
                      <a:lnTo>
                        <a:pt x="423" y="348"/>
                      </a:lnTo>
                      <a:lnTo>
                        <a:pt x="419" y="352"/>
                      </a:lnTo>
                      <a:lnTo>
                        <a:pt x="414" y="356"/>
                      </a:lnTo>
                      <a:lnTo>
                        <a:pt x="412" y="357"/>
                      </a:lnTo>
                      <a:lnTo>
                        <a:pt x="410" y="357"/>
                      </a:lnTo>
                      <a:lnTo>
                        <a:pt x="403" y="353"/>
                      </a:lnTo>
                      <a:lnTo>
                        <a:pt x="403" y="352"/>
                      </a:lnTo>
                      <a:lnTo>
                        <a:pt x="404" y="347"/>
                      </a:lnTo>
                      <a:lnTo>
                        <a:pt x="405" y="342"/>
                      </a:lnTo>
                      <a:lnTo>
                        <a:pt x="403" y="341"/>
                      </a:lnTo>
                      <a:lnTo>
                        <a:pt x="399" y="341"/>
                      </a:lnTo>
                      <a:lnTo>
                        <a:pt x="398" y="341"/>
                      </a:lnTo>
                      <a:lnTo>
                        <a:pt x="394" y="341"/>
                      </a:lnTo>
                      <a:lnTo>
                        <a:pt x="394" y="339"/>
                      </a:lnTo>
                      <a:lnTo>
                        <a:pt x="391" y="337"/>
                      </a:lnTo>
                      <a:lnTo>
                        <a:pt x="386" y="328"/>
                      </a:lnTo>
                      <a:lnTo>
                        <a:pt x="384" y="328"/>
                      </a:lnTo>
                      <a:lnTo>
                        <a:pt x="376" y="325"/>
                      </a:lnTo>
                      <a:lnTo>
                        <a:pt x="373" y="324"/>
                      </a:lnTo>
                      <a:lnTo>
                        <a:pt x="371" y="323"/>
                      </a:lnTo>
                      <a:lnTo>
                        <a:pt x="368" y="324"/>
                      </a:lnTo>
                      <a:lnTo>
                        <a:pt x="367" y="327"/>
                      </a:lnTo>
                      <a:lnTo>
                        <a:pt x="365" y="329"/>
                      </a:lnTo>
                      <a:lnTo>
                        <a:pt x="361" y="333"/>
                      </a:lnTo>
                      <a:lnTo>
                        <a:pt x="358" y="332"/>
                      </a:lnTo>
                      <a:lnTo>
                        <a:pt x="354" y="325"/>
                      </a:lnTo>
                      <a:lnTo>
                        <a:pt x="353" y="323"/>
                      </a:lnTo>
                      <a:lnTo>
                        <a:pt x="351" y="321"/>
                      </a:lnTo>
                      <a:lnTo>
                        <a:pt x="349" y="321"/>
                      </a:lnTo>
                      <a:lnTo>
                        <a:pt x="348" y="321"/>
                      </a:lnTo>
                      <a:lnTo>
                        <a:pt x="347" y="321"/>
                      </a:lnTo>
                      <a:lnTo>
                        <a:pt x="345" y="323"/>
                      </a:lnTo>
                      <a:lnTo>
                        <a:pt x="342" y="324"/>
                      </a:lnTo>
                      <a:lnTo>
                        <a:pt x="337" y="324"/>
                      </a:lnTo>
                      <a:lnTo>
                        <a:pt x="329" y="323"/>
                      </a:lnTo>
                      <a:lnTo>
                        <a:pt x="324" y="319"/>
                      </a:lnTo>
                      <a:lnTo>
                        <a:pt x="321" y="318"/>
                      </a:lnTo>
                      <a:lnTo>
                        <a:pt x="320" y="316"/>
                      </a:lnTo>
                      <a:lnTo>
                        <a:pt x="312" y="316"/>
                      </a:lnTo>
                      <a:lnTo>
                        <a:pt x="307" y="316"/>
                      </a:lnTo>
                      <a:lnTo>
                        <a:pt x="304" y="315"/>
                      </a:lnTo>
                      <a:lnTo>
                        <a:pt x="301" y="315"/>
                      </a:lnTo>
                      <a:lnTo>
                        <a:pt x="300" y="306"/>
                      </a:lnTo>
                      <a:lnTo>
                        <a:pt x="300" y="304"/>
                      </a:lnTo>
                      <a:lnTo>
                        <a:pt x="300" y="302"/>
                      </a:lnTo>
                      <a:lnTo>
                        <a:pt x="300" y="301"/>
                      </a:lnTo>
                      <a:lnTo>
                        <a:pt x="296" y="295"/>
                      </a:lnTo>
                      <a:lnTo>
                        <a:pt x="288" y="290"/>
                      </a:lnTo>
                      <a:lnTo>
                        <a:pt x="285" y="297"/>
                      </a:lnTo>
                      <a:lnTo>
                        <a:pt x="283" y="297"/>
                      </a:lnTo>
                      <a:lnTo>
                        <a:pt x="281" y="297"/>
                      </a:lnTo>
                      <a:lnTo>
                        <a:pt x="279" y="295"/>
                      </a:lnTo>
                      <a:lnTo>
                        <a:pt x="278" y="295"/>
                      </a:lnTo>
                      <a:lnTo>
                        <a:pt x="276" y="294"/>
                      </a:lnTo>
                      <a:lnTo>
                        <a:pt x="274" y="292"/>
                      </a:lnTo>
                      <a:lnTo>
                        <a:pt x="269" y="292"/>
                      </a:lnTo>
                      <a:lnTo>
                        <a:pt x="265" y="296"/>
                      </a:lnTo>
                      <a:lnTo>
                        <a:pt x="262" y="296"/>
                      </a:lnTo>
                      <a:lnTo>
                        <a:pt x="259" y="296"/>
                      </a:lnTo>
                      <a:lnTo>
                        <a:pt x="254" y="290"/>
                      </a:lnTo>
                      <a:lnTo>
                        <a:pt x="251" y="287"/>
                      </a:lnTo>
                      <a:lnTo>
                        <a:pt x="248" y="282"/>
                      </a:lnTo>
                      <a:lnTo>
                        <a:pt x="246" y="280"/>
                      </a:lnTo>
                      <a:lnTo>
                        <a:pt x="245" y="278"/>
                      </a:lnTo>
                      <a:lnTo>
                        <a:pt x="244" y="277"/>
                      </a:lnTo>
                      <a:lnTo>
                        <a:pt x="241" y="274"/>
                      </a:lnTo>
                      <a:lnTo>
                        <a:pt x="239" y="273"/>
                      </a:lnTo>
                      <a:lnTo>
                        <a:pt x="235" y="274"/>
                      </a:lnTo>
                      <a:lnTo>
                        <a:pt x="235" y="255"/>
                      </a:lnTo>
                      <a:lnTo>
                        <a:pt x="237" y="225"/>
                      </a:lnTo>
                      <a:lnTo>
                        <a:pt x="237" y="208"/>
                      </a:lnTo>
                      <a:lnTo>
                        <a:pt x="239" y="183"/>
                      </a:lnTo>
                      <a:lnTo>
                        <a:pt x="240" y="163"/>
                      </a:lnTo>
                      <a:lnTo>
                        <a:pt x="241" y="135"/>
                      </a:lnTo>
                      <a:lnTo>
                        <a:pt x="241" y="116"/>
                      </a:lnTo>
                      <a:lnTo>
                        <a:pt x="244" y="69"/>
                      </a:lnTo>
                      <a:lnTo>
                        <a:pt x="236" y="67"/>
                      </a:lnTo>
                      <a:lnTo>
                        <a:pt x="229" y="67"/>
                      </a:lnTo>
                      <a:lnTo>
                        <a:pt x="218" y="67"/>
                      </a:lnTo>
                      <a:lnTo>
                        <a:pt x="217" y="67"/>
                      </a:lnTo>
                      <a:lnTo>
                        <a:pt x="215" y="67"/>
                      </a:lnTo>
                      <a:lnTo>
                        <a:pt x="213" y="66"/>
                      </a:lnTo>
                      <a:lnTo>
                        <a:pt x="211" y="66"/>
                      </a:lnTo>
                      <a:lnTo>
                        <a:pt x="210" y="66"/>
                      </a:lnTo>
                      <a:lnTo>
                        <a:pt x="208" y="66"/>
                      </a:lnTo>
                      <a:lnTo>
                        <a:pt x="202" y="66"/>
                      </a:lnTo>
                      <a:lnTo>
                        <a:pt x="201" y="66"/>
                      </a:lnTo>
                      <a:lnTo>
                        <a:pt x="199" y="66"/>
                      </a:lnTo>
                      <a:lnTo>
                        <a:pt x="197" y="66"/>
                      </a:lnTo>
                      <a:lnTo>
                        <a:pt x="196" y="66"/>
                      </a:lnTo>
                      <a:lnTo>
                        <a:pt x="192" y="66"/>
                      </a:lnTo>
                      <a:lnTo>
                        <a:pt x="190" y="66"/>
                      </a:lnTo>
                      <a:lnTo>
                        <a:pt x="187" y="65"/>
                      </a:lnTo>
                      <a:lnTo>
                        <a:pt x="185" y="65"/>
                      </a:lnTo>
                      <a:lnTo>
                        <a:pt x="182" y="65"/>
                      </a:lnTo>
                      <a:lnTo>
                        <a:pt x="179" y="65"/>
                      </a:lnTo>
                      <a:lnTo>
                        <a:pt x="178" y="65"/>
                      </a:lnTo>
                      <a:lnTo>
                        <a:pt x="177" y="65"/>
                      </a:lnTo>
                      <a:lnTo>
                        <a:pt x="175" y="65"/>
                      </a:lnTo>
                      <a:lnTo>
                        <a:pt x="174" y="65"/>
                      </a:lnTo>
                      <a:lnTo>
                        <a:pt x="171" y="65"/>
                      </a:lnTo>
                      <a:lnTo>
                        <a:pt x="169" y="65"/>
                      </a:lnTo>
                      <a:lnTo>
                        <a:pt x="168" y="65"/>
                      </a:lnTo>
                      <a:lnTo>
                        <a:pt x="166" y="65"/>
                      </a:lnTo>
                      <a:lnTo>
                        <a:pt x="164" y="64"/>
                      </a:lnTo>
                      <a:lnTo>
                        <a:pt x="159" y="64"/>
                      </a:lnTo>
                      <a:lnTo>
                        <a:pt x="156" y="64"/>
                      </a:lnTo>
                      <a:lnTo>
                        <a:pt x="112" y="61"/>
                      </a:lnTo>
                      <a:lnTo>
                        <a:pt x="109" y="61"/>
                      </a:lnTo>
                      <a:lnTo>
                        <a:pt x="105" y="61"/>
                      </a:lnTo>
                      <a:lnTo>
                        <a:pt x="99" y="60"/>
                      </a:lnTo>
                      <a:lnTo>
                        <a:pt x="95" y="60"/>
                      </a:lnTo>
                      <a:lnTo>
                        <a:pt x="79" y="58"/>
                      </a:lnTo>
                      <a:lnTo>
                        <a:pt x="69" y="58"/>
                      </a:lnTo>
                      <a:lnTo>
                        <a:pt x="0" y="53"/>
                      </a:lnTo>
                      <a:lnTo>
                        <a:pt x="0" y="51"/>
                      </a:lnTo>
                      <a:lnTo>
                        <a:pt x="1" y="42"/>
                      </a:lnTo>
                      <a:lnTo>
                        <a:pt x="1" y="41"/>
                      </a:lnTo>
                      <a:lnTo>
                        <a:pt x="1" y="34"/>
                      </a:lnTo>
                      <a:lnTo>
                        <a:pt x="1" y="30"/>
                      </a:lnTo>
                      <a:lnTo>
                        <a:pt x="4" y="10"/>
                      </a:lnTo>
                      <a:lnTo>
                        <a:pt x="4" y="9"/>
                      </a:lnTo>
                      <a:lnTo>
                        <a:pt x="4" y="0"/>
                      </a:lnTo>
                      <a:lnTo>
                        <a:pt x="5" y="0"/>
                      </a:lnTo>
                      <a:lnTo>
                        <a:pt x="6" y="0"/>
                      </a:lnTo>
                      <a:lnTo>
                        <a:pt x="14" y="1"/>
                      </a:lnTo>
                      <a:lnTo>
                        <a:pt x="39" y="3"/>
                      </a:lnTo>
                      <a:lnTo>
                        <a:pt x="56" y="4"/>
                      </a:lnTo>
                      <a:lnTo>
                        <a:pt x="69" y="5"/>
                      </a:lnTo>
                      <a:lnTo>
                        <a:pt x="70" y="5"/>
                      </a:lnTo>
                      <a:lnTo>
                        <a:pt x="80" y="6"/>
                      </a:lnTo>
                      <a:lnTo>
                        <a:pt x="81" y="6"/>
                      </a:lnTo>
                      <a:lnTo>
                        <a:pt x="82" y="6"/>
                      </a:lnTo>
                      <a:lnTo>
                        <a:pt x="85" y="6"/>
                      </a:lnTo>
                      <a:lnTo>
                        <a:pt x="93" y="6"/>
                      </a:lnTo>
                      <a:lnTo>
                        <a:pt x="117" y="9"/>
                      </a:lnTo>
                      <a:lnTo>
                        <a:pt x="121" y="9"/>
                      </a:lnTo>
                      <a:lnTo>
                        <a:pt x="123" y="9"/>
                      </a:lnTo>
                      <a:lnTo>
                        <a:pt x="126" y="9"/>
                      </a:lnTo>
                      <a:lnTo>
                        <a:pt x="132" y="9"/>
                      </a:lnTo>
                      <a:lnTo>
                        <a:pt x="135" y="9"/>
                      </a:lnTo>
                      <a:lnTo>
                        <a:pt x="136" y="9"/>
                      </a:lnTo>
                      <a:lnTo>
                        <a:pt x="137" y="9"/>
                      </a:lnTo>
                      <a:lnTo>
                        <a:pt x="149" y="10"/>
                      </a:lnTo>
                      <a:lnTo>
                        <a:pt x="160" y="10"/>
                      </a:lnTo>
                      <a:lnTo>
                        <a:pt x="161" y="10"/>
                      </a:lnTo>
                      <a:lnTo>
                        <a:pt x="165" y="10"/>
                      </a:lnTo>
                      <a:lnTo>
                        <a:pt x="166" y="11"/>
                      </a:lnTo>
                      <a:lnTo>
                        <a:pt x="170" y="11"/>
                      </a:lnTo>
                      <a:lnTo>
                        <a:pt x="173" y="11"/>
                      </a:lnTo>
                      <a:lnTo>
                        <a:pt x="174" y="11"/>
                      </a:lnTo>
                      <a:lnTo>
                        <a:pt x="177" y="11"/>
                      </a:lnTo>
                      <a:lnTo>
                        <a:pt x="180" y="11"/>
                      </a:lnTo>
                      <a:lnTo>
                        <a:pt x="182" y="11"/>
                      </a:lnTo>
                      <a:lnTo>
                        <a:pt x="184" y="11"/>
                      </a:lnTo>
                      <a:lnTo>
                        <a:pt x="185" y="11"/>
                      </a:lnTo>
                      <a:lnTo>
                        <a:pt x="192" y="13"/>
                      </a:lnTo>
                      <a:lnTo>
                        <a:pt x="196" y="13"/>
                      </a:lnTo>
                      <a:lnTo>
                        <a:pt x="198" y="13"/>
                      </a:lnTo>
                      <a:lnTo>
                        <a:pt x="202" y="13"/>
                      </a:lnTo>
                      <a:lnTo>
                        <a:pt x="230" y="14"/>
                      </a:lnTo>
                      <a:lnTo>
                        <a:pt x="231" y="14"/>
                      </a:lnTo>
                      <a:lnTo>
                        <a:pt x="237" y="14"/>
                      </a:lnTo>
                      <a:lnTo>
                        <a:pt x="239" y="14"/>
                      </a:lnTo>
                      <a:close/>
                    </a:path>
                  </a:pathLst>
                </a:custGeom>
                <a:solidFill>
                  <a:srgbClr val="4561D6"/>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2" name="Freeform 179"/>
                <p:cNvSpPr>
                  <a:spLocks/>
                </p:cNvSpPr>
                <p:nvPr/>
              </p:nvSpPr>
              <p:spPr bwMode="auto">
                <a:xfrm>
                  <a:off x="2686051" y="1798638"/>
                  <a:ext cx="1036638" cy="908050"/>
                </a:xfrm>
                <a:custGeom>
                  <a:avLst/>
                  <a:gdLst>
                    <a:gd name="T0" fmla="*/ 217 w 653"/>
                    <a:gd name="T1" fmla="*/ 25 h 572"/>
                    <a:gd name="T2" fmla="*/ 227 w 653"/>
                    <a:gd name="T3" fmla="*/ 73 h 572"/>
                    <a:gd name="T4" fmla="*/ 228 w 653"/>
                    <a:gd name="T5" fmla="*/ 91 h 572"/>
                    <a:gd name="T6" fmla="*/ 255 w 653"/>
                    <a:gd name="T7" fmla="*/ 107 h 572"/>
                    <a:gd name="T8" fmla="*/ 282 w 653"/>
                    <a:gd name="T9" fmla="*/ 103 h 572"/>
                    <a:gd name="T10" fmla="*/ 313 w 653"/>
                    <a:gd name="T11" fmla="*/ 107 h 572"/>
                    <a:gd name="T12" fmla="*/ 330 w 653"/>
                    <a:gd name="T13" fmla="*/ 117 h 572"/>
                    <a:gd name="T14" fmla="*/ 359 w 653"/>
                    <a:gd name="T15" fmla="*/ 121 h 572"/>
                    <a:gd name="T16" fmla="*/ 378 w 653"/>
                    <a:gd name="T17" fmla="*/ 125 h 572"/>
                    <a:gd name="T18" fmla="*/ 430 w 653"/>
                    <a:gd name="T19" fmla="*/ 124 h 572"/>
                    <a:gd name="T20" fmla="*/ 457 w 653"/>
                    <a:gd name="T21" fmla="*/ 124 h 572"/>
                    <a:gd name="T22" fmla="*/ 481 w 653"/>
                    <a:gd name="T23" fmla="*/ 126 h 572"/>
                    <a:gd name="T24" fmla="*/ 521 w 653"/>
                    <a:gd name="T25" fmla="*/ 130 h 572"/>
                    <a:gd name="T26" fmla="*/ 549 w 653"/>
                    <a:gd name="T27" fmla="*/ 136 h 572"/>
                    <a:gd name="T28" fmla="*/ 632 w 653"/>
                    <a:gd name="T29" fmla="*/ 163 h 572"/>
                    <a:gd name="T30" fmla="*/ 650 w 653"/>
                    <a:gd name="T31" fmla="*/ 192 h 572"/>
                    <a:gd name="T32" fmla="*/ 651 w 653"/>
                    <a:gd name="T33" fmla="*/ 208 h 572"/>
                    <a:gd name="T34" fmla="*/ 612 w 653"/>
                    <a:gd name="T35" fmla="*/ 261 h 572"/>
                    <a:gd name="T36" fmla="*/ 601 w 653"/>
                    <a:gd name="T37" fmla="*/ 283 h 572"/>
                    <a:gd name="T38" fmla="*/ 579 w 653"/>
                    <a:gd name="T39" fmla="*/ 307 h 572"/>
                    <a:gd name="T40" fmla="*/ 571 w 653"/>
                    <a:gd name="T41" fmla="*/ 335 h 572"/>
                    <a:gd name="T42" fmla="*/ 584 w 653"/>
                    <a:gd name="T43" fmla="*/ 354 h 572"/>
                    <a:gd name="T44" fmla="*/ 568 w 653"/>
                    <a:gd name="T45" fmla="*/ 392 h 572"/>
                    <a:gd name="T46" fmla="*/ 565 w 653"/>
                    <a:gd name="T47" fmla="*/ 406 h 572"/>
                    <a:gd name="T48" fmla="*/ 358 w 653"/>
                    <a:gd name="T49" fmla="*/ 530 h 572"/>
                    <a:gd name="T50" fmla="*/ 246 w 653"/>
                    <a:gd name="T51" fmla="*/ 500 h 572"/>
                    <a:gd name="T52" fmla="*/ 195 w 653"/>
                    <a:gd name="T53" fmla="*/ 486 h 572"/>
                    <a:gd name="T54" fmla="*/ 138 w 653"/>
                    <a:gd name="T55" fmla="*/ 467 h 572"/>
                    <a:gd name="T56" fmla="*/ 58 w 653"/>
                    <a:gd name="T57" fmla="*/ 444 h 572"/>
                    <a:gd name="T58" fmla="*/ 5 w 653"/>
                    <a:gd name="T59" fmla="*/ 422 h 572"/>
                    <a:gd name="T60" fmla="*/ 1 w 653"/>
                    <a:gd name="T61" fmla="*/ 410 h 572"/>
                    <a:gd name="T62" fmla="*/ 1 w 653"/>
                    <a:gd name="T63" fmla="*/ 398 h 572"/>
                    <a:gd name="T64" fmla="*/ 5 w 653"/>
                    <a:gd name="T65" fmla="*/ 380 h 572"/>
                    <a:gd name="T66" fmla="*/ 12 w 653"/>
                    <a:gd name="T67" fmla="*/ 363 h 572"/>
                    <a:gd name="T68" fmla="*/ 10 w 653"/>
                    <a:gd name="T69" fmla="*/ 343 h 572"/>
                    <a:gd name="T70" fmla="*/ 23 w 653"/>
                    <a:gd name="T71" fmla="*/ 321 h 572"/>
                    <a:gd name="T72" fmla="*/ 37 w 653"/>
                    <a:gd name="T73" fmla="*/ 294 h 572"/>
                    <a:gd name="T74" fmla="*/ 45 w 653"/>
                    <a:gd name="T75" fmla="*/ 284 h 572"/>
                    <a:gd name="T76" fmla="*/ 63 w 653"/>
                    <a:gd name="T77" fmla="*/ 255 h 572"/>
                    <a:gd name="T78" fmla="*/ 85 w 653"/>
                    <a:gd name="T79" fmla="*/ 209 h 572"/>
                    <a:gd name="T80" fmla="*/ 89 w 653"/>
                    <a:gd name="T81" fmla="*/ 197 h 572"/>
                    <a:gd name="T82" fmla="*/ 96 w 653"/>
                    <a:gd name="T83" fmla="*/ 183 h 572"/>
                    <a:gd name="T84" fmla="*/ 101 w 653"/>
                    <a:gd name="T85" fmla="*/ 166 h 572"/>
                    <a:gd name="T86" fmla="*/ 106 w 653"/>
                    <a:gd name="T87" fmla="*/ 152 h 572"/>
                    <a:gd name="T88" fmla="*/ 115 w 653"/>
                    <a:gd name="T89" fmla="*/ 134 h 572"/>
                    <a:gd name="T90" fmla="*/ 120 w 653"/>
                    <a:gd name="T91" fmla="*/ 119 h 572"/>
                    <a:gd name="T92" fmla="*/ 132 w 653"/>
                    <a:gd name="T93" fmla="*/ 93 h 572"/>
                    <a:gd name="T94" fmla="*/ 136 w 653"/>
                    <a:gd name="T95" fmla="*/ 79 h 572"/>
                    <a:gd name="T96" fmla="*/ 147 w 653"/>
                    <a:gd name="T97" fmla="*/ 54 h 572"/>
                    <a:gd name="T98" fmla="*/ 151 w 653"/>
                    <a:gd name="T99" fmla="*/ 35 h 572"/>
                    <a:gd name="T100" fmla="*/ 157 w 653"/>
                    <a:gd name="T101" fmla="*/ 22 h 572"/>
                    <a:gd name="T102" fmla="*/ 158 w 653"/>
                    <a:gd name="T103" fmla="*/ 0 h 572"/>
                    <a:gd name="T104" fmla="*/ 165 w 653"/>
                    <a:gd name="T105" fmla="*/ 11 h 572"/>
                    <a:gd name="T106" fmla="*/ 170 w 653"/>
                    <a:gd name="T107" fmla="*/ 9 h 572"/>
                    <a:gd name="T108" fmla="*/ 184 w 653"/>
                    <a:gd name="T109" fmla="*/ 9 h 572"/>
                    <a:gd name="T110" fmla="*/ 197 w 653"/>
                    <a:gd name="T111" fmla="*/ 11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3" h="572">
                      <a:moveTo>
                        <a:pt x="198" y="13"/>
                      </a:moveTo>
                      <a:lnTo>
                        <a:pt x="195" y="18"/>
                      </a:lnTo>
                      <a:lnTo>
                        <a:pt x="198" y="23"/>
                      </a:lnTo>
                      <a:lnTo>
                        <a:pt x="199" y="23"/>
                      </a:lnTo>
                      <a:lnTo>
                        <a:pt x="204" y="25"/>
                      </a:lnTo>
                      <a:lnTo>
                        <a:pt x="209" y="23"/>
                      </a:lnTo>
                      <a:lnTo>
                        <a:pt x="213" y="23"/>
                      </a:lnTo>
                      <a:lnTo>
                        <a:pt x="217" y="25"/>
                      </a:lnTo>
                      <a:lnTo>
                        <a:pt x="228" y="39"/>
                      </a:lnTo>
                      <a:lnTo>
                        <a:pt x="228" y="41"/>
                      </a:lnTo>
                      <a:lnTo>
                        <a:pt x="230" y="54"/>
                      </a:lnTo>
                      <a:lnTo>
                        <a:pt x="230" y="64"/>
                      </a:lnTo>
                      <a:lnTo>
                        <a:pt x="228" y="65"/>
                      </a:lnTo>
                      <a:lnTo>
                        <a:pt x="227" y="68"/>
                      </a:lnTo>
                      <a:lnTo>
                        <a:pt x="227" y="69"/>
                      </a:lnTo>
                      <a:lnTo>
                        <a:pt x="227" y="73"/>
                      </a:lnTo>
                      <a:lnTo>
                        <a:pt x="227" y="75"/>
                      </a:lnTo>
                      <a:lnTo>
                        <a:pt x="227" y="78"/>
                      </a:lnTo>
                      <a:lnTo>
                        <a:pt x="226" y="78"/>
                      </a:lnTo>
                      <a:lnTo>
                        <a:pt x="225" y="80"/>
                      </a:lnTo>
                      <a:lnTo>
                        <a:pt x="225" y="83"/>
                      </a:lnTo>
                      <a:lnTo>
                        <a:pt x="225" y="86"/>
                      </a:lnTo>
                      <a:lnTo>
                        <a:pt x="226" y="87"/>
                      </a:lnTo>
                      <a:lnTo>
                        <a:pt x="228" y="91"/>
                      </a:lnTo>
                      <a:lnTo>
                        <a:pt x="231" y="93"/>
                      </a:lnTo>
                      <a:lnTo>
                        <a:pt x="240" y="98"/>
                      </a:lnTo>
                      <a:lnTo>
                        <a:pt x="247" y="102"/>
                      </a:lnTo>
                      <a:lnTo>
                        <a:pt x="249" y="103"/>
                      </a:lnTo>
                      <a:lnTo>
                        <a:pt x="250" y="106"/>
                      </a:lnTo>
                      <a:lnTo>
                        <a:pt x="253" y="107"/>
                      </a:lnTo>
                      <a:lnTo>
                        <a:pt x="254" y="107"/>
                      </a:lnTo>
                      <a:lnTo>
                        <a:pt x="255" y="107"/>
                      </a:lnTo>
                      <a:lnTo>
                        <a:pt x="259" y="106"/>
                      </a:lnTo>
                      <a:lnTo>
                        <a:pt x="261" y="106"/>
                      </a:lnTo>
                      <a:lnTo>
                        <a:pt x="264" y="106"/>
                      </a:lnTo>
                      <a:lnTo>
                        <a:pt x="265" y="106"/>
                      </a:lnTo>
                      <a:lnTo>
                        <a:pt x="266" y="106"/>
                      </a:lnTo>
                      <a:lnTo>
                        <a:pt x="275" y="105"/>
                      </a:lnTo>
                      <a:lnTo>
                        <a:pt x="280" y="103"/>
                      </a:lnTo>
                      <a:lnTo>
                        <a:pt x="282" y="103"/>
                      </a:lnTo>
                      <a:lnTo>
                        <a:pt x="283" y="102"/>
                      </a:lnTo>
                      <a:lnTo>
                        <a:pt x="286" y="100"/>
                      </a:lnTo>
                      <a:lnTo>
                        <a:pt x="289" y="100"/>
                      </a:lnTo>
                      <a:lnTo>
                        <a:pt x="294" y="102"/>
                      </a:lnTo>
                      <a:lnTo>
                        <a:pt x="297" y="103"/>
                      </a:lnTo>
                      <a:lnTo>
                        <a:pt x="302" y="103"/>
                      </a:lnTo>
                      <a:lnTo>
                        <a:pt x="310" y="103"/>
                      </a:lnTo>
                      <a:lnTo>
                        <a:pt x="313" y="107"/>
                      </a:lnTo>
                      <a:lnTo>
                        <a:pt x="315" y="107"/>
                      </a:lnTo>
                      <a:lnTo>
                        <a:pt x="316" y="108"/>
                      </a:lnTo>
                      <a:lnTo>
                        <a:pt x="317" y="108"/>
                      </a:lnTo>
                      <a:lnTo>
                        <a:pt x="320" y="108"/>
                      </a:lnTo>
                      <a:lnTo>
                        <a:pt x="322" y="108"/>
                      </a:lnTo>
                      <a:lnTo>
                        <a:pt x="324" y="110"/>
                      </a:lnTo>
                      <a:lnTo>
                        <a:pt x="329" y="115"/>
                      </a:lnTo>
                      <a:lnTo>
                        <a:pt x="330" y="117"/>
                      </a:lnTo>
                      <a:lnTo>
                        <a:pt x="330" y="120"/>
                      </a:lnTo>
                      <a:lnTo>
                        <a:pt x="338" y="120"/>
                      </a:lnTo>
                      <a:lnTo>
                        <a:pt x="339" y="120"/>
                      </a:lnTo>
                      <a:lnTo>
                        <a:pt x="348" y="121"/>
                      </a:lnTo>
                      <a:lnTo>
                        <a:pt x="349" y="124"/>
                      </a:lnTo>
                      <a:lnTo>
                        <a:pt x="353" y="122"/>
                      </a:lnTo>
                      <a:lnTo>
                        <a:pt x="354" y="121"/>
                      </a:lnTo>
                      <a:lnTo>
                        <a:pt x="359" y="121"/>
                      </a:lnTo>
                      <a:lnTo>
                        <a:pt x="367" y="120"/>
                      </a:lnTo>
                      <a:lnTo>
                        <a:pt x="368" y="119"/>
                      </a:lnTo>
                      <a:lnTo>
                        <a:pt x="369" y="119"/>
                      </a:lnTo>
                      <a:lnTo>
                        <a:pt x="371" y="119"/>
                      </a:lnTo>
                      <a:lnTo>
                        <a:pt x="374" y="119"/>
                      </a:lnTo>
                      <a:lnTo>
                        <a:pt x="376" y="120"/>
                      </a:lnTo>
                      <a:lnTo>
                        <a:pt x="377" y="124"/>
                      </a:lnTo>
                      <a:lnTo>
                        <a:pt x="378" y="125"/>
                      </a:lnTo>
                      <a:lnTo>
                        <a:pt x="380" y="126"/>
                      </a:lnTo>
                      <a:lnTo>
                        <a:pt x="386" y="127"/>
                      </a:lnTo>
                      <a:lnTo>
                        <a:pt x="399" y="129"/>
                      </a:lnTo>
                      <a:lnTo>
                        <a:pt x="402" y="125"/>
                      </a:lnTo>
                      <a:lnTo>
                        <a:pt x="405" y="125"/>
                      </a:lnTo>
                      <a:lnTo>
                        <a:pt x="416" y="124"/>
                      </a:lnTo>
                      <a:lnTo>
                        <a:pt x="425" y="124"/>
                      </a:lnTo>
                      <a:lnTo>
                        <a:pt x="430" y="124"/>
                      </a:lnTo>
                      <a:lnTo>
                        <a:pt x="433" y="124"/>
                      </a:lnTo>
                      <a:lnTo>
                        <a:pt x="439" y="125"/>
                      </a:lnTo>
                      <a:lnTo>
                        <a:pt x="444" y="120"/>
                      </a:lnTo>
                      <a:lnTo>
                        <a:pt x="446" y="120"/>
                      </a:lnTo>
                      <a:lnTo>
                        <a:pt x="448" y="120"/>
                      </a:lnTo>
                      <a:lnTo>
                        <a:pt x="451" y="122"/>
                      </a:lnTo>
                      <a:lnTo>
                        <a:pt x="453" y="122"/>
                      </a:lnTo>
                      <a:lnTo>
                        <a:pt x="457" y="124"/>
                      </a:lnTo>
                      <a:lnTo>
                        <a:pt x="461" y="124"/>
                      </a:lnTo>
                      <a:lnTo>
                        <a:pt x="466" y="122"/>
                      </a:lnTo>
                      <a:lnTo>
                        <a:pt x="470" y="124"/>
                      </a:lnTo>
                      <a:lnTo>
                        <a:pt x="472" y="125"/>
                      </a:lnTo>
                      <a:lnTo>
                        <a:pt x="474" y="126"/>
                      </a:lnTo>
                      <a:lnTo>
                        <a:pt x="476" y="126"/>
                      </a:lnTo>
                      <a:lnTo>
                        <a:pt x="479" y="126"/>
                      </a:lnTo>
                      <a:lnTo>
                        <a:pt x="481" y="126"/>
                      </a:lnTo>
                      <a:lnTo>
                        <a:pt x="486" y="125"/>
                      </a:lnTo>
                      <a:lnTo>
                        <a:pt x="488" y="124"/>
                      </a:lnTo>
                      <a:lnTo>
                        <a:pt x="490" y="122"/>
                      </a:lnTo>
                      <a:lnTo>
                        <a:pt x="510" y="127"/>
                      </a:lnTo>
                      <a:lnTo>
                        <a:pt x="513" y="127"/>
                      </a:lnTo>
                      <a:lnTo>
                        <a:pt x="514" y="127"/>
                      </a:lnTo>
                      <a:lnTo>
                        <a:pt x="518" y="129"/>
                      </a:lnTo>
                      <a:lnTo>
                        <a:pt x="521" y="130"/>
                      </a:lnTo>
                      <a:lnTo>
                        <a:pt x="523" y="130"/>
                      </a:lnTo>
                      <a:lnTo>
                        <a:pt x="526" y="131"/>
                      </a:lnTo>
                      <a:lnTo>
                        <a:pt x="532" y="133"/>
                      </a:lnTo>
                      <a:lnTo>
                        <a:pt x="536" y="134"/>
                      </a:lnTo>
                      <a:lnTo>
                        <a:pt x="540" y="135"/>
                      </a:lnTo>
                      <a:lnTo>
                        <a:pt x="541" y="135"/>
                      </a:lnTo>
                      <a:lnTo>
                        <a:pt x="542" y="135"/>
                      </a:lnTo>
                      <a:lnTo>
                        <a:pt x="549" y="136"/>
                      </a:lnTo>
                      <a:lnTo>
                        <a:pt x="557" y="139"/>
                      </a:lnTo>
                      <a:lnTo>
                        <a:pt x="559" y="139"/>
                      </a:lnTo>
                      <a:lnTo>
                        <a:pt x="584" y="145"/>
                      </a:lnTo>
                      <a:lnTo>
                        <a:pt x="590" y="148"/>
                      </a:lnTo>
                      <a:lnTo>
                        <a:pt x="593" y="148"/>
                      </a:lnTo>
                      <a:lnTo>
                        <a:pt x="611" y="152"/>
                      </a:lnTo>
                      <a:lnTo>
                        <a:pt x="631" y="157"/>
                      </a:lnTo>
                      <a:lnTo>
                        <a:pt x="632" y="163"/>
                      </a:lnTo>
                      <a:lnTo>
                        <a:pt x="632" y="166"/>
                      </a:lnTo>
                      <a:lnTo>
                        <a:pt x="632" y="168"/>
                      </a:lnTo>
                      <a:lnTo>
                        <a:pt x="636" y="175"/>
                      </a:lnTo>
                      <a:lnTo>
                        <a:pt x="645" y="183"/>
                      </a:lnTo>
                      <a:lnTo>
                        <a:pt x="648" y="185"/>
                      </a:lnTo>
                      <a:lnTo>
                        <a:pt x="650" y="188"/>
                      </a:lnTo>
                      <a:lnTo>
                        <a:pt x="651" y="191"/>
                      </a:lnTo>
                      <a:lnTo>
                        <a:pt x="650" y="192"/>
                      </a:lnTo>
                      <a:lnTo>
                        <a:pt x="650" y="195"/>
                      </a:lnTo>
                      <a:lnTo>
                        <a:pt x="650" y="196"/>
                      </a:lnTo>
                      <a:lnTo>
                        <a:pt x="651" y="197"/>
                      </a:lnTo>
                      <a:lnTo>
                        <a:pt x="653" y="200"/>
                      </a:lnTo>
                      <a:lnTo>
                        <a:pt x="653" y="202"/>
                      </a:lnTo>
                      <a:lnTo>
                        <a:pt x="653" y="204"/>
                      </a:lnTo>
                      <a:lnTo>
                        <a:pt x="653" y="205"/>
                      </a:lnTo>
                      <a:lnTo>
                        <a:pt x="651" y="208"/>
                      </a:lnTo>
                      <a:lnTo>
                        <a:pt x="644" y="215"/>
                      </a:lnTo>
                      <a:lnTo>
                        <a:pt x="631" y="232"/>
                      </a:lnTo>
                      <a:lnTo>
                        <a:pt x="629" y="237"/>
                      </a:lnTo>
                      <a:lnTo>
                        <a:pt x="629" y="238"/>
                      </a:lnTo>
                      <a:lnTo>
                        <a:pt x="626" y="243"/>
                      </a:lnTo>
                      <a:lnTo>
                        <a:pt x="623" y="249"/>
                      </a:lnTo>
                      <a:lnTo>
                        <a:pt x="618" y="255"/>
                      </a:lnTo>
                      <a:lnTo>
                        <a:pt x="612" y="261"/>
                      </a:lnTo>
                      <a:lnTo>
                        <a:pt x="611" y="265"/>
                      </a:lnTo>
                      <a:lnTo>
                        <a:pt x="611" y="266"/>
                      </a:lnTo>
                      <a:lnTo>
                        <a:pt x="611" y="267"/>
                      </a:lnTo>
                      <a:lnTo>
                        <a:pt x="611" y="269"/>
                      </a:lnTo>
                      <a:lnTo>
                        <a:pt x="611" y="270"/>
                      </a:lnTo>
                      <a:lnTo>
                        <a:pt x="608" y="274"/>
                      </a:lnTo>
                      <a:lnTo>
                        <a:pt x="604" y="277"/>
                      </a:lnTo>
                      <a:lnTo>
                        <a:pt x="601" y="283"/>
                      </a:lnTo>
                      <a:lnTo>
                        <a:pt x="594" y="285"/>
                      </a:lnTo>
                      <a:lnTo>
                        <a:pt x="592" y="285"/>
                      </a:lnTo>
                      <a:lnTo>
                        <a:pt x="590" y="288"/>
                      </a:lnTo>
                      <a:lnTo>
                        <a:pt x="587" y="293"/>
                      </a:lnTo>
                      <a:lnTo>
                        <a:pt x="584" y="296"/>
                      </a:lnTo>
                      <a:lnTo>
                        <a:pt x="580" y="304"/>
                      </a:lnTo>
                      <a:lnTo>
                        <a:pt x="579" y="305"/>
                      </a:lnTo>
                      <a:lnTo>
                        <a:pt x="579" y="307"/>
                      </a:lnTo>
                      <a:lnTo>
                        <a:pt x="574" y="309"/>
                      </a:lnTo>
                      <a:lnTo>
                        <a:pt x="573" y="312"/>
                      </a:lnTo>
                      <a:lnTo>
                        <a:pt x="571" y="326"/>
                      </a:lnTo>
                      <a:lnTo>
                        <a:pt x="570" y="328"/>
                      </a:lnTo>
                      <a:lnTo>
                        <a:pt x="570" y="330"/>
                      </a:lnTo>
                      <a:lnTo>
                        <a:pt x="570" y="331"/>
                      </a:lnTo>
                      <a:lnTo>
                        <a:pt x="570" y="332"/>
                      </a:lnTo>
                      <a:lnTo>
                        <a:pt x="571" y="335"/>
                      </a:lnTo>
                      <a:lnTo>
                        <a:pt x="579" y="337"/>
                      </a:lnTo>
                      <a:lnTo>
                        <a:pt x="580" y="337"/>
                      </a:lnTo>
                      <a:lnTo>
                        <a:pt x="583" y="338"/>
                      </a:lnTo>
                      <a:lnTo>
                        <a:pt x="584" y="338"/>
                      </a:lnTo>
                      <a:lnTo>
                        <a:pt x="588" y="347"/>
                      </a:lnTo>
                      <a:lnTo>
                        <a:pt x="588" y="349"/>
                      </a:lnTo>
                      <a:lnTo>
                        <a:pt x="588" y="350"/>
                      </a:lnTo>
                      <a:lnTo>
                        <a:pt x="584" y="354"/>
                      </a:lnTo>
                      <a:lnTo>
                        <a:pt x="580" y="366"/>
                      </a:lnTo>
                      <a:lnTo>
                        <a:pt x="578" y="373"/>
                      </a:lnTo>
                      <a:lnTo>
                        <a:pt x="575" y="377"/>
                      </a:lnTo>
                      <a:lnTo>
                        <a:pt x="575" y="378"/>
                      </a:lnTo>
                      <a:lnTo>
                        <a:pt x="574" y="378"/>
                      </a:lnTo>
                      <a:lnTo>
                        <a:pt x="570" y="383"/>
                      </a:lnTo>
                      <a:lnTo>
                        <a:pt x="568" y="391"/>
                      </a:lnTo>
                      <a:lnTo>
                        <a:pt x="568" y="392"/>
                      </a:lnTo>
                      <a:lnTo>
                        <a:pt x="568" y="393"/>
                      </a:lnTo>
                      <a:lnTo>
                        <a:pt x="568" y="394"/>
                      </a:lnTo>
                      <a:lnTo>
                        <a:pt x="566" y="397"/>
                      </a:lnTo>
                      <a:lnTo>
                        <a:pt x="566" y="398"/>
                      </a:lnTo>
                      <a:lnTo>
                        <a:pt x="565" y="402"/>
                      </a:lnTo>
                      <a:lnTo>
                        <a:pt x="565" y="403"/>
                      </a:lnTo>
                      <a:lnTo>
                        <a:pt x="565" y="404"/>
                      </a:lnTo>
                      <a:lnTo>
                        <a:pt x="565" y="406"/>
                      </a:lnTo>
                      <a:lnTo>
                        <a:pt x="564" y="407"/>
                      </a:lnTo>
                      <a:lnTo>
                        <a:pt x="551" y="465"/>
                      </a:lnTo>
                      <a:lnTo>
                        <a:pt x="546" y="487"/>
                      </a:lnTo>
                      <a:lnTo>
                        <a:pt x="526" y="572"/>
                      </a:lnTo>
                      <a:lnTo>
                        <a:pt x="441" y="552"/>
                      </a:lnTo>
                      <a:lnTo>
                        <a:pt x="399" y="542"/>
                      </a:lnTo>
                      <a:lnTo>
                        <a:pt x="397" y="542"/>
                      </a:lnTo>
                      <a:lnTo>
                        <a:pt x="358" y="530"/>
                      </a:lnTo>
                      <a:lnTo>
                        <a:pt x="355" y="530"/>
                      </a:lnTo>
                      <a:lnTo>
                        <a:pt x="325" y="521"/>
                      </a:lnTo>
                      <a:lnTo>
                        <a:pt x="311" y="518"/>
                      </a:lnTo>
                      <a:lnTo>
                        <a:pt x="310" y="518"/>
                      </a:lnTo>
                      <a:lnTo>
                        <a:pt x="288" y="512"/>
                      </a:lnTo>
                      <a:lnTo>
                        <a:pt x="286" y="511"/>
                      </a:lnTo>
                      <a:lnTo>
                        <a:pt x="259" y="504"/>
                      </a:lnTo>
                      <a:lnTo>
                        <a:pt x="246" y="500"/>
                      </a:lnTo>
                      <a:lnTo>
                        <a:pt x="235" y="497"/>
                      </a:lnTo>
                      <a:lnTo>
                        <a:pt x="226" y="495"/>
                      </a:lnTo>
                      <a:lnTo>
                        <a:pt x="213" y="491"/>
                      </a:lnTo>
                      <a:lnTo>
                        <a:pt x="212" y="490"/>
                      </a:lnTo>
                      <a:lnTo>
                        <a:pt x="211" y="490"/>
                      </a:lnTo>
                      <a:lnTo>
                        <a:pt x="205" y="488"/>
                      </a:lnTo>
                      <a:lnTo>
                        <a:pt x="199" y="487"/>
                      </a:lnTo>
                      <a:lnTo>
                        <a:pt x="195" y="486"/>
                      </a:lnTo>
                      <a:lnTo>
                        <a:pt x="189" y="483"/>
                      </a:lnTo>
                      <a:lnTo>
                        <a:pt x="188" y="483"/>
                      </a:lnTo>
                      <a:lnTo>
                        <a:pt x="186" y="482"/>
                      </a:lnTo>
                      <a:lnTo>
                        <a:pt x="165" y="476"/>
                      </a:lnTo>
                      <a:lnTo>
                        <a:pt x="155" y="472"/>
                      </a:lnTo>
                      <a:lnTo>
                        <a:pt x="153" y="472"/>
                      </a:lnTo>
                      <a:lnTo>
                        <a:pt x="145" y="469"/>
                      </a:lnTo>
                      <a:lnTo>
                        <a:pt x="138" y="467"/>
                      </a:lnTo>
                      <a:lnTo>
                        <a:pt x="129" y="464"/>
                      </a:lnTo>
                      <a:lnTo>
                        <a:pt x="120" y="462"/>
                      </a:lnTo>
                      <a:lnTo>
                        <a:pt x="94" y="454"/>
                      </a:lnTo>
                      <a:lnTo>
                        <a:pt x="90" y="454"/>
                      </a:lnTo>
                      <a:lnTo>
                        <a:pt x="82" y="450"/>
                      </a:lnTo>
                      <a:lnTo>
                        <a:pt x="77" y="449"/>
                      </a:lnTo>
                      <a:lnTo>
                        <a:pt x="68" y="448"/>
                      </a:lnTo>
                      <a:lnTo>
                        <a:pt x="58" y="444"/>
                      </a:lnTo>
                      <a:lnTo>
                        <a:pt x="57" y="444"/>
                      </a:lnTo>
                      <a:lnTo>
                        <a:pt x="49" y="441"/>
                      </a:lnTo>
                      <a:lnTo>
                        <a:pt x="34" y="438"/>
                      </a:lnTo>
                      <a:lnTo>
                        <a:pt x="16" y="431"/>
                      </a:lnTo>
                      <a:lnTo>
                        <a:pt x="15" y="431"/>
                      </a:lnTo>
                      <a:lnTo>
                        <a:pt x="15" y="430"/>
                      </a:lnTo>
                      <a:lnTo>
                        <a:pt x="7" y="427"/>
                      </a:lnTo>
                      <a:lnTo>
                        <a:pt x="5" y="422"/>
                      </a:lnTo>
                      <a:lnTo>
                        <a:pt x="3" y="421"/>
                      </a:lnTo>
                      <a:lnTo>
                        <a:pt x="2" y="421"/>
                      </a:lnTo>
                      <a:lnTo>
                        <a:pt x="2" y="418"/>
                      </a:lnTo>
                      <a:lnTo>
                        <a:pt x="1" y="415"/>
                      </a:lnTo>
                      <a:lnTo>
                        <a:pt x="0" y="412"/>
                      </a:lnTo>
                      <a:lnTo>
                        <a:pt x="1" y="412"/>
                      </a:lnTo>
                      <a:lnTo>
                        <a:pt x="1" y="411"/>
                      </a:lnTo>
                      <a:lnTo>
                        <a:pt x="1" y="410"/>
                      </a:lnTo>
                      <a:lnTo>
                        <a:pt x="1" y="408"/>
                      </a:lnTo>
                      <a:lnTo>
                        <a:pt x="2" y="406"/>
                      </a:lnTo>
                      <a:lnTo>
                        <a:pt x="2" y="404"/>
                      </a:lnTo>
                      <a:lnTo>
                        <a:pt x="1" y="404"/>
                      </a:lnTo>
                      <a:lnTo>
                        <a:pt x="2" y="403"/>
                      </a:lnTo>
                      <a:lnTo>
                        <a:pt x="2" y="402"/>
                      </a:lnTo>
                      <a:lnTo>
                        <a:pt x="2" y="401"/>
                      </a:lnTo>
                      <a:lnTo>
                        <a:pt x="1" y="398"/>
                      </a:lnTo>
                      <a:lnTo>
                        <a:pt x="1" y="397"/>
                      </a:lnTo>
                      <a:lnTo>
                        <a:pt x="2" y="394"/>
                      </a:lnTo>
                      <a:lnTo>
                        <a:pt x="2" y="392"/>
                      </a:lnTo>
                      <a:lnTo>
                        <a:pt x="2" y="389"/>
                      </a:lnTo>
                      <a:lnTo>
                        <a:pt x="3" y="387"/>
                      </a:lnTo>
                      <a:lnTo>
                        <a:pt x="3" y="384"/>
                      </a:lnTo>
                      <a:lnTo>
                        <a:pt x="5" y="383"/>
                      </a:lnTo>
                      <a:lnTo>
                        <a:pt x="5" y="380"/>
                      </a:lnTo>
                      <a:lnTo>
                        <a:pt x="5" y="378"/>
                      </a:lnTo>
                      <a:lnTo>
                        <a:pt x="7" y="375"/>
                      </a:lnTo>
                      <a:lnTo>
                        <a:pt x="7" y="374"/>
                      </a:lnTo>
                      <a:lnTo>
                        <a:pt x="9" y="373"/>
                      </a:lnTo>
                      <a:lnTo>
                        <a:pt x="11" y="369"/>
                      </a:lnTo>
                      <a:lnTo>
                        <a:pt x="12" y="366"/>
                      </a:lnTo>
                      <a:lnTo>
                        <a:pt x="12" y="365"/>
                      </a:lnTo>
                      <a:lnTo>
                        <a:pt x="12" y="363"/>
                      </a:lnTo>
                      <a:lnTo>
                        <a:pt x="14" y="360"/>
                      </a:lnTo>
                      <a:lnTo>
                        <a:pt x="14" y="356"/>
                      </a:lnTo>
                      <a:lnTo>
                        <a:pt x="12" y="354"/>
                      </a:lnTo>
                      <a:lnTo>
                        <a:pt x="12" y="352"/>
                      </a:lnTo>
                      <a:lnTo>
                        <a:pt x="12" y="347"/>
                      </a:lnTo>
                      <a:lnTo>
                        <a:pt x="11" y="346"/>
                      </a:lnTo>
                      <a:lnTo>
                        <a:pt x="10" y="346"/>
                      </a:lnTo>
                      <a:lnTo>
                        <a:pt x="10" y="343"/>
                      </a:lnTo>
                      <a:lnTo>
                        <a:pt x="11" y="340"/>
                      </a:lnTo>
                      <a:lnTo>
                        <a:pt x="11" y="337"/>
                      </a:lnTo>
                      <a:lnTo>
                        <a:pt x="10" y="336"/>
                      </a:lnTo>
                      <a:lnTo>
                        <a:pt x="10" y="335"/>
                      </a:lnTo>
                      <a:lnTo>
                        <a:pt x="16" y="328"/>
                      </a:lnTo>
                      <a:lnTo>
                        <a:pt x="19" y="324"/>
                      </a:lnTo>
                      <a:lnTo>
                        <a:pt x="21" y="321"/>
                      </a:lnTo>
                      <a:lnTo>
                        <a:pt x="23" y="321"/>
                      </a:lnTo>
                      <a:lnTo>
                        <a:pt x="26" y="313"/>
                      </a:lnTo>
                      <a:lnTo>
                        <a:pt x="28" y="310"/>
                      </a:lnTo>
                      <a:lnTo>
                        <a:pt x="28" y="309"/>
                      </a:lnTo>
                      <a:lnTo>
                        <a:pt x="29" y="308"/>
                      </a:lnTo>
                      <a:lnTo>
                        <a:pt x="33" y="303"/>
                      </a:lnTo>
                      <a:lnTo>
                        <a:pt x="34" y="300"/>
                      </a:lnTo>
                      <a:lnTo>
                        <a:pt x="34" y="299"/>
                      </a:lnTo>
                      <a:lnTo>
                        <a:pt x="37" y="294"/>
                      </a:lnTo>
                      <a:lnTo>
                        <a:pt x="37" y="293"/>
                      </a:lnTo>
                      <a:lnTo>
                        <a:pt x="37" y="291"/>
                      </a:lnTo>
                      <a:lnTo>
                        <a:pt x="37" y="290"/>
                      </a:lnTo>
                      <a:lnTo>
                        <a:pt x="38" y="289"/>
                      </a:lnTo>
                      <a:lnTo>
                        <a:pt x="39" y="288"/>
                      </a:lnTo>
                      <a:lnTo>
                        <a:pt x="40" y="288"/>
                      </a:lnTo>
                      <a:lnTo>
                        <a:pt x="42" y="288"/>
                      </a:lnTo>
                      <a:lnTo>
                        <a:pt x="45" y="284"/>
                      </a:lnTo>
                      <a:lnTo>
                        <a:pt x="48" y="280"/>
                      </a:lnTo>
                      <a:lnTo>
                        <a:pt x="53" y="274"/>
                      </a:lnTo>
                      <a:lnTo>
                        <a:pt x="56" y="269"/>
                      </a:lnTo>
                      <a:lnTo>
                        <a:pt x="59" y="263"/>
                      </a:lnTo>
                      <a:lnTo>
                        <a:pt x="62" y="258"/>
                      </a:lnTo>
                      <a:lnTo>
                        <a:pt x="62" y="257"/>
                      </a:lnTo>
                      <a:lnTo>
                        <a:pt x="63" y="256"/>
                      </a:lnTo>
                      <a:lnTo>
                        <a:pt x="63" y="255"/>
                      </a:lnTo>
                      <a:lnTo>
                        <a:pt x="70" y="244"/>
                      </a:lnTo>
                      <a:lnTo>
                        <a:pt x="71" y="239"/>
                      </a:lnTo>
                      <a:lnTo>
                        <a:pt x="73" y="234"/>
                      </a:lnTo>
                      <a:lnTo>
                        <a:pt x="76" y="229"/>
                      </a:lnTo>
                      <a:lnTo>
                        <a:pt x="78" y="222"/>
                      </a:lnTo>
                      <a:lnTo>
                        <a:pt x="82" y="215"/>
                      </a:lnTo>
                      <a:lnTo>
                        <a:pt x="82" y="213"/>
                      </a:lnTo>
                      <a:lnTo>
                        <a:pt x="85" y="209"/>
                      </a:lnTo>
                      <a:lnTo>
                        <a:pt x="85" y="206"/>
                      </a:lnTo>
                      <a:lnTo>
                        <a:pt x="86" y="205"/>
                      </a:lnTo>
                      <a:lnTo>
                        <a:pt x="87" y="202"/>
                      </a:lnTo>
                      <a:lnTo>
                        <a:pt x="87" y="199"/>
                      </a:lnTo>
                      <a:lnTo>
                        <a:pt x="89" y="199"/>
                      </a:lnTo>
                      <a:lnTo>
                        <a:pt x="87" y="199"/>
                      </a:lnTo>
                      <a:lnTo>
                        <a:pt x="87" y="197"/>
                      </a:lnTo>
                      <a:lnTo>
                        <a:pt x="89" y="197"/>
                      </a:lnTo>
                      <a:lnTo>
                        <a:pt x="89" y="195"/>
                      </a:lnTo>
                      <a:lnTo>
                        <a:pt x="90" y="195"/>
                      </a:lnTo>
                      <a:lnTo>
                        <a:pt x="90" y="194"/>
                      </a:lnTo>
                      <a:lnTo>
                        <a:pt x="91" y="192"/>
                      </a:lnTo>
                      <a:lnTo>
                        <a:pt x="92" y="188"/>
                      </a:lnTo>
                      <a:lnTo>
                        <a:pt x="95" y="185"/>
                      </a:lnTo>
                      <a:lnTo>
                        <a:pt x="95" y="183"/>
                      </a:lnTo>
                      <a:lnTo>
                        <a:pt x="96" y="183"/>
                      </a:lnTo>
                      <a:lnTo>
                        <a:pt x="96" y="182"/>
                      </a:lnTo>
                      <a:lnTo>
                        <a:pt x="95" y="183"/>
                      </a:lnTo>
                      <a:lnTo>
                        <a:pt x="95" y="182"/>
                      </a:lnTo>
                      <a:lnTo>
                        <a:pt x="96" y="178"/>
                      </a:lnTo>
                      <a:lnTo>
                        <a:pt x="96" y="177"/>
                      </a:lnTo>
                      <a:lnTo>
                        <a:pt x="98" y="176"/>
                      </a:lnTo>
                      <a:lnTo>
                        <a:pt x="99" y="173"/>
                      </a:lnTo>
                      <a:lnTo>
                        <a:pt x="101" y="166"/>
                      </a:lnTo>
                      <a:lnTo>
                        <a:pt x="103" y="164"/>
                      </a:lnTo>
                      <a:lnTo>
                        <a:pt x="101" y="164"/>
                      </a:lnTo>
                      <a:lnTo>
                        <a:pt x="103" y="163"/>
                      </a:lnTo>
                      <a:lnTo>
                        <a:pt x="104" y="161"/>
                      </a:lnTo>
                      <a:lnTo>
                        <a:pt x="104" y="159"/>
                      </a:lnTo>
                      <a:lnTo>
                        <a:pt x="104" y="157"/>
                      </a:lnTo>
                      <a:lnTo>
                        <a:pt x="105" y="155"/>
                      </a:lnTo>
                      <a:lnTo>
                        <a:pt x="106" y="152"/>
                      </a:lnTo>
                      <a:lnTo>
                        <a:pt x="106" y="149"/>
                      </a:lnTo>
                      <a:lnTo>
                        <a:pt x="106" y="148"/>
                      </a:lnTo>
                      <a:lnTo>
                        <a:pt x="108" y="145"/>
                      </a:lnTo>
                      <a:lnTo>
                        <a:pt x="109" y="143"/>
                      </a:lnTo>
                      <a:lnTo>
                        <a:pt x="110" y="141"/>
                      </a:lnTo>
                      <a:lnTo>
                        <a:pt x="111" y="140"/>
                      </a:lnTo>
                      <a:lnTo>
                        <a:pt x="114" y="136"/>
                      </a:lnTo>
                      <a:lnTo>
                        <a:pt x="115" y="134"/>
                      </a:lnTo>
                      <a:lnTo>
                        <a:pt x="115" y="133"/>
                      </a:lnTo>
                      <a:lnTo>
                        <a:pt x="117" y="131"/>
                      </a:lnTo>
                      <a:lnTo>
                        <a:pt x="118" y="127"/>
                      </a:lnTo>
                      <a:lnTo>
                        <a:pt x="120" y="122"/>
                      </a:lnTo>
                      <a:lnTo>
                        <a:pt x="120" y="121"/>
                      </a:lnTo>
                      <a:lnTo>
                        <a:pt x="119" y="121"/>
                      </a:lnTo>
                      <a:lnTo>
                        <a:pt x="120" y="120"/>
                      </a:lnTo>
                      <a:lnTo>
                        <a:pt x="120" y="119"/>
                      </a:lnTo>
                      <a:lnTo>
                        <a:pt x="122" y="117"/>
                      </a:lnTo>
                      <a:lnTo>
                        <a:pt x="123" y="117"/>
                      </a:lnTo>
                      <a:lnTo>
                        <a:pt x="125" y="112"/>
                      </a:lnTo>
                      <a:lnTo>
                        <a:pt x="128" y="107"/>
                      </a:lnTo>
                      <a:lnTo>
                        <a:pt x="128" y="105"/>
                      </a:lnTo>
                      <a:lnTo>
                        <a:pt x="131" y="98"/>
                      </a:lnTo>
                      <a:lnTo>
                        <a:pt x="132" y="94"/>
                      </a:lnTo>
                      <a:lnTo>
                        <a:pt x="132" y="93"/>
                      </a:lnTo>
                      <a:lnTo>
                        <a:pt x="132" y="92"/>
                      </a:lnTo>
                      <a:lnTo>
                        <a:pt x="129" y="92"/>
                      </a:lnTo>
                      <a:lnTo>
                        <a:pt x="132" y="92"/>
                      </a:lnTo>
                      <a:lnTo>
                        <a:pt x="133" y="91"/>
                      </a:lnTo>
                      <a:lnTo>
                        <a:pt x="134" y="88"/>
                      </a:lnTo>
                      <a:lnTo>
                        <a:pt x="136" y="83"/>
                      </a:lnTo>
                      <a:lnTo>
                        <a:pt x="136" y="82"/>
                      </a:lnTo>
                      <a:lnTo>
                        <a:pt x="136" y="79"/>
                      </a:lnTo>
                      <a:lnTo>
                        <a:pt x="137" y="77"/>
                      </a:lnTo>
                      <a:lnTo>
                        <a:pt x="138" y="75"/>
                      </a:lnTo>
                      <a:lnTo>
                        <a:pt x="141" y="70"/>
                      </a:lnTo>
                      <a:lnTo>
                        <a:pt x="141" y="69"/>
                      </a:lnTo>
                      <a:lnTo>
                        <a:pt x="142" y="68"/>
                      </a:lnTo>
                      <a:lnTo>
                        <a:pt x="145" y="60"/>
                      </a:lnTo>
                      <a:lnTo>
                        <a:pt x="146" y="55"/>
                      </a:lnTo>
                      <a:lnTo>
                        <a:pt x="147" y="54"/>
                      </a:lnTo>
                      <a:lnTo>
                        <a:pt x="147" y="53"/>
                      </a:lnTo>
                      <a:lnTo>
                        <a:pt x="146" y="50"/>
                      </a:lnTo>
                      <a:lnTo>
                        <a:pt x="145" y="49"/>
                      </a:lnTo>
                      <a:lnTo>
                        <a:pt x="146" y="49"/>
                      </a:lnTo>
                      <a:lnTo>
                        <a:pt x="147" y="47"/>
                      </a:lnTo>
                      <a:lnTo>
                        <a:pt x="150" y="42"/>
                      </a:lnTo>
                      <a:lnTo>
                        <a:pt x="150" y="39"/>
                      </a:lnTo>
                      <a:lnTo>
                        <a:pt x="151" y="35"/>
                      </a:lnTo>
                      <a:lnTo>
                        <a:pt x="151" y="32"/>
                      </a:lnTo>
                      <a:lnTo>
                        <a:pt x="150" y="31"/>
                      </a:lnTo>
                      <a:lnTo>
                        <a:pt x="151" y="30"/>
                      </a:lnTo>
                      <a:lnTo>
                        <a:pt x="152" y="28"/>
                      </a:lnTo>
                      <a:lnTo>
                        <a:pt x="153" y="28"/>
                      </a:lnTo>
                      <a:lnTo>
                        <a:pt x="155" y="28"/>
                      </a:lnTo>
                      <a:lnTo>
                        <a:pt x="157" y="25"/>
                      </a:lnTo>
                      <a:lnTo>
                        <a:pt x="157" y="22"/>
                      </a:lnTo>
                      <a:lnTo>
                        <a:pt x="158" y="18"/>
                      </a:lnTo>
                      <a:lnTo>
                        <a:pt x="158" y="14"/>
                      </a:lnTo>
                      <a:lnTo>
                        <a:pt x="158" y="11"/>
                      </a:lnTo>
                      <a:lnTo>
                        <a:pt x="158" y="8"/>
                      </a:lnTo>
                      <a:lnTo>
                        <a:pt x="158" y="4"/>
                      </a:lnTo>
                      <a:lnTo>
                        <a:pt x="158" y="2"/>
                      </a:lnTo>
                      <a:lnTo>
                        <a:pt x="157" y="0"/>
                      </a:lnTo>
                      <a:lnTo>
                        <a:pt x="158" y="0"/>
                      </a:lnTo>
                      <a:lnTo>
                        <a:pt x="160" y="0"/>
                      </a:lnTo>
                      <a:lnTo>
                        <a:pt x="160" y="2"/>
                      </a:lnTo>
                      <a:lnTo>
                        <a:pt x="160" y="3"/>
                      </a:lnTo>
                      <a:lnTo>
                        <a:pt x="161" y="4"/>
                      </a:lnTo>
                      <a:lnTo>
                        <a:pt x="162" y="7"/>
                      </a:lnTo>
                      <a:lnTo>
                        <a:pt x="164" y="8"/>
                      </a:lnTo>
                      <a:lnTo>
                        <a:pt x="164" y="9"/>
                      </a:lnTo>
                      <a:lnTo>
                        <a:pt x="165" y="11"/>
                      </a:lnTo>
                      <a:lnTo>
                        <a:pt x="166" y="12"/>
                      </a:lnTo>
                      <a:lnTo>
                        <a:pt x="167" y="12"/>
                      </a:lnTo>
                      <a:lnTo>
                        <a:pt x="167" y="11"/>
                      </a:lnTo>
                      <a:lnTo>
                        <a:pt x="166" y="9"/>
                      </a:lnTo>
                      <a:lnTo>
                        <a:pt x="166" y="8"/>
                      </a:lnTo>
                      <a:lnTo>
                        <a:pt x="167" y="8"/>
                      </a:lnTo>
                      <a:lnTo>
                        <a:pt x="169" y="8"/>
                      </a:lnTo>
                      <a:lnTo>
                        <a:pt x="170" y="9"/>
                      </a:lnTo>
                      <a:lnTo>
                        <a:pt x="171" y="9"/>
                      </a:lnTo>
                      <a:lnTo>
                        <a:pt x="175" y="8"/>
                      </a:lnTo>
                      <a:lnTo>
                        <a:pt x="176" y="9"/>
                      </a:lnTo>
                      <a:lnTo>
                        <a:pt x="178" y="11"/>
                      </a:lnTo>
                      <a:lnTo>
                        <a:pt x="180" y="9"/>
                      </a:lnTo>
                      <a:lnTo>
                        <a:pt x="181" y="9"/>
                      </a:lnTo>
                      <a:lnTo>
                        <a:pt x="183" y="11"/>
                      </a:lnTo>
                      <a:lnTo>
                        <a:pt x="184" y="9"/>
                      </a:lnTo>
                      <a:lnTo>
                        <a:pt x="184" y="8"/>
                      </a:lnTo>
                      <a:lnTo>
                        <a:pt x="185" y="8"/>
                      </a:lnTo>
                      <a:lnTo>
                        <a:pt x="186" y="9"/>
                      </a:lnTo>
                      <a:lnTo>
                        <a:pt x="190" y="9"/>
                      </a:lnTo>
                      <a:lnTo>
                        <a:pt x="190" y="8"/>
                      </a:lnTo>
                      <a:lnTo>
                        <a:pt x="195" y="8"/>
                      </a:lnTo>
                      <a:lnTo>
                        <a:pt x="195" y="9"/>
                      </a:lnTo>
                      <a:lnTo>
                        <a:pt x="197" y="11"/>
                      </a:lnTo>
                      <a:lnTo>
                        <a:pt x="198" y="13"/>
                      </a:lnTo>
                      <a:close/>
                    </a:path>
                  </a:pathLst>
                </a:custGeom>
                <a:solidFill>
                  <a:srgbClr val="BFFF8C"/>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3" name="Freeform 180"/>
                <p:cNvSpPr>
                  <a:spLocks/>
                </p:cNvSpPr>
                <p:nvPr/>
              </p:nvSpPr>
              <p:spPr bwMode="auto">
                <a:xfrm>
                  <a:off x="7832726" y="2717800"/>
                  <a:ext cx="747713" cy="501650"/>
                </a:xfrm>
                <a:custGeom>
                  <a:avLst/>
                  <a:gdLst>
                    <a:gd name="T0" fmla="*/ 71 w 471"/>
                    <a:gd name="T1" fmla="*/ 63 h 316"/>
                    <a:gd name="T2" fmla="*/ 163 w 471"/>
                    <a:gd name="T3" fmla="*/ 45 h 316"/>
                    <a:gd name="T4" fmla="*/ 205 w 471"/>
                    <a:gd name="T5" fmla="*/ 38 h 316"/>
                    <a:gd name="T6" fmla="*/ 262 w 471"/>
                    <a:gd name="T7" fmla="*/ 25 h 316"/>
                    <a:gd name="T8" fmla="*/ 272 w 471"/>
                    <a:gd name="T9" fmla="*/ 22 h 316"/>
                    <a:gd name="T10" fmla="*/ 321 w 471"/>
                    <a:gd name="T11" fmla="*/ 12 h 316"/>
                    <a:gd name="T12" fmla="*/ 370 w 471"/>
                    <a:gd name="T13" fmla="*/ 1 h 316"/>
                    <a:gd name="T14" fmla="*/ 386 w 471"/>
                    <a:gd name="T15" fmla="*/ 5 h 316"/>
                    <a:gd name="T16" fmla="*/ 410 w 471"/>
                    <a:gd name="T17" fmla="*/ 33 h 316"/>
                    <a:gd name="T18" fmla="*/ 427 w 471"/>
                    <a:gd name="T19" fmla="*/ 49 h 316"/>
                    <a:gd name="T20" fmla="*/ 443 w 471"/>
                    <a:gd name="T21" fmla="*/ 54 h 316"/>
                    <a:gd name="T22" fmla="*/ 434 w 471"/>
                    <a:gd name="T23" fmla="*/ 72 h 316"/>
                    <a:gd name="T24" fmla="*/ 429 w 471"/>
                    <a:gd name="T25" fmla="*/ 87 h 316"/>
                    <a:gd name="T26" fmla="*/ 423 w 471"/>
                    <a:gd name="T27" fmla="*/ 97 h 316"/>
                    <a:gd name="T28" fmla="*/ 422 w 471"/>
                    <a:gd name="T29" fmla="*/ 104 h 316"/>
                    <a:gd name="T30" fmla="*/ 426 w 471"/>
                    <a:gd name="T31" fmla="*/ 123 h 316"/>
                    <a:gd name="T32" fmla="*/ 424 w 471"/>
                    <a:gd name="T33" fmla="*/ 142 h 316"/>
                    <a:gd name="T34" fmla="*/ 436 w 471"/>
                    <a:gd name="T35" fmla="*/ 146 h 316"/>
                    <a:gd name="T36" fmla="*/ 442 w 471"/>
                    <a:gd name="T37" fmla="*/ 160 h 316"/>
                    <a:gd name="T38" fmla="*/ 471 w 471"/>
                    <a:gd name="T39" fmla="*/ 180 h 316"/>
                    <a:gd name="T40" fmla="*/ 455 w 471"/>
                    <a:gd name="T41" fmla="*/ 195 h 316"/>
                    <a:gd name="T42" fmla="*/ 443 w 471"/>
                    <a:gd name="T43" fmla="*/ 217 h 316"/>
                    <a:gd name="T44" fmla="*/ 429 w 471"/>
                    <a:gd name="T45" fmla="*/ 227 h 316"/>
                    <a:gd name="T46" fmla="*/ 414 w 471"/>
                    <a:gd name="T47" fmla="*/ 228 h 316"/>
                    <a:gd name="T48" fmla="*/ 409 w 471"/>
                    <a:gd name="T49" fmla="*/ 232 h 316"/>
                    <a:gd name="T50" fmla="*/ 385 w 471"/>
                    <a:gd name="T51" fmla="*/ 247 h 316"/>
                    <a:gd name="T52" fmla="*/ 357 w 471"/>
                    <a:gd name="T53" fmla="*/ 254 h 316"/>
                    <a:gd name="T54" fmla="*/ 342 w 471"/>
                    <a:gd name="T55" fmla="*/ 258 h 316"/>
                    <a:gd name="T56" fmla="*/ 324 w 471"/>
                    <a:gd name="T57" fmla="*/ 261 h 316"/>
                    <a:gd name="T58" fmla="*/ 293 w 471"/>
                    <a:gd name="T59" fmla="*/ 268 h 316"/>
                    <a:gd name="T60" fmla="*/ 269 w 471"/>
                    <a:gd name="T61" fmla="*/ 273 h 316"/>
                    <a:gd name="T62" fmla="*/ 227 w 471"/>
                    <a:gd name="T63" fmla="*/ 280 h 316"/>
                    <a:gd name="T64" fmla="*/ 213 w 471"/>
                    <a:gd name="T65" fmla="*/ 284 h 316"/>
                    <a:gd name="T66" fmla="*/ 207 w 471"/>
                    <a:gd name="T67" fmla="*/ 285 h 316"/>
                    <a:gd name="T68" fmla="*/ 111 w 471"/>
                    <a:gd name="T69" fmla="*/ 303 h 316"/>
                    <a:gd name="T70" fmla="*/ 57 w 471"/>
                    <a:gd name="T71" fmla="*/ 313 h 316"/>
                    <a:gd name="T72" fmla="*/ 37 w 471"/>
                    <a:gd name="T73" fmla="*/ 291 h 316"/>
                    <a:gd name="T74" fmla="*/ 33 w 471"/>
                    <a:gd name="T75" fmla="*/ 268 h 316"/>
                    <a:gd name="T76" fmla="*/ 25 w 471"/>
                    <a:gd name="T77" fmla="*/ 224 h 316"/>
                    <a:gd name="T78" fmla="*/ 20 w 471"/>
                    <a:gd name="T79" fmla="*/ 197 h 316"/>
                    <a:gd name="T80" fmla="*/ 18 w 471"/>
                    <a:gd name="T81" fmla="*/ 181 h 316"/>
                    <a:gd name="T82" fmla="*/ 16 w 471"/>
                    <a:gd name="T83" fmla="*/ 171 h 316"/>
                    <a:gd name="T84" fmla="*/ 16 w 471"/>
                    <a:gd name="T85" fmla="*/ 167 h 316"/>
                    <a:gd name="T86" fmla="*/ 14 w 471"/>
                    <a:gd name="T87" fmla="*/ 158 h 316"/>
                    <a:gd name="T88" fmla="*/ 13 w 471"/>
                    <a:gd name="T89" fmla="*/ 148 h 316"/>
                    <a:gd name="T90" fmla="*/ 11 w 471"/>
                    <a:gd name="T91" fmla="*/ 146 h 316"/>
                    <a:gd name="T92" fmla="*/ 10 w 471"/>
                    <a:gd name="T93" fmla="*/ 137 h 316"/>
                    <a:gd name="T94" fmla="*/ 9 w 471"/>
                    <a:gd name="T95" fmla="*/ 124 h 316"/>
                    <a:gd name="T96" fmla="*/ 3 w 471"/>
                    <a:gd name="T97" fmla="*/ 91 h 316"/>
                    <a:gd name="T98" fmla="*/ 8 w 471"/>
                    <a:gd name="T99" fmla="*/ 73 h 316"/>
                    <a:gd name="T100" fmla="*/ 20 w 471"/>
                    <a:gd name="T101" fmla="*/ 63 h 316"/>
                    <a:gd name="T102" fmla="*/ 29 w 471"/>
                    <a:gd name="T103" fmla="*/ 52 h 316"/>
                    <a:gd name="T104" fmla="*/ 30 w 471"/>
                    <a:gd name="T105" fmla="*/ 54 h 316"/>
                    <a:gd name="T106" fmla="*/ 43 w 471"/>
                    <a:gd name="T107" fmla="*/ 43 h 316"/>
                    <a:gd name="T108" fmla="*/ 52 w 471"/>
                    <a:gd name="T109" fmla="*/ 4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71" h="316">
                      <a:moveTo>
                        <a:pt x="53" y="50"/>
                      </a:moveTo>
                      <a:lnTo>
                        <a:pt x="53" y="52"/>
                      </a:lnTo>
                      <a:lnTo>
                        <a:pt x="56" y="66"/>
                      </a:lnTo>
                      <a:lnTo>
                        <a:pt x="66" y="64"/>
                      </a:lnTo>
                      <a:lnTo>
                        <a:pt x="66" y="64"/>
                      </a:lnTo>
                      <a:lnTo>
                        <a:pt x="67" y="64"/>
                      </a:lnTo>
                      <a:lnTo>
                        <a:pt x="71" y="63"/>
                      </a:lnTo>
                      <a:lnTo>
                        <a:pt x="72" y="63"/>
                      </a:lnTo>
                      <a:lnTo>
                        <a:pt x="108" y="57"/>
                      </a:lnTo>
                      <a:lnTo>
                        <a:pt x="108" y="57"/>
                      </a:lnTo>
                      <a:lnTo>
                        <a:pt x="118" y="54"/>
                      </a:lnTo>
                      <a:lnTo>
                        <a:pt x="122" y="54"/>
                      </a:lnTo>
                      <a:lnTo>
                        <a:pt x="142" y="49"/>
                      </a:lnTo>
                      <a:lnTo>
                        <a:pt x="163" y="45"/>
                      </a:lnTo>
                      <a:lnTo>
                        <a:pt x="170" y="44"/>
                      </a:lnTo>
                      <a:lnTo>
                        <a:pt x="177" y="43"/>
                      </a:lnTo>
                      <a:lnTo>
                        <a:pt x="183" y="41"/>
                      </a:lnTo>
                      <a:lnTo>
                        <a:pt x="183" y="41"/>
                      </a:lnTo>
                      <a:lnTo>
                        <a:pt x="198" y="39"/>
                      </a:lnTo>
                      <a:lnTo>
                        <a:pt x="198" y="39"/>
                      </a:lnTo>
                      <a:lnTo>
                        <a:pt x="205" y="38"/>
                      </a:lnTo>
                      <a:lnTo>
                        <a:pt x="215" y="35"/>
                      </a:lnTo>
                      <a:lnTo>
                        <a:pt x="222" y="34"/>
                      </a:lnTo>
                      <a:lnTo>
                        <a:pt x="250" y="28"/>
                      </a:lnTo>
                      <a:lnTo>
                        <a:pt x="258" y="26"/>
                      </a:lnTo>
                      <a:lnTo>
                        <a:pt x="258" y="26"/>
                      </a:lnTo>
                      <a:lnTo>
                        <a:pt x="262" y="25"/>
                      </a:lnTo>
                      <a:lnTo>
                        <a:pt x="262" y="25"/>
                      </a:lnTo>
                      <a:lnTo>
                        <a:pt x="263" y="25"/>
                      </a:lnTo>
                      <a:lnTo>
                        <a:pt x="263" y="25"/>
                      </a:lnTo>
                      <a:lnTo>
                        <a:pt x="264" y="25"/>
                      </a:lnTo>
                      <a:lnTo>
                        <a:pt x="264" y="25"/>
                      </a:lnTo>
                      <a:lnTo>
                        <a:pt x="264" y="25"/>
                      </a:lnTo>
                      <a:lnTo>
                        <a:pt x="271" y="22"/>
                      </a:lnTo>
                      <a:lnTo>
                        <a:pt x="272" y="22"/>
                      </a:lnTo>
                      <a:lnTo>
                        <a:pt x="291" y="19"/>
                      </a:lnTo>
                      <a:lnTo>
                        <a:pt x="291" y="19"/>
                      </a:lnTo>
                      <a:lnTo>
                        <a:pt x="299" y="17"/>
                      </a:lnTo>
                      <a:lnTo>
                        <a:pt x="299" y="17"/>
                      </a:lnTo>
                      <a:lnTo>
                        <a:pt x="306" y="16"/>
                      </a:lnTo>
                      <a:lnTo>
                        <a:pt x="307" y="16"/>
                      </a:lnTo>
                      <a:lnTo>
                        <a:pt x="321" y="12"/>
                      </a:lnTo>
                      <a:lnTo>
                        <a:pt x="323" y="12"/>
                      </a:lnTo>
                      <a:lnTo>
                        <a:pt x="323" y="12"/>
                      </a:lnTo>
                      <a:lnTo>
                        <a:pt x="324" y="12"/>
                      </a:lnTo>
                      <a:lnTo>
                        <a:pt x="334" y="10"/>
                      </a:lnTo>
                      <a:lnTo>
                        <a:pt x="334" y="10"/>
                      </a:lnTo>
                      <a:lnTo>
                        <a:pt x="370" y="1"/>
                      </a:lnTo>
                      <a:lnTo>
                        <a:pt x="370" y="1"/>
                      </a:lnTo>
                      <a:lnTo>
                        <a:pt x="371" y="1"/>
                      </a:lnTo>
                      <a:lnTo>
                        <a:pt x="373" y="1"/>
                      </a:lnTo>
                      <a:lnTo>
                        <a:pt x="373" y="1"/>
                      </a:lnTo>
                      <a:lnTo>
                        <a:pt x="379" y="0"/>
                      </a:lnTo>
                      <a:lnTo>
                        <a:pt x="380" y="0"/>
                      </a:lnTo>
                      <a:lnTo>
                        <a:pt x="385" y="3"/>
                      </a:lnTo>
                      <a:lnTo>
                        <a:pt x="386" y="5"/>
                      </a:lnTo>
                      <a:lnTo>
                        <a:pt x="389" y="10"/>
                      </a:lnTo>
                      <a:lnTo>
                        <a:pt x="398" y="11"/>
                      </a:lnTo>
                      <a:lnTo>
                        <a:pt x="399" y="11"/>
                      </a:lnTo>
                      <a:lnTo>
                        <a:pt x="400" y="11"/>
                      </a:lnTo>
                      <a:lnTo>
                        <a:pt x="403" y="15"/>
                      </a:lnTo>
                      <a:lnTo>
                        <a:pt x="408" y="20"/>
                      </a:lnTo>
                      <a:lnTo>
                        <a:pt x="410" y="33"/>
                      </a:lnTo>
                      <a:lnTo>
                        <a:pt x="410" y="34"/>
                      </a:lnTo>
                      <a:lnTo>
                        <a:pt x="412" y="35"/>
                      </a:lnTo>
                      <a:lnTo>
                        <a:pt x="413" y="39"/>
                      </a:lnTo>
                      <a:lnTo>
                        <a:pt x="418" y="44"/>
                      </a:lnTo>
                      <a:lnTo>
                        <a:pt x="422" y="45"/>
                      </a:lnTo>
                      <a:lnTo>
                        <a:pt x="424" y="47"/>
                      </a:lnTo>
                      <a:lnTo>
                        <a:pt x="427" y="49"/>
                      </a:lnTo>
                      <a:lnTo>
                        <a:pt x="428" y="49"/>
                      </a:lnTo>
                      <a:lnTo>
                        <a:pt x="434" y="49"/>
                      </a:lnTo>
                      <a:lnTo>
                        <a:pt x="437" y="49"/>
                      </a:lnTo>
                      <a:lnTo>
                        <a:pt x="437" y="49"/>
                      </a:lnTo>
                      <a:lnTo>
                        <a:pt x="443" y="54"/>
                      </a:lnTo>
                      <a:lnTo>
                        <a:pt x="443" y="54"/>
                      </a:lnTo>
                      <a:lnTo>
                        <a:pt x="443" y="54"/>
                      </a:lnTo>
                      <a:lnTo>
                        <a:pt x="440" y="58"/>
                      </a:lnTo>
                      <a:lnTo>
                        <a:pt x="437" y="61"/>
                      </a:lnTo>
                      <a:lnTo>
                        <a:pt x="436" y="64"/>
                      </a:lnTo>
                      <a:lnTo>
                        <a:pt x="434" y="66"/>
                      </a:lnTo>
                      <a:lnTo>
                        <a:pt x="434" y="69"/>
                      </a:lnTo>
                      <a:lnTo>
                        <a:pt x="434" y="71"/>
                      </a:lnTo>
                      <a:lnTo>
                        <a:pt x="434" y="72"/>
                      </a:lnTo>
                      <a:lnTo>
                        <a:pt x="434" y="73"/>
                      </a:lnTo>
                      <a:lnTo>
                        <a:pt x="434" y="76"/>
                      </a:lnTo>
                      <a:lnTo>
                        <a:pt x="432" y="82"/>
                      </a:lnTo>
                      <a:lnTo>
                        <a:pt x="429" y="86"/>
                      </a:lnTo>
                      <a:lnTo>
                        <a:pt x="429" y="87"/>
                      </a:lnTo>
                      <a:lnTo>
                        <a:pt x="429" y="87"/>
                      </a:lnTo>
                      <a:lnTo>
                        <a:pt x="429" y="87"/>
                      </a:lnTo>
                      <a:lnTo>
                        <a:pt x="429" y="87"/>
                      </a:lnTo>
                      <a:lnTo>
                        <a:pt x="429" y="89"/>
                      </a:lnTo>
                      <a:lnTo>
                        <a:pt x="427" y="94"/>
                      </a:lnTo>
                      <a:lnTo>
                        <a:pt x="426" y="95"/>
                      </a:lnTo>
                      <a:lnTo>
                        <a:pt x="426" y="95"/>
                      </a:lnTo>
                      <a:lnTo>
                        <a:pt x="424" y="96"/>
                      </a:lnTo>
                      <a:lnTo>
                        <a:pt x="423" y="97"/>
                      </a:lnTo>
                      <a:lnTo>
                        <a:pt x="422" y="99"/>
                      </a:lnTo>
                      <a:lnTo>
                        <a:pt x="421" y="100"/>
                      </a:lnTo>
                      <a:lnTo>
                        <a:pt x="421" y="102"/>
                      </a:lnTo>
                      <a:lnTo>
                        <a:pt x="421" y="102"/>
                      </a:lnTo>
                      <a:lnTo>
                        <a:pt x="422" y="102"/>
                      </a:lnTo>
                      <a:lnTo>
                        <a:pt x="422" y="102"/>
                      </a:lnTo>
                      <a:lnTo>
                        <a:pt x="422" y="104"/>
                      </a:lnTo>
                      <a:lnTo>
                        <a:pt x="422" y="104"/>
                      </a:lnTo>
                      <a:lnTo>
                        <a:pt x="422" y="104"/>
                      </a:lnTo>
                      <a:lnTo>
                        <a:pt x="429" y="111"/>
                      </a:lnTo>
                      <a:lnTo>
                        <a:pt x="429" y="113"/>
                      </a:lnTo>
                      <a:lnTo>
                        <a:pt x="429" y="113"/>
                      </a:lnTo>
                      <a:lnTo>
                        <a:pt x="427" y="120"/>
                      </a:lnTo>
                      <a:lnTo>
                        <a:pt x="426" y="123"/>
                      </a:lnTo>
                      <a:lnTo>
                        <a:pt x="424" y="123"/>
                      </a:lnTo>
                      <a:lnTo>
                        <a:pt x="423" y="123"/>
                      </a:lnTo>
                      <a:lnTo>
                        <a:pt x="423" y="123"/>
                      </a:lnTo>
                      <a:lnTo>
                        <a:pt x="422" y="127"/>
                      </a:lnTo>
                      <a:lnTo>
                        <a:pt x="422" y="133"/>
                      </a:lnTo>
                      <a:lnTo>
                        <a:pt x="424" y="141"/>
                      </a:lnTo>
                      <a:lnTo>
                        <a:pt x="424" y="142"/>
                      </a:lnTo>
                      <a:lnTo>
                        <a:pt x="426" y="143"/>
                      </a:lnTo>
                      <a:lnTo>
                        <a:pt x="426" y="143"/>
                      </a:lnTo>
                      <a:lnTo>
                        <a:pt x="429" y="144"/>
                      </a:lnTo>
                      <a:lnTo>
                        <a:pt x="431" y="144"/>
                      </a:lnTo>
                      <a:lnTo>
                        <a:pt x="432" y="143"/>
                      </a:lnTo>
                      <a:lnTo>
                        <a:pt x="433" y="144"/>
                      </a:lnTo>
                      <a:lnTo>
                        <a:pt x="436" y="146"/>
                      </a:lnTo>
                      <a:lnTo>
                        <a:pt x="436" y="147"/>
                      </a:lnTo>
                      <a:lnTo>
                        <a:pt x="437" y="148"/>
                      </a:lnTo>
                      <a:lnTo>
                        <a:pt x="437" y="148"/>
                      </a:lnTo>
                      <a:lnTo>
                        <a:pt x="438" y="156"/>
                      </a:lnTo>
                      <a:lnTo>
                        <a:pt x="440" y="158"/>
                      </a:lnTo>
                      <a:lnTo>
                        <a:pt x="440" y="158"/>
                      </a:lnTo>
                      <a:lnTo>
                        <a:pt x="442" y="160"/>
                      </a:lnTo>
                      <a:lnTo>
                        <a:pt x="442" y="160"/>
                      </a:lnTo>
                      <a:lnTo>
                        <a:pt x="451" y="165"/>
                      </a:lnTo>
                      <a:lnTo>
                        <a:pt x="457" y="170"/>
                      </a:lnTo>
                      <a:lnTo>
                        <a:pt x="466" y="175"/>
                      </a:lnTo>
                      <a:lnTo>
                        <a:pt x="468" y="176"/>
                      </a:lnTo>
                      <a:lnTo>
                        <a:pt x="471" y="180"/>
                      </a:lnTo>
                      <a:lnTo>
                        <a:pt x="471" y="180"/>
                      </a:lnTo>
                      <a:lnTo>
                        <a:pt x="471" y="181"/>
                      </a:lnTo>
                      <a:lnTo>
                        <a:pt x="471" y="181"/>
                      </a:lnTo>
                      <a:lnTo>
                        <a:pt x="470" y="183"/>
                      </a:lnTo>
                      <a:lnTo>
                        <a:pt x="464" y="188"/>
                      </a:lnTo>
                      <a:lnTo>
                        <a:pt x="460" y="191"/>
                      </a:lnTo>
                      <a:lnTo>
                        <a:pt x="455" y="195"/>
                      </a:lnTo>
                      <a:lnTo>
                        <a:pt x="455" y="195"/>
                      </a:lnTo>
                      <a:lnTo>
                        <a:pt x="452" y="199"/>
                      </a:lnTo>
                      <a:lnTo>
                        <a:pt x="450" y="203"/>
                      </a:lnTo>
                      <a:lnTo>
                        <a:pt x="450" y="204"/>
                      </a:lnTo>
                      <a:lnTo>
                        <a:pt x="448" y="207"/>
                      </a:lnTo>
                      <a:lnTo>
                        <a:pt x="446" y="212"/>
                      </a:lnTo>
                      <a:lnTo>
                        <a:pt x="445" y="214"/>
                      </a:lnTo>
                      <a:lnTo>
                        <a:pt x="443" y="217"/>
                      </a:lnTo>
                      <a:lnTo>
                        <a:pt x="442" y="219"/>
                      </a:lnTo>
                      <a:lnTo>
                        <a:pt x="442" y="219"/>
                      </a:lnTo>
                      <a:lnTo>
                        <a:pt x="440" y="221"/>
                      </a:lnTo>
                      <a:lnTo>
                        <a:pt x="437" y="222"/>
                      </a:lnTo>
                      <a:lnTo>
                        <a:pt x="434" y="222"/>
                      </a:lnTo>
                      <a:lnTo>
                        <a:pt x="431" y="226"/>
                      </a:lnTo>
                      <a:lnTo>
                        <a:pt x="429" y="227"/>
                      </a:lnTo>
                      <a:lnTo>
                        <a:pt x="428" y="230"/>
                      </a:lnTo>
                      <a:lnTo>
                        <a:pt x="427" y="228"/>
                      </a:lnTo>
                      <a:lnTo>
                        <a:pt x="424" y="228"/>
                      </a:lnTo>
                      <a:lnTo>
                        <a:pt x="421" y="227"/>
                      </a:lnTo>
                      <a:lnTo>
                        <a:pt x="418" y="228"/>
                      </a:lnTo>
                      <a:lnTo>
                        <a:pt x="414" y="228"/>
                      </a:lnTo>
                      <a:lnTo>
                        <a:pt x="414" y="228"/>
                      </a:lnTo>
                      <a:lnTo>
                        <a:pt x="413" y="228"/>
                      </a:lnTo>
                      <a:lnTo>
                        <a:pt x="413" y="228"/>
                      </a:lnTo>
                      <a:lnTo>
                        <a:pt x="413" y="228"/>
                      </a:lnTo>
                      <a:lnTo>
                        <a:pt x="413" y="228"/>
                      </a:lnTo>
                      <a:lnTo>
                        <a:pt x="410" y="230"/>
                      </a:lnTo>
                      <a:lnTo>
                        <a:pt x="410" y="231"/>
                      </a:lnTo>
                      <a:lnTo>
                        <a:pt x="409" y="232"/>
                      </a:lnTo>
                      <a:lnTo>
                        <a:pt x="407" y="233"/>
                      </a:lnTo>
                      <a:lnTo>
                        <a:pt x="405" y="236"/>
                      </a:lnTo>
                      <a:lnTo>
                        <a:pt x="404" y="238"/>
                      </a:lnTo>
                      <a:lnTo>
                        <a:pt x="401" y="244"/>
                      </a:lnTo>
                      <a:lnTo>
                        <a:pt x="400" y="245"/>
                      </a:lnTo>
                      <a:lnTo>
                        <a:pt x="400" y="245"/>
                      </a:lnTo>
                      <a:lnTo>
                        <a:pt x="385" y="247"/>
                      </a:lnTo>
                      <a:lnTo>
                        <a:pt x="384" y="249"/>
                      </a:lnTo>
                      <a:lnTo>
                        <a:pt x="375" y="250"/>
                      </a:lnTo>
                      <a:lnTo>
                        <a:pt x="368" y="251"/>
                      </a:lnTo>
                      <a:lnTo>
                        <a:pt x="367" y="251"/>
                      </a:lnTo>
                      <a:lnTo>
                        <a:pt x="367" y="251"/>
                      </a:lnTo>
                      <a:lnTo>
                        <a:pt x="367" y="251"/>
                      </a:lnTo>
                      <a:lnTo>
                        <a:pt x="357" y="254"/>
                      </a:lnTo>
                      <a:lnTo>
                        <a:pt x="357" y="254"/>
                      </a:lnTo>
                      <a:lnTo>
                        <a:pt x="356" y="255"/>
                      </a:lnTo>
                      <a:lnTo>
                        <a:pt x="353" y="255"/>
                      </a:lnTo>
                      <a:lnTo>
                        <a:pt x="353" y="255"/>
                      </a:lnTo>
                      <a:lnTo>
                        <a:pt x="348" y="256"/>
                      </a:lnTo>
                      <a:lnTo>
                        <a:pt x="347" y="256"/>
                      </a:lnTo>
                      <a:lnTo>
                        <a:pt x="342" y="258"/>
                      </a:lnTo>
                      <a:lnTo>
                        <a:pt x="342" y="258"/>
                      </a:lnTo>
                      <a:lnTo>
                        <a:pt x="332" y="260"/>
                      </a:lnTo>
                      <a:lnTo>
                        <a:pt x="332" y="260"/>
                      </a:lnTo>
                      <a:lnTo>
                        <a:pt x="325" y="261"/>
                      </a:lnTo>
                      <a:lnTo>
                        <a:pt x="325" y="261"/>
                      </a:lnTo>
                      <a:lnTo>
                        <a:pt x="324" y="261"/>
                      </a:lnTo>
                      <a:lnTo>
                        <a:pt x="324" y="261"/>
                      </a:lnTo>
                      <a:lnTo>
                        <a:pt x="318" y="263"/>
                      </a:lnTo>
                      <a:lnTo>
                        <a:pt x="318" y="263"/>
                      </a:lnTo>
                      <a:lnTo>
                        <a:pt x="310" y="264"/>
                      </a:lnTo>
                      <a:lnTo>
                        <a:pt x="306" y="265"/>
                      </a:lnTo>
                      <a:lnTo>
                        <a:pt x="305" y="265"/>
                      </a:lnTo>
                      <a:lnTo>
                        <a:pt x="305" y="265"/>
                      </a:lnTo>
                      <a:lnTo>
                        <a:pt x="293" y="268"/>
                      </a:lnTo>
                      <a:lnTo>
                        <a:pt x="293" y="268"/>
                      </a:lnTo>
                      <a:lnTo>
                        <a:pt x="291" y="268"/>
                      </a:lnTo>
                      <a:lnTo>
                        <a:pt x="291" y="268"/>
                      </a:lnTo>
                      <a:lnTo>
                        <a:pt x="274" y="271"/>
                      </a:lnTo>
                      <a:lnTo>
                        <a:pt x="274" y="271"/>
                      </a:lnTo>
                      <a:lnTo>
                        <a:pt x="269" y="273"/>
                      </a:lnTo>
                      <a:lnTo>
                        <a:pt x="269" y="273"/>
                      </a:lnTo>
                      <a:lnTo>
                        <a:pt x="258" y="275"/>
                      </a:lnTo>
                      <a:lnTo>
                        <a:pt x="258" y="275"/>
                      </a:lnTo>
                      <a:lnTo>
                        <a:pt x="254" y="275"/>
                      </a:lnTo>
                      <a:lnTo>
                        <a:pt x="254" y="275"/>
                      </a:lnTo>
                      <a:lnTo>
                        <a:pt x="253" y="277"/>
                      </a:lnTo>
                      <a:lnTo>
                        <a:pt x="252" y="277"/>
                      </a:lnTo>
                      <a:lnTo>
                        <a:pt x="227" y="280"/>
                      </a:lnTo>
                      <a:lnTo>
                        <a:pt x="227" y="280"/>
                      </a:lnTo>
                      <a:lnTo>
                        <a:pt x="226" y="282"/>
                      </a:lnTo>
                      <a:lnTo>
                        <a:pt x="218" y="283"/>
                      </a:lnTo>
                      <a:lnTo>
                        <a:pt x="218" y="283"/>
                      </a:lnTo>
                      <a:lnTo>
                        <a:pt x="215" y="283"/>
                      </a:lnTo>
                      <a:lnTo>
                        <a:pt x="215" y="283"/>
                      </a:lnTo>
                      <a:lnTo>
                        <a:pt x="213" y="284"/>
                      </a:lnTo>
                      <a:lnTo>
                        <a:pt x="213" y="284"/>
                      </a:lnTo>
                      <a:lnTo>
                        <a:pt x="208" y="284"/>
                      </a:lnTo>
                      <a:lnTo>
                        <a:pt x="208" y="285"/>
                      </a:lnTo>
                      <a:lnTo>
                        <a:pt x="207" y="285"/>
                      </a:lnTo>
                      <a:lnTo>
                        <a:pt x="207" y="285"/>
                      </a:lnTo>
                      <a:lnTo>
                        <a:pt x="207" y="285"/>
                      </a:lnTo>
                      <a:lnTo>
                        <a:pt x="207" y="285"/>
                      </a:lnTo>
                      <a:lnTo>
                        <a:pt x="205" y="285"/>
                      </a:lnTo>
                      <a:lnTo>
                        <a:pt x="171" y="292"/>
                      </a:lnTo>
                      <a:lnTo>
                        <a:pt x="163" y="293"/>
                      </a:lnTo>
                      <a:lnTo>
                        <a:pt x="163" y="293"/>
                      </a:lnTo>
                      <a:lnTo>
                        <a:pt x="127" y="301"/>
                      </a:lnTo>
                      <a:lnTo>
                        <a:pt x="121" y="302"/>
                      </a:lnTo>
                      <a:lnTo>
                        <a:pt x="111" y="303"/>
                      </a:lnTo>
                      <a:lnTo>
                        <a:pt x="111" y="303"/>
                      </a:lnTo>
                      <a:lnTo>
                        <a:pt x="99" y="306"/>
                      </a:lnTo>
                      <a:lnTo>
                        <a:pt x="93" y="307"/>
                      </a:lnTo>
                      <a:lnTo>
                        <a:pt x="93" y="307"/>
                      </a:lnTo>
                      <a:lnTo>
                        <a:pt x="88" y="308"/>
                      </a:lnTo>
                      <a:lnTo>
                        <a:pt x="57" y="313"/>
                      </a:lnTo>
                      <a:lnTo>
                        <a:pt x="57" y="313"/>
                      </a:lnTo>
                      <a:lnTo>
                        <a:pt x="48" y="315"/>
                      </a:lnTo>
                      <a:lnTo>
                        <a:pt x="42" y="316"/>
                      </a:lnTo>
                      <a:lnTo>
                        <a:pt x="37" y="293"/>
                      </a:lnTo>
                      <a:lnTo>
                        <a:pt x="37" y="293"/>
                      </a:lnTo>
                      <a:lnTo>
                        <a:pt x="37" y="291"/>
                      </a:lnTo>
                      <a:lnTo>
                        <a:pt x="37" y="291"/>
                      </a:lnTo>
                      <a:lnTo>
                        <a:pt x="37" y="291"/>
                      </a:lnTo>
                      <a:lnTo>
                        <a:pt x="37" y="291"/>
                      </a:lnTo>
                      <a:lnTo>
                        <a:pt x="37" y="291"/>
                      </a:lnTo>
                      <a:lnTo>
                        <a:pt x="36" y="284"/>
                      </a:lnTo>
                      <a:lnTo>
                        <a:pt x="34" y="278"/>
                      </a:lnTo>
                      <a:lnTo>
                        <a:pt x="34" y="278"/>
                      </a:lnTo>
                      <a:lnTo>
                        <a:pt x="33" y="269"/>
                      </a:lnTo>
                      <a:lnTo>
                        <a:pt x="33" y="268"/>
                      </a:lnTo>
                      <a:lnTo>
                        <a:pt x="33" y="268"/>
                      </a:lnTo>
                      <a:lnTo>
                        <a:pt x="29" y="245"/>
                      </a:lnTo>
                      <a:lnTo>
                        <a:pt x="29" y="245"/>
                      </a:lnTo>
                      <a:lnTo>
                        <a:pt x="28" y="236"/>
                      </a:lnTo>
                      <a:lnTo>
                        <a:pt x="27" y="232"/>
                      </a:lnTo>
                      <a:lnTo>
                        <a:pt x="27" y="232"/>
                      </a:lnTo>
                      <a:lnTo>
                        <a:pt x="25" y="224"/>
                      </a:lnTo>
                      <a:lnTo>
                        <a:pt x="25" y="224"/>
                      </a:lnTo>
                      <a:lnTo>
                        <a:pt x="25" y="222"/>
                      </a:lnTo>
                      <a:lnTo>
                        <a:pt x="25" y="222"/>
                      </a:lnTo>
                      <a:lnTo>
                        <a:pt x="24" y="219"/>
                      </a:lnTo>
                      <a:lnTo>
                        <a:pt x="22" y="203"/>
                      </a:lnTo>
                      <a:lnTo>
                        <a:pt x="22" y="202"/>
                      </a:lnTo>
                      <a:lnTo>
                        <a:pt x="20" y="197"/>
                      </a:lnTo>
                      <a:lnTo>
                        <a:pt x="20" y="197"/>
                      </a:lnTo>
                      <a:lnTo>
                        <a:pt x="20" y="197"/>
                      </a:lnTo>
                      <a:lnTo>
                        <a:pt x="20" y="191"/>
                      </a:lnTo>
                      <a:lnTo>
                        <a:pt x="20" y="191"/>
                      </a:lnTo>
                      <a:lnTo>
                        <a:pt x="19" y="189"/>
                      </a:lnTo>
                      <a:lnTo>
                        <a:pt x="18" y="183"/>
                      </a:lnTo>
                      <a:lnTo>
                        <a:pt x="18" y="181"/>
                      </a:lnTo>
                      <a:lnTo>
                        <a:pt x="18" y="179"/>
                      </a:lnTo>
                      <a:lnTo>
                        <a:pt x="16" y="175"/>
                      </a:lnTo>
                      <a:lnTo>
                        <a:pt x="16" y="174"/>
                      </a:lnTo>
                      <a:lnTo>
                        <a:pt x="16" y="174"/>
                      </a:lnTo>
                      <a:lnTo>
                        <a:pt x="16" y="174"/>
                      </a:lnTo>
                      <a:lnTo>
                        <a:pt x="16" y="172"/>
                      </a:lnTo>
                      <a:lnTo>
                        <a:pt x="16" y="171"/>
                      </a:lnTo>
                      <a:lnTo>
                        <a:pt x="16" y="170"/>
                      </a:lnTo>
                      <a:lnTo>
                        <a:pt x="16" y="170"/>
                      </a:lnTo>
                      <a:lnTo>
                        <a:pt x="16" y="169"/>
                      </a:lnTo>
                      <a:lnTo>
                        <a:pt x="16" y="167"/>
                      </a:lnTo>
                      <a:lnTo>
                        <a:pt x="16" y="167"/>
                      </a:lnTo>
                      <a:lnTo>
                        <a:pt x="16" y="167"/>
                      </a:lnTo>
                      <a:lnTo>
                        <a:pt x="16" y="167"/>
                      </a:lnTo>
                      <a:lnTo>
                        <a:pt x="15" y="167"/>
                      </a:lnTo>
                      <a:lnTo>
                        <a:pt x="15" y="167"/>
                      </a:lnTo>
                      <a:lnTo>
                        <a:pt x="15" y="166"/>
                      </a:lnTo>
                      <a:lnTo>
                        <a:pt x="15" y="163"/>
                      </a:lnTo>
                      <a:lnTo>
                        <a:pt x="14" y="158"/>
                      </a:lnTo>
                      <a:lnTo>
                        <a:pt x="14" y="158"/>
                      </a:lnTo>
                      <a:lnTo>
                        <a:pt x="14" y="158"/>
                      </a:lnTo>
                      <a:lnTo>
                        <a:pt x="14" y="156"/>
                      </a:lnTo>
                      <a:lnTo>
                        <a:pt x="14" y="155"/>
                      </a:lnTo>
                      <a:lnTo>
                        <a:pt x="14" y="153"/>
                      </a:lnTo>
                      <a:lnTo>
                        <a:pt x="13" y="153"/>
                      </a:lnTo>
                      <a:lnTo>
                        <a:pt x="13" y="153"/>
                      </a:lnTo>
                      <a:lnTo>
                        <a:pt x="13" y="148"/>
                      </a:lnTo>
                      <a:lnTo>
                        <a:pt x="13" y="148"/>
                      </a:lnTo>
                      <a:lnTo>
                        <a:pt x="13" y="146"/>
                      </a:lnTo>
                      <a:lnTo>
                        <a:pt x="11" y="146"/>
                      </a:lnTo>
                      <a:lnTo>
                        <a:pt x="11" y="146"/>
                      </a:lnTo>
                      <a:lnTo>
                        <a:pt x="11" y="146"/>
                      </a:lnTo>
                      <a:lnTo>
                        <a:pt x="11" y="146"/>
                      </a:lnTo>
                      <a:lnTo>
                        <a:pt x="11" y="146"/>
                      </a:lnTo>
                      <a:lnTo>
                        <a:pt x="11" y="146"/>
                      </a:lnTo>
                      <a:lnTo>
                        <a:pt x="11" y="146"/>
                      </a:lnTo>
                      <a:lnTo>
                        <a:pt x="11" y="144"/>
                      </a:lnTo>
                      <a:lnTo>
                        <a:pt x="11" y="144"/>
                      </a:lnTo>
                      <a:lnTo>
                        <a:pt x="11" y="143"/>
                      </a:lnTo>
                      <a:lnTo>
                        <a:pt x="11" y="142"/>
                      </a:lnTo>
                      <a:lnTo>
                        <a:pt x="11" y="141"/>
                      </a:lnTo>
                      <a:lnTo>
                        <a:pt x="10" y="137"/>
                      </a:lnTo>
                      <a:lnTo>
                        <a:pt x="10" y="137"/>
                      </a:lnTo>
                      <a:lnTo>
                        <a:pt x="10" y="136"/>
                      </a:lnTo>
                      <a:lnTo>
                        <a:pt x="10" y="132"/>
                      </a:lnTo>
                      <a:lnTo>
                        <a:pt x="9" y="129"/>
                      </a:lnTo>
                      <a:lnTo>
                        <a:pt x="9" y="128"/>
                      </a:lnTo>
                      <a:lnTo>
                        <a:pt x="9" y="125"/>
                      </a:lnTo>
                      <a:lnTo>
                        <a:pt x="9" y="124"/>
                      </a:lnTo>
                      <a:lnTo>
                        <a:pt x="6" y="110"/>
                      </a:lnTo>
                      <a:lnTo>
                        <a:pt x="6" y="110"/>
                      </a:lnTo>
                      <a:lnTo>
                        <a:pt x="5" y="108"/>
                      </a:lnTo>
                      <a:lnTo>
                        <a:pt x="5" y="102"/>
                      </a:lnTo>
                      <a:lnTo>
                        <a:pt x="5" y="101"/>
                      </a:lnTo>
                      <a:lnTo>
                        <a:pt x="4" y="100"/>
                      </a:lnTo>
                      <a:lnTo>
                        <a:pt x="3" y="91"/>
                      </a:lnTo>
                      <a:lnTo>
                        <a:pt x="1" y="83"/>
                      </a:lnTo>
                      <a:lnTo>
                        <a:pt x="1" y="81"/>
                      </a:lnTo>
                      <a:lnTo>
                        <a:pt x="0" y="78"/>
                      </a:lnTo>
                      <a:lnTo>
                        <a:pt x="0" y="78"/>
                      </a:lnTo>
                      <a:lnTo>
                        <a:pt x="0" y="78"/>
                      </a:lnTo>
                      <a:lnTo>
                        <a:pt x="6" y="73"/>
                      </a:lnTo>
                      <a:lnTo>
                        <a:pt x="8" y="73"/>
                      </a:lnTo>
                      <a:lnTo>
                        <a:pt x="10" y="71"/>
                      </a:lnTo>
                      <a:lnTo>
                        <a:pt x="10" y="71"/>
                      </a:lnTo>
                      <a:lnTo>
                        <a:pt x="11" y="71"/>
                      </a:lnTo>
                      <a:lnTo>
                        <a:pt x="11" y="71"/>
                      </a:lnTo>
                      <a:lnTo>
                        <a:pt x="13" y="69"/>
                      </a:lnTo>
                      <a:lnTo>
                        <a:pt x="15" y="67"/>
                      </a:lnTo>
                      <a:lnTo>
                        <a:pt x="20" y="63"/>
                      </a:lnTo>
                      <a:lnTo>
                        <a:pt x="23" y="62"/>
                      </a:lnTo>
                      <a:lnTo>
                        <a:pt x="24" y="59"/>
                      </a:lnTo>
                      <a:lnTo>
                        <a:pt x="25" y="59"/>
                      </a:lnTo>
                      <a:lnTo>
                        <a:pt x="25" y="54"/>
                      </a:lnTo>
                      <a:lnTo>
                        <a:pt x="25" y="54"/>
                      </a:lnTo>
                      <a:lnTo>
                        <a:pt x="27" y="53"/>
                      </a:lnTo>
                      <a:lnTo>
                        <a:pt x="29" y="52"/>
                      </a:lnTo>
                      <a:lnTo>
                        <a:pt x="29" y="52"/>
                      </a:lnTo>
                      <a:lnTo>
                        <a:pt x="29" y="52"/>
                      </a:lnTo>
                      <a:lnTo>
                        <a:pt x="29" y="53"/>
                      </a:lnTo>
                      <a:lnTo>
                        <a:pt x="30" y="53"/>
                      </a:lnTo>
                      <a:lnTo>
                        <a:pt x="29" y="54"/>
                      </a:lnTo>
                      <a:lnTo>
                        <a:pt x="30" y="54"/>
                      </a:lnTo>
                      <a:lnTo>
                        <a:pt x="30" y="54"/>
                      </a:lnTo>
                      <a:lnTo>
                        <a:pt x="32" y="54"/>
                      </a:lnTo>
                      <a:lnTo>
                        <a:pt x="36" y="50"/>
                      </a:lnTo>
                      <a:lnTo>
                        <a:pt x="39" y="47"/>
                      </a:lnTo>
                      <a:lnTo>
                        <a:pt x="41" y="47"/>
                      </a:lnTo>
                      <a:lnTo>
                        <a:pt x="42" y="45"/>
                      </a:lnTo>
                      <a:lnTo>
                        <a:pt x="42" y="44"/>
                      </a:lnTo>
                      <a:lnTo>
                        <a:pt x="43" y="43"/>
                      </a:lnTo>
                      <a:lnTo>
                        <a:pt x="46" y="41"/>
                      </a:lnTo>
                      <a:lnTo>
                        <a:pt x="48" y="39"/>
                      </a:lnTo>
                      <a:lnTo>
                        <a:pt x="51" y="38"/>
                      </a:lnTo>
                      <a:lnTo>
                        <a:pt x="51" y="39"/>
                      </a:lnTo>
                      <a:lnTo>
                        <a:pt x="51" y="40"/>
                      </a:lnTo>
                      <a:lnTo>
                        <a:pt x="52" y="47"/>
                      </a:lnTo>
                      <a:lnTo>
                        <a:pt x="52" y="47"/>
                      </a:lnTo>
                      <a:lnTo>
                        <a:pt x="52" y="48"/>
                      </a:lnTo>
                      <a:lnTo>
                        <a:pt x="53" y="49"/>
                      </a:lnTo>
                      <a:lnTo>
                        <a:pt x="53" y="50"/>
                      </a:lnTo>
                      <a:close/>
                    </a:path>
                  </a:pathLst>
                </a:custGeom>
                <a:solidFill>
                  <a:srgbClr val="BFFF8C"/>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4" name="Freeform 181"/>
                <p:cNvSpPr>
                  <a:spLocks noEditPoints="1"/>
                </p:cNvSpPr>
                <p:nvPr/>
              </p:nvSpPr>
              <p:spPr bwMode="auto">
                <a:xfrm>
                  <a:off x="8845551" y="2595563"/>
                  <a:ext cx="100013" cy="152400"/>
                </a:xfrm>
                <a:custGeom>
                  <a:avLst/>
                  <a:gdLst>
                    <a:gd name="T0" fmla="*/ 37 w 63"/>
                    <a:gd name="T1" fmla="*/ 92 h 96"/>
                    <a:gd name="T2" fmla="*/ 38 w 63"/>
                    <a:gd name="T3" fmla="*/ 87 h 96"/>
                    <a:gd name="T4" fmla="*/ 40 w 63"/>
                    <a:gd name="T5" fmla="*/ 91 h 96"/>
                    <a:gd name="T6" fmla="*/ 42 w 63"/>
                    <a:gd name="T7" fmla="*/ 93 h 96"/>
                    <a:gd name="T8" fmla="*/ 49 w 63"/>
                    <a:gd name="T9" fmla="*/ 55 h 96"/>
                    <a:gd name="T10" fmla="*/ 44 w 63"/>
                    <a:gd name="T11" fmla="*/ 54 h 96"/>
                    <a:gd name="T12" fmla="*/ 43 w 63"/>
                    <a:gd name="T13" fmla="*/ 46 h 96"/>
                    <a:gd name="T14" fmla="*/ 45 w 63"/>
                    <a:gd name="T15" fmla="*/ 58 h 96"/>
                    <a:gd name="T16" fmla="*/ 47 w 63"/>
                    <a:gd name="T17" fmla="*/ 37 h 96"/>
                    <a:gd name="T18" fmla="*/ 45 w 63"/>
                    <a:gd name="T19" fmla="*/ 45 h 96"/>
                    <a:gd name="T20" fmla="*/ 44 w 63"/>
                    <a:gd name="T21" fmla="*/ 41 h 96"/>
                    <a:gd name="T22" fmla="*/ 43 w 63"/>
                    <a:gd name="T23" fmla="*/ 37 h 96"/>
                    <a:gd name="T24" fmla="*/ 45 w 63"/>
                    <a:gd name="T25" fmla="*/ 40 h 96"/>
                    <a:gd name="T26" fmla="*/ 53 w 63"/>
                    <a:gd name="T27" fmla="*/ 32 h 96"/>
                    <a:gd name="T28" fmla="*/ 56 w 63"/>
                    <a:gd name="T29" fmla="*/ 33 h 96"/>
                    <a:gd name="T30" fmla="*/ 58 w 63"/>
                    <a:gd name="T31" fmla="*/ 36 h 96"/>
                    <a:gd name="T32" fmla="*/ 62 w 63"/>
                    <a:gd name="T33" fmla="*/ 51 h 96"/>
                    <a:gd name="T34" fmla="*/ 58 w 63"/>
                    <a:gd name="T35" fmla="*/ 54 h 96"/>
                    <a:gd name="T36" fmla="*/ 57 w 63"/>
                    <a:gd name="T37" fmla="*/ 49 h 96"/>
                    <a:gd name="T38" fmla="*/ 53 w 63"/>
                    <a:gd name="T39" fmla="*/ 38 h 96"/>
                    <a:gd name="T40" fmla="*/ 54 w 63"/>
                    <a:gd name="T41" fmla="*/ 49 h 96"/>
                    <a:gd name="T42" fmla="*/ 54 w 63"/>
                    <a:gd name="T43" fmla="*/ 51 h 96"/>
                    <a:gd name="T44" fmla="*/ 56 w 63"/>
                    <a:gd name="T45" fmla="*/ 54 h 96"/>
                    <a:gd name="T46" fmla="*/ 54 w 63"/>
                    <a:gd name="T47" fmla="*/ 54 h 96"/>
                    <a:gd name="T48" fmla="*/ 51 w 63"/>
                    <a:gd name="T49" fmla="*/ 54 h 96"/>
                    <a:gd name="T50" fmla="*/ 51 w 63"/>
                    <a:gd name="T51" fmla="*/ 58 h 96"/>
                    <a:gd name="T52" fmla="*/ 51 w 63"/>
                    <a:gd name="T53" fmla="*/ 58 h 96"/>
                    <a:gd name="T54" fmla="*/ 49 w 63"/>
                    <a:gd name="T55" fmla="*/ 58 h 96"/>
                    <a:gd name="T56" fmla="*/ 47 w 63"/>
                    <a:gd name="T57" fmla="*/ 59 h 96"/>
                    <a:gd name="T58" fmla="*/ 47 w 63"/>
                    <a:gd name="T59" fmla="*/ 58 h 96"/>
                    <a:gd name="T60" fmla="*/ 47 w 63"/>
                    <a:gd name="T61" fmla="*/ 58 h 96"/>
                    <a:gd name="T62" fmla="*/ 49 w 63"/>
                    <a:gd name="T63" fmla="*/ 54 h 96"/>
                    <a:gd name="T64" fmla="*/ 48 w 63"/>
                    <a:gd name="T65" fmla="*/ 49 h 96"/>
                    <a:gd name="T66" fmla="*/ 49 w 63"/>
                    <a:gd name="T67" fmla="*/ 40 h 96"/>
                    <a:gd name="T68" fmla="*/ 53 w 63"/>
                    <a:gd name="T69" fmla="*/ 32 h 96"/>
                    <a:gd name="T70" fmla="*/ 34 w 63"/>
                    <a:gd name="T71" fmla="*/ 13 h 96"/>
                    <a:gd name="T72" fmla="*/ 38 w 63"/>
                    <a:gd name="T73" fmla="*/ 19 h 96"/>
                    <a:gd name="T74" fmla="*/ 45 w 63"/>
                    <a:gd name="T75" fmla="*/ 26 h 96"/>
                    <a:gd name="T76" fmla="*/ 49 w 63"/>
                    <a:gd name="T77" fmla="*/ 37 h 96"/>
                    <a:gd name="T78" fmla="*/ 47 w 63"/>
                    <a:gd name="T79" fmla="*/ 36 h 96"/>
                    <a:gd name="T80" fmla="*/ 45 w 63"/>
                    <a:gd name="T81" fmla="*/ 33 h 96"/>
                    <a:gd name="T82" fmla="*/ 40 w 63"/>
                    <a:gd name="T83" fmla="*/ 31 h 96"/>
                    <a:gd name="T84" fmla="*/ 39 w 63"/>
                    <a:gd name="T85" fmla="*/ 37 h 96"/>
                    <a:gd name="T86" fmla="*/ 37 w 63"/>
                    <a:gd name="T87" fmla="*/ 36 h 96"/>
                    <a:gd name="T88" fmla="*/ 35 w 63"/>
                    <a:gd name="T89" fmla="*/ 38 h 96"/>
                    <a:gd name="T90" fmla="*/ 37 w 63"/>
                    <a:gd name="T91" fmla="*/ 47 h 96"/>
                    <a:gd name="T92" fmla="*/ 42 w 63"/>
                    <a:gd name="T93" fmla="*/ 55 h 96"/>
                    <a:gd name="T94" fmla="*/ 42 w 63"/>
                    <a:gd name="T95" fmla="*/ 58 h 96"/>
                    <a:gd name="T96" fmla="*/ 42 w 63"/>
                    <a:gd name="T97" fmla="*/ 61 h 96"/>
                    <a:gd name="T98" fmla="*/ 40 w 63"/>
                    <a:gd name="T99" fmla="*/ 70 h 96"/>
                    <a:gd name="T100" fmla="*/ 25 w 63"/>
                    <a:gd name="T101" fmla="*/ 78 h 96"/>
                    <a:gd name="T102" fmla="*/ 15 w 63"/>
                    <a:gd name="T103" fmla="*/ 84 h 96"/>
                    <a:gd name="T104" fmla="*/ 16 w 63"/>
                    <a:gd name="T105" fmla="*/ 79 h 96"/>
                    <a:gd name="T106" fmla="*/ 14 w 63"/>
                    <a:gd name="T107" fmla="*/ 73 h 96"/>
                    <a:gd name="T108" fmla="*/ 11 w 63"/>
                    <a:gd name="T109" fmla="*/ 49 h 96"/>
                    <a:gd name="T110" fmla="*/ 5 w 63"/>
                    <a:gd name="T111" fmla="*/ 27 h 96"/>
                    <a:gd name="T112" fmla="*/ 16 w 63"/>
                    <a:gd name="T113" fmla="*/ 5 h 96"/>
                    <a:gd name="T114" fmla="*/ 24 w 63"/>
                    <a:gd name="T115" fmla="*/ 3 h 96"/>
                    <a:gd name="T116" fmla="*/ 32 w 63"/>
                    <a:gd name="T117"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 h="96">
                      <a:moveTo>
                        <a:pt x="42" y="93"/>
                      </a:moveTo>
                      <a:lnTo>
                        <a:pt x="39" y="96"/>
                      </a:lnTo>
                      <a:lnTo>
                        <a:pt x="38" y="96"/>
                      </a:lnTo>
                      <a:lnTo>
                        <a:pt x="38" y="94"/>
                      </a:lnTo>
                      <a:lnTo>
                        <a:pt x="37" y="94"/>
                      </a:lnTo>
                      <a:lnTo>
                        <a:pt x="37" y="92"/>
                      </a:lnTo>
                      <a:lnTo>
                        <a:pt x="38" y="91"/>
                      </a:lnTo>
                      <a:lnTo>
                        <a:pt x="38" y="89"/>
                      </a:lnTo>
                      <a:lnTo>
                        <a:pt x="38" y="89"/>
                      </a:lnTo>
                      <a:lnTo>
                        <a:pt x="38" y="88"/>
                      </a:lnTo>
                      <a:lnTo>
                        <a:pt x="38" y="87"/>
                      </a:lnTo>
                      <a:lnTo>
                        <a:pt x="38" y="87"/>
                      </a:lnTo>
                      <a:lnTo>
                        <a:pt x="39" y="87"/>
                      </a:lnTo>
                      <a:lnTo>
                        <a:pt x="39" y="87"/>
                      </a:lnTo>
                      <a:lnTo>
                        <a:pt x="40" y="88"/>
                      </a:lnTo>
                      <a:lnTo>
                        <a:pt x="40" y="88"/>
                      </a:lnTo>
                      <a:lnTo>
                        <a:pt x="39" y="89"/>
                      </a:lnTo>
                      <a:lnTo>
                        <a:pt x="40" y="91"/>
                      </a:lnTo>
                      <a:lnTo>
                        <a:pt x="40" y="92"/>
                      </a:lnTo>
                      <a:lnTo>
                        <a:pt x="42" y="92"/>
                      </a:lnTo>
                      <a:lnTo>
                        <a:pt x="42" y="92"/>
                      </a:lnTo>
                      <a:lnTo>
                        <a:pt x="42" y="93"/>
                      </a:lnTo>
                      <a:lnTo>
                        <a:pt x="42" y="93"/>
                      </a:lnTo>
                      <a:lnTo>
                        <a:pt x="42" y="93"/>
                      </a:lnTo>
                      <a:close/>
                      <a:moveTo>
                        <a:pt x="49" y="55"/>
                      </a:moveTo>
                      <a:lnTo>
                        <a:pt x="48" y="55"/>
                      </a:lnTo>
                      <a:lnTo>
                        <a:pt x="47" y="54"/>
                      </a:lnTo>
                      <a:lnTo>
                        <a:pt x="47" y="54"/>
                      </a:lnTo>
                      <a:lnTo>
                        <a:pt x="48" y="54"/>
                      </a:lnTo>
                      <a:lnTo>
                        <a:pt x="49" y="55"/>
                      </a:lnTo>
                      <a:close/>
                      <a:moveTo>
                        <a:pt x="45" y="59"/>
                      </a:moveTo>
                      <a:lnTo>
                        <a:pt x="44" y="60"/>
                      </a:lnTo>
                      <a:lnTo>
                        <a:pt x="44" y="59"/>
                      </a:lnTo>
                      <a:lnTo>
                        <a:pt x="43" y="55"/>
                      </a:lnTo>
                      <a:lnTo>
                        <a:pt x="44" y="55"/>
                      </a:lnTo>
                      <a:lnTo>
                        <a:pt x="44" y="54"/>
                      </a:lnTo>
                      <a:lnTo>
                        <a:pt x="43" y="52"/>
                      </a:lnTo>
                      <a:lnTo>
                        <a:pt x="43" y="52"/>
                      </a:lnTo>
                      <a:lnTo>
                        <a:pt x="43" y="49"/>
                      </a:lnTo>
                      <a:lnTo>
                        <a:pt x="43" y="47"/>
                      </a:lnTo>
                      <a:lnTo>
                        <a:pt x="43" y="46"/>
                      </a:lnTo>
                      <a:lnTo>
                        <a:pt x="43" y="46"/>
                      </a:lnTo>
                      <a:lnTo>
                        <a:pt x="43" y="46"/>
                      </a:lnTo>
                      <a:lnTo>
                        <a:pt x="44" y="49"/>
                      </a:lnTo>
                      <a:lnTo>
                        <a:pt x="45" y="54"/>
                      </a:lnTo>
                      <a:lnTo>
                        <a:pt x="47" y="56"/>
                      </a:lnTo>
                      <a:lnTo>
                        <a:pt x="45" y="58"/>
                      </a:lnTo>
                      <a:lnTo>
                        <a:pt x="45" y="58"/>
                      </a:lnTo>
                      <a:lnTo>
                        <a:pt x="44" y="59"/>
                      </a:lnTo>
                      <a:lnTo>
                        <a:pt x="45" y="59"/>
                      </a:lnTo>
                      <a:close/>
                      <a:moveTo>
                        <a:pt x="48" y="38"/>
                      </a:moveTo>
                      <a:lnTo>
                        <a:pt x="48" y="38"/>
                      </a:lnTo>
                      <a:lnTo>
                        <a:pt x="47" y="37"/>
                      </a:lnTo>
                      <a:lnTo>
                        <a:pt x="47" y="37"/>
                      </a:lnTo>
                      <a:lnTo>
                        <a:pt x="47" y="37"/>
                      </a:lnTo>
                      <a:lnTo>
                        <a:pt x="48" y="37"/>
                      </a:lnTo>
                      <a:lnTo>
                        <a:pt x="48" y="38"/>
                      </a:lnTo>
                      <a:close/>
                      <a:moveTo>
                        <a:pt x="47" y="45"/>
                      </a:moveTo>
                      <a:lnTo>
                        <a:pt x="45" y="45"/>
                      </a:lnTo>
                      <a:lnTo>
                        <a:pt x="45" y="45"/>
                      </a:lnTo>
                      <a:lnTo>
                        <a:pt x="45" y="45"/>
                      </a:lnTo>
                      <a:lnTo>
                        <a:pt x="44" y="44"/>
                      </a:lnTo>
                      <a:lnTo>
                        <a:pt x="44" y="42"/>
                      </a:lnTo>
                      <a:lnTo>
                        <a:pt x="45" y="42"/>
                      </a:lnTo>
                      <a:lnTo>
                        <a:pt x="45" y="41"/>
                      </a:lnTo>
                      <a:lnTo>
                        <a:pt x="44" y="41"/>
                      </a:lnTo>
                      <a:lnTo>
                        <a:pt x="44" y="40"/>
                      </a:lnTo>
                      <a:lnTo>
                        <a:pt x="43" y="40"/>
                      </a:lnTo>
                      <a:lnTo>
                        <a:pt x="42" y="38"/>
                      </a:lnTo>
                      <a:lnTo>
                        <a:pt x="40" y="37"/>
                      </a:lnTo>
                      <a:lnTo>
                        <a:pt x="42" y="37"/>
                      </a:lnTo>
                      <a:lnTo>
                        <a:pt x="43" y="37"/>
                      </a:lnTo>
                      <a:lnTo>
                        <a:pt x="43" y="38"/>
                      </a:lnTo>
                      <a:lnTo>
                        <a:pt x="43" y="38"/>
                      </a:lnTo>
                      <a:lnTo>
                        <a:pt x="43" y="38"/>
                      </a:lnTo>
                      <a:lnTo>
                        <a:pt x="43" y="40"/>
                      </a:lnTo>
                      <a:lnTo>
                        <a:pt x="44" y="40"/>
                      </a:lnTo>
                      <a:lnTo>
                        <a:pt x="45" y="40"/>
                      </a:lnTo>
                      <a:lnTo>
                        <a:pt x="47" y="40"/>
                      </a:lnTo>
                      <a:lnTo>
                        <a:pt x="47" y="42"/>
                      </a:lnTo>
                      <a:lnTo>
                        <a:pt x="47" y="42"/>
                      </a:lnTo>
                      <a:lnTo>
                        <a:pt x="47" y="45"/>
                      </a:lnTo>
                      <a:close/>
                      <a:moveTo>
                        <a:pt x="53" y="32"/>
                      </a:moveTo>
                      <a:lnTo>
                        <a:pt x="53" y="32"/>
                      </a:lnTo>
                      <a:lnTo>
                        <a:pt x="53" y="32"/>
                      </a:lnTo>
                      <a:lnTo>
                        <a:pt x="54" y="32"/>
                      </a:lnTo>
                      <a:lnTo>
                        <a:pt x="54" y="32"/>
                      </a:lnTo>
                      <a:lnTo>
                        <a:pt x="54" y="33"/>
                      </a:lnTo>
                      <a:lnTo>
                        <a:pt x="54" y="33"/>
                      </a:lnTo>
                      <a:lnTo>
                        <a:pt x="56" y="33"/>
                      </a:lnTo>
                      <a:lnTo>
                        <a:pt x="57" y="33"/>
                      </a:lnTo>
                      <a:lnTo>
                        <a:pt x="57" y="33"/>
                      </a:lnTo>
                      <a:lnTo>
                        <a:pt x="58" y="33"/>
                      </a:lnTo>
                      <a:lnTo>
                        <a:pt x="58" y="35"/>
                      </a:lnTo>
                      <a:lnTo>
                        <a:pt x="58" y="35"/>
                      </a:lnTo>
                      <a:lnTo>
                        <a:pt x="58" y="36"/>
                      </a:lnTo>
                      <a:lnTo>
                        <a:pt x="58" y="36"/>
                      </a:lnTo>
                      <a:lnTo>
                        <a:pt x="58" y="36"/>
                      </a:lnTo>
                      <a:lnTo>
                        <a:pt x="63" y="50"/>
                      </a:lnTo>
                      <a:lnTo>
                        <a:pt x="62" y="50"/>
                      </a:lnTo>
                      <a:lnTo>
                        <a:pt x="62" y="50"/>
                      </a:lnTo>
                      <a:lnTo>
                        <a:pt x="62" y="51"/>
                      </a:lnTo>
                      <a:lnTo>
                        <a:pt x="61" y="52"/>
                      </a:lnTo>
                      <a:lnTo>
                        <a:pt x="61" y="54"/>
                      </a:lnTo>
                      <a:lnTo>
                        <a:pt x="59" y="55"/>
                      </a:lnTo>
                      <a:lnTo>
                        <a:pt x="59" y="55"/>
                      </a:lnTo>
                      <a:lnTo>
                        <a:pt x="58" y="55"/>
                      </a:lnTo>
                      <a:lnTo>
                        <a:pt x="58" y="54"/>
                      </a:lnTo>
                      <a:lnTo>
                        <a:pt x="58" y="52"/>
                      </a:lnTo>
                      <a:lnTo>
                        <a:pt x="58" y="52"/>
                      </a:lnTo>
                      <a:lnTo>
                        <a:pt x="58" y="51"/>
                      </a:lnTo>
                      <a:lnTo>
                        <a:pt x="58" y="51"/>
                      </a:lnTo>
                      <a:lnTo>
                        <a:pt x="57" y="51"/>
                      </a:lnTo>
                      <a:lnTo>
                        <a:pt x="57" y="49"/>
                      </a:lnTo>
                      <a:lnTo>
                        <a:pt x="56" y="46"/>
                      </a:lnTo>
                      <a:lnTo>
                        <a:pt x="54" y="44"/>
                      </a:lnTo>
                      <a:lnTo>
                        <a:pt x="54" y="41"/>
                      </a:lnTo>
                      <a:lnTo>
                        <a:pt x="53" y="40"/>
                      </a:lnTo>
                      <a:lnTo>
                        <a:pt x="53" y="38"/>
                      </a:lnTo>
                      <a:lnTo>
                        <a:pt x="53" y="38"/>
                      </a:lnTo>
                      <a:lnTo>
                        <a:pt x="53" y="38"/>
                      </a:lnTo>
                      <a:lnTo>
                        <a:pt x="51" y="40"/>
                      </a:lnTo>
                      <a:lnTo>
                        <a:pt x="52" y="42"/>
                      </a:lnTo>
                      <a:lnTo>
                        <a:pt x="53" y="44"/>
                      </a:lnTo>
                      <a:lnTo>
                        <a:pt x="54" y="47"/>
                      </a:lnTo>
                      <a:lnTo>
                        <a:pt x="54" y="49"/>
                      </a:lnTo>
                      <a:lnTo>
                        <a:pt x="54" y="49"/>
                      </a:lnTo>
                      <a:lnTo>
                        <a:pt x="54" y="49"/>
                      </a:lnTo>
                      <a:lnTo>
                        <a:pt x="54" y="50"/>
                      </a:lnTo>
                      <a:lnTo>
                        <a:pt x="54" y="50"/>
                      </a:lnTo>
                      <a:lnTo>
                        <a:pt x="54" y="50"/>
                      </a:lnTo>
                      <a:lnTo>
                        <a:pt x="54" y="51"/>
                      </a:lnTo>
                      <a:lnTo>
                        <a:pt x="56" y="52"/>
                      </a:lnTo>
                      <a:lnTo>
                        <a:pt x="56" y="52"/>
                      </a:lnTo>
                      <a:lnTo>
                        <a:pt x="56" y="54"/>
                      </a:lnTo>
                      <a:lnTo>
                        <a:pt x="56" y="54"/>
                      </a:lnTo>
                      <a:lnTo>
                        <a:pt x="56" y="54"/>
                      </a:lnTo>
                      <a:lnTo>
                        <a:pt x="56" y="54"/>
                      </a:lnTo>
                      <a:lnTo>
                        <a:pt x="56" y="54"/>
                      </a:lnTo>
                      <a:lnTo>
                        <a:pt x="56" y="54"/>
                      </a:lnTo>
                      <a:lnTo>
                        <a:pt x="54" y="55"/>
                      </a:lnTo>
                      <a:lnTo>
                        <a:pt x="54" y="55"/>
                      </a:lnTo>
                      <a:lnTo>
                        <a:pt x="54" y="54"/>
                      </a:lnTo>
                      <a:lnTo>
                        <a:pt x="54" y="54"/>
                      </a:lnTo>
                      <a:lnTo>
                        <a:pt x="54" y="54"/>
                      </a:lnTo>
                      <a:lnTo>
                        <a:pt x="53" y="54"/>
                      </a:lnTo>
                      <a:lnTo>
                        <a:pt x="53" y="54"/>
                      </a:lnTo>
                      <a:lnTo>
                        <a:pt x="52" y="54"/>
                      </a:lnTo>
                      <a:lnTo>
                        <a:pt x="52" y="54"/>
                      </a:lnTo>
                      <a:lnTo>
                        <a:pt x="51" y="54"/>
                      </a:lnTo>
                      <a:lnTo>
                        <a:pt x="51" y="55"/>
                      </a:lnTo>
                      <a:lnTo>
                        <a:pt x="51" y="56"/>
                      </a:lnTo>
                      <a:lnTo>
                        <a:pt x="51" y="56"/>
                      </a:lnTo>
                      <a:lnTo>
                        <a:pt x="51" y="58"/>
                      </a:lnTo>
                      <a:lnTo>
                        <a:pt x="51" y="58"/>
                      </a:lnTo>
                      <a:lnTo>
                        <a:pt x="51" y="58"/>
                      </a:lnTo>
                      <a:lnTo>
                        <a:pt x="51" y="58"/>
                      </a:lnTo>
                      <a:lnTo>
                        <a:pt x="51" y="58"/>
                      </a:lnTo>
                      <a:lnTo>
                        <a:pt x="51" y="58"/>
                      </a:lnTo>
                      <a:lnTo>
                        <a:pt x="51" y="58"/>
                      </a:lnTo>
                      <a:lnTo>
                        <a:pt x="51" y="58"/>
                      </a:lnTo>
                      <a:lnTo>
                        <a:pt x="51" y="58"/>
                      </a:lnTo>
                      <a:lnTo>
                        <a:pt x="51" y="58"/>
                      </a:lnTo>
                      <a:lnTo>
                        <a:pt x="51" y="58"/>
                      </a:lnTo>
                      <a:lnTo>
                        <a:pt x="51" y="58"/>
                      </a:lnTo>
                      <a:lnTo>
                        <a:pt x="51" y="58"/>
                      </a:lnTo>
                      <a:lnTo>
                        <a:pt x="51" y="58"/>
                      </a:lnTo>
                      <a:lnTo>
                        <a:pt x="49" y="58"/>
                      </a:lnTo>
                      <a:lnTo>
                        <a:pt x="49" y="59"/>
                      </a:lnTo>
                      <a:lnTo>
                        <a:pt x="49" y="59"/>
                      </a:lnTo>
                      <a:lnTo>
                        <a:pt x="48" y="59"/>
                      </a:lnTo>
                      <a:lnTo>
                        <a:pt x="48" y="59"/>
                      </a:lnTo>
                      <a:lnTo>
                        <a:pt x="47" y="59"/>
                      </a:lnTo>
                      <a:lnTo>
                        <a:pt x="47" y="59"/>
                      </a:lnTo>
                      <a:lnTo>
                        <a:pt x="47" y="59"/>
                      </a:lnTo>
                      <a:lnTo>
                        <a:pt x="47" y="59"/>
                      </a:lnTo>
                      <a:lnTo>
                        <a:pt x="47" y="59"/>
                      </a:lnTo>
                      <a:lnTo>
                        <a:pt x="47" y="59"/>
                      </a:lnTo>
                      <a:lnTo>
                        <a:pt x="47" y="59"/>
                      </a:lnTo>
                      <a:lnTo>
                        <a:pt x="47" y="58"/>
                      </a:lnTo>
                      <a:lnTo>
                        <a:pt x="47" y="58"/>
                      </a:lnTo>
                      <a:lnTo>
                        <a:pt x="47" y="58"/>
                      </a:lnTo>
                      <a:lnTo>
                        <a:pt x="47" y="58"/>
                      </a:lnTo>
                      <a:lnTo>
                        <a:pt x="47" y="58"/>
                      </a:lnTo>
                      <a:lnTo>
                        <a:pt x="47" y="58"/>
                      </a:lnTo>
                      <a:lnTo>
                        <a:pt x="47" y="58"/>
                      </a:lnTo>
                      <a:lnTo>
                        <a:pt x="47" y="58"/>
                      </a:lnTo>
                      <a:lnTo>
                        <a:pt x="47" y="58"/>
                      </a:lnTo>
                      <a:lnTo>
                        <a:pt x="48" y="56"/>
                      </a:lnTo>
                      <a:lnTo>
                        <a:pt x="48" y="56"/>
                      </a:lnTo>
                      <a:lnTo>
                        <a:pt x="49" y="55"/>
                      </a:lnTo>
                      <a:lnTo>
                        <a:pt x="49" y="54"/>
                      </a:lnTo>
                      <a:lnTo>
                        <a:pt x="48" y="52"/>
                      </a:lnTo>
                      <a:lnTo>
                        <a:pt x="48" y="52"/>
                      </a:lnTo>
                      <a:lnTo>
                        <a:pt x="48" y="52"/>
                      </a:lnTo>
                      <a:lnTo>
                        <a:pt x="48" y="51"/>
                      </a:lnTo>
                      <a:lnTo>
                        <a:pt x="48" y="50"/>
                      </a:lnTo>
                      <a:lnTo>
                        <a:pt x="48" y="49"/>
                      </a:lnTo>
                      <a:lnTo>
                        <a:pt x="48" y="46"/>
                      </a:lnTo>
                      <a:lnTo>
                        <a:pt x="48" y="45"/>
                      </a:lnTo>
                      <a:lnTo>
                        <a:pt x="49" y="45"/>
                      </a:lnTo>
                      <a:lnTo>
                        <a:pt x="49" y="45"/>
                      </a:lnTo>
                      <a:lnTo>
                        <a:pt x="49" y="41"/>
                      </a:lnTo>
                      <a:lnTo>
                        <a:pt x="49" y="40"/>
                      </a:lnTo>
                      <a:lnTo>
                        <a:pt x="48" y="40"/>
                      </a:lnTo>
                      <a:lnTo>
                        <a:pt x="48" y="40"/>
                      </a:lnTo>
                      <a:lnTo>
                        <a:pt x="49" y="37"/>
                      </a:lnTo>
                      <a:lnTo>
                        <a:pt x="53" y="36"/>
                      </a:lnTo>
                      <a:lnTo>
                        <a:pt x="53" y="32"/>
                      </a:lnTo>
                      <a:lnTo>
                        <a:pt x="53" y="32"/>
                      </a:lnTo>
                      <a:close/>
                      <a:moveTo>
                        <a:pt x="32" y="10"/>
                      </a:moveTo>
                      <a:lnTo>
                        <a:pt x="33" y="13"/>
                      </a:lnTo>
                      <a:lnTo>
                        <a:pt x="34" y="13"/>
                      </a:lnTo>
                      <a:lnTo>
                        <a:pt x="34" y="13"/>
                      </a:lnTo>
                      <a:lnTo>
                        <a:pt x="34" y="13"/>
                      </a:lnTo>
                      <a:lnTo>
                        <a:pt x="34" y="13"/>
                      </a:lnTo>
                      <a:lnTo>
                        <a:pt x="34" y="13"/>
                      </a:lnTo>
                      <a:lnTo>
                        <a:pt x="35" y="13"/>
                      </a:lnTo>
                      <a:lnTo>
                        <a:pt x="35" y="13"/>
                      </a:lnTo>
                      <a:lnTo>
                        <a:pt x="37" y="13"/>
                      </a:lnTo>
                      <a:lnTo>
                        <a:pt x="37" y="13"/>
                      </a:lnTo>
                      <a:lnTo>
                        <a:pt x="38" y="19"/>
                      </a:lnTo>
                      <a:lnTo>
                        <a:pt x="38" y="19"/>
                      </a:lnTo>
                      <a:lnTo>
                        <a:pt x="39" y="22"/>
                      </a:lnTo>
                      <a:lnTo>
                        <a:pt x="40" y="24"/>
                      </a:lnTo>
                      <a:lnTo>
                        <a:pt x="40" y="24"/>
                      </a:lnTo>
                      <a:lnTo>
                        <a:pt x="40" y="24"/>
                      </a:lnTo>
                      <a:lnTo>
                        <a:pt x="45" y="26"/>
                      </a:lnTo>
                      <a:lnTo>
                        <a:pt x="49" y="30"/>
                      </a:lnTo>
                      <a:lnTo>
                        <a:pt x="49" y="30"/>
                      </a:lnTo>
                      <a:lnTo>
                        <a:pt x="49" y="31"/>
                      </a:lnTo>
                      <a:lnTo>
                        <a:pt x="49" y="32"/>
                      </a:lnTo>
                      <a:lnTo>
                        <a:pt x="49" y="35"/>
                      </a:lnTo>
                      <a:lnTo>
                        <a:pt x="49" y="37"/>
                      </a:lnTo>
                      <a:lnTo>
                        <a:pt x="48" y="37"/>
                      </a:lnTo>
                      <a:lnTo>
                        <a:pt x="48" y="36"/>
                      </a:lnTo>
                      <a:lnTo>
                        <a:pt x="48" y="36"/>
                      </a:lnTo>
                      <a:lnTo>
                        <a:pt x="47" y="35"/>
                      </a:lnTo>
                      <a:lnTo>
                        <a:pt x="47" y="35"/>
                      </a:lnTo>
                      <a:lnTo>
                        <a:pt x="47" y="36"/>
                      </a:lnTo>
                      <a:lnTo>
                        <a:pt x="45" y="37"/>
                      </a:lnTo>
                      <a:lnTo>
                        <a:pt x="45" y="37"/>
                      </a:lnTo>
                      <a:lnTo>
                        <a:pt x="45" y="37"/>
                      </a:lnTo>
                      <a:lnTo>
                        <a:pt x="44" y="35"/>
                      </a:lnTo>
                      <a:lnTo>
                        <a:pt x="44" y="35"/>
                      </a:lnTo>
                      <a:lnTo>
                        <a:pt x="45" y="33"/>
                      </a:lnTo>
                      <a:lnTo>
                        <a:pt x="45" y="33"/>
                      </a:lnTo>
                      <a:lnTo>
                        <a:pt x="45" y="32"/>
                      </a:lnTo>
                      <a:lnTo>
                        <a:pt x="43" y="31"/>
                      </a:lnTo>
                      <a:lnTo>
                        <a:pt x="43" y="30"/>
                      </a:lnTo>
                      <a:lnTo>
                        <a:pt x="40" y="30"/>
                      </a:lnTo>
                      <a:lnTo>
                        <a:pt x="40" y="31"/>
                      </a:lnTo>
                      <a:lnTo>
                        <a:pt x="40" y="31"/>
                      </a:lnTo>
                      <a:lnTo>
                        <a:pt x="40" y="31"/>
                      </a:lnTo>
                      <a:lnTo>
                        <a:pt x="39" y="32"/>
                      </a:lnTo>
                      <a:lnTo>
                        <a:pt x="40" y="33"/>
                      </a:lnTo>
                      <a:lnTo>
                        <a:pt x="40" y="36"/>
                      </a:lnTo>
                      <a:lnTo>
                        <a:pt x="39" y="37"/>
                      </a:lnTo>
                      <a:lnTo>
                        <a:pt x="39" y="37"/>
                      </a:lnTo>
                      <a:lnTo>
                        <a:pt x="39" y="37"/>
                      </a:lnTo>
                      <a:lnTo>
                        <a:pt x="38" y="36"/>
                      </a:lnTo>
                      <a:lnTo>
                        <a:pt x="38" y="36"/>
                      </a:lnTo>
                      <a:lnTo>
                        <a:pt x="38" y="36"/>
                      </a:lnTo>
                      <a:lnTo>
                        <a:pt x="37" y="36"/>
                      </a:lnTo>
                      <a:lnTo>
                        <a:pt x="34" y="36"/>
                      </a:lnTo>
                      <a:lnTo>
                        <a:pt x="34" y="36"/>
                      </a:lnTo>
                      <a:lnTo>
                        <a:pt x="34" y="36"/>
                      </a:lnTo>
                      <a:lnTo>
                        <a:pt x="34" y="36"/>
                      </a:lnTo>
                      <a:lnTo>
                        <a:pt x="34" y="36"/>
                      </a:lnTo>
                      <a:lnTo>
                        <a:pt x="35" y="38"/>
                      </a:lnTo>
                      <a:lnTo>
                        <a:pt x="35" y="38"/>
                      </a:lnTo>
                      <a:lnTo>
                        <a:pt x="37" y="37"/>
                      </a:lnTo>
                      <a:lnTo>
                        <a:pt x="38" y="38"/>
                      </a:lnTo>
                      <a:lnTo>
                        <a:pt x="38" y="38"/>
                      </a:lnTo>
                      <a:lnTo>
                        <a:pt x="40" y="46"/>
                      </a:lnTo>
                      <a:lnTo>
                        <a:pt x="37" y="47"/>
                      </a:lnTo>
                      <a:lnTo>
                        <a:pt x="38" y="49"/>
                      </a:lnTo>
                      <a:lnTo>
                        <a:pt x="40" y="51"/>
                      </a:lnTo>
                      <a:lnTo>
                        <a:pt x="40" y="51"/>
                      </a:lnTo>
                      <a:lnTo>
                        <a:pt x="42" y="52"/>
                      </a:lnTo>
                      <a:lnTo>
                        <a:pt x="42" y="54"/>
                      </a:lnTo>
                      <a:lnTo>
                        <a:pt x="42" y="55"/>
                      </a:lnTo>
                      <a:lnTo>
                        <a:pt x="42" y="56"/>
                      </a:lnTo>
                      <a:lnTo>
                        <a:pt x="42" y="58"/>
                      </a:lnTo>
                      <a:lnTo>
                        <a:pt x="42" y="58"/>
                      </a:lnTo>
                      <a:lnTo>
                        <a:pt x="43" y="58"/>
                      </a:lnTo>
                      <a:lnTo>
                        <a:pt x="42" y="59"/>
                      </a:lnTo>
                      <a:lnTo>
                        <a:pt x="42" y="58"/>
                      </a:lnTo>
                      <a:lnTo>
                        <a:pt x="42" y="59"/>
                      </a:lnTo>
                      <a:lnTo>
                        <a:pt x="42" y="59"/>
                      </a:lnTo>
                      <a:lnTo>
                        <a:pt x="42" y="60"/>
                      </a:lnTo>
                      <a:lnTo>
                        <a:pt x="42" y="60"/>
                      </a:lnTo>
                      <a:lnTo>
                        <a:pt x="42" y="61"/>
                      </a:lnTo>
                      <a:lnTo>
                        <a:pt x="42" y="61"/>
                      </a:lnTo>
                      <a:lnTo>
                        <a:pt x="42" y="61"/>
                      </a:lnTo>
                      <a:lnTo>
                        <a:pt x="42" y="63"/>
                      </a:lnTo>
                      <a:lnTo>
                        <a:pt x="40" y="63"/>
                      </a:lnTo>
                      <a:lnTo>
                        <a:pt x="42" y="65"/>
                      </a:lnTo>
                      <a:lnTo>
                        <a:pt x="40" y="68"/>
                      </a:lnTo>
                      <a:lnTo>
                        <a:pt x="40" y="70"/>
                      </a:lnTo>
                      <a:lnTo>
                        <a:pt x="38" y="70"/>
                      </a:lnTo>
                      <a:lnTo>
                        <a:pt x="37" y="70"/>
                      </a:lnTo>
                      <a:lnTo>
                        <a:pt x="35" y="71"/>
                      </a:lnTo>
                      <a:lnTo>
                        <a:pt x="30" y="74"/>
                      </a:lnTo>
                      <a:lnTo>
                        <a:pt x="26" y="77"/>
                      </a:lnTo>
                      <a:lnTo>
                        <a:pt x="25" y="78"/>
                      </a:lnTo>
                      <a:lnTo>
                        <a:pt x="24" y="79"/>
                      </a:lnTo>
                      <a:lnTo>
                        <a:pt x="24" y="79"/>
                      </a:lnTo>
                      <a:lnTo>
                        <a:pt x="20" y="80"/>
                      </a:lnTo>
                      <a:lnTo>
                        <a:pt x="20" y="80"/>
                      </a:lnTo>
                      <a:lnTo>
                        <a:pt x="16" y="83"/>
                      </a:lnTo>
                      <a:lnTo>
                        <a:pt x="15" y="84"/>
                      </a:lnTo>
                      <a:lnTo>
                        <a:pt x="15" y="84"/>
                      </a:lnTo>
                      <a:lnTo>
                        <a:pt x="15" y="83"/>
                      </a:lnTo>
                      <a:lnTo>
                        <a:pt x="15" y="82"/>
                      </a:lnTo>
                      <a:lnTo>
                        <a:pt x="15" y="80"/>
                      </a:lnTo>
                      <a:lnTo>
                        <a:pt x="16" y="80"/>
                      </a:lnTo>
                      <a:lnTo>
                        <a:pt x="16" y="79"/>
                      </a:lnTo>
                      <a:lnTo>
                        <a:pt x="15" y="77"/>
                      </a:lnTo>
                      <a:lnTo>
                        <a:pt x="15" y="75"/>
                      </a:lnTo>
                      <a:lnTo>
                        <a:pt x="14" y="74"/>
                      </a:lnTo>
                      <a:lnTo>
                        <a:pt x="14" y="73"/>
                      </a:lnTo>
                      <a:lnTo>
                        <a:pt x="14" y="73"/>
                      </a:lnTo>
                      <a:lnTo>
                        <a:pt x="14" y="73"/>
                      </a:lnTo>
                      <a:lnTo>
                        <a:pt x="15" y="71"/>
                      </a:lnTo>
                      <a:lnTo>
                        <a:pt x="16" y="71"/>
                      </a:lnTo>
                      <a:lnTo>
                        <a:pt x="16" y="71"/>
                      </a:lnTo>
                      <a:lnTo>
                        <a:pt x="11" y="52"/>
                      </a:lnTo>
                      <a:lnTo>
                        <a:pt x="11" y="52"/>
                      </a:lnTo>
                      <a:lnTo>
                        <a:pt x="11" y="49"/>
                      </a:lnTo>
                      <a:lnTo>
                        <a:pt x="9" y="40"/>
                      </a:lnTo>
                      <a:lnTo>
                        <a:pt x="9" y="40"/>
                      </a:lnTo>
                      <a:lnTo>
                        <a:pt x="6" y="31"/>
                      </a:lnTo>
                      <a:lnTo>
                        <a:pt x="6" y="31"/>
                      </a:lnTo>
                      <a:lnTo>
                        <a:pt x="5" y="27"/>
                      </a:lnTo>
                      <a:lnTo>
                        <a:pt x="5" y="27"/>
                      </a:lnTo>
                      <a:lnTo>
                        <a:pt x="2" y="21"/>
                      </a:lnTo>
                      <a:lnTo>
                        <a:pt x="2" y="18"/>
                      </a:lnTo>
                      <a:lnTo>
                        <a:pt x="0" y="10"/>
                      </a:lnTo>
                      <a:lnTo>
                        <a:pt x="15" y="5"/>
                      </a:lnTo>
                      <a:lnTo>
                        <a:pt x="15" y="5"/>
                      </a:lnTo>
                      <a:lnTo>
                        <a:pt x="16" y="5"/>
                      </a:lnTo>
                      <a:lnTo>
                        <a:pt x="19" y="4"/>
                      </a:lnTo>
                      <a:lnTo>
                        <a:pt x="19" y="4"/>
                      </a:lnTo>
                      <a:lnTo>
                        <a:pt x="21" y="3"/>
                      </a:lnTo>
                      <a:lnTo>
                        <a:pt x="21" y="3"/>
                      </a:lnTo>
                      <a:lnTo>
                        <a:pt x="21" y="3"/>
                      </a:lnTo>
                      <a:lnTo>
                        <a:pt x="24" y="3"/>
                      </a:lnTo>
                      <a:lnTo>
                        <a:pt x="29" y="0"/>
                      </a:lnTo>
                      <a:lnTo>
                        <a:pt x="30" y="4"/>
                      </a:lnTo>
                      <a:lnTo>
                        <a:pt x="32" y="7"/>
                      </a:lnTo>
                      <a:lnTo>
                        <a:pt x="32" y="7"/>
                      </a:lnTo>
                      <a:lnTo>
                        <a:pt x="32" y="10"/>
                      </a:lnTo>
                      <a:lnTo>
                        <a:pt x="32" y="10"/>
                      </a:lnTo>
                      <a:close/>
                    </a:path>
                  </a:pathLst>
                </a:custGeom>
                <a:solidFill>
                  <a:srgbClr val="BFFF8C"/>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5" name="Freeform 182"/>
                <p:cNvSpPr>
                  <a:spLocks/>
                </p:cNvSpPr>
                <p:nvPr/>
              </p:nvSpPr>
              <p:spPr bwMode="auto">
                <a:xfrm>
                  <a:off x="7670801" y="3995738"/>
                  <a:ext cx="658813" cy="515938"/>
                </a:xfrm>
                <a:custGeom>
                  <a:avLst/>
                  <a:gdLst>
                    <a:gd name="T0" fmla="*/ 88 w 415"/>
                    <a:gd name="T1" fmla="*/ 10 h 325"/>
                    <a:gd name="T2" fmla="*/ 124 w 415"/>
                    <a:gd name="T3" fmla="*/ 7 h 325"/>
                    <a:gd name="T4" fmla="*/ 159 w 415"/>
                    <a:gd name="T5" fmla="*/ 1 h 325"/>
                    <a:gd name="T6" fmla="*/ 185 w 415"/>
                    <a:gd name="T7" fmla="*/ 4 h 325"/>
                    <a:gd name="T8" fmla="*/ 185 w 415"/>
                    <a:gd name="T9" fmla="*/ 10 h 325"/>
                    <a:gd name="T10" fmla="*/ 206 w 415"/>
                    <a:gd name="T11" fmla="*/ 17 h 325"/>
                    <a:gd name="T12" fmla="*/ 223 w 415"/>
                    <a:gd name="T13" fmla="*/ 29 h 325"/>
                    <a:gd name="T14" fmla="*/ 238 w 415"/>
                    <a:gd name="T15" fmla="*/ 27 h 325"/>
                    <a:gd name="T16" fmla="*/ 248 w 415"/>
                    <a:gd name="T17" fmla="*/ 24 h 325"/>
                    <a:gd name="T18" fmla="*/ 281 w 415"/>
                    <a:gd name="T19" fmla="*/ 20 h 325"/>
                    <a:gd name="T20" fmla="*/ 300 w 415"/>
                    <a:gd name="T21" fmla="*/ 17 h 325"/>
                    <a:gd name="T22" fmla="*/ 319 w 415"/>
                    <a:gd name="T23" fmla="*/ 29 h 325"/>
                    <a:gd name="T24" fmla="*/ 323 w 415"/>
                    <a:gd name="T25" fmla="*/ 32 h 325"/>
                    <a:gd name="T26" fmla="*/ 350 w 415"/>
                    <a:gd name="T27" fmla="*/ 52 h 325"/>
                    <a:gd name="T28" fmla="*/ 415 w 415"/>
                    <a:gd name="T29" fmla="*/ 99 h 325"/>
                    <a:gd name="T30" fmla="*/ 390 w 415"/>
                    <a:gd name="T31" fmla="*/ 120 h 325"/>
                    <a:gd name="T32" fmla="*/ 375 w 415"/>
                    <a:gd name="T33" fmla="*/ 149 h 325"/>
                    <a:gd name="T34" fmla="*/ 373 w 415"/>
                    <a:gd name="T35" fmla="*/ 173 h 325"/>
                    <a:gd name="T36" fmla="*/ 366 w 415"/>
                    <a:gd name="T37" fmla="*/ 188 h 325"/>
                    <a:gd name="T38" fmla="*/ 359 w 415"/>
                    <a:gd name="T39" fmla="*/ 202 h 325"/>
                    <a:gd name="T40" fmla="*/ 348 w 415"/>
                    <a:gd name="T41" fmla="*/ 200 h 325"/>
                    <a:gd name="T42" fmla="*/ 342 w 415"/>
                    <a:gd name="T43" fmla="*/ 211 h 325"/>
                    <a:gd name="T44" fmla="*/ 346 w 415"/>
                    <a:gd name="T45" fmla="*/ 212 h 325"/>
                    <a:gd name="T46" fmla="*/ 336 w 415"/>
                    <a:gd name="T47" fmla="*/ 225 h 325"/>
                    <a:gd name="T48" fmla="*/ 324 w 415"/>
                    <a:gd name="T49" fmla="*/ 234 h 325"/>
                    <a:gd name="T50" fmla="*/ 322 w 415"/>
                    <a:gd name="T51" fmla="*/ 245 h 325"/>
                    <a:gd name="T52" fmla="*/ 313 w 415"/>
                    <a:gd name="T53" fmla="*/ 253 h 325"/>
                    <a:gd name="T54" fmla="*/ 300 w 415"/>
                    <a:gd name="T55" fmla="*/ 261 h 325"/>
                    <a:gd name="T56" fmla="*/ 289 w 415"/>
                    <a:gd name="T57" fmla="*/ 270 h 325"/>
                    <a:gd name="T58" fmla="*/ 284 w 415"/>
                    <a:gd name="T59" fmla="*/ 272 h 325"/>
                    <a:gd name="T60" fmla="*/ 277 w 415"/>
                    <a:gd name="T61" fmla="*/ 272 h 325"/>
                    <a:gd name="T62" fmla="*/ 284 w 415"/>
                    <a:gd name="T63" fmla="*/ 281 h 325"/>
                    <a:gd name="T64" fmla="*/ 277 w 415"/>
                    <a:gd name="T65" fmla="*/ 292 h 325"/>
                    <a:gd name="T66" fmla="*/ 267 w 415"/>
                    <a:gd name="T67" fmla="*/ 300 h 325"/>
                    <a:gd name="T68" fmla="*/ 256 w 415"/>
                    <a:gd name="T69" fmla="*/ 317 h 325"/>
                    <a:gd name="T70" fmla="*/ 251 w 415"/>
                    <a:gd name="T71" fmla="*/ 324 h 325"/>
                    <a:gd name="T72" fmla="*/ 229 w 415"/>
                    <a:gd name="T73" fmla="*/ 315 h 325"/>
                    <a:gd name="T74" fmla="*/ 221 w 415"/>
                    <a:gd name="T75" fmla="*/ 295 h 325"/>
                    <a:gd name="T76" fmla="*/ 199 w 415"/>
                    <a:gd name="T77" fmla="*/ 273 h 325"/>
                    <a:gd name="T78" fmla="*/ 195 w 415"/>
                    <a:gd name="T79" fmla="*/ 258 h 325"/>
                    <a:gd name="T80" fmla="*/ 178 w 415"/>
                    <a:gd name="T81" fmla="*/ 228 h 325"/>
                    <a:gd name="T82" fmla="*/ 143 w 415"/>
                    <a:gd name="T83" fmla="*/ 203 h 325"/>
                    <a:gd name="T84" fmla="*/ 129 w 415"/>
                    <a:gd name="T85" fmla="*/ 182 h 325"/>
                    <a:gd name="T86" fmla="*/ 118 w 415"/>
                    <a:gd name="T87" fmla="*/ 178 h 325"/>
                    <a:gd name="T88" fmla="*/ 92 w 415"/>
                    <a:gd name="T89" fmla="*/ 153 h 325"/>
                    <a:gd name="T90" fmla="*/ 69 w 415"/>
                    <a:gd name="T91" fmla="*/ 132 h 325"/>
                    <a:gd name="T92" fmla="*/ 65 w 415"/>
                    <a:gd name="T93" fmla="*/ 128 h 325"/>
                    <a:gd name="T94" fmla="*/ 58 w 415"/>
                    <a:gd name="T95" fmla="*/ 118 h 325"/>
                    <a:gd name="T96" fmla="*/ 42 w 415"/>
                    <a:gd name="T97" fmla="*/ 94 h 325"/>
                    <a:gd name="T98" fmla="*/ 32 w 415"/>
                    <a:gd name="T99" fmla="*/ 95 h 325"/>
                    <a:gd name="T100" fmla="*/ 17 w 415"/>
                    <a:gd name="T101" fmla="*/ 85 h 325"/>
                    <a:gd name="T102" fmla="*/ 0 w 415"/>
                    <a:gd name="T103" fmla="*/ 76 h 325"/>
                    <a:gd name="T104" fmla="*/ 4 w 415"/>
                    <a:gd name="T105" fmla="*/ 62 h 325"/>
                    <a:gd name="T106" fmla="*/ 42 w 415"/>
                    <a:gd name="T107" fmla="*/ 29 h 325"/>
                    <a:gd name="T108" fmla="*/ 49 w 415"/>
                    <a:gd name="T109" fmla="*/ 24 h 325"/>
                    <a:gd name="T110" fmla="*/ 63 w 415"/>
                    <a:gd name="T111" fmla="*/ 1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325">
                      <a:moveTo>
                        <a:pt x="75" y="10"/>
                      </a:moveTo>
                      <a:lnTo>
                        <a:pt x="80" y="10"/>
                      </a:lnTo>
                      <a:lnTo>
                        <a:pt x="83" y="10"/>
                      </a:lnTo>
                      <a:lnTo>
                        <a:pt x="85" y="10"/>
                      </a:lnTo>
                      <a:lnTo>
                        <a:pt x="85" y="10"/>
                      </a:lnTo>
                      <a:lnTo>
                        <a:pt x="87" y="10"/>
                      </a:lnTo>
                      <a:lnTo>
                        <a:pt x="88" y="10"/>
                      </a:lnTo>
                      <a:lnTo>
                        <a:pt x="89" y="10"/>
                      </a:lnTo>
                      <a:lnTo>
                        <a:pt x="89" y="10"/>
                      </a:lnTo>
                      <a:lnTo>
                        <a:pt x="91" y="9"/>
                      </a:lnTo>
                      <a:lnTo>
                        <a:pt x="107" y="8"/>
                      </a:lnTo>
                      <a:lnTo>
                        <a:pt x="115" y="7"/>
                      </a:lnTo>
                      <a:lnTo>
                        <a:pt x="116" y="7"/>
                      </a:lnTo>
                      <a:lnTo>
                        <a:pt x="124" y="7"/>
                      </a:lnTo>
                      <a:lnTo>
                        <a:pt x="146" y="4"/>
                      </a:lnTo>
                      <a:lnTo>
                        <a:pt x="146" y="4"/>
                      </a:lnTo>
                      <a:lnTo>
                        <a:pt x="149" y="3"/>
                      </a:lnTo>
                      <a:lnTo>
                        <a:pt x="149" y="3"/>
                      </a:lnTo>
                      <a:lnTo>
                        <a:pt x="157" y="3"/>
                      </a:lnTo>
                      <a:lnTo>
                        <a:pt x="157" y="3"/>
                      </a:lnTo>
                      <a:lnTo>
                        <a:pt x="159" y="1"/>
                      </a:lnTo>
                      <a:lnTo>
                        <a:pt x="164" y="1"/>
                      </a:lnTo>
                      <a:lnTo>
                        <a:pt x="167" y="1"/>
                      </a:lnTo>
                      <a:lnTo>
                        <a:pt x="167" y="1"/>
                      </a:lnTo>
                      <a:lnTo>
                        <a:pt x="179" y="0"/>
                      </a:lnTo>
                      <a:lnTo>
                        <a:pt x="183" y="0"/>
                      </a:lnTo>
                      <a:lnTo>
                        <a:pt x="183" y="0"/>
                      </a:lnTo>
                      <a:lnTo>
                        <a:pt x="185" y="4"/>
                      </a:lnTo>
                      <a:lnTo>
                        <a:pt x="185" y="4"/>
                      </a:lnTo>
                      <a:lnTo>
                        <a:pt x="183" y="5"/>
                      </a:lnTo>
                      <a:lnTo>
                        <a:pt x="183" y="5"/>
                      </a:lnTo>
                      <a:lnTo>
                        <a:pt x="183" y="7"/>
                      </a:lnTo>
                      <a:lnTo>
                        <a:pt x="183" y="8"/>
                      </a:lnTo>
                      <a:lnTo>
                        <a:pt x="183" y="9"/>
                      </a:lnTo>
                      <a:lnTo>
                        <a:pt x="185" y="10"/>
                      </a:lnTo>
                      <a:lnTo>
                        <a:pt x="191" y="4"/>
                      </a:lnTo>
                      <a:lnTo>
                        <a:pt x="192" y="3"/>
                      </a:lnTo>
                      <a:lnTo>
                        <a:pt x="196" y="5"/>
                      </a:lnTo>
                      <a:lnTo>
                        <a:pt x="196" y="5"/>
                      </a:lnTo>
                      <a:lnTo>
                        <a:pt x="202" y="13"/>
                      </a:lnTo>
                      <a:lnTo>
                        <a:pt x="206" y="15"/>
                      </a:lnTo>
                      <a:lnTo>
                        <a:pt x="206" y="17"/>
                      </a:lnTo>
                      <a:lnTo>
                        <a:pt x="209" y="18"/>
                      </a:lnTo>
                      <a:lnTo>
                        <a:pt x="209" y="31"/>
                      </a:lnTo>
                      <a:lnTo>
                        <a:pt x="211" y="31"/>
                      </a:lnTo>
                      <a:lnTo>
                        <a:pt x="211" y="31"/>
                      </a:lnTo>
                      <a:lnTo>
                        <a:pt x="221" y="29"/>
                      </a:lnTo>
                      <a:lnTo>
                        <a:pt x="221" y="29"/>
                      </a:lnTo>
                      <a:lnTo>
                        <a:pt x="223" y="29"/>
                      </a:lnTo>
                      <a:lnTo>
                        <a:pt x="223" y="29"/>
                      </a:lnTo>
                      <a:lnTo>
                        <a:pt x="224" y="28"/>
                      </a:lnTo>
                      <a:lnTo>
                        <a:pt x="229" y="28"/>
                      </a:lnTo>
                      <a:lnTo>
                        <a:pt x="229" y="28"/>
                      </a:lnTo>
                      <a:lnTo>
                        <a:pt x="235" y="27"/>
                      </a:lnTo>
                      <a:lnTo>
                        <a:pt x="238" y="27"/>
                      </a:lnTo>
                      <a:lnTo>
                        <a:pt x="238" y="27"/>
                      </a:lnTo>
                      <a:lnTo>
                        <a:pt x="239" y="27"/>
                      </a:lnTo>
                      <a:lnTo>
                        <a:pt x="239" y="26"/>
                      </a:lnTo>
                      <a:lnTo>
                        <a:pt x="240" y="26"/>
                      </a:lnTo>
                      <a:lnTo>
                        <a:pt x="240" y="26"/>
                      </a:lnTo>
                      <a:lnTo>
                        <a:pt x="240" y="26"/>
                      </a:lnTo>
                      <a:lnTo>
                        <a:pt x="242" y="26"/>
                      </a:lnTo>
                      <a:lnTo>
                        <a:pt x="248" y="24"/>
                      </a:lnTo>
                      <a:lnTo>
                        <a:pt x="267" y="22"/>
                      </a:lnTo>
                      <a:lnTo>
                        <a:pt x="267" y="22"/>
                      </a:lnTo>
                      <a:lnTo>
                        <a:pt x="268" y="22"/>
                      </a:lnTo>
                      <a:lnTo>
                        <a:pt x="268" y="22"/>
                      </a:lnTo>
                      <a:lnTo>
                        <a:pt x="271" y="22"/>
                      </a:lnTo>
                      <a:lnTo>
                        <a:pt x="272" y="22"/>
                      </a:lnTo>
                      <a:lnTo>
                        <a:pt x="281" y="20"/>
                      </a:lnTo>
                      <a:lnTo>
                        <a:pt x="294" y="18"/>
                      </a:lnTo>
                      <a:lnTo>
                        <a:pt x="294" y="18"/>
                      </a:lnTo>
                      <a:lnTo>
                        <a:pt x="296" y="18"/>
                      </a:lnTo>
                      <a:lnTo>
                        <a:pt x="296" y="18"/>
                      </a:lnTo>
                      <a:lnTo>
                        <a:pt x="300" y="17"/>
                      </a:lnTo>
                      <a:lnTo>
                        <a:pt x="300" y="17"/>
                      </a:lnTo>
                      <a:lnTo>
                        <a:pt x="300" y="17"/>
                      </a:lnTo>
                      <a:lnTo>
                        <a:pt x="305" y="19"/>
                      </a:lnTo>
                      <a:lnTo>
                        <a:pt x="307" y="19"/>
                      </a:lnTo>
                      <a:lnTo>
                        <a:pt x="313" y="24"/>
                      </a:lnTo>
                      <a:lnTo>
                        <a:pt x="313" y="26"/>
                      </a:lnTo>
                      <a:lnTo>
                        <a:pt x="317" y="27"/>
                      </a:lnTo>
                      <a:lnTo>
                        <a:pt x="317" y="28"/>
                      </a:lnTo>
                      <a:lnTo>
                        <a:pt x="319" y="29"/>
                      </a:lnTo>
                      <a:lnTo>
                        <a:pt x="320" y="31"/>
                      </a:lnTo>
                      <a:lnTo>
                        <a:pt x="322" y="31"/>
                      </a:lnTo>
                      <a:lnTo>
                        <a:pt x="322" y="31"/>
                      </a:lnTo>
                      <a:lnTo>
                        <a:pt x="323" y="32"/>
                      </a:lnTo>
                      <a:lnTo>
                        <a:pt x="323" y="32"/>
                      </a:lnTo>
                      <a:lnTo>
                        <a:pt x="323" y="32"/>
                      </a:lnTo>
                      <a:lnTo>
                        <a:pt x="323" y="32"/>
                      </a:lnTo>
                      <a:lnTo>
                        <a:pt x="333" y="40"/>
                      </a:lnTo>
                      <a:lnTo>
                        <a:pt x="336" y="41"/>
                      </a:lnTo>
                      <a:lnTo>
                        <a:pt x="336" y="42"/>
                      </a:lnTo>
                      <a:lnTo>
                        <a:pt x="336" y="42"/>
                      </a:lnTo>
                      <a:lnTo>
                        <a:pt x="348" y="51"/>
                      </a:lnTo>
                      <a:lnTo>
                        <a:pt x="350" y="51"/>
                      </a:lnTo>
                      <a:lnTo>
                        <a:pt x="350" y="52"/>
                      </a:lnTo>
                      <a:lnTo>
                        <a:pt x="354" y="55"/>
                      </a:lnTo>
                      <a:lnTo>
                        <a:pt x="354" y="55"/>
                      </a:lnTo>
                      <a:lnTo>
                        <a:pt x="361" y="60"/>
                      </a:lnTo>
                      <a:lnTo>
                        <a:pt x="397" y="87"/>
                      </a:lnTo>
                      <a:lnTo>
                        <a:pt x="397" y="87"/>
                      </a:lnTo>
                      <a:lnTo>
                        <a:pt x="403" y="90"/>
                      </a:lnTo>
                      <a:lnTo>
                        <a:pt x="415" y="99"/>
                      </a:lnTo>
                      <a:lnTo>
                        <a:pt x="413" y="99"/>
                      </a:lnTo>
                      <a:lnTo>
                        <a:pt x="411" y="101"/>
                      </a:lnTo>
                      <a:lnTo>
                        <a:pt x="404" y="104"/>
                      </a:lnTo>
                      <a:lnTo>
                        <a:pt x="401" y="107"/>
                      </a:lnTo>
                      <a:lnTo>
                        <a:pt x="397" y="112"/>
                      </a:lnTo>
                      <a:lnTo>
                        <a:pt x="394" y="115"/>
                      </a:lnTo>
                      <a:lnTo>
                        <a:pt x="390" y="120"/>
                      </a:lnTo>
                      <a:lnTo>
                        <a:pt x="385" y="127"/>
                      </a:lnTo>
                      <a:lnTo>
                        <a:pt x="381" y="136"/>
                      </a:lnTo>
                      <a:lnTo>
                        <a:pt x="381" y="136"/>
                      </a:lnTo>
                      <a:lnTo>
                        <a:pt x="380" y="140"/>
                      </a:lnTo>
                      <a:lnTo>
                        <a:pt x="379" y="141"/>
                      </a:lnTo>
                      <a:lnTo>
                        <a:pt x="376" y="146"/>
                      </a:lnTo>
                      <a:lnTo>
                        <a:pt x="375" y="149"/>
                      </a:lnTo>
                      <a:lnTo>
                        <a:pt x="374" y="155"/>
                      </a:lnTo>
                      <a:lnTo>
                        <a:pt x="373" y="158"/>
                      </a:lnTo>
                      <a:lnTo>
                        <a:pt x="373" y="162"/>
                      </a:lnTo>
                      <a:lnTo>
                        <a:pt x="373" y="163"/>
                      </a:lnTo>
                      <a:lnTo>
                        <a:pt x="373" y="164"/>
                      </a:lnTo>
                      <a:lnTo>
                        <a:pt x="373" y="172"/>
                      </a:lnTo>
                      <a:lnTo>
                        <a:pt x="373" y="173"/>
                      </a:lnTo>
                      <a:lnTo>
                        <a:pt x="374" y="177"/>
                      </a:lnTo>
                      <a:lnTo>
                        <a:pt x="374" y="181"/>
                      </a:lnTo>
                      <a:lnTo>
                        <a:pt x="373" y="182"/>
                      </a:lnTo>
                      <a:lnTo>
                        <a:pt x="371" y="183"/>
                      </a:lnTo>
                      <a:lnTo>
                        <a:pt x="370" y="184"/>
                      </a:lnTo>
                      <a:lnTo>
                        <a:pt x="370" y="187"/>
                      </a:lnTo>
                      <a:lnTo>
                        <a:pt x="366" y="188"/>
                      </a:lnTo>
                      <a:lnTo>
                        <a:pt x="366" y="188"/>
                      </a:lnTo>
                      <a:lnTo>
                        <a:pt x="364" y="191"/>
                      </a:lnTo>
                      <a:lnTo>
                        <a:pt x="364" y="193"/>
                      </a:lnTo>
                      <a:lnTo>
                        <a:pt x="364" y="195"/>
                      </a:lnTo>
                      <a:lnTo>
                        <a:pt x="364" y="196"/>
                      </a:lnTo>
                      <a:lnTo>
                        <a:pt x="362" y="201"/>
                      </a:lnTo>
                      <a:lnTo>
                        <a:pt x="359" y="202"/>
                      </a:lnTo>
                      <a:lnTo>
                        <a:pt x="357" y="201"/>
                      </a:lnTo>
                      <a:lnTo>
                        <a:pt x="357" y="201"/>
                      </a:lnTo>
                      <a:lnTo>
                        <a:pt x="354" y="202"/>
                      </a:lnTo>
                      <a:lnTo>
                        <a:pt x="352" y="203"/>
                      </a:lnTo>
                      <a:lnTo>
                        <a:pt x="351" y="202"/>
                      </a:lnTo>
                      <a:lnTo>
                        <a:pt x="350" y="200"/>
                      </a:lnTo>
                      <a:lnTo>
                        <a:pt x="348" y="200"/>
                      </a:lnTo>
                      <a:lnTo>
                        <a:pt x="346" y="202"/>
                      </a:lnTo>
                      <a:lnTo>
                        <a:pt x="343" y="203"/>
                      </a:lnTo>
                      <a:lnTo>
                        <a:pt x="343" y="206"/>
                      </a:lnTo>
                      <a:lnTo>
                        <a:pt x="342" y="207"/>
                      </a:lnTo>
                      <a:lnTo>
                        <a:pt x="342" y="209"/>
                      </a:lnTo>
                      <a:lnTo>
                        <a:pt x="342" y="210"/>
                      </a:lnTo>
                      <a:lnTo>
                        <a:pt x="342" y="211"/>
                      </a:lnTo>
                      <a:lnTo>
                        <a:pt x="342" y="212"/>
                      </a:lnTo>
                      <a:lnTo>
                        <a:pt x="343" y="212"/>
                      </a:lnTo>
                      <a:lnTo>
                        <a:pt x="345" y="212"/>
                      </a:lnTo>
                      <a:lnTo>
                        <a:pt x="345" y="212"/>
                      </a:lnTo>
                      <a:lnTo>
                        <a:pt x="346" y="211"/>
                      </a:lnTo>
                      <a:lnTo>
                        <a:pt x="346" y="211"/>
                      </a:lnTo>
                      <a:lnTo>
                        <a:pt x="346" y="212"/>
                      </a:lnTo>
                      <a:lnTo>
                        <a:pt x="346" y="215"/>
                      </a:lnTo>
                      <a:lnTo>
                        <a:pt x="342" y="217"/>
                      </a:lnTo>
                      <a:lnTo>
                        <a:pt x="340" y="219"/>
                      </a:lnTo>
                      <a:lnTo>
                        <a:pt x="337" y="223"/>
                      </a:lnTo>
                      <a:lnTo>
                        <a:pt x="337" y="224"/>
                      </a:lnTo>
                      <a:lnTo>
                        <a:pt x="337" y="224"/>
                      </a:lnTo>
                      <a:lnTo>
                        <a:pt x="336" y="225"/>
                      </a:lnTo>
                      <a:lnTo>
                        <a:pt x="336" y="226"/>
                      </a:lnTo>
                      <a:lnTo>
                        <a:pt x="336" y="228"/>
                      </a:lnTo>
                      <a:lnTo>
                        <a:pt x="329" y="231"/>
                      </a:lnTo>
                      <a:lnTo>
                        <a:pt x="328" y="233"/>
                      </a:lnTo>
                      <a:lnTo>
                        <a:pt x="327" y="234"/>
                      </a:lnTo>
                      <a:lnTo>
                        <a:pt x="326" y="234"/>
                      </a:lnTo>
                      <a:lnTo>
                        <a:pt x="324" y="234"/>
                      </a:lnTo>
                      <a:lnTo>
                        <a:pt x="324" y="235"/>
                      </a:lnTo>
                      <a:lnTo>
                        <a:pt x="324" y="237"/>
                      </a:lnTo>
                      <a:lnTo>
                        <a:pt x="324" y="237"/>
                      </a:lnTo>
                      <a:lnTo>
                        <a:pt x="324" y="238"/>
                      </a:lnTo>
                      <a:lnTo>
                        <a:pt x="324" y="242"/>
                      </a:lnTo>
                      <a:lnTo>
                        <a:pt x="324" y="243"/>
                      </a:lnTo>
                      <a:lnTo>
                        <a:pt x="322" y="245"/>
                      </a:lnTo>
                      <a:lnTo>
                        <a:pt x="318" y="248"/>
                      </a:lnTo>
                      <a:lnTo>
                        <a:pt x="318" y="249"/>
                      </a:lnTo>
                      <a:lnTo>
                        <a:pt x="317" y="250"/>
                      </a:lnTo>
                      <a:lnTo>
                        <a:pt x="317" y="252"/>
                      </a:lnTo>
                      <a:lnTo>
                        <a:pt x="315" y="252"/>
                      </a:lnTo>
                      <a:lnTo>
                        <a:pt x="315" y="252"/>
                      </a:lnTo>
                      <a:lnTo>
                        <a:pt x="313" y="253"/>
                      </a:lnTo>
                      <a:lnTo>
                        <a:pt x="309" y="254"/>
                      </a:lnTo>
                      <a:lnTo>
                        <a:pt x="307" y="256"/>
                      </a:lnTo>
                      <a:lnTo>
                        <a:pt x="304" y="258"/>
                      </a:lnTo>
                      <a:lnTo>
                        <a:pt x="303" y="259"/>
                      </a:lnTo>
                      <a:lnTo>
                        <a:pt x="303" y="262"/>
                      </a:lnTo>
                      <a:lnTo>
                        <a:pt x="301" y="261"/>
                      </a:lnTo>
                      <a:lnTo>
                        <a:pt x="300" y="261"/>
                      </a:lnTo>
                      <a:lnTo>
                        <a:pt x="300" y="261"/>
                      </a:lnTo>
                      <a:lnTo>
                        <a:pt x="296" y="264"/>
                      </a:lnTo>
                      <a:lnTo>
                        <a:pt x="296" y="264"/>
                      </a:lnTo>
                      <a:lnTo>
                        <a:pt x="294" y="266"/>
                      </a:lnTo>
                      <a:lnTo>
                        <a:pt x="290" y="271"/>
                      </a:lnTo>
                      <a:lnTo>
                        <a:pt x="290" y="271"/>
                      </a:lnTo>
                      <a:lnTo>
                        <a:pt x="289" y="270"/>
                      </a:lnTo>
                      <a:lnTo>
                        <a:pt x="287" y="270"/>
                      </a:lnTo>
                      <a:lnTo>
                        <a:pt x="286" y="271"/>
                      </a:lnTo>
                      <a:lnTo>
                        <a:pt x="286" y="272"/>
                      </a:lnTo>
                      <a:lnTo>
                        <a:pt x="285" y="272"/>
                      </a:lnTo>
                      <a:lnTo>
                        <a:pt x="284" y="273"/>
                      </a:lnTo>
                      <a:lnTo>
                        <a:pt x="284" y="273"/>
                      </a:lnTo>
                      <a:lnTo>
                        <a:pt x="284" y="272"/>
                      </a:lnTo>
                      <a:lnTo>
                        <a:pt x="282" y="271"/>
                      </a:lnTo>
                      <a:lnTo>
                        <a:pt x="282" y="270"/>
                      </a:lnTo>
                      <a:lnTo>
                        <a:pt x="281" y="270"/>
                      </a:lnTo>
                      <a:lnTo>
                        <a:pt x="280" y="271"/>
                      </a:lnTo>
                      <a:lnTo>
                        <a:pt x="279" y="271"/>
                      </a:lnTo>
                      <a:lnTo>
                        <a:pt x="279" y="271"/>
                      </a:lnTo>
                      <a:lnTo>
                        <a:pt x="277" y="272"/>
                      </a:lnTo>
                      <a:lnTo>
                        <a:pt x="277" y="273"/>
                      </a:lnTo>
                      <a:lnTo>
                        <a:pt x="277" y="275"/>
                      </a:lnTo>
                      <a:lnTo>
                        <a:pt x="279" y="276"/>
                      </a:lnTo>
                      <a:lnTo>
                        <a:pt x="280" y="278"/>
                      </a:lnTo>
                      <a:lnTo>
                        <a:pt x="281" y="278"/>
                      </a:lnTo>
                      <a:lnTo>
                        <a:pt x="282" y="280"/>
                      </a:lnTo>
                      <a:lnTo>
                        <a:pt x="284" y="281"/>
                      </a:lnTo>
                      <a:lnTo>
                        <a:pt x="284" y="282"/>
                      </a:lnTo>
                      <a:lnTo>
                        <a:pt x="284" y="284"/>
                      </a:lnTo>
                      <a:lnTo>
                        <a:pt x="282" y="286"/>
                      </a:lnTo>
                      <a:lnTo>
                        <a:pt x="282" y="287"/>
                      </a:lnTo>
                      <a:lnTo>
                        <a:pt x="282" y="289"/>
                      </a:lnTo>
                      <a:lnTo>
                        <a:pt x="282" y="290"/>
                      </a:lnTo>
                      <a:lnTo>
                        <a:pt x="277" y="292"/>
                      </a:lnTo>
                      <a:lnTo>
                        <a:pt x="276" y="294"/>
                      </a:lnTo>
                      <a:lnTo>
                        <a:pt x="276" y="295"/>
                      </a:lnTo>
                      <a:lnTo>
                        <a:pt x="273" y="296"/>
                      </a:lnTo>
                      <a:lnTo>
                        <a:pt x="271" y="296"/>
                      </a:lnTo>
                      <a:lnTo>
                        <a:pt x="270" y="297"/>
                      </a:lnTo>
                      <a:lnTo>
                        <a:pt x="268" y="299"/>
                      </a:lnTo>
                      <a:lnTo>
                        <a:pt x="267" y="300"/>
                      </a:lnTo>
                      <a:lnTo>
                        <a:pt x="266" y="304"/>
                      </a:lnTo>
                      <a:lnTo>
                        <a:pt x="265" y="305"/>
                      </a:lnTo>
                      <a:lnTo>
                        <a:pt x="263" y="310"/>
                      </a:lnTo>
                      <a:lnTo>
                        <a:pt x="261" y="313"/>
                      </a:lnTo>
                      <a:lnTo>
                        <a:pt x="258" y="315"/>
                      </a:lnTo>
                      <a:lnTo>
                        <a:pt x="256" y="317"/>
                      </a:lnTo>
                      <a:lnTo>
                        <a:pt x="256" y="317"/>
                      </a:lnTo>
                      <a:lnTo>
                        <a:pt x="254" y="317"/>
                      </a:lnTo>
                      <a:lnTo>
                        <a:pt x="254" y="317"/>
                      </a:lnTo>
                      <a:lnTo>
                        <a:pt x="253" y="317"/>
                      </a:lnTo>
                      <a:lnTo>
                        <a:pt x="252" y="318"/>
                      </a:lnTo>
                      <a:lnTo>
                        <a:pt x="251" y="320"/>
                      </a:lnTo>
                      <a:lnTo>
                        <a:pt x="249" y="324"/>
                      </a:lnTo>
                      <a:lnTo>
                        <a:pt x="251" y="324"/>
                      </a:lnTo>
                      <a:lnTo>
                        <a:pt x="251" y="325"/>
                      </a:lnTo>
                      <a:lnTo>
                        <a:pt x="240" y="323"/>
                      </a:lnTo>
                      <a:lnTo>
                        <a:pt x="237" y="323"/>
                      </a:lnTo>
                      <a:lnTo>
                        <a:pt x="235" y="323"/>
                      </a:lnTo>
                      <a:lnTo>
                        <a:pt x="230" y="320"/>
                      </a:lnTo>
                      <a:lnTo>
                        <a:pt x="230" y="320"/>
                      </a:lnTo>
                      <a:lnTo>
                        <a:pt x="229" y="315"/>
                      </a:lnTo>
                      <a:lnTo>
                        <a:pt x="228" y="309"/>
                      </a:lnTo>
                      <a:lnTo>
                        <a:pt x="226" y="304"/>
                      </a:lnTo>
                      <a:lnTo>
                        <a:pt x="226" y="303"/>
                      </a:lnTo>
                      <a:lnTo>
                        <a:pt x="226" y="300"/>
                      </a:lnTo>
                      <a:lnTo>
                        <a:pt x="224" y="296"/>
                      </a:lnTo>
                      <a:lnTo>
                        <a:pt x="224" y="296"/>
                      </a:lnTo>
                      <a:lnTo>
                        <a:pt x="221" y="295"/>
                      </a:lnTo>
                      <a:lnTo>
                        <a:pt x="216" y="285"/>
                      </a:lnTo>
                      <a:lnTo>
                        <a:pt x="209" y="278"/>
                      </a:lnTo>
                      <a:lnTo>
                        <a:pt x="209" y="277"/>
                      </a:lnTo>
                      <a:lnTo>
                        <a:pt x="205" y="276"/>
                      </a:lnTo>
                      <a:lnTo>
                        <a:pt x="204" y="276"/>
                      </a:lnTo>
                      <a:lnTo>
                        <a:pt x="202" y="276"/>
                      </a:lnTo>
                      <a:lnTo>
                        <a:pt x="199" y="273"/>
                      </a:lnTo>
                      <a:lnTo>
                        <a:pt x="199" y="273"/>
                      </a:lnTo>
                      <a:lnTo>
                        <a:pt x="196" y="272"/>
                      </a:lnTo>
                      <a:lnTo>
                        <a:pt x="196" y="271"/>
                      </a:lnTo>
                      <a:lnTo>
                        <a:pt x="195" y="270"/>
                      </a:lnTo>
                      <a:lnTo>
                        <a:pt x="196" y="270"/>
                      </a:lnTo>
                      <a:lnTo>
                        <a:pt x="195" y="258"/>
                      </a:lnTo>
                      <a:lnTo>
                        <a:pt x="195" y="258"/>
                      </a:lnTo>
                      <a:lnTo>
                        <a:pt x="192" y="252"/>
                      </a:lnTo>
                      <a:lnTo>
                        <a:pt x="183" y="237"/>
                      </a:lnTo>
                      <a:lnTo>
                        <a:pt x="183" y="235"/>
                      </a:lnTo>
                      <a:lnTo>
                        <a:pt x="183" y="233"/>
                      </a:lnTo>
                      <a:lnTo>
                        <a:pt x="182" y="231"/>
                      </a:lnTo>
                      <a:lnTo>
                        <a:pt x="181" y="230"/>
                      </a:lnTo>
                      <a:lnTo>
                        <a:pt x="178" y="228"/>
                      </a:lnTo>
                      <a:lnTo>
                        <a:pt x="171" y="224"/>
                      </a:lnTo>
                      <a:lnTo>
                        <a:pt x="171" y="224"/>
                      </a:lnTo>
                      <a:lnTo>
                        <a:pt x="164" y="223"/>
                      </a:lnTo>
                      <a:lnTo>
                        <a:pt x="157" y="217"/>
                      </a:lnTo>
                      <a:lnTo>
                        <a:pt x="149" y="211"/>
                      </a:lnTo>
                      <a:lnTo>
                        <a:pt x="149" y="211"/>
                      </a:lnTo>
                      <a:lnTo>
                        <a:pt x="143" y="203"/>
                      </a:lnTo>
                      <a:lnTo>
                        <a:pt x="140" y="195"/>
                      </a:lnTo>
                      <a:lnTo>
                        <a:pt x="136" y="189"/>
                      </a:lnTo>
                      <a:lnTo>
                        <a:pt x="135" y="188"/>
                      </a:lnTo>
                      <a:lnTo>
                        <a:pt x="131" y="184"/>
                      </a:lnTo>
                      <a:lnTo>
                        <a:pt x="131" y="184"/>
                      </a:lnTo>
                      <a:lnTo>
                        <a:pt x="130" y="183"/>
                      </a:lnTo>
                      <a:lnTo>
                        <a:pt x="129" y="182"/>
                      </a:lnTo>
                      <a:lnTo>
                        <a:pt x="127" y="181"/>
                      </a:lnTo>
                      <a:lnTo>
                        <a:pt x="125" y="179"/>
                      </a:lnTo>
                      <a:lnTo>
                        <a:pt x="122" y="178"/>
                      </a:lnTo>
                      <a:lnTo>
                        <a:pt x="121" y="178"/>
                      </a:lnTo>
                      <a:lnTo>
                        <a:pt x="120" y="178"/>
                      </a:lnTo>
                      <a:lnTo>
                        <a:pt x="120" y="178"/>
                      </a:lnTo>
                      <a:lnTo>
                        <a:pt x="118" y="178"/>
                      </a:lnTo>
                      <a:lnTo>
                        <a:pt x="115" y="177"/>
                      </a:lnTo>
                      <a:lnTo>
                        <a:pt x="113" y="176"/>
                      </a:lnTo>
                      <a:lnTo>
                        <a:pt x="111" y="169"/>
                      </a:lnTo>
                      <a:lnTo>
                        <a:pt x="107" y="163"/>
                      </a:lnTo>
                      <a:lnTo>
                        <a:pt x="102" y="159"/>
                      </a:lnTo>
                      <a:lnTo>
                        <a:pt x="99" y="156"/>
                      </a:lnTo>
                      <a:lnTo>
                        <a:pt x="92" y="153"/>
                      </a:lnTo>
                      <a:lnTo>
                        <a:pt x="92" y="153"/>
                      </a:lnTo>
                      <a:lnTo>
                        <a:pt x="91" y="154"/>
                      </a:lnTo>
                      <a:lnTo>
                        <a:pt x="91" y="153"/>
                      </a:lnTo>
                      <a:lnTo>
                        <a:pt x="78" y="145"/>
                      </a:lnTo>
                      <a:lnTo>
                        <a:pt x="78" y="145"/>
                      </a:lnTo>
                      <a:lnTo>
                        <a:pt x="74" y="140"/>
                      </a:lnTo>
                      <a:lnTo>
                        <a:pt x="69" y="132"/>
                      </a:lnTo>
                      <a:lnTo>
                        <a:pt x="69" y="132"/>
                      </a:lnTo>
                      <a:lnTo>
                        <a:pt x="68" y="131"/>
                      </a:lnTo>
                      <a:lnTo>
                        <a:pt x="68" y="131"/>
                      </a:lnTo>
                      <a:lnTo>
                        <a:pt x="68" y="131"/>
                      </a:lnTo>
                      <a:lnTo>
                        <a:pt x="66" y="131"/>
                      </a:lnTo>
                      <a:lnTo>
                        <a:pt x="66" y="130"/>
                      </a:lnTo>
                      <a:lnTo>
                        <a:pt x="65" y="128"/>
                      </a:lnTo>
                      <a:lnTo>
                        <a:pt x="63" y="127"/>
                      </a:lnTo>
                      <a:lnTo>
                        <a:pt x="61" y="127"/>
                      </a:lnTo>
                      <a:lnTo>
                        <a:pt x="60" y="123"/>
                      </a:lnTo>
                      <a:lnTo>
                        <a:pt x="59" y="121"/>
                      </a:lnTo>
                      <a:lnTo>
                        <a:pt x="59" y="121"/>
                      </a:lnTo>
                      <a:lnTo>
                        <a:pt x="58" y="120"/>
                      </a:lnTo>
                      <a:lnTo>
                        <a:pt x="58" y="118"/>
                      </a:lnTo>
                      <a:lnTo>
                        <a:pt x="59" y="118"/>
                      </a:lnTo>
                      <a:lnTo>
                        <a:pt x="56" y="115"/>
                      </a:lnTo>
                      <a:lnTo>
                        <a:pt x="55" y="112"/>
                      </a:lnTo>
                      <a:lnTo>
                        <a:pt x="46" y="99"/>
                      </a:lnTo>
                      <a:lnTo>
                        <a:pt x="44" y="95"/>
                      </a:lnTo>
                      <a:lnTo>
                        <a:pt x="44" y="94"/>
                      </a:lnTo>
                      <a:lnTo>
                        <a:pt x="42" y="94"/>
                      </a:lnTo>
                      <a:lnTo>
                        <a:pt x="41" y="93"/>
                      </a:lnTo>
                      <a:lnTo>
                        <a:pt x="38" y="94"/>
                      </a:lnTo>
                      <a:lnTo>
                        <a:pt x="35" y="94"/>
                      </a:lnTo>
                      <a:lnTo>
                        <a:pt x="33" y="95"/>
                      </a:lnTo>
                      <a:lnTo>
                        <a:pt x="33" y="95"/>
                      </a:lnTo>
                      <a:lnTo>
                        <a:pt x="33" y="95"/>
                      </a:lnTo>
                      <a:lnTo>
                        <a:pt x="32" y="95"/>
                      </a:lnTo>
                      <a:lnTo>
                        <a:pt x="30" y="95"/>
                      </a:lnTo>
                      <a:lnTo>
                        <a:pt x="28" y="94"/>
                      </a:lnTo>
                      <a:lnTo>
                        <a:pt x="27" y="94"/>
                      </a:lnTo>
                      <a:lnTo>
                        <a:pt x="26" y="93"/>
                      </a:lnTo>
                      <a:lnTo>
                        <a:pt x="23" y="90"/>
                      </a:lnTo>
                      <a:lnTo>
                        <a:pt x="17" y="85"/>
                      </a:lnTo>
                      <a:lnTo>
                        <a:pt x="17" y="85"/>
                      </a:lnTo>
                      <a:lnTo>
                        <a:pt x="17" y="84"/>
                      </a:lnTo>
                      <a:lnTo>
                        <a:pt x="10" y="83"/>
                      </a:lnTo>
                      <a:lnTo>
                        <a:pt x="10" y="83"/>
                      </a:lnTo>
                      <a:lnTo>
                        <a:pt x="7" y="80"/>
                      </a:lnTo>
                      <a:lnTo>
                        <a:pt x="2" y="78"/>
                      </a:lnTo>
                      <a:lnTo>
                        <a:pt x="2" y="78"/>
                      </a:lnTo>
                      <a:lnTo>
                        <a:pt x="0" y="76"/>
                      </a:lnTo>
                      <a:lnTo>
                        <a:pt x="0" y="75"/>
                      </a:lnTo>
                      <a:lnTo>
                        <a:pt x="0" y="75"/>
                      </a:lnTo>
                      <a:lnTo>
                        <a:pt x="0" y="74"/>
                      </a:lnTo>
                      <a:lnTo>
                        <a:pt x="0" y="74"/>
                      </a:lnTo>
                      <a:lnTo>
                        <a:pt x="0" y="71"/>
                      </a:lnTo>
                      <a:lnTo>
                        <a:pt x="2" y="66"/>
                      </a:lnTo>
                      <a:lnTo>
                        <a:pt x="4" y="62"/>
                      </a:lnTo>
                      <a:lnTo>
                        <a:pt x="5" y="61"/>
                      </a:lnTo>
                      <a:lnTo>
                        <a:pt x="7" y="56"/>
                      </a:lnTo>
                      <a:lnTo>
                        <a:pt x="14" y="50"/>
                      </a:lnTo>
                      <a:lnTo>
                        <a:pt x="16" y="42"/>
                      </a:lnTo>
                      <a:lnTo>
                        <a:pt x="24" y="37"/>
                      </a:lnTo>
                      <a:lnTo>
                        <a:pt x="32" y="33"/>
                      </a:lnTo>
                      <a:lnTo>
                        <a:pt x="42" y="29"/>
                      </a:lnTo>
                      <a:lnTo>
                        <a:pt x="42" y="29"/>
                      </a:lnTo>
                      <a:lnTo>
                        <a:pt x="42" y="29"/>
                      </a:lnTo>
                      <a:lnTo>
                        <a:pt x="42" y="29"/>
                      </a:lnTo>
                      <a:lnTo>
                        <a:pt x="42" y="31"/>
                      </a:lnTo>
                      <a:lnTo>
                        <a:pt x="42" y="31"/>
                      </a:lnTo>
                      <a:lnTo>
                        <a:pt x="44" y="31"/>
                      </a:lnTo>
                      <a:lnTo>
                        <a:pt x="49" y="24"/>
                      </a:lnTo>
                      <a:lnTo>
                        <a:pt x="49" y="24"/>
                      </a:lnTo>
                      <a:lnTo>
                        <a:pt x="58" y="20"/>
                      </a:lnTo>
                      <a:lnTo>
                        <a:pt x="58" y="20"/>
                      </a:lnTo>
                      <a:lnTo>
                        <a:pt x="58" y="20"/>
                      </a:lnTo>
                      <a:lnTo>
                        <a:pt x="60" y="18"/>
                      </a:lnTo>
                      <a:lnTo>
                        <a:pt x="60" y="18"/>
                      </a:lnTo>
                      <a:lnTo>
                        <a:pt x="63" y="17"/>
                      </a:lnTo>
                      <a:lnTo>
                        <a:pt x="63" y="17"/>
                      </a:lnTo>
                      <a:lnTo>
                        <a:pt x="65" y="15"/>
                      </a:lnTo>
                      <a:lnTo>
                        <a:pt x="73" y="10"/>
                      </a:lnTo>
                      <a:lnTo>
                        <a:pt x="75" y="10"/>
                      </a:lnTo>
                      <a:close/>
                    </a:path>
                  </a:pathLst>
                </a:custGeom>
                <a:solidFill>
                  <a:srgbClr val="0000AD"/>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6" name="Freeform 183"/>
                <p:cNvSpPr>
                  <a:spLocks/>
                </p:cNvSpPr>
                <p:nvPr/>
              </p:nvSpPr>
              <p:spPr bwMode="auto">
                <a:xfrm>
                  <a:off x="5057776" y="2282825"/>
                  <a:ext cx="890588" cy="630238"/>
                </a:xfrm>
                <a:custGeom>
                  <a:avLst/>
                  <a:gdLst>
                    <a:gd name="T0" fmla="*/ 143 w 561"/>
                    <a:gd name="T1" fmla="*/ 11 h 397"/>
                    <a:gd name="T2" fmla="*/ 162 w 561"/>
                    <a:gd name="T3" fmla="*/ 12 h 397"/>
                    <a:gd name="T4" fmla="*/ 175 w 561"/>
                    <a:gd name="T5" fmla="*/ 12 h 397"/>
                    <a:gd name="T6" fmla="*/ 190 w 561"/>
                    <a:gd name="T7" fmla="*/ 13 h 397"/>
                    <a:gd name="T8" fmla="*/ 216 w 561"/>
                    <a:gd name="T9" fmla="*/ 14 h 397"/>
                    <a:gd name="T10" fmla="*/ 227 w 561"/>
                    <a:gd name="T11" fmla="*/ 16 h 397"/>
                    <a:gd name="T12" fmla="*/ 246 w 561"/>
                    <a:gd name="T13" fmla="*/ 17 h 397"/>
                    <a:gd name="T14" fmla="*/ 277 w 561"/>
                    <a:gd name="T15" fmla="*/ 18 h 397"/>
                    <a:gd name="T16" fmla="*/ 302 w 561"/>
                    <a:gd name="T17" fmla="*/ 19 h 397"/>
                    <a:gd name="T18" fmla="*/ 324 w 561"/>
                    <a:gd name="T19" fmla="*/ 21 h 397"/>
                    <a:gd name="T20" fmla="*/ 348 w 561"/>
                    <a:gd name="T21" fmla="*/ 22 h 397"/>
                    <a:gd name="T22" fmla="*/ 364 w 561"/>
                    <a:gd name="T23" fmla="*/ 22 h 397"/>
                    <a:gd name="T24" fmla="*/ 439 w 561"/>
                    <a:gd name="T25" fmla="*/ 25 h 397"/>
                    <a:gd name="T26" fmla="*/ 469 w 561"/>
                    <a:gd name="T27" fmla="*/ 26 h 397"/>
                    <a:gd name="T28" fmla="*/ 507 w 561"/>
                    <a:gd name="T29" fmla="*/ 26 h 397"/>
                    <a:gd name="T30" fmla="*/ 546 w 561"/>
                    <a:gd name="T31" fmla="*/ 27 h 397"/>
                    <a:gd name="T32" fmla="*/ 554 w 561"/>
                    <a:gd name="T33" fmla="*/ 28 h 397"/>
                    <a:gd name="T34" fmla="*/ 552 w 561"/>
                    <a:gd name="T35" fmla="*/ 40 h 397"/>
                    <a:gd name="T36" fmla="*/ 533 w 561"/>
                    <a:gd name="T37" fmla="*/ 59 h 397"/>
                    <a:gd name="T38" fmla="*/ 541 w 561"/>
                    <a:gd name="T39" fmla="*/ 75 h 397"/>
                    <a:gd name="T40" fmla="*/ 560 w 561"/>
                    <a:gd name="T41" fmla="*/ 92 h 397"/>
                    <a:gd name="T42" fmla="*/ 561 w 561"/>
                    <a:gd name="T43" fmla="*/ 108 h 397"/>
                    <a:gd name="T44" fmla="*/ 561 w 561"/>
                    <a:gd name="T45" fmla="*/ 136 h 397"/>
                    <a:gd name="T46" fmla="*/ 561 w 561"/>
                    <a:gd name="T47" fmla="*/ 167 h 397"/>
                    <a:gd name="T48" fmla="*/ 561 w 561"/>
                    <a:gd name="T49" fmla="*/ 187 h 397"/>
                    <a:gd name="T50" fmla="*/ 561 w 561"/>
                    <a:gd name="T51" fmla="*/ 201 h 397"/>
                    <a:gd name="T52" fmla="*/ 560 w 561"/>
                    <a:gd name="T53" fmla="*/ 230 h 397"/>
                    <a:gd name="T54" fmla="*/ 560 w 561"/>
                    <a:gd name="T55" fmla="*/ 247 h 397"/>
                    <a:gd name="T56" fmla="*/ 560 w 561"/>
                    <a:gd name="T57" fmla="*/ 279 h 397"/>
                    <a:gd name="T58" fmla="*/ 550 w 561"/>
                    <a:gd name="T59" fmla="*/ 294 h 397"/>
                    <a:gd name="T60" fmla="*/ 552 w 561"/>
                    <a:gd name="T61" fmla="*/ 309 h 397"/>
                    <a:gd name="T62" fmla="*/ 561 w 561"/>
                    <a:gd name="T63" fmla="*/ 328 h 397"/>
                    <a:gd name="T64" fmla="*/ 554 w 561"/>
                    <a:gd name="T65" fmla="*/ 356 h 397"/>
                    <a:gd name="T66" fmla="*/ 546 w 561"/>
                    <a:gd name="T67" fmla="*/ 373 h 397"/>
                    <a:gd name="T68" fmla="*/ 558 w 561"/>
                    <a:gd name="T69" fmla="*/ 392 h 397"/>
                    <a:gd name="T70" fmla="*/ 546 w 561"/>
                    <a:gd name="T71" fmla="*/ 392 h 397"/>
                    <a:gd name="T72" fmla="*/ 533 w 561"/>
                    <a:gd name="T73" fmla="*/ 373 h 397"/>
                    <a:gd name="T74" fmla="*/ 507 w 561"/>
                    <a:gd name="T75" fmla="*/ 363 h 397"/>
                    <a:gd name="T76" fmla="*/ 480 w 561"/>
                    <a:gd name="T77" fmla="*/ 356 h 397"/>
                    <a:gd name="T78" fmla="*/ 456 w 561"/>
                    <a:gd name="T79" fmla="*/ 355 h 397"/>
                    <a:gd name="T80" fmla="*/ 444 w 561"/>
                    <a:gd name="T81" fmla="*/ 365 h 397"/>
                    <a:gd name="T82" fmla="*/ 422 w 561"/>
                    <a:gd name="T83" fmla="*/ 351 h 397"/>
                    <a:gd name="T84" fmla="*/ 397 w 561"/>
                    <a:gd name="T85" fmla="*/ 338 h 397"/>
                    <a:gd name="T86" fmla="*/ 378 w 561"/>
                    <a:gd name="T87" fmla="*/ 338 h 397"/>
                    <a:gd name="T88" fmla="*/ 358 w 561"/>
                    <a:gd name="T89" fmla="*/ 337 h 397"/>
                    <a:gd name="T90" fmla="*/ 343 w 561"/>
                    <a:gd name="T91" fmla="*/ 337 h 397"/>
                    <a:gd name="T92" fmla="*/ 320 w 561"/>
                    <a:gd name="T93" fmla="*/ 336 h 397"/>
                    <a:gd name="T94" fmla="*/ 310 w 561"/>
                    <a:gd name="T95" fmla="*/ 336 h 397"/>
                    <a:gd name="T96" fmla="*/ 298 w 561"/>
                    <a:gd name="T97" fmla="*/ 335 h 397"/>
                    <a:gd name="T98" fmla="*/ 264 w 561"/>
                    <a:gd name="T99" fmla="*/ 333 h 397"/>
                    <a:gd name="T100" fmla="*/ 179 w 561"/>
                    <a:gd name="T101" fmla="*/ 328 h 397"/>
                    <a:gd name="T102" fmla="*/ 68 w 561"/>
                    <a:gd name="T103" fmla="*/ 321 h 397"/>
                    <a:gd name="T104" fmla="*/ 2 w 561"/>
                    <a:gd name="T105" fmla="*/ 284 h 397"/>
                    <a:gd name="T106" fmla="*/ 5 w 561"/>
                    <a:gd name="T107" fmla="*/ 256 h 397"/>
                    <a:gd name="T108" fmla="*/ 11 w 561"/>
                    <a:gd name="T109" fmla="*/ 194 h 397"/>
                    <a:gd name="T110" fmla="*/ 16 w 561"/>
                    <a:gd name="T111" fmla="*/ 131 h 397"/>
                    <a:gd name="T112" fmla="*/ 24 w 561"/>
                    <a:gd name="T113" fmla="*/ 61 h 397"/>
                    <a:gd name="T114" fmla="*/ 28 w 561"/>
                    <a:gd name="T115" fmla="*/ 9 h 397"/>
                    <a:gd name="T116" fmla="*/ 71 w 561"/>
                    <a:gd name="T117" fmla="*/ 4 h 397"/>
                    <a:gd name="T118" fmla="*/ 93 w 561"/>
                    <a:gd name="T119" fmla="*/ 7 h 397"/>
                    <a:gd name="T120" fmla="*/ 108 w 561"/>
                    <a:gd name="T121" fmla="*/ 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1" h="397">
                      <a:moveTo>
                        <a:pt x="127" y="9"/>
                      </a:moveTo>
                      <a:lnTo>
                        <a:pt x="133" y="9"/>
                      </a:lnTo>
                      <a:lnTo>
                        <a:pt x="138" y="9"/>
                      </a:lnTo>
                      <a:lnTo>
                        <a:pt x="140" y="9"/>
                      </a:lnTo>
                      <a:lnTo>
                        <a:pt x="141" y="9"/>
                      </a:lnTo>
                      <a:lnTo>
                        <a:pt x="142" y="11"/>
                      </a:lnTo>
                      <a:lnTo>
                        <a:pt x="143" y="11"/>
                      </a:lnTo>
                      <a:lnTo>
                        <a:pt x="145" y="11"/>
                      </a:lnTo>
                      <a:lnTo>
                        <a:pt x="147" y="11"/>
                      </a:lnTo>
                      <a:lnTo>
                        <a:pt x="148" y="11"/>
                      </a:lnTo>
                      <a:lnTo>
                        <a:pt x="156" y="11"/>
                      </a:lnTo>
                      <a:lnTo>
                        <a:pt x="160" y="12"/>
                      </a:lnTo>
                      <a:lnTo>
                        <a:pt x="161" y="12"/>
                      </a:lnTo>
                      <a:lnTo>
                        <a:pt x="162" y="12"/>
                      </a:lnTo>
                      <a:lnTo>
                        <a:pt x="164" y="12"/>
                      </a:lnTo>
                      <a:lnTo>
                        <a:pt x="166" y="12"/>
                      </a:lnTo>
                      <a:lnTo>
                        <a:pt x="167" y="12"/>
                      </a:lnTo>
                      <a:lnTo>
                        <a:pt x="171" y="12"/>
                      </a:lnTo>
                      <a:lnTo>
                        <a:pt x="173" y="12"/>
                      </a:lnTo>
                      <a:lnTo>
                        <a:pt x="174" y="12"/>
                      </a:lnTo>
                      <a:lnTo>
                        <a:pt x="175" y="12"/>
                      </a:lnTo>
                      <a:lnTo>
                        <a:pt x="180" y="13"/>
                      </a:lnTo>
                      <a:lnTo>
                        <a:pt x="183" y="13"/>
                      </a:lnTo>
                      <a:lnTo>
                        <a:pt x="184" y="13"/>
                      </a:lnTo>
                      <a:lnTo>
                        <a:pt x="187" y="13"/>
                      </a:lnTo>
                      <a:lnTo>
                        <a:pt x="188" y="13"/>
                      </a:lnTo>
                      <a:lnTo>
                        <a:pt x="189" y="13"/>
                      </a:lnTo>
                      <a:lnTo>
                        <a:pt x="190" y="13"/>
                      </a:lnTo>
                      <a:lnTo>
                        <a:pt x="192" y="13"/>
                      </a:lnTo>
                      <a:lnTo>
                        <a:pt x="193" y="13"/>
                      </a:lnTo>
                      <a:lnTo>
                        <a:pt x="194" y="13"/>
                      </a:lnTo>
                      <a:lnTo>
                        <a:pt x="195" y="13"/>
                      </a:lnTo>
                      <a:lnTo>
                        <a:pt x="198" y="14"/>
                      </a:lnTo>
                      <a:lnTo>
                        <a:pt x="203" y="14"/>
                      </a:lnTo>
                      <a:lnTo>
                        <a:pt x="216" y="14"/>
                      </a:lnTo>
                      <a:lnTo>
                        <a:pt x="217" y="14"/>
                      </a:lnTo>
                      <a:lnTo>
                        <a:pt x="218" y="14"/>
                      </a:lnTo>
                      <a:lnTo>
                        <a:pt x="220" y="16"/>
                      </a:lnTo>
                      <a:lnTo>
                        <a:pt x="222" y="16"/>
                      </a:lnTo>
                      <a:lnTo>
                        <a:pt x="223" y="16"/>
                      </a:lnTo>
                      <a:lnTo>
                        <a:pt x="226" y="16"/>
                      </a:lnTo>
                      <a:lnTo>
                        <a:pt x="227" y="16"/>
                      </a:lnTo>
                      <a:lnTo>
                        <a:pt x="230" y="16"/>
                      </a:lnTo>
                      <a:lnTo>
                        <a:pt x="231" y="16"/>
                      </a:lnTo>
                      <a:lnTo>
                        <a:pt x="232" y="16"/>
                      </a:lnTo>
                      <a:lnTo>
                        <a:pt x="235" y="16"/>
                      </a:lnTo>
                      <a:lnTo>
                        <a:pt x="244" y="17"/>
                      </a:lnTo>
                      <a:lnTo>
                        <a:pt x="245" y="17"/>
                      </a:lnTo>
                      <a:lnTo>
                        <a:pt x="246" y="17"/>
                      </a:lnTo>
                      <a:lnTo>
                        <a:pt x="250" y="17"/>
                      </a:lnTo>
                      <a:lnTo>
                        <a:pt x="258" y="17"/>
                      </a:lnTo>
                      <a:lnTo>
                        <a:pt x="259" y="17"/>
                      </a:lnTo>
                      <a:lnTo>
                        <a:pt x="261" y="17"/>
                      </a:lnTo>
                      <a:lnTo>
                        <a:pt x="267" y="18"/>
                      </a:lnTo>
                      <a:lnTo>
                        <a:pt x="268" y="18"/>
                      </a:lnTo>
                      <a:lnTo>
                        <a:pt x="277" y="18"/>
                      </a:lnTo>
                      <a:lnTo>
                        <a:pt x="279" y="18"/>
                      </a:lnTo>
                      <a:lnTo>
                        <a:pt x="282" y="18"/>
                      </a:lnTo>
                      <a:lnTo>
                        <a:pt x="283" y="18"/>
                      </a:lnTo>
                      <a:lnTo>
                        <a:pt x="292" y="19"/>
                      </a:lnTo>
                      <a:lnTo>
                        <a:pt x="293" y="19"/>
                      </a:lnTo>
                      <a:lnTo>
                        <a:pt x="301" y="19"/>
                      </a:lnTo>
                      <a:lnTo>
                        <a:pt x="302" y="19"/>
                      </a:lnTo>
                      <a:lnTo>
                        <a:pt x="305" y="19"/>
                      </a:lnTo>
                      <a:lnTo>
                        <a:pt x="306" y="19"/>
                      </a:lnTo>
                      <a:lnTo>
                        <a:pt x="307" y="19"/>
                      </a:lnTo>
                      <a:lnTo>
                        <a:pt x="312" y="19"/>
                      </a:lnTo>
                      <a:lnTo>
                        <a:pt x="315" y="21"/>
                      </a:lnTo>
                      <a:lnTo>
                        <a:pt x="321" y="21"/>
                      </a:lnTo>
                      <a:lnTo>
                        <a:pt x="324" y="21"/>
                      </a:lnTo>
                      <a:lnTo>
                        <a:pt x="330" y="21"/>
                      </a:lnTo>
                      <a:lnTo>
                        <a:pt x="333" y="21"/>
                      </a:lnTo>
                      <a:lnTo>
                        <a:pt x="334" y="21"/>
                      </a:lnTo>
                      <a:lnTo>
                        <a:pt x="335" y="21"/>
                      </a:lnTo>
                      <a:lnTo>
                        <a:pt x="339" y="21"/>
                      </a:lnTo>
                      <a:lnTo>
                        <a:pt x="342" y="21"/>
                      </a:lnTo>
                      <a:lnTo>
                        <a:pt x="348" y="22"/>
                      </a:lnTo>
                      <a:lnTo>
                        <a:pt x="354" y="22"/>
                      </a:lnTo>
                      <a:lnTo>
                        <a:pt x="356" y="22"/>
                      </a:lnTo>
                      <a:lnTo>
                        <a:pt x="358" y="22"/>
                      </a:lnTo>
                      <a:lnTo>
                        <a:pt x="361" y="22"/>
                      </a:lnTo>
                      <a:lnTo>
                        <a:pt x="362" y="22"/>
                      </a:lnTo>
                      <a:lnTo>
                        <a:pt x="363" y="22"/>
                      </a:lnTo>
                      <a:lnTo>
                        <a:pt x="364" y="22"/>
                      </a:lnTo>
                      <a:lnTo>
                        <a:pt x="367" y="22"/>
                      </a:lnTo>
                      <a:lnTo>
                        <a:pt x="376" y="23"/>
                      </a:lnTo>
                      <a:lnTo>
                        <a:pt x="382" y="23"/>
                      </a:lnTo>
                      <a:lnTo>
                        <a:pt x="389" y="23"/>
                      </a:lnTo>
                      <a:lnTo>
                        <a:pt x="390" y="23"/>
                      </a:lnTo>
                      <a:lnTo>
                        <a:pt x="401" y="23"/>
                      </a:lnTo>
                      <a:lnTo>
                        <a:pt x="439" y="25"/>
                      </a:lnTo>
                      <a:lnTo>
                        <a:pt x="448" y="26"/>
                      </a:lnTo>
                      <a:lnTo>
                        <a:pt x="452" y="26"/>
                      </a:lnTo>
                      <a:lnTo>
                        <a:pt x="453" y="26"/>
                      </a:lnTo>
                      <a:lnTo>
                        <a:pt x="455" y="26"/>
                      </a:lnTo>
                      <a:lnTo>
                        <a:pt x="456" y="26"/>
                      </a:lnTo>
                      <a:lnTo>
                        <a:pt x="467" y="26"/>
                      </a:lnTo>
                      <a:lnTo>
                        <a:pt x="469" y="26"/>
                      </a:lnTo>
                      <a:lnTo>
                        <a:pt x="474" y="26"/>
                      </a:lnTo>
                      <a:lnTo>
                        <a:pt x="485" y="26"/>
                      </a:lnTo>
                      <a:lnTo>
                        <a:pt x="486" y="26"/>
                      </a:lnTo>
                      <a:lnTo>
                        <a:pt x="489" y="26"/>
                      </a:lnTo>
                      <a:lnTo>
                        <a:pt x="500" y="26"/>
                      </a:lnTo>
                      <a:lnTo>
                        <a:pt x="502" y="26"/>
                      </a:lnTo>
                      <a:lnTo>
                        <a:pt x="507" y="26"/>
                      </a:lnTo>
                      <a:lnTo>
                        <a:pt x="513" y="27"/>
                      </a:lnTo>
                      <a:lnTo>
                        <a:pt x="514" y="27"/>
                      </a:lnTo>
                      <a:lnTo>
                        <a:pt x="522" y="27"/>
                      </a:lnTo>
                      <a:lnTo>
                        <a:pt x="523" y="27"/>
                      </a:lnTo>
                      <a:lnTo>
                        <a:pt x="537" y="27"/>
                      </a:lnTo>
                      <a:lnTo>
                        <a:pt x="544" y="27"/>
                      </a:lnTo>
                      <a:lnTo>
                        <a:pt x="546" y="27"/>
                      </a:lnTo>
                      <a:lnTo>
                        <a:pt x="547" y="27"/>
                      </a:lnTo>
                      <a:lnTo>
                        <a:pt x="549" y="27"/>
                      </a:lnTo>
                      <a:lnTo>
                        <a:pt x="550" y="27"/>
                      </a:lnTo>
                      <a:lnTo>
                        <a:pt x="551" y="27"/>
                      </a:lnTo>
                      <a:lnTo>
                        <a:pt x="552" y="27"/>
                      </a:lnTo>
                      <a:lnTo>
                        <a:pt x="554" y="27"/>
                      </a:lnTo>
                      <a:lnTo>
                        <a:pt x="554" y="28"/>
                      </a:lnTo>
                      <a:lnTo>
                        <a:pt x="554" y="30"/>
                      </a:lnTo>
                      <a:lnTo>
                        <a:pt x="554" y="31"/>
                      </a:lnTo>
                      <a:lnTo>
                        <a:pt x="554" y="32"/>
                      </a:lnTo>
                      <a:lnTo>
                        <a:pt x="552" y="35"/>
                      </a:lnTo>
                      <a:lnTo>
                        <a:pt x="552" y="37"/>
                      </a:lnTo>
                      <a:lnTo>
                        <a:pt x="552" y="38"/>
                      </a:lnTo>
                      <a:lnTo>
                        <a:pt x="552" y="40"/>
                      </a:lnTo>
                      <a:lnTo>
                        <a:pt x="547" y="47"/>
                      </a:lnTo>
                      <a:lnTo>
                        <a:pt x="546" y="49"/>
                      </a:lnTo>
                      <a:lnTo>
                        <a:pt x="544" y="50"/>
                      </a:lnTo>
                      <a:lnTo>
                        <a:pt x="541" y="51"/>
                      </a:lnTo>
                      <a:lnTo>
                        <a:pt x="535" y="58"/>
                      </a:lnTo>
                      <a:lnTo>
                        <a:pt x="533" y="58"/>
                      </a:lnTo>
                      <a:lnTo>
                        <a:pt x="533" y="59"/>
                      </a:lnTo>
                      <a:lnTo>
                        <a:pt x="533" y="61"/>
                      </a:lnTo>
                      <a:lnTo>
                        <a:pt x="533" y="63"/>
                      </a:lnTo>
                      <a:lnTo>
                        <a:pt x="535" y="64"/>
                      </a:lnTo>
                      <a:lnTo>
                        <a:pt x="538" y="69"/>
                      </a:lnTo>
                      <a:lnTo>
                        <a:pt x="540" y="72"/>
                      </a:lnTo>
                      <a:lnTo>
                        <a:pt x="541" y="74"/>
                      </a:lnTo>
                      <a:lnTo>
                        <a:pt x="541" y="75"/>
                      </a:lnTo>
                      <a:lnTo>
                        <a:pt x="541" y="78"/>
                      </a:lnTo>
                      <a:lnTo>
                        <a:pt x="545" y="82"/>
                      </a:lnTo>
                      <a:lnTo>
                        <a:pt x="545" y="83"/>
                      </a:lnTo>
                      <a:lnTo>
                        <a:pt x="550" y="83"/>
                      </a:lnTo>
                      <a:lnTo>
                        <a:pt x="556" y="87"/>
                      </a:lnTo>
                      <a:lnTo>
                        <a:pt x="559" y="89"/>
                      </a:lnTo>
                      <a:lnTo>
                        <a:pt x="560" y="92"/>
                      </a:lnTo>
                      <a:lnTo>
                        <a:pt x="561" y="94"/>
                      </a:lnTo>
                      <a:lnTo>
                        <a:pt x="561" y="96"/>
                      </a:lnTo>
                      <a:lnTo>
                        <a:pt x="561" y="97"/>
                      </a:lnTo>
                      <a:lnTo>
                        <a:pt x="561" y="98"/>
                      </a:lnTo>
                      <a:lnTo>
                        <a:pt x="561" y="105"/>
                      </a:lnTo>
                      <a:lnTo>
                        <a:pt x="561" y="106"/>
                      </a:lnTo>
                      <a:lnTo>
                        <a:pt x="561" y="108"/>
                      </a:lnTo>
                      <a:lnTo>
                        <a:pt x="561" y="113"/>
                      </a:lnTo>
                      <a:lnTo>
                        <a:pt x="561" y="117"/>
                      </a:lnTo>
                      <a:lnTo>
                        <a:pt x="561" y="121"/>
                      </a:lnTo>
                      <a:lnTo>
                        <a:pt x="561" y="122"/>
                      </a:lnTo>
                      <a:lnTo>
                        <a:pt x="561" y="130"/>
                      </a:lnTo>
                      <a:lnTo>
                        <a:pt x="561" y="131"/>
                      </a:lnTo>
                      <a:lnTo>
                        <a:pt x="561" y="136"/>
                      </a:lnTo>
                      <a:lnTo>
                        <a:pt x="561" y="139"/>
                      </a:lnTo>
                      <a:lnTo>
                        <a:pt x="561" y="148"/>
                      </a:lnTo>
                      <a:lnTo>
                        <a:pt x="561" y="149"/>
                      </a:lnTo>
                      <a:lnTo>
                        <a:pt x="561" y="150"/>
                      </a:lnTo>
                      <a:lnTo>
                        <a:pt x="561" y="153"/>
                      </a:lnTo>
                      <a:lnTo>
                        <a:pt x="561" y="159"/>
                      </a:lnTo>
                      <a:lnTo>
                        <a:pt x="561" y="167"/>
                      </a:lnTo>
                      <a:lnTo>
                        <a:pt x="561" y="176"/>
                      </a:lnTo>
                      <a:lnTo>
                        <a:pt x="561" y="177"/>
                      </a:lnTo>
                      <a:lnTo>
                        <a:pt x="561" y="178"/>
                      </a:lnTo>
                      <a:lnTo>
                        <a:pt x="561" y="180"/>
                      </a:lnTo>
                      <a:lnTo>
                        <a:pt x="561" y="183"/>
                      </a:lnTo>
                      <a:lnTo>
                        <a:pt x="561" y="185"/>
                      </a:lnTo>
                      <a:lnTo>
                        <a:pt x="561" y="187"/>
                      </a:lnTo>
                      <a:lnTo>
                        <a:pt x="561" y="192"/>
                      </a:lnTo>
                      <a:lnTo>
                        <a:pt x="561" y="194"/>
                      </a:lnTo>
                      <a:lnTo>
                        <a:pt x="561" y="196"/>
                      </a:lnTo>
                      <a:lnTo>
                        <a:pt x="561" y="197"/>
                      </a:lnTo>
                      <a:lnTo>
                        <a:pt x="561" y="199"/>
                      </a:lnTo>
                      <a:lnTo>
                        <a:pt x="561" y="200"/>
                      </a:lnTo>
                      <a:lnTo>
                        <a:pt x="561" y="201"/>
                      </a:lnTo>
                      <a:lnTo>
                        <a:pt x="561" y="202"/>
                      </a:lnTo>
                      <a:lnTo>
                        <a:pt x="561" y="204"/>
                      </a:lnTo>
                      <a:lnTo>
                        <a:pt x="560" y="204"/>
                      </a:lnTo>
                      <a:lnTo>
                        <a:pt x="561" y="205"/>
                      </a:lnTo>
                      <a:lnTo>
                        <a:pt x="560" y="206"/>
                      </a:lnTo>
                      <a:lnTo>
                        <a:pt x="560" y="213"/>
                      </a:lnTo>
                      <a:lnTo>
                        <a:pt x="560" y="230"/>
                      </a:lnTo>
                      <a:lnTo>
                        <a:pt x="560" y="232"/>
                      </a:lnTo>
                      <a:lnTo>
                        <a:pt x="560" y="233"/>
                      </a:lnTo>
                      <a:lnTo>
                        <a:pt x="560" y="234"/>
                      </a:lnTo>
                      <a:lnTo>
                        <a:pt x="560" y="237"/>
                      </a:lnTo>
                      <a:lnTo>
                        <a:pt x="560" y="238"/>
                      </a:lnTo>
                      <a:lnTo>
                        <a:pt x="560" y="239"/>
                      </a:lnTo>
                      <a:lnTo>
                        <a:pt x="560" y="247"/>
                      </a:lnTo>
                      <a:lnTo>
                        <a:pt x="560" y="251"/>
                      </a:lnTo>
                      <a:lnTo>
                        <a:pt x="560" y="255"/>
                      </a:lnTo>
                      <a:lnTo>
                        <a:pt x="560" y="256"/>
                      </a:lnTo>
                      <a:lnTo>
                        <a:pt x="560" y="267"/>
                      </a:lnTo>
                      <a:lnTo>
                        <a:pt x="560" y="268"/>
                      </a:lnTo>
                      <a:lnTo>
                        <a:pt x="560" y="276"/>
                      </a:lnTo>
                      <a:lnTo>
                        <a:pt x="560" y="279"/>
                      </a:lnTo>
                      <a:lnTo>
                        <a:pt x="560" y="288"/>
                      </a:lnTo>
                      <a:lnTo>
                        <a:pt x="550" y="288"/>
                      </a:lnTo>
                      <a:lnTo>
                        <a:pt x="550" y="289"/>
                      </a:lnTo>
                      <a:lnTo>
                        <a:pt x="551" y="291"/>
                      </a:lnTo>
                      <a:lnTo>
                        <a:pt x="550" y="293"/>
                      </a:lnTo>
                      <a:lnTo>
                        <a:pt x="549" y="293"/>
                      </a:lnTo>
                      <a:lnTo>
                        <a:pt x="550" y="294"/>
                      </a:lnTo>
                      <a:lnTo>
                        <a:pt x="552" y="298"/>
                      </a:lnTo>
                      <a:lnTo>
                        <a:pt x="554" y="299"/>
                      </a:lnTo>
                      <a:lnTo>
                        <a:pt x="555" y="299"/>
                      </a:lnTo>
                      <a:lnTo>
                        <a:pt x="555" y="300"/>
                      </a:lnTo>
                      <a:lnTo>
                        <a:pt x="555" y="308"/>
                      </a:lnTo>
                      <a:lnTo>
                        <a:pt x="555" y="309"/>
                      </a:lnTo>
                      <a:lnTo>
                        <a:pt x="552" y="309"/>
                      </a:lnTo>
                      <a:lnTo>
                        <a:pt x="551" y="309"/>
                      </a:lnTo>
                      <a:lnTo>
                        <a:pt x="550" y="312"/>
                      </a:lnTo>
                      <a:lnTo>
                        <a:pt x="551" y="314"/>
                      </a:lnTo>
                      <a:lnTo>
                        <a:pt x="552" y="317"/>
                      </a:lnTo>
                      <a:lnTo>
                        <a:pt x="558" y="317"/>
                      </a:lnTo>
                      <a:lnTo>
                        <a:pt x="559" y="317"/>
                      </a:lnTo>
                      <a:lnTo>
                        <a:pt x="561" y="328"/>
                      </a:lnTo>
                      <a:lnTo>
                        <a:pt x="560" y="332"/>
                      </a:lnTo>
                      <a:lnTo>
                        <a:pt x="559" y="335"/>
                      </a:lnTo>
                      <a:lnTo>
                        <a:pt x="555" y="338"/>
                      </a:lnTo>
                      <a:lnTo>
                        <a:pt x="556" y="343"/>
                      </a:lnTo>
                      <a:lnTo>
                        <a:pt x="556" y="347"/>
                      </a:lnTo>
                      <a:lnTo>
                        <a:pt x="555" y="351"/>
                      </a:lnTo>
                      <a:lnTo>
                        <a:pt x="554" y="356"/>
                      </a:lnTo>
                      <a:lnTo>
                        <a:pt x="552" y="359"/>
                      </a:lnTo>
                      <a:lnTo>
                        <a:pt x="551" y="359"/>
                      </a:lnTo>
                      <a:lnTo>
                        <a:pt x="551" y="360"/>
                      </a:lnTo>
                      <a:lnTo>
                        <a:pt x="546" y="365"/>
                      </a:lnTo>
                      <a:lnTo>
                        <a:pt x="546" y="366"/>
                      </a:lnTo>
                      <a:lnTo>
                        <a:pt x="546" y="369"/>
                      </a:lnTo>
                      <a:lnTo>
                        <a:pt x="546" y="373"/>
                      </a:lnTo>
                      <a:lnTo>
                        <a:pt x="549" y="374"/>
                      </a:lnTo>
                      <a:lnTo>
                        <a:pt x="551" y="375"/>
                      </a:lnTo>
                      <a:lnTo>
                        <a:pt x="554" y="378"/>
                      </a:lnTo>
                      <a:lnTo>
                        <a:pt x="555" y="380"/>
                      </a:lnTo>
                      <a:lnTo>
                        <a:pt x="558" y="388"/>
                      </a:lnTo>
                      <a:lnTo>
                        <a:pt x="558" y="390"/>
                      </a:lnTo>
                      <a:lnTo>
                        <a:pt x="558" y="392"/>
                      </a:lnTo>
                      <a:lnTo>
                        <a:pt x="558" y="393"/>
                      </a:lnTo>
                      <a:lnTo>
                        <a:pt x="559" y="394"/>
                      </a:lnTo>
                      <a:lnTo>
                        <a:pt x="560" y="396"/>
                      </a:lnTo>
                      <a:lnTo>
                        <a:pt x="558" y="397"/>
                      </a:lnTo>
                      <a:lnTo>
                        <a:pt x="547" y="394"/>
                      </a:lnTo>
                      <a:lnTo>
                        <a:pt x="547" y="393"/>
                      </a:lnTo>
                      <a:lnTo>
                        <a:pt x="546" y="392"/>
                      </a:lnTo>
                      <a:lnTo>
                        <a:pt x="541" y="384"/>
                      </a:lnTo>
                      <a:lnTo>
                        <a:pt x="541" y="383"/>
                      </a:lnTo>
                      <a:lnTo>
                        <a:pt x="541" y="382"/>
                      </a:lnTo>
                      <a:lnTo>
                        <a:pt x="541" y="380"/>
                      </a:lnTo>
                      <a:lnTo>
                        <a:pt x="541" y="379"/>
                      </a:lnTo>
                      <a:lnTo>
                        <a:pt x="540" y="376"/>
                      </a:lnTo>
                      <a:lnTo>
                        <a:pt x="533" y="373"/>
                      </a:lnTo>
                      <a:lnTo>
                        <a:pt x="526" y="369"/>
                      </a:lnTo>
                      <a:lnTo>
                        <a:pt x="522" y="369"/>
                      </a:lnTo>
                      <a:lnTo>
                        <a:pt x="518" y="366"/>
                      </a:lnTo>
                      <a:lnTo>
                        <a:pt x="517" y="366"/>
                      </a:lnTo>
                      <a:lnTo>
                        <a:pt x="516" y="365"/>
                      </a:lnTo>
                      <a:lnTo>
                        <a:pt x="509" y="364"/>
                      </a:lnTo>
                      <a:lnTo>
                        <a:pt x="507" y="363"/>
                      </a:lnTo>
                      <a:lnTo>
                        <a:pt x="505" y="361"/>
                      </a:lnTo>
                      <a:lnTo>
                        <a:pt x="503" y="359"/>
                      </a:lnTo>
                      <a:lnTo>
                        <a:pt x="500" y="356"/>
                      </a:lnTo>
                      <a:lnTo>
                        <a:pt x="495" y="355"/>
                      </a:lnTo>
                      <a:lnTo>
                        <a:pt x="488" y="355"/>
                      </a:lnTo>
                      <a:lnTo>
                        <a:pt x="484" y="356"/>
                      </a:lnTo>
                      <a:lnTo>
                        <a:pt x="480" y="356"/>
                      </a:lnTo>
                      <a:lnTo>
                        <a:pt x="472" y="356"/>
                      </a:lnTo>
                      <a:lnTo>
                        <a:pt x="469" y="356"/>
                      </a:lnTo>
                      <a:lnTo>
                        <a:pt x="462" y="356"/>
                      </a:lnTo>
                      <a:lnTo>
                        <a:pt x="460" y="355"/>
                      </a:lnTo>
                      <a:lnTo>
                        <a:pt x="458" y="354"/>
                      </a:lnTo>
                      <a:lnTo>
                        <a:pt x="457" y="354"/>
                      </a:lnTo>
                      <a:lnTo>
                        <a:pt x="456" y="355"/>
                      </a:lnTo>
                      <a:lnTo>
                        <a:pt x="455" y="355"/>
                      </a:lnTo>
                      <a:lnTo>
                        <a:pt x="455" y="357"/>
                      </a:lnTo>
                      <a:lnTo>
                        <a:pt x="453" y="359"/>
                      </a:lnTo>
                      <a:lnTo>
                        <a:pt x="452" y="361"/>
                      </a:lnTo>
                      <a:lnTo>
                        <a:pt x="450" y="364"/>
                      </a:lnTo>
                      <a:lnTo>
                        <a:pt x="446" y="365"/>
                      </a:lnTo>
                      <a:lnTo>
                        <a:pt x="444" y="365"/>
                      </a:lnTo>
                      <a:lnTo>
                        <a:pt x="443" y="365"/>
                      </a:lnTo>
                      <a:lnTo>
                        <a:pt x="441" y="364"/>
                      </a:lnTo>
                      <a:lnTo>
                        <a:pt x="434" y="357"/>
                      </a:lnTo>
                      <a:lnTo>
                        <a:pt x="433" y="356"/>
                      </a:lnTo>
                      <a:lnTo>
                        <a:pt x="430" y="355"/>
                      </a:lnTo>
                      <a:lnTo>
                        <a:pt x="423" y="351"/>
                      </a:lnTo>
                      <a:lnTo>
                        <a:pt x="422" y="351"/>
                      </a:lnTo>
                      <a:lnTo>
                        <a:pt x="413" y="346"/>
                      </a:lnTo>
                      <a:lnTo>
                        <a:pt x="411" y="345"/>
                      </a:lnTo>
                      <a:lnTo>
                        <a:pt x="410" y="341"/>
                      </a:lnTo>
                      <a:lnTo>
                        <a:pt x="409" y="340"/>
                      </a:lnTo>
                      <a:lnTo>
                        <a:pt x="409" y="338"/>
                      </a:lnTo>
                      <a:lnTo>
                        <a:pt x="404" y="338"/>
                      </a:lnTo>
                      <a:lnTo>
                        <a:pt x="397" y="338"/>
                      </a:lnTo>
                      <a:lnTo>
                        <a:pt x="396" y="338"/>
                      </a:lnTo>
                      <a:lnTo>
                        <a:pt x="391" y="338"/>
                      </a:lnTo>
                      <a:lnTo>
                        <a:pt x="390" y="338"/>
                      </a:lnTo>
                      <a:lnTo>
                        <a:pt x="387" y="338"/>
                      </a:lnTo>
                      <a:lnTo>
                        <a:pt x="385" y="338"/>
                      </a:lnTo>
                      <a:lnTo>
                        <a:pt x="380" y="338"/>
                      </a:lnTo>
                      <a:lnTo>
                        <a:pt x="378" y="338"/>
                      </a:lnTo>
                      <a:lnTo>
                        <a:pt x="375" y="337"/>
                      </a:lnTo>
                      <a:lnTo>
                        <a:pt x="372" y="337"/>
                      </a:lnTo>
                      <a:lnTo>
                        <a:pt x="371" y="337"/>
                      </a:lnTo>
                      <a:lnTo>
                        <a:pt x="366" y="337"/>
                      </a:lnTo>
                      <a:lnTo>
                        <a:pt x="362" y="337"/>
                      </a:lnTo>
                      <a:lnTo>
                        <a:pt x="361" y="337"/>
                      </a:lnTo>
                      <a:lnTo>
                        <a:pt x="358" y="337"/>
                      </a:lnTo>
                      <a:lnTo>
                        <a:pt x="354" y="337"/>
                      </a:lnTo>
                      <a:lnTo>
                        <a:pt x="353" y="337"/>
                      </a:lnTo>
                      <a:lnTo>
                        <a:pt x="350" y="337"/>
                      </a:lnTo>
                      <a:lnTo>
                        <a:pt x="347" y="337"/>
                      </a:lnTo>
                      <a:lnTo>
                        <a:pt x="345" y="337"/>
                      </a:lnTo>
                      <a:lnTo>
                        <a:pt x="344" y="337"/>
                      </a:lnTo>
                      <a:lnTo>
                        <a:pt x="343" y="337"/>
                      </a:lnTo>
                      <a:lnTo>
                        <a:pt x="338" y="336"/>
                      </a:lnTo>
                      <a:lnTo>
                        <a:pt x="336" y="336"/>
                      </a:lnTo>
                      <a:lnTo>
                        <a:pt x="335" y="336"/>
                      </a:lnTo>
                      <a:lnTo>
                        <a:pt x="333" y="336"/>
                      </a:lnTo>
                      <a:lnTo>
                        <a:pt x="330" y="336"/>
                      </a:lnTo>
                      <a:lnTo>
                        <a:pt x="321" y="336"/>
                      </a:lnTo>
                      <a:lnTo>
                        <a:pt x="320" y="336"/>
                      </a:lnTo>
                      <a:lnTo>
                        <a:pt x="319" y="336"/>
                      </a:lnTo>
                      <a:lnTo>
                        <a:pt x="317" y="336"/>
                      </a:lnTo>
                      <a:lnTo>
                        <a:pt x="315" y="336"/>
                      </a:lnTo>
                      <a:lnTo>
                        <a:pt x="314" y="336"/>
                      </a:lnTo>
                      <a:lnTo>
                        <a:pt x="312" y="336"/>
                      </a:lnTo>
                      <a:lnTo>
                        <a:pt x="311" y="336"/>
                      </a:lnTo>
                      <a:lnTo>
                        <a:pt x="310" y="336"/>
                      </a:lnTo>
                      <a:lnTo>
                        <a:pt x="309" y="336"/>
                      </a:lnTo>
                      <a:lnTo>
                        <a:pt x="307" y="335"/>
                      </a:lnTo>
                      <a:lnTo>
                        <a:pt x="305" y="335"/>
                      </a:lnTo>
                      <a:lnTo>
                        <a:pt x="303" y="335"/>
                      </a:lnTo>
                      <a:lnTo>
                        <a:pt x="302" y="335"/>
                      </a:lnTo>
                      <a:lnTo>
                        <a:pt x="301" y="335"/>
                      </a:lnTo>
                      <a:lnTo>
                        <a:pt x="298" y="335"/>
                      </a:lnTo>
                      <a:lnTo>
                        <a:pt x="296" y="335"/>
                      </a:lnTo>
                      <a:lnTo>
                        <a:pt x="289" y="335"/>
                      </a:lnTo>
                      <a:lnTo>
                        <a:pt x="284" y="335"/>
                      </a:lnTo>
                      <a:lnTo>
                        <a:pt x="278" y="333"/>
                      </a:lnTo>
                      <a:lnTo>
                        <a:pt x="273" y="333"/>
                      </a:lnTo>
                      <a:lnTo>
                        <a:pt x="272" y="333"/>
                      </a:lnTo>
                      <a:lnTo>
                        <a:pt x="264" y="333"/>
                      </a:lnTo>
                      <a:lnTo>
                        <a:pt x="259" y="333"/>
                      </a:lnTo>
                      <a:lnTo>
                        <a:pt x="258" y="333"/>
                      </a:lnTo>
                      <a:lnTo>
                        <a:pt x="234" y="332"/>
                      </a:lnTo>
                      <a:lnTo>
                        <a:pt x="231" y="332"/>
                      </a:lnTo>
                      <a:lnTo>
                        <a:pt x="227" y="331"/>
                      </a:lnTo>
                      <a:lnTo>
                        <a:pt x="208" y="331"/>
                      </a:lnTo>
                      <a:lnTo>
                        <a:pt x="179" y="328"/>
                      </a:lnTo>
                      <a:lnTo>
                        <a:pt x="160" y="327"/>
                      </a:lnTo>
                      <a:lnTo>
                        <a:pt x="145" y="326"/>
                      </a:lnTo>
                      <a:lnTo>
                        <a:pt x="119" y="324"/>
                      </a:lnTo>
                      <a:lnTo>
                        <a:pt x="115" y="324"/>
                      </a:lnTo>
                      <a:lnTo>
                        <a:pt x="93" y="322"/>
                      </a:lnTo>
                      <a:lnTo>
                        <a:pt x="77" y="321"/>
                      </a:lnTo>
                      <a:lnTo>
                        <a:pt x="68" y="321"/>
                      </a:lnTo>
                      <a:lnTo>
                        <a:pt x="52" y="319"/>
                      </a:lnTo>
                      <a:lnTo>
                        <a:pt x="48" y="319"/>
                      </a:lnTo>
                      <a:lnTo>
                        <a:pt x="40" y="318"/>
                      </a:lnTo>
                      <a:lnTo>
                        <a:pt x="35" y="318"/>
                      </a:lnTo>
                      <a:lnTo>
                        <a:pt x="18" y="317"/>
                      </a:lnTo>
                      <a:lnTo>
                        <a:pt x="0" y="314"/>
                      </a:lnTo>
                      <a:lnTo>
                        <a:pt x="2" y="284"/>
                      </a:lnTo>
                      <a:lnTo>
                        <a:pt x="2" y="282"/>
                      </a:lnTo>
                      <a:lnTo>
                        <a:pt x="4" y="280"/>
                      </a:lnTo>
                      <a:lnTo>
                        <a:pt x="4" y="274"/>
                      </a:lnTo>
                      <a:lnTo>
                        <a:pt x="4" y="268"/>
                      </a:lnTo>
                      <a:lnTo>
                        <a:pt x="5" y="263"/>
                      </a:lnTo>
                      <a:lnTo>
                        <a:pt x="5" y="261"/>
                      </a:lnTo>
                      <a:lnTo>
                        <a:pt x="5" y="256"/>
                      </a:lnTo>
                      <a:lnTo>
                        <a:pt x="5" y="253"/>
                      </a:lnTo>
                      <a:lnTo>
                        <a:pt x="6" y="252"/>
                      </a:lnTo>
                      <a:lnTo>
                        <a:pt x="7" y="235"/>
                      </a:lnTo>
                      <a:lnTo>
                        <a:pt x="7" y="234"/>
                      </a:lnTo>
                      <a:lnTo>
                        <a:pt x="9" y="224"/>
                      </a:lnTo>
                      <a:lnTo>
                        <a:pt x="9" y="215"/>
                      </a:lnTo>
                      <a:lnTo>
                        <a:pt x="11" y="194"/>
                      </a:lnTo>
                      <a:lnTo>
                        <a:pt x="11" y="188"/>
                      </a:lnTo>
                      <a:lnTo>
                        <a:pt x="14" y="153"/>
                      </a:lnTo>
                      <a:lnTo>
                        <a:pt x="15" y="150"/>
                      </a:lnTo>
                      <a:lnTo>
                        <a:pt x="15" y="148"/>
                      </a:lnTo>
                      <a:lnTo>
                        <a:pt x="16" y="135"/>
                      </a:lnTo>
                      <a:lnTo>
                        <a:pt x="16" y="134"/>
                      </a:lnTo>
                      <a:lnTo>
                        <a:pt x="16" y="131"/>
                      </a:lnTo>
                      <a:lnTo>
                        <a:pt x="16" y="126"/>
                      </a:lnTo>
                      <a:lnTo>
                        <a:pt x="19" y="102"/>
                      </a:lnTo>
                      <a:lnTo>
                        <a:pt x="20" y="102"/>
                      </a:lnTo>
                      <a:lnTo>
                        <a:pt x="21" y="79"/>
                      </a:lnTo>
                      <a:lnTo>
                        <a:pt x="23" y="66"/>
                      </a:lnTo>
                      <a:lnTo>
                        <a:pt x="23" y="65"/>
                      </a:lnTo>
                      <a:lnTo>
                        <a:pt x="24" y="61"/>
                      </a:lnTo>
                      <a:lnTo>
                        <a:pt x="24" y="60"/>
                      </a:lnTo>
                      <a:lnTo>
                        <a:pt x="24" y="50"/>
                      </a:lnTo>
                      <a:lnTo>
                        <a:pt x="25" y="49"/>
                      </a:lnTo>
                      <a:lnTo>
                        <a:pt x="25" y="47"/>
                      </a:lnTo>
                      <a:lnTo>
                        <a:pt x="25" y="44"/>
                      </a:lnTo>
                      <a:lnTo>
                        <a:pt x="25" y="42"/>
                      </a:lnTo>
                      <a:lnTo>
                        <a:pt x="28" y="9"/>
                      </a:lnTo>
                      <a:lnTo>
                        <a:pt x="28" y="8"/>
                      </a:lnTo>
                      <a:lnTo>
                        <a:pt x="29" y="0"/>
                      </a:lnTo>
                      <a:lnTo>
                        <a:pt x="54" y="3"/>
                      </a:lnTo>
                      <a:lnTo>
                        <a:pt x="56" y="3"/>
                      </a:lnTo>
                      <a:lnTo>
                        <a:pt x="61" y="4"/>
                      </a:lnTo>
                      <a:lnTo>
                        <a:pt x="62" y="4"/>
                      </a:lnTo>
                      <a:lnTo>
                        <a:pt x="71" y="4"/>
                      </a:lnTo>
                      <a:lnTo>
                        <a:pt x="72" y="4"/>
                      </a:lnTo>
                      <a:lnTo>
                        <a:pt x="73" y="4"/>
                      </a:lnTo>
                      <a:lnTo>
                        <a:pt x="82" y="5"/>
                      </a:lnTo>
                      <a:lnTo>
                        <a:pt x="86" y="5"/>
                      </a:lnTo>
                      <a:lnTo>
                        <a:pt x="87" y="5"/>
                      </a:lnTo>
                      <a:lnTo>
                        <a:pt x="90" y="5"/>
                      </a:lnTo>
                      <a:lnTo>
                        <a:pt x="93" y="7"/>
                      </a:lnTo>
                      <a:lnTo>
                        <a:pt x="95" y="7"/>
                      </a:lnTo>
                      <a:lnTo>
                        <a:pt x="96" y="7"/>
                      </a:lnTo>
                      <a:lnTo>
                        <a:pt x="99" y="7"/>
                      </a:lnTo>
                      <a:lnTo>
                        <a:pt x="100" y="7"/>
                      </a:lnTo>
                      <a:lnTo>
                        <a:pt x="103" y="7"/>
                      </a:lnTo>
                      <a:lnTo>
                        <a:pt x="105" y="7"/>
                      </a:lnTo>
                      <a:lnTo>
                        <a:pt x="108" y="8"/>
                      </a:lnTo>
                      <a:lnTo>
                        <a:pt x="110" y="8"/>
                      </a:lnTo>
                      <a:lnTo>
                        <a:pt x="123" y="8"/>
                      </a:lnTo>
                      <a:lnTo>
                        <a:pt x="124" y="9"/>
                      </a:lnTo>
                      <a:lnTo>
                        <a:pt x="126" y="9"/>
                      </a:lnTo>
                      <a:lnTo>
                        <a:pt x="127" y="9"/>
                      </a:lnTo>
                      <a:close/>
                    </a:path>
                  </a:pathLst>
                </a:custGeom>
                <a:solidFill>
                  <a:srgbClr val="A1C7FF"/>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7" name="Freeform 184"/>
                <p:cNvSpPr>
                  <a:spLocks/>
                </p:cNvSpPr>
                <p:nvPr/>
              </p:nvSpPr>
              <p:spPr bwMode="auto">
                <a:xfrm>
                  <a:off x="6750051" y="3762375"/>
                  <a:ext cx="1095375" cy="396875"/>
                </a:xfrm>
                <a:custGeom>
                  <a:avLst/>
                  <a:gdLst>
                    <a:gd name="T0" fmla="*/ 223 w 690"/>
                    <a:gd name="T1" fmla="*/ 56 h 250"/>
                    <a:gd name="T2" fmla="*/ 265 w 690"/>
                    <a:gd name="T3" fmla="*/ 52 h 250"/>
                    <a:gd name="T4" fmla="*/ 293 w 690"/>
                    <a:gd name="T5" fmla="*/ 51 h 250"/>
                    <a:gd name="T6" fmla="*/ 322 w 690"/>
                    <a:gd name="T7" fmla="*/ 47 h 250"/>
                    <a:gd name="T8" fmla="*/ 381 w 690"/>
                    <a:gd name="T9" fmla="*/ 42 h 250"/>
                    <a:gd name="T10" fmla="*/ 430 w 690"/>
                    <a:gd name="T11" fmla="*/ 38 h 250"/>
                    <a:gd name="T12" fmla="*/ 526 w 690"/>
                    <a:gd name="T13" fmla="*/ 26 h 250"/>
                    <a:gd name="T14" fmla="*/ 578 w 690"/>
                    <a:gd name="T15" fmla="*/ 19 h 250"/>
                    <a:gd name="T16" fmla="*/ 616 w 690"/>
                    <a:gd name="T17" fmla="*/ 14 h 250"/>
                    <a:gd name="T18" fmla="*/ 646 w 690"/>
                    <a:gd name="T19" fmla="*/ 9 h 250"/>
                    <a:gd name="T20" fmla="*/ 687 w 690"/>
                    <a:gd name="T21" fmla="*/ 4 h 250"/>
                    <a:gd name="T22" fmla="*/ 687 w 690"/>
                    <a:gd name="T23" fmla="*/ 18 h 250"/>
                    <a:gd name="T24" fmla="*/ 681 w 690"/>
                    <a:gd name="T25" fmla="*/ 29 h 250"/>
                    <a:gd name="T26" fmla="*/ 663 w 690"/>
                    <a:gd name="T27" fmla="*/ 59 h 250"/>
                    <a:gd name="T28" fmla="*/ 649 w 690"/>
                    <a:gd name="T29" fmla="*/ 57 h 250"/>
                    <a:gd name="T30" fmla="*/ 636 w 690"/>
                    <a:gd name="T31" fmla="*/ 67 h 250"/>
                    <a:gd name="T32" fmla="*/ 621 w 690"/>
                    <a:gd name="T33" fmla="*/ 77 h 250"/>
                    <a:gd name="T34" fmla="*/ 610 w 690"/>
                    <a:gd name="T35" fmla="*/ 79 h 250"/>
                    <a:gd name="T36" fmla="*/ 599 w 690"/>
                    <a:gd name="T37" fmla="*/ 93 h 250"/>
                    <a:gd name="T38" fmla="*/ 574 w 690"/>
                    <a:gd name="T39" fmla="*/ 113 h 250"/>
                    <a:gd name="T40" fmla="*/ 559 w 690"/>
                    <a:gd name="T41" fmla="*/ 128 h 250"/>
                    <a:gd name="T42" fmla="*/ 535 w 690"/>
                    <a:gd name="T43" fmla="*/ 136 h 250"/>
                    <a:gd name="T44" fmla="*/ 516 w 690"/>
                    <a:gd name="T45" fmla="*/ 165 h 250"/>
                    <a:gd name="T46" fmla="*/ 502 w 690"/>
                    <a:gd name="T47" fmla="*/ 173 h 250"/>
                    <a:gd name="T48" fmla="*/ 481 w 690"/>
                    <a:gd name="T49" fmla="*/ 206 h 250"/>
                    <a:gd name="T50" fmla="*/ 446 w 690"/>
                    <a:gd name="T51" fmla="*/ 209 h 250"/>
                    <a:gd name="T52" fmla="*/ 420 w 690"/>
                    <a:gd name="T53" fmla="*/ 213 h 250"/>
                    <a:gd name="T54" fmla="*/ 401 w 690"/>
                    <a:gd name="T55" fmla="*/ 216 h 250"/>
                    <a:gd name="T56" fmla="*/ 319 w 690"/>
                    <a:gd name="T57" fmla="*/ 223 h 250"/>
                    <a:gd name="T58" fmla="*/ 302 w 690"/>
                    <a:gd name="T59" fmla="*/ 226 h 250"/>
                    <a:gd name="T60" fmla="*/ 275 w 690"/>
                    <a:gd name="T61" fmla="*/ 228 h 250"/>
                    <a:gd name="T62" fmla="*/ 246 w 690"/>
                    <a:gd name="T63" fmla="*/ 230 h 250"/>
                    <a:gd name="T64" fmla="*/ 217 w 690"/>
                    <a:gd name="T65" fmla="*/ 232 h 250"/>
                    <a:gd name="T66" fmla="*/ 193 w 690"/>
                    <a:gd name="T67" fmla="*/ 235 h 250"/>
                    <a:gd name="T68" fmla="*/ 153 w 690"/>
                    <a:gd name="T69" fmla="*/ 239 h 250"/>
                    <a:gd name="T70" fmla="*/ 68 w 690"/>
                    <a:gd name="T71" fmla="*/ 246 h 250"/>
                    <a:gd name="T72" fmla="*/ 1 w 690"/>
                    <a:gd name="T73" fmla="*/ 250 h 250"/>
                    <a:gd name="T74" fmla="*/ 16 w 690"/>
                    <a:gd name="T75" fmla="*/ 236 h 250"/>
                    <a:gd name="T76" fmla="*/ 16 w 690"/>
                    <a:gd name="T77" fmla="*/ 222 h 250"/>
                    <a:gd name="T78" fmla="*/ 10 w 690"/>
                    <a:gd name="T79" fmla="*/ 217 h 250"/>
                    <a:gd name="T80" fmla="*/ 11 w 690"/>
                    <a:gd name="T81" fmla="*/ 209 h 250"/>
                    <a:gd name="T82" fmla="*/ 18 w 690"/>
                    <a:gd name="T83" fmla="*/ 199 h 250"/>
                    <a:gd name="T84" fmla="*/ 26 w 690"/>
                    <a:gd name="T85" fmla="*/ 192 h 250"/>
                    <a:gd name="T86" fmla="*/ 26 w 690"/>
                    <a:gd name="T87" fmla="*/ 176 h 250"/>
                    <a:gd name="T88" fmla="*/ 30 w 690"/>
                    <a:gd name="T89" fmla="*/ 167 h 250"/>
                    <a:gd name="T90" fmla="*/ 39 w 690"/>
                    <a:gd name="T91" fmla="*/ 155 h 250"/>
                    <a:gd name="T92" fmla="*/ 45 w 690"/>
                    <a:gd name="T93" fmla="*/ 150 h 250"/>
                    <a:gd name="T94" fmla="*/ 44 w 690"/>
                    <a:gd name="T95" fmla="*/ 134 h 250"/>
                    <a:gd name="T96" fmla="*/ 48 w 690"/>
                    <a:gd name="T97" fmla="*/ 119 h 250"/>
                    <a:gd name="T98" fmla="*/ 54 w 690"/>
                    <a:gd name="T99" fmla="*/ 110 h 250"/>
                    <a:gd name="T100" fmla="*/ 48 w 690"/>
                    <a:gd name="T101" fmla="*/ 103 h 250"/>
                    <a:gd name="T102" fmla="*/ 56 w 690"/>
                    <a:gd name="T103" fmla="*/ 100 h 250"/>
                    <a:gd name="T104" fmla="*/ 58 w 690"/>
                    <a:gd name="T105" fmla="*/ 89 h 250"/>
                    <a:gd name="T106" fmla="*/ 66 w 690"/>
                    <a:gd name="T107" fmla="*/ 85 h 250"/>
                    <a:gd name="T108" fmla="*/ 91 w 690"/>
                    <a:gd name="T109" fmla="*/ 82 h 250"/>
                    <a:gd name="T110" fmla="*/ 112 w 690"/>
                    <a:gd name="T111" fmla="*/ 81 h 250"/>
                    <a:gd name="T112" fmla="*/ 136 w 690"/>
                    <a:gd name="T113" fmla="*/ 79 h 250"/>
                    <a:gd name="T114" fmla="*/ 152 w 690"/>
                    <a:gd name="T115" fmla="*/ 77 h 250"/>
                    <a:gd name="T116" fmla="*/ 171 w 690"/>
                    <a:gd name="T117" fmla="*/ 5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0" h="250">
                      <a:moveTo>
                        <a:pt x="189" y="57"/>
                      </a:moveTo>
                      <a:lnTo>
                        <a:pt x="189" y="61"/>
                      </a:lnTo>
                      <a:lnTo>
                        <a:pt x="202" y="58"/>
                      </a:lnTo>
                      <a:lnTo>
                        <a:pt x="206" y="58"/>
                      </a:lnTo>
                      <a:lnTo>
                        <a:pt x="212" y="57"/>
                      </a:lnTo>
                      <a:lnTo>
                        <a:pt x="222" y="57"/>
                      </a:lnTo>
                      <a:lnTo>
                        <a:pt x="223" y="56"/>
                      </a:lnTo>
                      <a:lnTo>
                        <a:pt x="230" y="56"/>
                      </a:lnTo>
                      <a:lnTo>
                        <a:pt x="235" y="56"/>
                      </a:lnTo>
                      <a:lnTo>
                        <a:pt x="237" y="54"/>
                      </a:lnTo>
                      <a:lnTo>
                        <a:pt x="239" y="54"/>
                      </a:lnTo>
                      <a:lnTo>
                        <a:pt x="247" y="53"/>
                      </a:lnTo>
                      <a:lnTo>
                        <a:pt x="253" y="53"/>
                      </a:lnTo>
                      <a:lnTo>
                        <a:pt x="265" y="52"/>
                      </a:lnTo>
                      <a:lnTo>
                        <a:pt x="269" y="51"/>
                      </a:lnTo>
                      <a:lnTo>
                        <a:pt x="270" y="51"/>
                      </a:lnTo>
                      <a:lnTo>
                        <a:pt x="272" y="51"/>
                      </a:lnTo>
                      <a:lnTo>
                        <a:pt x="273" y="51"/>
                      </a:lnTo>
                      <a:lnTo>
                        <a:pt x="277" y="51"/>
                      </a:lnTo>
                      <a:lnTo>
                        <a:pt x="289" y="48"/>
                      </a:lnTo>
                      <a:lnTo>
                        <a:pt x="293" y="51"/>
                      </a:lnTo>
                      <a:lnTo>
                        <a:pt x="300" y="48"/>
                      </a:lnTo>
                      <a:lnTo>
                        <a:pt x="301" y="47"/>
                      </a:lnTo>
                      <a:lnTo>
                        <a:pt x="305" y="47"/>
                      </a:lnTo>
                      <a:lnTo>
                        <a:pt x="311" y="47"/>
                      </a:lnTo>
                      <a:lnTo>
                        <a:pt x="320" y="47"/>
                      </a:lnTo>
                      <a:lnTo>
                        <a:pt x="321" y="47"/>
                      </a:lnTo>
                      <a:lnTo>
                        <a:pt x="322" y="47"/>
                      </a:lnTo>
                      <a:lnTo>
                        <a:pt x="331" y="46"/>
                      </a:lnTo>
                      <a:lnTo>
                        <a:pt x="335" y="46"/>
                      </a:lnTo>
                      <a:lnTo>
                        <a:pt x="340" y="46"/>
                      </a:lnTo>
                      <a:lnTo>
                        <a:pt x="355" y="44"/>
                      </a:lnTo>
                      <a:lnTo>
                        <a:pt x="375" y="43"/>
                      </a:lnTo>
                      <a:lnTo>
                        <a:pt x="378" y="43"/>
                      </a:lnTo>
                      <a:lnTo>
                        <a:pt x="381" y="42"/>
                      </a:lnTo>
                      <a:lnTo>
                        <a:pt x="383" y="42"/>
                      </a:lnTo>
                      <a:lnTo>
                        <a:pt x="395" y="39"/>
                      </a:lnTo>
                      <a:lnTo>
                        <a:pt x="397" y="39"/>
                      </a:lnTo>
                      <a:lnTo>
                        <a:pt x="411" y="38"/>
                      </a:lnTo>
                      <a:lnTo>
                        <a:pt x="413" y="38"/>
                      </a:lnTo>
                      <a:lnTo>
                        <a:pt x="422" y="38"/>
                      </a:lnTo>
                      <a:lnTo>
                        <a:pt x="430" y="38"/>
                      </a:lnTo>
                      <a:lnTo>
                        <a:pt x="437" y="37"/>
                      </a:lnTo>
                      <a:lnTo>
                        <a:pt x="479" y="33"/>
                      </a:lnTo>
                      <a:lnTo>
                        <a:pt x="483" y="33"/>
                      </a:lnTo>
                      <a:lnTo>
                        <a:pt x="502" y="30"/>
                      </a:lnTo>
                      <a:lnTo>
                        <a:pt x="505" y="30"/>
                      </a:lnTo>
                      <a:lnTo>
                        <a:pt x="526" y="28"/>
                      </a:lnTo>
                      <a:lnTo>
                        <a:pt x="526" y="26"/>
                      </a:lnTo>
                      <a:lnTo>
                        <a:pt x="526" y="25"/>
                      </a:lnTo>
                      <a:lnTo>
                        <a:pt x="527" y="25"/>
                      </a:lnTo>
                      <a:lnTo>
                        <a:pt x="542" y="24"/>
                      </a:lnTo>
                      <a:lnTo>
                        <a:pt x="559" y="21"/>
                      </a:lnTo>
                      <a:lnTo>
                        <a:pt x="560" y="21"/>
                      </a:lnTo>
                      <a:lnTo>
                        <a:pt x="561" y="21"/>
                      </a:lnTo>
                      <a:lnTo>
                        <a:pt x="578" y="19"/>
                      </a:lnTo>
                      <a:lnTo>
                        <a:pt x="579" y="19"/>
                      </a:lnTo>
                      <a:lnTo>
                        <a:pt x="582" y="19"/>
                      </a:lnTo>
                      <a:lnTo>
                        <a:pt x="594" y="16"/>
                      </a:lnTo>
                      <a:lnTo>
                        <a:pt x="606" y="15"/>
                      </a:lnTo>
                      <a:lnTo>
                        <a:pt x="607" y="15"/>
                      </a:lnTo>
                      <a:lnTo>
                        <a:pt x="612" y="14"/>
                      </a:lnTo>
                      <a:lnTo>
                        <a:pt x="616" y="14"/>
                      </a:lnTo>
                      <a:lnTo>
                        <a:pt x="617" y="14"/>
                      </a:lnTo>
                      <a:lnTo>
                        <a:pt x="638" y="10"/>
                      </a:lnTo>
                      <a:lnTo>
                        <a:pt x="641" y="10"/>
                      </a:lnTo>
                      <a:lnTo>
                        <a:pt x="643" y="10"/>
                      </a:lnTo>
                      <a:lnTo>
                        <a:pt x="643" y="9"/>
                      </a:lnTo>
                      <a:lnTo>
                        <a:pt x="644" y="9"/>
                      </a:lnTo>
                      <a:lnTo>
                        <a:pt x="646" y="9"/>
                      </a:lnTo>
                      <a:lnTo>
                        <a:pt x="648" y="9"/>
                      </a:lnTo>
                      <a:lnTo>
                        <a:pt x="649" y="9"/>
                      </a:lnTo>
                      <a:lnTo>
                        <a:pt x="667" y="6"/>
                      </a:lnTo>
                      <a:lnTo>
                        <a:pt x="667" y="4"/>
                      </a:lnTo>
                      <a:lnTo>
                        <a:pt x="674" y="2"/>
                      </a:lnTo>
                      <a:lnTo>
                        <a:pt x="690" y="0"/>
                      </a:lnTo>
                      <a:lnTo>
                        <a:pt x="687" y="4"/>
                      </a:lnTo>
                      <a:lnTo>
                        <a:pt x="686" y="9"/>
                      </a:lnTo>
                      <a:lnTo>
                        <a:pt x="687" y="11"/>
                      </a:lnTo>
                      <a:lnTo>
                        <a:pt x="687" y="12"/>
                      </a:lnTo>
                      <a:lnTo>
                        <a:pt x="687" y="14"/>
                      </a:lnTo>
                      <a:lnTo>
                        <a:pt x="687" y="15"/>
                      </a:lnTo>
                      <a:lnTo>
                        <a:pt x="686" y="18"/>
                      </a:lnTo>
                      <a:lnTo>
                        <a:pt x="687" y="18"/>
                      </a:lnTo>
                      <a:lnTo>
                        <a:pt x="687" y="25"/>
                      </a:lnTo>
                      <a:lnTo>
                        <a:pt x="687" y="30"/>
                      </a:lnTo>
                      <a:lnTo>
                        <a:pt x="686" y="30"/>
                      </a:lnTo>
                      <a:lnTo>
                        <a:pt x="685" y="30"/>
                      </a:lnTo>
                      <a:lnTo>
                        <a:pt x="682" y="30"/>
                      </a:lnTo>
                      <a:lnTo>
                        <a:pt x="682" y="29"/>
                      </a:lnTo>
                      <a:lnTo>
                        <a:pt x="681" y="29"/>
                      </a:lnTo>
                      <a:lnTo>
                        <a:pt x="677" y="32"/>
                      </a:lnTo>
                      <a:lnTo>
                        <a:pt x="673" y="37"/>
                      </a:lnTo>
                      <a:lnTo>
                        <a:pt x="673" y="38"/>
                      </a:lnTo>
                      <a:lnTo>
                        <a:pt x="672" y="40"/>
                      </a:lnTo>
                      <a:lnTo>
                        <a:pt x="671" y="44"/>
                      </a:lnTo>
                      <a:lnTo>
                        <a:pt x="667" y="56"/>
                      </a:lnTo>
                      <a:lnTo>
                        <a:pt x="663" y="59"/>
                      </a:lnTo>
                      <a:lnTo>
                        <a:pt x="659" y="59"/>
                      </a:lnTo>
                      <a:lnTo>
                        <a:pt x="658" y="58"/>
                      </a:lnTo>
                      <a:lnTo>
                        <a:pt x="658" y="57"/>
                      </a:lnTo>
                      <a:lnTo>
                        <a:pt x="657" y="56"/>
                      </a:lnTo>
                      <a:lnTo>
                        <a:pt x="651" y="56"/>
                      </a:lnTo>
                      <a:lnTo>
                        <a:pt x="650" y="56"/>
                      </a:lnTo>
                      <a:lnTo>
                        <a:pt x="649" y="57"/>
                      </a:lnTo>
                      <a:lnTo>
                        <a:pt x="649" y="58"/>
                      </a:lnTo>
                      <a:lnTo>
                        <a:pt x="643" y="61"/>
                      </a:lnTo>
                      <a:lnTo>
                        <a:pt x="641" y="62"/>
                      </a:lnTo>
                      <a:lnTo>
                        <a:pt x="640" y="62"/>
                      </a:lnTo>
                      <a:lnTo>
                        <a:pt x="639" y="63"/>
                      </a:lnTo>
                      <a:lnTo>
                        <a:pt x="636" y="66"/>
                      </a:lnTo>
                      <a:lnTo>
                        <a:pt x="636" y="67"/>
                      </a:lnTo>
                      <a:lnTo>
                        <a:pt x="634" y="75"/>
                      </a:lnTo>
                      <a:lnTo>
                        <a:pt x="631" y="76"/>
                      </a:lnTo>
                      <a:lnTo>
                        <a:pt x="630" y="79"/>
                      </a:lnTo>
                      <a:lnTo>
                        <a:pt x="626" y="81"/>
                      </a:lnTo>
                      <a:lnTo>
                        <a:pt x="624" y="81"/>
                      </a:lnTo>
                      <a:lnTo>
                        <a:pt x="622" y="80"/>
                      </a:lnTo>
                      <a:lnTo>
                        <a:pt x="621" y="77"/>
                      </a:lnTo>
                      <a:lnTo>
                        <a:pt x="621" y="72"/>
                      </a:lnTo>
                      <a:lnTo>
                        <a:pt x="620" y="71"/>
                      </a:lnTo>
                      <a:lnTo>
                        <a:pt x="618" y="70"/>
                      </a:lnTo>
                      <a:lnTo>
                        <a:pt x="618" y="71"/>
                      </a:lnTo>
                      <a:lnTo>
                        <a:pt x="615" y="73"/>
                      </a:lnTo>
                      <a:lnTo>
                        <a:pt x="612" y="76"/>
                      </a:lnTo>
                      <a:lnTo>
                        <a:pt x="610" y="79"/>
                      </a:lnTo>
                      <a:lnTo>
                        <a:pt x="608" y="81"/>
                      </a:lnTo>
                      <a:lnTo>
                        <a:pt x="604" y="86"/>
                      </a:lnTo>
                      <a:lnTo>
                        <a:pt x="602" y="85"/>
                      </a:lnTo>
                      <a:lnTo>
                        <a:pt x="601" y="85"/>
                      </a:lnTo>
                      <a:lnTo>
                        <a:pt x="599" y="86"/>
                      </a:lnTo>
                      <a:lnTo>
                        <a:pt x="598" y="89"/>
                      </a:lnTo>
                      <a:lnTo>
                        <a:pt x="599" y="93"/>
                      </a:lnTo>
                      <a:lnTo>
                        <a:pt x="598" y="96"/>
                      </a:lnTo>
                      <a:lnTo>
                        <a:pt x="596" y="103"/>
                      </a:lnTo>
                      <a:lnTo>
                        <a:pt x="594" y="105"/>
                      </a:lnTo>
                      <a:lnTo>
                        <a:pt x="593" y="105"/>
                      </a:lnTo>
                      <a:lnTo>
                        <a:pt x="585" y="107"/>
                      </a:lnTo>
                      <a:lnTo>
                        <a:pt x="580" y="109"/>
                      </a:lnTo>
                      <a:lnTo>
                        <a:pt x="574" y="113"/>
                      </a:lnTo>
                      <a:lnTo>
                        <a:pt x="574" y="114"/>
                      </a:lnTo>
                      <a:lnTo>
                        <a:pt x="573" y="114"/>
                      </a:lnTo>
                      <a:lnTo>
                        <a:pt x="574" y="115"/>
                      </a:lnTo>
                      <a:lnTo>
                        <a:pt x="574" y="117"/>
                      </a:lnTo>
                      <a:lnTo>
                        <a:pt x="570" y="122"/>
                      </a:lnTo>
                      <a:lnTo>
                        <a:pt x="565" y="124"/>
                      </a:lnTo>
                      <a:lnTo>
                        <a:pt x="559" y="128"/>
                      </a:lnTo>
                      <a:lnTo>
                        <a:pt x="557" y="131"/>
                      </a:lnTo>
                      <a:lnTo>
                        <a:pt x="557" y="132"/>
                      </a:lnTo>
                      <a:lnTo>
                        <a:pt x="556" y="133"/>
                      </a:lnTo>
                      <a:lnTo>
                        <a:pt x="543" y="134"/>
                      </a:lnTo>
                      <a:lnTo>
                        <a:pt x="542" y="134"/>
                      </a:lnTo>
                      <a:lnTo>
                        <a:pt x="541" y="134"/>
                      </a:lnTo>
                      <a:lnTo>
                        <a:pt x="535" y="136"/>
                      </a:lnTo>
                      <a:lnTo>
                        <a:pt x="526" y="142"/>
                      </a:lnTo>
                      <a:lnTo>
                        <a:pt x="522" y="148"/>
                      </a:lnTo>
                      <a:lnTo>
                        <a:pt x="519" y="150"/>
                      </a:lnTo>
                      <a:lnTo>
                        <a:pt x="517" y="154"/>
                      </a:lnTo>
                      <a:lnTo>
                        <a:pt x="516" y="161"/>
                      </a:lnTo>
                      <a:lnTo>
                        <a:pt x="514" y="162"/>
                      </a:lnTo>
                      <a:lnTo>
                        <a:pt x="516" y="165"/>
                      </a:lnTo>
                      <a:lnTo>
                        <a:pt x="517" y="167"/>
                      </a:lnTo>
                      <a:lnTo>
                        <a:pt x="516" y="169"/>
                      </a:lnTo>
                      <a:lnTo>
                        <a:pt x="514" y="171"/>
                      </a:lnTo>
                      <a:lnTo>
                        <a:pt x="512" y="174"/>
                      </a:lnTo>
                      <a:lnTo>
                        <a:pt x="509" y="174"/>
                      </a:lnTo>
                      <a:lnTo>
                        <a:pt x="503" y="174"/>
                      </a:lnTo>
                      <a:lnTo>
                        <a:pt x="502" y="173"/>
                      </a:lnTo>
                      <a:lnTo>
                        <a:pt x="500" y="173"/>
                      </a:lnTo>
                      <a:lnTo>
                        <a:pt x="495" y="178"/>
                      </a:lnTo>
                      <a:lnTo>
                        <a:pt x="495" y="180"/>
                      </a:lnTo>
                      <a:lnTo>
                        <a:pt x="496" y="192"/>
                      </a:lnTo>
                      <a:lnTo>
                        <a:pt x="496" y="203"/>
                      </a:lnTo>
                      <a:lnTo>
                        <a:pt x="490" y="204"/>
                      </a:lnTo>
                      <a:lnTo>
                        <a:pt x="481" y="206"/>
                      </a:lnTo>
                      <a:lnTo>
                        <a:pt x="471" y="207"/>
                      </a:lnTo>
                      <a:lnTo>
                        <a:pt x="462" y="208"/>
                      </a:lnTo>
                      <a:lnTo>
                        <a:pt x="458" y="208"/>
                      </a:lnTo>
                      <a:lnTo>
                        <a:pt x="456" y="208"/>
                      </a:lnTo>
                      <a:lnTo>
                        <a:pt x="455" y="208"/>
                      </a:lnTo>
                      <a:lnTo>
                        <a:pt x="452" y="209"/>
                      </a:lnTo>
                      <a:lnTo>
                        <a:pt x="446" y="209"/>
                      </a:lnTo>
                      <a:lnTo>
                        <a:pt x="444" y="209"/>
                      </a:lnTo>
                      <a:lnTo>
                        <a:pt x="442" y="211"/>
                      </a:lnTo>
                      <a:lnTo>
                        <a:pt x="437" y="211"/>
                      </a:lnTo>
                      <a:lnTo>
                        <a:pt x="425" y="212"/>
                      </a:lnTo>
                      <a:lnTo>
                        <a:pt x="423" y="213"/>
                      </a:lnTo>
                      <a:lnTo>
                        <a:pt x="422" y="213"/>
                      </a:lnTo>
                      <a:lnTo>
                        <a:pt x="420" y="213"/>
                      </a:lnTo>
                      <a:lnTo>
                        <a:pt x="419" y="213"/>
                      </a:lnTo>
                      <a:lnTo>
                        <a:pt x="418" y="213"/>
                      </a:lnTo>
                      <a:lnTo>
                        <a:pt x="416" y="213"/>
                      </a:lnTo>
                      <a:lnTo>
                        <a:pt x="415" y="213"/>
                      </a:lnTo>
                      <a:lnTo>
                        <a:pt x="415" y="215"/>
                      </a:lnTo>
                      <a:lnTo>
                        <a:pt x="410" y="215"/>
                      </a:lnTo>
                      <a:lnTo>
                        <a:pt x="401" y="216"/>
                      </a:lnTo>
                      <a:lnTo>
                        <a:pt x="390" y="217"/>
                      </a:lnTo>
                      <a:lnTo>
                        <a:pt x="372" y="218"/>
                      </a:lnTo>
                      <a:lnTo>
                        <a:pt x="369" y="218"/>
                      </a:lnTo>
                      <a:lnTo>
                        <a:pt x="331" y="222"/>
                      </a:lnTo>
                      <a:lnTo>
                        <a:pt x="325" y="223"/>
                      </a:lnTo>
                      <a:lnTo>
                        <a:pt x="321" y="223"/>
                      </a:lnTo>
                      <a:lnTo>
                        <a:pt x="319" y="223"/>
                      </a:lnTo>
                      <a:lnTo>
                        <a:pt x="314" y="225"/>
                      </a:lnTo>
                      <a:lnTo>
                        <a:pt x="311" y="225"/>
                      </a:lnTo>
                      <a:lnTo>
                        <a:pt x="310" y="225"/>
                      </a:lnTo>
                      <a:lnTo>
                        <a:pt x="308" y="225"/>
                      </a:lnTo>
                      <a:lnTo>
                        <a:pt x="305" y="226"/>
                      </a:lnTo>
                      <a:lnTo>
                        <a:pt x="303" y="226"/>
                      </a:lnTo>
                      <a:lnTo>
                        <a:pt x="302" y="226"/>
                      </a:lnTo>
                      <a:lnTo>
                        <a:pt x="293" y="226"/>
                      </a:lnTo>
                      <a:lnTo>
                        <a:pt x="289" y="227"/>
                      </a:lnTo>
                      <a:lnTo>
                        <a:pt x="288" y="227"/>
                      </a:lnTo>
                      <a:lnTo>
                        <a:pt x="287" y="227"/>
                      </a:lnTo>
                      <a:lnTo>
                        <a:pt x="278" y="227"/>
                      </a:lnTo>
                      <a:lnTo>
                        <a:pt x="277" y="227"/>
                      </a:lnTo>
                      <a:lnTo>
                        <a:pt x="275" y="228"/>
                      </a:lnTo>
                      <a:lnTo>
                        <a:pt x="274" y="228"/>
                      </a:lnTo>
                      <a:lnTo>
                        <a:pt x="258" y="230"/>
                      </a:lnTo>
                      <a:lnTo>
                        <a:pt x="256" y="230"/>
                      </a:lnTo>
                      <a:lnTo>
                        <a:pt x="255" y="230"/>
                      </a:lnTo>
                      <a:lnTo>
                        <a:pt x="253" y="230"/>
                      </a:lnTo>
                      <a:lnTo>
                        <a:pt x="250" y="230"/>
                      </a:lnTo>
                      <a:lnTo>
                        <a:pt x="246" y="230"/>
                      </a:lnTo>
                      <a:lnTo>
                        <a:pt x="245" y="230"/>
                      </a:lnTo>
                      <a:lnTo>
                        <a:pt x="244" y="230"/>
                      </a:lnTo>
                      <a:lnTo>
                        <a:pt x="242" y="230"/>
                      </a:lnTo>
                      <a:lnTo>
                        <a:pt x="240" y="231"/>
                      </a:lnTo>
                      <a:lnTo>
                        <a:pt x="225" y="232"/>
                      </a:lnTo>
                      <a:lnTo>
                        <a:pt x="220" y="232"/>
                      </a:lnTo>
                      <a:lnTo>
                        <a:pt x="217" y="232"/>
                      </a:lnTo>
                      <a:lnTo>
                        <a:pt x="216" y="232"/>
                      </a:lnTo>
                      <a:lnTo>
                        <a:pt x="212" y="234"/>
                      </a:lnTo>
                      <a:lnTo>
                        <a:pt x="211" y="234"/>
                      </a:lnTo>
                      <a:lnTo>
                        <a:pt x="204" y="234"/>
                      </a:lnTo>
                      <a:lnTo>
                        <a:pt x="203" y="234"/>
                      </a:lnTo>
                      <a:lnTo>
                        <a:pt x="202" y="234"/>
                      </a:lnTo>
                      <a:lnTo>
                        <a:pt x="193" y="235"/>
                      </a:lnTo>
                      <a:lnTo>
                        <a:pt x="176" y="236"/>
                      </a:lnTo>
                      <a:lnTo>
                        <a:pt x="175" y="237"/>
                      </a:lnTo>
                      <a:lnTo>
                        <a:pt x="171" y="237"/>
                      </a:lnTo>
                      <a:lnTo>
                        <a:pt x="170" y="237"/>
                      </a:lnTo>
                      <a:lnTo>
                        <a:pt x="162" y="239"/>
                      </a:lnTo>
                      <a:lnTo>
                        <a:pt x="160" y="239"/>
                      </a:lnTo>
                      <a:lnTo>
                        <a:pt x="153" y="239"/>
                      </a:lnTo>
                      <a:lnTo>
                        <a:pt x="127" y="241"/>
                      </a:lnTo>
                      <a:lnTo>
                        <a:pt x="124" y="241"/>
                      </a:lnTo>
                      <a:lnTo>
                        <a:pt x="108" y="242"/>
                      </a:lnTo>
                      <a:lnTo>
                        <a:pt x="98" y="244"/>
                      </a:lnTo>
                      <a:lnTo>
                        <a:pt x="92" y="244"/>
                      </a:lnTo>
                      <a:lnTo>
                        <a:pt x="80" y="245"/>
                      </a:lnTo>
                      <a:lnTo>
                        <a:pt x="68" y="246"/>
                      </a:lnTo>
                      <a:lnTo>
                        <a:pt x="67" y="246"/>
                      </a:lnTo>
                      <a:lnTo>
                        <a:pt x="56" y="246"/>
                      </a:lnTo>
                      <a:lnTo>
                        <a:pt x="49" y="248"/>
                      </a:lnTo>
                      <a:lnTo>
                        <a:pt x="43" y="248"/>
                      </a:lnTo>
                      <a:lnTo>
                        <a:pt x="39" y="248"/>
                      </a:lnTo>
                      <a:lnTo>
                        <a:pt x="35" y="248"/>
                      </a:lnTo>
                      <a:lnTo>
                        <a:pt x="1" y="250"/>
                      </a:lnTo>
                      <a:lnTo>
                        <a:pt x="0" y="249"/>
                      </a:lnTo>
                      <a:lnTo>
                        <a:pt x="1" y="245"/>
                      </a:lnTo>
                      <a:lnTo>
                        <a:pt x="10" y="242"/>
                      </a:lnTo>
                      <a:lnTo>
                        <a:pt x="11" y="236"/>
                      </a:lnTo>
                      <a:lnTo>
                        <a:pt x="12" y="235"/>
                      </a:lnTo>
                      <a:lnTo>
                        <a:pt x="14" y="235"/>
                      </a:lnTo>
                      <a:lnTo>
                        <a:pt x="16" y="236"/>
                      </a:lnTo>
                      <a:lnTo>
                        <a:pt x="18" y="236"/>
                      </a:lnTo>
                      <a:lnTo>
                        <a:pt x="19" y="236"/>
                      </a:lnTo>
                      <a:lnTo>
                        <a:pt x="20" y="234"/>
                      </a:lnTo>
                      <a:lnTo>
                        <a:pt x="19" y="226"/>
                      </a:lnTo>
                      <a:lnTo>
                        <a:pt x="19" y="225"/>
                      </a:lnTo>
                      <a:lnTo>
                        <a:pt x="18" y="225"/>
                      </a:lnTo>
                      <a:lnTo>
                        <a:pt x="16" y="222"/>
                      </a:lnTo>
                      <a:lnTo>
                        <a:pt x="15" y="221"/>
                      </a:lnTo>
                      <a:lnTo>
                        <a:pt x="12" y="222"/>
                      </a:lnTo>
                      <a:lnTo>
                        <a:pt x="11" y="222"/>
                      </a:lnTo>
                      <a:lnTo>
                        <a:pt x="11" y="221"/>
                      </a:lnTo>
                      <a:lnTo>
                        <a:pt x="10" y="220"/>
                      </a:lnTo>
                      <a:lnTo>
                        <a:pt x="10" y="218"/>
                      </a:lnTo>
                      <a:lnTo>
                        <a:pt x="10" y="217"/>
                      </a:lnTo>
                      <a:lnTo>
                        <a:pt x="11" y="217"/>
                      </a:lnTo>
                      <a:lnTo>
                        <a:pt x="15" y="216"/>
                      </a:lnTo>
                      <a:lnTo>
                        <a:pt x="16" y="209"/>
                      </a:lnTo>
                      <a:lnTo>
                        <a:pt x="16" y="208"/>
                      </a:lnTo>
                      <a:lnTo>
                        <a:pt x="15" y="207"/>
                      </a:lnTo>
                      <a:lnTo>
                        <a:pt x="12" y="208"/>
                      </a:lnTo>
                      <a:lnTo>
                        <a:pt x="11" y="209"/>
                      </a:lnTo>
                      <a:lnTo>
                        <a:pt x="10" y="209"/>
                      </a:lnTo>
                      <a:lnTo>
                        <a:pt x="9" y="208"/>
                      </a:lnTo>
                      <a:lnTo>
                        <a:pt x="9" y="204"/>
                      </a:lnTo>
                      <a:lnTo>
                        <a:pt x="10" y="202"/>
                      </a:lnTo>
                      <a:lnTo>
                        <a:pt x="14" y="198"/>
                      </a:lnTo>
                      <a:lnTo>
                        <a:pt x="16" y="198"/>
                      </a:lnTo>
                      <a:lnTo>
                        <a:pt x="18" y="199"/>
                      </a:lnTo>
                      <a:lnTo>
                        <a:pt x="19" y="199"/>
                      </a:lnTo>
                      <a:lnTo>
                        <a:pt x="20" y="198"/>
                      </a:lnTo>
                      <a:lnTo>
                        <a:pt x="20" y="197"/>
                      </a:lnTo>
                      <a:lnTo>
                        <a:pt x="19" y="190"/>
                      </a:lnTo>
                      <a:lnTo>
                        <a:pt x="20" y="189"/>
                      </a:lnTo>
                      <a:lnTo>
                        <a:pt x="21" y="189"/>
                      </a:lnTo>
                      <a:lnTo>
                        <a:pt x="26" y="192"/>
                      </a:lnTo>
                      <a:lnTo>
                        <a:pt x="28" y="190"/>
                      </a:lnTo>
                      <a:lnTo>
                        <a:pt x="30" y="190"/>
                      </a:lnTo>
                      <a:lnTo>
                        <a:pt x="31" y="178"/>
                      </a:lnTo>
                      <a:lnTo>
                        <a:pt x="30" y="178"/>
                      </a:lnTo>
                      <a:lnTo>
                        <a:pt x="29" y="178"/>
                      </a:lnTo>
                      <a:lnTo>
                        <a:pt x="28" y="178"/>
                      </a:lnTo>
                      <a:lnTo>
                        <a:pt x="26" y="176"/>
                      </a:lnTo>
                      <a:lnTo>
                        <a:pt x="25" y="174"/>
                      </a:lnTo>
                      <a:lnTo>
                        <a:pt x="24" y="170"/>
                      </a:lnTo>
                      <a:lnTo>
                        <a:pt x="25" y="170"/>
                      </a:lnTo>
                      <a:lnTo>
                        <a:pt x="25" y="169"/>
                      </a:lnTo>
                      <a:lnTo>
                        <a:pt x="28" y="166"/>
                      </a:lnTo>
                      <a:lnTo>
                        <a:pt x="29" y="166"/>
                      </a:lnTo>
                      <a:lnTo>
                        <a:pt x="30" y="167"/>
                      </a:lnTo>
                      <a:lnTo>
                        <a:pt x="31" y="167"/>
                      </a:lnTo>
                      <a:lnTo>
                        <a:pt x="35" y="166"/>
                      </a:lnTo>
                      <a:lnTo>
                        <a:pt x="44" y="159"/>
                      </a:lnTo>
                      <a:lnTo>
                        <a:pt x="44" y="157"/>
                      </a:lnTo>
                      <a:lnTo>
                        <a:pt x="43" y="156"/>
                      </a:lnTo>
                      <a:lnTo>
                        <a:pt x="40" y="156"/>
                      </a:lnTo>
                      <a:lnTo>
                        <a:pt x="39" y="155"/>
                      </a:lnTo>
                      <a:lnTo>
                        <a:pt x="39" y="154"/>
                      </a:lnTo>
                      <a:lnTo>
                        <a:pt x="39" y="152"/>
                      </a:lnTo>
                      <a:lnTo>
                        <a:pt x="40" y="151"/>
                      </a:lnTo>
                      <a:lnTo>
                        <a:pt x="42" y="150"/>
                      </a:lnTo>
                      <a:lnTo>
                        <a:pt x="43" y="150"/>
                      </a:lnTo>
                      <a:lnTo>
                        <a:pt x="45" y="151"/>
                      </a:lnTo>
                      <a:lnTo>
                        <a:pt x="45" y="150"/>
                      </a:lnTo>
                      <a:lnTo>
                        <a:pt x="45" y="145"/>
                      </a:lnTo>
                      <a:lnTo>
                        <a:pt x="42" y="142"/>
                      </a:lnTo>
                      <a:lnTo>
                        <a:pt x="40" y="140"/>
                      </a:lnTo>
                      <a:lnTo>
                        <a:pt x="43" y="140"/>
                      </a:lnTo>
                      <a:lnTo>
                        <a:pt x="44" y="137"/>
                      </a:lnTo>
                      <a:lnTo>
                        <a:pt x="44" y="136"/>
                      </a:lnTo>
                      <a:lnTo>
                        <a:pt x="44" y="134"/>
                      </a:lnTo>
                      <a:lnTo>
                        <a:pt x="49" y="128"/>
                      </a:lnTo>
                      <a:lnTo>
                        <a:pt x="51" y="127"/>
                      </a:lnTo>
                      <a:lnTo>
                        <a:pt x="52" y="126"/>
                      </a:lnTo>
                      <a:lnTo>
                        <a:pt x="52" y="124"/>
                      </a:lnTo>
                      <a:lnTo>
                        <a:pt x="51" y="123"/>
                      </a:lnTo>
                      <a:lnTo>
                        <a:pt x="49" y="120"/>
                      </a:lnTo>
                      <a:lnTo>
                        <a:pt x="48" y="119"/>
                      </a:lnTo>
                      <a:lnTo>
                        <a:pt x="42" y="113"/>
                      </a:lnTo>
                      <a:lnTo>
                        <a:pt x="43" y="113"/>
                      </a:lnTo>
                      <a:lnTo>
                        <a:pt x="49" y="114"/>
                      </a:lnTo>
                      <a:lnTo>
                        <a:pt x="51" y="114"/>
                      </a:lnTo>
                      <a:lnTo>
                        <a:pt x="54" y="113"/>
                      </a:lnTo>
                      <a:lnTo>
                        <a:pt x="56" y="112"/>
                      </a:lnTo>
                      <a:lnTo>
                        <a:pt x="54" y="110"/>
                      </a:lnTo>
                      <a:lnTo>
                        <a:pt x="54" y="109"/>
                      </a:lnTo>
                      <a:lnTo>
                        <a:pt x="53" y="109"/>
                      </a:lnTo>
                      <a:lnTo>
                        <a:pt x="52" y="108"/>
                      </a:lnTo>
                      <a:lnTo>
                        <a:pt x="48" y="107"/>
                      </a:lnTo>
                      <a:lnTo>
                        <a:pt x="48" y="105"/>
                      </a:lnTo>
                      <a:lnTo>
                        <a:pt x="48" y="104"/>
                      </a:lnTo>
                      <a:lnTo>
                        <a:pt x="48" y="103"/>
                      </a:lnTo>
                      <a:lnTo>
                        <a:pt x="49" y="103"/>
                      </a:lnTo>
                      <a:lnTo>
                        <a:pt x="51" y="103"/>
                      </a:lnTo>
                      <a:lnTo>
                        <a:pt x="52" y="103"/>
                      </a:lnTo>
                      <a:lnTo>
                        <a:pt x="53" y="103"/>
                      </a:lnTo>
                      <a:lnTo>
                        <a:pt x="54" y="103"/>
                      </a:lnTo>
                      <a:lnTo>
                        <a:pt x="56" y="101"/>
                      </a:lnTo>
                      <a:lnTo>
                        <a:pt x="56" y="100"/>
                      </a:lnTo>
                      <a:lnTo>
                        <a:pt x="57" y="99"/>
                      </a:lnTo>
                      <a:lnTo>
                        <a:pt x="54" y="87"/>
                      </a:lnTo>
                      <a:lnTo>
                        <a:pt x="53" y="86"/>
                      </a:lnTo>
                      <a:lnTo>
                        <a:pt x="57" y="85"/>
                      </a:lnTo>
                      <a:lnTo>
                        <a:pt x="57" y="87"/>
                      </a:lnTo>
                      <a:lnTo>
                        <a:pt x="57" y="89"/>
                      </a:lnTo>
                      <a:lnTo>
                        <a:pt x="58" y="89"/>
                      </a:lnTo>
                      <a:lnTo>
                        <a:pt x="58" y="90"/>
                      </a:lnTo>
                      <a:lnTo>
                        <a:pt x="59" y="90"/>
                      </a:lnTo>
                      <a:lnTo>
                        <a:pt x="61" y="89"/>
                      </a:lnTo>
                      <a:lnTo>
                        <a:pt x="62" y="86"/>
                      </a:lnTo>
                      <a:lnTo>
                        <a:pt x="63" y="85"/>
                      </a:lnTo>
                      <a:lnTo>
                        <a:pt x="65" y="85"/>
                      </a:lnTo>
                      <a:lnTo>
                        <a:pt x="66" y="85"/>
                      </a:lnTo>
                      <a:lnTo>
                        <a:pt x="68" y="84"/>
                      </a:lnTo>
                      <a:lnTo>
                        <a:pt x="73" y="84"/>
                      </a:lnTo>
                      <a:lnTo>
                        <a:pt x="80" y="82"/>
                      </a:lnTo>
                      <a:lnTo>
                        <a:pt x="84" y="82"/>
                      </a:lnTo>
                      <a:lnTo>
                        <a:pt x="87" y="82"/>
                      </a:lnTo>
                      <a:lnTo>
                        <a:pt x="90" y="82"/>
                      </a:lnTo>
                      <a:lnTo>
                        <a:pt x="91" y="82"/>
                      </a:lnTo>
                      <a:lnTo>
                        <a:pt x="92" y="82"/>
                      </a:lnTo>
                      <a:lnTo>
                        <a:pt x="94" y="82"/>
                      </a:lnTo>
                      <a:lnTo>
                        <a:pt x="96" y="82"/>
                      </a:lnTo>
                      <a:lnTo>
                        <a:pt x="100" y="82"/>
                      </a:lnTo>
                      <a:lnTo>
                        <a:pt x="106" y="81"/>
                      </a:lnTo>
                      <a:lnTo>
                        <a:pt x="110" y="81"/>
                      </a:lnTo>
                      <a:lnTo>
                        <a:pt x="112" y="81"/>
                      </a:lnTo>
                      <a:lnTo>
                        <a:pt x="113" y="81"/>
                      </a:lnTo>
                      <a:lnTo>
                        <a:pt x="117" y="80"/>
                      </a:lnTo>
                      <a:lnTo>
                        <a:pt x="120" y="80"/>
                      </a:lnTo>
                      <a:lnTo>
                        <a:pt x="124" y="80"/>
                      </a:lnTo>
                      <a:lnTo>
                        <a:pt x="131" y="80"/>
                      </a:lnTo>
                      <a:lnTo>
                        <a:pt x="133" y="79"/>
                      </a:lnTo>
                      <a:lnTo>
                        <a:pt x="136" y="79"/>
                      </a:lnTo>
                      <a:lnTo>
                        <a:pt x="137" y="79"/>
                      </a:lnTo>
                      <a:lnTo>
                        <a:pt x="138" y="79"/>
                      </a:lnTo>
                      <a:lnTo>
                        <a:pt x="139" y="79"/>
                      </a:lnTo>
                      <a:lnTo>
                        <a:pt x="141" y="79"/>
                      </a:lnTo>
                      <a:lnTo>
                        <a:pt x="145" y="79"/>
                      </a:lnTo>
                      <a:lnTo>
                        <a:pt x="151" y="77"/>
                      </a:lnTo>
                      <a:lnTo>
                        <a:pt x="152" y="77"/>
                      </a:lnTo>
                      <a:lnTo>
                        <a:pt x="174" y="76"/>
                      </a:lnTo>
                      <a:lnTo>
                        <a:pt x="175" y="75"/>
                      </a:lnTo>
                      <a:lnTo>
                        <a:pt x="175" y="71"/>
                      </a:lnTo>
                      <a:lnTo>
                        <a:pt x="174" y="70"/>
                      </a:lnTo>
                      <a:lnTo>
                        <a:pt x="174" y="65"/>
                      </a:lnTo>
                      <a:lnTo>
                        <a:pt x="173" y="62"/>
                      </a:lnTo>
                      <a:lnTo>
                        <a:pt x="171" y="59"/>
                      </a:lnTo>
                      <a:lnTo>
                        <a:pt x="170" y="57"/>
                      </a:lnTo>
                      <a:lnTo>
                        <a:pt x="175" y="57"/>
                      </a:lnTo>
                      <a:lnTo>
                        <a:pt x="189" y="57"/>
                      </a:lnTo>
                      <a:close/>
                    </a:path>
                  </a:pathLst>
                </a:custGeom>
                <a:solidFill>
                  <a:srgbClr val="BFFF8C"/>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8" name="Freeform 185"/>
                <p:cNvSpPr>
                  <a:spLocks noEditPoints="1"/>
                </p:cNvSpPr>
                <p:nvPr/>
              </p:nvSpPr>
              <p:spPr bwMode="auto">
                <a:xfrm>
                  <a:off x="4537076" y="3892550"/>
                  <a:ext cx="1806575" cy="1838325"/>
                </a:xfrm>
                <a:custGeom>
                  <a:avLst/>
                  <a:gdLst>
                    <a:gd name="T0" fmla="*/ 794 w 1138"/>
                    <a:gd name="T1" fmla="*/ 1045 h 1158"/>
                    <a:gd name="T2" fmla="*/ 805 w 1138"/>
                    <a:gd name="T3" fmla="*/ 1099 h 1158"/>
                    <a:gd name="T4" fmla="*/ 794 w 1138"/>
                    <a:gd name="T5" fmla="*/ 1056 h 1158"/>
                    <a:gd name="T6" fmla="*/ 799 w 1138"/>
                    <a:gd name="T7" fmla="*/ 991 h 1158"/>
                    <a:gd name="T8" fmla="*/ 814 w 1138"/>
                    <a:gd name="T9" fmla="*/ 957 h 1158"/>
                    <a:gd name="T10" fmla="*/ 836 w 1138"/>
                    <a:gd name="T11" fmla="*/ 925 h 1158"/>
                    <a:gd name="T12" fmla="*/ 855 w 1138"/>
                    <a:gd name="T13" fmla="*/ 909 h 1158"/>
                    <a:gd name="T14" fmla="*/ 886 w 1138"/>
                    <a:gd name="T15" fmla="*/ 894 h 1158"/>
                    <a:gd name="T16" fmla="*/ 531 w 1138"/>
                    <a:gd name="T17" fmla="*/ 12 h 1158"/>
                    <a:gd name="T18" fmla="*/ 592 w 1138"/>
                    <a:gd name="T19" fmla="*/ 110 h 1158"/>
                    <a:gd name="T20" fmla="*/ 635 w 1138"/>
                    <a:gd name="T21" fmla="*/ 244 h 1158"/>
                    <a:gd name="T22" fmla="*/ 705 w 1138"/>
                    <a:gd name="T23" fmla="*/ 270 h 1158"/>
                    <a:gd name="T24" fmla="*/ 764 w 1138"/>
                    <a:gd name="T25" fmla="*/ 304 h 1158"/>
                    <a:gd name="T26" fmla="*/ 798 w 1138"/>
                    <a:gd name="T27" fmla="*/ 304 h 1158"/>
                    <a:gd name="T28" fmla="*/ 828 w 1138"/>
                    <a:gd name="T29" fmla="*/ 318 h 1158"/>
                    <a:gd name="T30" fmla="*/ 865 w 1138"/>
                    <a:gd name="T31" fmla="*/ 300 h 1158"/>
                    <a:gd name="T32" fmla="*/ 908 w 1138"/>
                    <a:gd name="T33" fmla="*/ 307 h 1158"/>
                    <a:gd name="T34" fmla="*/ 985 w 1138"/>
                    <a:gd name="T35" fmla="*/ 296 h 1158"/>
                    <a:gd name="T36" fmla="*/ 1070 w 1138"/>
                    <a:gd name="T37" fmla="*/ 332 h 1158"/>
                    <a:gd name="T38" fmla="*/ 1089 w 1138"/>
                    <a:gd name="T39" fmla="*/ 384 h 1158"/>
                    <a:gd name="T40" fmla="*/ 1090 w 1138"/>
                    <a:gd name="T41" fmla="*/ 451 h 1158"/>
                    <a:gd name="T42" fmla="*/ 1112 w 1138"/>
                    <a:gd name="T43" fmla="*/ 535 h 1158"/>
                    <a:gd name="T44" fmla="*/ 1138 w 1138"/>
                    <a:gd name="T45" fmla="*/ 615 h 1158"/>
                    <a:gd name="T46" fmla="*/ 1122 w 1138"/>
                    <a:gd name="T47" fmla="*/ 712 h 1158"/>
                    <a:gd name="T48" fmla="*/ 1035 w 1138"/>
                    <a:gd name="T49" fmla="*/ 782 h 1158"/>
                    <a:gd name="T50" fmla="*/ 1052 w 1138"/>
                    <a:gd name="T51" fmla="*/ 767 h 1158"/>
                    <a:gd name="T52" fmla="*/ 1032 w 1138"/>
                    <a:gd name="T53" fmla="*/ 764 h 1158"/>
                    <a:gd name="T54" fmla="*/ 1014 w 1138"/>
                    <a:gd name="T55" fmla="*/ 750 h 1158"/>
                    <a:gd name="T56" fmla="*/ 1018 w 1138"/>
                    <a:gd name="T57" fmla="*/ 773 h 1158"/>
                    <a:gd name="T58" fmla="*/ 1030 w 1138"/>
                    <a:gd name="T59" fmla="*/ 792 h 1158"/>
                    <a:gd name="T60" fmla="*/ 921 w 1138"/>
                    <a:gd name="T61" fmla="*/ 867 h 1158"/>
                    <a:gd name="T62" fmla="*/ 922 w 1138"/>
                    <a:gd name="T63" fmla="*/ 866 h 1158"/>
                    <a:gd name="T64" fmla="*/ 905 w 1138"/>
                    <a:gd name="T65" fmla="*/ 856 h 1158"/>
                    <a:gd name="T66" fmla="*/ 869 w 1138"/>
                    <a:gd name="T67" fmla="*/ 858 h 1158"/>
                    <a:gd name="T68" fmla="*/ 874 w 1138"/>
                    <a:gd name="T69" fmla="*/ 871 h 1158"/>
                    <a:gd name="T70" fmla="*/ 858 w 1138"/>
                    <a:gd name="T71" fmla="*/ 887 h 1158"/>
                    <a:gd name="T72" fmla="*/ 836 w 1138"/>
                    <a:gd name="T73" fmla="*/ 916 h 1158"/>
                    <a:gd name="T74" fmla="*/ 809 w 1138"/>
                    <a:gd name="T75" fmla="*/ 947 h 1158"/>
                    <a:gd name="T76" fmla="*/ 803 w 1138"/>
                    <a:gd name="T77" fmla="*/ 970 h 1158"/>
                    <a:gd name="T78" fmla="*/ 785 w 1138"/>
                    <a:gd name="T79" fmla="*/ 1004 h 1158"/>
                    <a:gd name="T80" fmla="*/ 771 w 1138"/>
                    <a:gd name="T81" fmla="*/ 1005 h 1158"/>
                    <a:gd name="T82" fmla="*/ 785 w 1138"/>
                    <a:gd name="T83" fmla="*/ 1026 h 1158"/>
                    <a:gd name="T84" fmla="*/ 776 w 1138"/>
                    <a:gd name="T85" fmla="*/ 1050 h 1158"/>
                    <a:gd name="T86" fmla="*/ 790 w 1138"/>
                    <a:gd name="T87" fmla="*/ 1094 h 1158"/>
                    <a:gd name="T88" fmla="*/ 797 w 1138"/>
                    <a:gd name="T89" fmla="*/ 1115 h 1158"/>
                    <a:gd name="T90" fmla="*/ 808 w 1138"/>
                    <a:gd name="T91" fmla="*/ 1139 h 1158"/>
                    <a:gd name="T92" fmla="*/ 789 w 1138"/>
                    <a:gd name="T93" fmla="*/ 1158 h 1158"/>
                    <a:gd name="T94" fmla="*/ 654 w 1138"/>
                    <a:gd name="T95" fmla="*/ 1101 h 1158"/>
                    <a:gd name="T96" fmla="*/ 598 w 1138"/>
                    <a:gd name="T97" fmla="*/ 993 h 1158"/>
                    <a:gd name="T98" fmla="*/ 537 w 1138"/>
                    <a:gd name="T99" fmla="*/ 900 h 1158"/>
                    <a:gd name="T100" fmla="*/ 501 w 1138"/>
                    <a:gd name="T101" fmla="*/ 803 h 1158"/>
                    <a:gd name="T102" fmla="*/ 382 w 1138"/>
                    <a:gd name="T103" fmla="*/ 721 h 1158"/>
                    <a:gd name="T104" fmla="*/ 305 w 1138"/>
                    <a:gd name="T105" fmla="*/ 763 h 1158"/>
                    <a:gd name="T106" fmla="*/ 217 w 1138"/>
                    <a:gd name="T107" fmla="*/ 763 h 1158"/>
                    <a:gd name="T108" fmla="*/ 151 w 1138"/>
                    <a:gd name="T109" fmla="*/ 661 h 1158"/>
                    <a:gd name="T110" fmla="*/ 69 w 1138"/>
                    <a:gd name="T111" fmla="*/ 547 h 1158"/>
                    <a:gd name="T112" fmla="*/ 5 w 1138"/>
                    <a:gd name="T113" fmla="*/ 469 h 1158"/>
                    <a:gd name="T114" fmla="*/ 132 w 1138"/>
                    <a:gd name="T115" fmla="*/ 463 h 1158"/>
                    <a:gd name="T116" fmla="*/ 315 w 1138"/>
                    <a:gd name="T117" fmla="*/ 411 h 1158"/>
                    <a:gd name="T118" fmla="*/ 324 w 1138"/>
                    <a:gd name="T119" fmla="*/ 304 h 1158"/>
                    <a:gd name="T120" fmla="*/ 332 w 1138"/>
                    <a:gd name="T121" fmla="*/ 225 h 1158"/>
                    <a:gd name="T122" fmla="*/ 421 w 1138"/>
                    <a:gd name="T123" fmla="*/ 5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8" h="1158">
                      <a:moveTo>
                        <a:pt x="852" y="915"/>
                      </a:moveTo>
                      <a:lnTo>
                        <a:pt x="844" y="923"/>
                      </a:lnTo>
                      <a:lnTo>
                        <a:pt x="836" y="930"/>
                      </a:lnTo>
                      <a:lnTo>
                        <a:pt x="833" y="934"/>
                      </a:lnTo>
                      <a:lnTo>
                        <a:pt x="830" y="939"/>
                      </a:lnTo>
                      <a:lnTo>
                        <a:pt x="827" y="943"/>
                      </a:lnTo>
                      <a:lnTo>
                        <a:pt x="826" y="946"/>
                      </a:lnTo>
                      <a:lnTo>
                        <a:pt x="826" y="947"/>
                      </a:lnTo>
                      <a:lnTo>
                        <a:pt x="822" y="952"/>
                      </a:lnTo>
                      <a:lnTo>
                        <a:pt x="819" y="956"/>
                      </a:lnTo>
                      <a:lnTo>
                        <a:pt x="814" y="964"/>
                      </a:lnTo>
                      <a:lnTo>
                        <a:pt x="811" y="970"/>
                      </a:lnTo>
                      <a:lnTo>
                        <a:pt x="809" y="975"/>
                      </a:lnTo>
                      <a:lnTo>
                        <a:pt x="804" y="985"/>
                      </a:lnTo>
                      <a:lnTo>
                        <a:pt x="802" y="993"/>
                      </a:lnTo>
                      <a:lnTo>
                        <a:pt x="799" y="999"/>
                      </a:lnTo>
                      <a:lnTo>
                        <a:pt x="797" y="1007"/>
                      </a:lnTo>
                      <a:lnTo>
                        <a:pt x="795" y="1013"/>
                      </a:lnTo>
                      <a:lnTo>
                        <a:pt x="795" y="1018"/>
                      </a:lnTo>
                      <a:lnTo>
                        <a:pt x="794" y="1025"/>
                      </a:lnTo>
                      <a:lnTo>
                        <a:pt x="794" y="1031"/>
                      </a:lnTo>
                      <a:lnTo>
                        <a:pt x="794" y="1036"/>
                      </a:lnTo>
                      <a:lnTo>
                        <a:pt x="794" y="1045"/>
                      </a:lnTo>
                      <a:lnTo>
                        <a:pt x="795" y="1050"/>
                      </a:lnTo>
                      <a:lnTo>
                        <a:pt x="797" y="1056"/>
                      </a:lnTo>
                      <a:lnTo>
                        <a:pt x="798" y="1064"/>
                      </a:lnTo>
                      <a:lnTo>
                        <a:pt x="800" y="1075"/>
                      </a:lnTo>
                      <a:lnTo>
                        <a:pt x="802" y="1079"/>
                      </a:lnTo>
                      <a:lnTo>
                        <a:pt x="803" y="1082"/>
                      </a:lnTo>
                      <a:lnTo>
                        <a:pt x="803" y="1083"/>
                      </a:lnTo>
                      <a:lnTo>
                        <a:pt x="807" y="1097"/>
                      </a:lnTo>
                      <a:lnTo>
                        <a:pt x="807" y="1098"/>
                      </a:lnTo>
                      <a:lnTo>
                        <a:pt x="809" y="1110"/>
                      </a:lnTo>
                      <a:lnTo>
                        <a:pt x="811" y="1115"/>
                      </a:lnTo>
                      <a:lnTo>
                        <a:pt x="812" y="1122"/>
                      </a:lnTo>
                      <a:lnTo>
                        <a:pt x="813" y="1134"/>
                      </a:lnTo>
                      <a:lnTo>
                        <a:pt x="813" y="1135"/>
                      </a:lnTo>
                      <a:lnTo>
                        <a:pt x="812" y="1135"/>
                      </a:lnTo>
                      <a:lnTo>
                        <a:pt x="812" y="1131"/>
                      </a:lnTo>
                      <a:lnTo>
                        <a:pt x="811" y="1127"/>
                      </a:lnTo>
                      <a:lnTo>
                        <a:pt x="811" y="1124"/>
                      </a:lnTo>
                      <a:lnTo>
                        <a:pt x="811" y="1120"/>
                      </a:lnTo>
                      <a:lnTo>
                        <a:pt x="809" y="1113"/>
                      </a:lnTo>
                      <a:lnTo>
                        <a:pt x="808" y="1105"/>
                      </a:lnTo>
                      <a:lnTo>
                        <a:pt x="807" y="1102"/>
                      </a:lnTo>
                      <a:lnTo>
                        <a:pt x="805" y="1099"/>
                      </a:lnTo>
                      <a:lnTo>
                        <a:pt x="805" y="1098"/>
                      </a:lnTo>
                      <a:lnTo>
                        <a:pt x="805" y="1097"/>
                      </a:lnTo>
                      <a:lnTo>
                        <a:pt x="805" y="1094"/>
                      </a:lnTo>
                      <a:lnTo>
                        <a:pt x="804" y="1092"/>
                      </a:lnTo>
                      <a:lnTo>
                        <a:pt x="804" y="1091"/>
                      </a:lnTo>
                      <a:lnTo>
                        <a:pt x="803" y="1087"/>
                      </a:lnTo>
                      <a:lnTo>
                        <a:pt x="802" y="1087"/>
                      </a:lnTo>
                      <a:lnTo>
                        <a:pt x="799" y="1083"/>
                      </a:lnTo>
                      <a:lnTo>
                        <a:pt x="799" y="1082"/>
                      </a:lnTo>
                      <a:lnTo>
                        <a:pt x="799" y="1079"/>
                      </a:lnTo>
                      <a:lnTo>
                        <a:pt x="798" y="1078"/>
                      </a:lnTo>
                      <a:lnTo>
                        <a:pt x="797" y="1074"/>
                      </a:lnTo>
                      <a:lnTo>
                        <a:pt x="797" y="1072"/>
                      </a:lnTo>
                      <a:lnTo>
                        <a:pt x="797" y="1068"/>
                      </a:lnTo>
                      <a:lnTo>
                        <a:pt x="795" y="1066"/>
                      </a:lnTo>
                      <a:lnTo>
                        <a:pt x="794" y="1065"/>
                      </a:lnTo>
                      <a:lnTo>
                        <a:pt x="794" y="1064"/>
                      </a:lnTo>
                      <a:lnTo>
                        <a:pt x="795" y="1061"/>
                      </a:lnTo>
                      <a:lnTo>
                        <a:pt x="795" y="1060"/>
                      </a:lnTo>
                      <a:lnTo>
                        <a:pt x="794" y="1060"/>
                      </a:lnTo>
                      <a:lnTo>
                        <a:pt x="794" y="1059"/>
                      </a:lnTo>
                      <a:lnTo>
                        <a:pt x="794" y="1058"/>
                      </a:lnTo>
                      <a:lnTo>
                        <a:pt x="794" y="1056"/>
                      </a:lnTo>
                      <a:lnTo>
                        <a:pt x="793" y="1055"/>
                      </a:lnTo>
                      <a:lnTo>
                        <a:pt x="793" y="1049"/>
                      </a:lnTo>
                      <a:lnTo>
                        <a:pt x="793" y="1047"/>
                      </a:lnTo>
                      <a:lnTo>
                        <a:pt x="793" y="1046"/>
                      </a:lnTo>
                      <a:lnTo>
                        <a:pt x="793" y="1041"/>
                      </a:lnTo>
                      <a:lnTo>
                        <a:pt x="793" y="1030"/>
                      </a:lnTo>
                      <a:lnTo>
                        <a:pt x="793" y="1028"/>
                      </a:lnTo>
                      <a:lnTo>
                        <a:pt x="793" y="1027"/>
                      </a:lnTo>
                      <a:lnTo>
                        <a:pt x="793" y="1026"/>
                      </a:lnTo>
                      <a:lnTo>
                        <a:pt x="793" y="1019"/>
                      </a:lnTo>
                      <a:lnTo>
                        <a:pt x="794" y="1014"/>
                      </a:lnTo>
                      <a:lnTo>
                        <a:pt x="793" y="1014"/>
                      </a:lnTo>
                      <a:lnTo>
                        <a:pt x="794" y="1012"/>
                      </a:lnTo>
                      <a:lnTo>
                        <a:pt x="794" y="1009"/>
                      </a:lnTo>
                      <a:lnTo>
                        <a:pt x="795" y="1007"/>
                      </a:lnTo>
                      <a:lnTo>
                        <a:pt x="795" y="1004"/>
                      </a:lnTo>
                      <a:lnTo>
                        <a:pt x="795" y="1003"/>
                      </a:lnTo>
                      <a:lnTo>
                        <a:pt x="797" y="1003"/>
                      </a:lnTo>
                      <a:lnTo>
                        <a:pt x="795" y="1000"/>
                      </a:lnTo>
                      <a:lnTo>
                        <a:pt x="795" y="998"/>
                      </a:lnTo>
                      <a:lnTo>
                        <a:pt x="798" y="994"/>
                      </a:lnTo>
                      <a:lnTo>
                        <a:pt x="798" y="993"/>
                      </a:lnTo>
                      <a:lnTo>
                        <a:pt x="799" y="991"/>
                      </a:lnTo>
                      <a:lnTo>
                        <a:pt x="799" y="990"/>
                      </a:lnTo>
                      <a:lnTo>
                        <a:pt x="799" y="989"/>
                      </a:lnTo>
                      <a:lnTo>
                        <a:pt x="800" y="986"/>
                      </a:lnTo>
                      <a:lnTo>
                        <a:pt x="803" y="983"/>
                      </a:lnTo>
                      <a:lnTo>
                        <a:pt x="803" y="980"/>
                      </a:lnTo>
                      <a:lnTo>
                        <a:pt x="805" y="977"/>
                      </a:lnTo>
                      <a:lnTo>
                        <a:pt x="805" y="976"/>
                      </a:lnTo>
                      <a:lnTo>
                        <a:pt x="805" y="975"/>
                      </a:lnTo>
                      <a:lnTo>
                        <a:pt x="807" y="974"/>
                      </a:lnTo>
                      <a:lnTo>
                        <a:pt x="808" y="972"/>
                      </a:lnTo>
                      <a:lnTo>
                        <a:pt x="808" y="971"/>
                      </a:lnTo>
                      <a:lnTo>
                        <a:pt x="807" y="971"/>
                      </a:lnTo>
                      <a:lnTo>
                        <a:pt x="808" y="969"/>
                      </a:lnTo>
                      <a:lnTo>
                        <a:pt x="809" y="969"/>
                      </a:lnTo>
                      <a:lnTo>
                        <a:pt x="811" y="966"/>
                      </a:lnTo>
                      <a:lnTo>
                        <a:pt x="812" y="965"/>
                      </a:lnTo>
                      <a:lnTo>
                        <a:pt x="812" y="964"/>
                      </a:lnTo>
                      <a:lnTo>
                        <a:pt x="811" y="964"/>
                      </a:lnTo>
                      <a:lnTo>
                        <a:pt x="811" y="962"/>
                      </a:lnTo>
                      <a:lnTo>
                        <a:pt x="812" y="962"/>
                      </a:lnTo>
                      <a:lnTo>
                        <a:pt x="814" y="960"/>
                      </a:lnTo>
                      <a:lnTo>
                        <a:pt x="814" y="958"/>
                      </a:lnTo>
                      <a:lnTo>
                        <a:pt x="814" y="957"/>
                      </a:lnTo>
                      <a:lnTo>
                        <a:pt x="816" y="958"/>
                      </a:lnTo>
                      <a:lnTo>
                        <a:pt x="816" y="957"/>
                      </a:lnTo>
                      <a:lnTo>
                        <a:pt x="818" y="956"/>
                      </a:lnTo>
                      <a:lnTo>
                        <a:pt x="818" y="955"/>
                      </a:lnTo>
                      <a:lnTo>
                        <a:pt x="821" y="952"/>
                      </a:lnTo>
                      <a:lnTo>
                        <a:pt x="821" y="951"/>
                      </a:lnTo>
                      <a:lnTo>
                        <a:pt x="821" y="950"/>
                      </a:lnTo>
                      <a:lnTo>
                        <a:pt x="821" y="948"/>
                      </a:lnTo>
                      <a:lnTo>
                        <a:pt x="818" y="948"/>
                      </a:lnTo>
                      <a:lnTo>
                        <a:pt x="817" y="948"/>
                      </a:lnTo>
                      <a:lnTo>
                        <a:pt x="818" y="948"/>
                      </a:lnTo>
                      <a:lnTo>
                        <a:pt x="825" y="946"/>
                      </a:lnTo>
                      <a:lnTo>
                        <a:pt x="826" y="944"/>
                      </a:lnTo>
                      <a:lnTo>
                        <a:pt x="828" y="939"/>
                      </a:lnTo>
                      <a:lnTo>
                        <a:pt x="828" y="938"/>
                      </a:lnTo>
                      <a:lnTo>
                        <a:pt x="831" y="934"/>
                      </a:lnTo>
                      <a:lnTo>
                        <a:pt x="832" y="932"/>
                      </a:lnTo>
                      <a:lnTo>
                        <a:pt x="831" y="932"/>
                      </a:lnTo>
                      <a:lnTo>
                        <a:pt x="832" y="929"/>
                      </a:lnTo>
                      <a:lnTo>
                        <a:pt x="833" y="928"/>
                      </a:lnTo>
                      <a:lnTo>
                        <a:pt x="835" y="928"/>
                      </a:lnTo>
                      <a:lnTo>
                        <a:pt x="835" y="927"/>
                      </a:lnTo>
                      <a:lnTo>
                        <a:pt x="836" y="925"/>
                      </a:lnTo>
                      <a:lnTo>
                        <a:pt x="837" y="925"/>
                      </a:lnTo>
                      <a:lnTo>
                        <a:pt x="836" y="924"/>
                      </a:lnTo>
                      <a:lnTo>
                        <a:pt x="837" y="924"/>
                      </a:lnTo>
                      <a:lnTo>
                        <a:pt x="839" y="922"/>
                      </a:lnTo>
                      <a:lnTo>
                        <a:pt x="840" y="922"/>
                      </a:lnTo>
                      <a:lnTo>
                        <a:pt x="841" y="920"/>
                      </a:lnTo>
                      <a:lnTo>
                        <a:pt x="840" y="920"/>
                      </a:lnTo>
                      <a:lnTo>
                        <a:pt x="840" y="919"/>
                      </a:lnTo>
                      <a:lnTo>
                        <a:pt x="841" y="918"/>
                      </a:lnTo>
                      <a:lnTo>
                        <a:pt x="841" y="915"/>
                      </a:lnTo>
                      <a:lnTo>
                        <a:pt x="842" y="915"/>
                      </a:lnTo>
                      <a:lnTo>
                        <a:pt x="842" y="916"/>
                      </a:lnTo>
                      <a:lnTo>
                        <a:pt x="844" y="918"/>
                      </a:lnTo>
                      <a:lnTo>
                        <a:pt x="845" y="918"/>
                      </a:lnTo>
                      <a:lnTo>
                        <a:pt x="846" y="918"/>
                      </a:lnTo>
                      <a:lnTo>
                        <a:pt x="847" y="916"/>
                      </a:lnTo>
                      <a:lnTo>
                        <a:pt x="847" y="915"/>
                      </a:lnTo>
                      <a:lnTo>
                        <a:pt x="847" y="913"/>
                      </a:lnTo>
                      <a:lnTo>
                        <a:pt x="846" y="913"/>
                      </a:lnTo>
                      <a:lnTo>
                        <a:pt x="846" y="911"/>
                      </a:lnTo>
                      <a:lnTo>
                        <a:pt x="847" y="911"/>
                      </a:lnTo>
                      <a:lnTo>
                        <a:pt x="849" y="910"/>
                      </a:lnTo>
                      <a:lnTo>
                        <a:pt x="855" y="909"/>
                      </a:lnTo>
                      <a:lnTo>
                        <a:pt x="858" y="909"/>
                      </a:lnTo>
                      <a:lnTo>
                        <a:pt x="858" y="908"/>
                      </a:lnTo>
                      <a:lnTo>
                        <a:pt x="858" y="906"/>
                      </a:lnTo>
                      <a:lnTo>
                        <a:pt x="859" y="906"/>
                      </a:lnTo>
                      <a:lnTo>
                        <a:pt x="861" y="905"/>
                      </a:lnTo>
                      <a:lnTo>
                        <a:pt x="861" y="903"/>
                      </a:lnTo>
                      <a:lnTo>
                        <a:pt x="866" y="900"/>
                      </a:lnTo>
                      <a:lnTo>
                        <a:pt x="865" y="900"/>
                      </a:lnTo>
                      <a:lnTo>
                        <a:pt x="868" y="899"/>
                      </a:lnTo>
                      <a:lnTo>
                        <a:pt x="869" y="897"/>
                      </a:lnTo>
                      <a:lnTo>
                        <a:pt x="872" y="897"/>
                      </a:lnTo>
                      <a:lnTo>
                        <a:pt x="872" y="896"/>
                      </a:lnTo>
                      <a:lnTo>
                        <a:pt x="873" y="895"/>
                      </a:lnTo>
                      <a:lnTo>
                        <a:pt x="878" y="895"/>
                      </a:lnTo>
                      <a:lnTo>
                        <a:pt x="880" y="894"/>
                      </a:lnTo>
                      <a:lnTo>
                        <a:pt x="882" y="894"/>
                      </a:lnTo>
                      <a:lnTo>
                        <a:pt x="883" y="892"/>
                      </a:lnTo>
                      <a:lnTo>
                        <a:pt x="884" y="891"/>
                      </a:lnTo>
                      <a:lnTo>
                        <a:pt x="883" y="891"/>
                      </a:lnTo>
                      <a:lnTo>
                        <a:pt x="884" y="891"/>
                      </a:lnTo>
                      <a:lnTo>
                        <a:pt x="884" y="890"/>
                      </a:lnTo>
                      <a:lnTo>
                        <a:pt x="886" y="891"/>
                      </a:lnTo>
                      <a:lnTo>
                        <a:pt x="886" y="894"/>
                      </a:lnTo>
                      <a:lnTo>
                        <a:pt x="884" y="895"/>
                      </a:lnTo>
                      <a:lnTo>
                        <a:pt x="882" y="896"/>
                      </a:lnTo>
                      <a:lnTo>
                        <a:pt x="872" y="901"/>
                      </a:lnTo>
                      <a:lnTo>
                        <a:pt x="865" y="905"/>
                      </a:lnTo>
                      <a:lnTo>
                        <a:pt x="858" y="910"/>
                      </a:lnTo>
                      <a:lnTo>
                        <a:pt x="852" y="915"/>
                      </a:lnTo>
                      <a:close/>
                      <a:moveTo>
                        <a:pt x="447" y="7"/>
                      </a:moveTo>
                      <a:lnTo>
                        <a:pt x="451" y="7"/>
                      </a:lnTo>
                      <a:lnTo>
                        <a:pt x="457" y="8"/>
                      </a:lnTo>
                      <a:lnTo>
                        <a:pt x="461" y="8"/>
                      </a:lnTo>
                      <a:lnTo>
                        <a:pt x="464" y="8"/>
                      </a:lnTo>
                      <a:lnTo>
                        <a:pt x="508" y="11"/>
                      </a:lnTo>
                      <a:lnTo>
                        <a:pt x="511" y="11"/>
                      </a:lnTo>
                      <a:lnTo>
                        <a:pt x="516" y="11"/>
                      </a:lnTo>
                      <a:lnTo>
                        <a:pt x="518" y="12"/>
                      </a:lnTo>
                      <a:lnTo>
                        <a:pt x="520" y="12"/>
                      </a:lnTo>
                      <a:lnTo>
                        <a:pt x="521" y="12"/>
                      </a:lnTo>
                      <a:lnTo>
                        <a:pt x="523" y="12"/>
                      </a:lnTo>
                      <a:lnTo>
                        <a:pt x="526" y="12"/>
                      </a:lnTo>
                      <a:lnTo>
                        <a:pt x="527" y="12"/>
                      </a:lnTo>
                      <a:lnTo>
                        <a:pt x="529" y="12"/>
                      </a:lnTo>
                      <a:lnTo>
                        <a:pt x="530" y="12"/>
                      </a:lnTo>
                      <a:lnTo>
                        <a:pt x="531" y="12"/>
                      </a:lnTo>
                      <a:lnTo>
                        <a:pt x="534" y="12"/>
                      </a:lnTo>
                      <a:lnTo>
                        <a:pt x="537" y="12"/>
                      </a:lnTo>
                      <a:lnTo>
                        <a:pt x="539" y="12"/>
                      </a:lnTo>
                      <a:lnTo>
                        <a:pt x="542" y="13"/>
                      </a:lnTo>
                      <a:lnTo>
                        <a:pt x="544" y="13"/>
                      </a:lnTo>
                      <a:lnTo>
                        <a:pt x="548" y="13"/>
                      </a:lnTo>
                      <a:lnTo>
                        <a:pt x="549" y="13"/>
                      </a:lnTo>
                      <a:lnTo>
                        <a:pt x="551" y="13"/>
                      </a:lnTo>
                      <a:lnTo>
                        <a:pt x="553" y="13"/>
                      </a:lnTo>
                      <a:lnTo>
                        <a:pt x="554" y="13"/>
                      </a:lnTo>
                      <a:lnTo>
                        <a:pt x="560" y="13"/>
                      </a:lnTo>
                      <a:lnTo>
                        <a:pt x="562" y="13"/>
                      </a:lnTo>
                      <a:lnTo>
                        <a:pt x="563" y="13"/>
                      </a:lnTo>
                      <a:lnTo>
                        <a:pt x="565" y="13"/>
                      </a:lnTo>
                      <a:lnTo>
                        <a:pt x="567" y="14"/>
                      </a:lnTo>
                      <a:lnTo>
                        <a:pt x="569" y="14"/>
                      </a:lnTo>
                      <a:lnTo>
                        <a:pt x="570" y="14"/>
                      </a:lnTo>
                      <a:lnTo>
                        <a:pt x="581" y="14"/>
                      </a:lnTo>
                      <a:lnTo>
                        <a:pt x="588" y="14"/>
                      </a:lnTo>
                      <a:lnTo>
                        <a:pt x="596" y="16"/>
                      </a:lnTo>
                      <a:lnTo>
                        <a:pt x="593" y="63"/>
                      </a:lnTo>
                      <a:lnTo>
                        <a:pt x="593" y="82"/>
                      </a:lnTo>
                      <a:lnTo>
                        <a:pt x="592" y="110"/>
                      </a:lnTo>
                      <a:lnTo>
                        <a:pt x="591" y="130"/>
                      </a:lnTo>
                      <a:lnTo>
                        <a:pt x="589" y="155"/>
                      </a:lnTo>
                      <a:lnTo>
                        <a:pt x="589" y="172"/>
                      </a:lnTo>
                      <a:lnTo>
                        <a:pt x="587" y="202"/>
                      </a:lnTo>
                      <a:lnTo>
                        <a:pt x="587" y="221"/>
                      </a:lnTo>
                      <a:lnTo>
                        <a:pt x="591" y="220"/>
                      </a:lnTo>
                      <a:lnTo>
                        <a:pt x="593" y="221"/>
                      </a:lnTo>
                      <a:lnTo>
                        <a:pt x="596" y="224"/>
                      </a:lnTo>
                      <a:lnTo>
                        <a:pt x="597" y="225"/>
                      </a:lnTo>
                      <a:lnTo>
                        <a:pt x="598" y="227"/>
                      </a:lnTo>
                      <a:lnTo>
                        <a:pt x="600" y="229"/>
                      </a:lnTo>
                      <a:lnTo>
                        <a:pt x="603" y="234"/>
                      </a:lnTo>
                      <a:lnTo>
                        <a:pt x="606" y="237"/>
                      </a:lnTo>
                      <a:lnTo>
                        <a:pt x="611" y="243"/>
                      </a:lnTo>
                      <a:lnTo>
                        <a:pt x="614" y="243"/>
                      </a:lnTo>
                      <a:lnTo>
                        <a:pt x="617" y="243"/>
                      </a:lnTo>
                      <a:lnTo>
                        <a:pt x="621" y="239"/>
                      </a:lnTo>
                      <a:lnTo>
                        <a:pt x="626" y="239"/>
                      </a:lnTo>
                      <a:lnTo>
                        <a:pt x="628" y="241"/>
                      </a:lnTo>
                      <a:lnTo>
                        <a:pt x="630" y="242"/>
                      </a:lnTo>
                      <a:lnTo>
                        <a:pt x="631" y="242"/>
                      </a:lnTo>
                      <a:lnTo>
                        <a:pt x="633" y="244"/>
                      </a:lnTo>
                      <a:lnTo>
                        <a:pt x="635" y="244"/>
                      </a:lnTo>
                      <a:lnTo>
                        <a:pt x="637" y="244"/>
                      </a:lnTo>
                      <a:lnTo>
                        <a:pt x="640" y="237"/>
                      </a:lnTo>
                      <a:lnTo>
                        <a:pt x="648" y="242"/>
                      </a:lnTo>
                      <a:lnTo>
                        <a:pt x="652" y="248"/>
                      </a:lnTo>
                      <a:lnTo>
                        <a:pt x="652" y="249"/>
                      </a:lnTo>
                      <a:lnTo>
                        <a:pt x="652" y="251"/>
                      </a:lnTo>
                      <a:lnTo>
                        <a:pt x="652" y="253"/>
                      </a:lnTo>
                      <a:lnTo>
                        <a:pt x="653" y="262"/>
                      </a:lnTo>
                      <a:lnTo>
                        <a:pt x="656" y="262"/>
                      </a:lnTo>
                      <a:lnTo>
                        <a:pt x="659" y="263"/>
                      </a:lnTo>
                      <a:lnTo>
                        <a:pt x="664" y="263"/>
                      </a:lnTo>
                      <a:lnTo>
                        <a:pt x="672" y="263"/>
                      </a:lnTo>
                      <a:lnTo>
                        <a:pt x="673" y="265"/>
                      </a:lnTo>
                      <a:lnTo>
                        <a:pt x="676" y="266"/>
                      </a:lnTo>
                      <a:lnTo>
                        <a:pt x="681" y="270"/>
                      </a:lnTo>
                      <a:lnTo>
                        <a:pt x="689" y="271"/>
                      </a:lnTo>
                      <a:lnTo>
                        <a:pt x="694" y="271"/>
                      </a:lnTo>
                      <a:lnTo>
                        <a:pt x="697" y="270"/>
                      </a:lnTo>
                      <a:lnTo>
                        <a:pt x="699" y="268"/>
                      </a:lnTo>
                      <a:lnTo>
                        <a:pt x="700" y="268"/>
                      </a:lnTo>
                      <a:lnTo>
                        <a:pt x="701" y="268"/>
                      </a:lnTo>
                      <a:lnTo>
                        <a:pt x="703" y="268"/>
                      </a:lnTo>
                      <a:lnTo>
                        <a:pt x="705" y="270"/>
                      </a:lnTo>
                      <a:lnTo>
                        <a:pt x="706" y="272"/>
                      </a:lnTo>
                      <a:lnTo>
                        <a:pt x="710" y="279"/>
                      </a:lnTo>
                      <a:lnTo>
                        <a:pt x="713" y="280"/>
                      </a:lnTo>
                      <a:lnTo>
                        <a:pt x="717" y="276"/>
                      </a:lnTo>
                      <a:lnTo>
                        <a:pt x="719" y="274"/>
                      </a:lnTo>
                      <a:lnTo>
                        <a:pt x="720" y="271"/>
                      </a:lnTo>
                      <a:lnTo>
                        <a:pt x="723" y="270"/>
                      </a:lnTo>
                      <a:lnTo>
                        <a:pt x="725" y="271"/>
                      </a:lnTo>
                      <a:lnTo>
                        <a:pt x="728" y="272"/>
                      </a:lnTo>
                      <a:lnTo>
                        <a:pt x="736" y="275"/>
                      </a:lnTo>
                      <a:lnTo>
                        <a:pt x="738" y="275"/>
                      </a:lnTo>
                      <a:lnTo>
                        <a:pt x="743" y="284"/>
                      </a:lnTo>
                      <a:lnTo>
                        <a:pt x="746" y="286"/>
                      </a:lnTo>
                      <a:lnTo>
                        <a:pt x="746" y="288"/>
                      </a:lnTo>
                      <a:lnTo>
                        <a:pt x="750" y="288"/>
                      </a:lnTo>
                      <a:lnTo>
                        <a:pt x="751" y="288"/>
                      </a:lnTo>
                      <a:lnTo>
                        <a:pt x="755" y="288"/>
                      </a:lnTo>
                      <a:lnTo>
                        <a:pt x="757" y="289"/>
                      </a:lnTo>
                      <a:lnTo>
                        <a:pt x="756" y="294"/>
                      </a:lnTo>
                      <a:lnTo>
                        <a:pt x="755" y="299"/>
                      </a:lnTo>
                      <a:lnTo>
                        <a:pt x="755" y="300"/>
                      </a:lnTo>
                      <a:lnTo>
                        <a:pt x="762" y="304"/>
                      </a:lnTo>
                      <a:lnTo>
                        <a:pt x="764" y="304"/>
                      </a:lnTo>
                      <a:lnTo>
                        <a:pt x="766" y="303"/>
                      </a:lnTo>
                      <a:lnTo>
                        <a:pt x="771" y="299"/>
                      </a:lnTo>
                      <a:lnTo>
                        <a:pt x="775" y="295"/>
                      </a:lnTo>
                      <a:lnTo>
                        <a:pt x="778" y="291"/>
                      </a:lnTo>
                      <a:lnTo>
                        <a:pt x="779" y="290"/>
                      </a:lnTo>
                      <a:lnTo>
                        <a:pt x="780" y="289"/>
                      </a:lnTo>
                      <a:lnTo>
                        <a:pt x="781" y="289"/>
                      </a:lnTo>
                      <a:lnTo>
                        <a:pt x="785" y="291"/>
                      </a:lnTo>
                      <a:lnTo>
                        <a:pt x="788" y="293"/>
                      </a:lnTo>
                      <a:lnTo>
                        <a:pt x="788" y="294"/>
                      </a:lnTo>
                      <a:lnTo>
                        <a:pt x="786" y="296"/>
                      </a:lnTo>
                      <a:lnTo>
                        <a:pt x="786" y="298"/>
                      </a:lnTo>
                      <a:lnTo>
                        <a:pt x="788" y="299"/>
                      </a:lnTo>
                      <a:lnTo>
                        <a:pt x="789" y="299"/>
                      </a:lnTo>
                      <a:lnTo>
                        <a:pt x="790" y="299"/>
                      </a:lnTo>
                      <a:lnTo>
                        <a:pt x="793" y="298"/>
                      </a:lnTo>
                      <a:lnTo>
                        <a:pt x="794" y="296"/>
                      </a:lnTo>
                      <a:lnTo>
                        <a:pt x="795" y="298"/>
                      </a:lnTo>
                      <a:lnTo>
                        <a:pt x="797" y="298"/>
                      </a:lnTo>
                      <a:lnTo>
                        <a:pt x="798" y="299"/>
                      </a:lnTo>
                      <a:lnTo>
                        <a:pt x="799" y="300"/>
                      </a:lnTo>
                      <a:lnTo>
                        <a:pt x="799" y="303"/>
                      </a:lnTo>
                      <a:lnTo>
                        <a:pt x="798" y="304"/>
                      </a:lnTo>
                      <a:lnTo>
                        <a:pt x="798" y="305"/>
                      </a:lnTo>
                      <a:lnTo>
                        <a:pt x="798" y="307"/>
                      </a:lnTo>
                      <a:lnTo>
                        <a:pt x="799" y="307"/>
                      </a:lnTo>
                      <a:lnTo>
                        <a:pt x="800" y="308"/>
                      </a:lnTo>
                      <a:lnTo>
                        <a:pt x="805" y="308"/>
                      </a:lnTo>
                      <a:lnTo>
                        <a:pt x="811" y="303"/>
                      </a:lnTo>
                      <a:lnTo>
                        <a:pt x="818" y="298"/>
                      </a:lnTo>
                      <a:lnTo>
                        <a:pt x="819" y="298"/>
                      </a:lnTo>
                      <a:lnTo>
                        <a:pt x="821" y="299"/>
                      </a:lnTo>
                      <a:lnTo>
                        <a:pt x="822" y="300"/>
                      </a:lnTo>
                      <a:lnTo>
                        <a:pt x="823" y="305"/>
                      </a:lnTo>
                      <a:lnTo>
                        <a:pt x="822" y="307"/>
                      </a:lnTo>
                      <a:lnTo>
                        <a:pt x="821" y="307"/>
                      </a:lnTo>
                      <a:lnTo>
                        <a:pt x="819" y="307"/>
                      </a:lnTo>
                      <a:lnTo>
                        <a:pt x="819" y="308"/>
                      </a:lnTo>
                      <a:lnTo>
                        <a:pt x="819" y="310"/>
                      </a:lnTo>
                      <a:lnTo>
                        <a:pt x="822" y="317"/>
                      </a:lnTo>
                      <a:lnTo>
                        <a:pt x="823" y="318"/>
                      </a:lnTo>
                      <a:lnTo>
                        <a:pt x="825" y="318"/>
                      </a:lnTo>
                      <a:lnTo>
                        <a:pt x="825" y="319"/>
                      </a:lnTo>
                      <a:lnTo>
                        <a:pt x="827" y="319"/>
                      </a:lnTo>
                      <a:lnTo>
                        <a:pt x="827" y="318"/>
                      </a:lnTo>
                      <a:lnTo>
                        <a:pt x="828" y="318"/>
                      </a:lnTo>
                      <a:lnTo>
                        <a:pt x="828" y="317"/>
                      </a:lnTo>
                      <a:lnTo>
                        <a:pt x="832" y="308"/>
                      </a:lnTo>
                      <a:lnTo>
                        <a:pt x="836" y="304"/>
                      </a:lnTo>
                      <a:lnTo>
                        <a:pt x="839" y="302"/>
                      </a:lnTo>
                      <a:lnTo>
                        <a:pt x="840" y="295"/>
                      </a:lnTo>
                      <a:lnTo>
                        <a:pt x="841" y="294"/>
                      </a:lnTo>
                      <a:lnTo>
                        <a:pt x="842" y="294"/>
                      </a:lnTo>
                      <a:lnTo>
                        <a:pt x="844" y="294"/>
                      </a:lnTo>
                      <a:lnTo>
                        <a:pt x="845" y="294"/>
                      </a:lnTo>
                      <a:lnTo>
                        <a:pt x="845" y="296"/>
                      </a:lnTo>
                      <a:lnTo>
                        <a:pt x="846" y="300"/>
                      </a:lnTo>
                      <a:lnTo>
                        <a:pt x="847" y="303"/>
                      </a:lnTo>
                      <a:lnTo>
                        <a:pt x="849" y="304"/>
                      </a:lnTo>
                      <a:lnTo>
                        <a:pt x="849" y="305"/>
                      </a:lnTo>
                      <a:lnTo>
                        <a:pt x="858" y="308"/>
                      </a:lnTo>
                      <a:lnTo>
                        <a:pt x="861" y="307"/>
                      </a:lnTo>
                      <a:lnTo>
                        <a:pt x="863" y="307"/>
                      </a:lnTo>
                      <a:lnTo>
                        <a:pt x="863" y="305"/>
                      </a:lnTo>
                      <a:lnTo>
                        <a:pt x="863" y="304"/>
                      </a:lnTo>
                      <a:lnTo>
                        <a:pt x="864" y="303"/>
                      </a:lnTo>
                      <a:lnTo>
                        <a:pt x="864" y="302"/>
                      </a:lnTo>
                      <a:lnTo>
                        <a:pt x="864" y="300"/>
                      </a:lnTo>
                      <a:lnTo>
                        <a:pt x="865" y="300"/>
                      </a:lnTo>
                      <a:lnTo>
                        <a:pt x="866" y="300"/>
                      </a:lnTo>
                      <a:lnTo>
                        <a:pt x="868" y="302"/>
                      </a:lnTo>
                      <a:lnTo>
                        <a:pt x="869" y="302"/>
                      </a:lnTo>
                      <a:lnTo>
                        <a:pt x="869" y="303"/>
                      </a:lnTo>
                      <a:lnTo>
                        <a:pt x="870" y="303"/>
                      </a:lnTo>
                      <a:lnTo>
                        <a:pt x="869" y="303"/>
                      </a:lnTo>
                      <a:lnTo>
                        <a:pt x="869" y="305"/>
                      </a:lnTo>
                      <a:lnTo>
                        <a:pt x="869" y="307"/>
                      </a:lnTo>
                      <a:lnTo>
                        <a:pt x="879" y="313"/>
                      </a:lnTo>
                      <a:lnTo>
                        <a:pt x="883" y="313"/>
                      </a:lnTo>
                      <a:lnTo>
                        <a:pt x="884" y="313"/>
                      </a:lnTo>
                      <a:lnTo>
                        <a:pt x="886" y="313"/>
                      </a:lnTo>
                      <a:lnTo>
                        <a:pt x="889" y="318"/>
                      </a:lnTo>
                      <a:lnTo>
                        <a:pt x="891" y="319"/>
                      </a:lnTo>
                      <a:lnTo>
                        <a:pt x="896" y="317"/>
                      </a:lnTo>
                      <a:lnTo>
                        <a:pt x="902" y="317"/>
                      </a:lnTo>
                      <a:lnTo>
                        <a:pt x="903" y="317"/>
                      </a:lnTo>
                      <a:lnTo>
                        <a:pt x="905" y="315"/>
                      </a:lnTo>
                      <a:lnTo>
                        <a:pt x="906" y="315"/>
                      </a:lnTo>
                      <a:lnTo>
                        <a:pt x="907" y="314"/>
                      </a:lnTo>
                      <a:lnTo>
                        <a:pt x="907" y="313"/>
                      </a:lnTo>
                      <a:lnTo>
                        <a:pt x="908" y="309"/>
                      </a:lnTo>
                      <a:lnTo>
                        <a:pt x="908" y="307"/>
                      </a:lnTo>
                      <a:lnTo>
                        <a:pt x="913" y="305"/>
                      </a:lnTo>
                      <a:lnTo>
                        <a:pt x="926" y="304"/>
                      </a:lnTo>
                      <a:lnTo>
                        <a:pt x="934" y="307"/>
                      </a:lnTo>
                      <a:lnTo>
                        <a:pt x="936" y="307"/>
                      </a:lnTo>
                      <a:lnTo>
                        <a:pt x="941" y="305"/>
                      </a:lnTo>
                      <a:lnTo>
                        <a:pt x="941" y="304"/>
                      </a:lnTo>
                      <a:lnTo>
                        <a:pt x="955" y="296"/>
                      </a:lnTo>
                      <a:lnTo>
                        <a:pt x="958" y="296"/>
                      </a:lnTo>
                      <a:lnTo>
                        <a:pt x="959" y="296"/>
                      </a:lnTo>
                      <a:lnTo>
                        <a:pt x="959" y="299"/>
                      </a:lnTo>
                      <a:lnTo>
                        <a:pt x="959" y="300"/>
                      </a:lnTo>
                      <a:lnTo>
                        <a:pt x="959" y="302"/>
                      </a:lnTo>
                      <a:lnTo>
                        <a:pt x="960" y="302"/>
                      </a:lnTo>
                      <a:lnTo>
                        <a:pt x="968" y="303"/>
                      </a:lnTo>
                      <a:lnTo>
                        <a:pt x="972" y="304"/>
                      </a:lnTo>
                      <a:lnTo>
                        <a:pt x="977" y="303"/>
                      </a:lnTo>
                      <a:lnTo>
                        <a:pt x="980" y="303"/>
                      </a:lnTo>
                      <a:lnTo>
                        <a:pt x="982" y="303"/>
                      </a:lnTo>
                      <a:lnTo>
                        <a:pt x="983" y="302"/>
                      </a:lnTo>
                      <a:lnTo>
                        <a:pt x="985" y="300"/>
                      </a:lnTo>
                      <a:lnTo>
                        <a:pt x="985" y="299"/>
                      </a:lnTo>
                      <a:lnTo>
                        <a:pt x="985" y="298"/>
                      </a:lnTo>
                      <a:lnTo>
                        <a:pt x="985" y="296"/>
                      </a:lnTo>
                      <a:lnTo>
                        <a:pt x="986" y="294"/>
                      </a:lnTo>
                      <a:lnTo>
                        <a:pt x="987" y="293"/>
                      </a:lnTo>
                      <a:lnTo>
                        <a:pt x="992" y="295"/>
                      </a:lnTo>
                      <a:lnTo>
                        <a:pt x="995" y="295"/>
                      </a:lnTo>
                      <a:lnTo>
                        <a:pt x="1000" y="298"/>
                      </a:lnTo>
                      <a:lnTo>
                        <a:pt x="1001" y="299"/>
                      </a:lnTo>
                      <a:lnTo>
                        <a:pt x="1002" y="304"/>
                      </a:lnTo>
                      <a:lnTo>
                        <a:pt x="1018" y="315"/>
                      </a:lnTo>
                      <a:lnTo>
                        <a:pt x="1021" y="317"/>
                      </a:lnTo>
                      <a:lnTo>
                        <a:pt x="1027" y="318"/>
                      </a:lnTo>
                      <a:lnTo>
                        <a:pt x="1028" y="321"/>
                      </a:lnTo>
                      <a:lnTo>
                        <a:pt x="1029" y="322"/>
                      </a:lnTo>
                      <a:lnTo>
                        <a:pt x="1035" y="324"/>
                      </a:lnTo>
                      <a:lnTo>
                        <a:pt x="1046" y="329"/>
                      </a:lnTo>
                      <a:lnTo>
                        <a:pt x="1047" y="329"/>
                      </a:lnTo>
                      <a:lnTo>
                        <a:pt x="1049" y="328"/>
                      </a:lnTo>
                      <a:lnTo>
                        <a:pt x="1049" y="327"/>
                      </a:lnTo>
                      <a:lnTo>
                        <a:pt x="1051" y="328"/>
                      </a:lnTo>
                      <a:lnTo>
                        <a:pt x="1051" y="331"/>
                      </a:lnTo>
                      <a:lnTo>
                        <a:pt x="1052" y="331"/>
                      </a:lnTo>
                      <a:lnTo>
                        <a:pt x="1056" y="335"/>
                      </a:lnTo>
                      <a:lnTo>
                        <a:pt x="1061" y="337"/>
                      </a:lnTo>
                      <a:lnTo>
                        <a:pt x="1070" y="332"/>
                      </a:lnTo>
                      <a:lnTo>
                        <a:pt x="1076" y="331"/>
                      </a:lnTo>
                      <a:lnTo>
                        <a:pt x="1084" y="333"/>
                      </a:lnTo>
                      <a:lnTo>
                        <a:pt x="1085" y="333"/>
                      </a:lnTo>
                      <a:lnTo>
                        <a:pt x="1088" y="336"/>
                      </a:lnTo>
                      <a:lnTo>
                        <a:pt x="1088" y="342"/>
                      </a:lnTo>
                      <a:lnTo>
                        <a:pt x="1088" y="345"/>
                      </a:lnTo>
                      <a:lnTo>
                        <a:pt x="1088" y="347"/>
                      </a:lnTo>
                      <a:lnTo>
                        <a:pt x="1088" y="349"/>
                      </a:lnTo>
                      <a:lnTo>
                        <a:pt x="1088" y="350"/>
                      </a:lnTo>
                      <a:lnTo>
                        <a:pt x="1088" y="354"/>
                      </a:lnTo>
                      <a:lnTo>
                        <a:pt x="1088" y="355"/>
                      </a:lnTo>
                      <a:lnTo>
                        <a:pt x="1088" y="356"/>
                      </a:lnTo>
                      <a:lnTo>
                        <a:pt x="1088" y="357"/>
                      </a:lnTo>
                      <a:lnTo>
                        <a:pt x="1088" y="359"/>
                      </a:lnTo>
                      <a:lnTo>
                        <a:pt x="1088" y="365"/>
                      </a:lnTo>
                      <a:lnTo>
                        <a:pt x="1088" y="366"/>
                      </a:lnTo>
                      <a:lnTo>
                        <a:pt x="1089" y="368"/>
                      </a:lnTo>
                      <a:lnTo>
                        <a:pt x="1089" y="369"/>
                      </a:lnTo>
                      <a:lnTo>
                        <a:pt x="1089" y="371"/>
                      </a:lnTo>
                      <a:lnTo>
                        <a:pt x="1089" y="373"/>
                      </a:lnTo>
                      <a:lnTo>
                        <a:pt x="1089" y="379"/>
                      </a:lnTo>
                      <a:lnTo>
                        <a:pt x="1089" y="380"/>
                      </a:lnTo>
                      <a:lnTo>
                        <a:pt x="1089" y="384"/>
                      </a:lnTo>
                      <a:lnTo>
                        <a:pt x="1089" y="385"/>
                      </a:lnTo>
                      <a:lnTo>
                        <a:pt x="1089" y="392"/>
                      </a:lnTo>
                      <a:lnTo>
                        <a:pt x="1089" y="399"/>
                      </a:lnTo>
                      <a:lnTo>
                        <a:pt x="1089" y="401"/>
                      </a:lnTo>
                      <a:lnTo>
                        <a:pt x="1089" y="404"/>
                      </a:lnTo>
                      <a:lnTo>
                        <a:pt x="1089" y="406"/>
                      </a:lnTo>
                      <a:lnTo>
                        <a:pt x="1089" y="407"/>
                      </a:lnTo>
                      <a:lnTo>
                        <a:pt x="1089" y="408"/>
                      </a:lnTo>
                      <a:lnTo>
                        <a:pt x="1089" y="416"/>
                      </a:lnTo>
                      <a:lnTo>
                        <a:pt x="1089" y="417"/>
                      </a:lnTo>
                      <a:lnTo>
                        <a:pt x="1089" y="418"/>
                      </a:lnTo>
                      <a:lnTo>
                        <a:pt x="1089" y="420"/>
                      </a:lnTo>
                      <a:lnTo>
                        <a:pt x="1090" y="427"/>
                      </a:lnTo>
                      <a:lnTo>
                        <a:pt x="1090" y="431"/>
                      </a:lnTo>
                      <a:lnTo>
                        <a:pt x="1090" y="432"/>
                      </a:lnTo>
                      <a:lnTo>
                        <a:pt x="1090" y="435"/>
                      </a:lnTo>
                      <a:lnTo>
                        <a:pt x="1090" y="436"/>
                      </a:lnTo>
                      <a:lnTo>
                        <a:pt x="1090" y="441"/>
                      </a:lnTo>
                      <a:lnTo>
                        <a:pt x="1090" y="446"/>
                      </a:lnTo>
                      <a:lnTo>
                        <a:pt x="1090" y="448"/>
                      </a:lnTo>
                      <a:lnTo>
                        <a:pt x="1090" y="449"/>
                      </a:lnTo>
                      <a:lnTo>
                        <a:pt x="1090" y="450"/>
                      </a:lnTo>
                      <a:lnTo>
                        <a:pt x="1090" y="451"/>
                      </a:lnTo>
                      <a:lnTo>
                        <a:pt x="1090" y="454"/>
                      </a:lnTo>
                      <a:lnTo>
                        <a:pt x="1090" y="455"/>
                      </a:lnTo>
                      <a:lnTo>
                        <a:pt x="1090" y="458"/>
                      </a:lnTo>
                      <a:lnTo>
                        <a:pt x="1090" y="459"/>
                      </a:lnTo>
                      <a:lnTo>
                        <a:pt x="1090" y="462"/>
                      </a:lnTo>
                      <a:lnTo>
                        <a:pt x="1090" y="463"/>
                      </a:lnTo>
                      <a:lnTo>
                        <a:pt x="1090" y="472"/>
                      </a:lnTo>
                      <a:lnTo>
                        <a:pt x="1090" y="478"/>
                      </a:lnTo>
                      <a:lnTo>
                        <a:pt x="1090" y="481"/>
                      </a:lnTo>
                      <a:lnTo>
                        <a:pt x="1090" y="483"/>
                      </a:lnTo>
                      <a:lnTo>
                        <a:pt x="1091" y="484"/>
                      </a:lnTo>
                      <a:lnTo>
                        <a:pt x="1091" y="487"/>
                      </a:lnTo>
                      <a:lnTo>
                        <a:pt x="1091" y="488"/>
                      </a:lnTo>
                      <a:lnTo>
                        <a:pt x="1091" y="495"/>
                      </a:lnTo>
                      <a:lnTo>
                        <a:pt x="1091" y="501"/>
                      </a:lnTo>
                      <a:lnTo>
                        <a:pt x="1094" y="504"/>
                      </a:lnTo>
                      <a:lnTo>
                        <a:pt x="1098" y="509"/>
                      </a:lnTo>
                      <a:lnTo>
                        <a:pt x="1102" y="512"/>
                      </a:lnTo>
                      <a:lnTo>
                        <a:pt x="1105" y="516"/>
                      </a:lnTo>
                      <a:lnTo>
                        <a:pt x="1105" y="518"/>
                      </a:lnTo>
                      <a:lnTo>
                        <a:pt x="1109" y="523"/>
                      </a:lnTo>
                      <a:lnTo>
                        <a:pt x="1112" y="531"/>
                      </a:lnTo>
                      <a:lnTo>
                        <a:pt x="1112" y="535"/>
                      </a:lnTo>
                      <a:lnTo>
                        <a:pt x="1110" y="542"/>
                      </a:lnTo>
                      <a:lnTo>
                        <a:pt x="1110" y="545"/>
                      </a:lnTo>
                      <a:lnTo>
                        <a:pt x="1112" y="548"/>
                      </a:lnTo>
                      <a:lnTo>
                        <a:pt x="1113" y="551"/>
                      </a:lnTo>
                      <a:lnTo>
                        <a:pt x="1119" y="556"/>
                      </a:lnTo>
                      <a:lnTo>
                        <a:pt x="1123" y="563"/>
                      </a:lnTo>
                      <a:lnTo>
                        <a:pt x="1126" y="566"/>
                      </a:lnTo>
                      <a:lnTo>
                        <a:pt x="1128" y="567"/>
                      </a:lnTo>
                      <a:lnTo>
                        <a:pt x="1126" y="575"/>
                      </a:lnTo>
                      <a:lnTo>
                        <a:pt x="1128" y="577"/>
                      </a:lnTo>
                      <a:lnTo>
                        <a:pt x="1129" y="579"/>
                      </a:lnTo>
                      <a:lnTo>
                        <a:pt x="1131" y="580"/>
                      </a:lnTo>
                      <a:lnTo>
                        <a:pt x="1131" y="582"/>
                      </a:lnTo>
                      <a:lnTo>
                        <a:pt x="1131" y="585"/>
                      </a:lnTo>
                      <a:lnTo>
                        <a:pt x="1132" y="587"/>
                      </a:lnTo>
                      <a:lnTo>
                        <a:pt x="1132" y="589"/>
                      </a:lnTo>
                      <a:lnTo>
                        <a:pt x="1133" y="589"/>
                      </a:lnTo>
                      <a:lnTo>
                        <a:pt x="1136" y="587"/>
                      </a:lnTo>
                      <a:lnTo>
                        <a:pt x="1137" y="587"/>
                      </a:lnTo>
                      <a:lnTo>
                        <a:pt x="1138" y="587"/>
                      </a:lnTo>
                      <a:lnTo>
                        <a:pt x="1138" y="599"/>
                      </a:lnTo>
                      <a:lnTo>
                        <a:pt x="1137" y="606"/>
                      </a:lnTo>
                      <a:lnTo>
                        <a:pt x="1138" y="615"/>
                      </a:lnTo>
                      <a:lnTo>
                        <a:pt x="1137" y="620"/>
                      </a:lnTo>
                      <a:lnTo>
                        <a:pt x="1136" y="620"/>
                      </a:lnTo>
                      <a:lnTo>
                        <a:pt x="1136" y="627"/>
                      </a:lnTo>
                      <a:lnTo>
                        <a:pt x="1135" y="628"/>
                      </a:lnTo>
                      <a:lnTo>
                        <a:pt x="1122" y="652"/>
                      </a:lnTo>
                      <a:lnTo>
                        <a:pt x="1121" y="656"/>
                      </a:lnTo>
                      <a:lnTo>
                        <a:pt x="1124" y="660"/>
                      </a:lnTo>
                      <a:lnTo>
                        <a:pt x="1126" y="666"/>
                      </a:lnTo>
                      <a:lnTo>
                        <a:pt x="1126" y="667"/>
                      </a:lnTo>
                      <a:lnTo>
                        <a:pt x="1124" y="667"/>
                      </a:lnTo>
                      <a:lnTo>
                        <a:pt x="1122" y="671"/>
                      </a:lnTo>
                      <a:lnTo>
                        <a:pt x="1121" y="671"/>
                      </a:lnTo>
                      <a:lnTo>
                        <a:pt x="1121" y="673"/>
                      </a:lnTo>
                      <a:lnTo>
                        <a:pt x="1119" y="679"/>
                      </a:lnTo>
                      <a:lnTo>
                        <a:pt x="1122" y="683"/>
                      </a:lnTo>
                      <a:lnTo>
                        <a:pt x="1123" y="683"/>
                      </a:lnTo>
                      <a:lnTo>
                        <a:pt x="1124" y="688"/>
                      </a:lnTo>
                      <a:lnTo>
                        <a:pt x="1124" y="693"/>
                      </a:lnTo>
                      <a:lnTo>
                        <a:pt x="1126" y="698"/>
                      </a:lnTo>
                      <a:lnTo>
                        <a:pt x="1126" y="699"/>
                      </a:lnTo>
                      <a:lnTo>
                        <a:pt x="1124" y="707"/>
                      </a:lnTo>
                      <a:lnTo>
                        <a:pt x="1124" y="708"/>
                      </a:lnTo>
                      <a:lnTo>
                        <a:pt x="1122" y="712"/>
                      </a:lnTo>
                      <a:lnTo>
                        <a:pt x="1121" y="713"/>
                      </a:lnTo>
                      <a:lnTo>
                        <a:pt x="1118" y="716"/>
                      </a:lnTo>
                      <a:lnTo>
                        <a:pt x="1114" y="723"/>
                      </a:lnTo>
                      <a:lnTo>
                        <a:pt x="1109" y="731"/>
                      </a:lnTo>
                      <a:lnTo>
                        <a:pt x="1109" y="739"/>
                      </a:lnTo>
                      <a:lnTo>
                        <a:pt x="1109" y="740"/>
                      </a:lnTo>
                      <a:lnTo>
                        <a:pt x="1114" y="748"/>
                      </a:lnTo>
                      <a:lnTo>
                        <a:pt x="1113" y="749"/>
                      </a:lnTo>
                      <a:lnTo>
                        <a:pt x="1112" y="749"/>
                      </a:lnTo>
                      <a:lnTo>
                        <a:pt x="1110" y="749"/>
                      </a:lnTo>
                      <a:lnTo>
                        <a:pt x="1107" y="749"/>
                      </a:lnTo>
                      <a:lnTo>
                        <a:pt x="1100" y="749"/>
                      </a:lnTo>
                      <a:lnTo>
                        <a:pt x="1095" y="750"/>
                      </a:lnTo>
                      <a:lnTo>
                        <a:pt x="1089" y="753"/>
                      </a:lnTo>
                      <a:lnTo>
                        <a:pt x="1068" y="761"/>
                      </a:lnTo>
                      <a:lnTo>
                        <a:pt x="1067" y="763"/>
                      </a:lnTo>
                      <a:lnTo>
                        <a:pt x="1056" y="768"/>
                      </a:lnTo>
                      <a:lnTo>
                        <a:pt x="1047" y="773"/>
                      </a:lnTo>
                      <a:lnTo>
                        <a:pt x="1044" y="774"/>
                      </a:lnTo>
                      <a:lnTo>
                        <a:pt x="1041" y="777"/>
                      </a:lnTo>
                      <a:lnTo>
                        <a:pt x="1038" y="778"/>
                      </a:lnTo>
                      <a:lnTo>
                        <a:pt x="1037" y="779"/>
                      </a:lnTo>
                      <a:lnTo>
                        <a:pt x="1035" y="782"/>
                      </a:lnTo>
                      <a:lnTo>
                        <a:pt x="1035" y="783"/>
                      </a:lnTo>
                      <a:lnTo>
                        <a:pt x="1034" y="783"/>
                      </a:lnTo>
                      <a:lnTo>
                        <a:pt x="1033" y="784"/>
                      </a:lnTo>
                      <a:lnTo>
                        <a:pt x="1032" y="784"/>
                      </a:lnTo>
                      <a:lnTo>
                        <a:pt x="1030" y="783"/>
                      </a:lnTo>
                      <a:lnTo>
                        <a:pt x="1032" y="781"/>
                      </a:lnTo>
                      <a:lnTo>
                        <a:pt x="1033" y="779"/>
                      </a:lnTo>
                      <a:lnTo>
                        <a:pt x="1035" y="777"/>
                      </a:lnTo>
                      <a:lnTo>
                        <a:pt x="1038" y="775"/>
                      </a:lnTo>
                      <a:lnTo>
                        <a:pt x="1039" y="773"/>
                      </a:lnTo>
                      <a:lnTo>
                        <a:pt x="1039" y="772"/>
                      </a:lnTo>
                      <a:lnTo>
                        <a:pt x="1041" y="772"/>
                      </a:lnTo>
                      <a:lnTo>
                        <a:pt x="1042" y="772"/>
                      </a:lnTo>
                      <a:lnTo>
                        <a:pt x="1043" y="772"/>
                      </a:lnTo>
                      <a:lnTo>
                        <a:pt x="1044" y="772"/>
                      </a:lnTo>
                      <a:lnTo>
                        <a:pt x="1046" y="770"/>
                      </a:lnTo>
                      <a:lnTo>
                        <a:pt x="1047" y="770"/>
                      </a:lnTo>
                      <a:lnTo>
                        <a:pt x="1047" y="768"/>
                      </a:lnTo>
                      <a:lnTo>
                        <a:pt x="1048" y="768"/>
                      </a:lnTo>
                      <a:lnTo>
                        <a:pt x="1048" y="767"/>
                      </a:lnTo>
                      <a:lnTo>
                        <a:pt x="1049" y="765"/>
                      </a:lnTo>
                      <a:lnTo>
                        <a:pt x="1051" y="765"/>
                      </a:lnTo>
                      <a:lnTo>
                        <a:pt x="1052" y="767"/>
                      </a:lnTo>
                      <a:lnTo>
                        <a:pt x="1053" y="767"/>
                      </a:lnTo>
                      <a:lnTo>
                        <a:pt x="1054" y="767"/>
                      </a:lnTo>
                      <a:lnTo>
                        <a:pt x="1056" y="767"/>
                      </a:lnTo>
                      <a:lnTo>
                        <a:pt x="1056" y="764"/>
                      </a:lnTo>
                      <a:lnTo>
                        <a:pt x="1054" y="764"/>
                      </a:lnTo>
                      <a:lnTo>
                        <a:pt x="1053" y="764"/>
                      </a:lnTo>
                      <a:lnTo>
                        <a:pt x="1053" y="763"/>
                      </a:lnTo>
                      <a:lnTo>
                        <a:pt x="1052" y="761"/>
                      </a:lnTo>
                      <a:lnTo>
                        <a:pt x="1051" y="761"/>
                      </a:lnTo>
                      <a:lnTo>
                        <a:pt x="1049" y="761"/>
                      </a:lnTo>
                      <a:lnTo>
                        <a:pt x="1048" y="761"/>
                      </a:lnTo>
                      <a:lnTo>
                        <a:pt x="1047" y="763"/>
                      </a:lnTo>
                      <a:lnTo>
                        <a:pt x="1046" y="763"/>
                      </a:lnTo>
                      <a:lnTo>
                        <a:pt x="1044" y="763"/>
                      </a:lnTo>
                      <a:lnTo>
                        <a:pt x="1039" y="765"/>
                      </a:lnTo>
                      <a:lnTo>
                        <a:pt x="1038" y="765"/>
                      </a:lnTo>
                      <a:lnTo>
                        <a:pt x="1037" y="765"/>
                      </a:lnTo>
                      <a:lnTo>
                        <a:pt x="1034" y="767"/>
                      </a:lnTo>
                      <a:lnTo>
                        <a:pt x="1033" y="767"/>
                      </a:lnTo>
                      <a:lnTo>
                        <a:pt x="1032" y="767"/>
                      </a:lnTo>
                      <a:lnTo>
                        <a:pt x="1030" y="765"/>
                      </a:lnTo>
                      <a:lnTo>
                        <a:pt x="1030" y="764"/>
                      </a:lnTo>
                      <a:lnTo>
                        <a:pt x="1032" y="764"/>
                      </a:lnTo>
                      <a:lnTo>
                        <a:pt x="1033" y="763"/>
                      </a:lnTo>
                      <a:lnTo>
                        <a:pt x="1034" y="760"/>
                      </a:lnTo>
                      <a:lnTo>
                        <a:pt x="1037" y="755"/>
                      </a:lnTo>
                      <a:lnTo>
                        <a:pt x="1038" y="749"/>
                      </a:lnTo>
                      <a:lnTo>
                        <a:pt x="1038" y="748"/>
                      </a:lnTo>
                      <a:lnTo>
                        <a:pt x="1038" y="745"/>
                      </a:lnTo>
                      <a:lnTo>
                        <a:pt x="1035" y="740"/>
                      </a:lnTo>
                      <a:lnTo>
                        <a:pt x="1034" y="739"/>
                      </a:lnTo>
                      <a:lnTo>
                        <a:pt x="1032" y="740"/>
                      </a:lnTo>
                      <a:lnTo>
                        <a:pt x="1029" y="741"/>
                      </a:lnTo>
                      <a:lnTo>
                        <a:pt x="1027" y="742"/>
                      </a:lnTo>
                      <a:lnTo>
                        <a:pt x="1024" y="746"/>
                      </a:lnTo>
                      <a:lnTo>
                        <a:pt x="1023" y="749"/>
                      </a:lnTo>
                      <a:lnTo>
                        <a:pt x="1023" y="750"/>
                      </a:lnTo>
                      <a:lnTo>
                        <a:pt x="1023" y="751"/>
                      </a:lnTo>
                      <a:lnTo>
                        <a:pt x="1020" y="753"/>
                      </a:lnTo>
                      <a:lnTo>
                        <a:pt x="1019" y="753"/>
                      </a:lnTo>
                      <a:lnTo>
                        <a:pt x="1018" y="753"/>
                      </a:lnTo>
                      <a:lnTo>
                        <a:pt x="1016" y="751"/>
                      </a:lnTo>
                      <a:lnTo>
                        <a:pt x="1016" y="750"/>
                      </a:lnTo>
                      <a:lnTo>
                        <a:pt x="1016" y="749"/>
                      </a:lnTo>
                      <a:lnTo>
                        <a:pt x="1014" y="748"/>
                      </a:lnTo>
                      <a:lnTo>
                        <a:pt x="1014" y="750"/>
                      </a:lnTo>
                      <a:lnTo>
                        <a:pt x="1011" y="751"/>
                      </a:lnTo>
                      <a:lnTo>
                        <a:pt x="1010" y="753"/>
                      </a:lnTo>
                      <a:lnTo>
                        <a:pt x="1010" y="754"/>
                      </a:lnTo>
                      <a:lnTo>
                        <a:pt x="1010" y="755"/>
                      </a:lnTo>
                      <a:lnTo>
                        <a:pt x="1010" y="756"/>
                      </a:lnTo>
                      <a:lnTo>
                        <a:pt x="1011" y="756"/>
                      </a:lnTo>
                      <a:lnTo>
                        <a:pt x="1011" y="758"/>
                      </a:lnTo>
                      <a:lnTo>
                        <a:pt x="1013" y="758"/>
                      </a:lnTo>
                      <a:lnTo>
                        <a:pt x="1013" y="759"/>
                      </a:lnTo>
                      <a:lnTo>
                        <a:pt x="1011" y="760"/>
                      </a:lnTo>
                      <a:lnTo>
                        <a:pt x="1010" y="761"/>
                      </a:lnTo>
                      <a:lnTo>
                        <a:pt x="1010" y="763"/>
                      </a:lnTo>
                      <a:lnTo>
                        <a:pt x="1009" y="764"/>
                      </a:lnTo>
                      <a:lnTo>
                        <a:pt x="1010" y="764"/>
                      </a:lnTo>
                      <a:lnTo>
                        <a:pt x="1010" y="765"/>
                      </a:lnTo>
                      <a:lnTo>
                        <a:pt x="1011" y="767"/>
                      </a:lnTo>
                      <a:lnTo>
                        <a:pt x="1013" y="768"/>
                      </a:lnTo>
                      <a:lnTo>
                        <a:pt x="1015" y="769"/>
                      </a:lnTo>
                      <a:lnTo>
                        <a:pt x="1016" y="769"/>
                      </a:lnTo>
                      <a:lnTo>
                        <a:pt x="1018" y="769"/>
                      </a:lnTo>
                      <a:lnTo>
                        <a:pt x="1019" y="769"/>
                      </a:lnTo>
                      <a:lnTo>
                        <a:pt x="1019" y="770"/>
                      </a:lnTo>
                      <a:lnTo>
                        <a:pt x="1018" y="773"/>
                      </a:lnTo>
                      <a:lnTo>
                        <a:pt x="1018" y="774"/>
                      </a:lnTo>
                      <a:lnTo>
                        <a:pt x="1019" y="775"/>
                      </a:lnTo>
                      <a:lnTo>
                        <a:pt x="1021" y="777"/>
                      </a:lnTo>
                      <a:lnTo>
                        <a:pt x="1021" y="778"/>
                      </a:lnTo>
                      <a:lnTo>
                        <a:pt x="1021" y="783"/>
                      </a:lnTo>
                      <a:lnTo>
                        <a:pt x="1020" y="787"/>
                      </a:lnTo>
                      <a:lnTo>
                        <a:pt x="1020" y="789"/>
                      </a:lnTo>
                      <a:lnTo>
                        <a:pt x="1021" y="791"/>
                      </a:lnTo>
                      <a:lnTo>
                        <a:pt x="1023" y="792"/>
                      </a:lnTo>
                      <a:lnTo>
                        <a:pt x="1024" y="791"/>
                      </a:lnTo>
                      <a:lnTo>
                        <a:pt x="1025" y="791"/>
                      </a:lnTo>
                      <a:lnTo>
                        <a:pt x="1027" y="789"/>
                      </a:lnTo>
                      <a:lnTo>
                        <a:pt x="1027" y="788"/>
                      </a:lnTo>
                      <a:lnTo>
                        <a:pt x="1027" y="786"/>
                      </a:lnTo>
                      <a:lnTo>
                        <a:pt x="1028" y="784"/>
                      </a:lnTo>
                      <a:lnTo>
                        <a:pt x="1030" y="787"/>
                      </a:lnTo>
                      <a:lnTo>
                        <a:pt x="1032" y="787"/>
                      </a:lnTo>
                      <a:lnTo>
                        <a:pt x="1034" y="787"/>
                      </a:lnTo>
                      <a:lnTo>
                        <a:pt x="1035" y="787"/>
                      </a:lnTo>
                      <a:lnTo>
                        <a:pt x="1037" y="787"/>
                      </a:lnTo>
                      <a:lnTo>
                        <a:pt x="1035" y="787"/>
                      </a:lnTo>
                      <a:lnTo>
                        <a:pt x="1032" y="789"/>
                      </a:lnTo>
                      <a:lnTo>
                        <a:pt x="1030" y="792"/>
                      </a:lnTo>
                      <a:lnTo>
                        <a:pt x="1029" y="793"/>
                      </a:lnTo>
                      <a:lnTo>
                        <a:pt x="1009" y="807"/>
                      </a:lnTo>
                      <a:lnTo>
                        <a:pt x="1004" y="811"/>
                      </a:lnTo>
                      <a:lnTo>
                        <a:pt x="1001" y="814"/>
                      </a:lnTo>
                      <a:lnTo>
                        <a:pt x="1001" y="815"/>
                      </a:lnTo>
                      <a:lnTo>
                        <a:pt x="1000" y="815"/>
                      </a:lnTo>
                      <a:lnTo>
                        <a:pt x="1000" y="816"/>
                      </a:lnTo>
                      <a:lnTo>
                        <a:pt x="995" y="820"/>
                      </a:lnTo>
                      <a:lnTo>
                        <a:pt x="990" y="824"/>
                      </a:lnTo>
                      <a:lnTo>
                        <a:pt x="987" y="828"/>
                      </a:lnTo>
                      <a:lnTo>
                        <a:pt x="985" y="830"/>
                      </a:lnTo>
                      <a:lnTo>
                        <a:pt x="983" y="830"/>
                      </a:lnTo>
                      <a:lnTo>
                        <a:pt x="980" y="834"/>
                      </a:lnTo>
                      <a:lnTo>
                        <a:pt x="978" y="836"/>
                      </a:lnTo>
                      <a:lnTo>
                        <a:pt x="977" y="838"/>
                      </a:lnTo>
                      <a:lnTo>
                        <a:pt x="974" y="838"/>
                      </a:lnTo>
                      <a:lnTo>
                        <a:pt x="972" y="838"/>
                      </a:lnTo>
                      <a:lnTo>
                        <a:pt x="968" y="840"/>
                      </a:lnTo>
                      <a:lnTo>
                        <a:pt x="966" y="842"/>
                      </a:lnTo>
                      <a:lnTo>
                        <a:pt x="960" y="845"/>
                      </a:lnTo>
                      <a:lnTo>
                        <a:pt x="939" y="859"/>
                      </a:lnTo>
                      <a:lnTo>
                        <a:pt x="933" y="862"/>
                      </a:lnTo>
                      <a:lnTo>
                        <a:pt x="921" y="867"/>
                      </a:lnTo>
                      <a:lnTo>
                        <a:pt x="915" y="871"/>
                      </a:lnTo>
                      <a:lnTo>
                        <a:pt x="903" y="876"/>
                      </a:lnTo>
                      <a:lnTo>
                        <a:pt x="901" y="877"/>
                      </a:lnTo>
                      <a:lnTo>
                        <a:pt x="899" y="880"/>
                      </a:lnTo>
                      <a:lnTo>
                        <a:pt x="897" y="881"/>
                      </a:lnTo>
                      <a:lnTo>
                        <a:pt x="894" y="883"/>
                      </a:lnTo>
                      <a:lnTo>
                        <a:pt x="892" y="885"/>
                      </a:lnTo>
                      <a:lnTo>
                        <a:pt x="891" y="886"/>
                      </a:lnTo>
                      <a:lnTo>
                        <a:pt x="888" y="887"/>
                      </a:lnTo>
                      <a:lnTo>
                        <a:pt x="888" y="889"/>
                      </a:lnTo>
                      <a:lnTo>
                        <a:pt x="887" y="889"/>
                      </a:lnTo>
                      <a:lnTo>
                        <a:pt x="887" y="887"/>
                      </a:lnTo>
                      <a:lnTo>
                        <a:pt x="891" y="883"/>
                      </a:lnTo>
                      <a:lnTo>
                        <a:pt x="897" y="878"/>
                      </a:lnTo>
                      <a:lnTo>
                        <a:pt x="901" y="877"/>
                      </a:lnTo>
                      <a:lnTo>
                        <a:pt x="902" y="877"/>
                      </a:lnTo>
                      <a:lnTo>
                        <a:pt x="902" y="876"/>
                      </a:lnTo>
                      <a:lnTo>
                        <a:pt x="908" y="872"/>
                      </a:lnTo>
                      <a:lnTo>
                        <a:pt x="912" y="871"/>
                      </a:lnTo>
                      <a:lnTo>
                        <a:pt x="917" y="867"/>
                      </a:lnTo>
                      <a:lnTo>
                        <a:pt x="919" y="867"/>
                      </a:lnTo>
                      <a:lnTo>
                        <a:pt x="921" y="866"/>
                      </a:lnTo>
                      <a:lnTo>
                        <a:pt x="922" y="866"/>
                      </a:lnTo>
                      <a:lnTo>
                        <a:pt x="924" y="864"/>
                      </a:lnTo>
                      <a:lnTo>
                        <a:pt x="922" y="863"/>
                      </a:lnTo>
                      <a:lnTo>
                        <a:pt x="922" y="862"/>
                      </a:lnTo>
                      <a:lnTo>
                        <a:pt x="924" y="861"/>
                      </a:lnTo>
                      <a:lnTo>
                        <a:pt x="922" y="861"/>
                      </a:lnTo>
                      <a:lnTo>
                        <a:pt x="921" y="859"/>
                      </a:lnTo>
                      <a:lnTo>
                        <a:pt x="921" y="861"/>
                      </a:lnTo>
                      <a:lnTo>
                        <a:pt x="919" y="861"/>
                      </a:lnTo>
                      <a:lnTo>
                        <a:pt x="917" y="861"/>
                      </a:lnTo>
                      <a:lnTo>
                        <a:pt x="915" y="862"/>
                      </a:lnTo>
                      <a:lnTo>
                        <a:pt x="912" y="863"/>
                      </a:lnTo>
                      <a:lnTo>
                        <a:pt x="908" y="864"/>
                      </a:lnTo>
                      <a:lnTo>
                        <a:pt x="905" y="867"/>
                      </a:lnTo>
                      <a:lnTo>
                        <a:pt x="903" y="867"/>
                      </a:lnTo>
                      <a:lnTo>
                        <a:pt x="901" y="868"/>
                      </a:lnTo>
                      <a:lnTo>
                        <a:pt x="901" y="867"/>
                      </a:lnTo>
                      <a:lnTo>
                        <a:pt x="901" y="866"/>
                      </a:lnTo>
                      <a:lnTo>
                        <a:pt x="902" y="864"/>
                      </a:lnTo>
                      <a:lnTo>
                        <a:pt x="902" y="863"/>
                      </a:lnTo>
                      <a:lnTo>
                        <a:pt x="901" y="862"/>
                      </a:lnTo>
                      <a:lnTo>
                        <a:pt x="902" y="859"/>
                      </a:lnTo>
                      <a:lnTo>
                        <a:pt x="905" y="857"/>
                      </a:lnTo>
                      <a:lnTo>
                        <a:pt x="905" y="856"/>
                      </a:lnTo>
                      <a:lnTo>
                        <a:pt x="903" y="856"/>
                      </a:lnTo>
                      <a:lnTo>
                        <a:pt x="901" y="856"/>
                      </a:lnTo>
                      <a:lnTo>
                        <a:pt x="898" y="857"/>
                      </a:lnTo>
                      <a:lnTo>
                        <a:pt x="897" y="857"/>
                      </a:lnTo>
                      <a:lnTo>
                        <a:pt x="896" y="857"/>
                      </a:lnTo>
                      <a:lnTo>
                        <a:pt x="894" y="858"/>
                      </a:lnTo>
                      <a:lnTo>
                        <a:pt x="893" y="859"/>
                      </a:lnTo>
                      <a:lnTo>
                        <a:pt x="894" y="861"/>
                      </a:lnTo>
                      <a:lnTo>
                        <a:pt x="892" y="862"/>
                      </a:lnTo>
                      <a:lnTo>
                        <a:pt x="888" y="863"/>
                      </a:lnTo>
                      <a:lnTo>
                        <a:pt x="887" y="864"/>
                      </a:lnTo>
                      <a:lnTo>
                        <a:pt x="878" y="868"/>
                      </a:lnTo>
                      <a:lnTo>
                        <a:pt x="877" y="869"/>
                      </a:lnTo>
                      <a:lnTo>
                        <a:pt x="878" y="868"/>
                      </a:lnTo>
                      <a:lnTo>
                        <a:pt x="878" y="866"/>
                      </a:lnTo>
                      <a:lnTo>
                        <a:pt x="877" y="864"/>
                      </a:lnTo>
                      <a:lnTo>
                        <a:pt x="875" y="864"/>
                      </a:lnTo>
                      <a:lnTo>
                        <a:pt x="877" y="863"/>
                      </a:lnTo>
                      <a:lnTo>
                        <a:pt x="877" y="862"/>
                      </a:lnTo>
                      <a:lnTo>
                        <a:pt x="875" y="862"/>
                      </a:lnTo>
                      <a:lnTo>
                        <a:pt x="872" y="861"/>
                      </a:lnTo>
                      <a:lnTo>
                        <a:pt x="870" y="861"/>
                      </a:lnTo>
                      <a:lnTo>
                        <a:pt x="869" y="858"/>
                      </a:lnTo>
                      <a:lnTo>
                        <a:pt x="870" y="858"/>
                      </a:lnTo>
                      <a:lnTo>
                        <a:pt x="870" y="857"/>
                      </a:lnTo>
                      <a:lnTo>
                        <a:pt x="870" y="856"/>
                      </a:lnTo>
                      <a:lnTo>
                        <a:pt x="869" y="854"/>
                      </a:lnTo>
                      <a:lnTo>
                        <a:pt x="869" y="853"/>
                      </a:lnTo>
                      <a:lnTo>
                        <a:pt x="868" y="853"/>
                      </a:lnTo>
                      <a:lnTo>
                        <a:pt x="866" y="853"/>
                      </a:lnTo>
                      <a:lnTo>
                        <a:pt x="864" y="854"/>
                      </a:lnTo>
                      <a:lnTo>
                        <a:pt x="863" y="854"/>
                      </a:lnTo>
                      <a:lnTo>
                        <a:pt x="861" y="856"/>
                      </a:lnTo>
                      <a:lnTo>
                        <a:pt x="861" y="857"/>
                      </a:lnTo>
                      <a:lnTo>
                        <a:pt x="864" y="858"/>
                      </a:lnTo>
                      <a:lnTo>
                        <a:pt x="864" y="861"/>
                      </a:lnTo>
                      <a:lnTo>
                        <a:pt x="865" y="861"/>
                      </a:lnTo>
                      <a:lnTo>
                        <a:pt x="866" y="862"/>
                      </a:lnTo>
                      <a:lnTo>
                        <a:pt x="865" y="863"/>
                      </a:lnTo>
                      <a:lnTo>
                        <a:pt x="866" y="867"/>
                      </a:lnTo>
                      <a:lnTo>
                        <a:pt x="866" y="868"/>
                      </a:lnTo>
                      <a:lnTo>
                        <a:pt x="869" y="867"/>
                      </a:lnTo>
                      <a:lnTo>
                        <a:pt x="870" y="868"/>
                      </a:lnTo>
                      <a:lnTo>
                        <a:pt x="870" y="869"/>
                      </a:lnTo>
                      <a:lnTo>
                        <a:pt x="873" y="871"/>
                      </a:lnTo>
                      <a:lnTo>
                        <a:pt x="874" y="871"/>
                      </a:lnTo>
                      <a:lnTo>
                        <a:pt x="874" y="873"/>
                      </a:lnTo>
                      <a:lnTo>
                        <a:pt x="875" y="873"/>
                      </a:lnTo>
                      <a:lnTo>
                        <a:pt x="880" y="877"/>
                      </a:lnTo>
                      <a:lnTo>
                        <a:pt x="883" y="880"/>
                      </a:lnTo>
                      <a:lnTo>
                        <a:pt x="884" y="881"/>
                      </a:lnTo>
                      <a:lnTo>
                        <a:pt x="884" y="882"/>
                      </a:lnTo>
                      <a:lnTo>
                        <a:pt x="879" y="885"/>
                      </a:lnTo>
                      <a:lnTo>
                        <a:pt x="878" y="886"/>
                      </a:lnTo>
                      <a:lnTo>
                        <a:pt x="875" y="887"/>
                      </a:lnTo>
                      <a:lnTo>
                        <a:pt x="874" y="887"/>
                      </a:lnTo>
                      <a:lnTo>
                        <a:pt x="872" y="889"/>
                      </a:lnTo>
                      <a:lnTo>
                        <a:pt x="870" y="890"/>
                      </a:lnTo>
                      <a:lnTo>
                        <a:pt x="869" y="891"/>
                      </a:lnTo>
                      <a:lnTo>
                        <a:pt x="868" y="891"/>
                      </a:lnTo>
                      <a:lnTo>
                        <a:pt x="866" y="892"/>
                      </a:lnTo>
                      <a:lnTo>
                        <a:pt x="863" y="892"/>
                      </a:lnTo>
                      <a:lnTo>
                        <a:pt x="860" y="894"/>
                      </a:lnTo>
                      <a:lnTo>
                        <a:pt x="859" y="892"/>
                      </a:lnTo>
                      <a:lnTo>
                        <a:pt x="858" y="892"/>
                      </a:lnTo>
                      <a:lnTo>
                        <a:pt x="858" y="894"/>
                      </a:lnTo>
                      <a:lnTo>
                        <a:pt x="858" y="892"/>
                      </a:lnTo>
                      <a:lnTo>
                        <a:pt x="858" y="890"/>
                      </a:lnTo>
                      <a:lnTo>
                        <a:pt x="858" y="887"/>
                      </a:lnTo>
                      <a:lnTo>
                        <a:pt x="856" y="886"/>
                      </a:lnTo>
                      <a:lnTo>
                        <a:pt x="854" y="886"/>
                      </a:lnTo>
                      <a:lnTo>
                        <a:pt x="852" y="886"/>
                      </a:lnTo>
                      <a:lnTo>
                        <a:pt x="851" y="886"/>
                      </a:lnTo>
                      <a:lnTo>
                        <a:pt x="850" y="887"/>
                      </a:lnTo>
                      <a:lnTo>
                        <a:pt x="850" y="889"/>
                      </a:lnTo>
                      <a:lnTo>
                        <a:pt x="849" y="891"/>
                      </a:lnTo>
                      <a:lnTo>
                        <a:pt x="849" y="892"/>
                      </a:lnTo>
                      <a:lnTo>
                        <a:pt x="849" y="894"/>
                      </a:lnTo>
                      <a:lnTo>
                        <a:pt x="850" y="895"/>
                      </a:lnTo>
                      <a:lnTo>
                        <a:pt x="850" y="896"/>
                      </a:lnTo>
                      <a:lnTo>
                        <a:pt x="847" y="897"/>
                      </a:lnTo>
                      <a:lnTo>
                        <a:pt x="847" y="899"/>
                      </a:lnTo>
                      <a:lnTo>
                        <a:pt x="847" y="900"/>
                      </a:lnTo>
                      <a:lnTo>
                        <a:pt x="849" y="900"/>
                      </a:lnTo>
                      <a:lnTo>
                        <a:pt x="850" y="903"/>
                      </a:lnTo>
                      <a:lnTo>
                        <a:pt x="849" y="906"/>
                      </a:lnTo>
                      <a:lnTo>
                        <a:pt x="847" y="906"/>
                      </a:lnTo>
                      <a:lnTo>
                        <a:pt x="845" y="909"/>
                      </a:lnTo>
                      <a:lnTo>
                        <a:pt x="842" y="911"/>
                      </a:lnTo>
                      <a:lnTo>
                        <a:pt x="840" y="913"/>
                      </a:lnTo>
                      <a:lnTo>
                        <a:pt x="839" y="914"/>
                      </a:lnTo>
                      <a:lnTo>
                        <a:pt x="836" y="916"/>
                      </a:lnTo>
                      <a:lnTo>
                        <a:pt x="833" y="916"/>
                      </a:lnTo>
                      <a:lnTo>
                        <a:pt x="830" y="915"/>
                      </a:lnTo>
                      <a:lnTo>
                        <a:pt x="827" y="916"/>
                      </a:lnTo>
                      <a:lnTo>
                        <a:pt x="828" y="918"/>
                      </a:lnTo>
                      <a:lnTo>
                        <a:pt x="828" y="919"/>
                      </a:lnTo>
                      <a:lnTo>
                        <a:pt x="827" y="919"/>
                      </a:lnTo>
                      <a:lnTo>
                        <a:pt x="827" y="920"/>
                      </a:lnTo>
                      <a:lnTo>
                        <a:pt x="827" y="922"/>
                      </a:lnTo>
                      <a:lnTo>
                        <a:pt x="827" y="924"/>
                      </a:lnTo>
                      <a:lnTo>
                        <a:pt x="827" y="925"/>
                      </a:lnTo>
                      <a:lnTo>
                        <a:pt x="826" y="927"/>
                      </a:lnTo>
                      <a:lnTo>
                        <a:pt x="825" y="930"/>
                      </a:lnTo>
                      <a:lnTo>
                        <a:pt x="823" y="930"/>
                      </a:lnTo>
                      <a:lnTo>
                        <a:pt x="818" y="938"/>
                      </a:lnTo>
                      <a:lnTo>
                        <a:pt x="818" y="939"/>
                      </a:lnTo>
                      <a:lnTo>
                        <a:pt x="817" y="941"/>
                      </a:lnTo>
                      <a:lnTo>
                        <a:pt x="816" y="942"/>
                      </a:lnTo>
                      <a:lnTo>
                        <a:pt x="813" y="947"/>
                      </a:lnTo>
                      <a:lnTo>
                        <a:pt x="813" y="948"/>
                      </a:lnTo>
                      <a:lnTo>
                        <a:pt x="812" y="948"/>
                      </a:lnTo>
                      <a:lnTo>
                        <a:pt x="811" y="948"/>
                      </a:lnTo>
                      <a:lnTo>
                        <a:pt x="809" y="948"/>
                      </a:lnTo>
                      <a:lnTo>
                        <a:pt x="809" y="947"/>
                      </a:lnTo>
                      <a:lnTo>
                        <a:pt x="809" y="946"/>
                      </a:lnTo>
                      <a:lnTo>
                        <a:pt x="808" y="946"/>
                      </a:lnTo>
                      <a:lnTo>
                        <a:pt x="808" y="944"/>
                      </a:lnTo>
                      <a:lnTo>
                        <a:pt x="808" y="943"/>
                      </a:lnTo>
                      <a:lnTo>
                        <a:pt x="807" y="942"/>
                      </a:lnTo>
                      <a:lnTo>
                        <a:pt x="805" y="942"/>
                      </a:lnTo>
                      <a:lnTo>
                        <a:pt x="804" y="942"/>
                      </a:lnTo>
                      <a:lnTo>
                        <a:pt x="803" y="942"/>
                      </a:lnTo>
                      <a:lnTo>
                        <a:pt x="802" y="942"/>
                      </a:lnTo>
                      <a:lnTo>
                        <a:pt x="800" y="943"/>
                      </a:lnTo>
                      <a:lnTo>
                        <a:pt x="798" y="946"/>
                      </a:lnTo>
                      <a:lnTo>
                        <a:pt x="797" y="944"/>
                      </a:lnTo>
                      <a:lnTo>
                        <a:pt x="797" y="946"/>
                      </a:lnTo>
                      <a:lnTo>
                        <a:pt x="795" y="947"/>
                      </a:lnTo>
                      <a:lnTo>
                        <a:pt x="794" y="950"/>
                      </a:lnTo>
                      <a:lnTo>
                        <a:pt x="794" y="952"/>
                      </a:lnTo>
                      <a:lnTo>
                        <a:pt x="794" y="953"/>
                      </a:lnTo>
                      <a:lnTo>
                        <a:pt x="795" y="957"/>
                      </a:lnTo>
                      <a:lnTo>
                        <a:pt x="798" y="958"/>
                      </a:lnTo>
                      <a:lnTo>
                        <a:pt x="800" y="960"/>
                      </a:lnTo>
                      <a:lnTo>
                        <a:pt x="807" y="962"/>
                      </a:lnTo>
                      <a:lnTo>
                        <a:pt x="805" y="964"/>
                      </a:lnTo>
                      <a:lnTo>
                        <a:pt x="803" y="970"/>
                      </a:lnTo>
                      <a:lnTo>
                        <a:pt x="802" y="971"/>
                      </a:lnTo>
                      <a:lnTo>
                        <a:pt x="802" y="972"/>
                      </a:lnTo>
                      <a:lnTo>
                        <a:pt x="803" y="972"/>
                      </a:lnTo>
                      <a:lnTo>
                        <a:pt x="802" y="974"/>
                      </a:lnTo>
                      <a:lnTo>
                        <a:pt x="800" y="975"/>
                      </a:lnTo>
                      <a:lnTo>
                        <a:pt x="799" y="976"/>
                      </a:lnTo>
                      <a:lnTo>
                        <a:pt x="798" y="980"/>
                      </a:lnTo>
                      <a:lnTo>
                        <a:pt x="798" y="983"/>
                      </a:lnTo>
                      <a:lnTo>
                        <a:pt x="797" y="985"/>
                      </a:lnTo>
                      <a:lnTo>
                        <a:pt x="797" y="986"/>
                      </a:lnTo>
                      <a:lnTo>
                        <a:pt x="795" y="988"/>
                      </a:lnTo>
                      <a:lnTo>
                        <a:pt x="795" y="990"/>
                      </a:lnTo>
                      <a:lnTo>
                        <a:pt x="795" y="991"/>
                      </a:lnTo>
                      <a:lnTo>
                        <a:pt x="795" y="993"/>
                      </a:lnTo>
                      <a:lnTo>
                        <a:pt x="794" y="994"/>
                      </a:lnTo>
                      <a:lnTo>
                        <a:pt x="793" y="999"/>
                      </a:lnTo>
                      <a:lnTo>
                        <a:pt x="793" y="1000"/>
                      </a:lnTo>
                      <a:lnTo>
                        <a:pt x="792" y="1000"/>
                      </a:lnTo>
                      <a:lnTo>
                        <a:pt x="792" y="1002"/>
                      </a:lnTo>
                      <a:lnTo>
                        <a:pt x="790" y="1002"/>
                      </a:lnTo>
                      <a:lnTo>
                        <a:pt x="789" y="1002"/>
                      </a:lnTo>
                      <a:lnTo>
                        <a:pt x="788" y="1002"/>
                      </a:lnTo>
                      <a:lnTo>
                        <a:pt x="785" y="1004"/>
                      </a:lnTo>
                      <a:lnTo>
                        <a:pt x="783" y="1007"/>
                      </a:lnTo>
                      <a:lnTo>
                        <a:pt x="780" y="1005"/>
                      </a:lnTo>
                      <a:lnTo>
                        <a:pt x="779" y="1005"/>
                      </a:lnTo>
                      <a:lnTo>
                        <a:pt x="779" y="1004"/>
                      </a:lnTo>
                      <a:lnTo>
                        <a:pt x="780" y="1004"/>
                      </a:lnTo>
                      <a:lnTo>
                        <a:pt x="781" y="1004"/>
                      </a:lnTo>
                      <a:lnTo>
                        <a:pt x="781" y="1003"/>
                      </a:lnTo>
                      <a:lnTo>
                        <a:pt x="783" y="1003"/>
                      </a:lnTo>
                      <a:lnTo>
                        <a:pt x="784" y="1003"/>
                      </a:lnTo>
                      <a:lnTo>
                        <a:pt x="783" y="1002"/>
                      </a:lnTo>
                      <a:lnTo>
                        <a:pt x="783" y="1000"/>
                      </a:lnTo>
                      <a:lnTo>
                        <a:pt x="785" y="999"/>
                      </a:lnTo>
                      <a:lnTo>
                        <a:pt x="785" y="998"/>
                      </a:lnTo>
                      <a:lnTo>
                        <a:pt x="784" y="998"/>
                      </a:lnTo>
                      <a:lnTo>
                        <a:pt x="783" y="997"/>
                      </a:lnTo>
                      <a:lnTo>
                        <a:pt x="781" y="997"/>
                      </a:lnTo>
                      <a:lnTo>
                        <a:pt x="781" y="998"/>
                      </a:lnTo>
                      <a:lnTo>
                        <a:pt x="780" y="1000"/>
                      </a:lnTo>
                      <a:lnTo>
                        <a:pt x="776" y="1002"/>
                      </a:lnTo>
                      <a:lnTo>
                        <a:pt x="775" y="1003"/>
                      </a:lnTo>
                      <a:lnTo>
                        <a:pt x="772" y="1005"/>
                      </a:lnTo>
                      <a:lnTo>
                        <a:pt x="772" y="1004"/>
                      </a:lnTo>
                      <a:lnTo>
                        <a:pt x="771" y="1005"/>
                      </a:lnTo>
                      <a:lnTo>
                        <a:pt x="770" y="1005"/>
                      </a:lnTo>
                      <a:lnTo>
                        <a:pt x="770" y="1007"/>
                      </a:lnTo>
                      <a:lnTo>
                        <a:pt x="770" y="1008"/>
                      </a:lnTo>
                      <a:lnTo>
                        <a:pt x="770" y="1009"/>
                      </a:lnTo>
                      <a:lnTo>
                        <a:pt x="771" y="1009"/>
                      </a:lnTo>
                      <a:lnTo>
                        <a:pt x="774" y="1009"/>
                      </a:lnTo>
                      <a:lnTo>
                        <a:pt x="775" y="1009"/>
                      </a:lnTo>
                      <a:lnTo>
                        <a:pt x="776" y="1011"/>
                      </a:lnTo>
                      <a:lnTo>
                        <a:pt x="778" y="1011"/>
                      </a:lnTo>
                      <a:lnTo>
                        <a:pt x="779" y="1011"/>
                      </a:lnTo>
                      <a:lnTo>
                        <a:pt x="781" y="1011"/>
                      </a:lnTo>
                      <a:lnTo>
                        <a:pt x="783" y="1011"/>
                      </a:lnTo>
                      <a:lnTo>
                        <a:pt x="783" y="1009"/>
                      </a:lnTo>
                      <a:lnTo>
                        <a:pt x="784" y="1009"/>
                      </a:lnTo>
                      <a:lnTo>
                        <a:pt x="786" y="1008"/>
                      </a:lnTo>
                      <a:lnTo>
                        <a:pt x="788" y="1008"/>
                      </a:lnTo>
                      <a:lnTo>
                        <a:pt x="790" y="1008"/>
                      </a:lnTo>
                      <a:lnTo>
                        <a:pt x="789" y="1014"/>
                      </a:lnTo>
                      <a:lnTo>
                        <a:pt x="788" y="1021"/>
                      </a:lnTo>
                      <a:lnTo>
                        <a:pt x="788" y="1023"/>
                      </a:lnTo>
                      <a:lnTo>
                        <a:pt x="786" y="1025"/>
                      </a:lnTo>
                      <a:lnTo>
                        <a:pt x="786" y="1026"/>
                      </a:lnTo>
                      <a:lnTo>
                        <a:pt x="785" y="1026"/>
                      </a:lnTo>
                      <a:lnTo>
                        <a:pt x="785" y="1025"/>
                      </a:lnTo>
                      <a:lnTo>
                        <a:pt x="784" y="1025"/>
                      </a:lnTo>
                      <a:lnTo>
                        <a:pt x="783" y="1026"/>
                      </a:lnTo>
                      <a:lnTo>
                        <a:pt x="784" y="1027"/>
                      </a:lnTo>
                      <a:lnTo>
                        <a:pt x="785" y="1028"/>
                      </a:lnTo>
                      <a:lnTo>
                        <a:pt x="785" y="1030"/>
                      </a:lnTo>
                      <a:lnTo>
                        <a:pt x="784" y="1030"/>
                      </a:lnTo>
                      <a:lnTo>
                        <a:pt x="784" y="1032"/>
                      </a:lnTo>
                      <a:lnTo>
                        <a:pt x="785" y="1032"/>
                      </a:lnTo>
                      <a:lnTo>
                        <a:pt x="785" y="1033"/>
                      </a:lnTo>
                      <a:lnTo>
                        <a:pt x="785" y="1036"/>
                      </a:lnTo>
                      <a:lnTo>
                        <a:pt x="784" y="1036"/>
                      </a:lnTo>
                      <a:lnTo>
                        <a:pt x="779" y="1036"/>
                      </a:lnTo>
                      <a:lnTo>
                        <a:pt x="778" y="1036"/>
                      </a:lnTo>
                      <a:lnTo>
                        <a:pt x="778" y="1037"/>
                      </a:lnTo>
                      <a:lnTo>
                        <a:pt x="778" y="1040"/>
                      </a:lnTo>
                      <a:lnTo>
                        <a:pt x="778" y="1041"/>
                      </a:lnTo>
                      <a:lnTo>
                        <a:pt x="778" y="1042"/>
                      </a:lnTo>
                      <a:lnTo>
                        <a:pt x="779" y="1046"/>
                      </a:lnTo>
                      <a:lnTo>
                        <a:pt x="778" y="1046"/>
                      </a:lnTo>
                      <a:lnTo>
                        <a:pt x="778" y="1047"/>
                      </a:lnTo>
                      <a:lnTo>
                        <a:pt x="778" y="1050"/>
                      </a:lnTo>
                      <a:lnTo>
                        <a:pt x="776" y="1050"/>
                      </a:lnTo>
                      <a:lnTo>
                        <a:pt x="776" y="1052"/>
                      </a:lnTo>
                      <a:lnTo>
                        <a:pt x="778" y="1054"/>
                      </a:lnTo>
                      <a:lnTo>
                        <a:pt x="779" y="1054"/>
                      </a:lnTo>
                      <a:lnTo>
                        <a:pt x="781" y="1056"/>
                      </a:lnTo>
                      <a:lnTo>
                        <a:pt x="784" y="1061"/>
                      </a:lnTo>
                      <a:lnTo>
                        <a:pt x="785" y="1061"/>
                      </a:lnTo>
                      <a:lnTo>
                        <a:pt x="785" y="1064"/>
                      </a:lnTo>
                      <a:lnTo>
                        <a:pt x="785" y="1066"/>
                      </a:lnTo>
                      <a:lnTo>
                        <a:pt x="786" y="1075"/>
                      </a:lnTo>
                      <a:lnTo>
                        <a:pt x="786" y="1078"/>
                      </a:lnTo>
                      <a:lnTo>
                        <a:pt x="788" y="1078"/>
                      </a:lnTo>
                      <a:lnTo>
                        <a:pt x="789" y="1082"/>
                      </a:lnTo>
                      <a:lnTo>
                        <a:pt x="789" y="1083"/>
                      </a:lnTo>
                      <a:lnTo>
                        <a:pt x="789" y="1087"/>
                      </a:lnTo>
                      <a:lnTo>
                        <a:pt x="788" y="1088"/>
                      </a:lnTo>
                      <a:lnTo>
                        <a:pt x="788" y="1089"/>
                      </a:lnTo>
                      <a:lnTo>
                        <a:pt x="789" y="1091"/>
                      </a:lnTo>
                      <a:lnTo>
                        <a:pt x="788" y="1092"/>
                      </a:lnTo>
                      <a:lnTo>
                        <a:pt x="788" y="1093"/>
                      </a:lnTo>
                      <a:lnTo>
                        <a:pt x="786" y="1094"/>
                      </a:lnTo>
                      <a:lnTo>
                        <a:pt x="788" y="1094"/>
                      </a:lnTo>
                      <a:lnTo>
                        <a:pt x="789" y="1094"/>
                      </a:lnTo>
                      <a:lnTo>
                        <a:pt x="790" y="1094"/>
                      </a:lnTo>
                      <a:lnTo>
                        <a:pt x="790" y="1096"/>
                      </a:lnTo>
                      <a:lnTo>
                        <a:pt x="789" y="1098"/>
                      </a:lnTo>
                      <a:lnTo>
                        <a:pt x="790" y="1098"/>
                      </a:lnTo>
                      <a:lnTo>
                        <a:pt x="792" y="1098"/>
                      </a:lnTo>
                      <a:lnTo>
                        <a:pt x="793" y="1098"/>
                      </a:lnTo>
                      <a:lnTo>
                        <a:pt x="793" y="1099"/>
                      </a:lnTo>
                      <a:lnTo>
                        <a:pt x="794" y="1101"/>
                      </a:lnTo>
                      <a:lnTo>
                        <a:pt x="793" y="1102"/>
                      </a:lnTo>
                      <a:lnTo>
                        <a:pt x="792" y="1103"/>
                      </a:lnTo>
                      <a:lnTo>
                        <a:pt x="792" y="1106"/>
                      </a:lnTo>
                      <a:lnTo>
                        <a:pt x="792" y="1107"/>
                      </a:lnTo>
                      <a:lnTo>
                        <a:pt x="793" y="1107"/>
                      </a:lnTo>
                      <a:lnTo>
                        <a:pt x="793" y="1106"/>
                      </a:lnTo>
                      <a:lnTo>
                        <a:pt x="794" y="1106"/>
                      </a:lnTo>
                      <a:lnTo>
                        <a:pt x="794" y="1105"/>
                      </a:lnTo>
                      <a:lnTo>
                        <a:pt x="797" y="1105"/>
                      </a:lnTo>
                      <a:lnTo>
                        <a:pt x="798" y="1105"/>
                      </a:lnTo>
                      <a:lnTo>
                        <a:pt x="797" y="1107"/>
                      </a:lnTo>
                      <a:lnTo>
                        <a:pt x="795" y="1108"/>
                      </a:lnTo>
                      <a:lnTo>
                        <a:pt x="795" y="1110"/>
                      </a:lnTo>
                      <a:lnTo>
                        <a:pt x="795" y="1111"/>
                      </a:lnTo>
                      <a:lnTo>
                        <a:pt x="795" y="1113"/>
                      </a:lnTo>
                      <a:lnTo>
                        <a:pt x="797" y="1115"/>
                      </a:lnTo>
                      <a:lnTo>
                        <a:pt x="798" y="1113"/>
                      </a:lnTo>
                      <a:lnTo>
                        <a:pt x="799" y="1113"/>
                      </a:lnTo>
                      <a:lnTo>
                        <a:pt x="799" y="1116"/>
                      </a:lnTo>
                      <a:lnTo>
                        <a:pt x="798" y="1117"/>
                      </a:lnTo>
                      <a:lnTo>
                        <a:pt x="798" y="1119"/>
                      </a:lnTo>
                      <a:lnTo>
                        <a:pt x="799" y="1121"/>
                      </a:lnTo>
                      <a:lnTo>
                        <a:pt x="800" y="1121"/>
                      </a:lnTo>
                      <a:lnTo>
                        <a:pt x="800" y="1122"/>
                      </a:lnTo>
                      <a:lnTo>
                        <a:pt x="800" y="1124"/>
                      </a:lnTo>
                      <a:lnTo>
                        <a:pt x="799" y="1126"/>
                      </a:lnTo>
                      <a:lnTo>
                        <a:pt x="800" y="1127"/>
                      </a:lnTo>
                      <a:lnTo>
                        <a:pt x="802" y="1129"/>
                      </a:lnTo>
                      <a:lnTo>
                        <a:pt x="802" y="1130"/>
                      </a:lnTo>
                      <a:lnTo>
                        <a:pt x="800" y="1130"/>
                      </a:lnTo>
                      <a:lnTo>
                        <a:pt x="800" y="1131"/>
                      </a:lnTo>
                      <a:lnTo>
                        <a:pt x="802" y="1133"/>
                      </a:lnTo>
                      <a:lnTo>
                        <a:pt x="803" y="1134"/>
                      </a:lnTo>
                      <a:lnTo>
                        <a:pt x="804" y="1134"/>
                      </a:lnTo>
                      <a:lnTo>
                        <a:pt x="808" y="1134"/>
                      </a:lnTo>
                      <a:lnTo>
                        <a:pt x="809" y="1135"/>
                      </a:lnTo>
                      <a:lnTo>
                        <a:pt x="809" y="1139"/>
                      </a:lnTo>
                      <a:lnTo>
                        <a:pt x="808" y="1140"/>
                      </a:lnTo>
                      <a:lnTo>
                        <a:pt x="808" y="1139"/>
                      </a:lnTo>
                      <a:lnTo>
                        <a:pt x="807" y="1140"/>
                      </a:lnTo>
                      <a:lnTo>
                        <a:pt x="807" y="1143"/>
                      </a:lnTo>
                      <a:lnTo>
                        <a:pt x="807" y="1144"/>
                      </a:lnTo>
                      <a:lnTo>
                        <a:pt x="808" y="1144"/>
                      </a:lnTo>
                      <a:lnTo>
                        <a:pt x="809" y="1144"/>
                      </a:lnTo>
                      <a:lnTo>
                        <a:pt x="812" y="1143"/>
                      </a:lnTo>
                      <a:lnTo>
                        <a:pt x="812" y="1141"/>
                      </a:lnTo>
                      <a:lnTo>
                        <a:pt x="812" y="1140"/>
                      </a:lnTo>
                      <a:lnTo>
                        <a:pt x="812" y="1138"/>
                      </a:lnTo>
                      <a:lnTo>
                        <a:pt x="811" y="1138"/>
                      </a:lnTo>
                      <a:lnTo>
                        <a:pt x="812" y="1136"/>
                      </a:lnTo>
                      <a:lnTo>
                        <a:pt x="813" y="1136"/>
                      </a:lnTo>
                      <a:lnTo>
                        <a:pt x="813" y="1139"/>
                      </a:lnTo>
                      <a:lnTo>
                        <a:pt x="813" y="1141"/>
                      </a:lnTo>
                      <a:lnTo>
                        <a:pt x="814" y="1146"/>
                      </a:lnTo>
                      <a:lnTo>
                        <a:pt x="812" y="1146"/>
                      </a:lnTo>
                      <a:lnTo>
                        <a:pt x="807" y="1146"/>
                      </a:lnTo>
                      <a:lnTo>
                        <a:pt x="802" y="1148"/>
                      </a:lnTo>
                      <a:lnTo>
                        <a:pt x="795" y="1150"/>
                      </a:lnTo>
                      <a:lnTo>
                        <a:pt x="794" y="1152"/>
                      </a:lnTo>
                      <a:lnTo>
                        <a:pt x="793" y="1153"/>
                      </a:lnTo>
                      <a:lnTo>
                        <a:pt x="793" y="1155"/>
                      </a:lnTo>
                      <a:lnTo>
                        <a:pt x="789" y="1158"/>
                      </a:lnTo>
                      <a:lnTo>
                        <a:pt x="781" y="1155"/>
                      </a:lnTo>
                      <a:lnTo>
                        <a:pt x="780" y="1154"/>
                      </a:lnTo>
                      <a:lnTo>
                        <a:pt x="772" y="1149"/>
                      </a:lnTo>
                      <a:lnTo>
                        <a:pt x="765" y="1140"/>
                      </a:lnTo>
                      <a:lnTo>
                        <a:pt x="765" y="1139"/>
                      </a:lnTo>
                      <a:lnTo>
                        <a:pt x="747" y="1135"/>
                      </a:lnTo>
                      <a:lnTo>
                        <a:pt x="744" y="1135"/>
                      </a:lnTo>
                      <a:lnTo>
                        <a:pt x="733" y="1135"/>
                      </a:lnTo>
                      <a:lnTo>
                        <a:pt x="729" y="1136"/>
                      </a:lnTo>
                      <a:lnTo>
                        <a:pt x="722" y="1135"/>
                      </a:lnTo>
                      <a:lnTo>
                        <a:pt x="711" y="1133"/>
                      </a:lnTo>
                      <a:lnTo>
                        <a:pt x="709" y="1131"/>
                      </a:lnTo>
                      <a:lnTo>
                        <a:pt x="699" y="1124"/>
                      </a:lnTo>
                      <a:lnTo>
                        <a:pt x="694" y="1117"/>
                      </a:lnTo>
                      <a:lnTo>
                        <a:pt x="691" y="1116"/>
                      </a:lnTo>
                      <a:lnTo>
                        <a:pt x="680" y="1112"/>
                      </a:lnTo>
                      <a:lnTo>
                        <a:pt x="676" y="1112"/>
                      </a:lnTo>
                      <a:lnTo>
                        <a:pt x="676" y="1113"/>
                      </a:lnTo>
                      <a:lnTo>
                        <a:pt x="668" y="1110"/>
                      </a:lnTo>
                      <a:lnTo>
                        <a:pt x="664" y="1105"/>
                      </a:lnTo>
                      <a:lnTo>
                        <a:pt x="659" y="1099"/>
                      </a:lnTo>
                      <a:lnTo>
                        <a:pt x="658" y="1099"/>
                      </a:lnTo>
                      <a:lnTo>
                        <a:pt x="654" y="1101"/>
                      </a:lnTo>
                      <a:lnTo>
                        <a:pt x="638" y="1096"/>
                      </a:lnTo>
                      <a:lnTo>
                        <a:pt x="631" y="1092"/>
                      </a:lnTo>
                      <a:lnTo>
                        <a:pt x="626" y="1079"/>
                      </a:lnTo>
                      <a:lnTo>
                        <a:pt x="626" y="1078"/>
                      </a:lnTo>
                      <a:lnTo>
                        <a:pt x="624" y="1065"/>
                      </a:lnTo>
                      <a:lnTo>
                        <a:pt x="620" y="1054"/>
                      </a:lnTo>
                      <a:lnTo>
                        <a:pt x="619" y="1049"/>
                      </a:lnTo>
                      <a:lnTo>
                        <a:pt x="614" y="1041"/>
                      </a:lnTo>
                      <a:lnTo>
                        <a:pt x="609" y="1038"/>
                      </a:lnTo>
                      <a:lnTo>
                        <a:pt x="602" y="1028"/>
                      </a:lnTo>
                      <a:lnTo>
                        <a:pt x="602" y="1025"/>
                      </a:lnTo>
                      <a:lnTo>
                        <a:pt x="602" y="1023"/>
                      </a:lnTo>
                      <a:lnTo>
                        <a:pt x="605" y="1021"/>
                      </a:lnTo>
                      <a:lnTo>
                        <a:pt x="605" y="1012"/>
                      </a:lnTo>
                      <a:lnTo>
                        <a:pt x="603" y="1004"/>
                      </a:lnTo>
                      <a:lnTo>
                        <a:pt x="603" y="1003"/>
                      </a:lnTo>
                      <a:lnTo>
                        <a:pt x="602" y="1003"/>
                      </a:lnTo>
                      <a:lnTo>
                        <a:pt x="602" y="1002"/>
                      </a:lnTo>
                      <a:lnTo>
                        <a:pt x="601" y="1003"/>
                      </a:lnTo>
                      <a:lnTo>
                        <a:pt x="600" y="1000"/>
                      </a:lnTo>
                      <a:lnTo>
                        <a:pt x="596" y="998"/>
                      </a:lnTo>
                      <a:lnTo>
                        <a:pt x="596" y="997"/>
                      </a:lnTo>
                      <a:lnTo>
                        <a:pt x="598" y="993"/>
                      </a:lnTo>
                      <a:lnTo>
                        <a:pt x="600" y="989"/>
                      </a:lnTo>
                      <a:lnTo>
                        <a:pt x="601" y="986"/>
                      </a:lnTo>
                      <a:lnTo>
                        <a:pt x="601" y="979"/>
                      </a:lnTo>
                      <a:lnTo>
                        <a:pt x="598" y="970"/>
                      </a:lnTo>
                      <a:lnTo>
                        <a:pt x="596" y="966"/>
                      </a:lnTo>
                      <a:lnTo>
                        <a:pt x="591" y="962"/>
                      </a:lnTo>
                      <a:lnTo>
                        <a:pt x="588" y="961"/>
                      </a:lnTo>
                      <a:lnTo>
                        <a:pt x="588" y="962"/>
                      </a:lnTo>
                      <a:lnTo>
                        <a:pt x="584" y="962"/>
                      </a:lnTo>
                      <a:lnTo>
                        <a:pt x="569" y="947"/>
                      </a:lnTo>
                      <a:lnTo>
                        <a:pt x="567" y="943"/>
                      </a:lnTo>
                      <a:lnTo>
                        <a:pt x="564" y="937"/>
                      </a:lnTo>
                      <a:lnTo>
                        <a:pt x="564" y="936"/>
                      </a:lnTo>
                      <a:lnTo>
                        <a:pt x="565" y="933"/>
                      </a:lnTo>
                      <a:lnTo>
                        <a:pt x="563" y="930"/>
                      </a:lnTo>
                      <a:lnTo>
                        <a:pt x="556" y="923"/>
                      </a:lnTo>
                      <a:lnTo>
                        <a:pt x="551" y="911"/>
                      </a:lnTo>
                      <a:lnTo>
                        <a:pt x="549" y="908"/>
                      </a:lnTo>
                      <a:lnTo>
                        <a:pt x="549" y="906"/>
                      </a:lnTo>
                      <a:lnTo>
                        <a:pt x="544" y="904"/>
                      </a:lnTo>
                      <a:lnTo>
                        <a:pt x="541" y="903"/>
                      </a:lnTo>
                      <a:lnTo>
                        <a:pt x="539" y="901"/>
                      </a:lnTo>
                      <a:lnTo>
                        <a:pt x="537" y="900"/>
                      </a:lnTo>
                      <a:lnTo>
                        <a:pt x="534" y="895"/>
                      </a:lnTo>
                      <a:lnTo>
                        <a:pt x="531" y="891"/>
                      </a:lnTo>
                      <a:lnTo>
                        <a:pt x="526" y="877"/>
                      </a:lnTo>
                      <a:lnTo>
                        <a:pt x="529" y="867"/>
                      </a:lnTo>
                      <a:lnTo>
                        <a:pt x="527" y="867"/>
                      </a:lnTo>
                      <a:lnTo>
                        <a:pt x="523" y="866"/>
                      </a:lnTo>
                      <a:lnTo>
                        <a:pt x="522" y="863"/>
                      </a:lnTo>
                      <a:lnTo>
                        <a:pt x="520" y="857"/>
                      </a:lnTo>
                      <a:lnTo>
                        <a:pt x="518" y="856"/>
                      </a:lnTo>
                      <a:lnTo>
                        <a:pt x="513" y="849"/>
                      </a:lnTo>
                      <a:lnTo>
                        <a:pt x="513" y="847"/>
                      </a:lnTo>
                      <a:lnTo>
                        <a:pt x="513" y="844"/>
                      </a:lnTo>
                      <a:lnTo>
                        <a:pt x="513" y="843"/>
                      </a:lnTo>
                      <a:lnTo>
                        <a:pt x="513" y="840"/>
                      </a:lnTo>
                      <a:lnTo>
                        <a:pt x="511" y="834"/>
                      </a:lnTo>
                      <a:lnTo>
                        <a:pt x="511" y="831"/>
                      </a:lnTo>
                      <a:lnTo>
                        <a:pt x="507" y="828"/>
                      </a:lnTo>
                      <a:lnTo>
                        <a:pt x="503" y="821"/>
                      </a:lnTo>
                      <a:lnTo>
                        <a:pt x="502" y="819"/>
                      </a:lnTo>
                      <a:lnTo>
                        <a:pt x="502" y="815"/>
                      </a:lnTo>
                      <a:lnTo>
                        <a:pt x="502" y="814"/>
                      </a:lnTo>
                      <a:lnTo>
                        <a:pt x="501" y="805"/>
                      </a:lnTo>
                      <a:lnTo>
                        <a:pt x="501" y="803"/>
                      </a:lnTo>
                      <a:lnTo>
                        <a:pt x="501" y="802"/>
                      </a:lnTo>
                      <a:lnTo>
                        <a:pt x="490" y="786"/>
                      </a:lnTo>
                      <a:lnTo>
                        <a:pt x="476" y="774"/>
                      </a:lnTo>
                      <a:lnTo>
                        <a:pt x="473" y="772"/>
                      </a:lnTo>
                      <a:lnTo>
                        <a:pt x="470" y="767"/>
                      </a:lnTo>
                      <a:lnTo>
                        <a:pt x="469" y="765"/>
                      </a:lnTo>
                      <a:lnTo>
                        <a:pt x="468" y="761"/>
                      </a:lnTo>
                      <a:lnTo>
                        <a:pt x="465" y="760"/>
                      </a:lnTo>
                      <a:lnTo>
                        <a:pt x="461" y="760"/>
                      </a:lnTo>
                      <a:lnTo>
                        <a:pt x="452" y="754"/>
                      </a:lnTo>
                      <a:lnTo>
                        <a:pt x="452" y="744"/>
                      </a:lnTo>
                      <a:lnTo>
                        <a:pt x="446" y="739"/>
                      </a:lnTo>
                      <a:lnTo>
                        <a:pt x="443" y="739"/>
                      </a:lnTo>
                      <a:lnTo>
                        <a:pt x="438" y="728"/>
                      </a:lnTo>
                      <a:lnTo>
                        <a:pt x="434" y="726"/>
                      </a:lnTo>
                      <a:lnTo>
                        <a:pt x="419" y="726"/>
                      </a:lnTo>
                      <a:lnTo>
                        <a:pt x="418" y="727"/>
                      </a:lnTo>
                      <a:lnTo>
                        <a:pt x="417" y="727"/>
                      </a:lnTo>
                      <a:lnTo>
                        <a:pt x="407" y="725"/>
                      </a:lnTo>
                      <a:lnTo>
                        <a:pt x="405" y="723"/>
                      </a:lnTo>
                      <a:lnTo>
                        <a:pt x="396" y="721"/>
                      </a:lnTo>
                      <a:lnTo>
                        <a:pt x="391" y="721"/>
                      </a:lnTo>
                      <a:lnTo>
                        <a:pt x="382" y="721"/>
                      </a:lnTo>
                      <a:lnTo>
                        <a:pt x="381" y="722"/>
                      </a:lnTo>
                      <a:lnTo>
                        <a:pt x="376" y="721"/>
                      </a:lnTo>
                      <a:lnTo>
                        <a:pt x="363" y="713"/>
                      </a:lnTo>
                      <a:lnTo>
                        <a:pt x="361" y="712"/>
                      </a:lnTo>
                      <a:lnTo>
                        <a:pt x="360" y="711"/>
                      </a:lnTo>
                      <a:lnTo>
                        <a:pt x="358" y="711"/>
                      </a:lnTo>
                      <a:lnTo>
                        <a:pt x="354" y="713"/>
                      </a:lnTo>
                      <a:lnTo>
                        <a:pt x="352" y="722"/>
                      </a:lnTo>
                      <a:lnTo>
                        <a:pt x="349" y="722"/>
                      </a:lnTo>
                      <a:lnTo>
                        <a:pt x="347" y="720"/>
                      </a:lnTo>
                      <a:lnTo>
                        <a:pt x="343" y="718"/>
                      </a:lnTo>
                      <a:lnTo>
                        <a:pt x="342" y="720"/>
                      </a:lnTo>
                      <a:lnTo>
                        <a:pt x="337" y="722"/>
                      </a:lnTo>
                      <a:lnTo>
                        <a:pt x="332" y="722"/>
                      </a:lnTo>
                      <a:lnTo>
                        <a:pt x="327" y="723"/>
                      </a:lnTo>
                      <a:lnTo>
                        <a:pt x="324" y="725"/>
                      </a:lnTo>
                      <a:lnTo>
                        <a:pt x="323" y="727"/>
                      </a:lnTo>
                      <a:lnTo>
                        <a:pt x="318" y="737"/>
                      </a:lnTo>
                      <a:lnTo>
                        <a:pt x="314" y="742"/>
                      </a:lnTo>
                      <a:lnTo>
                        <a:pt x="311" y="745"/>
                      </a:lnTo>
                      <a:lnTo>
                        <a:pt x="309" y="754"/>
                      </a:lnTo>
                      <a:lnTo>
                        <a:pt x="309" y="756"/>
                      </a:lnTo>
                      <a:lnTo>
                        <a:pt x="305" y="763"/>
                      </a:lnTo>
                      <a:lnTo>
                        <a:pt x="302" y="769"/>
                      </a:lnTo>
                      <a:lnTo>
                        <a:pt x="302" y="774"/>
                      </a:lnTo>
                      <a:lnTo>
                        <a:pt x="304" y="774"/>
                      </a:lnTo>
                      <a:lnTo>
                        <a:pt x="304" y="775"/>
                      </a:lnTo>
                      <a:lnTo>
                        <a:pt x="304" y="777"/>
                      </a:lnTo>
                      <a:lnTo>
                        <a:pt x="296" y="781"/>
                      </a:lnTo>
                      <a:lnTo>
                        <a:pt x="292" y="782"/>
                      </a:lnTo>
                      <a:lnTo>
                        <a:pt x="281" y="795"/>
                      </a:lnTo>
                      <a:lnTo>
                        <a:pt x="279" y="800"/>
                      </a:lnTo>
                      <a:lnTo>
                        <a:pt x="276" y="801"/>
                      </a:lnTo>
                      <a:lnTo>
                        <a:pt x="266" y="798"/>
                      </a:lnTo>
                      <a:lnTo>
                        <a:pt x="257" y="793"/>
                      </a:lnTo>
                      <a:lnTo>
                        <a:pt x="249" y="788"/>
                      </a:lnTo>
                      <a:lnTo>
                        <a:pt x="249" y="787"/>
                      </a:lnTo>
                      <a:lnTo>
                        <a:pt x="246" y="783"/>
                      </a:lnTo>
                      <a:lnTo>
                        <a:pt x="244" y="781"/>
                      </a:lnTo>
                      <a:lnTo>
                        <a:pt x="241" y="778"/>
                      </a:lnTo>
                      <a:lnTo>
                        <a:pt x="238" y="777"/>
                      </a:lnTo>
                      <a:lnTo>
                        <a:pt x="235" y="777"/>
                      </a:lnTo>
                      <a:lnTo>
                        <a:pt x="227" y="774"/>
                      </a:lnTo>
                      <a:lnTo>
                        <a:pt x="224" y="769"/>
                      </a:lnTo>
                      <a:lnTo>
                        <a:pt x="221" y="765"/>
                      </a:lnTo>
                      <a:lnTo>
                        <a:pt x="217" y="763"/>
                      </a:lnTo>
                      <a:lnTo>
                        <a:pt x="210" y="761"/>
                      </a:lnTo>
                      <a:lnTo>
                        <a:pt x="207" y="760"/>
                      </a:lnTo>
                      <a:lnTo>
                        <a:pt x="201" y="758"/>
                      </a:lnTo>
                      <a:lnTo>
                        <a:pt x="192" y="750"/>
                      </a:lnTo>
                      <a:lnTo>
                        <a:pt x="189" y="748"/>
                      </a:lnTo>
                      <a:lnTo>
                        <a:pt x="185" y="741"/>
                      </a:lnTo>
                      <a:lnTo>
                        <a:pt x="184" y="737"/>
                      </a:lnTo>
                      <a:lnTo>
                        <a:pt x="182" y="735"/>
                      </a:lnTo>
                      <a:lnTo>
                        <a:pt x="179" y="734"/>
                      </a:lnTo>
                      <a:lnTo>
                        <a:pt x="177" y="732"/>
                      </a:lnTo>
                      <a:lnTo>
                        <a:pt x="170" y="728"/>
                      </a:lnTo>
                      <a:lnTo>
                        <a:pt x="160" y="720"/>
                      </a:lnTo>
                      <a:lnTo>
                        <a:pt x="159" y="716"/>
                      </a:lnTo>
                      <a:lnTo>
                        <a:pt x="159" y="711"/>
                      </a:lnTo>
                      <a:lnTo>
                        <a:pt x="159" y="709"/>
                      </a:lnTo>
                      <a:lnTo>
                        <a:pt x="158" y="704"/>
                      </a:lnTo>
                      <a:lnTo>
                        <a:pt x="152" y="694"/>
                      </a:lnTo>
                      <a:lnTo>
                        <a:pt x="150" y="689"/>
                      </a:lnTo>
                      <a:lnTo>
                        <a:pt x="149" y="689"/>
                      </a:lnTo>
                      <a:lnTo>
                        <a:pt x="149" y="688"/>
                      </a:lnTo>
                      <a:lnTo>
                        <a:pt x="149" y="678"/>
                      </a:lnTo>
                      <a:lnTo>
                        <a:pt x="150" y="670"/>
                      </a:lnTo>
                      <a:lnTo>
                        <a:pt x="151" y="661"/>
                      </a:lnTo>
                      <a:lnTo>
                        <a:pt x="150" y="655"/>
                      </a:lnTo>
                      <a:lnTo>
                        <a:pt x="146" y="647"/>
                      </a:lnTo>
                      <a:lnTo>
                        <a:pt x="144" y="646"/>
                      </a:lnTo>
                      <a:lnTo>
                        <a:pt x="137" y="637"/>
                      </a:lnTo>
                      <a:lnTo>
                        <a:pt x="137" y="624"/>
                      </a:lnTo>
                      <a:lnTo>
                        <a:pt x="133" y="614"/>
                      </a:lnTo>
                      <a:lnTo>
                        <a:pt x="130" y="613"/>
                      </a:lnTo>
                      <a:lnTo>
                        <a:pt x="130" y="610"/>
                      </a:lnTo>
                      <a:lnTo>
                        <a:pt x="124" y="604"/>
                      </a:lnTo>
                      <a:lnTo>
                        <a:pt x="118" y="596"/>
                      </a:lnTo>
                      <a:lnTo>
                        <a:pt x="112" y="590"/>
                      </a:lnTo>
                      <a:lnTo>
                        <a:pt x="108" y="590"/>
                      </a:lnTo>
                      <a:lnTo>
                        <a:pt x="107" y="589"/>
                      </a:lnTo>
                      <a:lnTo>
                        <a:pt x="95" y="582"/>
                      </a:lnTo>
                      <a:lnTo>
                        <a:pt x="95" y="579"/>
                      </a:lnTo>
                      <a:lnTo>
                        <a:pt x="83" y="567"/>
                      </a:lnTo>
                      <a:lnTo>
                        <a:pt x="81" y="563"/>
                      </a:lnTo>
                      <a:lnTo>
                        <a:pt x="81" y="562"/>
                      </a:lnTo>
                      <a:lnTo>
                        <a:pt x="81" y="559"/>
                      </a:lnTo>
                      <a:lnTo>
                        <a:pt x="80" y="557"/>
                      </a:lnTo>
                      <a:lnTo>
                        <a:pt x="76" y="553"/>
                      </a:lnTo>
                      <a:lnTo>
                        <a:pt x="71" y="549"/>
                      </a:lnTo>
                      <a:lnTo>
                        <a:pt x="69" y="547"/>
                      </a:lnTo>
                      <a:lnTo>
                        <a:pt x="65" y="542"/>
                      </a:lnTo>
                      <a:lnTo>
                        <a:pt x="60" y="531"/>
                      </a:lnTo>
                      <a:lnTo>
                        <a:pt x="57" y="530"/>
                      </a:lnTo>
                      <a:lnTo>
                        <a:pt x="55" y="529"/>
                      </a:lnTo>
                      <a:lnTo>
                        <a:pt x="51" y="521"/>
                      </a:lnTo>
                      <a:lnTo>
                        <a:pt x="50" y="520"/>
                      </a:lnTo>
                      <a:lnTo>
                        <a:pt x="48" y="520"/>
                      </a:lnTo>
                      <a:lnTo>
                        <a:pt x="41" y="516"/>
                      </a:lnTo>
                      <a:lnTo>
                        <a:pt x="38" y="515"/>
                      </a:lnTo>
                      <a:lnTo>
                        <a:pt x="32" y="510"/>
                      </a:lnTo>
                      <a:lnTo>
                        <a:pt x="32" y="509"/>
                      </a:lnTo>
                      <a:lnTo>
                        <a:pt x="30" y="509"/>
                      </a:lnTo>
                      <a:lnTo>
                        <a:pt x="29" y="501"/>
                      </a:lnTo>
                      <a:lnTo>
                        <a:pt x="22" y="483"/>
                      </a:lnTo>
                      <a:lnTo>
                        <a:pt x="20" y="481"/>
                      </a:lnTo>
                      <a:lnTo>
                        <a:pt x="17" y="478"/>
                      </a:lnTo>
                      <a:lnTo>
                        <a:pt x="15" y="477"/>
                      </a:lnTo>
                      <a:lnTo>
                        <a:pt x="13" y="477"/>
                      </a:lnTo>
                      <a:lnTo>
                        <a:pt x="8" y="473"/>
                      </a:lnTo>
                      <a:lnTo>
                        <a:pt x="8" y="472"/>
                      </a:lnTo>
                      <a:lnTo>
                        <a:pt x="8" y="470"/>
                      </a:lnTo>
                      <a:lnTo>
                        <a:pt x="6" y="470"/>
                      </a:lnTo>
                      <a:lnTo>
                        <a:pt x="5" y="469"/>
                      </a:lnTo>
                      <a:lnTo>
                        <a:pt x="3" y="465"/>
                      </a:lnTo>
                      <a:lnTo>
                        <a:pt x="1" y="465"/>
                      </a:lnTo>
                      <a:lnTo>
                        <a:pt x="0" y="464"/>
                      </a:lnTo>
                      <a:lnTo>
                        <a:pt x="3" y="455"/>
                      </a:lnTo>
                      <a:lnTo>
                        <a:pt x="3" y="454"/>
                      </a:lnTo>
                      <a:lnTo>
                        <a:pt x="5" y="449"/>
                      </a:lnTo>
                      <a:lnTo>
                        <a:pt x="8" y="450"/>
                      </a:lnTo>
                      <a:lnTo>
                        <a:pt x="20" y="451"/>
                      </a:lnTo>
                      <a:lnTo>
                        <a:pt x="22" y="451"/>
                      </a:lnTo>
                      <a:lnTo>
                        <a:pt x="24" y="451"/>
                      </a:lnTo>
                      <a:lnTo>
                        <a:pt x="29" y="453"/>
                      </a:lnTo>
                      <a:lnTo>
                        <a:pt x="38" y="453"/>
                      </a:lnTo>
                      <a:lnTo>
                        <a:pt x="39" y="453"/>
                      </a:lnTo>
                      <a:lnTo>
                        <a:pt x="41" y="454"/>
                      </a:lnTo>
                      <a:lnTo>
                        <a:pt x="47" y="454"/>
                      </a:lnTo>
                      <a:lnTo>
                        <a:pt x="56" y="455"/>
                      </a:lnTo>
                      <a:lnTo>
                        <a:pt x="65" y="457"/>
                      </a:lnTo>
                      <a:lnTo>
                        <a:pt x="66" y="457"/>
                      </a:lnTo>
                      <a:lnTo>
                        <a:pt x="105" y="460"/>
                      </a:lnTo>
                      <a:lnTo>
                        <a:pt x="109" y="460"/>
                      </a:lnTo>
                      <a:lnTo>
                        <a:pt x="130" y="463"/>
                      </a:lnTo>
                      <a:lnTo>
                        <a:pt x="131" y="463"/>
                      </a:lnTo>
                      <a:lnTo>
                        <a:pt x="132" y="463"/>
                      </a:lnTo>
                      <a:lnTo>
                        <a:pt x="136" y="464"/>
                      </a:lnTo>
                      <a:lnTo>
                        <a:pt x="150" y="465"/>
                      </a:lnTo>
                      <a:lnTo>
                        <a:pt x="155" y="465"/>
                      </a:lnTo>
                      <a:lnTo>
                        <a:pt x="173" y="468"/>
                      </a:lnTo>
                      <a:lnTo>
                        <a:pt x="183" y="468"/>
                      </a:lnTo>
                      <a:lnTo>
                        <a:pt x="226" y="472"/>
                      </a:lnTo>
                      <a:lnTo>
                        <a:pt x="230" y="473"/>
                      </a:lnTo>
                      <a:lnTo>
                        <a:pt x="253" y="474"/>
                      </a:lnTo>
                      <a:lnTo>
                        <a:pt x="287" y="477"/>
                      </a:lnTo>
                      <a:lnTo>
                        <a:pt x="291" y="478"/>
                      </a:lnTo>
                      <a:lnTo>
                        <a:pt x="292" y="478"/>
                      </a:lnTo>
                      <a:lnTo>
                        <a:pt x="296" y="478"/>
                      </a:lnTo>
                      <a:lnTo>
                        <a:pt x="307" y="479"/>
                      </a:lnTo>
                      <a:lnTo>
                        <a:pt x="310" y="479"/>
                      </a:lnTo>
                      <a:lnTo>
                        <a:pt x="310" y="470"/>
                      </a:lnTo>
                      <a:lnTo>
                        <a:pt x="310" y="467"/>
                      </a:lnTo>
                      <a:lnTo>
                        <a:pt x="311" y="464"/>
                      </a:lnTo>
                      <a:lnTo>
                        <a:pt x="314" y="423"/>
                      </a:lnTo>
                      <a:lnTo>
                        <a:pt x="314" y="417"/>
                      </a:lnTo>
                      <a:lnTo>
                        <a:pt x="315" y="416"/>
                      </a:lnTo>
                      <a:lnTo>
                        <a:pt x="315" y="415"/>
                      </a:lnTo>
                      <a:lnTo>
                        <a:pt x="315" y="412"/>
                      </a:lnTo>
                      <a:lnTo>
                        <a:pt x="315" y="411"/>
                      </a:lnTo>
                      <a:lnTo>
                        <a:pt x="315" y="407"/>
                      </a:lnTo>
                      <a:lnTo>
                        <a:pt x="315" y="406"/>
                      </a:lnTo>
                      <a:lnTo>
                        <a:pt x="315" y="403"/>
                      </a:lnTo>
                      <a:lnTo>
                        <a:pt x="315" y="402"/>
                      </a:lnTo>
                      <a:lnTo>
                        <a:pt x="316" y="397"/>
                      </a:lnTo>
                      <a:lnTo>
                        <a:pt x="316" y="396"/>
                      </a:lnTo>
                      <a:lnTo>
                        <a:pt x="316" y="390"/>
                      </a:lnTo>
                      <a:lnTo>
                        <a:pt x="316" y="389"/>
                      </a:lnTo>
                      <a:lnTo>
                        <a:pt x="316" y="388"/>
                      </a:lnTo>
                      <a:lnTo>
                        <a:pt x="316" y="387"/>
                      </a:lnTo>
                      <a:lnTo>
                        <a:pt x="316" y="385"/>
                      </a:lnTo>
                      <a:lnTo>
                        <a:pt x="318" y="383"/>
                      </a:lnTo>
                      <a:lnTo>
                        <a:pt x="318" y="376"/>
                      </a:lnTo>
                      <a:lnTo>
                        <a:pt x="318" y="373"/>
                      </a:lnTo>
                      <a:lnTo>
                        <a:pt x="318" y="371"/>
                      </a:lnTo>
                      <a:lnTo>
                        <a:pt x="318" y="369"/>
                      </a:lnTo>
                      <a:lnTo>
                        <a:pt x="320" y="350"/>
                      </a:lnTo>
                      <a:lnTo>
                        <a:pt x="321" y="340"/>
                      </a:lnTo>
                      <a:lnTo>
                        <a:pt x="321" y="337"/>
                      </a:lnTo>
                      <a:lnTo>
                        <a:pt x="321" y="332"/>
                      </a:lnTo>
                      <a:lnTo>
                        <a:pt x="324" y="312"/>
                      </a:lnTo>
                      <a:lnTo>
                        <a:pt x="324" y="305"/>
                      </a:lnTo>
                      <a:lnTo>
                        <a:pt x="324" y="304"/>
                      </a:lnTo>
                      <a:lnTo>
                        <a:pt x="324" y="303"/>
                      </a:lnTo>
                      <a:lnTo>
                        <a:pt x="324" y="302"/>
                      </a:lnTo>
                      <a:lnTo>
                        <a:pt x="325" y="298"/>
                      </a:lnTo>
                      <a:lnTo>
                        <a:pt x="325" y="294"/>
                      </a:lnTo>
                      <a:lnTo>
                        <a:pt x="327" y="285"/>
                      </a:lnTo>
                      <a:lnTo>
                        <a:pt x="327" y="282"/>
                      </a:lnTo>
                      <a:lnTo>
                        <a:pt x="327" y="277"/>
                      </a:lnTo>
                      <a:lnTo>
                        <a:pt x="327" y="276"/>
                      </a:lnTo>
                      <a:lnTo>
                        <a:pt x="328" y="272"/>
                      </a:lnTo>
                      <a:lnTo>
                        <a:pt x="328" y="268"/>
                      </a:lnTo>
                      <a:lnTo>
                        <a:pt x="328" y="266"/>
                      </a:lnTo>
                      <a:lnTo>
                        <a:pt x="328" y="265"/>
                      </a:lnTo>
                      <a:lnTo>
                        <a:pt x="328" y="263"/>
                      </a:lnTo>
                      <a:lnTo>
                        <a:pt x="328" y="262"/>
                      </a:lnTo>
                      <a:lnTo>
                        <a:pt x="328" y="261"/>
                      </a:lnTo>
                      <a:lnTo>
                        <a:pt x="328" y="260"/>
                      </a:lnTo>
                      <a:lnTo>
                        <a:pt x="329" y="258"/>
                      </a:lnTo>
                      <a:lnTo>
                        <a:pt x="329" y="257"/>
                      </a:lnTo>
                      <a:lnTo>
                        <a:pt x="330" y="239"/>
                      </a:lnTo>
                      <a:lnTo>
                        <a:pt x="330" y="235"/>
                      </a:lnTo>
                      <a:lnTo>
                        <a:pt x="330" y="234"/>
                      </a:lnTo>
                      <a:lnTo>
                        <a:pt x="330" y="233"/>
                      </a:lnTo>
                      <a:lnTo>
                        <a:pt x="332" y="225"/>
                      </a:lnTo>
                      <a:lnTo>
                        <a:pt x="332" y="224"/>
                      </a:lnTo>
                      <a:lnTo>
                        <a:pt x="332" y="223"/>
                      </a:lnTo>
                      <a:lnTo>
                        <a:pt x="332" y="218"/>
                      </a:lnTo>
                      <a:lnTo>
                        <a:pt x="333" y="200"/>
                      </a:lnTo>
                      <a:lnTo>
                        <a:pt x="333" y="195"/>
                      </a:lnTo>
                      <a:lnTo>
                        <a:pt x="334" y="187"/>
                      </a:lnTo>
                      <a:lnTo>
                        <a:pt x="334" y="182"/>
                      </a:lnTo>
                      <a:lnTo>
                        <a:pt x="335" y="176"/>
                      </a:lnTo>
                      <a:lnTo>
                        <a:pt x="335" y="171"/>
                      </a:lnTo>
                      <a:lnTo>
                        <a:pt x="335" y="164"/>
                      </a:lnTo>
                      <a:lnTo>
                        <a:pt x="338" y="145"/>
                      </a:lnTo>
                      <a:lnTo>
                        <a:pt x="338" y="144"/>
                      </a:lnTo>
                      <a:lnTo>
                        <a:pt x="338" y="143"/>
                      </a:lnTo>
                      <a:lnTo>
                        <a:pt x="338" y="141"/>
                      </a:lnTo>
                      <a:lnTo>
                        <a:pt x="338" y="140"/>
                      </a:lnTo>
                      <a:lnTo>
                        <a:pt x="338" y="138"/>
                      </a:lnTo>
                      <a:lnTo>
                        <a:pt x="342" y="93"/>
                      </a:lnTo>
                      <a:lnTo>
                        <a:pt x="343" y="82"/>
                      </a:lnTo>
                      <a:lnTo>
                        <a:pt x="346" y="47"/>
                      </a:lnTo>
                      <a:lnTo>
                        <a:pt x="347" y="19"/>
                      </a:lnTo>
                      <a:lnTo>
                        <a:pt x="348" y="3"/>
                      </a:lnTo>
                      <a:lnTo>
                        <a:pt x="352" y="0"/>
                      </a:lnTo>
                      <a:lnTo>
                        <a:pt x="421" y="5"/>
                      </a:lnTo>
                      <a:lnTo>
                        <a:pt x="431" y="5"/>
                      </a:lnTo>
                      <a:lnTo>
                        <a:pt x="447" y="7"/>
                      </a:lnTo>
                      <a:close/>
                    </a:path>
                  </a:pathLst>
                </a:custGeom>
                <a:solidFill>
                  <a:srgbClr val="0000AD"/>
                </a:solidFill>
                <a:ln w="3175">
                  <a:solidFill>
                    <a:schemeClr val="tx1"/>
                  </a:solidFill>
                  <a:round/>
                  <a:headEnd/>
                  <a:tailEnd/>
                </a:ln>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9" name="Freeform 186"/>
                <p:cNvSpPr>
                  <a:spLocks/>
                </p:cNvSpPr>
                <p:nvPr/>
              </p:nvSpPr>
              <p:spPr bwMode="auto">
                <a:xfrm>
                  <a:off x="5795963" y="5305425"/>
                  <a:ext cx="147638" cy="388938"/>
                </a:xfrm>
                <a:custGeom>
                  <a:avLst/>
                  <a:gdLst>
                    <a:gd name="T0" fmla="*/ 43 w 93"/>
                    <a:gd name="T1" fmla="*/ 40 h 245"/>
                    <a:gd name="T2" fmla="*/ 34 w 93"/>
                    <a:gd name="T3" fmla="*/ 53 h 245"/>
                    <a:gd name="T4" fmla="*/ 29 w 93"/>
                    <a:gd name="T5" fmla="*/ 62 h 245"/>
                    <a:gd name="T6" fmla="*/ 18 w 93"/>
                    <a:gd name="T7" fmla="*/ 80 h 245"/>
                    <a:gd name="T8" fmla="*/ 9 w 93"/>
                    <a:gd name="T9" fmla="*/ 103 h 245"/>
                    <a:gd name="T10" fmla="*/ 2 w 93"/>
                    <a:gd name="T11" fmla="*/ 123 h 245"/>
                    <a:gd name="T12" fmla="*/ 1 w 93"/>
                    <a:gd name="T13" fmla="*/ 141 h 245"/>
                    <a:gd name="T14" fmla="*/ 2 w 93"/>
                    <a:gd name="T15" fmla="*/ 160 h 245"/>
                    <a:gd name="T16" fmla="*/ 7 w 93"/>
                    <a:gd name="T17" fmla="*/ 185 h 245"/>
                    <a:gd name="T18" fmla="*/ 10 w 93"/>
                    <a:gd name="T19" fmla="*/ 193 h 245"/>
                    <a:gd name="T20" fmla="*/ 16 w 93"/>
                    <a:gd name="T21" fmla="*/ 220 h 245"/>
                    <a:gd name="T22" fmla="*/ 20 w 93"/>
                    <a:gd name="T23" fmla="*/ 244 h 245"/>
                    <a:gd name="T24" fmla="*/ 19 w 93"/>
                    <a:gd name="T25" fmla="*/ 241 h 245"/>
                    <a:gd name="T26" fmla="*/ 18 w 93"/>
                    <a:gd name="T27" fmla="*/ 230 h 245"/>
                    <a:gd name="T28" fmla="*/ 14 w 93"/>
                    <a:gd name="T29" fmla="*/ 212 h 245"/>
                    <a:gd name="T30" fmla="*/ 12 w 93"/>
                    <a:gd name="T31" fmla="*/ 207 h 245"/>
                    <a:gd name="T32" fmla="*/ 11 w 93"/>
                    <a:gd name="T33" fmla="*/ 201 h 245"/>
                    <a:gd name="T34" fmla="*/ 6 w 93"/>
                    <a:gd name="T35" fmla="*/ 193 h 245"/>
                    <a:gd name="T36" fmla="*/ 5 w 93"/>
                    <a:gd name="T37" fmla="*/ 188 h 245"/>
                    <a:gd name="T38" fmla="*/ 4 w 93"/>
                    <a:gd name="T39" fmla="*/ 178 h 245"/>
                    <a:gd name="T40" fmla="*/ 1 w 93"/>
                    <a:gd name="T41" fmla="*/ 174 h 245"/>
                    <a:gd name="T42" fmla="*/ 1 w 93"/>
                    <a:gd name="T43" fmla="*/ 170 h 245"/>
                    <a:gd name="T44" fmla="*/ 1 w 93"/>
                    <a:gd name="T45" fmla="*/ 166 h 245"/>
                    <a:gd name="T46" fmla="*/ 0 w 93"/>
                    <a:gd name="T47" fmla="*/ 157 h 245"/>
                    <a:gd name="T48" fmla="*/ 0 w 93"/>
                    <a:gd name="T49" fmla="*/ 140 h 245"/>
                    <a:gd name="T50" fmla="*/ 0 w 93"/>
                    <a:gd name="T51" fmla="*/ 136 h 245"/>
                    <a:gd name="T52" fmla="*/ 0 w 93"/>
                    <a:gd name="T53" fmla="*/ 124 h 245"/>
                    <a:gd name="T54" fmla="*/ 2 w 93"/>
                    <a:gd name="T55" fmla="*/ 117 h 245"/>
                    <a:gd name="T56" fmla="*/ 4 w 93"/>
                    <a:gd name="T57" fmla="*/ 113 h 245"/>
                    <a:gd name="T58" fmla="*/ 5 w 93"/>
                    <a:gd name="T59" fmla="*/ 104 h 245"/>
                    <a:gd name="T60" fmla="*/ 6 w 93"/>
                    <a:gd name="T61" fmla="*/ 100 h 245"/>
                    <a:gd name="T62" fmla="*/ 10 w 93"/>
                    <a:gd name="T63" fmla="*/ 93 h 245"/>
                    <a:gd name="T64" fmla="*/ 12 w 93"/>
                    <a:gd name="T65" fmla="*/ 86 h 245"/>
                    <a:gd name="T66" fmla="*/ 15 w 93"/>
                    <a:gd name="T67" fmla="*/ 82 h 245"/>
                    <a:gd name="T68" fmla="*/ 15 w 93"/>
                    <a:gd name="T69" fmla="*/ 79 h 245"/>
                    <a:gd name="T70" fmla="*/ 19 w 93"/>
                    <a:gd name="T71" fmla="*/ 75 h 245"/>
                    <a:gd name="T72" fmla="*/ 18 w 93"/>
                    <a:gd name="T73" fmla="*/ 72 h 245"/>
                    <a:gd name="T74" fmla="*/ 21 w 93"/>
                    <a:gd name="T75" fmla="*/ 68 h 245"/>
                    <a:gd name="T76" fmla="*/ 23 w 93"/>
                    <a:gd name="T77" fmla="*/ 67 h 245"/>
                    <a:gd name="T78" fmla="*/ 28 w 93"/>
                    <a:gd name="T79" fmla="*/ 62 h 245"/>
                    <a:gd name="T80" fmla="*/ 28 w 93"/>
                    <a:gd name="T81" fmla="*/ 58 h 245"/>
                    <a:gd name="T82" fmla="*/ 25 w 93"/>
                    <a:gd name="T83" fmla="*/ 58 h 245"/>
                    <a:gd name="T84" fmla="*/ 35 w 93"/>
                    <a:gd name="T85" fmla="*/ 49 h 245"/>
                    <a:gd name="T86" fmla="*/ 39 w 93"/>
                    <a:gd name="T87" fmla="*/ 42 h 245"/>
                    <a:gd name="T88" fmla="*/ 40 w 93"/>
                    <a:gd name="T89" fmla="*/ 38 h 245"/>
                    <a:gd name="T90" fmla="*/ 43 w 93"/>
                    <a:gd name="T91" fmla="*/ 35 h 245"/>
                    <a:gd name="T92" fmla="*/ 44 w 93"/>
                    <a:gd name="T93" fmla="*/ 34 h 245"/>
                    <a:gd name="T94" fmla="*/ 48 w 93"/>
                    <a:gd name="T95" fmla="*/ 30 h 245"/>
                    <a:gd name="T96" fmla="*/ 48 w 93"/>
                    <a:gd name="T97" fmla="*/ 28 h 245"/>
                    <a:gd name="T98" fmla="*/ 49 w 93"/>
                    <a:gd name="T99" fmla="*/ 26 h 245"/>
                    <a:gd name="T100" fmla="*/ 53 w 93"/>
                    <a:gd name="T101" fmla="*/ 28 h 245"/>
                    <a:gd name="T102" fmla="*/ 54 w 93"/>
                    <a:gd name="T103" fmla="*/ 23 h 245"/>
                    <a:gd name="T104" fmla="*/ 54 w 93"/>
                    <a:gd name="T105" fmla="*/ 21 h 245"/>
                    <a:gd name="T106" fmla="*/ 65 w 93"/>
                    <a:gd name="T107" fmla="*/ 19 h 245"/>
                    <a:gd name="T108" fmla="*/ 66 w 93"/>
                    <a:gd name="T109" fmla="*/ 16 h 245"/>
                    <a:gd name="T110" fmla="*/ 73 w 93"/>
                    <a:gd name="T111" fmla="*/ 10 h 245"/>
                    <a:gd name="T112" fmla="*/ 76 w 93"/>
                    <a:gd name="T113" fmla="*/ 7 h 245"/>
                    <a:gd name="T114" fmla="*/ 80 w 93"/>
                    <a:gd name="T115" fmla="*/ 5 h 245"/>
                    <a:gd name="T116" fmla="*/ 89 w 93"/>
                    <a:gd name="T117" fmla="*/ 4 h 245"/>
                    <a:gd name="T118" fmla="*/ 90 w 93"/>
                    <a:gd name="T119" fmla="*/ 1 h 245"/>
                    <a:gd name="T120" fmla="*/ 93 w 93"/>
                    <a:gd name="T121" fmla="*/ 1 h 245"/>
                    <a:gd name="T122" fmla="*/ 89 w 93"/>
                    <a:gd name="T123" fmla="*/ 6 h 245"/>
                    <a:gd name="T124" fmla="*/ 65 w 93"/>
                    <a:gd name="T125" fmla="*/ 2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 h="245">
                      <a:moveTo>
                        <a:pt x="59" y="25"/>
                      </a:moveTo>
                      <a:lnTo>
                        <a:pt x="51" y="33"/>
                      </a:lnTo>
                      <a:lnTo>
                        <a:pt x="43" y="40"/>
                      </a:lnTo>
                      <a:lnTo>
                        <a:pt x="40" y="44"/>
                      </a:lnTo>
                      <a:lnTo>
                        <a:pt x="37" y="49"/>
                      </a:lnTo>
                      <a:lnTo>
                        <a:pt x="34" y="53"/>
                      </a:lnTo>
                      <a:lnTo>
                        <a:pt x="33" y="56"/>
                      </a:lnTo>
                      <a:lnTo>
                        <a:pt x="33" y="57"/>
                      </a:lnTo>
                      <a:lnTo>
                        <a:pt x="29" y="62"/>
                      </a:lnTo>
                      <a:lnTo>
                        <a:pt x="26" y="66"/>
                      </a:lnTo>
                      <a:lnTo>
                        <a:pt x="21" y="74"/>
                      </a:lnTo>
                      <a:lnTo>
                        <a:pt x="18" y="80"/>
                      </a:lnTo>
                      <a:lnTo>
                        <a:pt x="16" y="85"/>
                      </a:lnTo>
                      <a:lnTo>
                        <a:pt x="11" y="95"/>
                      </a:lnTo>
                      <a:lnTo>
                        <a:pt x="9" y="103"/>
                      </a:lnTo>
                      <a:lnTo>
                        <a:pt x="6" y="109"/>
                      </a:lnTo>
                      <a:lnTo>
                        <a:pt x="4" y="117"/>
                      </a:lnTo>
                      <a:lnTo>
                        <a:pt x="2" y="123"/>
                      </a:lnTo>
                      <a:lnTo>
                        <a:pt x="2" y="128"/>
                      </a:lnTo>
                      <a:lnTo>
                        <a:pt x="1" y="135"/>
                      </a:lnTo>
                      <a:lnTo>
                        <a:pt x="1" y="141"/>
                      </a:lnTo>
                      <a:lnTo>
                        <a:pt x="1" y="146"/>
                      </a:lnTo>
                      <a:lnTo>
                        <a:pt x="1" y="155"/>
                      </a:lnTo>
                      <a:lnTo>
                        <a:pt x="2" y="160"/>
                      </a:lnTo>
                      <a:lnTo>
                        <a:pt x="4" y="166"/>
                      </a:lnTo>
                      <a:lnTo>
                        <a:pt x="5" y="174"/>
                      </a:lnTo>
                      <a:lnTo>
                        <a:pt x="7" y="185"/>
                      </a:lnTo>
                      <a:lnTo>
                        <a:pt x="9" y="189"/>
                      </a:lnTo>
                      <a:lnTo>
                        <a:pt x="10" y="192"/>
                      </a:lnTo>
                      <a:lnTo>
                        <a:pt x="10" y="193"/>
                      </a:lnTo>
                      <a:lnTo>
                        <a:pt x="14" y="207"/>
                      </a:lnTo>
                      <a:lnTo>
                        <a:pt x="14" y="208"/>
                      </a:lnTo>
                      <a:lnTo>
                        <a:pt x="16" y="220"/>
                      </a:lnTo>
                      <a:lnTo>
                        <a:pt x="18" y="225"/>
                      </a:lnTo>
                      <a:lnTo>
                        <a:pt x="19" y="232"/>
                      </a:lnTo>
                      <a:lnTo>
                        <a:pt x="20" y="244"/>
                      </a:lnTo>
                      <a:lnTo>
                        <a:pt x="20" y="245"/>
                      </a:lnTo>
                      <a:lnTo>
                        <a:pt x="19" y="245"/>
                      </a:lnTo>
                      <a:lnTo>
                        <a:pt x="19" y="241"/>
                      </a:lnTo>
                      <a:lnTo>
                        <a:pt x="18" y="237"/>
                      </a:lnTo>
                      <a:lnTo>
                        <a:pt x="18" y="234"/>
                      </a:lnTo>
                      <a:lnTo>
                        <a:pt x="18" y="230"/>
                      </a:lnTo>
                      <a:lnTo>
                        <a:pt x="16" y="223"/>
                      </a:lnTo>
                      <a:lnTo>
                        <a:pt x="15" y="215"/>
                      </a:lnTo>
                      <a:lnTo>
                        <a:pt x="14" y="212"/>
                      </a:lnTo>
                      <a:lnTo>
                        <a:pt x="12" y="209"/>
                      </a:lnTo>
                      <a:lnTo>
                        <a:pt x="12" y="208"/>
                      </a:lnTo>
                      <a:lnTo>
                        <a:pt x="12" y="207"/>
                      </a:lnTo>
                      <a:lnTo>
                        <a:pt x="12" y="204"/>
                      </a:lnTo>
                      <a:lnTo>
                        <a:pt x="11" y="202"/>
                      </a:lnTo>
                      <a:lnTo>
                        <a:pt x="11" y="201"/>
                      </a:lnTo>
                      <a:lnTo>
                        <a:pt x="10" y="197"/>
                      </a:lnTo>
                      <a:lnTo>
                        <a:pt x="9" y="197"/>
                      </a:lnTo>
                      <a:lnTo>
                        <a:pt x="6" y="193"/>
                      </a:lnTo>
                      <a:lnTo>
                        <a:pt x="6" y="192"/>
                      </a:lnTo>
                      <a:lnTo>
                        <a:pt x="6" y="189"/>
                      </a:lnTo>
                      <a:lnTo>
                        <a:pt x="5" y="188"/>
                      </a:lnTo>
                      <a:lnTo>
                        <a:pt x="4" y="184"/>
                      </a:lnTo>
                      <a:lnTo>
                        <a:pt x="4" y="182"/>
                      </a:lnTo>
                      <a:lnTo>
                        <a:pt x="4" y="178"/>
                      </a:lnTo>
                      <a:lnTo>
                        <a:pt x="2" y="176"/>
                      </a:lnTo>
                      <a:lnTo>
                        <a:pt x="1" y="175"/>
                      </a:lnTo>
                      <a:lnTo>
                        <a:pt x="1" y="174"/>
                      </a:lnTo>
                      <a:lnTo>
                        <a:pt x="2" y="171"/>
                      </a:lnTo>
                      <a:lnTo>
                        <a:pt x="2" y="170"/>
                      </a:lnTo>
                      <a:lnTo>
                        <a:pt x="1" y="170"/>
                      </a:lnTo>
                      <a:lnTo>
                        <a:pt x="1" y="169"/>
                      </a:lnTo>
                      <a:lnTo>
                        <a:pt x="1" y="168"/>
                      </a:lnTo>
                      <a:lnTo>
                        <a:pt x="1" y="166"/>
                      </a:lnTo>
                      <a:lnTo>
                        <a:pt x="0" y="165"/>
                      </a:lnTo>
                      <a:lnTo>
                        <a:pt x="0" y="159"/>
                      </a:lnTo>
                      <a:lnTo>
                        <a:pt x="0" y="157"/>
                      </a:lnTo>
                      <a:lnTo>
                        <a:pt x="0" y="156"/>
                      </a:lnTo>
                      <a:lnTo>
                        <a:pt x="0" y="151"/>
                      </a:lnTo>
                      <a:lnTo>
                        <a:pt x="0" y="140"/>
                      </a:lnTo>
                      <a:lnTo>
                        <a:pt x="0" y="138"/>
                      </a:lnTo>
                      <a:lnTo>
                        <a:pt x="0" y="137"/>
                      </a:lnTo>
                      <a:lnTo>
                        <a:pt x="0" y="136"/>
                      </a:lnTo>
                      <a:lnTo>
                        <a:pt x="0" y="129"/>
                      </a:lnTo>
                      <a:lnTo>
                        <a:pt x="1" y="124"/>
                      </a:lnTo>
                      <a:lnTo>
                        <a:pt x="0" y="124"/>
                      </a:lnTo>
                      <a:lnTo>
                        <a:pt x="1" y="122"/>
                      </a:lnTo>
                      <a:lnTo>
                        <a:pt x="1" y="119"/>
                      </a:lnTo>
                      <a:lnTo>
                        <a:pt x="2" y="117"/>
                      </a:lnTo>
                      <a:lnTo>
                        <a:pt x="2" y="114"/>
                      </a:lnTo>
                      <a:lnTo>
                        <a:pt x="2" y="113"/>
                      </a:lnTo>
                      <a:lnTo>
                        <a:pt x="4" y="113"/>
                      </a:lnTo>
                      <a:lnTo>
                        <a:pt x="2" y="110"/>
                      </a:lnTo>
                      <a:lnTo>
                        <a:pt x="2" y="108"/>
                      </a:lnTo>
                      <a:lnTo>
                        <a:pt x="5" y="104"/>
                      </a:lnTo>
                      <a:lnTo>
                        <a:pt x="5" y="103"/>
                      </a:lnTo>
                      <a:lnTo>
                        <a:pt x="6" y="101"/>
                      </a:lnTo>
                      <a:lnTo>
                        <a:pt x="6" y="100"/>
                      </a:lnTo>
                      <a:lnTo>
                        <a:pt x="6" y="99"/>
                      </a:lnTo>
                      <a:lnTo>
                        <a:pt x="7" y="96"/>
                      </a:lnTo>
                      <a:lnTo>
                        <a:pt x="10" y="93"/>
                      </a:lnTo>
                      <a:lnTo>
                        <a:pt x="10" y="90"/>
                      </a:lnTo>
                      <a:lnTo>
                        <a:pt x="12" y="87"/>
                      </a:lnTo>
                      <a:lnTo>
                        <a:pt x="12" y="86"/>
                      </a:lnTo>
                      <a:lnTo>
                        <a:pt x="12" y="85"/>
                      </a:lnTo>
                      <a:lnTo>
                        <a:pt x="14" y="84"/>
                      </a:lnTo>
                      <a:lnTo>
                        <a:pt x="15" y="82"/>
                      </a:lnTo>
                      <a:lnTo>
                        <a:pt x="15" y="81"/>
                      </a:lnTo>
                      <a:lnTo>
                        <a:pt x="14" y="81"/>
                      </a:lnTo>
                      <a:lnTo>
                        <a:pt x="15" y="79"/>
                      </a:lnTo>
                      <a:lnTo>
                        <a:pt x="16" y="79"/>
                      </a:lnTo>
                      <a:lnTo>
                        <a:pt x="18" y="76"/>
                      </a:lnTo>
                      <a:lnTo>
                        <a:pt x="19" y="75"/>
                      </a:lnTo>
                      <a:lnTo>
                        <a:pt x="19" y="74"/>
                      </a:lnTo>
                      <a:lnTo>
                        <a:pt x="18" y="74"/>
                      </a:lnTo>
                      <a:lnTo>
                        <a:pt x="18" y="72"/>
                      </a:lnTo>
                      <a:lnTo>
                        <a:pt x="19" y="72"/>
                      </a:lnTo>
                      <a:lnTo>
                        <a:pt x="21" y="70"/>
                      </a:lnTo>
                      <a:lnTo>
                        <a:pt x="21" y="68"/>
                      </a:lnTo>
                      <a:lnTo>
                        <a:pt x="21" y="67"/>
                      </a:lnTo>
                      <a:lnTo>
                        <a:pt x="23" y="68"/>
                      </a:lnTo>
                      <a:lnTo>
                        <a:pt x="23" y="67"/>
                      </a:lnTo>
                      <a:lnTo>
                        <a:pt x="25" y="66"/>
                      </a:lnTo>
                      <a:lnTo>
                        <a:pt x="25" y="65"/>
                      </a:lnTo>
                      <a:lnTo>
                        <a:pt x="28" y="62"/>
                      </a:lnTo>
                      <a:lnTo>
                        <a:pt x="28" y="61"/>
                      </a:lnTo>
                      <a:lnTo>
                        <a:pt x="28" y="60"/>
                      </a:lnTo>
                      <a:lnTo>
                        <a:pt x="28" y="58"/>
                      </a:lnTo>
                      <a:lnTo>
                        <a:pt x="25" y="58"/>
                      </a:lnTo>
                      <a:lnTo>
                        <a:pt x="24" y="58"/>
                      </a:lnTo>
                      <a:lnTo>
                        <a:pt x="25" y="58"/>
                      </a:lnTo>
                      <a:lnTo>
                        <a:pt x="32" y="56"/>
                      </a:lnTo>
                      <a:lnTo>
                        <a:pt x="33" y="54"/>
                      </a:lnTo>
                      <a:lnTo>
                        <a:pt x="35" y="49"/>
                      </a:lnTo>
                      <a:lnTo>
                        <a:pt x="35" y="48"/>
                      </a:lnTo>
                      <a:lnTo>
                        <a:pt x="38" y="44"/>
                      </a:lnTo>
                      <a:lnTo>
                        <a:pt x="39" y="42"/>
                      </a:lnTo>
                      <a:lnTo>
                        <a:pt x="38" y="42"/>
                      </a:lnTo>
                      <a:lnTo>
                        <a:pt x="39" y="39"/>
                      </a:lnTo>
                      <a:lnTo>
                        <a:pt x="40" y="38"/>
                      </a:lnTo>
                      <a:lnTo>
                        <a:pt x="42" y="38"/>
                      </a:lnTo>
                      <a:lnTo>
                        <a:pt x="42" y="37"/>
                      </a:lnTo>
                      <a:lnTo>
                        <a:pt x="43" y="35"/>
                      </a:lnTo>
                      <a:lnTo>
                        <a:pt x="44" y="35"/>
                      </a:lnTo>
                      <a:lnTo>
                        <a:pt x="43" y="34"/>
                      </a:lnTo>
                      <a:lnTo>
                        <a:pt x="44" y="34"/>
                      </a:lnTo>
                      <a:lnTo>
                        <a:pt x="46" y="32"/>
                      </a:lnTo>
                      <a:lnTo>
                        <a:pt x="47" y="32"/>
                      </a:lnTo>
                      <a:lnTo>
                        <a:pt x="48" y="30"/>
                      </a:lnTo>
                      <a:lnTo>
                        <a:pt x="47" y="30"/>
                      </a:lnTo>
                      <a:lnTo>
                        <a:pt x="47" y="29"/>
                      </a:lnTo>
                      <a:lnTo>
                        <a:pt x="48" y="28"/>
                      </a:lnTo>
                      <a:lnTo>
                        <a:pt x="48" y="25"/>
                      </a:lnTo>
                      <a:lnTo>
                        <a:pt x="49" y="25"/>
                      </a:lnTo>
                      <a:lnTo>
                        <a:pt x="49" y="26"/>
                      </a:lnTo>
                      <a:lnTo>
                        <a:pt x="51" y="28"/>
                      </a:lnTo>
                      <a:lnTo>
                        <a:pt x="52" y="28"/>
                      </a:lnTo>
                      <a:lnTo>
                        <a:pt x="53" y="28"/>
                      </a:lnTo>
                      <a:lnTo>
                        <a:pt x="54" y="26"/>
                      </a:lnTo>
                      <a:lnTo>
                        <a:pt x="54" y="25"/>
                      </a:lnTo>
                      <a:lnTo>
                        <a:pt x="54" y="23"/>
                      </a:lnTo>
                      <a:lnTo>
                        <a:pt x="53" y="23"/>
                      </a:lnTo>
                      <a:lnTo>
                        <a:pt x="53" y="21"/>
                      </a:lnTo>
                      <a:lnTo>
                        <a:pt x="54" y="21"/>
                      </a:lnTo>
                      <a:lnTo>
                        <a:pt x="56" y="20"/>
                      </a:lnTo>
                      <a:lnTo>
                        <a:pt x="62" y="19"/>
                      </a:lnTo>
                      <a:lnTo>
                        <a:pt x="65" y="19"/>
                      </a:lnTo>
                      <a:lnTo>
                        <a:pt x="65" y="18"/>
                      </a:lnTo>
                      <a:lnTo>
                        <a:pt x="65" y="16"/>
                      </a:lnTo>
                      <a:lnTo>
                        <a:pt x="66" y="16"/>
                      </a:lnTo>
                      <a:lnTo>
                        <a:pt x="68" y="15"/>
                      </a:lnTo>
                      <a:lnTo>
                        <a:pt x="68" y="13"/>
                      </a:lnTo>
                      <a:lnTo>
                        <a:pt x="73" y="10"/>
                      </a:lnTo>
                      <a:lnTo>
                        <a:pt x="72" y="10"/>
                      </a:lnTo>
                      <a:lnTo>
                        <a:pt x="75" y="9"/>
                      </a:lnTo>
                      <a:lnTo>
                        <a:pt x="76" y="7"/>
                      </a:lnTo>
                      <a:lnTo>
                        <a:pt x="79" y="7"/>
                      </a:lnTo>
                      <a:lnTo>
                        <a:pt x="79" y="6"/>
                      </a:lnTo>
                      <a:lnTo>
                        <a:pt x="80" y="5"/>
                      </a:lnTo>
                      <a:lnTo>
                        <a:pt x="85" y="5"/>
                      </a:lnTo>
                      <a:lnTo>
                        <a:pt x="87" y="4"/>
                      </a:lnTo>
                      <a:lnTo>
                        <a:pt x="89" y="4"/>
                      </a:lnTo>
                      <a:lnTo>
                        <a:pt x="90" y="2"/>
                      </a:lnTo>
                      <a:lnTo>
                        <a:pt x="91" y="1"/>
                      </a:lnTo>
                      <a:lnTo>
                        <a:pt x="90" y="1"/>
                      </a:lnTo>
                      <a:lnTo>
                        <a:pt x="91" y="1"/>
                      </a:lnTo>
                      <a:lnTo>
                        <a:pt x="91" y="0"/>
                      </a:lnTo>
                      <a:lnTo>
                        <a:pt x="93" y="1"/>
                      </a:lnTo>
                      <a:lnTo>
                        <a:pt x="93" y="4"/>
                      </a:lnTo>
                      <a:lnTo>
                        <a:pt x="91" y="5"/>
                      </a:lnTo>
                      <a:lnTo>
                        <a:pt x="89" y="6"/>
                      </a:lnTo>
                      <a:lnTo>
                        <a:pt x="79" y="11"/>
                      </a:lnTo>
                      <a:lnTo>
                        <a:pt x="72" y="15"/>
                      </a:lnTo>
                      <a:lnTo>
                        <a:pt x="65" y="20"/>
                      </a:lnTo>
                      <a:lnTo>
                        <a:pt x="59" y="25"/>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0" name="Freeform 187"/>
                <p:cNvSpPr>
                  <a:spLocks/>
                </p:cNvSpPr>
                <p:nvPr/>
              </p:nvSpPr>
              <p:spPr bwMode="auto">
                <a:xfrm>
                  <a:off x="5041901" y="3903663"/>
                  <a:ext cx="1301750" cy="1827213"/>
                </a:xfrm>
                <a:custGeom>
                  <a:avLst/>
                  <a:gdLst>
                    <a:gd name="T0" fmla="*/ 213 w 820"/>
                    <a:gd name="T1" fmla="*/ 5 h 1151"/>
                    <a:gd name="T2" fmla="*/ 252 w 820"/>
                    <a:gd name="T3" fmla="*/ 7 h 1151"/>
                    <a:gd name="T4" fmla="*/ 282 w 820"/>
                    <a:gd name="T5" fmla="*/ 222 h 1151"/>
                    <a:gd name="T6" fmla="*/ 334 w 820"/>
                    <a:gd name="T7" fmla="*/ 242 h 1151"/>
                    <a:gd name="T8" fmla="*/ 385 w 820"/>
                    <a:gd name="T9" fmla="*/ 261 h 1151"/>
                    <a:gd name="T10" fmla="*/ 433 w 820"/>
                    <a:gd name="T11" fmla="*/ 281 h 1151"/>
                    <a:gd name="T12" fmla="*/ 470 w 820"/>
                    <a:gd name="T13" fmla="*/ 287 h 1151"/>
                    <a:gd name="T14" fmla="*/ 482 w 820"/>
                    <a:gd name="T15" fmla="*/ 301 h 1151"/>
                    <a:gd name="T16" fmla="*/ 509 w 820"/>
                    <a:gd name="T17" fmla="*/ 312 h 1151"/>
                    <a:gd name="T18" fmla="*/ 540 w 820"/>
                    <a:gd name="T19" fmla="*/ 301 h 1151"/>
                    <a:gd name="T20" fmla="*/ 561 w 820"/>
                    <a:gd name="T21" fmla="*/ 306 h 1151"/>
                    <a:gd name="T22" fmla="*/ 616 w 820"/>
                    <a:gd name="T23" fmla="*/ 300 h 1151"/>
                    <a:gd name="T24" fmla="*/ 667 w 820"/>
                    <a:gd name="T25" fmla="*/ 293 h 1151"/>
                    <a:gd name="T26" fmla="*/ 728 w 820"/>
                    <a:gd name="T27" fmla="*/ 322 h 1151"/>
                    <a:gd name="T28" fmla="*/ 770 w 820"/>
                    <a:gd name="T29" fmla="*/ 342 h 1151"/>
                    <a:gd name="T30" fmla="*/ 771 w 820"/>
                    <a:gd name="T31" fmla="*/ 385 h 1151"/>
                    <a:gd name="T32" fmla="*/ 772 w 820"/>
                    <a:gd name="T33" fmla="*/ 439 h 1151"/>
                    <a:gd name="T34" fmla="*/ 773 w 820"/>
                    <a:gd name="T35" fmla="*/ 481 h 1151"/>
                    <a:gd name="T36" fmla="*/ 808 w 820"/>
                    <a:gd name="T37" fmla="*/ 559 h 1151"/>
                    <a:gd name="T38" fmla="*/ 819 w 820"/>
                    <a:gd name="T39" fmla="*/ 613 h 1151"/>
                    <a:gd name="T40" fmla="*/ 806 w 820"/>
                    <a:gd name="T41" fmla="*/ 686 h 1151"/>
                    <a:gd name="T42" fmla="*/ 782 w 820"/>
                    <a:gd name="T43" fmla="*/ 742 h 1151"/>
                    <a:gd name="T44" fmla="*/ 714 w 820"/>
                    <a:gd name="T45" fmla="*/ 774 h 1151"/>
                    <a:gd name="T46" fmla="*/ 734 w 820"/>
                    <a:gd name="T47" fmla="*/ 760 h 1151"/>
                    <a:gd name="T48" fmla="*/ 719 w 820"/>
                    <a:gd name="T49" fmla="*/ 758 h 1151"/>
                    <a:gd name="T50" fmla="*/ 709 w 820"/>
                    <a:gd name="T51" fmla="*/ 735 h 1151"/>
                    <a:gd name="T52" fmla="*/ 692 w 820"/>
                    <a:gd name="T53" fmla="*/ 749 h 1151"/>
                    <a:gd name="T54" fmla="*/ 701 w 820"/>
                    <a:gd name="T55" fmla="*/ 763 h 1151"/>
                    <a:gd name="T56" fmla="*/ 712 w 820"/>
                    <a:gd name="T57" fmla="*/ 780 h 1151"/>
                    <a:gd name="T58" fmla="*/ 669 w 820"/>
                    <a:gd name="T59" fmla="*/ 821 h 1151"/>
                    <a:gd name="T60" fmla="*/ 581 w 820"/>
                    <a:gd name="T61" fmla="*/ 873 h 1151"/>
                    <a:gd name="T62" fmla="*/ 601 w 820"/>
                    <a:gd name="T63" fmla="*/ 860 h 1151"/>
                    <a:gd name="T64" fmla="*/ 583 w 820"/>
                    <a:gd name="T65" fmla="*/ 861 h 1151"/>
                    <a:gd name="T66" fmla="*/ 574 w 820"/>
                    <a:gd name="T67" fmla="*/ 855 h 1151"/>
                    <a:gd name="T68" fmla="*/ 552 w 820"/>
                    <a:gd name="T69" fmla="*/ 849 h 1151"/>
                    <a:gd name="T70" fmla="*/ 552 w 820"/>
                    <a:gd name="T71" fmla="*/ 861 h 1151"/>
                    <a:gd name="T72" fmla="*/ 550 w 820"/>
                    <a:gd name="T73" fmla="*/ 884 h 1151"/>
                    <a:gd name="T74" fmla="*/ 531 w 820"/>
                    <a:gd name="T75" fmla="*/ 885 h 1151"/>
                    <a:gd name="T76" fmla="*/ 512 w 820"/>
                    <a:gd name="T77" fmla="*/ 908 h 1151"/>
                    <a:gd name="T78" fmla="*/ 495 w 820"/>
                    <a:gd name="T79" fmla="*/ 941 h 1151"/>
                    <a:gd name="T80" fmla="*/ 479 w 820"/>
                    <a:gd name="T81" fmla="*/ 939 h 1151"/>
                    <a:gd name="T82" fmla="*/ 480 w 820"/>
                    <a:gd name="T83" fmla="*/ 973 h 1151"/>
                    <a:gd name="T84" fmla="*/ 465 w 820"/>
                    <a:gd name="T85" fmla="*/ 1000 h 1151"/>
                    <a:gd name="T86" fmla="*/ 462 w 820"/>
                    <a:gd name="T87" fmla="*/ 993 h 1151"/>
                    <a:gd name="T88" fmla="*/ 465 w 820"/>
                    <a:gd name="T89" fmla="*/ 1004 h 1151"/>
                    <a:gd name="T90" fmla="*/ 467 w 820"/>
                    <a:gd name="T91" fmla="*/ 1023 h 1151"/>
                    <a:gd name="T92" fmla="*/ 458 w 820"/>
                    <a:gd name="T93" fmla="*/ 1043 h 1151"/>
                    <a:gd name="T94" fmla="*/ 471 w 820"/>
                    <a:gd name="T95" fmla="*/ 1084 h 1151"/>
                    <a:gd name="T96" fmla="*/ 474 w 820"/>
                    <a:gd name="T97" fmla="*/ 1100 h 1151"/>
                    <a:gd name="T98" fmla="*/ 480 w 820"/>
                    <a:gd name="T99" fmla="*/ 1112 h 1151"/>
                    <a:gd name="T100" fmla="*/ 490 w 820"/>
                    <a:gd name="T101" fmla="*/ 1133 h 1151"/>
                    <a:gd name="T102" fmla="*/ 494 w 820"/>
                    <a:gd name="T103" fmla="*/ 1139 h 1151"/>
                    <a:gd name="T104" fmla="*/ 404 w 820"/>
                    <a:gd name="T105" fmla="*/ 1128 h 1151"/>
                    <a:gd name="T106" fmla="*/ 308 w 820"/>
                    <a:gd name="T107" fmla="*/ 1071 h 1151"/>
                    <a:gd name="T108" fmla="*/ 278 w 820"/>
                    <a:gd name="T109" fmla="*/ 991 h 1151"/>
                    <a:gd name="T110" fmla="*/ 245 w 820"/>
                    <a:gd name="T111" fmla="*/ 923 h 1151"/>
                    <a:gd name="T112" fmla="*/ 200 w 820"/>
                    <a:gd name="T113" fmla="*/ 849 h 1151"/>
                    <a:gd name="T114" fmla="*/ 158 w 820"/>
                    <a:gd name="T115" fmla="*/ 767 h 1151"/>
                    <a:gd name="T116" fmla="*/ 87 w 820"/>
                    <a:gd name="T117" fmla="*/ 716 h 1151"/>
                    <a:gd name="T118" fmla="*/ 14 w 820"/>
                    <a:gd name="T119" fmla="*/ 715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20" h="1151">
                      <a:moveTo>
                        <a:pt x="129" y="0"/>
                      </a:moveTo>
                      <a:lnTo>
                        <a:pt x="133" y="0"/>
                      </a:lnTo>
                      <a:lnTo>
                        <a:pt x="139" y="1"/>
                      </a:lnTo>
                      <a:lnTo>
                        <a:pt x="143" y="1"/>
                      </a:lnTo>
                      <a:lnTo>
                        <a:pt x="146" y="1"/>
                      </a:lnTo>
                      <a:lnTo>
                        <a:pt x="190" y="4"/>
                      </a:lnTo>
                      <a:lnTo>
                        <a:pt x="193" y="4"/>
                      </a:lnTo>
                      <a:lnTo>
                        <a:pt x="198" y="4"/>
                      </a:lnTo>
                      <a:lnTo>
                        <a:pt x="200" y="5"/>
                      </a:lnTo>
                      <a:lnTo>
                        <a:pt x="202" y="5"/>
                      </a:lnTo>
                      <a:lnTo>
                        <a:pt x="203" y="5"/>
                      </a:lnTo>
                      <a:lnTo>
                        <a:pt x="205" y="5"/>
                      </a:lnTo>
                      <a:lnTo>
                        <a:pt x="208" y="5"/>
                      </a:lnTo>
                      <a:lnTo>
                        <a:pt x="209" y="5"/>
                      </a:lnTo>
                      <a:lnTo>
                        <a:pt x="211" y="5"/>
                      </a:lnTo>
                      <a:lnTo>
                        <a:pt x="212" y="5"/>
                      </a:lnTo>
                      <a:lnTo>
                        <a:pt x="213" y="5"/>
                      </a:lnTo>
                      <a:lnTo>
                        <a:pt x="216" y="5"/>
                      </a:lnTo>
                      <a:lnTo>
                        <a:pt x="219" y="5"/>
                      </a:lnTo>
                      <a:lnTo>
                        <a:pt x="221" y="5"/>
                      </a:lnTo>
                      <a:lnTo>
                        <a:pt x="224" y="6"/>
                      </a:lnTo>
                      <a:lnTo>
                        <a:pt x="226" y="6"/>
                      </a:lnTo>
                      <a:lnTo>
                        <a:pt x="230" y="6"/>
                      </a:lnTo>
                      <a:lnTo>
                        <a:pt x="231" y="6"/>
                      </a:lnTo>
                      <a:lnTo>
                        <a:pt x="233" y="6"/>
                      </a:lnTo>
                      <a:lnTo>
                        <a:pt x="235" y="6"/>
                      </a:lnTo>
                      <a:lnTo>
                        <a:pt x="236" y="6"/>
                      </a:lnTo>
                      <a:lnTo>
                        <a:pt x="242" y="6"/>
                      </a:lnTo>
                      <a:lnTo>
                        <a:pt x="244" y="6"/>
                      </a:lnTo>
                      <a:lnTo>
                        <a:pt x="245" y="6"/>
                      </a:lnTo>
                      <a:lnTo>
                        <a:pt x="247" y="6"/>
                      </a:lnTo>
                      <a:lnTo>
                        <a:pt x="249" y="7"/>
                      </a:lnTo>
                      <a:lnTo>
                        <a:pt x="251" y="7"/>
                      </a:lnTo>
                      <a:lnTo>
                        <a:pt x="252" y="7"/>
                      </a:lnTo>
                      <a:lnTo>
                        <a:pt x="263" y="7"/>
                      </a:lnTo>
                      <a:lnTo>
                        <a:pt x="270" y="7"/>
                      </a:lnTo>
                      <a:lnTo>
                        <a:pt x="278" y="9"/>
                      </a:lnTo>
                      <a:lnTo>
                        <a:pt x="275" y="56"/>
                      </a:lnTo>
                      <a:lnTo>
                        <a:pt x="275" y="75"/>
                      </a:lnTo>
                      <a:lnTo>
                        <a:pt x="274" y="103"/>
                      </a:lnTo>
                      <a:lnTo>
                        <a:pt x="273" y="123"/>
                      </a:lnTo>
                      <a:lnTo>
                        <a:pt x="271" y="148"/>
                      </a:lnTo>
                      <a:lnTo>
                        <a:pt x="271" y="165"/>
                      </a:lnTo>
                      <a:lnTo>
                        <a:pt x="269" y="195"/>
                      </a:lnTo>
                      <a:lnTo>
                        <a:pt x="269" y="214"/>
                      </a:lnTo>
                      <a:lnTo>
                        <a:pt x="273" y="213"/>
                      </a:lnTo>
                      <a:lnTo>
                        <a:pt x="275" y="214"/>
                      </a:lnTo>
                      <a:lnTo>
                        <a:pt x="278" y="217"/>
                      </a:lnTo>
                      <a:lnTo>
                        <a:pt x="279" y="218"/>
                      </a:lnTo>
                      <a:lnTo>
                        <a:pt x="280" y="220"/>
                      </a:lnTo>
                      <a:lnTo>
                        <a:pt x="282" y="222"/>
                      </a:lnTo>
                      <a:lnTo>
                        <a:pt x="285" y="227"/>
                      </a:lnTo>
                      <a:lnTo>
                        <a:pt x="288" y="230"/>
                      </a:lnTo>
                      <a:lnTo>
                        <a:pt x="293" y="236"/>
                      </a:lnTo>
                      <a:lnTo>
                        <a:pt x="296" y="236"/>
                      </a:lnTo>
                      <a:lnTo>
                        <a:pt x="299" y="236"/>
                      </a:lnTo>
                      <a:lnTo>
                        <a:pt x="303" y="232"/>
                      </a:lnTo>
                      <a:lnTo>
                        <a:pt x="308" y="232"/>
                      </a:lnTo>
                      <a:lnTo>
                        <a:pt x="310" y="234"/>
                      </a:lnTo>
                      <a:lnTo>
                        <a:pt x="312" y="235"/>
                      </a:lnTo>
                      <a:lnTo>
                        <a:pt x="313" y="235"/>
                      </a:lnTo>
                      <a:lnTo>
                        <a:pt x="315" y="237"/>
                      </a:lnTo>
                      <a:lnTo>
                        <a:pt x="317" y="237"/>
                      </a:lnTo>
                      <a:lnTo>
                        <a:pt x="319" y="237"/>
                      </a:lnTo>
                      <a:lnTo>
                        <a:pt x="322" y="230"/>
                      </a:lnTo>
                      <a:lnTo>
                        <a:pt x="330" y="235"/>
                      </a:lnTo>
                      <a:lnTo>
                        <a:pt x="334" y="241"/>
                      </a:lnTo>
                      <a:lnTo>
                        <a:pt x="334" y="242"/>
                      </a:lnTo>
                      <a:lnTo>
                        <a:pt x="334" y="244"/>
                      </a:lnTo>
                      <a:lnTo>
                        <a:pt x="334" y="246"/>
                      </a:lnTo>
                      <a:lnTo>
                        <a:pt x="335" y="255"/>
                      </a:lnTo>
                      <a:lnTo>
                        <a:pt x="338" y="255"/>
                      </a:lnTo>
                      <a:lnTo>
                        <a:pt x="341" y="256"/>
                      </a:lnTo>
                      <a:lnTo>
                        <a:pt x="346" y="256"/>
                      </a:lnTo>
                      <a:lnTo>
                        <a:pt x="354" y="256"/>
                      </a:lnTo>
                      <a:lnTo>
                        <a:pt x="355" y="258"/>
                      </a:lnTo>
                      <a:lnTo>
                        <a:pt x="358" y="259"/>
                      </a:lnTo>
                      <a:lnTo>
                        <a:pt x="363" y="263"/>
                      </a:lnTo>
                      <a:lnTo>
                        <a:pt x="371" y="264"/>
                      </a:lnTo>
                      <a:lnTo>
                        <a:pt x="376" y="264"/>
                      </a:lnTo>
                      <a:lnTo>
                        <a:pt x="379" y="263"/>
                      </a:lnTo>
                      <a:lnTo>
                        <a:pt x="381" y="261"/>
                      </a:lnTo>
                      <a:lnTo>
                        <a:pt x="382" y="261"/>
                      </a:lnTo>
                      <a:lnTo>
                        <a:pt x="383" y="261"/>
                      </a:lnTo>
                      <a:lnTo>
                        <a:pt x="385" y="261"/>
                      </a:lnTo>
                      <a:lnTo>
                        <a:pt x="387" y="263"/>
                      </a:lnTo>
                      <a:lnTo>
                        <a:pt x="388" y="265"/>
                      </a:lnTo>
                      <a:lnTo>
                        <a:pt x="392" y="272"/>
                      </a:lnTo>
                      <a:lnTo>
                        <a:pt x="395" y="273"/>
                      </a:lnTo>
                      <a:lnTo>
                        <a:pt x="399" y="269"/>
                      </a:lnTo>
                      <a:lnTo>
                        <a:pt x="401" y="267"/>
                      </a:lnTo>
                      <a:lnTo>
                        <a:pt x="402" y="264"/>
                      </a:lnTo>
                      <a:lnTo>
                        <a:pt x="405" y="263"/>
                      </a:lnTo>
                      <a:lnTo>
                        <a:pt x="407" y="264"/>
                      </a:lnTo>
                      <a:lnTo>
                        <a:pt x="410" y="265"/>
                      </a:lnTo>
                      <a:lnTo>
                        <a:pt x="418" y="268"/>
                      </a:lnTo>
                      <a:lnTo>
                        <a:pt x="420" y="268"/>
                      </a:lnTo>
                      <a:lnTo>
                        <a:pt x="425" y="277"/>
                      </a:lnTo>
                      <a:lnTo>
                        <a:pt x="428" y="279"/>
                      </a:lnTo>
                      <a:lnTo>
                        <a:pt x="428" y="281"/>
                      </a:lnTo>
                      <a:lnTo>
                        <a:pt x="432" y="281"/>
                      </a:lnTo>
                      <a:lnTo>
                        <a:pt x="433" y="281"/>
                      </a:lnTo>
                      <a:lnTo>
                        <a:pt x="437" y="281"/>
                      </a:lnTo>
                      <a:lnTo>
                        <a:pt x="439" y="282"/>
                      </a:lnTo>
                      <a:lnTo>
                        <a:pt x="438" y="287"/>
                      </a:lnTo>
                      <a:lnTo>
                        <a:pt x="437" y="292"/>
                      </a:lnTo>
                      <a:lnTo>
                        <a:pt x="437" y="293"/>
                      </a:lnTo>
                      <a:lnTo>
                        <a:pt x="444" y="297"/>
                      </a:lnTo>
                      <a:lnTo>
                        <a:pt x="446" y="297"/>
                      </a:lnTo>
                      <a:lnTo>
                        <a:pt x="448" y="296"/>
                      </a:lnTo>
                      <a:lnTo>
                        <a:pt x="453" y="292"/>
                      </a:lnTo>
                      <a:lnTo>
                        <a:pt x="457" y="288"/>
                      </a:lnTo>
                      <a:lnTo>
                        <a:pt x="460" y="284"/>
                      </a:lnTo>
                      <a:lnTo>
                        <a:pt x="461" y="283"/>
                      </a:lnTo>
                      <a:lnTo>
                        <a:pt x="462" y="282"/>
                      </a:lnTo>
                      <a:lnTo>
                        <a:pt x="463" y="282"/>
                      </a:lnTo>
                      <a:lnTo>
                        <a:pt x="467" y="284"/>
                      </a:lnTo>
                      <a:lnTo>
                        <a:pt x="470" y="286"/>
                      </a:lnTo>
                      <a:lnTo>
                        <a:pt x="470" y="287"/>
                      </a:lnTo>
                      <a:lnTo>
                        <a:pt x="468" y="289"/>
                      </a:lnTo>
                      <a:lnTo>
                        <a:pt x="468" y="291"/>
                      </a:lnTo>
                      <a:lnTo>
                        <a:pt x="470" y="292"/>
                      </a:lnTo>
                      <a:lnTo>
                        <a:pt x="471" y="292"/>
                      </a:lnTo>
                      <a:lnTo>
                        <a:pt x="472" y="292"/>
                      </a:lnTo>
                      <a:lnTo>
                        <a:pt x="475" y="291"/>
                      </a:lnTo>
                      <a:lnTo>
                        <a:pt x="476" y="289"/>
                      </a:lnTo>
                      <a:lnTo>
                        <a:pt x="477" y="291"/>
                      </a:lnTo>
                      <a:lnTo>
                        <a:pt x="479" y="291"/>
                      </a:lnTo>
                      <a:lnTo>
                        <a:pt x="480" y="292"/>
                      </a:lnTo>
                      <a:lnTo>
                        <a:pt x="481" y="293"/>
                      </a:lnTo>
                      <a:lnTo>
                        <a:pt x="481" y="296"/>
                      </a:lnTo>
                      <a:lnTo>
                        <a:pt x="480" y="297"/>
                      </a:lnTo>
                      <a:lnTo>
                        <a:pt x="480" y="298"/>
                      </a:lnTo>
                      <a:lnTo>
                        <a:pt x="480" y="300"/>
                      </a:lnTo>
                      <a:lnTo>
                        <a:pt x="481" y="300"/>
                      </a:lnTo>
                      <a:lnTo>
                        <a:pt x="482" y="301"/>
                      </a:lnTo>
                      <a:lnTo>
                        <a:pt x="487" y="301"/>
                      </a:lnTo>
                      <a:lnTo>
                        <a:pt x="493" y="296"/>
                      </a:lnTo>
                      <a:lnTo>
                        <a:pt x="500" y="291"/>
                      </a:lnTo>
                      <a:lnTo>
                        <a:pt x="501" y="291"/>
                      </a:lnTo>
                      <a:lnTo>
                        <a:pt x="503" y="292"/>
                      </a:lnTo>
                      <a:lnTo>
                        <a:pt x="504" y="293"/>
                      </a:lnTo>
                      <a:lnTo>
                        <a:pt x="505" y="298"/>
                      </a:lnTo>
                      <a:lnTo>
                        <a:pt x="504" y="300"/>
                      </a:lnTo>
                      <a:lnTo>
                        <a:pt x="503" y="300"/>
                      </a:lnTo>
                      <a:lnTo>
                        <a:pt x="501" y="300"/>
                      </a:lnTo>
                      <a:lnTo>
                        <a:pt x="501" y="301"/>
                      </a:lnTo>
                      <a:lnTo>
                        <a:pt x="501" y="303"/>
                      </a:lnTo>
                      <a:lnTo>
                        <a:pt x="504" y="310"/>
                      </a:lnTo>
                      <a:lnTo>
                        <a:pt x="505" y="311"/>
                      </a:lnTo>
                      <a:lnTo>
                        <a:pt x="507" y="311"/>
                      </a:lnTo>
                      <a:lnTo>
                        <a:pt x="507" y="312"/>
                      </a:lnTo>
                      <a:lnTo>
                        <a:pt x="509" y="312"/>
                      </a:lnTo>
                      <a:lnTo>
                        <a:pt x="509" y="311"/>
                      </a:lnTo>
                      <a:lnTo>
                        <a:pt x="510" y="311"/>
                      </a:lnTo>
                      <a:lnTo>
                        <a:pt x="510" y="310"/>
                      </a:lnTo>
                      <a:lnTo>
                        <a:pt x="514" y="301"/>
                      </a:lnTo>
                      <a:lnTo>
                        <a:pt x="518" y="297"/>
                      </a:lnTo>
                      <a:lnTo>
                        <a:pt x="521" y="295"/>
                      </a:lnTo>
                      <a:lnTo>
                        <a:pt x="522" y="288"/>
                      </a:lnTo>
                      <a:lnTo>
                        <a:pt x="523" y="287"/>
                      </a:lnTo>
                      <a:lnTo>
                        <a:pt x="524" y="287"/>
                      </a:lnTo>
                      <a:lnTo>
                        <a:pt x="526" y="287"/>
                      </a:lnTo>
                      <a:lnTo>
                        <a:pt x="527" y="287"/>
                      </a:lnTo>
                      <a:lnTo>
                        <a:pt x="527" y="289"/>
                      </a:lnTo>
                      <a:lnTo>
                        <a:pt x="528" y="293"/>
                      </a:lnTo>
                      <a:lnTo>
                        <a:pt x="529" y="296"/>
                      </a:lnTo>
                      <a:lnTo>
                        <a:pt x="531" y="297"/>
                      </a:lnTo>
                      <a:lnTo>
                        <a:pt x="531" y="298"/>
                      </a:lnTo>
                      <a:lnTo>
                        <a:pt x="540" y="301"/>
                      </a:lnTo>
                      <a:lnTo>
                        <a:pt x="543" y="300"/>
                      </a:lnTo>
                      <a:lnTo>
                        <a:pt x="545" y="300"/>
                      </a:lnTo>
                      <a:lnTo>
                        <a:pt x="545" y="298"/>
                      </a:lnTo>
                      <a:lnTo>
                        <a:pt x="545" y="297"/>
                      </a:lnTo>
                      <a:lnTo>
                        <a:pt x="546" y="296"/>
                      </a:lnTo>
                      <a:lnTo>
                        <a:pt x="546" y="295"/>
                      </a:lnTo>
                      <a:lnTo>
                        <a:pt x="546" y="293"/>
                      </a:lnTo>
                      <a:lnTo>
                        <a:pt x="547" y="293"/>
                      </a:lnTo>
                      <a:lnTo>
                        <a:pt x="548" y="293"/>
                      </a:lnTo>
                      <a:lnTo>
                        <a:pt x="550" y="295"/>
                      </a:lnTo>
                      <a:lnTo>
                        <a:pt x="551" y="295"/>
                      </a:lnTo>
                      <a:lnTo>
                        <a:pt x="551" y="296"/>
                      </a:lnTo>
                      <a:lnTo>
                        <a:pt x="552" y="296"/>
                      </a:lnTo>
                      <a:lnTo>
                        <a:pt x="551" y="296"/>
                      </a:lnTo>
                      <a:lnTo>
                        <a:pt x="551" y="298"/>
                      </a:lnTo>
                      <a:lnTo>
                        <a:pt x="551" y="300"/>
                      </a:lnTo>
                      <a:lnTo>
                        <a:pt x="561" y="306"/>
                      </a:lnTo>
                      <a:lnTo>
                        <a:pt x="565" y="306"/>
                      </a:lnTo>
                      <a:lnTo>
                        <a:pt x="566" y="306"/>
                      </a:lnTo>
                      <a:lnTo>
                        <a:pt x="568" y="306"/>
                      </a:lnTo>
                      <a:lnTo>
                        <a:pt x="571" y="311"/>
                      </a:lnTo>
                      <a:lnTo>
                        <a:pt x="573" y="312"/>
                      </a:lnTo>
                      <a:lnTo>
                        <a:pt x="578" y="310"/>
                      </a:lnTo>
                      <a:lnTo>
                        <a:pt x="584" y="310"/>
                      </a:lnTo>
                      <a:lnTo>
                        <a:pt x="585" y="310"/>
                      </a:lnTo>
                      <a:lnTo>
                        <a:pt x="587" y="308"/>
                      </a:lnTo>
                      <a:lnTo>
                        <a:pt x="588" y="308"/>
                      </a:lnTo>
                      <a:lnTo>
                        <a:pt x="589" y="307"/>
                      </a:lnTo>
                      <a:lnTo>
                        <a:pt x="589" y="306"/>
                      </a:lnTo>
                      <a:lnTo>
                        <a:pt x="590" y="302"/>
                      </a:lnTo>
                      <a:lnTo>
                        <a:pt x="590" y="300"/>
                      </a:lnTo>
                      <a:lnTo>
                        <a:pt x="595" y="298"/>
                      </a:lnTo>
                      <a:lnTo>
                        <a:pt x="608" y="297"/>
                      </a:lnTo>
                      <a:lnTo>
                        <a:pt x="616" y="300"/>
                      </a:lnTo>
                      <a:lnTo>
                        <a:pt x="618" y="300"/>
                      </a:lnTo>
                      <a:lnTo>
                        <a:pt x="623" y="298"/>
                      </a:lnTo>
                      <a:lnTo>
                        <a:pt x="623" y="297"/>
                      </a:lnTo>
                      <a:lnTo>
                        <a:pt x="637" y="289"/>
                      </a:lnTo>
                      <a:lnTo>
                        <a:pt x="640" y="289"/>
                      </a:lnTo>
                      <a:lnTo>
                        <a:pt x="641" y="289"/>
                      </a:lnTo>
                      <a:lnTo>
                        <a:pt x="641" y="292"/>
                      </a:lnTo>
                      <a:lnTo>
                        <a:pt x="641" y="293"/>
                      </a:lnTo>
                      <a:lnTo>
                        <a:pt x="641" y="295"/>
                      </a:lnTo>
                      <a:lnTo>
                        <a:pt x="642" y="295"/>
                      </a:lnTo>
                      <a:lnTo>
                        <a:pt x="650" y="296"/>
                      </a:lnTo>
                      <a:lnTo>
                        <a:pt x="654" y="297"/>
                      </a:lnTo>
                      <a:lnTo>
                        <a:pt x="659" y="296"/>
                      </a:lnTo>
                      <a:lnTo>
                        <a:pt x="662" y="296"/>
                      </a:lnTo>
                      <a:lnTo>
                        <a:pt x="664" y="296"/>
                      </a:lnTo>
                      <a:lnTo>
                        <a:pt x="665" y="295"/>
                      </a:lnTo>
                      <a:lnTo>
                        <a:pt x="667" y="293"/>
                      </a:lnTo>
                      <a:lnTo>
                        <a:pt x="667" y="292"/>
                      </a:lnTo>
                      <a:lnTo>
                        <a:pt x="667" y="291"/>
                      </a:lnTo>
                      <a:lnTo>
                        <a:pt x="667" y="289"/>
                      </a:lnTo>
                      <a:lnTo>
                        <a:pt x="668" y="287"/>
                      </a:lnTo>
                      <a:lnTo>
                        <a:pt x="669" y="286"/>
                      </a:lnTo>
                      <a:lnTo>
                        <a:pt x="674" y="288"/>
                      </a:lnTo>
                      <a:lnTo>
                        <a:pt x="677" y="288"/>
                      </a:lnTo>
                      <a:lnTo>
                        <a:pt x="682" y="291"/>
                      </a:lnTo>
                      <a:lnTo>
                        <a:pt x="683" y="292"/>
                      </a:lnTo>
                      <a:lnTo>
                        <a:pt x="684" y="297"/>
                      </a:lnTo>
                      <a:lnTo>
                        <a:pt x="700" y="308"/>
                      </a:lnTo>
                      <a:lnTo>
                        <a:pt x="703" y="310"/>
                      </a:lnTo>
                      <a:lnTo>
                        <a:pt x="709" y="311"/>
                      </a:lnTo>
                      <a:lnTo>
                        <a:pt x="710" y="314"/>
                      </a:lnTo>
                      <a:lnTo>
                        <a:pt x="711" y="315"/>
                      </a:lnTo>
                      <a:lnTo>
                        <a:pt x="717" y="317"/>
                      </a:lnTo>
                      <a:lnTo>
                        <a:pt x="728" y="322"/>
                      </a:lnTo>
                      <a:lnTo>
                        <a:pt x="729" y="322"/>
                      </a:lnTo>
                      <a:lnTo>
                        <a:pt x="731" y="321"/>
                      </a:lnTo>
                      <a:lnTo>
                        <a:pt x="731" y="320"/>
                      </a:lnTo>
                      <a:lnTo>
                        <a:pt x="733" y="321"/>
                      </a:lnTo>
                      <a:lnTo>
                        <a:pt x="733" y="324"/>
                      </a:lnTo>
                      <a:lnTo>
                        <a:pt x="734" y="324"/>
                      </a:lnTo>
                      <a:lnTo>
                        <a:pt x="738" y="328"/>
                      </a:lnTo>
                      <a:lnTo>
                        <a:pt x="743" y="330"/>
                      </a:lnTo>
                      <a:lnTo>
                        <a:pt x="752" y="325"/>
                      </a:lnTo>
                      <a:lnTo>
                        <a:pt x="758" y="324"/>
                      </a:lnTo>
                      <a:lnTo>
                        <a:pt x="766" y="326"/>
                      </a:lnTo>
                      <a:lnTo>
                        <a:pt x="767" y="326"/>
                      </a:lnTo>
                      <a:lnTo>
                        <a:pt x="770" y="329"/>
                      </a:lnTo>
                      <a:lnTo>
                        <a:pt x="770" y="335"/>
                      </a:lnTo>
                      <a:lnTo>
                        <a:pt x="770" y="338"/>
                      </a:lnTo>
                      <a:lnTo>
                        <a:pt x="770" y="340"/>
                      </a:lnTo>
                      <a:lnTo>
                        <a:pt x="770" y="342"/>
                      </a:lnTo>
                      <a:lnTo>
                        <a:pt x="770" y="343"/>
                      </a:lnTo>
                      <a:lnTo>
                        <a:pt x="770" y="347"/>
                      </a:lnTo>
                      <a:lnTo>
                        <a:pt x="770" y="348"/>
                      </a:lnTo>
                      <a:lnTo>
                        <a:pt x="770" y="349"/>
                      </a:lnTo>
                      <a:lnTo>
                        <a:pt x="770" y="350"/>
                      </a:lnTo>
                      <a:lnTo>
                        <a:pt x="770" y="352"/>
                      </a:lnTo>
                      <a:lnTo>
                        <a:pt x="770" y="358"/>
                      </a:lnTo>
                      <a:lnTo>
                        <a:pt x="770" y="359"/>
                      </a:lnTo>
                      <a:lnTo>
                        <a:pt x="771" y="361"/>
                      </a:lnTo>
                      <a:lnTo>
                        <a:pt x="771" y="362"/>
                      </a:lnTo>
                      <a:lnTo>
                        <a:pt x="771" y="364"/>
                      </a:lnTo>
                      <a:lnTo>
                        <a:pt x="771" y="366"/>
                      </a:lnTo>
                      <a:lnTo>
                        <a:pt x="771" y="372"/>
                      </a:lnTo>
                      <a:lnTo>
                        <a:pt x="771" y="373"/>
                      </a:lnTo>
                      <a:lnTo>
                        <a:pt x="771" y="377"/>
                      </a:lnTo>
                      <a:lnTo>
                        <a:pt x="771" y="378"/>
                      </a:lnTo>
                      <a:lnTo>
                        <a:pt x="771" y="385"/>
                      </a:lnTo>
                      <a:lnTo>
                        <a:pt x="771" y="392"/>
                      </a:lnTo>
                      <a:lnTo>
                        <a:pt x="771" y="394"/>
                      </a:lnTo>
                      <a:lnTo>
                        <a:pt x="771" y="397"/>
                      </a:lnTo>
                      <a:lnTo>
                        <a:pt x="771" y="399"/>
                      </a:lnTo>
                      <a:lnTo>
                        <a:pt x="771" y="400"/>
                      </a:lnTo>
                      <a:lnTo>
                        <a:pt x="771" y="401"/>
                      </a:lnTo>
                      <a:lnTo>
                        <a:pt x="771" y="409"/>
                      </a:lnTo>
                      <a:lnTo>
                        <a:pt x="771" y="410"/>
                      </a:lnTo>
                      <a:lnTo>
                        <a:pt x="771" y="411"/>
                      </a:lnTo>
                      <a:lnTo>
                        <a:pt x="771" y="413"/>
                      </a:lnTo>
                      <a:lnTo>
                        <a:pt x="772" y="420"/>
                      </a:lnTo>
                      <a:lnTo>
                        <a:pt x="772" y="424"/>
                      </a:lnTo>
                      <a:lnTo>
                        <a:pt x="772" y="425"/>
                      </a:lnTo>
                      <a:lnTo>
                        <a:pt x="772" y="428"/>
                      </a:lnTo>
                      <a:lnTo>
                        <a:pt x="772" y="429"/>
                      </a:lnTo>
                      <a:lnTo>
                        <a:pt x="772" y="434"/>
                      </a:lnTo>
                      <a:lnTo>
                        <a:pt x="772" y="439"/>
                      </a:lnTo>
                      <a:lnTo>
                        <a:pt x="772" y="441"/>
                      </a:lnTo>
                      <a:lnTo>
                        <a:pt x="772" y="442"/>
                      </a:lnTo>
                      <a:lnTo>
                        <a:pt x="772" y="443"/>
                      </a:lnTo>
                      <a:lnTo>
                        <a:pt x="772" y="444"/>
                      </a:lnTo>
                      <a:lnTo>
                        <a:pt x="772" y="447"/>
                      </a:lnTo>
                      <a:lnTo>
                        <a:pt x="772" y="448"/>
                      </a:lnTo>
                      <a:lnTo>
                        <a:pt x="772" y="451"/>
                      </a:lnTo>
                      <a:lnTo>
                        <a:pt x="772" y="452"/>
                      </a:lnTo>
                      <a:lnTo>
                        <a:pt x="772" y="455"/>
                      </a:lnTo>
                      <a:lnTo>
                        <a:pt x="772" y="456"/>
                      </a:lnTo>
                      <a:lnTo>
                        <a:pt x="772" y="465"/>
                      </a:lnTo>
                      <a:lnTo>
                        <a:pt x="772" y="471"/>
                      </a:lnTo>
                      <a:lnTo>
                        <a:pt x="772" y="474"/>
                      </a:lnTo>
                      <a:lnTo>
                        <a:pt x="772" y="476"/>
                      </a:lnTo>
                      <a:lnTo>
                        <a:pt x="773" y="477"/>
                      </a:lnTo>
                      <a:lnTo>
                        <a:pt x="773" y="480"/>
                      </a:lnTo>
                      <a:lnTo>
                        <a:pt x="773" y="481"/>
                      </a:lnTo>
                      <a:lnTo>
                        <a:pt x="773" y="488"/>
                      </a:lnTo>
                      <a:lnTo>
                        <a:pt x="773" y="494"/>
                      </a:lnTo>
                      <a:lnTo>
                        <a:pt x="776" y="497"/>
                      </a:lnTo>
                      <a:lnTo>
                        <a:pt x="780" y="502"/>
                      </a:lnTo>
                      <a:lnTo>
                        <a:pt x="784" y="505"/>
                      </a:lnTo>
                      <a:lnTo>
                        <a:pt x="787" y="509"/>
                      </a:lnTo>
                      <a:lnTo>
                        <a:pt x="787" y="511"/>
                      </a:lnTo>
                      <a:lnTo>
                        <a:pt x="791" y="516"/>
                      </a:lnTo>
                      <a:lnTo>
                        <a:pt x="794" y="524"/>
                      </a:lnTo>
                      <a:lnTo>
                        <a:pt x="794" y="528"/>
                      </a:lnTo>
                      <a:lnTo>
                        <a:pt x="792" y="535"/>
                      </a:lnTo>
                      <a:lnTo>
                        <a:pt x="792" y="538"/>
                      </a:lnTo>
                      <a:lnTo>
                        <a:pt x="794" y="541"/>
                      </a:lnTo>
                      <a:lnTo>
                        <a:pt x="795" y="544"/>
                      </a:lnTo>
                      <a:lnTo>
                        <a:pt x="801" y="549"/>
                      </a:lnTo>
                      <a:lnTo>
                        <a:pt x="805" y="556"/>
                      </a:lnTo>
                      <a:lnTo>
                        <a:pt x="808" y="559"/>
                      </a:lnTo>
                      <a:lnTo>
                        <a:pt x="810" y="560"/>
                      </a:lnTo>
                      <a:lnTo>
                        <a:pt x="808" y="568"/>
                      </a:lnTo>
                      <a:lnTo>
                        <a:pt x="810" y="570"/>
                      </a:lnTo>
                      <a:lnTo>
                        <a:pt x="811" y="572"/>
                      </a:lnTo>
                      <a:lnTo>
                        <a:pt x="813" y="573"/>
                      </a:lnTo>
                      <a:lnTo>
                        <a:pt x="813" y="575"/>
                      </a:lnTo>
                      <a:lnTo>
                        <a:pt x="813" y="578"/>
                      </a:lnTo>
                      <a:lnTo>
                        <a:pt x="814" y="580"/>
                      </a:lnTo>
                      <a:lnTo>
                        <a:pt x="814" y="582"/>
                      </a:lnTo>
                      <a:lnTo>
                        <a:pt x="815" y="582"/>
                      </a:lnTo>
                      <a:lnTo>
                        <a:pt x="818" y="580"/>
                      </a:lnTo>
                      <a:lnTo>
                        <a:pt x="819" y="580"/>
                      </a:lnTo>
                      <a:lnTo>
                        <a:pt x="820" y="580"/>
                      </a:lnTo>
                      <a:lnTo>
                        <a:pt x="820" y="592"/>
                      </a:lnTo>
                      <a:lnTo>
                        <a:pt x="819" y="599"/>
                      </a:lnTo>
                      <a:lnTo>
                        <a:pt x="820" y="608"/>
                      </a:lnTo>
                      <a:lnTo>
                        <a:pt x="819" y="613"/>
                      </a:lnTo>
                      <a:lnTo>
                        <a:pt x="818" y="613"/>
                      </a:lnTo>
                      <a:lnTo>
                        <a:pt x="818" y="620"/>
                      </a:lnTo>
                      <a:lnTo>
                        <a:pt x="817" y="621"/>
                      </a:lnTo>
                      <a:lnTo>
                        <a:pt x="804" y="645"/>
                      </a:lnTo>
                      <a:lnTo>
                        <a:pt x="803" y="649"/>
                      </a:lnTo>
                      <a:lnTo>
                        <a:pt x="806" y="653"/>
                      </a:lnTo>
                      <a:lnTo>
                        <a:pt x="808" y="659"/>
                      </a:lnTo>
                      <a:lnTo>
                        <a:pt x="808" y="660"/>
                      </a:lnTo>
                      <a:lnTo>
                        <a:pt x="806" y="660"/>
                      </a:lnTo>
                      <a:lnTo>
                        <a:pt x="804" y="664"/>
                      </a:lnTo>
                      <a:lnTo>
                        <a:pt x="803" y="664"/>
                      </a:lnTo>
                      <a:lnTo>
                        <a:pt x="803" y="666"/>
                      </a:lnTo>
                      <a:lnTo>
                        <a:pt x="801" y="672"/>
                      </a:lnTo>
                      <a:lnTo>
                        <a:pt x="804" y="676"/>
                      </a:lnTo>
                      <a:lnTo>
                        <a:pt x="805" y="676"/>
                      </a:lnTo>
                      <a:lnTo>
                        <a:pt x="806" y="681"/>
                      </a:lnTo>
                      <a:lnTo>
                        <a:pt x="806" y="686"/>
                      </a:lnTo>
                      <a:lnTo>
                        <a:pt x="808" y="691"/>
                      </a:lnTo>
                      <a:lnTo>
                        <a:pt x="808" y="692"/>
                      </a:lnTo>
                      <a:lnTo>
                        <a:pt x="806" y="700"/>
                      </a:lnTo>
                      <a:lnTo>
                        <a:pt x="806" y="701"/>
                      </a:lnTo>
                      <a:lnTo>
                        <a:pt x="804" y="705"/>
                      </a:lnTo>
                      <a:lnTo>
                        <a:pt x="803" y="706"/>
                      </a:lnTo>
                      <a:lnTo>
                        <a:pt x="800" y="709"/>
                      </a:lnTo>
                      <a:lnTo>
                        <a:pt x="796" y="716"/>
                      </a:lnTo>
                      <a:lnTo>
                        <a:pt x="791" y="724"/>
                      </a:lnTo>
                      <a:lnTo>
                        <a:pt x="791" y="732"/>
                      </a:lnTo>
                      <a:lnTo>
                        <a:pt x="791" y="733"/>
                      </a:lnTo>
                      <a:lnTo>
                        <a:pt x="796" y="741"/>
                      </a:lnTo>
                      <a:lnTo>
                        <a:pt x="795" y="742"/>
                      </a:lnTo>
                      <a:lnTo>
                        <a:pt x="794" y="742"/>
                      </a:lnTo>
                      <a:lnTo>
                        <a:pt x="792" y="742"/>
                      </a:lnTo>
                      <a:lnTo>
                        <a:pt x="789" y="742"/>
                      </a:lnTo>
                      <a:lnTo>
                        <a:pt x="782" y="742"/>
                      </a:lnTo>
                      <a:lnTo>
                        <a:pt x="777" y="743"/>
                      </a:lnTo>
                      <a:lnTo>
                        <a:pt x="771" y="746"/>
                      </a:lnTo>
                      <a:lnTo>
                        <a:pt x="750" y="754"/>
                      </a:lnTo>
                      <a:lnTo>
                        <a:pt x="749" y="756"/>
                      </a:lnTo>
                      <a:lnTo>
                        <a:pt x="738" y="761"/>
                      </a:lnTo>
                      <a:lnTo>
                        <a:pt x="729" y="766"/>
                      </a:lnTo>
                      <a:lnTo>
                        <a:pt x="726" y="767"/>
                      </a:lnTo>
                      <a:lnTo>
                        <a:pt x="723" y="770"/>
                      </a:lnTo>
                      <a:lnTo>
                        <a:pt x="720" y="771"/>
                      </a:lnTo>
                      <a:lnTo>
                        <a:pt x="719" y="772"/>
                      </a:lnTo>
                      <a:lnTo>
                        <a:pt x="717" y="775"/>
                      </a:lnTo>
                      <a:lnTo>
                        <a:pt x="717" y="776"/>
                      </a:lnTo>
                      <a:lnTo>
                        <a:pt x="716" y="776"/>
                      </a:lnTo>
                      <a:lnTo>
                        <a:pt x="715" y="777"/>
                      </a:lnTo>
                      <a:lnTo>
                        <a:pt x="714" y="777"/>
                      </a:lnTo>
                      <a:lnTo>
                        <a:pt x="712" y="776"/>
                      </a:lnTo>
                      <a:lnTo>
                        <a:pt x="714" y="774"/>
                      </a:lnTo>
                      <a:lnTo>
                        <a:pt x="715" y="772"/>
                      </a:lnTo>
                      <a:lnTo>
                        <a:pt x="717" y="770"/>
                      </a:lnTo>
                      <a:lnTo>
                        <a:pt x="720" y="768"/>
                      </a:lnTo>
                      <a:lnTo>
                        <a:pt x="721" y="766"/>
                      </a:lnTo>
                      <a:lnTo>
                        <a:pt x="721" y="765"/>
                      </a:lnTo>
                      <a:lnTo>
                        <a:pt x="723" y="765"/>
                      </a:lnTo>
                      <a:lnTo>
                        <a:pt x="724" y="765"/>
                      </a:lnTo>
                      <a:lnTo>
                        <a:pt x="725" y="765"/>
                      </a:lnTo>
                      <a:lnTo>
                        <a:pt x="726" y="765"/>
                      </a:lnTo>
                      <a:lnTo>
                        <a:pt x="728" y="763"/>
                      </a:lnTo>
                      <a:lnTo>
                        <a:pt x="729" y="763"/>
                      </a:lnTo>
                      <a:lnTo>
                        <a:pt x="729" y="761"/>
                      </a:lnTo>
                      <a:lnTo>
                        <a:pt x="730" y="761"/>
                      </a:lnTo>
                      <a:lnTo>
                        <a:pt x="730" y="760"/>
                      </a:lnTo>
                      <a:lnTo>
                        <a:pt x="731" y="758"/>
                      </a:lnTo>
                      <a:lnTo>
                        <a:pt x="733" y="758"/>
                      </a:lnTo>
                      <a:lnTo>
                        <a:pt x="734" y="760"/>
                      </a:lnTo>
                      <a:lnTo>
                        <a:pt x="735" y="760"/>
                      </a:lnTo>
                      <a:lnTo>
                        <a:pt x="736" y="760"/>
                      </a:lnTo>
                      <a:lnTo>
                        <a:pt x="738" y="760"/>
                      </a:lnTo>
                      <a:lnTo>
                        <a:pt x="738" y="757"/>
                      </a:lnTo>
                      <a:lnTo>
                        <a:pt x="736" y="757"/>
                      </a:lnTo>
                      <a:lnTo>
                        <a:pt x="735" y="757"/>
                      </a:lnTo>
                      <a:lnTo>
                        <a:pt x="735" y="756"/>
                      </a:lnTo>
                      <a:lnTo>
                        <a:pt x="734" y="754"/>
                      </a:lnTo>
                      <a:lnTo>
                        <a:pt x="733" y="754"/>
                      </a:lnTo>
                      <a:lnTo>
                        <a:pt x="731" y="754"/>
                      </a:lnTo>
                      <a:lnTo>
                        <a:pt x="730" y="754"/>
                      </a:lnTo>
                      <a:lnTo>
                        <a:pt x="729" y="756"/>
                      </a:lnTo>
                      <a:lnTo>
                        <a:pt x="728" y="756"/>
                      </a:lnTo>
                      <a:lnTo>
                        <a:pt x="726" y="756"/>
                      </a:lnTo>
                      <a:lnTo>
                        <a:pt x="721" y="758"/>
                      </a:lnTo>
                      <a:lnTo>
                        <a:pt x="720" y="758"/>
                      </a:lnTo>
                      <a:lnTo>
                        <a:pt x="719" y="758"/>
                      </a:lnTo>
                      <a:lnTo>
                        <a:pt x="716" y="760"/>
                      </a:lnTo>
                      <a:lnTo>
                        <a:pt x="715" y="760"/>
                      </a:lnTo>
                      <a:lnTo>
                        <a:pt x="714" y="760"/>
                      </a:lnTo>
                      <a:lnTo>
                        <a:pt x="712" y="758"/>
                      </a:lnTo>
                      <a:lnTo>
                        <a:pt x="712" y="757"/>
                      </a:lnTo>
                      <a:lnTo>
                        <a:pt x="714" y="757"/>
                      </a:lnTo>
                      <a:lnTo>
                        <a:pt x="715" y="756"/>
                      </a:lnTo>
                      <a:lnTo>
                        <a:pt x="716" y="753"/>
                      </a:lnTo>
                      <a:lnTo>
                        <a:pt x="719" y="748"/>
                      </a:lnTo>
                      <a:lnTo>
                        <a:pt x="720" y="742"/>
                      </a:lnTo>
                      <a:lnTo>
                        <a:pt x="720" y="741"/>
                      </a:lnTo>
                      <a:lnTo>
                        <a:pt x="720" y="738"/>
                      </a:lnTo>
                      <a:lnTo>
                        <a:pt x="717" y="733"/>
                      </a:lnTo>
                      <a:lnTo>
                        <a:pt x="716" y="732"/>
                      </a:lnTo>
                      <a:lnTo>
                        <a:pt x="714" y="733"/>
                      </a:lnTo>
                      <a:lnTo>
                        <a:pt x="711" y="734"/>
                      </a:lnTo>
                      <a:lnTo>
                        <a:pt x="709" y="735"/>
                      </a:lnTo>
                      <a:lnTo>
                        <a:pt x="706" y="739"/>
                      </a:lnTo>
                      <a:lnTo>
                        <a:pt x="705" y="742"/>
                      </a:lnTo>
                      <a:lnTo>
                        <a:pt x="705" y="743"/>
                      </a:lnTo>
                      <a:lnTo>
                        <a:pt x="705" y="744"/>
                      </a:lnTo>
                      <a:lnTo>
                        <a:pt x="702" y="746"/>
                      </a:lnTo>
                      <a:lnTo>
                        <a:pt x="701" y="746"/>
                      </a:lnTo>
                      <a:lnTo>
                        <a:pt x="700" y="746"/>
                      </a:lnTo>
                      <a:lnTo>
                        <a:pt x="698" y="744"/>
                      </a:lnTo>
                      <a:lnTo>
                        <a:pt x="698" y="743"/>
                      </a:lnTo>
                      <a:lnTo>
                        <a:pt x="698" y="742"/>
                      </a:lnTo>
                      <a:lnTo>
                        <a:pt x="696" y="741"/>
                      </a:lnTo>
                      <a:lnTo>
                        <a:pt x="696" y="743"/>
                      </a:lnTo>
                      <a:lnTo>
                        <a:pt x="693" y="744"/>
                      </a:lnTo>
                      <a:lnTo>
                        <a:pt x="692" y="746"/>
                      </a:lnTo>
                      <a:lnTo>
                        <a:pt x="692" y="747"/>
                      </a:lnTo>
                      <a:lnTo>
                        <a:pt x="692" y="748"/>
                      </a:lnTo>
                      <a:lnTo>
                        <a:pt x="692" y="749"/>
                      </a:lnTo>
                      <a:lnTo>
                        <a:pt x="693" y="749"/>
                      </a:lnTo>
                      <a:lnTo>
                        <a:pt x="693" y="751"/>
                      </a:lnTo>
                      <a:lnTo>
                        <a:pt x="695" y="751"/>
                      </a:lnTo>
                      <a:lnTo>
                        <a:pt x="695" y="752"/>
                      </a:lnTo>
                      <a:lnTo>
                        <a:pt x="693" y="753"/>
                      </a:lnTo>
                      <a:lnTo>
                        <a:pt x="692" y="754"/>
                      </a:lnTo>
                      <a:lnTo>
                        <a:pt x="692" y="756"/>
                      </a:lnTo>
                      <a:lnTo>
                        <a:pt x="691" y="757"/>
                      </a:lnTo>
                      <a:lnTo>
                        <a:pt x="692" y="757"/>
                      </a:lnTo>
                      <a:lnTo>
                        <a:pt x="692" y="758"/>
                      </a:lnTo>
                      <a:lnTo>
                        <a:pt x="693" y="760"/>
                      </a:lnTo>
                      <a:lnTo>
                        <a:pt x="695" y="761"/>
                      </a:lnTo>
                      <a:lnTo>
                        <a:pt x="697" y="762"/>
                      </a:lnTo>
                      <a:lnTo>
                        <a:pt x="698" y="762"/>
                      </a:lnTo>
                      <a:lnTo>
                        <a:pt x="700" y="762"/>
                      </a:lnTo>
                      <a:lnTo>
                        <a:pt x="701" y="762"/>
                      </a:lnTo>
                      <a:lnTo>
                        <a:pt x="701" y="763"/>
                      </a:lnTo>
                      <a:lnTo>
                        <a:pt x="700" y="766"/>
                      </a:lnTo>
                      <a:lnTo>
                        <a:pt x="700" y="767"/>
                      </a:lnTo>
                      <a:lnTo>
                        <a:pt x="701" y="768"/>
                      </a:lnTo>
                      <a:lnTo>
                        <a:pt x="703" y="770"/>
                      </a:lnTo>
                      <a:lnTo>
                        <a:pt x="703" y="771"/>
                      </a:lnTo>
                      <a:lnTo>
                        <a:pt x="703" y="776"/>
                      </a:lnTo>
                      <a:lnTo>
                        <a:pt x="702" y="780"/>
                      </a:lnTo>
                      <a:lnTo>
                        <a:pt x="702" y="782"/>
                      </a:lnTo>
                      <a:lnTo>
                        <a:pt x="703" y="784"/>
                      </a:lnTo>
                      <a:lnTo>
                        <a:pt x="705" y="785"/>
                      </a:lnTo>
                      <a:lnTo>
                        <a:pt x="706" y="784"/>
                      </a:lnTo>
                      <a:lnTo>
                        <a:pt x="707" y="784"/>
                      </a:lnTo>
                      <a:lnTo>
                        <a:pt x="709" y="782"/>
                      </a:lnTo>
                      <a:lnTo>
                        <a:pt x="709" y="781"/>
                      </a:lnTo>
                      <a:lnTo>
                        <a:pt x="709" y="779"/>
                      </a:lnTo>
                      <a:lnTo>
                        <a:pt x="710" y="777"/>
                      </a:lnTo>
                      <a:lnTo>
                        <a:pt x="712" y="780"/>
                      </a:lnTo>
                      <a:lnTo>
                        <a:pt x="714" y="780"/>
                      </a:lnTo>
                      <a:lnTo>
                        <a:pt x="716" y="780"/>
                      </a:lnTo>
                      <a:lnTo>
                        <a:pt x="717" y="780"/>
                      </a:lnTo>
                      <a:lnTo>
                        <a:pt x="719" y="780"/>
                      </a:lnTo>
                      <a:lnTo>
                        <a:pt x="717" y="780"/>
                      </a:lnTo>
                      <a:lnTo>
                        <a:pt x="714" y="782"/>
                      </a:lnTo>
                      <a:lnTo>
                        <a:pt x="712" y="785"/>
                      </a:lnTo>
                      <a:lnTo>
                        <a:pt x="711" y="786"/>
                      </a:lnTo>
                      <a:lnTo>
                        <a:pt x="691" y="800"/>
                      </a:lnTo>
                      <a:lnTo>
                        <a:pt x="686" y="804"/>
                      </a:lnTo>
                      <a:lnTo>
                        <a:pt x="683" y="807"/>
                      </a:lnTo>
                      <a:lnTo>
                        <a:pt x="683" y="808"/>
                      </a:lnTo>
                      <a:lnTo>
                        <a:pt x="682" y="808"/>
                      </a:lnTo>
                      <a:lnTo>
                        <a:pt x="682" y="809"/>
                      </a:lnTo>
                      <a:lnTo>
                        <a:pt x="677" y="813"/>
                      </a:lnTo>
                      <a:lnTo>
                        <a:pt x="672" y="817"/>
                      </a:lnTo>
                      <a:lnTo>
                        <a:pt x="669" y="821"/>
                      </a:lnTo>
                      <a:lnTo>
                        <a:pt x="667" y="823"/>
                      </a:lnTo>
                      <a:lnTo>
                        <a:pt x="665" y="823"/>
                      </a:lnTo>
                      <a:lnTo>
                        <a:pt x="662" y="827"/>
                      </a:lnTo>
                      <a:lnTo>
                        <a:pt x="660" y="829"/>
                      </a:lnTo>
                      <a:lnTo>
                        <a:pt x="659" y="831"/>
                      </a:lnTo>
                      <a:lnTo>
                        <a:pt x="656" y="831"/>
                      </a:lnTo>
                      <a:lnTo>
                        <a:pt x="654" y="831"/>
                      </a:lnTo>
                      <a:lnTo>
                        <a:pt x="650" y="833"/>
                      </a:lnTo>
                      <a:lnTo>
                        <a:pt x="648" y="835"/>
                      </a:lnTo>
                      <a:lnTo>
                        <a:pt x="642" y="838"/>
                      </a:lnTo>
                      <a:lnTo>
                        <a:pt x="621" y="852"/>
                      </a:lnTo>
                      <a:lnTo>
                        <a:pt x="615" y="855"/>
                      </a:lnTo>
                      <a:lnTo>
                        <a:pt x="603" y="860"/>
                      </a:lnTo>
                      <a:lnTo>
                        <a:pt x="597" y="864"/>
                      </a:lnTo>
                      <a:lnTo>
                        <a:pt x="585" y="869"/>
                      </a:lnTo>
                      <a:lnTo>
                        <a:pt x="583" y="870"/>
                      </a:lnTo>
                      <a:lnTo>
                        <a:pt x="581" y="873"/>
                      </a:lnTo>
                      <a:lnTo>
                        <a:pt x="579" y="874"/>
                      </a:lnTo>
                      <a:lnTo>
                        <a:pt x="576" y="876"/>
                      </a:lnTo>
                      <a:lnTo>
                        <a:pt x="574" y="878"/>
                      </a:lnTo>
                      <a:lnTo>
                        <a:pt x="573" y="879"/>
                      </a:lnTo>
                      <a:lnTo>
                        <a:pt x="570" y="880"/>
                      </a:lnTo>
                      <a:lnTo>
                        <a:pt x="570" y="882"/>
                      </a:lnTo>
                      <a:lnTo>
                        <a:pt x="569" y="882"/>
                      </a:lnTo>
                      <a:lnTo>
                        <a:pt x="569" y="880"/>
                      </a:lnTo>
                      <a:lnTo>
                        <a:pt x="573" y="876"/>
                      </a:lnTo>
                      <a:lnTo>
                        <a:pt x="579" y="871"/>
                      </a:lnTo>
                      <a:lnTo>
                        <a:pt x="583" y="870"/>
                      </a:lnTo>
                      <a:lnTo>
                        <a:pt x="584" y="870"/>
                      </a:lnTo>
                      <a:lnTo>
                        <a:pt x="584" y="869"/>
                      </a:lnTo>
                      <a:lnTo>
                        <a:pt x="590" y="865"/>
                      </a:lnTo>
                      <a:lnTo>
                        <a:pt x="594" y="864"/>
                      </a:lnTo>
                      <a:lnTo>
                        <a:pt x="599" y="860"/>
                      </a:lnTo>
                      <a:lnTo>
                        <a:pt x="601" y="860"/>
                      </a:lnTo>
                      <a:lnTo>
                        <a:pt x="603" y="859"/>
                      </a:lnTo>
                      <a:lnTo>
                        <a:pt x="604" y="859"/>
                      </a:lnTo>
                      <a:lnTo>
                        <a:pt x="606" y="857"/>
                      </a:lnTo>
                      <a:lnTo>
                        <a:pt x="604" y="856"/>
                      </a:lnTo>
                      <a:lnTo>
                        <a:pt x="604" y="855"/>
                      </a:lnTo>
                      <a:lnTo>
                        <a:pt x="606" y="854"/>
                      </a:lnTo>
                      <a:lnTo>
                        <a:pt x="604" y="854"/>
                      </a:lnTo>
                      <a:lnTo>
                        <a:pt x="603" y="852"/>
                      </a:lnTo>
                      <a:lnTo>
                        <a:pt x="603" y="854"/>
                      </a:lnTo>
                      <a:lnTo>
                        <a:pt x="601" y="854"/>
                      </a:lnTo>
                      <a:lnTo>
                        <a:pt x="599" y="854"/>
                      </a:lnTo>
                      <a:lnTo>
                        <a:pt x="597" y="855"/>
                      </a:lnTo>
                      <a:lnTo>
                        <a:pt x="594" y="856"/>
                      </a:lnTo>
                      <a:lnTo>
                        <a:pt x="590" y="857"/>
                      </a:lnTo>
                      <a:lnTo>
                        <a:pt x="587" y="860"/>
                      </a:lnTo>
                      <a:lnTo>
                        <a:pt x="585" y="860"/>
                      </a:lnTo>
                      <a:lnTo>
                        <a:pt x="583" y="861"/>
                      </a:lnTo>
                      <a:lnTo>
                        <a:pt x="583" y="860"/>
                      </a:lnTo>
                      <a:lnTo>
                        <a:pt x="583" y="859"/>
                      </a:lnTo>
                      <a:lnTo>
                        <a:pt x="584" y="857"/>
                      </a:lnTo>
                      <a:lnTo>
                        <a:pt x="584" y="856"/>
                      </a:lnTo>
                      <a:lnTo>
                        <a:pt x="583" y="855"/>
                      </a:lnTo>
                      <a:lnTo>
                        <a:pt x="584" y="852"/>
                      </a:lnTo>
                      <a:lnTo>
                        <a:pt x="587" y="850"/>
                      </a:lnTo>
                      <a:lnTo>
                        <a:pt x="587" y="849"/>
                      </a:lnTo>
                      <a:lnTo>
                        <a:pt x="585" y="849"/>
                      </a:lnTo>
                      <a:lnTo>
                        <a:pt x="583" y="849"/>
                      </a:lnTo>
                      <a:lnTo>
                        <a:pt x="580" y="850"/>
                      </a:lnTo>
                      <a:lnTo>
                        <a:pt x="579" y="850"/>
                      </a:lnTo>
                      <a:lnTo>
                        <a:pt x="578" y="850"/>
                      </a:lnTo>
                      <a:lnTo>
                        <a:pt x="576" y="851"/>
                      </a:lnTo>
                      <a:lnTo>
                        <a:pt x="575" y="852"/>
                      </a:lnTo>
                      <a:lnTo>
                        <a:pt x="576" y="854"/>
                      </a:lnTo>
                      <a:lnTo>
                        <a:pt x="574" y="855"/>
                      </a:lnTo>
                      <a:lnTo>
                        <a:pt x="570" y="856"/>
                      </a:lnTo>
                      <a:lnTo>
                        <a:pt x="569" y="857"/>
                      </a:lnTo>
                      <a:lnTo>
                        <a:pt x="560" y="861"/>
                      </a:lnTo>
                      <a:lnTo>
                        <a:pt x="559" y="862"/>
                      </a:lnTo>
                      <a:lnTo>
                        <a:pt x="560" y="861"/>
                      </a:lnTo>
                      <a:lnTo>
                        <a:pt x="560" y="859"/>
                      </a:lnTo>
                      <a:lnTo>
                        <a:pt x="559" y="857"/>
                      </a:lnTo>
                      <a:lnTo>
                        <a:pt x="557" y="857"/>
                      </a:lnTo>
                      <a:lnTo>
                        <a:pt x="559" y="856"/>
                      </a:lnTo>
                      <a:lnTo>
                        <a:pt x="559" y="855"/>
                      </a:lnTo>
                      <a:lnTo>
                        <a:pt x="557" y="855"/>
                      </a:lnTo>
                      <a:lnTo>
                        <a:pt x="554" y="854"/>
                      </a:lnTo>
                      <a:lnTo>
                        <a:pt x="552" y="854"/>
                      </a:lnTo>
                      <a:lnTo>
                        <a:pt x="551" y="851"/>
                      </a:lnTo>
                      <a:lnTo>
                        <a:pt x="552" y="851"/>
                      </a:lnTo>
                      <a:lnTo>
                        <a:pt x="552" y="850"/>
                      </a:lnTo>
                      <a:lnTo>
                        <a:pt x="552" y="849"/>
                      </a:lnTo>
                      <a:lnTo>
                        <a:pt x="551" y="847"/>
                      </a:lnTo>
                      <a:lnTo>
                        <a:pt x="551" y="846"/>
                      </a:lnTo>
                      <a:lnTo>
                        <a:pt x="550" y="846"/>
                      </a:lnTo>
                      <a:lnTo>
                        <a:pt x="548" y="846"/>
                      </a:lnTo>
                      <a:lnTo>
                        <a:pt x="546" y="847"/>
                      </a:lnTo>
                      <a:lnTo>
                        <a:pt x="545" y="847"/>
                      </a:lnTo>
                      <a:lnTo>
                        <a:pt x="543" y="849"/>
                      </a:lnTo>
                      <a:lnTo>
                        <a:pt x="543" y="850"/>
                      </a:lnTo>
                      <a:lnTo>
                        <a:pt x="546" y="851"/>
                      </a:lnTo>
                      <a:lnTo>
                        <a:pt x="546" y="854"/>
                      </a:lnTo>
                      <a:lnTo>
                        <a:pt x="547" y="854"/>
                      </a:lnTo>
                      <a:lnTo>
                        <a:pt x="548" y="855"/>
                      </a:lnTo>
                      <a:lnTo>
                        <a:pt x="547" y="856"/>
                      </a:lnTo>
                      <a:lnTo>
                        <a:pt x="548" y="860"/>
                      </a:lnTo>
                      <a:lnTo>
                        <a:pt x="548" y="861"/>
                      </a:lnTo>
                      <a:lnTo>
                        <a:pt x="551" y="860"/>
                      </a:lnTo>
                      <a:lnTo>
                        <a:pt x="552" y="861"/>
                      </a:lnTo>
                      <a:lnTo>
                        <a:pt x="552" y="862"/>
                      </a:lnTo>
                      <a:lnTo>
                        <a:pt x="555" y="864"/>
                      </a:lnTo>
                      <a:lnTo>
                        <a:pt x="556" y="864"/>
                      </a:lnTo>
                      <a:lnTo>
                        <a:pt x="556" y="866"/>
                      </a:lnTo>
                      <a:lnTo>
                        <a:pt x="557" y="866"/>
                      </a:lnTo>
                      <a:lnTo>
                        <a:pt x="562" y="870"/>
                      </a:lnTo>
                      <a:lnTo>
                        <a:pt x="565" y="873"/>
                      </a:lnTo>
                      <a:lnTo>
                        <a:pt x="566" y="874"/>
                      </a:lnTo>
                      <a:lnTo>
                        <a:pt x="566" y="875"/>
                      </a:lnTo>
                      <a:lnTo>
                        <a:pt x="561" y="878"/>
                      </a:lnTo>
                      <a:lnTo>
                        <a:pt x="560" y="879"/>
                      </a:lnTo>
                      <a:lnTo>
                        <a:pt x="557" y="880"/>
                      </a:lnTo>
                      <a:lnTo>
                        <a:pt x="556" y="880"/>
                      </a:lnTo>
                      <a:lnTo>
                        <a:pt x="554" y="882"/>
                      </a:lnTo>
                      <a:lnTo>
                        <a:pt x="552" y="883"/>
                      </a:lnTo>
                      <a:lnTo>
                        <a:pt x="551" y="884"/>
                      </a:lnTo>
                      <a:lnTo>
                        <a:pt x="550" y="884"/>
                      </a:lnTo>
                      <a:lnTo>
                        <a:pt x="548" y="885"/>
                      </a:lnTo>
                      <a:lnTo>
                        <a:pt x="545" y="885"/>
                      </a:lnTo>
                      <a:lnTo>
                        <a:pt x="542" y="887"/>
                      </a:lnTo>
                      <a:lnTo>
                        <a:pt x="541" y="885"/>
                      </a:lnTo>
                      <a:lnTo>
                        <a:pt x="540" y="885"/>
                      </a:lnTo>
                      <a:lnTo>
                        <a:pt x="540" y="887"/>
                      </a:lnTo>
                      <a:lnTo>
                        <a:pt x="540" y="885"/>
                      </a:lnTo>
                      <a:lnTo>
                        <a:pt x="540" y="883"/>
                      </a:lnTo>
                      <a:lnTo>
                        <a:pt x="540" y="880"/>
                      </a:lnTo>
                      <a:lnTo>
                        <a:pt x="538" y="879"/>
                      </a:lnTo>
                      <a:lnTo>
                        <a:pt x="536" y="879"/>
                      </a:lnTo>
                      <a:lnTo>
                        <a:pt x="534" y="879"/>
                      </a:lnTo>
                      <a:lnTo>
                        <a:pt x="533" y="879"/>
                      </a:lnTo>
                      <a:lnTo>
                        <a:pt x="532" y="880"/>
                      </a:lnTo>
                      <a:lnTo>
                        <a:pt x="532" y="882"/>
                      </a:lnTo>
                      <a:lnTo>
                        <a:pt x="531" y="884"/>
                      </a:lnTo>
                      <a:lnTo>
                        <a:pt x="531" y="885"/>
                      </a:lnTo>
                      <a:lnTo>
                        <a:pt x="531" y="887"/>
                      </a:lnTo>
                      <a:lnTo>
                        <a:pt x="532" y="888"/>
                      </a:lnTo>
                      <a:lnTo>
                        <a:pt x="532" y="889"/>
                      </a:lnTo>
                      <a:lnTo>
                        <a:pt x="529" y="890"/>
                      </a:lnTo>
                      <a:lnTo>
                        <a:pt x="529" y="892"/>
                      </a:lnTo>
                      <a:lnTo>
                        <a:pt x="529" y="893"/>
                      </a:lnTo>
                      <a:lnTo>
                        <a:pt x="531" y="893"/>
                      </a:lnTo>
                      <a:lnTo>
                        <a:pt x="532" y="896"/>
                      </a:lnTo>
                      <a:lnTo>
                        <a:pt x="531" y="899"/>
                      </a:lnTo>
                      <a:lnTo>
                        <a:pt x="529" y="899"/>
                      </a:lnTo>
                      <a:lnTo>
                        <a:pt x="527" y="902"/>
                      </a:lnTo>
                      <a:lnTo>
                        <a:pt x="524" y="904"/>
                      </a:lnTo>
                      <a:lnTo>
                        <a:pt x="522" y="906"/>
                      </a:lnTo>
                      <a:lnTo>
                        <a:pt x="521" y="907"/>
                      </a:lnTo>
                      <a:lnTo>
                        <a:pt x="518" y="909"/>
                      </a:lnTo>
                      <a:lnTo>
                        <a:pt x="515" y="909"/>
                      </a:lnTo>
                      <a:lnTo>
                        <a:pt x="512" y="908"/>
                      </a:lnTo>
                      <a:lnTo>
                        <a:pt x="509" y="909"/>
                      </a:lnTo>
                      <a:lnTo>
                        <a:pt x="510" y="911"/>
                      </a:lnTo>
                      <a:lnTo>
                        <a:pt x="510" y="912"/>
                      </a:lnTo>
                      <a:lnTo>
                        <a:pt x="509" y="912"/>
                      </a:lnTo>
                      <a:lnTo>
                        <a:pt x="509" y="913"/>
                      </a:lnTo>
                      <a:lnTo>
                        <a:pt x="509" y="915"/>
                      </a:lnTo>
                      <a:lnTo>
                        <a:pt x="509" y="917"/>
                      </a:lnTo>
                      <a:lnTo>
                        <a:pt x="509" y="918"/>
                      </a:lnTo>
                      <a:lnTo>
                        <a:pt x="508" y="920"/>
                      </a:lnTo>
                      <a:lnTo>
                        <a:pt x="507" y="923"/>
                      </a:lnTo>
                      <a:lnTo>
                        <a:pt x="505" y="923"/>
                      </a:lnTo>
                      <a:lnTo>
                        <a:pt x="500" y="931"/>
                      </a:lnTo>
                      <a:lnTo>
                        <a:pt x="500" y="932"/>
                      </a:lnTo>
                      <a:lnTo>
                        <a:pt x="499" y="934"/>
                      </a:lnTo>
                      <a:lnTo>
                        <a:pt x="498" y="935"/>
                      </a:lnTo>
                      <a:lnTo>
                        <a:pt x="495" y="940"/>
                      </a:lnTo>
                      <a:lnTo>
                        <a:pt x="495" y="941"/>
                      </a:lnTo>
                      <a:lnTo>
                        <a:pt x="494" y="941"/>
                      </a:lnTo>
                      <a:lnTo>
                        <a:pt x="493" y="941"/>
                      </a:lnTo>
                      <a:lnTo>
                        <a:pt x="491" y="941"/>
                      </a:lnTo>
                      <a:lnTo>
                        <a:pt x="491" y="940"/>
                      </a:lnTo>
                      <a:lnTo>
                        <a:pt x="491" y="939"/>
                      </a:lnTo>
                      <a:lnTo>
                        <a:pt x="490" y="939"/>
                      </a:lnTo>
                      <a:lnTo>
                        <a:pt x="490" y="937"/>
                      </a:lnTo>
                      <a:lnTo>
                        <a:pt x="490" y="936"/>
                      </a:lnTo>
                      <a:lnTo>
                        <a:pt x="489" y="935"/>
                      </a:lnTo>
                      <a:lnTo>
                        <a:pt x="487" y="935"/>
                      </a:lnTo>
                      <a:lnTo>
                        <a:pt x="486" y="935"/>
                      </a:lnTo>
                      <a:lnTo>
                        <a:pt x="485" y="935"/>
                      </a:lnTo>
                      <a:lnTo>
                        <a:pt x="484" y="935"/>
                      </a:lnTo>
                      <a:lnTo>
                        <a:pt x="482" y="936"/>
                      </a:lnTo>
                      <a:lnTo>
                        <a:pt x="480" y="939"/>
                      </a:lnTo>
                      <a:lnTo>
                        <a:pt x="479" y="937"/>
                      </a:lnTo>
                      <a:lnTo>
                        <a:pt x="479" y="939"/>
                      </a:lnTo>
                      <a:lnTo>
                        <a:pt x="477" y="940"/>
                      </a:lnTo>
                      <a:lnTo>
                        <a:pt x="476" y="943"/>
                      </a:lnTo>
                      <a:lnTo>
                        <a:pt x="476" y="945"/>
                      </a:lnTo>
                      <a:lnTo>
                        <a:pt x="476" y="946"/>
                      </a:lnTo>
                      <a:lnTo>
                        <a:pt x="477" y="950"/>
                      </a:lnTo>
                      <a:lnTo>
                        <a:pt x="480" y="951"/>
                      </a:lnTo>
                      <a:lnTo>
                        <a:pt x="482" y="953"/>
                      </a:lnTo>
                      <a:lnTo>
                        <a:pt x="489" y="955"/>
                      </a:lnTo>
                      <a:lnTo>
                        <a:pt x="487" y="957"/>
                      </a:lnTo>
                      <a:lnTo>
                        <a:pt x="485" y="963"/>
                      </a:lnTo>
                      <a:lnTo>
                        <a:pt x="484" y="964"/>
                      </a:lnTo>
                      <a:lnTo>
                        <a:pt x="484" y="965"/>
                      </a:lnTo>
                      <a:lnTo>
                        <a:pt x="485" y="965"/>
                      </a:lnTo>
                      <a:lnTo>
                        <a:pt x="484" y="967"/>
                      </a:lnTo>
                      <a:lnTo>
                        <a:pt x="482" y="968"/>
                      </a:lnTo>
                      <a:lnTo>
                        <a:pt x="481" y="969"/>
                      </a:lnTo>
                      <a:lnTo>
                        <a:pt x="480" y="973"/>
                      </a:lnTo>
                      <a:lnTo>
                        <a:pt x="480" y="976"/>
                      </a:lnTo>
                      <a:lnTo>
                        <a:pt x="479" y="978"/>
                      </a:lnTo>
                      <a:lnTo>
                        <a:pt x="479" y="979"/>
                      </a:lnTo>
                      <a:lnTo>
                        <a:pt x="477" y="981"/>
                      </a:lnTo>
                      <a:lnTo>
                        <a:pt x="477" y="983"/>
                      </a:lnTo>
                      <a:lnTo>
                        <a:pt x="477" y="984"/>
                      </a:lnTo>
                      <a:lnTo>
                        <a:pt x="477" y="986"/>
                      </a:lnTo>
                      <a:lnTo>
                        <a:pt x="476" y="987"/>
                      </a:lnTo>
                      <a:lnTo>
                        <a:pt x="475" y="992"/>
                      </a:lnTo>
                      <a:lnTo>
                        <a:pt x="475" y="993"/>
                      </a:lnTo>
                      <a:lnTo>
                        <a:pt x="474" y="993"/>
                      </a:lnTo>
                      <a:lnTo>
                        <a:pt x="474" y="995"/>
                      </a:lnTo>
                      <a:lnTo>
                        <a:pt x="472" y="995"/>
                      </a:lnTo>
                      <a:lnTo>
                        <a:pt x="471" y="995"/>
                      </a:lnTo>
                      <a:lnTo>
                        <a:pt x="470" y="995"/>
                      </a:lnTo>
                      <a:lnTo>
                        <a:pt x="467" y="997"/>
                      </a:lnTo>
                      <a:lnTo>
                        <a:pt x="465" y="1000"/>
                      </a:lnTo>
                      <a:lnTo>
                        <a:pt x="462" y="998"/>
                      </a:lnTo>
                      <a:lnTo>
                        <a:pt x="461" y="998"/>
                      </a:lnTo>
                      <a:lnTo>
                        <a:pt x="461" y="997"/>
                      </a:lnTo>
                      <a:lnTo>
                        <a:pt x="462" y="997"/>
                      </a:lnTo>
                      <a:lnTo>
                        <a:pt x="463" y="997"/>
                      </a:lnTo>
                      <a:lnTo>
                        <a:pt x="463" y="996"/>
                      </a:lnTo>
                      <a:lnTo>
                        <a:pt x="465" y="996"/>
                      </a:lnTo>
                      <a:lnTo>
                        <a:pt x="466" y="996"/>
                      </a:lnTo>
                      <a:lnTo>
                        <a:pt x="465" y="995"/>
                      </a:lnTo>
                      <a:lnTo>
                        <a:pt x="465" y="993"/>
                      </a:lnTo>
                      <a:lnTo>
                        <a:pt x="467" y="992"/>
                      </a:lnTo>
                      <a:lnTo>
                        <a:pt x="467" y="991"/>
                      </a:lnTo>
                      <a:lnTo>
                        <a:pt x="466" y="991"/>
                      </a:lnTo>
                      <a:lnTo>
                        <a:pt x="465" y="990"/>
                      </a:lnTo>
                      <a:lnTo>
                        <a:pt x="463" y="990"/>
                      </a:lnTo>
                      <a:lnTo>
                        <a:pt x="463" y="991"/>
                      </a:lnTo>
                      <a:lnTo>
                        <a:pt x="462" y="993"/>
                      </a:lnTo>
                      <a:lnTo>
                        <a:pt x="458" y="995"/>
                      </a:lnTo>
                      <a:lnTo>
                        <a:pt x="457" y="996"/>
                      </a:lnTo>
                      <a:lnTo>
                        <a:pt x="454" y="998"/>
                      </a:lnTo>
                      <a:lnTo>
                        <a:pt x="454" y="997"/>
                      </a:lnTo>
                      <a:lnTo>
                        <a:pt x="453" y="998"/>
                      </a:lnTo>
                      <a:lnTo>
                        <a:pt x="452" y="998"/>
                      </a:lnTo>
                      <a:lnTo>
                        <a:pt x="452" y="1000"/>
                      </a:lnTo>
                      <a:lnTo>
                        <a:pt x="452" y="1001"/>
                      </a:lnTo>
                      <a:lnTo>
                        <a:pt x="452" y="1002"/>
                      </a:lnTo>
                      <a:lnTo>
                        <a:pt x="453" y="1002"/>
                      </a:lnTo>
                      <a:lnTo>
                        <a:pt x="456" y="1002"/>
                      </a:lnTo>
                      <a:lnTo>
                        <a:pt x="457" y="1002"/>
                      </a:lnTo>
                      <a:lnTo>
                        <a:pt x="458" y="1004"/>
                      </a:lnTo>
                      <a:lnTo>
                        <a:pt x="460" y="1004"/>
                      </a:lnTo>
                      <a:lnTo>
                        <a:pt x="461" y="1004"/>
                      </a:lnTo>
                      <a:lnTo>
                        <a:pt x="463" y="1004"/>
                      </a:lnTo>
                      <a:lnTo>
                        <a:pt x="465" y="1004"/>
                      </a:lnTo>
                      <a:lnTo>
                        <a:pt x="465" y="1002"/>
                      </a:lnTo>
                      <a:lnTo>
                        <a:pt x="466" y="1002"/>
                      </a:lnTo>
                      <a:lnTo>
                        <a:pt x="468" y="1001"/>
                      </a:lnTo>
                      <a:lnTo>
                        <a:pt x="470" y="1001"/>
                      </a:lnTo>
                      <a:lnTo>
                        <a:pt x="472" y="1001"/>
                      </a:lnTo>
                      <a:lnTo>
                        <a:pt x="471" y="1007"/>
                      </a:lnTo>
                      <a:lnTo>
                        <a:pt x="470" y="1014"/>
                      </a:lnTo>
                      <a:lnTo>
                        <a:pt x="470" y="1016"/>
                      </a:lnTo>
                      <a:lnTo>
                        <a:pt x="468" y="1018"/>
                      </a:lnTo>
                      <a:lnTo>
                        <a:pt x="468" y="1019"/>
                      </a:lnTo>
                      <a:lnTo>
                        <a:pt x="467" y="1019"/>
                      </a:lnTo>
                      <a:lnTo>
                        <a:pt x="467" y="1018"/>
                      </a:lnTo>
                      <a:lnTo>
                        <a:pt x="466" y="1018"/>
                      </a:lnTo>
                      <a:lnTo>
                        <a:pt x="465" y="1019"/>
                      </a:lnTo>
                      <a:lnTo>
                        <a:pt x="466" y="1020"/>
                      </a:lnTo>
                      <a:lnTo>
                        <a:pt x="467" y="1021"/>
                      </a:lnTo>
                      <a:lnTo>
                        <a:pt x="467" y="1023"/>
                      </a:lnTo>
                      <a:lnTo>
                        <a:pt x="466" y="1023"/>
                      </a:lnTo>
                      <a:lnTo>
                        <a:pt x="466" y="1025"/>
                      </a:lnTo>
                      <a:lnTo>
                        <a:pt x="467" y="1025"/>
                      </a:lnTo>
                      <a:lnTo>
                        <a:pt x="467" y="1026"/>
                      </a:lnTo>
                      <a:lnTo>
                        <a:pt x="467" y="1029"/>
                      </a:lnTo>
                      <a:lnTo>
                        <a:pt x="466" y="1029"/>
                      </a:lnTo>
                      <a:lnTo>
                        <a:pt x="461" y="1029"/>
                      </a:lnTo>
                      <a:lnTo>
                        <a:pt x="460" y="1029"/>
                      </a:lnTo>
                      <a:lnTo>
                        <a:pt x="460" y="1030"/>
                      </a:lnTo>
                      <a:lnTo>
                        <a:pt x="460" y="1033"/>
                      </a:lnTo>
                      <a:lnTo>
                        <a:pt x="460" y="1034"/>
                      </a:lnTo>
                      <a:lnTo>
                        <a:pt x="460" y="1035"/>
                      </a:lnTo>
                      <a:lnTo>
                        <a:pt x="461" y="1039"/>
                      </a:lnTo>
                      <a:lnTo>
                        <a:pt x="460" y="1039"/>
                      </a:lnTo>
                      <a:lnTo>
                        <a:pt x="460" y="1040"/>
                      </a:lnTo>
                      <a:lnTo>
                        <a:pt x="460" y="1043"/>
                      </a:lnTo>
                      <a:lnTo>
                        <a:pt x="458" y="1043"/>
                      </a:lnTo>
                      <a:lnTo>
                        <a:pt x="458" y="1045"/>
                      </a:lnTo>
                      <a:lnTo>
                        <a:pt x="460" y="1047"/>
                      </a:lnTo>
                      <a:lnTo>
                        <a:pt x="461" y="1047"/>
                      </a:lnTo>
                      <a:lnTo>
                        <a:pt x="463" y="1049"/>
                      </a:lnTo>
                      <a:lnTo>
                        <a:pt x="466" y="1054"/>
                      </a:lnTo>
                      <a:lnTo>
                        <a:pt x="467" y="1054"/>
                      </a:lnTo>
                      <a:lnTo>
                        <a:pt x="467" y="1057"/>
                      </a:lnTo>
                      <a:lnTo>
                        <a:pt x="467" y="1059"/>
                      </a:lnTo>
                      <a:lnTo>
                        <a:pt x="468" y="1068"/>
                      </a:lnTo>
                      <a:lnTo>
                        <a:pt x="468" y="1071"/>
                      </a:lnTo>
                      <a:lnTo>
                        <a:pt x="470" y="1071"/>
                      </a:lnTo>
                      <a:lnTo>
                        <a:pt x="471" y="1075"/>
                      </a:lnTo>
                      <a:lnTo>
                        <a:pt x="471" y="1076"/>
                      </a:lnTo>
                      <a:lnTo>
                        <a:pt x="471" y="1080"/>
                      </a:lnTo>
                      <a:lnTo>
                        <a:pt x="470" y="1081"/>
                      </a:lnTo>
                      <a:lnTo>
                        <a:pt x="470" y="1082"/>
                      </a:lnTo>
                      <a:lnTo>
                        <a:pt x="471" y="1084"/>
                      </a:lnTo>
                      <a:lnTo>
                        <a:pt x="470" y="1085"/>
                      </a:lnTo>
                      <a:lnTo>
                        <a:pt x="470" y="1086"/>
                      </a:lnTo>
                      <a:lnTo>
                        <a:pt x="468" y="1087"/>
                      </a:lnTo>
                      <a:lnTo>
                        <a:pt x="470" y="1087"/>
                      </a:lnTo>
                      <a:lnTo>
                        <a:pt x="471" y="1087"/>
                      </a:lnTo>
                      <a:lnTo>
                        <a:pt x="472" y="1087"/>
                      </a:lnTo>
                      <a:lnTo>
                        <a:pt x="472" y="1089"/>
                      </a:lnTo>
                      <a:lnTo>
                        <a:pt x="471" y="1091"/>
                      </a:lnTo>
                      <a:lnTo>
                        <a:pt x="472" y="1091"/>
                      </a:lnTo>
                      <a:lnTo>
                        <a:pt x="474" y="1091"/>
                      </a:lnTo>
                      <a:lnTo>
                        <a:pt x="475" y="1091"/>
                      </a:lnTo>
                      <a:lnTo>
                        <a:pt x="475" y="1092"/>
                      </a:lnTo>
                      <a:lnTo>
                        <a:pt x="476" y="1094"/>
                      </a:lnTo>
                      <a:lnTo>
                        <a:pt x="475" y="1095"/>
                      </a:lnTo>
                      <a:lnTo>
                        <a:pt x="474" y="1096"/>
                      </a:lnTo>
                      <a:lnTo>
                        <a:pt x="474" y="1099"/>
                      </a:lnTo>
                      <a:lnTo>
                        <a:pt x="474" y="1100"/>
                      </a:lnTo>
                      <a:lnTo>
                        <a:pt x="475" y="1100"/>
                      </a:lnTo>
                      <a:lnTo>
                        <a:pt x="475" y="1099"/>
                      </a:lnTo>
                      <a:lnTo>
                        <a:pt x="476" y="1099"/>
                      </a:lnTo>
                      <a:lnTo>
                        <a:pt x="476" y="1098"/>
                      </a:lnTo>
                      <a:lnTo>
                        <a:pt x="479" y="1098"/>
                      </a:lnTo>
                      <a:lnTo>
                        <a:pt x="480" y="1098"/>
                      </a:lnTo>
                      <a:lnTo>
                        <a:pt x="479" y="1100"/>
                      </a:lnTo>
                      <a:lnTo>
                        <a:pt x="477" y="1101"/>
                      </a:lnTo>
                      <a:lnTo>
                        <a:pt x="477" y="1103"/>
                      </a:lnTo>
                      <a:lnTo>
                        <a:pt x="477" y="1104"/>
                      </a:lnTo>
                      <a:lnTo>
                        <a:pt x="477" y="1106"/>
                      </a:lnTo>
                      <a:lnTo>
                        <a:pt x="479" y="1108"/>
                      </a:lnTo>
                      <a:lnTo>
                        <a:pt x="480" y="1106"/>
                      </a:lnTo>
                      <a:lnTo>
                        <a:pt x="481" y="1106"/>
                      </a:lnTo>
                      <a:lnTo>
                        <a:pt x="481" y="1109"/>
                      </a:lnTo>
                      <a:lnTo>
                        <a:pt x="480" y="1110"/>
                      </a:lnTo>
                      <a:lnTo>
                        <a:pt x="480" y="1112"/>
                      </a:lnTo>
                      <a:lnTo>
                        <a:pt x="481" y="1114"/>
                      </a:lnTo>
                      <a:lnTo>
                        <a:pt x="482" y="1114"/>
                      </a:lnTo>
                      <a:lnTo>
                        <a:pt x="482" y="1115"/>
                      </a:lnTo>
                      <a:lnTo>
                        <a:pt x="482" y="1117"/>
                      </a:lnTo>
                      <a:lnTo>
                        <a:pt x="481" y="1119"/>
                      </a:lnTo>
                      <a:lnTo>
                        <a:pt x="482" y="1120"/>
                      </a:lnTo>
                      <a:lnTo>
                        <a:pt x="484" y="1122"/>
                      </a:lnTo>
                      <a:lnTo>
                        <a:pt x="484" y="1123"/>
                      </a:lnTo>
                      <a:lnTo>
                        <a:pt x="482" y="1123"/>
                      </a:lnTo>
                      <a:lnTo>
                        <a:pt x="482" y="1124"/>
                      </a:lnTo>
                      <a:lnTo>
                        <a:pt x="484" y="1126"/>
                      </a:lnTo>
                      <a:lnTo>
                        <a:pt x="485" y="1127"/>
                      </a:lnTo>
                      <a:lnTo>
                        <a:pt x="486" y="1127"/>
                      </a:lnTo>
                      <a:lnTo>
                        <a:pt x="490" y="1127"/>
                      </a:lnTo>
                      <a:lnTo>
                        <a:pt x="491" y="1128"/>
                      </a:lnTo>
                      <a:lnTo>
                        <a:pt x="491" y="1132"/>
                      </a:lnTo>
                      <a:lnTo>
                        <a:pt x="490" y="1133"/>
                      </a:lnTo>
                      <a:lnTo>
                        <a:pt x="490" y="1132"/>
                      </a:lnTo>
                      <a:lnTo>
                        <a:pt x="489" y="1133"/>
                      </a:lnTo>
                      <a:lnTo>
                        <a:pt x="489" y="1136"/>
                      </a:lnTo>
                      <a:lnTo>
                        <a:pt x="489" y="1137"/>
                      </a:lnTo>
                      <a:lnTo>
                        <a:pt x="490" y="1137"/>
                      </a:lnTo>
                      <a:lnTo>
                        <a:pt x="491" y="1137"/>
                      </a:lnTo>
                      <a:lnTo>
                        <a:pt x="494" y="1136"/>
                      </a:lnTo>
                      <a:lnTo>
                        <a:pt x="494" y="1134"/>
                      </a:lnTo>
                      <a:lnTo>
                        <a:pt x="494" y="1133"/>
                      </a:lnTo>
                      <a:lnTo>
                        <a:pt x="494" y="1131"/>
                      </a:lnTo>
                      <a:lnTo>
                        <a:pt x="493" y="1131"/>
                      </a:lnTo>
                      <a:lnTo>
                        <a:pt x="494" y="1129"/>
                      </a:lnTo>
                      <a:lnTo>
                        <a:pt x="495" y="1129"/>
                      </a:lnTo>
                      <a:lnTo>
                        <a:pt x="495" y="1132"/>
                      </a:lnTo>
                      <a:lnTo>
                        <a:pt x="495" y="1134"/>
                      </a:lnTo>
                      <a:lnTo>
                        <a:pt x="496" y="1139"/>
                      </a:lnTo>
                      <a:lnTo>
                        <a:pt x="494" y="1139"/>
                      </a:lnTo>
                      <a:lnTo>
                        <a:pt x="489" y="1139"/>
                      </a:lnTo>
                      <a:lnTo>
                        <a:pt x="484" y="1141"/>
                      </a:lnTo>
                      <a:lnTo>
                        <a:pt x="477" y="1143"/>
                      </a:lnTo>
                      <a:lnTo>
                        <a:pt x="476" y="1145"/>
                      </a:lnTo>
                      <a:lnTo>
                        <a:pt x="475" y="1146"/>
                      </a:lnTo>
                      <a:lnTo>
                        <a:pt x="475" y="1148"/>
                      </a:lnTo>
                      <a:lnTo>
                        <a:pt x="471" y="1151"/>
                      </a:lnTo>
                      <a:lnTo>
                        <a:pt x="463" y="1148"/>
                      </a:lnTo>
                      <a:lnTo>
                        <a:pt x="462" y="1147"/>
                      </a:lnTo>
                      <a:lnTo>
                        <a:pt x="454" y="1142"/>
                      </a:lnTo>
                      <a:lnTo>
                        <a:pt x="447" y="1133"/>
                      </a:lnTo>
                      <a:lnTo>
                        <a:pt x="447" y="1132"/>
                      </a:lnTo>
                      <a:lnTo>
                        <a:pt x="429" y="1128"/>
                      </a:lnTo>
                      <a:lnTo>
                        <a:pt x="426" y="1128"/>
                      </a:lnTo>
                      <a:lnTo>
                        <a:pt x="415" y="1128"/>
                      </a:lnTo>
                      <a:lnTo>
                        <a:pt x="411" y="1129"/>
                      </a:lnTo>
                      <a:lnTo>
                        <a:pt x="404" y="1128"/>
                      </a:lnTo>
                      <a:lnTo>
                        <a:pt x="393" y="1126"/>
                      </a:lnTo>
                      <a:lnTo>
                        <a:pt x="391" y="1124"/>
                      </a:lnTo>
                      <a:lnTo>
                        <a:pt x="381" y="1117"/>
                      </a:lnTo>
                      <a:lnTo>
                        <a:pt x="376" y="1110"/>
                      </a:lnTo>
                      <a:lnTo>
                        <a:pt x="373" y="1109"/>
                      </a:lnTo>
                      <a:lnTo>
                        <a:pt x="362" y="1105"/>
                      </a:lnTo>
                      <a:lnTo>
                        <a:pt x="358" y="1105"/>
                      </a:lnTo>
                      <a:lnTo>
                        <a:pt x="358" y="1106"/>
                      </a:lnTo>
                      <a:lnTo>
                        <a:pt x="350" y="1103"/>
                      </a:lnTo>
                      <a:lnTo>
                        <a:pt x="346" y="1098"/>
                      </a:lnTo>
                      <a:lnTo>
                        <a:pt x="341" y="1092"/>
                      </a:lnTo>
                      <a:lnTo>
                        <a:pt x="340" y="1092"/>
                      </a:lnTo>
                      <a:lnTo>
                        <a:pt x="336" y="1094"/>
                      </a:lnTo>
                      <a:lnTo>
                        <a:pt x="320" y="1089"/>
                      </a:lnTo>
                      <a:lnTo>
                        <a:pt x="313" y="1085"/>
                      </a:lnTo>
                      <a:lnTo>
                        <a:pt x="308" y="1072"/>
                      </a:lnTo>
                      <a:lnTo>
                        <a:pt x="308" y="1071"/>
                      </a:lnTo>
                      <a:lnTo>
                        <a:pt x="306" y="1058"/>
                      </a:lnTo>
                      <a:lnTo>
                        <a:pt x="302" y="1047"/>
                      </a:lnTo>
                      <a:lnTo>
                        <a:pt x="301" y="1042"/>
                      </a:lnTo>
                      <a:lnTo>
                        <a:pt x="296" y="1034"/>
                      </a:lnTo>
                      <a:lnTo>
                        <a:pt x="291" y="1031"/>
                      </a:lnTo>
                      <a:lnTo>
                        <a:pt x="284" y="1021"/>
                      </a:lnTo>
                      <a:lnTo>
                        <a:pt x="284" y="1018"/>
                      </a:lnTo>
                      <a:lnTo>
                        <a:pt x="284" y="1016"/>
                      </a:lnTo>
                      <a:lnTo>
                        <a:pt x="287" y="1014"/>
                      </a:lnTo>
                      <a:lnTo>
                        <a:pt x="287" y="1005"/>
                      </a:lnTo>
                      <a:lnTo>
                        <a:pt x="285" y="997"/>
                      </a:lnTo>
                      <a:lnTo>
                        <a:pt x="285" y="996"/>
                      </a:lnTo>
                      <a:lnTo>
                        <a:pt x="284" y="996"/>
                      </a:lnTo>
                      <a:lnTo>
                        <a:pt x="284" y="995"/>
                      </a:lnTo>
                      <a:lnTo>
                        <a:pt x="283" y="996"/>
                      </a:lnTo>
                      <a:lnTo>
                        <a:pt x="282" y="993"/>
                      </a:lnTo>
                      <a:lnTo>
                        <a:pt x="278" y="991"/>
                      </a:lnTo>
                      <a:lnTo>
                        <a:pt x="278" y="990"/>
                      </a:lnTo>
                      <a:lnTo>
                        <a:pt x="280" y="986"/>
                      </a:lnTo>
                      <a:lnTo>
                        <a:pt x="282" y="982"/>
                      </a:lnTo>
                      <a:lnTo>
                        <a:pt x="283" y="979"/>
                      </a:lnTo>
                      <a:lnTo>
                        <a:pt x="283" y="972"/>
                      </a:lnTo>
                      <a:lnTo>
                        <a:pt x="280" y="963"/>
                      </a:lnTo>
                      <a:lnTo>
                        <a:pt x="278" y="959"/>
                      </a:lnTo>
                      <a:lnTo>
                        <a:pt x="273" y="955"/>
                      </a:lnTo>
                      <a:lnTo>
                        <a:pt x="270" y="954"/>
                      </a:lnTo>
                      <a:lnTo>
                        <a:pt x="270" y="955"/>
                      </a:lnTo>
                      <a:lnTo>
                        <a:pt x="266" y="955"/>
                      </a:lnTo>
                      <a:lnTo>
                        <a:pt x="251" y="940"/>
                      </a:lnTo>
                      <a:lnTo>
                        <a:pt x="249" y="936"/>
                      </a:lnTo>
                      <a:lnTo>
                        <a:pt x="246" y="930"/>
                      </a:lnTo>
                      <a:lnTo>
                        <a:pt x="246" y="929"/>
                      </a:lnTo>
                      <a:lnTo>
                        <a:pt x="247" y="926"/>
                      </a:lnTo>
                      <a:lnTo>
                        <a:pt x="245" y="923"/>
                      </a:lnTo>
                      <a:lnTo>
                        <a:pt x="238" y="916"/>
                      </a:lnTo>
                      <a:lnTo>
                        <a:pt x="233" y="904"/>
                      </a:lnTo>
                      <a:lnTo>
                        <a:pt x="231" y="901"/>
                      </a:lnTo>
                      <a:lnTo>
                        <a:pt x="231" y="899"/>
                      </a:lnTo>
                      <a:lnTo>
                        <a:pt x="226" y="897"/>
                      </a:lnTo>
                      <a:lnTo>
                        <a:pt x="223" y="896"/>
                      </a:lnTo>
                      <a:lnTo>
                        <a:pt x="221" y="894"/>
                      </a:lnTo>
                      <a:lnTo>
                        <a:pt x="219" y="893"/>
                      </a:lnTo>
                      <a:lnTo>
                        <a:pt x="216" y="888"/>
                      </a:lnTo>
                      <a:lnTo>
                        <a:pt x="213" y="884"/>
                      </a:lnTo>
                      <a:lnTo>
                        <a:pt x="208" y="870"/>
                      </a:lnTo>
                      <a:lnTo>
                        <a:pt x="211" y="860"/>
                      </a:lnTo>
                      <a:lnTo>
                        <a:pt x="209" y="860"/>
                      </a:lnTo>
                      <a:lnTo>
                        <a:pt x="205" y="859"/>
                      </a:lnTo>
                      <a:lnTo>
                        <a:pt x="204" y="856"/>
                      </a:lnTo>
                      <a:lnTo>
                        <a:pt x="202" y="850"/>
                      </a:lnTo>
                      <a:lnTo>
                        <a:pt x="200" y="849"/>
                      </a:lnTo>
                      <a:lnTo>
                        <a:pt x="195" y="842"/>
                      </a:lnTo>
                      <a:lnTo>
                        <a:pt x="195" y="840"/>
                      </a:lnTo>
                      <a:lnTo>
                        <a:pt x="195" y="837"/>
                      </a:lnTo>
                      <a:lnTo>
                        <a:pt x="195" y="836"/>
                      </a:lnTo>
                      <a:lnTo>
                        <a:pt x="195" y="833"/>
                      </a:lnTo>
                      <a:lnTo>
                        <a:pt x="193" y="827"/>
                      </a:lnTo>
                      <a:lnTo>
                        <a:pt x="193" y="824"/>
                      </a:lnTo>
                      <a:lnTo>
                        <a:pt x="189" y="821"/>
                      </a:lnTo>
                      <a:lnTo>
                        <a:pt x="185" y="814"/>
                      </a:lnTo>
                      <a:lnTo>
                        <a:pt x="184" y="812"/>
                      </a:lnTo>
                      <a:lnTo>
                        <a:pt x="184" y="808"/>
                      </a:lnTo>
                      <a:lnTo>
                        <a:pt x="184" y="807"/>
                      </a:lnTo>
                      <a:lnTo>
                        <a:pt x="183" y="798"/>
                      </a:lnTo>
                      <a:lnTo>
                        <a:pt x="183" y="796"/>
                      </a:lnTo>
                      <a:lnTo>
                        <a:pt x="183" y="795"/>
                      </a:lnTo>
                      <a:lnTo>
                        <a:pt x="172" y="779"/>
                      </a:lnTo>
                      <a:lnTo>
                        <a:pt x="158" y="767"/>
                      </a:lnTo>
                      <a:lnTo>
                        <a:pt x="155" y="765"/>
                      </a:lnTo>
                      <a:lnTo>
                        <a:pt x="152" y="760"/>
                      </a:lnTo>
                      <a:lnTo>
                        <a:pt x="151" y="758"/>
                      </a:lnTo>
                      <a:lnTo>
                        <a:pt x="150" y="754"/>
                      </a:lnTo>
                      <a:lnTo>
                        <a:pt x="147" y="753"/>
                      </a:lnTo>
                      <a:lnTo>
                        <a:pt x="143" y="753"/>
                      </a:lnTo>
                      <a:lnTo>
                        <a:pt x="134" y="747"/>
                      </a:lnTo>
                      <a:lnTo>
                        <a:pt x="134" y="737"/>
                      </a:lnTo>
                      <a:lnTo>
                        <a:pt x="128" y="732"/>
                      </a:lnTo>
                      <a:lnTo>
                        <a:pt x="125" y="732"/>
                      </a:lnTo>
                      <a:lnTo>
                        <a:pt x="120" y="721"/>
                      </a:lnTo>
                      <a:lnTo>
                        <a:pt x="116" y="719"/>
                      </a:lnTo>
                      <a:lnTo>
                        <a:pt x="101" y="719"/>
                      </a:lnTo>
                      <a:lnTo>
                        <a:pt x="100" y="720"/>
                      </a:lnTo>
                      <a:lnTo>
                        <a:pt x="99" y="720"/>
                      </a:lnTo>
                      <a:lnTo>
                        <a:pt x="89" y="718"/>
                      </a:lnTo>
                      <a:lnTo>
                        <a:pt x="87" y="716"/>
                      </a:lnTo>
                      <a:lnTo>
                        <a:pt x="78" y="714"/>
                      </a:lnTo>
                      <a:lnTo>
                        <a:pt x="73" y="714"/>
                      </a:lnTo>
                      <a:lnTo>
                        <a:pt x="64" y="714"/>
                      </a:lnTo>
                      <a:lnTo>
                        <a:pt x="63" y="715"/>
                      </a:lnTo>
                      <a:lnTo>
                        <a:pt x="58" y="714"/>
                      </a:lnTo>
                      <a:lnTo>
                        <a:pt x="45" y="706"/>
                      </a:lnTo>
                      <a:lnTo>
                        <a:pt x="43" y="705"/>
                      </a:lnTo>
                      <a:lnTo>
                        <a:pt x="42" y="704"/>
                      </a:lnTo>
                      <a:lnTo>
                        <a:pt x="40" y="704"/>
                      </a:lnTo>
                      <a:lnTo>
                        <a:pt x="36" y="706"/>
                      </a:lnTo>
                      <a:lnTo>
                        <a:pt x="34" y="715"/>
                      </a:lnTo>
                      <a:lnTo>
                        <a:pt x="31" y="715"/>
                      </a:lnTo>
                      <a:lnTo>
                        <a:pt x="29" y="713"/>
                      </a:lnTo>
                      <a:lnTo>
                        <a:pt x="25" y="711"/>
                      </a:lnTo>
                      <a:lnTo>
                        <a:pt x="24" y="713"/>
                      </a:lnTo>
                      <a:lnTo>
                        <a:pt x="19" y="715"/>
                      </a:lnTo>
                      <a:lnTo>
                        <a:pt x="14" y="715"/>
                      </a:lnTo>
                      <a:lnTo>
                        <a:pt x="9" y="716"/>
                      </a:lnTo>
                      <a:lnTo>
                        <a:pt x="6" y="718"/>
                      </a:lnTo>
                      <a:lnTo>
                        <a:pt x="5" y="720"/>
                      </a:lnTo>
                      <a:lnTo>
                        <a:pt x="0" y="730"/>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1" name="Freeform 188"/>
                <p:cNvSpPr>
                  <a:spLocks/>
                </p:cNvSpPr>
                <p:nvPr/>
              </p:nvSpPr>
              <p:spPr bwMode="auto">
                <a:xfrm>
                  <a:off x="4537076" y="3892550"/>
                  <a:ext cx="709613" cy="1271588"/>
                </a:xfrm>
                <a:custGeom>
                  <a:avLst/>
                  <a:gdLst>
                    <a:gd name="T0" fmla="*/ 309 w 447"/>
                    <a:gd name="T1" fmla="*/ 754 h 801"/>
                    <a:gd name="T2" fmla="*/ 302 w 447"/>
                    <a:gd name="T3" fmla="*/ 774 h 801"/>
                    <a:gd name="T4" fmla="*/ 296 w 447"/>
                    <a:gd name="T5" fmla="*/ 781 h 801"/>
                    <a:gd name="T6" fmla="*/ 276 w 447"/>
                    <a:gd name="T7" fmla="*/ 801 h 801"/>
                    <a:gd name="T8" fmla="*/ 249 w 447"/>
                    <a:gd name="T9" fmla="*/ 787 h 801"/>
                    <a:gd name="T10" fmla="*/ 238 w 447"/>
                    <a:gd name="T11" fmla="*/ 777 h 801"/>
                    <a:gd name="T12" fmla="*/ 221 w 447"/>
                    <a:gd name="T13" fmla="*/ 765 h 801"/>
                    <a:gd name="T14" fmla="*/ 201 w 447"/>
                    <a:gd name="T15" fmla="*/ 758 h 801"/>
                    <a:gd name="T16" fmla="*/ 184 w 447"/>
                    <a:gd name="T17" fmla="*/ 737 h 801"/>
                    <a:gd name="T18" fmla="*/ 170 w 447"/>
                    <a:gd name="T19" fmla="*/ 728 h 801"/>
                    <a:gd name="T20" fmla="*/ 159 w 447"/>
                    <a:gd name="T21" fmla="*/ 709 h 801"/>
                    <a:gd name="T22" fmla="*/ 149 w 447"/>
                    <a:gd name="T23" fmla="*/ 689 h 801"/>
                    <a:gd name="T24" fmla="*/ 151 w 447"/>
                    <a:gd name="T25" fmla="*/ 661 h 801"/>
                    <a:gd name="T26" fmla="*/ 137 w 447"/>
                    <a:gd name="T27" fmla="*/ 637 h 801"/>
                    <a:gd name="T28" fmla="*/ 130 w 447"/>
                    <a:gd name="T29" fmla="*/ 610 h 801"/>
                    <a:gd name="T30" fmla="*/ 108 w 447"/>
                    <a:gd name="T31" fmla="*/ 590 h 801"/>
                    <a:gd name="T32" fmla="*/ 83 w 447"/>
                    <a:gd name="T33" fmla="*/ 567 h 801"/>
                    <a:gd name="T34" fmla="*/ 80 w 447"/>
                    <a:gd name="T35" fmla="*/ 557 h 801"/>
                    <a:gd name="T36" fmla="*/ 65 w 447"/>
                    <a:gd name="T37" fmla="*/ 542 h 801"/>
                    <a:gd name="T38" fmla="*/ 51 w 447"/>
                    <a:gd name="T39" fmla="*/ 521 h 801"/>
                    <a:gd name="T40" fmla="*/ 38 w 447"/>
                    <a:gd name="T41" fmla="*/ 515 h 801"/>
                    <a:gd name="T42" fmla="*/ 29 w 447"/>
                    <a:gd name="T43" fmla="*/ 501 h 801"/>
                    <a:gd name="T44" fmla="*/ 15 w 447"/>
                    <a:gd name="T45" fmla="*/ 477 h 801"/>
                    <a:gd name="T46" fmla="*/ 8 w 447"/>
                    <a:gd name="T47" fmla="*/ 470 h 801"/>
                    <a:gd name="T48" fmla="*/ 1 w 447"/>
                    <a:gd name="T49" fmla="*/ 465 h 801"/>
                    <a:gd name="T50" fmla="*/ 5 w 447"/>
                    <a:gd name="T51" fmla="*/ 449 h 801"/>
                    <a:gd name="T52" fmla="*/ 24 w 447"/>
                    <a:gd name="T53" fmla="*/ 451 h 801"/>
                    <a:gd name="T54" fmla="*/ 41 w 447"/>
                    <a:gd name="T55" fmla="*/ 454 h 801"/>
                    <a:gd name="T56" fmla="*/ 66 w 447"/>
                    <a:gd name="T57" fmla="*/ 457 h 801"/>
                    <a:gd name="T58" fmla="*/ 131 w 447"/>
                    <a:gd name="T59" fmla="*/ 463 h 801"/>
                    <a:gd name="T60" fmla="*/ 155 w 447"/>
                    <a:gd name="T61" fmla="*/ 465 h 801"/>
                    <a:gd name="T62" fmla="*/ 230 w 447"/>
                    <a:gd name="T63" fmla="*/ 473 h 801"/>
                    <a:gd name="T64" fmla="*/ 292 w 447"/>
                    <a:gd name="T65" fmla="*/ 478 h 801"/>
                    <a:gd name="T66" fmla="*/ 310 w 447"/>
                    <a:gd name="T67" fmla="*/ 470 h 801"/>
                    <a:gd name="T68" fmla="*/ 314 w 447"/>
                    <a:gd name="T69" fmla="*/ 417 h 801"/>
                    <a:gd name="T70" fmla="*/ 315 w 447"/>
                    <a:gd name="T71" fmla="*/ 411 h 801"/>
                    <a:gd name="T72" fmla="*/ 315 w 447"/>
                    <a:gd name="T73" fmla="*/ 402 h 801"/>
                    <a:gd name="T74" fmla="*/ 316 w 447"/>
                    <a:gd name="T75" fmla="*/ 389 h 801"/>
                    <a:gd name="T76" fmla="*/ 318 w 447"/>
                    <a:gd name="T77" fmla="*/ 383 h 801"/>
                    <a:gd name="T78" fmla="*/ 318 w 447"/>
                    <a:gd name="T79" fmla="*/ 369 h 801"/>
                    <a:gd name="T80" fmla="*/ 321 w 447"/>
                    <a:gd name="T81" fmla="*/ 332 h 801"/>
                    <a:gd name="T82" fmla="*/ 324 w 447"/>
                    <a:gd name="T83" fmla="*/ 303 h 801"/>
                    <a:gd name="T84" fmla="*/ 327 w 447"/>
                    <a:gd name="T85" fmla="*/ 285 h 801"/>
                    <a:gd name="T86" fmla="*/ 328 w 447"/>
                    <a:gd name="T87" fmla="*/ 272 h 801"/>
                    <a:gd name="T88" fmla="*/ 328 w 447"/>
                    <a:gd name="T89" fmla="*/ 263 h 801"/>
                    <a:gd name="T90" fmla="*/ 329 w 447"/>
                    <a:gd name="T91" fmla="*/ 258 h 801"/>
                    <a:gd name="T92" fmla="*/ 330 w 447"/>
                    <a:gd name="T93" fmla="*/ 234 h 801"/>
                    <a:gd name="T94" fmla="*/ 332 w 447"/>
                    <a:gd name="T95" fmla="*/ 223 h 801"/>
                    <a:gd name="T96" fmla="*/ 334 w 447"/>
                    <a:gd name="T97" fmla="*/ 187 h 801"/>
                    <a:gd name="T98" fmla="*/ 335 w 447"/>
                    <a:gd name="T99" fmla="*/ 164 h 801"/>
                    <a:gd name="T100" fmla="*/ 338 w 447"/>
                    <a:gd name="T101" fmla="*/ 141 h 801"/>
                    <a:gd name="T102" fmla="*/ 343 w 447"/>
                    <a:gd name="T103" fmla="*/ 82 h 801"/>
                    <a:gd name="T104" fmla="*/ 352 w 447"/>
                    <a:gd name="T105" fmla="*/ 0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7" h="801">
                      <a:moveTo>
                        <a:pt x="318" y="737"/>
                      </a:moveTo>
                      <a:lnTo>
                        <a:pt x="314" y="742"/>
                      </a:lnTo>
                      <a:lnTo>
                        <a:pt x="311" y="745"/>
                      </a:lnTo>
                      <a:lnTo>
                        <a:pt x="309" y="754"/>
                      </a:lnTo>
                      <a:lnTo>
                        <a:pt x="309" y="756"/>
                      </a:lnTo>
                      <a:lnTo>
                        <a:pt x="305" y="763"/>
                      </a:lnTo>
                      <a:lnTo>
                        <a:pt x="302" y="769"/>
                      </a:lnTo>
                      <a:lnTo>
                        <a:pt x="302" y="774"/>
                      </a:lnTo>
                      <a:lnTo>
                        <a:pt x="304" y="774"/>
                      </a:lnTo>
                      <a:lnTo>
                        <a:pt x="304" y="775"/>
                      </a:lnTo>
                      <a:lnTo>
                        <a:pt x="304" y="777"/>
                      </a:lnTo>
                      <a:lnTo>
                        <a:pt x="296" y="781"/>
                      </a:lnTo>
                      <a:lnTo>
                        <a:pt x="292" y="782"/>
                      </a:lnTo>
                      <a:lnTo>
                        <a:pt x="281" y="795"/>
                      </a:lnTo>
                      <a:lnTo>
                        <a:pt x="279" y="800"/>
                      </a:lnTo>
                      <a:lnTo>
                        <a:pt x="276" y="801"/>
                      </a:lnTo>
                      <a:lnTo>
                        <a:pt x="266" y="798"/>
                      </a:lnTo>
                      <a:lnTo>
                        <a:pt x="257" y="793"/>
                      </a:lnTo>
                      <a:lnTo>
                        <a:pt x="249" y="788"/>
                      </a:lnTo>
                      <a:lnTo>
                        <a:pt x="249" y="787"/>
                      </a:lnTo>
                      <a:lnTo>
                        <a:pt x="246" y="783"/>
                      </a:lnTo>
                      <a:lnTo>
                        <a:pt x="244" y="781"/>
                      </a:lnTo>
                      <a:lnTo>
                        <a:pt x="241" y="778"/>
                      </a:lnTo>
                      <a:lnTo>
                        <a:pt x="238" y="777"/>
                      </a:lnTo>
                      <a:lnTo>
                        <a:pt x="235" y="777"/>
                      </a:lnTo>
                      <a:lnTo>
                        <a:pt x="227" y="774"/>
                      </a:lnTo>
                      <a:lnTo>
                        <a:pt x="224" y="769"/>
                      </a:lnTo>
                      <a:lnTo>
                        <a:pt x="221" y="765"/>
                      </a:lnTo>
                      <a:lnTo>
                        <a:pt x="217" y="763"/>
                      </a:lnTo>
                      <a:lnTo>
                        <a:pt x="210" y="761"/>
                      </a:lnTo>
                      <a:lnTo>
                        <a:pt x="207" y="760"/>
                      </a:lnTo>
                      <a:lnTo>
                        <a:pt x="201" y="758"/>
                      </a:lnTo>
                      <a:lnTo>
                        <a:pt x="192" y="750"/>
                      </a:lnTo>
                      <a:lnTo>
                        <a:pt x="189" y="748"/>
                      </a:lnTo>
                      <a:lnTo>
                        <a:pt x="185" y="741"/>
                      </a:lnTo>
                      <a:lnTo>
                        <a:pt x="184" y="737"/>
                      </a:lnTo>
                      <a:lnTo>
                        <a:pt x="182" y="735"/>
                      </a:lnTo>
                      <a:lnTo>
                        <a:pt x="179" y="734"/>
                      </a:lnTo>
                      <a:lnTo>
                        <a:pt x="177" y="732"/>
                      </a:lnTo>
                      <a:lnTo>
                        <a:pt x="170" y="728"/>
                      </a:lnTo>
                      <a:lnTo>
                        <a:pt x="160" y="720"/>
                      </a:lnTo>
                      <a:lnTo>
                        <a:pt x="159" y="716"/>
                      </a:lnTo>
                      <a:lnTo>
                        <a:pt x="159" y="711"/>
                      </a:lnTo>
                      <a:lnTo>
                        <a:pt x="159" y="709"/>
                      </a:lnTo>
                      <a:lnTo>
                        <a:pt x="158" y="704"/>
                      </a:lnTo>
                      <a:lnTo>
                        <a:pt x="152" y="694"/>
                      </a:lnTo>
                      <a:lnTo>
                        <a:pt x="150" y="689"/>
                      </a:lnTo>
                      <a:lnTo>
                        <a:pt x="149" y="689"/>
                      </a:lnTo>
                      <a:lnTo>
                        <a:pt x="149" y="688"/>
                      </a:lnTo>
                      <a:lnTo>
                        <a:pt x="149" y="678"/>
                      </a:lnTo>
                      <a:lnTo>
                        <a:pt x="150" y="670"/>
                      </a:lnTo>
                      <a:lnTo>
                        <a:pt x="151" y="661"/>
                      </a:lnTo>
                      <a:lnTo>
                        <a:pt x="150" y="655"/>
                      </a:lnTo>
                      <a:lnTo>
                        <a:pt x="146" y="647"/>
                      </a:lnTo>
                      <a:lnTo>
                        <a:pt x="144" y="646"/>
                      </a:lnTo>
                      <a:lnTo>
                        <a:pt x="137" y="637"/>
                      </a:lnTo>
                      <a:lnTo>
                        <a:pt x="137" y="624"/>
                      </a:lnTo>
                      <a:lnTo>
                        <a:pt x="133" y="614"/>
                      </a:lnTo>
                      <a:lnTo>
                        <a:pt x="130" y="613"/>
                      </a:lnTo>
                      <a:lnTo>
                        <a:pt x="130" y="610"/>
                      </a:lnTo>
                      <a:lnTo>
                        <a:pt x="124" y="604"/>
                      </a:lnTo>
                      <a:lnTo>
                        <a:pt x="118" y="596"/>
                      </a:lnTo>
                      <a:lnTo>
                        <a:pt x="112" y="590"/>
                      </a:lnTo>
                      <a:lnTo>
                        <a:pt x="108" y="590"/>
                      </a:lnTo>
                      <a:lnTo>
                        <a:pt x="107" y="589"/>
                      </a:lnTo>
                      <a:lnTo>
                        <a:pt x="95" y="582"/>
                      </a:lnTo>
                      <a:lnTo>
                        <a:pt x="95" y="579"/>
                      </a:lnTo>
                      <a:lnTo>
                        <a:pt x="83" y="567"/>
                      </a:lnTo>
                      <a:lnTo>
                        <a:pt x="81" y="563"/>
                      </a:lnTo>
                      <a:lnTo>
                        <a:pt x="81" y="562"/>
                      </a:lnTo>
                      <a:lnTo>
                        <a:pt x="81" y="559"/>
                      </a:lnTo>
                      <a:lnTo>
                        <a:pt x="80" y="557"/>
                      </a:lnTo>
                      <a:lnTo>
                        <a:pt x="76" y="553"/>
                      </a:lnTo>
                      <a:lnTo>
                        <a:pt x="71" y="549"/>
                      </a:lnTo>
                      <a:lnTo>
                        <a:pt x="69" y="547"/>
                      </a:lnTo>
                      <a:lnTo>
                        <a:pt x="65" y="542"/>
                      </a:lnTo>
                      <a:lnTo>
                        <a:pt x="60" y="531"/>
                      </a:lnTo>
                      <a:lnTo>
                        <a:pt x="57" y="530"/>
                      </a:lnTo>
                      <a:lnTo>
                        <a:pt x="55" y="529"/>
                      </a:lnTo>
                      <a:lnTo>
                        <a:pt x="51" y="521"/>
                      </a:lnTo>
                      <a:lnTo>
                        <a:pt x="50" y="520"/>
                      </a:lnTo>
                      <a:lnTo>
                        <a:pt x="48" y="520"/>
                      </a:lnTo>
                      <a:lnTo>
                        <a:pt x="41" y="516"/>
                      </a:lnTo>
                      <a:lnTo>
                        <a:pt x="38" y="515"/>
                      </a:lnTo>
                      <a:lnTo>
                        <a:pt x="32" y="510"/>
                      </a:lnTo>
                      <a:lnTo>
                        <a:pt x="32" y="509"/>
                      </a:lnTo>
                      <a:lnTo>
                        <a:pt x="30" y="509"/>
                      </a:lnTo>
                      <a:lnTo>
                        <a:pt x="29" y="501"/>
                      </a:lnTo>
                      <a:lnTo>
                        <a:pt x="22" y="483"/>
                      </a:lnTo>
                      <a:lnTo>
                        <a:pt x="20" y="481"/>
                      </a:lnTo>
                      <a:lnTo>
                        <a:pt x="17" y="478"/>
                      </a:lnTo>
                      <a:lnTo>
                        <a:pt x="15" y="477"/>
                      </a:lnTo>
                      <a:lnTo>
                        <a:pt x="13" y="477"/>
                      </a:lnTo>
                      <a:lnTo>
                        <a:pt x="8" y="473"/>
                      </a:lnTo>
                      <a:lnTo>
                        <a:pt x="8" y="472"/>
                      </a:lnTo>
                      <a:lnTo>
                        <a:pt x="8" y="470"/>
                      </a:lnTo>
                      <a:lnTo>
                        <a:pt x="6" y="470"/>
                      </a:lnTo>
                      <a:lnTo>
                        <a:pt x="5" y="469"/>
                      </a:lnTo>
                      <a:lnTo>
                        <a:pt x="3" y="465"/>
                      </a:lnTo>
                      <a:lnTo>
                        <a:pt x="1" y="465"/>
                      </a:lnTo>
                      <a:lnTo>
                        <a:pt x="0" y="464"/>
                      </a:lnTo>
                      <a:lnTo>
                        <a:pt x="3" y="455"/>
                      </a:lnTo>
                      <a:lnTo>
                        <a:pt x="3" y="454"/>
                      </a:lnTo>
                      <a:lnTo>
                        <a:pt x="5" y="449"/>
                      </a:lnTo>
                      <a:lnTo>
                        <a:pt x="8" y="450"/>
                      </a:lnTo>
                      <a:lnTo>
                        <a:pt x="20" y="451"/>
                      </a:lnTo>
                      <a:lnTo>
                        <a:pt x="22" y="451"/>
                      </a:lnTo>
                      <a:lnTo>
                        <a:pt x="24" y="451"/>
                      </a:lnTo>
                      <a:lnTo>
                        <a:pt x="29" y="453"/>
                      </a:lnTo>
                      <a:lnTo>
                        <a:pt x="38" y="453"/>
                      </a:lnTo>
                      <a:lnTo>
                        <a:pt x="39" y="453"/>
                      </a:lnTo>
                      <a:lnTo>
                        <a:pt x="41" y="454"/>
                      </a:lnTo>
                      <a:lnTo>
                        <a:pt x="47" y="454"/>
                      </a:lnTo>
                      <a:lnTo>
                        <a:pt x="56" y="455"/>
                      </a:lnTo>
                      <a:lnTo>
                        <a:pt x="65" y="457"/>
                      </a:lnTo>
                      <a:lnTo>
                        <a:pt x="66" y="457"/>
                      </a:lnTo>
                      <a:lnTo>
                        <a:pt x="105" y="460"/>
                      </a:lnTo>
                      <a:lnTo>
                        <a:pt x="109" y="460"/>
                      </a:lnTo>
                      <a:lnTo>
                        <a:pt x="130" y="463"/>
                      </a:lnTo>
                      <a:lnTo>
                        <a:pt x="131" y="463"/>
                      </a:lnTo>
                      <a:lnTo>
                        <a:pt x="132" y="463"/>
                      </a:lnTo>
                      <a:lnTo>
                        <a:pt x="136" y="464"/>
                      </a:lnTo>
                      <a:lnTo>
                        <a:pt x="150" y="465"/>
                      </a:lnTo>
                      <a:lnTo>
                        <a:pt x="155" y="465"/>
                      </a:lnTo>
                      <a:lnTo>
                        <a:pt x="173" y="468"/>
                      </a:lnTo>
                      <a:lnTo>
                        <a:pt x="183" y="468"/>
                      </a:lnTo>
                      <a:lnTo>
                        <a:pt x="226" y="472"/>
                      </a:lnTo>
                      <a:lnTo>
                        <a:pt x="230" y="473"/>
                      </a:lnTo>
                      <a:lnTo>
                        <a:pt x="253" y="474"/>
                      </a:lnTo>
                      <a:lnTo>
                        <a:pt x="287" y="477"/>
                      </a:lnTo>
                      <a:lnTo>
                        <a:pt x="291" y="478"/>
                      </a:lnTo>
                      <a:lnTo>
                        <a:pt x="292" y="478"/>
                      </a:lnTo>
                      <a:lnTo>
                        <a:pt x="296" y="478"/>
                      </a:lnTo>
                      <a:lnTo>
                        <a:pt x="307" y="479"/>
                      </a:lnTo>
                      <a:lnTo>
                        <a:pt x="310" y="479"/>
                      </a:lnTo>
                      <a:lnTo>
                        <a:pt x="310" y="470"/>
                      </a:lnTo>
                      <a:lnTo>
                        <a:pt x="310" y="467"/>
                      </a:lnTo>
                      <a:lnTo>
                        <a:pt x="311" y="464"/>
                      </a:lnTo>
                      <a:lnTo>
                        <a:pt x="314" y="423"/>
                      </a:lnTo>
                      <a:lnTo>
                        <a:pt x="314" y="417"/>
                      </a:lnTo>
                      <a:lnTo>
                        <a:pt x="315" y="416"/>
                      </a:lnTo>
                      <a:lnTo>
                        <a:pt x="315" y="415"/>
                      </a:lnTo>
                      <a:lnTo>
                        <a:pt x="315" y="412"/>
                      </a:lnTo>
                      <a:lnTo>
                        <a:pt x="315" y="411"/>
                      </a:lnTo>
                      <a:lnTo>
                        <a:pt x="315" y="407"/>
                      </a:lnTo>
                      <a:lnTo>
                        <a:pt x="315" y="406"/>
                      </a:lnTo>
                      <a:lnTo>
                        <a:pt x="315" y="403"/>
                      </a:lnTo>
                      <a:lnTo>
                        <a:pt x="315" y="402"/>
                      </a:lnTo>
                      <a:lnTo>
                        <a:pt x="316" y="397"/>
                      </a:lnTo>
                      <a:lnTo>
                        <a:pt x="316" y="396"/>
                      </a:lnTo>
                      <a:lnTo>
                        <a:pt x="316" y="390"/>
                      </a:lnTo>
                      <a:lnTo>
                        <a:pt x="316" y="389"/>
                      </a:lnTo>
                      <a:lnTo>
                        <a:pt x="316" y="388"/>
                      </a:lnTo>
                      <a:lnTo>
                        <a:pt x="316" y="387"/>
                      </a:lnTo>
                      <a:lnTo>
                        <a:pt x="316" y="385"/>
                      </a:lnTo>
                      <a:lnTo>
                        <a:pt x="318" y="383"/>
                      </a:lnTo>
                      <a:lnTo>
                        <a:pt x="318" y="376"/>
                      </a:lnTo>
                      <a:lnTo>
                        <a:pt x="318" y="373"/>
                      </a:lnTo>
                      <a:lnTo>
                        <a:pt x="318" y="371"/>
                      </a:lnTo>
                      <a:lnTo>
                        <a:pt x="318" y="369"/>
                      </a:lnTo>
                      <a:lnTo>
                        <a:pt x="320" y="350"/>
                      </a:lnTo>
                      <a:lnTo>
                        <a:pt x="321" y="340"/>
                      </a:lnTo>
                      <a:lnTo>
                        <a:pt x="321" y="337"/>
                      </a:lnTo>
                      <a:lnTo>
                        <a:pt x="321" y="332"/>
                      </a:lnTo>
                      <a:lnTo>
                        <a:pt x="324" y="312"/>
                      </a:lnTo>
                      <a:lnTo>
                        <a:pt x="324" y="305"/>
                      </a:lnTo>
                      <a:lnTo>
                        <a:pt x="324" y="304"/>
                      </a:lnTo>
                      <a:lnTo>
                        <a:pt x="324" y="303"/>
                      </a:lnTo>
                      <a:lnTo>
                        <a:pt x="324" y="302"/>
                      </a:lnTo>
                      <a:lnTo>
                        <a:pt x="325" y="298"/>
                      </a:lnTo>
                      <a:lnTo>
                        <a:pt x="325" y="294"/>
                      </a:lnTo>
                      <a:lnTo>
                        <a:pt x="327" y="285"/>
                      </a:lnTo>
                      <a:lnTo>
                        <a:pt x="327" y="282"/>
                      </a:lnTo>
                      <a:lnTo>
                        <a:pt x="327" y="277"/>
                      </a:lnTo>
                      <a:lnTo>
                        <a:pt x="327" y="276"/>
                      </a:lnTo>
                      <a:lnTo>
                        <a:pt x="328" y="272"/>
                      </a:lnTo>
                      <a:lnTo>
                        <a:pt x="328" y="268"/>
                      </a:lnTo>
                      <a:lnTo>
                        <a:pt x="328" y="266"/>
                      </a:lnTo>
                      <a:lnTo>
                        <a:pt x="328" y="265"/>
                      </a:lnTo>
                      <a:lnTo>
                        <a:pt x="328" y="263"/>
                      </a:lnTo>
                      <a:lnTo>
                        <a:pt x="328" y="262"/>
                      </a:lnTo>
                      <a:lnTo>
                        <a:pt x="328" y="261"/>
                      </a:lnTo>
                      <a:lnTo>
                        <a:pt x="328" y="260"/>
                      </a:lnTo>
                      <a:lnTo>
                        <a:pt x="329" y="258"/>
                      </a:lnTo>
                      <a:lnTo>
                        <a:pt x="329" y="257"/>
                      </a:lnTo>
                      <a:lnTo>
                        <a:pt x="330" y="239"/>
                      </a:lnTo>
                      <a:lnTo>
                        <a:pt x="330" y="235"/>
                      </a:lnTo>
                      <a:lnTo>
                        <a:pt x="330" y="234"/>
                      </a:lnTo>
                      <a:lnTo>
                        <a:pt x="330" y="233"/>
                      </a:lnTo>
                      <a:lnTo>
                        <a:pt x="332" y="225"/>
                      </a:lnTo>
                      <a:lnTo>
                        <a:pt x="332" y="224"/>
                      </a:lnTo>
                      <a:lnTo>
                        <a:pt x="332" y="223"/>
                      </a:lnTo>
                      <a:lnTo>
                        <a:pt x="332" y="218"/>
                      </a:lnTo>
                      <a:lnTo>
                        <a:pt x="333" y="200"/>
                      </a:lnTo>
                      <a:lnTo>
                        <a:pt x="333" y="195"/>
                      </a:lnTo>
                      <a:lnTo>
                        <a:pt x="334" y="187"/>
                      </a:lnTo>
                      <a:lnTo>
                        <a:pt x="334" y="182"/>
                      </a:lnTo>
                      <a:lnTo>
                        <a:pt x="335" y="176"/>
                      </a:lnTo>
                      <a:lnTo>
                        <a:pt x="335" y="171"/>
                      </a:lnTo>
                      <a:lnTo>
                        <a:pt x="335" y="164"/>
                      </a:lnTo>
                      <a:lnTo>
                        <a:pt x="338" y="145"/>
                      </a:lnTo>
                      <a:lnTo>
                        <a:pt x="338" y="144"/>
                      </a:lnTo>
                      <a:lnTo>
                        <a:pt x="338" y="143"/>
                      </a:lnTo>
                      <a:lnTo>
                        <a:pt x="338" y="141"/>
                      </a:lnTo>
                      <a:lnTo>
                        <a:pt x="338" y="140"/>
                      </a:lnTo>
                      <a:lnTo>
                        <a:pt x="338" y="138"/>
                      </a:lnTo>
                      <a:lnTo>
                        <a:pt x="342" y="93"/>
                      </a:lnTo>
                      <a:lnTo>
                        <a:pt x="343" y="82"/>
                      </a:lnTo>
                      <a:lnTo>
                        <a:pt x="346" y="47"/>
                      </a:lnTo>
                      <a:lnTo>
                        <a:pt x="347" y="19"/>
                      </a:lnTo>
                      <a:lnTo>
                        <a:pt x="348" y="3"/>
                      </a:lnTo>
                      <a:lnTo>
                        <a:pt x="352" y="0"/>
                      </a:lnTo>
                      <a:lnTo>
                        <a:pt x="421" y="5"/>
                      </a:lnTo>
                      <a:lnTo>
                        <a:pt x="431" y="5"/>
                      </a:lnTo>
                      <a:lnTo>
                        <a:pt x="447" y="7"/>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2" name="Freeform 189"/>
                <p:cNvSpPr>
                  <a:spLocks/>
                </p:cNvSpPr>
                <p:nvPr/>
              </p:nvSpPr>
              <p:spPr bwMode="auto">
                <a:xfrm>
                  <a:off x="3697288" y="2782888"/>
                  <a:ext cx="730250" cy="941388"/>
                </a:xfrm>
                <a:custGeom>
                  <a:avLst/>
                  <a:gdLst>
                    <a:gd name="T0" fmla="*/ 317 w 460"/>
                    <a:gd name="T1" fmla="*/ 106 h 593"/>
                    <a:gd name="T2" fmla="*/ 310 w 460"/>
                    <a:gd name="T3" fmla="*/ 145 h 593"/>
                    <a:gd name="T4" fmla="*/ 389 w 460"/>
                    <a:gd name="T5" fmla="*/ 158 h 593"/>
                    <a:gd name="T6" fmla="*/ 399 w 460"/>
                    <a:gd name="T7" fmla="*/ 161 h 593"/>
                    <a:gd name="T8" fmla="*/ 413 w 460"/>
                    <a:gd name="T9" fmla="*/ 162 h 593"/>
                    <a:gd name="T10" fmla="*/ 455 w 460"/>
                    <a:gd name="T11" fmla="*/ 205 h 593"/>
                    <a:gd name="T12" fmla="*/ 453 w 460"/>
                    <a:gd name="T13" fmla="*/ 218 h 593"/>
                    <a:gd name="T14" fmla="*/ 448 w 460"/>
                    <a:gd name="T15" fmla="*/ 256 h 593"/>
                    <a:gd name="T16" fmla="*/ 440 w 460"/>
                    <a:gd name="T17" fmla="*/ 311 h 593"/>
                    <a:gd name="T18" fmla="*/ 431 w 460"/>
                    <a:gd name="T19" fmla="*/ 368 h 593"/>
                    <a:gd name="T20" fmla="*/ 429 w 460"/>
                    <a:gd name="T21" fmla="*/ 391 h 593"/>
                    <a:gd name="T22" fmla="*/ 421 w 460"/>
                    <a:gd name="T23" fmla="*/ 434 h 593"/>
                    <a:gd name="T24" fmla="*/ 417 w 460"/>
                    <a:gd name="T25" fmla="*/ 471 h 593"/>
                    <a:gd name="T26" fmla="*/ 415 w 460"/>
                    <a:gd name="T27" fmla="*/ 490 h 593"/>
                    <a:gd name="T28" fmla="*/ 412 w 460"/>
                    <a:gd name="T29" fmla="*/ 504 h 593"/>
                    <a:gd name="T30" fmla="*/ 410 w 460"/>
                    <a:gd name="T31" fmla="*/ 527 h 593"/>
                    <a:gd name="T32" fmla="*/ 408 w 460"/>
                    <a:gd name="T33" fmla="*/ 537 h 593"/>
                    <a:gd name="T34" fmla="*/ 406 w 460"/>
                    <a:gd name="T35" fmla="*/ 552 h 593"/>
                    <a:gd name="T36" fmla="*/ 402 w 460"/>
                    <a:gd name="T37" fmla="*/ 581 h 593"/>
                    <a:gd name="T38" fmla="*/ 401 w 460"/>
                    <a:gd name="T39" fmla="*/ 584 h 593"/>
                    <a:gd name="T40" fmla="*/ 389 w 460"/>
                    <a:gd name="T41" fmla="*/ 591 h 593"/>
                    <a:gd name="T42" fmla="*/ 382 w 460"/>
                    <a:gd name="T43" fmla="*/ 590 h 593"/>
                    <a:gd name="T44" fmla="*/ 373 w 460"/>
                    <a:gd name="T45" fmla="*/ 589 h 593"/>
                    <a:gd name="T46" fmla="*/ 296 w 460"/>
                    <a:gd name="T47" fmla="*/ 577 h 593"/>
                    <a:gd name="T48" fmla="*/ 228 w 460"/>
                    <a:gd name="T49" fmla="*/ 566 h 593"/>
                    <a:gd name="T50" fmla="*/ 210 w 460"/>
                    <a:gd name="T51" fmla="*/ 562 h 593"/>
                    <a:gd name="T52" fmla="*/ 121 w 460"/>
                    <a:gd name="T53" fmla="*/ 547 h 593"/>
                    <a:gd name="T54" fmla="*/ 121 w 460"/>
                    <a:gd name="T55" fmla="*/ 547 h 593"/>
                    <a:gd name="T56" fmla="*/ 92 w 460"/>
                    <a:gd name="T57" fmla="*/ 541 h 593"/>
                    <a:gd name="T58" fmla="*/ 8 w 460"/>
                    <a:gd name="T59" fmla="*/ 525 h 593"/>
                    <a:gd name="T60" fmla="*/ 3 w 460"/>
                    <a:gd name="T61" fmla="*/ 514 h 593"/>
                    <a:gd name="T62" fmla="*/ 7 w 460"/>
                    <a:gd name="T63" fmla="*/ 492 h 593"/>
                    <a:gd name="T64" fmla="*/ 9 w 460"/>
                    <a:gd name="T65" fmla="*/ 485 h 593"/>
                    <a:gd name="T66" fmla="*/ 12 w 460"/>
                    <a:gd name="T67" fmla="*/ 469 h 593"/>
                    <a:gd name="T68" fmla="*/ 17 w 460"/>
                    <a:gd name="T69" fmla="*/ 445 h 593"/>
                    <a:gd name="T70" fmla="*/ 17 w 460"/>
                    <a:gd name="T71" fmla="*/ 444 h 593"/>
                    <a:gd name="T72" fmla="*/ 26 w 460"/>
                    <a:gd name="T73" fmla="*/ 403 h 593"/>
                    <a:gd name="T74" fmla="*/ 33 w 460"/>
                    <a:gd name="T75" fmla="*/ 361 h 593"/>
                    <a:gd name="T76" fmla="*/ 36 w 460"/>
                    <a:gd name="T77" fmla="*/ 347 h 593"/>
                    <a:gd name="T78" fmla="*/ 67 w 460"/>
                    <a:gd name="T79" fmla="*/ 196 h 593"/>
                    <a:gd name="T80" fmla="*/ 75 w 460"/>
                    <a:gd name="T81" fmla="*/ 156 h 593"/>
                    <a:gd name="T82" fmla="*/ 81 w 460"/>
                    <a:gd name="T83" fmla="*/ 129 h 593"/>
                    <a:gd name="T84" fmla="*/ 105 w 460"/>
                    <a:gd name="T85" fmla="*/ 14 h 593"/>
                    <a:gd name="T86" fmla="*/ 117 w 460"/>
                    <a:gd name="T87" fmla="*/ 3 h 593"/>
                    <a:gd name="T88" fmla="*/ 152 w 460"/>
                    <a:gd name="T89" fmla="*/ 9 h 593"/>
                    <a:gd name="T90" fmla="*/ 183 w 460"/>
                    <a:gd name="T91" fmla="*/ 14 h 593"/>
                    <a:gd name="T92" fmla="*/ 190 w 460"/>
                    <a:gd name="T93" fmla="*/ 16 h 593"/>
                    <a:gd name="T94" fmla="*/ 196 w 460"/>
                    <a:gd name="T95" fmla="*/ 17 h 593"/>
                    <a:gd name="T96" fmla="*/ 205 w 460"/>
                    <a:gd name="T97" fmla="*/ 18 h 593"/>
                    <a:gd name="T98" fmla="*/ 224 w 460"/>
                    <a:gd name="T99" fmla="*/ 22 h 593"/>
                    <a:gd name="T100" fmla="*/ 239 w 460"/>
                    <a:gd name="T101" fmla="*/ 25 h 593"/>
                    <a:gd name="T102" fmla="*/ 263 w 460"/>
                    <a:gd name="T103" fmla="*/ 30 h 593"/>
                    <a:gd name="T104" fmla="*/ 294 w 460"/>
                    <a:gd name="T105" fmla="*/ 35 h 593"/>
                    <a:gd name="T106" fmla="*/ 300 w 460"/>
                    <a:gd name="T107" fmla="*/ 35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0" h="593">
                      <a:moveTo>
                        <a:pt x="328" y="40"/>
                      </a:moveTo>
                      <a:lnTo>
                        <a:pt x="321" y="84"/>
                      </a:lnTo>
                      <a:lnTo>
                        <a:pt x="317" y="106"/>
                      </a:lnTo>
                      <a:lnTo>
                        <a:pt x="317" y="107"/>
                      </a:lnTo>
                      <a:lnTo>
                        <a:pt x="314" y="119"/>
                      </a:lnTo>
                      <a:lnTo>
                        <a:pt x="310" y="145"/>
                      </a:lnTo>
                      <a:lnTo>
                        <a:pt x="351" y="153"/>
                      </a:lnTo>
                      <a:lnTo>
                        <a:pt x="385" y="158"/>
                      </a:lnTo>
                      <a:lnTo>
                        <a:pt x="389" y="158"/>
                      </a:lnTo>
                      <a:lnTo>
                        <a:pt x="389" y="158"/>
                      </a:lnTo>
                      <a:lnTo>
                        <a:pt x="399" y="161"/>
                      </a:lnTo>
                      <a:lnTo>
                        <a:pt x="399" y="161"/>
                      </a:lnTo>
                      <a:lnTo>
                        <a:pt x="411" y="162"/>
                      </a:lnTo>
                      <a:lnTo>
                        <a:pt x="411" y="162"/>
                      </a:lnTo>
                      <a:lnTo>
                        <a:pt x="413" y="162"/>
                      </a:lnTo>
                      <a:lnTo>
                        <a:pt x="449" y="167"/>
                      </a:lnTo>
                      <a:lnTo>
                        <a:pt x="460" y="168"/>
                      </a:lnTo>
                      <a:lnTo>
                        <a:pt x="455" y="205"/>
                      </a:lnTo>
                      <a:lnTo>
                        <a:pt x="455" y="205"/>
                      </a:lnTo>
                      <a:lnTo>
                        <a:pt x="453" y="218"/>
                      </a:lnTo>
                      <a:lnTo>
                        <a:pt x="453" y="218"/>
                      </a:lnTo>
                      <a:lnTo>
                        <a:pt x="449" y="251"/>
                      </a:lnTo>
                      <a:lnTo>
                        <a:pt x="448" y="256"/>
                      </a:lnTo>
                      <a:lnTo>
                        <a:pt x="448" y="256"/>
                      </a:lnTo>
                      <a:lnTo>
                        <a:pt x="446" y="269"/>
                      </a:lnTo>
                      <a:lnTo>
                        <a:pt x="446" y="269"/>
                      </a:lnTo>
                      <a:lnTo>
                        <a:pt x="440" y="311"/>
                      </a:lnTo>
                      <a:lnTo>
                        <a:pt x="438" y="328"/>
                      </a:lnTo>
                      <a:lnTo>
                        <a:pt x="435" y="342"/>
                      </a:lnTo>
                      <a:lnTo>
                        <a:pt x="431" y="368"/>
                      </a:lnTo>
                      <a:lnTo>
                        <a:pt x="429" y="387"/>
                      </a:lnTo>
                      <a:lnTo>
                        <a:pt x="429" y="387"/>
                      </a:lnTo>
                      <a:lnTo>
                        <a:pt x="429" y="391"/>
                      </a:lnTo>
                      <a:lnTo>
                        <a:pt x="429" y="391"/>
                      </a:lnTo>
                      <a:lnTo>
                        <a:pt x="425" y="410"/>
                      </a:lnTo>
                      <a:lnTo>
                        <a:pt x="421" y="434"/>
                      </a:lnTo>
                      <a:lnTo>
                        <a:pt x="418" y="457"/>
                      </a:lnTo>
                      <a:lnTo>
                        <a:pt x="417" y="471"/>
                      </a:lnTo>
                      <a:lnTo>
                        <a:pt x="417" y="471"/>
                      </a:lnTo>
                      <a:lnTo>
                        <a:pt x="415" y="487"/>
                      </a:lnTo>
                      <a:lnTo>
                        <a:pt x="415" y="487"/>
                      </a:lnTo>
                      <a:lnTo>
                        <a:pt x="415" y="490"/>
                      </a:lnTo>
                      <a:lnTo>
                        <a:pt x="413" y="499"/>
                      </a:lnTo>
                      <a:lnTo>
                        <a:pt x="413" y="504"/>
                      </a:lnTo>
                      <a:lnTo>
                        <a:pt x="412" y="504"/>
                      </a:lnTo>
                      <a:lnTo>
                        <a:pt x="411" y="516"/>
                      </a:lnTo>
                      <a:lnTo>
                        <a:pt x="411" y="518"/>
                      </a:lnTo>
                      <a:lnTo>
                        <a:pt x="410" y="527"/>
                      </a:lnTo>
                      <a:lnTo>
                        <a:pt x="410" y="527"/>
                      </a:lnTo>
                      <a:lnTo>
                        <a:pt x="410" y="528"/>
                      </a:lnTo>
                      <a:lnTo>
                        <a:pt x="408" y="537"/>
                      </a:lnTo>
                      <a:lnTo>
                        <a:pt x="408" y="537"/>
                      </a:lnTo>
                      <a:lnTo>
                        <a:pt x="407" y="541"/>
                      </a:lnTo>
                      <a:lnTo>
                        <a:pt x="406" y="552"/>
                      </a:lnTo>
                      <a:lnTo>
                        <a:pt x="402" y="580"/>
                      </a:lnTo>
                      <a:lnTo>
                        <a:pt x="402" y="580"/>
                      </a:lnTo>
                      <a:lnTo>
                        <a:pt x="402" y="581"/>
                      </a:lnTo>
                      <a:lnTo>
                        <a:pt x="401" y="582"/>
                      </a:lnTo>
                      <a:lnTo>
                        <a:pt x="401" y="584"/>
                      </a:lnTo>
                      <a:lnTo>
                        <a:pt x="401" y="584"/>
                      </a:lnTo>
                      <a:lnTo>
                        <a:pt x="401" y="585"/>
                      </a:lnTo>
                      <a:lnTo>
                        <a:pt x="399" y="593"/>
                      </a:lnTo>
                      <a:lnTo>
                        <a:pt x="389" y="591"/>
                      </a:lnTo>
                      <a:lnTo>
                        <a:pt x="384" y="590"/>
                      </a:lnTo>
                      <a:lnTo>
                        <a:pt x="383" y="590"/>
                      </a:lnTo>
                      <a:lnTo>
                        <a:pt x="382" y="590"/>
                      </a:lnTo>
                      <a:lnTo>
                        <a:pt x="382" y="590"/>
                      </a:lnTo>
                      <a:lnTo>
                        <a:pt x="382" y="590"/>
                      </a:lnTo>
                      <a:lnTo>
                        <a:pt x="373" y="589"/>
                      </a:lnTo>
                      <a:lnTo>
                        <a:pt x="373" y="589"/>
                      </a:lnTo>
                      <a:lnTo>
                        <a:pt x="323" y="581"/>
                      </a:lnTo>
                      <a:lnTo>
                        <a:pt x="296" y="577"/>
                      </a:lnTo>
                      <a:lnTo>
                        <a:pt x="284" y="574"/>
                      </a:lnTo>
                      <a:lnTo>
                        <a:pt x="263" y="571"/>
                      </a:lnTo>
                      <a:lnTo>
                        <a:pt x="228" y="566"/>
                      </a:lnTo>
                      <a:lnTo>
                        <a:pt x="211" y="562"/>
                      </a:lnTo>
                      <a:lnTo>
                        <a:pt x="211" y="562"/>
                      </a:lnTo>
                      <a:lnTo>
                        <a:pt x="210" y="562"/>
                      </a:lnTo>
                      <a:lnTo>
                        <a:pt x="135" y="549"/>
                      </a:lnTo>
                      <a:lnTo>
                        <a:pt x="135" y="549"/>
                      </a:lnTo>
                      <a:lnTo>
                        <a:pt x="121" y="547"/>
                      </a:lnTo>
                      <a:lnTo>
                        <a:pt x="121" y="547"/>
                      </a:lnTo>
                      <a:lnTo>
                        <a:pt x="121" y="547"/>
                      </a:lnTo>
                      <a:lnTo>
                        <a:pt x="121" y="547"/>
                      </a:lnTo>
                      <a:lnTo>
                        <a:pt x="120" y="546"/>
                      </a:lnTo>
                      <a:lnTo>
                        <a:pt x="115" y="546"/>
                      </a:lnTo>
                      <a:lnTo>
                        <a:pt x="92" y="541"/>
                      </a:lnTo>
                      <a:lnTo>
                        <a:pt x="87" y="541"/>
                      </a:lnTo>
                      <a:lnTo>
                        <a:pt x="8" y="525"/>
                      </a:lnTo>
                      <a:lnTo>
                        <a:pt x="8" y="525"/>
                      </a:lnTo>
                      <a:lnTo>
                        <a:pt x="0" y="523"/>
                      </a:lnTo>
                      <a:lnTo>
                        <a:pt x="3" y="514"/>
                      </a:lnTo>
                      <a:lnTo>
                        <a:pt x="3" y="514"/>
                      </a:lnTo>
                      <a:lnTo>
                        <a:pt x="7" y="494"/>
                      </a:lnTo>
                      <a:lnTo>
                        <a:pt x="7" y="494"/>
                      </a:lnTo>
                      <a:lnTo>
                        <a:pt x="7" y="492"/>
                      </a:lnTo>
                      <a:lnTo>
                        <a:pt x="7" y="492"/>
                      </a:lnTo>
                      <a:lnTo>
                        <a:pt x="9" y="485"/>
                      </a:lnTo>
                      <a:lnTo>
                        <a:pt x="9" y="485"/>
                      </a:lnTo>
                      <a:lnTo>
                        <a:pt x="11" y="472"/>
                      </a:lnTo>
                      <a:lnTo>
                        <a:pt x="12" y="471"/>
                      </a:lnTo>
                      <a:lnTo>
                        <a:pt x="12" y="469"/>
                      </a:lnTo>
                      <a:lnTo>
                        <a:pt x="12" y="469"/>
                      </a:lnTo>
                      <a:lnTo>
                        <a:pt x="13" y="460"/>
                      </a:lnTo>
                      <a:lnTo>
                        <a:pt x="17" y="445"/>
                      </a:lnTo>
                      <a:lnTo>
                        <a:pt x="17" y="445"/>
                      </a:lnTo>
                      <a:lnTo>
                        <a:pt x="17" y="445"/>
                      </a:lnTo>
                      <a:lnTo>
                        <a:pt x="17" y="444"/>
                      </a:lnTo>
                      <a:lnTo>
                        <a:pt x="18" y="439"/>
                      </a:lnTo>
                      <a:lnTo>
                        <a:pt x="22" y="419"/>
                      </a:lnTo>
                      <a:lnTo>
                        <a:pt x="26" y="403"/>
                      </a:lnTo>
                      <a:lnTo>
                        <a:pt x="31" y="377"/>
                      </a:lnTo>
                      <a:lnTo>
                        <a:pt x="31" y="377"/>
                      </a:lnTo>
                      <a:lnTo>
                        <a:pt x="33" y="361"/>
                      </a:lnTo>
                      <a:lnTo>
                        <a:pt x="33" y="361"/>
                      </a:lnTo>
                      <a:lnTo>
                        <a:pt x="35" y="359"/>
                      </a:lnTo>
                      <a:lnTo>
                        <a:pt x="36" y="347"/>
                      </a:lnTo>
                      <a:lnTo>
                        <a:pt x="55" y="257"/>
                      </a:lnTo>
                      <a:lnTo>
                        <a:pt x="63" y="219"/>
                      </a:lnTo>
                      <a:lnTo>
                        <a:pt x="67" y="196"/>
                      </a:lnTo>
                      <a:lnTo>
                        <a:pt x="75" y="157"/>
                      </a:lnTo>
                      <a:lnTo>
                        <a:pt x="75" y="157"/>
                      </a:lnTo>
                      <a:lnTo>
                        <a:pt x="75" y="156"/>
                      </a:lnTo>
                      <a:lnTo>
                        <a:pt x="81" y="133"/>
                      </a:lnTo>
                      <a:lnTo>
                        <a:pt x="81" y="130"/>
                      </a:lnTo>
                      <a:lnTo>
                        <a:pt x="81" y="129"/>
                      </a:lnTo>
                      <a:lnTo>
                        <a:pt x="86" y="105"/>
                      </a:lnTo>
                      <a:lnTo>
                        <a:pt x="102" y="26"/>
                      </a:lnTo>
                      <a:lnTo>
                        <a:pt x="105" y="14"/>
                      </a:lnTo>
                      <a:lnTo>
                        <a:pt x="105" y="14"/>
                      </a:lnTo>
                      <a:lnTo>
                        <a:pt x="107" y="0"/>
                      </a:lnTo>
                      <a:lnTo>
                        <a:pt x="117" y="3"/>
                      </a:lnTo>
                      <a:lnTo>
                        <a:pt x="125" y="4"/>
                      </a:lnTo>
                      <a:lnTo>
                        <a:pt x="128" y="4"/>
                      </a:lnTo>
                      <a:lnTo>
                        <a:pt x="152" y="9"/>
                      </a:lnTo>
                      <a:lnTo>
                        <a:pt x="154" y="9"/>
                      </a:lnTo>
                      <a:lnTo>
                        <a:pt x="154" y="9"/>
                      </a:lnTo>
                      <a:lnTo>
                        <a:pt x="183" y="14"/>
                      </a:lnTo>
                      <a:lnTo>
                        <a:pt x="183" y="14"/>
                      </a:lnTo>
                      <a:lnTo>
                        <a:pt x="185" y="14"/>
                      </a:lnTo>
                      <a:lnTo>
                        <a:pt x="190" y="16"/>
                      </a:lnTo>
                      <a:lnTo>
                        <a:pt x="192" y="16"/>
                      </a:lnTo>
                      <a:lnTo>
                        <a:pt x="192" y="16"/>
                      </a:lnTo>
                      <a:lnTo>
                        <a:pt x="196" y="17"/>
                      </a:lnTo>
                      <a:lnTo>
                        <a:pt x="196" y="17"/>
                      </a:lnTo>
                      <a:lnTo>
                        <a:pt x="200" y="17"/>
                      </a:lnTo>
                      <a:lnTo>
                        <a:pt x="205" y="18"/>
                      </a:lnTo>
                      <a:lnTo>
                        <a:pt x="210" y="20"/>
                      </a:lnTo>
                      <a:lnTo>
                        <a:pt x="224" y="22"/>
                      </a:lnTo>
                      <a:lnTo>
                        <a:pt x="224" y="22"/>
                      </a:lnTo>
                      <a:lnTo>
                        <a:pt x="229" y="22"/>
                      </a:lnTo>
                      <a:lnTo>
                        <a:pt x="238" y="25"/>
                      </a:lnTo>
                      <a:lnTo>
                        <a:pt x="239" y="25"/>
                      </a:lnTo>
                      <a:lnTo>
                        <a:pt x="246" y="26"/>
                      </a:lnTo>
                      <a:lnTo>
                        <a:pt x="249" y="27"/>
                      </a:lnTo>
                      <a:lnTo>
                        <a:pt x="263" y="30"/>
                      </a:lnTo>
                      <a:lnTo>
                        <a:pt x="263" y="30"/>
                      </a:lnTo>
                      <a:lnTo>
                        <a:pt x="266" y="30"/>
                      </a:lnTo>
                      <a:lnTo>
                        <a:pt x="294" y="35"/>
                      </a:lnTo>
                      <a:lnTo>
                        <a:pt x="300" y="35"/>
                      </a:lnTo>
                      <a:lnTo>
                        <a:pt x="300" y="35"/>
                      </a:lnTo>
                      <a:lnTo>
                        <a:pt x="300" y="35"/>
                      </a:lnTo>
                      <a:lnTo>
                        <a:pt x="328" y="40"/>
                      </a:lnTo>
                      <a:close/>
                    </a:path>
                  </a:pathLst>
                </a:custGeom>
                <a:solidFill>
                  <a:srgbClr val="91FF40"/>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3" name="Freeform 190"/>
                <p:cNvSpPr>
                  <a:spLocks/>
                </p:cNvSpPr>
                <p:nvPr/>
              </p:nvSpPr>
              <p:spPr bwMode="auto">
                <a:xfrm>
                  <a:off x="8540751" y="2109788"/>
                  <a:ext cx="217488" cy="425450"/>
                </a:xfrm>
                <a:custGeom>
                  <a:avLst/>
                  <a:gdLst>
                    <a:gd name="T0" fmla="*/ 70 w 137"/>
                    <a:gd name="T1" fmla="*/ 17 h 268"/>
                    <a:gd name="T2" fmla="*/ 109 w 137"/>
                    <a:gd name="T3" fmla="*/ 5 h 268"/>
                    <a:gd name="T4" fmla="*/ 130 w 137"/>
                    <a:gd name="T5" fmla="*/ 0 h 268"/>
                    <a:gd name="T6" fmla="*/ 126 w 137"/>
                    <a:gd name="T7" fmla="*/ 3 h 268"/>
                    <a:gd name="T8" fmla="*/ 126 w 137"/>
                    <a:gd name="T9" fmla="*/ 4 h 268"/>
                    <a:gd name="T10" fmla="*/ 131 w 137"/>
                    <a:gd name="T11" fmla="*/ 12 h 268"/>
                    <a:gd name="T12" fmla="*/ 127 w 137"/>
                    <a:gd name="T13" fmla="*/ 31 h 268"/>
                    <a:gd name="T14" fmla="*/ 135 w 137"/>
                    <a:gd name="T15" fmla="*/ 41 h 268"/>
                    <a:gd name="T16" fmla="*/ 136 w 137"/>
                    <a:gd name="T17" fmla="*/ 56 h 268"/>
                    <a:gd name="T18" fmla="*/ 128 w 137"/>
                    <a:gd name="T19" fmla="*/ 69 h 268"/>
                    <a:gd name="T20" fmla="*/ 127 w 137"/>
                    <a:gd name="T21" fmla="*/ 67 h 268"/>
                    <a:gd name="T22" fmla="*/ 124 w 137"/>
                    <a:gd name="T23" fmla="*/ 73 h 268"/>
                    <a:gd name="T24" fmla="*/ 112 w 137"/>
                    <a:gd name="T25" fmla="*/ 81 h 268"/>
                    <a:gd name="T26" fmla="*/ 109 w 137"/>
                    <a:gd name="T27" fmla="*/ 88 h 268"/>
                    <a:gd name="T28" fmla="*/ 114 w 137"/>
                    <a:gd name="T29" fmla="*/ 99 h 268"/>
                    <a:gd name="T30" fmla="*/ 114 w 137"/>
                    <a:gd name="T31" fmla="*/ 104 h 268"/>
                    <a:gd name="T32" fmla="*/ 114 w 137"/>
                    <a:gd name="T33" fmla="*/ 120 h 268"/>
                    <a:gd name="T34" fmla="*/ 116 w 137"/>
                    <a:gd name="T35" fmla="*/ 122 h 268"/>
                    <a:gd name="T36" fmla="*/ 113 w 137"/>
                    <a:gd name="T37" fmla="*/ 135 h 268"/>
                    <a:gd name="T38" fmla="*/ 113 w 137"/>
                    <a:gd name="T39" fmla="*/ 142 h 268"/>
                    <a:gd name="T40" fmla="*/ 109 w 137"/>
                    <a:gd name="T41" fmla="*/ 147 h 268"/>
                    <a:gd name="T42" fmla="*/ 108 w 137"/>
                    <a:gd name="T43" fmla="*/ 160 h 268"/>
                    <a:gd name="T44" fmla="*/ 107 w 137"/>
                    <a:gd name="T45" fmla="*/ 172 h 268"/>
                    <a:gd name="T46" fmla="*/ 109 w 137"/>
                    <a:gd name="T47" fmla="*/ 181 h 268"/>
                    <a:gd name="T48" fmla="*/ 110 w 137"/>
                    <a:gd name="T49" fmla="*/ 188 h 268"/>
                    <a:gd name="T50" fmla="*/ 112 w 137"/>
                    <a:gd name="T51" fmla="*/ 202 h 268"/>
                    <a:gd name="T52" fmla="*/ 114 w 137"/>
                    <a:gd name="T53" fmla="*/ 212 h 268"/>
                    <a:gd name="T54" fmla="*/ 118 w 137"/>
                    <a:gd name="T55" fmla="*/ 225 h 268"/>
                    <a:gd name="T56" fmla="*/ 113 w 137"/>
                    <a:gd name="T57" fmla="*/ 243 h 268"/>
                    <a:gd name="T58" fmla="*/ 119 w 137"/>
                    <a:gd name="T59" fmla="*/ 250 h 268"/>
                    <a:gd name="T60" fmla="*/ 124 w 137"/>
                    <a:gd name="T61" fmla="*/ 254 h 268"/>
                    <a:gd name="T62" fmla="*/ 90 w 137"/>
                    <a:gd name="T63" fmla="*/ 262 h 268"/>
                    <a:gd name="T64" fmla="*/ 84 w 137"/>
                    <a:gd name="T65" fmla="*/ 264 h 268"/>
                    <a:gd name="T66" fmla="*/ 65 w 137"/>
                    <a:gd name="T67" fmla="*/ 268 h 268"/>
                    <a:gd name="T68" fmla="*/ 62 w 137"/>
                    <a:gd name="T69" fmla="*/ 259 h 268"/>
                    <a:gd name="T70" fmla="*/ 60 w 137"/>
                    <a:gd name="T71" fmla="*/ 248 h 268"/>
                    <a:gd name="T72" fmla="*/ 52 w 137"/>
                    <a:gd name="T73" fmla="*/ 208 h 268"/>
                    <a:gd name="T74" fmla="*/ 51 w 137"/>
                    <a:gd name="T75" fmla="*/ 203 h 268"/>
                    <a:gd name="T76" fmla="*/ 47 w 137"/>
                    <a:gd name="T77" fmla="*/ 186 h 268"/>
                    <a:gd name="T78" fmla="*/ 39 w 137"/>
                    <a:gd name="T79" fmla="*/ 177 h 268"/>
                    <a:gd name="T80" fmla="*/ 34 w 137"/>
                    <a:gd name="T81" fmla="*/ 184 h 268"/>
                    <a:gd name="T82" fmla="*/ 30 w 137"/>
                    <a:gd name="T83" fmla="*/ 177 h 268"/>
                    <a:gd name="T84" fmla="*/ 32 w 137"/>
                    <a:gd name="T85" fmla="*/ 167 h 268"/>
                    <a:gd name="T86" fmla="*/ 32 w 137"/>
                    <a:gd name="T87" fmla="*/ 161 h 268"/>
                    <a:gd name="T88" fmla="*/ 28 w 137"/>
                    <a:gd name="T89" fmla="*/ 158 h 268"/>
                    <a:gd name="T90" fmla="*/ 24 w 137"/>
                    <a:gd name="T91" fmla="*/ 146 h 268"/>
                    <a:gd name="T92" fmla="*/ 19 w 137"/>
                    <a:gd name="T93" fmla="*/ 136 h 268"/>
                    <a:gd name="T94" fmla="*/ 19 w 137"/>
                    <a:gd name="T95" fmla="*/ 125 h 268"/>
                    <a:gd name="T96" fmla="*/ 22 w 137"/>
                    <a:gd name="T97" fmla="*/ 113 h 268"/>
                    <a:gd name="T98" fmla="*/ 19 w 137"/>
                    <a:gd name="T99" fmla="*/ 94 h 268"/>
                    <a:gd name="T100" fmla="*/ 16 w 137"/>
                    <a:gd name="T101" fmla="*/ 87 h 268"/>
                    <a:gd name="T102" fmla="*/ 11 w 137"/>
                    <a:gd name="T103" fmla="*/ 81 h 268"/>
                    <a:gd name="T104" fmla="*/ 8 w 137"/>
                    <a:gd name="T105" fmla="*/ 76 h 268"/>
                    <a:gd name="T106" fmla="*/ 4 w 137"/>
                    <a:gd name="T107" fmla="*/ 53 h 268"/>
                    <a:gd name="T108" fmla="*/ 0 w 137"/>
                    <a:gd name="T109" fmla="*/ 34 h 268"/>
                    <a:gd name="T110" fmla="*/ 23 w 137"/>
                    <a:gd name="T111" fmla="*/ 28 h 268"/>
                    <a:gd name="T112" fmla="*/ 47 w 137"/>
                    <a:gd name="T113" fmla="*/ 22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 h="268">
                      <a:moveTo>
                        <a:pt x="47" y="22"/>
                      </a:moveTo>
                      <a:lnTo>
                        <a:pt x="55" y="20"/>
                      </a:lnTo>
                      <a:lnTo>
                        <a:pt x="70" y="17"/>
                      </a:lnTo>
                      <a:lnTo>
                        <a:pt x="86" y="13"/>
                      </a:lnTo>
                      <a:lnTo>
                        <a:pt x="100" y="8"/>
                      </a:lnTo>
                      <a:lnTo>
                        <a:pt x="109" y="5"/>
                      </a:lnTo>
                      <a:lnTo>
                        <a:pt x="127" y="0"/>
                      </a:lnTo>
                      <a:lnTo>
                        <a:pt x="130" y="0"/>
                      </a:lnTo>
                      <a:lnTo>
                        <a:pt x="130" y="0"/>
                      </a:lnTo>
                      <a:lnTo>
                        <a:pt x="128" y="1"/>
                      </a:lnTo>
                      <a:lnTo>
                        <a:pt x="127" y="1"/>
                      </a:lnTo>
                      <a:lnTo>
                        <a:pt x="126" y="3"/>
                      </a:lnTo>
                      <a:lnTo>
                        <a:pt x="126" y="3"/>
                      </a:lnTo>
                      <a:lnTo>
                        <a:pt x="126" y="4"/>
                      </a:lnTo>
                      <a:lnTo>
                        <a:pt x="126" y="4"/>
                      </a:lnTo>
                      <a:lnTo>
                        <a:pt x="128" y="8"/>
                      </a:lnTo>
                      <a:lnTo>
                        <a:pt x="131" y="10"/>
                      </a:lnTo>
                      <a:lnTo>
                        <a:pt x="131" y="12"/>
                      </a:lnTo>
                      <a:lnTo>
                        <a:pt x="128" y="23"/>
                      </a:lnTo>
                      <a:lnTo>
                        <a:pt x="127" y="29"/>
                      </a:lnTo>
                      <a:lnTo>
                        <a:pt x="127" y="31"/>
                      </a:lnTo>
                      <a:lnTo>
                        <a:pt x="127" y="32"/>
                      </a:lnTo>
                      <a:lnTo>
                        <a:pt x="130" y="34"/>
                      </a:lnTo>
                      <a:lnTo>
                        <a:pt x="135" y="41"/>
                      </a:lnTo>
                      <a:lnTo>
                        <a:pt x="137" y="45"/>
                      </a:lnTo>
                      <a:lnTo>
                        <a:pt x="136" y="55"/>
                      </a:lnTo>
                      <a:lnTo>
                        <a:pt x="136" y="56"/>
                      </a:lnTo>
                      <a:lnTo>
                        <a:pt x="132" y="64"/>
                      </a:lnTo>
                      <a:lnTo>
                        <a:pt x="131" y="66"/>
                      </a:lnTo>
                      <a:lnTo>
                        <a:pt x="128" y="69"/>
                      </a:lnTo>
                      <a:lnTo>
                        <a:pt x="127" y="67"/>
                      </a:lnTo>
                      <a:lnTo>
                        <a:pt x="127" y="67"/>
                      </a:lnTo>
                      <a:lnTo>
                        <a:pt x="127" y="67"/>
                      </a:lnTo>
                      <a:lnTo>
                        <a:pt x="124" y="69"/>
                      </a:lnTo>
                      <a:lnTo>
                        <a:pt x="123" y="71"/>
                      </a:lnTo>
                      <a:lnTo>
                        <a:pt x="124" y="73"/>
                      </a:lnTo>
                      <a:lnTo>
                        <a:pt x="122" y="75"/>
                      </a:lnTo>
                      <a:lnTo>
                        <a:pt x="112" y="81"/>
                      </a:lnTo>
                      <a:lnTo>
                        <a:pt x="112" y="81"/>
                      </a:lnTo>
                      <a:lnTo>
                        <a:pt x="109" y="87"/>
                      </a:lnTo>
                      <a:lnTo>
                        <a:pt x="109" y="87"/>
                      </a:lnTo>
                      <a:lnTo>
                        <a:pt x="109" y="88"/>
                      </a:lnTo>
                      <a:lnTo>
                        <a:pt x="112" y="97"/>
                      </a:lnTo>
                      <a:lnTo>
                        <a:pt x="113" y="98"/>
                      </a:lnTo>
                      <a:lnTo>
                        <a:pt x="114" y="99"/>
                      </a:lnTo>
                      <a:lnTo>
                        <a:pt x="114" y="99"/>
                      </a:lnTo>
                      <a:lnTo>
                        <a:pt x="114" y="99"/>
                      </a:lnTo>
                      <a:lnTo>
                        <a:pt x="114" y="104"/>
                      </a:lnTo>
                      <a:lnTo>
                        <a:pt x="114" y="112"/>
                      </a:lnTo>
                      <a:lnTo>
                        <a:pt x="114" y="118"/>
                      </a:lnTo>
                      <a:lnTo>
                        <a:pt x="114" y="120"/>
                      </a:lnTo>
                      <a:lnTo>
                        <a:pt x="114" y="120"/>
                      </a:lnTo>
                      <a:lnTo>
                        <a:pt x="116" y="121"/>
                      </a:lnTo>
                      <a:lnTo>
                        <a:pt x="116" y="122"/>
                      </a:lnTo>
                      <a:lnTo>
                        <a:pt x="116" y="125"/>
                      </a:lnTo>
                      <a:lnTo>
                        <a:pt x="113" y="130"/>
                      </a:lnTo>
                      <a:lnTo>
                        <a:pt x="113" y="135"/>
                      </a:lnTo>
                      <a:lnTo>
                        <a:pt x="114" y="137"/>
                      </a:lnTo>
                      <a:lnTo>
                        <a:pt x="113" y="142"/>
                      </a:lnTo>
                      <a:lnTo>
                        <a:pt x="113" y="142"/>
                      </a:lnTo>
                      <a:lnTo>
                        <a:pt x="112" y="145"/>
                      </a:lnTo>
                      <a:lnTo>
                        <a:pt x="110" y="147"/>
                      </a:lnTo>
                      <a:lnTo>
                        <a:pt x="109" y="147"/>
                      </a:lnTo>
                      <a:lnTo>
                        <a:pt x="108" y="151"/>
                      </a:lnTo>
                      <a:lnTo>
                        <a:pt x="108" y="159"/>
                      </a:lnTo>
                      <a:lnTo>
                        <a:pt x="108" y="160"/>
                      </a:lnTo>
                      <a:lnTo>
                        <a:pt x="109" y="160"/>
                      </a:lnTo>
                      <a:lnTo>
                        <a:pt x="109" y="161"/>
                      </a:lnTo>
                      <a:lnTo>
                        <a:pt x="107" y="172"/>
                      </a:lnTo>
                      <a:lnTo>
                        <a:pt x="108" y="173"/>
                      </a:lnTo>
                      <a:lnTo>
                        <a:pt x="109" y="177"/>
                      </a:lnTo>
                      <a:lnTo>
                        <a:pt x="109" y="181"/>
                      </a:lnTo>
                      <a:lnTo>
                        <a:pt x="109" y="181"/>
                      </a:lnTo>
                      <a:lnTo>
                        <a:pt x="109" y="186"/>
                      </a:lnTo>
                      <a:lnTo>
                        <a:pt x="110" y="188"/>
                      </a:lnTo>
                      <a:lnTo>
                        <a:pt x="112" y="191"/>
                      </a:lnTo>
                      <a:lnTo>
                        <a:pt x="112" y="193"/>
                      </a:lnTo>
                      <a:lnTo>
                        <a:pt x="112" y="202"/>
                      </a:lnTo>
                      <a:lnTo>
                        <a:pt x="112" y="205"/>
                      </a:lnTo>
                      <a:lnTo>
                        <a:pt x="113" y="210"/>
                      </a:lnTo>
                      <a:lnTo>
                        <a:pt x="114" y="212"/>
                      </a:lnTo>
                      <a:lnTo>
                        <a:pt x="116" y="214"/>
                      </a:lnTo>
                      <a:lnTo>
                        <a:pt x="116" y="215"/>
                      </a:lnTo>
                      <a:lnTo>
                        <a:pt x="118" y="225"/>
                      </a:lnTo>
                      <a:lnTo>
                        <a:pt x="113" y="242"/>
                      </a:lnTo>
                      <a:lnTo>
                        <a:pt x="113" y="243"/>
                      </a:lnTo>
                      <a:lnTo>
                        <a:pt x="113" y="243"/>
                      </a:lnTo>
                      <a:lnTo>
                        <a:pt x="114" y="243"/>
                      </a:lnTo>
                      <a:lnTo>
                        <a:pt x="116" y="248"/>
                      </a:lnTo>
                      <a:lnTo>
                        <a:pt x="119" y="250"/>
                      </a:lnTo>
                      <a:lnTo>
                        <a:pt x="121" y="250"/>
                      </a:lnTo>
                      <a:lnTo>
                        <a:pt x="122" y="252"/>
                      </a:lnTo>
                      <a:lnTo>
                        <a:pt x="124" y="254"/>
                      </a:lnTo>
                      <a:lnTo>
                        <a:pt x="124" y="254"/>
                      </a:lnTo>
                      <a:lnTo>
                        <a:pt x="95" y="262"/>
                      </a:lnTo>
                      <a:lnTo>
                        <a:pt x="90" y="262"/>
                      </a:lnTo>
                      <a:lnTo>
                        <a:pt x="90" y="262"/>
                      </a:lnTo>
                      <a:lnTo>
                        <a:pt x="84" y="264"/>
                      </a:lnTo>
                      <a:lnTo>
                        <a:pt x="84" y="264"/>
                      </a:lnTo>
                      <a:lnTo>
                        <a:pt x="75" y="266"/>
                      </a:lnTo>
                      <a:lnTo>
                        <a:pt x="66" y="268"/>
                      </a:lnTo>
                      <a:lnTo>
                        <a:pt x="65" y="268"/>
                      </a:lnTo>
                      <a:lnTo>
                        <a:pt x="62" y="263"/>
                      </a:lnTo>
                      <a:lnTo>
                        <a:pt x="62" y="259"/>
                      </a:lnTo>
                      <a:lnTo>
                        <a:pt x="62" y="259"/>
                      </a:lnTo>
                      <a:lnTo>
                        <a:pt x="60" y="248"/>
                      </a:lnTo>
                      <a:lnTo>
                        <a:pt x="60" y="248"/>
                      </a:lnTo>
                      <a:lnTo>
                        <a:pt x="60" y="248"/>
                      </a:lnTo>
                      <a:lnTo>
                        <a:pt x="58" y="239"/>
                      </a:lnTo>
                      <a:lnTo>
                        <a:pt x="53" y="219"/>
                      </a:lnTo>
                      <a:lnTo>
                        <a:pt x="52" y="208"/>
                      </a:lnTo>
                      <a:lnTo>
                        <a:pt x="51" y="205"/>
                      </a:lnTo>
                      <a:lnTo>
                        <a:pt x="51" y="203"/>
                      </a:lnTo>
                      <a:lnTo>
                        <a:pt x="51" y="203"/>
                      </a:lnTo>
                      <a:lnTo>
                        <a:pt x="51" y="203"/>
                      </a:lnTo>
                      <a:lnTo>
                        <a:pt x="47" y="188"/>
                      </a:lnTo>
                      <a:lnTo>
                        <a:pt x="47" y="186"/>
                      </a:lnTo>
                      <a:lnTo>
                        <a:pt x="46" y="186"/>
                      </a:lnTo>
                      <a:lnTo>
                        <a:pt x="39" y="177"/>
                      </a:lnTo>
                      <a:lnTo>
                        <a:pt x="39" y="177"/>
                      </a:lnTo>
                      <a:lnTo>
                        <a:pt x="35" y="179"/>
                      </a:lnTo>
                      <a:lnTo>
                        <a:pt x="35" y="179"/>
                      </a:lnTo>
                      <a:lnTo>
                        <a:pt x="34" y="184"/>
                      </a:lnTo>
                      <a:lnTo>
                        <a:pt x="32" y="184"/>
                      </a:lnTo>
                      <a:lnTo>
                        <a:pt x="32" y="183"/>
                      </a:lnTo>
                      <a:lnTo>
                        <a:pt x="30" y="177"/>
                      </a:lnTo>
                      <a:lnTo>
                        <a:pt x="32" y="174"/>
                      </a:lnTo>
                      <a:lnTo>
                        <a:pt x="32" y="173"/>
                      </a:lnTo>
                      <a:lnTo>
                        <a:pt x="32" y="167"/>
                      </a:lnTo>
                      <a:lnTo>
                        <a:pt x="33" y="165"/>
                      </a:lnTo>
                      <a:lnTo>
                        <a:pt x="33" y="163"/>
                      </a:lnTo>
                      <a:lnTo>
                        <a:pt x="32" y="161"/>
                      </a:lnTo>
                      <a:lnTo>
                        <a:pt x="29" y="160"/>
                      </a:lnTo>
                      <a:lnTo>
                        <a:pt x="29" y="160"/>
                      </a:lnTo>
                      <a:lnTo>
                        <a:pt x="28" y="158"/>
                      </a:lnTo>
                      <a:lnTo>
                        <a:pt x="25" y="150"/>
                      </a:lnTo>
                      <a:lnTo>
                        <a:pt x="24" y="147"/>
                      </a:lnTo>
                      <a:lnTo>
                        <a:pt x="24" y="146"/>
                      </a:lnTo>
                      <a:lnTo>
                        <a:pt x="23" y="139"/>
                      </a:lnTo>
                      <a:lnTo>
                        <a:pt x="22" y="137"/>
                      </a:lnTo>
                      <a:lnTo>
                        <a:pt x="19" y="136"/>
                      </a:lnTo>
                      <a:lnTo>
                        <a:pt x="19" y="136"/>
                      </a:lnTo>
                      <a:lnTo>
                        <a:pt x="19" y="132"/>
                      </a:lnTo>
                      <a:lnTo>
                        <a:pt x="19" y="125"/>
                      </a:lnTo>
                      <a:lnTo>
                        <a:pt x="19" y="121"/>
                      </a:lnTo>
                      <a:lnTo>
                        <a:pt x="20" y="116"/>
                      </a:lnTo>
                      <a:lnTo>
                        <a:pt x="22" y="113"/>
                      </a:lnTo>
                      <a:lnTo>
                        <a:pt x="22" y="112"/>
                      </a:lnTo>
                      <a:lnTo>
                        <a:pt x="19" y="98"/>
                      </a:lnTo>
                      <a:lnTo>
                        <a:pt x="19" y="94"/>
                      </a:lnTo>
                      <a:lnTo>
                        <a:pt x="19" y="93"/>
                      </a:lnTo>
                      <a:lnTo>
                        <a:pt x="18" y="89"/>
                      </a:lnTo>
                      <a:lnTo>
                        <a:pt x="16" y="87"/>
                      </a:lnTo>
                      <a:lnTo>
                        <a:pt x="13" y="83"/>
                      </a:lnTo>
                      <a:lnTo>
                        <a:pt x="13" y="83"/>
                      </a:lnTo>
                      <a:lnTo>
                        <a:pt x="11" y="81"/>
                      </a:lnTo>
                      <a:lnTo>
                        <a:pt x="11" y="81"/>
                      </a:lnTo>
                      <a:lnTo>
                        <a:pt x="10" y="80"/>
                      </a:lnTo>
                      <a:lnTo>
                        <a:pt x="8" y="76"/>
                      </a:lnTo>
                      <a:lnTo>
                        <a:pt x="8" y="66"/>
                      </a:lnTo>
                      <a:lnTo>
                        <a:pt x="6" y="59"/>
                      </a:lnTo>
                      <a:lnTo>
                        <a:pt x="4" y="53"/>
                      </a:lnTo>
                      <a:lnTo>
                        <a:pt x="2" y="45"/>
                      </a:lnTo>
                      <a:lnTo>
                        <a:pt x="0" y="36"/>
                      </a:lnTo>
                      <a:lnTo>
                        <a:pt x="0" y="34"/>
                      </a:lnTo>
                      <a:lnTo>
                        <a:pt x="11" y="32"/>
                      </a:lnTo>
                      <a:lnTo>
                        <a:pt x="18" y="29"/>
                      </a:lnTo>
                      <a:lnTo>
                        <a:pt x="23" y="28"/>
                      </a:lnTo>
                      <a:lnTo>
                        <a:pt x="23" y="28"/>
                      </a:lnTo>
                      <a:lnTo>
                        <a:pt x="34" y="26"/>
                      </a:lnTo>
                      <a:lnTo>
                        <a:pt x="47" y="22"/>
                      </a:lnTo>
                      <a:close/>
                    </a:path>
                  </a:pathLst>
                </a:custGeom>
                <a:solidFill>
                  <a:srgbClr val="91FF40"/>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4" name="Freeform 191"/>
                <p:cNvSpPr>
                  <a:spLocks noEditPoints="1"/>
                </p:cNvSpPr>
                <p:nvPr/>
              </p:nvSpPr>
              <p:spPr bwMode="auto">
                <a:xfrm>
                  <a:off x="7585076" y="3213100"/>
                  <a:ext cx="1016000" cy="588963"/>
                </a:xfrm>
                <a:custGeom>
                  <a:avLst/>
                  <a:gdLst>
                    <a:gd name="T0" fmla="*/ 583 w 640"/>
                    <a:gd name="T1" fmla="*/ 121 h 371"/>
                    <a:gd name="T2" fmla="*/ 629 w 640"/>
                    <a:gd name="T3" fmla="*/ 118 h 371"/>
                    <a:gd name="T4" fmla="*/ 624 w 640"/>
                    <a:gd name="T5" fmla="*/ 153 h 371"/>
                    <a:gd name="T6" fmla="*/ 616 w 640"/>
                    <a:gd name="T7" fmla="*/ 183 h 371"/>
                    <a:gd name="T8" fmla="*/ 610 w 640"/>
                    <a:gd name="T9" fmla="*/ 206 h 371"/>
                    <a:gd name="T10" fmla="*/ 597 w 640"/>
                    <a:gd name="T11" fmla="*/ 192 h 371"/>
                    <a:gd name="T12" fmla="*/ 597 w 640"/>
                    <a:gd name="T13" fmla="*/ 164 h 371"/>
                    <a:gd name="T14" fmla="*/ 601 w 640"/>
                    <a:gd name="T15" fmla="*/ 139 h 371"/>
                    <a:gd name="T16" fmla="*/ 610 w 640"/>
                    <a:gd name="T17" fmla="*/ 123 h 371"/>
                    <a:gd name="T18" fmla="*/ 625 w 640"/>
                    <a:gd name="T19" fmla="*/ 104 h 371"/>
                    <a:gd name="T20" fmla="*/ 418 w 640"/>
                    <a:gd name="T21" fmla="*/ 13 h 371"/>
                    <a:gd name="T22" fmla="*/ 441 w 640"/>
                    <a:gd name="T23" fmla="*/ 15 h 371"/>
                    <a:gd name="T24" fmla="*/ 462 w 640"/>
                    <a:gd name="T25" fmla="*/ 31 h 371"/>
                    <a:gd name="T26" fmla="*/ 482 w 640"/>
                    <a:gd name="T27" fmla="*/ 43 h 371"/>
                    <a:gd name="T28" fmla="*/ 476 w 640"/>
                    <a:gd name="T29" fmla="*/ 70 h 371"/>
                    <a:gd name="T30" fmla="*/ 470 w 640"/>
                    <a:gd name="T31" fmla="*/ 83 h 371"/>
                    <a:gd name="T32" fmla="*/ 476 w 640"/>
                    <a:gd name="T33" fmla="*/ 102 h 371"/>
                    <a:gd name="T34" fmla="*/ 495 w 640"/>
                    <a:gd name="T35" fmla="*/ 97 h 371"/>
                    <a:gd name="T36" fmla="*/ 509 w 640"/>
                    <a:gd name="T37" fmla="*/ 112 h 371"/>
                    <a:gd name="T38" fmla="*/ 528 w 640"/>
                    <a:gd name="T39" fmla="*/ 111 h 371"/>
                    <a:gd name="T40" fmla="*/ 550 w 640"/>
                    <a:gd name="T41" fmla="*/ 126 h 371"/>
                    <a:gd name="T42" fmla="*/ 563 w 640"/>
                    <a:gd name="T43" fmla="*/ 142 h 371"/>
                    <a:gd name="T44" fmla="*/ 566 w 640"/>
                    <a:gd name="T45" fmla="*/ 160 h 371"/>
                    <a:gd name="T46" fmla="*/ 546 w 640"/>
                    <a:gd name="T47" fmla="*/ 155 h 371"/>
                    <a:gd name="T48" fmla="*/ 527 w 640"/>
                    <a:gd name="T49" fmla="*/ 142 h 371"/>
                    <a:gd name="T50" fmla="*/ 540 w 640"/>
                    <a:gd name="T51" fmla="*/ 153 h 371"/>
                    <a:gd name="T52" fmla="*/ 559 w 640"/>
                    <a:gd name="T53" fmla="*/ 167 h 371"/>
                    <a:gd name="T54" fmla="*/ 570 w 640"/>
                    <a:gd name="T55" fmla="*/ 170 h 371"/>
                    <a:gd name="T56" fmla="*/ 574 w 640"/>
                    <a:gd name="T57" fmla="*/ 191 h 371"/>
                    <a:gd name="T58" fmla="*/ 565 w 640"/>
                    <a:gd name="T59" fmla="*/ 192 h 371"/>
                    <a:gd name="T60" fmla="*/ 560 w 640"/>
                    <a:gd name="T61" fmla="*/ 203 h 371"/>
                    <a:gd name="T62" fmla="*/ 577 w 640"/>
                    <a:gd name="T63" fmla="*/ 210 h 371"/>
                    <a:gd name="T64" fmla="*/ 575 w 640"/>
                    <a:gd name="T65" fmla="*/ 226 h 371"/>
                    <a:gd name="T66" fmla="*/ 559 w 640"/>
                    <a:gd name="T67" fmla="*/ 221 h 371"/>
                    <a:gd name="T68" fmla="*/ 546 w 640"/>
                    <a:gd name="T69" fmla="*/ 209 h 371"/>
                    <a:gd name="T70" fmla="*/ 545 w 640"/>
                    <a:gd name="T71" fmla="*/ 216 h 371"/>
                    <a:gd name="T72" fmla="*/ 551 w 640"/>
                    <a:gd name="T73" fmla="*/ 224 h 371"/>
                    <a:gd name="T74" fmla="*/ 568 w 640"/>
                    <a:gd name="T75" fmla="*/ 233 h 371"/>
                    <a:gd name="T76" fmla="*/ 580 w 640"/>
                    <a:gd name="T77" fmla="*/ 231 h 371"/>
                    <a:gd name="T78" fmla="*/ 602 w 640"/>
                    <a:gd name="T79" fmla="*/ 229 h 371"/>
                    <a:gd name="T80" fmla="*/ 622 w 640"/>
                    <a:gd name="T81" fmla="*/ 264 h 371"/>
                    <a:gd name="T82" fmla="*/ 516 w 640"/>
                    <a:gd name="T83" fmla="*/ 289 h 371"/>
                    <a:gd name="T84" fmla="*/ 404 w 640"/>
                    <a:gd name="T85" fmla="*/ 311 h 371"/>
                    <a:gd name="T86" fmla="*/ 339 w 640"/>
                    <a:gd name="T87" fmla="*/ 324 h 371"/>
                    <a:gd name="T88" fmla="*/ 230 w 640"/>
                    <a:gd name="T89" fmla="*/ 341 h 371"/>
                    <a:gd name="T90" fmla="*/ 123 w 640"/>
                    <a:gd name="T91" fmla="*/ 355 h 371"/>
                    <a:gd name="T92" fmla="*/ 56 w 640"/>
                    <a:gd name="T93" fmla="*/ 365 h 371"/>
                    <a:gd name="T94" fmla="*/ 25 w 640"/>
                    <a:gd name="T95" fmla="*/ 357 h 371"/>
                    <a:gd name="T96" fmla="*/ 61 w 640"/>
                    <a:gd name="T97" fmla="*/ 329 h 371"/>
                    <a:gd name="T98" fmla="*/ 66 w 640"/>
                    <a:gd name="T99" fmla="*/ 318 h 371"/>
                    <a:gd name="T100" fmla="*/ 124 w 640"/>
                    <a:gd name="T101" fmla="*/ 256 h 371"/>
                    <a:gd name="T102" fmla="*/ 132 w 640"/>
                    <a:gd name="T103" fmla="*/ 273 h 371"/>
                    <a:gd name="T104" fmla="*/ 146 w 640"/>
                    <a:gd name="T105" fmla="*/ 281 h 371"/>
                    <a:gd name="T106" fmla="*/ 186 w 640"/>
                    <a:gd name="T107" fmla="*/ 275 h 371"/>
                    <a:gd name="T108" fmla="*/ 212 w 640"/>
                    <a:gd name="T109" fmla="*/ 249 h 371"/>
                    <a:gd name="T110" fmla="*/ 251 w 640"/>
                    <a:gd name="T111" fmla="*/ 231 h 371"/>
                    <a:gd name="T112" fmla="*/ 254 w 640"/>
                    <a:gd name="T113" fmla="*/ 207 h 371"/>
                    <a:gd name="T114" fmla="*/ 272 w 640"/>
                    <a:gd name="T115" fmla="*/ 158 h 371"/>
                    <a:gd name="T116" fmla="*/ 293 w 640"/>
                    <a:gd name="T117" fmla="*/ 113 h 371"/>
                    <a:gd name="T118" fmla="*/ 324 w 640"/>
                    <a:gd name="T119" fmla="*/ 101 h 371"/>
                    <a:gd name="T120" fmla="*/ 352 w 640"/>
                    <a:gd name="T121" fmla="*/ 64 h 371"/>
                    <a:gd name="T122" fmla="*/ 367 w 640"/>
                    <a:gd name="T123" fmla="*/ 28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0" h="371">
                      <a:moveTo>
                        <a:pt x="588" y="135"/>
                      </a:moveTo>
                      <a:lnTo>
                        <a:pt x="587" y="136"/>
                      </a:lnTo>
                      <a:lnTo>
                        <a:pt x="587" y="135"/>
                      </a:lnTo>
                      <a:lnTo>
                        <a:pt x="585" y="132"/>
                      </a:lnTo>
                      <a:lnTo>
                        <a:pt x="585" y="131"/>
                      </a:lnTo>
                      <a:lnTo>
                        <a:pt x="587" y="132"/>
                      </a:lnTo>
                      <a:lnTo>
                        <a:pt x="588" y="132"/>
                      </a:lnTo>
                      <a:lnTo>
                        <a:pt x="588" y="134"/>
                      </a:lnTo>
                      <a:lnTo>
                        <a:pt x="588" y="135"/>
                      </a:lnTo>
                      <a:close/>
                      <a:moveTo>
                        <a:pt x="579" y="121"/>
                      </a:moveTo>
                      <a:lnTo>
                        <a:pt x="580" y="121"/>
                      </a:lnTo>
                      <a:lnTo>
                        <a:pt x="582" y="121"/>
                      </a:lnTo>
                      <a:lnTo>
                        <a:pt x="583" y="120"/>
                      </a:lnTo>
                      <a:lnTo>
                        <a:pt x="583" y="121"/>
                      </a:lnTo>
                      <a:lnTo>
                        <a:pt x="582" y="122"/>
                      </a:lnTo>
                      <a:lnTo>
                        <a:pt x="582" y="125"/>
                      </a:lnTo>
                      <a:lnTo>
                        <a:pt x="580" y="123"/>
                      </a:lnTo>
                      <a:lnTo>
                        <a:pt x="579" y="121"/>
                      </a:lnTo>
                      <a:close/>
                      <a:moveTo>
                        <a:pt x="637" y="107"/>
                      </a:moveTo>
                      <a:lnTo>
                        <a:pt x="636" y="112"/>
                      </a:lnTo>
                      <a:lnTo>
                        <a:pt x="636" y="115"/>
                      </a:lnTo>
                      <a:lnTo>
                        <a:pt x="635" y="117"/>
                      </a:lnTo>
                      <a:lnTo>
                        <a:pt x="635" y="118"/>
                      </a:lnTo>
                      <a:lnTo>
                        <a:pt x="634" y="118"/>
                      </a:lnTo>
                      <a:lnTo>
                        <a:pt x="634" y="120"/>
                      </a:lnTo>
                      <a:lnTo>
                        <a:pt x="632" y="118"/>
                      </a:lnTo>
                      <a:lnTo>
                        <a:pt x="631" y="118"/>
                      </a:lnTo>
                      <a:lnTo>
                        <a:pt x="629" y="118"/>
                      </a:lnTo>
                      <a:lnTo>
                        <a:pt x="627" y="120"/>
                      </a:lnTo>
                      <a:lnTo>
                        <a:pt x="626" y="121"/>
                      </a:lnTo>
                      <a:lnTo>
                        <a:pt x="625" y="123"/>
                      </a:lnTo>
                      <a:lnTo>
                        <a:pt x="624" y="127"/>
                      </a:lnTo>
                      <a:lnTo>
                        <a:pt x="622" y="135"/>
                      </a:lnTo>
                      <a:lnTo>
                        <a:pt x="622" y="136"/>
                      </a:lnTo>
                      <a:lnTo>
                        <a:pt x="622" y="139"/>
                      </a:lnTo>
                      <a:lnTo>
                        <a:pt x="621" y="141"/>
                      </a:lnTo>
                      <a:lnTo>
                        <a:pt x="622" y="144"/>
                      </a:lnTo>
                      <a:lnTo>
                        <a:pt x="621" y="148"/>
                      </a:lnTo>
                      <a:lnTo>
                        <a:pt x="621" y="150"/>
                      </a:lnTo>
                      <a:lnTo>
                        <a:pt x="621" y="151"/>
                      </a:lnTo>
                      <a:lnTo>
                        <a:pt x="622" y="153"/>
                      </a:lnTo>
                      <a:lnTo>
                        <a:pt x="624" y="153"/>
                      </a:lnTo>
                      <a:lnTo>
                        <a:pt x="622" y="155"/>
                      </a:lnTo>
                      <a:lnTo>
                        <a:pt x="621" y="159"/>
                      </a:lnTo>
                      <a:lnTo>
                        <a:pt x="620" y="164"/>
                      </a:lnTo>
                      <a:lnTo>
                        <a:pt x="620" y="165"/>
                      </a:lnTo>
                      <a:lnTo>
                        <a:pt x="621" y="165"/>
                      </a:lnTo>
                      <a:lnTo>
                        <a:pt x="621" y="167"/>
                      </a:lnTo>
                      <a:lnTo>
                        <a:pt x="621" y="168"/>
                      </a:lnTo>
                      <a:lnTo>
                        <a:pt x="621" y="169"/>
                      </a:lnTo>
                      <a:lnTo>
                        <a:pt x="620" y="172"/>
                      </a:lnTo>
                      <a:lnTo>
                        <a:pt x="618" y="175"/>
                      </a:lnTo>
                      <a:lnTo>
                        <a:pt x="618" y="177"/>
                      </a:lnTo>
                      <a:lnTo>
                        <a:pt x="618" y="178"/>
                      </a:lnTo>
                      <a:lnTo>
                        <a:pt x="617" y="181"/>
                      </a:lnTo>
                      <a:lnTo>
                        <a:pt x="616" y="183"/>
                      </a:lnTo>
                      <a:lnTo>
                        <a:pt x="616" y="184"/>
                      </a:lnTo>
                      <a:lnTo>
                        <a:pt x="615" y="184"/>
                      </a:lnTo>
                      <a:lnTo>
                        <a:pt x="613" y="186"/>
                      </a:lnTo>
                      <a:lnTo>
                        <a:pt x="615" y="187"/>
                      </a:lnTo>
                      <a:lnTo>
                        <a:pt x="615" y="189"/>
                      </a:lnTo>
                      <a:lnTo>
                        <a:pt x="616" y="191"/>
                      </a:lnTo>
                      <a:lnTo>
                        <a:pt x="616" y="192"/>
                      </a:lnTo>
                      <a:lnTo>
                        <a:pt x="616" y="195"/>
                      </a:lnTo>
                      <a:lnTo>
                        <a:pt x="616" y="196"/>
                      </a:lnTo>
                      <a:lnTo>
                        <a:pt x="615" y="198"/>
                      </a:lnTo>
                      <a:lnTo>
                        <a:pt x="611" y="203"/>
                      </a:lnTo>
                      <a:lnTo>
                        <a:pt x="611" y="205"/>
                      </a:lnTo>
                      <a:lnTo>
                        <a:pt x="611" y="206"/>
                      </a:lnTo>
                      <a:lnTo>
                        <a:pt x="610" y="206"/>
                      </a:lnTo>
                      <a:lnTo>
                        <a:pt x="608" y="206"/>
                      </a:lnTo>
                      <a:lnTo>
                        <a:pt x="607" y="205"/>
                      </a:lnTo>
                      <a:lnTo>
                        <a:pt x="607" y="206"/>
                      </a:lnTo>
                      <a:lnTo>
                        <a:pt x="606" y="206"/>
                      </a:lnTo>
                      <a:lnTo>
                        <a:pt x="604" y="207"/>
                      </a:lnTo>
                      <a:lnTo>
                        <a:pt x="604" y="206"/>
                      </a:lnTo>
                      <a:lnTo>
                        <a:pt x="603" y="203"/>
                      </a:lnTo>
                      <a:lnTo>
                        <a:pt x="601" y="200"/>
                      </a:lnTo>
                      <a:lnTo>
                        <a:pt x="599" y="200"/>
                      </a:lnTo>
                      <a:lnTo>
                        <a:pt x="599" y="198"/>
                      </a:lnTo>
                      <a:lnTo>
                        <a:pt x="598" y="197"/>
                      </a:lnTo>
                      <a:lnTo>
                        <a:pt x="598" y="196"/>
                      </a:lnTo>
                      <a:lnTo>
                        <a:pt x="597" y="193"/>
                      </a:lnTo>
                      <a:lnTo>
                        <a:pt x="597" y="192"/>
                      </a:lnTo>
                      <a:lnTo>
                        <a:pt x="597" y="191"/>
                      </a:lnTo>
                      <a:lnTo>
                        <a:pt x="597" y="189"/>
                      </a:lnTo>
                      <a:lnTo>
                        <a:pt x="596" y="187"/>
                      </a:lnTo>
                      <a:lnTo>
                        <a:pt x="596" y="186"/>
                      </a:lnTo>
                      <a:lnTo>
                        <a:pt x="597" y="183"/>
                      </a:lnTo>
                      <a:lnTo>
                        <a:pt x="597" y="181"/>
                      </a:lnTo>
                      <a:lnTo>
                        <a:pt x="597" y="177"/>
                      </a:lnTo>
                      <a:lnTo>
                        <a:pt x="597" y="175"/>
                      </a:lnTo>
                      <a:lnTo>
                        <a:pt x="596" y="174"/>
                      </a:lnTo>
                      <a:lnTo>
                        <a:pt x="597" y="173"/>
                      </a:lnTo>
                      <a:lnTo>
                        <a:pt x="597" y="170"/>
                      </a:lnTo>
                      <a:lnTo>
                        <a:pt x="597" y="169"/>
                      </a:lnTo>
                      <a:lnTo>
                        <a:pt x="597" y="167"/>
                      </a:lnTo>
                      <a:lnTo>
                        <a:pt x="597" y="164"/>
                      </a:lnTo>
                      <a:lnTo>
                        <a:pt x="597" y="163"/>
                      </a:lnTo>
                      <a:lnTo>
                        <a:pt x="597" y="162"/>
                      </a:lnTo>
                      <a:lnTo>
                        <a:pt x="597" y="160"/>
                      </a:lnTo>
                      <a:lnTo>
                        <a:pt x="597" y="155"/>
                      </a:lnTo>
                      <a:lnTo>
                        <a:pt x="597" y="153"/>
                      </a:lnTo>
                      <a:lnTo>
                        <a:pt x="599" y="149"/>
                      </a:lnTo>
                      <a:lnTo>
                        <a:pt x="599" y="148"/>
                      </a:lnTo>
                      <a:lnTo>
                        <a:pt x="599" y="145"/>
                      </a:lnTo>
                      <a:lnTo>
                        <a:pt x="599" y="144"/>
                      </a:lnTo>
                      <a:lnTo>
                        <a:pt x="601" y="144"/>
                      </a:lnTo>
                      <a:lnTo>
                        <a:pt x="601" y="142"/>
                      </a:lnTo>
                      <a:lnTo>
                        <a:pt x="601" y="141"/>
                      </a:lnTo>
                      <a:lnTo>
                        <a:pt x="601" y="140"/>
                      </a:lnTo>
                      <a:lnTo>
                        <a:pt x="601" y="139"/>
                      </a:lnTo>
                      <a:lnTo>
                        <a:pt x="602" y="139"/>
                      </a:lnTo>
                      <a:lnTo>
                        <a:pt x="602" y="136"/>
                      </a:lnTo>
                      <a:lnTo>
                        <a:pt x="602" y="135"/>
                      </a:lnTo>
                      <a:lnTo>
                        <a:pt x="601" y="134"/>
                      </a:lnTo>
                      <a:lnTo>
                        <a:pt x="602" y="132"/>
                      </a:lnTo>
                      <a:lnTo>
                        <a:pt x="603" y="132"/>
                      </a:lnTo>
                      <a:lnTo>
                        <a:pt x="604" y="132"/>
                      </a:lnTo>
                      <a:lnTo>
                        <a:pt x="606" y="131"/>
                      </a:lnTo>
                      <a:lnTo>
                        <a:pt x="607" y="130"/>
                      </a:lnTo>
                      <a:lnTo>
                        <a:pt x="608" y="128"/>
                      </a:lnTo>
                      <a:lnTo>
                        <a:pt x="607" y="127"/>
                      </a:lnTo>
                      <a:lnTo>
                        <a:pt x="608" y="126"/>
                      </a:lnTo>
                      <a:lnTo>
                        <a:pt x="610" y="125"/>
                      </a:lnTo>
                      <a:lnTo>
                        <a:pt x="610" y="123"/>
                      </a:lnTo>
                      <a:lnTo>
                        <a:pt x="608" y="122"/>
                      </a:lnTo>
                      <a:lnTo>
                        <a:pt x="607" y="121"/>
                      </a:lnTo>
                      <a:lnTo>
                        <a:pt x="606" y="121"/>
                      </a:lnTo>
                      <a:lnTo>
                        <a:pt x="603" y="122"/>
                      </a:lnTo>
                      <a:lnTo>
                        <a:pt x="603" y="121"/>
                      </a:lnTo>
                      <a:lnTo>
                        <a:pt x="606" y="117"/>
                      </a:lnTo>
                      <a:lnTo>
                        <a:pt x="607" y="117"/>
                      </a:lnTo>
                      <a:lnTo>
                        <a:pt x="608" y="115"/>
                      </a:lnTo>
                      <a:lnTo>
                        <a:pt x="608" y="113"/>
                      </a:lnTo>
                      <a:lnTo>
                        <a:pt x="610" y="112"/>
                      </a:lnTo>
                      <a:lnTo>
                        <a:pt x="610" y="111"/>
                      </a:lnTo>
                      <a:lnTo>
                        <a:pt x="611" y="111"/>
                      </a:lnTo>
                      <a:lnTo>
                        <a:pt x="611" y="109"/>
                      </a:lnTo>
                      <a:lnTo>
                        <a:pt x="625" y="104"/>
                      </a:lnTo>
                      <a:lnTo>
                        <a:pt x="626" y="104"/>
                      </a:lnTo>
                      <a:lnTo>
                        <a:pt x="627" y="103"/>
                      </a:lnTo>
                      <a:lnTo>
                        <a:pt x="630" y="103"/>
                      </a:lnTo>
                      <a:lnTo>
                        <a:pt x="637" y="99"/>
                      </a:lnTo>
                      <a:lnTo>
                        <a:pt x="639" y="99"/>
                      </a:lnTo>
                      <a:lnTo>
                        <a:pt x="640" y="99"/>
                      </a:lnTo>
                      <a:lnTo>
                        <a:pt x="637" y="107"/>
                      </a:lnTo>
                      <a:close/>
                      <a:moveTo>
                        <a:pt x="396" y="17"/>
                      </a:moveTo>
                      <a:lnTo>
                        <a:pt x="415" y="27"/>
                      </a:lnTo>
                      <a:lnTo>
                        <a:pt x="415" y="26"/>
                      </a:lnTo>
                      <a:lnTo>
                        <a:pt x="418" y="15"/>
                      </a:lnTo>
                      <a:lnTo>
                        <a:pt x="418" y="14"/>
                      </a:lnTo>
                      <a:lnTo>
                        <a:pt x="416" y="13"/>
                      </a:lnTo>
                      <a:lnTo>
                        <a:pt x="418" y="13"/>
                      </a:lnTo>
                      <a:lnTo>
                        <a:pt x="418" y="12"/>
                      </a:lnTo>
                      <a:lnTo>
                        <a:pt x="418" y="10"/>
                      </a:lnTo>
                      <a:lnTo>
                        <a:pt x="418" y="9"/>
                      </a:lnTo>
                      <a:lnTo>
                        <a:pt x="419" y="5"/>
                      </a:lnTo>
                      <a:lnTo>
                        <a:pt x="423" y="5"/>
                      </a:lnTo>
                      <a:lnTo>
                        <a:pt x="424" y="5"/>
                      </a:lnTo>
                      <a:lnTo>
                        <a:pt x="429" y="5"/>
                      </a:lnTo>
                      <a:lnTo>
                        <a:pt x="432" y="7"/>
                      </a:lnTo>
                      <a:lnTo>
                        <a:pt x="434" y="8"/>
                      </a:lnTo>
                      <a:lnTo>
                        <a:pt x="434" y="9"/>
                      </a:lnTo>
                      <a:lnTo>
                        <a:pt x="437" y="9"/>
                      </a:lnTo>
                      <a:lnTo>
                        <a:pt x="439" y="10"/>
                      </a:lnTo>
                      <a:lnTo>
                        <a:pt x="442" y="12"/>
                      </a:lnTo>
                      <a:lnTo>
                        <a:pt x="441" y="15"/>
                      </a:lnTo>
                      <a:lnTo>
                        <a:pt x="441" y="17"/>
                      </a:lnTo>
                      <a:lnTo>
                        <a:pt x="439" y="17"/>
                      </a:lnTo>
                      <a:lnTo>
                        <a:pt x="438" y="17"/>
                      </a:lnTo>
                      <a:lnTo>
                        <a:pt x="438" y="18"/>
                      </a:lnTo>
                      <a:lnTo>
                        <a:pt x="438" y="20"/>
                      </a:lnTo>
                      <a:lnTo>
                        <a:pt x="438" y="23"/>
                      </a:lnTo>
                      <a:lnTo>
                        <a:pt x="439" y="23"/>
                      </a:lnTo>
                      <a:lnTo>
                        <a:pt x="444" y="27"/>
                      </a:lnTo>
                      <a:lnTo>
                        <a:pt x="448" y="28"/>
                      </a:lnTo>
                      <a:lnTo>
                        <a:pt x="452" y="27"/>
                      </a:lnTo>
                      <a:lnTo>
                        <a:pt x="455" y="27"/>
                      </a:lnTo>
                      <a:lnTo>
                        <a:pt x="458" y="28"/>
                      </a:lnTo>
                      <a:lnTo>
                        <a:pt x="461" y="28"/>
                      </a:lnTo>
                      <a:lnTo>
                        <a:pt x="462" y="31"/>
                      </a:lnTo>
                      <a:lnTo>
                        <a:pt x="462" y="32"/>
                      </a:lnTo>
                      <a:lnTo>
                        <a:pt x="462" y="33"/>
                      </a:lnTo>
                      <a:lnTo>
                        <a:pt x="463" y="34"/>
                      </a:lnTo>
                      <a:lnTo>
                        <a:pt x="465" y="34"/>
                      </a:lnTo>
                      <a:lnTo>
                        <a:pt x="467" y="34"/>
                      </a:lnTo>
                      <a:lnTo>
                        <a:pt x="470" y="33"/>
                      </a:lnTo>
                      <a:lnTo>
                        <a:pt x="471" y="33"/>
                      </a:lnTo>
                      <a:lnTo>
                        <a:pt x="472" y="34"/>
                      </a:lnTo>
                      <a:lnTo>
                        <a:pt x="474" y="37"/>
                      </a:lnTo>
                      <a:lnTo>
                        <a:pt x="476" y="38"/>
                      </a:lnTo>
                      <a:lnTo>
                        <a:pt x="476" y="40"/>
                      </a:lnTo>
                      <a:lnTo>
                        <a:pt x="479" y="40"/>
                      </a:lnTo>
                      <a:lnTo>
                        <a:pt x="481" y="42"/>
                      </a:lnTo>
                      <a:lnTo>
                        <a:pt x="482" y="43"/>
                      </a:lnTo>
                      <a:lnTo>
                        <a:pt x="482" y="45"/>
                      </a:lnTo>
                      <a:lnTo>
                        <a:pt x="484" y="50"/>
                      </a:lnTo>
                      <a:lnTo>
                        <a:pt x="484" y="51"/>
                      </a:lnTo>
                      <a:lnTo>
                        <a:pt x="484" y="54"/>
                      </a:lnTo>
                      <a:lnTo>
                        <a:pt x="482" y="56"/>
                      </a:lnTo>
                      <a:lnTo>
                        <a:pt x="482" y="59"/>
                      </a:lnTo>
                      <a:lnTo>
                        <a:pt x="481" y="60"/>
                      </a:lnTo>
                      <a:lnTo>
                        <a:pt x="480" y="61"/>
                      </a:lnTo>
                      <a:lnTo>
                        <a:pt x="479" y="62"/>
                      </a:lnTo>
                      <a:lnTo>
                        <a:pt x="479" y="64"/>
                      </a:lnTo>
                      <a:lnTo>
                        <a:pt x="479" y="66"/>
                      </a:lnTo>
                      <a:lnTo>
                        <a:pt x="480" y="67"/>
                      </a:lnTo>
                      <a:lnTo>
                        <a:pt x="477" y="69"/>
                      </a:lnTo>
                      <a:lnTo>
                        <a:pt x="476" y="70"/>
                      </a:lnTo>
                      <a:lnTo>
                        <a:pt x="475" y="71"/>
                      </a:lnTo>
                      <a:lnTo>
                        <a:pt x="474" y="70"/>
                      </a:lnTo>
                      <a:lnTo>
                        <a:pt x="472" y="69"/>
                      </a:lnTo>
                      <a:lnTo>
                        <a:pt x="471" y="69"/>
                      </a:lnTo>
                      <a:lnTo>
                        <a:pt x="471" y="70"/>
                      </a:lnTo>
                      <a:lnTo>
                        <a:pt x="471" y="71"/>
                      </a:lnTo>
                      <a:lnTo>
                        <a:pt x="471" y="74"/>
                      </a:lnTo>
                      <a:lnTo>
                        <a:pt x="471" y="75"/>
                      </a:lnTo>
                      <a:lnTo>
                        <a:pt x="470" y="75"/>
                      </a:lnTo>
                      <a:lnTo>
                        <a:pt x="470" y="76"/>
                      </a:lnTo>
                      <a:lnTo>
                        <a:pt x="471" y="78"/>
                      </a:lnTo>
                      <a:lnTo>
                        <a:pt x="470" y="80"/>
                      </a:lnTo>
                      <a:lnTo>
                        <a:pt x="470" y="81"/>
                      </a:lnTo>
                      <a:lnTo>
                        <a:pt x="470" y="83"/>
                      </a:lnTo>
                      <a:lnTo>
                        <a:pt x="470" y="84"/>
                      </a:lnTo>
                      <a:lnTo>
                        <a:pt x="469" y="84"/>
                      </a:lnTo>
                      <a:lnTo>
                        <a:pt x="469" y="85"/>
                      </a:lnTo>
                      <a:lnTo>
                        <a:pt x="469" y="89"/>
                      </a:lnTo>
                      <a:lnTo>
                        <a:pt x="469" y="90"/>
                      </a:lnTo>
                      <a:lnTo>
                        <a:pt x="470" y="94"/>
                      </a:lnTo>
                      <a:lnTo>
                        <a:pt x="471" y="95"/>
                      </a:lnTo>
                      <a:lnTo>
                        <a:pt x="471" y="97"/>
                      </a:lnTo>
                      <a:lnTo>
                        <a:pt x="471" y="98"/>
                      </a:lnTo>
                      <a:lnTo>
                        <a:pt x="472" y="98"/>
                      </a:lnTo>
                      <a:lnTo>
                        <a:pt x="474" y="99"/>
                      </a:lnTo>
                      <a:lnTo>
                        <a:pt x="474" y="101"/>
                      </a:lnTo>
                      <a:lnTo>
                        <a:pt x="475" y="102"/>
                      </a:lnTo>
                      <a:lnTo>
                        <a:pt x="476" y="102"/>
                      </a:lnTo>
                      <a:lnTo>
                        <a:pt x="477" y="102"/>
                      </a:lnTo>
                      <a:lnTo>
                        <a:pt x="481" y="101"/>
                      </a:lnTo>
                      <a:lnTo>
                        <a:pt x="482" y="99"/>
                      </a:lnTo>
                      <a:lnTo>
                        <a:pt x="484" y="99"/>
                      </a:lnTo>
                      <a:lnTo>
                        <a:pt x="484" y="98"/>
                      </a:lnTo>
                      <a:lnTo>
                        <a:pt x="485" y="97"/>
                      </a:lnTo>
                      <a:lnTo>
                        <a:pt x="488" y="95"/>
                      </a:lnTo>
                      <a:lnTo>
                        <a:pt x="489" y="95"/>
                      </a:lnTo>
                      <a:lnTo>
                        <a:pt x="490" y="94"/>
                      </a:lnTo>
                      <a:lnTo>
                        <a:pt x="490" y="92"/>
                      </a:lnTo>
                      <a:lnTo>
                        <a:pt x="491" y="92"/>
                      </a:lnTo>
                      <a:lnTo>
                        <a:pt x="493" y="92"/>
                      </a:lnTo>
                      <a:lnTo>
                        <a:pt x="494" y="93"/>
                      </a:lnTo>
                      <a:lnTo>
                        <a:pt x="495" y="97"/>
                      </a:lnTo>
                      <a:lnTo>
                        <a:pt x="495" y="98"/>
                      </a:lnTo>
                      <a:lnTo>
                        <a:pt x="494" y="101"/>
                      </a:lnTo>
                      <a:lnTo>
                        <a:pt x="495" y="101"/>
                      </a:lnTo>
                      <a:lnTo>
                        <a:pt x="498" y="103"/>
                      </a:lnTo>
                      <a:lnTo>
                        <a:pt x="499" y="103"/>
                      </a:lnTo>
                      <a:lnTo>
                        <a:pt x="502" y="104"/>
                      </a:lnTo>
                      <a:lnTo>
                        <a:pt x="502" y="106"/>
                      </a:lnTo>
                      <a:lnTo>
                        <a:pt x="502" y="107"/>
                      </a:lnTo>
                      <a:lnTo>
                        <a:pt x="502" y="108"/>
                      </a:lnTo>
                      <a:lnTo>
                        <a:pt x="502" y="109"/>
                      </a:lnTo>
                      <a:lnTo>
                        <a:pt x="504" y="111"/>
                      </a:lnTo>
                      <a:lnTo>
                        <a:pt x="505" y="109"/>
                      </a:lnTo>
                      <a:lnTo>
                        <a:pt x="507" y="111"/>
                      </a:lnTo>
                      <a:lnTo>
                        <a:pt x="509" y="112"/>
                      </a:lnTo>
                      <a:lnTo>
                        <a:pt x="513" y="112"/>
                      </a:lnTo>
                      <a:lnTo>
                        <a:pt x="514" y="112"/>
                      </a:lnTo>
                      <a:lnTo>
                        <a:pt x="516" y="112"/>
                      </a:lnTo>
                      <a:lnTo>
                        <a:pt x="517" y="111"/>
                      </a:lnTo>
                      <a:lnTo>
                        <a:pt x="518" y="111"/>
                      </a:lnTo>
                      <a:lnTo>
                        <a:pt x="519" y="111"/>
                      </a:lnTo>
                      <a:lnTo>
                        <a:pt x="521" y="112"/>
                      </a:lnTo>
                      <a:lnTo>
                        <a:pt x="521" y="113"/>
                      </a:lnTo>
                      <a:lnTo>
                        <a:pt x="522" y="113"/>
                      </a:lnTo>
                      <a:lnTo>
                        <a:pt x="523" y="112"/>
                      </a:lnTo>
                      <a:lnTo>
                        <a:pt x="523" y="111"/>
                      </a:lnTo>
                      <a:lnTo>
                        <a:pt x="524" y="111"/>
                      </a:lnTo>
                      <a:lnTo>
                        <a:pt x="527" y="111"/>
                      </a:lnTo>
                      <a:lnTo>
                        <a:pt x="528" y="111"/>
                      </a:lnTo>
                      <a:lnTo>
                        <a:pt x="529" y="111"/>
                      </a:lnTo>
                      <a:lnTo>
                        <a:pt x="531" y="111"/>
                      </a:lnTo>
                      <a:lnTo>
                        <a:pt x="532" y="112"/>
                      </a:lnTo>
                      <a:lnTo>
                        <a:pt x="532" y="115"/>
                      </a:lnTo>
                      <a:lnTo>
                        <a:pt x="535" y="116"/>
                      </a:lnTo>
                      <a:lnTo>
                        <a:pt x="537" y="117"/>
                      </a:lnTo>
                      <a:lnTo>
                        <a:pt x="538" y="117"/>
                      </a:lnTo>
                      <a:lnTo>
                        <a:pt x="540" y="120"/>
                      </a:lnTo>
                      <a:lnTo>
                        <a:pt x="541" y="121"/>
                      </a:lnTo>
                      <a:lnTo>
                        <a:pt x="543" y="122"/>
                      </a:lnTo>
                      <a:lnTo>
                        <a:pt x="545" y="122"/>
                      </a:lnTo>
                      <a:lnTo>
                        <a:pt x="546" y="123"/>
                      </a:lnTo>
                      <a:lnTo>
                        <a:pt x="549" y="125"/>
                      </a:lnTo>
                      <a:lnTo>
                        <a:pt x="550" y="126"/>
                      </a:lnTo>
                      <a:lnTo>
                        <a:pt x="552" y="126"/>
                      </a:lnTo>
                      <a:lnTo>
                        <a:pt x="555" y="126"/>
                      </a:lnTo>
                      <a:lnTo>
                        <a:pt x="556" y="127"/>
                      </a:lnTo>
                      <a:lnTo>
                        <a:pt x="563" y="130"/>
                      </a:lnTo>
                      <a:lnTo>
                        <a:pt x="565" y="131"/>
                      </a:lnTo>
                      <a:lnTo>
                        <a:pt x="565" y="134"/>
                      </a:lnTo>
                      <a:lnTo>
                        <a:pt x="566" y="137"/>
                      </a:lnTo>
                      <a:lnTo>
                        <a:pt x="565" y="139"/>
                      </a:lnTo>
                      <a:lnTo>
                        <a:pt x="565" y="140"/>
                      </a:lnTo>
                      <a:lnTo>
                        <a:pt x="564" y="140"/>
                      </a:lnTo>
                      <a:lnTo>
                        <a:pt x="564" y="139"/>
                      </a:lnTo>
                      <a:lnTo>
                        <a:pt x="563" y="139"/>
                      </a:lnTo>
                      <a:lnTo>
                        <a:pt x="563" y="140"/>
                      </a:lnTo>
                      <a:lnTo>
                        <a:pt x="563" y="142"/>
                      </a:lnTo>
                      <a:lnTo>
                        <a:pt x="563" y="146"/>
                      </a:lnTo>
                      <a:lnTo>
                        <a:pt x="564" y="149"/>
                      </a:lnTo>
                      <a:lnTo>
                        <a:pt x="564" y="150"/>
                      </a:lnTo>
                      <a:lnTo>
                        <a:pt x="565" y="151"/>
                      </a:lnTo>
                      <a:lnTo>
                        <a:pt x="565" y="153"/>
                      </a:lnTo>
                      <a:lnTo>
                        <a:pt x="565" y="154"/>
                      </a:lnTo>
                      <a:lnTo>
                        <a:pt x="564" y="154"/>
                      </a:lnTo>
                      <a:lnTo>
                        <a:pt x="564" y="155"/>
                      </a:lnTo>
                      <a:lnTo>
                        <a:pt x="563" y="158"/>
                      </a:lnTo>
                      <a:lnTo>
                        <a:pt x="564" y="158"/>
                      </a:lnTo>
                      <a:lnTo>
                        <a:pt x="566" y="158"/>
                      </a:lnTo>
                      <a:lnTo>
                        <a:pt x="568" y="159"/>
                      </a:lnTo>
                      <a:lnTo>
                        <a:pt x="569" y="160"/>
                      </a:lnTo>
                      <a:lnTo>
                        <a:pt x="566" y="160"/>
                      </a:lnTo>
                      <a:lnTo>
                        <a:pt x="563" y="163"/>
                      </a:lnTo>
                      <a:lnTo>
                        <a:pt x="560" y="160"/>
                      </a:lnTo>
                      <a:lnTo>
                        <a:pt x="559" y="162"/>
                      </a:lnTo>
                      <a:lnTo>
                        <a:pt x="555" y="159"/>
                      </a:lnTo>
                      <a:lnTo>
                        <a:pt x="552" y="159"/>
                      </a:lnTo>
                      <a:lnTo>
                        <a:pt x="551" y="159"/>
                      </a:lnTo>
                      <a:lnTo>
                        <a:pt x="551" y="160"/>
                      </a:lnTo>
                      <a:lnTo>
                        <a:pt x="551" y="162"/>
                      </a:lnTo>
                      <a:lnTo>
                        <a:pt x="550" y="162"/>
                      </a:lnTo>
                      <a:lnTo>
                        <a:pt x="547" y="160"/>
                      </a:lnTo>
                      <a:lnTo>
                        <a:pt x="547" y="159"/>
                      </a:lnTo>
                      <a:lnTo>
                        <a:pt x="547" y="158"/>
                      </a:lnTo>
                      <a:lnTo>
                        <a:pt x="546" y="156"/>
                      </a:lnTo>
                      <a:lnTo>
                        <a:pt x="546" y="155"/>
                      </a:lnTo>
                      <a:lnTo>
                        <a:pt x="545" y="154"/>
                      </a:lnTo>
                      <a:lnTo>
                        <a:pt x="542" y="150"/>
                      </a:lnTo>
                      <a:lnTo>
                        <a:pt x="541" y="150"/>
                      </a:lnTo>
                      <a:lnTo>
                        <a:pt x="541" y="149"/>
                      </a:lnTo>
                      <a:lnTo>
                        <a:pt x="540" y="149"/>
                      </a:lnTo>
                      <a:lnTo>
                        <a:pt x="538" y="149"/>
                      </a:lnTo>
                      <a:lnTo>
                        <a:pt x="536" y="148"/>
                      </a:lnTo>
                      <a:lnTo>
                        <a:pt x="535" y="146"/>
                      </a:lnTo>
                      <a:lnTo>
                        <a:pt x="532" y="145"/>
                      </a:lnTo>
                      <a:lnTo>
                        <a:pt x="532" y="146"/>
                      </a:lnTo>
                      <a:lnTo>
                        <a:pt x="531" y="146"/>
                      </a:lnTo>
                      <a:lnTo>
                        <a:pt x="529" y="145"/>
                      </a:lnTo>
                      <a:lnTo>
                        <a:pt x="528" y="144"/>
                      </a:lnTo>
                      <a:lnTo>
                        <a:pt x="527" y="142"/>
                      </a:lnTo>
                      <a:lnTo>
                        <a:pt x="526" y="141"/>
                      </a:lnTo>
                      <a:lnTo>
                        <a:pt x="524" y="141"/>
                      </a:lnTo>
                      <a:lnTo>
                        <a:pt x="523" y="142"/>
                      </a:lnTo>
                      <a:lnTo>
                        <a:pt x="526" y="145"/>
                      </a:lnTo>
                      <a:lnTo>
                        <a:pt x="527" y="146"/>
                      </a:lnTo>
                      <a:lnTo>
                        <a:pt x="529" y="149"/>
                      </a:lnTo>
                      <a:lnTo>
                        <a:pt x="529" y="150"/>
                      </a:lnTo>
                      <a:lnTo>
                        <a:pt x="531" y="150"/>
                      </a:lnTo>
                      <a:lnTo>
                        <a:pt x="533" y="150"/>
                      </a:lnTo>
                      <a:lnTo>
                        <a:pt x="533" y="151"/>
                      </a:lnTo>
                      <a:lnTo>
                        <a:pt x="535" y="153"/>
                      </a:lnTo>
                      <a:lnTo>
                        <a:pt x="536" y="153"/>
                      </a:lnTo>
                      <a:lnTo>
                        <a:pt x="537" y="153"/>
                      </a:lnTo>
                      <a:lnTo>
                        <a:pt x="540" y="153"/>
                      </a:lnTo>
                      <a:lnTo>
                        <a:pt x="540" y="154"/>
                      </a:lnTo>
                      <a:lnTo>
                        <a:pt x="541" y="154"/>
                      </a:lnTo>
                      <a:lnTo>
                        <a:pt x="541" y="155"/>
                      </a:lnTo>
                      <a:lnTo>
                        <a:pt x="542" y="155"/>
                      </a:lnTo>
                      <a:lnTo>
                        <a:pt x="542" y="156"/>
                      </a:lnTo>
                      <a:lnTo>
                        <a:pt x="543" y="159"/>
                      </a:lnTo>
                      <a:lnTo>
                        <a:pt x="543" y="160"/>
                      </a:lnTo>
                      <a:lnTo>
                        <a:pt x="545" y="162"/>
                      </a:lnTo>
                      <a:lnTo>
                        <a:pt x="549" y="164"/>
                      </a:lnTo>
                      <a:lnTo>
                        <a:pt x="549" y="165"/>
                      </a:lnTo>
                      <a:lnTo>
                        <a:pt x="550" y="165"/>
                      </a:lnTo>
                      <a:lnTo>
                        <a:pt x="556" y="163"/>
                      </a:lnTo>
                      <a:lnTo>
                        <a:pt x="557" y="164"/>
                      </a:lnTo>
                      <a:lnTo>
                        <a:pt x="559" y="167"/>
                      </a:lnTo>
                      <a:lnTo>
                        <a:pt x="561" y="167"/>
                      </a:lnTo>
                      <a:lnTo>
                        <a:pt x="564" y="167"/>
                      </a:lnTo>
                      <a:lnTo>
                        <a:pt x="565" y="167"/>
                      </a:lnTo>
                      <a:lnTo>
                        <a:pt x="569" y="167"/>
                      </a:lnTo>
                      <a:lnTo>
                        <a:pt x="569" y="168"/>
                      </a:lnTo>
                      <a:lnTo>
                        <a:pt x="566" y="169"/>
                      </a:lnTo>
                      <a:lnTo>
                        <a:pt x="565" y="169"/>
                      </a:lnTo>
                      <a:lnTo>
                        <a:pt x="565" y="170"/>
                      </a:lnTo>
                      <a:lnTo>
                        <a:pt x="565" y="172"/>
                      </a:lnTo>
                      <a:lnTo>
                        <a:pt x="565" y="173"/>
                      </a:lnTo>
                      <a:lnTo>
                        <a:pt x="568" y="174"/>
                      </a:lnTo>
                      <a:lnTo>
                        <a:pt x="569" y="173"/>
                      </a:lnTo>
                      <a:lnTo>
                        <a:pt x="570" y="172"/>
                      </a:lnTo>
                      <a:lnTo>
                        <a:pt x="570" y="170"/>
                      </a:lnTo>
                      <a:lnTo>
                        <a:pt x="571" y="172"/>
                      </a:lnTo>
                      <a:lnTo>
                        <a:pt x="573" y="174"/>
                      </a:lnTo>
                      <a:lnTo>
                        <a:pt x="575" y="178"/>
                      </a:lnTo>
                      <a:lnTo>
                        <a:pt x="575" y="181"/>
                      </a:lnTo>
                      <a:lnTo>
                        <a:pt x="577" y="182"/>
                      </a:lnTo>
                      <a:lnTo>
                        <a:pt x="577" y="183"/>
                      </a:lnTo>
                      <a:lnTo>
                        <a:pt x="577" y="184"/>
                      </a:lnTo>
                      <a:lnTo>
                        <a:pt x="577" y="187"/>
                      </a:lnTo>
                      <a:lnTo>
                        <a:pt x="575" y="187"/>
                      </a:lnTo>
                      <a:lnTo>
                        <a:pt x="575" y="189"/>
                      </a:lnTo>
                      <a:lnTo>
                        <a:pt x="577" y="191"/>
                      </a:lnTo>
                      <a:lnTo>
                        <a:pt x="577" y="192"/>
                      </a:lnTo>
                      <a:lnTo>
                        <a:pt x="575" y="191"/>
                      </a:lnTo>
                      <a:lnTo>
                        <a:pt x="574" y="191"/>
                      </a:lnTo>
                      <a:lnTo>
                        <a:pt x="573" y="191"/>
                      </a:lnTo>
                      <a:lnTo>
                        <a:pt x="573" y="189"/>
                      </a:lnTo>
                      <a:lnTo>
                        <a:pt x="570" y="188"/>
                      </a:lnTo>
                      <a:lnTo>
                        <a:pt x="568" y="187"/>
                      </a:lnTo>
                      <a:lnTo>
                        <a:pt x="565" y="186"/>
                      </a:lnTo>
                      <a:lnTo>
                        <a:pt x="565" y="184"/>
                      </a:lnTo>
                      <a:lnTo>
                        <a:pt x="564" y="184"/>
                      </a:lnTo>
                      <a:lnTo>
                        <a:pt x="563" y="184"/>
                      </a:lnTo>
                      <a:lnTo>
                        <a:pt x="563" y="186"/>
                      </a:lnTo>
                      <a:lnTo>
                        <a:pt x="563" y="187"/>
                      </a:lnTo>
                      <a:lnTo>
                        <a:pt x="561" y="188"/>
                      </a:lnTo>
                      <a:lnTo>
                        <a:pt x="561" y="189"/>
                      </a:lnTo>
                      <a:lnTo>
                        <a:pt x="563" y="191"/>
                      </a:lnTo>
                      <a:lnTo>
                        <a:pt x="565" y="192"/>
                      </a:lnTo>
                      <a:lnTo>
                        <a:pt x="568" y="195"/>
                      </a:lnTo>
                      <a:lnTo>
                        <a:pt x="568" y="196"/>
                      </a:lnTo>
                      <a:lnTo>
                        <a:pt x="569" y="197"/>
                      </a:lnTo>
                      <a:lnTo>
                        <a:pt x="570" y="197"/>
                      </a:lnTo>
                      <a:lnTo>
                        <a:pt x="571" y="197"/>
                      </a:lnTo>
                      <a:lnTo>
                        <a:pt x="570" y="198"/>
                      </a:lnTo>
                      <a:lnTo>
                        <a:pt x="568" y="198"/>
                      </a:lnTo>
                      <a:lnTo>
                        <a:pt x="566" y="200"/>
                      </a:lnTo>
                      <a:lnTo>
                        <a:pt x="566" y="201"/>
                      </a:lnTo>
                      <a:lnTo>
                        <a:pt x="565" y="201"/>
                      </a:lnTo>
                      <a:lnTo>
                        <a:pt x="561" y="202"/>
                      </a:lnTo>
                      <a:lnTo>
                        <a:pt x="561" y="201"/>
                      </a:lnTo>
                      <a:lnTo>
                        <a:pt x="560" y="202"/>
                      </a:lnTo>
                      <a:lnTo>
                        <a:pt x="560" y="203"/>
                      </a:lnTo>
                      <a:lnTo>
                        <a:pt x="561" y="205"/>
                      </a:lnTo>
                      <a:lnTo>
                        <a:pt x="563" y="205"/>
                      </a:lnTo>
                      <a:lnTo>
                        <a:pt x="569" y="203"/>
                      </a:lnTo>
                      <a:lnTo>
                        <a:pt x="569" y="205"/>
                      </a:lnTo>
                      <a:lnTo>
                        <a:pt x="569" y="206"/>
                      </a:lnTo>
                      <a:lnTo>
                        <a:pt x="570" y="206"/>
                      </a:lnTo>
                      <a:lnTo>
                        <a:pt x="570" y="207"/>
                      </a:lnTo>
                      <a:lnTo>
                        <a:pt x="570" y="210"/>
                      </a:lnTo>
                      <a:lnTo>
                        <a:pt x="571" y="210"/>
                      </a:lnTo>
                      <a:lnTo>
                        <a:pt x="573" y="209"/>
                      </a:lnTo>
                      <a:lnTo>
                        <a:pt x="574" y="209"/>
                      </a:lnTo>
                      <a:lnTo>
                        <a:pt x="574" y="210"/>
                      </a:lnTo>
                      <a:lnTo>
                        <a:pt x="575" y="211"/>
                      </a:lnTo>
                      <a:lnTo>
                        <a:pt x="577" y="210"/>
                      </a:lnTo>
                      <a:lnTo>
                        <a:pt x="577" y="211"/>
                      </a:lnTo>
                      <a:lnTo>
                        <a:pt x="579" y="211"/>
                      </a:lnTo>
                      <a:lnTo>
                        <a:pt x="579" y="212"/>
                      </a:lnTo>
                      <a:lnTo>
                        <a:pt x="582" y="215"/>
                      </a:lnTo>
                      <a:lnTo>
                        <a:pt x="582" y="216"/>
                      </a:lnTo>
                      <a:lnTo>
                        <a:pt x="580" y="221"/>
                      </a:lnTo>
                      <a:lnTo>
                        <a:pt x="582" y="224"/>
                      </a:lnTo>
                      <a:lnTo>
                        <a:pt x="580" y="225"/>
                      </a:lnTo>
                      <a:lnTo>
                        <a:pt x="580" y="224"/>
                      </a:lnTo>
                      <a:lnTo>
                        <a:pt x="579" y="224"/>
                      </a:lnTo>
                      <a:lnTo>
                        <a:pt x="578" y="224"/>
                      </a:lnTo>
                      <a:lnTo>
                        <a:pt x="578" y="225"/>
                      </a:lnTo>
                      <a:lnTo>
                        <a:pt x="577" y="225"/>
                      </a:lnTo>
                      <a:lnTo>
                        <a:pt x="575" y="226"/>
                      </a:lnTo>
                      <a:lnTo>
                        <a:pt x="575" y="228"/>
                      </a:lnTo>
                      <a:lnTo>
                        <a:pt x="574" y="228"/>
                      </a:lnTo>
                      <a:lnTo>
                        <a:pt x="574" y="229"/>
                      </a:lnTo>
                      <a:lnTo>
                        <a:pt x="573" y="230"/>
                      </a:lnTo>
                      <a:lnTo>
                        <a:pt x="571" y="230"/>
                      </a:lnTo>
                      <a:lnTo>
                        <a:pt x="569" y="228"/>
                      </a:lnTo>
                      <a:lnTo>
                        <a:pt x="569" y="226"/>
                      </a:lnTo>
                      <a:lnTo>
                        <a:pt x="568" y="225"/>
                      </a:lnTo>
                      <a:lnTo>
                        <a:pt x="564" y="223"/>
                      </a:lnTo>
                      <a:lnTo>
                        <a:pt x="563" y="223"/>
                      </a:lnTo>
                      <a:lnTo>
                        <a:pt x="561" y="221"/>
                      </a:lnTo>
                      <a:lnTo>
                        <a:pt x="561" y="220"/>
                      </a:lnTo>
                      <a:lnTo>
                        <a:pt x="560" y="220"/>
                      </a:lnTo>
                      <a:lnTo>
                        <a:pt x="559" y="221"/>
                      </a:lnTo>
                      <a:lnTo>
                        <a:pt x="557" y="220"/>
                      </a:lnTo>
                      <a:lnTo>
                        <a:pt x="554" y="217"/>
                      </a:lnTo>
                      <a:lnTo>
                        <a:pt x="552" y="217"/>
                      </a:lnTo>
                      <a:lnTo>
                        <a:pt x="552" y="216"/>
                      </a:lnTo>
                      <a:lnTo>
                        <a:pt x="552" y="215"/>
                      </a:lnTo>
                      <a:lnTo>
                        <a:pt x="554" y="214"/>
                      </a:lnTo>
                      <a:lnTo>
                        <a:pt x="554" y="212"/>
                      </a:lnTo>
                      <a:lnTo>
                        <a:pt x="552" y="212"/>
                      </a:lnTo>
                      <a:lnTo>
                        <a:pt x="552" y="211"/>
                      </a:lnTo>
                      <a:lnTo>
                        <a:pt x="551" y="210"/>
                      </a:lnTo>
                      <a:lnTo>
                        <a:pt x="551" y="209"/>
                      </a:lnTo>
                      <a:lnTo>
                        <a:pt x="550" y="209"/>
                      </a:lnTo>
                      <a:lnTo>
                        <a:pt x="549" y="207"/>
                      </a:lnTo>
                      <a:lnTo>
                        <a:pt x="546" y="209"/>
                      </a:lnTo>
                      <a:lnTo>
                        <a:pt x="545" y="209"/>
                      </a:lnTo>
                      <a:lnTo>
                        <a:pt x="542" y="210"/>
                      </a:lnTo>
                      <a:lnTo>
                        <a:pt x="542" y="211"/>
                      </a:lnTo>
                      <a:lnTo>
                        <a:pt x="542" y="212"/>
                      </a:lnTo>
                      <a:lnTo>
                        <a:pt x="541" y="212"/>
                      </a:lnTo>
                      <a:lnTo>
                        <a:pt x="540" y="211"/>
                      </a:lnTo>
                      <a:lnTo>
                        <a:pt x="538" y="211"/>
                      </a:lnTo>
                      <a:lnTo>
                        <a:pt x="537" y="211"/>
                      </a:lnTo>
                      <a:lnTo>
                        <a:pt x="537" y="212"/>
                      </a:lnTo>
                      <a:lnTo>
                        <a:pt x="537" y="214"/>
                      </a:lnTo>
                      <a:lnTo>
                        <a:pt x="541" y="216"/>
                      </a:lnTo>
                      <a:lnTo>
                        <a:pt x="542" y="217"/>
                      </a:lnTo>
                      <a:lnTo>
                        <a:pt x="543" y="217"/>
                      </a:lnTo>
                      <a:lnTo>
                        <a:pt x="545" y="216"/>
                      </a:lnTo>
                      <a:lnTo>
                        <a:pt x="546" y="214"/>
                      </a:lnTo>
                      <a:lnTo>
                        <a:pt x="546" y="212"/>
                      </a:lnTo>
                      <a:lnTo>
                        <a:pt x="546" y="211"/>
                      </a:lnTo>
                      <a:lnTo>
                        <a:pt x="547" y="212"/>
                      </a:lnTo>
                      <a:lnTo>
                        <a:pt x="549" y="214"/>
                      </a:lnTo>
                      <a:lnTo>
                        <a:pt x="549" y="215"/>
                      </a:lnTo>
                      <a:lnTo>
                        <a:pt x="549" y="216"/>
                      </a:lnTo>
                      <a:lnTo>
                        <a:pt x="549" y="217"/>
                      </a:lnTo>
                      <a:lnTo>
                        <a:pt x="550" y="217"/>
                      </a:lnTo>
                      <a:lnTo>
                        <a:pt x="551" y="220"/>
                      </a:lnTo>
                      <a:lnTo>
                        <a:pt x="551" y="221"/>
                      </a:lnTo>
                      <a:lnTo>
                        <a:pt x="551" y="223"/>
                      </a:lnTo>
                      <a:lnTo>
                        <a:pt x="550" y="224"/>
                      </a:lnTo>
                      <a:lnTo>
                        <a:pt x="551" y="224"/>
                      </a:lnTo>
                      <a:lnTo>
                        <a:pt x="551" y="225"/>
                      </a:lnTo>
                      <a:lnTo>
                        <a:pt x="551" y="226"/>
                      </a:lnTo>
                      <a:lnTo>
                        <a:pt x="552" y="226"/>
                      </a:lnTo>
                      <a:lnTo>
                        <a:pt x="554" y="228"/>
                      </a:lnTo>
                      <a:lnTo>
                        <a:pt x="556" y="226"/>
                      </a:lnTo>
                      <a:lnTo>
                        <a:pt x="557" y="226"/>
                      </a:lnTo>
                      <a:lnTo>
                        <a:pt x="559" y="228"/>
                      </a:lnTo>
                      <a:lnTo>
                        <a:pt x="560" y="229"/>
                      </a:lnTo>
                      <a:lnTo>
                        <a:pt x="561" y="229"/>
                      </a:lnTo>
                      <a:lnTo>
                        <a:pt x="564" y="230"/>
                      </a:lnTo>
                      <a:lnTo>
                        <a:pt x="564" y="231"/>
                      </a:lnTo>
                      <a:lnTo>
                        <a:pt x="565" y="231"/>
                      </a:lnTo>
                      <a:lnTo>
                        <a:pt x="566" y="231"/>
                      </a:lnTo>
                      <a:lnTo>
                        <a:pt x="568" y="233"/>
                      </a:lnTo>
                      <a:lnTo>
                        <a:pt x="569" y="235"/>
                      </a:lnTo>
                      <a:lnTo>
                        <a:pt x="569" y="236"/>
                      </a:lnTo>
                      <a:lnTo>
                        <a:pt x="569" y="239"/>
                      </a:lnTo>
                      <a:lnTo>
                        <a:pt x="570" y="240"/>
                      </a:lnTo>
                      <a:lnTo>
                        <a:pt x="571" y="240"/>
                      </a:lnTo>
                      <a:lnTo>
                        <a:pt x="571" y="239"/>
                      </a:lnTo>
                      <a:lnTo>
                        <a:pt x="571" y="238"/>
                      </a:lnTo>
                      <a:lnTo>
                        <a:pt x="573" y="238"/>
                      </a:lnTo>
                      <a:lnTo>
                        <a:pt x="575" y="238"/>
                      </a:lnTo>
                      <a:lnTo>
                        <a:pt x="577" y="236"/>
                      </a:lnTo>
                      <a:lnTo>
                        <a:pt x="577" y="234"/>
                      </a:lnTo>
                      <a:lnTo>
                        <a:pt x="579" y="234"/>
                      </a:lnTo>
                      <a:lnTo>
                        <a:pt x="580" y="234"/>
                      </a:lnTo>
                      <a:lnTo>
                        <a:pt x="580" y="231"/>
                      </a:lnTo>
                      <a:lnTo>
                        <a:pt x="580" y="230"/>
                      </a:lnTo>
                      <a:lnTo>
                        <a:pt x="582" y="230"/>
                      </a:lnTo>
                      <a:lnTo>
                        <a:pt x="582" y="229"/>
                      </a:lnTo>
                      <a:lnTo>
                        <a:pt x="582" y="228"/>
                      </a:lnTo>
                      <a:lnTo>
                        <a:pt x="583" y="228"/>
                      </a:lnTo>
                      <a:lnTo>
                        <a:pt x="584" y="228"/>
                      </a:lnTo>
                      <a:lnTo>
                        <a:pt x="588" y="230"/>
                      </a:lnTo>
                      <a:lnTo>
                        <a:pt x="589" y="230"/>
                      </a:lnTo>
                      <a:lnTo>
                        <a:pt x="592" y="230"/>
                      </a:lnTo>
                      <a:lnTo>
                        <a:pt x="593" y="230"/>
                      </a:lnTo>
                      <a:lnTo>
                        <a:pt x="596" y="230"/>
                      </a:lnTo>
                      <a:lnTo>
                        <a:pt x="599" y="231"/>
                      </a:lnTo>
                      <a:lnTo>
                        <a:pt x="601" y="230"/>
                      </a:lnTo>
                      <a:lnTo>
                        <a:pt x="602" y="229"/>
                      </a:lnTo>
                      <a:lnTo>
                        <a:pt x="603" y="228"/>
                      </a:lnTo>
                      <a:lnTo>
                        <a:pt x="606" y="228"/>
                      </a:lnTo>
                      <a:lnTo>
                        <a:pt x="607" y="228"/>
                      </a:lnTo>
                      <a:lnTo>
                        <a:pt x="607" y="229"/>
                      </a:lnTo>
                      <a:lnTo>
                        <a:pt x="611" y="235"/>
                      </a:lnTo>
                      <a:lnTo>
                        <a:pt x="612" y="239"/>
                      </a:lnTo>
                      <a:lnTo>
                        <a:pt x="615" y="244"/>
                      </a:lnTo>
                      <a:lnTo>
                        <a:pt x="618" y="250"/>
                      </a:lnTo>
                      <a:lnTo>
                        <a:pt x="622" y="257"/>
                      </a:lnTo>
                      <a:lnTo>
                        <a:pt x="625" y="261"/>
                      </a:lnTo>
                      <a:lnTo>
                        <a:pt x="626" y="264"/>
                      </a:lnTo>
                      <a:lnTo>
                        <a:pt x="625" y="264"/>
                      </a:lnTo>
                      <a:lnTo>
                        <a:pt x="624" y="264"/>
                      </a:lnTo>
                      <a:lnTo>
                        <a:pt x="622" y="264"/>
                      </a:lnTo>
                      <a:lnTo>
                        <a:pt x="621" y="266"/>
                      </a:lnTo>
                      <a:lnTo>
                        <a:pt x="620" y="266"/>
                      </a:lnTo>
                      <a:lnTo>
                        <a:pt x="618" y="266"/>
                      </a:lnTo>
                      <a:lnTo>
                        <a:pt x="613" y="267"/>
                      </a:lnTo>
                      <a:lnTo>
                        <a:pt x="612" y="267"/>
                      </a:lnTo>
                      <a:lnTo>
                        <a:pt x="606" y="268"/>
                      </a:lnTo>
                      <a:lnTo>
                        <a:pt x="590" y="272"/>
                      </a:lnTo>
                      <a:lnTo>
                        <a:pt x="577" y="275"/>
                      </a:lnTo>
                      <a:lnTo>
                        <a:pt x="573" y="276"/>
                      </a:lnTo>
                      <a:lnTo>
                        <a:pt x="554" y="280"/>
                      </a:lnTo>
                      <a:lnTo>
                        <a:pt x="551" y="281"/>
                      </a:lnTo>
                      <a:lnTo>
                        <a:pt x="542" y="284"/>
                      </a:lnTo>
                      <a:lnTo>
                        <a:pt x="523" y="287"/>
                      </a:lnTo>
                      <a:lnTo>
                        <a:pt x="516" y="289"/>
                      </a:lnTo>
                      <a:lnTo>
                        <a:pt x="513" y="290"/>
                      </a:lnTo>
                      <a:lnTo>
                        <a:pt x="475" y="297"/>
                      </a:lnTo>
                      <a:lnTo>
                        <a:pt x="466" y="299"/>
                      </a:lnTo>
                      <a:lnTo>
                        <a:pt x="465" y="299"/>
                      </a:lnTo>
                      <a:lnTo>
                        <a:pt x="453" y="301"/>
                      </a:lnTo>
                      <a:lnTo>
                        <a:pt x="452" y="301"/>
                      </a:lnTo>
                      <a:lnTo>
                        <a:pt x="446" y="303"/>
                      </a:lnTo>
                      <a:lnTo>
                        <a:pt x="437" y="305"/>
                      </a:lnTo>
                      <a:lnTo>
                        <a:pt x="430" y="306"/>
                      </a:lnTo>
                      <a:lnTo>
                        <a:pt x="422" y="308"/>
                      </a:lnTo>
                      <a:lnTo>
                        <a:pt x="420" y="309"/>
                      </a:lnTo>
                      <a:lnTo>
                        <a:pt x="419" y="309"/>
                      </a:lnTo>
                      <a:lnTo>
                        <a:pt x="414" y="310"/>
                      </a:lnTo>
                      <a:lnTo>
                        <a:pt x="404" y="311"/>
                      </a:lnTo>
                      <a:lnTo>
                        <a:pt x="402" y="311"/>
                      </a:lnTo>
                      <a:lnTo>
                        <a:pt x="397" y="313"/>
                      </a:lnTo>
                      <a:lnTo>
                        <a:pt x="396" y="313"/>
                      </a:lnTo>
                      <a:lnTo>
                        <a:pt x="395" y="313"/>
                      </a:lnTo>
                      <a:lnTo>
                        <a:pt x="392" y="314"/>
                      </a:lnTo>
                      <a:lnTo>
                        <a:pt x="383" y="315"/>
                      </a:lnTo>
                      <a:lnTo>
                        <a:pt x="381" y="315"/>
                      </a:lnTo>
                      <a:lnTo>
                        <a:pt x="378" y="317"/>
                      </a:lnTo>
                      <a:lnTo>
                        <a:pt x="367" y="319"/>
                      </a:lnTo>
                      <a:lnTo>
                        <a:pt x="366" y="319"/>
                      </a:lnTo>
                      <a:lnTo>
                        <a:pt x="359" y="320"/>
                      </a:lnTo>
                      <a:lnTo>
                        <a:pt x="349" y="322"/>
                      </a:lnTo>
                      <a:lnTo>
                        <a:pt x="341" y="323"/>
                      </a:lnTo>
                      <a:lnTo>
                        <a:pt x="339" y="324"/>
                      </a:lnTo>
                      <a:lnTo>
                        <a:pt x="335" y="324"/>
                      </a:lnTo>
                      <a:lnTo>
                        <a:pt x="324" y="327"/>
                      </a:lnTo>
                      <a:lnTo>
                        <a:pt x="320" y="328"/>
                      </a:lnTo>
                      <a:lnTo>
                        <a:pt x="303" y="331"/>
                      </a:lnTo>
                      <a:lnTo>
                        <a:pt x="300" y="331"/>
                      </a:lnTo>
                      <a:lnTo>
                        <a:pt x="294" y="332"/>
                      </a:lnTo>
                      <a:lnTo>
                        <a:pt x="292" y="332"/>
                      </a:lnTo>
                      <a:lnTo>
                        <a:pt x="283" y="334"/>
                      </a:lnTo>
                      <a:lnTo>
                        <a:pt x="278" y="334"/>
                      </a:lnTo>
                      <a:lnTo>
                        <a:pt x="261" y="337"/>
                      </a:lnTo>
                      <a:lnTo>
                        <a:pt x="247" y="338"/>
                      </a:lnTo>
                      <a:lnTo>
                        <a:pt x="241" y="339"/>
                      </a:lnTo>
                      <a:lnTo>
                        <a:pt x="236" y="339"/>
                      </a:lnTo>
                      <a:lnTo>
                        <a:pt x="230" y="341"/>
                      </a:lnTo>
                      <a:lnTo>
                        <a:pt x="228" y="341"/>
                      </a:lnTo>
                      <a:lnTo>
                        <a:pt x="223" y="342"/>
                      </a:lnTo>
                      <a:lnTo>
                        <a:pt x="221" y="342"/>
                      </a:lnTo>
                      <a:lnTo>
                        <a:pt x="211" y="343"/>
                      </a:lnTo>
                      <a:lnTo>
                        <a:pt x="192" y="346"/>
                      </a:lnTo>
                      <a:lnTo>
                        <a:pt x="188" y="347"/>
                      </a:lnTo>
                      <a:lnTo>
                        <a:pt x="174" y="348"/>
                      </a:lnTo>
                      <a:lnTo>
                        <a:pt x="167" y="348"/>
                      </a:lnTo>
                      <a:lnTo>
                        <a:pt x="161" y="350"/>
                      </a:lnTo>
                      <a:lnTo>
                        <a:pt x="164" y="346"/>
                      </a:lnTo>
                      <a:lnTo>
                        <a:pt x="148" y="348"/>
                      </a:lnTo>
                      <a:lnTo>
                        <a:pt x="141" y="350"/>
                      </a:lnTo>
                      <a:lnTo>
                        <a:pt x="141" y="352"/>
                      </a:lnTo>
                      <a:lnTo>
                        <a:pt x="123" y="355"/>
                      </a:lnTo>
                      <a:lnTo>
                        <a:pt x="122" y="355"/>
                      </a:lnTo>
                      <a:lnTo>
                        <a:pt x="120" y="355"/>
                      </a:lnTo>
                      <a:lnTo>
                        <a:pt x="118" y="355"/>
                      </a:lnTo>
                      <a:lnTo>
                        <a:pt x="117" y="355"/>
                      </a:lnTo>
                      <a:lnTo>
                        <a:pt x="117" y="356"/>
                      </a:lnTo>
                      <a:lnTo>
                        <a:pt x="115" y="356"/>
                      </a:lnTo>
                      <a:lnTo>
                        <a:pt x="112" y="356"/>
                      </a:lnTo>
                      <a:lnTo>
                        <a:pt x="91" y="360"/>
                      </a:lnTo>
                      <a:lnTo>
                        <a:pt x="90" y="360"/>
                      </a:lnTo>
                      <a:lnTo>
                        <a:pt x="86" y="360"/>
                      </a:lnTo>
                      <a:lnTo>
                        <a:pt x="81" y="361"/>
                      </a:lnTo>
                      <a:lnTo>
                        <a:pt x="80" y="361"/>
                      </a:lnTo>
                      <a:lnTo>
                        <a:pt x="68" y="362"/>
                      </a:lnTo>
                      <a:lnTo>
                        <a:pt x="56" y="365"/>
                      </a:lnTo>
                      <a:lnTo>
                        <a:pt x="53" y="365"/>
                      </a:lnTo>
                      <a:lnTo>
                        <a:pt x="52" y="365"/>
                      </a:lnTo>
                      <a:lnTo>
                        <a:pt x="35" y="367"/>
                      </a:lnTo>
                      <a:lnTo>
                        <a:pt x="34" y="367"/>
                      </a:lnTo>
                      <a:lnTo>
                        <a:pt x="33" y="367"/>
                      </a:lnTo>
                      <a:lnTo>
                        <a:pt x="16" y="370"/>
                      </a:lnTo>
                      <a:lnTo>
                        <a:pt x="1" y="371"/>
                      </a:lnTo>
                      <a:lnTo>
                        <a:pt x="0" y="371"/>
                      </a:lnTo>
                      <a:lnTo>
                        <a:pt x="2" y="370"/>
                      </a:lnTo>
                      <a:lnTo>
                        <a:pt x="11" y="364"/>
                      </a:lnTo>
                      <a:lnTo>
                        <a:pt x="14" y="362"/>
                      </a:lnTo>
                      <a:lnTo>
                        <a:pt x="16" y="362"/>
                      </a:lnTo>
                      <a:lnTo>
                        <a:pt x="25" y="358"/>
                      </a:lnTo>
                      <a:lnTo>
                        <a:pt x="25" y="357"/>
                      </a:lnTo>
                      <a:lnTo>
                        <a:pt x="37" y="352"/>
                      </a:lnTo>
                      <a:lnTo>
                        <a:pt x="39" y="351"/>
                      </a:lnTo>
                      <a:lnTo>
                        <a:pt x="42" y="351"/>
                      </a:lnTo>
                      <a:lnTo>
                        <a:pt x="42" y="350"/>
                      </a:lnTo>
                      <a:lnTo>
                        <a:pt x="42" y="348"/>
                      </a:lnTo>
                      <a:lnTo>
                        <a:pt x="42" y="346"/>
                      </a:lnTo>
                      <a:lnTo>
                        <a:pt x="43" y="342"/>
                      </a:lnTo>
                      <a:lnTo>
                        <a:pt x="45" y="338"/>
                      </a:lnTo>
                      <a:lnTo>
                        <a:pt x="53" y="337"/>
                      </a:lnTo>
                      <a:lnTo>
                        <a:pt x="57" y="334"/>
                      </a:lnTo>
                      <a:lnTo>
                        <a:pt x="58" y="334"/>
                      </a:lnTo>
                      <a:lnTo>
                        <a:pt x="59" y="331"/>
                      </a:lnTo>
                      <a:lnTo>
                        <a:pt x="59" y="329"/>
                      </a:lnTo>
                      <a:lnTo>
                        <a:pt x="61" y="329"/>
                      </a:lnTo>
                      <a:lnTo>
                        <a:pt x="61" y="328"/>
                      </a:lnTo>
                      <a:lnTo>
                        <a:pt x="61" y="327"/>
                      </a:lnTo>
                      <a:lnTo>
                        <a:pt x="61" y="325"/>
                      </a:lnTo>
                      <a:lnTo>
                        <a:pt x="61" y="324"/>
                      </a:lnTo>
                      <a:lnTo>
                        <a:pt x="59" y="324"/>
                      </a:lnTo>
                      <a:lnTo>
                        <a:pt x="59" y="323"/>
                      </a:lnTo>
                      <a:lnTo>
                        <a:pt x="61" y="322"/>
                      </a:lnTo>
                      <a:lnTo>
                        <a:pt x="62" y="322"/>
                      </a:lnTo>
                      <a:lnTo>
                        <a:pt x="62" y="320"/>
                      </a:lnTo>
                      <a:lnTo>
                        <a:pt x="62" y="319"/>
                      </a:lnTo>
                      <a:lnTo>
                        <a:pt x="63" y="319"/>
                      </a:lnTo>
                      <a:lnTo>
                        <a:pt x="64" y="319"/>
                      </a:lnTo>
                      <a:lnTo>
                        <a:pt x="66" y="319"/>
                      </a:lnTo>
                      <a:lnTo>
                        <a:pt x="66" y="318"/>
                      </a:lnTo>
                      <a:lnTo>
                        <a:pt x="67" y="318"/>
                      </a:lnTo>
                      <a:lnTo>
                        <a:pt x="70" y="314"/>
                      </a:lnTo>
                      <a:lnTo>
                        <a:pt x="70" y="310"/>
                      </a:lnTo>
                      <a:lnTo>
                        <a:pt x="70" y="308"/>
                      </a:lnTo>
                      <a:lnTo>
                        <a:pt x="76" y="300"/>
                      </a:lnTo>
                      <a:lnTo>
                        <a:pt x="80" y="296"/>
                      </a:lnTo>
                      <a:lnTo>
                        <a:pt x="81" y="295"/>
                      </a:lnTo>
                      <a:lnTo>
                        <a:pt x="85" y="292"/>
                      </a:lnTo>
                      <a:lnTo>
                        <a:pt x="96" y="286"/>
                      </a:lnTo>
                      <a:lnTo>
                        <a:pt x="99" y="282"/>
                      </a:lnTo>
                      <a:lnTo>
                        <a:pt x="100" y="281"/>
                      </a:lnTo>
                      <a:lnTo>
                        <a:pt x="122" y="253"/>
                      </a:lnTo>
                      <a:lnTo>
                        <a:pt x="125" y="254"/>
                      </a:lnTo>
                      <a:lnTo>
                        <a:pt x="124" y="256"/>
                      </a:lnTo>
                      <a:lnTo>
                        <a:pt x="122" y="258"/>
                      </a:lnTo>
                      <a:lnTo>
                        <a:pt x="120" y="259"/>
                      </a:lnTo>
                      <a:lnTo>
                        <a:pt x="122" y="261"/>
                      </a:lnTo>
                      <a:lnTo>
                        <a:pt x="122" y="262"/>
                      </a:lnTo>
                      <a:lnTo>
                        <a:pt x="123" y="262"/>
                      </a:lnTo>
                      <a:lnTo>
                        <a:pt x="125" y="262"/>
                      </a:lnTo>
                      <a:lnTo>
                        <a:pt x="127" y="263"/>
                      </a:lnTo>
                      <a:lnTo>
                        <a:pt x="128" y="266"/>
                      </a:lnTo>
                      <a:lnTo>
                        <a:pt x="128" y="270"/>
                      </a:lnTo>
                      <a:lnTo>
                        <a:pt x="128" y="271"/>
                      </a:lnTo>
                      <a:lnTo>
                        <a:pt x="129" y="271"/>
                      </a:lnTo>
                      <a:lnTo>
                        <a:pt x="129" y="272"/>
                      </a:lnTo>
                      <a:lnTo>
                        <a:pt x="131" y="272"/>
                      </a:lnTo>
                      <a:lnTo>
                        <a:pt x="132" y="273"/>
                      </a:lnTo>
                      <a:lnTo>
                        <a:pt x="133" y="273"/>
                      </a:lnTo>
                      <a:lnTo>
                        <a:pt x="134" y="276"/>
                      </a:lnTo>
                      <a:lnTo>
                        <a:pt x="136" y="276"/>
                      </a:lnTo>
                      <a:lnTo>
                        <a:pt x="136" y="277"/>
                      </a:lnTo>
                      <a:lnTo>
                        <a:pt x="137" y="277"/>
                      </a:lnTo>
                      <a:lnTo>
                        <a:pt x="139" y="277"/>
                      </a:lnTo>
                      <a:lnTo>
                        <a:pt x="141" y="277"/>
                      </a:lnTo>
                      <a:lnTo>
                        <a:pt x="142" y="278"/>
                      </a:lnTo>
                      <a:lnTo>
                        <a:pt x="143" y="278"/>
                      </a:lnTo>
                      <a:lnTo>
                        <a:pt x="143" y="277"/>
                      </a:lnTo>
                      <a:lnTo>
                        <a:pt x="143" y="278"/>
                      </a:lnTo>
                      <a:lnTo>
                        <a:pt x="145" y="278"/>
                      </a:lnTo>
                      <a:lnTo>
                        <a:pt x="145" y="281"/>
                      </a:lnTo>
                      <a:lnTo>
                        <a:pt x="146" y="281"/>
                      </a:lnTo>
                      <a:lnTo>
                        <a:pt x="150" y="284"/>
                      </a:lnTo>
                      <a:lnTo>
                        <a:pt x="151" y="285"/>
                      </a:lnTo>
                      <a:lnTo>
                        <a:pt x="160" y="282"/>
                      </a:lnTo>
                      <a:lnTo>
                        <a:pt x="164" y="278"/>
                      </a:lnTo>
                      <a:lnTo>
                        <a:pt x="164" y="277"/>
                      </a:lnTo>
                      <a:lnTo>
                        <a:pt x="171" y="272"/>
                      </a:lnTo>
                      <a:lnTo>
                        <a:pt x="171" y="268"/>
                      </a:lnTo>
                      <a:lnTo>
                        <a:pt x="172" y="268"/>
                      </a:lnTo>
                      <a:lnTo>
                        <a:pt x="174" y="267"/>
                      </a:lnTo>
                      <a:lnTo>
                        <a:pt x="172" y="267"/>
                      </a:lnTo>
                      <a:lnTo>
                        <a:pt x="174" y="267"/>
                      </a:lnTo>
                      <a:lnTo>
                        <a:pt x="174" y="266"/>
                      </a:lnTo>
                      <a:lnTo>
                        <a:pt x="178" y="270"/>
                      </a:lnTo>
                      <a:lnTo>
                        <a:pt x="186" y="275"/>
                      </a:lnTo>
                      <a:lnTo>
                        <a:pt x="188" y="275"/>
                      </a:lnTo>
                      <a:lnTo>
                        <a:pt x="190" y="272"/>
                      </a:lnTo>
                      <a:lnTo>
                        <a:pt x="194" y="270"/>
                      </a:lnTo>
                      <a:lnTo>
                        <a:pt x="197" y="268"/>
                      </a:lnTo>
                      <a:lnTo>
                        <a:pt x="200" y="267"/>
                      </a:lnTo>
                      <a:lnTo>
                        <a:pt x="204" y="266"/>
                      </a:lnTo>
                      <a:lnTo>
                        <a:pt x="206" y="266"/>
                      </a:lnTo>
                      <a:lnTo>
                        <a:pt x="207" y="266"/>
                      </a:lnTo>
                      <a:lnTo>
                        <a:pt x="209" y="263"/>
                      </a:lnTo>
                      <a:lnTo>
                        <a:pt x="211" y="262"/>
                      </a:lnTo>
                      <a:lnTo>
                        <a:pt x="214" y="258"/>
                      </a:lnTo>
                      <a:lnTo>
                        <a:pt x="212" y="256"/>
                      </a:lnTo>
                      <a:lnTo>
                        <a:pt x="212" y="252"/>
                      </a:lnTo>
                      <a:lnTo>
                        <a:pt x="212" y="249"/>
                      </a:lnTo>
                      <a:lnTo>
                        <a:pt x="212" y="250"/>
                      </a:lnTo>
                      <a:lnTo>
                        <a:pt x="216" y="252"/>
                      </a:lnTo>
                      <a:lnTo>
                        <a:pt x="217" y="253"/>
                      </a:lnTo>
                      <a:lnTo>
                        <a:pt x="219" y="253"/>
                      </a:lnTo>
                      <a:lnTo>
                        <a:pt x="219" y="254"/>
                      </a:lnTo>
                      <a:lnTo>
                        <a:pt x="231" y="247"/>
                      </a:lnTo>
                      <a:lnTo>
                        <a:pt x="239" y="239"/>
                      </a:lnTo>
                      <a:lnTo>
                        <a:pt x="241" y="244"/>
                      </a:lnTo>
                      <a:lnTo>
                        <a:pt x="242" y="245"/>
                      </a:lnTo>
                      <a:lnTo>
                        <a:pt x="244" y="245"/>
                      </a:lnTo>
                      <a:lnTo>
                        <a:pt x="245" y="243"/>
                      </a:lnTo>
                      <a:lnTo>
                        <a:pt x="246" y="242"/>
                      </a:lnTo>
                      <a:lnTo>
                        <a:pt x="254" y="235"/>
                      </a:lnTo>
                      <a:lnTo>
                        <a:pt x="251" y="231"/>
                      </a:lnTo>
                      <a:lnTo>
                        <a:pt x="253" y="230"/>
                      </a:lnTo>
                      <a:lnTo>
                        <a:pt x="254" y="226"/>
                      </a:lnTo>
                      <a:lnTo>
                        <a:pt x="258" y="223"/>
                      </a:lnTo>
                      <a:lnTo>
                        <a:pt x="259" y="221"/>
                      </a:lnTo>
                      <a:lnTo>
                        <a:pt x="259" y="220"/>
                      </a:lnTo>
                      <a:lnTo>
                        <a:pt x="258" y="220"/>
                      </a:lnTo>
                      <a:lnTo>
                        <a:pt x="256" y="219"/>
                      </a:lnTo>
                      <a:lnTo>
                        <a:pt x="255" y="219"/>
                      </a:lnTo>
                      <a:lnTo>
                        <a:pt x="253" y="215"/>
                      </a:lnTo>
                      <a:lnTo>
                        <a:pt x="251" y="215"/>
                      </a:lnTo>
                      <a:lnTo>
                        <a:pt x="253" y="214"/>
                      </a:lnTo>
                      <a:lnTo>
                        <a:pt x="254" y="211"/>
                      </a:lnTo>
                      <a:lnTo>
                        <a:pt x="254" y="210"/>
                      </a:lnTo>
                      <a:lnTo>
                        <a:pt x="254" y="207"/>
                      </a:lnTo>
                      <a:lnTo>
                        <a:pt x="255" y="203"/>
                      </a:lnTo>
                      <a:lnTo>
                        <a:pt x="255" y="202"/>
                      </a:lnTo>
                      <a:lnTo>
                        <a:pt x="259" y="193"/>
                      </a:lnTo>
                      <a:lnTo>
                        <a:pt x="260" y="192"/>
                      </a:lnTo>
                      <a:lnTo>
                        <a:pt x="261" y="191"/>
                      </a:lnTo>
                      <a:lnTo>
                        <a:pt x="265" y="184"/>
                      </a:lnTo>
                      <a:lnTo>
                        <a:pt x="269" y="179"/>
                      </a:lnTo>
                      <a:lnTo>
                        <a:pt x="270" y="174"/>
                      </a:lnTo>
                      <a:lnTo>
                        <a:pt x="272" y="170"/>
                      </a:lnTo>
                      <a:lnTo>
                        <a:pt x="273" y="167"/>
                      </a:lnTo>
                      <a:lnTo>
                        <a:pt x="272" y="163"/>
                      </a:lnTo>
                      <a:lnTo>
                        <a:pt x="272" y="162"/>
                      </a:lnTo>
                      <a:lnTo>
                        <a:pt x="273" y="162"/>
                      </a:lnTo>
                      <a:lnTo>
                        <a:pt x="272" y="158"/>
                      </a:lnTo>
                      <a:lnTo>
                        <a:pt x="273" y="158"/>
                      </a:lnTo>
                      <a:lnTo>
                        <a:pt x="274" y="155"/>
                      </a:lnTo>
                      <a:lnTo>
                        <a:pt x="280" y="148"/>
                      </a:lnTo>
                      <a:lnTo>
                        <a:pt x="280" y="146"/>
                      </a:lnTo>
                      <a:lnTo>
                        <a:pt x="278" y="144"/>
                      </a:lnTo>
                      <a:lnTo>
                        <a:pt x="278" y="142"/>
                      </a:lnTo>
                      <a:lnTo>
                        <a:pt x="283" y="135"/>
                      </a:lnTo>
                      <a:lnTo>
                        <a:pt x="286" y="127"/>
                      </a:lnTo>
                      <a:lnTo>
                        <a:pt x="286" y="126"/>
                      </a:lnTo>
                      <a:lnTo>
                        <a:pt x="284" y="123"/>
                      </a:lnTo>
                      <a:lnTo>
                        <a:pt x="286" y="120"/>
                      </a:lnTo>
                      <a:lnTo>
                        <a:pt x="286" y="111"/>
                      </a:lnTo>
                      <a:lnTo>
                        <a:pt x="289" y="112"/>
                      </a:lnTo>
                      <a:lnTo>
                        <a:pt x="293" y="113"/>
                      </a:lnTo>
                      <a:lnTo>
                        <a:pt x="294" y="113"/>
                      </a:lnTo>
                      <a:lnTo>
                        <a:pt x="297" y="115"/>
                      </a:lnTo>
                      <a:lnTo>
                        <a:pt x="301" y="122"/>
                      </a:lnTo>
                      <a:lnTo>
                        <a:pt x="315" y="125"/>
                      </a:lnTo>
                      <a:lnTo>
                        <a:pt x="316" y="125"/>
                      </a:lnTo>
                      <a:lnTo>
                        <a:pt x="316" y="123"/>
                      </a:lnTo>
                      <a:lnTo>
                        <a:pt x="317" y="123"/>
                      </a:lnTo>
                      <a:lnTo>
                        <a:pt x="317" y="122"/>
                      </a:lnTo>
                      <a:lnTo>
                        <a:pt x="319" y="121"/>
                      </a:lnTo>
                      <a:lnTo>
                        <a:pt x="320" y="118"/>
                      </a:lnTo>
                      <a:lnTo>
                        <a:pt x="320" y="117"/>
                      </a:lnTo>
                      <a:lnTo>
                        <a:pt x="321" y="115"/>
                      </a:lnTo>
                      <a:lnTo>
                        <a:pt x="322" y="107"/>
                      </a:lnTo>
                      <a:lnTo>
                        <a:pt x="324" y="101"/>
                      </a:lnTo>
                      <a:lnTo>
                        <a:pt x="324" y="98"/>
                      </a:lnTo>
                      <a:lnTo>
                        <a:pt x="326" y="92"/>
                      </a:lnTo>
                      <a:lnTo>
                        <a:pt x="327" y="84"/>
                      </a:lnTo>
                      <a:lnTo>
                        <a:pt x="327" y="83"/>
                      </a:lnTo>
                      <a:lnTo>
                        <a:pt x="331" y="75"/>
                      </a:lnTo>
                      <a:lnTo>
                        <a:pt x="331" y="74"/>
                      </a:lnTo>
                      <a:lnTo>
                        <a:pt x="343" y="81"/>
                      </a:lnTo>
                      <a:lnTo>
                        <a:pt x="344" y="76"/>
                      </a:lnTo>
                      <a:lnTo>
                        <a:pt x="345" y="71"/>
                      </a:lnTo>
                      <a:lnTo>
                        <a:pt x="347" y="67"/>
                      </a:lnTo>
                      <a:lnTo>
                        <a:pt x="347" y="66"/>
                      </a:lnTo>
                      <a:lnTo>
                        <a:pt x="348" y="65"/>
                      </a:lnTo>
                      <a:lnTo>
                        <a:pt x="350" y="62"/>
                      </a:lnTo>
                      <a:lnTo>
                        <a:pt x="352" y="64"/>
                      </a:lnTo>
                      <a:lnTo>
                        <a:pt x="359" y="56"/>
                      </a:lnTo>
                      <a:lnTo>
                        <a:pt x="362" y="51"/>
                      </a:lnTo>
                      <a:lnTo>
                        <a:pt x="362" y="50"/>
                      </a:lnTo>
                      <a:lnTo>
                        <a:pt x="361" y="50"/>
                      </a:lnTo>
                      <a:lnTo>
                        <a:pt x="361" y="48"/>
                      </a:lnTo>
                      <a:lnTo>
                        <a:pt x="362" y="46"/>
                      </a:lnTo>
                      <a:lnTo>
                        <a:pt x="364" y="42"/>
                      </a:lnTo>
                      <a:lnTo>
                        <a:pt x="367" y="38"/>
                      </a:lnTo>
                      <a:lnTo>
                        <a:pt x="368" y="37"/>
                      </a:lnTo>
                      <a:lnTo>
                        <a:pt x="369" y="33"/>
                      </a:lnTo>
                      <a:lnTo>
                        <a:pt x="369" y="32"/>
                      </a:lnTo>
                      <a:lnTo>
                        <a:pt x="368" y="31"/>
                      </a:lnTo>
                      <a:lnTo>
                        <a:pt x="367" y="29"/>
                      </a:lnTo>
                      <a:lnTo>
                        <a:pt x="367" y="28"/>
                      </a:lnTo>
                      <a:lnTo>
                        <a:pt x="368" y="28"/>
                      </a:lnTo>
                      <a:lnTo>
                        <a:pt x="369" y="24"/>
                      </a:lnTo>
                      <a:lnTo>
                        <a:pt x="371" y="15"/>
                      </a:lnTo>
                      <a:lnTo>
                        <a:pt x="371" y="12"/>
                      </a:lnTo>
                      <a:lnTo>
                        <a:pt x="369" y="12"/>
                      </a:lnTo>
                      <a:lnTo>
                        <a:pt x="368" y="0"/>
                      </a:lnTo>
                      <a:lnTo>
                        <a:pt x="380" y="7"/>
                      </a:lnTo>
                      <a:lnTo>
                        <a:pt x="396" y="17"/>
                      </a:lnTo>
                      <a:close/>
                    </a:path>
                  </a:pathLst>
                </a:custGeom>
                <a:solidFill>
                  <a:srgbClr val="4561D6"/>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5" name="Freeform 192"/>
                <p:cNvSpPr>
                  <a:spLocks noEditPoints="1"/>
                </p:cNvSpPr>
                <p:nvPr/>
              </p:nvSpPr>
              <p:spPr bwMode="auto">
                <a:xfrm>
                  <a:off x="2932113" y="1379538"/>
                  <a:ext cx="860425" cy="668338"/>
                </a:xfrm>
                <a:custGeom>
                  <a:avLst/>
                  <a:gdLst>
                    <a:gd name="T0" fmla="*/ 164 w 542"/>
                    <a:gd name="T1" fmla="*/ 83 h 421"/>
                    <a:gd name="T2" fmla="*/ 157 w 542"/>
                    <a:gd name="T3" fmla="*/ 103 h 421"/>
                    <a:gd name="T4" fmla="*/ 167 w 542"/>
                    <a:gd name="T5" fmla="*/ 122 h 421"/>
                    <a:gd name="T6" fmla="*/ 156 w 542"/>
                    <a:gd name="T7" fmla="*/ 116 h 421"/>
                    <a:gd name="T8" fmla="*/ 152 w 542"/>
                    <a:gd name="T9" fmla="*/ 92 h 421"/>
                    <a:gd name="T10" fmla="*/ 165 w 542"/>
                    <a:gd name="T11" fmla="*/ 73 h 421"/>
                    <a:gd name="T12" fmla="*/ 164 w 542"/>
                    <a:gd name="T13" fmla="*/ 55 h 421"/>
                    <a:gd name="T14" fmla="*/ 138 w 542"/>
                    <a:gd name="T15" fmla="*/ 33 h 421"/>
                    <a:gd name="T16" fmla="*/ 157 w 542"/>
                    <a:gd name="T17" fmla="*/ 56 h 421"/>
                    <a:gd name="T18" fmla="*/ 143 w 542"/>
                    <a:gd name="T19" fmla="*/ 60 h 421"/>
                    <a:gd name="T20" fmla="*/ 139 w 542"/>
                    <a:gd name="T21" fmla="*/ 40 h 421"/>
                    <a:gd name="T22" fmla="*/ 146 w 542"/>
                    <a:gd name="T23" fmla="*/ 38 h 421"/>
                    <a:gd name="T24" fmla="*/ 146 w 542"/>
                    <a:gd name="T25" fmla="*/ 34 h 421"/>
                    <a:gd name="T26" fmla="*/ 169 w 542"/>
                    <a:gd name="T27" fmla="*/ 41 h 421"/>
                    <a:gd name="T28" fmla="*/ 237 w 542"/>
                    <a:gd name="T29" fmla="*/ 27 h 421"/>
                    <a:gd name="T30" fmla="*/ 522 w 542"/>
                    <a:gd name="T31" fmla="*/ 191 h 421"/>
                    <a:gd name="T32" fmla="*/ 503 w 542"/>
                    <a:gd name="T33" fmla="*/ 272 h 421"/>
                    <a:gd name="T34" fmla="*/ 476 w 542"/>
                    <a:gd name="T35" fmla="*/ 383 h 421"/>
                    <a:gd name="T36" fmla="*/ 371 w 542"/>
                    <a:gd name="T37" fmla="*/ 395 h 421"/>
                    <a:gd name="T38" fmla="*/ 302 w 542"/>
                    <a:gd name="T39" fmla="*/ 388 h 421"/>
                    <a:gd name="T40" fmla="*/ 221 w 542"/>
                    <a:gd name="T41" fmla="*/ 384 h 421"/>
                    <a:gd name="T42" fmla="*/ 165 w 542"/>
                    <a:gd name="T43" fmla="*/ 372 h 421"/>
                    <a:gd name="T44" fmla="*/ 106 w 542"/>
                    <a:gd name="T45" fmla="*/ 370 h 421"/>
                    <a:gd name="T46" fmla="*/ 72 w 542"/>
                    <a:gd name="T47" fmla="*/ 337 h 421"/>
                    <a:gd name="T48" fmla="*/ 40 w 542"/>
                    <a:gd name="T49" fmla="*/ 272 h 421"/>
                    <a:gd name="T50" fmla="*/ 19 w 542"/>
                    <a:gd name="T51" fmla="*/ 263 h 421"/>
                    <a:gd name="T52" fmla="*/ 6 w 542"/>
                    <a:gd name="T53" fmla="*/ 245 h 421"/>
                    <a:gd name="T54" fmla="*/ 12 w 542"/>
                    <a:gd name="T55" fmla="*/ 240 h 421"/>
                    <a:gd name="T56" fmla="*/ 21 w 542"/>
                    <a:gd name="T57" fmla="*/ 225 h 421"/>
                    <a:gd name="T58" fmla="*/ 21 w 542"/>
                    <a:gd name="T59" fmla="*/ 217 h 421"/>
                    <a:gd name="T60" fmla="*/ 20 w 542"/>
                    <a:gd name="T61" fmla="*/ 200 h 421"/>
                    <a:gd name="T62" fmla="*/ 29 w 542"/>
                    <a:gd name="T63" fmla="*/ 188 h 421"/>
                    <a:gd name="T64" fmla="*/ 15 w 542"/>
                    <a:gd name="T65" fmla="*/ 191 h 421"/>
                    <a:gd name="T66" fmla="*/ 20 w 542"/>
                    <a:gd name="T67" fmla="*/ 144 h 421"/>
                    <a:gd name="T68" fmla="*/ 24 w 542"/>
                    <a:gd name="T69" fmla="*/ 93 h 421"/>
                    <a:gd name="T70" fmla="*/ 19 w 542"/>
                    <a:gd name="T71" fmla="*/ 64 h 421"/>
                    <a:gd name="T72" fmla="*/ 30 w 542"/>
                    <a:gd name="T73" fmla="*/ 37 h 421"/>
                    <a:gd name="T74" fmla="*/ 38 w 542"/>
                    <a:gd name="T75" fmla="*/ 38 h 421"/>
                    <a:gd name="T76" fmla="*/ 61 w 542"/>
                    <a:gd name="T77" fmla="*/ 62 h 421"/>
                    <a:gd name="T78" fmla="*/ 90 w 542"/>
                    <a:gd name="T79" fmla="*/ 78 h 421"/>
                    <a:gd name="T80" fmla="*/ 114 w 542"/>
                    <a:gd name="T81" fmla="*/ 88 h 421"/>
                    <a:gd name="T82" fmla="*/ 133 w 542"/>
                    <a:gd name="T83" fmla="*/ 99 h 421"/>
                    <a:gd name="T84" fmla="*/ 145 w 542"/>
                    <a:gd name="T85" fmla="*/ 103 h 421"/>
                    <a:gd name="T86" fmla="*/ 146 w 542"/>
                    <a:gd name="T87" fmla="*/ 118 h 421"/>
                    <a:gd name="T88" fmla="*/ 136 w 542"/>
                    <a:gd name="T89" fmla="*/ 132 h 421"/>
                    <a:gd name="T90" fmla="*/ 148 w 542"/>
                    <a:gd name="T91" fmla="*/ 120 h 421"/>
                    <a:gd name="T92" fmla="*/ 152 w 542"/>
                    <a:gd name="T93" fmla="*/ 141 h 421"/>
                    <a:gd name="T94" fmla="*/ 145 w 542"/>
                    <a:gd name="T95" fmla="*/ 158 h 421"/>
                    <a:gd name="T96" fmla="*/ 145 w 542"/>
                    <a:gd name="T97" fmla="*/ 177 h 421"/>
                    <a:gd name="T98" fmla="*/ 133 w 542"/>
                    <a:gd name="T99" fmla="*/ 182 h 421"/>
                    <a:gd name="T100" fmla="*/ 152 w 542"/>
                    <a:gd name="T101" fmla="*/ 179 h 421"/>
                    <a:gd name="T102" fmla="*/ 156 w 542"/>
                    <a:gd name="T103" fmla="*/ 159 h 421"/>
                    <a:gd name="T104" fmla="*/ 158 w 542"/>
                    <a:gd name="T105" fmla="*/ 139 h 421"/>
                    <a:gd name="T106" fmla="*/ 176 w 542"/>
                    <a:gd name="T107" fmla="*/ 120 h 421"/>
                    <a:gd name="T108" fmla="*/ 171 w 542"/>
                    <a:gd name="T109" fmla="*/ 92 h 421"/>
                    <a:gd name="T110" fmla="*/ 167 w 542"/>
                    <a:gd name="T111" fmla="*/ 106 h 421"/>
                    <a:gd name="T112" fmla="*/ 174 w 542"/>
                    <a:gd name="T113" fmla="*/ 89 h 421"/>
                    <a:gd name="T114" fmla="*/ 162 w 542"/>
                    <a:gd name="T115" fmla="*/ 70 h 421"/>
                    <a:gd name="T116" fmla="*/ 167 w 542"/>
                    <a:gd name="T117" fmla="*/ 59 h 421"/>
                    <a:gd name="T118" fmla="*/ 176 w 542"/>
                    <a:gd name="T119" fmla="*/ 56 h 421"/>
                    <a:gd name="T120" fmla="*/ 176 w 542"/>
                    <a:gd name="T121" fmla="*/ 33 h 421"/>
                    <a:gd name="T122" fmla="*/ 171 w 542"/>
                    <a:gd name="T123" fmla="*/ 2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2" h="421">
                      <a:moveTo>
                        <a:pt x="171" y="118"/>
                      </a:moveTo>
                      <a:lnTo>
                        <a:pt x="170" y="117"/>
                      </a:lnTo>
                      <a:lnTo>
                        <a:pt x="170" y="116"/>
                      </a:lnTo>
                      <a:lnTo>
                        <a:pt x="171" y="116"/>
                      </a:lnTo>
                      <a:lnTo>
                        <a:pt x="171" y="118"/>
                      </a:lnTo>
                      <a:close/>
                      <a:moveTo>
                        <a:pt x="166" y="73"/>
                      </a:moveTo>
                      <a:lnTo>
                        <a:pt x="165" y="75"/>
                      </a:lnTo>
                      <a:lnTo>
                        <a:pt x="165" y="76"/>
                      </a:lnTo>
                      <a:lnTo>
                        <a:pt x="165" y="78"/>
                      </a:lnTo>
                      <a:lnTo>
                        <a:pt x="166" y="79"/>
                      </a:lnTo>
                      <a:lnTo>
                        <a:pt x="167" y="81"/>
                      </a:lnTo>
                      <a:lnTo>
                        <a:pt x="167" y="83"/>
                      </a:lnTo>
                      <a:lnTo>
                        <a:pt x="167" y="84"/>
                      </a:lnTo>
                      <a:lnTo>
                        <a:pt x="166" y="84"/>
                      </a:lnTo>
                      <a:lnTo>
                        <a:pt x="166" y="85"/>
                      </a:lnTo>
                      <a:lnTo>
                        <a:pt x="164" y="85"/>
                      </a:lnTo>
                      <a:lnTo>
                        <a:pt x="164" y="84"/>
                      </a:lnTo>
                      <a:lnTo>
                        <a:pt x="164" y="83"/>
                      </a:lnTo>
                      <a:lnTo>
                        <a:pt x="162" y="83"/>
                      </a:lnTo>
                      <a:lnTo>
                        <a:pt x="161" y="81"/>
                      </a:lnTo>
                      <a:lnTo>
                        <a:pt x="160" y="81"/>
                      </a:lnTo>
                      <a:lnTo>
                        <a:pt x="160" y="83"/>
                      </a:lnTo>
                      <a:lnTo>
                        <a:pt x="160" y="84"/>
                      </a:lnTo>
                      <a:lnTo>
                        <a:pt x="157" y="84"/>
                      </a:lnTo>
                      <a:lnTo>
                        <a:pt x="157" y="85"/>
                      </a:lnTo>
                      <a:lnTo>
                        <a:pt x="156" y="87"/>
                      </a:lnTo>
                      <a:lnTo>
                        <a:pt x="155" y="88"/>
                      </a:lnTo>
                      <a:lnTo>
                        <a:pt x="157" y="89"/>
                      </a:lnTo>
                      <a:lnTo>
                        <a:pt x="158" y="92"/>
                      </a:lnTo>
                      <a:lnTo>
                        <a:pt x="158" y="94"/>
                      </a:lnTo>
                      <a:lnTo>
                        <a:pt x="158" y="95"/>
                      </a:lnTo>
                      <a:lnTo>
                        <a:pt x="158" y="97"/>
                      </a:lnTo>
                      <a:lnTo>
                        <a:pt x="158" y="98"/>
                      </a:lnTo>
                      <a:lnTo>
                        <a:pt x="158" y="102"/>
                      </a:lnTo>
                      <a:lnTo>
                        <a:pt x="157" y="102"/>
                      </a:lnTo>
                      <a:lnTo>
                        <a:pt x="157" y="103"/>
                      </a:lnTo>
                      <a:lnTo>
                        <a:pt x="157" y="106"/>
                      </a:lnTo>
                      <a:lnTo>
                        <a:pt x="157" y="108"/>
                      </a:lnTo>
                      <a:lnTo>
                        <a:pt x="158" y="108"/>
                      </a:lnTo>
                      <a:lnTo>
                        <a:pt x="160" y="108"/>
                      </a:lnTo>
                      <a:lnTo>
                        <a:pt x="161" y="107"/>
                      </a:lnTo>
                      <a:lnTo>
                        <a:pt x="160" y="106"/>
                      </a:lnTo>
                      <a:lnTo>
                        <a:pt x="160" y="104"/>
                      </a:lnTo>
                      <a:lnTo>
                        <a:pt x="161" y="104"/>
                      </a:lnTo>
                      <a:lnTo>
                        <a:pt x="162" y="106"/>
                      </a:lnTo>
                      <a:lnTo>
                        <a:pt x="164" y="108"/>
                      </a:lnTo>
                      <a:lnTo>
                        <a:pt x="164" y="109"/>
                      </a:lnTo>
                      <a:lnTo>
                        <a:pt x="165" y="111"/>
                      </a:lnTo>
                      <a:lnTo>
                        <a:pt x="166" y="113"/>
                      </a:lnTo>
                      <a:lnTo>
                        <a:pt x="167" y="113"/>
                      </a:lnTo>
                      <a:lnTo>
                        <a:pt x="167" y="117"/>
                      </a:lnTo>
                      <a:lnTo>
                        <a:pt x="167" y="120"/>
                      </a:lnTo>
                      <a:lnTo>
                        <a:pt x="167" y="121"/>
                      </a:lnTo>
                      <a:lnTo>
                        <a:pt x="167" y="122"/>
                      </a:lnTo>
                      <a:lnTo>
                        <a:pt x="166" y="123"/>
                      </a:lnTo>
                      <a:lnTo>
                        <a:pt x="165" y="125"/>
                      </a:lnTo>
                      <a:lnTo>
                        <a:pt x="164" y="126"/>
                      </a:lnTo>
                      <a:lnTo>
                        <a:pt x="164" y="127"/>
                      </a:lnTo>
                      <a:lnTo>
                        <a:pt x="164" y="126"/>
                      </a:lnTo>
                      <a:lnTo>
                        <a:pt x="162" y="126"/>
                      </a:lnTo>
                      <a:lnTo>
                        <a:pt x="161" y="125"/>
                      </a:lnTo>
                      <a:lnTo>
                        <a:pt x="160" y="123"/>
                      </a:lnTo>
                      <a:lnTo>
                        <a:pt x="161" y="122"/>
                      </a:lnTo>
                      <a:lnTo>
                        <a:pt x="161" y="121"/>
                      </a:lnTo>
                      <a:lnTo>
                        <a:pt x="161" y="120"/>
                      </a:lnTo>
                      <a:lnTo>
                        <a:pt x="160" y="116"/>
                      </a:lnTo>
                      <a:lnTo>
                        <a:pt x="158" y="116"/>
                      </a:lnTo>
                      <a:lnTo>
                        <a:pt x="157" y="116"/>
                      </a:lnTo>
                      <a:lnTo>
                        <a:pt x="157" y="117"/>
                      </a:lnTo>
                      <a:lnTo>
                        <a:pt x="155" y="117"/>
                      </a:lnTo>
                      <a:lnTo>
                        <a:pt x="155" y="116"/>
                      </a:lnTo>
                      <a:lnTo>
                        <a:pt x="156" y="116"/>
                      </a:lnTo>
                      <a:lnTo>
                        <a:pt x="156" y="114"/>
                      </a:lnTo>
                      <a:lnTo>
                        <a:pt x="155" y="113"/>
                      </a:lnTo>
                      <a:lnTo>
                        <a:pt x="153" y="112"/>
                      </a:lnTo>
                      <a:lnTo>
                        <a:pt x="153" y="109"/>
                      </a:lnTo>
                      <a:lnTo>
                        <a:pt x="153" y="108"/>
                      </a:lnTo>
                      <a:lnTo>
                        <a:pt x="155" y="108"/>
                      </a:lnTo>
                      <a:lnTo>
                        <a:pt x="155" y="107"/>
                      </a:lnTo>
                      <a:lnTo>
                        <a:pt x="153" y="104"/>
                      </a:lnTo>
                      <a:lnTo>
                        <a:pt x="155" y="103"/>
                      </a:lnTo>
                      <a:lnTo>
                        <a:pt x="156" y="102"/>
                      </a:lnTo>
                      <a:lnTo>
                        <a:pt x="156" y="99"/>
                      </a:lnTo>
                      <a:lnTo>
                        <a:pt x="156" y="97"/>
                      </a:lnTo>
                      <a:lnTo>
                        <a:pt x="156" y="95"/>
                      </a:lnTo>
                      <a:lnTo>
                        <a:pt x="155" y="95"/>
                      </a:lnTo>
                      <a:lnTo>
                        <a:pt x="153" y="95"/>
                      </a:lnTo>
                      <a:lnTo>
                        <a:pt x="152" y="95"/>
                      </a:lnTo>
                      <a:lnTo>
                        <a:pt x="152" y="93"/>
                      </a:lnTo>
                      <a:lnTo>
                        <a:pt x="152" y="92"/>
                      </a:lnTo>
                      <a:lnTo>
                        <a:pt x="151" y="90"/>
                      </a:lnTo>
                      <a:lnTo>
                        <a:pt x="150" y="89"/>
                      </a:lnTo>
                      <a:lnTo>
                        <a:pt x="150" y="88"/>
                      </a:lnTo>
                      <a:lnTo>
                        <a:pt x="148" y="88"/>
                      </a:lnTo>
                      <a:lnTo>
                        <a:pt x="148" y="87"/>
                      </a:lnTo>
                      <a:lnTo>
                        <a:pt x="151" y="83"/>
                      </a:lnTo>
                      <a:lnTo>
                        <a:pt x="152" y="81"/>
                      </a:lnTo>
                      <a:lnTo>
                        <a:pt x="153" y="79"/>
                      </a:lnTo>
                      <a:lnTo>
                        <a:pt x="155" y="78"/>
                      </a:lnTo>
                      <a:lnTo>
                        <a:pt x="158" y="75"/>
                      </a:lnTo>
                      <a:lnTo>
                        <a:pt x="160" y="73"/>
                      </a:lnTo>
                      <a:lnTo>
                        <a:pt x="161" y="70"/>
                      </a:lnTo>
                      <a:lnTo>
                        <a:pt x="162" y="70"/>
                      </a:lnTo>
                      <a:lnTo>
                        <a:pt x="162" y="71"/>
                      </a:lnTo>
                      <a:lnTo>
                        <a:pt x="164" y="70"/>
                      </a:lnTo>
                      <a:lnTo>
                        <a:pt x="165" y="70"/>
                      </a:lnTo>
                      <a:lnTo>
                        <a:pt x="165" y="71"/>
                      </a:lnTo>
                      <a:lnTo>
                        <a:pt x="165" y="73"/>
                      </a:lnTo>
                      <a:lnTo>
                        <a:pt x="166" y="73"/>
                      </a:lnTo>
                      <a:close/>
                      <a:moveTo>
                        <a:pt x="171" y="57"/>
                      </a:moveTo>
                      <a:lnTo>
                        <a:pt x="170" y="59"/>
                      </a:lnTo>
                      <a:lnTo>
                        <a:pt x="170" y="57"/>
                      </a:lnTo>
                      <a:lnTo>
                        <a:pt x="169" y="57"/>
                      </a:lnTo>
                      <a:lnTo>
                        <a:pt x="167" y="57"/>
                      </a:lnTo>
                      <a:lnTo>
                        <a:pt x="166" y="59"/>
                      </a:lnTo>
                      <a:lnTo>
                        <a:pt x="166" y="57"/>
                      </a:lnTo>
                      <a:lnTo>
                        <a:pt x="165" y="57"/>
                      </a:lnTo>
                      <a:lnTo>
                        <a:pt x="166" y="56"/>
                      </a:lnTo>
                      <a:lnTo>
                        <a:pt x="166" y="55"/>
                      </a:lnTo>
                      <a:lnTo>
                        <a:pt x="167" y="52"/>
                      </a:lnTo>
                      <a:lnTo>
                        <a:pt x="167" y="51"/>
                      </a:lnTo>
                      <a:lnTo>
                        <a:pt x="169" y="53"/>
                      </a:lnTo>
                      <a:lnTo>
                        <a:pt x="169" y="55"/>
                      </a:lnTo>
                      <a:lnTo>
                        <a:pt x="170" y="56"/>
                      </a:lnTo>
                      <a:lnTo>
                        <a:pt x="171" y="57"/>
                      </a:lnTo>
                      <a:close/>
                      <a:moveTo>
                        <a:pt x="164" y="55"/>
                      </a:moveTo>
                      <a:lnTo>
                        <a:pt x="161" y="55"/>
                      </a:lnTo>
                      <a:lnTo>
                        <a:pt x="161" y="53"/>
                      </a:lnTo>
                      <a:lnTo>
                        <a:pt x="161" y="52"/>
                      </a:lnTo>
                      <a:lnTo>
                        <a:pt x="161" y="51"/>
                      </a:lnTo>
                      <a:lnTo>
                        <a:pt x="161" y="50"/>
                      </a:lnTo>
                      <a:lnTo>
                        <a:pt x="164" y="48"/>
                      </a:lnTo>
                      <a:lnTo>
                        <a:pt x="165" y="50"/>
                      </a:lnTo>
                      <a:lnTo>
                        <a:pt x="165" y="53"/>
                      </a:lnTo>
                      <a:lnTo>
                        <a:pt x="164" y="55"/>
                      </a:lnTo>
                      <a:close/>
                      <a:moveTo>
                        <a:pt x="167" y="48"/>
                      </a:moveTo>
                      <a:lnTo>
                        <a:pt x="166" y="48"/>
                      </a:lnTo>
                      <a:lnTo>
                        <a:pt x="165" y="47"/>
                      </a:lnTo>
                      <a:lnTo>
                        <a:pt x="167" y="47"/>
                      </a:lnTo>
                      <a:lnTo>
                        <a:pt x="167" y="48"/>
                      </a:lnTo>
                      <a:close/>
                      <a:moveTo>
                        <a:pt x="134" y="29"/>
                      </a:moveTo>
                      <a:lnTo>
                        <a:pt x="136" y="31"/>
                      </a:lnTo>
                      <a:lnTo>
                        <a:pt x="137" y="32"/>
                      </a:lnTo>
                      <a:lnTo>
                        <a:pt x="138" y="33"/>
                      </a:lnTo>
                      <a:lnTo>
                        <a:pt x="138" y="34"/>
                      </a:lnTo>
                      <a:lnTo>
                        <a:pt x="139" y="36"/>
                      </a:lnTo>
                      <a:lnTo>
                        <a:pt x="139" y="38"/>
                      </a:lnTo>
                      <a:lnTo>
                        <a:pt x="138" y="37"/>
                      </a:lnTo>
                      <a:lnTo>
                        <a:pt x="133" y="32"/>
                      </a:lnTo>
                      <a:lnTo>
                        <a:pt x="133" y="31"/>
                      </a:lnTo>
                      <a:lnTo>
                        <a:pt x="133" y="29"/>
                      </a:lnTo>
                      <a:lnTo>
                        <a:pt x="134" y="29"/>
                      </a:lnTo>
                      <a:close/>
                      <a:moveTo>
                        <a:pt x="158" y="46"/>
                      </a:moveTo>
                      <a:lnTo>
                        <a:pt x="158" y="47"/>
                      </a:lnTo>
                      <a:lnTo>
                        <a:pt x="157" y="47"/>
                      </a:lnTo>
                      <a:lnTo>
                        <a:pt x="157" y="48"/>
                      </a:lnTo>
                      <a:lnTo>
                        <a:pt x="158" y="50"/>
                      </a:lnTo>
                      <a:lnTo>
                        <a:pt x="158" y="52"/>
                      </a:lnTo>
                      <a:lnTo>
                        <a:pt x="157" y="53"/>
                      </a:lnTo>
                      <a:lnTo>
                        <a:pt x="157" y="55"/>
                      </a:lnTo>
                      <a:lnTo>
                        <a:pt x="156" y="55"/>
                      </a:lnTo>
                      <a:lnTo>
                        <a:pt x="157" y="56"/>
                      </a:lnTo>
                      <a:lnTo>
                        <a:pt x="156" y="57"/>
                      </a:lnTo>
                      <a:lnTo>
                        <a:pt x="155" y="59"/>
                      </a:lnTo>
                      <a:lnTo>
                        <a:pt x="153" y="59"/>
                      </a:lnTo>
                      <a:lnTo>
                        <a:pt x="152" y="61"/>
                      </a:lnTo>
                      <a:lnTo>
                        <a:pt x="152" y="62"/>
                      </a:lnTo>
                      <a:lnTo>
                        <a:pt x="152" y="64"/>
                      </a:lnTo>
                      <a:lnTo>
                        <a:pt x="152" y="65"/>
                      </a:lnTo>
                      <a:lnTo>
                        <a:pt x="151" y="65"/>
                      </a:lnTo>
                      <a:lnTo>
                        <a:pt x="147" y="65"/>
                      </a:lnTo>
                      <a:lnTo>
                        <a:pt x="147" y="64"/>
                      </a:lnTo>
                      <a:lnTo>
                        <a:pt x="147" y="62"/>
                      </a:lnTo>
                      <a:lnTo>
                        <a:pt x="146" y="62"/>
                      </a:lnTo>
                      <a:lnTo>
                        <a:pt x="146" y="61"/>
                      </a:lnTo>
                      <a:lnTo>
                        <a:pt x="145" y="61"/>
                      </a:lnTo>
                      <a:lnTo>
                        <a:pt x="146" y="60"/>
                      </a:lnTo>
                      <a:lnTo>
                        <a:pt x="146" y="59"/>
                      </a:lnTo>
                      <a:lnTo>
                        <a:pt x="145" y="59"/>
                      </a:lnTo>
                      <a:lnTo>
                        <a:pt x="143" y="60"/>
                      </a:lnTo>
                      <a:lnTo>
                        <a:pt x="138" y="57"/>
                      </a:lnTo>
                      <a:lnTo>
                        <a:pt x="137" y="55"/>
                      </a:lnTo>
                      <a:lnTo>
                        <a:pt x="134" y="52"/>
                      </a:lnTo>
                      <a:lnTo>
                        <a:pt x="133" y="50"/>
                      </a:lnTo>
                      <a:lnTo>
                        <a:pt x="133" y="47"/>
                      </a:lnTo>
                      <a:lnTo>
                        <a:pt x="133" y="46"/>
                      </a:lnTo>
                      <a:lnTo>
                        <a:pt x="133" y="45"/>
                      </a:lnTo>
                      <a:lnTo>
                        <a:pt x="133" y="43"/>
                      </a:lnTo>
                      <a:lnTo>
                        <a:pt x="133" y="42"/>
                      </a:lnTo>
                      <a:lnTo>
                        <a:pt x="133" y="41"/>
                      </a:lnTo>
                      <a:lnTo>
                        <a:pt x="132" y="41"/>
                      </a:lnTo>
                      <a:lnTo>
                        <a:pt x="132" y="40"/>
                      </a:lnTo>
                      <a:lnTo>
                        <a:pt x="133" y="38"/>
                      </a:lnTo>
                      <a:lnTo>
                        <a:pt x="134" y="37"/>
                      </a:lnTo>
                      <a:lnTo>
                        <a:pt x="136" y="38"/>
                      </a:lnTo>
                      <a:lnTo>
                        <a:pt x="137" y="38"/>
                      </a:lnTo>
                      <a:lnTo>
                        <a:pt x="139" y="38"/>
                      </a:lnTo>
                      <a:lnTo>
                        <a:pt x="139" y="40"/>
                      </a:lnTo>
                      <a:lnTo>
                        <a:pt x="139" y="41"/>
                      </a:lnTo>
                      <a:lnTo>
                        <a:pt x="138" y="41"/>
                      </a:lnTo>
                      <a:lnTo>
                        <a:pt x="138" y="42"/>
                      </a:lnTo>
                      <a:lnTo>
                        <a:pt x="141" y="42"/>
                      </a:lnTo>
                      <a:lnTo>
                        <a:pt x="141" y="43"/>
                      </a:lnTo>
                      <a:lnTo>
                        <a:pt x="141" y="46"/>
                      </a:lnTo>
                      <a:lnTo>
                        <a:pt x="142" y="46"/>
                      </a:lnTo>
                      <a:lnTo>
                        <a:pt x="143" y="47"/>
                      </a:lnTo>
                      <a:lnTo>
                        <a:pt x="145" y="47"/>
                      </a:lnTo>
                      <a:lnTo>
                        <a:pt x="145" y="46"/>
                      </a:lnTo>
                      <a:lnTo>
                        <a:pt x="145" y="45"/>
                      </a:lnTo>
                      <a:lnTo>
                        <a:pt x="143" y="45"/>
                      </a:lnTo>
                      <a:lnTo>
                        <a:pt x="143" y="43"/>
                      </a:lnTo>
                      <a:lnTo>
                        <a:pt x="143" y="41"/>
                      </a:lnTo>
                      <a:lnTo>
                        <a:pt x="142" y="41"/>
                      </a:lnTo>
                      <a:lnTo>
                        <a:pt x="143" y="41"/>
                      </a:lnTo>
                      <a:lnTo>
                        <a:pt x="145" y="40"/>
                      </a:lnTo>
                      <a:lnTo>
                        <a:pt x="146" y="38"/>
                      </a:lnTo>
                      <a:lnTo>
                        <a:pt x="146" y="37"/>
                      </a:lnTo>
                      <a:lnTo>
                        <a:pt x="148" y="37"/>
                      </a:lnTo>
                      <a:lnTo>
                        <a:pt x="148" y="36"/>
                      </a:lnTo>
                      <a:lnTo>
                        <a:pt x="151" y="34"/>
                      </a:lnTo>
                      <a:lnTo>
                        <a:pt x="152" y="34"/>
                      </a:lnTo>
                      <a:lnTo>
                        <a:pt x="152" y="33"/>
                      </a:lnTo>
                      <a:lnTo>
                        <a:pt x="153" y="33"/>
                      </a:lnTo>
                      <a:lnTo>
                        <a:pt x="156" y="33"/>
                      </a:lnTo>
                      <a:lnTo>
                        <a:pt x="157" y="34"/>
                      </a:lnTo>
                      <a:lnTo>
                        <a:pt x="158" y="37"/>
                      </a:lnTo>
                      <a:lnTo>
                        <a:pt x="161" y="38"/>
                      </a:lnTo>
                      <a:lnTo>
                        <a:pt x="161" y="40"/>
                      </a:lnTo>
                      <a:lnTo>
                        <a:pt x="164" y="42"/>
                      </a:lnTo>
                      <a:lnTo>
                        <a:pt x="162" y="43"/>
                      </a:lnTo>
                      <a:lnTo>
                        <a:pt x="160" y="43"/>
                      </a:lnTo>
                      <a:lnTo>
                        <a:pt x="158" y="45"/>
                      </a:lnTo>
                      <a:lnTo>
                        <a:pt x="158" y="46"/>
                      </a:lnTo>
                      <a:close/>
                      <a:moveTo>
                        <a:pt x="146" y="34"/>
                      </a:moveTo>
                      <a:lnTo>
                        <a:pt x="145" y="34"/>
                      </a:lnTo>
                      <a:lnTo>
                        <a:pt x="146" y="34"/>
                      </a:lnTo>
                      <a:lnTo>
                        <a:pt x="146" y="33"/>
                      </a:lnTo>
                      <a:lnTo>
                        <a:pt x="143" y="32"/>
                      </a:lnTo>
                      <a:lnTo>
                        <a:pt x="146" y="31"/>
                      </a:lnTo>
                      <a:lnTo>
                        <a:pt x="147" y="31"/>
                      </a:lnTo>
                      <a:lnTo>
                        <a:pt x="148" y="31"/>
                      </a:lnTo>
                      <a:lnTo>
                        <a:pt x="148" y="33"/>
                      </a:lnTo>
                      <a:lnTo>
                        <a:pt x="147" y="34"/>
                      </a:lnTo>
                      <a:lnTo>
                        <a:pt x="146" y="34"/>
                      </a:lnTo>
                      <a:close/>
                      <a:moveTo>
                        <a:pt x="169" y="36"/>
                      </a:moveTo>
                      <a:lnTo>
                        <a:pt x="170" y="38"/>
                      </a:lnTo>
                      <a:lnTo>
                        <a:pt x="170" y="40"/>
                      </a:lnTo>
                      <a:lnTo>
                        <a:pt x="171" y="41"/>
                      </a:lnTo>
                      <a:lnTo>
                        <a:pt x="172" y="43"/>
                      </a:lnTo>
                      <a:lnTo>
                        <a:pt x="171" y="46"/>
                      </a:lnTo>
                      <a:lnTo>
                        <a:pt x="170" y="45"/>
                      </a:lnTo>
                      <a:lnTo>
                        <a:pt x="169" y="41"/>
                      </a:lnTo>
                      <a:lnTo>
                        <a:pt x="169" y="38"/>
                      </a:lnTo>
                      <a:lnTo>
                        <a:pt x="167" y="37"/>
                      </a:lnTo>
                      <a:lnTo>
                        <a:pt x="167" y="36"/>
                      </a:lnTo>
                      <a:lnTo>
                        <a:pt x="169" y="33"/>
                      </a:lnTo>
                      <a:lnTo>
                        <a:pt x="169" y="34"/>
                      </a:lnTo>
                      <a:lnTo>
                        <a:pt x="169" y="36"/>
                      </a:lnTo>
                      <a:close/>
                      <a:moveTo>
                        <a:pt x="156" y="1"/>
                      </a:moveTo>
                      <a:lnTo>
                        <a:pt x="156" y="4"/>
                      </a:lnTo>
                      <a:lnTo>
                        <a:pt x="155" y="4"/>
                      </a:lnTo>
                      <a:lnTo>
                        <a:pt x="153" y="4"/>
                      </a:lnTo>
                      <a:lnTo>
                        <a:pt x="152" y="3"/>
                      </a:lnTo>
                      <a:lnTo>
                        <a:pt x="152" y="1"/>
                      </a:lnTo>
                      <a:lnTo>
                        <a:pt x="152" y="0"/>
                      </a:lnTo>
                      <a:lnTo>
                        <a:pt x="156" y="1"/>
                      </a:lnTo>
                      <a:close/>
                      <a:moveTo>
                        <a:pt x="174" y="6"/>
                      </a:moveTo>
                      <a:lnTo>
                        <a:pt x="195" y="14"/>
                      </a:lnTo>
                      <a:lnTo>
                        <a:pt x="216" y="19"/>
                      </a:lnTo>
                      <a:lnTo>
                        <a:pt x="237" y="27"/>
                      </a:lnTo>
                      <a:lnTo>
                        <a:pt x="278" y="37"/>
                      </a:lnTo>
                      <a:lnTo>
                        <a:pt x="296" y="42"/>
                      </a:lnTo>
                      <a:lnTo>
                        <a:pt x="369" y="62"/>
                      </a:lnTo>
                      <a:lnTo>
                        <a:pt x="385" y="67"/>
                      </a:lnTo>
                      <a:lnTo>
                        <a:pt x="387" y="67"/>
                      </a:lnTo>
                      <a:lnTo>
                        <a:pt x="406" y="73"/>
                      </a:lnTo>
                      <a:lnTo>
                        <a:pt x="425" y="78"/>
                      </a:lnTo>
                      <a:lnTo>
                        <a:pt x="466" y="88"/>
                      </a:lnTo>
                      <a:lnTo>
                        <a:pt x="517" y="101"/>
                      </a:lnTo>
                      <a:lnTo>
                        <a:pt x="527" y="103"/>
                      </a:lnTo>
                      <a:lnTo>
                        <a:pt x="542" y="107"/>
                      </a:lnTo>
                      <a:lnTo>
                        <a:pt x="538" y="122"/>
                      </a:lnTo>
                      <a:lnTo>
                        <a:pt x="533" y="145"/>
                      </a:lnTo>
                      <a:lnTo>
                        <a:pt x="532" y="146"/>
                      </a:lnTo>
                      <a:lnTo>
                        <a:pt x="528" y="165"/>
                      </a:lnTo>
                      <a:lnTo>
                        <a:pt x="527" y="167"/>
                      </a:lnTo>
                      <a:lnTo>
                        <a:pt x="526" y="172"/>
                      </a:lnTo>
                      <a:lnTo>
                        <a:pt x="522" y="191"/>
                      </a:lnTo>
                      <a:lnTo>
                        <a:pt x="522" y="192"/>
                      </a:lnTo>
                      <a:lnTo>
                        <a:pt x="521" y="192"/>
                      </a:lnTo>
                      <a:lnTo>
                        <a:pt x="519" y="201"/>
                      </a:lnTo>
                      <a:lnTo>
                        <a:pt x="518" y="206"/>
                      </a:lnTo>
                      <a:lnTo>
                        <a:pt x="517" y="212"/>
                      </a:lnTo>
                      <a:lnTo>
                        <a:pt x="510" y="235"/>
                      </a:lnTo>
                      <a:lnTo>
                        <a:pt x="510" y="236"/>
                      </a:lnTo>
                      <a:lnTo>
                        <a:pt x="510" y="239"/>
                      </a:lnTo>
                      <a:lnTo>
                        <a:pt x="509" y="242"/>
                      </a:lnTo>
                      <a:lnTo>
                        <a:pt x="509" y="243"/>
                      </a:lnTo>
                      <a:lnTo>
                        <a:pt x="509" y="244"/>
                      </a:lnTo>
                      <a:lnTo>
                        <a:pt x="505" y="257"/>
                      </a:lnTo>
                      <a:lnTo>
                        <a:pt x="505" y="259"/>
                      </a:lnTo>
                      <a:lnTo>
                        <a:pt x="505" y="261"/>
                      </a:lnTo>
                      <a:lnTo>
                        <a:pt x="504" y="264"/>
                      </a:lnTo>
                      <a:lnTo>
                        <a:pt x="504" y="266"/>
                      </a:lnTo>
                      <a:lnTo>
                        <a:pt x="503" y="270"/>
                      </a:lnTo>
                      <a:lnTo>
                        <a:pt x="503" y="272"/>
                      </a:lnTo>
                      <a:lnTo>
                        <a:pt x="502" y="273"/>
                      </a:lnTo>
                      <a:lnTo>
                        <a:pt x="502" y="276"/>
                      </a:lnTo>
                      <a:lnTo>
                        <a:pt x="500" y="278"/>
                      </a:lnTo>
                      <a:lnTo>
                        <a:pt x="499" y="287"/>
                      </a:lnTo>
                      <a:lnTo>
                        <a:pt x="498" y="291"/>
                      </a:lnTo>
                      <a:lnTo>
                        <a:pt x="498" y="294"/>
                      </a:lnTo>
                      <a:lnTo>
                        <a:pt x="496" y="296"/>
                      </a:lnTo>
                      <a:lnTo>
                        <a:pt x="496" y="299"/>
                      </a:lnTo>
                      <a:lnTo>
                        <a:pt x="495" y="301"/>
                      </a:lnTo>
                      <a:lnTo>
                        <a:pt x="488" y="333"/>
                      </a:lnTo>
                      <a:lnTo>
                        <a:pt x="488" y="334"/>
                      </a:lnTo>
                      <a:lnTo>
                        <a:pt x="481" y="362"/>
                      </a:lnTo>
                      <a:lnTo>
                        <a:pt x="480" y="370"/>
                      </a:lnTo>
                      <a:lnTo>
                        <a:pt x="479" y="371"/>
                      </a:lnTo>
                      <a:lnTo>
                        <a:pt x="479" y="375"/>
                      </a:lnTo>
                      <a:lnTo>
                        <a:pt x="476" y="379"/>
                      </a:lnTo>
                      <a:lnTo>
                        <a:pt x="475" y="380"/>
                      </a:lnTo>
                      <a:lnTo>
                        <a:pt x="476" y="383"/>
                      </a:lnTo>
                      <a:lnTo>
                        <a:pt x="479" y="389"/>
                      </a:lnTo>
                      <a:lnTo>
                        <a:pt x="479" y="395"/>
                      </a:lnTo>
                      <a:lnTo>
                        <a:pt x="480" y="404"/>
                      </a:lnTo>
                      <a:lnTo>
                        <a:pt x="476" y="414"/>
                      </a:lnTo>
                      <a:lnTo>
                        <a:pt x="476" y="421"/>
                      </a:lnTo>
                      <a:lnTo>
                        <a:pt x="456" y="416"/>
                      </a:lnTo>
                      <a:lnTo>
                        <a:pt x="438" y="412"/>
                      </a:lnTo>
                      <a:lnTo>
                        <a:pt x="435" y="412"/>
                      </a:lnTo>
                      <a:lnTo>
                        <a:pt x="429" y="409"/>
                      </a:lnTo>
                      <a:lnTo>
                        <a:pt x="404" y="403"/>
                      </a:lnTo>
                      <a:lnTo>
                        <a:pt x="402" y="403"/>
                      </a:lnTo>
                      <a:lnTo>
                        <a:pt x="394" y="400"/>
                      </a:lnTo>
                      <a:lnTo>
                        <a:pt x="387" y="399"/>
                      </a:lnTo>
                      <a:lnTo>
                        <a:pt x="386" y="399"/>
                      </a:lnTo>
                      <a:lnTo>
                        <a:pt x="385" y="399"/>
                      </a:lnTo>
                      <a:lnTo>
                        <a:pt x="381" y="398"/>
                      </a:lnTo>
                      <a:lnTo>
                        <a:pt x="377" y="397"/>
                      </a:lnTo>
                      <a:lnTo>
                        <a:pt x="371" y="395"/>
                      </a:lnTo>
                      <a:lnTo>
                        <a:pt x="368" y="394"/>
                      </a:lnTo>
                      <a:lnTo>
                        <a:pt x="366" y="394"/>
                      </a:lnTo>
                      <a:lnTo>
                        <a:pt x="363" y="393"/>
                      </a:lnTo>
                      <a:lnTo>
                        <a:pt x="359" y="391"/>
                      </a:lnTo>
                      <a:lnTo>
                        <a:pt x="358" y="391"/>
                      </a:lnTo>
                      <a:lnTo>
                        <a:pt x="355" y="391"/>
                      </a:lnTo>
                      <a:lnTo>
                        <a:pt x="335" y="386"/>
                      </a:lnTo>
                      <a:lnTo>
                        <a:pt x="333" y="388"/>
                      </a:lnTo>
                      <a:lnTo>
                        <a:pt x="331" y="389"/>
                      </a:lnTo>
                      <a:lnTo>
                        <a:pt x="326" y="390"/>
                      </a:lnTo>
                      <a:lnTo>
                        <a:pt x="324" y="390"/>
                      </a:lnTo>
                      <a:lnTo>
                        <a:pt x="321" y="390"/>
                      </a:lnTo>
                      <a:lnTo>
                        <a:pt x="319" y="390"/>
                      </a:lnTo>
                      <a:lnTo>
                        <a:pt x="317" y="389"/>
                      </a:lnTo>
                      <a:lnTo>
                        <a:pt x="315" y="388"/>
                      </a:lnTo>
                      <a:lnTo>
                        <a:pt x="311" y="386"/>
                      </a:lnTo>
                      <a:lnTo>
                        <a:pt x="306" y="388"/>
                      </a:lnTo>
                      <a:lnTo>
                        <a:pt x="302" y="388"/>
                      </a:lnTo>
                      <a:lnTo>
                        <a:pt x="298" y="386"/>
                      </a:lnTo>
                      <a:lnTo>
                        <a:pt x="296" y="386"/>
                      </a:lnTo>
                      <a:lnTo>
                        <a:pt x="293" y="384"/>
                      </a:lnTo>
                      <a:lnTo>
                        <a:pt x="291" y="384"/>
                      </a:lnTo>
                      <a:lnTo>
                        <a:pt x="289" y="384"/>
                      </a:lnTo>
                      <a:lnTo>
                        <a:pt x="284" y="389"/>
                      </a:lnTo>
                      <a:lnTo>
                        <a:pt x="278" y="388"/>
                      </a:lnTo>
                      <a:lnTo>
                        <a:pt x="275" y="388"/>
                      </a:lnTo>
                      <a:lnTo>
                        <a:pt x="270" y="388"/>
                      </a:lnTo>
                      <a:lnTo>
                        <a:pt x="261" y="388"/>
                      </a:lnTo>
                      <a:lnTo>
                        <a:pt x="250" y="389"/>
                      </a:lnTo>
                      <a:lnTo>
                        <a:pt x="247" y="389"/>
                      </a:lnTo>
                      <a:lnTo>
                        <a:pt x="244" y="393"/>
                      </a:lnTo>
                      <a:lnTo>
                        <a:pt x="231" y="391"/>
                      </a:lnTo>
                      <a:lnTo>
                        <a:pt x="225" y="390"/>
                      </a:lnTo>
                      <a:lnTo>
                        <a:pt x="223" y="389"/>
                      </a:lnTo>
                      <a:lnTo>
                        <a:pt x="222" y="388"/>
                      </a:lnTo>
                      <a:lnTo>
                        <a:pt x="221" y="384"/>
                      </a:lnTo>
                      <a:lnTo>
                        <a:pt x="219" y="383"/>
                      </a:lnTo>
                      <a:lnTo>
                        <a:pt x="216" y="383"/>
                      </a:lnTo>
                      <a:lnTo>
                        <a:pt x="214" y="383"/>
                      </a:lnTo>
                      <a:lnTo>
                        <a:pt x="213" y="383"/>
                      </a:lnTo>
                      <a:lnTo>
                        <a:pt x="212" y="384"/>
                      </a:lnTo>
                      <a:lnTo>
                        <a:pt x="204" y="385"/>
                      </a:lnTo>
                      <a:lnTo>
                        <a:pt x="199" y="385"/>
                      </a:lnTo>
                      <a:lnTo>
                        <a:pt x="198" y="386"/>
                      </a:lnTo>
                      <a:lnTo>
                        <a:pt x="194" y="388"/>
                      </a:lnTo>
                      <a:lnTo>
                        <a:pt x="193" y="385"/>
                      </a:lnTo>
                      <a:lnTo>
                        <a:pt x="184" y="384"/>
                      </a:lnTo>
                      <a:lnTo>
                        <a:pt x="183" y="384"/>
                      </a:lnTo>
                      <a:lnTo>
                        <a:pt x="175" y="384"/>
                      </a:lnTo>
                      <a:lnTo>
                        <a:pt x="175" y="381"/>
                      </a:lnTo>
                      <a:lnTo>
                        <a:pt x="174" y="379"/>
                      </a:lnTo>
                      <a:lnTo>
                        <a:pt x="169" y="374"/>
                      </a:lnTo>
                      <a:lnTo>
                        <a:pt x="167" y="372"/>
                      </a:lnTo>
                      <a:lnTo>
                        <a:pt x="165" y="372"/>
                      </a:lnTo>
                      <a:lnTo>
                        <a:pt x="162" y="372"/>
                      </a:lnTo>
                      <a:lnTo>
                        <a:pt x="161" y="372"/>
                      </a:lnTo>
                      <a:lnTo>
                        <a:pt x="160" y="371"/>
                      </a:lnTo>
                      <a:lnTo>
                        <a:pt x="158" y="371"/>
                      </a:lnTo>
                      <a:lnTo>
                        <a:pt x="155" y="367"/>
                      </a:lnTo>
                      <a:lnTo>
                        <a:pt x="147" y="367"/>
                      </a:lnTo>
                      <a:lnTo>
                        <a:pt x="142" y="367"/>
                      </a:lnTo>
                      <a:lnTo>
                        <a:pt x="139" y="366"/>
                      </a:lnTo>
                      <a:lnTo>
                        <a:pt x="134" y="364"/>
                      </a:lnTo>
                      <a:lnTo>
                        <a:pt x="131" y="364"/>
                      </a:lnTo>
                      <a:lnTo>
                        <a:pt x="128" y="366"/>
                      </a:lnTo>
                      <a:lnTo>
                        <a:pt x="127" y="367"/>
                      </a:lnTo>
                      <a:lnTo>
                        <a:pt x="125" y="367"/>
                      </a:lnTo>
                      <a:lnTo>
                        <a:pt x="120" y="369"/>
                      </a:lnTo>
                      <a:lnTo>
                        <a:pt x="111" y="370"/>
                      </a:lnTo>
                      <a:lnTo>
                        <a:pt x="110" y="370"/>
                      </a:lnTo>
                      <a:lnTo>
                        <a:pt x="109" y="370"/>
                      </a:lnTo>
                      <a:lnTo>
                        <a:pt x="106" y="370"/>
                      </a:lnTo>
                      <a:lnTo>
                        <a:pt x="104" y="370"/>
                      </a:lnTo>
                      <a:lnTo>
                        <a:pt x="100" y="371"/>
                      </a:lnTo>
                      <a:lnTo>
                        <a:pt x="99" y="371"/>
                      </a:lnTo>
                      <a:lnTo>
                        <a:pt x="98" y="371"/>
                      </a:lnTo>
                      <a:lnTo>
                        <a:pt x="95" y="370"/>
                      </a:lnTo>
                      <a:lnTo>
                        <a:pt x="94" y="367"/>
                      </a:lnTo>
                      <a:lnTo>
                        <a:pt x="92" y="366"/>
                      </a:lnTo>
                      <a:lnTo>
                        <a:pt x="85" y="362"/>
                      </a:lnTo>
                      <a:lnTo>
                        <a:pt x="76" y="357"/>
                      </a:lnTo>
                      <a:lnTo>
                        <a:pt x="73" y="355"/>
                      </a:lnTo>
                      <a:lnTo>
                        <a:pt x="71" y="351"/>
                      </a:lnTo>
                      <a:lnTo>
                        <a:pt x="70" y="350"/>
                      </a:lnTo>
                      <a:lnTo>
                        <a:pt x="70" y="347"/>
                      </a:lnTo>
                      <a:lnTo>
                        <a:pt x="70" y="344"/>
                      </a:lnTo>
                      <a:lnTo>
                        <a:pt x="71" y="342"/>
                      </a:lnTo>
                      <a:lnTo>
                        <a:pt x="72" y="342"/>
                      </a:lnTo>
                      <a:lnTo>
                        <a:pt x="72" y="339"/>
                      </a:lnTo>
                      <a:lnTo>
                        <a:pt x="72" y="337"/>
                      </a:lnTo>
                      <a:lnTo>
                        <a:pt x="72" y="333"/>
                      </a:lnTo>
                      <a:lnTo>
                        <a:pt x="72" y="332"/>
                      </a:lnTo>
                      <a:lnTo>
                        <a:pt x="73" y="329"/>
                      </a:lnTo>
                      <a:lnTo>
                        <a:pt x="75" y="328"/>
                      </a:lnTo>
                      <a:lnTo>
                        <a:pt x="75" y="318"/>
                      </a:lnTo>
                      <a:lnTo>
                        <a:pt x="73" y="305"/>
                      </a:lnTo>
                      <a:lnTo>
                        <a:pt x="73" y="303"/>
                      </a:lnTo>
                      <a:lnTo>
                        <a:pt x="62" y="289"/>
                      </a:lnTo>
                      <a:lnTo>
                        <a:pt x="58" y="287"/>
                      </a:lnTo>
                      <a:lnTo>
                        <a:pt x="54" y="287"/>
                      </a:lnTo>
                      <a:lnTo>
                        <a:pt x="49" y="289"/>
                      </a:lnTo>
                      <a:lnTo>
                        <a:pt x="44" y="287"/>
                      </a:lnTo>
                      <a:lnTo>
                        <a:pt x="43" y="287"/>
                      </a:lnTo>
                      <a:lnTo>
                        <a:pt x="40" y="282"/>
                      </a:lnTo>
                      <a:lnTo>
                        <a:pt x="43" y="277"/>
                      </a:lnTo>
                      <a:lnTo>
                        <a:pt x="42" y="275"/>
                      </a:lnTo>
                      <a:lnTo>
                        <a:pt x="40" y="273"/>
                      </a:lnTo>
                      <a:lnTo>
                        <a:pt x="40" y="272"/>
                      </a:lnTo>
                      <a:lnTo>
                        <a:pt x="35" y="272"/>
                      </a:lnTo>
                      <a:lnTo>
                        <a:pt x="35" y="271"/>
                      </a:lnTo>
                      <a:lnTo>
                        <a:pt x="34" y="271"/>
                      </a:lnTo>
                      <a:lnTo>
                        <a:pt x="33" y="271"/>
                      </a:lnTo>
                      <a:lnTo>
                        <a:pt x="31" y="271"/>
                      </a:lnTo>
                      <a:lnTo>
                        <a:pt x="28" y="268"/>
                      </a:lnTo>
                      <a:lnTo>
                        <a:pt x="26" y="267"/>
                      </a:lnTo>
                      <a:lnTo>
                        <a:pt x="28" y="267"/>
                      </a:lnTo>
                      <a:lnTo>
                        <a:pt x="28" y="266"/>
                      </a:lnTo>
                      <a:lnTo>
                        <a:pt x="28" y="264"/>
                      </a:lnTo>
                      <a:lnTo>
                        <a:pt x="26" y="263"/>
                      </a:lnTo>
                      <a:lnTo>
                        <a:pt x="25" y="263"/>
                      </a:lnTo>
                      <a:lnTo>
                        <a:pt x="25" y="264"/>
                      </a:lnTo>
                      <a:lnTo>
                        <a:pt x="24" y="264"/>
                      </a:lnTo>
                      <a:lnTo>
                        <a:pt x="21" y="266"/>
                      </a:lnTo>
                      <a:lnTo>
                        <a:pt x="20" y="266"/>
                      </a:lnTo>
                      <a:lnTo>
                        <a:pt x="20" y="264"/>
                      </a:lnTo>
                      <a:lnTo>
                        <a:pt x="19" y="263"/>
                      </a:lnTo>
                      <a:lnTo>
                        <a:pt x="12" y="267"/>
                      </a:lnTo>
                      <a:lnTo>
                        <a:pt x="11" y="266"/>
                      </a:lnTo>
                      <a:lnTo>
                        <a:pt x="10" y="264"/>
                      </a:lnTo>
                      <a:lnTo>
                        <a:pt x="9" y="262"/>
                      </a:lnTo>
                      <a:lnTo>
                        <a:pt x="9" y="259"/>
                      </a:lnTo>
                      <a:lnTo>
                        <a:pt x="9" y="258"/>
                      </a:lnTo>
                      <a:lnTo>
                        <a:pt x="7" y="257"/>
                      </a:lnTo>
                      <a:lnTo>
                        <a:pt x="6" y="256"/>
                      </a:lnTo>
                      <a:lnTo>
                        <a:pt x="5" y="257"/>
                      </a:lnTo>
                      <a:lnTo>
                        <a:pt x="3" y="258"/>
                      </a:lnTo>
                      <a:lnTo>
                        <a:pt x="3" y="259"/>
                      </a:lnTo>
                      <a:lnTo>
                        <a:pt x="2" y="259"/>
                      </a:lnTo>
                      <a:lnTo>
                        <a:pt x="0" y="259"/>
                      </a:lnTo>
                      <a:lnTo>
                        <a:pt x="1" y="257"/>
                      </a:lnTo>
                      <a:lnTo>
                        <a:pt x="2" y="256"/>
                      </a:lnTo>
                      <a:lnTo>
                        <a:pt x="3" y="254"/>
                      </a:lnTo>
                      <a:lnTo>
                        <a:pt x="5" y="248"/>
                      </a:lnTo>
                      <a:lnTo>
                        <a:pt x="6" y="245"/>
                      </a:lnTo>
                      <a:lnTo>
                        <a:pt x="9" y="236"/>
                      </a:lnTo>
                      <a:lnTo>
                        <a:pt x="11" y="230"/>
                      </a:lnTo>
                      <a:lnTo>
                        <a:pt x="11" y="226"/>
                      </a:lnTo>
                      <a:lnTo>
                        <a:pt x="12" y="222"/>
                      </a:lnTo>
                      <a:lnTo>
                        <a:pt x="14" y="221"/>
                      </a:lnTo>
                      <a:lnTo>
                        <a:pt x="15" y="221"/>
                      </a:lnTo>
                      <a:lnTo>
                        <a:pt x="15" y="224"/>
                      </a:lnTo>
                      <a:lnTo>
                        <a:pt x="14" y="224"/>
                      </a:lnTo>
                      <a:lnTo>
                        <a:pt x="14" y="225"/>
                      </a:lnTo>
                      <a:lnTo>
                        <a:pt x="14" y="228"/>
                      </a:lnTo>
                      <a:lnTo>
                        <a:pt x="14" y="229"/>
                      </a:lnTo>
                      <a:lnTo>
                        <a:pt x="14" y="230"/>
                      </a:lnTo>
                      <a:lnTo>
                        <a:pt x="12" y="234"/>
                      </a:lnTo>
                      <a:lnTo>
                        <a:pt x="11" y="238"/>
                      </a:lnTo>
                      <a:lnTo>
                        <a:pt x="10" y="240"/>
                      </a:lnTo>
                      <a:lnTo>
                        <a:pt x="11" y="242"/>
                      </a:lnTo>
                      <a:lnTo>
                        <a:pt x="12" y="242"/>
                      </a:lnTo>
                      <a:lnTo>
                        <a:pt x="12" y="240"/>
                      </a:lnTo>
                      <a:lnTo>
                        <a:pt x="14" y="239"/>
                      </a:lnTo>
                      <a:lnTo>
                        <a:pt x="14" y="238"/>
                      </a:lnTo>
                      <a:lnTo>
                        <a:pt x="14" y="239"/>
                      </a:lnTo>
                      <a:lnTo>
                        <a:pt x="14" y="240"/>
                      </a:lnTo>
                      <a:lnTo>
                        <a:pt x="14" y="242"/>
                      </a:lnTo>
                      <a:lnTo>
                        <a:pt x="16" y="242"/>
                      </a:lnTo>
                      <a:lnTo>
                        <a:pt x="19" y="239"/>
                      </a:lnTo>
                      <a:lnTo>
                        <a:pt x="20" y="238"/>
                      </a:lnTo>
                      <a:lnTo>
                        <a:pt x="21" y="236"/>
                      </a:lnTo>
                      <a:lnTo>
                        <a:pt x="21" y="234"/>
                      </a:lnTo>
                      <a:lnTo>
                        <a:pt x="20" y="233"/>
                      </a:lnTo>
                      <a:lnTo>
                        <a:pt x="20" y="231"/>
                      </a:lnTo>
                      <a:lnTo>
                        <a:pt x="20" y="230"/>
                      </a:lnTo>
                      <a:lnTo>
                        <a:pt x="20" y="229"/>
                      </a:lnTo>
                      <a:lnTo>
                        <a:pt x="19" y="228"/>
                      </a:lnTo>
                      <a:lnTo>
                        <a:pt x="19" y="226"/>
                      </a:lnTo>
                      <a:lnTo>
                        <a:pt x="20" y="225"/>
                      </a:lnTo>
                      <a:lnTo>
                        <a:pt x="21" y="225"/>
                      </a:lnTo>
                      <a:lnTo>
                        <a:pt x="23" y="224"/>
                      </a:lnTo>
                      <a:lnTo>
                        <a:pt x="24" y="221"/>
                      </a:lnTo>
                      <a:lnTo>
                        <a:pt x="26" y="221"/>
                      </a:lnTo>
                      <a:lnTo>
                        <a:pt x="29" y="220"/>
                      </a:lnTo>
                      <a:lnTo>
                        <a:pt x="30" y="219"/>
                      </a:lnTo>
                      <a:lnTo>
                        <a:pt x="29" y="217"/>
                      </a:lnTo>
                      <a:lnTo>
                        <a:pt x="29" y="216"/>
                      </a:lnTo>
                      <a:lnTo>
                        <a:pt x="28" y="215"/>
                      </a:lnTo>
                      <a:lnTo>
                        <a:pt x="28" y="214"/>
                      </a:lnTo>
                      <a:lnTo>
                        <a:pt x="26" y="215"/>
                      </a:lnTo>
                      <a:lnTo>
                        <a:pt x="26" y="216"/>
                      </a:lnTo>
                      <a:lnTo>
                        <a:pt x="25" y="216"/>
                      </a:lnTo>
                      <a:lnTo>
                        <a:pt x="24" y="216"/>
                      </a:lnTo>
                      <a:lnTo>
                        <a:pt x="23" y="214"/>
                      </a:lnTo>
                      <a:lnTo>
                        <a:pt x="23" y="215"/>
                      </a:lnTo>
                      <a:lnTo>
                        <a:pt x="21" y="215"/>
                      </a:lnTo>
                      <a:lnTo>
                        <a:pt x="21" y="216"/>
                      </a:lnTo>
                      <a:lnTo>
                        <a:pt x="21" y="217"/>
                      </a:lnTo>
                      <a:lnTo>
                        <a:pt x="20" y="216"/>
                      </a:lnTo>
                      <a:lnTo>
                        <a:pt x="19" y="217"/>
                      </a:lnTo>
                      <a:lnTo>
                        <a:pt x="19" y="216"/>
                      </a:lnTo>
                      <a:lnTo>
                        <a:pt x="17" y="214"/>
                      </a:lnTo>
                      <a:lnTo>
                        <a:pt x="16" y="212"/>
                      </a:lnTo>
                      <a:lnTo>
                        <a:pt x="15" y="212"/>
                      </a:lnTo>
                      <a:lnTo>
                        <a:pt x="15" y="211"/>
                      </a:lnTo>
                      <a:lnTo>
                        <a:pt x="15" y="210"/>
                      </a:lnTo>
                      <a:lnTo>
                        <a:pt x="16" y="206"/>
                      </a:lnTo>
                      <a:lnTo>
                        <a:pt x="16" y="203"/>
                      </a:lnTo>
                      <a:lnTo>
                        <a:pt x="16" y="201"/>
                      </a:lnTo>
                      <a:lnTo>
                        <a:pt x="17" y="196"/>
                      </a:lnTo>
                      <a:lnTo>
                        <a:pt x="17" y="193"/>
                      </a:lnTo>
                      <a:lnTo>
                        <a:pt x="19" y="193"/>
                      </a:lnTo>
                      <a:lnTo>
                        <a:pt x="20" y="195"/>
                      </a:lnTo>
                      <a:lnTo>
                        <a:pt x="20" y="196"/>
                      </a:lnTo>
                      <a:lnTo>
                        <a:pt x="19" y="198"/>
                      </a:lnTo>
                      <a:lnTo>
                        <a:pt x="20" y="200"/>
                      </a:lnTo>
                      <a:lnTo>
                        <a:pt x="21" y="200"/>
                      </a:lnTo>
                      <a:lnTo>
                        <a:pt x="21" y="198"/>
                      </a:lnTo>
                      <a:lnTo>
                        <a:pt x="23" y="197"/>
                      </a:lnTo>
                      <a:lnTo>
                        <a:pt x="23" y="196"/>
                      </a:lnTo>
                      <a:lnTo>
                        <a:pt x="24" y="196"/>
                      </a:lnTo>
                      <a:lnTo>
                        <a:pt x="25" y="196"/>
                      </a:lnTo>
                      <a:lnTo>
                        <a:pt x="28" y="195"/>
                      </a:lnTo>
                      <a:lnTo>
                        <a:pt x="29" y="196"/>
                      </a:lnTo>
                      <a:lnTo>
                        <a:pt x="33" y="195"/>
                      </a:lnTo>
                      <a:lnTo>
                        <a:pt x="35" y="195"/>
                      </a:lnTo>
                      <a:lnTo>
                        <a:pt x="37" y="195"/>
                      </a:lnTo>
                      <a:lnTo>
                        <a:pt x="37" y="193"/>
                      </a:lnTo>
                      <a:lnTo>
                        <a:pt x="35" y="192"/>
                      </a:lnTo>
                      <a:lnTo>
                        <a:pt x="34" y="191"/>
                      </a:lnTo>
                      <a:lnTo>
                        <a:pt x="33" y="191"/>
                      </a:lnTo>
                      <a:lnTo>
                        <a:pt x="31" y="191"/>
                      </a:lnTo>
                      <a:lnTo>
                        <a:pt x="31" y="189"/>
                      </a:lnTo>
                      <a:lnTo>
                        <a:pt x="29" y="188"/>
                      </a:lnTo>
                      <a:lnTo>
                        <a:pt x="28" y="188"/>
                      </a:lnTo>
                      <a:lnTo>
                        <a:pt x="28" y="187"/>
                      </a:lnTo>
                      <a:lnTo>
                        <a:pt x="29" y="187"/>
                      </a:lnTo>
                      <a:lnTo>
                        <a:pt x="29" y="186"/>
                      </a:lnTo>
                      <a:lnTo>
                        <a:pt x="29" y="184"/>
                      </a:lnTo>
                      <a:lnTo>
                        <a:pt x="29" y="183"/>
                      </a:lnTo>
                      <a:lnTo>
                        <a:pt x="26" y="181"/>
                      </a:lnTo>
                      <a:lnTo>
                        <a:pt x="24" y="181"/>
                      </a:lnTo>
                      <a:lnTo>
                        <a:pt x="23" y="179"/>
                      </a:lnTo>
                      <a:lnTo>
                        <a:pt x="21" y="181"/>
                      </a:lnTo>
                      <a:lnTo>
                        <a:pt x="20" y="181"/>
                      </a:lnTo>
                      <a:lnTo>
                        <a:pt x="20" y="182"/>
                      </a:lnTo>
                      <a:lnTo>
                        <a:pt x="20" y="184"/>
                      </a:lnTo>
                      <a:lnTo>
                        <a:pt x="19" y="187"/>
                      </a:lnTo>
                      <a:lnTo>
                        <a:pt x="19" y="189"/>
                      </a:lnTo>
                      <a:lnTo>
                        <a:pt x="17" y="189"/>
                      </a:lnTo>
                      <a:lnTo>
                        <a:pt x="16" y="191"/>
                      </a:lnTo>
                      <a:lnTo>
                        <a:pt x="15" y="191"/>
                      </a:lnTo>
                      <a:lnTo>
                        <a:pt x="16" y="189"/>
                      </a:lnTo>
                      <a:lnTo>
                        <a:pt x="16" y="187"/>
                      </a:lnTo>
                      <a:lnTo>
                        <a:pt x="17" y="183"/>
                      </a:lnTo>
                      <a:lnTo>
                        <a:pt x="20" y="177"/>
                      </a:lnTo>
                      <a:lnTo>
                        <a:pt x="20" y="173"/>
                      </a:lnTo>
                      <a:lnTo>
                        <a:pt x="21" y="170"/>
                      </a:lnTo>
                      <a:lnTo>
                        <a:pt x="21" y="169"/>
                      </a:lnTo>
                      <a:lnTo>
                        <a:pt x="21" y="168"/>
                      </a:lnTo>
                      <a:lnTo>
                        <a:pt x="23" y="165"/>
                      </a:lnTo>
                      <a:lnTo>
                        <a:pt x="23" y="160"/>
                      </a:lnTo>
                      <a:lnTo>
                        <a:pt x="23" y="153"/>
                      </a:lnTo>
                      <a:lnTo>
                        <a:pt x="23" y="151"/>
                      </a:lnTo>
                      <a:lnTo>
                        <a:pt x="23" y="150"/>
                      </a:lnTo>
                      <a:lnTo>
                        <a:pt x="21" y="150"/>
                      </a:lnTo>
                      <a:lnTo>
                        <a:pt x="21" y="148"/>
                      </a:lnTo>
                      <a:lnTo>
                        <a:pt x="21" y="146"/>
                      </a:lnTo>
                      <a:lnTo>
                        <a:pt x="21" y="145"/>
                      </a:lnTo>
                      <a:lnTo>
                        <a:pt x="20" y="144"/>
                      </a:lnTo>
                      <a:lnTo>
                        <a:pt x="20" y="142"/>
                      </a:lnTo>
                      <a:lnTo>
                        <a:pt x="20" y="140"/>
                      </a:lnTo>
                      <a:lnTo>
                        <a:pt x="20" y="137"/>
                      </a:lnTo>
                      <a:lnTo>
                        <a:pt x="23" y="130"/>
                      </a:lnTo>
                      <a:lnTo>
                        <a:pt x="24" y="125"/>
                      </a:lnTo>
                      <a:lnTo>
                        <a:pt x="24" y="123"/>
                      </a:lnTo>
                      <a:lnTo>
                        <a:pt x="24" y="120"/>
                      </a:lnTo>
                      <a:lnTo>
                        <a:pt x="24" y="117"/>
                      </a:lnTo>
                      <a:lnTo>
                        <a:pt x="25" y="114"/>
                      </a:lnTo>
                      <a:lnTo>
                        <a:pt x="25" y="111"/>
                      </a:lnTo>
                      <a:lnTo>
                        <a:pt x="25" y="107"/>
                      </a:lnTo>
                      <a:lnTo>
                        <a:pt x="25" y="104"/>
                      </a:lnTo>
                      <a:lnTo>
                        <a:pt x="25" y="102"/>
                      </a:lnTo>
                      <a:lnTo>
                        <a:pt x="25" y="99"/>
                      </a:lnTo>
                      <a:lnTo>
                        <a:pt x="24" y="98"/>
                      </a:lnTo>
                      <a:lnTo>
                        <a:pt x="23" y="98"/>
                      </a:lnTo>
                      <a:lnTo>
                        <a:pt x="24" y="95"/>
                      </a:lnTo>
                      <a:lnTo>
                        <a:pt x="24" y="93"/>
                      </a:lnTo>
                      <a:lnTo>
                        <a:pt x="24" y="92"/>
                      </a:lnTo>
                      <a:lnTo>
                        <a:pt x="23" y="92"/>
                      </a:lnTo>
                      <a:lnTo>
                        <a:pt x="21" y="90"/>
                      </a:lnTo>
                      <a:lnTo>
                        <a:pt x="21" y="88"/>
                      </a:lnTo>
                      <a:lnTo>
                        <a:pt x="21" y="87"/>
                      </a:lnTo>
                      <a:lnTo>
                        <a:pt x="20" y="85"/>
                      </a:lnTo>
                      <a:lnTo>
                        <a:pt x="19" y="84"/>
                      </a:lnTo>
                      <a:lnTo>
                        <a:pt x="17" y="83"/>
                      </a:lnTo>
                      <a:lnTo>
                        <a:pt x="17" y="81"/>
                      </a:lnTo>
                      <a:lnTo>
                        <a:pt x="17" y="78"/>
                      </a:lnTo>
                      <a:lnTo>
                        <a:pt x="17" y="76"/>
                      </a:lnTo>
                      <a:lnTo>
                        <a:pt x="17" y="75"/>
                      </a:lnTo>
                      <a:lnTo>
                        <a:pt x="17" y="74"/>
                      </a:lnTo>
                      <a:lnTo>
                        <a:pt x="17" y="73"/>
                      </a:lnTo>
                      <a:lnTo>
                        <a:pt x="19" y="69"/>
                      </a:lnTo>
                      <a:lnTo>
                        <a:pt x="19" y="66"/>
                      </a:lnTo>
                      <a:lnTo>
                        <a:pt x="19" y="65"/>
                      </a:lnTo>
                      <a:lnTo>
                        <a:pt x="19" y="64"/>
                      </a:lnTo>
                      <a:lnTo>
                        <a:pt x="19" y="62"/>
                      </a:lnTo>
                      <a:lnTo>
                        <a:pt x="20" y="61"/>
                      </a:lnTo>
                      <a:lnTo>
                        <a:pt x="20" y="60"/>
                      </a:lnTo>
                      <a:lnTo>
                        <a:pt x="20" y="59"/>
                      </a:lnTo>
                      <a:lnTo>
                        <a:pt x="20" y="53"/>
                      </a:lnTo>
                      <a:lnTo>
                        <a:pt x="20" y="52"/>
                      </a:lnTo>
                      <a:lnTo>
                        <a:pt x="23" y="51"/>
                      </a:lnTo>
                      <a:lnTo>
                        <a:pt x="24" y="50"/>
                      </a:lnTo>
                      <a:lnTo>
                        <a:pt x="24" y="48"/>
                      </a:lnTo>
                      <a:lnTo>
                        <a:pt x="24" y="47"/>
                      </a:lnTo>
                      <a:lnTo>
                        <a:pt x="24" y="46"/>
                      </a:lnTo>
                      <a:lnTo>
                        <a:pt x="25" y="45"/>
                      </a:lnTo>
                      <a:lnTo>
                        <a:pt x="26" y="45"/>
                      </a:lnTo>
                      <a:lnTo>
                        <a:pt x="26" y="43"/>
                      </a:lnTo>
                      <a:lnTo>
                        <a:pt x="28" y="41"/>
                      </a:lnTo>
                      <a:lnTo>
                        <a:pt x="29" y="41"/>
                      </a:lnTo>
                      <a:lnTo>
                        <a:pt x="29" y="40"/>
                      </a:lnTo>
                      <a:lnTo>
                        <a:pt x="30" y="37"/>
                      </a:lnTo>
                      <a:lnTo>
                        <a:pt x="30" y="36"/>
                      </a:lnTo>
                      <a:lnTo>
                        <a:pt x="28" y="34"/>
                      </a:lnTo>
                      <a:lnTo>
                        <a:pt x="28" y="32"/>
                      </a:lnTo>
                      <a:lnTo>
                        <a:pt x="26" y="32"/>
                      </a:lnTo>
                      <a:lnTo>
                        <a:pt x="26" y="31"/>
                      </a:lnTo>
                      <a:lnTo>
                        <a:pt x="28" y="31"/>
                      </a:lnTo>
                      <a:lnTo>
                        <a:pt x="28" y="29"/>
                      </a:lnTo>
                      <a:lnTo>
                        <a:pt x="30" y="31"/>
                      </a:lnTo>
                      <a:lnTo>
                        <a:pt x="33" y="31"/>
                      </a:lnTo>
                      <a:lnTo>
                        <a:pt x="33" y="32"/>
                      </a:lnTo>
                      <a:lnTo>
                        <a:pt x="33" y="33"/>
                      </a:lnTo>
                      <a:lnTo>
                        <a:pt x="34" y="33"/>
                      </a:lnTo>
                      <a:lnTo>
                        <a:pt x="35" y="33"/>
                      </a:lnTo>
                      <a:lnTo>
                        <a:pt x="35" y="34"/>
                      </a:lnTo>
                      <a:lnTo>
                        <a:pt x="37" y="36"/>
                      </a:lnTo>
                      <a:lnTo>
                        <a:pt x="38" y="36"/>
                      </a:lnTo>
                      <a:lnTo>
                        <a:pt x="38" y="37"/>
                      </a:lnTo>
                      <a:lnTo>
                        <a:pt x="38" y="38"/>
                      </a:lnTo>
                      <a:lnTo>
                        <a:pt x="39" y="38"/>
                      </a:lnTo>
                      <a:lnTo>
                        <a:pt x="40" y="40"/>
                      </a:lnTo>
                      <a:lnTo>
                        <a:pt x="44" y="46"/>
                      </a:lnTo>
                      <a:lnTo>
                        <a:pt x="45" y="47"/>
                      </a:lnTo>
                      <a:lnTo>
                        <a:pt x="47" y="47"/>
                      </a:lnTo>
                      <a:lnTo>
                        <a:pt x="48" y="47"/>
                      </a:lnTo>
                      <a:lnTo>
                        <a:pt x="48" y="50"/>
                      </a:lnTo>
                      <a:lnTo>
                        <a:pt x="50" y="51"/>
                      </a:lnTo>
                      <a:lnTo>
                        <a:pt x="50" y="52"/>
                      </a:lnTo>
                      <a:lnTo>
                        <a:pt x="52" y="53"/>
                      </a:lnTo>
                      <a:lnTo>
                        <a:pt x="53" y="53"/>
                      </a:lnTo>
                      <a:lnTo>
                        <a:pt x="53" y="52"/>
                      </a:lnTo>
                      <a:lnTo>
                        <a:pt x="54" y="52"/>
                      </a:lnTo>
                      <a:lnTo>
                        <a:pt x="56" y="55"/>
                      </a:lnTo>
                      <a:lnTo>
                        <a:pt x="57" y="55"/>
                      </a:lnTo>
                      <a:lnTo>
                        <a:pt x="59" y="59"/>
                      </a:lnTo>
                      <a:lnTo>
                        <a:pt x="62" y="60"/>
                      </a:lnTo>
                      <a:lnTo>
                        <a:pt x="61" y="62"/>
                      </a:lnTo>
                      <a:lnTo>
                        <a:pt x="62" y="62"/>
                      </a:lnTo>
                      <a:lnTo>
                        <a:pt x="63" y="64"/>
                      </a:lnTo>
                      <a:lnTo>
                        <a:pt x="64" y="65"/>
                      </a:lnTo>
                      <a:lnTo>
                        <a:pt x="68" y="67"/>
                      </a:lnTo>
                      <a:lnTo>
                        <a:pt x="70" y="69"/>
                      </a:lnTo>
                      <a:lnTo>
                        <a:pt x="71" y="70"/>
                      </a:lnTo>
                      <a:lnTo>
                        <a:pt x="72" y="70"/>
                      </a:lnTo>
                      <a:lnTo>
                        <a:pt x="75" y="70"/>
                      </a:lnTo>
                      <a:lnTo>
                        <a:pt x="75" y="71"/>
                      </a:lnTo>
                      <a:lnTo>
                        <a:pt x="76" y="71"/>
                      </a:lnTo>
                      <a:lnTo>
                        <a:pt x="77" y="71"/>
                      </a:lnTo>
                      <a:lnTo>
                        <a:pt x="81" y="73"/>
                      </a:lnTo>
                      <a:lnTo>
                        <a:pt x="82" y="73"/>
                      </a:lnTo>
                      <a:lnTo>
                        <a:pt x="85" y="74"/>
                      </a:lnTo>
                      <a:lnTo>
                        <a:pt x="86" y="74"/>
                      </a:lnTo>
                      <a:lnTo>
                        <a:pt x="89" y="75"/>
                      </a:lnTo>
                      <a:lnTo>
                        <a:pt x="90" y="76"/>
                      </a:lnTo>
                      <a:lnTo>
                        <a:pt x="90" y="78"/>
                      </a:lnTo>
                      <a:lnTo>
                        <a:pt x="92" y="79"/>
                      </a:lnTo>
                      <a:lnTo>
                        <a:pt x="94" y="79"/>
                      </a:lnTo>
                      <a:lnTo>
                        <a:pt x="95" y="78"/>
                      </a:lnTo>
                      <a:lnTo>
                        <a:pt x="96" y="79"/>
                      </a:lnTo>
                      <a:lnTo>
                        <a:pt x="96" y="80"/>
                      </a:lnTo>
                      <a:lnTo>
                        <a:pt x="98" y="81"/>
                      </a:lnTo>
                      <a:lnTo>
                        <a:pt x="100" y="81"/>
                      </a:lnTo>
                      <a:lnTo>
                        <a:pt x="101" y="81"/>
                      </a:lnTo>
                      <a:lnTo>
                        <a:pt x="103" y="81"/>
                      </a:lnTo>
                      <a:lnTo>
                        <a:pt x="101" y="83"/>
                      </a:lnTo>
                      <a:lnTo>
                        <a:pt x="103" y="84"/>
                      </a:lnTo>
                      <a:lnTo>
                        <a:pt x="104" y="85"/>
                      </a:lnTo>
                      <a:lnTo>
                        <a:pt x="106" y="85"/>
                      </a:lnTo>
                      <a:lnTo>
                        <a:pt x="109" y="87"/>
                      </a:lnTo>
                      <a:lnTo>
                        <a:pt x="110" y="87"/>
                      </a:lnTo>
                      <a:lnTo>
                        <a:pt x="111" y="87"/>
                      </a:lnTo>
                      <a:lnTo>
                        <a:pt x="113" y="88"/>
                      </a:lnTo>
                      <a:lnTo>
                        <a:pt x="114" y="88"/>
                      </a:lnTo>
                      <a:lnTo>
                        <a:pt x="117" y="88"/>
                      </a:lnTo>
                      <a:lnTo>
                        <a:pt x="119" y="87"/>
                      </a:lnTo>
                      <a:lnTo>
                        <a:pt x="120" y="84"/>
                      </a:lnTo>
                      <a:lnTo>
                        <a:pt x="123" y="84"/>
                      </a:lnTo>
                      <a:lnTo>
                        <a:pt x="123" y="85"/>
                      </a:lnTo>
                      <a:lnTo>
                        <a:pt x="122" y="85"/>
                      </a:lnTo>
                      <a:lnTo>
                        <a:pt x="123" y="87"/>
                      </a:lnTo>
                      <a:lnTo>
                        <a:pt x="125" y="90"/>
                      </a:lnTo>
                      <a:lnTo>
                        <a:pt x="125" y="92"/>
                      </a:lnTo>
                      <a:lnTo>
                        <a:pt x="127" y="93"/>
                      </a:lnTo>
                      <a:lnTo>
                        <a:pt x="127" y="95"/>
                      </a:lnTo>
                      <a:lnTo>
                        <a:pt x="128" y="95"/>
                      </a:lnTo>
                      <a:lnTo>
                        <a:pt x="129" y="95"/>
                      </a:lnTo>
                      <a:lnTo>
                        <a:pt x="131" y="95"/>
                      </a:lnTo>
                      <a:lnTo>
                        <a:pt x="133" y="95"/>
                      </a:lnTo>
                      <a:lnTo>
                        <a:pt x="134" y="97"/>
                      </a:lnTo>
                      <a:lnTo>
                        <a:pt x="133" y="98"/>
                      </a:lnTo>
                      <a:lnTo>
                        <a:pt x="133" y="99"/>
                      </a:lnTo>
                      <a:lnTo>
                        <a:pt x="133" y="101"/>
                      </a:lnTo>
                      <a:lnTo>
                        <a:pt x="136" y="102"/>
                      </a:lnTo>
                      <a:lnTo>
                        <a:pt x="138" y="102"/>
                      </a:lnTo>
                      <a:lnTo>
                        <a:pt x="138" y="101"/>
                      </a:lnTo>
                      <a:lnTo>
                        <a:pt x="137" y="99"/>
                      </a:lnTo>
                      <a:lnTo>
                        <a:pt x="137" y="97"/>
                      </a:lnTo>
                      <a:lnTo>
                        <a:pt x="138" y="95"/>
                      </a:lnTo>
                      <a:lnTo>
                        <a:pt x="142" y="94"/>
                      </a:lnTo>
                      <a:lnTo>
                        <a:pt x="145" y="94"/>
                      </a:lnTo>
                      <a:lnTo>
                        <a:pt x="146" y="94"/>
                      </a:lnTo>
                      <a:lnTo>
                        <a:pt x="146" y="98"/>
                      </a:lnTo>
                      <a:lnTo>
                        <a:pt x="145" y="98"/>
                      </a:lnTo>
                      <a:lnTo>
                        <a:pt x="143" y="99"/>
                      </a:lnTo>
                      <a:lnTo>
                        <a:pt x="142" y="99"/>
                      </a:lnTo>
                      <a:lnTo>
                        <a:pt x="143" y="104"/>
                      </a:lnTo>
                      <a:lnTo>
                        <a:pt x="145" y="104"/>
                      </a:lnTo>
                      <a:lnTo>
                        <a:pt x="146" y="103"/>
                      </a:lnTo>
                      <a:lnTo>
                        <a:pt x="145" y="103"/>
                      </a:lnTo>
                      <a:lnTo>
                        <a:pt x="145" y="102"/>
                      </a:lnTo>
                      <a:lnTo>
                        <a:pt x="147" y="101"/>
                      </a:lnTo>
                      <a:lnTo>
                        <a:pt x="150" y="101"/>
                      </a:lnTo>
                      <a:lnTo>
                        <a:pt x="150" y="102"/>
                      </a:lnTo>
                      <a:lnTo>
                        <a:pt x="148" y="107"/>
                      </a:lnTo>
                      <a:lnTo>
                        <a:pt x="148" y="108"/>
                      </a:lnTo>
                      <a:lnTo>
                        <a:pt x="148" y="109"/>
                      </a:lnTo>
                      <a:lnTo>
                        <a:pt x="147" y="111"/>
                      </a:lnTo>
                      <a:lnTo>
                        <a:pt x="147" y="109"/>
                      </a:lnTo>
                      <a:lnTo>
                        <a:pt x="146" y="109"/>
                      </a:lnTo>
                      <a:lnTo>
                        <a:pt x="145" y="109"/>
                      </a:lnTo>
                      <a:lnTo>
                        <a:pt x="145" y="112"/>
                      </a:lnTo>
                      <a:lnTo>
                        <a:pt x="145" y="113"/>
                      </a:lnTo>
                      <a:lnTo>
                        <a:pt x="146" y="113"/>
                      </a:lnTo>
                      <a:lnTo>
                        <a:pt x="146" y="114"/>
                      </a:lnTo>
                      <a:lnTo>
                        <a:pt x="146" y="116"/>
                      </a:lnTo>
                      <a:lnTo>
                        <a:pt x="145" y="117"/>
                      </a:lnTo>
                      <a:lnTo>
                        <a:pt x="146" y="118"/>
                      </a:lnTo>
                      <a:lnTo>
                        <a:pt x="147" y="118"/>
                      </a:lnTo>
                      <a:lnTo>
                        <a:pt x="147" y="120"/>
                      </a:lnTo>
                      <a:lnTo>
                        <a:pt x="146" y="120"/>
                      </a:lnTo>
                      <a:lnTo>
                        <a:pt x="146" y="121"/>
                      </a:lnTo>
                      <a:lnTo>
                        <a:pt x="146" y="122"/>
                      </a:lnTo>
                      <a:lnTo>
                        <a:pt x="147" y="123"/>
                      </a:lnTo>
                      <a:lnTo>
                        <a:pt x="148" y="123"/>
                      </a:lnTo>
                      <a:lnTo>
                        <a:pt x="147" y="125"/>
                      </a:lnTo>
                      <a:lnTo>
                        <a:pt x="146" y="126"/>
                      </a:lnTo>
                      <a:lnTo>
                        <a:pt x="145" y="126"/>
                      </a:lnTo>
                      <a:lnTo>
                        <a:pt x="145" y="125"/>
                      </a:lnTo>
                      <a:lnTo>
                        <a:pt x="142" y="125"/>
                      </a:lnTo>
                      <a:lnTo>
                        <a:pt x="142" y="126"/>
                      </a:lnTo>
                      <a:lnTo>
                        <a:pt x="142" y="127"/>
                      </a:lnTo>
                      <a:lnTo>
                        <a:pt x="142" y="128"/>
                      </a:lnTo>
                      <a:lnTo>
                        <a:pt x="138" y="130"/>
                      </a:lnTo>
                      <a:lnTo>
                        <a:pt x="137" y="130"/>
                      </a:lnTo>
                      <a:lnTo>
                        <a:pt x="136" y="132"/>
                      </a:lnTo>
                      <a:lnTo>
                        <a:pt x="134" y="135"/>
                      </a:lnTo>
                      <a:lnTo>
                        <a:pt x="134" y="136"/>
                      </a:lnTo>
                      <a:lnTo>
                        <a:pt x="136" y="137"/>
                      </a:lnTo>
                      <a:lnTo>
                        <a:pt x="137" y="136"/>
                      </a:lnTo>
                      <a:lnTo>
                        <a:pt x="137" y="135"/>
                      </a:lnTo>
                      <a:lnTo>
                        <a:pt x="138" y="134"/>
                      </a:lnTo>
                      <a:lnTo>
                        <a:pt x="139" y="134"/>
                      </a:lnTo>
                      <a:lnTo>
                        <a:pt x="141" y="131"/>
                      </a:lnTo>
                      <a:lnTo>
                        <a:pt x="143" y="130"/>
                      </a:lnTo>
                      <a:lnTo>
                        <a:pt x="146" y="128"/>
                      </a:lnTo>
                      <a:lnTo>
                        <a:pt x="147" y="127"/>
                      </a:lnTo>
                      <a:lnTo>
                        <a:pt x="150" y="127"/>
                      </a:lnTo>
                      <a:lnTo>
                        <a:pt x="150" y="126"/>
                      </a:lnTo>
                      <a:lnTo>
                        <a:pt x="150" y="123"/>
                      </a:lnTo>
                      <a:lnTo>
                        <a:pt x="151" y="122"/>
                      </a:lnTo>
                      <a:lnTo>
                        <a:pt x="150" y="121"/>
                      </a:lnTo>
                      <a:lnTo>
                        <a:pt x="150" y="120"/>
                      </a:lnTo>
                      <a:lnTo>
                        <a:pt x="148" y="120"/>
                      </a:lnTo>
                      <a:lnTo>
                        <a:pt x="150" y="118"/>
                      </a:lnTo>
                      <a:lnTo>
                        <a:pt x="151" y="118"/>
                      </a:lnTo>
                      <a:lnTo>
                        <a:pt x="150" y="120"/>
                      </a:lnTo>
                      <a:lnTo>
                        <a:pt x="151" y="121"/>
                      </a:lnTo>
                      <a:lnTo>
                        <a:pt x="153" y="122"/>
                      </a:lnTo>
                      <a:lnTo>
                        <a:pt x="155" y="123"/>
                      </a:lnTo>
                      <a:lnTo>
                        <a:pt x="155" y="126"/>
                      </a:lnTo>
                      <a:lnTo>
                        <a:pt x="153" y="128"/>
                      </a:lnTo>
                      <a:lnTo>
                        <a:pt x="153" y="132"/>
                      </a:lnTo>
                      <a:lnTo>
                        <a:pt x="155" y="134"/>
                      </a:lnTo>
                      <a:lnTo>
                        <a:pt x="155" y="135"/>
                      </a:lnTo>
                      <a:lnTo>
                        <a:pt x="153" y="135"/>
                      </a:lnTo>
                      <a:lnTo>
                        <a:pt x="153" y="136"/>
                      </a:lnTo>
                      <a:lnTo>
                        <a:pt x="152" y="136"/>
                      </a:lnTo>
                      <a:lnTo>
                        <a:pt x="153" y="139"/>
                      </a:lnTo>
                      <a:lnTo>
                        <a:pt x="153" y="140"/>
                      </a:lnTo>
                      <a:lnTo>
                        <a:pt x="153" y="141"/>
                      </a:lnTo>
                      <a:lnTo>
                        <a:pt x="152" y="141"/>
                      </a:lnTo>
                      <a:lnTo>
                        <a:pt x="151" y="141"/>
                      </a:lnTo>
                      <a:lnTo>
                        <a:pt x="150" y="140"/>
                      </a:lnTo>
                      <a:lnTo>
                        <a:pt x="148" y="140"/>
                      </a:lnTo>
                      <a:lnTo>
                        <a:pt x="147" y="140"/>
                      </a:lnTo>
                      <a:lnTo>
                        <a:pt x="147" y="144"/>
                      </a:lnTo>
                      <a:lnTo>
                        <a:pt x="148" y="144"/>
                      </a:lnTo>
                      <a:lnTo>
                        <a:pt x="150" y="144"/>
                      </a:lnTo>
                      <a:lnTo>
                        <a:pt x="150" y="145"/>
                      </a:lnTo>
                      <a:lnTo>
                        <a:pt x="148" y="146"/>
                      </a:lnTo>
                      <a:lnTo>
                        <a:pt x="148" y="148"/>
                      </a:lnTo>
                      <a:lnTo>
                        <a:pt x="147" y="150"/>
                      </a:lnTo>
                      <a:lnTo>
                        <a:pt x="147" y="151"/>
                      </a:lnTo>
                      <a:lnTo>
                        <a:pt x="148" y="153"/>
                      </a:lnTo>
                      <a:lnTo>
                        <a:pt x="147" y="154"/>
                      </a:lnTo>
                      <a:lnTo>
                        <a:pt x="147" y="156"/>
                      </a:lnTo>
                      <a:lnTo>
                        <a:pt x="147" y="158"/>
                      </a:lnTo>
                      <a:lnTo>
                        <a:pt x="146" y="158"/>
                      </a:lnTo>
                      <a:lnTo>
                        <a:pt x="145" y="158"/>
                      </a:lnTo>
                      <a:lnTo>
                        <a:pt x="143" y="158"/>
                      </a:lnTo>
                      <a:lnTo>
                        <a:pt x="143" y="159"/>
                      </a:lnTo>
                      <a:lnTo>
                        <a:pt x="142" y="159"/>
                      </a:lnTo>
                      <a:lnTo>
                        <a:pt x="142" y="161"/>
                      </a:lnTo>
                      <a:lnTo>
                        <a:pt x="141" y="161"/>
                      </a:lnTo>
                      <a:lnTo>
                        <a:pt x="141" y="163"/>
                      </a:lnTo>
                      <a:lnTo>
                        <a:pt x="142" y="163"/>
                      </a:lnTo>
                      <a:lnTo>
                        <a:pt x="143" y="163"/>
                      </a:lnTo>
                      <a:lnTo>
                        <a:pt x="145" y="164"/>
                      </a:lnTo>
                      <a:lnTo>
                        <a:pt x="145" y="165"/>
                      </a:lnTo>
                      <a:lnTo>
                        <a:pt x="146" y="165"/>
                      </a:lnTo>
                      <a:lnTo>
                        <a:pt x="147" y="167"/>
                      </a:lnTo>
                      <a:lnTo>
                        <a:pt x="146" y="167"/>
                      </a:lnTo>
                      <a:lnTo>
                        <a:pt x="146" y="168"/>
                      </a:lnTo>
                      <a:lnTo>
                        <a:pt x="147" y="170"/>
                      </a:lnTo>
                      <a:lnTo>
                        <a:pt x="146" y="172"/>
                      </a:lnTo>
                      <a:lnTo>
                        <a:pt x="145" y="175"/>
                      </a:lnTo>
                      <a:lnTo>
                        <a:pt x="145" y="177"/>
                      </a:lnTo>
                      <a:lnTo>
                        <a:pt x="146" y="177"/>
                      </a:lnTo>
                      <a:lnTo>
                        <a:pt x="147" y="178"/>
                      </a:lnTo>
                      <a:lnTo>
                        <a:pt x="148" y="179"/>
                      </a:lnTo>
                      <a:lnTo>
                        <a:pt x="148" y="181"/>
                      </a:lnTo>
                      <a:lnTo>
                        <a:pt x="146" y="181"/>
                      </a:lnTo>
                      <a:lnTo>
                        <a:pt x="143" y="181"/>
                      </a:lnTo>
                      <a:lnTo>
                        <a:pt x="142" y="182"/>
                      </a:lnTo>
                      <a:lnTo>
                        <a:pt x="142" y="183"/>
                      </a:lnTo>
                      <a:lnTo>
                        <a:pt x="141" y="182"/>
                      </a:lnTo>
                      <a:lnTo>
                        <a:pt x="139" y="183"/>
                      </a:lnTo>
                      <a:lnTo>
                        <a:pt x="138" y="183"/>
                      </a:lnTo>
                      <a:lnTo>
                        <a:pt x="137" y="183"/>
                      </a:lnTo>
                      <a:lnTo>
                        <a:pt x="137" y="182"/>
                      </a:lnTo>
                      <a:lnTo>
                        <a:pt x="137" y="181"/>
                      </a:lnTo>
                      <a:lnTo>
                        <a:pt x="137" y="179"/>
                      </a:lnTo>
                      <a:lnTo>
                        <a:pt x="136" y="179"/>
                      </a:lnTo>
                      <a:lnTo>
                        <a:pt x="136" y="181"/>
                      </a:lnTo>
                      <a:lnTo>
                        <a:pt x="133" y="182"/>
                      </a:lnTo>
                      <a:lnTo>
                        <a:pt x="133" y="183"/>
                      </a:lnTo>
                      <a:lnTo>
                        <a:pt x="134" y="183"/>
                      </a:lnTo>
                      <a:lnTo>
                        <a:pt x="136" y="183"/>
                      </a:lnTo>
                      <a:lnTo>
                        <a:pt x="136" y="184"/>
                      </a:lnTo>
                      <a:lnTo>
                        <a:pt x="138" y="189"/>
                      </a:lnTo>
                      <a:lnTo>
                        <a:pt x="139" y="191"/>
                      </a:lnTo>
                      <a:lnTo>
                        <a:pt x="141" y="191"/>
                      </a:lnTo>
                      <a:lnTo>
                        <a:pt x="142" y="189"/>
                      </a:lnTo>
                      <a:lnTo>
                        <a:pt x="143" y="189"/>
                      </a:lnTo>
                      <a:lnTo>
                        <a:pt x="143" y="188"/>
                      </a:lnTo>
                      <a:lnTo>
                        <a:pt x="142" y="188"/>
                      </a:lnTo>
                      <a:lnTo>
                        <a:pt x="141" y="187"/>
                      </a:lnTo>
                      <a:lnTo>
                        <a:pt x="143" y="186"/>
                      </a:lnTo>
                      <a:lnTo>
                        <a:pt x="147" y="186"/>
                      </a:lnTo>
                      <a:lnTo>
                        <a:pt x="150" y="186"/>
                      </a:lnTo>
                      <a:lnTo>
                        <a:pt x="151" y="184"/>
                      </a:lnTo>
                      <a:lnTo>
                        <a:pt x="152" y="181"/>
                      </a:lnTo>
                      <a:lnTo>
                        <a:pt x="152" y="179"/>
                      </a:lnTo>
                      <a:lnTo>
                        <a:pt x="151" y="178"/>
                      </a:lnTo>
                      <a:lnTo>
                        <a:pt x="151" y="174"/>
                      </a:lnTo>
                      <a:lnTo>
                        <a:pt x="150" y="173"/>
                      </a:lnTo>
                      <a:lnTo>
                        <a:pt x="151" y="173"/>
                      </a:lnTo>
                      <a:lnTo>
                        <a:pt x="152" y="170"/>
                      </a:lnTo>
                      <a:lnTo>
                        <a:pt x="152" y="169"/>
                      </a:lnTo>
                      <a:lnTo>
                        <a:pt x="151" y="168"/>
                      </a:lnTo>
                      <a:lnTo>
                        <a:pt x="151" y="167"/>
                      </a:lnTo>
                      <a:lnTo>
                        <a:pt x="151" y="165"/>
                      </a:lnTo>
                      <a:lnTo>
                        <a:pt x="152" y="163"/>
                      </a:lnTo>
                      <a:lnTo>
                        <a:pt x="152" y="160"/>
                      </a:lnTo>
                      <a:lnTo>
                        <a:pt x="151" y="159"/>
                      </a:lnTo>
                      <a:lnTo>
                        <a:pt x="152" y="159"/>
                      </a:lnTo>
                      <a:lnTo>
                        <a:pt x="153" y="158"/>
                      </a:lnTo>
                      <a:lnTo>
                        <a:pt x="155" y="159"/>
                      </a:lnTo>
                      <a:lnTo>
                        <a:pt x="155" y="160"/>
                      </a:lnTo>
                      <a:lnTo>
                        <a:pt x="156" y="160"/>
                      </a:lnTo>
                      <a:lnTo>
                        <a:pt x="156" y="159"/>
                      </a:lnTo>
                      <a:lnTo>
                        <a:pt x="157" y="159"/>
                      </a:lnTo>
                      <a:lnTo>
                        <a:pt x="157" y="158"/>
                      </a:lnTo>
                      <a:lnTo>
                        <a:pt x="156" y="155"/>
                      </a:lnTo>
                      <a:lnTo>
                        <a:pt x="155" y="155"/>
                      </a:lnTo>
                      <a:lnTo>
                        <a:pt x="155" y="154"/>
                      </a:lnTo>
                      <a:lnTo>
                        <a:pt x="153" y="154"/>
                      </a:lnTo>
                      <a:lnTo>
                        <a:pt x="153" y="153"/>
                      </a:lnTo>
                      <a:lnTo>
                        <a:pt x="153" y="151"/>
                      </a:lnTo>
                      <a:lnTo>
                        <a:pt x="155" y="149"/>
                      </a:lnTo>
                      <a:lnTo>
                        <a:pt x="156" y="149"/>
                      </a:lnTo>
                      <a:lnTo>
                        <a:pt x="157" y="148"/>
                      </a:lnTo>
                      <a:lnTo>
                        <a:pt x="157" y="146"/>
                      </a:lnTo>
                      <a:lnTo>
                        <a:pt x="158" y="146"/>
                      </a:lnTo>
                      <a:lnTo>
                        <a:pt x="158" y="145"/>
                      </a:lnTo>
                      <a:lnTo>
                        <a:pt x="158" y="142"/>
                      </a:lnTo>
                      <a:lnTo>
                        <a:pt x="160" y="141"/>
                      </a:lnTo>
                      <a:lnTo>
                        <a:pt x="158" y="140"/>
                      </a:lnTo>
                      <a:lnTo>
                        <a:pt x="158" y="139"/>
                      </a:lnTo>
                      <a:lnTo>
                        <a:pt x="160" y="137"/>
                      </a:lnTo>
                      <a:lnTo>
                        <a:pt x="160" y="136"/>
                      </a:lnTo>
                      <a:lnTo>
                        <a:pt x="164" y="134"/>
                      </a:lnTo>
                      <a:lnTo>
                        <a:pt x="165" y="134"/>
                      </a:lnTo>
                      <a:lnTo>
                        <a:pt x="165" y="132"/>
                      </a:lnTo>
                      <a:lnTo>
                        <a:pt x="166" y="131"/>
                      </a:lnTo>
                      <a:lnTo>
                        <a:pt x="166" y="130"/>
                      </a:lnTo>
                      <a:lnTo>
                        <a:pt x="167" y="128"/>
                      </a:lnTo>
                      <a:lnTo>
                        <a:pt x="167" y="127"/>
                      </a:lnTo>
                      <a:lnTo>
                        <a:pt x="169" y="126"/>
                      </a:lnTo>
                      <a:lnTo>
                        <a:pt x="169" y="125"/>
                      </a:lnTo>
                      <a:lnTo>
                        <a:pt x="170" y="123"/>
                      </a:lnTo>
                      <a:lnTo>
                        <a:pt x="172" y="123"/>
                      </a:lnTo>
                      <a:lnTo>
                        <a:pt x="174" y="123"/>
                      </a:lnTo>
                      <a:lnTo>
                        <a:pt x="175" y="123"/>
                      </a:lnTo>
                      <a:lnTo>
                        <a:pt x="176" y="122"/>
                      </a:lnTo>
                      <a:lnTo>
                        <a:pt x="176" y="121"/>
                      </a:lnTo>
                      <a:lnTo>
                        <a:pt x="176" y="120"/>
                      </a:lnTo>
                      <a:lnTo>
                        <a:pt x="176" y="118"/>
                      </a:lnTo>
                      <a:lnTo>
                        <a:pt x="178" y="118"/>
                      </a:lnTo>
                      <a:lnTo>
                        <a:pt x="178" y="117"/>
                      </a:lnTo>
                      <a:lnTo>
                        <a:pt x="175" y="113"/>
                      </a:lnTo>
                      <a:lnTo>
                        <a:pt x="174" y="111"/>
                      </a:lnTo>
                      <a:lnTo>
                        <a:pt x="172" y="109"/>
                      </a:lnTo>
                      <a:lnTo>
                        <a:pt x="172" y="108"/>
                      </a:lnTo>
                      <a:lnTo>
                        <a:pt x="171" y="104"/>
                      </a:lnTo>
                      <a:lnTo>
                        <a:pt x="172" y="103"/>
                      </a:lnTo>
                      <a:lnTo>
                        <a:pt x="172" y="102"/>
                      </a:lnTo>
                      <a:lnTo>
                        <a:pt x="172" y="101"/>
                      </a:lnTo>
                      <a:lnTo>
                        <a:pt x="172" y="99"/>
                      </a:lnTo>
                      <a:lnTo>
                        <a:pt x="174" y="98"/>
                      </a:lnTo>
                      <a:lnTo>
                        <a:pt x="172" y="97"/>
                      </a:lnTo>
                      <a:lnTo>
                        <a:pt x="172" y="95"/>
                      </a:lnTo>
                      <a:lnTo>
                        <a:pt x="172" y="94"/>
                      </a:lnTo>
                      <a:lnTo>
                        <a:pt x="172" y="93"/>
                      </a:lnTo>
                      <a:lnTo>
                        <a:pt x="171" y="92"/>
                      </a:lnTo>
                      <a:lnTo>
                        <a:pt x="170" y="92"/>
                      </a:lnTo>
                      <a:lnTo>
                        <a:pt x="169" y="92"/>
                      </a:lnTo>
                      <a:lnTo>
                        <a:pt x="169" y="93"/>
                      </a:lnTo>
                      <a:lnTo>
                        <a:pt x="169" y="94"/>
                      </a:lnTo>
                      <a:lnTo>
                        <a:pt x="167" y="95"/>
                      </a:lnTo>
                      <a:lnTo>
                        <a:pt x="166" y="95"/>
                      </a:lnTo>
                      <a:lnTo>
                        <a:pt x="166" y="97"/>
                      </a:lnTo>
                      <a:lnTo>
                        <a:pt x="166" y="98"/>
                      </a:lnTo>
                      <a:lnTo>
                        <a:pt x="166" y="102"/>
                      </a:lnTo>
                      <a:lnTo>
                        <a:pt x="169" y="104"/>
                      </a:lnTo>
                      <a:lnTo>
                        <a:pt x="170" y="108"/>
                      </a:lnTo>
                      <a:lnTo>
                        <a:pt x="170" y="111"/>
                      </a:lnTo>
                      <a:lnTo>
                        <a:pt x="170" y="112"/>
                      </a:lnTo>
                      <a:lnTo>
                        <a:pt x="169" y="111"/>
                      </a:lnTo>
                      <a:lnTo>
                        <a:pt x="169" y="109"/>
                      </a:lnTo>
                      <a:lnTo>
                        <a:pt x="169" y="108"/>
                      </a:lnTo>
                      <a:lnTo>
                        <a:pt x="167" y="108"/>
                      </a:lnTo>
                      <a:lnTo>
                        <a:pt x="167" y="106"/>
                      </a:lnTo>
                      <a:lnTo>
                        <a:pt x="166" y="104"/>
                      </a:lnTo>
                      <a:lnTo>
                        <a:pt x="165" y="102"/>
                      </a:lnTo>
                      <a:lnTo>
                        <a:pt x="164" y="102"/>
                      </a:lnTo>
                      <a:lnTo>
                        <a:pt x="162" y="101"/>
                      </a:lnTo>
                      <a:lnTo>
                        <a:pt x="162" y="98"/>
                      </a:lnTo>
                      <a:lnTo>
                        <a:pt x="162" y="95"/>
                      </a:lnTo>
                      <a:lnTo>
                        <a:pt x="162" y="93"/>
                      </a:lnTo>
                      <a:lnTo>
                        <a:pt x="164" y="92"/>
                      </a:lnTo>
                      <a:lnTo>
                        <a:pt x="164" y="89"/>
                      </a:lnTo>
                      <a:lnTo>
                        <a:pt x="165" y="88"/>
                      </a:lnTo>
                      <a:lnTo>
                        <a:pt x="166" y="88"/>
                      </a:lnTo>
                      <a:lnTo>
                        <a:pt x="167" y="88"/>
                      </a:lnTo>
                      <a:lnTo>
                        <a:pt x="167" y="89"/>
                      </a:lnTo>
                      <a:lnTo>
                        <a:pt x="169" y="89"/>
                      </a:lnTo>
                      <a:lnTo>
                        <a:pt x="170" y="88"/>
                      </a:lnTo>
                      <a:lnTo>
                        <a:pt x="172" y="90"/>
                      </a:lnTo>
                      <a:lnTo>
                        <a:pt x="174" y="90"/>
                      </a:lnTo>
                      <a:lnTo>
                        <a:pt x="174" y="89"/>
                      </a:lnTo>
                      <a:lnTo>
                        <a:pt x="176" y="88"/>
                      </a:lnTo>
                      <a:lnTo>
                        <a:pt x="176" y="87"/>
                      </a:lnTo>
                      <a:lnTo>
                        <a:pt x="176" y="85"/>
                      </a:lnTo>
                      <a:lnTo>
                        <a:pt x="175" y="83"/>
                      </a:lnTo>
                      <a:lnTo>
                        <a:pt x="174" y="81"/>
                      </a:lnTo>
                      <a:lnTo>
                        <a:pt x="172" y="81"/>
                      </a:lnTo>
                      <a:lnTo>
                        <a:pt x="171" y="78"/>
                      </a:lnTo>
                      <a:lnTo>
                        <a:pt x="170" y="78"/>
                      </a:lnTo>
                      <a:lnTo>
                        <a:pt x="169" y="75"/>
                      </a:lnTo>
                      <a:lnTo>
                        <a:pt x="169" y="73"/>
                      </a:lnTo>
                      <a:lnTo>
                        <a:pt x="167" y="71"/>
                      </a:lnTo>
                      <a:lnTo>
                        <a:pt x="169" y="70"/>
                      </a:lnTo>
                      <a:lnTo>
                        <a:pt x="169" y="69"/>
                      </a:lnTo>
                      <a:lnTo>
                        <a:pt x="169" y="67"/>
                      </a:lnTo>
                      <a:lnTo>
                        <a:pt x="167" y="67"/>
                      </a:lnTo>
                      <a:lnTo>
                        <a:pt x="167" y="69"/>
                      </a:lnTo>
                      <a:lnTo>
                        <a:pt x="165" y="70"/>
                      </a:lnTo>
                      <a:lnTo>
                        <a:pt x="162" y="70"/>
                      </a:lnTo>
                      <a:lnTo>
                        <a:pt x="161" y="69"/>
                      </a:lnTo>
                      <a:lnTo>
                        <a:pt x="161" y="67"/>
                      </a:lnTo>
                      <a:lnTo>
                        <a:pt x="161" y="66"/>
                      </a:lnTo>
                      <a:lnTo>
                        <a:pt x="161" y="65"/>
                      </a:lnTo>
                      <a:lnTo>
                        <a:pt x="161" y="66"/>
                      </a:lnTo>
                      <a:lnTo>
                        <a:pt x="162" y="66"/>
                      </a:lnTo>
                      <a:lnTo>
                        <a:pt x="162" y="65"/>
                      </a:lnTo>
                      <a:lnTo>
                        <a:pt x="164" y="62"/>
                      </a:lnTo>
                      <a:lnTo>
                        <a:pt x="161" y="62"/>
                      </a:lnTo>
                      <a:lnTo>
                        <a:pt x="161" y="64"/>
                      </a:lnTo>
                      <a:lnTo>
                        <a:pt x="160" y="64"/>
                      </a:lnTo>
                      <a:lnTo>
                        <a:pt x="160" y="62"/>
                      </a:lnTo>
                      <a:lnTo>
                        <a:pt x="160" y="61"/>
                      </a:lnTo>
                      <a:lnTo>
                        <a:pt x="161" y="60"/>
                      </a:lnTo>
                      <a:lnTo>
                        <a:pt x="162" y="59"/>
                      </a:lnTo>
                      <a:lnTo>
                        <a:pt x="164" y="59"/>
                      </a:lnTo>
                      <a:lnTo>
                        <a:pt x="164" y="60"/>
                      </a:lnTo>
                      <a:lnTo>
                        <a:pt x="167" y="59"/>
                      </a:lnTo>
                      <a:lnTo>
                        <a:pt x="169" y="59"/>
                      </a:lnTo>
                      <a:lnTo>
                        <a:pt x="169" y="60"/>
                      </a:lnTo>
                      <a:lnTo>
                        <a:pt x="170" y="61"/>
                      </a:lnTo>
                      <a:lnTo>
                        <a:pt x="170" y="62"/>
                      </a:lnTo>
                      <a:lnTo>
                        <a:pt x="171" y="66"/>
                      </a:lnTo>
                      <a:lnTo>
                        <a:pt x="172" y="66"/>
                      </a:lnTo>
                      <a:lnTo>
                        <a:pt x="172" y="67"/>
                      </a:lnTo>
                      <a:lnTo>
                        <a:pt x="175" y="66"/>
                      </a:lnTo>
                      <a:lnTo>
                        <a:pt x="175" y="65"/>
                      </a:lnTo>
                      <a:lnTo>
                        <a:pt x="175" y="62"/>
                      </a:lnTo>
                      <a:lnTo>
                        <a:pt x="176" y="61"/>
                      </a:lnTo>
                      <a:lnTo>
                        <a:pt x="176" y="57"/>
                      </a:lnTo>
                      <a:lnTo>
                        <a:pt x="176" y="56"/>
                      </a:lnTo>
                      <a:lnTo>
                        <a:pt x="175" y="56"/>
                      </a:lnTo>
                      <a:lnTo>
                        <a:pt x="174" y="56"/>
                      </a:lnTo>
                      <a:lnTo>
                        <a:pt x="174" y="55"/>
                      </a:lnTo>
                      <a:lnTo>
                        <a:pt x="176" y="55"/>
                      </a:lnTo>
                      <a:lnTo>
                        <a:pt x="176" y="56"/>
                      </a:lnTo>
                      <a:lnTo>
                        <a:pt x="178" y="57"/>
                      </a:lnTo>
                      <a:lnTo>
                        <a:pt x="180" y="57"/>
                      </a:lnTo>
                      <a:lnTo>
                        <a:pt x="181" y="56"/>
                      </a:lnTo>
                      <a:lnTo>
                        <a:pt x="183" y="55"/>
                      </a:lnTo>
                      <a:lnTo>
                        <a:pt x="181" y="52"/>
                      </a:lnTo>
                      <a:lnTo>
                        <a:pt x="180" y="51"/>
                      </a:lnTo>
                      <a:lnTo>
                        <a:pt x="180" y="48"/>
                      </a:lnTo>
                      <a:lnTo>
                        <a:pt x="179" y="48"/>
                      </a:lnTo>
                      <a:lnTo>
                        <a:pt x="179" y="47"/>
                      </a:lnTo>
                      <a:lnTo>
                        <a:pt x="179" y="46"/>
                      </a:lnTo>
                      <a:lnTo>
                        <a:pt x="180" y="41"/>
                      </a:lnTo>
                      <a:lnTo>
                        <a:pt x="181" y="40"/>
                      </a:lnTo>
                      <a:lnTo>
                        <a:pt x="183" y="38"/>
                      </a:lnTo>
                      <a:lnTo>
                        <a:pt x="181" y="37"/>
                      </a:lnTo>
                      <a:lnTo>
                        <a:pt x="180" y="36"/>
                      </a:lnTo>
                      <a:lnTo>
                        <a:pt x="180" y="34"/>
                      </a:lnTo>
                      <a:lnTo>
                        <a:pt x="179" y="33"/>
                      </a:lnTo>
                      <a:lnTo>
                        <a:pt x="176" y="33"/>
                      </a:lnTo>
                      <a:lnTo>
                        <a:pt x="175" y="34"/>
                      </a:lnTo>
                      <a:lnTo>
                        <a:pt x="174" y="36"/>
                      </a:lnTo>
                      <a:lnTo>
                        <a:pt x="172" y="37"/>
                      </a:lnTo>
                      <a:lnTo>
                        <a:pt x="172" y="38"/>
                      </a:lnTo>
                      <a:lnTo>
                        <a:pt x="174" y="40"/>
                      </a:lnTo>
                      <a:lnTo>
                        <a:pt x="174" y="41"/>
                      </a:lnTo>
                      <a:lnTo>
                        <a:pt x="172" y="41"/>
                      </a:lnTo>
                      <a:lnTo>
                        <a:pt x="171" y="40"/>
                      </a:lnTo>
                      <a:lnTo>
                        <a:pt x="170" y="36"/>
                      </a:lnTo>
                      <a:lnTo>
                        <a:pt x="171" y="34"/>
                      </a:lnTo>
                      <a:lnTo>
                        <a:pt x="174" y="32"/>
                      </a:lnTo>
                      <a:lnTo>
                        <a:pt x="174" y="31"/>
                      </a:lnTo>
                      <a:lnTo>
                        <a:pt x="172" y="31"/>
                      </a:lnTo>
                      <a:lnTo>
                        <a:pt x="172" y="29"/>
                      </a:lnTo>
                      <a:lnTo>
                        <a:pt x="171" y="28"/>
                      </a:lnTo>
                      <a:lnTo>
                        <a:pt x="170" y="29"/>
                      </a:lnTo>
                      <a:lnTo>
                        <a:pt x="171" y="27"/>
                      </a:lnTo>
                      <a:lnTo>
                        <a:pt x="171" y="26"/>
                      </a:lnTo>
                      <a:lnTo>
                        <a:pt x="171" y="23"/>
                      </a:lnTo>
                      <a:lnTo>
                        <a:pt x="167" y="18"/>
                      </a:lnTo>
                      <a:lnTo>
                        <a:pt x="167" y="17"/>
                      </a:lnTo>
                      <a:lnTo>
                        <a:pt x="169" y="18"/>
                      </a:lnTo>
                      <a:lnTo>
                        <a:pt x="171" y="17"/>
                      </a:lnTo>
                      <a:lnTo>
                        <a:pt x="171" y="15"/>
                      </a:lnTo>
                      <a:lnTo>
                        <a:pt x="171" y="14"/>
                      </a:lnTo>
                      <a:lnTo>
                        <a:pt x="171" y="13"/>
                      </a:lnTo>
                      <a:lnTo>
                        <a:pt x="169" y="13"/>
                      </a:lnTo>
                      <a:lnTo>
                        <a:pt x="167" y="12"/>
                      </a:lnTo>
                      <a:lnTo>
                        <a:pt x="167" y="10"/>
                      </a:lnTo>
                      <a:lnTo>
                        <a:pt x="170" y="9"/>
                      </a:lnTo>
                      <a:lnTo>
                        <a:pt x="172" y="8"/>
                      </a:lnTo>
                      <a:lnTo>
                        <a:pt x="174" y="8"/>
                      </a:lnTo>
                      <a:lnTo>
                        <a:pt x="174" y="6"/>
                      </a:lnTo>
                      <a:close/>
                    </a:path>
                  </a:pathLst>
                </a:custGeom>
                <a:solidFill>
                  <a:srgbClr val="91FF40"/>
                </a:solidFill>
                <a:ln w="3175">
                  <a:solidFill>
                    <a:schemeClr val="tx1"/>
                  </a:solidFill>
                  <a:round/>
                  <a:headEnd/>
                  <a:tailEnd/>
                </a:ln>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6" name="Freeform 193"/>
                <p:cNvSpPr>
                  <a:spLocks/>
                </p:cNvSpPr>
                <p:nvPr/>
              </p:nvSpPr>
              <p:spPr bwMode="auto">
                <a:xfrm>
                  <a:off x="3201988" y="1563688"/>
                  <a:ext cx="1588" cy="3175"/>
                </a:xfrm>
                <a:custGeom>
                  <a:avLst/>
                  <a:gdLst>
                    <a:gd name="T0" fmla="*/ 1 w 1"/>
                    <a:gd name="T1" fmla="*/ 2 h 2"/>
                    <a:gd name="T2" fmla="*/ 0 w 1"/>
                    <a:gd name="T3" fmla="*/ 1 h 2"/>
                    <a:gd name="T4" fmla="*/ 0 w 1"/>
                    <a:gd name="T5" fmla="*/ 0 h 2"/>
                    <a:gd name="T6" fmla="*/ 1 w 1"/>
                    <a:gd name="T7" fmla="*/ 0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lnTo>
                        <a:pt x="0" y="1"/>
                      </a:lnTo>
                      <a:lnTo>
                        <a:pt x="0" y="0"/>
                      </a:lnTo>
                      <a:lnTo>
                        <a:pt x="1" y="0"/>
                      </a:lnTo>
                      <a:lnTo>
                        <a:pt x="1" y="2"/>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7" name="Freeform 194"/>
                <p:cNvSpPr>
                  <a:spLocks/>
                </p:cNvSpPr>
                <p:nvPr/>
              </p:nvSpPr>
              <p:spPr bwMode="auto">
                <a:xfrm>
                  <a:off x="3167063" y="1490663"/>
                  <a:ext cx="30163" cy="90488"/>
                </a:xfrm>
                <a:custGeom>
                  <a:avLst/>
                  <a:gdLst>
                    <a:gd name="T0" fmla="*/ 17 w 19"/>
                    <a:gd name="T1" fmla="*/ 5 h 57"/>
                    <a:gd name="T2" fmla="*/ 17 w 19"/>
                    <a:gd name="T3" fmla="*/ 8 h 57"/>
                    <a:gd name="T4" fmla="*/ 19 w 19"/>
                    <a:gd name="T5" fmla="*/ 11 h 57"/>
                    <a:gd name="T6" fmla="*/ 19 w 19"/>
                    <a:gd name="T7" fmla="*/ 14 h 57"/>
                    <a:gd name="T8" fmla="*/ 18 w 19"/>
                    <a:gd name="T9" fmla="*/ 15 h 57"/>
                    <a:gd name="T10" fmla="*/ 16 w 19"/>
                    <a:gd name="T11" fmla="*/ 14 h 57"/>
                    <a:gd name="T12" fmla="*/ 14 w 19"/>
                    <a:gd name="T13" fmla="*/ 13 h 57"/>
                    <a:gd name="T14" fmla="*/ 12 w 19"/>
                    <a:gd name="T15" fmla="*/ 11 h 57"/>
                    <a:gd name="T16" fmla="*/ 12 w 19"/>
                    <a:gd name="T17" fmla="*/ 14 h 57"/>
                    <a:gd name="T18" fmla="*/ 9 w 19"/>
                    <a:gd name="T19" fmla="*/ 15 h 57"/>
                    <a:gd name="T20" fmla="*/ 7 w 19"/>
                    <a:gd name="T21" fmla="*/ 18 h 57"/>
                    <a:gd name="T22" fmla="*/ 10 w 19"/>
                    <a:gd name="T23" fmla="*/ 22 h 57"/>
                    <a:gd name="T24" fmla="*/ 10 w 19"/>
                    <a:gd name="T25" fmla="*/ 25 h 57"/>
                    <a:gd name="T26" fmla="*/ 10 w 19"/>
                    <a:gd name="T27" fmla="*/ 28 h 57"/>
                    <a:gd name="T28" fmla="*/ 9 w 19"/>
                    <a:gd name="T29" fmla="*/ 32 h 57"/>
                    <a:gd name="T30" fmla="*/ 9 w 19"/>
                    <a:gd name="T31" fmla="*/ 36 h 57"/>
                    <a:gd name="T32" fmla="*/ 10 w 19"/>
                    <a:gd name="T33" fmla="*/ 38 h 57"/>
                    <a:gd name="T34" fmla="*/ 13 w 19"/>
                    <a:gd name="T35" fmla="*/ 37 h 57"/>
                    <a:gd name="T36" fmla="*/ 12 w 19"/>
                    <a:gd name="T37" fmla="*/ 34 h 57"/>
                    <a:gd name="T38" fmla="*/ 14 w 19"/>
                    <a:gd name="T39" fmla="*/ 36 h 57"/>
                    <a:gd name="T40" fmla="*/ 16 w 19"/>
                    <a:gd name="T41" fmla="*/ 39 h 57"/>
                    <a:gd name="T42" fmla="*/ 18 w 19"/>
                    <a:gd name="T43" fmla="*/ 43 h 57"/>
                    <a:gd name="T44" fmla="*/ 19 w 19"/>
                    <a:gd name="T45" fmla="*/ 47 h 57"/>
                    <a:gd name="T46" fmla="*/ 19 w 19"/>
                    <a:gd name="T47" fmla="*/ 51 h 57"/>
                    <a:gd name="T48" fmla="*/ 18 w 19"/>
                    <a:gd name="T49" fmla="*/ 53 h 57"/>
                    <a:gd name="T50" fmla="*/ 16 w 19"/>
                    <a:gd name="T51" fmla="*/ 56 h 57"/>
                    <a:gd name="T52" fmla="*/ 16 w 19"/>
                    <a:gd name="T53" fmla="*/ 56 h 57"/>
                    <a:gd name="T54" fmla="*/ 13 w 19"/>
                    <a:gd name="T55" fmla="*/ 55 h 57"/>
                    <a:gd name="T56" fmla="*/ 13 w 19"/>
                    <a:gd name="T57" fmla="*/ 52 h 57"/>
                    <a:gd name="T58" fmla="*/ 13 w 19"/>
                    <a:gd name="T59" fmla="*/ 50 h 57"/>
                    <a:gd name="T60" fmla="*/ 10 w 19"/>
                    <a:gd name="T61" fmla="*/ 46 h 57"/>
                    <a:gd name="T62" fmla="*/ 9 w 19"/>
                    <a:gd name="T63" fmla="*/ 47 h 57"/>
                    <a:gd name="T64" fmla="*/ 7 w 19"/>
                    <a:gd name="T65" fmla="*/ 46 h 57"/>
                    <a:gd name="T66" fmla="*/ 8 w 19"/>
                    <a:gd name="T67" fmla="*/ 44 h 57"/>
                    <a:gd name="T68" fmla="*/ 5 w 19"/>
                    <a:gd name="T69" fmla="*/ 42 h 57"/>
                    <a:gd name="T70" fmla="*/ 5 w 19"/>
                    <a:gd name="T71" fmla="*/ 38 h 57"/>
                    <a:gd name="T72" fmla="*/ 7 w 19"/>
                    <a:gd name="T73" fmla="*/ 37 h 57"/>
                    <a:gd name="T74" fmla="*/ 7 w 19"/>
                    <a:gd name="T75" fmla="*/ 33 h 57"/>
                    <a:gd name="T76" fmla="*/ 8 w 19"/>
                    <a:gd name="T77" fmla="*/ 29 h 57"/>
                    <a:gd name="T78" fmla="*/ 8 w 19"/>
                    <a:gd name="T79" fmla="*/ 25 h 57"/>
                    <a:gd name="T80" fmla="*/ 5 w 19"/>
                    <a:gd name="T81" fmla="*/ 25 h 57"/>
                    <a:gd name="T82" fmla="*/ 4 w 19"/>
                    <a:gd name="T83" fmla="*/ 23 h 57"/>
                    <a:gd name="T84" fmla="*/ 3 w 19"/>
                    <a:gd name="T85" fmla="*/ 20 h 57"/>
                    <a:gd name="T86" fmla="*/ 2 w 19"/>
                    <a:gd name="T87" fmla="*/ 18 h 57"/>
                    <a:gd name="T88" fmla="*/ 0 w 19"/>
                    <a:gd name="T89" fmla="*/ 17 h 57"/>
                    <a:gd name="T90" fmla="*/ 4 w 19"/>
                    <a:gd name="T91" fmla="*/ 11 h 57"/>
                    <a:gd name="T92" fmla="*/ 7 w 19"/>
                    <a:gd name="T93" fmla="*/ 8 h 57"/>
                    <a:gd name="T94" fmla="*/ 12 w 19"/>
                    <a:gd name="T95" fmla="*/ 3 h 57"/>
                    <a:gd name="T96" fmla="*/ 14 w 19"/>
                    <a:gd name="T97" fmla="*/ 0 h 57"/>
                    <a:gd name="T98" fmla="*/ 16 w 19"/>
                    <a:gd name="T99" fmla="*/ 0 h 57"/>
                    <a:gd name="T100" fmla="*/ 17 w 19"/>
                    <a:gd name="T101" fmla="*/ 1 h 57"/>
                    <a:gd name="T102" fmla="*/ 18 w 19"/>
                    <a:gd name="T103" fmla="*/ 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 h="57">
                      <a:moveTo>
                        <a:pt x="18" y="3"/>
                      </a:moveTo>
                      <a:lnTo>
                        <a:pt x="17" y="5"/>
                      </a:lnTo>
                      <a:lnTo>
                        <a:pt x="17" y="6"/>
                      </a:lnTo>
                      <a:lnTo>
                        <a:pt x="17" y="8"/>
                      </a:lnTo>
                      <a:lnTo>
                        <a:pt x="18" y="9"/>
                      </a:lnTo>
                      <a:lnTo>
                        <a:pt x="19" y="11"/>
                      </a:lnTo>
                      <a:lnTo>
                        <a:pt x="19" y="13"/>
                      </a:lnTo>
                      <a:lnTo>
                        <a:pt x="19" y="14"/>
                      </a:lnTo>
                      <a:lnTo>
                        <a:pt x="18" y="14"/>
                      </a:lnTo>
                      <a:lnTo>
                        <a:pt x="18" y="15"/>
                      </a:lnTo>
                      <a:lnTo>
                        <a:pt x="16" y="15"/>
                      </a:lnTo>
                      <a:lnTo>
                        <a:pt x="16" y="14"/>
                      </a:lnTo>
                      <a:lnTo>
                        <a:pt x="16" y="13"/>
                      </a:lnTo>
                      <a:lnTo>
                        <a:pt x="14" y="13"/>
                      </a:lnTo>
                      <a:lnTo>
                        <a:pt x="13" y="11"/>
                      </a:lnTo>
                      <a:lnTo>
                        <a:pt x="12" y="11"/>
                      </a:lnTo>
                      <a:lnTo>
                        <a:pt x="12" y="13"/>
                      </a:lnTo>
                      <a:lnTo>
                        <a:pt x="12" y="14"/>
                      </a:lnTo>
                      <a:lnTo>
                        <a:pt x="9" y="14"/>
                      </a:lnTo>
                      <a:lnTo>
                        <a:pt x="9" y="15"/>
                      </a:lnTo>
                      <a:lnTo>
                        <a:pt x="8" y="17"/>
                      </a:lnTo>
                      <a:lnTo>
                        <a:pt x="7" y="18"/>
                      </a:lnTo>
                      <a:lnTo>
                        <a:pt x="9" y="19"/>
                      </a:lnTo>
                      <a:lnTo>
                        <a:pt x="10" y="22"/>
                      </a:lnTo>
                      <a:lnTo>
                        <a:pt x="10" y="24"/>
                      </a:lnTo>
                      <a:lnTo>
                        <a:pt x="10" y="25"/>
                      </a:lnTo>
                      <a:lnTo>
                        <a:pt x="10" y="27"/>
                      </a:lnTo>
                      <a:lnTo>
                        <a:pt x="10" y="28"/>
                      </a:lnTo>
                      <a:lnTo>
                        <a:pt x="10" y="32"/>
                      </a:lnTo>
                      <a:lnTo>
                        <a:pt x="9" y="32"/>
                      </a:lnTo>
                      <a:lnTo>
                        <a:pt x="9" y="33"/>
                      </a:lnTo>
                      <a:lnTo>
                        <a:pt x="9" y="36"/>
                      </a:lnTo>
                      <a:lnTo>
                        <a:pt x="9" y="38"/>
                      </a:lnTo>
                      <a:lnTo>
                        <a:pt x="10" y="38"/>
                      </a:lnTo>
                      <a:lnTo>
                        <a:pt x="12" y="38"/>
                      </a:lnTo>
                      <a:lnTo>
                        <a:pt x="13" y="37"/>
                      </a:lnTo>
                      <a:lnTo>
                        <a:pt x="12" y="36"/>
                      </a:lnTo>
                      <a:lnTo>
                        <a:pt x="12" y="34"/>
                      </a:lnTo>
                      <a:lnTo>
                        <a:pt x="13" y="34"/>
                      </a:lnTo>
                      <a:lnTo>
                        <a:pt x="14" y="36"/>
                      </a:lnTo>
                      <a:lnTo>
                        <a:pt x="16" y="38"/>
                      </a:lnTo>
                      <a:lnTo>
                        <a:pt x="16" y="39"/>
                      </a:lnTo>
                      <a:lnTo>
                        <a:pt x="17" y="41"/>
                      </a:lnTo>
                      <a:lnTo>
                        <a:pt x="18" y="43"/>
                      </a:lnTo>
                      <a:lnTo>
                        <a:pt x="19" y="43"/>
                      </a:lnTo>
                      <a:lnTo>
                        <a:pt x="19" y="47"/>
                      </a:lnTo>
                      <a:lnTo>
                        <a:pt x="19" y="50"/>
                      </a:lnTo>
                      <a:lnTo>
                        <a:pt x="19" y="51"/>
                      </a:lnTo>
                      <a:lnTo>
                        <a:pt x="19" y="52"/>
                      </a:lnTo>
                      <a:lnTo>
                        <a:pt x="18" y="53"/>
                      </a:lnTo>
                      <a:lnTo>
                        <a:pt x="17" y="55"/>
                      </a:lnTo>
                      <a:lnTo>
                        <a:pt x="16" y="56"/>
                      </a:lnTo>
                      <a:lnTo>
                        <a:pt x="16" y="57"/>
                      </a:lnTo>
                      <a:lnTo>
                        <a:pt x="16" y="56"/>
                      </a:lnTo>
                      <a:lnTo>
                        <a:pt x="14" y="56"/>
                      </a:lnTo>
                      <a:lnTo>
                        <a:pt x="13" y="55"/>
                      </a:lnTo>
                      <a:lnTo>
                        <a:pt x="12" y="53"/>
                      </a:lnTo>
                      <a:lnTo>
                        <a:pt x="13" y="52"/>
                      </a:lnTo>
                      <a:lnTo>
                        <a:pt x="13" y="51"/>
                      </a:lnTo>
                      <a:lnTo>
                        <a:pt x="13" y="50"/>
                      </a:lnTo>
                      <a:lnTo>
                        <a:pt x="12" y="46"/>
                      </a:lnTo>
                      <a:lnTo>
                        <a:pt x="10" y="46"/>
                      </a:lnTo>
                      <a:lnTo>
                        <a:pt x="9" y="46"/>
                      </a:lnTo>
                      <a:lnTo>
                        <a:pt x="9" y="47"/>
                      </a:lnTo>
                      <a:lnTo>
                        <a:pt x="7" y="47"/>
                      </a:lnTo>
                      <a:lnTo>
                        <a:pt x="7" y="46"/>
                      </a:lnTo>
                      <a:lnTo>
                        <a:pt x="8" y="46"/>
                      </a:lnTo>
                      <a:lnTo>
                        <a:pt x="8" y="44"/>
                      </a:lnTo>
                      <a:lnTo>
                        <a:pt x="7" y="43"/>
                      </a:lnTo>
                      <a:lnTo>
                        <a:pt x="5" y="42"/>
                      </a:lnTo>
                      <a:lnTo>
                        <a:pt x="5" y="39"/>
                      </a:lnTo>
                      <a:lnTo>
                        <a:pt x="5" y="38"/>
                      </a:lnTo>
                      <a:lnTo>
                        <a:pt x="7" y="38"/>
                      </a:lnTo>
                      <a:lnTo>
                        <a:pt x="7" y="37"/>
                      </a:lnTo>
                      <a:lnTo>
                        <a:pt x="5" y="34"/>
                      </a:lnTo>
                      <a:lnTo>
                        <a:pt x="7" y="33"/>
                      </a:lnTo>
                      <a:lnTo>
                        <a:pt x="8" y="32"/>
                      </a:lnTo>
                      <a:lnTo>
                        <a:pt x="8" y="29"/>
                      </a:lnTo>
                      <a:lnTo>
                        <a:pt x="8" y="27"/>
                      </a:lnTo>
                      <a:lnTo>
                        <a:pt x="8" y="25"/>
                      </a:lnTo>
                      <a:lnTo>
                        <a:pt x="7" y="25"/>
                      </a:lnTo>
                      <a:lnTo>
                        <a:pt x="5" y="25"/>
                      </a:lnTo>
                      <a:lnTo>
                        <a:pt x="4" y="25"/>
                      </a:lnTo>
                      <a:lnTo>
                        <a:pt x="4" y="23"/>
                      </a:lnTo>
                      <a:lnTo>
                        <a:pt x="4" y="22"/>
                      </a:lnTo>
                      <a:lnTo>
                        <a:pt x="3" y="20"/>
                      </a:lnTo>
                      <a:lnTo>
                        <a:pt x="2" y="19"/>
                      </a:lnTo>
                      <a:lnTo>
                        <a:pt x="2" y="18"/>
                      </a:lnTo>
                      <a:lnTo>
                        <a:pt x="0" y="18"/>
                      </a:lnTo>
                      <a:lnTo>
                        <a:pt x="0" y="17"/>
                      </a:lnTo>
                      <a:lnTo>
                        <a:pt x="3" y="13"/>
                      </a:lnTo>
                      <a:lnTo>
                        <a:pt x="4" y="11"/>
                      </a:lnTo>
                      <a:lnTo>
                        <a:pt x="5" y="9"/>
                      </a:lnTo>
                      <a:lnTo>
                        <a:pt x="7" y="8"/>
                      </a:lnTo>
                      <a:lnTo>
                        <a:pt x="10" y="5"/>
                      </a:lnTo>
                      <a:lnTo>
                        <a:pt x="12" y="3"/>
                      </a:lnTo>
                      <a:lnTo>
                        <a:pt x="13" y="0"/>
                      </a:lnTo>
                      <a:lnTo>
                        <a:pt x="14" y="0"/>
                      </a:lnTo>
                      <a:lnTo>
                        <a:pt x="14" y="1"/>
                      </a:lnTo>
                      <a:lnTo>
                        <a:pt x="16" y="0"/>
                      </a:lnTo>
                      <a:lnTo>
                        <a:pt x="17" y="0"/>
                      </a:lnTo>
                      <a:lnTo>
                        <a:pt x="17" y="1"/>
                      </a:lnTo>
                      <a:lnTo>
                        <a:pt x="17" y="3"/>
                      </a:lnTo>
                      <a:lnTo>
                        <a:pt x="18" y="3"/>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8" name="Freeform 195"/>
                <p:cNvSpPr>
                  <a:spLocks/>
                </p:cNvSpPr>
                <p:nvPr/>
              </p:nvSpPr>
              <p:spPr bwMode="auto">
                <a:xfrm>
                  <a:off x="3194051" y="1460500"/>
                  <a:ext cx="9525" cy="12700"/>
                </a:xfrm>
                <a:custGeom>
                  <a:avLst/>
                  <a:gdLst>
                    <a:gd name="T0" fmla="*/ 6 w 6"/>
                    <a:gd name="T1" fmla="*/ 6 h 8"/>
                    <a:gd name="T2" fmla="*/ 5 w 6"/>
                    <a:gd name="T3" fmla="*/ 8 h 8"/>
                    <a:gd name="T4" fmla="*/ 5 w 6"/>
                    <a:gd name="T5" fmla="*/ 6 h 8"/>
                    <a:gd name="T6" fmla="*/ 4 w 6"/>
                    <a:gd name="T7" fmla="*/ 6 h 8"/>
                    <a:gd name="T8" fmla="*/ 2 w 6"/>
                    <a:gd name="T9" fmla="*/ 6 h 8"/>
                    <a:gd name="T10" fmla="*/ 1 w 6"/>
                    <a:gd name="T11" fmla="*/ 8 h 8"/>
                    <a:gd name="T12" fmla="*/ 1 w 6"/>
                    <a:gd name="T13" fmla="*/ 6 h 8"/>
                    <a:gd name="T14" fmla="*/ 0 w 6"/>
                    <a:gd name="T15" fmla="*/ 6 h 8"/>
                    <a:gd name="T16" fmla="*/ 1 w 6"/>
                    <a:gd name="T17" fmla="*/ 5 h 8"/>
                    <a:gd name="T18" fmla="*/ 1 w 6"/>
                    <a:gd name="T19" fmla="*/ 4 h 8"/>
                    <a:gd name="T20" fmla="*/ 2 w 6"/>
                    <a:gd name="T21" fmla="*/ 1 h 8"/>
                    <a:gd name="T22" fmla="*/ 2 w 6"/>
                    <a:gd name="T23" fmla="*/ 0 h 8"/>
                    <a:gd name="T24" fmla="*/ 4 w 6"/>
                    <a:gd name="T25" fmla="*/ 2 h 8"/>
                    <a:gd name="T26" fmla="*/ 4 w 6"/>
                    <a:gd name="T27" fmla="*/ 4 h 8"/>
                    <a:gd name="T28" fmla="*/ 5 w 6"/>
                    <a:gd name="T29" fmla="*/ 5 h 8"/>
                    <a:gd name="T30" fmla="*/ 6 w 6"/>
                    <a:gd name="T3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8">
                      <a:moveTo>
                        <a:pt x="6" y="6"/>
                      </a:moveTo>
                      <a:lnTo>
                        <a:pt x="5" y="8"/>
                      </a:lnTo>
                      <a:lnTo>
                        <a:pt x="5" y="6"/>
                      </a:lnTo>
                      <a:lnTo>
                        <a:pt x="4" y="6"/>
                      </a:lnTo>
                      <a:lnTo>
                        <a:pt x="2" y="6"/>
                      </a:lnTo>
                      <a:lnTo>
                        <a:pt x="1" y="8"/>
                      </a:lnTo>
                      <a:lnTo>
                        <a:pt x="1" y="6"/>
                      </a:lnTo>
                      <a:lnTo>
                        <a:pt x="0" y="6"/>
                      </a:lnTo>
                      <a:lnTo>
                        <a:pt x="1" y="5"/>
                      </a:lnTo>
                      <a:lnTo>
                        <a:pt x="1" y="4"/>
                      </a:lnTo>
                      <a:lnTo>
                        <a:pt x="2" y="1"/>
                      </a:lnTo>
                      <a:lnTo>
                        <a:pt x="2" y="0"/>
                      </a:lnTo>
                      <a:lnTo>
                        <a:pt x="4" y="2"/>
                      </a:lnTo>
                      <a:lnTo>
                        <a:pt x="4" y="4"/>
                      </a:lnTo>
                      <a:lnTo>
                        <a:pt x="5" y="5"/>
                      </a:lnTo>
                      <a:lnTo>
                        <a:pt x="6" y="6"/>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9" name="Freeform 196"/>
                <p:cNvSpPr>
                  <a:spLocks/>
                </p:cNvSpPr>
                <p:nvPr/>
              </p:nvSpPr>
              <p:spPr bwMode="auto">
                <a:xfrm>
                  <a:off x="3187701" y="1455738"/>
                  <a:ext cx="6350" cy="11113"/>
                </a:xfrm>
                <a:custGeom>
                  <a:avLst/>
                  <a:gdLst>
                    <a:gd name="T0" fmla="*/ 3 w 4"/>
                    <a:gd name="T1" fmla="*/ 7 h 7"/>
                    <a:gd name="T2" fmla="*/ 0 w 4"/>
                    <a:gd name="T3" fmla="*/ 7 h 7"/>
                    <a:gd name="T4" fmla="*/ 0 w 4"/>
                    <a:gd name="T5" fmla="*/ 5 h 7"/>
                    <a:gd name="T6" fmla="*/ 0 w 4"/>
                    <a:gd name="T7" fmla="*/ 4 h 7"/>
                    <a:gd name="T8" fmla="*/ 0 w 4"/>
                    <a:gd name="T9" fmla="*/ 3 h 7"/>
                    <a:gd name="T10" fmla="*/ 0 w 4"/>
                    <a:gd name="T11" fmla="*/ 2 h 7"/>
                    <a:gd name="T12" fmla="*/ 3 w 4"/>
                    <a:gd name="T13" fmla="*/ 0 h 7"/>
                    <a:gd name="T14" fmla="*/ 4 w 4"/>
                    <a:gd name="T15" fmla="*/ 2 h 7"/>
                    <a:gd name="T16" fmla="*/ 4 w 4"/>
                    <a:gd name="T17" fmla="*/ 5 h 7"/>
                    <a:gd name="T18" fmla="*/ 3 w 4"/>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7">
                      <a:moveTo>
                        <a:pt x="3" y="7"/>
                      </a:moveTo>
                      <a:lnTo>
                        <a:pt x="0" y="7"/>
                      </a:lnTo>
                      <a:lnTo>
                        <a:pt x="0" y="5"/>
                      </a:lnTo>
                      <a:lnTo>
                        <a:pt x="0" y="4"/>
                      </a:lnTo>
                      <a:lnTo>
                        <a:pt x="0" y="3"/>
                      </a:lnTo>
                      <a:lnTo>
                        <a:pt x="0" y="2"/>
                      </a:lnTo>
                      <a:lnTo>
                        <a:pt x="3" y="0"/>
                      </a:lnTo>
                      <a:lnTo>
                        <a:pt x="4" y="2"/>
                      </a:lnTo>
                      <a:lnTo>
                        <a:pt x="4" y="5"/>
                      </a:lnTo>
                      <a:lnTo>
                        <a:pt x="3" y="7"/>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10" name="Freeform 197"/>
                <p:cNvSpPr>
                  <a:spLocks/>
                </p:cNvSpPr>
                <p:nvPr/>
              </p:nvSpPr>
              <p:spPr bwMode="auto">
                <a:xfrm>
                  <a:off x="3194051" y="1454150"/>
                  <a:ext cx="3175" cy="1588"/>
                </a:xfrm>
                <a:custGeom>
                  <a:avLst/>
                  <a:gdLst>
                    <a:gd name="T0" fmla="*/ 2 w 2"/>
                    <a:gd name="T1" fmla="*/ 1 h 1"/>
                    <a:gd name="T2" fmla="*/ 1 w 2"/>
                    <a:gd name="T3" fmla="*/ 1 h 1"/>
                    <a:gd name="T4" fmla="*/ 0 w 2"/>
                    <a:gd name="T5" fmla="*/ 0 h 1"/>
                    <a:gd name="T6" fmla="*/ 2 w 2"/>
                    <a:gd name="T7" fmla="*/ 0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lnTo>
                        <a:pt x="1" y="1"/>
                      </a:lnTo>
                      <a:lnTo>
                        <a:pt x="0" y="0"/>
                      </a:lnTo>
                      <a:lnTo>
                        <a:pt x="2" y="0"/>
                      </a:lnTo>
                      <a:lnTo>
                        <a:pt x="2" y="1"/>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11" name="Freeform 198"/>
                <p:cNvSpPr>
                  <a:spLocks/>
                </p:cNvSpPr>
                <p:nvPr/>
              </p:nvSpPr>
              <p:spPr bwMode="auto">
                <a:xfrm>
                  <a:off x="3143251" y="1425575"/>
                  <a:ext cx="9525" cy="14288"/>
                </a:xfrm>
                <a:custGeom>
                  <a:avLst/>
                  <a:gdLst>
                    <a:gd name="T0" fmla="*/ 1 w 6"/>
                    <a:gd name="T1" fmla="*/ 0 h 9"/>
                    <a:gd name="T2" fmla="*/ 3 w 6"/>
                    <a:gd name="T3" fmla="*/ 2 h 9"/>
                    <a:gd name="T4" fmla="*/ 4 w 6"/>
                    <a:gd name="T5" fmla="*/ 3 h 9"/>
                    <a:gd name="T6" fmla="*/ 5 w 6"/>
                    <a:gd name="T7" fmla="*/ 4 h 9"/>
                    <a:gd name="T8" fmla="*/ 5 w 6"/>
                    <a:gd name="T9" fmla="*/ 5 h 9"/>
                    <a:gd name="T10" fmla="*/ 6 w 6"/>
                    <a:gd name="T11" fmla="*/ 7 h 9"/>
                    <a:gd name="T12" fmla="*/ 6 w 6"/>
                    <a:gd name="T13" fmla="*/ 9 h 9"/>
                    <a:gd name="T14" fmla="*/ 5 w 6"/>
                    <a:gd name="T15" fmla="*/ 8 h 9"/>
                    <a:gd name="T16" fmla="*/ 0 w 6"/>
                    <a:gd name="T17" fmla="*/ 3 h 9"/>
                    <a:gd name="T18" fmla="*/ 0 w 6"/>
                    <a:gd name="T19" fmla="*/ 2 h 9"/>
                    <a:gd name="T20" fmla="*/ 0 w 6"/>
                    <a:gd name="T21" fmla="*/ 0 h 9"/>
                    <a:gd name="T22" fmla="*/ 1 w 6"/>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1" y="0"/>
                      </a:moveTo>
                      <a:lnTo>
                        <a:pt x="3" y="2"/>
                      </a:lnTo>
                      <a:lnTo>
                        <a:pt x="4" y="3"/>
                      </a:lnTo>
                      <a:lnTo>
                        <a:pt x="5" y="4"/>
                      </a:lnTo>
                      <a:lnTo>
                        <a:pt x="5" y="5"/>
                      </a:lnTo>
                      <a:lnTo>
                        <a:pt x="6" y="7"/>
                      </a:lnTo>
                      <a:lnTo>
                        <a:pt x="6" y="9"/>
                      </a:lnTo>
                      <a:lnTo>
                        <a:pt x="5" y="8"/>
                      </a:lnTo>
                      <a:lnTo>
                        <a:pt x="0" y="3"/>
                      </a:lnTo>
                      <a:lnTo>
                        <a:pt x="0" y="2"/>
                      </a:lnTo>
                      <a:lnTo>
                        <a:pt x="0" y="0"/>
                      </a:lnTo>
                      <a:lnTo>
                        <a:pt x="1" y="0"/>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12" name="Freeform 199"/>
                <p:cNvSpPr>
                  <a:spLocks/>
                </p:cNvSpPr>
                <p:nvPr/>
              </p:nvSpPr>
              <p:spPr bwMode="auto">
                <a:xfrm>
                  <a:off x="3141663" y="1431925"/>
                  <a:ext cx="50800" cy="50800"/>
                </a:xfrm>
                <a:custGeom>
                  <a:avLst/>
                  <a:gdLst>
                    <a:gd name="T0" fmla="*/ 26 w 32"/>
                    <a:gd name="T1" fmla="*/ 14 h 32"/>
                    <a:gd name="T2" fmla="*/ 25 w 32"/>
                    <a:gd name="T3" fmla="*/ 15 h 32"/>
                    <a:gd name="T4" fmla="*/ 26 w 32"/>
                    <a:gd name="T5" fmla="*/ 19 h 32"/>
                    <a:gd name="T6" fmla="*/ 25 w 32"/>
                    <a:gd name="T7" fmla="*/ 22 h 32"/>
                    <a:gd name="T8" fmla="*/ 25 w 32"/>
                    <a:gd name="T9" fmla="*/ 23 h 32"/>
                    <a:gd name="T10" fmla="*/ 23 w 32"/>
                    <a:gd name="T11" fmla="*/ 26 h 32"/>
                    <a:gd name="T12" fmla="*/ 20 w 32"/>
                    <a:gd name="T13" fmla="*/ 28 h 32"/>
                    <a:gd name="T14" fmla="*/ 20 w 32"/>
                    <a:gd name="T15" fmla="*/ 31 h 32"/>
                    <a:gd name="T16" fmla="*/ 19 w 32"/>
                    <a:gd name="T17" fmla="*/ 32 h 32"/>
                    <a:gd name="T18" fmla="*/ 15 w 32"/>
                    <a:gd name="T19" fmla="*/ 31 h 32"/>
                    <a:gd name="T20" fmla="*/ 14 w 32"/>
                    <a:gd name="T21" fmla="*/ 29 h 32"/>
                    <a:gd name="T22" fmla="*/ 13 w 32"/>
                    <a:gd name="T23" fmla="*/ 28 h 32"/>
                    <a:gd name="T24" fmla="*/ 14 w 32"/>
                    <a:gd name="T25" fmla="*/ 26 h 32"/>
                    <a:gd name="T26" fmla="*/ 11 w 32"/>
                    <a:gd name="T27" fmla="*/ 27 h 32"/>
                    <a:gd name="T28" fmla="*/ 5 w 32"/>
                    <a:gd name="T29" fmla="*/ 22 h 32"/>
                    <a:gd name="T30" fmla="*/ 1 w 32"/>
                    <a:gd name="T31" fmla="*/ 17 h 32"/>
                    <a:gd name="T32" fmla="*/ 1 w 32"/>
                    <a:gd name="T33" fmla="*/ 13 h 32"/>
                    <a:gd name="T34" fmla="*/ 1 w 32"/>
                    <a:gd name="T35" fmla="*/ 10 h 32"/>
                    <a:gd name="T36" fmla="*/ 1 w 32"/>
                    <a:gd name="T37" fmla="*/ 8 h 32"/>
                    <a:gd name="T38" fmla="*/ 0 w 32"/>
                    <a:gd name="T39" fmla="*/ 7 h 32"/>
                    <a:gd name="T40" fmla="*/ 2 w 32"/>
                    <a:gd name="T41" fmla="*/ 4 h 32"/>
                    <a:gd name="T42" fmla="*/ 5 w 32"/>
                    <a:gd name="T43" fmla="*/ 5 h 32"/>
                    <a:gd name="T44" fmla="*/ 7 w 32"/>
                    <a:gd name="T45" fmla="*/ 7 h 32"/>
                    <a:gd name="T46" fmla="*/ 6 w 32"/>
                    <a:gd name="T47" fmla="*/ 8 h 32"/>
                    <a:gd name="T48" fmla="*/ 9 w 32"/>
                    <a:gd name="T49" fmla="*/ 9 h 32"/>
                    <a:gd name="T50" fmla="*/ 9 w 32"/>
                    <a:gd name="T51" fmla="*/ 13 h 32"/>
                    <a:gd name="T52" fmla="*/ 11 w 32"/>
                    <a:gd name="T53" fmla="*/ 14 h 32"/>
                    <a:gd name="T54" fmla="*/ 13 w 32"/>
                    <a:gd name="T55" fmla="*/ 13 h 32"/>
                    <a:gd name="T56" fmla="*/ 11 w 32"/>
                    <a:gd name="T57" fmla="*/ 12 h 32"/>
                    <a:gd name="T58" fmla="*/ 11 w 32"/>
                    <a:gd name="T59" fmla="*/ 8 h 32"/>
                    <a:gd name="T60" fmla="*/ 11 w 32"/>
                    <a:gd name="T61" fmla="*/ 8 h 32"/>
                    <a:gd name="T62" fmla="*/ 14 w 32"/>
                    <a:gd name="T63" fmla="*/ 5 h 32"/>
                    <a:gd name="T64" fmla="*/ 16 w 32"/>
                    <a:gd name="T65" fmla="*/ 4 h 32"/>
                    <a:gd name="T66" fmla="*/ 19 w 32"/>
                    <a:gd name="T67" fmla="*/ 1 h 32"/>
                    <a:gd name="T68" fmla="*/ 20 w 32"/>
                    <a:gd name="T69" fmla="*/ 0 h 32"/>
                    <a:gd name="T70" fmla="*/ 24 w 32"/>
                    <a:gd name="T71" fmla="*/ 0 h 32"/>
                    <a:gd name="T72" fmla="*/ 26 w 32"/>
                    <a:gd name="T73" fmla="*/ 4 h 32"/>
                    <a:gd name="T74" fmla="*/ 29 w 32"/>
                    <a:gd name="T75" fmla="*/ 7 h 32"/>
                    <a:gd name="T76" fmla="*/ 30 w 32"/>
                    <a:gd name="T77" fmla="*/ 10 h 32"/>
                    <a:gd name="T78" fmla="*/ 26 w 32"/>
                    <a:gd name="T79"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32">
                      <a:moveTo>
                        <a:pt x="26" y="13"/>
                      </a:moveTo>
                      <a:lnTo>
                        <a:pt x="26" y="14"/>
                      </a:lnTo>
                      <a:lnTo>
                        <a:pt x="25" y="14"/>
                      </a:lnTo>
                      <a:lnTo>
                        <a:pt x="25" y="15"/>
                      </a:lnTo>
                      <a:lnTo>
                        <a:pt x="26" y="17"/>
                      </a:lnTo>
                      <a:lnTo>
                        <a:pt x="26" y="19"/>
                      </a:lnTo>
                      <a:lnTo>
                        <a:pt x="25" y="20"/>
                      </a:lnTo>
                      <a:lnTo>
                        <a:pt x="25" y="22"/>
                      </a:lnTo>
                      <a:lnTo>
                        <a:pt x="24" y="22"/>
                      </a:lnTo>
                      <a:lnTo>
                        <a:pt x="25" y="23"/>
                      </a:lnTo>
                      <a:lnTo>
                        <a:pt x="24" y="24"/>
                      </a:lnTo>
                      <a:lnTo>
                        <a:pt x="23" y="26"/>
                      </a:lnTo>
                      <a:lnTo>
                        <a:pt x="21" y="26"/>
                      </a:lnTo>
                      <a:lnTo>
                        <a:pt x="20" y="28"/>
                      </a:lnTo>
                      <a:lnTo>
                        <a:pt x="20" y="29"/>
                      </a:lnTo>
                      <a:lnTo>
                        <a:pt x="20" y="31"/>
                      </a:lnTo>
                      <a:lnTo>
                        <a:pt x="20" y="32"/>
                      </a:lnTo>
                      <a:lnTo>
                        <a:pt x="19" y="32"/>
                      </a:lnTo>
                      <a:lnTo>
                        <a:pt x="15" y="32"/>
                      </a:lnTo>
                      <a:lnTo>
                        <a:pt x="15" y="31"/>
                      </a:lnTo>
                      <a:lnTo>
                        <a:pt x="15" y="29"/>
                      </a:lnTo>
                      <a:lnTo>
                        <a:pt x="14" y="29"/>
                      </a:lnTo>
                      <a:lnTo>
                        <a:pt x="14" y="28"/>
                      </a:lnTo>
                      <a:lnTo>
                        <a:pt x="13" y="28"/>
                      </a:lnTo>
                      <a:lnTo>
                        <a:pt x="14" y="27"/>
                      </a:lnTo>
                      <a:lnTo>
                        <a:pt x="14" y="26"/>
                      </a:lnTo>
                      <a:lnTo>
                        <a:pt x="13" y="26"/>
                      </a:lnTo>
                      <a:lnTo>
                        <a:pt x="11" y="27"/>
                      </a:lnTo>
                      <a:lnTo>
                        <a:pt x="6" y="24"/>
                      </a:lnTo>
                      <a:lnTo>
                        <a:pt x="5" y="22"/>
                      </a:lnTo>
                      <a:lnTo>
                        <a:pt x="2" y="19"/>
                      </a:lnTo>
                      <a:lnTo>
                        <a:pt x="1" y="17"/>
                      </a:lnTo>
                      <a:lnTo>
                        <a:pt x="1" y="14"/>
                      </a:lnTo>
                      <a:lnTo>
                        <a:pt x="1" y="13"/>
                      </a:lnTo>
                      <a:lnTo>
                        <a:pt x="1" y="12"/>
                      </a:lnTo>
                      <a:lnTo>
                        <a:pt x="1" y="10"/>
                      </a:lnTo>
                      <a:lnTo>
                        <a:pt x="1" y="9"/>
                      </a:lnTo>
                      <a:lnTo>
                        <a:pt x="1" y="8"/>
                      </a:lnTo>
                      <a:lnTo>
                        <a:pt x="0" y="8"/>
                      </a:lnTo>
                      <a:lnTo>
                        <a:pt x="0" y="7"/>
                      </a:lnTo>
                      <a:lnTo>
                        <a:pt x="1" y="5"/>
                      </a:lnTo>
                      <a:lnTo>
                        <a:pt x="2" y="4"/>
                      </a:lnTo>
                      <a:lnTo>
                        <a:pt x="4" y="5"/>
                      </a:lnTo>
                      <a:lnTo>
                        <a:pt x="5" y="5"/>
                      </a:lnTo>
                      <a:lnTo>
                        <a:pt x="7" y="5"/>
                      </a:lnTo>
                      <a:lnTo>
                        <a:pt x="7" y="7"/>
                      </a:lnTo>
                      <a:lnTo>
                        <a:pt x="7" y="8"/>
                      </a:lnTo>
                      <a:lnTo>
                        <a:pt x="6" y="8"/>
                      </a:lnTo>
                      <a:lnTo>
                        <a:pt x="6" y="9"/>
                      </a:lnTo>
                      <a:lnTo>
                        <a:pt x="9" y="9"/>
                      </a:lnTo>
                      <a:lnTo>
                        <a:pt x="9" y="10"/>
                      </a:lnTo>
                      <a:lnTo>
                        <a:pt x="9" y="13"/>
                      </a:lnTo>
                      <a:lnTo>
                        <a:pt x="10" y="13"/>
                      </a:lnTo>
                      <a:lnTo>
                        <a:pt x="11" y="14"/>
                      </a:lnTo>
                      <a:lnTo>
                        <a:pt x="13" y="14"/>
                      </a:lnTo>
                      <a:lnTo>
                        <a:pt x="13" y="13"/>
                      </a:lnTo>
                      <a:lnTo>
                        <a:pt x="13" y="12"/>
                      </a:lnTo>
                      <a:lnTo>
                        <a:pt x="11" y="12"/>
                      </a:lnTo>
                      <a:lnTo>
                        <a:pt x="11" y="10"/>
                      </a:lnTo>
                      <a:lnTo>
                        <a:pt x="11" y="8"/>
                      </a:lnTo>
                      <a:lnTo>
                        <a:pt x="10" y="8"/>
                      </a:lnTo>
                      <a:lnTo>
                        <a:pt x="11" y="8"/>
                      </a:lnTo>
                      <a:lnTo>
                        <a:pt x="13" y="7"/>
                      </a:lnTo>
                      <a:lnTo>
                        <a:pt x="14" y="5"/>
                      </a:lnTo>
                      <a:lnTo>
                        <a:pt x="14" y="4"/>
                      </a:lnTo>
                      <a:lnTo>
                        <a:pt x="16" y="4"/>
                      </a:lnTo>
                      <a:lnTo>
                        <a:pt x="16" y="3"/>
                      </a:lnTo>
                      <a:lnTo>
                        <a:pt x="19" y="1"/>
                      </a:lnTo>
                      <a:lnTo>
                        <a:pt x="20" y="1"/>
                      </a:lnTo>
                      <a:lnTo>
                        <a:pt x="20" y="0"/>
                      </a:lnTo>
                      <a:lnTo>
                        <a:pt x="21" y="0"/>
                      </a:lnTo>
                      <a:lnTo>
                        <a:pt x="24" y="0"/>
                      </a:lnTo>
                      <a:lnTo>
                        <a:pt x="25" y="1"/>
                      </a:lnTo>
                      <a:lnTo>
                        <a:pt x="26" y="4"/>
                      </a:lnTo>
                      <a:lnTo>
                        <a:pt x="29" y="5"/>
                      </a:lnTo>
                      <a:lnTo>
                        <a:pt x="29" y="7"/>
                      </a:lnTo>
                      <a:lnTo>
                        <a:pt x="32" y="9"/>
                      </a:lnTo>
                      <a:lnTo>
                        <a:pt x="30" y="10"/>
                      </a:lnTo>
                      <a:lnTo>
                        <a:pt x="28" y="10"/>
                      </a:lnTo>
                      <a:lnTo>
                        <a:pt x="26" y="12"/>
                      </a:lnTo>
                      <a:lnTo>
                        <a:pt x="26" y="13"/>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13" name="Freeform 200"/>
                <p:cNvSpPr>
                  <a:spLocks/>
                </p:cNvSpPr>
                <p:nvPr/>
              </p:nvSpPr>
              <p:spPr bwMode="auto">
                <a:xfrm>
                  <a:off x="3159126" y="1428750"/>
                  <a:ext cx="7938" cy="4763"/>
                </a:xfrm>
                <a:custGeom>
                  <a:avLst/>
                  <a:gdLst>
                    <a:gd name="T0" fmla="*/ 3 w 5"/>
                    <a:gd name="T1" fmla="*/ 3 h 3"/>
                    <a:gd name="T2" fmla="*/ 2 w 5"/>
                    <a:gd name="T3" fmla="*/ 3 h 3"/>
                    <a:gd name="T4" fmla="*/ 3 w 5"/>
                    <a:gd name="T5" fmla="*/ 3 h 3"/>
                    <a:gd name="T6" fmla="*/ 3 w 5"/>
                    <a:gd name="T7" fmla="*/ 2 h 3"/>
                    <a:gd name="T8" fmla="*/ 0 w 5"/>
                    <a:gd name="T9" fmla="*/ 1 h 3"/>
                    <a:gd name="T10" fmla="*/ 3 w 5"/>
                    <a:gd name="T11" fmla="*/ 0 h 3"/>
                    <a:gd name="T12" fmla="*/ 4 w 5"/>
                    <a:gd name="T13" fmla="*/ 0 h 3"/>
                    <a:gd name="T14" fmla="*/ 5 w 5"/>
                    <a:gd name="T15" fmla="*/ 0 h 3"/>
                    <a:gd name="T16" fmla="*/ 5 w 5"/>
                    <a:gd name="T17" fmla="*/ 2 h 3"/>
                    <a:gd name="T18" fmla="*/ 4 w 5"/>
                    <a:gd name="T19" fmla="*/ 3 h 3"/>
                    <a:gd name="T20" fmla="*/ 3 w 5"/>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3">
                      <a:moveTo>
                        <a:pt x="3" y="3"/>
                      </a:moveTo>
                      <a:lnTo>
                        <a:pt x="2" y="3"/>
                      </a:lnTo>
                      <a:lnTo>
                        <a:pt x="3" y="3"/>
                      </a:lnTo>
                      <a:lnTo>
                        <a:pt x="3" y="2"/>
                      </a:lnTo>
                      <a:lnTo>
                        <a:pt x="0" y="1"/>
                      </a:lnTo>
                      <a:lnTo>
                        <a:pt x="3" y="0"/>
                      </a:lnTo>
                      <a:lnTo>
                        <a:pt x="4" y="0"/>
                      </a:lnTo>
                      <a:lnTo>
                        <a:pt x="5" y="0"/>
                      </a:lnTo>
                      <a:lnTo>
                        <a:pt x="5" y="2"/>
                      </a:lnTo>
                      <a:lnTo>
                        <a:pt x="4" y="3"/>
                      </a:lnTo>
                      <a:lnTo>
                        <a:pt x="3" y="3"/>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14" name="Freeform 201"/>
                <p:cNvSpPr>
                  <a:spLocks/>
                </p:cNvSpPr>
                <p:nvPr/>
              </p:nvSpPr>
              <p:spPr bwMode="auto">
                <a:xfrm>
                  <a:off x="3197226" y="1431925"/>
                  <a:ext cx="7938" cy="20638"/>
                </a:xfrm>
                <a:custGeom>
                  <a:avLst/>
                  <a:gdLst>
                    <a:gd name="T0" fmla="*/ 2 w 5"/>
                    <a:gd name="T1" fmla="*/ 3 h 13"/>
                    <a:gd name="T2" fmla="*/ 3 w 5"/>
                    <a:gd name="T3" fmla="*/ 5 h 13"/>
                    <a:gd name="T4" fmla="*/ 3 w 5"/>
                    <a:gd name="T5" fmla="*/ 7 h 13"/>
                    <a:gd name="T6" fmla="*/ 4 w 5"/>
                    <a:gd name="T7" fmla="*/ 8 h 13"/>
                    <a:gd name="T8" fmla="*/ 5 w 5"/>
                    <a:gd name="T9" fmla="*/ 10 h 13"/>
                    <a:gd name="T10" fmla="*/ 4 w 5"/>
                    <a:gd name="T11" fmla="*/ 13 h 13"/>
                    <a:gd name="T12" fmla="*/ 3 w 5"/>
                    <a:gd name="T13" fmla="*/ 12 h 13"/>
                    <a:gd name="T14" fmla="*/ 2 w 5"/>
                    <a:gd name="T15" fmla="*/ 8 h 13"/>
                    <a:gd name="T16" fmla="*/ 2 w 5"/>
                    <a:gd name="T17" fmla="*/ 5 h 13"/>
                    <a:gd name="T18" fmla="*/ 0 w 5"/>
                    <a:gd name="T19" fmla="*/ 4 h 13"/>
                    <a:gd name="T20" fmla="*/ 0 w 5"/>
                    <a:gd name="T21" fmla="*/ 3 h 13"/>
                    <a:gd name="T22" fmla="*/ 2 w 5"/>
                    <a:gd name="T23" fmla="*/ 0 h 13"/>
                    <a:gd name="T24" fmla="*/ 2 w 5"/>
                    <a:gd name="T25" fmla="*/ 1 h 13"/>
                    <a:gd name="T26" fmla="*/ 2 w 5"/>
                    <a:gd name="T2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3">
                      <a:moveTo>
                        <a:pt x="2" y="3"/>
                      </a:moveTo>
                      <a:lnTo>
                        <a:pt x="3" y="5"/>
                      </a:lnTo>
                      <a:lnTo>
                        <a:pt x="3" y="7"/>
                      </a:lnTo>
                      <a:lnTo>
                        <a:pt x="4" y="8"/>
                      </a:lnTo>
                      <a:lnTo>
                        <a:pt x="5" y="10"/>
                      </a:lnTo>
                      <a:lnTo>
                        <a:pt x="4" y="13"/>
                      </a:lnTo>
                      <a:lnTo>
                        <a:pt x="3" y="12"/>
                      </a:lnTo>
                      <a:lnTo>
                        <a:pt x="2" y="8"/>
                      </a:lnTo>
                      <a:lnTo>
                        <a:pt x="2" y="5"/>
                      </a:lnTo>
                      <a:lnTo>
                        <a:pt x="0" y="4"/>
                      </a:lnTo>
                      <a:lnTo>
                        <a:pt x="0" y="3"/>
                      </a:lnTo>
                      <a:lnTo>
                        <a:pt x="2" y="0"/>
                      </a:lnTo>
                      <a:lnTo>
                        <a:pt x="2" y="1"/>
                      </a:lnTo>
                      <a:lnTo>
                        <a:pt x="2" y="3"/>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15" name="Freeform 202"/>
                <p:cNvSpPr>
                  <a:spLocks/>
                </p:cNvSpPr>
                <p:nvPr/>
              </p:nvSpPr>
              <p:spPr bwMode="auto">
                <a:xfrm>
                  <a:off x="3173413" y="1379538"/>
                  <a:ext cx="6350" cy="6350"/>
                </a:xfrm>
                <a:custGeom>
                  <a:avLst/>
                  <a:gdLst>
                    <a:gd name="T0" fmla="*/ 4 w 4"/>
                    <a:gd name="T1" fmla="*/ 1 h 4"/>
                    <a:gd name="T2" fmla="*/ 4 w 4"/>
                    <a:gd name="T3" fmla="*/ 4 h 4"/>
                    <a:gd name="T4" fmla="*/ 3 w 4"/>
                    <a:gd name="T5" fmla="*/ 4 h 4"/>
                    <a:gd name="T6" fmla="*/ 1 w 4"/>
                    <a:gd name="T7" fmla="*/ 4 h 4"/>
                    <a:gd name="T8" fmla="*/ 0 w 4"/>
                    <a:gd name="T9" fmla="*/ 3 h 4"/>
                    <a:gd name="T10" fmla="*/ 0 w 4"/>
                    <a:gd name="T11" fmla="*/ 1 h 4"/>
                    <a:gd name="T12" fmla="*/ 0 w 4"/>
                    <a:gd name="T13" fmla="*/ 0 h 4"/>
                    <a:gd name="T14" fmla="*/ 4 w 4"/>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1"/>
                      </a:moveTo>
                      <a:lnTo>
                        <a:pt x="4" y="4"/>
                      </a:lnTo>
                      <a:lnTo>
                        <a:pt x="3" y="4"/>
                      </a:lnTo>
                      <a:lnTo>
                        <a:pt x="1" y="4"/>
                      </a:lnTo>
                      <a:lnTo>
                        <a:pt x="0" y="3"/>
                      </a:lnTo>
                      <a:lnTo>
                        <a:pt x="0" y="1"/>
                      </a:lnTo>
                      <a:lnTo>
                        <a:pt x="0" y="0"/>
                      </a:lnTo>
                      <a:lnTo>
                        <a:pt x="4" y="1"/>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16" name="Freeform 203"/>
                <p:cNvSpPr>
                  <a:spLocks/>
                </p:cNvSpPr>
                <p:nvPr/>
              </p:nvSpPr>
              <p:spPr bwMode="auto">
                <a:xfrm>
                  <a:off x="2932113" y="1389063"/>
                  <a:ext cx="860425" cy="658813"/>
                </a:xfrm>
                <a:custGeom>
                  <a:avLst/>
                  <a:gdLst>
                    <a:gd name="T0" fmla="*/ 527 w 542"/>
                    <a:gd name="T1" fmla="*/ 97 h 415"/>
                    <a:gd name="T2" fmla="*/ 510 w 542"/>
                    <a:gd name="T3" fmla="*/ 229 h 415"/>
                    <a:gd name="T4" fmla="*/ 502 w 542"/>
                    <a:gd name="T5" fmla="*/ 270 h 415"/>
                    <a:gd name="T6" fmla="*/ 476 w 542"/>
                    <a:gd name="T7" fmla="*/ 373 h 415"/>
                    <a:gd name="T8" fmla="*/ 394 w 542"/>
                    <a:gd name="T9" fmla="*/ 394 h 415"/>
                    <a:gd name="T10" fmla="*/ 333 w 542"/>
                    <a:gd name="T11" fmla="*/ 382 h 415"/>
                    <a:gd name="T12" fmla="*/ 291 w 542"/>
                    <a:gd name="T13" fmla="*/ 378 h 415"/>
                    <a:gd name="T14" fmla="*/ 221 w 542"/>
                    <a:gd name="T15" fmla="*/ 378 h 415"/>
                    <a:gd name="T16" fmla="*/ 175 w 542"/>
                    <a:gd name="T17" fmla="*/ 375 h 415"/>
                    <a:gd name="T18" fmla="*/ 131 w 542"/>
                    <a:gd name="T19" fmla="*/ 358 h 415"/>
                    <a:gd name="T20" fmla="*/ 94 w 542"/>
                    <a:gd name="T21" fmla="*/ 361 h 415"/>
                    <a:gd name="T22" fmla="*/ 72 w 542"/>
                    <a:gd name="T23" fmla="*/ 326 h 415"/>
                    <a:gd name="T24" fmla="*/ 42 w 542"/>
                    <a:gd name="T25" fmla="*/ 269 h 415"/>
                    <a:gd name="T26" fmla="*/ 25 w 542"/>
                    <a:gd name="T27" fmla="*/ 257 h 415"/>
                    <a:gd name="T28" fmla="*/ 6 w 542"/>
                    <a:gd name="T29" fmla="*/ 250 h 415"/>
                    <a:gd name="T30" fmla="*/ 12 w 542"/>
                    <a:gd name="T31" fmla="*/ 216 h 415"/>
                    <a:gd name="T32" fmla="*/ 12 w 542"/>
                    <a:gd name="T33" fmla="*/ 234 h 415"/>
                    <a:gd name="T34" fmla="*/ 20 w 542"/>
                    <a:gd name="T35" fmla="*/ 223 h 415"/>
                    <a:gd name="T36" fmla="*/ 26 w 542"/>
                    <a:gd name="T37" fmla="*/ 209 h 415"/>
                    <a:gd name="T38" fmla="*/ 15 w 542"/>
                    <a:gd name="T39" fmla="*/ 206 h 415"/>
                    <a:gd name="T40" fmla="*/ 21 w 542"/>
                    <a:gd name="T41" fmla="*/ 192 h 415"/>
                    <a:gd name="T42" fmla="*/ 31 w 542"/>
                    <a:gd name="T43" fmla="*/ 185 h 415"/>
                    <a:gd name="T44" fmla="*/ 20 w 542"/>
                    <a:gd name="T45" fmla="*/ 176 h 415"/>
                    <a:gd name="T46" fmla="*/ 21 w 542"/>
                    <a:gd name="T47" fmla="*/ 162 h 415"/>
                    <a:gd name="T48" fmla="*/ 23 w 542"/>
                    <a:gd name="T49" fmla="*/ 124 h 415"/>
                    <a:gd name="T50" fmla="*/ 24 w 542"/>
                    <a:gd name="T51" fmla="*/ 87 h 415"/>
                    <a:gd name="T52" fmla="*/ 17 w 542"/>
                    <a:gd name="T53" fmla="*/ 67 h 415"/>
                    <a:gd name="T54" fmla="*/ 24 w 542"/>
                    <a:gd name="T55" fmla="*/ 41 h 415"/>
                    <a:gd name="T56" fmla="*/ 28 w 542"/>
                    <a:gd name="T57" fmla="*/ 25 h 415"/>
                    <a:gd name="T58" fmla="*/ 40 w 542"/>
                    <a:gd name="T59" fmla="*/ 34 h 415"/>
                    <a:gd name="T60" fmla="*/ 59 w 542"/>
                    <a:gd name="T61" fmla="*/ 53 h 415"/>
                    <a:gd name="T62" fmla="*/ 81 w 542"/>
                    <a:gd name="T63" fmla="*/ 67 h 415"/>
                    <a:gd name="T64" fmla="*/ 101 w 542"/>
                    <a:gd name="T65" fmla="*/ 75 h 415"/>
                    <a:gd name="T66" fmla="*/ 123 w 542"/>
                    <a:gd name="T67" fmla="*/ 78 h 415"/>
                    <a:gd name="T68" fmla="*/ 133 w 542"/>
                    <a:gd name="T69" fmla="*/ 93 h 415"/>
                    <a:gd name="T70" fmla="*/ 142 w 542"/>
                    <a:gd name="T71" fmla="*/ 93 h 415"/>
                    <a:gd name="T72" fmla="*/ 146 w 542"/>
                    <a:gd name="T73" fmla="*/ 103 h 415"/>
                    <a:gd name="T74" fmla="*/ 147 w 542"/>
                    <a:gd name="T75" fmla="*/ 117 h 415"/>
                    <a:gd name="T76" fmla="*/ 134 w 542"/>
                    <a:gd name="T77" fmla="*/ 130 h 415"/>
                    <a:gd name="T78" fmla="*/ 150 w 542"/>
                    <a:gd name="T79" fmla="*/ 115 h 415"/>
                    <a:gd name="T80" fmla="*/ 153 w 542"/>
                    <a:gd name="T81" fmla="*/ 129 h 415"/>
                    <a:gd name="T82" fmla="*/ 150 w 542"/>
                    <a:gd name="T83" fmla="*/ 139 h 415"/>
                    <a:gd name="T84" fmla="*/ 142 w 542"/>
                    <a:gd name="T85" fmla="*/ 155 h 415"/>
                    <a:gd name="T86" fmla="*/ 145 w 542"/>
                    <a:gd name="T87" fmla="*/ 171 h 415"/>
                    <a:gd name="T88" fmla="*/ 137 w 542"/>
                    <a:gd name="T89" fmla="*/ 175 h 415"/>
                    <a:gd name="T90" fmla="*/ 143 w 542"/>
                    <a:gd name="T91" fmla="*/ 182 h 415"/>
                    <a:gd name="T92" fmla="*/ 152 w 542"/>
                    <a:gd name="T93" fmla="*/ 163 h 415"/>
                    <a:gd name="T94" fmla="*/ 157 w 542"/>
                    <a:gd name="T95" fmla="*/ 152 h 415"/>
                    <a:gd name="T96" fmla="*/ 160 w 542"/>
                    <a:gd name="T97" fmla="*/ 135 h 415"/>
                    <a:gd name="T98" fmla="*/ 170 w 542"/>
                    <a:gd name="T99" fmla="*/ 117 h 415"/>
                    <a:gd name="T100" fmla="*/ 171 w 542"/>
                    <a:gd name="T101" fmla="*/ 98 h 415"/>
                    <a:gd name="T102" fmla="*/ 169 w 542"/>
                    <a:gd name="T103" fmla="*/ 88 h 415"/>
                    <a:gd name="T104" fmla="*/ 167 w 542"/>
                    <a:gd name="T105" fmla="*/ 100 h 415"/>
                    <a:gd name="T106" fmla="*/ 169 w 542"/>
                    <a:gd name="T107" fmla="*/ 83 h 415"/>
                    <a:gd name="T108" fmla="*/ 169 w 542"/>
                    <a:gd name="T109" fmla="*/ 67 h 415"/>
                    <a:gd name="T110" fmla="*/ 162 w 542"/>
                    <a:gd name="T111" fmla="*/ 60 h 415"/>
                    <a:gd name="T112" fmla="*/ 169 w 542"/>
                    <a:gd name="T113" fmla="*/ 54 h 415"/>
                    <a:gd name="T114" fmla="*/ 174 w 542"/>
                    <a:gd name="T115" fmla="*/ 49 h 415"/>
                    <a:gd name="T116" fmla="*/ 181 w 542"/>
                    <a:gd name="T117" fmla="*/ 34 h 415"/>
                    <a:gd name="T118" fmla="*/ 171 w 542"/>
                    <a:gd name="T119" fmla="*/ 34 h 415"/>
                    <a:gd name="T120" fmla="*/ 169 w 542"/>
                    <a:gd name="T121" fmla="*/ 1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2" h="415">
                      <a:moveTo>
                        <a:pt x="174" y="0"/>
                      </a:moveTo>
                      <a:lnTo>
                        <a:pt x="195" y="8"/>
                      </a:lnTo>
                      <a:lnTo>
                        <a:pt x="216" y="13"/>
                      </a:lnTo>
                      <a:lnTo>
                        <a:pt x="237" y="21"/>
                      </a:lnTo>
                      <a:lnTo>
                        <a:pt x="278" y="31"/>
                      </a:lnTo>
                      <a:lnTo>
                        <a:pt x="296" y="36"/>
                      </a:lnTo>
                      <a:lnTo>
                        <a:pt x="369" y="56"/>
                      </a:lnTo>
                      <a:lnTo>
                        <a:pt x="385" y="61"/>
                      </a:lnTo>
                      <a:lnTo>
                        <a:pt x="387" y="61"/>
                      </a:lnTo>
                      <a:lnTo>
                        <a:pt x="406" y="67"/>
                      </a:lnTo>
                      <a:lnTo>
                        <a:pt x="425" y="72"/>
                      </a:lnTo>
                      <a:lnTo>
                        <a:pt x="466" y="82"/>
                      </a:lnTo>
                      <a:lnTo>
                        <a:pt x="517" y="95"/>
                      </a:lnTo>
                      <a:lnTo>
                        <a:pt x="527" y="97"/>
                      </a:lnTo>
                      <a:lnTo>
                        <a:pt x="542" y="101"/>
                      </a:lnTo>
                      <a:lnTo>
                        <a:pt x="538" y="116"/>
                      </a:lnTo>
                      <a:lnTo>
                        <a:pt x="533" y="139"/>
                      </a:lnTo>
                      <a:lnTo>
                        <a:pt x="532" y="140"/>
                      </a:lnTo>
                      <a:lnTo>
                        <a:pt x="528" y="159"/>
                      </a:lnTo>
                      <a:lnTo>
                        <a:pt x="527" y="161"/>
                      </a:lnTo>
                      <a:lnTo>
                        <a:pt x="526" y="166"/>
                      </a:lnTo>
                      <a:lnTo>
                        <a:pt x="522" y="185"/>
                      </a:lnTo>
                      <a:lnTo>
                        <a:pt x="522" y="186"/>
                      </a:lnTo>
                      <a:lnTo>
                        <a:pt x="521" y="186"/>
                      </a:lnTo>
                      <a:lnTo>
                        <a:pt x="519" y="195"/>
                      </a:lnTo>
                      <a:lnTo>
                        <a:pt x="518" y="200"/>
                      </a:lnTo>
                      <a:lnTo>
                        <a:pt x="517" y="206"/>
                      </a:lnTo>
                      <a:lnTo>
                        <a:pt x="510" y="229"/>
                      </a:lnTo>
                      <a:lnTo>
                        <a:pt x="510" y="230"/>
                      </a:lnTo>
                      <a:lnTo>
                        <a:pt x="510" y="233"/>
                      </a:lnTo>
                      <a:lnTo>
                        <a:pt x="509" y="236"/>
                      </a:lnTo>
                      <a:lnTo>
                        <a:pt x="509" y="237"/>
                      </a:lnTo>
                      <a:lnTo>
                        <a:pt x="509" y="238"/>
                      </a:lnTo>
                      <a:lnTo>
                        <a:pt x="505" y="251"/>
                      </a:lnTo>
                      <a:lnTo>
                        <a:pt x="505" y="253"/>
                      </a:lnTo>
                      <a:lnTo>
                        <a:pt x="505" y="255"/>
                      </a:lnTo>
                      <a:lnTo>
                        <a:pt x="504" y="258"/>
                      </a:lnTo>
                      <a:lnTo>
                        <a:pt x="504" y="260"/>
                      </a:lnTo>
                      <a:lnTo>
                        <a:pt x="503" y="264"/>
                      </a:lnTo>
                      <a:lnTo>
                        <a:pt x="503" y="266"/>
                      </a:lnTo>
                      <a:lnTo>
                        <a:pt x="502" y="267"/>
                      </a:lnTo>
                      <a:lnTo>
                        <a:pt x="502" y="270"/>
                      </a:lnTo>
                      <a:lnTo>
                        <a:pt x="500" y="272"/>
                      </a:lnTo>
                      <a:lnTo>
                        <a:pt x="499" y="281"/>
                      </a:lnTo>
                      <a:lnTo>
                        <a:pt x="498" y="285"/>
                      </a:lnTo>
                      <a:lnTo>
                        <a:pt x="498" y="288"/>
                      </a:lnTo>
                      <a:lnTo>
                        <a:pt x="496" y="290"/>
                      </a:lnTo>
                      <a:lnTo>
                        <a:pt x="496" y="293"/>
                      </a:lnTo>
                      <a:lnTo>
                        <a:pt x="495" y="295"/>
                      </a:lnTo>
                      <a:lnTo>
                        <a:pt x="488" y="327"/>
                      </a:lnTo>
                      <a:lnTo>
                        <a:pt x="488" y="328"/>
                      </a:lnTo>
                      <a:lnTo>
                        <a:pt x="481" y="356"/>
                      </a:lnTo>
                      <a:lnTo>
                        <a:pt x="480" y="364"/>
                      </a:lnTo>
                      <a:lnTo>
                        <a:pt x="479" y="365"/>
                      </a:lnTo>
                      <a:lnTo>
                        <a:pt x="479" y="369"/>
                      </a:lnTo>
                      <a:lnTo>
                        <a:pt x="476" y="373"/>
                      </a:lnTo>
                      <a:lnTo>
                        <a:pt x="475" y="374"/>
                      </a:lnTo>
                      <a:lnTo>
                        <a:pt x="476" y="377"/>
                      </a:lnTo>
                      <a:lnTo>
                        <a:pt x="479" y="383"/>
                      </a:lnTo>
                      <a:lnTo>
                        <a:pt x="479" y="389"/>
                      </a:lnTo>
                      <a:lnTo>
                        <a:pt x="480" y="398"/>
                      </a:lnTo>
                      <a:lnTo>
                        <a:pt x="476" y="408"/>
                      </a:lnTo>
                      <a:lnTo>
                        <a:pt x="476" y="415"/>
                      </a:lnTo>
                      <a:lnTo>
                        <a:pt x="456" y="410"/>
                      </a:lnTo>
                      <a:lnTo>
                        <a:pt x="438" y="406"/>
                      </a:lnTo>
                      <a:lnTo>
                        <a:pt x="435" y="406"/>
                      </a:lnTo>
                      <a:lnTo>
                        <a:pt x="429" y="403"/>
                      </a:lnTo>
                      <a:lnTo>
                        <a:pt x="404" y="397"/>
                      </a:lnTo>
                      <a:lnTo>
                        <a:pt x="402" y="397"/>
                      </a:lnTo>
                      <a:lnTo>
                        <a:pt x="394" y="394"/>
                      </a:lnTo>
                      <a:lnTo>
                        <a:pt x="387" y="393"/>
                      </a:lnTo>
                      <a:lnTo>
                        <a:pt x="386" y="393"/>
                      </a:lnTo>
                      <a:lnTo>
                        <a:pt x="385" y="393"/>
                      </a:lnTo>
                      <a:lnTo>
                        <a:pt x="381" y="392"/>
                      </a:lnTo>
                      <a:lnTo>
                        <a:pt x="377" y="391"/>
                      </a:lnTo>
                      <a:lnTo>
                        <a:pt x="371" y="389"/>
                      </a:lnTo>
                      <a:lnTo>
                        <a:pt x="368" y="388"/>
                      </a:lnTo>
                      <a:lnTo>
                        <a:pt x="366" y="388"/>
                      </a:lnTo>
                      <a:lnTo>
                        <a:pt x="363" y="387"/>
                      </a:lnTo>
                      <a:lnTo>
                        <a:pt x="359" y="385"/>
                      </a:lnTo>
                      <a:lnTo>
                        <a:pt x="358" y="385"/>
                      </a:lnTo>
                      <a:lnTo>
                        <a:pt x="355" y="385"/>
                      </a:lnTo>
                      <a:lnTo>
                        <a:pt x="335" y="380"/>
                      </a:lnTo>
                      <a:lnTo>
                        <a:pt x="333" y="382"/>
                      </a:lnTo>
                      <a:lnTo>
                        <a:pt x="331" y="383"/>
                      </a:lnTo>
                      <a:lnTo>
                        <a:pt x="326" y="384"/>
                      </a:lnTo>
                      <a:lnTo>
                        <a:pt x="324" y="384"/>
                      </a:lnTo>
                      <a:lnTo>
                        <a:pt x="321" y="384"/>
                      </a:lnTo>
                      <a:lnTo>
                        <a:pt x="319" y="384"/>
                      </a:lnTo>
                      <a:lnTo>
                        <a:pt x="317" y="383"/>
                      </a:lnTo>
                      <a:lnTo>
                        <a:pt x="315" y="382"/>
                      </a:lnTo>
                      <a:lnTo>
                        <a:pt x="311" y="380"/>
                      </a:lnTo>
                      <a:lnTo>
                        <a:pt x="306" y="382"/>
                      </a:lnTo>
                      <a:lnTo>
                        <a:pt x="302" y="382"/>
                      </a:lnTo>
                      <a:lnTo>
                        <a:pt x="298" y="380"/>
                      </a:lnTo>
                      <a:lnTo>
                        <a:pt x="296" y="380"/>
                      </a:lnTo>
                      <a:lnTo>
                        <a:pt x="293" y="378"/>
                      </a:lnTo>
                      <a:lnTo>
                        <a:pt x="291" y="378"/>
                      </a:lnTo>
                      <a:lnTo>
                        <a:pt x="289" y="378"/>
                      </a:lnTo>
                      <a:lnTo>
                        <a:pt x="284" y="383"/>
                      </a:lnTo>
                      <a:lnTo>
                        <a:pt x="278" y="382"/>
                      </a:lnTo>
                      <a:lnTo>
                        <a:pt x="275" y="382"/>
                      </a:lnTo>
                      <a:lnTo>
                        <a:pt x="270" y="382"/>
                      </a:lnTo>
                      <a:lnTo>
                        <a:pt x="261" y="382"/>
                      </a:lnTo>
                      <a:lnTo>
                        <a:pt x="250" y="383"/>
                      </a:lnTo>
                      <a:lnTo>
                        <a:pt x="247" y="383"/>
                      </a:lnTo>
                      <a:lnTo>
                        <a:pt x="244" y="387"/>
                      </a:lnTo>
                      <a:lnTo>
                        <a:pt x="231" y="385"/>
                      </a:lnTo>
                      <a:lnTo>
                        <a:pt x="225" y="384"/>
                      </a:lnTo>
                      <a:lnTo>
                        <a:pt x="223" y="383"/>
                      </a:lnTo>
                      <a:lnTo>
                        <a:pt x="222" y="382"/>
                      </a:lnTo>
                      <a:lnTo>
                        <a:pt x="221" y="378"/>
                      </a:lnTo>
                      <a:lnTo>
                        <a:pt x="219" y="377"/>
                      </a:lnTo>
                      <a:lnTo>
                        <a:pt x="216" y="377"/>
                      </a:lnTo>
                      <a:lnTo>
                        <a:pt x="214" y="377"/>
                      </a:lnTo>
                      <a:lnTo>
                        <a:pt x="213" y="377"/>
                      </a:lnTo>
                      <a:lnTo>
                        <a:pt x="212" y="378"/>
                      </a:lnTo>
                      <a:lnTo>
                        <a:pt x="204" y="379"/>
                      </a:lnTo>
                      <a:lnTo>
                        <a:pt x="199" y="379"/>
                      </a:lnTo>
                      <a:lnTo>
                        <a:pt x="198" y="380"/>
                      </a:lnTo>
                      <a:lnTo>
                        <a:pt x="194" y="382"/>
                      </a:lnTo>
                      <a:lnTo>
                        <a:pt x="193" y="379"/>
                      </a:lnTo>
                      <a:lnTo>
                        <a:pt x="184" y="378"/>
                      </a:lnTo>
                      <a:lnTo>
                        <a:pt x="183" y="378"/>
                      </a:lnTo>
                      <a:lnTo>
                        <a:pt x="175" y="378"/>
                      </a:lnTo>
                      <a:lnTo>
                        <a:pt x="175" y="375"/>
                      </a:lnTo>
                      <a:lnTo>
                        <a:pt x="174" y="373"/>
                      </a:lnTo>
                      <a:lnTo>
                        <a:pt x="169" y="368"/>
                      </a:lnTo>
                      <a:lnTo>
                        <a:pt x="167" y="366"/>
                      </a:lnTo>
                      <a:lnTo>
                        <a:pt x="165" y="366"/>
                      </a:lnTo>
                      <a:lnTo>
                        <a:pt x="162" y="366"/>
                      </a:lnTo>
                      <a:lnTo>
                        <a:pt x="161" y="366"/>
                      </a:lnTo>
                      <a:lnTo>
                        <a:pt x="160" y="365"/>
                      </a:lnTo>
                      <a:lnTo>
                        <a:pt x="158" y="365"/>
                      </a:lnTo>
                      <a:lnTo>
                        <a:pt x="155" y="361"/>
                      </a:lnTo>
                      <a:lnTo>
                        <a:pt x="147" y="361"/>
                      </a:lnTo>
                      <a:lnTo>
                        <a:pt x="142" y="361"/>
                      </a:lnTo>
                      <a:lnTo>
                        <a:pt x="139" y="360"/>
                      </a:lnTo>
                      <a:lnTo>
                        <a:pt x="134" y="358"/>
                      </a:lnTo>
                      <a:lnTo>
                        <a:pt x="131" y="358"/>
                      </a:lnTo>
                      <a:lnTo>
                        <a:pt x="128" y="360"/>
                      </a:lnTo>
                      <a:lnTo>
                        <a:pt x="127" y="361"/>
                      </a:lnTo>
                      <a:lnTo>
                        <a:pt x="125" y="361"/>
                      </a:lnTo>
                      <a:lnTo>
                        <a:pt x="120" y="363"/>
                      </a:lnTo>
                      <a:lnTo>
                        <a:pt x="111" y="364"/>
                      </a:lnTo>
                      <a:lnTo>
                        <a:pt x="110" y="364"/>
                      </a:lnTo>
                      <a:lnTo>
                        <a:pt x="109" y="364"/>
                      </a:lnTo>
                      <a:lnTo>
                        <a:pt x="106" y="364"/>
                      </a:lnTo>
                      <a:lnTo>
                        <a:pt x="104" y="364"/>
                      </a:lnTo>
                      <a:lnTo>
                        <a:pt x="100" y="365"/>
                      </a:lnTo>
                      <a:lnTo>
                        <a:pt x="99" y="365"/>
                      </a:lnTo>
                      <a:lnTo>
                        <a:pt x="98" y="365"/>
                      </a:lnTo>
                      <a:lnTo>
                        <a:pt x="95" y="364"/>
                      </a:lnTo>
                      <a:lnTo>
                        <a:pt x="94" y="361"/>
                      </a:lnTo>
                      <a:lnTo>
                        <a:pt x="92" y="360"/>
                      </a:lnTo>
                      <a:lnTo>
                        <a:pt x="85" y="356"/>
                      </a:lnTo>
                      <a:lnTo>
                        <a:pt x="76" y="351"/>
                      </a:lnTo>
                      <a:lnTo>
                        <a:pt x="73" y="349"/>
                      </a:lnTo>
                      <a:lnTo>
                        <a:pt x="71" y="345"/>
                      </a:lnTo>
                      <a:lnTo>
                        <a:pt x="70" y="344"/>
                      </a:lnTo>
                      <a:lnTo>
                        <a:pt x="70" y="341"/>
                      </a:lnTo>
                      <a:lnTo>
                        <a:pt x="70" y="338"/>
                      </a:lnTo>
                      <a:lnTo>
                        <a:pt x="71" y="336"/>
                      </a:lnTo>
                      <a:lnTo>
                        <a:pt x="72" y="336"/>
                      </a:lnTo>
                      <a:lnTo>
                        <a:pt x="72" y="333"/>
                      </a:lnTo>
                      <a:lnTo>
                        <a:pt x="72" y="331"/>
                      </a:lnTo>
                      <a:lnTo>
                        <a:pt x="72" y="327"/>
                      </a:lnTo>
                      <a:lnTo>
                        <a:pt x="72" y="326"/>
                      </a:lnTo>
                      <a:lnTo>
                        <a:pt x="73" y="323"/>
                      </a:lnTo>
                      <a:lnTo>
                        <a:pt x="75" y="322"/>
                      </a:lnTo>
                      <a:lnTo>
                        <a:pt x="75" y="312"/>
                      </a:lnTo>
                      <a:lnTo>
                        <a:pt x="73" y="299"/>
                      </a:lnTo>
                      <a:lnTo>
                        <a:pt x="73" y="297"/>
                      </a:lnTo>
                      <a:lnTo>
                        <a:pt x="62" y="283"/>
                      </a:lnTo>
                      <a:lnTo>
                        <a:pt x="58" y="281"/>
                      </a:lnTo>
                      <a:lnTo>
                        <a:pt x="54" y="281"/>
                      </a:lnTo>
                      <a:lnTo>
                        <a:pt x="49" y="283"/>
                      </a:lnTo>
                      <a:lnTo>
                        <a:pt x="44" y="281"/>
                      </a:lnTo>
                      <a:lnTo>
                        <a:pt x="43" y="281"/>
                      </a:lnTo>
                      <a:lnTo>
                        <a:pt x="40" y="276"/>
                      </a:lnTo>
                      <a:lnTo>
                        <a:pt x="43" y="271"/>
                      </a:lnTo>
                      <a:lnTo>
                        <a:pt x="42" y="269"/>
                      </a:lnTo>
                      <a:lnTo>
                        <a:pt x="40" y="267"/>
                      </a:lnTo>
                      <a:lnTo>
                        <a:pt x="40" y="266"/>
                      </a:lnTo>
                      <a:lnTo>
                        <a:pt x="35" y="266"/>
                      </a:lnTo>
                      <a:lnTo>
                        <a:pt x="35" y="265"/>
                      </a:lnTo>
                      <a:lnTo>
                        <a:pt x="34" y="265"/>
                      </a:lnTo>
                      <a:lnTo>
                        <a:pt x="33" y="265"/>
                      </a:lnTo>
                      <a:lnTo>
                        <a:pt x="31" y="265"/>
                      </a:lnTo>
                      <a:lnTo>
                        <a:pt x="28" y="262"/>
                      </a:lnTo>
                      <a:lnTo>
                        <a:pt x="26" y="261"/>
                      </a:lnTo>
                      <a:lnTo>
                        <a:pt x="28" y="261"/>
                      </a:lnTo>
                      <a:lnTo>
                        <a:pt x="28" y="260"/>
                      </a:lnTo>
                      <a:lnTo>
                        <a:pt x="28" y="258"/>
                      </a:lnTo>
                      <a:lnTo>
                        <a:pt x="26" y="257"/>
                      </a:lnTo>
                      <a:lnTo>
                        <a:pt x="25" y="257"/>
                      </a:lnTo>
                      <a:lnTo>
                        <a:pt x="25" y="258"/>
                      </a:lnTo>
                      <a:lnTo>
                        <a:pt x="24" y="258"/>
                      </a:lnTo>
                      <a:lnTo>
                        <a:pt x="21" y="260"/>
                      </a:lnTo>
                      <a:lnTo>
                        <a:pt x="20" y="260"/>
                      </a:lnTo>
                      <a:lnTo>
                        <a:pt x="20" y="258"/>
                      </a:lnTo>
                      <a:lnTo>
                        <a:pt x="19" y="257"/>
                      </a:lnTo>
                      <a:lnTo>
                        <a:pt x="12" y="261"/>
                      </a:lnTo>
                      <a:lnTo>
                        <a:pt x="11" y="260"/>
                      </a:lnTo>
                      <a:lnTo>
                        <a:pt x="10" y="258"/>
                      </a:lnTo>
                      <a:lnTo>
                        <a:pt x="9" y="256"/>
                      </a:lnTo>
                      <a:lnTo>
                        <a:pt x="9" y="253"/>
                      </a:lnTo>
                      <a:lnTo>
                        <a:pt x="9" y="252"/>
                      </a:lnTo>
                      <a:lnTo>
                        <a:pt x="7" y="251"/>
                      </a:lnTo>
                      <a:lnTo>
                        <a:pt x="6" y="250"/>
                      </a:lnTo>
                      <a:lnTo>
                        <a:pt x="5" y="251"/>
                      </a:lnTo>
                      <a:lnTo>
                        <a:pt x="3" y="252"/>
                      </a:lnTo>
                      <a:lnTo>
                        <a:pt x="3" y="253"/>
                      </a:lnTo>
                      <a:lnTo>
                        <a:pt x="2" y="253"/>
                      </a:lnTo>
                      <a:lnTo>
                        <a:pt x="0" y="253"/>
                      </a:lnTo>
                      <a:lnTo>
                        <a:pt x="1" y="251"/>
                      </a:lnTo>
                      <a:lnTo>
                        <a:pt x="2" y="250"/>
                      </a:lnTo>
                      <a:lnTo>
                        <a:pt x="3" y="248"/>
                      </a:lnTo>
                      <a:lnTo>
                        <a:pt x="5" y="242"/>
                      </a:lnTo>
                      <a:lnTo>
                        <a:pt x="6" y="239"/>
                      </a:lnTo>
                      <a:lnTo>
                        <a:pt x="9" y="230"/>
                      </a:lnTo>
                      <a:lnTo>
                        <a:pt x="11" y="224"/>
                      </a:lnTo>
                      <a:lnTo>
                        <a:pt x="11" y="220"/>
                      </a:lnTo>
                      <a:lnTo>
                        <a:pt x="12" y="216"/>
                      </a:lnTo>
                      <a:lnTo>
                        <a:pt x="14" y="215"/>
                      </a:lnTo>
                      <a:lnTo>
                        <a:pt x="15" y="215"/>
                      </a:lnTo>
                      <a:lnTo>
                        <a:pt x="15" y="218"/>
                      </a:lnTo>
                      <a:lnTo>
                        <a:pt x="14" y="218"/>
                      </a:lnTo>
                      <a:lnTo>
                        <a:pt x="14" y="219"/>
                      </a:lnTo>
                      <a:lnTo>
                        <a:pt x="14" y="222"/>
                      </a:lnTo>
                      <a:lnTo>
                        <a:pt x="14" y="223"/>
                      </a:lnTo>
                      <a:lnTo>
                        <a:pt x="14" y="224"/>
                      </a:lnTo>
                      <a:lnTo>
                        <a:pt x="12" y="228"/>
                      </a:lnTo>
                      <a:lnTo>
                        <a:pt x="11" y="232"/>
                      </a:lnTo>
                      <a:lnTo>
                        <a:pt x="10" y="234"/>
                      </a:lnTo>
                      <a:lnTo>
                        <a:pt x="11" y="236"/>
                      </a:lnTo>
                      <a:lnTo>
                        <a:pt x="12" y="236"/>
                      </a:lnTo>
                      <a:lnTo>
                        <a:pt x="12" y="234"/>
                      </a:lnTo>
                      <a:lnTo>
                        <a:pt x="14" y="233"/>
                      </a:lnTo>
                      <a:lnTo>
                        <a:pt x="14" y="232"/>
                      </a:lnTo>
                      <a:lnTo>
                        <a:pt x="14" y="233"/>
                      </a:lnTo>
                      <a:lnTo>
                        <a:pt x="14" y="234"/>
                      </a:lnTo>
                      <a:lnTo>
                        <a:pt x="14" y="236"/>
                      </a:lnTo>
                      <a:lnTo>
                        <a:pt x="16" y="236"/>
                      </a:lnTo>
                      <a:lnTo>
                        <a:pt x="19" y="233"/>
                      </a:lnTo>
                      <a:lnTo>
                        <a:pt x="20" y="232"/>
                      </a:lnTo>
                      <a:lnTo>
                        <a:pt x="21" y="230"/>
                      </a:lnTo>
                      <a:lnTo>
                        <a:pt x="21" y="228"/>
                      </a:lnTo>
                      <a:lnTo>
                        <a:pt x="20" y="227"/>
                      </a:lnTo>
                      <a:lnTo>
                        <a:pt x="20" y="225"/>
                      </a:lnTo>
                      <a:lnTo>
                        <a:pt x="20" y="224"/>
                      </a:lnTo>
                      <a:lnTo>
                        <a:pt x="20" y="223"/>
                      </a:lnTo>
                      <a:lnTo>
                        <a:pt x="19" y="222"/>
                      </a:lnTo>
                      <a:lnTo>
                        <a:pt x="19" y="220"/>
                      </a:lnTo>
                      <a:lnTo>
                        <a:pt x="20" y="219"/>
                      </a:lnTo>
                      <a:lnTo>
                        <a:pt x="21" y="219"/>
                      </a:lnTo>
                      <a:lnTo>
                        <a:pt x="23" y="218"/>
                      </a:lnTo>
                      <a:lnTo>
                        <a:pt x="24" y="215"/>
                      </a:lnTo>
                      <a:lnTo>
                        <a:pt x="26" y="215"/>
                      </a:lnTo>
                      <a:lnTo>
                        <a:pt x="29" y="214"/>
                      </a:lnTo>
                      <a:lnTo>
                        <a:pt x="30" y="213"/>
                      </a:lnTo>
                      <a:lnTo>
                        <a:pt x="29" y="211"/>
                      </a:lnTo>
                      <a:lnTo>
                        <a:pt x="29" y="210"/>
                      </a:lnTo>
                      <a:lnTo>
                        <a:pt x="28" y="209"/>
                      </a:lnTo>
                      <a:lnTo>
                        <a:pt x="28" y="208"/>
                      </a:lnTo>
                      <a:lnTo>
                        <a:pt x="26" y="209"/>
                      </a:lnTo>
                      <a:lnTo>
                        <a:pt x="26" y="210"/>
                      </a:lnTo>
                      <a:lnTo>
                        <a:pt x="25" y="210"/>
                      </a:lnTo>
                      <a:lnTo>
                        <a:pt x="24" y="210"/>
                      </a:lnTo>
                      <a:lnTo>
                        <a:pt x="23" y="208"/>
                      </a:lnTo>
                      <a:lnTo>
                        <a:pt x="23" y="209"/>
                      </a:lnTo>
                      <a:lnTo>
                        <a:pt x="21" y="209"/>
                      </a:lnTo>
                      <a:lnTo>
                        <a:pt x="21" y="210"/>
                      </a:lnTo>
                      <a:lnTo>
                        <a:pt x="21" y="211"/>
                      </a:lnTo>
                      <a:lnTo>
                        <a:pt x="20" y="210"/>
                      </a:lnTo>
                      <a:lnTo>
                        <a:pt x="19" y="211"/>
                      </a:lnTo>
                      <a:lnTo>
                        <a:pt x="19" y="210"/>
                      </a:lnTo>
                      <a:lnTo>
                        <a:pt x="17" y="208"/>
                      </a:lnTo>
                      <a:lnTo>
                        <a:pt x="16" y="206"/>
                      </a:lnTo>
                      <a:lnTo>
                        <a:pt x="15" y="206"/>
                      </a:lnTo>
                      <a:lnTo>
                        <a:pt x="15" y="205"/>
                      </a:lnTo>
                      <a:lnTo>
                        <a:pt x="15" y="204"/>
                      </a:lnTo>
                      <a:lnTo>
                        <a:pt x="16" y="200"/>
                      </a:lnTo>
                      <a:lnTo>
                        <a:pt x="16" y="197"/>
                      </a:lnTo>
                      <a:lnTo>
                        <a:pt x="16" y="195"/>
                      </a:lnTo>
                      <a:lnTo>
                        <a:pt x="17" y="190"/>
                      </a:lnTo>
                      <a:lnTo>
                        <a:pt x="17" y="187"/>
                      </a:lnTo>
                      <a:lnTo>
                        <a:pt x="19" y="187"/>
                      </a:lnTo>
                      <a:lnTo>
                        <a:pt x="20" y="189"/>
                      </a:lnTo>
                      <a:lnTo>
                        <a:pt x="20" y="190"/>
                      </a:lnTo>
                      <a:lnTo>
                        <a:pt x="19" y="192"/>
                      </a:lnTo>
                      <a:lnTo>
                        <a:pt x="20" y="194"/>
                      </a:lnTo>
                      <a:lnTo>
                        <a:pt x="21" y="194"/>
                      </a:lnTo>
                      <a:lnTo>
                        <a:pt x="21" y="192"/>
                      </a:lnTo>
                      <a:lnTo>
                        <a:pt x="23" y="191"/>
                      </a:lnTo>
                      <a:lnTo>
                        <a:pt x="23" y="190"/>
                      </a:lnTo>
                      <a:lnTo>
                        <a:pt x="24" y="190"/>
                      </a:lnTo>
                      <a:lnTo>
                        <a:pt x="25" y="190"/>
                      </a:lnTo>
                      <a:lnTo>
                        <a:pt x="28" y="189"/>
                      </a:lnTo>
                      <a:lnTo>
                        <a:pt x="29" y="190"/>
                      </a:lnTo>
                      <a:lnTo>
                        <a:pt x="33" y="189"/>
                      </a:lnTo>
                      <a:lnTo>
                        <a:pt x="35" y="189"/>
                      </a:lnTo>
                      <a:lnTo>
                        <a:pt x="37" y="189"/>
                      </a:lnTo>
                      <a:lnTo>
                        <a:pt x="37" y="187"/>
                      </a:lnTo>
                      <a:lnTo>
                        <a:pt x="35" y="186"/>
                      </a:lnTo>
                      <a:lnTo>
                        <a:pt x="34" y="185"/>
                      </a:lnTo>
                      <a:lnTo>
                        <a:pt x="33" y="185"/>
                      </a:lnTo>
                      <a:lnTo>
                        <a:pt x="31" y="185"/>
                      </a:lnTo>
                      <a:lnTo>
                        <a:pt x="31" y="183"/>
                      </a:lnTo>
                      <a:lnTo>
                        <a:pt x="29" y="182"/>
                      </a:lnTo>
                      <a:lnTo>
                        <a:pt x="28" y="182"/>
                      </a:lnTo>
                      <a:lnTo>
                        <a:pt x="28" y="181"/>
                      </a:lnTo>
                      <a:lnTo>
                        <a:pt x="29" y="181"/>
                      </a:lnTo>
                      <a:lnTo>
                        <a:pt x="29" y="180"/>
                      </a:lnTo>
                      <a:lnTo>
                        <a:pt x="29" y="178"/>
                      </a:lnTo>
                      <a:lnTo>
                        <a:pt x="29" y="177"/>
                      </a:lnTo>
                      <a:lnTo>
                        <a:pt x="26" y="175"/>
                      </a:lnTo>
                      <a:lnTo>
                        <a:pt x="24" y="175"/>
                      </a:lnTo>
                      <a:lnTo>
                        <a:pt x="23" y="173"/>
                      </a:lnTo>
                      <a:lnTo>
                        <a:pt x="21" y="175"/>
                      </a:lnTo>
                      <a:lnTo>
                        <a:pt x="20" y="175"/>
                      </a:lnTo>
                      <a:lnTo>
                        <a:pt x="20" y="176"/>
                      </a:lnTo>
                      <a:lnTo>
                        <a:pt x="20" y="178"/>
                      </a:lnTo>
                      <a:lnTo>
                        <a:pt x="19" y="181"/>
                      </a:lnTo>
                      <a:lnTo>
                        <a:pt x="19" y="183"/>
                      </a:lnTo>
                      <a:lnTo>
                        <a:pt x="17" y="183"/>
                      </a:lnTo>
                      <a:lnTo>
                        <a:pt x="16" y="185"/>
                      </a:lnTo>
                      <a:lnTo>
                        <a:pt x="15" y="185"/>
                      </a:lnTo>
                      <a:lnTo>
                        <a:pt x="16" y="183"/>
                      </a:lnTo>
                      <a:lnTo>
                        <a:pt x="16" y="181"/>
                      </a:lnTo>
                      <a:lnTo>
                        <a:pt x="17" y="177"/>
                      </a:lnTo>
                      <a:lnTo>
                        <a:pt x="20" y="171"/>
                      </a:lnTo>
                      <a:lnTo>
                        <a:pt x="20" y="167"/>
                      </a:lnTo>
                      <a:lnTo>
                        <a:pt x="21" y="164"/>
                      </a:lnTo>
                      <a:lnTo>
                        <a:pt x="21" y="163"/>
                      </a:lnTo>
                      <a:lnTo>
                        <a:pt x="21" y="162"/>
                      </a:lnTo>
                      <a:lnTo>
                        <a:pt x="23" y="159"/>
                      </a:lnTo>
                      <a:lnTo>
                        <a:pt x="23" y="154"/>
                      </a:lnTo>
                      <a:lnTo>
                        <a:pt x="23" y="147"/>
                      </a:lnTo>
                      <a:lnTo>
                        <a:pt x="23" y="145"/>
                      </a:lnTo>
                      <a:lnTo>
                        <a:pt x="23" y="144"/>
                      </a:lnTo>
                      <a:lnTo>
                        <a:pt x="21" y="144"/>
                      </a:lnTo>
                      <a:lnTo>
                        <a:pt x="21" y="142"/>
                      </a:lnTo>
                      <a:lnTo>
                        <a:pt x="21" y="140"/>
                      </a:lnTo>
                      <a:lnTo>
                        <a:pt x="21" y="139"/>
                      </a:lnTo>
                      <a:lnTo>
                        <a:pt x="20" y="138"/>
                      </a:lnTo>
                      <a:lnTo>
                        <a:pt x="20" y="136"/>
                      </a:lnTo>
                      <a:lnTo>
                        <a:pt x="20" y="134"/>
                      </a:lnTo>
                      <a:lnTo>
                        <a:pt x="20" y="131"/>
                      </a:lnTo>
                      <a:lnTo>
                        <a:pt x="23" y="124"/>
                      </a:lnTo>
                      <a:lnTo>
                        <a:pt x="24" y="119"/>
                      </a:lnTo>
                      <a:lnTo>
                        <a:pt x="24" y="117"/>
                      </a:lnTo>
                      <a:lnTo>
                        <a:pt x="24" y="114"/>
                      </a:lnTo>
                      <a:lnTo>
                        <a:pt x="24" y="111"/>
                      </a:lnTo>
                      <a:lnTo>
                        <a:pt x="25" y="108"/>
                      </a:lnTo>
                      <a:lnTo>
                        <a:pt x="25" y="105"/>
                      </a:lnTo>
                      <a:lnTo>
                        <a:pt x="25" y="101"/>
                      </a:lnTo>
                      <a:lnTo>
                        <a:pt x="25" y="98"/>
                      </a:lnTo>
                      <a:lnTo>
                        <a:pt x="25" y="96"/>
                      </a:lnTo>
                      <a:lnTo>
                        <a:pt x="25" y="93"/>
                      </a:lnTo>
                      <a:lnTo>
                        <a:pt x="24" y="92"/>
                      </a:lnTo>
                      <a:lnTo>
                        <a:pt x="23" y="92"/>
                      </a:lnTo>
                      <a:lnTo>
                        <a:pt x="24" y="89"/>
                      </a:lnTo>
                      <a:lnTo>
                        <a:pt x="24" y="87"/>
                      </a:lnTo>
                      <a:lnTo>
                        <a:pt x="24" y="86"/>
                      </a:lnTo>
                      <a:lnTo>
                        <a:pt x="23" y="86"/>
                      </a:lnTo>
                      <a:lnTo>
                        <a:pt x="21" y="84"/>
                      </a:lnTo>
                      <a:lnTo>
                        <a:pt x="21" y="82"/>
                      </a:lnTo>
                      <a:lnTo>
                        <a:pt x="21" y="81"/>
                      </a:lnTo>
                      <a:lnTo>
                        <a:pt x="20" y="79"/>
                      </a:lnTo>
                      <a:lnTo>
                        <a:pt x="19" y="78"/>
                      </a:lnTo>
                      <a:lnTo>
                        <a:pt x="17" y="77"/>
                      </a:lnTo>
                      <a:lnTo>
                        <a:pt x="17" y="75"/>
                      </a:lnTo>
                      <a:lnTo>
                        <a:pt x="17" y="72"/>
                      </a:lnTo>
                      <a:lnTo>
                        <a:pt x="17" y="70"/>
                      </a:lnTo>
                      <a:lnTo>
                        <a:pt x="17" y="69"/>
                      </a:lnTo>
                      <a:lnTo>
                        <a:pt x="17" y="68"/>
                      </a:lnTo>
                      <a:lnTo>
                        <a:pt x="17" y="67"/>
                      </a:lnTo>
                      <a:lnTo>
                        <a:pt x="19" y="63"/>
                      </a:lnTo>
                      <a:lnTo>
                        <a:pt x="19" y="60"/>
                      </a:lnTo>
                      <a:lnTo>
                        <a:pt x="19" y="59"/>
                      </a:lnTo>
                      <a:lnTo>
                        <a:pt x="19" y="58"/>
                      </a:lnTo>
                      <a:lnTo>
                        <a:pt x="19" y="56"/>
                      </a:lnTo>
                      <a:lnTo>
                        <a:pt x="20" y="55"/>
                      </a:lnTo>
                      <a:lnTo>
                        <a:pt x="20" y="54"/>
                      </a:lnTo>
                      <a:lnTo>
                        <a:pt x="20" y="53"/>
                      </a:lnTo>
                      <a:lnTo>
                        <a:pt x="20" y="47"/>
                      </a:lnTo>
                      <a:lnTo>
                        <a:pt x="20" y="46"/>
                      </a:lnTo>
                      <a:lnTo>
                        <a:pt x="23" y="45"/>
                      </a:lnTo>
                      <a:lnTo>
                        <a:pt x="24" y="44"/>
                      </a:lnTo>
                      <a:lnTo>
                        <a:pt x="24" y="42"/>
                      </a:lnTo>
                      <a:lnTo>
                        <a:pt x="24" y="41"/>
                      </a:lnTo>
                      <a:lnTo>
                        <a:pt x="24" y="40"/>
                      </a:lnTo>
                      <a:lnTo>
                        <a:pt x="25" y="39"/>
                      </a:lnTo>
                      <a:lnTo>
                        <a:pt x="26" y="39"/>
                      </a:lnTo>
                      <a:lnTo>
                        <a:pt x="26" y="37"/>
                      </a:lnTo>
                      <a:lnTo>
                        <a:pt x="28" y="35"/>
                      </a:lnTo>
                      <a:lnTo>
                        <a:pt x="29" y="35"/>
                      </a:lnTo>
                      <a:lnTo>
                        <a:pt x="29" y="34"/>
                      </a:lnTo>
                      <a:lnTo>
                        <a:pt x="30" y="31"/>
                      </a:lnTo>
                      <a:lnTo>
                        <a:pt x="30" y="30"/>
                      </a:lnTo>
                      <a:lnTo>
                        <a:pt x="28" y="28"/>
                      </a:lnTo>
                      <a:lnTo>
                        <a:pt x="28" y="26"/>
                      </a:lnTo>
                      <a:lnTo>
                        <a:pt x="26" y="26"/>
                      </a:lnTo>
                      <a:lnTo>
                        <a:pt x="26" y="25"/>
                      </a:lnTo>
                      <a:lnTo>
                        <a:pt x="28" y="25"/>
                      </a:lnTo>
                      <a:lnTo>
                        <a:pt x="28" y="23"/>
                      </a:lnTo>
                      <a:lnTo>
                        <a:pt x="30" y="25"/>
                      </a:lnTo>
                      <a:lnTo>
                        <a:pt x="33" y="25"/>
                      </a:lnTo>
                      <a:lnTo>
                        <a:pt x="33" y="26"/>
                      </a:lnTo>
                      <a:lnTo>
                        <a:pt x="33" y="27"/>
                      </a:lnTo>
                      <a:lnTo>
                        <a:pt x="34" y="27"/>
                      </a:lnTo>
                      <a:lnTo>
                        <a:pt x="35" y="27"/>
                      </a:lnTo>
                      <a:lnTo>
                        <a:pt x="35" y="28"/>
                      </a:lnTo>
                      <a:lnTo>
                        <a:pt x="37" y="30"/>
                      </a:lnTo>
                      <a:lnTo>
                        <a:pt x="38" y="30"/>
                      </a:lnTo>
                      <a:lnTo>
                        <a:pt x="38" y="31"/>
                      </a:lnTo>
                      <a:lnTo>
                        <a:pt x="38" y="32"/>
                      </a:lnTo>
                      <a:lnTo>
                        <a:pt x="39" y="32"/>
                      </a:lnTo>
                      <a:lnTo>
                        <a:pt x="40" y="34"/>
                      </a:lnTo>
                      <a:lnTo>
                        <a:pt x="44" y="40"/>
                      </a:lnTo>
                      <a:lnTo>
                        <a:pt x="45" y="41"/>
                      </a:lnTo>
                      <a:lnTo>
                        <a:pt x="47" y="41"/>
                      </a:lnTo>
                      <a:lnTo>
                        <a:pt x="48" y="41"/>
                      </a:lnTo>
                      <a:lnTo>
                        <a:pt x="48" y="44"/>
                      </a:lnTo>
                      <a:lnTo>
                        <a:pt x="50" y="45"/>
                      </a:lnTo>
                      <a:lnTo>
                        <a:pt x="50" y="46"/>
                      </a:lnTo>
                      <a:lnTo>
                        <a:pt x="52" y="47"/>
                      </a:lnTo>
                      <a:lnTo>
                        <a:pt x="53" y="47"/>
                      </a:lnTo>
                      <a:lnTo>
                        <a:pt x="53" y="46"/>
                      </a:lnTo>
                      <a:lnTo>
                        <a:pt x="54" y="46"/>
                      </a:lnTo>
                      <a:lnTo>
                        <a:pt x="56" y="49"/>
                      </a:lnTo>
                      <a:lnTo>
                        <a:pt x="57" y="49"/>
                      </a:lnTo>
                      <a:lnTo>
                        <a:pt x="59" y="53"/>
                      </a:lnTo>
                      <a:lnTo>
                        <a:pt x="62" y="54"/>
                      </a:lnTo>
                      <a:lnTo>
                        <a:pt x="61" y="56"/>
                      </a:lnTo>
                      <a:lnTo>
                        <a:pt x="62" y="56"/>
                      </a:lnTo>
                      <a:lnTo>
                        <a:pt x="63" y="58"/>
                      </a:lnTo>
                      <a:lnTo>
                        <a:pt x="64" y="59"/>
                      </a:lnTo>
                      <a:lnTo>
                        <a:pt x="68" y="61"/>
                      </a:lnTo>
                      <a:lnTo>
                        <a:pt x="70" y="63"/>
                      </a:lnTo>
                      <a:lnTo>
                        <a:pt x="71" y="64"/>
                      </a:lnTo>
                      <a:lnTo>
                        <a:pt x="72" y="64"/>
                      </a:lnTo>
                      <a:lnTo>
                        <a:pt x="75" y="64"/>
                      </a:lnTo>
                      <a:lnTo>
                        <a:pt x="75" y="65"/>
                      </a:lnTo>
                      <a:lnTo>
                        <a:pt x="76" y="65"/>
                      </a:lnTo>
                      <a:lnTo>
                        <a:pt x="77" y="65"/>
                      </a:lnTo>
                      <a:lnTo>
                        <a:pt x="81" y="67"/>
                      </a:lnTo>
                      <a:lnTo>
                        <a:pt x="82" y="67"/>
                      </a:lnTo>
                      <a:lnTo>
                        <a:pt x="85" y="68"/>
                      </a:lnTo>
                      <a:lnTo>
                        <a:pt x="86" y="68"/>
                      </a:lnTo>
                      <a:lnTo>
                        <a:pt x="89" y="69"/>
                      </a:lnTo>
                      <a:lnTo>
                        <a:pt x="90" y="70"/>
                      </a:lnTo>
                      <a:lnTo>
                        <a:pt x="90" y="72"/>
                      </a:lnTo>
                      <a:lnTo>
                        <a:pt x="92" y="73"/>
                      </a:lnTo>
                      <a:lnTo>
                        <a:pt x="94" y="73"/>
                      </a:lnTo>
                      <a:lnTo>
                        <a:pt x="95" y="72"/>
                      </a:lnTo>
                      <a:lnTo>
                        <a:pt x="96" y="73"/>
                      </a:lnTo>
                      <a:lnTo>
                        <a:pt x="96" y="74"/>
                      </a:lnTo>
                      <a:lnTo>
                        <a:pt x="98" y="75"/>
                      </a:lnTo>
                      <a:lnTo>
                        <a:pt x="100" y="75"/>
                      </a:lnTo>
                      <a:lnTo>
                        <a:pt x="101" y="75"/>
                      </a:lnTo>
                      <a:lnTo>
                        <a:pt x="103" y="75"/>
                      </a:lnTo>
                      <a:lnTo>
                        <a:pt x="101" y="77"/>
                      </a:lnTo>
                      <a:lnTo>
                        <a:pt x="103" y="78"/>
                      </a:lnTo>
                      <a:lnTo>
                        <a:pt x="104" y="79"/>
                      </a:lnTo>
                      <a:lnTo>
                        <a:pt x="106" y="79"/>
                      </a:lnTo>
                      <a:lnTo>
                        <a:pt x="109" y="81"/>
                      </a:lnTo>
                      <a:lnTo>
                        <a:pt x="110" y="81"/>
                      </a:lnTo>
                      <a:lnTo>
                        <a:pt x="111" y="81"/>
                      </a:lnTo>
                      <a:lnTo>
                        <a:pt x="113" y="82"/>
                      </a:lnTo>
                      <a:lnTo>
                        <a:pt x="114" y="82"/>
                      </a:lnTo>
                      <a:lnTo>
                        <a:pt x="117" y="82"/>
                      </a:lnTo>
                      <a:lnTo>
                        <a:pt x="119" y="81"/>
                      </a:lnTo>
                      <a:lnTo>
                        <a:pt x="120" y="78"/>
                      </a:lnTo>
                      <a:lnTo>
                        <a:pt x="123" y="78"/>
                      </a:lnTo>
                      <a:lnTo>
                        <a:pt x="123" y="79"/>
                      </a:lnTo>
                      <a:lnTo>
                        <a:pt x="122" y="79"/>
                      </a:lnTo>
                      <a:lnTo>
                        <a:pt x="123" y="81"/>
                      </a:lnTo>
                      <a:lnTo>
                        <a:pt x="125" y="84"/>
                      </a:lnTo>
                      <a:lnTo>
                        <a:pt x="125" y="86"/>
                      </a:lnTo>
                      <a:lnTo>
                        <a:pt x="127" y="87"/>
                      </a:lnTo>
                      <a:lnTo>
                        <a:pt x="127" y="89"/>
                      </a:lnTo>
                      <a:lnTo>
                        <a:pt x="128" y="89"/>
                      </a:lnTo>
                      <a:lnTo>
                        <a:pt x="129" y="89"/>
                      </a:lnTo>
                      <a:lnTo>
                        <a:pt x="131" y="89"/>
                      </a:lnTo>
                      <a:lnTo>
                        <a:pt x="133" y="89"/>
                      </a:lnTo>
                      <a:lnTo>
                        <a:pt x="134" y="91"/>
                      </a:lnTo>
                      <a:lnTo>
                        <a:pt x="133" y="92"/>
                      </a:lnTo>
                      <a:lnTo>
                        <a:pt x="133" y="93"/>
                      </a:lnTo>
                      <a:lnTo>
                        <a:pt x="133" y="95"/>
                      </a:lnTo>
                      <a:lnTo>
                        <a:pt x="136" y="96"/>
                      </a:lnTo>
                      <a:lnTo>
                        <a:pt x="138" y="96"/>
                      </a:lnTo>
                      <a:lnTo>
                        <a:pt x="138" y="95"/>
                      </a:lnTo>
                      <a:lnTo>
                        <a:pt x="137" y="93"/>
                      </a:lnTo>
                      <a:lnTo>
                        <a:pt x="137" y="91"/>
                      </a:lnTo>
                      <a:lnTo>
                        <a:pt x="138" y="89"/>
                      </a:lnTo>
                      <a:lnTo>
                        <a:pt x="142" y="88"/>
                      </a:lnTo>
                      <a:lnTo>
                        <a:pt x="145" y="88"/>
                      </a:lnTo>
                      <a:lnTo>
                        <a:pt x="146" y="88"/>
                      </a:lnTo>
                      <a:lnTo>
                        <a:pt x="146" y="92"/>
                      </a:lnTo>
                      <a:lnTo>
                        <a:pt x="145" y="92"/>
                      </a:lnTo>
                      <a:lnTo>
                        <a:pt x="143" y="93"/>
                      </a:lnTo>
                      <a:lnTo>
                        <a:pt x="142" y="93"/>
                      </a:lnTo>
                      <a:lnTo>
                        <a:pt x="143" y="98"/>
                      </a:lnTo>
                      <a:lnTo>
                        <a:pt x="145" y="98"/>
                      </a:lnTo>
                      <a:lnTo>
                        <a:pt x="146" y="97"/>
                      </a:lnTo>
                      <a:lnTo>
                        <a:pt x="145" y="97"/>
                      </a:lnTo>
                      <a:lnTo>
                        <a:pt x="145" y="96"/>
                      </a:lnTo>
                      <a:lnTo>
                        <a:pt x="147" y="95"/>
                      </a:lnTo>
                      <a:lnTo>
                        <a:pt x="150" y="95"/>
                      </a:lnTo>
                      <a:lnTo>
                        <a:pt x="150" y="96"/>
                      </a:lnTo>
                      <a:lnTo>
                        <a:pt x="148" y="101"/>
                      </a:lnTo>
                      <a:lnTo>
                        <a:pt x="148" y="102"/>
                      </a:lnTo>
                      <a:lnTo>
                        <a:pt x="148" y="103"/>
                      </a:lnTo>
                      <a:lnTo>
                        <a:pt x="147" y="105"/>
                      </a:lnTo>
                      <a:lnTo>
                        <a:pt x="147" y="103"/>
                      </a:lnTo>
                      <a:lnTo>
                        <a:pt x="146" y="103"/>
                      </a:lnTo>
                      <a:lnTo>
                        <a:pt x="145" y="103"/>
                      </a:lnTo>
                      <a:lnTo>
                        <a:pt x="145" y="106"/>
                      </a:lnTo>
                      <a:lnTo>
                        <a:pt x="145" y="107"/>
                      </a:lnTo>
                      <a:lnTo>
                        <a:pt x="146" y="107"/>
                      </a:lnTo>
                      <a:lnTo>
                        <a:pt x="146" y="108"/>
                      </a:lnTo>
                      <a:lnTo>
                        <a:pt x="146" y="110"/>
                      </a:lnTo>
                      <a:lnTo>
                        <a:pt x="145" y="111"/>
                      </a:lnTo>
                      <a:lnTo>
                        <a:pt x="146" y="112"/>
                      </a:lnTo>
                      <a:lnTo>
                        <a:pt x="147" y="112"/>
                      </a:lnTo>
                      <a:lnTo>
                        <a:pt x="147" y="114"/>
                      </a:lnTo>
                      <a:lnTo>
                        <a:pt x="146" y="114"/>
                      </a:lnTo>
                      <a:lnTo>
                        <a:pt x="146" y="115"/>
                      </a:lnTo>
                      <a:lnTo>
                        <a:pt x="146" y="116"/>
                      </a:lnTo>
                      <a:lnTo>
                        <a:pt x="147" y="117"/>
                      </a:lnTo>
                      <a:lnTo>
                        <a:pt x="148" y="117"/>
                      </a:lnTo>
                      <a:lnTo>
                        <a:pt x="147" y="119"/>
                      </a:lnTo>
                      <a:lnTo>
                        <a:pt x="146" y="120"/>
                      </a:lnTo>
                      <a:lnTo>
                        <a:pt x="145" y="120"/>
                      </a:lnTo>
                      <a:lnTo>
                        <a:pt x="145" y="119"/>
                      </a:lnTo>
                      <a:lnTo>
                        <a:pt x="142" y="119"/>
                      </a:lnTo>
                      <a:lnTo>
                        <a:pt x="142" y="120"/>
                      </a:lnTo>
                      <a:lnTo>
                        <a:pt x="142" y="121"/>
                      </a:lnTo>
                      <a:lnTo>
                        <a:pt x="142" y="122"/>
                      </a:lnTo>
                      <a:lnTo>
                        <a:pt x="138" y="124"/>
                      </a:lnTo>
                      <a:lnTo>
                        <a:pt x="137" y="124"/>
                      </a:lnTo>
                      <a:lnTo>
                        <a:pt x="136" y="126"/>
                      </a:lnTo>
                      <a:lnTo>
                        <a:pt x="134" y="129"/>
                      </a:lnTo>
                      <a:lnTo>
                        <a:pt x="134" y="130"/>
                      </a:lnTo>
                      <a:lnTo>
                        <a:pt x="136" y="131"/>
                      </a:lnTo>
                      <a:lnTo>
                        <a:pt x="137" y="130"/>
                      </a:lnTo>
                      <a:lnTo>
                        <a:pt x="137" y="129"/>
                      </a:lnTo>
                      <a:lnTo>
                        <a:pt x="138" y="128"/>
                      </a:lnTo>
                      <a:lnTo>
                        <a:pt x="139" y="128"/>
                      </a:lnTo>
                      <a:lnTo>
                        <a:pt x="141" y="125"/>
                      </a:lnTo>
                      <a:lnTo>
                        <a:pt x="143" y="124"/>
                      </a:lnTo>
                      <a:lnTo>
                        <a:pt x="146" y="122"/>
                      </a:lnTo>
                      <a:lnTo>
                        <a:pt x="147" y="121"/>
                      </a:lnTo>
                      <a:lnTo>
                        <a:pt x="150" y="121"/>
                      </a:lnTo>
                      <a:lnTo>
                        <a:pt x="150" y="120"/>
                      </a:lnTo>
                      <a:lnTo>
                        <a:pt x="150" y="117"/>
                      </a:lnTo>
                      <a:lnTo>
                        <a:pt x="151" y="116"/>
                      </a:lnTo>
                      <a:lnTo>
                        <a:pt x="150" y="115"/>
                      </a:lnTo>
                      <a:lnTo>
                        <a:pt x="150" y="114"/>
                      </a:lnTo>
                      <a:lnTo>
                        <a:pt x="148" y="114"/>
                      </a:lnTo>
                      <a:lnTo>
                        <a:pt x="150" y="112"/>
                      </a:lnTo>
                      <a:lnTo>
                        <a:pt x="151" y="112"/>
                      </a:lnTo>
                      <a:lnTo>
                        <a:pt x="150" y="114"/>
                      </a:lnTo>
                      <a:lnTo>
                        <a:pt x="151" y="115"/>
                      </a:lnTo>
                      <a:lnTo>
                        <a:pt x="153" y="116"/>
                      </a:lnTo>
                      <a:lnTo>
                        <a:pt x="155" y="117"/>
                      </a:lnTo>
                      <a:lnTo>
                        <a:pt x="155" y="120"/>
                      </a:lnTo>
                      <a:lnTo>
                        <a:pt x="153" y="122"/>
                      </a:lnTo>
                      <a:lnTo>
                        <a:pt x="153" y="126"/>
                      </a:lnTo>
                      <a:lnTo>
                        <a:pt x="155" y="128"/>
                      </a:lnTo>
                      <a:lnTo>
                        <a:pt x="155" y="129"/>
                      </a:lnTo>
                      <a:lnTo>
                        <a:pt x="153" y="129"/>
                      </a:lnTo>
                      <a:lnTo>
                        <a:pt x="153" y="130"/>
                      </a:lnTo>
                      <a:lnTo>
                        <a:pt x="152" y="130"/>
                      </a:lnTo>
                      <a:lnTo>
                        <a:pt x="153" y="133"/>
                      </a:lnTo>
                      <a:lnTo>
                        <a:pt x="153" y="134"/>
                      </a:lnTo>
                      <a:lnTo>
                        <a:pt x="153" y="135"/>
                      </a:lnTo>
                      <a:lnTo>
                        <a:pt x="152" y="135"/>
                      </a:lnTo>
                      <a:lnTo>
                        <a:pt x="151" y="135"/>
                      </a:lnTo>
                      <a:lnTo>
                        <a:pt x="150" y="134"/>
                      </a:lnTo>
                      <a:lnTo>
                        <a:pt x="148" y="134"/>
                      </a:lnTo>
                      <a:lnTo>
                        <a:pt x="147" y="134"/>
                      </a:lnTo>
                      <a:lnTo>
                        <a:pt x="147" y="138"/>
                      </a:lnTo>
                      <a:lnTo>
                        <a:pt x="148" y="138"/>
                      </a:lnTo>
                      <a:lnTo>
                        <a:pt x="150" y="138"/>
                      </a:lnTo>
                      <a:lnTo>
                        <a:pt x="150" y="139"/>
                      </a:lnTo>
                      <a:lnTo>
                        <a:pt x="148" y="140"/>
                      </a:lnTo>
                      <a:lnTo>
                        <a:pt x="148" y="142"/>
                      </a:lnTo>
                      <a:lnTo>
                        <a:pt x="147" y="144"/>
                      </a:lnTo>
                      <a:lnTo>
                        <a:pt x="147" y="145"/>
                      </a:lnTo>
                      <a:lnTo>
                        <a:pt x="148" y="147"/>
                      </a:lnTo>
                      <a:lnTo>
                        <a:pt x="147" y="148"/>
                      </a:lnTo>
                      <a:lnTo>
                        <a:pt x="147" y="150"/>
                      </a:lnTo>
                      <a:lnTo>
                        <a:pt x="147" y="152"/>
                      </a:lnTo>
                      <a:lnTo>
                        <a:pt x="146" y="152"/>
                      </a:lnTo>
                      <a:lnTo>
                        <a:pt x="145" y="152"/>
                      </a:lnTo>
                      <a:lnTo>
                        <a:pt x="143" y="152"/>
                      </a:lnTo>
                      <a:lnTo>
                        <a:pt x="143" y="153"/>
                      </a:lnTo>
                      <a:lnTo>
                        <a:pt x="142" y="153"/>
                      </a:lnTo>
                      <a:lnTo>
                        <a:pt x="142" y="155"/>
                      </a:lnTo>
                      <a:lnTo>
                        <a:pt x="141" y="155"/>
                      </a:lnTo>
                      <a:lnTo>
                        <a:pt x="141" y="157"/>
                      </a:lnTo>
                      <a:lnTo>
                        <a:pt x="142" y="157"/>
                      </a:lnTo>
                      <a:lnTo>
                        <a:pt x="143" y="157"/>
                      </a:lnTo>
                      <a:lnTo>
                        <a:pt x="145" y="158"/>
                      </a:lnTo>
                      <a:lnTo>
                        <a:pt x="145" y="159"/>
                      </a:lnTo>
                      <a:lnTo>
                        <a:pt x="146" y="159"/>
                      </a:lnTo>
                      <a:lnTo>
                        <a:pt x="147" y="161"/>
                      </a:lnTo>
                      <a:lnTo>
                        <a:pt x="146" y="161"/>
                      </a:lnTo>
                      <a:lnTo>
                        <a:pt x="146" y="162"/>
                      </a:lnTo>
                      <a:lnTo>
                        <a:pt x="147" y="164"/>
                      </a:lnTo>
                      <a:lnTo>
                        <a:pt x="146" y="166"/>
                      </a:lnTo>
                      <a:lnTo>
                        <a:pt x="145" y="169"/>
                      </a:lnTo>
                      <a:lnTo>
                        <a:pt x="145" y="171"/>
                      </a:lnTo>
                      <a:lnTo>
                        <a:pt x="146" y="171"/>
                      </a:lnTo>
                      <a:lnTo>
                        <a:pt x="147" y="172"/>
                      </a:lnTo>
                      <a:lnTo>
                        <a:pt x="148" y="173"/>
                      </a:lnTo>
                      <a:lnTo>
                        <a:pt x="148" y="175"/>
                      </a:lnTo>
                      <a:lnTo>
                        <a:pt x="146" y="175"/>
                      </a:lnTo>
                      <a:lnTo>
                        <a:pt x="143" y="175"/>
                      </a:lnTo>
                      <a:lnTo>
                        <a:pt x="142" y="176"/>
                      </a:lnTo>
                      <a:lnTo>
                        <a:pt x="142" y="177"/>
                      </a:lnTo>
                      <a:lnTo>
                        <a:pt x="141" y="176"/>
                      </a:lnTo>
                      <a:lnTo>
                        <a:pt x="139" y="177"/>
                      </a:lnTo>
                      <a:lnTo>
                        <a:pt x="138" y="177"/>
                      </a:lnTo>
                      <a:lnTo>
                        <a:pt x="137" y="177"/>
                      </a:lnTo>
                      <a:lnTo>
                        <a:pt x="137" y="176"/>
                      </a:lnTo>
                      <a:lnTo>
                        <a:pt x="137" y="175"/>
                      </a:lnTo>
                      <a:lnTo>
                        <a:pt x="137" y="173"/>
                      </a:lnTo>
                      <a:lnTo>
                        <a:pt x="136" y="173"/>
                      </a:lnTo>
                      <a:lnTo>
                        <a:pt x="136" y="175"/>
                      </a:lnTo>
                      <a:lnTo>
                        <a:pt x="133" y="176"/>
                      </a:lnTo>
                      <a:lnTo>
                        <a:pt x="133" y="177"/>
                      </a:lnTo>
                      <a:lnTo>
                        <a:pt x="134" y="177"/>
                      </a:lnTo>
                      <a:lnTo>
                        <a:pt x="136" y="177"/>
                      </a:lnTo>
                      <a:lnTo>
                        <a:pt x="136" y="178"/>
                      </a:lnTo>
                      <a:lnTo>
                        <a:pt x="138" y="183"/>
                      </a:lnTo>
                      <a:lnTo>
                        <a:pt x="139" y="185"/>
                      </a:lnTo>
                      <a:lnTo>
                        <a:pt x="141" y="185"/>
                      </a:lnTo>
                      <a:lnTo>
                        <a:pt x="142" y="183"/>
                      </a:lnTo>
                      <a:lnTo>
                        <a:pt x="143" y="183"/>
                      </a:lnTo>
                      <a:lnTo>
                        <a:pt x="143" y="182"/>
                      </a:lnTo>
                      <a:lnTo>
                        <a:pt x="142" y="182"/>
                      </a:lnTo>
                      <a:lnTo>
                        <a:pt x="141" y="181"/>
                      </a:lnTo>
                      <a:lnTo>
                        <a:pt x="143" y="180"/>
                      </a:lnTo>
                      <a:lnTo>
                        <a:pt x="147" y="180"/>
                      </a:lnTo>
                      <a:lnTo>
                        <a:pt x="150" y="180"/>
                      </a:lnTo>
                      <a:lnTo>
                        <a:pt x="151" y="178"/>
                      </a:lnTo>
                      <a:lnTo>
                        <a:pt x="152" y="175"/>
                      </a:lnTo>
                      <a:lnTo>
                        <a:pt x="152" y="173"/>
                      </a:lnTo>
                      <a:lnTo>
                        <a:pt x="151" y="172"/>
                      </a:lnTo>
                      <a:lnTo>
                        <a:pt x="151" y="168"/>
                      </a:lnTo>
                      <a:lnTo>
                        <a:pt x="150" y="167"/>
                      </a:lnTo>
                      <a:lnTo>
                        <a:pt x="151" y="167"/>
                      </a:lnTo>
                      <a:lnTo>
                        <a:pt x="152" y="164"/>
                      </a:lnTo>
                      <a:lnTo>
                        <a:pt x="152" y="163"/>
                      </a:lnTo>
                      <a:lnTo>
                        <a:pt x="151" y="162"/>
                      </a:lnTo>
                      <a:lnTo>
                        <a:pt x="151" y="161"/>
                      </a:lnTo>
                      <a:lnTo>
                        <a:pt x="151" y="159"/>
                      </a:lnTo>
                      <a:lnTo>
                        <a:pt x="152" y="157"/>
                      </a:lnTo>
                      <a:lnTo>
                        <a:pt x="152" y="154"/>
                      </a:lnTo>
                      <a:lnTo>
                        <a:pt x="151" y="153"/>
                      </a:lnTo>
                      <a:lnTo>
                        <a:pt x="152" y="153"/>
                      </a:lnTo>
                      <a:lnTo>
                        <a:pt x="153" y="152"/>
                      </a:lnTo>
                      <a:lnTo>
                        <a:pt x="155" y="153"/>
                      </a:lnTo>
                      <a:lnTo>
                        <a:pt x="155" y="154"/>
                      </a:lnTo>
                      <a:lnTo>
                        <a:pt x="156" y="154"/>
                      </a:lnTo>
                      <a:lnTo>
                        <a:pt x="156" y="153"/>
                      </a:lnTo>
                      <a:lnTo>
                        <a:pt x="157" y="153"/>
                      </a:lnTo>
                      <a:lnTo>
                        <a:pt x="157" y="152"/>
                      </a:lnTo>
                      <a:lnTo>
                        <a:pt x="156" y="149"/>
                      </a:lnTo>
                      <a:lnTo>
                        <a:pt x="155" y="149"/>
                      </a:lnTo>
                      <a:lnTo>
                        <a:pt x="155" y="148"/>
                      </a:lnTo>
                      <a:lnTo>
                        <a:pt x="153" y="148"/>
                      </a:lnTo>
                      <a:lnTo>
                        <a:pt x="153" y="147"/>
                      </a:lnTo>
                      <a:lnTo>
                        <a:pt x="153" y="145"/>
                      </a:lnTo>
                      <a:lnTo>
                        <a:pt x="155" y="143"/>
                      </a:lnTo>
                      <a:lnTo>
                        <a:pt x="156" y="143"/>
                      </a:lnTo>
                      <a:lnTo>
                        <a:pt x="157" y="142"/>
                      </a:lnTo>
                      <a:lnTo>
                        <a:pt x="157" y="140"/>
                      </a:lnTo>
                      <a:lnTo>
                        <a:pt x="158" y="140"/>
                      </a:lnTo>
                      <a:lnTo>
                        <a:pt x="158" y="139"/>
                      </a:lnTo>
                      <a:lnTo>
                        <a:pt x="158" y="136"/>
                      </a:lnTo>
                      <a:lnTo>
                        <a:pt x="160" y="135"/>
                      </a:lnTo>
                      <a:lnTo>
                        <a:pt x="158" y="134"/>
                      </a:lnTo>
                      <a:lnTo>
                        <a:pt x="158" y="133"/>
                      </a:lnTo>
                      <a:lnTo>
                        <a:pt x="160" y="131"/>
                      </a:lnTo>
                      <a:lnTo>
                        <a:pt x="160" y="130"/>
                      </a:lnTo>
                      <a:lnTo>
                        <a:pt x="164" y="128"/>
                      </a:lnTo>
                      <a:lnTo>
                        <a:pt x="165" y="128"/>
                      </a:lnTo>
                      <a:lnTo>
                        <a:pt x="165" y="126"/>
                      </a:lnTo>
                      <a:lnTo>
                        <a:pt x="166" y="125"/>
                      </a:lnTo>
                      <a:lnTo>
                        <a:pt x="166" y="124"/>
                      </a:lnTo>
                      <a:lnTo>
                        <a:pt x="167" y="122"/>
                      </a:lnTo>
                      <a:lnTo>
                        <a:pt x="167" y="121"/>
                      </a:lnTo>
                      <a:lnTo>
                        <a:pt x="169" y="120"/>
                      </a:lnTo>
                      <a:lnTo>
                        <a:pt x="169" y="119"/>
                      </a:lnTo>
                      <a:lnTo>
                        <a:pt x="170" y="117"/>
                      </a:lnTo>
                      <a:lnTo>
                        <a:pt x="172" y="117"/>
                      </a:lnTo>
                      <a:lnTo>
                        <a:pt x="174" y="117"/>
                      </a:lnTo>
                      <a:lnTo>
                        <a:pt x="175" y="117"/>
                      </a:lnTo>
                      <a:lnTo>
                        <a:pt x="176" y="116"/>
                      </a:lnTo>
                      <a:lnTo>
                        <a:pt x="176" y="115"/>
                      </a:lnTo>
                      <a:lnTo>
                        <a:pt x="176" y="114"/>
                      </a:lnTo>
                      <a:lnTo>
                        <a:pt x="176" y="112"/>
                      </a:lnTo>
                      <a:lnTo>
                        <a:pt x="178" y="112"/>
                      </a:lnTo>
                      <a:lnTo>
                        <a:pt x="178" y="111"/>
                      </a:lnTo>
                      <a:lnTo>
                        <a:pt x="175" y="107"/>
                      </a:lnTo>
                      <a:lnTo>
                        <a:pt x="174" y="105"/>
                      </a:lnTo>
                      <a:lnTo>
                        <a:pt x="172" y="103"/>
                      </a:lnTo>
                      <a:lnTo>
                        <a:pt x="172" y="102"/>
                      </a:lnTo>
                      <a:lnTo>
                        <a:pt x="171" y="98"/>
                      </a:lnTo>
                      <a:lnTo>
                        <a:pt x="172" y="97"/>
                      </a:lnTo>
                      <a:lnTo>
                        <a:pt x="172" y="96"/>
                      </a:lnTo>
                      <a:lnTo>
                        <a:pt x="172" y="95"/>
                      </a:lnTo>
                      <a:lnTo>
                        <a:pt x="172" y="93"/>
                      </a:lnTo>
                      <a:lnTo>
                        <a:pt x="174" y="92"/>
                      </a:lnTo>
                      <a:lnTo>
                        <a:pt x="172" y="91"/>
                      </a:lnTo>
                      <a:lnTo>
                        <a:pt x="172" y="89"/>
                      </a:lnTo>
                      <a:lnTo>
                        <a:pt x="172" y="88"/>
                      </a:lnTo>
                      <a:lnTo>
                        <a:pt x="172" y="87"/>
                      </a:lnTo>
                      <a:lnTo>
                        <a:pt x="171" y="86"/>
                      </a:lnTo>
                      <a:lnTo>
                        <a:pt x="170" y="86"/>
                      </a:lnTo>
                      <a:lnTo>
                        <a:pt x="169" y="86"/>
                      </a:lnTo>
                      <a:lnTo>
                        <a:pt x="169" y="87"/>
                      </a:lnTo>
                      <a:lnTo>
                        <a:pt x="169" y="88"/>
                      </a:lnTo>
                      <a:lnTo>
                        <a:pt x="167" y="89"/>
                      </a:lnTo>
                      <a:lnTo>
                        <a:pt x="166" y="89"/>
                      </a:lnTo>
                      <a:lnTo>
                        <a:pt x="166" y="91"/>
                      </a:lnTo>
                      <a:lnTo>
                        <a:pt x="166" y="92"/>
                      </a:lnTo>
                      <a:lnTo>
                        <a:pt x="166" y="96"/>
                      </a:lnTo>
                      <a:lnTo>
                        <a:pt x="169" y="98"/>
                      </a:lnTo>
                      <a:lnTo>
                        <a:pt x="170" y="102"/>
                      </a:lnTo>
                      <a:lnTo>
                        <a:pt x="170" y="105"/>
                      </a:lnTo>
                      <a:lnTo>
                        <a:pt x="170" y="106"/>
                      </a:lnTo>
                      <a:lnTo>
                        <a:pt x="169" y="105"/>
                      </a:lnTo>
                      <a:lnTo>
                        <a:pt x="169" y="103"/>
                      </a:lnTo>
                      <a:lnTo>
                        <a:pt x="169" y="102"/>
                      </a:lnTo>
                      <a:lnTo>
                        <a:pt x="167" y="102"/>
                      </a:lnTo>
                      <a:lnTo>
                        <a:pt x="167" y="100"/>
                      </a:lnTo>
                      <a:lnTo>
                        <a:pt x="166" y="98"/>
                      </a:lnTo>
                      <a:lnTo>
                        <a:pt x="165" y="96"/>
                      </a:lnTo>
                      <a:lnTo>
                        <a:pt x="164" y="96"/>
                      </a:lnTo>
                      <a:lnTo>
                        <a:pt x="162" y="95"/>
                      </a:lnTo>
                      <a:lnTo>
                        <a:pt x="162" y="92"/>
                      </a:lnTo>
                      <a:lnTo>
                        <a:pt x="162" y="89"/>
                      </a:lnTo>
                      <a:lnTo>
                        <a:pt x="162" y="87"/>
                      </a:lnTo>
                      <a:lnTo>
                        <a:pt x="164" y="86"/>
                      </a:lnTo>
                      <a:lnTo>
                        <a:pt x="164" y="83"/>
                      </a:lnTo>
                      <a:lnTo>
                        <a:pt x="165" y="82"/>
                      </a:lnTo>
                      <a:lnTo>
                        <a:pt x="166" y="82"/>
                      </a:lnTo>
                      <a:lnTo>
                        <a:pt x="167" y="82"/>
                      </a:lnTo>
                      <a:lnTo>
                        <a:pt x="167" y="83"/>
                      </a:lnTo>
                      <a:lnTo>
                        <a:pt x="169" y="83"/>
                      </a:lnTo>
                      <a:lnTo>
                        <a:pt x="170" y="82"/>
                      </a:lnTo>
                      <a:lnTo>
                        <a:pt x="172" y="84"/>
                      </a:lnTo>
                      <a:lnTo>
                        <a:pt x="174" y="84"/>
                      </a:lnTo>
                      <a:lnTo>
                        <a:pt x="174" y="83"/>
                      </a:lnTo>
                      <a:lnTo>
                        <a:pt x="176" y="82"/>
                      </a:lnTo>
                      <a:lnTo>
                        <a:pt x="176" y="81"/>
                      </a:lnTo>
                      <a:lnTo>
                        <a:pt x="176" y="79"/>
                      </a:lnTo>
                      <a:lnTo>
                        <a:pt x="175" y="77"/>
                      </a:lnTo>
                      <a:lnTo>
                        <a:pt x="174" y="75"/>
                      </a:lnTo>
                      <a:lnTo>
                        <a:pt x="172" y="75"/>
                      </a:lnTo>
                      <a:lnTo>
                        <a:pt x="171" y="72"/>
                      </a:lnTo>
                      <a:lnTo>
                        <a:pt x="170" y="72"/>
                      </a:lnTo>
                      <a:lnTo>
                        <a:pt x="169" y="69"/>
                      </a:lnTo>
                      <a:lnTo>
                        <a:pt x="169" y="67"/>
                      </a:lnTo>
                      <a:lnTo>
                        <a:pt x="167" y="65"/>
                      </a:lnTo>
                      <a:lnTo>
                        <a:pt x="169" y="64"/>
                      </a:lnTo>
                      <a:lnTo>
                        <a:pt x="169" y="63"/>
                      </a:lnTo>
                      <a:lnTo>
                        <a:pt x="169" y="61"/>
                      </a:lnTo>
                      <a:lnTo>
                        <a:pt x="167" y="61"/>
                      </a:lnTo>
                      <a:lnTo>
                        <a:pt x="167" y="63"/>
                      </a:lnTo>
                      <a:lnTo>
                        <a:pt x="165" y="64"/>
                      </a:lnTo>
                      <a:lnTo>
                        <a:pt x="162" y="64"/>
                      </a:lnTo>
                      <a:lnTo>
                        <a:pt x="161" y="63"/>
                      </a:lnTo>
                      <a:lnTo>
                        <a:pt x="161" y="61"/>
                      </a:lnTo>
                      <a:lnTo>
                        <a:pt x="161" y="60"/>
                      </a:lnTo>
                      <a:lnTo>
                        <a:pt x="161" y="59"/>
                      </a:lnTo>
                      <a:lnTo>
                        <a:pt x="161" y="60"/>
                      </a:lnTo>
                      <a:lnTo>
                        <a:pt x="162" y="60"/>
                      </a:lnTo>
                      <a:lnTo>
                        <a:pt x="162" y="59"/>
                      </a:lnTo>
                      <a:lnTo>
                        <a:pt x="164" y="56"/>
                      </a:lnTo>
                      <a:lnTo>
                        <a:pt x="161" y="56"/>
                      </a:lnTo>
                      <a:lnTo>
                        <a:pt x="161" y="58"/>
                      </a:lnTo>
                      <a:lnTo>
                        <a:pt x="160" y="58"/>
                      </a:lnTo>
                      <a:lnTo>
                        <a:pt x="160" y="56"/>
                      </a:lnTo>
                      <a:lnTo>
                        <a:pt x="160" y="55"/>
                      </a:lnTo>
                      <a:lnTo>
                        <a:pt x="161" y="54"/>
                      </a:lnTo>
                      <a:lnTo>
                        <a:pt x="162" y="53"/>
                      </a:lnTo>
                      <a:lnTo>
                        <a:pt x="164" y="53"/>
                      </a:lnTo>
                      <a:lnTo>
                        <a:pt x="164" y="54"/>
                      </a:lnTo>
                      <a:lnTo>
                        <a:pt x="167" y="53"/>
                      </a:lnTo>
                      <a:lnTo>
                        <a:pt x="169" y="53"/>
                      </a:lnTo>
                      <a:lnTo>
                        <a:pt x="169" y="54"/>
                      </a:lnTo>
                      <a:lnTo>
                        <a:pt x="170" y="55"/>
                      </a:lnTo>
                      <a:lnTo>
                        <a:pt x="170" y="56"/>
                      </a:lnTo>
                      <a:lnTo>
                        <a:pt x="171" y="60"/>
                      </a:lnTo>
                      <a:lnTo>
                        <a:pt x="172" y="60"/>
                      </a:lnTo>
                      <a:lnTo>
                        <a:pt x="172" y="61"/>
                      </a:lnTo>
                      <a:lnTo>
                        <a:pt x="175" y="60"/>
                      </a:lnTo>
                      <a:lnTo>
                        <a:pt x="175" y="59"/>
                      </a:lnTo>
                      <a:lnTo>
                        <a:pt x="175" y="56"/>
                      </a:lnTo>
                      <a:lnTo>
                        <a:pt x="176" y="55"/>
                      </a:lnTo>
                      <a:lnTo>
                        <a:pt x="176" y="51"/>
                      </a:lnTo>
                      <a:lnTo>
                        <a:pt x="176" y="50"/>
                      </a:lnTo>
                      <a:lnTo>
                        <a:pt x="175" y="50"/>
                      </a:lnTo>
                      <a:lnTo>
                        <a:pt x="174" y="50"/>
                      </a:lnTo>
                      <a:lnTo>
                        <a:pt x="174" y="49"/>
                      </a:lnTo>
                      <a:lnTo>
                        <a:pt x="176" y="49"/>
                      </a:lnTo>
                      <a:lnTo>
                        <a:pt x="176" y="50"/>
                      </a:lnTo>
                      <a:lnTo>
                        <a:pt x="178" y="51"/>
                      </a:lnTo>
                      <a:lnTo>
                        <a:pt x="180" y="51"/>
                      </a:lnTo>
                      <a:lnTo>
                        <a:pt x="181" y="50"/>
                      </a:lnTo>
                      <a:lnTo>
                        <a:pt x="183" y="49"/>
                      </a:lnTo>
                      <a:lnTo>
                        <a:pt x="181" y="46"/>
                      </a:lnTo>
                      <a:lnTo>
                        <a:pt x="180" y="45"/>
                      </a:lnTo>
                      <a:lnTo>
                        <a:pt x="180" y="42"/>
                      </a:lnTo>
                      <a:lnTo>
                        <a:pt x="179" y="42"/>
                      </a:lnTo>
                      <a:lnTo>
                        <a:pt x="179" y="41"/>
                      </a:lnTo>
                      <a:lnTo>
                        <a:pt x="179" y="40"/>
                      </a:lnTo>
                      <a:lnTo>
                        <a:pt x="180" y="35"/>
                      </a:lnTo>
                      <a:lnTo>
                        <a:pt x="181" y="34"/>
                      </a:lnTo>
                      <a:lnTo>
                        <a:pt x="183" y="32"/>
                      </a:lnTo>
                      <a:lnTo>
                        <a:pt x="181" y="31"/>
                      </a:lnTo>
                      <a:lnTo>
                        <a:pt x="180" y="30"/>
                      </a:lnTo>
                      <a:lnTo>
                        <a:pt x="180" y="28"/>
                      </a:lnTo>
                      <a:lnTo>
                        <a:pt x="179" y="27"/>
                      </a:lnTo>
                      <a:lnTo>
                        <a:pt x="176" y="27"/>
                      </a:lnTo>
                      <a:lnTo>
                        <a:pt x="175" y="28"/>
                      </a:lnTo>
                      <a:lnTo>
                        <a:pt x="174" y="30"/>
                      </a:lnTo>
                      <a:lnTo>
                        <a:pt x="172" y="31"/>
                      </a:lnTo>
                      <a:lnTo>
                        <a:pt x="172" y="32"/>
                      </a:lnTo>
                      <a:lnTo>
                        <a:pt x="174" y="34"/>
                      </a:lnTo>
                      <a:lnTo>
                        <a:pt x="174" y="35"/>
                      </a:lnTo>
                      <a:lnTo>
                        <a:pt x="172" y="35"/>
                      </a:lnTo>
                      <a:lnTo>
                        <a:pt x="171" y="34"/>
                      </a:lnTo>
                      <a:lnTo>
                        <a:pt x="170" y="30"/>
                      </a:lnTo>
                      <a:lnTo>
                        <a:pt x="171" y="28"/>
                      </a:lnTo>
                      <a:lnTo>
                        <a:pt x="174" y="26"/>
                      </a:lnTo>
                      <a:lnTo>
                        <a:pt x="174" y="25"/>
                      </a:lnTo>
                      <a:lnTo>
                        <a:pt x="172" y="25"/>
                      </a:lnTo>
                      <a:lnTo>
                        <a:pt x="172" y="23"/>
                      </a:lnTo>
                      <a:lnTo>
                        <a:pt x="171" y="22"/>
                      </a:lnTo>
                      <a:lnTo>
                        <a:pt x="170" y="23"/>
                      </a:lnTo>
                      <a:lnTo>
                        <a:pt x="171" y="21"/>
                      </a:lnTo>
                      <a:lnTo>
                        <a:pt x="171" y="20"/>
                      </a:lnTo>
                      <a:lnTo>
                        <a:pt x="171" y="17"/>
                      </a:lnTo>
                      <a:lnTo>
                        <a:pt x="167" y="12"/>
                      </a:lnTo>
                      <a:lnTo>
                        <a:pt x="167" y="11"/>
                      </a:lnTo>
                      <a:lnTo>
                        <a:pt x="169" y="12"/>
                      </a:lnTo>
                      <a:lnTo>
                        <a:pt x="171" y="11"/>
                      </a:lnTo>
                      <a:lnTo>
                        <a:pt x="171" y="9"/>
                      </a:lnTo>
                      <a:lnTo>
                        <a:pt x="171" y="8"/>
                      </a:lnTo>
                      <a:lnTo>
                        <a:pt x="171" y="7"/>
                      </a:lnTo>
                      <a:lnTo>
                        <a:pt x="169" y="7"/>
                      </a:lnTo>
                      <a:lnTo>
                        <a:pt x="167" y="6"/>
                      </a:lnTo>
                      <a:lnTo>
                        <a:pt x="167" y="4"/>
                      </a:lnTo>
                      <a:lnTo>
                        <a:pt x="170" y="3"/>
                      </a:lnTo>
                      <a:lnTo>
                        <a:pt x="172" y="2"/>
                      </a:lnTo>
                      <a:lnTo>
                        <a:pt x="174" y="2"/>
                      </a:lnTo>
                      <a:lnTo>
                        <a:pt x="174" y="0"/>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17" name="Freeform 204"/>
                <p:cNvSpPr>
                  <a:spLocks/>
                </p:cNvSpPr>
                <p:nvPr/>
              </p:nvSpPr>
              <p:spPr bwMode="auto">
                <a:xfrm>
                  <a:off x="7677151" y="3065463"/>
                  <a:ext cx="573088" cy="600075"/>
                </a:xfrm>
                <a:custGeom>
                  <a:avLst/>
                  <a:gdLst>
                    <a:gd name="T0" fmla="*/ 131 w 361"/>
                    <a:gd name="T1" fmla="*/ 49 h 378"/>
                    <a:gd name="T2" fmla="*/ 146 w 361"/>
                    <a:gd name="T3" fmla="*/ 96 h 378"/>
                    <a:gd name="T4" fmla="*/ 222 w 361"/>
                    <a:gd name="T5" fmla="*/ 102 h 378"/>
                    <a:gd name="T6" fmla="*/ 242 w 361"/>
                    <a:gd name="T7" fmla="*/ 120 h 378"/>
                    <a:gd name="T8" fmla="*/ 258 w 361"/>
                    <a:gd name="T9" fmla="*/ 103 h 378"/>
                    <a:gd name="T10" fmla="*/ 276 w 361"/>
                    <a:gd name="T11" fmla="*/ 87 h 378"/>
                    <a:gd name="T12" fmla="*/ 303 w 361"/>
                    <a:gd name="T13" fmla="*/ 84 h 378"/>
                    <a:gd name="T14" fmla="*/ 313 w 361"/>
                    <a:gd name="T15" fmla="*/ 75 h 378"/>
                    <a:gd name="T16" fmla="*/ 327 w 361"/>
                    <a:gd name="T17" fmla="*/ 68 h 378"/>
                    <a:gd name="T18" fmla="*/ 343 w 361"/>
                    <a:gd name="T19" fmla="*/ 77 h 378"/>
                    <a:gd name="T20" fmla="*/ 357 w 361"/>
                    <a:gd name="T21" fmla="*/ 97 h 378"/>
                    <a:gd name="T22" fmla="*/ 360 w 361"/>
                    <a:gd name="T23" fmla="*/ 106 h 378"/>
                    <a:gd name="T24" fmla="*/ 322 w 361"/>
                    <a:gd name="T25" fmla="*/ 100 h 378"/>
                    <a:gd name="T26" fmla="*/ 309 w 361"/>
                    <a:gd name="T27" fmla="*/ 121 h 378"/>
                    <a:gd name="T28" fmla="*/ 306 w 361"/>
                    <a:gd name="T29" fmla="*/ 135 h 378"/>
                    <a:gd name="T30" fmla="*/ 294 w 361"/>
                    <a:gd name="T31" fmla="*/ 157 h 378"/>
                    <a:gd name="T32" fmla="*/ 285 w 361"/>
                    <a:gd name="T33" fmla="*/ 174 h 378"/>
                    <a:gd name="T34" fmla="*/ 266 w 361"/>
                    <a:gd name="T35" fmla="*/ 194 h 378"/>
                    <a:gd name="T36" fmla="*/ 259 w 361"/>
                    <a:gd name="T37" fmla="*/ 216 h 378"/>
                    <a:gd name="T38" fmla="*/ 235 w 361"/>
                    <a:gd name="T39" fmla="*/ 206 h 378"/>
                    <a:gd name="T40" fmla="*/ 225 w 361"/>
                    <a:gd name="T41" fmla="*/ 228 h 378"/>
                    <a:gd name="T42" fmla="*/ 214 w 361"/>
                    <a:gd name="T43" fmla="*/ 251 h 378"/>
                    <a:gd name="T44" fmla="*/ 211 w 361"/>
                    <a:gd name="T45" fmla="*/ 272 h 378"/>
                    <a:gd name="T46" fmla="*/ 196 w 361"/>
                    <a:gd name="T47" fmla="*/ 300 h 378"/>
                    <a:gd name="T48" fmla="*/ 198 w 361"/>
                    <a:gd name="T49" fmla="*/ 312 h 378"/>
                    <a:gd name="T50" fmla="*/ 193 w 361"/>
                    <a:gd name="T51" fmla="*/ 324 h 378"/>
                    <a:gd name="T52" fmla="*/ 181 w 361"/>
                    <a:gd name="T53" fmla="*/ 332 h 378"/>
                    <a:gd name="T54" fmla="*/ 154 w 361"/>
                    <a:gd name="T55" fmla="*/ 342 h 378"/>
                    <a:gd name="T56" fmla="*/ 148 w 361"/>
                    <a:gd name="T57" fmla="*/ 359 h 378"/>
                    <a:gd name="T58" fmla="*/ 128 w 361"/>
                    <a:gd name="T59" fmla="*/ 368 h 378"/>
                    <a:gd name="T60" fmla="*/ 113 w 361"/>
                    <a:gd name="T61" fmla="*/ 361 h 378"/>
                    <a:gd name="T62" fmla="*/ 88 w 361"/>
                    <a:gd name="T63" fmla="*/ 374 h 378"/>
                    <a:gd name="T64" fmla="*/ 83 w 361"/>
                    <a:gd name="T65" fmla="*/ 370 h 378"/>
                    <a:gd name="T66" fmla="*/ 74 w 361"/>
                    <a:gd name="T67" fmla="*/ 366 h 378"/>
                    <a:gd name="T68" fmla="*/ 69 w 361"/>
                    <a:gd name="T69" fmla="*/ 356 h 378"/>
                    <a:gd name="T70" fmla="*/ 66 w 361"/>
                    <a:gd name="T71" fmla="*/ 349 h 378"/>
                    <a:gd name="T72" fmla="*/ 50 w 361"/>
                    <a:gd name="T73" fmla="*/ 342 h 378"/>
                    <a:gd name="T74" fmla="*/ 33 w 361"/>
                    <a:gd name="T75" fmla="*/ 327 h 378"/>
                    <a:gd name="T76" fmla="*/ 18 w 361"/>
                    <a:gd name="T77" fmla="*/ 305 h 378"/>
                    <a:gd name="T78" fmla="*/ 5 w 361"/>
                    <a:gd name="T79" fmla="*/ 291 h 378"/>
                    <a:gd name="T80" fmla="*/ 5 w 361"/>
                    <a:gd name="T81" fmla="*/ 276 h 378"/>
                    <a:gd name="T82" fmla="*/ 6 w 361"/>
                    <a:gd name="T83" fmla="*/ 261 h 378"/>
                    <a:gd name="T84" fmla="*/ 22 w 361"/>
                    <a:gd name="T85" fmla="*/ 241 h 378"/>
                    <a:gd name="T86" fmla="*/ 31 w 361"/>
                    <a:gd name="T87" fmla="*/ 235 h 378"/>
                    <a:gd name="T88" fmla="*/ 24 w 361"/>
                    <a:gd name="T89" fmla="*/ 216 h 378"/>
                    <a:gd name="T90" fmla="*/ 33 w 361"/>
                    <a:gd name="T91" fmla="*/ 192 h 378"/>
                    <a:gd name="T92" fmla="*/ 46 w 361"/>
                    <a:gd name="T93" fmla="*/ 197 h 378"/>
                    <a:gd name="T94" fmla="*/ 57 w 361"/>
                    <a:gd name="T95" fmla="*/ 196 h 378"/>
                    <a:gd name="T96" fmla="*/ 51 w 361"/>
                    <a:gd name="T97" fmla="*/ 181 h 378"/>
                    <a:gd name="T98" fmla="*/ 67 w 361"/>
                    <a:gd name="T99" fmla="*/ 149 h 378"/>
                    <a:gd name="T100" fmla="*/ 79 w 361"/>
                    <a:gd name="T101" fmla="*/ 148 h 378"/>
                    <a:gd name="T102" fmla="*/ 92 w 361"/>
                    <a:gd name="T103" fmla="*/ 141 h 378"/>
                    <a:gd name="T104" fmla="*/ 116 w 361"/>
                    <a:gd name="T105" fmla="*/ 102 h 378"/>
                    <a:gd name="T106" fmla="*/ 118 w 361"/>
                    <a:gd name="T107" fmla="*/ 74 h 378"/>
                    <a:gd name="T108" fmla="*/ 118 w 361"/>
                    <a:gd name="T109" fmla="*/ 50 h 378"/>
                    <a:gd name="T110" fmla="*/ 121 w 361"/>
                    <a:gd name="T111" fmla="*/ 31 h 378"/>
                    <a:gd name="T112" fmla="*/ 112 w 361"/>
                    <a:gd name="T113" fmla="*/ 8 h 378"/>
                    <a:gd name="T114" fmla="*/ 122 w 361"/>
                    <a:gd name="T115"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 h="378">
                      <a:moveTo>
                        <a:pt x="122" y="0"/>
                      </a:moveTo>
                      <a:lnTo>
                        <a:pt x="123" y="3"/>
                      </a:lnTo>
                      <a:lnTo>
                        <a:pt x="123" y="5"/>
                      </a:lnTo>
                      <a:lnTo>
                        <a:pt x="125" y="13"/>
                      </a:lnTo>
                      <a:lnTo>
                        <a:pt x="126" y="17"/>
                      </a:lnTo>
                      <a:lnTo>
                        <a:pt x="127" y="26"/>
                      </a:lnTo>
                      <a:lnTo>
                        <a:pt x="131" y="49"/>
                      </a:lnTo>
                      <a:lnTo>
                        <a:pt x="131" y="50"/>
                      </a:lnTo>
                      <a:lnTo>
                        <a:pt x="132" y="59"/>
                      </a:lnTo>
                      <a:lnTo>
                        <a:pt x="134" y="65"/>
                      </a:lnTo>
                      <a:lnTo>
                        <a:pt x="135" y="72"/>
                      </a:lnTo>
                      <a:lnTo>
                        <a:pt x="135" y="74"/>
                      </a:lnTo>
                      <a:lnTo>
                        <a:pt x="140" y="97"/>
                      </a:lnTo>
                      <a:lnTo>
                        <a:pt x="146" y="96"/>
                      </a:lnTo>
                      <a:lnTo>
                        <a:pt x="155" y="94"/>
                      </a:lnTo>
                      <a:lnTo>
                        <a:pt x="186" y="89"/>
                      </a:lnTo>
                      <a:lnTo>
                        <a:pt x="191" y="88"/>
                      </a:lnTo>
                      <a:lnTo>
                        <a:pt x="197" y="87"/>
                      </a:lnTo>
                      <a:lnTo>
                        <a:pt x="209" y="84"/>
                      </a:lnTo>
                      <a:lnTo>
                        <a:pt x="219" y="83"/>
                      </a:lnTo>
                      <a:lnTo>
                        <a:pt x="222" y="102"/>
                      </a:lnTo>
                      <a:lnTo>
                        <a:pt x="222" y="103"/>
                      </a:lnTo>
                      <a:lnTo>
                        <a:pt x="226" y="129"/>
                      </a:lnTo>
                      <a:lnTo>
                        <a:pt x="228" y="131"/>
                      </a:lnTo>
                      <a:lnTo>
                        <a:pt x="228" y="136"/>
                      </a:lnTo>
                      <a:lnTo>
                        <a:pt x="234" y="131"/>
                      </a:lnTo>
                      <a:lnTo>
                        <a:pt x="235" y="129"/>
                      </a:lnTo>
                      <a:lnTo>
                        <a:pt x="242" y="120"/>
                      </a:lnTo>
                      <a:lnTo>
                        <a:pt x="243" y="117"/>
                      </a:lnTo>
                      <a:lnTo>
                        <a:pt x="247" y="116"/>
                      </a:lnTo>
                      <a:lnTo>
                        <a:pt x="247" y="115"/>
                      </a:lnTo>
                      <a:lnTo>
                        <a:pt x="254" y="103"/>
                      </a:lnTo>
                      <a:lnTo>
                        <a:pt x="256" y="103"/>
                      </a:lnTo>
                      <a:lnTo>
                        <a:pt x="257" y="102"/>
                      </a:lnTo>
                      <a:lnTo>
                        <a:pt x="258" y="103"/>
                      </a:lnTo>
                      <a:lnTo>
                        <a:pt x="263" y="105"/>
                      </a:lnTo>
                      <a:lnTo>
                        <a:pt x="269" y="94"/>
                      </a:lnTo>
                      <a:lnTo>
                        <a:pt x="271" y="87"/>
                      </a:lnTo>
                      <a:lnTo>
                        <a:pt x="273" y="83"/>
                      </a:lnTo>
                      <a:lnTo>
                        <a:pt x="276" y="84"/>
                      </a:lnTo>
                      <a:lnTo>
                        <a:pt x="276" y="86"/>
                      </a:lnTo>
                      <a:lnTo>
                        <a:pt x="276" y="87"/>
                      </a:lnTo>
                      <a:lnTo>
                        <a:pt x="282" y="89"/>
                      </a:lnTo>
                      <a:lnTo>
                        <a:pt x="283" y="91"/>
                      </a:lnTo>
                      <a:lnTo>
                        <a:pt x="285" y="91"/>
                      </a:lnTo>
                      <a:lnTo>
                        <a:pt x="292" y="91"/>
                      </a:lnTo>
                      <a:lnTo>
                        <a:pt x="300" y="89"/>
                      </a:lnTo>
                      <a:lnTo>
                        <a:pt x="303" y="87"/>
                      </a:lnTo>
                      <a:lnTo>
                        <a:pt x="303" y="84"/>
                      </a:lnTo>
                      <a:lnTo>
                        <a:pt x="300" y="83"/>
                      </a:lnTo>
                      <a:lnTo>
                        <a:pt x="300" y="82"/>
                      </a:lnTo>
                      <a:lnTo>
                        <a:pt x="301" y="78"/>
                      </a:lnTo>
                      <a:lnTo>
                        <a:pt x="306" y="75"/>
                      </a:lnTo>
                      <a:lnTo>
                        <a:pt x="308" y="75"/>
                      </a:lnTo>
                      <a:lnTo>
                        <a:pt x="310" y="75"/>
                      </a:lnTo>
                      <a:lnTo>
                        <a:pt x="313" y="75"/>
                      </a:lnTo>
                      <a:lnTo>
                        <a:pt x="315" y="70"/>
                      </a:lnTo>
                      <a:lnTo>
                        <a:pt x="318" y="68"/>
                      </a:lnTo>
                      <a:lnTo>
                        <a:pt x="318" y="66"/>
                      </a:lnTo>
                      <a:lnTo>
                        <a:pt x="319" y="66"/>
                      </a:lnTo>
                      <a:lnTo>
                        <a:pt x="322" y="66"/>
                      </a:lnTo>
                      <a:lnTo>
                        <a:pt x="324" y="66"/>
                      </a:lnTo>
                      <a:lnTo>
                        <a:pt x="327" y="68"/>
                      </a:lnTo>
                      <a:lnTo>
                        <a:pt x="330" y="70"/>
                      </a:lnTo>
                      <a:lnTo>
                        <a:pt x="332" y="72"/>
                      </a:lnTo>
                      <a:lnTo>
                        <a:pt x="333" y="74"/>
                      </a:lnTo>
                      <a:lnTo>
                        <a:pt x="338" y="74"/>
                      </a:lnTo>
                      <a:lnTo>
                        <a:pt x="342" y="73"/>
                      </a:lnTo>
                      <a:lnTo>
                        <a:pt x="343" y="75"/>
                      </a:lnTo>
                      <a:lnTo>
                        <a:pt x="343" y="77"/>
                      </a:lnTo>
                      <a:lnTo>
                        <a:pt x="346" y="80"/>
                      </a:lnTo>
                      <a:lnTo>
                        <a:pt x="348" y="82"/>
                      </a:lnTo>
                      <a:lnTo>
                        <a:pt x="350" y="82"/>
                      </a:lnTo>
                      <a:lnTo>
                        <a:pt x="351" y="82"/>
                      </a:lnTo>
                      <a:lnTo>
                        <a:pt x="356" y="88"/>
                      </a:lnTo>
                      <a:lnTo>
                        <a:pt x="358" y="92"/>
                      </a:lnTo>
                      <a:lnTo>
                        <a:pt x="357" y="97"/>
                      </a:lnTo>
                      <a:lnTo>
                        <a:pt x="358" y="97"/>
                      </a:lnTo>
                      <a:lnTo>
                        <a:pt x="358" y="98"/>
                      </a:lnTo>
                      <a:lnTo>
                        <a:pt x="361" y="98"/>
                      </a:lnTo>
                      <a:lnTo>
                        <a:pt x="360" y="102"/>
                      </a:lnTo>
                      <a:lnTo>
                        <a:pt x="360" y="103"/>
                      </a:lnTo>
                      <a:lnTo>
                        <a:pt x="360" y="105"/>
                      </a:lnTo>
                      <a:lnTo>
                        <a:pt x="360" y="106"/>
                      </a:lnTo>
                      <a:lnTo>
                        <a:pt x="358" y="106"/>
                      </a:lnTo>
                      <a:lnTo>
                        <a:pt x="360" y="107"/>
                      </a:lnTo>
                      <a:lnTo>
                        <a:pt x="360" y="108"/>
                      </a:lnTo>
                      <a:lnTo>
                        <a:pt x="357" y="119"/>
                      </a:lnTo>
                      <a:lnTo>
                        <a:pt x="357" y="120"/>
                      </a:lnTo>
                      <a:lnTo>
                        <a:pt x="338" y="110"/>
                      </a:lnTo>
                      <a:lnTo>
                        <a:pt x="322" y="100"/>
                      </a:lnTo>
                      <a:lnTo>
                        <a:pt x="310" y="93"/>
                      </a:lnTo>
                      <a:lnTo>
                        <a:pt x="311" y="105"/>
                      </a:lnTo>
                      <a:lnTo>
                        <a:pt x="313" y="105"/>
                      </a:lnTo>
                      <a:lnTo>
                        <a:pt x="313" y="108"/>
                      </a:lnTo>
                      <a:lnTo>
                        <a:pt x="311" y="117"/>
                      </a:lnTo>
                      <a:lnTo>
                        <a:pt x="310" y="121"/>
                      </a:lnTo>
                      <a:lnTo>
                        <a:pt x="309" y="121"/>
                      </a:lnTo>
                      <a:lnTo>
                        <a:pt x="309" y="122"/>
                      </a:lnTo>
                      <a:lnTo>
                        <a:pt x="310" y="124"/>
                      </a:lnTo>
                      <a:lnTo>
                        <a:pt x="311" y="125"/>
                      </a:lnTo>
                      <a:lnTo>
                        <a:pt x="311" y="126"/>
                      </a:lnTo>
                      <a:lnTo>
                        <a:pt x="310" y="130"/>
                      </a:lnTo>
                      <a:lnTo>
                        <a:pt x="309" y="131"/>
                      </a:lnTo>
                      <a:lnTo>
                        <a:pt x="306" y="135"/>
                      </a:lnTo>
                      <a:lnTo>
                        <a:pt x="304" y="139"/>
                      </a:lnTo>
                      <a:lnTo>
                        <a:pt x="303" y="141"/>
                      </a:lnTo>
                      <a:lnTo>
                        <a:pt x="303" y="143"/>
                      </a:lnTo>
                      <a:lnTo>
                        <a:pt x="304" y="143"/>
                      </a:lnTo>
                      <a:lnTo>
                        <a:pt x="304" y="144"/>
                      </a:lnTo>
                      <a:lnTo>
                        <a:pt x="301" y="149"/>
                      </a:lnTo>
                      <a:lnTo>
                        <a:pt x="294" y="157"/>
                      </a:lnTo>
                      <a:lnTo>
                        <a:pt x="292" y="155"/>
                      </a:lnTo>
                      <a:lnTo>
                        <a:pt x="290" y="158"/>
                      </a:lnTo>
                      <a:lnTo>
                        <a:pt x="289" y="159"/>
                      </a:lnTo>
                      <a:lnTo>
                        <a:pt x="289" y="160"/>
                      </a:lnTo>
                      <a:lnTo>
                        <a:pt x="287" y="164"/>
                      </a:lnTo>
                      <a:lnTo>
                        <a:pt x="286" y="169"/>
                      </a:lnTo>
                      <a:lnTo>
                        <a:pt x="285" y="174"/>
                      </a:lnTo>
                      <a:lnTo>
                        <a:pt x="273" y="167"/>
                      </a:lnTo>
                      <a:lnTo>
                        <a:pt x="273" y="168"/>
                      </a:lnTo>
                      <a:lnTo>
                        <a:pt x="269" y="176"/>
                      </a:lnTo>
                      <a:lnTo>
                        <a:pt x="269" y="177"/>
                      </a:lnTo>
                      <a:lnTo>
                        <a:pt x="268" y="185"/>
                      </a:lnTo>
                      <a:lnTo>
                        <a:pt x="266" y="191"/>
                      </a:lnTo>
                      <a:lnTo>
                        <a:pt x="266" y="194"/>
                      </a:lnTo>
                      <a:lnTo>
                        <a:pt x="264" y="200"/>
                      </a:lnTo>
                      <a:lnTo>
                        <a:pt x="263" y="208"/>
                      </a:lnTo>
                      <a:lnTo>
                        <a:pt x="262" y="210"/>
                      </a:lnTo>
                      <a:lnTo>
                        <a:pt x="262" y="211"/>
                      </a:lnTo>
                      <a:lnTo>
                        <a:pt x="261" y="214"/>
                      </a:lnTo>
                      <a:lnTo>
                        <a:pt x="259" y="215"/>
                      </a:lnTo>
                      <a:lnTo>
                        <a:pt x="259" y="216"/>
                      </a:lnTo>
                      <a:lnTo>
                        <a:pt x="258" y="216"/>
                      </a:lnTo>
                      <a:lnTo>
                        <a:pt x="258" y="218"/>
                      </a:lnTo>
                      <a:lnTo>
                        <a:pt x="257" y="218"/>
                      </a:lnTo>
                      <a:lnTo>
                        <a:pt x="243" y="215"/>
                      </a:lnTo>
                      <a:lnTo>
                        <a:pt x="239" y="208"/>
                      </a:lnTo>
                      <a:lnTo>
                        <a:pt x="236" y="206"/>
                      </a:lnTo>
                      <a:lnTo>
                        <a:pt x="235" y="206"/>
                      </a:lnTo>
                      <a:lnTo>
                        <a:pt x="231" y="205"/>
                      </a:lnTo>
                      <a:lnTo>
                        <a:pt x="228" y="204"/>
                      </a:lnTo>
                      <a:lnTo>
                        <a:pt x="228" y="213"/>
                      </a:lnTo>
                      <a:lnTo>
                        <a:pt x="226" y="216"/>
                      </a:lnTo>
                      <a:lnTo>
                        <a:pt x="228" y="219"/>
                      </a:lnTo>
                      <a:lnTo>
                        <a:pt x="228" y="220"/>
                      </a:lnTo>
                      <a:lnTo>
                        <a:pt x="225" y="228"/>
                      </a:lnTo>
                      <a:lnTo>
                        <a:pt x="220" y="235"/>
                      </a:lnTo>
                      <a:lnTo>
                        <a:pt x="220" y="237"/>
                      </a:lnTo>
                      <a:lnTo>
                        <a:pt x="222" y="239"/>
                      </a:lnTo>
                      <a:lnTo>
                        <a:pt x="222" y="241"/>
                      </a:lnTo>
                      <a:lnTo>
                        <a:pt x="216" y="248"/>
                      </a:lnTo>
                      <a:lnTo>
                        <a:pt x="215" y="251"/>
                      </a:lnTo>
                      <a:lnTo>
                        <a:pt x="214" y="251"/>
                      </a:lnTo>
                      <a:lnTo>
                        <a:pt x="215" y="255"/>
                      </a:lnTo>
                      <a:lnTo>
                        <a:pt x="214" y="255"/>
                      </a:lnTo>
                      <a:lnTo>
                        <a:pt x="214" y="256"/>
                      </a:lnTo>
                      <a:lnTo>
                        <a:pt x="215" y="260"/>
                      </a:lnTo>
                      <a:lnTo>
                        <a:pt x="214" y="263"/>
                      </a:lnTo>
                      <a:lnTo>
                        <a:pt x="212" y="267"/>
                      </a:lnTo>
                      <a:lnTo>
                        <a:pt x="211" y="272"/>
                      </a:lnTo>
                      <a:lnTo>
                        <a:pt x="207" y="277"/>
                      </a:lnTo>
                      <a:lnTo>
                        <a:pt x="203" y="284"/>
                      </a:lnTo>
                      <a:lnTo>
                        <a:pt x="202" y="285"/>
                      </a:lnTo>
                      <a:lnTo>
                        <a:pt x="201" y="286"/>
                      </a:lnTo>
                      <a:lnTo>
                        <a:pt x="197" y="295"/>
                      </a:lnTo>
                      <a:lnTo>
                        <a:pt x="197" y="296"/>
                      </a:lnTo>
                      <a:lnTo>
                        <a:pt x="196" y="300"/>
                      </a:lnTo>
                      <a:lnTo>
                        <a:pt x="196" y="303"/>
                      </a:lnTo>
                      <a:lnTo>
                        <a:pt x="196" y="304"/>
                      </a:lnTo>
                      <a:lnTo>
                        <a:pt x="195" y="307"/>
                      </a:lnTo>
                      <a:lnTo>
                        <a:pt x="193" y="308"/>
                      </a:lnTo>
                      <a:lnTo>
                        <a:pt x="195" y="308"/>
                      </a:lnTo>
                      <a:lnTo>
                        <a:pt x="197" y="312"/>
                      </a:lnTo>
                      <a:lnTo>
                        <a:pt x="198" y="312"/>
                      </a:lnTo>
                      <a:lnTo>
                        <a:pt x="200" y="313"/>
                      </a:lnTo>
                      <a:lnTo>
                        <a:pt x="201" y="313"/>
                      </a:lnTo>
                      <a:lnTo>
                        <a:pt x="201" y="314"/>
                      </a:lnTo>
                      <a:lnTo>
                        <a:pt x="200" y="316"/>
                      </a:lnTo>
                      <a:lnTo>
                        <a:pt x="196" y="319"/>
                      </a:lnTo>
                      <a:lnTo>
                        <a:pt x="195" y="323"/>
                      </a:lnTo>
                      <a:lnTo>
                        <a:pt x="193" y="324"/>
                      </a:lnTo>
                      <a:lnTo>
                        <a:pt x="196" y="328"/>
                      </a:lnTo>
                      <a:lnTo>
                        <a:pt x="188" y="335"/>
                      </a:lnTo>
                      <a:lnTo>
                        <a:pt x="187" y="336"/>
                      </a:lnTo>
                      <a:lnTo>
                        <a:pt x="186" y="338"/>
                      </a:lnTo>
                      <a:lnTo>
                        <a:pt x="184" y="338"/>
                      </a:lnTo>
                      <a:lnTo>
                        <a:pt x="183" y="337"/>
                      </a:lnTo>
                      <a:lnTo>
                        <a:pt x="181" y="332"/>
                      </a:lnTo>
                      <a:lnTo>
                        <a:pt x="173" y="340"/>
                      </a:lnTo>
                      <a:lnTo>
                        <a:pt x="161" y="347"/>
                      </a:lnTo>
                      <a:lnTo>
                        <a:pt x="161" y="346"/>
                      </a:lnTo>
                      <a:lnTo>
                        <a:pt x="159" y="346"/>
                      </a:lnTo>
                      <a:lnTo>
                        <a:pt x="158" y="345"/>
                      </a:lnTo>
                      <a:lnTo>
                        <a:pt x="154" y="343"/>
                      </a:lnTo>
                      <a:lnTo>
                        <a:pt x="154" y="342"/>
                      </a:lnTo>
                      <a:lnTo>
                        <a:pt x="154" y="345"/>
                      </a:lnTo>
                      <a:lnTo>
                        <a:pt x="154" y="349"/>
                      </a:lnTo>
                      <a:lnTo>
                        <a:pt x="156" y="351"/>
                      </a:lnTo>
                      <a:lnTo>
                        <a:pt x="153" y="355"/>
                      </a:lnTo>
                      <a:lnTo>
                        <a:pt x="151" y="356"/>
                      </a:lnTo>
                      <a:lnTo>
                        <a:pt x="149" y="359"/>
                      </a:lnTo>
                      <a:lnTo>
                        <a:pt x="148" y="359"/>
                      </a:lnTo>
                      <a:lnTo>
                        <a:pt x="146" y="359"/>
                      </a:lnTo>
                      <a:lnTo>
                        <a:pt x="142" y="360"/>
                      </a:lnTo>
                      <a:lnTo>
                        <a:pt x="139" y="361"/>
                      </a:lnTo>
                      <a:lnTo>
                        <a:pt x="136" y="363"/>
                      </a:lnTo>
                      <a:lnTo>
                        <a:pt x="132" y="365"/>
                      </a:lnTo>
                      <a:lnTo>
                        <a:pt x="130" y="368"/>
                      </a:lnTo>
                      <a:lnTo>
                        <a:pt x="128" y="368"/>
                      </a:lnTo>
                      <a:lnTo>
                        <a:pt x="120" y="363"/>
                      </a:lnTo>
                      <a:lnTo>
                        <a:pt x="116" y="359"/>
                      </a:lnTo>
                      <a:lnTo>
                        <a:pt x="116" y="360"/>
                      </a:lnTo>
                      <a:lnTo>
                        <a:pt x="114" y="360"/>
                      </a:lnTo>
                      <a:lnTo>
                        <a:pt x="116" y="360"/>
                      </a:lnTo>
                      <a:lnTo>
                        <a:pt x="114" y="361"/>
                      </a:lnTo>
                      <a:lnTo>
                        <a:pt x="113" y="361"/>
                      </a:lnTo>
                      <a:lnTo>
                        <a:pt x="113" y="365"/>
                      </a:lnTo>
                      <a:lnTo>
                        <a:pt x="106" y="370"/>
                      </a:lnTo>
                      <a:lnTo>
                        <a:pt x="106" y="371"/>
                      </a:lnTo>
                      <a:lnTo>
                        <a:pt x="102" y="375"/>
                      </a:lnTo>
                      <a:lnTo>
                        <a:pt x="93" y="378"/>
                      </a:lnTo>
                      <a:lnTo>
                        <a:pt x="92" y="377"/>
                      </a:lnTo>
                      <a:lnTo>
                        <a:pt x="88" y="374"/>
                      </a:lnTo>
                      <a:lnTo>
                        <a:pt x="87" y="374"/>
                      </a:lnTo>
                      <a:lnTo>
                        <a:pt x="87" y="371"/>
                      </a:lnTo>
                      <a:lnTo>
                        <a:pt x="85" y="371"/>
                      </a:lnTo>
                      <a:lnTo>
                        <a:pt x="85" y="370"/>
                      </a:lnTo>
                      <a:lnTo>
                        <a:pt x="85" y="371"/>
                      </a:lnTo>
                      <a:lnTo>
                        <a:pt x="84" y="371"/>
                      </a:lnTo>
                      <a:lnTo>
                        <a:pt x="83" y="370"/>
                      </a:lnTo>
                      <a:lnTo>
                        <a:pt x="81" y="370"/>
                      </a:lnTo>
                      <a:lnTo>
                        <a:pt x="79" y="370"/>
                      </a:lnTo>
                      <a:lnTo>
                        <a:pt x="78" y="370"/>
                      </a:lnTo>
                      <a:lnTo>
                        <a:pt x="78" y="369"/>
                      </a:lnTo>
                      <a:lnTo>
                        <a:pt x="76" y="369"/>
                      </a:lnTo>
                      <a:lnTo>
                        <a:pt x="75" y="366"/>
                      </a:lnTo>
                      <a:lnTo>
                        <a:pt x="74" y="366"/>
                      </a:lnTo>
                      <a:lnTo>
                        <a:pt x="73" y="365"/>
                      </a:lnTo>
                      <a:lnTo>
                        <a:pt x="71" y="365"/>
                      </a:lnTo>
                      <a:lnTo>
                        <a:pt x="71" y="364"/>
                      </a:lnTo>
                      <a:lnTo>
                        <a:pt x="70" y="364"/>
                      </a:lnTo>
                      <a:lnTo>
                        <a:pt x="70" y="363"/>
                      </a:lnTo>
                      <a:lnTo>
                        <a:pt x="70" y="359"/>
                      </a:lnTo>
                      <a:lnTo>
                        <a:pt x="69" y="356"/>
                      </a:lnTo>
                      <a:lnTo>
                        <a:pt x="67" y="355"/>
                      </a:lnTo>
                      <a:lnTo>
                        <a:pt x="65" y="355"/>
                      </a:lnTo>
                      <a:lnTo>
                        <a:pt x="64" y="355"/>
                      </a:lnTo>
                      <a:lnTo>
                        <a:pt x="64" y="354"/>
                      </a:lnTo>
                      <a:lnTo>
                        <a:pt x="62" y="352"/>
                      </a:lnTo>
                      <a:lnTo>
                        <a:pt x="64" y="351"/>
                      </a:lnTo>
                      <a:lnTo>
                        <a:pt x="66" y="349"/>
                      </a:lnTo>
                      <a:lnTo>
                        <a:pt x="67" y="347"/>
                      </a:lnTo>
                      <a:lnTo>
                        <a:pt x="64" y="346"/>
                      </a:lnTo>
                      <a:lnTo>
                        <a:pt x="61" y="346"/>
                      </a:lnTo>
                      <a:lnTo>
                        <a:pt x="57" y="347"/>
                      </a:lnTo>
                      <a:lnTo>
                        <a:pt x="52" y="345"/>
                      </a:lnTo>
                      <a:lnTo>
                        <a:pt x="51" y="343"/>
                      </a:lnTo>
                      <a:lnTo>
                        <a:pt x="50" y="342"/>
                      </a:lnTo>
                      <a:lnTo>
                        <a:pt x="42" y="337"/>
                      </a:lnTo>
                      <a:lnTo>
                        <a:pt x="40" y="336"/>
                      </a:lnTo>
                      <a:lnTo>
                        <a:pt x="36" y="333"/>
                      </a:lnTo>
                      <a:lnTo>
                        <a:pt x="34" y="332"/>
                      </a:lnTo>
                      <a:lnTo>
                        <a:pt x="33" y="329"/>
                      </a:lnTo>
                      <a:lnTo>
                        <a:pt x="32" y="328"/>
                      </a:lnTo>
                      <a:lnTo>
                        <a:pt x="33" y="327"/>
                      </a:lnTo>
                      <a:lnTo>
                        <a:pt x="32" y="324"/>
                      </a:lnTo>
                      <a:lnTo>
                        <a:pt x="24" y="318"/>
                      </a:lnTo>
                      <a:lnTo>
                        <a:pt x="23" y="316"/>
                      </a:lnTo>
                      <a:lnTo>
                        <a:pt x="18" y="313"/>
                      </a:lnTo>
                      <a:lnTo>
                        <a:pt x="15" y="310"/>
                      </a:lnTo>
                      <a:lnTo>
                        <a:pt x="15" y="309"/>
                      </a:lnTo>
                      <a:lnTo>
                        <a:pt x="18" y="305"/>
                      </a:lnTo>
                      <a:lnTo>
                        <a:pt x="18" y="304"/>
                      </a:lnTo>
                      <a:lnTo>
                        <a:pt x="15" y="303"/>
                      </a:lnTo>
                      <a:lnTo>
                        <a:pt x="14" y="303"/>
                      </a:lnTo>
                      <a:lnTo>
                        <a:pt x="13" y="303"/>
                      </a:lnTo>
                      <a:lnTo>
                        <a:pt x="12" y="299"/>
                      </a:lnTo>
                      <a:lnTo>
                        <a:pt x="10" y="298"/>
                      </a:lnTo>
                      <a:lnTo>
                        <a:pt x="5" y="291"/>
                      </a:lnTo>
                      <a:lnTo>
                        <a:pt x="3" y="291"/>
                      </a:lnTo>
                      <a:lnTo>
                        <a:pt x="1" y="290"/>
                      </a:lnTo>
                      <a:lnTo>
                        <a:pt x="0" y="288"/>
                      </a:lnTo>
                      <a:lnTo>
                        <a:pt x="3" y="279"/>
                      </a:lnTo>
                      <a:lnTo>
                        <a:pt x="4" y="279"/>
                      </a:lnTo>
                      <a:lnTo>
                        <a:pt x="4" y="277"/>
                      </a:lnTo>
                      <a:lnTo>
                        <a:pt x="5" y="276"/>
                      </a:lnTo>
                      <a:lnTo>
                        <a:pt x="4" y="271"/>
                      </a:lnTo>
                      <a:lnTo>
                        <a:pt x="1" y="265"/>
                      </a:lnTo>
                      <a:lnTo>
                        <a:pt x="1" y="263"/>
                      </a:lnTo>
                      <a:lnTo>
                        <a:pt x="0" y="261"/>
                      </a:lnTo>
                      <a:lnTo>
                        <a:pt x="0" y="260"/>
                      </a:lnTo>
                      <a:lnTo>
                        <a:pt x="4" y="261"/>
                      </a:lnTo>
                      <a:lnTo>
                        <a:pt x="6" y="261"/>
                      </a:lnTo>
                      <a:lnTo>
                        <a:pt x="8" y="260"/>
                      </a:lnTo>
                      <a:lnTo>
                        <a:pt x="20" y="255"/>
                      </a:lnTo>
                      <a:lnTo>
                        <a:pt x="22" y="253"/>
                      </a:lnTo>
                      <a:lnTo>
                        <a:pt x="22" y="252"/>
                      </a:lnTo>
                      <a:lnTo>
                        <a:pt x="22" y="243"/>
                      </a:lnTo>
                      <a:lnTo>
                        <a:pt x="22" y="242"/>
                      </a:lnTo>
                      <a:lnTo>
                        <a:pt x="22" y="241"/>
                      </a:lnTo>
                      <a:lnTo>
                        <a:pt x="22" y="239"/>
                      </a:lnTo>
                      <a:lnTo>
                        <a:pt x="23" y="238"/>
                      </a:lnTo>
                      <a:lnTo>
                        <a:pt x="24" y="237"/>
                      </a:lnTo>
                      <a:lnTo>
                        <a:pt x="26" y="237"/>
                      </a:lnTo>
                      <a:lnTo>
                        <a:pt x="27" y="237"/>
                      </a:lnTo>
                      <a:lnTo>
                        <a:pt x="29" y="237"/>
                      </a:lnTo>
                      <a:lnTo>
                        <a:pt x="31" y="235"/>
                      </a:lnTo>
                      <a:lnTo>
                        <a:pt x="31" y="234"/>
                      </a:lnTo>
                      <a:lnTo>
                        <a:pt x="31" y="233"/>
                      </a:lnTo>
                      <a:lnTo>
                        <a:pt x="28" y="224"/>
                      </a:lnTo>
                      <a:lnTo>
                        <a:pt x="27" y="221"/>
                      </a:lnTo>
                      <a:lnTo>
                        <a:pt x="26" y="219"/>
                      </a:lnTo>
                      <a:lnTo>
                        <a:pt x="24" y="218"/>
                      </a:lnTo>
                      <a:lnTo>
                        <a:pt x="24" y="216"/>
                      </a:lnTo>
                      <a:lnTo>
                        <a:pt x="24" y="215"/>
                      </a:lnTo>
                      <a:lnTo>
                        <a:pt x="26" y="214"/>
                      </a:lnTo>
                      <a:lnTo>
                        <a:pt x="27" y="213"/>
                      </a:lnTo>
                      <a:lnTo>
                        <a:pt x="29" y="208"/>
                      </a:lnTo>
                      <a:lnTo>
                        <a:pt x="31" y="197"/>
                      </a:lnTo>
                      <a:lnTo>
                        <a:pt x="31" y="196"/>
                      </a:lnTo>
                      <a:lnTo>
                        <a:pt x="33" y="192"/>
                      </a:lnTo>
                      <a:lnTo>
                        <a:pt x="34" y="192"/>
                      </a:lnTo>
                      <a:lnTo>
                        <a:pt x="34" y="190"/>
                      </a:lnTo>
                      <a:lnTo>
                        <a:pt x="36" y="188"/>
                      </a:lnTo>
                      <a:lnTo>
                        <a:pt x="37" y="188"/>
                      </a:lnTo>
                      <a:lnTo>
                        <a:pt x="43" y="192"/>
                      </a:lnTo>
                      <a:lnTo>
                        <a:pt x="45" y="194"/>
                      </a:lnTo>
                      <a:lnTo>
                        <a:pt x="46" y="197"/>
                      </a:lnTo>
                      <a:lnTo>
                        <a:pt x="47" y="197"/>
                      </a:lnTo>
                      <a:lnTo>
                        <a:pt x="47" y="199"/>
                      </a:lnTo>
                      <a:lnTo>
                        <a:pt x="45" y="201"/>
                      </a:lnTo>
                      <a:lnTo>
                        <a:pt x="45" y="202"/>
                      </a:lnTo>
                      <a:lnTo>
                        <a:pt x="47" y="204"/>
                      </a:lnTo>
                      <a:lnTo>
                        <a:pt x="50" y="202"/>
                      </a:lnTo>
                      <a:lnTo>
                        <a:pt x="57" y="196"/>
                      </a:lnTo>
                      <a:lnTo>
                        <a:pt x="56" y="187"/>
                      </a:lnTo>
                      <a:lnTo>
                        <a:pt x="55" y="186"/>
                      </a:lnTo>
                      <a:lnTo>
                        <a:pt x="54" y="185"/>
                      </a:lnTo>
                      <a:lnTo>
                        <a:pt x="52" y="185"/>
                      </a:lnTo>
                      <a:lnTo>
                        <a:pt x="51" y="183"/>
                      </a:lnTo>
                      <a:lnTo>
                        <a:pt x="51" y="182"/>
                      </a:lnTo>
                      <a:lnTo>
                        <a:pt x="51" y="181"/>
                      </a:lnTo>
                      <a:lnTo>
                        <a:pt x="56" y="178"/>
                      </a:lnTo>
                      <a:lnTo>
                        <a:pt x="54" y="169"/>
                      </a:lnTo>
                      <a:lnTo>
                        <a:pt x="55" y="168"/>
                      </a:lnTo>
                      <a:lnTo>
                        <a:pt x="56" y="166"/>
                      </a:lnTo>
                      <a:lnTo>
                        <a:pt x="57" y="162"/>
                      </a:lnTo>
                      <a:lnTo>
                        <a:pt x="64" y="158"/>
                      </a:lnTo>
                      <a:lnTo>
                        <a:pt x="67" y="149"/>
                      </a:lnTo>
                      <a:lnTo>
                        <a:pt x="73" y="143"/>
                      </a:lnTo>
                      <a:lnTo>
                        <a:pt x="73" y="141"/>
                      </a:lnTo>
                      <a:lnTo>
                        <a:pt x="74" y="141"/>
                      </a:lnTo>
                      <a:lnTo>
                        <a:pt x="76" y="143"/>
                      </a:lnTo>
                      <a:lnTo>
                        <a:pt x="78" y="143"/>
                      </a:lnTo>
                      <a:lnTo>
                        <a:pt x="79" y="147"/>
                      </a:lnTo>
                      <a:lnTo>
                        <a:pt x="79" y="148"/>
                      </a:lnTo>
                      <a:lnTo>
                        <a:pt x="80" y="148"/>
                      </a:lnTo>
                      <a:lnTo>
                        <a:pt x="81" y="148"/>
                      </a:lnTo>
                      <a:lnTo>
                        <a:pt x="83" y="147"/>
                      </a:lnTo>
                      <a:lnTo>
                        <a:pt x="85" y="143"/>
                      </a:lnTo>
                      <a:lnTo>
                        <a:pt x="88" y="141"/>
                      </a:lnTo>
                      <a:lnTo>
                        <a:pt x="89" y="141"/>
                      </a:lnTo>
                      <a:lnTo>
                        <a:pt x="92" y="141"/>
                      </a:lnTo>
                      <a:lnTo>
                        <a:pt x="97" y="131"/>
                      </a:lnTo>
                      <a:lnTo>
                        <a:pt x="101" y="125"/>
                      </a:lnTo>
                      <a:lnTo>
                        <a:pt x="103" y="122"/>
                      </a:lnTo>
                      <a:lnTo>
                        <a:pt x="104" y="121"/>
                      </a:lnTo>
                      <a:lnTo>
                        <a:pt x="109" y="115"/>
                      </a:lnTo>
                      <a:lnTo>
                        <a:pt x="113" y="112"/>
                      </a:lnTo>
                      <a:lnTo>
                        <a:pt x="116" y="102"/>
                      </a:lnTo>
                      <a:lnTo>
                        <a:pt x="116" y="101"/>
                      </a:lnTo>
                      <a:lnTo>
                        <a:pt x="114" y="87"/>
                      </a:lnTo>
                      <a:lnTo>
                        <a:pt x="114" y="82"/>
                      </a:lnTo>
                      <a:lnTo>
                        <a:pt x="113" y="82"/>
                      </a:lnTo>
                      <a:lnTo>
                        <a:pt x="113" y="80"/>
                      </a:lnTo>
                      <a:lnTo>
                        <a:pt x="117" y="75"/>
                      </a:lnTo>
                      <a:lnTo>
                        <a:pt x="118" y="74"/>
                      </a:lnTo>
                      <a:lnTo>
                        <a:pt x="118" y="73"/>
                      </a:lnTo>
                      <a:lnTo>
                        <a:pt x="117" y="66"/>
                      </a:lnTo>
                      <a:lnTo>
                        <a:pt x="117" y="65"/>
                      </a:lnTo>
                      <a:lnTo>
                        <a:pt x="117" y="64"/>
                      </a:lnTo>
                      <a:lnTo>
                        <a:pt x="117" y="60"/>
                      </a:lnTo>
                      <a:lnTo>
                        <a:pt x="117" y="54"/>
                      </a:lnTo>
                      <a:lnTo>
                        <a:pt x="118" y="50"/>
                      </a:lnTo>
                      <a:lnTo>
                        <a:pt x="120" y="44"/>
                      </a:lnTo>
                      <a:lnTo>
                        <a:pt x="120" y="42"/>
                      </a:lnTo>
                      <a:lnTo>
                        <a:pt x="121" y="42"/>
                      </a:lnTo>
                      <a:lnTo>
                        <a:pt x="122" y="39"/>
                      </a:lnTo>
                      <a:lnTo>
                        <a:pt x="122" y="36"/>
                      </a:lnTo>
                      <a:lnTo>
                        <a:pt x="122" y="35"/>
                      </a:lnTo>
                      <a:lnTo>
                        <a:pt x="121" y="31"/>
                      </a:lnTo>
                      <a:lnTo>
                        <a:pt x="120" y="28"/>
                      </a:lnTo>
                      <a:lnTo>
                        <a:pt x="120" y="27"/>
                      </a:lnTo>
                      <a:lnTo>
                        <a:pt x="120" y="23"/>
                      </a:lnTo>
                      <a:lnTo>
                        <a:pt x="120" y="18"/>
                      </a:lnTo>
                      <a:lnTo>
                        <a:pt x="118" y="17"/>
                      </a:lnTo>
                      <a:lnTo>
                        <a:pt x="113" y="9"/>
                      </a:lnTo>
                      <a:lnTo>
                        <a:pt x="112" y="8"/>
                      </a:lnTo>
                      <a:lnTo>
                        <a:pt x="112" y="7"/>
                      </a:lnTo>
                      <a:lnTo>
                        <a:pt x="114" y="4"/>
                      </a:lnTo>
                      <a:lnTo>
                        <a:pt x="114" y="3"/>
                      </a:lnTo>
                      <a:lnTo>
                        <a:pt x="117" y="3"/>
                      </a:lnTo>
                      <a:lnTo>
                        <a:pt x="118" y="3"/>
                      </a:lnTo>
                      <a:lnTo>
                        <a:pt x="120" y="2"/>
                      </a:lnTo>
                      <a:lnTo>
                        <a:pt x="122" y="0"/>
                      </a:lnTo>
                      <a:close/>
                    </a:path>
                  </a:pathLst>
                </a:custGeom>
                <a:solidFill>
                  <a:srgbClr val="BFFF8C"/>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18" name="Freeform 205"/>
                <p:cNvSpPr>
                  <a:spLocks noEditPoints="1"/>
                </p:cNvSpPr>
                <p:nvPr/>
              </p:nvSpPr>
              <p:spPr bwMode="auto">
                <a:xfrm>
                  <a:off x="6348413" y="2111375"/>
                  <a:ext cx="685800" cy="777875"/>
                </a:xfrm>
                <a:custGeom>
                  <a:avLst/>
                  <a:gdLst>
                    <a:gd name="T0" fmla="*/ 426 w 432"/>
                    <a:gd name="T1" fmla="*/ 169 h 490"/>
                    <a:gd name="T2" fmla="*/ 423 w 432"/>
                    <a:gd name="T3" fmla="*/ 159 h 490"/>
                    <a:gd name="T4" fmla="*/ 145 w 432"/>
                    <a:gd name="T5" fmla="*/ 35 h 490"/>
                    <a:gd name="T6" fmla="*/ 149 w 432"/>
                    <a:gd name="T7" fmla="*/ 28 h 490"/>
                    <a:gd name="T8" fmla="*/ 150 w 432"/>
                    <a:gd name="T9" fmla="*/ 32 h 490"/>
                    <a:gd name="T10" fmla="*/ 140 w 432"/>
                    <a:gd name="T11" fmla="*/ 31 h 490"/>
                    <a:gd name="T12" fmla="*/ 137 w 432"/>
                    <a:gd name="T13" fmla="*/ 41 h 490"/>
                    <a:gd name="T14" fmla="*/ 133 w 432"/>
                    <a:gd name="T15" fmla="*/ 56 h 490"/>
                    <a:gd name="T16" fmla="*/ 149 w 432"/>
                    <a:gd name="T17" fmla="*/ 46 h 490"/>
                    <a:gd name="T18" fmla="*/ 169 w 432"/>
                    <a:gd name="T19" fmla="*/ 55 h 490"/>
                    <a:gd name="T20" fmla="*/ 251 w 432"/>
                    <a:gd name="T21" fmla="*/ 92 h 490"/>
                    <a:gd name="T22" fmla="*/ 295 w 432"/>
                    <a:gd name="T23" fmla="*/ 106 h 490"/>
                    <a:gd name="T24" fmla="*/ 328 w 432"/>
                    <a:gd name="T25" fmla="*/ 110 h 490"/>
                    <a:gd name="T26" fmla="*/ 344 w 432"/>
                    <a:gd name="T27" fmla="*/ 125 h 490"/>
                    <a:gd name="T28" fmla="*/ 358 w 432"/>
                    <a:gd name="T29" fmla="*/ 173 h 490"/>
                    <a:gd name="T30" fmla="*/ 367 w 432"/>
                    <a:gd name="T31" fmla="*/ 187 h 490"/>
                    <a:gd name="T32" fmla="*/ 365 w 432"/>
                    <a:gd name="T33" fmla="*/ 214 h 490"/>
                    <a:gd name="T34" fmla="*/ 359 w 432"/>
                    <a:gd name="T35" fmla="*/ 229 h 490"/>
                    <a:gd name="T36" fmla="*/ 354 w 432"/>
                    <a:gd name="T37" fmla="*/ 248 h 490"/>
                    <a:gd name="T38" fmla="*/ 359 w 432"/>
                    <a:gd name="T39" fmla="*/ 260 h 490"/>
                    <a:gd name="T40" fmla="*/ 372 w 432"/>
                    <a:gd name="T41" fmla="*/ 246 h 490"/>
                    <a:gd name="T42" fmla="*/ 380 w 432"/>
                    <a:gd name="T43" fmla="*/ 225 h 490"/>
                    <a:gd name="T44" fmla="*/ 394 w 432"/>
                    <a:gd name="T45" fmla="*/ 219 h 490"/>
                    <a:gd name="T46" fmla="*/ 396 w 432"/>
                    <a:gd name="T47" fmla="*/ 207 h 490"/>
                    <a:gd name="T48" fmla="*/ 403 w 432"/>
                    <a:gd name="T49" fmla="*/ 188 h 490"/>
                    <a:gd name="T50" fmla="*/ 412 w 432"/>
                    <a:gd name="T51" fmla="*/ 177 h 490"/>
                    <a:gd name="T52" fmla="*/ 422 w 432"/>
                    <a:gd name="T53" fmla="*/ 178 h 490"/>
                    <a:gd name="T54" fmla="*/ 418 w 432"/>
                    <a:gd name="T55" fmla="*/ 191 h 490"/>
                    <a:gd name="T56" fmla="*/ 412 w 432"/>
                    <a:gd name="T57" fmla="*/ 204 h 490"/>
                    <a:gd name="T58" fmla="*/ 409 w 432"/>
                    <a:gd name="T59" fmla="*/ 219 h 490"/>
                    <a:gd name="T60" fmla="*/ 400 w 432"/>
                    <a:gd name="T61" fmla="*/ 238 h 490"/>
                    <a:gd name="T62" fmla="*/ 392 w 432"/>
                    <a:gd name="T63" fmla="*/ 262 h 490"/>
                    <a:gd name="T64" fmla="*/ 392 w 432"/>
                    <a:gd name="T65" fmla="*/ 285 h 490"/>
                    <a:gd name="T66" fmla="*/ 385 w 432"/>
                    <a:gd name="T67" fmla="*/ 304 h 490"/>
                    <a:gd name="T68" fmla="*/ 381 w 432"/>
                    <a:gd name="T69" fmla="*/ 324 h 490"/>
                    <a:gd name="T70" fmla="*/ 384 w 432"/>
                    <a:gd name="T71" fmla="*/ 352 h 490"/>
                    <a:gd name="T72" fmla="*/ 375 w 432"/>
                    <a:gd name="T73" fmla="*/ 383 h 490"/>
                    <a:gd name="T74" fmla="*/ 376 w 432"/>
                    <a:gd name="T75" fmla="*/ 407 h 490"/>
                    <a:gd name="T76" fmla="*/ 378 w 432"/>
                    <a:gd name="T77" fmla="*/ 423 h 490"/>
                    <a:gd name="T78" fmla="*/ 389 w 432"/>
                    <a:gd name="T79" fmla="*/ 444 h 490"/>
                    <a:gd name="T80" fmla="*/ 387 w 432"/>
                    <a:gd name="T81" fmla="*/ 464 h 490"/>
                    <a:gd name="T82" fmla="*/ 359 w 432"/>
                    <a:gd name="T83" fmla="*/ 478 h 490"/>
                    <a:gd name="T84" fmla="*/ 293 w 432"/>
                    <a:gd name="T85" fmla="*/ 483 h 490"/>
                    <a:gd name="T86" fmla="*/ 253 w 432"/>
                    <a:gd name="T87" fmla="*/ 486 h 490"/>
                    <a:gd name="T88" fmla="*/ 212 w 432"/>
                    <a:gd name="T89" fmla="*/ 488 h 490"/>
                    <a:gd name="T90" fmla="*/ 180 w 432"/>
                    <a:gd name="T91" fmla="*/ 490 h 490"/>
                    <a:gd name="T92" fmla="*/ 142 w 432"/>
                    <a:gd name="T93" fmla="*/ 451 h 490"/>
                    <a:gd name="T94" fmla="*/ 140 w 432"/>
                    <a:gd name="T95" fmla="*/ 406 h 490"/>
                    <a:gd name="T96" fmla="*/ 112 w 432"/>
                    <a:gd name="T97" fmla="*/ 333 h 490"/>
                    <a:gd name="T98" fmla="*/ 75 w 432"/>
                    <a:gd name="T99" fmla="*/ 302 h 490"/>
                    <a:gd name="T100" fmla="*/ 43 w 432"/>
                    <a:gd name="T101" fmla="*/ 277 h 490"/>
                    <a:gd name="T102" fmla="*/ 9 w 432"/>
                    <a:gd name="T103" fmla="*/ 227 h 490"/>
                    <a:gd name="T104" fmla="*/ 1 w 432"/>
                    <a:gd name="T105" fmla="*/ 169 h 490"/>
                    <a:gd name="T106" fmla="*/ 38 w 432"/>
                    <a:gd name="T107" fmla="*/ 116 h 490"/>
                    <a:gd name="T108" fmla="*/ 38 w 432"/>
                    <a:gd name="T109" fmla="*/ 70 h 490"/>
                    <a:gd name="T110" fmla="*/ 44 w 432"/>
                    <a:gd name="T111" fmla="*/ 46 h 490"/>
                    <a:gd name="T112" fmla="*/ 71 w 432"/>
                    <a:gd name="T113" fmla="*/ 47 h 490"/>
                    <a:gd name="T114" fmla="*/ 91 w 432"/>
                    <a:gd name="T115" fmla="*/ 38 h 490"/>
                    <a:gd name="T116" fmla="*/ 105 w 432"/>
                    <a:gd name="T117" fmla="*/ 31 h 490"/>
                    <a:gd name="T118" fmla="*/ 119 w 432"/>
                    <a:gd name="T119" fmla="*/ 25 h 490"/>
                    <a:gd name="T120" fmla="*/ 131 w 432"/>
                    <a:gd name="T121" fmla="*/ 18 h 490"/>
                    <a:gd name="T122" fmla="*/ 151 w 432"/>
                    <a:gd name="T123" fmla="*/ 17 h 490"/>
                    <a:gd name="T124" fmla="*/ 163 w 432"/>
                    <a:gd name="T125" fmla="*/ 3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2" h="490">
                      <a:moveTo>
                        <a:pt x="386" y="201"/>
                      </a:moveTo>
                      <a:lnTo>
                        <a:pt x="386" y="200"/>
                      </a:lnTo>
                      <a:lnTo>
                        <a:pt x="386" y="201"/>
                      </a:lnTo>
                      <a:close/>
                      <a:moveTo>
                        <a:pt x="432" y="158"/>
                      </a:moveTo>
                      <a:lnTo>
                        <a:pt x="432" y="159"/>
                      </a:lnTo>
                      <a:lnTo>
                        <a:pt x="431" y="158"/>
                      </a:lnTo>
                      <a:lnTo>
                        <a:pt x="431" y="159"/>
                      </a:lnTo>
                      <a:lnTo>
                        <a:pt x="429" y="160"/>
                      </a:lnTo>
                      <a:lnTo>
                        <a:pt x="428" y="163"/>
                      </a:lnTo>
                      <a:lnTo>
                        <a:pt x="428" y="164"/>
                      </a:lnTo>
                      <a:lnTo>
                        <a:pt x="428" y="166"/>
                      </a:lnTo>
                      <a:lnTo>
                        <a:pt x="428" y="167"/>
                      </a:lnTo>
                      <a:lnTo>
                        <a:pt x="427" y="167"/>
                      </a:lnTo>
                      <a:lnTo>
                        <a:pt x="426" y="168"/>
                      </a:lnTo>
                      <a:lnTo>
                        <a:pt x="426" y="169"/>
                      </a:lnTo>
                      <a:lnTo>
                        <a:pt x="427" y="171"/>
                      </a:lnTo>
                      <a:lnTo>
                        <a:pt x="426" y="171"/>
                      </a:lnTo>
                      <a:lnTo>
                        <a:pt x="424" y="169"/>
                      </a:lnTo>
                      <a:lnTo>
                        <a:pt x="424" y="168"/>
                      </a:lnTo>
                      <a:lnTo>
                        <a:pt x="423" y="167"/>
                      </a:lnTo>
                      <a:lnTo>
                        <a:pt x="422" y="167"/>
                      </a:lnTo>
                      <a:lnTo>
                        <a:pt x="422" y="166"/>
                      </a:lnTo>
                      <a:lnTo>
                        <a:pt x="422" y="164"/>
                      </a:lnTo>
                      <a:lnTo>
                        <a:pt x="422" y="163"/>
                      </a:lnTo>
                      <a:lnTo>
                        <a:pt x="422" y="162"/>
                      </a:lnTo>
                      <a:lnTo>
                        <a:pt x="422" y="160"/>
                      </a:lnTo>
                      <a:lnTo>
                        <a:pt x="422" y="159"/>
                      </a:lnTo>
                      <a:lnTo>
                        <a:pt x="422" y="158"/>
                      </a:lnTo>
                      <a:lnTo>
                        <a:pt x="423" y="158"/>
                      </a:lnTo>
                      <a:lnTo>
                        <a:pt x="423" y="159"/>
                      </a:lnTo>
                      <a:lnTo>
                        <a:pt x="424" y="159"/>
                      </a:lnTo>
                      <a:lnTo>
                        <a:pt x="426" y="159"/>
                      </a:lnTo>
                      <a:lnTo>
                        <a:pt x="426" y="158"/>
                      </a:lnTo>
                      <a:lnTo>
                        <a:pt x="427" y="158"/>
                      </a:lnTo>
                      <a:lnTo>
                        <a:pt x="428" y="158"/>
                      </a:lnTo>
                      <a:lnTo>
                        <a:pt x="428" y="159"/>
                      </a:lnTo>
                      <a:lnTo>
                        <a:pt x="429" y="158"/>
                      </a:lnTo>
                      <a:lnTo>
                        <a:pt x="429" y="157"/>
                      </a:lnTo>
                      <a:lnTo>
                        <a:pt x="431" y="157"/>
                      </a:lnTo>
                      <a:lnTo>
                        <a:pt x="432" y="158"/>
                      </a:lnTo>
                      <a:close/>
                      <a:moveTo>
                        <a:pt x="150" y="33"/>
                      </a:moveTo>
                      <a:lnTo>
                        <a:pt x="149" y="33"/>
                      </a:lnTo>
                      <a:lnTo>
                        <a:pt x="147" y="33"/>
                      </a:lnTo>
                      <a:lnTo>
                        <a:pt x="146" y="33"/>
                      </a:lnTo>
                      <a:lnTo>
                        <a:pt x="145" y="35"/>
                      </a:lnTo>
                      <a:lnTo>
                        <a:pt x="143" y="36"/>
                      </a:lnTo>
                      <a:lnTo>
                        <a:pt x="143" y="37"/>
                      </a:lnTo>
                      <a:lnTo>
                        <a:pt x="142" y="37"/>
                      </a:lnTo>
                      <a:lnTo>
                        <a:pt x="142" y="36"/>
                      </a:lnTo>
                      <a:lnTo>
                        <a:pt x="142" y="35"/>
                      </a:lnTo>
                      <a:lnTo>
                        <a:pt x="141" y="35"/>
                      </a:lnTo>
                      <a:lnTo>
                        <a:pt x="141" y="33"/>
                      </a:lnTo>
                      <a:lnTo>
                        <a:pt x="142" y="33"/>
                      </a:lnTo>
                      <a:lnTo>
                        <a:pt x="143" y="32"/>
                      </a:lnTo>
                      <a:lnTo>
                        <a:pt x="145" y="32"/>
                      </a:lnTo>
                      <a:lnTo>
                        <a:pt x="146" y="31"/>
                      </a:lnTo>
                      <a:lnTo>
                        <a:pt x="146" y="30"/>
                      </a:lnTo>
                      <a:lnTo>
                        <a:pt x="147" y="30"/>
                      </a:lnTo>
                      <a:lnTo>
                        <a:pt x="147" y="28"/>
                      </a:lnTo>
                      <a:lnTo>
                        <a:pt x="149" y="28"/>
                      </a:lnTo>
                      <a:lnTo>
                        <a:pt x="150" y="27"/>
                      </a:lnTo>
                      <a:lnTo>
                        <a:pt x="151" y="26"/>
                      </a:lnTo>
                      <a:lnTo>
                        <a:pt x="151" y="25"/>
                      </a:lnTo>
                      <a:lnTo>
                        <a:pt x="152" y="23"/>
                      </a:lnTo>
                      <a:lnTo>
                        <a:pt x="154" y="23"/>
                      </a:lnTo>
                      <a:lnTo>
                        <a:pt x="155" y="25"/>
                      </a:lnTo>
                      <a:lnTo>
                        <a:pt x="156" y="26"/>
                      </a:lnTo>
                      <a:lnTo>
                        <a:pt x="156" y="27"/>
                      </a:lnTo>
                      <a:lnTo>
                        <a:pt x="155" y="27"/>
                      </a:lnTo>
                      <a:lnTo>
                        <a:pt x="154" y="27"/>
                      </a:lnTo>
                      <a:lnTo>
                        <a:pt x="152" y="27"/>
                      </a:lnTo>
                      <a:lnTo>
                        <a:pt x="150" y="28"/>
                      </a:lnTo>
                      <a:lnTo>
                        <a:pt x="149" y="30"/>
                      </a:lnTo>
                      <a:lnTo>
                        <a:pt x="149" y="31"/>
                      </a:lnTo>
                      <a:lnTo>
                        <a:pt x="150" y="32"/>
                      </a:lnTo>
                      <a:lnTo>
                        <a:pt x="151" y="32"/>
                      </a:lnTo>
                      <a:lnTo>
                        <a:pt x="150" y="32"/>
                      </a:lnTo>
                      <a:lnTo>
                        <a:pt x="150" y="33"/>
                      </a:lnTo>
                      <a:close/>
                      <a:moveTo>
                        <a:pt x="140" y="17"/>
                      </a:moveTo>
                      <a:lnTo>
                        <a:pt x="141" y="18"/>
                      </a:lnTo>
                      <a:lnTo>
                        <a:pt x="142" y="21"/>
                      </a:lnTo>
                      <a:lnTo>
                        <a:pt x="143" y="21"/>
                      </a:lnTo>
                      <a:lnTo>
                        <a:pt x="143" y="22"/>
                      </a:lnTo>
                      <a:lnTo>
                        <a:pt x="143" y="23"/>
                      </a:lnTo>
                      <a:lnTo>
                        <a:pt x="142" y="23"/>
                      </a:lnTo>
                      <a:lnTo>
                        <a:pt x="141" y="26"/>
                      </a:lnTo>
                      <a:lnTo>
                        <a:pt x="141" y="27"/>
                      </a:lnTo>
                      <a:lnTo>
                        <a:pt x="141" y="28"/>
                      </a:lnTo>
                      <a:lnTo>
                        <a:pt x="141" y="30"/>
                      </a:lnTo>
                      <a:lnTo>
                        <a:pt x="140" y="31"/>
                      </a:lnTo>
                      <a:lnTo>
                        <a:pt x="138" y="31"/>
                      </a:lnTo>
                      <a:lnTo>
                        <a:pt x="138" y="32"/>
                      </a:lnTo>
                      <a:lnTo>
                        <a:pt x="138" y="33"/>
                      </a:lnTo>
                      <a:lnTo>
                        <a:pt x="137" y="33"/>
                      </a:lnTo>
                      <a:lnTo>
                        <a:pt x="136" y="35"/>
                      </a:lnTo>
                      <a:lnTo>
                        <a:pt x="137" y="35"/>
                      </a:lnTo>
                      <a:lnTo>
                        <a:pt x="137" y="36"/>
                      </a:lnTo>
                      <a:lnTo>
                        <a:pt x="136" y="36"/>
                      </a:lnTo>
                      <a:lnTo>
                        <a:pt x="136" y="37"/>
                      </a:lnTo>
                      <a:lnTo>
                        <a:pt x="135" y="37"/>
                      </a:lnTo>
                      <a:lnTo>
                        <a:pt x="135" y="38"/>
                      </a:lnTo>
                      <a:lnTo>
                        <a:pt x="136" y="38"/>
                      </a:lnTo>
                      <a:lnTo>
                        <a:pt x="136" y="40"/>
                      </a:lnTo>
                      <a:lnTo>
                        <a:pt x="136" y="41"/>
                      </a:lnTo>
                      <a:lnTo>
                        <a:pt x="137" y="41"/>
                      </a:lnTo>
                      <a:lnTo>
                        <a:pt x="137" y="42"/>
                      </a:lnTo>
                      <a:lnTo>
                        <a:pt x="137" y="44"/>
                      </a:lnTo>
                      <a:lnTo>
                        <a:pt x="137" y="45"/>
                      </a:lnTo>
                      <a:lnTo>
                        <a:pt x="136" y="45"/>
                      </a:lnTo>
                      <a:lnTo>
                        <a:pt x="136" y="46"/>
                      </a:lnTo>
                      <a:lnTo>
                        <a:pt x="135" y="46"/>
                      </a:lnTo>
                      <a:lnTo>
                        <a:pt x="135" y="47"/>
                      </a:lnTo>
                      <a:lnTo>
                        <a:pt x="133" y="47"/>
                      </a:lnTo>
                      <a:lnTo>
                        <a:pt x="133" y="50"/>
                      </a:lnTo>
                      <a:lnTo>
                        <a:pt x="133" y="51"/>
                      </a:lnTo>
                      <a:lnTo>
                        <a:pt x="132" y="52"/>
                      </a:lnTo>
                      <a:lnTo>
                        <a:pt x="131" y="54"/>
                      </a:lnTo>
                      <a:lnTo>
                        <a:pt x="132" y="55"/>
                      </a:lnTo>
                      <a:lnTo>
                        <a:pt x="133" y="55"/>
                      </a:lnTo>
                      <a:lnTo>
                        <a:pt x="133" y="56"/>
                      </a:lnTo>
                      <a:lnTo>
                        <a:pt x="135" y="56"/>
                      </a:lnTo>
                      <a:lnTo>
                        <a:pt x="135" y="55"/>
                      </a:lnTo>
                      <a:lnTo>
                        <a:pt x="136" y="55"/>
                      </a:lnTo>
                      <a:lnTo>
                        <a:pt x="136" y="54"/>
                      </a:lnTo>
                      <a:lnTo>
                        <a:pt x="137" y="54"/>
                      </a:lnTo>
                      <a:lnTo>
                        <a:pt x="138" y="52"/>
                      </a:lnTo>
                      <a:lnTo>
                        <a:pt x="140" y="52"/>
                      </a:lnTo>
                      <a:lnTo>
                        <a:pt x="140" y="51"/>
                      </a:lnTo>
                      <a:lnTo>
                        <a:pt x="142" y="51"/>
                      </a:lnTo>
                      <a:lnTo>
                        <a:pt x="143" y="50"/>
                      </a:lnTo>
                      <a:lnTo>
                        <a:pt x="145" y="49"/>
                      </a:lnTo>
                      <a:lnTo>
                        <a:pt x="145" y="46"/>
                      </a:lnTo>
                      <a:lnTo>
                        <a:pt x="146" y="44"/>
                      </a:lnTo>
                      <a:lnTo>
                        <a:pt x="147" y="45"/>
                      </a:lnTo>
                      <a:lnTo>
                        <a:pt x="149" y="46"/>
                      </a:lnTo>
                      <a:lnTo>
                        <a:pt x="151" y="49"/>
                      </a:lnTo>
                      <a:lnTo>
                        <a:pt x="152" y="49"/>
                      </a:lnTo>
                      <a:lnTo>
                        <a:pt x="154" y="50"/>
                      </a:lnTo>
                      <a:lnTo>
                        <a:pt x="155" y="51"/>
                      </a:lnTo>
                      <a:lnTo>
                        <a:pt x="156" y="51"/>
                      </a:lnTo>
                      <a:lnTo>
                        <a:pt x="156" y="52"/>
                      </a:lnTo>
                      <a:lnTo>
                        <a:pt x="157" y="52"/>
                      </a:lnTo>
                      <a:lnTo>
                        <a:pt x="159" y="54"/>
                      </a:lnTo>
                      <a:lnTo>
                        <a:pt x="160" y="55"/>
                      </a:lnTo>
                      <a:lnTo>
                        <a:pt x="161" y="54"/>
                      </a:lnTo>
                      <a:lnTo>
                        <a:pt x="163" y="54"/>
                      </a:lnTo>
                      <a:lnTo>
                        <a:pt x="164" y="55"/>
                      </a:lnTo>
                      <a:lnTo>
                        <a:pt x="165" y="55"/>
                      </a:lnTo>
                      <a:lnTo>
                        <a:pt x="168" y="56"/>
                      </a:lnTo>
                      <a:lnTo>
                        <a:pt x="169" y="55"/>
                      </a:lnTo>
                      <a:lnTo>
                        <a:pt x="169" y="56"/>
                      </a:lnTo>
                      <a:lnTo>
                        <a:pt x="170" y="58"/>
                      </a:lnTo>
                      <a:lnTo>
                        <a:pt x="171" y="58"/>
                      </a:lnTo>
                      <a:lnTo>
                        <a:pt x="173" y="58"/>
                      </a:lnTo>
                      <a:lnTo>
                        <a:pt x="176" y="60"/>
                      </a:lnTo>
                      <a:lnTo>
                        <a:pt x="178" y="60"/>
                      </a:lnTo>
                      <a:lnTo>
                        <a:pt x="184" y="64"/>
                      </a:lnTo>
                      <a:lnTo>
                        <a:pt x="187" y="68"/>
                      </a:lnTo>
                      <a:lnTo>
                        <a:pt x="189" y="74"/>
                      </a:lnTo>
                      <a:lnTo>
                        <a:pt x="190" y="77"/>
                      </a:lnTo>
                      <a:lnTo>
                        <a:pt x="190" y="79"/>
                      </a:lnTo>
                      <a:lnTo>
                        <a:pt x="204" y="82"/>
                      </a:lnTo>
                      <a:lnTo>
                        <a:pt x="206" y="82"/>
                      </a:lnTo>
                      <a:lnTo>
                        <a:pt x="250" y="92"/>
                      </a:lnTo>
                      <a:lnTo>
                        <a:pt x="251" y="92"/>
                      </a:lnTo>
                      <a:lnTo>
                        <a:pt x="255" y="93"/>
                      </a:lnTo>
                      <a:lnTo>
                        <a:pt x="257" y="93"/>
                      </a:lnTo>
                      <a:lnTo>
                        <a:pt x="259" y="93"/>
                      </a:lnTo>
                      <a:lnTo>
                        <a:pt x="262" y="94"/>
                      </a:lnTo>
                      <a:lnTo>
                        <a:pt x="267" y="96"/>
                      </a:lnTo>
                      <a:lnTo>
                        <a:pt x="272" y="98"/>
                      </a:lnTo>
                      <a:lnTo>
                        <a:pt x="274" y="101"/>
                      </a:lnTo>
                      <a:lnTo>
                        <a:pt x="276" y="101"/>
                      </a:lnTo>
                      <a:lnTo>
                        <a:pt x="282" y="105"/>
                      </a:lnTo>
                      <a:lnTo>
                        <a:pt x="284" y="106"/>
                      </a:lnTo>
                      <a:lnTo>
                        <a:pt x="287" y="106"/>
                      </a:lnTo>
                      <a:lnTo>
                        <a:pt x="290" y="105"/>
                      </a:lnTo>
                      <a:lnTo>
                        <a:pt x="291" y="105"/>
                      </a:lnTo>
                      <a:lnTo>
                        <a:pt x="293" y="106"/>
                      </a:lnTo>
                      <a:lnTo>
                        <a:pt x="295" y="106"/>
                      </a:lnTo>
                      <a:lnTo>
                        <a:pt x="295" y="107"/>
                      </a:lnTo>
                      <a:lnTo>
                        <a:pt x="295" y="108"/>
                      </a:lnTo>
                      <a:lnTo>
                        <a:pt x="297" y="108"/>
                      </a:lnTo>
                      <a:lnTo>
                        <a:pt x="298" y="108"/>
                      </a:lnTo>
                      <a:lnTo>
                        <a:pt x="304" y="105"/>
                      </a:lnTo>
                      <a:lnTo>
                        <a:pt x="306" y="105"/>
                      </a:lnTo>
                      <a:lnTo>
                        <a:pt x="306" y="106"/>
                      </a:lnTo>
                      <a:lnTo>
                        <a:pt x="307" y="107"/>
                      </a:lnTo>
                      <a:lnTo>
                        <a:pt x="312" y="108"/>
                      </a:lnTo>
                      <a:lnTo>
                        <a:pt x="315" y="107"/>
                      </a:lnTo>
                      <a:lnTo>
                        <a:pt x="321" y="110"/>
                      </a:lnTo>
                      <a:lnTo>
                        <a:pt x="324" y="108"/>
                      </a:lnTo>
                      <a:lnTo>
                        <a:pt x="325" y="110"/>
                      </a:lnTo>
                      <a:lnTo>
                        <a:pt x="328" y="111"/>
                      </a:lnTo>
                      <a:lnTo>
                        <a:pt x="328" y="110"/>
                      </a:lnTo>
                      <a:lnTo>
                        <a:pt x="330" y="110"/>
                      </a:lnTo>
                      <a:lnTo>
                        <a:pt x="333" y="112"/>
                      </a:lnTo>
                      <a:lnTo>
                        <a:pt x="334" y="112"/>
                      </a:lnTo>
                      <a:lnTo>
                        <a:pt x="335" y="113"/>
                      </a:lnTo>
                      <a:lnTo>
                        <a:pt x="338" y="117"/>
                      </a:lnTo>
                      <a:lnTo>
                        <a:pt x="337" y="120"/>
                      </a:lnTo>
                      <a:lnTo>
                        <a:pt x="335" y="121"/>
                      </a:lnTo>
                      <a:lnTo>
                        <a:pt x="334" y="122"/>
                      </a:lnTo>
                      <a:lnTo>
                        <a:pt x="334" y="124"/>
                      </a:lnTo>
                      <a:lnTo>
                        <a:pt x="334" y="125"/>
                      </a:lnTo>
                      <a:lnTo>
                        <a:pt x="337" y="126"/>
                      </a:lnTo>
                      <a:lnTo>
                        <a:pt x="339" y="127"/>
                      </a:lnTo>
                      <a:lnTo>
                        <a:pt x="340" y="127"/>
                      </a:lnTo>
                      <a:lnTo>
                        <a:pt x="340" y="126"/>
                      </a:lnTo>
                      <a:lnTo>
                        <a:pt x="344" y="125"/>
                      </a:lnTo>
                      <a:lnTo>
                        <a:pt x="353" y="129"/>
                      </a:lnTo>
                      <a:lnTo>
                        <a:pt x="356" y="131"/>
                      </a:lnTo>
                      <a:lnTo>
                        <a:pt x="358" y="134"/>
                      </a:lnTo>
                      <a:lnTo>
                        <a:pt x="359" y="136"/>
                      </a:lnTo>
                      <a:lnTo>
                        <a:pt x="357" y="139"/>
                      </a:lnTo>
                      <a:lnTo>
                        <a:pt x="357" y="140"/>
                      </a:lnTo>
                      <a:lnTo>
                        <a:pt x="359" y="143"/>
                      </a:lnTo>
                      <a:lnTo>
                        <a:pt x="361" y="148"/>
                      </a:lnTo>
                      <a:lnTo>
                        <a:pt x="361" y="155"/>
                      </a:lnTo>
                      <a:lnTo>
                        <a:pt x="361" y="157"/>
                      </a:lnTo>
                      <a:lnTo>
                        <a:pt x="361" y="158"/>
                      </a:lnTo>
                      <a:lnTo>
                        <a:pt x="359" y="159"/>
                      </a:lnTo>
                      <a:lnTo>
                        <a:pt x="357" y="164"/>
                      </a:lnTo>
                      <a:lnTo>
                        <a:pt x="356" y="172"/>
                      </a:lnTo>
                      <a:lnTo>
                        <a:pt x="358" y="173"/>
                      </a:lnTo>
                      <a:lnTo>
                        <a:pt x="359" y="172"/>
                      </a:lnTo>
                      <a:lnTo>
                        <a:pt x="362" y="171"/>
                      </a:lnTo>
                      <a:lnTo>
                        <a:pt x="363" y="171"/>
                      </a:lnTo>
                      <a:lnTo>
                        <a:pt x="366" y="171"/>
                      </a:lnTo>
                      <a:lnTo>
                        <a:pt x="367" y="168"/>
                      </a:lnTo>
                      <a:lnTo>
                        <a:pt x="368" y="167"/>
                      </a:lnTo>
                      <a:lnTo>
                        <a:pt x="370" y="167"/>
                      </a:lnTo>
                      <a:lnTo>
                        <a:pt x="371" y="167"/>
                      </a:lnTo>
                      <a:lnTo>
                        <a:pt x="372" y="168"/>
                      </a:lnTo>
                      <a:lnTo>
                        <a:pt x="372" y="171"/>
                      </a:lnTo>
                      <a:lnTo>
                        <a:pt x="372" y="172"/>
                      </a:lnTo>
                      <a:lnTo>
                        <a:pt x="370" y="181"/>
                      </a:lnTo>
                      <a:lnTo>
                        <a:pt x="370" y="182"/>
                      </a:lnTo>
                      <a:lnTo>
                        <a:pt x="368" y="186"/>
                      </a:lnTo>
                      <a:lnTo>
                        <a:pt x="367" y="187"/>
                      </a:lnTo>
                      <a:lnTo>
                        <a:pt x="368" y="190"/>
                      </a:lnTo>
                      <a:lnTo>
                        <a:pt x="375" y="196"/>
                      </a:lnTo>
                      <a:lnTo>
                        <a:pt x="380" y="197"/>
                      </a:lnTo>
                      <a:lnTo>
                        <a:pt x="380" y="199"/>
                      </a:lnTo>
                      <a:lnTo>
                        <a:pt x="378" y="199"/>
                      </a:lnTo>
                      <a:lnTo>
                        <a:pt x="378" y="200"/>
                      </a:lnTo>
                      <a:lnTo>
                        <a:pt x="377" y="202"/>
                      </a:lnTo>
                      <a:lnTo>
                        <a:pt x="377" y="206"/>
                      </a:lnTo>
                      <a:lnTo>
                        <a:pt x="377" y="210"/>
                      </a:lnTo>
                      <a:lnTo>
                        <a:pt x="375" y="210"/>
                      </a:lnTo>
                      <a:lnTo>
                        <a:pt x="373" y="211"/>
                      </a:lnTo>
                      <a:lnTo>
                        <a:pt x="368" y="213"/>
                      </a:lnTo>
                      <a:lnTo>
                        <a:pt x="367" y="213"/>
                      </a:lnTo>
                      <a:lnTo>
                        <a:pt x="366" y="213"/>
                      </a:lnTo>
                      <a:lnTo>
                        <a:pt x="365" y="214"/>
                      </a:lnTo>
                      <a:lnTo>
                        <a:pt x="363" y="216"/>
                      </a:lnTo>
                      <a:lnTo>
                        <a:pt x="363" y="218"/>
                      </a:lnTo>
                      <a:lnTo>
                        <a:pt x="363" y="219"/>
                      </a:lnTo>
                      <a:lnTo>
                        <a:pt x="363" y="220"/>
                      </a:lnTo>
                      <a:lnTo>
                        <a:pt x="365" y="220"/>
                      </a:lnTo>
                      <a:lnTo>
                        <a:pt x="365" y="221"/>
                      </a:lnTo>
                      <a:lnTo>
                        <a:pt x="363" y="221"/>
                      </a:lnTo>
                      <a:lnTo>
                        <a:pt x="363" y="223"/>
                      </a:lnTo>
                      <a:lnTo>
                        <a:pt x="363" y="224"/>
                      </a:lnTo>
                      <a:lnTo>
                        <a:pt x="362" y="224"/>
                      </a:lnTo>
                      <a:lnTo>
                        <a:pt x="362" y="227"/>
                      </a:lnTo>
                      <a:lnTo>
                        <a:pt x="361" y="227"/>
                      </a:lnTo>
                      <a:lnTo>
                        <a:pt x="361" y="228"/>
                      </a:lnTo>
                      <a:lnTo>
                        <a:pt x="359" y="228"/>
                      </a:lnTo>
                      <a:lnTo>
                        <a:pt x="359" y="229"/>
                      </a:lnTo>
                      <a:lnTo>
                        <a:pt x="359" y="230"/>
                      </a:lnTo>
                      <a:lnTo>
                        <a:pt x="358" y="232"/>
                      </a:lnTo>
                      <a:lnTo>
                        <a:pt x="358" y="233"/>
                      </a:lnTo>
                      <a:lnTo>
                        <a:pt x="357" y="235"/>
                      </a:lnTo>
                      <a:lnTo>
                        <a:pt x="357" y="237"/>
                      </a:lnTo>
                      <a:lnTo>
                        <a:pt x="356" y="237"/>
                      </a:lnTo>
                      <a:lnTo>
                        <a:pt x="356" y="238"/>
                      </a:lnTo>
                      <a:lnTo>
                        <a:pt x="354" y="239"/>
                      </a:lnTo>
                      <a:lnTo>
                        <a:pt x="354" y="241"/>
                      </a:lnTo>
                      <a:lnTo>
                        <a:pt x="354" y="242"/>
                      </a:lnTo>
                      <a:lnTo>
                        <a:pt x="354" y="243"/>
                      </a:lnTo>
                      <a:lnTo>
                        <a:pt x="354" y="244"/>
                      </a:lnTo>
                      <a:lnTo>
                        <a:pt x="354" y="246"/>
                      </a:lnTo>
                      <a:lnTo>
                        <a:pt x="354" y="247"/>
                      </a:lnTo>
                      <a:lnTo>
                        <a:pt x="354" y="248"/>
                      </a:lnTo>
                      <a:lnTo>
                        <a:pt x="353" y="248"/>
                      </a:lnTo>
                      <a:lnTo>
                        <a:pt x="354" y="249"/>
                      </a:lnTo>
                      <a:lnTo>
                        <a:pt x="354" y="251"/>
                      </a:lnTo>
                      <a:lnTo>
                        <a:pt x="354" y="252"/>
                      </a:lnTo>
                      <a:lnTo>
                        <a:pt x="353" y="253"/>
                      </a:lnTo>
                      <a:lnTo>
                        <a:pt x="353" y="255"/>
                      </a:lnTo>
                      <a:lnTo>
                        <a:pt x="353" y="256"/>
                      </a:lnTo>
                      <a:lnTo>
                        <a:pt x="352" y="256"/>
                      </a:lnTo>
                      <a:lnTo>
                        <a:pt x="352" y="257"/>
                      </a:lnTo>
                      <a:lnTo>
                        <a:pt x="353" y="258"/>
                      </a:lnTo>
                      <a:lnTo>
                        <a:pt x="354" y="258"/>
                      </a:lnTo>
                      <a:lnTo>
                        <a:pt x="354" y="260"/>
                      </a:lnTo>
                      <a:lnTo>
                        <a:pt x="356" y="260"/>
                      </a:lnTo>
                      <a:lnTo>
                        <a:pt x="357" y="260"/>
                      </a:lnTo>
                      <a:lnTo>
                        <a:pt x="359" y="260"/>
                      </a:lnTo>
                      <a:lnTo>
                        <a:pt x="361" y="260"/>
                      </a:lnTo>
                      <a:lnTo>
                        <a:pt x="361" y="258"/>
                      </a:lnTo>
                      <a:lnTo>
                        <a:pt x="361" y="257"/>
                      </a:lnTo>
                      <a:lnTo>
                        <a:pt x="362" y="256"/>
                      </a:lnTo>
                      <a:lnTo>
                        <a:pt x="362" y="255"/>
                      </a:lnTo>
                      <a:lnTo>
                        <a:pt x="362" y="253"/>
                      </a:lnTo>
                      <a:lnTo>
                        <a:pt x="363" y="253"/>
                      </a:lnTo>
                      <a:lnTo>
                        <a:pt x="365" y="251"/>
                      </a:lnTo>
                      <a:lnTo>
                        <a:pt x="366" y="249"/>
                      </a:lnTo>
                      <a:lnTo>
                        <a:pt x="367" y="249"/>
                      </a:lnTo>
                      <a:lnTo>
                        <a:pt x="367" y="248"/>
                      </a:lnTo>
                      <a:lnTo>
                        <a:pt x="368" y="247"/>
                      </a:lnTo>
                      <a:lnTo>
                        <a:pt x="370" y="247"/>
                      </a:lnTo>
                      <a:lnTo>
                        <a:pt x="371" y="247"/>
                      </a:lnTo>
                      <a:lnTo>
                        <a:pt x="372" y="246"/>
                      </a:lnTo>
                      <a:lnTo>
                        <a:pt x="372" y="244"/>
                      </a:lnTo>
                      <a:lnTo>
                        <a:pt x="373" y="243"/>
                      </a:lnTo>
                      <a:lnTo>
                        <a:pt x="373" y="242"/>
                      </a:lnTo>
                      <a:lnTo>
                        <a:pt x="373" y="241"/>
                      </a:lnTo>
                      <a:lnTo>
                        <a:pt x="373" y="239"/>
                      </a:lnTo>
                      <a:lnTo>
                        <a:pt x="373" y="238"/>
                      </a:lnTo>
                      <a:lnTo>
                        <a:pt x="373" y="237"/>
                      </a:lnTo>
                      <a:lnTo>
                        <a:pt x="375" y="235"/>
                      </a:lnTo>
                      <a:lnTo>
                        <a:pt x="376" y="234"/>
                      </a:lnTo>
                      <a:lnTo>
                        <a:pt x="376" y="233"/>
                      </a:lnTo>
                      <a:lnTo>
                        <a:pt x="377" y="230"/>
                      </a:lnTo>
                      <a:lnTo>
                        <a:pt x="378" y="229"/>
                      </a:lnTo>
                      <a:lnTo>
                        <a:pt x="378" y="228"/>
                      </a:lnTo>
                      <a:lnTo>
                        <a:pt x="378" y="227"/>
                      </a:lnTo>
                      <a:lnTo>
                        <a:pt x="380" y="225"/>
                      </a:lnTo>
                      <a:lnTo>
                        <a:pt x="380" y="224"/>
                      </a:lnTo>
                      <a:lnTo>
                        <a:pt x="382" y="223"/>
                      </a:lnTo>
                      <a:lnTo>
                        <a:pt x="384" y="223"/>
                      </a:lnTo>
                      <a:lnTo>
                        <a:pt x="385" y="223"/>
                      </a:lnTo>
                      <a:lnTo>
                        <a:pt x="386" y="223"/>
                      </a:lnTo>
                      <a:lnTo>
                        <a:pt x="386" y="221"/>
                      </a:lnTo>
                      <a:lnTo>
                        <a:pt x="387" y="220"/>
                      </a:lnTo>
                      <a:lnTo>
                        <a:pt x="387" y="221"/>
                      </a:lnTo>
                      <a:lnTo>
                        <a:pt x="390" y="221"/>
                      </a:lnTo>
                      <a:lnTo>
                        <a:pt x="390" y="220"/>
                      </a:lnTo>
                      <a:lnTo>
                        <a:pt x="391" y="219"/>
                      </a:lnTo>
                      <a:lnTo>
                        <a:pt x="391" y="218"/>
                      </a:lnTo>
                      <a:lnTo>
                        <a:pt x="392" y="218"/>
                      </a:lnTo>
                      <a:lnTo>
                        <a:pt x="394" y="218"/>
                      </a:lnTo>
                      <a:lnTo>
                        <a:pt x="394" y="219"/>
                      </a:lnTo>
                      <a:lnTo>
                        <a:pt x="394" y="220"/>
                      </a:lnTo>
                      <a:lnTo>
                        <a:pt x="395" y="221"/>
                      </a:lnTo>
                      <a:lnTo>
                        <a:pt x="396" y="220"/>
                      </a:lnTo>
                      <a:lnTo>
                        <a:pt x="396" y="219"/>
                      </a:lnTo>
                      <a:lnTo>
                        <a:pt x="396" y="218"/>
                      </a:lnTo>
                      <a:lnTo>
                        <a:pt x="395" y="218"/>
                      </a:lnTo>
                      <a:lnTo>
                        <a:pt x="395" y="216"/>
                      </a:lnTo>
                      <a:lnTo>
                        <a:pt x="394" y="216"/>
                      </a:lnTo>
                      <a:lnTo>
                        <a:pt x="394" y="215"/>
                      </a:lnTo>
                      <a:lnTo>
                        <a:pt x="395" y="214"/>
                      </a:lnTo>
                      <a:lnTo>
                        <a:pt x="395" y="213"/>
                      </a:lnTo>
                      <a:lnTo>
                        <a:pt x="395" y="211"/>
                      </a:lnTo>
                      <a:lnTo>
                        <a:pt x="396" y="210"/>
                      </a:lnTo>
                      <a:lnTo>
                        <a:pt x="396" y="209"/>
                      </a:lnTo>
                      <a:lnTo>
                        <a:pt x="396" y="207"/>
                      </a:lnTo>
                      <a:lnTo>
                        <a:pt x="398" y="206"/>
                      </a:lnTo>
                      <a:lnTo>
                        <a:pt x="398" y="205"/>
                      </a:lnTo>
                      <a:lnTo>
                        <a:pt x="398" y="204"/>
                      </a:lnTo>
                      <a:lnTo>
                        <a:pt x="399" y="202"/>
                      </a:lnTo>
                      <a:lnTo>
                        <a:pt x="399" y="201"/>
                      </a:lnTo>
                      <a:lnTo>
                        <a:pt x="400" y="200"/>
                      </a:lnTo>
                      <a:lnTo>
                        <a:pt x="401" y="199"/>
                      </a:lnTo>
                      <a:lnTo>
                        <a:pt x="403" y="197"/>
                      </a:lnTo>
                      <a:lnTo>
                        <a:pt x="403" y="196"/>
                      </a:lnTo>
                      <a:lnTo>
                        <a:pt x="403" y="195"/>
                      </a:lnTo>
                      <a:lnTo>
                        <a:pt x="403" y="194"/>
                      </a:lnTo>
                      <a:lnTo>
                        <a:pt x="403" y="192"/>
                      </a:lnTo>
                      <a:lnTo>
                        <a:pt x="403" y="191"/>
                      </a:lnTo>
                      <a:lnTo>
                        <a:pt x="404" y="190"/>
                      </a:lnTo>
                      <a:lnTo>
                        <a:pt x="403" y="188"/>
                      </a:lnTo>
                      <a:lnTo>
                        <a:pt x="404" y="187"/>
                      </a:lnTo>
                      <a:lnTo>
                        <a:pt x="404" y="186"/>
                      </a:lnTo>
                      <a:lnTo>
                        <a:pt x="405" y="186"/>
                      </a:lnTo>
                      <a:lnTo>
                        <a:pt x="405" y="187"/>
                      </a:lnTo>
                      <a:lnTo>
                        <a:pt x="406" y="187"/>
                      </a:lnTo>
                      <a:lnTo>
                        <a:pt x="408" y="186"/>
                      </a:lnTo>
                      <a:lnTo>
                        <a:pt x="408" y="185"/>
                      </a:lnTo>
                      <a:lnTo>
                        <a:pt x="409" y="185"/>
                      </a:lnTo>
                      <a:lnTo>
                        <a:pt x="410" y="183"/>
                      </a:lnTo>
                      <a:lnTo>
                        <a:pt x="412" y="183"/>
                      </a:lnTo>
                      <a:lnTo>
                        <a:pt x="412" y="182"/>
                      </a:lnTo>
                      <a:lnTo>
                        <a:pt x="412" y="181"/>
                      </a:lnTo>
                      <a:lnTo>
                        <a:pt x="412" y="180"/>
                      </a:lnTo>
                      <a:lnTo>
                        <a:pt x="412" y="178"/>
                      </a:lnTo>
                      <a:lnTo>
                        <a:pt x="412" y="177"/>
                      </a:lnTo>
                      <a:lnTo>
                        <a:pt x="414" y="176"/>
                      </a:lnTo>
                      <a:lnTo>
                        <a:pt x="414" y="174"/>
                      </a:lnTo>
                      <a:lnTo>
                        <a:pt x="415" y="172"/>
                      </a:lnTo>
                      <a:lnTo>
                        <a:pt x="415" y="173"/>
                      </a:lnTo>
                      <a:lnTo>
                        <a:pt x="417" y="173"/>
                      </a:lnTo>
                      <a:lnTo>
                        <a:pt x="418" y="172"/>
                      </a:lnTo>
                      <a:lnTo>
                        <a:pt x="419" y="172"/>
                      </a:lnTo>
                      <a:lnTo>
                        <a:pt x="420" y="172"/>
                      </a:lnTo>
                      <a:lnTo>
                        <a:pt x="422" y="173"/>
                      </a:lnTo>
                      <a:lnTo>
                        <a:pt x="422" y="174"/>
                      </a:lnTo>
                      <a:lnTo>
                        <a:pt x="420" y="174"/>
                      </a:lnTo>
                      <a:lnTo>
                        <a:pt x="420" y="176"/>
                      </a:lnTo>
                      <a:lnTo>
                        <a:pt x="420" y="177"/>
                      </a:lnTo>
                      <a:lnTo>
                        <a:pt x="422" y="177"/>
                      </a:lnTo>
                      <a:lnTo>
                        <a:pt x="422" y="178"/>
                      </a:lnTo>
                      <a:lnTo>
                        <a:pt x="422" y="180"/>
                      </a:lnTo>
                      <a:lnTo>
                        <a:pt x="420" y="180"/>
                      </a:lnTo>
                      <a:lnTo>
                        <a:pt x="420" y="181"/>
                      </a:lnTo>
                      <a:lnTo>
                        <a:pt x="419" y="181"/>
                      </a:lnTo>
                      <a:lnTo>
                        <a:pt x="419" y="180"/>
                      </a:lnTo>
                      <a:lnTo>
                        <a:pt x="418" y="180"/>
                      </a:lnTo>
                      <a:lnTo>
                        <a:pt x="417" y="181"/>
                      </a:lnTo>
                      <a:lnTo>
                        <a:pt x="417" y="185"/>
                      </a:lnTo>
                      <a:lnTo>
                        <a:pt x="417" y="186"/>
                      </a:lnTo>
                      <a:lnTo>
                        <a:pt x="417" y="187"/>
                      </a:lnTo>
                      <a:lnTo>
                        <a:pt x="418" y="187"/>
                      </a:lnTo>
                      <a:lnTo>
                        <a:pt x="418" y="188"/>
                      </a:lnTo>
                      <a:lnTo>
                        <a:pt x="418" y="190"/>
                      </a:lnTo>
                      <a:lnTo>
                        <a:pt x="417" y="191"/>
                      </a:lnTo>
                      <a:lnTo>
                        <a:pt x="418" y="191"/>
                      </a:lnTo>
                      <a:lnTo>
                        <a:pt x="418" y="192"/>
                      </a:lnTo>
                      <a:lnTo>
                        <a:pt x="418" y="194"/>
                      </a:lnTo>
                      <a:lnTo>
                        <a:pt x="418" y="195"/>
                      </a:lnTo>
                      <a:lnTo>
                        <a:pt x="417" y="195"/>
                      </a:lnTo>
                      <a:lnTo>
                        <a:pt x="415" y="196"/>
                      </a:lnTo>
                      <a:lnTo>
                        <a:pt x="415" y="197"/>
                      </a:lnTo>
                      <a:lnTo>
                        <a:pt x="415" y="199"/>
                      </a:lnTo>
                      <a:lnTo>
                        <a:pt x="414" y="199"/>
                      </a:lnTo>
                      <a:lnTo>
                        <a:pt x="413" y="197"/>
                      </a:lnTo>
                      <a:lnTo>
                        <a:pt x="413" y="199"/>
                      </a:lnTo>
                      <a:lnTo>
                        <a:pt x="413" y="200"/>
                      </a:lnTo>
                      <a:lnTo>
                        <a:pt x="413" y="201"/>
                      </a:lnTo>
                      <a:lnTo>
                        <a:pt x="413" y="202"/>
                      </a:lnTo>
                      <a:lnTo>
                        <a:pt x="412" y="202"/>
                      </a:lnTo>
                      <a:lnTo>
                        <a:pt x="412" y="204"/>
                      </a:lnTo>
                      <a:lnTo>
                        <a:pt x="410" y="204"/>
                      </a:lnTo>
                      <a:lnTo>
                        <a:pt x="410" y="205"/>
                      </a:lnTo>
                      <a:lnTo>
                        <a:pt x="409" y="206"/>
                      </a:lnTo>
                      <a:lnTo>
                        <a:pt x="409" y="207"/>
                      </a:lnTo>
                      <a:lnTo>
                        <a:pt x="409" y="210"/>
                      </a:lnTo>
                      <a:lnTo>
                        <a:pt x="410" y="210"/>
                      </a:lnTo>
                      <a:lnTo>
                        <a:pt x="410" y="211"/>
                      </a:lnTo>
                      <a:lnTo>
                        <a:pt x="410" y="213"/>
                      </a:lnTo>
                      <a:lnTo>
                        <a:pt x="409" y="213"/>
                      </a:lnTo>
                      <a:lnTo>
                        <a:pt x="409" y="214"/>
                      </a:lnTo>
                      <a:lnTo>
                        <a:pt x="408" y="215"/>
                      </a:lnTo>
                      <a:lnTo>
                        <a:pt x="408" y="216"/>
                      </a:lnTo>
                      <a:lnTo>
                        <a:pt x="409" y="216"/>
                      </a:lnTo>
                      <a:lnTo>
                        <a:pt x="409" y="218"/>
                      </a:lnTo>
                      <a:lnTo>
                        <a:pt x="409" y="219"/>
                      </a:lnTo>
                      <a:lnTo>
                        <a:pt x="408" y="219"/>
                      </a:lnTo>
                      <a:lnTo>
                        <a:pt x="406" y="220"/>
                      </a:lnTo>
                      <a:lnTo>
                        <a:pt x="405" y="221"/>
                      </a:lnTo>
                      <a:lnTo>
                        <a:pt x="404" y="223"/>
                      </a:lnTo>
                      <a:lnTo>
                        <a:pt x="404" y="225"/>
                      </a:lnTo>
                      <a:lnTo>
                        <a:pt x="403" y="225"/>
                      </a:lnTo>
                      <a:lnTo>
                        <a:pt x="403" y="227"/>
                      </a:lnTo>
                      <a:lnTo>
                        <a:pt x="401" y="228"/>
                      </a:lnTo>
                      <a:lnTo>
                        <a:pt x="401" y="229"/>
                      </a:lnTo>
                      <a:lnTo>
                        <a:pt x="401" y="230"/>
                      </a:lnTo>
                      <a:lnTo>
                        <a:pt x="401" y="234"/>
                      </a:lnTo>
                      <a:lnTo>
                        <a:pt x="400" y="234"/>
                      </a:lnTo>
                      <a:lnTo>
                        <a:pt x="400" y="235"/>
                      </a:lnTo>
                      <a:lnTo>
                        <a:pt x="400" y="237"/>
                      </a:lnTo>
                      <a:lnTo>
                        <a:pt x="400" y="238"/>
                      </a:lnTo>
                      <a:lnTo>
                        <a:pt x="399" y="239"/>
                      </a:lnTo>
                      <a:lnTo>
                        <a:pt x="399" y="241"/>
                      </a:lnTo>
                      <a:lnTo>
                        <a:pt x="399" y="242"/>
                      </a:lnTo>
                      <a:lnTo>
                        <a:pt x="398" y="243"/>
                      </a:lnTo>
                      <a:lnTo>
                        <a:pt x="398" y="244"/>
                      </a:lnTo>
                      <a:lnTo>
                        <a:pt x="398" y="246"/>
                      </a:lnTo>
                      <a:lnTo>
                        <a:pt x="396" y="247"/>
                      </a:lnTo>
                      <a:lnTo>
                        <a:pt x="395" y="248"/>
                      </a:lnTo>
                      <a:lnTo>
                        <a:pt x="395" y="251"/>
                      </a:lnTo>
                      <a:lnTo>
                        <a:pt x="394" y="255"/>
                      </a:lnTo>
                      <a:lnTo>
                        <a:pt x="392" y="256"/>
                      </a:lnTo>
                      <a:lnTo>
                        <a:pt x="392" y="258"/>
                      </a:lnTo>
                      <a:lnTo>
                        <a:pt x="392" y="260"/>
                      </a:lnTo>
                      <a:lnTo>
                        <a:pt x="392" y="261"/>
                      </a:lnTo>
                      <a:lnTo>
                        <a:pt x="392" y="262"/>
                      </a:lnTo>
                      <a:lnTo>
                        <a:pt x="392" y="263"/>
                      </a:lnTo>
                      <a:lnTo>
                        <a:pt x="392" y="265"/>
                      </a:lnTo>
                      <a:lnTo>
                        <a:pt x="392" y="266"/>
                      </a:lnTo>
                      <a:lnTo>
                        <a:pt x="391" y="268"/>
                      </a:lnTo>
                      <a:lnTo>
                        <a:pt x="391" y="270"/>
                      </a:lnTo>
                      <a:lnTo>
                        <a:pt x="391" y="271"/>
                      </a:lnTo>
                      <a:lnTo>
                        <a:pt x="391" y="272"/>
                      </a:lnTo>
                      <a:lnTo>
                        <a:pt x="391" y="274"/>
                      </a:lnTo>
                      <a:lnTo>
                        <a:pt x="391" y="275"/>
                      </a:lnTo>
                      <a:lnTo>
                        <a:pt x="391" y="276"/>
                      </a:lnTo>
                      <a:lnTo>
                        <a:pt x="390" y="279"/>
                      </a:lnTo>
                      <a:lnTo>
                        <a:pt x="390" y="280"/>
                      </a:lnTo>
                      <a:lnTo>
                        <a:pt x="390" y="281"/>
                      </a:lnTo>
                      <a:lnTo>
                        <a:pt x="391" y="282"/>
                      </a:lnTo>
                      <a:lnTo>
                        <a:pt x="392" y="285"/>
                      </a:lnTo>
                      <a:lnTo>
                        <a:pt x="392" y="286"/>
                      </a:lnTo>
                      <a:lnTo>
                        <a:pt x="392" y="288"/>
                      </a:lnTo>
                      <a:lnTo>
                        <a:pt x="394" y="289"/>
                      </a:lnTo>
                      <a:lnTo>
                        <a:pt x="394" y="291"/>
                      </a:lnTo>
                      <a:lnTo>
                        <a:pt x="394" y="293"/>
                      </a:lnTo>
                      <a:lnTo>
                        <a:pt x="394" y="294"/>
                      </a:lnTo>
                      <a:lnTo>
                        <a:pt x="392" y="296"/>
                      </a:lnTo>
                      <a:lnTo>
                        <a:pt x="391" y="298"/>
                      </a:lnTo>
                      <a:lnTo>
                        <a:pt x="390" y="298"/>
                      </a:lnTo>
                      <a:lnTo>
                        <a:pt x="390" y="299"/>
                      </a:lnTo>
                      <a:lnTo>
                        <a:pt x="389" y="300"/>
                      </a:lnTo>
                      <a:lnTo>
                        <a:pt x="387" y="300"/>
                      </a:lnTo>
                      <a:lnTo>
                        <a:pt x="386" y="302"/>
                      </a:lnTo>
                      <a:lnTo>
                        <a:pt x="385" y="303"/>
                      </a:lnTo>
                      <a:lnTo>
                        <a:pt x="385" y="304"/>
                      </a:lnTo>
                      <a:lnTo>
                        <a:pt x="385" y="305"/>
                      </a:lnTo>
                      <a:lnTo>
                        <a:pt x="385" y="307"/>
                      </a:lnTo>
                      <a:lnTo>
                        <a:pt x="385" y="308"/>
                      </a:lnTo>
                      <a:lnTo>
                        <a:pt x="385" y="309"/>
                      </a:lnTo>
                      <a:lnTo>
                        <a:pt x="384" y="310"/>
                      </a:lnTo>
                      <a:lnTo>
                        <a:pt x="384" y="313"/>
                      </a:lnTo>
                      <a:lnTo>
                        <a:pt x="382" y="313"/>
                      </a:lnTo>
                      <a:lnTo>
                        <a:pt x="382" y="314"/>
                      </a:lnTo>
                      <a:lnTo>
                        <a:pt x="382" y="315"/>
                      </a:lnTo>
                      <a:lnTo>
                        <a:pt x="382" y="318"/>
                      </a:lnTo>
                      <a:lnTo>
                        <a:pt x="382" y="319"/>
                      </a:lnTo>
                      <a:lnTo>
                        <a:pt x="381" y="321"/>
                      </a:lnTo>
                      <a:lnTo>
                        <a:pt x="381" y="322"/>
                      </a:lnTo>
                      <a:lnTo>
                        <a:pt x="381" y="323"/>
                      </a:lnTo>
                      <a:lnTo>
                        <a:pt x="381" y="324"/>
                      </a:lnTo>
                      <a:lnTo>
                        <a:pt x="381" y="326"/>
                      </a:lnTo>
                      <a:lnTo>
                        <a:pt x="381" y="327"/>
                      </a:lnTo>
                      <a:lnTo>
                        <a:pt x="381" y="328"/>
                      </a:lnTo>
                      <a:lnTo>
                        <a:pt x="381" y="331"/>
                      </a:lnTo>
                      <a:lnTo>
                        <a:pt x="381" y="332"/>
                      </a:lnTo>
                      <a:lnTo>
                        <a:pt x="381" y="333"/>
                      </a:lnTo>
                      <a:lnTo>
                        <a:pt x="382" y="335"/>
                      </a:lnTo>
                      <a:lnTo>
                        <a:pt x="385" y="340"/>
                      </a:lnTo>
                      <a:lnTo>
                        <a:pt x="385" y="341"/>
                      </a:lnTo>
                      <a:lnTo>
                        <a:pt x="384" y="342"/>
                      </a:lnTo>
                      <a:lnTo>
                        <a:pt x="384" y="343"/>
                      </a:lnTo>
                      <a:lnTo>
                        <a:pt x="384" y="345"/>
                      </a:lnTo>
                      <a:lnTo>
                        <a:pt x="385" y="346"/>
                      </a:lnTo>
                      <a:lnTo>
                        <a:pt x="385" y="349"/>
                      </a:lnTo>
                      <a:lnTo>
                        <a:pt x="384" y="352"/>
                      </a:lnTo>
                      <a:lnTo>
                        <a:pt x="384" y="354"/>
                      </a:lnTo>
                      <a:lnTo>
                        <a:pt x="382" y="354"/>
                      </a:lnTo>
                      <a:lnTo>
                        <a:pt x="382" y="355"/>
                      </a:lnTo>
                      <a:lnTo>
                        <a:pt x="380" y="360"/>
                      </a:lnTo>
                      <a:lnTo>
                        <a:pt x="380" y="361"/>
                      </a:lnTo>
                      <a:lnTo>
                        <a:pt x="380" y="364"/>
                      </a:lnTo>
                      <a:lnTo>
                        <a:pt x="380" y="365"/>
                      </a:lnTo>
                      <a:lnTo>
                        <a:pt x="380" y="368"/>
                      </a:lnTo>
                      <a:lnTo>
                        <a:pt x="380" y="369"/>
                      </a:lnTo>
                      <a:lnTo>
                        <a:pt x="380" y="373"/>
                      </a:lnTo>
                      <a:lnTo>
                        <a:pt x="378" y="375"/>
                      </a:lnTo>
                      <a:lnTo>
                        <a:pt x="376" y="379"/>
                      </a:lnTo>
                      <a:lnTo>
                        <a:pt x="376" y="380"/>
                      </a:lnTo>
                      <a:lnTo>
                        <a:pt x="376" y="382"/>
                      </a:lnTo>
                      <a:lnTo>
                        <a:pt x="375" y="383"/>
                      </a:lnTo>
                      <a:lnTo>
                        <a:pt x="375" y="385"/>
                      </a:lnTo>
                      <a:lnTo>
                        <a:pt x="375" y="389"/>
                      </a:lnTo>
                      <a:lnTo>
                        <a:pt x="375" y="392"/>
                      </a:lnTo>
                      <a:lnTo>
                        <a:pt x="375" y="393"/>
                      </a:lnTo>
                      <a:lnTo>
                        <a:pt x="375" y="394"/>
                      </a:lnTo>
                      <a:lnTo>
                        <a:pt x="373" y="394"/>
                      </a:lnTo>
                      <a:lnTo>
                        <a:pt x="373" y="396"/>
                      </a:lnTo>
                      <a:lnTo>
                        <a:pt x="375" y="397"/>
                      </a:lnTo>
                      <a:lnTo>
                        <a:pt x="376" y="401"/>
                      </a:lnTo>
                      <a:lnTo>
                        <a:pt x="376" y="402"/>
                      </a:lnTo>
                      <a:lnTo>
                        <a:pt x="376" y="403"/>
                      </a:lnTo>
                      <a:lnTo>
                        <a:pt x="377" y="404"/>
                      </a:lnTo>
                      <a:lnTo>
                        <a:pt x="377" y="406"/>
                      </a:lnTo>
                      <a:lnTo>
                        <a:pt x="376" y="406"/>
                      </a:lnTo>
                      <a:lnTo>
                        <a:pt x="376" y="407"/>
                      </a:lnTo>
                      <a:lnTo>
                        <a:pt x="376" y="408"/>
                      </a:lnTo>
                      <a:lnTo>
                        <a:pt x="376" y="410"/>
                      </a:lnTo>
                      <a:lnTo>
                        <a:pt x="376" y="411"/>
                      </a:lnTo>
                      <a:lnTo>
                        <a:pt x="377" y="412"/>
                      </a:lnTo>
                      <a:lnTo>
                        <a:pt x="378" y="412"/>
                      </a:lnTo>
                      <a:lnTo>
                        <a:pt x="378" y="413"/>
                      </a:lnTo>
                      <a:lnTo>
                        <a:pt x="378" y="415"/>
                      </a:lnTo>
                      <a:lnTo>
                        <a:pt x="378" y="416"/>
                      </a:lnTo>
                      <a:lnTo>
                        <a:pt x="378" y="417"/>
                      </a:lnTo>
                      <a:lnTo>
                        <a:pt x="377" y="417"/>
                      </a:lnTo>
                      <a:lnTo>
                        <a:pt x="377" y="418"/>
                      </a:lnTo>
                      <a:lnTo>
                        <a:pt x="377" y="420"/>
                      </a:lnTo>
                      <a:lnTo>
                        <a:pt x="377" y="421"/>
                      </a:lnTo>
                      <a:lnTo>
                        <a:pt x="378" y="422"/>
                      </a:lnTo>
                      <a:lnTo>
                        <a:pt x="378" y="423"/>
                      </a:lnTo>
                      <a:lnTo>
                        <a:pt x="381" y="425"/>
                      </a:lnTo>
                      <a:lnTo>
                        <a:pt x="381" y="426"/>
                      </a:lnTo>
                      <a:lnTo>
                        <a:pt x="382" y="427"/>
                      </a:lnTo>
                      <a:lnTo>
                        <a:pt x="382" y="429"/>
                      </a:lnTo>
                      <a:lnTo>
                        <a:pt x="382" y="430"/>
                      </a:lnTo>
                      <a:lnTo>
                        <a:pt x="382" y="432"/>
                      </a:lnTo>
                      <a:lnTo>
                        <a:pt x="382" y="434"/>
                      </a:lnTo>
                      <a:lnTo>
                        <a:pt x="382" y="435"/>
                      </a:lnTo>
                      <a:lnTo>
                        <a:pt x="384" y="437"/>
                      </a:lnTo>
                      <a:lnTo>
                        <a:pt x="384" y="439"/>
                      </a:lnTo>
                      <a:lnTo>
                        <a:pt x="385" y="440"/>
                      </a:lnTo>
                      <a:lnTo>
                        <a:pt x="386" y="441"/>
                      </a:lnTo>
                      <a:lnTo>
                        <a:pt x="386" y="443"/>
                      </a:lnTo>
                      <a:lnTo>
                        <a:pt x="387" y="443"/>
                      </a:lnTo>
                      <a:lnTo>
                        <a:pt x="389" y="444"/>
                      </a:lnTo>
                      <a:lnTo>
                        <a:pt x="389" y="445"/>
                      </a:lnTo>
                      <a:lnTo>
                        <a:pt x="389" y="446"/>
                      </a:lnTo>
                      <a:lnTo>
                        <a:pt x="389" y="448"/>
                      </a:lnTo>
                      <a:lnTo>
                        <a:pt x="389" y="449"/>
                      </a:lnTo>
                      <a:lnTo>
                        <a:pt x="389" y="450"/>
                      </a:lnTo>
                      <a:lnTo>
                        <a:pt x="389" y="451"/>
                      </a:lnTo>
                      <a:lnTo>
                        <a:pt x="389" y="453"/>
                      </a:lnTo>
                      <a:lnTo>
                        <a:pt x="389" y="454"/>
                      </a:lnTo>
                      <a:lnTo>
                        <a:pt x="387" y="455"/>
                      </a:lnTo>
                      <a:lnTo>
                        <a:pt x="387" y="457"/>
                      </a:lnTo>
                      <a:lnTo>
                        <a:pt x="387" y="458"/>
                      </a:lnTo>
                      <a:lnTo>
                        <a:pt x="387" y="459"/>
                      </a:lnTo>
                      <a:lnTo>
                        <a:pt x="387" y="460"/>
                      </a:lnTo>
                      <a:lnTo>
                        <a:pt x="386" y="463"/>
                      </a:lnTo>
                      <a:lnTo>
                        <a:pt x="387" y="464"/>
                      </a:lnTo>
                      <a:lnTo>
                        <a:pt x="387" y="465"/>
                      </a:lnTo>
                      <a:lnTo>
                        <a:pt x="387" y="467"/>
                      </a:lnTo>
                      <a:lnTo>
                        <a:pt x="387" y="468"/>
                      </a:lnTo>
                      <a:lnTo>
                        <a:pt x="387" y="469"/>
                      </a:lnTo>
                      <a:lnTo>
                        <a:pt x="387" y="471"/>
                      </a:lnTo>
                      <a:lnTo>
                        <a:pt x="389" y="472"/>
                      </a:lnTo>
                      <a:lnTo>
                        <a:pt x="389" y="473"/>
                      </a:lnTo>
                      <a:lnTo>
                        <a:pt x="390" y="476"/>
                      </a:lnTo>
                      <a:lnTo>
                        <a:pt x="389" y="476"/>
                      </a:lnTo>
                      <a:lnTo>
                        <a:pt x="386" y="476"/>
                      </a:lnTo>
                      <a:lnTo>
                        <a:pt x="382" y="477"/>
                      </a:lnTo>
                      <a:lnTo>
                        <a:pt x="377" y="477"/>
                      </a:lnTo>
                      <a:lnTo>
                        <a:pt x="375" y="477"/>
                      </a:lnTo>
                      <a:lnTo>
                        <a:pt x="371" y="477"/>
                      </a:lnTo>
                      <a:lnTo>
                        <a:pt x="359" y="478"/>
                      </a:lnTo>
                      <a:lnTo>
                        <a:pt x="358" y="478"/>
                      </a:lnTo>
                      <a:lnTo>
                        <a:pt x="354" y="478"/>
                      </a:lnTo>
                      <a:lnTo>
                        <a:pt x="352" y="479"/>
                      </a:lnTo>
                      <a:lnTo>
                        <a:pt x="344" y="479"/>
                      </a:lnTo>
                      <a:lnTo>
                        <a:pt x="340" y="479"/>
                      </a:lnTo>
                      <a:lnTo>
                        <a:pt x="339" y="479"/>
                      </a:lnTo>
                      <a:lnTo>
                        <a:pt x="337" y="481"/>
                      </a:lnTo>
                      <a:lnTo>
                        <a:pt x="323" y="482"/>
                      </a:lnTo>
                      <a:lnTo>
                        <a:pt x="318" y="482"/>
                      </a:lnTo>
                      <a:lnTo>
                        <a:pt x="305" y="483"/>
                      </a:lnTo>
                      <a:lnTo>
                        <a:pt x="301" y="483"/>
                      </a:lnTo>
                      <a:lnTo>
                        <a:pt x="300" y="483"/>
                      </a:lnTo>
                      <a:lnTo>
                        <a:pt x="297" y="483"/>
                      </a:lnTo>
                      <a:lnTo>
                        <a:pt x="295" y="483"/>
                      </a:lnTo>
                      <a:lnTo>
                        <a:pt x="293" y="483"/>
                      </a:lnTo>
                      <a:lnTo>
                        <a:pt x="292" y="483"/>
                      </a:lnTo>
                      <a:lnTo>
                        <a:pt x="291" y="483"/>
                      </a:lnTo>
                      <a:lnTo>
                        <a:pt x="288" y="483"/>
                      </a:lnTo>
                      <a:lnTo>
                        <a:pt x="283" y="484"/>
                      </a:lnTo>
                      <a:lnTo>
                        <a:pt x="282" y="484"/>
                      </a:lnTo>
                      <a:lnTo>
                        <a:pt x="279" y="484"/>
                      </a:lnTo>
                      <a:lnTo>
                        <a:pt x="273" y="484"/>
                      </a:lnTo>
                      <a:lnTo>
                        <a:pt x="271" y="484"/>
                      </a:lnTo>
                      <a:lnTo>
                        <a:pt x="269" y="484"/>
                      </a:lnTo>
                      <a:lnTo>
                        <a:pt x="264" y="484"/>
                      </a:lnTo>
                      <a:lnTo>
                        <a:pt x="262" y="486"/>
                      </a:lnTo>
                      <a:lnTo>
                        <a:pt x="259" y="486"/>
                      </a:lnTo>
                      <a:lnTo>
                        <a:pt x="257" y="486"/>
                      </a:lnTo>
                      <a:lnTo>
                        <a:pt x="255" y="486"/>
                      </a:lnTo>
                      <a:lnTo>
                        <a:pt x="253" y="486"/>
                      </a:lnTo>
                      <a:lnTo>
                        <a:pt x="251" y="486"/>
                      </a:lnTo>
                      <a:lnTo>
                        <a:pt x="249" y="486"/>
                      </a:lnTo>
                      <a:lnTo>
                        <a:pt x="245" y="486"/>
                      </a:lnTo>
                      <a:lnTo>
                        <a:pt x="244" y="486"/>
                      </a:lnTo>
                      <a:lnTo>
                        <a:pt x="243" y="486"/>
                      </a:lnTo>
                      <a:lnTo>
                        <a:pt x="241" y="486"/>
                      </a:lnTo>
                      <a:lnTo>
                        <a:pt x="239" y="487"/>
                      </a:lnTo>
                      <a:lnTo>
                        <a:pt x="231" y="487"/>
                      </a:lnTo>
                      <a:lnTo>
                        <a:pt x="227" y="487"/>
                      </a:lnTo>
                      <a:lnTo>
                        <a:pt x="226" y="487"/>
                      </a:lnTo>
                      <a:lnTo>
                        <a:pt x="225" y="487"/>
                      </a:lnTo>
                      <a:lnTo>
                        <a:pt x="220" y="487"/>
                      </a:lnTo>
                      <a:lnTo>
                        <a:pt x="216" y="488"/>
                      </a:lnTo>
                      <a:lnTo>
                        <a:pt x="213" y="488"/>
                      </a:lnTo>
                      <a:lnTo>
                        <a:pt x="212" y="488"/>
                      </a:lnTo>
                      <a:lnTo>
                        <a:pt x="211" y="488"/>
                      </a:lnTo>
                      <a:lnTo>
                        <a:pt x="210" y="488"/>
                      </a:lnTo>
                      <a:lnTo>
                        <a:pt x="207" y="488"/>
                      </a:lnTo>
                      <a:lnTo>
                        <a:pt x="206" y="488"/>
                      </a:lnTo>
                      <a:lnTo>
                        <a:pt x="203" y="488"/>
                      </a:lnTo>
                      <a:lnTo>
                        <a:pt x="199" y="488"/>
                      </a:lnTo>
                      <a:lnTo>
                        <a:pt x="198" y="488"/>
                      </a:lnTo>
                      <a:lnTo>
                        <a:pt x="196" y="490"/>
                      </a:lnTo>
                      <a:lnTo>
                        <a:pt x="194" y="490"/>
                      </a:lnTo>
                      <a:lnTo>
                        <a:pt x="190" y="490"/>
                      </a:lnTo>
                      <a:lnTo>
                        <a:pt x="189" y="490"/>
                      </a:lnTo>
                      <a:lnTo>
                        <a:pt x="187" y="490"/>
                      </a:lnTo>
                      <a:lnTo>
                        <a:pt x="185" y="490"/>
                      </a:lnTo>
                      <a:lnTo>
                        <a:pt x="184" y="490"/>
                      </a:lnTo>
                      <a:lnTo>
                        <a:pt x="180" y="490"/>
                      </a:lnTo>
                      <a:lnTo>
                        <a:pt x="179" y="490"/>
                      </a:lnTo>
                      <a:lnTo>
                        <a:pt x="179" y="488"/>
                      </a:lnTo>
                      <a:lnTo>
                        <a:pt x="178" y="486"/>
                      </a:lnTo>
                      <a:lnTo>
                        <a:pt x="173" y="477"/>
                      </a:lnTo>
                      <a:lnTo>
                        <a:pt x="171" y="476"/>
                      </a:lnTo>
                      <a:lnTo>
                        <a:pt x="168" y="476"/>
                      </a:lnTo>
                      <a:lnTo>
                        <a:pt x="163" y="474"/>
                      </a:lnTo>
                      <a:lnTo>
                        <a:pt x="159" y="473"/>
                      </a:lnTo>
                      <a:lnTo>
                        <a:pt x="155" y="472"/>
                      </a:lnTo>
                      <a:lnTo>
                        <a:pt x="152" y="472"/>
                      </a:lnTo>
                      <a:lnTo>
                        <a:pt x="146" y="467"/>
                      </a:lnTo>
                      <a:lnTo>
                        <a:pt x="146" y="465"/>
                      </a:lnTo>
                      <a:lnTo>
                        <a:pt x="145" y="464"/>
                      </a:lnTo>
                      <a:lnTo>
                        <a:pt x="145" y="460"/>
                      </a:lnTo>
                      <a:lnTo>
                        <a:pt x="142" y="451"/>
                      </a:lnTo>
                      <a:lnTo>
                        <a:pt x="141" y="450"/>
                      </a:lnTo>
                      <a:lnTo>
                        <a:pt x="140" y="450"/>
                      </a:lnTo>
                      <a:lnTo>
                        <a:pt x="138" y="449"/>
                      </a:lnTo>
                      <a:lnTo>
                        <a:pt x="137" y="441"/>
                      </a:lnTo>
                      <a:lnTo>
                        <a:pt x="136" y="435"/>
                      </a:lnTo>
                      <a:lnTo>
                        <a:pt x="136" y="434"/>
                      </a:lnTo>
                      <a:lnTo>
                        <a:pt x="136" y="431"/>
                      </a:lnTo>
                      <a:lnTo>
                        <a:pt x="136" y="426"/>
                      </a:lnTo>
                      <a:lnTo>
                        <a:pt x="136" y="425"/>
                      </a:lnTo>
                      <a:lnTo>
                        <a:pt x="137" y="425"/>
                      </a:lnTo>
                      <a:lnTo>
                        <a:pt x="137" y="423"/>
                      </a:lnTo>
                      <a:lnTo>
                        <a:pt x="143" y="413"/>
                      </a:lnTo>
                      <a:lnTo>
                        <a:pt x="143" y="412"/>
                      </a:lnTo>
                      <a:lnTo>
                        <a:pt x="141" y="408"/>
                      </a:lnTo>
                      <a:lnTo>
                        <a:pt x="140" y="406"/>
                      </a:lnTo>
                      <a:lnTo>
                        <a:pt x="132" y="401"/>
                      </a:lnTo>
                      <a:lnTo>
                        <a:pt x="132" y="394"/>
                      </a:lnTo>
                      <a:lnTo>
                        <a:pt x="131" y="387"/>
                      </a:lnTo>
                      <a:lnTo>
                        <a:pt x="126" y="375"/>
                      </a:lnTo>
                      <a:lnTo>
                        <a:pt x="126" y="374"/>
                      </a:lnTo>
                      <a:lnTo>
                        <a:pt x="126" y="369"/>
                      </a:lnTo>
                      <a:lnTo>
                        <a:pt x="126" y="363"/>
                      </a:lnTo>
                      <a:lnTo>
                        <a:pt x="126" y="355"/>
                      </a:lnTo>
                      <a:lnTo>
                        <a:pt x="123" y="350"/>
                      </a:lnTo>
                      <a:lnTo>
                        <a:pt x="122" y="349"/>
                      </a:lnTo>
                      <a:lnTo>
                        <a:pt x="122" y="347"/>
                      </a:lnTo>
                      <a:lnTo>
                        <a:pt x="117" y="341"/>
                      </a:lnTo>
                      <a:lnTo>
                        <a:pt x="113" y="336"/>
                      </a:lnTo>
                      <a:lnTo>
                        <a:pt x="112" y="335"/>
                      </a:lnTo>
                      <a:lnTo>
                        <a:pt x="112" y="333"/>
                      </a:lnTo>
                      <a:lnTo>
                        <a:pt x="109" y="333"/>
                      </a:lnTo>
                      <a:lnTo>
                        <a:pt x="107" y="332"/>
                      </a:lnTo>
                      <a:lnTo>
                        <a:pt x="103" y="332"/>
                      </a:lnTo>
                      <a:lnTo>
                        <a:pt x="102" y="332"/>
                      </a:lnTo>
                      <a:lnTo>
                        <a:pt x="100" y="331"/>
                      </a:lnTo>
                      <a:lnTo>
                        <a:pt x="94" y="324"/>
                      </a:lnTo>
                      <a:lnTo>
                        <a:pt x="90" y="321"/>
                      </a:lnTo>
                      <a:lnTo>
                        <a:pt x="89" y="321"/>
                      </a:lnTo>
                      <a:lnTo>
                        <a:pt x="84" y="318"/>
                      </a:lnTo>
                      <a:lnTo>
                        <a:pt x="80" y="314"/>
                      </a:lnTo>
                      <a:lnTo>
                        <a:pt x="79" y="314"/>
                      </a:lnTo>
                      <a:lnTo>
                        <a:pt x="77" y="310"/>
                      </a:lnTo>
                      <a:lnTo>
                        <a:pt x="77" y="309"/>
                      </a:lnTo>
                      <a:lnTo>
                        <a:pt x="77" y="308"/>
                      </a:lnTo>
                      <a:lnTo>
                        <a:pt x="75" y="302"/>
                      </a:lnTo>
                      <a:lnTo>
                        <a:pt x="75" y="300"/>
                      </a:lnTo>
                      <a:lnTo>
                        <a:pt x="71" y="296"/>
                      </a:lnTo>
                      <a:lnTo>
                        <a:pt x="66" y="294"/>
                      </a:lnTo>
                      <a:lnTo>
                        <a:pt x="62" y="293"/>
                      </a:lnTo>
                      <a:lnTo>
                        <a:pt x="61" y="291"/>
                      </a:lnTo>
                      <a:lnTo>
                        <a:pt x="53" y="289"/>
                      </a:lnTo>
                      <a:lnTo>
                        <a:pt x="52" y="289"/>
                      </a:lnTo>
                      <a:lnTo>
                        <a:pt x="51" y="288"/>
                      </a:lnTo>
                      <a:lnTo>
                        <a:pt x="48" y="286"/>
                      </a:lnTo>
                      <a:lnTo>
                        <a:pt x="47" y="285"/>
                      </a:lnTo>
                      <a:lnTo>
                        <a:pt x="47" y="284"/>
                      </a:lnTo>
                      <a:lnTo>
                        <a:pt x="47" y="281"/>
                      </a:lnTo>
                      <a:lnTo>
                        <a:pt x="46" y="279"/>
                      </a:lnTo>
                      <a:lnTo>
                        <a:pt x="44" y="277"/>
                      </a:lnTo>
                      <a:lnTo>
                        <a:pt x="43" y="277"/>
                      </a:lnTo>
                      <a:lnTo>
                        <a:pt x="42" y="277"/>
                      </a:lnTo>
                      <a:lnTo>
                        <a:pt x="33" y="276"/>
                      </a:lnTo>
                      <a:lnTo>
                        <a:pt x="29" y="276"/>
                      </a:lnTo>
                      <a:lnTo>
                        <a:pt x="28" y="276"/>
                      </a:lnTo>
                      <a:lnTo>
                        <a:pt x="23" y="270"/>
                      </a:lnTo>
                      <a:lnTo>
                        <a:pt x="23" y="268"/>
                      </a:lnTo>
                      <a:lnTo>
                        <a:pt x="15" y="261"/>
                      </a:lnTo>
                      <a:lnTo>
                        <a:pt x="14" y="261"/>
                      </a:lnTo>
                      <a:lnTo>
                        <a:pt x="10" y="258"/>
                      </a:lnTo>
                      <a:lnTo>
                        <a:pt x="11" y="253"/>
                      </a:lnTo>
                      <a:lnTo>
                        <a:pt x="13" y="248"/>
                      </a:lnTo>
                      <a:lnTo>
                        <a:pt x="13" y="246"/>
                      </a:lnTo>
                      <a:lnTo>
                        <a:pt x="13" y="238"/>
                      </a:lnTo>
                      <a:lnTo>
                        <a:pt x="11" y="230"/>
                      </a:lnTo>
                      <a:lnTo>
                        <a:pt x="9" y="227"/>
                      </a:lnTo>
                      <a:lnTo>
                        <a:pt x="9" y="223"/>
                      </a:lnTo>
                      <a:lnTo>
                        <a:pt x="10" y="210"/>
                      </a:lnTo>
                      <a:lnTo>
                        <a:pt x="10" y="209"/>
                      </a:lnTo>
                      <a:lnTo>
                        <a:pt x="10" y="201"/>
                      </a:lnTo>
                      <a:lnTo>
                        <a:pt x="11" y="200"/>
                      </a:lnTo>
                      <a:lnTo>
                        <a:pt x="11" y="199"/>
                      </a:lnTo>
                      <a:lnTo>
                        <a:pt x="13" y="199"/>
                      </a:lnTo>
                      <a:lnTo>
                        <a:pt x="14" y="196"/>
                      </a:lnTo>
                      <a:lnTo>
                        <a:pt x="16" y="188"/>
                      </a:lnTo>
                      <a:lnTo>
                        <a:pt x="15" y="181"/>
                      </a:lnTo>
                      <a:lnTo>
                        <a:pt x="13" y="174"/>
                      </a:lnTo>
                      <a:lnTo>
                        <a:pt x="6" y="171"/>
                      </a:lnTo>
                      <a:lnTo>
                        <a:pt x="5" y="171"/>
                      </a:lnTo>
                      <a:lnTo>
                        <a:pt x="1" y="171"/>
                      </a:lnTo>
                      <a:lnTo>
                        <a:pt x="1" y="169"/>
                      </a:lnTo>
                      <a:lnTo>
                        <a:pt x="0" y="168"/>
                      </a:lnTo>
                      <a:lnTo>
                        <a:pt x="0" y="164"/>
                      </a:lnTo>
                      <a:lnTo>
                        <a:pt x="0" y="162"/>
                      </a:lnTo>
                      <a:lnTo>
                        <a:pt x="1" y="154"/>
                      </a:lnTo>
                      <a:lnTo>
                        <a:pt x="4" y="153"/>
                      </a:lnTo>
                      <a:lnTo>
                        <a:pt x="6" y="150"/>
                      </a:lnTo>
                      <a:lnTo>
                        <a:pt x="8" y="149"/>
                      </a:lnTo>
                      <a:lnTo>
                        <a:pt x="8" y="145"/>
                      </a:lnTo>
                      <a:lnTo>
                        <a:pt x="9" y="143"/>
                      </a:lnTo>
                      <a:lnTo>
                        <a:pt x="10" y="138"/>
                      </a:lnTo>
                      <a:lnTo>
                        <a:pt x="11" y="136"/>
                      </a:lnTo>
                      <a:lnTo>
                        <a:pt x="13" y="135"/>
                      </a:lnTo>
                      <a:lnTo>
                        <a:pt x="15" y="131"/>
                      </a:lnTo>
                      <a:lnTo>
                        <a:pt x="30" y="121"/>
                      </a:lnTo>
                      <a:lnTo>
                        <a:pt x="38" y="116"/>
                      </a:lnTo>
                      <a:lnTo>
                        <a:pt x="39" y="115"/>
                      </a:lnTo>
                      <a:lnTo>
                        <a:pt x="41" y="115"/>
                      </a:lnTo>
                      <a:lnTo>
                        <a:pt x="41" y="111"/>
                      </a:lnTo>
                      <a:lnTo>
                        <a:pt x="41" y="106"/>
                      </a:lnTo>
                      <a:lnTo>
                        <a:pt x="41" y="105"/>
                      </a:lnTo>
                      <a:lnTo>
                        <a:pt x="39" y="103"/>
                      </a:lnTo>
                      <a:lnTo>
                        <a:pt x="39" y="98"/>
                      </a:lnTo>
                      <a:lnTo>
                        <a:pt x="39" y="97"/>
                      </a:lnTo>
                      <a:lnTo>
                        <a:pt x="39" y="91"/>
                      </a:lnTo>
                      <a:lnTo>
                        <a:pt x="39" y="89"/>
                      </a:lnTo>
                      <a:lnTo>
                        <a:pt x="39" y="88"/>
                      </a:lnTo>
                      <a:lnTo>
                        <a:pt x="39" y="78"/>
                      </a:lnTo>
                      <a:lnTo>
                        <a:pt x="39" y="77"/>
                      </a:lnTo>
                      <a:lnTo>
                        <a:pt x="38" y="72"/>
                      </a:lnTo>
                      <a:lnTo>
                        <a:pt x="38" y="70"/>
                      </a:lnTo>
                      <a:lnTo>
                        <a:pt x="38" y="58"/>
                      </a:lnTo>
                      <a:lnTo>
                        <a:pt x="38" y="56"/>
                      </a:lnTo>
                      <a:lnTo>
                        <a:pt x="38" y="51"/>
                      </a:lnTo>
                      <a:lnTo>
                        <a:pt x="39" y="52"/>
                      </a:lnTo>
                      <a:lnTo>
                        <a:pt x="41" y="52"/>
                      </a:lnTo>
                      <a:lnTo>
                        <a:pt x="42" y="54"/>
                      </a:lnTo>
                      <a:lnTo>
                        <a:pt x="42" y="52"/>
                      </a:lnTo>
                      <a:lnTo>
                        <a:pt x="43" y="52"/>
                      </a:lnTo>
                      <a:lnTo>
                        <a:pt x="44" y="52"/>
                      </a:lnTo>
                      <a:lnTo>
                        <a:pt x="44" y="51"/>
                      </a:lnTo>
                      <a:lnTo>
                        <a:pt x="44" y="50"/>
                      </a:lnTo>
                      <a:lnTo>
                        <a:pt x="46" y="50"/>
                      </a:lnTo>
                      <a:lnTo>
                        <a:pt x="44" y="49"/>
                      </a:lnTo>
                      <a:lnTo>
                        <a:pt x="44" y="47"/>
                      </a:lnTo>
                      <a:lnTo>
                        <a:pt x="44" y="46"/>
                      </a:lnTo>
                      <a:lnTo>
                        <a:pt x="46" y="45"/>
                      </a:lnTo>
                      <a:lnTo>
                        <a:pt x="49" y="42"/>
                      </a:lnTo>
                      <a:lnTo>
                        <a:pt x="52" y="42"/>
                      </a:lnTo>
                      <a:lnTo>
                        <a:pt x="56" y="46"/>
                      </a:lnTo>
                      <a:lnTo>
                        <a:pt x="57" y="46"/>
                      </a:lnTo>
                      <a:lnTo>
                        <a:pt x="58" y="47"/>
                      </a:lnTo>
                      <a:lnTo>
                        <a:pt x="60" y="49"/>
                      </a:lnTo>
                      <a:lnTo>
                        <a:pt x="61" y="49"/>
                      </a:lnTo>
                      <a:lnTo>
                        <a:pt x="62" y="49"/>
                      </a:lnTo>
                      <a:lnTo>
                        <a:pt x="63" y="49"/>
                      </a:lnTo>
                      <a:lnTo>
                        <a:pt x="66" y="47"/>
                      </a:lnTo>
                      <a:lnTo>
                        <a:pt x="67" y="47"/>
                      </a:lnTo>
                      <a:lnTo>
                        <a:pt x="68" y="47"/>
                      </a:lnTo>
                      <a:lnTo>
                        <a:pt x="70" y="47"/>
                      </a:lnTo>
                      <a:lnTo>
                        <a:pt x="71" y="47"/>
                      </a:lnTo>
                      <a:lnTo>
                        <a:pt x="72" y="47"/>
                      </a:lnTo>
                      <a:lnTo>
                        <a:pt x="74" y="46"/>
                      </a:lnTo>
                      <a:lnTo>
                        <a:pt x="75" y="46"/>
                      </a:lnTo>
                      <a:lnTo>
                        <a:pt x="75" y="45"/>
                      </a:lnTo>
                      <a:lnTo>
                        <a:pt x="76" y="45"/>
                      </a:lnTo>
                      <a:lnTo>
                        <a:pt x="80" y="44"/>
                      </a:lnTo>
                      <a:lnTo>
                        <a:pt x="81" y="42"/>
                      </a:lnTo>
                      <a:lnTo>
                        <a:pt x="82" y="42"/>
                      </a:lnTo>
                      <a:lnTo>
                        <a:pt x="84" y="41"/>
                      </a:lnTo>
                      <a:lnTo>
                        <a:pt x="86" y="40"/>
                      </a:lnTo>
                      <a:lnTo>
                        <a:pt x="88" y="40"/>
                      </a:lnTo>
                      <a:lnTo>
                        <a:pt x="89" y="40"/>
                      </a:lnTo>
                      <a:lnTo>
                        <a:pt x="90" y="40"/>
                      </a:lnTo>
                      <a:lnTo>
                        <a:pt x="91" y="40"/>
                      </a:lnTo>
                      <a:lnTo>
                        <a:pt x="91" y="38"/>
                      </a:lnTo>
                      <a:lnTo>
                        <a:pt x="93" y="38"/>
                      </a:lnTo>
                      <a:lnTo>
                        <a:pt x="94" y="38"/>
                      </a:lnTo>
                      <a:lnTo>
                        <a:pt x="94" y="37"/>
                      </a:lnTo>
                      <a:lnTo>
                        <a:pt x="95" y="37"/>
                      </a:lnTo>
                      <a:lnTo>
                        <a:pt x="96" y="37"/>
                      </a:lnTo>
                      <a:lnTo>
                        <a:pt x="98" y="36"/>
                      </a:lnTo>
                      <a:lnTo>
                        <a:pt x="99" y="35"/>
                      </a:lnTo>
                      <a:lnTo>
                        <a:pt x="100" y="35"/>
                      </a:lnTo>
                      <a:lnTo>
                        <a:pt x="102" y="35"/>
                      </a:lnTo>
                      <a:lnTo>
                        <a:pt x="102" y="33"/>
                      </a:lnTo>
                      <a:lnTo>
                        <a:pt x="103" y="33"/>
                      </a:lnTo>
                      <a:lnTo>
                        <a:pt x="103" y="32"/>
                      </a:lnTo>
                      <a:lnTo>
                        <a:pt x="104" y="32"/>
                      </a:lnTo>
                      <a:lnTo>
                        <a:pt x="104" y="31"/>
                      </a:lnTo>
                      <a:lnTo>
                        <a:pt x="105" y="31"/>
                      </a:lnTo>
                      <a:lnTo>
                        <a:pt x="107" y="31"/>
                      </a:lnTo>
                      <a:lnTo>
                        <a:pt x="108" y="30"/>
                      </a:lnTo>
                      <a:lnTo>
                        <a:pt x="109" y="30"/>
                      </a:lnTo>
                      <a:lnTo>
                        <a:pt x="110" y="28"/>
                      </a:lnTo>
                      <a:lnTo>
                        <a:pt x="110" y="27"/>
                      </a:lnTo>
                      <a:lnTo>
                        <a:pt x="112" y="27"/>
                      </a:lnTo>
                      <a:lnTo>
                        <a:pt x="113" y="28"/>
                      </a:lnTo>
                      <a:lnTo>
                        <a:pt x="114" y="28"/>
                      </a:lnTo>
                      <a:lnTo>
                        <a:pt x="116" y="27"/>
                      </a:lnTo>
                      <a:lnTo>
                        <a:pt x="117" y="26"/>
                      </a:lnTo>
                      <a:lnTo>
                        <a:pt x="117" y="27"/>
                      </a:lnTo>
                      <a:lnTo>
                        <a:pt x="118" y="27"/>
                      </a:lnTo>
                      <a:lnTo>
                        <a:pt x="119" y="27"/>
                      </a:lnTo>
                      <a:lnTo>
                        <a:pt x="119" y="26"/>
                      </a:lnTo>
                      <a:lnTo>
                        <a:pt x="119" y="25"/>
                      </a:lnTo>
                      <a:lnTo>
                        <a:pt x="121" y="25"/>
                      </a:lnTo>
                      <a:lnTo>
                        <a:pt x="122" y="25"/>
                      </a:lnTo>
                      <a:lnTo>
                        <a:pt x="123" y="25"/>
                      </a:lnTo>
                      <a:lnTo>
                        <a:pt x="123" y="23"/>
                      </a:lnTo>
                      <a:lnTo>
                        <a:pt x="123" y="22"/>
                      </a:lnTo>
                      <a:lnTo>
                        <a:pt x="124" y="22"/>
                      </a:lnTo>
                      <a:lnTo>
                        <a:pt x="124" y="21"/>
                      </a:lnTo>
                      <a:lnTo>
                        <a:pt x="126" y="21"/>
                      </a:lnTo>
                      <a:lnTo>
                        <a:pt x="127" y="21"/>
                      </a:lnTo>
                      <a:lnTo>
                        <a:pt x="127" y="19"/>
                      </a:lnTo>
                      <a:lnTo>
                        <a:pt x="127" y="18"/>
                      </a:lnTo>
                      <a:lnTo>
                        <a:pt x="128" y="18"/>
                      </a:lnTo>
                      <a:lnTo>
                        <a:pt x="128" y="17"/>
                      </a:lnTo>
                      <a:lnTo>
                        <a:pt x="129" y="18"/>
                      </a:lnTo>
                      <a:lnTo>
                        <a:pt x="131" y="18"/>
                      </a:lnTo>
                      <a:lnTo>
                        <a:pt x="132" y="18"/>
                      </a:lnTo>
                      <a:lnTo>
                        <a:pt x="132" y="17"/>
                      </a:lnTo>
                      <a:lnTo>
                        <a:pt x="135" y="16"/>
                      </a:lnTo>
                      <a:lnTo>
                        <a:pt x="136" y="14"/>
                      </a:lnTo>
                      <a:lnTo>
                        <a:pt x="137" y="16"/>
                      </a:lnTo>
                      <a:lnTo>
                        <a:pt x="140" y="17"/>
                      </a:lnTo>
                      <a:close/>
                      <a:moveTo>
                        <a:pt x="157" y="18"/>
                      </a:moveTo>
                      <a:lnTo>
                        <a:pt x="156" y="18"/>
                      </a:lnTo>
                      <a:lnTo>
                        <a:pt x="155" y="18"/>
                      </a:lnTo>
                      <a:lnTo>
                        <a:pt x="154" y="19"/>
                      </a:lnTo>
                      <a:lnTo>
                        <a:pt x="152" y="19"/>
                      </a:lnTo>
                      <a:lnTo>
                        <a:pt x="151" y="19"/>
                      </a:lnTo>
                      <a:lnTo>
                        <a:pt x="150" y="18"/>
                      </a:lnTo>
                      <a:lnTo>
                        <a:pt x="150" y="17"/>
                      </a:lnTo>
                      <a:lnTo>
                        <a:pt x="151" y="17"/>
                      </a:lnTo>
                      <a:lnTo>
                        <a:pt x="151" y="16"/>
                      </a:lnTo>
                      <a:lnTo>
                        <a:pt x="154" y="14"/>
                      </a:lnTo>
                      <a:lnTo>
                        <a:pt x="155" y="14"/>
                      </a:lnTo>
                      <a:lnTo>
                        <a:pt x="159" y="13"/>
                      </a:lnTo>
                      <a:lnTo>
                        <a:pt x="160" y="13"/>
                      </a:lnTo>
                      <a:lnTo>
                        <a:pt x="160" y="14"/>
                      </a:lnTo>
                      <a:lnTo>
                        <a:pt x="159" y="17"/>
                      </a:lnTo>
                      <a:lnTo>
                        <a:pt x="157" y="17"/>
                      </a:lnTo>
                      <a:lnTo>
                        <a:pt x="157" y="18"/>
                      </a:lnTo>
                      <a:close/>
                      <a:moveTo>
                        <a:pt x="163" y="9"/>
                      </a:moveTo>
                      <a:lnTo>
                        <a:pt x="163" y="8"/>
                      </a:lnTo>
                      <a:lnTo>
                        <a:pt x="163" y="7"/>
                      </a:lnTo>
                      <a:lnTo>
                        <a:pt x="163" y="5"/>
                      </a:lnTo>
                      <a:lnTo>
                        <a:pt x="163" y="4"/>
                      </a:lnTo>
                      <a:lnTo>
                        <a:pt x="163" y="3"/>
                      </a:lnTo>
                      <a:lnTo>
                        <a:pt x="163" y="2"/>
                      </a:lnTo>
                      <a:lnTo>
                        <a:pt x="164" y="2"/>
                      </a:lnTo>
                      <a:lnTo>
                        <a:pt x="165" y="2"/>
                      </a:lnTo>
                      <a:lnTo>
                        <a:pt x="165" y="0"/>
                      </a:lnTo>
                      <a:lnTo>
                        <a:pt x="166" y="0"/>
                      </a:lnTo>
                      <a:lnTo>
                        <a:pt x="166" y="2"/>
                      </a:lnTo>
                      <a:lnTo>
                        <a:pt x="166" y="3"/>
                      </a:lnTo>
                      <a:lnTo>
                        <a:pt x="166" y="4"/>
                      </a:lnTo>
                      <a:lnTo>
                        <a:pt x="166" y="7"/>
                      </a:lnTo>
                      <a:lnTo>
                        <a:pt x="166" y="8"/>
                      </a:lnTo>
                      <a:lnTo>
                        <a:pt x="165" y="8"/>
                      </a:lnTo>
                      <a:lnTo>
                        <a:pt x="164" y="9"/>
                      </a:lnTo>
                      <a:lnTo>
                        <a:pt x="163" y="9"/>
                      </a:lnTo>
                      <a:close/>
                    </a:path>
                  </a:pathLst>
                </a:custGeom>
                <a:solidFill>
                  <a:srgbClr val="91FF40"/>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19" name="Freeform 206"/>
                <p:cNvSpPr>
                  <a:spLocks/>
                </p:cNvSpPr>
                <p:nvPr/>
              </p:nvSpPr>
              <p:spPr bwMode="auto">
                <a:xfrm>
                  <a:off x="4189413" y="2343150"/>
                  <a:ext cx="898525" cy="777875"/>
                </a:xfrm>
                <a:custGeom>
                  <a:avLst/>
                  <a:gdLst>
                    <a:gd name="T0" fmla="*/ 242 w 566"/>
                    <a:gd name="T1" fmla="*/ 27 h 490"/>
                    <a:gd name="T2" fmla="*/ 277 w 566"/>
                    <a:gd name="T3" fmla="*/ 31 h 490"/>
                    <a:gd name="T4" fmla="*/ 347 w 566"/>
                    <a:gd name="T5" fmla="*/ 40 h 490"/>
                    <a:gd name="T6" fmla="*/ 408 w 566"/>
                    <a:gd name="T7" fmla="*/ 49 h 490"/>
                    <a:gd name="T8" fmla="*/ 439 w 566"/>
                    <a:gd name="T9" fmla="*/ 51 h 490"/>
                    <a:gd name="T10" fmla="*/ 497 w 566"/>
                    <a:gd name="T11" fmla="*/ 58 h 490"/>
                    <a:gd name="T12" fmla="*/ 523 w 566"/>
                    <a:gd name="T13" fmla="*/ 60 h 490"/>
                    <a:gd name="T14" fmla="*/ 566 w 566"/>
                    <a:gd name="T15" fmla="*/ 64 h 490"/>
                    <a:gd name="T16" fmla="*/ 563 w 566"/>
                    <a:gd name="T17" fmla="*/ 93 h 490"/>
                    <a:gd name="T18" fmla="*/ 562 w 566"/>
                    <a:gd name="T19" fmla="*/ 110 h 490"/>
                    <a:gd name="T20" fmla="*/ 558 w 566"/>
                    <a:gd name="T21" fmla="*/ 156 h 490"/>
                    <a:gd name="T22" fmla="*/ 554 w 566"/>
                    <a:gd name="T23" fmla="*/ 196 h 490"/>
                    <a:gd name="T24" fmla="*/ 552 w 566"/>
                    <a:gd name="T25" fmla="*/ 215 h 490"/>
                    <a:gd name="T26" fmla="*/ 552 w 566"/>
                    <a:gd name="T27" fmla="*/ 225 h 490"/>
                    <a:gd name="T28" fmla="*/ 549 w 566"/>
                    <a:gd name="T29" fmla="*/ 244 h 490"/>
                    <a:gd name="T30" fmla="*/ 544 w 566"/>
                    <a:gd name="T31" fmla="*/ 303 h 490"/>
                    <a:gd name="T32" fmla="*/ 544 w 566"/>
                    <a:gd name="T33" fmla="*/ 316 h 490"/>
                    <a:gd name="T34" fmla="*/ 540 w 566"/>
                    <a:gd name="T35" fmla="*/ 356 h 490"/>
                    <a:gd name="T36" fmla="*/ 539 w 566"/>
                    <a:gd name="T37" fmla="*/ 369 h 490"/>
                    <a:gd name="T38" fmla="*/ 538 w 566"/>
                    <a:gd name="T39" fmla="*/ 375 h 490"/>
                    <a:gd name="T40" fmla="*/ 538 w 566"/>
                    <a:gd name="T41" fmla="*/ 383 h 490"/>
                    <a:gd name="T42" fmla="*/ 538 w 566"/>
                    <a:gd name="T43" fmla="*/ 387 h 490"/>
                    <a:gd name="T44" fmla="*/ 535 w 566"/>
                    <a:gd name="T45" fmla="*/ 412 h 490"/>
                    <a:gd name="T46" fmla="*/ 534 w 566"/>
                    <a:gd name="T47" fmla="*/ 424 h 490"/>
                    <a:gd name="T48" fmla="*/ 534 w 566"/>
                    <a:gd name="T49" fmla="*/ 431 h 490"/>
                    <a:gd name="T50" fmla="*/ 533 w 566"/>
                    <a:gd name="T51" fmla="*/ 434 h 490"/>
                    <a:gd name="T52" fmla="*/ 532 w 566"/>
                    <a:gd name="T53" fmla="*/ 448 h 490"/>
                    <a:gd name="T54" fmla="*/ 532 w 566"/>
                    <a:gd name="T55" fmla="*/ 457 h 490"/>
                    <a:gd name="T56" fmla="*/ 529 w 566"/>
                    <a:gd name="T57" fmla="*/ 478 h 490"/>
                    <a:gd name="T58" fmla="*/ 529 w 566"/>
                    <a:gd name="T59" fmla="*/ 488 h 490"/>
                    <a:gd name="T60" fmla="*/ 525 w 566"/>
                    <a:gd name="T61" fmla="*/ 490 h 490"/>
                    <a:gd name="T62" fmla="*/ 516 w 566"/>
                    <a:gd name="T63" fmla="*/ 488 h 490"/>
                    <a:gd name="T64" fmla="*/ 465 w 566"/>
                    <a:gd name="T65" fmla="*/ 485 h 490"/>
                    <a:gd name="T66" fmla="*/ 435 w 566"/>
                    <a:gd name="T67" fmla="*/ 481 h 490"/>
                    <a:gd name="T68" fmla="*/ 377 w 566"/>
                    <a:gd name="T69" fmla="*/ 474 h 490"/>
                    <a:gd name="T70" fmla="*/ 351 w 566"/>
                    <a:gd name="T71" fmla="*/ 472 h 490"/>
                    <a:gd name="T72" fmla="*/ 346 w 566"/>
                    <a:gd name="T73" fmla="*/ 471 h 490"/>
                    <a:gd name="T74" fmla="*/ 236 w 566"/>
                    <a:gd name="T75" fmla="*/ 458 h 490"/>
                    <a:gd name="T76" fmla="*/ 103 w 566"/>
                    <a:gd name="T77" fmla="*/ 439 h 490"/>
                    <a:gd name="T78" fmla="*/ 89 w 566"/>
                    <a:gd name="T79" fmla="*/ 438 h 490"/>
                    <a:gd name="T80" fmla="*/ 41 w 566"/>
                    <a:gd name="T81" fmla="*/ 430 h 490"/>
                    <a:gd name="T82" fmla="*/ 7 w 566"/>
                    <a:gd name="T83" fmla="*/ 383 h 490"/>
                    <a:gd name="T84" fmla="*/ 21 w 566"/>
                    <a:gd name="T85" fmla="*/ 302 h 490"/>
                    <a:gd name="T86" fmla="*/ 25 w 566"/>
                    <a:gd name="T87" fmla="*/ 280 h 490"/>
                    <a:gd name="T88" fmla="*/ 35 w 566"/>
                    <a:gd name="T89" fmla="*/ 214 h 490"/>
                    <a:gd name="T90" fmla="*/ 36 w 566"/>
                    <a:gd name="T91" fmla="*/ 209 h 490"/>
                    <a:gd name="T92" fmla="*/ 36 w 566"/>
                    <a:gd name="T93" fmla="*/ 208 h 490"/>
                    <a:gd name="T94" fmla="*/ 37 w 566"/>
                    <a:gd name="T95" fmla="*/ 205 h 490"/>
                    <a:gd name="T96" fmla="*/ 39 w 566"/>
                    <a:gd name="T97" fmla="*/ 192 h 490"/>
                    <a:gd name="T98" fmla="*/ 39 w 566"/>
                    <a:gd name="T99" fmla="*/ 191 h 490"/>
                    <a:gd name="T100" fmla="*/ 47 w 566"/>
                    <a:gd name="T101" fmla="*/ 139 h 490"/>
                    <a:gd name="T102" fmla="*/ 49 w 566"/>
                    <a:gd name="T103" fmla="*/ 135 h 490"/>
                    <a:gd name="T104" fmla="*/ 53 w 566"/>
                    <a:gd name="T105" fmla="*/ 107 h 490"/>
                    <a:gd name="T106" fmla="*/ 60 w 566"/>
                    <a:gd name="T107" fmla="*/ 60 h 490"/>
                    <a:gd name="T108" fmla="*/ 64 w 566"/>
                    <a:gd name="T109" fmla="*/ 36 h 490"/>
                    <a:gd name="T110" fmla="*/ 70 w 566"/>
                    <a:gd name="T111" fmla="*/ 0 h 490"/>
                    <a:gd name="T112" fmla="*/ 106 w 566"/>
                    <a:gd name="T113" fmla="*/ 7 h 490"/>
                    <a:gd name="T114" fmla="*/ 143 w 566"/>
                    <a:gd name="T115" fmla="*/ 12 h 490"/>
                    <a:gd name="T116" fmla="*/ 196 w 566"/>
                    <a:gd name="T117" fmla="*/ 2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6" h="490">
                      <a:moveTo>
                        <a:pt x="208" y="21"/>
                      </a:moveTo>
                      <a:lnTo>
                        <a:pt x="209" y="22"/>
                      </a:lnTo>
                      <a:lnTo>
                        <a:pt x="211" y="22"/>
                      </a:lnTo>
                      <a:lnTo>
                        <a:pt x="242" y="27"/>
                      </a:lnTo>
                      <a:lnTo>
                        <a:pt x="244" y="27"/>
                      </a:lnTo>
                      <a:lnTo>
                        <a:pt x="246" y="27"/>
                      </a:lnTo>
                      <a:lnTo>
                        <a:pt x="269" y="30"/>
                      </a:lnTo>
                      <a:lnTo>
                        <a:pt x="277" y="31"/>
                      </a:lnTo>
                      <a:lnTo>
                        <a:pt x="293" y="34"/>
                      </a:lnTo>
                      <a:lnTo>
                        <a:pt x="313" y="36"/>
                      </a:lnTo>
                      <a:lnTo>
                        <a:pt x="314" y="36"/>
                      </a:lnTo>
                      <a:lnTo>
                        <a:pt x="347" y="40"/>
                      </a:lnTo>
                      <a:lnTo>
                        <a:pt x="351" y="41"/>
                      </a:lnTo>
                      <a:lnTo>
                        <a:pt x="364" y="42"/>
                      </a:lnTo>
                      <a:lnTo>
                        <a:pt x="365" y="42"/>
                      </a:lnTo>
                      <a:lnTo>
                        <a:pt x="408" y="49"/>
                      </a:lnTo>
                      <a:lnTo>
                        <a:pt x="426" y="50"/>
                      </a:lnTo>
                      <a:lnTo>
                        <a:pt x="432" y="51"/>
                      </a:lnTo>
                      <a:lnTo>
                        <a:pt x="434" y="51"/>
                      </a:lnTo>
                      <a:lnTo>
                        <a:pt x="439" y="51"/>
                      </a:lnTo>
                      <a:lnTo>
                        <a:pt x="493" y="56"/>
                      </a:lnTo>
                      <a:lnTo>
                        <a:pt x="496" y="56"/>
                      </a:lnTo>
                      <a:lnTo>
                        <a:pt x="497" y="58"/>
                      </a:lnTo>
                      <a:lnTo>
                        <a:pt x="497" y="58"/>
                      </a:lnTo>
                      <a:lnTo>
                        <a:pt x="497" y="58"/>
                      </a:lnTo>
                      <a:lnTo>
                        <a:pt x="515" y="59"/>
                      </a:lnTo>
                      <a:lnTo>
                        <a:pt x="516" y="59"/>
                      </a:lnTo>
                      <a:lnTo>
                        <a:pt x="523" y="60"/>
                      </a:lnTo>
                      <a:lnTo>
                        <a:pt x="523" y="60"/>
                      </a:lnTo>
                      <a:lnTo>
                        <a:pt x="537" y="61"/>
                      </a:lnTo>
                      <a:lnTo>
                        <a:pt x="537" y="61"/>
                      </a:lnTo>
                      <a:lnTo>
                        <a:pt x="566" y="64"/>
                      </a:lnTo>
                      <a:lnTo>
                        <a:pt x="563" y="88"/>
                      </a:lnTo>
                      <a:lnTo>
                        <a:pt x="563" y="88"/>
                      </a:lnTo>
                      <a:lnTo>
                        <a:pt x="563" y="93"/>
                      </a:lnTo>
                      <a:lnTo>
                        <a:pt x="563" y="93"/>
                      </a:lnTo>
                      <a:lnTo>
                        <a:pt x="563" y="96"/>
                      </a:lnTo>
                      <a:lnTo>
                        <a:pt x="563" y="96"/>
                      </a:lnTo>
                      <a:lnTo>
                        <a:pt x="563" y="97"/>
                      </a:lnTo>
                      <a:lnTo>
                        <a:pt x="562" y="110"/>
                      </a:lnTo>
                      <a:lnTo>
                        <a:pt x="562" y="112"/>
                      </a:lnTo>
                      <a:lnTo>
                        <a:pt x="561" y="115"/>
                      </a:lnTo>
                      <a:lnTo>
                        <a:pt x="558" y="150"/>
                      </a:lnTo>
                      <a:lnTo>
                        <a:pt x="558" y="156"/>
                      </a:lnTo>
                      <a:lnTo>
                        <a:pt x="556" y="177"/>
                      </a:lnTo>
                      <a:lnTo>
                        <a:pt x="556" y="177"/>
                      </a:lnTo>
                      <a:lnTo>
                        <a:pt x="556" y="186"/>
                      </a:lnTo>
                      <a:lnTo>
                        <a:pt x="554" y="196"/>
                      </a:lnTo>
                      <a:lnTo>
                        <a:pt x="554" y="197"/>
                      </a:lnTo>
                      <a:lnTo>
                        <a:pt x="553" y="214"/>
                      </a:lnTo>
                      <a:lnTo>
                        <a:pt x="553" y="214"/>
                      </a:lnTo>
                      <a:lnTo>
                        <a:pt x="552" y="215"/>
                      </a:lnTo>
                      <a:lnTo>
                        <a:pt x="552" y="218"/>
                      </a:lnTo>
                      <a:lnTo>
                        <a:pt x="552" y="223"/>
                      </a:lnTo>
                      <a:lnTo>
                        <a:pt x="552" y="223"/>
                      </a:lnTo>
                      <a:lnTo>
                        <a:pt x="552" y="225"/>
                      </a:lnTo>
                      <a:lnTo>
                        <a:pt x="551" y="230"/>
                      </a:lnTo>
                      <a:lnTo>
                        <a:pt x="551" y="236"/>
                      </a:lnTo>
                      <a:lnTo>
                        <a:pt x="551" y="242"/>
                      </a:lnTo>
                      <a:lnTo>
                        <a:pt x="549" y="244"/>
                      </a:lnTo>
                      <a:lnTo>
                        <a:pt x="549" y="246"/>
                      </a:lnTo>
                      <a:lnTo>
                        <a:pt x="549" y="246"/>
                      </a:lnTo>
                      <a:lnTo>
                        <a:pt x="547" y="276"/>
                      </a:lnTo>
                      <a:lnTo>
                        <a:pt x="544" y="303"/>
                      </a:lnTo>
                      <a:lnTo>
                        <a:pt x="544" y="303"/>
                      </a:lnTo>
                      <a:lnTo>
                        <a:pt x="544" y="314"/>
                      </a:lnTo>
                      <a:lnTo>
                        <a:pt x="544" y="316"/>
                      </a:lnTo>
                      <a:lnTo>
                        <a:pt x="544" y="316"/>
                      </a:lnTo>
                      <a:lnTo>
                        <a:pt x="543" y="318"/>
                      </a:lnTo>
                      <a:lnTo>
                        <a:pt x="543" y="318"/>
                      </a:lnTo>
                      <a:lnTo>
                        <a:pt x="543" y="318"/>
                      </a:lnTo>
                      <a:lnTo>
                        <a:pt x="540" y="356"/>
                      </a:lnTo>
                      <a:lnTo>
                        <a:pt x="540" y="356"/>
                      </a:lnTo>
                      <a:lnTo>
                        <a:pt x="539" y="365"/>
                      </a:lnTo>
                      <a:lnTo>
                        <a:pt x="539" y="365"/>
                      </a:lnTo>
                      <a:lnTo>
                        <a:pt x="539" y="369"/>
                      </a:lnTo>
                      <a:lnTo>
                        <a:pt x="539" y="369"/>
                      </a:lnTo>
                      <a:lnTo>
                        <a:pt x="539" y="370"/>
                      </a:lnTo>
                      <a:lnTo>
                        <a:pt x="538" y="374"/>
                      </a:lnTo>
                      <a:lnTo>
                        <a:pt x="538" y="375"/>
                      </a:lnTo>
                      <a:lnTo>
                        <a:pt x="538" y="380"/>
                      </a:lnTo>
                      <a:lnTo>
                        <a:pt x="538" y="382"/>
                      </a:lnTo>
                      <a:lnTo>
                        <a:pt x="538" y="383"/>
                      </a:lnTo>
                      <a:lnTo>
                        <a:pt x="538" y="383"/>
                      </a:lnTo>
                      <a:lnTo>
                        <a:pt x="538" y="384"/>
                      </a:lnTo>
                      <a:lnTo>
                        <a:pt x="538" y="384"/>
                      </a:lnTo>
                      <a:lnTo>
                        <a:pt x="538" y="386"/>
                      </a:lnTo>
                      <a:lnTo>
                        <a:pt x="538" y="387"/>
                      </a:lnTo>
                      <a:lnTo>
                        <a:pt x="537" y="392"/>
                      </a:lnTo>
                      <a:lnTo>
                        <a:pt x="537" y="393"/>
                      </a:lnTo>
                      <a:lnTo>
                        <a:pt x="537" y="396"/>
                      </a:lnTo>
                      <a:lnTo>
                        <a:pt x="535" y="412"/>
                      </a:lnTo>
                      <a:lnTo>
                        <a:pt x="535" y="416"/>
                      </a:lnTo>
                      <a:lnTo>
                        <a:pt x="534" y="421"/>
                      </a:lnTo>
                      <a:lnTo>
                        <a:pt x="534" y="422"/>
                      </a:lnTo>
                      <a:lnTo>
                        <a:pt x="534" y="424"/>
                      </a:lnTo>
                      <a:lnTo>
                        <a:pt x="534" y="425"/>
                      </a:lnTo>
                      <a:lnTo>
                        <a:pt x="534" y="427"/>
                      </a:lnTo>
                      <a:lnTo>
                        <a:pt x="534" y="430"/>
                      </a:lnTo>
                      <a:lnTo>
                        <a:pt x="534" y="431"/>
                      </a:lnTo>
                      <a:lnTo>
                        <a:pt x="534" y="431"/>
                      </a:lnTo>
                      <a:lnTo>
                        <a:pt x="533" y="433"/>
                      </a:lnTo>
                      <a:lnTo>
                        <a:pt x="533" y="433"/>
                      </a:lnTo>
                      <a:lnTo>
                        <a:pt x="533" y="434"/>
                      </a:lnTo>
                      <a:lnTo>
                        <a:pt x="533" y="435"/>
                      </a:lnTo>
                      <a:lnTo>
                        <a:pt x="533" y="445"/>
                      </a:lnTo>
                      <a:lnTo>
                        <a:pt x="532" y="446"/>
                      </a:lnTo>
                      <a:lnTo>
                        <a:pt x="532" y="448"/>
                      </a:lnTo>
                      <a:lnTo>
                        <a:pt x="532" y="448"/>
                      </a:lnTo>
                      <a:lnTo>
                        <a:pt x="532" y="455"/>
                      </a:lnTo>
                      <a:lnTo>
                        <a:pt x="532" y="455"/>
                      </a:lnTo>
                      <a:lnTo>
                        <a:pt x="532" y="457"/>
                      </a:lnTo>
                      <a:lnTo>
                        <a:pt x="530" y="460"/>
                      </a:lnTo>
                      <a:lnTo>
                        <a:pt x="530" y="460"/>
                      </a:lnTo>
                      <a:lnTo>
                        <a:pt x="530" y="460"/>
                      </a:lnTo>
                      <a:lnTo>
                        <a:pt x="529" y="478"/>
                      </a:lnTo>
                      <a:lnTo>
                        <a:pt x="529" y="478"/>
                      </a:lnTo>
                      <a:lnTo>
                        <a:pt x="529" y="481"/>
                      </a:lnTo>
                      <a:lnTo>
                        <a:pt x="529" y="481"/>
                      </a:lnTo>
                      <a:lnTo>
                        <a:pt x="529" y="488"/>
                      </a:lnTo>
                      <a:lnTo>
                        <a:pt x="528" y="488"/>
                      </a:lnTo>
                      <a:lnTo>
                        <a:pt x="528" y="490"/>
                      </a:lnTo>
                      <a:lnTo>
                        <a:pt x="528" y="490"/>
                      </a:lnTo>
                      <a:lnTo>
                        <a:pt x="525" y="490"/>
                      </a:lnTo>
                      <a:lnTo>
                        <a:pt x="524" y="490"/>
                      </a:lnTo>
                      <a:lnTo>
                        <a:pt x="523" y="490"/>
                      </a:lnTo>
                      <a:lnTo>
                        <a:pt x="516" y="488"/>
                      </a:lnTo>
                      <a:lnTo>
                        <a:pt x="516" y="488"/>
                      </a:lnTo>
                      <a:lnTo>
                        <a:pt x="516" y="488"/>
                      </a:lnTo>
                      <a:lnTo>
                        <a:pt x="495" y="487"/>
                      </a:lnTo>
                      <a:lnTo>
                        <a:pt x="495" y="487"/>
                      </a:lnTo>
                      <a:lnTo>
                        <a:pt x="465" y="485"/>
                      </a:lnTo>
                      <a:lnTo>
                        <a:pt x="460" y="483"/>
                      </a:lnTo>
                      <a:lnTo>
                        <a:pt x="438" y="481"/>
                      </a:lnTo>
                      <a:lnTo>
                        <a:pt x="438" y="481"/>
                      </a:lnTo>
                      <a:lnTo>
                        <a:pt x="435" y="481"/>
                      </a:lnTo>
                      <a:lnTo>
                        <a:pt x="435" y="481"/>
                      </a:lnTo>
                      <a:lnTo>
                        <a:pt x="402" y="478"/>
                      </a:lnTo>
                      <a:lnTo>
                        <a:pt x="401" y="478"/>
                      </a:lnTo>
                      <a:lnTo>
                        <a:pt x="377" y="474"/>
                      </a:lnTo>
                      <a:lnTo>
                        <a:pt x="366" y="474"/>
                      </a:lnTo>
                      <a:lnTo>
                        <a:pt x="356" y="473"/>
                      </a:lnTo>
                      <a:lnTo>
                        <a:pt x="351" y="472"/>
                      </a:lnTo>
                      <a:lnTo>
                        <a:pt x="351" y="472"/>
                      </a:lnTo>
                      <a:lnTo>
                        <a:pt x="349" y="472"/>
                      </a:lnTo>
                      <a:lnTo>
                        <a:pt x="347" y="472"/>
                      </a:lnTo>
                      <a:lnTo>
                        <a:pt x="347" y="471"/>
                      </a:lnTo>
                      <a:lnTo>
                        <a:pt x="346" y="471"/>
                      </a:lnTo>
                      <a:lnTo>
                        <a:pt x="316" y="467"/>
                      </a:lnTo>
                      <a:lnTo>
                        <a:pt x="305" y="466"/>
                      </a:lnTo>
                      <a:lnTo>
                        <a:pt x="281" y="463"/>
                      </a:lnTo>
                      <a:lnTo>
                        <a:pt x="236" y="458"/>
                      </a:lnTo>
                      <a:lnTo>
                        <a:pt x="210" y="454"/>
                      </a:lnTo>
                      <a:lnTo>
                        <a:pt x="150" y="445"/>
                      </a:lnTo>
                      <a:lnTo>
                        <a:pt x="139" y="444"/>
                      </a:lnTo>
                      <a:lnTo>
                        <a:pt x="103" y="439"/>
                      </a:lnTo>
                      <a:lnTo>
                        <a:pt x="101" y="439"/>
                      </a:lnTo>
                      <a:lnTo>
                        <a:pt x="101" y="439"/>
                      </a:lnTo>
                      <a:lnTo>
                        <a:pt x="89" y="438"/>
                      </a:lnTo>
                      <a:lnTo>
                        <a:pt x="89" y="438"/>
                      </a:lnTo>
                      <a:lnTo>
                        <a:pt x="79" y="435"/>
                      </a:lnTo>
                      <a:lnTo>
                        <a:pt x="79" y="435"/>
                      </a:lnTo>
                      <a:lnTo>
                        <a:pt x="75" y="435"/>
                      </a:lnTo>
                      <a:lnTo>
                        <a:pt x="41" y="430"/>
                      </a:lnTo>
                      <a:lnTo>
                        <a:pt x="0" y="422"/>
                      </a:lnTo>
                      <a:lnTo>
                        <a:pt x="4" y="396"/>
                      </a:lnTo>
                      <a:lnTo>
                        <a:pt x="7" y="384"/>
                      </a:lnTo>
                      <a:lnTo>
                        <a:pt x="7" y="383"/>
                      </a:lnTo>
                      <a:lnTo>
                        <a:pt x="11" y="361"/>
                      </a:lnTo>
                      <a:lnTo>
                        <a:pt x="18" y="317"/>
                      </a:lnTo>
                      <a:lnTo>
                        <a:pt x="21" y="302"/>
                      </a:lnTo>
                      <a:lnTo>
                        <a:pt x="21" y="302"/>
                      </a:lnTo>
                      <a:lnTo>
                        <a:pt x="21" y="298"/>
                      </a:lnTo>
                      <a:lnTo>
                        <a:pt x="21" y="297"/>
                      </a:lnTo>
                      <a:lnTo>
                        <a:pt x="23" y="288"/>
                      </a:lnTo>
                      <a:lnTo>
                        <a:pt x="25" y="280"/>
                      </a:lnTo>
                      <a:lnTo>
                        <a:pt x="27" y="262"/>
                      </a:lnTo>
                      <a:lnTo>
                        <a:pt x="35" y="215"/>
                      </a:lnTo>
                      <a:lnTo>
                        <a:pt x="35" y="215"/>
                      </a:lnTo>
                      <a:lnTo>
                        <a:pt x="35" y="214"/>
                      </a:lnTo>
                      <a:lnTo>
                        <a:pt x="36" y="209"/>
                      </a:lnTo>
                      <a:lnTo>
                        <a:pt x="36" y="209"/>
                      </a:lnTo>
                      <a:lnTo>
                        <a:pt x="36" y="209"/>
                      </a:lnTo>
                      <a:lnTo>
                        <a:pt x="36" y="209"/>
                      </a:lnTo>
                      <a:lnTo>
                        <a:pt x="36" y="209"/>
                      </a:lnTo>
                      <a:lnTo>
                        <a:pt x="36" y="209"/>
                      </a:lnTo>
                      <a:lnTo>
                        <a:pt x="36" y="209"/>
                      </a:lnTo>
                      <a:lnTo>
                        <a:pt x="36" y="208"/>
                      </a:lnTo>
                      <a:lnTo>
                        <a:pt x="36" y="206"/>
                      </a:lnTo>
                      <a:lnTo>
                        <a:pt x="36" y="206"/>
                      </a:lnTo>
                      <a:lnTo>
                        <a:pt x="36" y="205"/>
                      </a:lnTo>
                      <a:lnTo>
                        <a:pt x="37" y="205"/>
                      </a:lnTo>
                      <a:lnTo>
                        <a:pt x="37" y="205"/>
                      </a:lnTo>
                      <a:lnTo>
                        <a:pt x="37" y="204"/>
                      </a:lnTo>
                      <a:lnTo>
                        <a:pt x="37" y="204"/>
                      </a:lnTo>
                      <a:lnTo>
                        <a:pt x="39" y="192"/>
                      </a:lnTo>
                      <a:lnTo>
                        <a:pt x="39" y="192"/>
                      </a:lnTo>
                      <a:lnTo>
                        <a:pt x="39" y="192"/>
                      </a:lnTo>
                      <a:lnTo>
                        <a:pt x="39" y="191"/>
                      </a:lnTo>
                      <a:lnTo>
                        <a:pt x="39" y="191"/>
                      </a:lnTo>
                      <a:lnTo>
                        <a:pt x="41" y="178"/>
                      </a:lnTo>
                      <a:lnTo>
                        <a:pt x="45" y="158"/>
                      </a:lnTo>
                      <a:lnTo>
                        <a:pt x="47" y="142"/>
                      </a:lnTo>
                      <a:lnTo>
                        <a:pt x="47" y="139"/>
                      </a:lnTo>
                      <a:lnTo>
                        <a:pt x="47" y="139"/>
                      </a:lnTo>
                      <a:lnTo>
                        <a:pt x="47" y="139"/>
                      </a:lnTo>
                      <a:lnTo>
                        <a:pt x="47" y="139"/>
                      </a:lnTo>
                      <a:lnTo>
                        <a:pt x="49" y="135"/>
                      </a:lnTo>
                      <a:lnTo>
                        <a:pt x="49" y="135"/>
                      </a:lnTo>
                      <a:lnTo>
                        <a:pt x="49" y="135"/>
                      </a:lnTo>
                      <a:lnTo>
                        <a:pt x="50" y="125"/>
                      </a:lnTo>
                      <a:lnTo>
                        <a:pt x="53" y="107"/>
                      </a:lnTo>
                      <a:lnTo>
                        <a:pt x="54" y="100"/>
                      </a:lnTo>
                      <a:lnTo>
                        <a:pt x="54" y="100"/>
                      </a:lnTo>
                      <a:lnTo>
                        <a:pt x="54" y="100"/>
                      </a:lnTo>
                      <a:lnTo>
                        <a:pt x="60" y="60"/>
                      </a:lnTo>
                      <a:lnTo>
                        <a:pt x="60" y="60"/>
                      </a:lnTo>
                      <a:lnTo>
                        <a:pt x="61" y="56"/>
                      </a:lnTo>
                      <a:lnTo>
                        <a:pt x="64" y="40"/>
                      </a:lnTo>
                      <a:lnTo>
                        <a:pt x="64" y="36"/>
                      </a:lnTo>
                      <a:lnTo>
                        <a:pt x="68" y="14"/>
                      </a:lnTo>
                      <a:lnTo>
                        <a:pt x="69" y="7"/>
                      </a:lnTo>
                      <a:lnTo>
                        <a:pt x="69" y="7"/>
                      </a:lnTo>
                      <a:lnTo>
                        <a:pt x="70" y="0"/>
                      </a:lnTo>
                      <a:lnTo>
                        <a:pt x="83" y="2"/>
                      </a:lnTo>
                      <a:lnTo>
                        <a:pt x="92" y="4"/>
                      </a:lnTo>
                      <a:lnTo>
                        <a:pt x="94" y="6"/>
                      </a:lnTo>
                      <a:lnTo>
                        <a:pt x="106" y="7"/>
                      </a:lnTo>
                      <a:lnTo>
                        <a:pt x="106" y="7"/>
                      </a:lnTo>
                      <a:lnTo>
                        <a:pt x="129" y="11"/>
                      </a:lnTo>
                      <a:lnTo>
                        <a:pt x="136" y="11"/>
                      </a:lnTo>
                      <a:lnTo>
                        <a:pt x="143" y="12"/>
                      </a:lnTo>
                      <a:lnTo>
                        <a:pt x="143" y="12"/>
                      </a:lnTo>
                      <a:lnTo>
                        <a:pt x="159" y="14"/>
                      </a:lnTo>
                      <a:lnTo>
                        <a:pt x="196" y="20"/>
                      </a:lnTo>
                      <a:lnTo>
                        <a:pt x="196" y="20"/>
                      </a:lnTo>
                      <a:lnTo>
                        <a:pt x="208" y="21"/>
                      </a:lnTo>
                      <a:close/>
                    </a:path>
                  </a:pathLst>
                </a:custGeom>
                <a:solidFill>
                  <a:srgbClr val="BFFF8C"/>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20" name="Rectangle 207"/>
                <p:cNvSpPr>
                  <a:spLocks noChangeArrowheads="1"/>
                </p:cNvSpPr>
                <p:nvPr/>
              </p:nvSpPr>
              <p:spPr bwMode="auto">
                <a:xfrm>
                  <a:off x="5421313" y="4719638"/>
                  <a:ext cx="136385"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TX</a:t>
                  </a:r>
                  <a:endParaRPr kumimoji="0" lang="en-US" altLang="en-US" sz="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21" name="Rectangle 208"/>
                <p:cNvSpPr>
                  <a:spLocks noChangeArrowheads="1"/>
                </p:cNvSpPr>
                <p:nvPr/>
              </p:nvSpPr>
              <p:spPr bwMode="auto">
                <a:xfrm>
                  <a:off x="2886075" y="3371850"/>
                  <a:ext cx="140784"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CA</a:t>
                  </a:r>
                  <a:endParaRPr kumimoji="0" lang="en-US" altLang="en-US" sz="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22" name="Rectangle 209"/>
                <p:cNvSpPr>
                  <a:spLocks noChangeArrowheads="1"/>
                </p:cNvSpPr>
                <p:nvPr/>
              </p:nvSpPr>
              <p:spPr bwMode="auto">
                <a:xfrm>
                  <a:off x="4468813" y="1978025"/>
                  <a:ext cx="153983"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MT</a:t>
                  </a:r>
                  <a:endParaRPr kumimoji="0" lang="en-US" altLang="en-US" sz="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23" name="Rectangle 210"/>
                <p:cNvSpPr>
                  <a:spLocks noChangeArrowheads="1"/>
                </p:cNvSpPr>
                <p:nvPr/>
              </p:nvSpPr>
              <p:spPr bwMode="auto">
                <a:xfrm>
                  <a:off x="3830638" y="4090988"/>
                  <a:ext cx="137851"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AZ</a:t>
                  </a:r>
                  <a:endParaRPr kumimoji="0" lang="en-US" alt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24" name="Rectangle 211"/>
                <p:cNvSpPr>
                  <a:spLocks noChangeArrowheads="1"/>
                </p:cNvSpPr>
                <p:nvPr/>
              </p:nvSpPr>
              <p:spPr bwMode="auto">
                <a:xfrm>
                  <a:off x="3762376" y="2324100"/>
                  <a:ext cx="129052"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ID</a:t>
                  </a:r>
                  <a:endParaRPr kumimoji="0" lang="en-US" alt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25" name="Rectangle 212"/>
                <p:cNvSpPr>
                  <a:spLocks noChangeArrowheads="1"/>
                </p:cNvSpPr>
                <p:nvPr/>
              </p:nvSpPr>
              <p:spPr bwMode="auto">
                <a:xfrm>
                  <a:off x="3360737" y="3106738"/>
                  <a:ext cx="151050"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NV</a:t>
                  </a:r>
                  <a:endParaRPr kumimoji="0" lang="en-US" altLang="en-US" sz="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26" name="Rectangle 213"/>
                <p:cNvSpPr>
                  <a:spLocks noChangeArrowheads="1"/>
                </p:cNvSpPr>
                <p:nvPr/>
              </p:nvSpPr>
              <p:spPr bwMode="auto">
                <a:xfrm>
                  <a:off x="4576763" y="4154488"/>
                  <a:ext cx="168648"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NM</a:t>
                  </a:r>
                  <a:endParaRPr kumimoji="0" lang="en-US" altLang="en-US" sz="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27" name="Rectangle 214"/>
                <p:cNvSpPr>
                  <a:spLocks noChangeArrowheads="1"/>
                </p:cNvSpPr>
                <p:nvPr/>
              </p:nvSpPr>
              <p:spPr bwMode="auto">
                <a:xfrm>
                  <a:off x="4725988" y="3387725"/>
                  <a:ext cx="146649"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a:t>
                  </a:r>
                  <a:endParaRPr kumimoji="0" lang="en-US" alt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28" name="Rectangle 215"/>
                <p:cNvSpPr>
                  <a:spLocks noChangeArrowheads="1"/>
                </p:cNvSpPr>
                <p:nvPr/>
              </p:nvSpPr>
              <p:spPr bwMode="auto">
                <a:xfrm>
                  <a:off x="3092451" y="2232025"/>
                  <a:ext cx="152515"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OR</a:t>
                  </a:r>
                  <a:endParaRPr kumimoji="0" lang="en-US" alt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29" name="Rectangle 216"/>
                <p:cNvSpPr>
                  <a:spLocks noChangeArrowheads="1"/>
                </p:cNvSpPr>
                <p:nvPr/>
              </p:nvSpPr>
              <p:spPr bwMode="auto">
                <a:xfrm>
                  <a:off x="4000500" y="3230563"/>
                  <a:ext cx="140784"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UT</a:t>
                  </a:r>
                  <a:endParaRPr kumimoji="0" lang="en-US" alt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30" name="Rectangle 217"/>
                <p:cNvSpPr>
                  <a:spLocks noChangeArrowheads="1"/>
                </p:cNvSpPr>
                <p:nvPr/>
              </p:nvSpPr>
              <p:spPr bwMode="auto">
                <a:xfrm>
                  <a:off x="6742113" y="3252788"/>
                  <a:ext cx="111454"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IL</a:t>
                  </a:r>
                  <a:endParaRPr kumimoji="0" lang="en-US" alt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31" name="Rectangle 218"/>
                <p:cNvSpPr>
                  <a:spLocks noChangeArrowheads="1"/>
                </p:cNvSpPr>
                <p:nvPr/>
              </p:nvSpPr>
              <p:spPr bwMode="auto">
                <a:xfrm>
                  <a:off x="4556126" y="2684463"/>
                  <a:ext cx="174514"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WY</a:t>
                  </a:r>
                  <a:endParaRPr kumimoji="0" lang="en-US" alt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32" name="Rectangle 219"/>
                <p:cNvSpPr>
                  <a:spLocks noChangeArrowheads="1"/>
                </p:cNvSpPr>
                <p:nvPr/>
              </p:nvSpPr>
              <p:spPr bwMode="auto">
                <a:xfrm>
                  <a:off x="5626100" y="3532188"/>
                  <a:ext cx="137851"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KS</a:t>
                  </a:r>
                  <a:endParaRPr kumimoji="0" lang="en-US" alt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33" name="Rectangle 220"/>
                <p:cNvSpPr>
                  <a:spLocks noChangeArrowheads="1"/>
                </p:cNvSpPr>
                <p:nvPr/>
              </p:nvSpPr>
              <p:spPr bwMode="auto">
                <a:xfrm>
                  <a:off x="6262688" y="2924175"/>
                  <a:ext cx="124653"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IA</a:t>
                  </a:r>
                  <a:endParaRPr kumimoji="0" lang="en-US" alt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34" name="Rectangle 221"/>
                <p:cNvSpPr>
                  <a:spLocks noChangeArrowheads="1"/>
                </p:cNvSpPr>
                <p:nvPr/>
              </p:nvSpPr>
              <p:spPr bwMode="auto">
                <a:xfrm>
                  <a:off x="5429251" y="3017838"/>
                  <a:ext cx="143717"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NE</a:t>
                  </a:r>
                  <a:endParaRPr kumimoji="0" lang="en-US" alt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35" name="Rectangle 222"/>
                <p:cNvSpPr>
                  <a:spLocks noChangeArrowheads="1"/>
                </p:cNvSpPr>
                <p:nvPr/>
              </p:nvSpPr>
              <p:spPr bwMode="auto">
                <a:xfrm>
                  <a:off x="5432426" y="2508250"/>
                  <a:ext cx="143717"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SD</a:t>
                  </a:r>
                  <a:endParaRPr kumimoji="0" lang="en-US" alt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36" name="Rectangle 223"/>
                <p:cNvSpPr>
                  <a:spLocks noChangeArrowheads="1"/>
                </p:cNvSpPr>
                <p:nvPr/>
              </p:nvSpPr>
              <p:spPr bwMode="auto">
                <a:xfrm>
                  <a:off x="6072188" y="2209800"/>
                  <a:ext cx="168648"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MN</a:t>
                  </a:r>
                  <a:endParaRPr kumimoji="0" lang="en-US" alt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37" name="Rectangle 224"/>
                <p:cNvSpPr>
                  <a:spLocks noChangeArrowheads="1"/>
                </p:cNvSpPr>
                <p:nvPr/>
              </p:nvSpPr>
              <p:spPr bwMode="auto">
                <a:xfrm>
                  <a:off x="5427663" y="1998663"/>
                  <a:ext cx="156916"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ND</a:t>
                  </a:r>
                  <a:endParaRPr kumimoji="0" lang="en-US" altLang="en-US" sz="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38" name="Rectangle 225"/>
                <p:cNvSpPr>
                  <a:spLocks noChangeArrowheads="1"/>
                </p:cNvSpPr>
                <p:nvPr/>
              </p:nvSpPr>
              <p:spPr bwMode="auto">
                <a:xfrm>
                  <a:off x="7980363" y="5062538"/>
                  <a:ext cx="121720"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FL</a:t>
                  </a:r>
                  <a:endParaRPr kumimoji="0" lang="en-US" altLang="en-US" sz="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39" name="Rectangle 226"/>
                <p:cNvSpPr>
                  <a:spLocks noChangeArrowheads="1"/>
                </p:cNvSpPr>
                <p:nvPr/>
              </p:nvSpPr>
              <p:spPr bwMode="auto">
                <a:xfrm>
                  <a:off x="5748338" y="4027488"/>
                  <a:ext cx="151050"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OK</a:t>
                  </a:r>
                  <a:endParaRPr kumimoji="0" lang="en-US" altLang="en-US" sz="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0" name="Rectangle 227"/>
                <p:cNvSpPr>
                  <a:spLocks noChangeArrowheads="1"/>
                </p:cNvSpPr>
                <p:nvPr/>
              </p:nvSpPr>
              <p:spPr bwMode="auto">
                <a:xfrm>
                  <a:off x="6604001" y="2473325"/>
                  <a:ext cx="156916"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WI</a:t>
                  </a:r>
                  <a:endParaRPr kumimoji="0" lang="en-US" alt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1" name="Rectangle 228"/>
                <p:cNvSpPr>
                  <a:spLocks noChangeArrowheads="1"/>
                </p:cNvSpPr>
                <p:nvPr/>
              </p:nvSpPr>
              <p:spPr bwMode="auto">
                <a:xfrm>
                  <a:off x="6346826" y="3551238"/>
                  <a:ext cx="168648"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MO</a:t>
                  </a:r>
                  <a:endParaRPr kumimoji="0" lang="en-US" alt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2" name="Rectangle 229"/>
                <p:cNvSpPr>
                  <a:spLocks noChangeArrowheads="1"/>
                </p:cNvSpPr>
                <p:nvPr/>
              </p:nvSpPr>
              <p:spPr bwMode="auto">
                <a:xfrm>
                  <a:off x="3354388" y="1671638"/>
                  <a:ext cx="178912"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WA</a:t>
                  </a:r>
                  <a:endParaRPr kumimoji="0" lang="en-US" alt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3" name="Rectangle 230"/>
                <p:cNvSpPr>
                  <a:spLocks noChangeArrowheads="1"/>
                </p:cNvSpPr>
                <p:nvPr/>
              </p:nvSpPr>
              <p:spPr bwMode="auto">
                <a:xfrm>
                  <a:off x="7656513" y="4419600"/>
                  <a:ext cx="149582"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GA</a:t>
                  </a:r>
                  <a:endParaRPr kumimoji="0" lang="en-US" altLang="en-US" sz="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4" name="Rectangle 231"/>
                <p:cNvSpPr>
                  <a:spLocks noChangeArrowheads="1"/>
                </p:cNvSpPr>
                <p:nvPr/>
              </p:nvSpPr>
              <p:spPr bwMode="auto">
                <a:xfrm>
                  <a:off x="7167563" y="4405313"/>
                  <a:ext cx="133452"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AL</a:t>
                  </a:r>
                  <a:endParaRPr kumimoji="0" lang="en-US" altLang="en-US" sz="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5" name="Rectangle 232"/>
                <p:cNvSpPr>
                  <a:spLocks noChangeArrowheads="1"/>
                </p:cNvSpPr>
                <p:nvPr/>
              </p:nvSpPr>
              <p:spPr bwMode="auto">
                <a:xfrm>
                  <a:off x="7173913" y="2570162"/>
                  <a:ext cx="140784"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MI</a:t>
                  </a:r>
                  <a:endParaRPr kumimoji="0" lang="en-US" alt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6" name="Rectangle 233"/>
                <p:cNvSpPr>
                  <a:spLocks noChangeArrowheads="1"/>
                </p:cNvSpPr>
                <p:nvPr/>
              </p:nvSpPr>
              <p:spPr bwMode="auto">
                <a:xfrm>
                  <a:off x="6378576" y="4138613"/>
                  <a:ext cx="146649"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AR</a:t>
                  </a:r>
                  <a:endParaRPr kumimoji="0" lang="en-US" altLang="en-US" sz="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7" name="Rectangle 234"/>
                <p:cNvSpPr>
                  <a:spLocks noChangeArrowheads="1"/>
                </p:cNvSpPr>
                <p:nvPr/>
              </p:nvSpPr>
              <p:spPr bwMode="auto">
                <a:xfrm>
                  <a:off x="7140576" y="3235325"/>
                  <a:ext cx="130519"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IN</a:t>
                  </a:r>
                  <a:endParaRPr kumimoji="0" lang="en-US" alt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8" name="Rectangle 235"/>
                <p:cNvSpPr>
                  <a:spLocks noChangeArrowheads="1"/>
                </p:cNvSpPr>
                <p:nvPr/>
              </p:nvSpPr>
              <p:spPr bwMode="auto">
                <a:xfrm>
                  <a:off x="6399213" y="4787900"/>
                  <a:ext cx="133452"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LA</a:t>
                  </a:r>
                  <a:endParaRPr kumimoji="0" lang="en-US" altLang="en-US" sz="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9" name="Rectangle 236"/>
                <p:cNvSpPr>
                  <a:spLocks noChangeArrowheads="1"/>
                </p:cNvSpPr>
                <p:nvPr/>
              </p:nvSpPr>
              <p:spPr bwMode="auto">
                <a:xfrm>
                  <a:off x="8355013" y="2511425"/>
                  <a:ext cx="148117"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NY</a:t>
                  </a:r>
                  <a:endParaRPr kumimoji="0" lang="en-US" altLang="en-US" sz="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0" name="Rectangle 237"/>
                <p:cNvSpPr>
                  <a:spLocks noChangeArrowheads="1"/>
                </p:cNvSpPr>
                <p:nvPr/>
              </p:nvSpPr>
              <p:spPr bwMode="auto">
                <a:xfrm>
                  <a:off x="8086726" y="3824288"/>
                  <a:ext cx="146649"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NC</a:t>
                  </a:r>
                  <a:endParaRPr kumimoji="0" lang="en-US" alt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1" name="Rectangle 238"/>
                <p:cNvSpPr>
                  <a:spLocks noChangeArrowheads="1"/>
                </p:cNvSpPr>
                <p:nvPr/>
              </p:nvSpPr>
              <p:spPr bwMode="auto">
                <a:xfrm>
                  <a:off x="8101014" y="2914650"/>
                  <a:ext cx="142251"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PA</a:t>
                  </a:r>
                  <a:endParaRPr kumimoji="0" lang="en-US" alt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2" name="Rectangle 239"/>
                <p:cNvSpPr>
                  <a:spLocks noChangeArrowheads="1"/>
                </p:cNvSpPr>
                <p:nvPr/>
              </p:nvSpPr>
              <p:spPr bwMode="auto">
                <a:xfrm>
                  <a:off x="6767512" y="4437063"/>
                  <a:ext cx="155448"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MS</a:t>
                  </a:r>
                  <a:endParaRPr kumimoji="0" lang="en-US" altLang="en-US" sz="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3" name="Rectangle 240"/>
                <p:cNvSpPr>
                  <a:spLocks noChangeArrowheads="1"/>
                </p:cNvSpPr>
                <p:nvPr/>
              </p:nvSpPr>
              <p:spPr bwMode="auto">
                <a:xfrm>
                  <a:off x="7119938" y="3922713"/>
                  <a:ext cx="143717"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TN</a:t>
                  </a:r>
                  <a:endParaRPr kumimoji="0" lang="en-US" alt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4" name="Rectangle 241"/>
                <p:cNvSpPr>
                  <a:spLocks noChangeArrowheads="1"/>
                </p:cNvSpPr>
                <p:nvPr/>
              </p:nvSpPr>
              <p:spPr bwMode="auto">
                <a:xfrm>
                  <a:off x="8142288" y="3497263"/>
                  <a:ext cx="145184"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VA</a:t>
                  </a:r>
                  <a:endParaRPr kumimoji="0" lang="en-US" altLang="en-US" sz="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5" name="Rectangle 242"/>
                <p:cNvSpPr>
                  <a:spLocks noChangeArrowheads="1"/>
                </p:cNvSpPr>
                <p:nvPr/>
              </p:nvSpPr>
              <p:spPr bwMode="auto">
                <a:xfrm>
                  <a:off x="7356476" y="3617913"/>
                  <a:ext cx="140784"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KY</a:t>
                  </a:r>
                  <a:endParaRPr kumimoji="0" lang="en-US" alt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6" name="Rectangle 243"/>
                <p:cNvSpPr>
                  <a:spLocks noChangeArrowheads="1"/>
                </p:cNvSpPr>
                <p:nvPr/>
              </p:nvSpPr>
              <p:spPr bwMode="auto">
                <a:xfrm>
                  <a:off x="7524751" y="3114675"/>
                  <a:ext cx="158381"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OH</a:t>
                  </a:r>
                  <a:endParaRPr kumimoji="0" lang="en-US" alt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7" name="Rectangle 244"/>
                <p:cNvSpPr>
                  <a:spLocks noChangeArrowheads="1"/>
                </p:cNvSpPr>
                <p:nvPr/>
              </p:nvSpPr>
              <p:spPr bwMode="auto">
                <a:xfrm>
                  <a:off x="7966076" y="4146550"/>
                  <a:ext cx="133452"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SC</a:t>
                  </a:r>
                  <a:endParaRPr kumimoji="0" lang="en-US" altLang="en-US" sz="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8" name="Rectangle 245"/>
                <p:cNvSpPr>
                  <a:spLocks noChangeArrowheads="1"/>
                </p:cNvSpPr>
                <p:nvPr/>
              </p:nvSpPr>
              <p:spPr bwMode="auto">
                <a:xfrm>
                  <a:off x="8907463" y="1893888"/>
                  <a:ext cx="153983"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ME</a:t>
                  </a:r>
                  <a:endParaRPr kumimoji="0" lang="en-US" alt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9" name="Rectangle 246"/>
                <p:cNvSpPr>
                  <a:spLocks noChangeArrowheads="1"/>
                </p:cNvSpPr>
                <p:nvPr/>
              </p:nvSpPr>
              <p:spPr bwMode="auto">
                <a:xfrm>
                  <a:off x="7805738" y="3348038"/>
                  <a:ext cx="177447"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WV</a:t>
                  </a:r>
                  <a:endParaRPr kumimoji="0" lang="en-US" alt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60" name="Rectangle 247"/>
                <p:cNvSpPr>
                  <a:spLocks noChangeArrowheads="1"/>
                </p:cNvSpPr>
                <p:nvPr/>
              </p:nvSpPr>
              <p:spPr bwMode="auto">
                <a:xfrm>
                  <a:off x="8586066" y="2245519"/>
                  <a:ext cx="136385"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VT</a:t>
                  </a:r>
                  <a:endParaRPr kumimoji="0" lang="en-US" alt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61" name="Rectangle 248"/>
                <p:cNvSpPr>
                  <a:spLocks noChangeArrowheads="1"/>
                </p:cNvSpPr>
                <p:nvPr/>
              </p:nvSpPr>
              <p:spPr bwMode="auto">
                <a:xfrm>
                  <a:off x="8731579" y="2325688"/>
                  <a:ext cx="158381"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NH</a:t>
                  </a:r>
                  <a:endParaRPr kumimoji="0" lang="en-US" alt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62" name="Rectangle 249"/>
                <p:cNvSpPr>
                  <a:spLocks noChangeArrowheads="1"/>
                </p:cNvSpPr>
                <p:nvPr/>
              </p:nvSpPr>
              <p:spPr bwMode="auto">
                <a:xfrm>
                  <a:off x="8687219" y="2647156"/>
                  <a:ext cx="131985" cy="113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CT</a:t>
                  </a:r>
                  <a:endParaRPr kumimoji="0" lang="en-US" alt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20" name="Group 19"/>
              <p:cNvGrpSpPr/>
              <p:nvPr/>
            </p:nvGrpSpPr>
            <p:grpSpPr>
              <a:xfrm>
                <a:off x="9518649" y="4103864"/>
                <a:ext cx="1085790" cy="981532"/>
                <a:chOff x="8945111" y="5025039"/>
                <a:chExt cx="1085790" cy="981532"/>
              </a:xfrm>
            </p:grpSpPr>
            <p:sp>
              <p:nvSpPr>
                <p:cNvPr id="112" name="Rectangle 253"/>
                <p:cNvSpPr>
                  <a:spLocks noChangeArrowheads="1"/>
                </p:cNvSpPr>
                <p:nvPr/>
              </p:nvSpPr>
              <p:spPr bwMode="auto">
                <a:xfrm>
                  <a:off x="8945111" y="5061827"/>
                  <a:ext cx="212042" cy="129959"/>
                </a:xfrm>
                <a:prstGeom prst="rect">
                  <a:avLst/>
                </a:prstGeom>
                <a:solidFill>
                  <a:srgbClr val="0000AD"/>
                </a:solidFill>
                <a:ln w="4763">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3" name="Rectangle 254"/>
                <p:cNvSpPr>
                  <a:spLocks noChangeArrowheads="1"/>
                </p:cNvSpPr>
                <p:nvPr/>
              </p:nvSpPr>
              <p:spPr bwMode="auto">
                <a:xfrm>
                  <a:off x="9204325" y="5025039"/>
                  <a:ext cx="826575" cy="1922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39.8 - 46.0</a:t>
                  </a:r>
                  <a:endPar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4" name="Rectangle 255"/>
                <p:cNvSpPr>
                  <a:spLocks noChangeArrowheads="1"/>
                </p:cNvSpPr>
                <p:nvPr/>
              </p:nvSpPr>
              <p:spPr bwMode="auto">
                <a:xfrm>
                  <a:off x="8945111" y="5252058"/>
                  <a:ext cx="212042" cy="129959"/>
                </a:xfrm>
                <a:prstGeom prst="rect">
                  <a:avLst/>
                </a:prstGeom>
                <a:solidFill>
                  <a:srgbClr val="4561D6"/>
                </a:solidFill>
                <a:ln w="4763">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5" name="Rectangle 256"/>
                <p:cNvSpPr>
                  <a:spLocks noChangeArrowheads="1"/>
                </p:cNvSpPr>
                <p:nvPr/>
              </p:nvSpPr>
              <p:spPr bwMode="auto">
                <a:xfrm>
                  <a:off x="9204325" y="5232380"/>
                  <a:ext cx="826576" cy="17480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46.1 - 50.9</a:t>
                  </a:r>
                  <a:endPar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6" name="Rectangle 257"/>
                <p:cNvSpPr>
                  <a:spLocks noChangeArrowheads="1"/>
                </p:cNvSpPr>
                <p:nvPr/>
              </p:nvSpPr>
              <p:spPr bwMode="auto">
                <a:xfrm>
                  <a:off x="8945111" y="5450663"/>
                  <a:ext cx="212042" cy="129959"/>
                </a:xfrm>
                <a:prstGeom prst="rect">
                  <a:avLst/>
                </a:prstGeom>
                <a:solidFill>
                  <a:srgbClr val="A1C7FF"/>
                </a:solidFill>
                <a:ln w="4763">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7" name="Rectangle 258"/>
                <p:cNvSpPr>
                  <a:spLocks noChangeArrowheads="1"/>
                </p:cNvSpPr>
                <p:nvPr/>
              </p:nvSpPr>
              <p:spPr bwMode="auto">
                <a:xfrm>
                  <a:off x="9204325" y="5432576"/>
                  <a:ext cx="826576" cy="17480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51.0 - 52.7</a:t>
                  </a:r>
                  <a:endPar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8" name="Rectangle 259"/>
                <p:cNvSpPr>
                  <a:spLocks noChangeArrowheads="1"/>
                </p:cNvSpPr>
                <p:nvPr/>
              </p:nvSpPr>
              <p:spPr bwMode="auto">
                <a:xfrm>
                  <a:off x="8945111" y="5649147"/>
                  <a:ext cx="212042" cy="131790"/>
                </a:xfrm>
                <a:prstGeom prst="rect">
                  <a:avLst/>
                </a:prstGeom>
                <a:solidFill>
                  <a:srgbClr val="BFFF8C"/>
                </a:solidFill>
                <a:ln w="4763">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9" name="Rectangle 260"/>
                <p:cNvSpPr>
                  <a:spLocks noChangeArrowheads="1"/>
                </p:cNvSpPr>
                <p:nvPr/>
              </p:nvSpPr>
              <p:spPr bwMode="auto">
                <a:xfrm>
                  <a:off x="9204325" y="5631573"/>
                  <a:ext cx="826576" cy="17480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52.8 - 59.8</a:t>
                  </a:r>
                  <a:endPar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0" name="Rectangle 261"/>
                <p:cNvSpPr>
                  <a:spLocks noChangeArrowheads="1"/>
                </p:cNvSpPr>
                <p:nvPr/>
              </p:nvSpPr>
              <p:spPr bwMode="auto">
                <a:xfrm>
                  <a:off x="8945111" y="5859545"/>
                  <a:ext cx="212042" cy="128128"/>
                </a:xfrm>
                <a:prstGeom prst="rect">
                  <a:avLst/>
                </a:prstGeom>
                <a:solidFill>
                  <a:srgbClr val="91FF40"/>
                </a:solidFill>
                <a:ln w="4763">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1" name="Rectangle 262"/>
                <p:cNvSpPr>
                  <a:spLocks noChangeArrowheads="1"/>
                </p:cNvSpPr>
                <p:nvPr/>
              </p:nvSpPr>
              <p:spPr bwMode="auto">
                <a:xfrm>
                  <a:off x="9204325" y="5831769"/>
                  <a:ext cx="826576" cy="17480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59.9 - 66.6</a:t>
                  </a:r>
                  <a:endPar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21" name="Group 20"/>
              <p:cNvGrpSpPr>
                <a:grpSpLocks noChangeAspect="1"/>
              </p:cNvGrpSpPr>
              <p:nvPr/>
            </p:nvGrpSpPr>
            <p:grpSpPr>
              <a:xfrm>
                <a:off x="1976390" y="4702199"/>
                <a:ext cx="1828800" cy="1387031"/>
                <a:chOff x="2798763" y="1893888"/>
                <a:chExt cx="5080000" cy="3852863"/>
              </a:xfrm>
            </p:grpSpPr>
            <p:sp>
              <p:nvSpPr>
                <p:cNvPr id="25" name="Freeform 266"/>
                <p:cNvSpPr>
                  <a:spLocks noEditPoints="1"/>
                </p:cNvSpPr>
                <p:nvPr/>
              </p:nvSpPr>
              <p:spPr bwMode="auto">
                <a:xfrm>
                  <a:off x="2798763" y="1893888"/>
                  <a:ext cx="5080000" cy="3852863"/>
                </a:xfrm>
                <a:custGeom>
                  <a:avLst/>
                  <a:gdLst>
                    <a:gd name="T0" fmla="*/ 317 w 3200"/>
                    <a:gd name="T1" fmla="*/ 872 h 2427"/>
                    <a:gd name="T2" fmla="*/ 397 w 3200"/>
                    <a:gd name="T3" fmla="*/ 901 h 2427"/>
                    <a:gd name="T4" fmla="*/ 448 w 3200"/>
                    <a:gd name="T5" fmla="*/ 963 h 2427"/>
                    <a:gd name="T6" fmla="*/ 887 w 3200"/>
                    <a:gd name="T7" fmla="*/ 1200 h 2427"/>
                    <a:gd name="T8" fmla="*/ 977 w 3200"/>
                    <a:gd name="T9" fmla="*/ 1261 h 2427"/>
                    <a:gd name="T10" fmla="*/ 1071 w 3200"/>
                    <a:gd name="T11" fmla="*/ 1281 h 2427"/>
                    <a:gd name="T12" fmla="*/ 1413 w 3200"/>
                    <a:gd name="T13" fmla="*/ 1446 h 2427"/>
                    <a:gd name="T14" fmla="*/ 1372 w 3200"/>
                    <a:gd name="T15" fmla="*/ 1418 h 2427"/>
                    <a:gd name="T16" fmla="*/ 2853 w 3200"/>
                    <a:gd name="T17" fmla="*/ 2278 h 2427"/>
                    <a:gd name="T18" fmla="*/ 2923 w 3200"/>
                    <a:gd name="T19" fmla="*/ 2299 h 2427"/>
                    <a:gd name="T20" fmla="*/ 2861 w 3200"/>
                    <a:gd name="T21" fmla="*/ 2333 h 2427"/>
                    <a:gd name="T22" fmla="*/ 2874 w 3200"/>
                    <a:gd name="T23" fmla="*/ 2235 h 2427"/>
                    <a:gd name="T24" fmla="*/ 1792 w 3200"/>
                    <a:gd name="T25" fmla="*/ 1511 h 2427"/>
                    <a:gd name="T26" fmla="*/ 2865 w 3200"/>
                    <a:gd name="T27" fmla="*/ 2104 h 2427"/>
                    <a:gd name="T28" fmla="*/ 2897 w 3200"/>
                    <a:gd name="T29" fmla="*/ 2126 h 2427"/>
                    <a:gd name="T30" fmla="*/ 2813 w 3200"/>
                    <a:gd name="T31" fmla="*/ 2170 h 2427"/>
                    <a:gd name="T32" fmla="*/ 1942 w 3200"/>
                    <a:gd name="T33" fmla="*/ 1445 h 2427"/>
                    <a:gd name="T34" fmla="*/ 1874 w 3200"/>
                    <a:gd name="T35" fmla="*/ 1501 h 2427"/>
                    <a:gd name="T36" fmla="*/ 1831 w 3200"/>
                    <a:gd name="T37" fmla="*/ 1408 h 2427"/>
                    <a:gd name="T38" fmla="*/ 2877 w 3200"/>
                    <a:gd name="T39" fmla="*/ 1991 h 2427"/>
                    <a:gd name="T40" fmla="*/ 2862 w 3200"/>
                    <a:gd name="T41" fmla="*/ 1933 h 2427"/>
                    <a:gd name="T42" fmla="*/ 2886 w 3200"/>
                    <a:gd name="T43" fmla="*/ 2009 h 2427"/>
                    <a:gd name="T44" fmla="*/ 1949 w 3200"/>
                    <a:gd name="T45" fmla="*/ 1394 h 2427"/>
                    <a:gd name="T46" fmla="*/ 2386 w 3200"/>
                    <a:gd name="T47" fmla="*/ 1388 h 2427"/>
                    <a:gd name="T48" fmla="*/ 2336 w 3200"/>
                    <a:gd name="T49" fmla="*/ 1375 h 2427"/>
                    <a:gd name="T50" fmla="*/ 1636 w 3200"/>
                    <a:gd name="T51" fmla="*/ 280 h 2427"/>
                    <a:gd name="T52" fmla="*/ 1834 w 3200"/>
                    <a:gd name="T53" fmla="*/ 257 h 2427"/>
                    <a:gd name="T54" fmla="*/ 2786 w 3200"/>
                    <a:gd name="T55" fmla="*/ 186 h 2427"/>
                    <a:gd name="T56" fmla="*/ 2969 w 3200"/>
                    <a:gd name="T57" fmla="*/ 404 h 2427"/>
                    <a:gd name="T58" fmla="*/ 2768 w 3200"/>
                    <a:gd name="T59" fmla="*/ 1657 h 2427"/>
                    <a:gd name="T60" fmla="*/ 2972 w 3200"/>
                    <a:gd name="T61" fmla="*/ 2412 h 2427"/>
                    <a:gd name="T62" fmla="*/ 2973 w 3200"/>
                    <a:gd name="T63" fmla="*/ 2289 h 2427"/>
                    <a:gd name="T64" fmla="*/ 2975 w 3200"/>
                    <a:gd name="T65" fmla="*/ 2179 h 2427"/>
                    <a:gd name="T66" fmla="*/ 2921 w 3200"/>
                    <a:gd name="T67" fmla="*/ 1829 h 2427"/>
                    <a:gd name="T68" fmla="*/ 2838 w 3200"/>
                    <a:gd name="T69" fmla="*/ 1865 h 2427"/>
                    <a:gd name="T70" fmla="*/ 2730 w 3200"/>
                    <a:gd name="T71" fmla="*/ 1666 h 2427"/>
                    <a:gd name="T72" fmla="*/ 2447 w 3200"/>
                    <a:gd name="T73" fmla="*/ 1414 h 2427"/>
                    <a:gd name="T74" fmla="*/ 2426 w 3200"/>
                    <a:gd name="T75" fmla="*/ 1370 h 2427"/>
                    <a:gd name="T76" fmla="*/ 2378 w 3200"/>
                    <a:gd name="T77" fmla="*/ 1292 h 2427"/>
                    <a:gd name="T78" fmla="*/ 2308 w 3200"/>
                    <a:gd name="T79" fmla="*/ 1397 h 2427"/>
                    <a:gd name="T80" fmla="*/ 2167 w 3200"/>
                    <a:gd name="T81" fmla="*/ 1353 h 2427"/>
                    <a:gd name="T82" fmla="*/ 2139 w 3200"/>
                    <a:gd name="T83" fmla="*/ 1328 h 2427"/>
                    <a:gd name="T84" fmla="*/ 2291 w 3200"/>
                    <a:gd name="T85" fmla="*/ 1205 h 2427"/>
                    <a:gd name="T86" fmla="*/ 2080 w 3200"/>
                    <a:gd name="T87" fmla="*/ 1250 h 2427"/>
                    <a:gd name="T88" fmla="*/ 1978 w 3200"/>
                    <a:gd name="T89" fmla="*/ 1295 h 2427"/>
                    <a:gd name="T90" fmla="*/ 1794 w 3200"/>
                    <a:gd name="T91" fmla="*/ 1351 h 2427"/>
                    <a:gd name="T92" fmla="*/ 1599 w 3200"/>
                    <a:gd name="T93" fmla="*/ 1365 h 2427"/>
                    <a:gd name="T94" fmla="*/ 1453 w 3200"/>
                    <a:gd name="T95" fmla="*/ 1355 h 2427"/>
                    <a:gd name="T96" fmla="*/ 1270 w 3200"/>
                    <a:gd name="T97" fmla="*/ 1320 h 2427"/>
                    <a:gd name="T98" fmla="*/ 1125 w 3200"/>
                    <a:gd name="T99" fmla="*/ 1249 h 2427"/>
                    <a:gd name="T100" fmla="*/ 1413 w 3200"/>
                    <a:gd name="T101" fmla="*/ 1317 h 2427"/>
                    <a:gd name="T102" fmla="*/ 1768 w 3200"/>
                    <a:gd name="T103" fmla="*/ 1211 h 2427"/>
                    <a:gd name="T104" fmla="*/ 1602 w 3200"/>
                    <a:gd name="T105" fmla="*/ 1041 h 2427"/>
                    <a:gd name="T106" fmla="*/ 1571 w 3200"/>
                    <a:gd name="T107" fmla="*/ 736 h 2427"/>
                    <a:gd name="T108" fmla="*/ 1634 w 3200"/>
                    <a:gd name="T109" fmla="*/ 597 h 2427"/>
                    <a:gd name="T110" fmla="*/ 1935 w 3200"/>
                    <a:gd name="T111" fmla="*/ 595 h 2427"/>
                    <a:gd name="T112" fmla="*/ 1964 w 3200"/>
                    <a:gd name="T113" fmla="*/ 478 h 2427"/>
                    <a:gd name="T114" fmla="*/ 1991 w 3200"/>
                    <a:gd name="T115" fmla="*/ 234 h 2427"/>
                    <a:gd name="T116" fmla="*/ 2189 w 3200"/>
                    <a:gd name="T117" fmla="*/ 397 h 2427"/>
                    <a:gd name="T118" fmla="*/ 2177 w 3200"/>
                    <a:gd name="T119" fmla="*/ 267 h 2427"/>
                    <a:gd name="T120" fmla="*/ 2452 w 3200"/>
                    <a:gd name="T121" fmla="*/ 17 h 2427"/>
                    <a:gd name="T122" fmla="*/ 131 w 3200"/>
                    <a:gd name="T123" fmla="*/ 621 h 2427"/>
                    <a:gd name="T124" fmla="*/ 6 w 3200"/>
                    <a:gd name="T125" fmla="*/ 320 h 2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00" h="2427">
                      <a:moveTo>
                        <a:pt x="187" y="802"/>
                      </a:moveTo>
                      <a:lnTo>
                        <a:pt x="185" y="801"/>
                      </a:lnTo>
                      <a:lnTo>
                        <a:pt x="185" y="799"/>
                      </a:lnTo>
                      <a:lnTo>
                        <a:pt x="189" y="796"/>
                      </a:lnTo>
                      <a:lnTo>
                        <a:pt x="190" y="796"/>
                      </a:lnTo>
                      <a:lnTo>
                        <a:pt x="193" y="796"/>
                      </a:lnTo>
                      <a:lnTo>
                        <a:pt x="194" y="797"/>
                      </a:lnTo>
                      <a:lnTo>
                        <a:pt x="193" y="798"/>
                      </a:lnTo>
                      <a:lnTo>
                        <a:pt x="192" y="801"/>
                      </a:lnTo>
                      <a:lnTo>
                        <a:pt x="190" y="801"/>
                      </a:lnTo>
                      <a:lnTo>
                        <a:pt x="187" y="802"/>
                      </a:lnTo>
                      <a:close/>
                      <a:moveTo>
                        <a:pt x="201" y="802"/>
                      </a:moveTo>
                      <a:lnTo>
                        <a:pt x="199" y="802"/>
                      </a:lnTo>
                      <a:lnTo>
                        <a:pt x="199" y="801"/>
                      </a:lnTo>
                      <a:lnTo>
                        <a:pt x="206" y="796"/>
                      </a:lnTo>
                      <a:lnTo>
                        <a:pt x="208" y="796"/>
                      </a:lnTo>
                      <a:lnTo>
                        <a:pt x="208" y="799"/>
                      </a:lnTo>
                      <a:lnTo>
                        <a:pt x="207" y="802"/>
                      </a:lnTo>
                      <a:lnTo>
                        <a:pt x="206" y="803"/>
                      </a:lnTo>
                      <a:lnTo>
                        <a:pt x="203" y="801"/>
                      </a:lnTo>
                      <a:lnTo>
                        <a:pt x="203" y="802"/>
                      </a:lnTo>
                      <a:lnTo>
                        <a:pt x="202" y="802"/>
                      </a:lnTo>
                      <a:lnTo>
                        <a:pt x="201" y="802"/>
                      </a:lnTo>
                      <a:close/>
                      <a:moveTo>
                        <a:pt x="249" y="782"/>
                      </a:moveTo>
                      <a:lnTo>
                        <a:pt x="248" y="782"/>
                      </a:lnTo>
                      <a:lnTo>
                        <a:pt x="246" y="780"/>
                      </a:lnTo>
                      <a:lnTo>
                        <a:pt x="246" y="779"/>
                      </a:lnTo>
                      <a:lnTo>
                        <a:pt x="248" y="774"/>
                      </a:lnTo>
                      <a:lnTo>
                        <a:pt x="249" y="774"/>
                      </a:lnTo>
                      <a:lnTo>
                        <a:pt x="251" y="773"/>
                      </a:lnTo>
                      <a:lnTo>
                        <a:pt x="254" y="773"/>
                      </a:lnTo>
                      <a:lnTo>
                        <a:pt x="255" y="773"/>
                      </a:lnTo>
                      <a:lnTo>
                        <a:pt x="255" y="774"/>
                      </a:lnTo>
                      <a:lnTo>
                        <a:pt x="255" y="775"/>
                      </a:lnTo>
                      <a:lnTo>
                        <a:pt x="255" y="777"/>
                      </a:lnTo>
                      <a:lnTo>
                        <a:pt x="255" y="779"/>
                      </a:lnTo>
                      <a:lnTo>
                        <a:pt x="254" y="782"/>
                      </a:lnTo>
                      <a:lnTo>
                        <a:pt x="250" y="783"/>
                      </a:lnTo>
                      <a:lnTo>
                        <a:pt x="249" y="782"/>
                      </a:lnTo>
                      <a:close/>
                      <a:moveTo>
                        <a:pt x="382" y="920"/>
                      </a:moveTo>
                      <a:lnTo>
                        <a:pt x="381" y="921"/>
                      </a:lnTo>
                      <a:lnTo>
                        <a:pt x="382" y="923"/>
                      </a:lnTo>
                      <a:lnTo>
                        <a:pt x="381" y="923"/>
                      </a:lnTo>
                      <a:lnTo>
                        <a:pt x="380" y="924"/>
                      </a:lnTo>
                      <a:lnTo>
                        <a:pt x="378" y="925"/>
                      </a:lnTo>
                      <a:lnTo>
                        <a:pt x="377" y="924"/>
                      </a:lnTo>
                      <a:lnTo>
                        <a:pt x="375" y="921"/>
                      </a:lnTo>
                      <a:lnTo>
                        <a:pt x="368" y="920"/>
                      </a:lnTo>
                      <a:lnTo>
                        <a:pt x="367" y="920"/>
                      </a:lnTo>
                      <a:lnTo>
                        <a:pt x="366" y="919"/>
                      </a:lnTo>
                      <a:lnTo>
                        <a:pt x="364" y="916"/>
                      </a:lnTo>
                      <a:lnTo>
                        <a:pt x="363" y="915"/>
                      </a:lnTo>
                      <a:lnTo>
                        <a:pt x="364" y="912"/>
                      </a:lnTo>
                      <a:lnTo>
                        <a:pt x="370" y="910"/>
                      </a:lnTo>
                      <a:lnTo>
                        <a:pt x="371" y="910"/>
                      </a:lnTo>
                      <a:lnTo>
                        <a:pt x="372" y="911"/>
                      </a:lnTo>
                      <a:lnTo>
                        <a:pt x="372" y="912"/>
                      </a:lnTo>
                      <a:lnTo>
                        <a:pt x="371" y="914"/>
                      </a:lnTo>
                      <a:lnTo>
                        <a:pt x="371" y="915"/>
                      </a:lnTo>
                      <a:lnTo>
                        <a:pt x="373" y="918"/>
                      </a:lnTo>
                      <a:lnTo>
                        <a:pt x="373" y="919"/>
                      </a:lnTo>
                      <a:lnTo>
                        <a:pt x="375" y="918"/>
                      </a:lnTo>
                      <a:lnTo>
                        <a:pt x="376" y="918"/>
                      </a:lnTo>
                      <a:lnTo>
                        <a:pt x="375" y="914"/>
                      </a:lnTo>
                      <a:lnTo>
                        <a:pt x="376" y="914"/>
                      </a:lnTo>
                      <a:lnTo>
                        <a:pt x="378" y="916"/>
                      </a:lnTo>
                      <a:lnTo>
                        <a:pt x="381" y="918"/>
                      </a:lnTo>
                      <a:lnTo>
                        <a:pt x="382" y="919"/>
                      </a:lnTo>
                      <a:lnTo>
                        <a:pt x="382" y="920"/>
                      </a:lnTo>
                      <a:close/>
                      <a:moveTo>
                        <a:pt x="293" y="808"/>
                      </a:moveTo>
                      <a:lnTo>
                        <a:pt x="296" y="812"/>
                      </a:lnTo>
                      <a:lnTo>
                        <a:pt x="298" y="813"/>
                      </a:lnTo>
                      <a:lnTo>
                        <a:pt x="298" y="815"/>
                      </a:lnTo>
                      <a:lnTo>
                        <a:pt x="297" y="818"/>
                      </a:lnTo>
                      <a:lnTo>
                        <a:pt x="295" y="820"/>
                      </a:lnTo>
                      <a:lnTo>
                        <a:pt x="295" y="821"/>
                      </a:lnTo>
                      <a:lnTo>
                        <a:pt x="295" y="826"/>
                      </a:lnTo>
                      <a:lnTo>
                        <a:pt x="298" y="831"/>
                      </a:lnTo>
                      <a:lnTo>
                        <a:pt x="303" y="834"/>
                      </a:lnTo>
                      <a:lnTo>
                        <a:pt x="307" y="836"/>
                      </a:lnTo>
                      <a:lnTo>
                        <a:pt x="307" y="838"/>
                      </a:lnTo>
                      <a:lnTo>
                        <a:pt x="305" y="838"/>
                      </a:lnTo>
                      <a:lnTo>
                        <a:pt x="302" y="838"/>
                      </a:lnTo>
                      <a:lnTo>
                        <a:pt x="301" y="836"/>
                      </a:lnTo>
                      <a:lnTo>
                        <a:pt x="300" y="836"/>
                      </a:lnTo>
                      <a:lnTo>
                        <a:pt x="298" y="834"/>
                      </a:lnTo>
                      <a:lnTo>
                        <a:pt x="293" y="831"/>
                      </a:lnTo>
                      <a:lnTo>
                        <a:pt x="292" y="832"/>
                      </a:lnTo>
                      <a:lnTo>
                        <a:pt x="292" y="834"/>
                      </a:lnTo>
                      <a:lnTo>
                        <a:pt x="289" y="834"/>
                      </a:lnTo>
                      <a:lnTo>
                        <a:pt x="287" y="834"/>
                      </a:lnTo>
                      <a:lnTo>
                        <a:pt x="286" y="834"/>
                      </a:lnTo>
                      <a:lnTo>
                        <a:pt x="286" y="835"/>
                      </a:lnTo>
                      <a:lnTo>
                        <a:pt x="286" y="836"/>
                      </a:lnTo>
                      <a:lnTo>
                        <a:pt x="284" y="836"/>
                      </a:lnTo>
                      <a:lnTo>
                        <a:pt x="283" y="836"/>
                      </a:lnTo>
                      <a:lnTo>
                        <a:pt x="281" y="836"/>
                      </a:lnTo>
                      <a:lnTo>
                        <a:pt x="281" y="835"/>
                      </a:lnTo>
                      <a:lnTo>
                        <a:pt x="281" y="834"/>
                      </a:lnTo>
                      <a:lnTo>
                        <a:pt x="278" y="834"/>
                      </a:lnTo>
                      <a:lnTo>
                        <a:pt x="276" y="835"/>
                      </a:lnTo>
                      <a:lnTo>
                        <a:pt x="274" y="835"/>
                      </a:lnTo>
                      <a:lnTo>
                        <a:pt x="274" y="836"/>
                      </a:lnTo>
                      <a:lnTo>
                        <a:pt x="273" y="839"/>
                      </a:lnTo>
                      <a:lnTo>
                        <a:pt x="272" y="840"/>
                      </a:lnTo>
                      <a:lnTo>
                        <a:pt x="270" y="839"/>
                      </a:lnTo>
                      <a:lnTo>
                        <a:pt x="270" y="836"/>
                      </a:lnTo>
                      <a:lnTo>
                        <a:pt x="272" y="836"/>
                      </a:lnTo>
                      <a:lnTo>
                        <a:pt x="273" y="834"/>
                      </a:lnTo>
                      <a:lnTo>
                        <a:pt x="274" y="834"/>
                      </a:lnTo>
                      <a:lnTo>
                        <a:pt x="274" y="832"/>
                      </a:lnTo>
                      <a:lnTo>
                        <a:pt x="272" y="826"/>
                      </a:lnTo>
                      <a:lnTo>
                        <a:pt x="269" y="825"/>
                      </a:lnTo>
                      <a:lnTo>
                        <a:pt x="269" y="824"/>
                      </a:lnTo>
                      <a:lnTo>
                        <a:pt x="269" y="822"/>
                      </a:lnTo>
                      <a:lnTo>
                        <a:pt x="273" y="821"/>
                      </a:lnTo>
                      <a:lnTo>
                        <a:pt x="277" y="826"/>
                      </a:lnTo>
                      <a:lnTo>
                        <a:pt x="281" y="827"/>
                      </a:lnTo>
                      <a:lnTo>
                        <a:pt x="281" y="829"/>
                      </a:lnTo>
                      <a:lnTo>
                        <a:pt x="283" y="827"/>
                      </a:lnTo>
                      <a:lnTo>
                        <a:pt x="284" y="826"/>
                      </a:lnTo>
                      <a:lnTo>
                        <a:pt x="284" y="825"/>
                      </a:lnTo>
                      <a:lnTo>
                        <a:pt x="286" y="825"/>
                      </a:lnTo>
                      <a:lnTo>
                        <a:pt x="286" y="824"/>
                      </a:lnTo>
                      <a:lnTo>
                        <a:pt x="284" y="822"/>
                      </a:lnTo>
                      <a:lnTo>
                        <a:pt x="282" y="820"/>
                      </a:lnTo>
                      <a:lnTo>
                        <a:pt x="282" y="818"/>
                      </a:lnTo>
                      <a:lnTo>
                        <a:pt x="282" y="816"/>
                      </a:lnTo>
                      <a:lnTo>
                        <a:pt x="283" y="815"/>
                      </a:lnTo>
                      <a:lnTo>
                        <a:pt x="282" y="808"/>
                      </a:lnTo>
                      <a:lnTo>
                        <a:pt x="282" y="804"/>
                      </a:lnTo>
                      <a:lnTo>
                        <a:pt x="282" y="803"/>
                      </a:lnTo>
                      <a:lnTo>
                        <a:pt x="283" y="803"/>
                      </a:lnTo>
                      <a:lnTo>
                        <a:pt x="283" y="802"/>
                      </a:lnTo>
                      <a:lnTo>
                        <a:pt x="284" y="802"/>
                      </a:lnTo>
                      <a:lnTo>
                        <a:pt x="287" y="802"/>
                      </a:lnTo>
                      <a:lnTo>
                        <a:pt x="288" y="803"/>
                      </a:lnTo>
                      <a:lnTo>
                        <a:pt x="291" y="804"/>
                      </a:lnTo>
                      <a:lnTo>
                        <a:pt x="292" y="804"/>
                      </a:lnTo>
                      <a:lnTo>
                        <a:pt x="293" y="807"/>
                      </a:lnTo>
                      <a:lnTo>
                        <a:pt x="293" y="808"/>
                      </a:lnTo>
                      <a:close/>
                      <a:moveTo>
                        <a:pt x="317" y="872"/>
                      </a:moveTo>
                      <a:lnTo>
                        <a:pt x="314" y="873"/>
                      </a:lnTo>
                      <a:lnTo>
                        <a:pt x="307" y="868"/>
                      </a:lnTo>
                      <a:lnTo>
                        <a:pt x="306" y="868"/>
                      </a:lnTo>
                      <a:lnTo>
                        <a:pt x="306" y="867"/>
                      </a:lnTo>
                      <a:lnTo>
                        <a:pt x="305" y="864"/>
                      </a:lnTo>
                      <a:lnTo>
                        <a:pt x="306" y="864"/>
                      </a:lnTo>
                      <a:lnTo>
                        <a:pt x="307" y="863"/>
                      </a:lnTo>
                      <a:lnTo>
                        <a:pt x="307" y="862"/>
                      </a:lnTo>
                      <a:lnTo>
                        <a:pt x="306" y="859"/>
                      </a:lnTo>
                      <a:lnTo>
                        <a:pt x="306" y="858"/>
                      </a:lnTo>
                      <a:lnTo>
                        <a:pt x="305" y="857"/>
                      </a:lnTo>
                      <a:lnTo>
                        <a:pt x="302" y="855"/>
                      </a:lnTo>
                      <a:lnTo>
                        <a:pt x="301" y="855"/>
                      </a:lnTo>
                      <a:lnTo>
                        <a:pt x="300" y="854"/>
                      </a:lnTo>
                      <a:lnTo>
                        <a:pt x="296" y="853"/>
                      </a:lnTo>
                      <a:lnTo>
                        <a:pt x="295" y="850"/>
                      </a:lnTo>
                      <a:lnTo>
                        <a:pt x="295" y="848"/>
                      </a:lnTo>
                      <a:lnTo>
                        <a:pt x="293" y="848"/>
                      </a:lnTo>
                      <a:lnTo>
                        <a:pt x="292" y="848"/>
                      </a:lnTo>
                      <a:lnTo>
                        <a:pt x="289" y="849"/>
                      </a:lnTo>
                      <a:lnTo>
                        <a:pt x="288" y="850"/>
                      </a:lnTo>
                      <a:lnTo>
                        <a:pt x="287" y="849"/>
                      </a:lnTo>
                      <a:lnTo>
                        <a:pt x="287" y="848"/>
                      </a:lnTo>
                      <a:lnTo>
                        <a:pt x="289" y="843"/>
                      </a:lnTo>
                      <a:lnTo>
                        <a:pt x="291" y="843"/>
                      </a:lnTo>
                      <a:lnTo>
                        <a:pt x="296" y="844"/>
                      </a:lnTo>
                      <a:lnTo>
                        <a:pt x="296" y="848"/>
                      </a:lnTo>
                      <a:lnTo>
                        <a:pt x="297" y="850"/>
                      </a:lnTo>
                      <a:lnTo>
                        <a:pt x="298" y="850"/>
                      </a:lnTo>
                      <a:lnTo>
                        <a:pt x="300" y="851"/>
                      </a:lnTo>
                      <a:lnTo>
                        <a:pt x="302" y="851"/>
                      </a:lnTo>
                      <a:lnTo>
                        <a:pt x="305" y="853"/>
                      </a:lnTo>
                      <a:lnTo>
                        <a:pt x="315" y="860"/>
                      </a:lnTo>
                      <a:lnTo>
                        <a:pt x="319" y="862"/>
                      </a:lnTo>
                      <a:lnTo>
                        <a:pt x="321" y="862"/>
                      </a:lnTo>
                      <a:lnTo>
                        <a:pt x="324" y="859"/>
                      </a:lnTo>
                      <a:lnTo>
                        <a:pt x="328" y="857"/>
                      </a:lnTo>
                      <a:lnTo>
                        <a:pt x="331" y="854"/>
                      </a:lnTo>
                      <a:lnTo>
                        <a:pt x="333" y="854"/>
                      </a:lnTo>
                      <a:lnTo>
                        <a:pt x="334" y="854"/>
                      </a:lnTo>
                      <a:lnTo>
                        <a:pt x="335" y="855"/>
                      </a:lnTo>
                      <a:lnTo>
                        <a:pt x="337" y="859"/>
                      </a:lnTo>
                      <a:lnTo>
                        <a:pt x="337" y="863"/>
                      </a:lnTo>
                      <a:lnTo>
                        <a:pt x="335" y="864"/>
                      </a:lnTo>
                      <a:lnTo>
                        <a:pt x="330" y="865"/>
                      </a:lnTo>
                      <a:lnTo>
                        <a:pt x="328" y="864"/>
                      </a:lnTo>
                      <a:lnTo>
                        <a:pt x="326" y="864"/>
                      </a:lnTo>
                      <a:lnTo>
                        <a:pt x="324" y="865"/>
                      </a:lnTo>
                      <a:lnTo>
                        <a:pt x="320" y="869"/>
                      </a:lnTo>
                      <a:lnTo>
                        <a:pt x="317" y="872"/>
                      </a:lnTo>
                      <a:close/>
                      <a:moveTo>
                        <a:pt x="400" y="928"/>
                      </a:moveTo>
                      <a:lnTo>
                        <a:pt x="401" y="932"/>
                      </a:lnTo>
                      <a:lnTo>
                        <a:pt x="403" y="932"/>
                      </a:lnTo>
                      <a:lnTo>
                        <a:pt x="403" y="933"/>
                      </a:lnTo>
                      <a:lnTo>
                        <a:pt x="401" y="933"/>
                      </a:lnTo>
                      <a:lnTo>
                        <a:pt x="396" y="932"/>
                      </a:lnTo>
                      <a:lnTo>
                        <a:pt x="396" y="929"/>
                      </a:lnTo>
                      <a:lnTo>
                        <a:pt x="399" y="928"/>
                      </a:lnTo>
                      <a:lnTo>
                        <a:pt x="400" y="928"/>
                      </a:lnTo>
                      <a:close/>
                      <a:moveTo>
                        <a:pt x="366" y="883"/>
                      </a:moveTo>
                      <a:lnTo>
                        <a:pt x="359" y="888"/>
                      </a:lnTo>
                      <a:lnTo>
                        <a:pt x="358" y="890"/>
                      </a:lnTo>
                      <a:lnTo>
                        <a:pt x="358" y="888"/>
                      </a:lnTo>
                      <a:lnTo>
                        <a:pt x="359" y="887"/>
                      </a:lnTo>
                      <a:lnTo>
                        <a:pt x="361" y="886"/>
                      </a:lnTo>
                      <a:lnTo>
                        <a:pt x="361" y="885"/>
                      </a:lnTo>
                      <a:lnTo>
                        <a:pt x="354" y="887"/>
                      </a:lnTo>
                      <a:lnTo>
                        <a:pt x="353" y="887"/>
                      </a:lnTo>
                      <a:lnTo>
                        <a:pt x="350" y="890"/>
                      </a:lnTo>
                      <a:lnTo>
                        <a:pt x="350" y="893"/>
                      </a:lnTo>
                      <a:lnTo>
                        <a:pt x="352" y="895"/>
                      </a:lnTo>
                      <a:lnTo>
                        <a:pt x="353" y="896"/>
                      </a:lnTo>
                      <a:lnTo>
                        <a:pt x="354" y="896"/>
                      </a:lnTo>
                      <a:lnTo>
                        <a:pt x="361" y="901"/>
                      </a:lnTo>
                      <a:lnTo>
                        <a:pt x="364" y="905"/>
                      </a:lnTo>
                      <a:lnTo>
                        <a:pt x="366" y="906"/>
                      </a:lnTo>
                      <a:lnTo>
                        <a:pt x="366" y="907"/>
                      </a:lnTo>
                      <a:lnTo>
                        <a:pt x="362" y="911"/>
                      </a:lnTo>
                      <a:lnTo>
                        <a:pt x="359" y="914"/>
                      </a:lnTo>
                      <a:lnTo>
                        <a:pt x="358" y="914"/>
                      </a:lnTo>
                      <a:lnTo>
                        <a:pt x="354" y="916"/>
                      </a:lnTo>
                      <a:lnTo>
                        <a:pt x="350" y="914"/>
                      </a:lnTo>
                      <a:lnTo>
                        <a:pt x="347" y="906"/>
                      </a:lnTo>
                      <a:lnTo>
                        <a:pt x="347" y="904"/>
                      </a:lnTo>
                      <a:lnTo>
                        <a:pt x="347" y="902"/>
                      </a:lnTo>
                      <a:lnTo>
                        <a:pt x="345" y="902"/>
                      </a:lnTo>
                      <a:lnTo>
                        <a:pt x="337" y="904"/>
                      </a:lnTo>
                      <a:lnTo>
                        <a:pt x="337" y="902"/>
                      </a:lnTo>
                      <a:lnTo>
                        <a:pt x="331" y="898"/>
                      </a:lnTo>
                      <a:lnTo>
                        <a:pt x="330" y="897"/>
                      </a:lnTo>
                      <a:lnTo>
                        <a:pt x="328" y="897"/>
                      </a:lnTo>
                      <a:lnTo>
                        <a:pt x="325" y="898"/>
                      </a:lnTo>
                      <a:lnTo>
                        <a:pt x="320" y="898"/>
                      </a:lnTo>
                      <a:lnTo>
                        <a:pt x="320" y="897"/>
                      </a:lnTo>
                      <a:lnTo>
                        <a:pt x="321" y="895"/>
                      </a:lnTo>
                      <a:lnTo>
                        <a:pt x="324" y="893"/>
                      </a:lnTo>
                      <a:lnTo>
                        <a:pt x="325" y="891"/>
                      </a:lnTo>
                      <a:lnTo>
                        <a:pt x="324" y="890"/>
                      </a:lnTo>
                      <a:lnTo>
                        <a:pt x="317" y="891"/>
                      </a:lnTo>
                      <a:lnTo>
                        <a:pt x="312" y="892"/>
                      </a:lnTo>
                      <a:lnTo>
                        <a:pt x="312" y="891"/>
                      </a:lnTo>
                      <a:lnTo>
                        <a:pt x="311" y="888"/>
                      </a:lnTo>
                      <a:lnTo>
                        <a:pt x="312" y="888"/>
                      </a:lnTo>
                      <a:lnTo>
                        <a:pt x="314" y="887"/>
                      </a:lnTo>
                      <a:lnTo>
                        <a:pt x="316" y="885"/>
                      </a:lnTo>
                      <a:lnTo>
                        <a:pt x="317" y="885"/>
                      </a:lnTo>
                      <a:lnTo>
                        <a:pt x="321" y="885"/>
                      </a:lnTo>
                      <a:lnTo>
                        <a:pt x="323" y="885"/>
                      </a:lnTo>
                      <a:lnTo>
                        <a:pt x="324" y="886"/>
                      </a:lnTo>
                      <a:lnTo>
                        <a:pt x="324" y="887"/>
                      </a:lnTo>
                      <a:lnTo>
                        <a:pt x="328" y="886"/>
                      </a:lnTo>
                      <a:lnTo>
                        <a:pt x="331" y="882"/>
                      </a:lnTo>
                      <a:lnTo>
                        <a:pt x="330" y="881"/>
                      </a:lnTo>
                      <a:lnTo>
                        <a:pt x="331" y="879"/>
                      </a:lnTo>
                      <a:lnTo>
                        <a:pt x="331" y="878"/>
                      </a:lnTo>
                      <a:lnTo>
                        <a:pt x="333" y="878"/>
                      </a:lnTo>
                      <a:lnTo>
                        <a:pt x="334" y="878"/>
                      </a:lnTo>
                      <a:lnTo>
                        <a:pt x="337" y="879"/>
                      </a:lnTo>
                      <a:lnTo>
                        <a:pt x="339" y="883"/>
                      </a:lnTo>
                      <a:lnTo>
                        <a:pt x="345" y="882"/>
                      </a:lnTo>
                      <a:lnTo>
                        <a:pt x="347" y="877"/>
                      </a:lnTo>
                      <a:lnTo>
                        <a:pt x="348" y="874"/>
                      </a:lnTo>
                      <a:lnTo>
                        <a:pt x="352" y="873"/>
                      </a:lnTo>
                      <a:lnTo>
                        <a:pt x="353" y="873"/>
                      </a:lnTo>
                      <a:lnTo>
                        <a:pt x="356" y="876"/>
                      </a:lnTo>
                      <a:lnTo>
                        <a:pt x="357" y="878"/>
                      </a:lnTo>
                      <a:lnTo>
                        <a:pt x="359" y="881"/>
                      </a:lnTo>
                      <a:lnTo>
                        <a:pt x="361" y="881"/>
                      </a:lnTo>
                      <a:lnTo>
                        <a:pt x="363" y="881"/>
                      </a:lnTo>
                      <a:lnTo>
                        <a:pt x="364" y="881"/>
                      </a:lnTo>
                      <a:lnTo>
                        <a:pt x="366" y="881"/>
                      </a:lnTo>
                      <a:lnTo>
                        <a:pt x="366" y="883"/>
                      </a:lnTo>
                      <a:close/>
                      <a:moveTo>
                        <a:pt x="386" y="912"/>
                      </a:moveTo>
                      <a:lnTo>
                        <a:pt x="385" y="911"/>
                      </a:lnTo>
                      <a:lnTo>
                        <a:pt x="384" y="910"/>
                      </a:lnTo>
                      <a:lnTo>
                        <a:pt x="382" y="902"/>
                      </a:lnTo>
                      <a:lnTo>
                        <a:pt x="385" y="898"/>
                      </a:lnTo>
                      <a:lnTo>
                        <a:pt x="386" y="896"/>
                      </a:lnTo>
                      <a:lnTo>
                        <a:pt x="387" y="896"/>
                      </a:lnTo>
                      <a:lnTo>
                        <a:pt x="391" y="896"/>
                      </a:lnTo>
                      <a:lnTo>
                        <a:pt x="394" y="896"/>
                      </a:lnTo>
                      <a:lnTo>
                        <a:pt x="397" y="901"/>
                      </a:lnTo>
                      <a:lnTo>
                        <a:pt x="394" y="910"/>
                      </a:lnTo>
                      <a:lnTo>
                        <a:pt x="392" y="910"/>
                      </a:lnTo>
                      <a:lnTo>
                        <a:pt x="391" y="910"/>
                      </a:lnTo>
                      <a:lnTo>
                        <a:pt x="389" y="909"/>
                      </a:lnTo>
                      <a:lnTo>
                        <a:pt x="389" y="911"/>
                      </a:lnTo>
                      <a:lnTo>
                        <a:pt x="387" y="912"/>
                      </a:lnTo>
                      <a:lnTo>
                        <a:pt x="386" y="912"/>
                      </a:lnTo>
                      <a:close/>
                      <a:moveTo>
                        <a:pt x="509" y="1033"/>
                      </a:moveTo>
                      <a:lnTo>
                        <a:pt x="509" y="1034"/>
                      </a:lnTo>
                      <a:lnTo>
                        <a:pt x="512" y="1034"/>
                      </a:lnTo>
                      <a:lnTo>
                        <a:pt x="516" y="1041"/>
                      </a:lnTo>
                      <a:lnTo>
                        <a:pt x="516" y="1042"/>
                      </a:lnTo>
                      <a:lnTo>
                        <a:pt x="521" y="1048"/>
                      </a:lnTo>
                      <a:lnTo>
                        <a:pt x="525" y="1051"/>
                      </a:lnTo>
                      <a:lnTo>
                        <a:pt x="527" y="1054"/>
                      </a:lnTo>
                      <a:lnTo>
                        <a:pt x="527" y="1055"/>
                      </a:lnTo>
                      <a:lnTo>
                        <a:pt x="528" y="1057"/>
                      </a:lnTo>
                      <a:lnTo>
                        <a:pt x="531" y="1060"/>
                      </a:lnTo>
                      <a:lnTo>
                        <a:pt x="533" y="1062"/>
                      </a:lnTo>
                      <a:lnTo>
                        <a:pt x="532" y="1064"/>
                      </a:lnTo>
                      <a:lnTo>
                        <a:pt x="528" y="1060"/>
                      </a:lnTo>
                      <a:lnTo>
                        <a:pt x="527" y="1060"/>
                      </a:lnTo>
                      <a:lnTo>
                        <a:pt x="526" y="1056"/>
                      </a:lnTo>
                      <a:lnTo>
                        <a:pt x="519" y="1052"/>
                      </a:lnTo>
                      <a:lnTo>
                        <a:pt x="514" y="1047"/>
                      </a:lnTo>
                      <a:lnTo>
                        <a:pt x="508" y="1042"/>
                      </a:lnTo>
                      <a:lnTo>
                        <a:pt x="503" y="1040"/>
                      </a:lnTo>
                      <a:lnTo>
                        <a:pt x="502" y="1037"/>
                      </a:lnTo>
                      <a:lnTo>
                        <a:pt x="500" y="1032"/>
                      </a:lnTo>
                      <a:lnTo>
                        <a:pt x="497" y="1026"/>
                      </a:lnTo>
                      <a:lnTo>
                        <a:pt x="492" y="1023"/>
                      </a:lnTo>
                      <a:lnTo>
                        <a:pt x="490" y="1022"/>
                      </a:lnTo>
                      <a:lnTo>
                        <a:pt x="490" y="1023"/>
                      </a:lnTo>
                      <a:lnTo>
                        <a:pt x="489" y="1022"/>
                      </a:lnTo>
                      <a:lnTo>
                        <a:pt x="486" y="1018"/>
                      </a:lnTo>
                      <a:lnTo>
                        <a:pt x="486" y="1015"/>
                      </a:lnTo>
                      <a:lnTo>
                        <a:pt x="488" y="1010"/>
                      </a:lnTo>
                      <a:lnTo>
                        <a:pt x="488" y="1009"/>
                      </a:lnTo>
                      <a:lnTo>
                        <a:pt x="486" y="1009"/>
                      </a:lnTo>
                      <a:lnTo>
                        <a:pt x="486" y="1008"/>
                      </a:lnTo>
                      <a:lnTo>
                        <a:pt x="486" y="1006"/>
                      </a:lnTo>
                      <a:lnTo>
                        <a:pt x="486" y="1005"/>
                      </a:lnTo>
                      <a:lnTo>
                        <a:pt x="488" y="1004"/>
                      </a:lnTo>
                      <a:lnTo>
                        <a:pt x="489" y="1004"/>
                      </a:lnTo>
                      <a:lnTo>
                        <a:pt x="490" y="1008"/>
                      </a:lnTo>
                      <a:lnTo>
                        <a:pt x="494" y="1013"/>
                      </a:lnTo>
                      <a:lnTo>
                        <a:pt x="495" y="1017"/>
                      </a:lnTo>
                      <a:lnTo>
                        <a:pt x="495" y="1018"/>
                      </a:lnTo>
                      <a:lnTo>
                        <a:pt x="497" y="1018"/>
                      </a:lnTo>
                      <a:lnTo>
                        <a:pt x="502" y="1020"/>
                      </a:lnTo>
                      <a:lnTo>
                        <a:pt x="507" y="1023"/>
                      </a:lnTo>
                      <a:lnTo>
                        <a:pt x="508" y="1024"/>
                      </a:lnTo>
                      <a:lnTo>
                        <a:pt x="509" y="1026"/>
                      </a:lnTo>
                      <a:lnTo>
                        <a:pt x="509" y="1027"/>
                      </a:lnTo>
                      <a:lnTo>
                        <a:pt x="509" y="1033"/>
                      </a:lnTo>
                      <a:close/>
                      <a:moveTo>
                        <a:pt x="566" y="1073"/>
                      </a:moveTo>
                      <a:lnTo>
                        <a:pt x="563" y="1069"/>
                      </a:lnTo>
                      <a:lnTo>
                        <a:pt x="563" y="1067"/>
                      </a:lnTo>
                      <a:lnTo>
                        <a:pt x="563" y="1066"/>
                      </a:lnTo>
                      <a:lnTo>
                        <a:pt x="566" y="1064"/>
                      </a:lnTo>
                      <a:lnTo>
                        <a:pt x="573" y="1062"/>
                      </a:lnTo>
                      <a:lnTo>
                        <a:pt x="580" y="1065"/>
                      </a:lnTo>
                      <a:lnTo>
                        <a:pt x="582" y="1066"/>
                      </a:lnTo>
                      <a:lnTo>
                        <a:pt x="584" y="1067"/>
                      </a:lnTo>
                      <a:lnTo>
                        <a:pt x="586" y="1074"/>
                      </a:lnTo>
                      <a:lnTo>
                        <a:pt x="586" y="1075"/>
                      </a:lnTo>
                      <a:lnTo>
                        <a:pt x="584" y="1076"/>
                      </a:lnTo>
                      <a:lnTo>
                        <a:pt x="583" y="1078"/>
                      </a:lnTo>
                      <a:lnTo>
                        <a:pt x="582" y="1078"/>
                      </a:lnTo>
                      <a:lnTo>
                        <a:pt x="574" y="1076"/>
                      </a:lnTo>
                      <a:lnTo>
                        <a:pt x="566" y="1073"/>
                      </a:lnTo>
                      <a:close/>
                      <a:moveTo>
                        <a:pt x="507" y="993"/>
                      </a:moveTo>
                      <a:lnTo>
                        <a:pt x="505" y="995"/>
                      </a:lnTo>
                      <a:lnTo>
                        <a:pt x="504" y="995"/>
                      </a:lnTo>
                      <a:lnTo>
                        <a:pt x="498" y="996"/>
                      </a:lnTo>
                      <a:lnTo>
                        <a:pt x="495" y="996"/>
                      </a:lnTo>
                      <a:lnTo>
                        <a:pt x="494" y="995"/>
                      </a:lnTo>
                      <a:lnTo>
                        <a:pt x="494" y="994"/>
                      </a:lnTo>
                      <a:lnTo>
                        <a:pt x="490" y="990"/>
                      </a:lnTo>
                      <a:lnTo>
                        <a:pt x="490" y="989"/>
                      </a:lnTo>
                      <a:lnTo>
                        <a:pt x="489" y="990"/>
                      </a:lnTo>
                      <a:lnTo>
                        <a:pt x="488" y="990"/>
                      </a:lnTo>
                      <a:lnTo>
                        <a:pt x="486" y="991"/>
                      </a:lnTo>
                      <a:lnTo>
                        <a:pt x="486" y="993"/>
                      </a:lnTo>
                      <a:lnTo>
                        <a:pt x="486" y="994"/>
                      </a:lnTo>
                      <a:lnTo>
                        <a:pt x="486" y="996"/>
                      </a:lnTo>
                      <a:lnTo>
                        <a:pt x="486" y="1001"/>
                      </a:lnTo>
                      <a:lnTo>
                        <a:pt x="486" y="1003"/>
                      </a:lnTo>
                      <a:lnTo>
                        <a:pt x="484" y="1004"/>
                      </a:lnTo>
                      <a:lnTo>
                        <a:pt x="483" y="1004"/>
                      </a:lnTo>
                      <a:lnTo>
                        <a:pt x="483" y="1003"/>
                      </a:lnTo>
                      <a:lnTo>
                        <a:pt x="484" y="1003"/>
                      </a:lnTo>
                      <a:lnTo>
                        <a:pt x="484" y="1001"/>
                      </a:lnTo>
                      <a:lnTo>
                        <a:pt x="483" y="1000"/>
                      </a:lnTo>
                      <a:lnTo>
                        <a:pt x="479" y="996"/>
                      </a:lnTo>
                      <a:lnTo>
                        <a:pt x="478" y="998"/>
                      </a:lnTo>
                      <a:lnTo>
                        <a:pt x="475" y="993"/>
                      </a:lnTo>
                      <a:lnTo>
                        <a:pt x="474" y="990"/>
                      </a:lnTo>
                      <a:lnTo>
                        <a:pt x="472" y="990"/>
                      </a:lnTo>
                      <a:lnTo>
                        <a:pt x="470" y="990"/>
                      </a:lnTo>
                      <a:lnTo>
                        <a:pt x="469" y="990"/>
                      </a:lnTo>
                      <a:lnTo>
                        <a:pt x="465" y="991"/>
                      </a:lnTo>
                      <a:lnTo>
                        <a:pt x="464" y="989"/>
                      </a:lnTo>
                      <a:lnTo>
                        <a:pt x="461" y="986"/>
                      </a:lnTo>
                      <a:lnTo>
                        <a:pt x="460" y="986"/>
                      </a:lnTo>
                      <a:lnTo>
                        <a:pt x="457" y="985"/>
                      </a:lnTo>
                      <a:lnTo>
                        <a:pt x="456" y="984"/>
                      </a:lnTo>
                      <a:lnTo>
                        <a:pt x="456" y="982"/>
                      </a:lnTo>
                      <a:lnTo>
                        <a:pt x="453" y="982"/>
                      </a:lnTo>
                      <a:lnTo>
                        <a:pt x="447" y="979"/>
                      </a:lnTo>
                      <a:lnTo>
                        <a:pt x="446" y="977"/>
                      </a:lnTo>
                      <a:lnTo>
                        <a:pt x="446" y="973"/>
                      </a:lnTo>
                      <a:lnTo>
                        <a:pt x="443" y="967"/>
                      </a:lnTo>
                      <a:lnTo>
                        <a:pt x="438" y="963"/>
                      </a:lnTo>
                      <a:lnTo>
                        <a:pt x="437" y="962"/>
                      </a:lnTo>
                      <a:lnTo>
                        <a:pt x="436" y="962"/>
                      </a:lnTo>
                      <a:lnTo>
                        <a:pt x="434" y="963"/>
                      </a:lnTo>
                      <a:lnTo>
                        <a:pt x="429" y="959"/>
                      </a:lnTo>
                      <a:lnTo>
                        <a:pt x="429" y="958"/>
                      </a:lnTo>
                      <a:lnTo>
                        <a:pt x="428" y="956"/>
                      </a:lnTo>
                      <a:lnTo>
                        <a:pt x="423" y="949"/>
                      </a:lnTo>
                      <a:lnTo>
                        <a:pt x="423" y="948"/>
                      </a:lnTo>
                      <a:lnTo>
                        <a:pt x="422" y="948"/>
                      </a:lnTo>
                      <a:lnTo>
                        <a:pt x="420" y="947"/>
                      </a:lnTo>
                      <a:lnTo>
                        <a:pt x="420" y="946"/>
                      </a:lnTo>
                      <a:lnTo>
                        <a:pt x="422" y="946"/>
                      </a:lnTo>
                      <a:lnTo>
                        <a:pt x="429" y="951"/>
                      </a:lnTo>
                      <a:lnTo>
                        <a:pt x="432" y="952"/>
                      </a:lnTo>
                      <a:lnTo>
                        <a:pt x="433" y="953"/>
                      </a:lnTo>
                      <a:lnTo>
                        <a:pt x="433" y="954"/>
                      </a:lnTo>
                      <a:lnTo>
                        <a:pt x="433" y="956"/>
                      </a:lnTo>
                      <a:lnTo>
                        <a:pt x="433" y="957"/>
                      </a:lnTo>
                      <a:lnTo>
                        <a:pt x="437" y="958"/>
                      </a:lnTo>
                      <a:lnTo>
                        <a:pt x="439" y="959"/>
                      </a:lnTo>
                      <a:lnTo>
                        <a:pt x="439" y="961"/>
                      </a:lnTo>
                      <a:lnTo>
                        <a:pt x="441" y="961"/>
                      </a:lnTo>
                      <a:lnTo>
                        <a:pt x="443" y="962"/>
                      </a:lnTo>
                      <a:lnTo>
                        <a:pt x="446" y="962"/>
                      </a:lnTo>
                      <a:lnTo>
                        <a:pt x="446" y="961"/>
                      </a:lnTo>
                      <a:lnTo>
                        <a:pt x="447" y="961"/>
                      </a:lnTo>
                      <a:lnTo>
                        <a:pt x="448" y="961"/>
                      </a:lnTo>
                      <a:lnTo>
                        <a:pt x="448" y="963"/>
                      </a:lnTo>
                      <a:lnTo>
                        <a:pt x="450" y="966"/>
                      </a:lnTo>
                      <a:lnTo>
                        <a:pt x="451" y="968"/>
                      </a:lnTo>
                      <a:lnTo>
                        <a:pt x="458" y="975"/>
                      </a:lnTo>
                      <a:lnTo>
                        <a:pt x="462" y="976"/>
                      </a:lnTo>
                      <a:lnTo>
                        <a:pt x="465" y="976"/>
                      </a:lnTo>
                      <a:lnTo>
                        <a:pt x="467" y="976"/>
                      </a:lnTo>
                      <a:lnTo>
                        <a:pt x="470" y="976"/>
                      </a:lnTo>
                      <a:lnTo>
                        <a:pt x="472" y="977"/>
                      </a:lnTo>
                      <a:lnTo>
                        <a:pt x="474" y="979"/>
                      </a:lnTo>
                      <a:lnTo>
                        <a:pt x="474" y="980"/>
                      </a:lnTo>
                      <a:lnTo>
                        <a:pt x="474" y="981"/>
                      </a:lnTo>
                      <a:lnTo>
                        <a:pt x="475" y="982"/>
                      </a:lnTo>
                      <a:lnTo>
                        <a:pt x="476" y="982"/>
                      </a:lnTo>
                      <a:lnTo>
                        <a:pt x="476" y="981"/>
                      </a:lnTo>
                      <a:lnTo>
                        <a:pt x="476" y="977"/>
                      </a:lnTo>
                      <a:lnTo>
                        <a:pt x="476" y="976"/>
                      </a:lnTo>
                      <a:lnTo>
                        <a:pt x="478" y="976"/>
                      </a:lnTo>
                      <a:lnTo>
                        <a:pt x="480" y="979"/>
                      </a:lnTo>
                      <a:lnTo>
                        <a:pt x="481" y="981"/>
                      </a:lnTo>
                      <a:lnTo>
                        <a:pt x="483" y="984"/>
                      </a:lnTo>
                      <a:lnTo>
                        <a:pt x="484" y="985"/>
                      </a:lnTo>
                      <a:lnTo>
                        <a:pt x="489" y="985"/>
                      </a:lnTo>
                      <a:lnTo>
                        <a:pt x="492" y="982"/>
                      </a:lnTo>
                      <a:lnTo>
                        <a:pt x="489" y="980"/>
                      </a:lnTo>
                      <a:lnTo>
                        <a:pt x="489" y="979"/>
                      </a:lnTo>
                      <a:lnTo>
                        <a:pt x="488" y="977"/>
                      </a:lnTo>
                      <a:lnTo>
                        <a:pt x="486" y="976"/>
                      </a:lnTo>
                      <a:lnTo>
                        <a:pt x="485" y="973"/>
                      </a:lnTo>
                      <a:lnTo>
                        <a:pt x="485" y="970"/>
                      </a:lnTo>
                      <a:lnTo>
                        <a:pt x="486" y="968"/>
                      </a:lnTo>
                      <a:lnTo>
                        <a:pt x="488" y="968"/>
                      </a:lnTo>
                      <a:lnTo>
                        <a:pt x="488" y="970"/>
                      </a:lnTo>
                      <a:lnTo>
                        <a:pt x="489" y="972"/>
                      </a:lnTo>
                      <a:lnTo>
                        <a:pt x="489" y="973"/>
                      </a:lnTo>
                      <a:lnTo>
                        <a:pt x="490" y="975"/>
                      </a:lnTo>
                      <a:lnTo>
                        <a:pt x="492" y="975"/>
                      </a:lnTo>
                      <a:lnTo>
                        <a:pt x="493" y="975"/>
                      </a:lnTo>
                      <a:lnTo>
                        <a:pt x="494" y="973"/>
                      </a:lnTo>
                      <a:lnTo>
                        <a:pt x="495" y="973"/>
                      </a:lnTo>
                      <a:lnTo>
                        <a:pt x="495" y="972"/>
                      </a:lnTo>
                      <a:lnTo>
                        <a:pt x="497" y="971"/>
                      </a:lnTo>
                      <a:lnTo>
                        <a:pt x="507" y="975"/>
                      </a:lnTo>
                      <a:lnTo>
                        <a:pt x="508" y="977"/>
                      </a:lnTo>
                      <a:lnTo>
                        <a:pt x="509" y="984"/>
                      </a:lnTo>
                      <a:lnTo>
                        <a:pt x="508" y="989"/>
                      </a:lnTo>
                      <a:lnTo>
                        <a:pt x="507" y="993"/>
                      </a:lnTo>
                      <a:close/>
                      <a:moveTo>
                        <a:pt x="644" y="1122"/>
                      </a:moveTo>
                      <a:lnTo>
                        <a:pt x="643" y="1122"/>
                      </a:lnTo>
                      <a:lnTo>
                        <a:pt x="641" y="1121"/>
                      </a:lnTo>
                      <a:lnTo>
                        <a:pt x="640" y="1120"/>
                      </a:lnTo>
                      <a:lnTo>
                        <a:pt x="639" y="1120"/>
                      </a:lnTo>
                      <a:lnTo>
                        <a:pt x="639" y="1118"/>
                      </a:lnTo>
                      <a:lnTo>
                        <a:pt x="641" y="1117"/>
                      </a:lnTo>
                      <a:lnTo>
                        <a:pt x="643" y="1115"/>
                      </a:lnTo>
                      <a:lnTo>
                        <a:pt x="644" y="1115"/>
                      </a:lnTo>
                      <a:lnTo>
                        <a:pt x="645" y="1115"/>
                      </a:lnTo>
                      <a:lnTo>
                        <a:pt x="647" y="1115"/>
                      </a:lnTo>
                      <a:lnTo>
                        <a:pt x="649" y="1115"/>
                      </a:lnTo>
                      <a:lnTo>
                        <a:pt x="649" y="1120"/>
                      </a:lnTo>
                      <a:lnTo>
                        <a:pt x="648" y="1121"/>
                      </a:lnTo>
                      <a:lnTo>
                        <a:pt x="645" y="1122"/>
                      </a:lnTo>
                      <a:lnTo>
                        <a:pt x="644" y="1122"/>
                      </a:lnTo>
                      <a:close/>
                      <a:moveTo>
                        <a:pt x="690" y="1140"/>
                      </a:moveTo>
                      <a:lnTo>
                        <a:pt x="685" y="1141"/>
                      </a:lnTo>
                      <a:lnTo>
                        <a:pt x="682" y="1140"/>
                      </a:lnTo>
                      <a:lnTo>
                        <a:pt x="681" y="1140"/>
                      </a:lnTo>
                      <a:lnTo>
                        <a:pt x="681" y="1139"/>
                      </a:lnTo>
                      <a:lnTo>
                        <a:pt x="681" y="1137"/>
                      </a:lnTo>
                      <a:lnTo>
                        <a:pt x="680" y="1137"/>
                      </a:lnTo>
                      <a:lnTo>
                        <a:pt x="677" y="1136"/>
                      </a:lnTo>
                      <a:lnTo>
                        <a:pt x="673" y="1137"/>
                      </a:lnTo>
                      <a:lnTo>
                        <a:pt x="672" y="1137"/>
                      </a:lnTo>
                      <a:lnTo>
                        <a:pt x="671" y="1137"/>
                      </a:lnTo>
                      <a:lnTo>
                        <a:pt x="669" y="1134"/>
                      </a:lnTo>
                      <a:lnTo>
                        <a:pt x="673" y="1130"/>
                      </a:lnTo>
                      <a:lnTo>
                        <a:pt x="677" y="1128"/>
                      </a:lnTo>
                      <a:lnTo>
                        <a:pt x="686" y="1130"/>
                      </a:lnTo>
                      <a:lnTo>
                        <a:pt x="690" y="1131"/>
                      </a:lnTo>
                      <a:lnTo>
                        <a:pt x="691" y="1132"/>
                      </a:lnTo>
                      <a:lnTo>
                        <a:pt x="692" y="1136"/>
                      </a:lnTo>
                      <a:lnTo>
                        <a:pt x="692" y="1137"/>
                      </a:lnTo>
                      <a:lnTo>
                        <a:pt x="692" y="1139"/>
                      </a:lnTo>
                      <a:lnTo>
                        <a:pt x="691" y="1140"/>
                      </a:lnTo>
                      <a:lnTo>
                        <a:pt x="690" y="1140"/>
                      </a:lnTo>
                      <a:close/>
                      <a:moveTo>
                        <a:pt x="719" y="1158"/>
                      </a:moveTo>
                      <a:lnTo>
                        <a:pt x="716" y="1156"/>
                      </a:lnTo>
                      <a:lnTo>
                        <a:pt x="714" y="1154"/>
                      </a:lnTo>
                      <a:lnTo>
                        <a:pt x="714" y="1153"/>
                      </a:lnTo>
                      <a:lnTo>
                        <a:pt x="720" y="1149"/>
                      </a:lnTo>
                      <a:lnTo>
                        <a:pt x="721" y="1150"/>
                      </a:lnTo>
                      <a:lnTo>
                        <a:pt x="724" y="1155"/>
                      </a:lnTo>
                      <a:lnTo>
                        <a:pt x="723" y="1156"/>
                      </a:lnTo>
                      <a:lnTo>
                        <a:pt x="721" y="1158"/>
                      </a:lnTo>
                      <a:lnTo>
                        <a:pt x="719" y="1158"/>
                      </a:lnTo>
                      <a:close/>
                      <a:moveTo>
                        <a:pt x="749" y="1167"/>
                      </a:moveTo>
                      <a:lnTo>
                        <a:pt x="746" y="1169"/>
                      </a:lnTo>
                      <a:lnTo>
                        <a:pt x="742" y="1170"/>
                      </a:lnTo>
                      <a:lnTo>
                        <a:pt x="739" y="1168"/>
                      </a:lnTo>
                      <a:lnTo>
                        <a:pt x="738" y="1162"/>
                      </a:lnTo>
                      <a:lnTo>
                        <a:pt x="735" y="1160"/>
                      </a:lnTo>
                      <a:lnTo>
                        <a:pt x="734" y="1160"/>
                      </a:lnTo>
                      <a:lnTo>
                        <a:pt x="732" y="1160"/>
                      </a:lnTo>
                      <a:lnTo>
                        <a:pt x="730" y="1159"/>
                      </a:lnTo>
                      <a:lnTo>
                        <a:pt x="730" y="1158"/>
                      </a:lnTo>
                      <a:lnTo>
                        <a:pt x="729" y="1155"/>
                      </a:lnTo>
                      <a:lnTo>
                        <a:pt x="732" y="1153"/>
                      </a:lnTo>
                      <a:lnTo>
                        <a:pt x="733" y="1151"/>
                      </a:lnTo>
                      <a:lnTo>
                        <a:pt x="734" y="1151"/>
                      </a:lnTo>
                      <a:lnTo>
                        <a:pt x="735" y="1153"/>
                      </a:lnTo>
                      <a:lnTo>
                        <a:pt x="737" y="1154"/>
                      </a:lnTo>
                      <a:lnTo>
                        <a:pt x="738" y="1156"/>
                      </a:lnTo>
                      <a:lnTo>
                        <a:pt x="741" y="1158"/>
                      </a:lnTo>
                      <a:lnTo>
                        <a:pt x="744" y="1158"/>
                      </a:lnTo>
                      <a:lnTo>
                        <a:pt x="747" y="1159"/>
                      </a:lnTo>
                      <a:lnTo>
                        <a:pt x="748" y="1160"/>
                      </a:lnTo>
                      <a:lnTo>
                        <a:pt x="749" y="1163"/>
                      </a:lnTo>
                      <a:lnTo>
                        <a:pt x="749" y="1167"/>
                      </a:lnTo>
                      <a:close/>
                      <a:moveTo>
                        <a:pt x="734" y="1149"/>
                      </a:moveTo>
                      <a:lnTo>
                        <a:pt x="732" y="1149"/>
                      </a:lnTo>
                      <a:lnTo>
                        <a:pt x="730" y="1145"/>
                      </a:lnTo>
                      <a:lnTo>
                        <a:pt x="732" y="1142"/>
                      </a:lnTo>
                      <a:lnTo>
                        <a:pt x="733" y="1142"/>
                      </a:lnTo>
                      <a:lnTo>
                        <a:pt x="735" y="1141"/>
                      </a:lnTo>
                      <a:lnTo>
                        <a:pt x="737" y="1144"/>
                      </a:lnTo>
                      <a:lnTo>
                        <a:pt x="738" y="1145"/>
                      </a:lnTo>
                      <a:lnTo>
                        <a:pt x="738" y="1146"/>
                      </a:lnTo>
                      <a:lnTo>
                        <a:pt x="738" y="1148"/>
                      </a:lnTo>
                      <a:lnTo>
                        <a:pt x="737" y="1149"/>
                      </a:lnTo>
                      <a:lnTo>
                        <a:pt x="735" y="1149"/>
                      </a:lnTo>
                      <a:lnTo>
                        <a:pt x="734" y="1149"/>
                      </a:lnTo>
                      <a:close/>
                      <a:moveTo>
                        <a:pt x="756" y="1158"/>
                      </a:moveTo>
                      <a:lnTo>
                        <a:pt x="754" y="1158"/>
                      </a:lnTo>
                      <a:lnTo>
                        <a:pt x="753" y="1156"/>
                      </a:lnTo>
                      <a:lnTo>
                        <a:pt x="754" y="1154"/>
                      </a:lnTo>
                      <a:lnTo>
                        <a:pt x="754" y="1153"/>
                      </a:lnTo>
                      <a:lnTo>
                        <a:pt x="760" y="1150"/>
                      </a:lnTo>
                      <a:lnTo>
                        <a:pt x="762" y="1151"/>
                      </a:lnTo>
                      <a:lnTo>
                        <a:pt x="763" y="1153"/>
                      </a:lnTo>
                      <a:lnTo>
                        <a:pt x="763" y="1154"/>
                      </a:lnTo>
                      <a:lnTo>
                        <a:pt x="761" y="1156"/>
                      </a:lnTo>
                      <a:lnTo>
                        <a:pt x="756" y="1158"/>
                      </a:lnTo>
                      <a:close/>
                      <a:moveTo>
                        <a:pt x="887" y="1200"/>
                      </a:moveTo>
                      <a:lnTo>
                        <a:pt x="890" y="1202"/>
                      </a:lnTo>
                      <a:lnTo>
                        <a:pt x="892" y="1203"/>
                      </a:lnTo>
                      <a:lnTo>
                        <a:pt x="892" y="1205"/>
                      </a:lnTo>
                      <a:lnTo>
                        <a:pt x="890" y="1206"/>
                      </a:lnTo>
                      <a:lnTo>
                        <a:pt x="889" y="1206"/>
                      </a:lnTo>
                      <a:lnTo>
                        <a:pt x="887" y="1206"/>
                      </a:lnTo>
                      <a:lnTo>
                        <a:pt x="884" y="1206"/>
                      </a:lnTo>
                      <a:lnTo>
                        <a:pt x="883" y="1207"/>
                      </a:lnTo>
                      <a:lnTo>
                        <a:pt x="882" y="1207"/>
                      </a:lnTo>
                      <a:lnTo>
                        <a:pt x="882" y="1209"/>
                      </a:lnTo>
                      <a:lnTo>
                        <a:pt x="880" y="1209"/>
                      </a:lnTo>
                      <a:lnTo>
                        <a:pt x="880" y="1210"/>
                      </a:lnTo>
                      <a:lnTo>
                        <a:pt x="879" y="1211"/>
                      </a:lnTo>
                      <a:lnTo>
                        <a:pt x="878" y="1212"/>
                      </a:lnTo>
                      <a:lnTo>
                        <a:pt x="875" y="1212"/>
                      </a:lnTo>
                      <a:lnTo>
                        <a:pt x="869" y="1210"/>
                      </a:lnTo>
                      <a:lnTo>
                        <a:pt x="866" y="1210"/>
                      </a:lnTo>
                      <a:lnTo>
                        <a:pt x="865" y="1210"/>
                      </a:lnTo>
                      <a:lnTo>
                        <a:pt x="862" y="1210"/>
                      </a:lnTo>
                      <a:lnTo>
                        <a:pt x="854" y="1207"/>
                      </a:lnTo>
                      <a:lnTo>
                        <a:pt x="850" y="1205"/>
                      </a:lnTo>
                      <a:lnTo>
                        <a:pt x="846" y="1203"/>
                      </a:lnTo>
                      <a:lnTo>
                        <a:pt x="843" y="1203"/>
                      </a:lnTo>
                      <a:lnTo>
                        <a:pt x="842" y="1203"/>
                      </a:lnTo>
                      <a:lnTo>
                        <a:pt x="838" y="1205"/>
                      </a:lnTo>
                      <a:lnTo>
                        <a:pt x="836" y="1207"/>
                      </a:lnTo>
                      <a:lnTo>
                        <a:pt x="832" y="1207"/>
                      </a:lnTo>
                      <a:lnTo>
                        <a:pt x="831" y="1207"/>
                      </a:lnTo>
                      <a:lnTo>
                        <a:pt x="829" y="1207"/>
                      </a:lnTo>
                      <a:lnTo>
                        <a:pt x="827" y="1207"/>
                      </a:lnTo>
                      <a:lnTo>
                        <a:pt x="826" y="1209"/>
                      </a:lnTo>
                      <a:lnTo>
                        <a:pt x="824" y="1209"/>
                      </a:lnTo>
                      <a:lnTo>
                        <a:pt x="822" y="1210"/>
                      </a:lnTo>
                      <a:lnTo>
                        <a:pt x="818" y="1210"/>
                      </a:lnTo>
                      <a:lnTo>
                        <a:pt x="817" y="1209"/>
                      </a:lnTo>
                      <a:lnTo>
                        <a:pt x="815" y="1207"/>
                      </a:lnTo>
                      <a:lnTo>
                        <a:pt x="814" y="1206"/>
                      </a:lnTo>
                      <a:lnTo>
                        <a:pt x="810" y="1206"/>
                      </a:lnTo>
                      <a:lnTo>
                        <a:pt x="809" y="1206"/>
                      </a:lnTo>
                      <a:lnTo>
                        <a:pt x="804" y="1206"/>
                      </a:lnTo>
                      <a:lnTo>
                        <a:pt x="800" y="1205"/>
                      </a:lnTo>
                      <a:lnTo>
                        <a:pt x="795" y="1203"/>
                      </a:lnTo>
                      <a:lnTo>
                        <a:pt x="786" y="1202"/>
                      </a:lnTo>
                      <a:lnTo>
                        <a:pt x="777" y="1200"/>
                      </a:lnTo>
                      <a:lnTo>
                        <a:pt x="772" y="1197"/>
                      </a:lnTo>
                      <a:lnTo>
                        <a:pt x="779" y="1197"/>
                      </a:lnTo>
                      <a:lnTo>
                        <a:pt x="780" y="1197"/>
                      </a:lnTo>
                      <a:lnTo>
                        <a:pt x="782" y="1198"/>
                      </a:lnTo>
                      <a:lnTo>
                        <a:pt x="784" y="1200"/>
                      </a:lnTo>
                      <a:lnTo>
                        <a:pt x="785" y="1200"/>
                      </a:lnTo>
                      <a:lnTo>
                        <a:pt x="796" y="1197"/>
                      </a:lnTo>
                      <a:lnTo>
                        <a:pt x="807" y="1195"/>
                      </a:lnTo>
                      <a:lnTo>
                        <a:pt x="809" y="1193"/>
                      </a:lnTo>
                      <a:lnTo>
                        <a:pt x="810" y="1193"/>
                      </a:lnTo>
                      <a:lnTo>
                        <a:pt x="810" y="1192"/>
                      </a:lnTo>
                      <a:lnTo>
                        <a:pt x="810" y="1191"/>
                      </a:lnTo>
                      <a:lnTo>
                        <a:pt x="810" y="1189"/>
                      </a:lnTo>
                      <a:lnTo>
                        <a:pt x="812" y="1188"/>
                      </a:lnTo>
                      <a:lnTo>
                        <a:pt x="813" y="1186"/>
                      </a:lnTo>
                      <a:lnTo>
                        <a:pt x="815" y="1186"/>
                      </a:lnTo>
                      <a:lnTo>
                        <a:pt x="818" y="1184"/>
                      </a:lnTo>
                      <a:lnTo>
                        <a:pt x="832" y="1186"/>
                      </a:lnTo>
                      <a:lnTo>
                        <a:pt x="835" y="1189"/>
                      </a:lnTo>
                      <a:lnTo>
                        <a:pt x="836" y="1191"/>
                      </a:lnTo>
                      <a:lnTo>
                        <a:pt x="837" y="1191"/>
                      </a:lnTo>
                      <a:lnTo>
                        <a:pt x="838" y="1191"/>
                      </a:lnTo>
                      <a:lnTo>
                        <a:pt x="840" y="1193"/>
                      </a:lnTo>
                      <a:lnTo>
                        <a:pt x="841" y="1196"/>
                      </a:lnTo>
                      <a:lnTo>
                        <a:pt x="842" y="1198"/>
                      </a:lnTo>
                      <a:lnTo>
                        <a:pt x="843" y="1198"/>
                      </a:lnTo>
                      <a:lnTo>
                        <a:pt x="845" y="1198"/>
                      </a:lnTo>
                      <a:lnTo>
                        <a:pt x="847" y="1193"/>
                      </a:lnTo>
                      <a:lnTo>
                        <a:pt x="847" y="1192"/>
                      </a:lnTo>
                      <a:lnTo>
                        <a:pt x="849" y="1188"/>
                      </a:lnTo>
                      <a:lnTo>
                        <a:pt x="856" y="1183"/>
                      </a:lnTo>
                      <a:lnTo>
                        <a:pt x="862" y="1181"/>
                      </a:lnTo>
                      <a:lnTo>
                        <a:pt x="864" y="1182"/>
                      </a:lnTo>
                      <a:lnTo>
                        <a:pt x="865" y="1182"/>
                      </a:lnTo>
                      <a:lnTo>
                        <a:pt x="870" y="1183"/>
                      </a:lnTo>
                      <a:lnTo>
                        <a:pt x="871" y="1182"/>
                      </a:lnTo>
                      <a:lnTo>
                        <a:pt x="874" y="1183"/>
                      </a:lnTo>
                      <a:lnTo>
                        <a:pt x="878" y="1184"/>
                      </a:lnTo>
                      <a:lnTo>
                        <a:pt x="885" y="1189"/>
                      </a:lnTo>
                      <a:lnTo>
                        <a:pt x="887" y="1191"/>
                      </a:lnTo>
                      <a:lnTo>
                        <a:pt x="887" y="1193"/>
                      </a:lnTo>
                      <a:lnTo>
                        <a:pt x="885" y="1193"/>
                      </a:lnTo>
                      <a:lnTo>
                        <a:pt x="885" y="1196"/>
                      </a:lnTo>
                      <a:lnTo>
                        <a:pt x="887" y="1198"/>
                      </a:lnTo>
                      <a:lnTo>
                        <a:pt x="887" y="1200"/>
                      </a:lnTo>
                      <a:close/>
                      <a:moveTo>
                        <a:pt x="986" y="1217"/>
                      </a:moveTo>
                      <a:lnTo>
                        <a:pt x="986" y="1219"/>
                      </a:lnTo>
                      <a:lnTo>
                        <a:pt x="986" y="1221"/>
                      </a:lnTo>
                      <a:lnTo>
                        <a:pt x="984" y="1224"/>
                      </a:lnTo>
                      <a:lnTo>
                        <a:pt x="983" y="1223"/>
                      </a:lnTo>
                      <a:lnTo>
                        <a:pt x="982" y="1223"/>
                      </a:lnTo>
                      <a:lnTo>
                        <a:pt x="978" y="1224"/>
                      </a:lnTo>
                      <a:lnTo>
                        <a:pt x="978" y="1225"/>
                      </a:lnTo>
                      <a:lnTo>
                        <a:pt x="977" y="1228"/>
                      </a:lnTo>
                      <a:lnTo>
                        <a:pt x="978" y="1229"/>
                      </a:lnTo>
                      <a:lnTo>
                        <a:pt x="978" y="1231"/>
                      </a:lnTo>
                      <a:lnTo>
                        <a:pt x="979" y="1231"/>
                      </a:lnTo>
                      <a:lnTo>
                        <a:pt x="983" y="1234"/>
                      </a:lnTo>
                      <a:lnTo>
                        <a:pt x="987" y="1234"/>
                      </a:lnTo>
                      <a:lnTo>
                        <a:pt x="988" y="1234"/>
                      </a:lnTo>
                      <a:lnTo>
                        <a:pt x="991" y="1231"/>
                      </a:lnTo>
                      <a:lnTo>
                        <a:pt x="998" y="1229"/>
                      </a:lnTo>
                      <a:lnTo>
                        <a:pt x="998" y="1230"/>
                      </a:lnTo>
                      <a:lnTo>
                        <a:pt x="998" y="1231"/>
                      </a:lnTo>
                      <a:lnTo>
                        <a:pt x="996" y="1233"/>
                      </a:lnTo>
                      <a:lnTo>
                        <a:pt x="997" y="1236"/>
                      </a:lnTo>
                      <a:lnTo>
                        <a:pt x="1001" y="1236"/>
                      </a:lnTo>
                      <a:lnTo>
                        <a:pt x="1000" y="1243"/>
                      </a:lnTo>
                      <a:lnTo>
                        <a:pt x="1000" y="1244"/>
                      </a:lnTo>
                      <a:lnTo>
                        <a:pt x="998" y="1245"/>
                      </a:lnTo>
                      <a:lnTo>
                        <a:pt x="995" y="1247"/>
                      </a:lnTo>
                      <a:lnTo>
                        <a:pt x="993" y="1245"/>
                      </a:lnTo>
                      <a:lnTo>
                        <a:pt x="990" y="1243"/>
                      </a:lnTo>
                      <a:lnTo>
                        <a:pt x="987" y="1243"/>
                      </a:lnTo>
                      <a:lnTo>
                        <a:pt x="983" y="1243"/>
                      </a:lnTo>
                      <a:lnTo>
                        <a:pt x="981" y="1244"/>
                      </a:lnTo>
                      <a:lnTo>
                        <a:pt x="978" y="1244"/>
                      </a:lnTo>
                      <a:lnTo>
                        <a:pt x="969" y="1243"/>
                      </a:lnTo>
                      <a:lnTo>
                        <a:pt x="967" y="1244"/>
                      </a:lnTo>
                      <a:lnTo>
                        <a:pt x="967" y="1245"/>
                      </a:lnTo>
                      <a:lnTo>
                        <a:pt x="972" y="1248"/>
                      </a:lnTo>
                      <a:lnTo>
                        <a:pt x="973" y="1247"/>
                      </a:lnTo>
                      <a:lnTo>
                        <a:pt x="976" y="1248"/>
                      </a:lnTo>
                      <a:lnTo>
                        <a:pt x="982" y="1249"/>
                      </a:lnTo>
                      <a:lnTo>
                        <a:pt x="984" y="1250"/>
                      </a:lnTo>
                      <a:lnTo>
                        <a:pt x="991" y="1253"/>
                      </a:lnTo>
                      <a:lnTo>
                        <a:pt x="991" y="1252"/>
                      </a:lnTo>
                      <a:lnTo>
                        <a:pt x="992" y="1252"/>
                      </a:lnTo>
                      <a:lnTo>
                        <a:pt x="997" y="1254"/>
                      </a:lnTo>
                      <a:lnTo>
                        <a:pt x="998" y="1254"/>
                      </a:lnTo>
                      <a:lnTo>
                        <a:pt x="998" y="1256"/>
                      </a:lnTo>
                      <a:lnTo>
                        <a:pt x="997" y="1257"/>
                      </a:lnTo>
                      <a:lnTo>
                        <a:pt x="992" y="1261"/>
                      </a:lnTo>
                      <a:lnTo>
                        <a:pt x="986" y="1262"/>
                      </a:lnTo>
                      <a:lnTo>
                        <a:pt x="983" y="1261"/>
                      </a:lnTo>
                      <a:lnTo>
                        <a:pt x="978" y="1259"/>
                      </a:lnTo>
                      <a:lnTo>
                        <a:pt x="978" y="1261"/>
                      </a:lnTo>
                      <a:lnTo>
                        <a:pt x="977" y="1261"/>
                      </a:lnTo>
                      <a:lnTo>
                        <a:pt x="976" y="1261"/>
                      </a:lnTo>
                      <a:lnTo>
                        <a:pt x="965" y="1257"/>
                      </a:lnTo>
                      <a:lnTo>
                        <a:pt x="964" y="1256"/>
                      </a:lnTo>
                      <a:lnTo>
                        <a:pt x="960" y="1253"/>
                      </a:lnTo>
                      <a:lnTo>
                        <a:pt x="958" y="1253"/>
                      </a:lnTo>
                      <a:lnTo>
                        <a:pt x="950" y="1259"/>
                      </a:lnTo>
                      <a:lnTo>
                        <a:pt x="943" y="1259"/>
                      </a:lnTo>
                      <a:lnTo>
                        <a:pt x="941" y="1259"/>
                      </a:lnTo>
                      <a:lnTo>
                        <a:pt x="941" y="1256"/>
                      </a:lnTo>
                      <a:lnTo>
                        <a:pt x="940" y="1254"/>
                      </a:lnTo>
                      <a:lnTo>
                        <a:pt x="940" y="1253"/>
                      </a:lnTo>
                      <a:lnTo>
                        <a:pt x="937" y="1253"/>
                      </a:lnTo>
                      <a:lnTo>
                        <a:pt x="934" y="1256"/>
                      </a:lnTo>
                      <a:lnTo>
                        <a:pt x="929" y="1253"/>
                      </a:lnTo>
                      <a:lnTo>
                        <a:pt x="927" y="1254"/>
                      </a:lnTo>
                      <a:lnTo>
                        <a:pt x="926" y="1250"/>
                      </a:lnTo>
                      <a:lnTo>
                        <a:pt x="926" y="1248"/>
                      </a:lnTo>
                      <a:lnTo>
                        <a:pt x="922" y="1248"/>
                      </a:lnTo>
                      <a:lnTo>
                        <a:pt x="921" y="1245"/>
                      </a:lnTo>
                      <a:lnTo>
                        <a:pt x="921" y="1244"/>
                      </a:lnTo>
                      <a:lnTo>
                        <a:pt x="920" y="1245"/>
                      </a:lnTo>
                      <a:lnTo>
                        <a:pt x="917" y="1245"/>
                      </a:lnTo>
                      <a:lnTo>
                        <a:pt x="915" y="1244"/>
                      </a:lnTo>
                      <a:lnTo>
                        <a:pt x="916" y="1243"/>
                      </a:lnTo>
                      <a:lnTo>
                        <a:pt x="915" y="1242"/>
                      </a:lnTo>
                      <a:lnTo>
                        <a:pt x="909" y="1242"/>
                      </a:lnTo>
                      <a:lnTo>
                        <a:pt x="902" y="1240"/>
                      </a:lnTo>
                      <a:lnTo>
                        <a:pt x="899" y="1242"/>
                      </a:lnTo>
                      <a:lnTo>
                        <a:pt x="897" y="1240"/>
                      </a:lnTo>
                      <a:lnTo>
                        <a:pt x="896" y="1238"/>
                      </a:lnTo>
                      <a:lnTo>
                        <a:pt x="892" y="1236"/>
                      </a:lnTo>
                      <a:lnTo>
                        <a:pt x="889" y="1238"/>
                      </a:lnTo>
                      <a:lnTo>
                        <a:pt x="885" y="1239"/>
                      </a:lnTo>
                      <a:lnTo>
                        <a:pt x="884" y="1238"/>
                      </a:lnTo>
                      <a:lnTo>
                        <a:pt x="884" y="1236"/>
                      </a:lnTo>
                      <a:lnTo>
                        <a:pt x="884" y="1235"/>
                      </a:lnTo>
                      <a:lnTo>
                        <a:pt x="882" y="1233"/>
                      </a:lnTo>
                      <a:lnTo>
                        <a:pt x="882" y="1231"/>
                      </a:lnTo>
                      <a:lnTo>
                        <a:pt x="878" y="1234"/>
                      </a:lnTo>
                      <a:lnTo>
                        <a:pt x="876" y="1233"/>
                      </a:lnTo>
                      <a:lnTo>
                        <a:pt x="871" y="1223"/>
                      </a:lnTo>
                      <a:lnTo>
                        <a:pt x="871" y="1220"/>
                      </a:lnTo>
                      <a:lnTo>
                        <a:pt x="871" y="1217"/>
                      </a:lnTo>
                      <a:lnTo>
                        <a:pt x="873" y="1217"/>
                      </a:lnTo>
                      <a:lnTo>
                        <a:pt x="876" y="1219"/>
                      </a:lnTo>
                      <a:lnTo>
                        <a:pt x="884" y="1219"/>
                      </a:lnTo>
                      <a:lnTo>
                        <a:pt x="885" y="1219"/>
                      </a:lnTo>
                      <a:lnTo>
                        <a:pt x="888" y="1220"/>
                      </a:lnTo>
                      <a:lnTo>
                        <a:pt x="889" y="1223"/>
                      </a:lnTo>
                      <a:lnTo>
                        <a:pt x="898" y="1226"/>
                      </a:lnTo>
                      <a:lnTo>
                        <a:pt x="899" y="1226"/>
                      </a:lnTo>
                      <a:lnTo>
                        <a:pt x="899" y="1225"/>
                      </a:lnTo>
                      <a:lnTo>
                        <a:pt x="901" y="1225"/>
                      </a:lnTo>
                      <a:lnTo>
                        <a:pt x="903" y="1229"/>
                      </a:lnTo>
                      <a:lnTo>
                        <a:pt x="904" y="1230"/>
                      </a:lnTo>
                      <a:lnTo>
                        <a:pt x="904" y="1231"/>
                      </a:lnTo>
                      <a:lnTo>
                        <a:pt x="906" y="1233"/>
                      </a:lnTo>
                      <a:lnTo>
                        <a:pt x="908" y="1231"/>
                      </a:lnTo>
                      <a:lnTo>
                        <a:pt x="911" y="1231"/>
                      </a:lnTo>
                      <a:lnTo>
                        <a:pt x="912" y="1231"/>
                      </a:lnTo>
                      <a:lnTo>
                        <a:pt x="913" y="1231"/>
                      </a:lnTo>
                      <a:lnTo>
                        <a:pt x="915" y="1234"/>
                      </a:lnTo>
                      <a:lnTo>
                        <a:pt x="915" y="1235"/>
                      </a:lnTo>
                      <a:lnTo>
                        <a:pt x="915" y="1236"/>
                      </a:lnTo>
                      <a:lnTo>
                        <a:pt x="916" y="1236"/>
                      </a:lnTo>
                      <a:lnTo>
                        <a:pt x="920" y="1235"/>
                      </a:lnTo>
                      <a:lnTo>
                        <a:pt x="923" y="1236"/>
                      </a:lnTo>
                      <a:lnTo>
                        <a:pt x="926" y="1234"/>
                      </a:lnTo>
                      <a:lnTo>
                        <a:pt x="925" y="1233"/>
                      </a:lnTo>
                      <a:lnTo>
                        <a:pt x="925" y="1231"/>
                      </a:lnTo>
                      <a:lnTo>
                        <a:pt x="929" y="1226"/>
                      </a:lnTo>
                      <a:lnTo>
                        <a:pt x="929" y="1225"/>
                      </a:lnTo>
                      <a:lnTo>
                        <a:pt x="930" y="1225"/>
                      </a:lnTo>
                      <a:lnTo>
                        <a:pt x="931" y="1225"/>
                      </a:lnTo>
                      <a:lnTo>
                        <a:pt x="934" y="1226"/>
                      </a:lnTo>
                      <a:lnTo>
                        <a:pt x="934" y="1228"/>
                      </a:lnTo>
                      <a:lnTo>
                        <a:pt x="934" y="1229"/>
                      </a:lnTo>
                      <a:lnTo>
                        <a:pt x="934" y="1230"/>
                      </a:lnTo>
                      <a:lnTo>
                        <a:pt x="937" y="1231"/>
                      </a:lnTo>
                      <a:lnTo>
                        <a:pt x="939" y="1230"/>
                      </a:lnTo>
                      <a:lnTo>
                        <a:pt x="939" y="1229"/>
                      </a:lnTo>
                      <a:lnTo>
                        <a:pt x="937" y="1225"/>
                      </a:lnTo>
                      <a:lnTo>
                        <a:pt x="940" y="1224"/>
                      </a:lnTo>
                      <a:lnTo>
                        <a:pt x="941" y="1224"/>
                      </a:lnTo>
                      <a:lnTo>
                        <a:pt x="943" y="1224"/>
                      </a:lnTo>
                      <a:lnTo>
                        <a:pt x="944" y="1224"/>
                      </a:lnTo>
                      <a:lnTo>
                        <a:pt x="945" y="1225"/>
                      </a:lnTo>
                      <a:lnTo>
                        <a:pt x="949" y="1228"/>
                      </a:lnTo>
                      <a:lnTo>
                        <a:pt x="950" y="1229"/>
                      </a:lnTo>
                      <a:lnTo>
                        <a:pt x="948" y="1235"/>
                      </a:lnTo>
                      <a:lnTo>
                        <a:pt x="946" y="1235"/>
                      </a:lnTo>
                      <a:lnTo>
                        <a:pt x="948" y="1238"/>
                      </a:lnTo>
                      <a:lnTo>
                        <a:pt x="950" y="1238"/>
                      </a:lnTo>
                      <a:lnTo>
                        <a:pt x="955" y="1234"/>
                      </a:lnTo>
                      <a:lnTo>
                        <a:pt x="957" y="1233"/>
                      </a:lnTo>
                      <a:lnTo>
                        <a:pt x="954" y="1229"/>
                      </a:lnTo>
                      <a:lnTo>
                        <a:pt x="951" y="1223"/>
                      </a:lnTo>
                      <a:lnTo>
                        <a:pt x="951" y="1221"/>
                      </a:lnTo>
                      <a:lnTo>
                        <a:pt x="950" y="1221"/>
                      </a:lnTo>
                      <a:lnTo>
                        <a:pt x="949" y="1221"/>
                      </a:lnTo>
                      <a:lnTo>
                        <a:pt x="948" y="1221"/>
                      </a:lnTo>
                      <a:lnTo>
                        <a:pt x="948" y="1220"/>
                      </a:lnTo>
                      <a:lnTo>
                        <a:pt x="948" y="1215"/>
                      </a:lnTo>
                      <a:lnTo>
                        <a:pt x="948" y="1209"/>
                      </a:lnTo>
                      <a:lnTo>
                        <a:pt x="950" y="1206"/>
                      </a:lnTo>
                      <a:lnTo>
                        <a:pt x="959" y="1205"/>
                      </a:lnTo>
                      <a:lnTo>
                        <a:pt x="962" y="1205"/>
                      </a:lnTo>
                      <a:lnTo>
                        <a:pt x="969" y="1206"/>
                      </a:lnTo>
                      <a:lnTo>
                        <a:pt x="973" y="1207"/>
                      </a:lnTo>
                      <a:lnTo>
                        <a:pt x="976" y="1210"/>
                      </a:lnTo>
                      <a:lnTo>
                        <a:pt x="981" y="1211"/>
                      </a:lnTo>
                      <a:lnTo>
                        <a:pt x="982" y="1211"/>
                      </a:lnTo>
                      <a:lnTo>
                        <a:pt x="982" y="1212"/>
                      </a:lnTo>
                      <a:lnTo>
                        <a:pt x="981" y="1214"/>
                      </a:lnTo>
                      <a:lnTo>
                        <a:pt x="984" y="1215"/>
                      </a:lnTo>
                      <a:lnTo>
                        <a:pt x="986" y="1216"/>
                      </a:lnTo>
                      <a:lnTo>
                        <a:pt x="986" y="1217"/>
                      </a:lnTo>
                      <a:close/>
                      <a:moveTo>
                        <a:pt x="1057" y="1272"/>
                      </a:moveTo>
                      <a:lnTo>
                        <a:pt x="1057" y="1277"/>
                      </a:lnTo>
                      <a:lnTo>
                        <a:pt x="1056" y="1277"/>
                      </a:lnTo>
                      <a:lnTo>
                        <a:pt x="1052" y="1273"/>
                      </a:lnTo>
                      <a:lnTo>
                        <a:pt x="1052" y="1272"/>
                      </a:lnTo>
                      <a:lnTo>
                        <a:pt x="1051" y="1270"/>
                      </a:lnTo>
                      <a:lnTo>
                        <a:pt x="1045" y="1267"/>
                      </a:lnTo>
                      <a:lnTo>
                        <a:pt x="1045" y="1264"/>
                      </a:lnTo>
                      <a:lnTo>
                        <a:pt x="1047" y="1264"/>
                      </a:lnTo>
                      <a:lnTo>
                        <a:pt x="1048" y="1266"/>
                      </a:lnTo>
                      <a:lnTo>
                        <a:pt x="1054" y="1271"/>
                      </a:lnTo>
                      <a:lnTo>
                        <a:pt x="1057" y="1272"/>
                      </a:lnTo>
                      <a:close/>
                      <a:moveTo>
                        <a:pt x="1076" y="1284"/>
                      </a:moveTo>
                      <a:lnTo>
                        <a:pt x="1077" y="1286"/>
                      </a:lnTo>
                      <a:lnTo>
                        <a:pt x="1076" y="1286"/>
                      </a:lnTo>
                      <a:lnTo>
                        <a:pt x="1075" y="1287"/>
                      </a:lnTo>
                      <a:lnTo>
                        <a:pt x="1071" y="1289"/>
                      </a:lnTo>
                      <a:lnTo>
                        <a:pt x="1066" y="1285"/>
                      </a:lnTo>
                      <a:lnTo>
                        <a:pt x="1059" y="1276"/>
                      </a:lnTo>
                      <a:lnTo>
                        <a:pt x="1061" y="1275"/>
                      </a:lnTo>
                      <a:lnTo>
                        <a:pt x="1062" y="1275"/>
                      </a:lnTo>
                      <a:lnTo>
                        <a:pt x="1066" y="1276"/>
                      </a:lnTo>
                      <a:lnTo>
                        <a:pt x="1068" y="1278"/>
                      </a:lnTo>
                      <a:lnTo>
                        <a:pt x="1070" y="1280"/>
                      </a:lnTo>
                      <a:lnTo>
                        <a:pt x="1071" y="1281"/>
                      </a:lnTo>
                      <a:lnTo>
                        <a:pt x="1073" y="1281"/>
                      </a:lnTo>
                      <a:lnTo>
                        <a:pt x="1075" y="1282"/>
                      </a:lnTo>
                      <a:lnTo>
                        <a:pt x="1076" y="1284"/>
                      </a:lnTo>
                      <a:close/>
                      <a:moveTo>
                        <a:pt x="1035" y="1239"/>
                      </a:moveTo>
                      <a:lnTo>
                        <a:pt x="1035" y="1242"/>
                      </a:lnTo>
                      <a:lnTo>
                        <a:pt x="1037" y="1242"/>
                      </a:lnTo>
                      <a:lnTo>
                        <a:pt x="1039" y="1242"/>
                      </a:lnTo>
                      <a:lnTo>
                        <a:pt x="1039" y="1243"/>
                      </a:lnTo>
                      <a:lnTo>
                        <a:pt x="1040" y="1245"/>
                      </a:lnTo>
                      <a:lnTo>
                        <a:pt x="1039" y="1247"/>
                      </a:lnTo>
                      <a:lnTo>
                        <a:pt x="1038" y="1250"/>
                      </a:lnTo>
                      <a:lnTo>
                        <a:pt x="1042" y="1252"/>
                      </a:lnTo>
                      <a:lnTo>
                        <a:pt x="1040" y="1253"/>
                      </a:lnTo>
                      <a:lnTo>
                        <a:pt x="1038" y="1254"/>
                      </a:lnTo>
                      <a:lnTo>
                        <a:pt x="1031" y="1253"/>
                      </a:lnTo>
                      <a:lnTo>
                        <a:pt x="1030" y="1249"/>
                      </a:lnTo>
                      <a:lnTo>
                        <a:pt x="1024" y="1250"/>
                      </a:lnTo>
                      <a:lnTo>
                        <a:pt x="1024" y="1248"/>
                      </a:lnTo>
                      <a:lnTo>
                        <a:pt x="1025" y="1247"/>
                      </a:lnTo>
                      <a:lnTo>
                        <a:pt x="1024" y="1245"/>
                      </a:lnTo>
                      <a:lnTo>
                        <a:pt x="1021" y="1243"/>
                      </a:lnTo>
                      <a:lnTo>
                        <a:pt x="1019" y="1242"/>
                      </a:lnTo>
                      <a:lnTo>
                        <a:pt x="1017" y="1242"/>
                      </a:lnTo>
                      <a:lnTo>
                        <a:pt x="1016" y="1242"/>
                      </a:lnTo>
                      <a:lnTo>
                        <a:pt x="1019" y="1234"/>
                      </a:lnTo>
                      <a:lnTo>
                        <a:pt x="1020" y="1231"/>
                      </a:lnTo>
                      <a:lnTo>
                        <a:pt x="1021" y="1230"/>
                      </a:lnTo>
                      <a:lnTo>
                        <a:pt x="1025" y="1229"/>
                      </a:lnTo>
                      <a:lnTo>
                        <a:pt x="1033" y="1229"/>
                      </a:lnTo>
                      <a:lnTo>
                        <a:pt x="1034" y="1230"/>
                      </a:lnTo>
                      <a:lnTo>
                        <a:pt x="1035" y="1231"/>
                      </a:lnTo>
                      <a:lnTo>
                        <a:pt x="1039" y="1235"/>
                      </a:lnTo>
                      <a:lnTo>
                        <a:pt x="1038" y="1236"/>
                      </a:lnTo>
                      <a:lnTo>
                        <a:pt x="1037" y="1238"/>
                      </a:lnTo>
                      <a:lnTo>
                        <a:pt x="1035" y="1238"/>
                      </a:lnTo>
                      <a:lnTo>
                        <a:pt x="1035" y="1239"/>
                      </a:lnTo>
                      <a:close/>
                      <a:moveTo>
                        <a:pt x="1063" y="1247"/>
                      </a:moveTo>
                      <a:lnTo>
                        <a:pt x="1062" y="1248"/>
                      </a:lnTo>
                      <a:lnTo>
                        <a:pt x="1061" y="1247"/>
                      </a:lnTo>
                      <a:lnTo>
                        <a:pt x="1057" y="1247"/>
                      </a:lnTo>
                      <a:lnTo>
                        <a:pt x="1056" y="1247"/>
                      </a:lnTo>
                      <a:lnTo>
                        <a:pt x="1056" y="1248"/>
                      </a:lnTo>
                      <a:lnTo>
                        <a:pt x="1056" y="1252"/>
                      </a:lnTo>
                      <a:lnTo>
                        <a:pt x="1056" y="1253"/>
                      </a:lnTo>
                      <a:lnTo>
                        <a:pt x="1057" y="1253"/>
                      </a:lnTo>
                      <a:lnTo>
                        <a:pt x="1061" y="1257"/>
                      </a:lnTo>
                      <a:lnTo>
                        <a:pt x="1061" y="1258"/>
                      </a:lnTo>
                      <a:lnTo>
                        <a:pt x="1059" y="1259"/>
                      </a:lnTo>
                      <a:lnTo>
                        <a:pt x="1058" y="1259"/>
                      </a:lnTo>
                      <a:lnTo>
                        <a:pt x="1057" y="1259"/>
                      </a:lnTo>
                      <a:lnTo>
                        <a:pt x="1057" y="1258"/>
                      </a:lnTo>
                      <a:lnTo>
                        <a:pt x="1054" y="1256"/>
                      </a:lnTo>
                      <a:lnTo>
                        <a:pt x="1048" y="1258"/>
                      </a:lnTo>
                      <a:lnTo>
                        <a:pt x="1045" y="1258"/>
                      </a:lnTo>
                      <a:lnTo>
                        <a:pt x="1044" y="1258"/>
                      </a:lnTo>
                      <a:lnTo>
                        <a:pt x="1043" y="1254"/>
                      </a:lnTo>
                      <a:lnTo>
                        <a:pt x="1043" y="1253"/>
                      </a:lnTo>
                      <a:lnTo>
                        <a:pt x="1048" y="1247"/>
                      </a:lnTo>
                      <a:lnTo>
                        <a:pt x="1049" y="1247"/>
                      </a:lnTo>
                      <a:lnTo>
                        <a:pt x="1052" y="1248"/>
                      </a:lnTo>
                      <a:lnTo>
                        <a:pt x="1053" y="1248"/>
                      </a:lnTo>
                      <a:lnTo>
                        <a:pt x="1053" y="1247"/>
                      </a:lnTo>
                      <a:lnTo>
                        <a:pt x="1054" y="1247"/>
                      </a:lnTo>
                      <a:lnTo>
                        <a:pt x="1054" y="1245"/>
                      </a:lnTo>
                      <a:lnTo>
                        <a:pt x="1053" y="1244"/>
                      </a:lnTo>
                      <a:lnTo>
                        <a:pt x="1052" y="1245"/>
                      </a:lnTo>
                      <a:lnTo>
                        <a:pt x="1051" y="1244"/>
                      </a:lnTo>
                      <a:lnTo>
                        <a:pt x="1049" y="1243"/>
                      </a:lnTo>
                      <a:lnTo>
                        <a:pt x="1049" y="1242"/>
                      </a:lnTo>
                      <a:lnTo>
                        <a:pt x="1051" y="1240"/>
                      </a:lnTo>
                      <a:lnTo>
                        <a:pt x="1052" y="1240"/>
                      </a:lnTo>
                      <a:lnTo>
                        <a:pt x="1056" y="1239"/>
                      </a:lnTo>
                      <a:lnTo>
                        <a:pt x="1057" y="1239"/>
                      </a:lnTo>
                      <a:lnTo>
                        <a:pt x="1057" y="1240"/>
                      </a:lnTo>
                      <a:lnTo>
                        <a:pt x="1057" y="1243"/>
                      </a:lnTo>
                      <a:lnTo>
                        <a:pt x="1062" y="1244"/>
                      </a:lnTo>
                      <a:lnTo>
                        <a:pt x="1063" y="1245"/>
                      </a:lnTo>
                      <a:lnTo>
                        <a:pt x="1063" y="1247"/>
                      </a:lnTo>
                      <a:close/>
                      <a:moveTo>
                        <a:pt x="1207" y="1348"/>
                      </a:moveTo>
                      <a:lnTo>
                        <a:pt x="1209" y="1353"/>
                      </a:lnTo>
                      <a:lnTo>
                        <a:pt x="1214" y="1361"/>
                      </a:lnTo>
                      <a:lnTo>
                        <a:pt x="1213" y="1365"/>
                      </a:lnTo>
                      <a:lnTo>
                        <a:pt x="1213" y="1366"/>
                      </a:lnTo>
                      <a:lnTo>
                        <a:pt x="1212" y="1369"/>
                      </a:lnTo>
                      <a:lnTo>
                        <a:pt x="1211" y="1369"/>
                      </a:lnTo>
                      <a:lnTo>
                        <a:pt x="1207" y="1367"/>
                      </a:lnTo>
                      <a:lnTo>
                        <a:pt x="1204" y="1360"/>
                      </a:lnTo>
                      <a:lnTo>
                        <a:pt x="1199" y="1361"/>
                      </a:lnTo>
                      <a:lnTo>
                        <a:pt x="1199" y="1360"/>
                      </a:lnTo>
                      <a:lnTo>
                        <a:pt x="1199" y="1352"/>
                      </a:lnTo>
                      <a:lnTo>
                        <a:pt x="1206" y="1348"/>
                      </a:lnTo>
                      <a:lnTo>
                        <a:pt x="1207" y="1348"/>
                      </a:lnTo>
                      <a:close/>
                      <a:moveTo>
                        <a:pt x="1409" y="1466"/>
                      </a:moveTo>
                      <a:lnTo>
                        <a:pt x="1406" y="1465"/>
                      </a:lnTo>
                      <a:lnTo>
                        <a:pt x="1408" y="1463"/>
                      </a:lnTo>
                      <a:lnTo>
                        <a:pt x="1409" y="1461"/>
                      </a:lnTo>
                      <a:lnTo>
                        <a:pt x="1410" y="1460"/>
                      </a:lnTo>
                      <a:lnTo>
                        <a:pt x="1410" y="1459"/>
                      </a:lnTo>
                      <a:lnTo>
                        <a:pt x="1411" y="1459"/>
                      </a:lnTo>
                      <a:lnTo>
                        <a:pt x="1414" y="1459"/>
                      </a:lnTo>
                      <a:lnTo>
                        <a:pt x="1416" y="1464"/>
                      </a:lnTo>
                      <a:lnTo>
                        <a:pt x="1415" y="1465"/>
                      </a:lnTo>
                      <a:lnTo>
                        <a:pt x="1414" y="1466"/>
                      </a:lnTo>
                      <a:lnTo>
                        <a:pt x="1411" y="1466"/>
                      </a:lnTo>
                      <a:lnTo>
                        <a:pt x="1409" y="1466"/>
                      </a:lnTo>
                      <a:close/>
                      <a:moveTo>
                        <a:pt x="1258" y="1341"/>
                      </a:moveTo>
                      <a:lnTo>
                        <a:pt x="1256" y="1341"/>
                      </a:lnTo>
                      <a:lnTo>
                        <a:pt x="1255" y="1338"/>
                      </a:lnTo>
                      <a:lnTo>
                        <a:pt x="1255" y="1332"/>
                      </a:lnTo>
                      <a:lnTo>
                        <a:pt x="1259" y="1327"/>
                      </a:lnTo>
                      <a:lnTo>
                        <a:pt x="1268" y="1327"/>
                      </a:lnTo>
                      <a:lnTo>
                        <a:pt x="1270" y="1329"/>
                      </a:lnTo>
                      <a:lnTo>
                        <a:pt x="1272" y="1331"/>
                      </a:lnTo>
                      <a:lnTo>
                        <a:pt x="1270" y="1333"/>
                      </a:lnTo>
                      <a:lnTo>
                        <a:pt x="1265" y="1339"/>
                      </a:lnTo>
                      <a:lnTo>
                        <a:pt x="1264" y="1339"/>
                      </a:lnTo>
                      <a:lnTo>
                        <a:pt x="1260" y="1341"/>
                      </a:lnTo>
                      <a:lnTo>
                        <a:pt x="1259" y="1341"/>
                      </a:lnTo>
                      <a:lnTo>
                        <a:pt x="1258" y="1341"/>
                      </a:lnTo>
                      <a:close/>
                      <a:moveTo>
                        <a:pt x="2959" y="2390"/>
                      </a:moveTo>
                      <a:lnTo>
                        <a:pt x="2959" y="2392"/>
                      </a:lnTo>
                      <a:lnTo>
                        <a:pt x="2960" y="2392"/>
                      </a:lnTo>
                      <a:lnTo>
                        <a:pt x="2961" y="2393"/>
                      </a:lnTo>
                      <a:lnTo>
                        <a:pt x="2960" y="2394"/>
                      </a:lnTo>
                      <a:lnTo>
                        <a:pt x="2955" y="2398"/>
                      </a:lnTo>
                      <a:lnTo>
                        <a:pt x="2954" y="2398"/>
                      </a:lnTo>
                      <a:lnTo>
                        <a:pt x="2949" y="2395"/>
                      </a:lnTo>
                      <a:lnTo>
                        <a:pt x="2945" y="2386"/>
                      </a:lnTo>
                      <a:lnTo>
                        <a:pt x="2944" y="2385"/>
                      </a:lnTo>
                      <a:lnTo>
                        <a:pt x="2945" y="2383"/>
                      </a:lnTo>
                      <a:lnTo>
                        <a:pt x="2951" y="2383"/>
                      </a:lnTo>
                      <a:lnTo>
                        <a:pt x="2960" y="2383"/>
                      </a:lnTo>
                      <a:lnTo>
                        <a:pt x="2961" y="2384"/>
                      </a:lnTo>
                      <a:lnTo>
                        <a:pt x="2960" y="2385"/>
                      </a:lnTo>
                      <a:lnTo>
                        <a:pt x="2959" y="2390"/>
                      </a:lnTo>
                      <a:close/>
                      <a:moveTo>
                        <a:pt x="1406" y="1452"/>
                      </a:moveTo>
                      <a:lnTo>
                        <a:pt x="1405" y="1452"/>
                      </a:lnTo>
                      <a:lnTo>
                        <a:pt x="1405" y="1451"/>
                      </a:lnTo>
                      <a:lnTo>
                        <a:pt x="1408" y="1449"/>
                      </a:lnTo>
                      <a:lnTo>
                        <a:pt x="1409" y="1449"/>
                      </a:lnTo>
                      <a:lnTo>
                        <a:pt x="1411" y="1449"/>
                      </a:lnTo>
                      <a:lnTo>
                        <a:pt x="1413" y="1446"/>
                      </a:lnTo>
                      <a:lnTo>
                        <a:pt x="1411" y="1444"/>
                      </a:lnTo>
                      <a:lnTo>
                        <a:pt x="1414" y="1441"/>
                      </a:lnTo>
                      <a:lnTo>
                        <a:pt x="1418" y="1444"/>
                      </a:lnTo>
                      <a:lnTo>
                        <a:pt x="1419" y="1446"/>
                      </a:lnTo>
                      <a:lnTo>
                        <a:pt x="1419" y="1447"/>
                      </a:lnTo>
                      <a:lnTo>
                        <a:pt x="1414" y="1454"/>
                      </a:lnTo>
                      <a:lnTo>
                        <a:pt x="1406" y="1452"/>
                      </a:lnTo>
                      <a:close/>
                      <a:moveTo>
                        <a:pt x="1311" y="1342"/>
                      </a:moveTo>
                      <a:lnTo>
                        <a:pt x="1312" y="1343"/>
                      </a:lnTo>
                      <a:lnTo>
                        <a:pt x="1312" y="1346"/>
                      </a:lnTo>
                      <a:lnTo>
                        <a:pt x="1314" y="1348"/>
                      </a:lnTo>
                      <a:lnTo>
                        <a:pt x="1314" y="1350"/>
                      </a:lnTo>
                      <a:lnTo>
                        <a:pt x="1314" y="1352"/>
                      </a:lnTo>
                      <a:lnTo>
                        <a:pt x="1312" y="1353"/>
                      </a:lnTo>
                      <a:lnTo>
                        <a:pt x="1311" y="1353"/>
                      </a:lnTo>
                      <a:lnTo>
                        <a:pt x="1310" y="1352"/>
                      </a:lnTo>
                      <a:lnTo>
                        <a:pt x="1310" y="1350"/>
                      </a:lnTo>
                      <a:lnTo>
                        <a:pt x="1311" y="1350"/>
                      </a:lnTo>
                      <a:lnTo>
                        <a:pt x="1312" y="1348"/>
                      </a:lnTo>
                      <a:lnTo>
                        <a:pt x="1311" y="1347"/>
                      </a:lnTo>
                      <a:lnTo>
                        <a:pt x="1311" y="1346"/>
                      </a:lnTo>
                      <a:lnTo>
                        <a:pt x="1310" y="1346"/>
                      </a:lnTo>
                      <a:lnTo>
                        <a:pt x="1308" y="1344"/>
                      </a:lnTo>
                      <a:lnTo>
                        <a:pt x="1307" y="1346"/>
                      </a:lnTo>
                      <a:lnTo>
                        <a:pt x="1306" y="1346"/>
                      </a:lnTo>
                      <a:lnTo>
                        <a:pt x="1302" y="1346"/>
                      </a:lnTo>
                      <a:lnTo>
                        <a:pt x="1301" y="1344"/>
                      </a:lnTo>
                      <a:lnTo>
                        <a:pt x="1301" y="1342"/>
                      </a:lnTo>
                      <a:lnTo>
                        <a:pt x="1302" y="1339"/>
                      </a:lnTo>
                      <a:lnTo>
                        <a:pt x="1302" y="1338"/>
                      </a:lnTo>
                      <a:lnTo>
                        <a:pt x="1302" y="1337"/>
                      </a:lnTo>
                      <a:lnTo>
                        <a:pt x="1302" y="1334"/>
                      </a:lnTo>
                      <a:lnTo>
                        <a:pt x="1301" y="1333"/>
                      </a:lnTo>
                      <a:lnTo>
                        <a:pt x="1301" y="1332"/>
                      </a:lnTo>
                      <a:lnTo>
                        <a:pt x="1303" y="1331"/>
                      </a:lnTo>
                      <a:lnTo>
                        <a:pt x="1306" y="1331"/>
                      </a:lnTo>
                      <a:lnTo>
                        <a:pt x="1307" y="1332"/>
                      </a:lnTo>
                      <a:lnTo>
                        <a:pt x="1310" y="1337"/>
                      </a:lnTo>
                      <a:lnTo>
                        <a:pt x="1311" y="1338"/>
                      </a:lnTo>
                      <a:lnTo>
                        <a:pt x="1310" y="1341"/>
                      </a:lnTo>
                      <a:lnTo>
                        <a:pt x="1311" y="1342"/>
                      </a:lnTo>
                      <a:close/>
                      <a:moveTo>
                        <a:pt x="1411" y="1437"/>
                      </a:moveTo>
                      <a:lnTo>
                        <a:pt x="1413" y="1440"/>
                      </a:lnTo>
                      <a:lnTo>
                        <a:pt x="1411" y="1441"/>
                      </a:lnTo>
                      <a:lnTo>
                        <a:pt x="1410" y="1441"/>
                      </a:lnTo>
                      <a:lnTo>
                        <a:pt x="1410" y="1440"/>
                      </a:lnTo>
                      <a:lnTo>
                        <a:pt x="1410" y="1439"/>
                      </a:lnTo>
                      <a:lnTo>
                        <a:pt x="1408" y="1436"/>
                      </a:lnTo>
                      <a:lnTo>
                        <a:pt x="1406" y="1437"/>
                      </a:lnTo>
                      <a:lnTo>
                        <a:pt x="1404" y="1436"/>
                      </a:lnTo>
                      <a:lnTo>
                        <a:pt x="1404" y="1435"/>
                      </a:lnTo>
                      <a:lnTo>
                        <a:pt x="1405" y="1432"/>
                      </a:lnTo>
                      <a:lnTo>
                        <a:pt x="1409" y="1428"/>
                      </a:lnTo>
                      <a:lnTo>
                        <a:pt x="1411" y="1428"/>
                      </a:lnTo>
                      <a:lnTo>
                        <a:pt x="1415" y="1427"/>
                      </a:lnTo>
                      <a:lnTo>
                        <a:pt x="1418" y="1426"/>
                      </a:lnTo>
                      <a:lnTo>
                        <a:pt x="1425" y="1422"/>
                      </a:lnTo>
                      <a:lnTo>
                        <a:pt x="1424" y="1423"/>
                      </a:lnTo>
                      <a:lnTo>
                        <a:pt x="1424" y="1425"/>
                      </a:lnTo>
                      <a:lnTo>
                        <a:pt x="1422" y="1426"/>
                      </a:lnTo>
                      <a:lnTo>
                        <a:pt x="1419" y="1427"/>
                      </a:lnTo>
                      <a:lnTo>
                        <a:pt x="1420" y="1430"/>
                      </a:lnTo>
                      <a:lnTo>
                        <a:pt x="1419" y="1431"/>
                      </a:lnTo>
                      <a:lnTo>
                        <a:pt x="1418" y="1433"/>
                      </a:lnTo>
                      <a:lnTo>
                        <a:pt x="1416" y="1433"/>
                      </a:lnTo>
                      <a:lnTo>
                        <a:pt x="1414" y="1435"/>
                      </a:lnTo>
                      <a:lnTo>
                        <a:pt x="1411" y="1436"/>
                      </a:lnTo>
                      <a:lnTo>
                        <a:pt x="1411" y="1437"/>
                      </a:lnTo>
                      <a:close/>
                      <a:moveTo>
                        <a:pt x="2959" y="2353"/>
                      </a:moveTo>
                      <a:lnTo>
                        <a:pt x="2959" y="2355"/>
                      </a:lnTo>
                      <a:lnTo>
                        <a:pt x="2960" y="2355"/>
                      </a:lnTo>
                      <a:lnTo>
                        <a:pt x="2961" y="2356"/>
                      </a:lnTo>
                      <a:lnTo>
                        <a:pt x="2961" y="2357"/>
                      </a:lnTo>
                      <a:lnTo>
                        <a:pt x="2963" y="2361"/>
                      </a:lnTo>
                      <a:lnTo>
                        <a:pt x="2963" y="2364"/>
                      </a:lnTo>
                      <a:lnTo>
                        <a:pt x="2963" y="2362"/>
                      </a:lnTo>
                      <a:lnTo>
                        <a:pt x="2961" y="2364"/>
                      </a:lnTo>
                      <a:lnTo>
                        <a:pt x="2959" y="2374"/>
                      </a:lnTo>
                      <a:lnTo>
                        <a:pt x="2956" y="2376"/>
                      </a:lnTo>
                      <a:lnTo>
                        <a:pt x="2955" y="2378"/>
                      </a:lnTo>
                      <a:lnTo>
                        <a:pt x="2954" y="2379"/>
                      </a:lnTo>
                      <a:lnTo>
                        <a:pt x="2947" y="2376"/>
                      </a:lnTo>
                      <a:lnTo>
                        <a:pt x="2947" y="2375"/>
                      </a:lnTo>
                      <a:lnTo>
                        <a:pt x="2947" y="2374"/>
                      </a:lnTo>
                      <a:lnTo>
                        <a:pt x="2946" y="2372"/>
                      </a:lnTo>
                      <a:lnTo>
                        <a:pt x="2942" y="2372"/>
                      </a:lnTo>
                      <a:lnTo>
                        <a:pt x="2941" y="2374"/>
                      </a:lnTo>
                      <a:lnTo>
                        <a:pt x="2940" y="2374"/>
                      </a:lnTo>
                      <a:lnTo>
                        <a:pt x="2940" y="2371"/>
                      </a:lnTo>
                      <a:lnTo>
                        <a:pt x="2940" y="2370"/>
                      </a:lnTo>
                      <a:lnTo>
                        <a:pt x="2941" y="2369"/>
                      </a:lnTo>
                      <a:lnTo>
                        <a:pt x="2945" y="2365"/>
                      </a:lnTo>
                      <a:lnTo>
                        <a:pt x="2945" y="2362"/>
                      </a:lnTo>
                      <a:lnTo>
                        <a:pt x="2946" y="2361"/>
                      </a:lnTo>
                      <a:lnTo>
                        <a:pt x="2947" y="2361"/>
                      </a:lnTo>
                      <a:lnTo>
                        <a:pt x="2949" y="2362"/>
                      </a:lnTo>
                      <a:lnTo>
                        <a:pt x="2950" y="2361"/>
                      </a:lnTo>
                      <a:lnTo>
                        <a:pt x="2950" y="2358"/>
                      </a:lnTo>
                      <a:lnTo>
                        <a:pt x="2949" y="2356"/>
                      </a:lnTo>
                      <a:lnTo>
                        <a:pt x="2949" y="2355"/>
                      </a:lnTo>
                      <a:lnTo>
                        <a:pt x="2951" y="2348"/>
                      </a:lnTo>
                      <a:lnTo>
                        <a:pt x="2954" y="2346"/>
                      </a:lnTo>
                      <a:lnTo>
                        <a:pt x="2955" y="2344"/>
                      </a:lnTo>
                      <a:lnTo>
                        <a:pt x="2956" y="2346"/>
                      </a:lnTo>
                      <a:lnTo>
                        <a:pt x="2958" y="2348"/>
                      </a:lnTo>
                      <a:lnTo>
                        <a:pt x="2959" y="2350"/>
                      </a:lnTo>
                      <a:lnTo>
                        <a:pt x="2959" y="2351"/>
                      </a:lnTo>
                      <a:lnTo>
                        <a:pt x="2959" y="2353"/>
                      </a:lnTo>
                      <a:close/>
                      <a:moveTo>
                        <a:pt x="1409" y="1409"/>
                      </a:moveTo>
                      <a:lnTo>
                        <a:pt x="1406" y="1409"/>
                      </a:lnTo>
                      <a:lnTo>
                        <a:pt x="1405" y="1408"/>
                      </a:lnTo>
                      <a:lnTo>
                        <a:pt x="1404" y="1409"/>
                      </a:lnTo>
                      <a:lnTo>
                        <a:pt x="1400" y="1413"/>
                      </a:lnTo>
                      <a:lnTo>
                        <a:pt x="1399" y="1414"/>
                      </a:lnTo>
                      <a:lnTo>
                        <a:pt x="1399" y="1416"/>
                      </a:lnTo>
                      <a:lnTo>
                        <a:pt x="1400" y="1417"/>
                      </a:lnTo>
                      <a:lnTo>
                        <a:pt x="1401" y="1416"/>
                      </a:lnTo>
                      <a:lnTo>
                        <a:pt x="1402" y="1414"/>
                      </a:lnTo>
                      <a:lnTo>
                        <a:pt x="1404" y="1414"/>
                      </a:lnTo>
                      <a:lnTo>
                        <a:pt x="1405" y="1416"/>
                      </a:lnTo>
                      <a:lnTo>
                        <a:pt x="1402" y="1418"/>
                      </a:lnTo>
                      <a:lnTo>
                        <a:pt x="1400" y="1419"/>
                      </a:lnTo>
                      <a:lnTo>
                        <a:pt x="1397" y="1421"/>
                      </a:lnTo>
                      <a:lnTo>
                        <a:pt x="1396" y="1421"/>
                      </a:lnTo>
                      <a:lnTo>
                        <a:pt x="1396" y="1419"/>
                      </a:lnTo>
                      <a:lnTo>
                        <a:pt x="1396" y="1418"/>
                      </a:lnTo>
                      <a:lnTo>
                        <a:pt x="1394" y="1417"/>
                      </a:lnTo>
                      <a:lnTo>
                        <a:pt x="1392" y="1417"/>
                      </a:lnTo>
                      <a:lnTo>
                        <a:pt x="1392" y="1418"/>
                      </a:lnTo>
                      <a:lnTo>
                        <a:pt x="1390" y="1421"/>
                      </a:lnTo>
                      <a:lnTo>
                        <a:pt x="1381" y="1422"/>
                      </a:lnTo>
                      <a:lnTo>
                        <a:pt x="1378" y="1421"/>
                      </a:lnTo>
                      <a:lnTo>
                        <a:pt x="1376" y="1421"/>
                      </a:lnTo>
                      <a:lnTo>
                        <a:pt x="1367" y="1423"/>
                      </a:lnTo>
                      <a:lnTo>
                        <a:pt x="1366" y="1425"/>
                      </a:lnTo>
                      <a:lnTo>
                        <a:pt x="1363" y="1427"/>
                      </a:lnTo>
                      <a:lnTo>
                        <a:pt x="1361" y="1427"/>
                      </a:lnTo>
                      <a:lnTo>
                        <a:pt x="1362" y="1422"/>
                      </a:lnTo>
                      <a:lnTo>
                        <a:pt x="1364" y="1419"/>
                      </a:lnTo>
                      <a:lnTo>
                        <a:pt x="1366" y="1419"/>
                      </a:lnTo>
                      <a:lnTo>
                        <a:pt x="1367" y="1421"/>
                      </a:lnTo>
                      <a:lnTo>
                        <a:pt x="1372" y="1418"/>
                      </a:lnTo>
                      <a:lnTo>
                        <a:pt x="1377" y="1417"/>
                      </a:lnTo>
                      <a:lnTo>
                        <a:pt x="1380" y="1417"/>
                      </a:lnTo>
                      <a:lnTo>
                        <a:pt x="1381" y="1418"/>
                      </a:lnTo>
                      <a:lnTo>
                        <a:pt x="1381" y="1417"/>
                      </a:lnTo>
                      <a:lnTo>
                        <a:pt x="1382" y="1416"/>
                      </a:lnTo>
                      <a:lnTo>
                        <a:pt x="1380" y="1414"/>
                      </a:lnTo>
                      <a:lnTo>
                        <a:pt x="1378" y="1412"/>
                      </a:lnTo>
                      <a:lnTo>
                        <a:pt x="1381" y="1407"/>
                      </a:lnTo>
                      <a:lnTo>
                        <a:pt x="1382" y="1405"/>
                      </a:lnTo>
                      <a:lnTo>
                        <a:pt x="1390" y="1405"/>
                      </a:lnTo>
                      <a:lnTo>
                        <a:pt x="1390" y="1408"/>
                      </a:lnTo>
                      <a:lnTo>
                        <a:pt x="1390" y="1409"/>
                      </a:lnTo>
                      <a:lnTo>
                        <a:pt x="1388" y="1411"/>
                      </a:lnTo>
                      <a:lnTo>
                        <a:pt x="1388" y="1412"/>
                      </a:lnTo>
                      <a:lnTo>
                        <a:pt x="1390" y="1413"/>
                      </a:lnTo>
                      <a:lnTo>
                        <a:pt x="1391" y="1413"/>
                      </a:lnTo>
                      <a:lnTo>
                        <a:pt x="1392" y="1412"/>
                      </a:lnTo>
                      <a:lnTo>
                        <a:pt x="1394" y="1409"/>
                      </a:lnTo>
                      <a:lnTo>
                        <a:pt x="1394" y="1405"/>
                      </a:lnTo>
                      <a:lnTo>
                        <a:pt x="1395" y="1404"/>
                      </a:lnTo>
                      <a:lnTo>
                        <a:pt x="1396" y="1405"/>
                      </a:lnTo>
                      <a:lnTo>
                        <a:pt x="1397" y="1407"/>
                      </a:lnTo>
                      <a:lnTo>
                        <a:pt x="1396" y="1408"/>
                      </a:lnTo>
                      <a:lnTo>
                        <a:pt x="1397" y="1409"/>
                      </a:lnTo>
                      <a:lnTo>
                        <a:pt x="1399" y="1409"/>
                      </a:lnTo>
                      <a:lnTo>
                        <a:pt x="1402" y="1408"/>
                      </a:lnTo>
                      <a:lnTo>
                        <a:pt x="1409" y="1403"/>
                      </a:lnTo>
                      <a:lnTo>
                        <a:pt x="1410" y="1403"/>
                      </a:lnTo>
                      <a:lnTo>
                        <a:pt x="1410" y="1404"/>
                      </a:lnTo>
                      <a:lnTo>
                        <a:pt x="1410" y="1407"/>
                      </a:lnTo>
                      <a:lnTo>
                        <a:pt x="1409" y="1408"/>
                      </a:lnTo>
                      <a:lnTo>
                        <a:pt x="1409" y="1409"/>
                      </a:lnTo>
                      <a:close/>
                      <a:moveTo>
                        <a:pt x="1378" y="1366"/>
                      </a:moveTo>
                      <a:lnTo>
                        <a:pt x="1377" y="1366"/>
                      </a:lnTo>
                      <a:lnTo>
                        <a:pt x="1378" y="1367"/>
                      </a:lnTo>
                      <a:lnTo>
                        <a:pt x="1383" y="1366"/>
                      </a:lnTo>
                      <a:lnTo>
                        <a:pt x="1385" y="1366"/>
                      </a:lnTo>
                      <a:lnTo>
                        <a:pt x="1385" y="1367"/>
                      </a:lnTo>
                      <a:lnTo>
                        <a:pt x="1386" y="1369"/>
                      </a:lnTo>
                      <a:lnTo>
                        <a:pt x="1385" y="1369"/>
                      </a:lnTo>
                      <a:lnTo>
                        <a:pt x="1385" y="1370"/>
                      </a:lnTo>
                      <a:lnTo>
                        <a:pt x="1387" y="1376"/>
                      </a:lnTo>
                      <a:lnTo>
                        <a:pt x="1388" y="1376"/>
                      </a:lnTo>
                      <a:lnTo>
                        <a:pt x="1392" y="1378"/>
                      </a:lnTo>
                      <a:lnTo>
                        <a:pt x="1394" y="1379"/>
                      </a:lnTo>
                      <a:lnTo>
                        <a:pt x="1392" y="1381"/>
                      </a:lnTo>
                      <a:lnTo>
                        <a:pt x="1390" y="1384"/>
                      </a:lnTo>
                      <a:lnTo>
                        <a:pt x="1386" y="1388"/>
                      </a:lnTo>
                      <a:lnTo>
                        <a:pt x="1385" y="1388"/>
                      </a:lnTo>
                      <a:lnTo>
                        <a:pt x="1383" y="1385"/>
                      </a:lnTo>
                      <a:lnTo>
                        <a:pt x="1385" y="1384"/>
                      </a:lnTo>
                      <a:lnTo>
                        <a:pt x="1385" y="1383"/>
                      </a:lnTo>
                      <a:lnTo>
                        <a:pt x="1383" y="1379"/>
                      </a:lnTo>
                      <a:lnTo>
                        <a:pt x="1382" y="1379"/>
                      </a:lnTo>
                      <a:lnTo>
                        <a:pt x="1381" y="1379"/>
                      </a:lnTo>
                      <a:lnTo>
                        <a:pt x="1381" y="1375"/>
                      </a:lnTo>
                      <a:lnTo>
                        <a:pt x="1381" y="1374"/>
                      </a:lnTo>
                      <a:lnTo>
                        <a:pt x="1382" y="1374"/>
                      </a:lnTo>
                      <a:lnTo>
                        <a:pt x="1382" y="1371"/>
                      </a:lnTo>
                      <a:lnTo>
                        <a:pt x="1380" y="1371"/>
                      </a:lnTo>
                      <a:lnTo>
                        <a:pt x="1378" y="1372"/>
                      </a:lnTo>
                      <a:lnTo>
                        <a:pt x="1377" y="1372"/>
                      </a:lnTo>
                      <a:lnTo>
                        <a:pt x="1377" y="1374"/>
                      </a:lnTo>
                      <a:lnTo>
                        <a:pt x="1376" y="1376"/>
                      </a:lnTo>
                      <a:lnTo>
                        <a:pt x="1376" y="1378"/>
                      </a:lnTo>
                      <a:lnTo>
                        <a:pt x="1376" y="1379"/>
                      </a:lnTo>
                      <a:lnTo>
                        <a:pt x="1373" y="1386"/>
                      </a:lnTo>
                      <a:lnTo>
                        <a:pt x="1372" y="1388"/>
                      </a:lnTo>
                      <a:lnTo>
                        <a:pt x="1371" y="1389"/>
                      </a:lnTo>
                      <a:lnTo>
                        <a:pt x="1367" y="1390"/>
                      </a:lnTo>
                      <a:lnTo>
                        <a:pt x="1363" y="1383"/>
                      </a:lnTo>
                      <a:lnTo>
                        <a:pt x="1363" y="1380"/>
                      </a:lnTo>
                      <a:lnTo>
                        <a:pt x="1363" y="1378"/>
                      </a:lnTo>
                      <a:lnTo>
                        <a:pt x="1364" y="1376"/>
                      </a:lnTo>
                      <a:lnTo>
                        <a:pt x="1361" y="1375"/>
                      </a:lnTo>
                      <a:lnTo>
                        <a:pt x="1359" y="1375"/>
                      </a:lnTo>
                      <a:lnTo>
                        <a:pt x="1358" y="1376"/>
                      </a:lnTo>
                      <a:lnTo>
                        <a:pt x="1354" y="1379"/>
                      </a:lnTo>
                      <a:lnTo>
                        <a:pt x="1353" y="1379"/>
                      </a:lnTo>
                      <a:lnTo>
                        <a:pt x="1352" y="1379"/>
                      </a:lnTo>
                      <a:lnTo>
                        <a:pt x="1353" y="1378"/>
                      </a:lnTo>
                      <a:lnTo>
                        <a:pt x="1354" y="1376"/>
                      </a:lnTo>
                      <a:lnTo>
                        <a:pt x="1355" y="1375"/>
                      </a:lnTo>
                      <a:lnTo>
                        <a:pt x="1357" y="1374"/>
                      </a:lnTo>
                      <a:lnTo>
                        <a:pt x="1357" y="1371"/>
                      </a:lnTo>
                      <a:lnTo>
                        <a:pt x="1363" y="1364"/>
                      </a:lnTo>
                      <a:lnTo>
                        <a:pt x="1364" y="1360"/>
                      </a:lnTo>
                      <a:lnTo>
                        <a:pt x="1367" y="1358"/>
                      </a:lnTo>
                      <a:lnTo>
                        <a:pt x="1372" y="1357"/>
                      </a:lnTo>
                      <a:lnTo>
                        <a:pt x="1373" y="1357"/>
                      </a:lnTo>
                      <a:lnTo>
                        <a:pt x="1378" y="1358"/>
                      </a:lnTo>
                      <a:lnTo>
                        <a:pt x="1380" y="1360"/>
                      </a:lnTo>
                      <a:lnTo>
                        <a:pt x="1380" y="1361"/>
                      </a:lnTo>
                      <a:lnTo>
                        <a:pt x="1380" y="1362"/>
                      </a:lnTo>
                      <a:lnTo>
                        <a:pt x="1380" y="1364"/>
                      </a:lnTo>
                      <a:lnTo>
                        <a:pt x="1378" y="1366"/>
                      </a:lnTo>
                      <a:close/>
                      <a:moveTo>
                        <a:pt x="2942" y="2350"/>
                      </a:moveTo>
                      <a:lnTo>
                        <a:pt x="2937" y="2357"/>
                      </a:lnTo>
                      <a:lnTo>
                        <a:pt x="2936" y="2352"/>
                      </a:lnTo>
                      <a:lnTo>
                        <a:pt x="2936" y="2348"/>
                      </a:lnTo>
                      <a:lnTo>
                        <a:pt x="2936" y="2347"/>
                      </a:lnTo>
                      <a:lnTo>
                        <a:pt x="2937" y="2339"/>
                      </a:lnTo>
                      <a:lnTo>
                        <a:pt x="2937" y="2337"/>
                      </a:lnTo>
                      <a:lnTo>
                        <a:pt x="2941" y="2329"/>
                      </a:lnTo>
                      <a:lnTo>
                        <a:pt x="2944" y="2323"/>
                      </a:lnTo>
                      <a:lnTo>
                        <a:pt x="2945" y="2323"/>
                      </a:lnTo>
                      <a:lnTo>
                        <a:pt x="2946" y="2325"/>
                      </a:lnTo>
                      <a:lnTo>
                        <a:pt x="2946" y="2327"/>
                      </a:lnTo>
                      <a:lnTo>
                        <a:pt x="2947" y="2329"/>
                      </a:lnTo>
                      <a:lnTo>
                        <a:pt x="2949" y="2334"/>
                      </a:lnTo>
                      <a:lnTo>
                        <a:pt x="2950" y="2337"/>
                      </a:lnTo>
                      <a:lnTo>
                        <a:pt x="2951" y="2338"/>
                      </a:lnTo>
                      <a:lnTo>
                        <a:pt x="2951" y="2341"/>
                      </a:lnTo>
                      <a:lnTo>
                        <a:pt x="2950" y="2342"/>
                      </a:lnTo>
                      <a:lnTo>
                        <a:pt x="2947" y="2342"/>
                      </a:lnTo>
                      <a:lnTo>
                        <a:pt x="2945" y="2348"/>
                      </a:lnTo>
                      <a:lnTo>
                        <a:pt x="2942" y="2350"/>
                      </a:lnTo>
                      <a:close/>
                      <a:moveTo>
                        <a:pt x="1410" y="1379"/>
                      </a:moveTo>
                      <a:lnTo>
                        <a:pt x="1405" y="1384"/>
                      </a:lnTo>
                      <a:lnTo>
                        <a:pt x="1404" y="1384"/>
                      </a:lnTo>
                      <a:lnTo>
                        <a:pt x="1404" y="1385"/>
                      </a:lnTo>
                      <a:lnTo>
                        <a:pt x="1404" y="1384"/>
                      </a:lnTo>
                      <a:lnTo>
                        <a:pt x="1402" y="1381"/>
                      </a:lnTo>
                      <a:lnTo>
                        <a:pt x="1399" y="1378"/>
                      </a:lnTo>
                      <a:lnTo>
                        <a:pt x="1397" y="1376"/>
                      </a:lnTo>
                      <a:lnTo>
                        <a:pt x="1396" y="1376"/>
                      </a:lnTo>
                      <a:lnTo>
                        <a:pt x="1396" y="1374"/>
                      </a:lnTo>
                      <a:lnTo>
                        <a:pt x="1397" y="1372"/>
                      </a:lnTo>
                      <a:lnTo>
                        <a:pt x="1400" y="1371"/>
                      </a:lnTo>
                      <a:lnTo>
                        <a:pt x="1404" y="1372"/>
                      </a:lnTo>
                      <a:lnTo>
                        <a:pt x="1405" y="1372"/>
                      </a:lnTo>
                      <a:lnTo>
                        <a:pt x="1406" y="1374"/>
                      </a:lnTo>
                      <a:lnTo>
                        <a:pt x="1406" y="1375"/>
                      </a:lnTo>
                      <a:lnTo>
                        <a:pt x="1410" y="1379"/>
                      </a:lnTo>
                      <a:close/>
                      <a:moveTo>
                        <a:pt x="2865" y="2276"/>
                      </a:moveTo>
                      <a:lnTo>
                        <a:pt x="2864" y="2278"/>
                      </a:lnTo>
                      <a:lnTo>
                        <a:pt x="2861" y="2280"/>
                      </a:lnTo>
                      <a:lnTo>
                        <a:pt x="2857" y="2282"/>
                      </a:lnTo>
                      <a:lnTo>
                        <a:pt x="2857" y="2281"/>
                      </a:lnTo>
                      <a:lnTo>
                        <a:pt x="2856" y="2280"/>
                      </a:lnTo>
                      <a:lnTo>
                        <a:pt x="2856" y="2278"/>
                      </a:lnTo>
                      <a:lnTo>
                        <a:pt x="2853" y="2278"/>
                      </a:lnTo>
                      <a:lnTo>
                        <a:pt x="2850" y="2281"/>
                      </a:lnTo>
                      <a:lnTo>
                        <a:pt x="2850" y="2282"/>
                      </a:lnTo>
                      <a:lnTo>
                        <a:pt x="2852" y="2284"/>
                      </a:lnTo>
                      <a:lnTo>
                        <a:pt x="2852" y="2285"/>
                      </a:lnTo>
                      <a:lnTo>
                        <a:pt x="2852" y="2286"/>
                      </a:lnTo>
                      <a:lnTo>
                        <a:pt x="2851" y="2287"/>
                      </a:lnTo>
                      <a:lnTo>
                        <a:pt x="2850" y="2287"/>
                      </a:lnTo>
                      <a:lnTo>
                        <a:pt x="2848" y="2287"/>
                      </a:lnTo>
                      <a:lnTo>
                        <a:pt x="2844" y="2287"/>
                      </a:lnTo>
                      <a:lnTo>
                        <a:pt x="2838" y="2290"/>
                      </a:lnTo>
                      <a:lnTo>
                        <a:pt x="2836" y="2292"/>
                      </a:lnTo>
                      <a:lnTo>
                        <a:pt x="2834" y="2295"/>
                      </a:lnTo>
                      <a:lnTo>
                        <a:pt x="2833" y="2297"/>
                      </a:lnTo>
                      <a:lnTo>
                        <a:pt x="2832" y="2299"/>
                      </a:lnTo>
                      <a:lnTo>
                        <a:pt x="2832" y="2297"/>
                      </a:lnTo>
                      <a:lnTo>
                        <a:pt x="2832" y="2296"/>
                      </a:lnTo>
                      <a:lnTo>
                        <a:pt x="2830" y="2290"/>
                      </a:lnTo>
                      <a:lnTo>
                        <a:pt x="2830" y="2289"/>
                      </a:lnTo>
                      <a:lnTo>
                        <a:pt x="2832" y="2287"/>
                      </a:lnTo>
                      <a:lnTo>
                        <a:pt x="2833" y="2287"/>
                      </a:lnTo>
                      <a:lnTo>
                        <a:pt x="2836" y="2286"/>
                      </a:lnTo>
                      <a:lnTo>
                        <a:pt x="2837" y="2285"/>
                      </a:lnTo>
                      <a:lnTo>
                        <a:pt x="2839" y="2281"/>
                      </a:lnTo>
                      <a:lnTo>
                        <a:pt x="2839" y="2277"/>
                      </a:lnTo>
                      <a:lnTo>
                        <a:pt x="2836" y="2270"/>
                      </a:lnTo>
                      <a:lnTo>
                        <a:pt x="2834" y="2270"/>
                      </a:lnTo>
                      <a:lnTo>
                        <a:pt x="2832" y="2271"/>
                      </a:lnTo>
                      <a:lnTo>
                        <a:pt x="2838" y="2263"/>
                      </a:lnTo>
                      <a:lnTo>
                        <a:pt x="2838" y="2262"/>
                      </a:lnTo>
                      <a:lnTo>
                        <a:pt x="2841" y="2261"/>
                      </a:lnTo>
                      <a:lnTo>
                        <a:pt x="2847" y="2264"/>
                      </a:lnTo>
                      <a:lnTo>
                        <a:pt x="2848" y="2267"/>
                      </a:lnTo>
                      <a:lnTo>
                        <a:pt x="2846" y="2271"/>
                      </a:lnTo>
                      <a:lnTo>
                        <a:pt x="2844" y="2271"/>
                      </a:lnTo>
                      <a:lnTo>
                        <a:pt x="2843" y="2271"/>
                      </a:lnTo>
                      <a:lnTo>
                        <a:pt x="2841" y="2273"/>
                      </a:lnTo>
                      <a:lnTo>
                        <a:pt x="2841" y="2275"/>
                      </a:lnTo>
                      <a:lnTo>
                        <a:pt x="2842" y="2275"/>
                      </a:lnTo>
                      <a:lnTo>
                        <a:pt x="2846" y="2275"/>
                      </a:lnTo>
                      <a:lnTo>
                        <a:pt x="2848" y="2273"/>
                      </a:lnTo>
                      <a:lnTo>
                        <a:pt x="2848" y="2272"/>
                      </a:lnTo>
                      <a:lnTo>
                        <a:pt x="2851" y="2270"/>
                      </a:lnTo>
                      <a:lnTo>
                        <a:pt x="2852" y="2272"/>
                      </a:lnTo>
                      <a:lnTo>
                        <a:pt x="2855" y="2273"/>
                      </a:lnTo>
                      <a:lnTo>
                        <a:pt x="2855" y="2271"/>
                      </a:lnTo>
                      <a:lnTo>
                        <a:pt x="2857" y="2270"/>
                      </a:lnTo>
                      <a:lnTo>
                        <a:pt x="2857" y="2268"/>
                      </a:lnTo>
                      <a:lnTo>
                        <a:pt x="2860" y="2268"/>
                      </a:lnTo>
                      <a:lnTo>
                        <a:pt x="2864" y="2270"/>
                      </a:lnTo>
                      <a:lnTo>
                        <a:pt x="2865" y="2273"/>
                      </a:lnTo>
                      <a:lnTo>
                        <a:pt x="2865" y="2275"/>
                      </a:lnTo>
                      <a:lnTo>
                        <a:pt x="2865" y="2276"/>
                      </a:lnTo>
                      <a:close/>
                      <a:moveTo>
                        <a:pt x="1660" y="1531"/>
                      </a:moveTo>
                      <a:lnTo>
                        <a:pt x="1658" y="1533"/>
                      </a:lnTo>
                      <a:lnTo>
                        <a:pt x="1657" y="1533"/>
                      </a:lnTo>
                      <a:lnTo>
                        <a:pt x="1655" y="1529"/>
                      </a:lnTo>
                      <a:lnTo>
                        <a:pt x="1651" y="1527"/>
                      </a:lnTo>
                      <a:lnTo>
                        <a:pt x="1651" y="1526"/>
                      </a:lnTo>
                      <a:lnTo>
                        <a:pt x="1654" y="1521"/>
                      </a:lnTo>
                      <a:lnTo>
                        <a:pt x="1655" y="1521"/>
                      </a:lnTo>
                      <a:lnTo>
                        <a:pt x="1660" y="1521"/>
                      </a:lnTo>
                      <a:lnTo>
                        <a:pt x="1664" y="1519"/>
                      </a:lnTo>
                      <a:lnTo>
                        <a:pt x="1667" y="1519"/>
                      </a:lnTo>
                      <a:lnTo>
                        <a:pt x="1669" y="1520"/>
                      </a:lnTo>
                      <a:lnTo>
                        <a:pt x="1669" y="1521"/>
                      </a:lnTo>
                      <a:lnTo>
                        <a:pt x="1668" y="1522"/>
                      </a:lnTo>
                      <a:lnTo>
                        <a:pt x="1664" y="1525"/>
                      </a:lnTo>
                      <a:lnTo>
                        <a:pt x="1663" y="1530"/>
                      </a:lnTo>
                      <a:lnTo>
                        <a:pt x="1660" y="1531"/>
                      </a:lnTo>
                      <a:close/>
                      <a:moveTo>
                        <a:pt x="2823" y="2206"/>
                      </a:moveTo>
                      <a:lnTo>
                        <a:pt x="2823" y="2207"/>
                      </a:lnTo>
                      <a:lnTo>
                        <a:pt x="2825" y="2209"/>
                      </a:lnTo>
                      <a:lnTo>
                        <a:pt x="2825" y="2210"/>
                      </a:lnTo>
                      <a:lnTo>
                        <a:pt x="2828" y="2211"/>
                      </a:lnTo>
                      <a:lnTo>
                        <a:pt x="2832" y="2211"/>
                      </a:lnTo>
                      <a:lnTo>
                        <a:pt x="2833" y="2212"/>
                      </a:lnTo>
                      <a:lnTo>
                        <a:pt x="2834" y="2212"/>
                      </a:lnTo>
                      <a:lnTo>
                        <a:pt x="2834" y="2214"/>
                      </a:lnTo>
                      <a:lnTo>
                        <a:pt x="2833" y="2215"/>
                      </a:lnTo>
                      <a:lnTo>
                        <a:pt x="2832" y="2215"/>
                      </a:lnTo>
                      <a:lnTo>
                        <a:pt x="2830" y="2215"/>
                      </a:lnTo>
                      <a:lnTo>
                        <a:pt x="2828" y="2215"/>
                      </a:lnTo>
                      <a:lnTo>
                        <a:pt x="2825" y="2216"/>
                      </a:lnTo>
                      <a:lnTo>
                        <a:pt x="2824" y="2216"/>
                      </a:lnTo>
                      <a:lnTo>
                        <a:pt x="2822" y="2219"/>
                      </a:lnTo>
                      <a:lnTo>
                        <a:pt x="2820" y="2219"/>
                      </a:lnTo>
                      <a:lnTo>
                        <a:pt x="2819" y="2216"/>
                      </a:lnTo>
                      <a:lnTo>
                        <a:pt x="2818" y="2215"/>
                      </a:lnTo>
                      <a:lnTo>
                        <a:pt x="2820" y="2210"/>
                      </a:lnTo>
                      <a:lnTo>
                        <a:pt x="2823" y="2206"/>
                      </a:lnTo>
                      <a:close/>
                      <a:moveTo>
                        <a:pt x="2846" y="2228"/>
                      </a:moveTo>
                      <a:lnTo>
                        <a:pt x="2844" y="2226"/>
                      </a:lnTo>
                      <a:lnTo>
                        <a:pt x="2843" y="2226"/>
                      </a:lnTo>
                      <a:lnTo>
                        <a:pt x="2843" y="2224"/>
                      </a:lnTo>
                      <a:lnTo>
                        <a:pt x="2843" y="2223"/>
                      </a:lnTo>
                      <a:lnTo>
                        <a:pt x="2843" y="2220"/>
                      </a:lnTo>
                      <a:lnTo>
                        <a:pt x="2844" y="2219"/>
                      </a:lnTo>
                      <a:lnTo>
                        <a:pt x="2844" y="2217"/>
                      </a:lnTo>
                      <a:lnTo>
                        <a:pt x="2846" y="2217"/>
                      </a:lnTo>
                      <a:lnTo>
                        <a:pt x="2848" y="2217"/>
                      </a:lnTo>
                      <a:lnTo>
                        <a:pt x="2850" y="2217"/>
                      </a:lnTo>
                      <a:lnTo>
                        <a:pt x="2851" y="2219"/>
                      </a:lnTo>
                      <a:lnTo>
                        <a:pt x="2850" y="2221"/>
                      </a:lnTo>
                      <a:lnTo>
                        <a:pt x="2850" y="2223"/>
                      </a:lnTo>
                      <a:lnTo>
                        <a:pt x="2850" y="2224"/>
                      </a:lnTo>
                      <a:lnTo>
                        <a:pt x="2848" y="2225"/>
                      </a:lnTo>
                      <a:lnTo>
                        <a:pt x="2846" y="2228"/>
                      </a:lnTo>
                      <a:close/>
                      <a:moveTo>
                        <a:pt x="2886" y="2181"/>
                      </a:moveTo>
                      <a:lnTo>
                        <a:pt x="2894" y="2187"/>
                      </a:lnTo>
                      <a:lnTo>
                        <a:pt x="2899" y="2189"/>
                      </a:lnTo>
                      <a:lnTo>
                        <a:pt x="2902" y="2191"/>
                      </a:lnTo>
                      <a:lnTo>
                        <a:pt x="2904" y="2192"/>
                      </a:lnTo>
                      <a:lnTo>
                        <a:pt x="2907" y="2192"/>
                      </a:lnTo>
                      <a:lnTo>
                        <a:pt x="2908" y="2195"/>
                      </a:lnTo>
                      <a:lnTo>
                        <a:pt x="2909" y="2203"/>
                      </a:lnTo>
                      <a:lnTo>
                        <a:pt x="2911" y="2205"/>
                      </a:lnTo>
                      <a:lnTo>
                        <a:pt x="2911" y="2206"/>
                      </a:lnTo>
                      <a:lnTo>
                        <a:pt x="2909" y="2212"/>
                      </a:lnTo>
                      <a:lnTo>
                        <a:pt x="2907" y="2215"/>
                      </a:lnTo>
                      <a:lnTo>
                        <a:pt x="2907" y="2216"/>
                      </a:lnTo>
                      <a:lnTo>
                        <a:pt x="2905" y="2217"/>
                      </a:lnTo>
                      <a:lnTo>
                        <a:pt x="2905" y="2219"/>
                      </a:lnTo>
                      <a:lnTo>
                        <a:pt x="2909" y="2231"/>
                      </a:lnTo>
                      <a:lnTo>
                        <a:pt x="2911" y="2233"/>
                      </a:lnTo>
                      <a:lnTo>
                        <a:pt x="2914" y="2234"/>
                      </a:lnTo>
                      <a:lnTo>
                        <a:pt x="2921" y="2250"/>
                      </a:lnTo>
                      <a:lnTo>
                        <a:pt x="2922" y="2252"/>
                      </a:lnTo>
                      <a:lnTo>
                        <a:pt x="2921" y="2253"/>
                      </a:lnTo>
                      <a:lnTo>
                        <a:pt x="2922" y="2256"/>
                      </a:lnTo>
                      <a:lnTo>
                        <a:pt x="2923" y="2261"/>
                      </a:lnTo>
                      <a:lnTo>
                        <a:pt x="2923" y="2264"/>
                      </a:lnTo>
                      <a:lnTo>
                        <a:pt x="2924" y="2270"/>
                      </a:lnTo>
                      <a:lnTo>
                        <a:pt x="2921" y="2280"/>
                      </a:lnTo>
                      <a:lnTo>
                        <a:pt x="2919" y="2281"/>
                      </a:lnTo>
                      <a:lnTo>
                        <a:pt x="2921" y="2282"/>
                      </a:lnTo>
                      <a:lnTo>
                        <a:pt x="2922" y="2284"/>
                      </a:lnTo>
                      <a:lnTo>
                        <a:pt x="2923" y="2284"/>
                      </a:lnTo>
                      <a:lnTo>
                        <a:pt x="2924" y="2284"/>
                      </a:lnTo>
                      <a:lnTo>
                        <a:pt x="2924" y="2286"/>
                      </a:lnTo>
                      <a:lnTo>
                        <a:pt x="2923" y="2292"/>
                      </a:lnTo>
                      <a:lnTo>
                        <a:pt x="2923" y="2295"/>
                      </a:lnTo>
                      <a:lnTo>
                        <a:pt x="2923" y="2299"/>
                      </a:lnTo>
                      <a:lnTo>
                        <a:pt x="2926" y="2303"/>
                      </a:lnTo>
                      <a:lnTo>
                        <a:pt x="2928" y="2305"/>
                      </a:lnTo>
                      <a:lnTo>
                        <a:pt x="2930" y="2310"/>
                      </a:lnTo>
                      <a:lnTo>
                        <a:pt x="2928" y="2311"/>
                      </a:lnTo>
                      <a:lnTo>
                        <a:pt x="2927" y="2313"/>
                      </a:lnTo>
                      <a:lnTo>
                        <a:pt x="2927" y="2311"/>
                      </a:lnTo>
                      <a:lnTo>
                        <a:pt x="2924" y="2309"/>
                      </a:lnTo>
                      <a:lnTo>
                        <a:pt x="2924" y="2308"/>
                      </a:lnTo>
                      <a:lnTo>
                        <a:pt x="2924" y="2305"/>
                      </a:lnTo>
                      <a:lnTo>
                        <a:pt x="2921" y="2301"/>
                      </a:lnTo>
                      <a:lnTo>
                        <a:pt x="2919" y="2303"/>
                      </a:lnTo>
                      <a:lnTo>
                        <a:pt x="2919" y="2306"/>
                      </a:lnTo>
                      <a:lnTo>
                        <a:pt x="2919" y="2309"/>
                      </a:lnTo>
                      <a:lnTo>
                        <a:pt x="2919" y="2310"/>
                      </a:lnTo>
                      <a:lnTo>
                        <a:pt x="2918" y="2310"/>
                      </a:lnTo>
                      <a:lnTo>
                        <a:pt x="2912" y="2308"/>
                      </a:lnTo>
                      <a:lnTo>
                        <a:pt x="2908" y="2308"/>
                      </a:lnTo>
                      <a:lnTo>
                        <a:pt x="2907" y="2308"/>
                      </a:lnTo>
                      <a:lnTo>
                        <a:pt x="2908" y="2308"/>
                      </a:lnTo>
                      <a:lnTo>
                        <a:pt x="2908" y="2309"/>
                      </a:lnTo>
                      <a:lnTo>
                        <a:pt x="2912" y="2311"/>
                      </a:lnTo>
                      <a:lnTo>
                        <a:pt x="2919" y="2313"/>
                      </a:lnTo>
                      <a:lnTo>
                        <a:pt x="2921" y="2314"/>
                      </a:lnTo>
                      <a:lnTo>
                        <a:pt x="2921" y="2319"/>
                      </a:lnTo>
                      <a:lnTo>
                        <a:pt x="2923" y="2322"/>
                      </a:lnTo>
                      <a:lnTo>
                        <a:pt x="2922" y="2325"/>
                      </a:lnTo>
                      <a:lnTo>
                        <a:pt x="2922" y="2331"/>
                      </a:lnTo>
                      <a:lnTo>
                        <a:pt x="2922" y="2332"/>
                      </a:lnTo>
                      <a:lnTo>
                        <a:pt x="2923" y="2332"/>
                      </a:lnTo>
                      <a:lnTo>
                        <a:pt x="2923" y="2333"/>
                      </a:lnTo>
                      <a:lnTo>
                        <a:pt x="2922" y="2334"/>
                      </a:lnTo>
                      <a:lnTo>
                        <a:pt x="2919" y="2336"/>
                      </a:lnTo>
                      <a:lnTo>
                        <a:pt x="2918" y="2336"/>
                      </a:lnTo>
                      <a:lnTo>
                        <a:pt x="2914" y="2333"/>
                      </a:lnTo>
                      <a:lnTo>
                        <a:pt x="2914" y="2336"/>
                      </a:lnTo>
                      <a:lnTo>
                        <a:pt x="2918" y="2339"/>
                      </a:lnTo>
                      <a:lnTo>
                        <a:pt x="2919" y="2341"/>
                      </a:lnTo>
                      <a:lnTo>
                        <a:pt x="2921" y="2341"/>
                      </a:lnTo>
                      <a:lnTo>
                        <a:pt x="2922" y="2339"/>
                      </a:lnTo>
                      <a:lnTo>
                        <a:pt x="2923" y="2338"/>
                      </a:lnTo>
                      <a:lnTo>
                        <a:pt x="2923" y="2337"/>
                      </a:lnTo>
                      <a:lnTo>
                        <a:pt x="2924" y="2336"/>
                      </a:lnTo>
                      <a:lnTo>
                        <a:pt x="2927" y="2334"/>
                      </a:lnTo>
                      <a:lnTo>
                        <a:pt x="2928" y="2336"/>
                      </a:lnTo>
                      <a:lnTo>
                        <a:pt x="2928" y="2337"/>
                      </a:lnTo>
                      <a:lnTo>
                        <a:pt x="2927" y="2342"/>
                      </a:lnTo>
                      <a:lnTo>
                        <a:pt x="2926" y="2346"/>
                      </a:lnTo>
                      <a:lnTo>
                        <a:pt x="2924" y="2347"/>
                      </a:lnTo>
                      <a:lnTo>
                        <a:pt x="2922" y="2347"/>
                      </a:lnTo>
                      <a:lnTo>
                        <a:pt x="2921" y="2348"/>
                      </a:lnTo>
                      <a:lnTo>
                        <a:pt x="2919" y="2350"/>
                      </a:lnTo>
                      <a:lnTo>
                        <a:pt x="2919" y="2351"/>
                      </a:lnTo>
                      <a:lnTo>
                        <a:pt x="2921" y="2351"/>
                      </a:lnTo>
                      <a:lnTo>
                        <a:pt x="2918" y="2355"/>
                      </a:lnTo>
                      <a:lnTo>
                        <a:pt x="2913" y="2358"/>
                      </a:lnTo>
                      <a:lnTo>
                        <a:pt x="2908" y="2358"/>
                      </a:lnTo>
                      <a:lnTo>
                        <a:pt x="2907" y="2358"/>
                      </a:lnTo>
                      <a:lnTo>
                        <a:pt x="2905" y="2358"/>
                      </a:lnTo>
                      <a:lnTo>
                        <a:pt x="2904" y="2361"/>
                      </a:lnTo>
                      <a:lnTo>
                        <a:pt x="2908" y="2362"/>
                      </a:lnTo>
                      <a:lnTo>
                        <a:pt x="2913" y="2361"/>
                      </a:lnTo>
                      <a:lnTo>
                        <a:pt x="2916" y="2360"/>
                      </a:lnTo>
                      <a:lnTo>
                        <a:pt x="2917" y="2360"/>
                      </a:lnTo>
                      <a:lnTo>
                        <a:pt x="2918" y="2361"/>
                      </a:lnTo>
                      <a:lnTo>
                        <a:pt x="2919" y="2362"/>
                      </a:lnTo>
                      <a:lnTo>
                        <a:pt x="2911" y="2381"/>
                      </a:lnTo>
                      <a:lnTo>
                        <a:pt x="2912" y="2381"/>
                      </a:lnTo>
                      <a:lnTo>
                        <a:pt x="2912" y="2383"/>
                      </a:lnTo>
                      <a:lnTo>
                        <a:pt x="2911" y="2386"/>
                      </a:lnTo>
                      <a:lnTo>
                        <a:pt x="2909" y="2388"/>
                      </a:lnTo>
                      <a:lnTo>
                        <a:pt x="2904" y="2393"/>
                      </a:lnTo>
                      <a:lnTo>
                        <a:pt x="2903" y="2395"/>
                      </a:lnTo>
                      <a:lnTo>
                        <a:pt x="2902" y="2395"/>
                      </a:lnTo>
                      <a:lnTo>
                        <a:pt x="2894" y="2394"/>
                      </a:lnTo>
                      <a:lnTo>
                        <a:pt x="2893" y="2393"/>
                      </a:lnTo>
                      <a:lnTo>
                        <a:pt x="2893" y="2392"/>
                      </a:lnTo>
                      <a:lnTo>
                        <a:pt x="2891" y="2390"/>
                      </a:lnTo>
                      <a:lnTo>
                        <a:pt x="2889" y="2386"/>
                      </a:lnTo>
                      <a:lnTo>
                        <a:pt x="2888" y="2386"/>
                      </a:lnTo>
                      <a:lnTo>
                        <a:pt x="2888" y="2388"/>
                      </a:lnTo>
                      <a:lnTo>
                        <a:pt x="2885" y="2386"/>
                      </a:lnTo>
                      <a:lnTo>
                        <a:pt x="2888" y="2375"/>
                      </a:lnTo>
                      <a:lnTo>
                        <a:pt x="2889" y="2375"/>
                      </a:lnTo>
                      <a:lnTo>
                        <a:pt x="2890" y="2374"/>
                      </a:lnTo>
                      <a:lnTo>
                        <a:pt x="2891" y="2374"/>
                      </a:lnTo>
                      <a:lnTo>
                        <a:pt x="2890" y="2364"/>
                      </a:lnTo>
                      <a:lnTo>
                        <a:pt x="2884" y="2364"/>
                      </a:lnTo>
                      <a:lnTo>
                        <a:pt x="2880" y="2357"/>
                      </a:lnTo>
                      <a:lnTo>
                        <a:pt x="2880" y="2356"/>
                      </a:lnTo>
                      <a:lnTo>
                        <a:pt x="2879" y="2353"/>
                      </a:lnTo>
                      <a:lnTo>
                        <a:pt x="2879" y="2352"/>
                      </a:lnTo>
                      <a:lnTo>
                        <a:pt x="2879" y="2351"/>
                      </a:lnTo>
                      <a:lnTo>
                        <a:pt x="2880" y="2350"/>
                      </a:lnTo>
                      <a:lnTo>
                        <a:pt x="2881" y="2351"/>
                      </a:lnTo>
                      <a:lnTo>
                        <a:pt x="2883" y="2351"/>
                      </a:lnTo>
                      <a:lnTo>
                        <a:pt x="2889" y="2341"/>
                      </a:lnTo>
                      <a:lnTo>
                        <a:pt x="2889" y="2338"/>
                      </a:lnTo>
                      <a:lnTo>
                        <a:pt x="2886" y="2338"/>
                      </a:lnTo>
                      <a:lnTo>
                        <a:pt x="2883" y="2342"/>
                      </a:lnTo>
                      <a:lnTo>
                        <a:pt x="2883" y="2343"/>
                      </a:lnTo>
                      <a:lnTo>
                        <a:pt x="2881" y="2343"/>
                      </a:lnTo>
                      <a:lnTo>
                        <a:pt x="2883" y="2341"/>
                      </a:lnTo>
                      <a:lnTo>
                        <a:pt x="2885" y="2337"/>
                      </a:lnTo>
                      <a:lnTo>
                        <a:pt x="2888" y="2334"/>
                      </a:lnTo>
                      <a:lnTo>
                        <a:pt x="2888" y="2333"/>
                      </a:lnTo>
                      <a:lnTo>
                        <a:pt x="2889" y="2333"/>
                      </a:lnTo>
                      <a:lnTo>
                        <a:pt x="2890" y="2332"/>
                      </a:lnTo>
                      <a:lnTo>
                        <a:pt x="2889" y="2329"/>
                      </a:lnTo>
                      <a:lnTo>
                        <a:pt x="2889" y="2328"/>
                      </a:lnTo>
                      <a:lnTo>
                        <a:pt x="2888" y="2329"/>
                      </a:lnTo>
                      <a:lnTo>
                        <a:pt x="2888" y="2331"/>
                      </a:lnTo>
                      <a:lnTo>
                        <a:pt x="2886" y="2332"/>
                      </a:lnTo>
                      <a:lnTo>
                        <a:pt x="2884" y="2333"/>
                      </a:lnTo>
                      <a:lnTo>
                        <a:pt x="2881" y="2332"/>
                      </a:lnTo>
                      <a:lnTo>
                        <a:pt x="2879" y="2332"/>
                      </a:lnTo>
                      <a:lnTo>
                        <a:pt x="2879" y="2336"/>
                      </a:lnTo>
                      <a:lnTo>
                        <a:pt x="2877" y="2342"/>
                      </a:lnTo>
                      <a:lnTo>
                        <a:pt x="2877" y="2344"/>
                      </a:lnTo>
                      <a:lnTo>
                        <a:pt x="2876" y="2344"/>
                      </a:lnTo>
                      <a:lnTo>
                        <a:pt x="2872" y="2346"/>
                      </a:lnTo>
                      <a:lnTo>
                        <a:pt x="2869" y="2343"/>
                      </a:lnTo>
                      <a:lnTo>
                        <a:pt x="2866" y="2341"/>
                      </a:lnTo>
                      <a:lnTo>
                        <a:pt x="2865" y="2337"/>
                      </a:lnTo>
                      <a:lnTo>
                        <a:pt x="2865" y="2336"/>
                      </a:lnTo>
                      <a:lnTo>
                        <a:pt x="2865" y="2333"/>
                      </a:lnTo>
                      <a:lnTo>
                        <a:pt x="2866" y="2333"/>
                      </a:lnTo>
                      <a:lnTo>
                        <a:pt x="2870" y="2331"/>
                      </a:lnTo>
                      <a:lnTo>
                        <a:pt x="2871" y="2329"/>
                      </a:lnTo>
                      <a:lnTo>
                        <a:pt x="2871" y="2328"/>
                      </a:lnTo>
                      <a:lnTo>
                        <a:pt x="2871" y="2324"/>
                      </a:lnTo>
                      <a:lnTo>
                        <a:pt x="2871" y="2319"/>
                      </a:lnTo>
                      <a:lnTo>
                        <a:pt x="2871" y="2318"/>
                      </a:lnTo>
                      <a:lnTo>
                        <a:pt x="2869" y="2317"/>
                      </a:lnTo>
                      <a:lnTo>
                        <a:pt x="2866" y="2318"/>
                      </a:lnTo>
                      <a:lnTo>
                        <a:pt x="2866" y="2314"/>
                      </a:lnTo>
                      <a:lnTo>
                        <a:pt x="2866" y="2311"/>
                      </a:lnTo>
                      <a:lnTo>
                        <a:pt x="2864" y="2309"/>
                      </a:lnTo>
                      <a:lnTo>
                        <a:pt x="2862" y="2309"/>
                      </a:lnTo>
                      <a:lnTo>
                        <a:pt x="2861" y="2318"/>
                      </a:lnTo>
                      <a:lnTo>
                        <a:pt x="2862" y="2325"/>
                      </a:lnTo>
                      <a:lnTo>
                        <a:pt x="2861" y="2332"/>
                      </a:lnTo>
                      <a:lnTo>
                        <a:pt x="2861" y="2333"/>
                      </a:lnTo>
                      <a:lnTo>
                        <a:pt x="2860" y="2333"/>
                      </a:lnTo>
                      <a:lnTo>
                        <a:pt x="2858" y="2334"/>
                      </a:lnTo>
                      <a:lnTo>
                        <a:pt x="2858" y="2336"/>
                      </a:lnTo>
                      <a:lnTo>
                        <a:pt x="2861" y="2338"/>
                      </a:lnTo>
                      <a:lnTo>
                        <a:pt x="2860" y="2350"/>
                      </a:lnTo>
                      <a:lnTo>
                        <a:pt x="2858" y="2351"/>
                      </a:lnTo>
                      <a:lnTo>
                        <a:pt x="2860" y="2353"/>
                      </a:lnTo>
                      <a:lnTo>
                        <a:pt x="2861" y="2357"/>
                      </a:lnTo>
                      <a:lnTo>
                        <a:pt x="2864" y="2358"/>
                      </a:lnTo>
                      <a:lnTo>
                        <a:pt x="2865" y="2356"/>
                      </a:lnTo>
                      <a:lnTo>
                        <a:pt x="2865" y="2355"/>
                      </a:lnTo>
                      <a:lnTo>
                        <a:pt x="2865" y="2353"/>
                      </a:lnTo>
                      <a:lnTo>
                        <a:pt x="2865" y="2352"/>
                      </a:lnTo>
                      <a:lnTo>
                        <a:pt x="2866" y="2352"/>
                      </a:lnTo>
                      <a:lnTo>
                        <a:pt x="2870" y="2352"/>
                      </a:lnTo>
                      <a:lnTo>
                        <a:pt x="2874" y="2358"/>
                      </a:lnTo>
                      <a:lnTo>
                        <a:pt x="2874" y="2361"/>
                      </a:lnTo>
                      <a:lnTo>
                        <a:pt x="2871" y="2370"/>
                      </a:lnTo>
                      <a:lnTo>
                        <a:pt x="2870" y="2372"/>
                      </a:lnTo>
                      <a:lnTo>
                        <a:pt x="2870" y="2374"/>
                      </a:lnTo>
                      <a:lnTo>
                        <a:pt x="2867" y="2375"/>
                      </a:lnTo>
                      <a:lnTo>
                        <a:pt x="2866" y="2372"/>
                      </a:lnTo>
                      <a:lnTo>
                        <a:pt x="2866" y="2371"/>
                      </a:lnTo>
                      <a:lnTo>
                        <a:pt x="2866" y="2369"/>
                      </a:lnTo>
                      <a:lnTo>
                        <a:pt x="2866" y="2367"/>
                      </a:lnTo>
                      <a:lnTo>
                        <a:pt x="2866" y="2366"/>
                      </a:lnTo>
                      <a:lnTo>
                        <a:pt x="2866" y="2365"/>
                      </a:lnTo>
                      <a:lnTo>
                        <a:pt x="2864" y="2365"/>
                      </a:lnTo>
                      <a:lnTo>
                        <a:pt x="2862" y="2366"/>
                      </a:lnTo>
                      <a:lnTo>
                        <a:pt x="2864" y="2367"/>
                      </a:lnTo>
                      <a:lnTo>
                        <a:pt x="2864" y="2371"/>
                      </a:lnTo>
                      <a:lnTo>
                        <a:pt x="2862" y="2381"/>
                      </a:lnTo>
                      <a:lnTo>
                        <a:pt x="2862" y="2383"/>
                      </a:lnTo>
                      <a:lnTo>
                        <a:pt x="2861" y="2383"/>
                      </a:lnTo>
                      <a:lnTo>
                        <a:pt x="2856" y="2380"/>
                      </a:lnTo>
                      <a:lnTo>
                        <a:pt x="2852" y="2375"/>
                      </a:lnTo>
                      <a:lnTo>
                        <a:pt x="2851" y="2375"/>
                      </a:lnTo>
                      <a:lnTo>
                        <a:pt x="2852" y="2372"/>
                      </a:lnTo>
                      <a:lnTo>
                        <a:pt x="2853" y="2371"/>
                      </a:lnTo>
                      <a:lnTo>
                        <a:pt x="2853" y="2369"/>
                      </a:lnTo>
                      <a:lnTo>
                        <a:pt x="2853" y="2367"/>
                      </a:lnTo>
                      <a:lnTo>
                        <a:pt x="2852" y="2365"/>
                      </a:lnTo>
                      <a:lnTo>
                        <a:pt x="2851" y="2364"/>
                      </a:lnTo>
                      <a:lnTo>
                        <a:pt x="2848" y="2353"/>
                      </a:lnTo>
                      <a:lnTo>
                        <a:pt x="2848" y="2346"/>
                      </a:lnTo>
                      <a:lnTo>
                        <a:pt x="2847" y="2342"/>
                      </a:lnTo>
                      <a:lnTo>
                        <a:pt x="2846" y="2339"/>
                      </a:lnTo>
                      <a:lnTo>
                        <a:pt x="2847" y="2338"/>
                      </a:lnTo>
                      <a:lnTo>
                        <a:pt x="2848" y="2336"/>
                      </a:lnTo>
                      <a:lnTo>
                        <a:pt x="2848" y="2332"/>
                      </a:lnTo>
                      <a:lnTo>
                        <a:pt x="2847" y="2331"/>
                      </a:lnTo>
                      <a:lnTo>
                        <a:pt x="2847" y="2329"/>
                      </a:lnTo>
                      <a:lnTo>
                        <a:pt x="2847" y="2323"/>
                      </a:lnTo>
                      <a:lnTo>
                        <a:pt x="2848" y="2323"/>
                      </a:lnTo>
                      <a:lnTo>
                        <a:pt x="2850" y="2323"/>
                      </a:lnTo>
                      <a:lnTo>
                        <a:pt x="2853" y="2325"/>
                      </a:lnTo>
                      <a:lnTo>
                        <a:pt x="2855" y="2325"/>
                      </a:lnTo>
                      <a:lnTo>
                        <a:pt x="2855" y="2322"/>
                      </a:lnTo>
                      <a:lnTo>
                        <a:pt x="2852" y="2320"/>
                      </a:lnTo>
                      <a:lnTo>
                        <a:pt x="2851" y="2320"/>
                      </a:lnTo>
                      <a:lnTo>
                        <a:pt x="2851" y="2319"/>
                      </a:lnTo>
                      <a:lnTo>
                        <a:pt x="2852" y="2314"/>
                      </a:lnTo>
                      <a:lnTo>
                        <a:pt x="2855" y="2314"/>
                      </a:lnTo>
                      <a:lnTo>
                        <a:pt x="2856" y="2313"/>
                      </a:lnTo>
                      <a:lnTo>
                        <a:pt x="2855" y="2309"/>
                      </a:lnTo>
                      <a:lnTo>
                        <a:pt x="2853" y="2308"/>
                      </a:lnTo>
                      <a:lnTo>
                        <a:pt x="2851" y="2309"/>
                      </a:lnTo>
                      <a:lnTo>
                        <a:pt x="2848" y="2309"/>
                      </a:lnTo>
                      <a:lnTo>
                        <a:pt x="2847" y="2309"/>
                      </a:lnTo>
                      <a:lnTo>
                        <a:pt x="2847" y="2306"/>
                      </a:lnTo>
                      <a:lnTo>
                        <a:pt x="2846" y="2306"/>
                      </a:lnTo>
                      <a:lnTo>
                        <a:pt x="2846" y="2305"/>
                      </a:lnTo>
                      <a:lnTo>
                        <a:pt x="2843" y="2306"/>
                      </a:lnTo>
                      <a:lnTo>
                        <a:pt x="2842" y="2306"/>
                      </a:lnTo>
                      <a:lnTo>
                        <a:pt x="2841" y="2305"/>
                      </a:lnTo>
                      <a:lnTo>
                        <a:pt x="2841" y="2301"/>
                      </a:lnTo>
                      <a:lnTo>
                        <a:pt x="2841" y="2300"/>
                      </a:lnTo>
                      <a:lnTo>
                        <a:pt x="2842" y="2299"/>
                      </a:lnTo>
                      <a:lnTo>
                        <a:pt x="2844" y="2295"/>
                      </a:lnTo>
                      <a:lnTo>
                        <a:pt x="2846" y="2294"/>
                      </a:lnTo>
                      <a:lnTo>
                        <a:pt x="2847" y="2294"/>
                      </a:lnTo>
                      <a:lnTo>
                        <a:pt x="2850" y="2292"/>
                      </a:lnTo>
                      <a:lnTo>
                        <a:pt x="2852" y="2294"/>
                      </a:lnTo>
                      <a:lnTo>
                        <a:pt x="2853" y="2294"/>
                      </a:lnTo>
                      <a:lnTo>
                        <a:pt x="2855" y="2296"/>
                      </a:lnTo>
                      <a:lnTo>
                        <a:pt x="2853" y="2297"/>
                      </a:lnTo>
                      <a:lnTo>
                        <a:pt x="2853" y="2301"/>
                      </a:lnTo>
                      <a:lnTo>
                        <a:pt x="2855" y="2303"/>
                      </a:lnTo>
                      <a:lnTo>
                        <a:pt x="2856" y="2303"/>
                      </a:lnTo>
                      <a:lnTo>
                        <a:pt x="2857" y="2301"/>
                      </a:lnTo>
                      <a:lnTo>
                        <a:pt x="2857" y="2300"/>
                      </a:lnTo>
                      <a:lnTo>
                        <a:pt x="2857" y="2299"/>
                      </a:lnTo>
                      <a:lnTo>
                        <a:pt x="2856" y="2296"/>
                      </a:lnTo>
                      <a:lnTo>
                        <a:pt x="2857" y="2295"/>
                      </a:lnTo>
                      <a:lnTo>
                        <a:pt x="2858" y="2294"/>
                      </a:lnTo>
                      <a:lnTo>
                        <a:pt x="2861" y="2292"/>
                      </a:lnTo>
                      <a:lnTo>
                        <a:pt x="2862" y="2294"/>
                      </a:lnTo>
                      <a:lnTo>
                        <a:pt x="2864" y="2294"/>
                      </a:lnTo>
                      <a:lnTo>
                        <a:pt x="2869" y="2292"/>
                      </a:lnTo>
                      <a:lnTo>
                        <a:pt x="2871" y="2291"/>
                      </a:lnTo>
                      <a:lnTo>
                        <a:pt x="2870" y="2287"/>
                      </a:lnTo>
                      <a:lnTo>
                        <a:pt x="2871" y="2282"/>
                      </a:lnTo>
                      <a:lnTo>
                        <a:pt x="2872" y="2282"/>
                      </a:lnTo>
                      <a:lnTo>
                        <a:pt x="2874" y="2281"/>
                      </a:lnTo>
                      <a:lnTo>
                        <a:pt x="2874" y="2276"/>
                      </a:lnTo>
                      <a:lnTo>
                        <a:pt x="2874" y="2272"/>
                      </a:lnTo>
                      <a:lnTo>
                        <a:pt x="2869" y="2272"/>
                      </a:lnTo>
                      <a:lnTo>
                        <a:pt x="2867" y="2271"/>
                      </a:lnTo>
                      <a:lnTo>
                        <a:pt x="2867" y="2270"/>
                      </a:lnTo>
                      <a:lnTo>
                        <a:pt x="2864" y="2263"/>
                      </a:lnTo>
                      <a:lnTo>
                        <a:pt x="2861" y="2259"/>
                      </a:lnTo>
                      <a:lnTo>
                        <a:pt x="2864" y="2258"/>
                      </a:lnTo>
                      <a:lnTo>
                        <a:pt x="2865" y="2258"/>
                      </a:lnTo>
                      <a:lnTo>
                        <a:pt x="2866" y="2256"/>
                      </a:lnTo>
                      <a:lnTo>
                        <a:pt x="2867" y="2250"/>
                      </a:lnTo>
                      <a:lnTo>
                        <a:pt x="2866" y="2248"/>
                      </a:lnTo>
                      <a:lnTo>
                        <a:pt x="2864" y="2245"/>
                      </a:lnTo>
                      <a:lnTo>
                        <a:pt x="2862" y="2245"/>
                      </a:lnTo>
                      <a:lnTo>
                        <a:pt x="2862" y="2247"/>
                      </a:lnTo>
                      <a:lnTo>
                        <a:pt x="2862" y="2249"/>
                      </a:lnTo>
                      <a:lnTo>
                        <a:pt x="2861" y="2250"/>
                      </a:lnTo>
                      <a:lnTo>
                        <a:pt x="2861" y="2252"/>
                      </a:lnTo>
                      <a:lnTo>
                        <a:pt x="2858" y="2252"/>
                      </a:lnTo>
                      <a:lnTo>
                        <a:pt x="2857" y="2250"/>
                      </a:lnTo>
                      <a:lnTo>
                        <a:pt x="2856" y="2249"/>
                      </a:lnTo>
                      <a:lnTo>
                        <a:pt x="2853" y="2247"/>
                      </a:lnTo>
                      <a:lnTo>
                        <a:pt x="2853" y="2245"/>
                      </a:lnTo>
                      <a:lnTo>
                        <a:pt x="2852" y="2239"/>
                      </a:lnTo>
                      <a:lnTo>
                        <a:pt x="2853" y="2238"/>
                      </a:lnTo>
                      <a:lnTo>
                        <a:pt x="2857" y="2235"/>
                      </a:lnTo>
                      <a:lnTo>
                        <a:pt x="2858" y="2235"/>
                      </a:lnTo>
                      <a:lnTo>
                        <a:pt x="2864" y="2236"/>
                      </a:lnTo>
                      <a:lnTo>
                        <a:pt x="2867" y="2244"/>
                      </a:lnTo>
                      <a:lnTo>
                        <a:pt x="2869" y="2244"/>
                      </a:lnTo>
                      <a:lnTo>
                        <a:pt x="2874" y="2245"/>
                      </a:lnTo>
                      <a:lnTo>
                        <a:pt x="2875" y="2245"/>
                      </a:lnTo>
                      <a:lnTo>
                        <a:pt x="2876" y="2244"/>
                      </a:lnTo>
                      <a:lnTo>
                        <a:pt x="2877" y="2239"/>
                      </a:lnTo>
                      <a:lnTo>
                        <a:pt x="2877" y="2238"/>
                      </a:lnTo>
                      <a:lnTo>
                        <a:pt x="2876" y="2236"/>
                      </a:lnTo>
                      <a:lnTo>
                        <a:pt x="2875" y="2236"/>
                      </a:lnTo>
                      <a:lnTo>
                        <a:pt x="2874" y="2235"/>
                      </a:lnTo>
                      <a:lnTo>
                        <a:pt x="2874" y="2226"/>
                      </a:lnTo>
                      <a:lnTo>
                        <a:pt x="2875" y="2219"/>
                      </a:lnTo>
                      <a:lnTo>
                        <a:pt x="2871" y="2221"/>
                      </a:lnTo>
                      <a:lnTo>
                        <a:pt x="2862" y="2225"/>
                      </a:lnTo>
                      <a:lnTo>
                        <a:pt x="2858" y="2225"/>
                      </a:lnTo>
                      <a:lnTo>
                        <a:pt x="2853" y="2220"/>
                      </a:lnTo>
                      <a:lnTo>
                        <a:pt x="2853" y="2217"/>
                      </a:lnTo>
                      <a:lnTo>
                        <a:pt x="2853" y="2216"/>
                      </a:lnTo>
                      <a:lnTo>
                        <a:pt x="2855" y="2215"/>
                      </a:lnTo>
                      <a:lnTo>
                        <a:pt x="2856" y="2215"/>
                      </a:lnTo>
                      <a:lnTo>
                        <a:pt x="2857" y="2215"/>
                      </a:lnTo>
                      <a:lnTo>
                        <a:pt x="2860" y="2212"/>
                      </a:lnTo>
                      <a:lnTo>
                        <a:pt x="2866" y="2207"/>
                      </a:lnTo>
                      <a:lnTo>
                        <a:pt x="2867" y="2207"/>
                      </a:lnTo>
                      <a:lnTo>
                        <a:pt x="2869" y="2207"/>
                      </a:lnTo>
                      <a:lnTo>
                        <a:pt x="2877" y="2203"/>
                      </a:lnTo>
                      <a:lnTo>
                        <a:pt x="2879" y="2202"/>
                      </a:lnTo>
                      <a:lnTo>
                        <a:pt x="2879" y="2201"/>
                      </a:lnTo>
                      <a:lnTo>
                        <a:pt x="2877" y="2197"/>
                      </a:lnTo>
                      <a:lnTo>
                        <a:pt x="2875" y="2196"/>
                      </a:lnTo>
                      <a:lnTo>
                        <a:pt x="2879" y="2183"/>
                      </a:lnTo>
                      <a:lnTo>
                        <a:pt x="2880" y="2182"/>
                      </a:lnTo>
                      <a:lnTo>
                        <a:pt x="2881" y="2182"/>
                      </a:lnTo>
                      <a:lnTo>
                        <a:pt x="2883" y="2182"/>
                      </a:lnTo>
                      <a:lnTo>
                        <a:pt x="2883" y="2181"/>
                      </a:lnTo>
                      <a:lnTo>
                        <a:pt x="2885" y="2181"/>
                      </a:lnTo>
                      <a:lnTo>
                        <a:pt x="2886" y="2181"/>
                      </a:lnTo>
                      <a:close/>
                      <a:moveTo>
                        <a:pt x="2942" y="2195"/>
                      </a:moveTo>
                      <a:lnTo>
                        <a:pt x="2944" y="2197"/>
                      </a:lnTo>
                      <a:lnTo>
                        <a:pt x="2944" y="2201"/>
                      </a:lnTo>
                      <a:lnTo>
                        <a:pt x="2941" y="2201"/>
                      </a:lnTo>
                      <a:lnTo>
                        <a:pt x="2940" y="2202"/>
                      </a:lnTo>
                      <a:lnTo>
                        <a:pt x="2938" y="2203"/>
                      </a:lnTo>
                      <a:lnTo>
                        <a:pt x="2937" y="2203"/>
                      </a:lnTo>
                      <a:lnTo>
                        <a:pt x="2937" y="2205"/>
                      </a:lnTo>
                      <a:lnTo>
                        <a:pt x="2937" y="2207"/>
                      </a:lnTo>
                      <a:lnTo>
                        <a:pt x="2937" y="2209"/>
                      </a:lnTo>
                      <a:lnTo>
                        <a:pt x="2937" y="2210"/>
                      </a:lnTo>
                      <a:lnTo>
                        <a:pt x="2936" y="2212"/>
                      </a:lnTo>
                      <a:lnTo>
                        <a:pt x="2931" y="2212"/>
                      </a:lnTo>
                      <a:lnTo>
                        <a:pt x="2928" y="2211"/>
                      </a:lnTo>
                      <a:lnTo>
                        <a:pt x="2923" y="2211"/>
                      </a:lnTo>
                      <a:lnTo>
                        <a:pt x="2921" y="2210"/>
                      </a:lnTo>
                      <a:lnTo>
                        <a:pt x="2917" y="2200"/>
                      </a:lnTo>
                      <a:lnTo>
                        <a:pt x="2916" y="2197"/>
                      </a:lnTo>
                      <a:lnTo>
                        <a:pt x="2914" y="2196"/>
                      </a:lnTo>
                      <a:lnTo>
                        <a:pt x="2916" y="2193"/>
                      </a:lnTo>
                      <a:lnTo>
                        <a:pt x="2918" y="2192"/>
                      </a:lnTo>
                      <a:lnTo>
                        <a:pt x="2922" y="2188"/>
                      </a:lnTo>
                      <a:lnTo>
                        <a:pt x="2922" y="2187"/>
                      </a:lnTo>
                      <a:lnTo>
                        <a:pt x="2923" y="2187"/>
                      </a:lnTo>
                      <a:lnTo>
                        <a:pt x="2924" y="2187"/>
                      </a:lnTo>
                      <a:lnTo>
                        <a:pt x="2926" y="2186"/>
                      </a:lnTo>
                      <a:lnTo>
                        <a:pt x="2928" y="2186"/>
                      </a:lnTo>
                      <a:lnTo>
                        <a:pt x="2930" y="2187"/>
                      </a:lnTo>
                      <a:lnTo>
                        <a:pt x="2932" y="2187"/>
                      </a:lnTo>
                      <a:lnTo>
                        <a:pt x="2932" y="2189"/>
                      </a:lnTo>
                      <a:lnTo>
                        <a:pt x="2933" y="2191"/>
                      </a:lnTo>
                      <a:lnTo>
                        <a:pt x="2935" y="2191"/>
                      </a:lnTo>
                      <a:lnTo>
                        <a:pt x="2936" y="2189"/>
                      </a:lnTo>
                      <a:lnTo>
                        <a:pt x="2940" y="2191"/>
                      </a:lnTo>
                      <a:lnTo>
                        <a:pt x="2941" y="2191"/>
                      </a:lnTo>
                      <a:lnTo>
                        <a:pt x="2942" y="2195"/>
                      </a:lnTo>
                      <a:close/>
                      <a:moveTo>
                        <a:pt x="1644" y="1404"/>
                      </a:moveTo>
                      <a:lnTo>
                        <a:pt x="1644" y="1407"/>
                      </a:lnTo>
                      <a:lnTo>
                        <a:pt x="1644" y="1408"/>
                      </a:lnTo>
                      <a:lnTo>
                        <a:pt x="1643" y="1407"/>
                      </a:lnTo>
                      <a:lnTo>
                        <a:pt x="1643" y="1405"/>
                      </a:lnTo>
                      <a:lnTo>
                        <a:pt x="1641" y="1404"/>
                      </a:lnTo>
                      <a:lnTo>
                        <a:pt x="1639" y="1402"/>
                      </a:lnTo>
                      <a:lnTo>
                        <a:pt x="1637" y="1402"/>
                      </a:lnTo>
                      <a:lnTo>
                        <a:pt x="1636" y="1402"/>
                      </a:lnTo>
                      <a:lnTo>
                        <a:pt x="1635" y="1402"/>
                      </a:lnTo>
                      <a:lnTo>
                        <a:pt x="1634" y="1402"/>
                      </a:lnTo>
                      <a:lnTo>
                        <a:pt x="1626" y="1395"/>
                      </a:lnTo>
                      <a:lnTo>
                        <a:pt x="1627" y="1394"/>
                      </a:lnTo>
                      <a:lnTo>
                        <a:pt x="1630" y="1394"/>
                      </a:lnTo>
                      <a:lnTo>
                        <a:pt x="1631" y="1393"/>
                      </a:lnTo>
                      <a:lnTo>
                        <a:pt x="1634" y="1393"/>
                      </a:lnTo>
                      <a:lnTo>
                        <a:pt x="1639" y="1398"/>
                      </a:lnTo>
                      <a:lnTo>
                        <a:pt x="1641" y="1399"/>
                      </a:lnTo>
                      <a:lnTo>
                        <a:pt x="1643" y="1400"/>
                      </a:lnTo>
                      <a:lnTo>
                        <a:pt x="1644" y="1404"/>
                      </a:lnTo>
                      <a:close/>
                      <a:moveTo>
                        <a:pt x="1745" y="1506"/>
                      </a:moveTo>
                      <a:lnTo>
                        <a:pt x="1744" y="1506"/>
                      </a:lnTo>
                      <a:lnTo>
                        <a:pt x="1744" y="1505"/>
                      </a:lnTo>
                      <a:lnTo>
                        <a:pt x="1743" y="1503"/>
                      </a:lnTo>
                      <a:lnTo>
                        <a:pt x="1743" y="1502"/>
                      </a:lnTo>
                      <a:lnTo>
                        <a:pt x="1744" y="1501"/>
                      </a:lnTo>
                      <a:lnTo>
                        <a:pt x="1748" y="1500"/>
                      </a:lnTo>
                      <a:lnTo>
                        <a:pt x="1752" y="1497"/>
                      </a:lnTo>
                      <a:lnTo>
                        <a:pt x="1756" y="1497"/>
                      </a:lnTo>
                      <a:lnTo>
                        <a:pt x="1770" y="1496"/>
                      </a:lnTo>
                      <a:lnTo>
                        <a:pt x="1771" y="1496"/>
                      </a:lnTo>
                      <a:lnTo>
                        <a:pt x="1773" y="1498"/>
                      </a:lnTo>
                      <a:lnTo>
                        <a:pt x="1775" y="1501"/>
                      </a:lnTo>
                      <a:lnTo>
                        <a:pt x="1775" y="1502"/>
                      </a:lnTo>
                      <a:lnTo>
                        <a:pt x="1775" y="1503"/>
                      </a:lnTo>
                      <a:lnTo>
                        <a:pt x="1773" y="1503"/>
                      </a:lnTo>
                      <a:lnTo>
                        <a:pt x="1773" y="1505"/>
                      </a:lnTo>
                      <a:lnTo>
                        <a:pt x="1770" y="1506"/>
                      </a:lnTo>
                      <a:lnTo>
                        <a:pt x="1763" y="1505"/>
                      </a:lnTo>
                      <a:lnTo>
                        <a:pt x="1761" y="1505"/>
                      </a:lnTo>
                      <a:lnTo>
                        <a:pt x="1756" y="1503"/>
                      </a:lnTo>
                      <a:lnTo>
                        <a:pt x="1752" y="1505"/>
                      </a:lnTo>
                      <a:lnTo>
                        <a:pt x="1751" y="1505"/>
                      </a:lnTo>
                      <a:lnTo>
                        <a:pt x="1748" y="1506"/>
                      </a:lnTo>
                      <a:lnTo>
                        <a:pt x="1745" y="1506"/>
                      </a:lnTo>
                      <a:close/>
                      <a:moveTo>
                        <a:pt x="1792" y="1511"/>
                      </a:moveTo>
                      <a:lnTo>
                        <a:pt x="1792" y="1512"/>
                      </a:lnTo>
                      <a:lnTo>
                        <a:pt x="1791" y="1513"/>
                      </a:lnTo>
                      <a:lnTo>
                        <a:pt x="1791" y="1515"/>
                      </a:lnTo>
                      <a:lnTo>
                        <a:pt x="1791" y="1519"/>
                      </a:lnTo>
                      <a:lnTo>
                        <a:pt x="1792" y="1520"/>
                      </a:lnTo>
                      <a:lnTo>
                        <a:pt x="1796" y="1521"/>
                      </a:lnTo>
                      <a:lnTo>
                        <a:pt x="1798" y="1522"/>
                      </a:lnTo>
                      <a:lnTo>
                        <a:pt x="1800" y="1524"/>
                      </a:lnTo>
                      <a:lnTo>
                        <a:pt x="1800" y="1525"/>
                      </a:lnTo>
                      <a:lnTo>
                        <a:pt x="1799" y="1525"/>
                      </a:lnTo>
                      <a:lnTo>
                        <a:pt x="1798" y="1526"/>
                      </a:lnTo>
                      <a:lnTo>
                        <a:pt x="1792" y="1526"/>
                      </a:lnTo>
                      <a:lnTo>
                        <a:pt x="1790" y="1525"/>
                      </a:lnTo>
                      <a:lnTo>
                        <a:pt x="1784" y="1520"/>
                      </a:lnTo>
                      <a:lnTo>
                        <a:pt x="1782" y="1519"/>
                      </a:lnTo>
                      <a:lnTo>
                        <a:pt x="1781" y="1519"/>
                      </a:lnTo>
                      <a:lnTo>
                        <a:pt x="1780" y="1517"/>
                      </a:lnTo>
                      <a:lnTo>
                        <a:pt x="1777" y="1517"/>
                      </a:lnTo>
                      <a:lnTo>
                        <a:pt x="1775" y="1513"/>
                      </a:lnTo>
                      <a:lnTo>
                        <a:pt x="1772" y="1511"/>
                      </a:lnTo>
                      <a:lnTo>
                        <a:pt x="1773" y="1508"/>
                      </a:lnTo>
                      <a:lnTo>
                        <a:pt x="1773" y="1507"/>
                      </a:lnTo>
                      <a:lnTo>
                        <a:pt x="1776" y="1506"/>
                      </a:lnTo>
                      <a:lnTo>
                        <a:pt x="1780" y="1506"/>
                      </a:lnTo>
                      <a:lnTo>
                        <a:pt x="1781" y="1505"/>
                      </a:lnTo>
                      <a:lnTo>
                        <a:pt x="1785" y="1506"/>
                      </a:lnTo>
                      <a:lnTo>
                        <a:pt x="1786" y="1506"/>
                      </a:lnTo>
                      <a:lnTo>
                        <a:pt x="1786" y="1507"/>
                      </a:lnTo>
                      <a:lnTo>
                        <a:pt x="1787" y="1508"/>
                      </a:lnTo>
                      <a:lnTo>
                        <a:pt x="1790" y="1510"/>
                      </a:lnTo>
                      <a:lnTo>
                        <a:pt x="1791" y="1510"/>
                      </a:lnTo>
                      <a:lnTo>
                        <a:pt x="1792" y="1510"/>
                      </a:lnTo>
                      <a:lnTo>
                        <a:pt x="1792" y="1511"/>
                      </a:lnTo>
                      <a:close/>
                      <a:moveTo>
                        <a:pt x="1064" y="867"/>
                      </a:moveTo>
                      <a:lnTo>
                        <a:pt x="1067" y="869"/>
                      </a:lnTo>
                      <a:lnTo>
                        <a:pt x="1070" y="872"/>
                      </a:lnTo>
                      <a:lnTo>
                        <a:pt x="1071" y="873"/>
                      </a:lnTo>
                      <a:lnTo>
                        <a:pt x="1072" y="874"/>
                      </a:lnTo>
                      <a:lnTo>
                        <a:pt x="1072" y="877"/>
                      </a:lnTo>
                      <a:lnTo>
                        <a:pt x="1070" y="877"/>
                      </a:lnTo>
                      <a:lnTo>
                        <a:pt x="1063" y="877"/>
                      </a:lnTo>
                      <a:lnTo>
                        <a:pt x="1062" y="877"/>
                      </a:lnTo>
                      <a:lnTo>
                        <a:pt x="1059" y="874"/>
                      </a:lnTo>
                      <a:lnTo>
                        <a:pt x="1059" y="873"/>
                      </a:lnTo>
                      <a:lnTo>
                        <a:pt x="1059" y="872"/>
                      </a:lnTo>
                      <a:lnTo>
                        <a:pt x="1061" y="871"/>
                      </a:lnTo>
                      <a:lnTo>
                        <a:pt x="1062" y="869"/>
                      </a:lnTo>
                      <a:lnTo>
                        <a:pt x="1062" y="868"/>
                      </a:lnTo>
                      <a:lnTo>
                        <a:pt x="1059" y="864"/>
                      </a:lnTo>
                      <a:lnTo>
                        <a:pt x="1059" y="862"/>
                      </a:lnTo>
                      <a:lnTo>
                        <a:pt x="1059" y="860"/>
                      </a:lnTo>
                      <a:lnTo>
                        <a:pt x="1061" y="862"/>
                      </a:lnTo>
                      <a:lnTo>
                        <a:pt x="1064" y="867"/>
                      </a:lnTo>
                      <a:close/>
                      <a:moveTo>
                        <a:pt x="2884" y="2107"/>
                      </a:moveTo>
                      <a:lnTo>
                        <a:pt x="2885" y="2112"/>
                      </a:lnTo>
                      <a:lnTo>
                        <a:pt x="2886" y="2121"/>
                      </a:lnTo>
                      <a:lnTo>
                        <a:pt x="2886" y="2125"/>
                      </a:lnTo>
                      <a:lnTo>
                        <a:pt x="2885" y="2128"/>
                      </a:lnTo>
                      <a:lnTo>
                        <a:pt x="2883" y="2131"/>
                      </a:lnTo>
                      <a:lnTo>
                        <a:pt x="2885" y="2134"/>
                      </a:lnTo>
                      <a:lnTo>
                        <a:pt x="2886" y="2134"/>
                      </a:lnTo>
                      <a:lnTo>
                        <a:pt x="2888" y="2132"/>
                      </a:lnTo>
                      <a:lnTo>
                        <a:pt x="2889" y="2131"/>
                      </a:lnTo>
                      <a:lnTo>
                        <a:pt x="2889" y="2128"/>
                      </a:lnTo>
                      <a:lnTo>
                        <a:pt x="2890" y="2128"/>
                      </a:lnTo>
                      <a:lnTo>
                        <a:pt x="2889" y="2127"/>
                      </a:lnTo>
                      <a:lnTo>
                        <a:pt x="2889" y="2126"/>
                      </a:lnTo>
                      <a:lnTo>
                        <a:pt x="2889" y="2125"/>
                      </a:lnTo>
                      <a:lnTo>
                        <a:pt x="2891" y="2125"/>
                      </a:lnTo>
                      <a:lnTo>
                        <a:pt x="2893" y="2126"/>
                      </a:lnTo>
                      <a:lnTo>
                        <a:pt x="2893" y="2128"/>
                      </a:lnTo>
                      <a:lnTo>
                        <a:pt x="2895" y="2131"/>
                      </a:lnTo>
                      <a:lnTo>
                        <a:pt x="2897" y="2132"/>
                      </a:lnTo>
                      <a:lnTo>
                        <a:pt x="2895" y="2134"/>
                      </a:lnTo>
                      <a:lnTo>
                        <a:pt x="2895" y="2135"/>
                      </a:lnTo>
                      <a:lnTo>
                        <a:pt x="2893" y="2136"/>
                      </a:lnTo>
                      <a:lnTo>
                        <a:pt x="2893" y="2137"/>
                      </a:lnTo>
                      <a:lnTo>
                        <a:pt x="2891" y="2140"/>
                      </a:lnTo>
                      <a:lnTo>
                        <a:pt x="2891" y="2141"/>
                      </a:lnTo>
                      <a:lnTo>
                        <a:pt x="2890" y="2142"/>
                      </a:lnTo>
                      <a:lnTo>
                        <a:pt x="2891" y="2142"/>
                      </a:lnTo>
                      <a:lnTo>
                        <a:pt x="2891" y="2146"/>
                      </a:lnTo>
                      <a:lnTo>
                        <a:pt x="2890" y="2148"/>
                      </a:lnTo>
                      <a:lnTo>
                        <a:pt x="2890" y="2151"/>
                      </a:lnTo>
                      <a:lnTo>
                        <a:pt x="2889" y="2151"/>
                      </a:lnTo>
                      <a:lnTo>
                        <a:pt x="2889" y="2153"/>
                      </a:lnTo>
                      <a:lnTo>
                        <a:pt x="2888" y="2154"/>
                      </a:lnTo>
                      <a:lnTo>
                        <a:pt x="2881" y="2150"/>
                      </a:lnTo>
                      <a:lnTo>
                        <a:pt x="2875" y="2156"/>
                      </a:lnTo>
                      <a:lnTo>
                        <a:pt x="2874" y="2158"/>
                      </a:lnTo>
                      <a:lnTo>
                        <a:pt x="2875" y="2159"/>
                      </a:lnTo>
                      <a:lnTo>
                        <a:pt x="2875" y="2160"/>
                      </a:lnTo>
                      <a:lnTo>
                        <a:pt x="2875" y="2165"/>
                      </a:lnTo>
                      <a:lnTo>
                        <a:pt x="2874" y="2165"/>
                      </a:lnTo>
                      <a:lnTo>
                        <a:pt x="2871" y="2165"/>
                      </a:lnTo>
                      <a:lnTo>
                        <a:pt x="2867" y="2169"/>
                      </a:lnTo>
                      <a:lnTo>
                        <a:pt x="2869" y="2172"/>
                      </a:lnTo>
                      <a:lnTo>
                        <a:pt x="2870" y="2174"/>
                      </a:lnTo>
                      <a:lnTo>
                        <a:pt x="2870" y="2175"/>
                      </a:lnTo>
                      <a:lnTo>
                        <a:pt x="2870" y="2178"/>
                      </a:lnTo>
                      <a:lnTo>
                        <a:pt x="2862" y="2186"/>
                      </a:lnTo>
                      <a:lnTo>
                        <a:pt x="2860" y="2188"/>
                      </a:lnTo>
                      <a:lnTo>
                        <a:pt x="2860" y="2187"/>
                      </a:lnTo>
                      <a:lnTo>
                        <a:pt x="2858" y="2187"/>
                      </a:lnTo>
                      <a:lnTo>
                        <a:pt x="2857" y="2187"/>
                      </a:lnTo>
                      <a:lnTo>
                        <a:pt x="2857" y="2192"/>
                      </a:lnTo>
                      <a:lnTo>
                        <a:pt x="2852" y="2198"/>
                      </a:lnTo>
                      <a:lnTo>
                        <a:pt x="2851" y="2200"/>
                      </a:lnTo>
                      <a:lnTo>
                        <a:pt x="2850" y="2200"/>
                      </a:lnTo>
                      <a:lnTo>
                        <a:pt x="2848" y="2198"/>
                      </a:lnTo>
                      <a:lnTo>
                        <a:pt x="2848" y="2197"/>
                      </a:lnTo>
                      <a:lnTo>
                        <a:pt x="2848" y="2196"/>
                      </a:lnTo>
                      <a:lnTo>
                        <a:pt x="2848" y="2195"/>
                      </a:lnTo>
                      <a:lnTo>
                        <a:pt x="2850" y="2192"/>
                      </a:lnTo>
                      <a:lnTo>
                        <a:pt x="2851" y="2191"/>
                      </a:lnTo>
                      <a:lnTo>
                        <a:pt x="2851" y="2189"/>
                      </a:lnTo>
                      <a:lnTo>
                        <a:pt x="2852" y="2186"/>
                      </a:lnTo>
                      <a:lnTo>
                        <a:pt x="2853" y="2182"/>
                      </a:lnTo>
                      <a:lnTo>
                        <a:pt x="2852" y="2182"/>
                      </a:lnTo>
                      <a:lnTo>
                        <a:pt x="2851" y="2182"/>
                      </a:lnTo>
                      <a:lnTo>
                        <a:pt x="2850" y="2182"/>
                      </a:lnTo>
                      <a:lnTo>
                        <a:pt x="2848" y="2186"/>
                      </a:lnTo>
                      <a:lnTo>
                        <a:pt x="2844" y="2186"/>
                      </a:lnTo>
                      <a:lnTo>
                        <a:pt x="2842" y="2186"/>
                      </a:lnTo>
                      <a:lnTo>
                        <a:pt x="2842" y="2187"/>
                      </a:lnTo>
                      <a:lnTo>
                        <a:pt x="2842" y="2188"/>
                      </a:lnTo>
                      <a:lnTo>
                        <a:pt x="2844" y="2189"/>
                      </a:lnTo>
                      <a:lnTo>
                        <a:pt x="2846" y="2189"/>
                      </a:lnTo>
                      <a:lnTo>
                        <a:pt x="2843" y="2196"/>
                      </a:lnTo>
                      <a:lnTo>
                        <a:pt x="2842" y="2197"/>
                      </a:lnTo>
                      <a:lnTo>
                        <a:pt x="2842" y="2200"/>
                      </a:lnTo>
                      <a:lnTo>
                        <a:pt x="2839" y="2202"/>
                      </a:lnTo>
                      <a:lnTo>
                        <a:pt x="2838" y="2203"/>
                      </a:lnTo>
                      <a:lnTo>
                        <a:pt x="2837" y="2201"/>
                      </a:lnTo>
                      <a:lnTo>
                        <a:pt x="2837" y="2198"/>
                      </a:lnTo>
                      <a:lnTo>
                        <a:pt x="2837" y="2197"/>
                      </a:lnTo>
                      <a:lnTo>
                        <a:pt x="2836" y="2195"/>
                      </a:lnTo>
                      <a:lnTo>
                        <a:pt x="2836" y="2188"/>
                      </a:lnTo>
                      <a:lnTo>
                        <a:pt x="2837" y="2187"/>
                      </a:lnTo>
                      <a:lnTo>
                        <a:pt x="2838" y="2187"/>
                      </a:lnTo>
                      <a:lnTo>
                        <a:pt x="2839" y="2184"/>
                      </a:lnTo>
                      <a:lnTo>
                        <a:pt x="2841" y="2177"/>
                      </a:lnTo>
                      <a:lnTo>
                        <a:pt x="2843" y="2173"/>
                      </a:lnTo>
                      <a:lnTo>
                        <a:pt x="2843" y="2170"/>
                      </a:lnTo>
                      <a:lnTo>
                        <a:pt x="2842" y="2169"/>
                      </a:lnTo>
                      <a:lnTo>
                        <a:pt x="2846" y="2163"/>
                      </a:lnTo>
                      <a:lnTo>
                        <a:pt x="2850" y="2160"/>
                      </a:lnTo>
                      <a:lnTo>
                        <a:pt x="2853" y="2159"/>
                      </a:lnTo>
                      <a:lnTo>
                        <a:pt x="2855" y="2156"/>
                      </a:lnTo>
                      <a:lnTo>
                        <a:pt x="2855" y="2154"/>
                      </a:lnTo>
                      <a:lnTo>
                        <a:pt x="2853" y="2154"/>
                      </a:lnTo>
                      <a:lnTo>
                        <a:pt x="2852" y="2153"/>
                      </a:lnTo>
                      <a:lnTo>
                        <a:pt x="2853" y="2153"/>
                      </a:lnTo>
                      <a:lnTo>
                        <a:pt x="2853" y="2151"/>
                      </a:lnTo>
                      <a:lnTo>
                        <a:pt x="2855" y="2151"/>
                      </a:lnTo>
                      <a:lnTo>
                        <a:pt x="2856" y="2153"/>
                      </a:lnTo>
                      <a:lnTo>
                        <a:pt x="2856" y="2155"/>
                      </a:lnTo>
                      <a:lnTo>
                        <a:pt x="2856" y="2156"/>
                      </a:lnTo>
                      <a:lnTo>
                        <a:pt x="2856" y="2160"/>
                      </a:lnTo>
                      <a:lnTo>
                        <a:pt x="2860" y="2164"/>
                      </a:lnTo>
                      <a:lnTo>
                        <a:pt x="2861" y="2164"/>
                      </a:lnTo>
                      <a:lnTo>
                        <a:pt x="2862" y="2163"/>
                      </a:lnTo>
                      <a:lnTo>
                        <a:pt x="2862" y="2162"/>
                      </a:lnTo>
                      <a:lnTo>
                        <a:pt x="2862" y="2155"/>
                      </a:lnTo>
                      <a:lnTo>
                        <a:pt x="2861" y="2153"/>
                      </a:lnTo>
                      <a:lnTo>
                        <a:pt x="2857" y="2141"/>
                      </a:lnTo>
                      <a:lnTo>
                        <a:pt x="2857" y="2139"/>
                      </a:lnTo>
                      <a:lnTo>
                        <a:pt x="2858" y="2135"/>
                      </a:lnTo>
                      <a:lnTo>
                        <a:pt x="2858" y="2131"/>
                      </a:lnTo>
                      <a:lnTo>
                        <a:pt x="2856" y="2126"/>
                      </a:lnTo>
                      <a:lnTo>
                        <a:pt x="2857" y="2121"/>
                      </a:lnTo>
                      <a:lnTo>
                        <a:pt x="2861" y="2108"/>
                      </a:lnTo>
                      <a:lnTo>
                        <a:pt x="2861" y="2107"/>
                      </a:lnTo>
                      <a:lnTo>
                        <a:pt x="2862" y="2107"/>
                      </a:lnTo>
                      <a:lnTo>
                        <a:pt x="2865" y="2104"/>
                      </a:lnTo>
                      <a:lnTo>
                        <a:pt x="2869" y="2103"/>
                      </a:lnTo>
                      <a:lnTo>
                        <a:pt x="2870" y="2103"/>
                      </a:lnTo>
                      <a:lnTo>
                        <a:pt x="2871" y="2103"/>
                      </a:lnTo>
                      <a:lnTo>
                        <a:pt x="2871" y="2104"/>
                      </a:lnTo>
                      <a:lnTo>
                        <a:pt x="2875" y="2111"/>
                      </a:lnTo>
                      <a:lnTo>
                        <a:pt x="2875" y="2112"/>
                      </a:lnTo>
                      <a:lnTo>
                        <a:pt x="2876" y="2113"/>
                      </a:lnTo>
                      <a:lnTo>
                        <a:pt x="2877" y="2113"/>
                      </a:lnTo>
                      <a:lnTo>
                        <a:pt x="2879" y="2111"/>
                      </a:lnTo>
                      <a:lnTo>
                        <a:pt x="2879" y="2109"/>
                      </a:lnTo>
                      <a:lnTo>
                        <a:pt x="2877" y="2108"/>
                      </a:lnTo>
                      <a:lnTo>
                        <a:pt x="2875" y="2106"/>
                      </a:lnTo>
                      <a:lnTo>
                        <a:pt x="2874" y="2102"/>
                      </a:lnTo>
                      <a:lnTo>
                        <a:pt x="2875" y="2102"/>
                      </a:lnTo>
                      <a:lnTo>
                        <a:pt x="2876" y="2103"/>
                      </a:lnTo>
                      <a:lnTo>
                        <a:pt x="2879" y="2106"/>
                      </a:lnTo>
                      <a:lnTo>
                        <a:pt x="2879" y="2107"/>
                      </a:lnTo>
                      <a:lnTo>
                        <a:pt x="2881" y="2106"/>
                      </a:lnTo>
                      <a:lnTo>
                        <a:pt x="2881" y="2104"/>
                      </a:lnTo>
                      <a:lnTo>
                        <a:pt x="2883" y="2103"/>
                      </a:lnTo>
                      <a:lnTo>
                        <a:pt x="2883" y="2104"/>
                      </a:lnTo>
                      <a:lnTo>
                        <a:pt x="2884" y="2107"/>
                      </a:lnTo>
                      <a:close/>
                      <a:moveTo>
                        <a:pt x="2930" y="2117"/>
                      </a:moveTo>
                      <a:lnTo>
                        <a:pt x="2931" y="2118"/>
                      </a:lnTo>
                      <a:lnTo>
                        <a:pt x="2931" y="2117"/>
                      </a:lnTo>
                      <a:lnTo>
                        <a:pt x="2932" y="2117"/>
                      </a:lnTo>
                      <a:lnTo>
                        <a:pt x="2944" y="2123"/>
                      </a:lnTo>
                      <a:lnTo>
                        <a:pt x="2946" y="2132"/>
                      </a:lnTo>
                      <a:lnTo>
                        <a:pt x="2947" y="2135"/>
                      </a:lnTo>
                      <a:lnTo>
                        <a:pt x="2946" y="2141"/>
                      </a:lnTo>
                      <a:lnTo>
                        <a:pt x="2945" y="2145"/>
                      </a:lnTo>
                      <a:lnTo>
                        <a:pt x="2945" y="2146"/>
                      </a:lnTo>
                      <a:lnTo>
                        <a:pt x="2946" y="2150"/>
                      </a:lnTo>
                      <a:lnTo>
                        <a:pt x="2947" y="2151"/>
                      </a:lnTo>
                      <a:lnTo>
                        <a:pt x="2949" y="2151"/>
                      </a:lnTo>
                      <a:lnTo>
                        <a:pt x="2950" y="2153"/>
                      </a:lnTo>
                      <a:lnTo>
                        <a:pt x="2951" y="2159"/>
                      </a:lnTo>
                      <a:lnTo>
                        <a:pt x="2951" y="2162"/>
                      </a:lnTo>
                      <a:lnTo>
                        <a:pt x="2951" y="2163"/>
                      </a:lnTo>
                      <a:lnTo>
                        <a:pt x="2954" y="2169"/>
                      </a:lnTo>
                      <a:lnTo>
                        <a:pt x="2955" y="2170"/>
                      </a:lnTo>
                      <a:lnTo>
                        <a:pt x="2955" y="2172"/>
                      </a:lnTo>
                      <a:lnTo>
                        <a:pt x="2955" y="2173"/>
                      </a:lnTo>
                      <a:lnTo>
                        <a:pt x="2954" y="2173"/>
                      </a:lnTo>
                      <a:lnTo>
                        <a:pt x="2955" y="2174"/>
                      </a:lnTo>
                      <a:lnTo>
                        <a:pt x="2955" y="2175"/>
                      </a:lnTo>
                      <a:lnTo>
                        <a:pt x="2955" y="2178"/>
                      </a:lnTo>
                      <a:lnTo>
                        <a:pt x="2956" y="2178"/>
                      </a:lnTo>
                      <a:lnTo>
                        <a:pt x="2956" y="2179"/>
                      </a:lnTo>
                      <a:lnTo>
                        <a:pt x="2958" y="2179"/>
                      </a:lnTo>
                      <a:lnTo>
                        <a:pt x="2956" y="2181"/>
                      </a:lnTo>
                      <a:lnTo>
                        <a:pt x="2956" y="2182"/>
                      </a:lnTo>
                      <a:lnTo>
                        <a:pt x="2951" y="2183"/>
                      </a:lnTo>
                      <a:lnTo>
                        <a:pt x="2950" y="2183"/>
                      </a:lnTo>
                      <a:lnTo>
                        <a:pt x="2949" y="2183"/>
                      </a:lnTo>
                      <a:lnTo>
                        <a:pt x="2945" y="2183"/>
                      </a:lnTo>
                      <a:lnTo>
                        <a:pt x="2942" y="2184"/>
                      </a:lnTo>
                      <a:lnTo>
                        <a:pt x="2937" y="2184"/>
                      </a:lnTo>
                      <a:lnTo>
                        <a:pt x="2936" y="2184"/>
                      </a:lnTo>
                      <a:lnTo>
                        <a:pt x="2933" y="2182"/>
                      </a:lnTo>
                      <a:lnTo>
                        <a:pt x="2927" y="2178"/>
                      </a:lnTo>
                      <a:lnTo>
                        <a:pt x="2927" y="2179"/>
                      </a:lnTo>
                      <a:lnTo>
                        <a:pt x="2924" y="2177"/>
                      </a:lnTo>
                      <a:lnTo>
                        <a:pt x="2924" y="2172"/>
                      </a:lnTo>
                      <a:lnTo>
                        <a:pt x="2926" y="2169"/>
                      </a:lnTo>
                      <a:lnTo>
                        <a:pt x="2930" y="2168"/>
                      </a:lnTo>
                      <a:lnTo>
                        <a:pt x="2927" y="2159"/>
                      </a:lnTo>
                      <a:lnTo>
                        <a:pt x="2926" y="2156"/>
                      </a:lnTo>
                      <a:lnTo>
                        <a:pt x="2924" y="2153"/>
                      </a:lnTo>
                      <a:lnTo>
                        <a:pt x="2924" y="2149"/>
                      </a:lnTo>
                      <a:lnTo>
                        <a:pt x="2924" y="2146"/>
                      </a:lnTo>
                      <a:lnTo>
                        <a:pt x="2926" y="2145"/>
                      </a:lnTo>
                      <a:lnTo>
                        <a:pt x="2926" y="2144"/>
                      </a:lnTo>
                      <a:lnTo>
                        <a:pt x="2926" y="2142"/>
                      </a:lnTo>
                      <a:lnTo>
                        <a:pt x="2926" y="2140"/>
                      </a:lnTo>
                      <a:lnTo>
                        <a:pt x="2924" y="2139"/>
                      </a:lnTo>
                      <a:lnTo>
                        <a:pt x="2921" y="2140"/>
                      </a:lnTo>
                      <a:lnTo>
                        <a:pt x="2919" y="2142"/>
                      </a:lnTo>
                      <a:lnTo>
                        <a:pt x="2919" y="2144"/>
                      </a:lnTo>
                      <a:lnTo>
                        <a:pt x="2919" y="2146"/>
                      </a:lnTo>
                      <a:lnTo>
                        <a:pt x="2919" y="2148"/>
                      </a:lnTo>
                      <a:lnTo>
                        <a:pt x="2921" y="2148"/>
                      </a:lnTo>
                      <a:lnTo>
                        <a:pt x="2922" y="2148"/>
                      </a:lnTo>
                      <a:lnTo>
                        <a:pt x="2922" y="2146"/>
                      </a:lnTo>
                      <a:lnTo>
                        <a:pt x="2923" y="2146"/>
                      </a:lnTo>
                      <a:lnTo>
                        <a:pt x="2923" y="2153"/>
                      </a:lnTo>
                      <a:lnTo>
                        <a:pt x="2922" y="2153"/>
                      </a:lnTo>
                      <a:lnTo>
                        <a:pt x="2921" y="2154"/>
                      </a:lnTo>
                      <a:lnTo>
                        <a:pt x="2919" y="2158"/>
                      </a:lnTo>
                      <a:lnTo>
                        <a:pt x="2921" y="2158"/>
                      </a:lnTo>
                      <a:lnTo>
                        <a:pt x="2923" y="2162"/>
                      </a:lnTo>
                      <a:lnTo>
                        <a:pt x="2926" y="2164"/>
                      </a:lnTo>
                      <a:lnTo>
                        <a:pt x="2926" y="2165"/>
                      </a:lnTo>
                      <a:lnTo>
                        <a:pt x="2923" y="2173"/>
                      </a:lnTo>
                      <a:lnTo>
                        <a:pt x="2922" y="2174"/>
                      </a:lnTo>
                      <a:lnTo>
                        <a:pt x="2921" y="2174"/>
                      </a:lnTo>
                      <a:lnTo>
                        <a:pt x="2919" y="2173"/>
                      </a:lnTo>
                      <a:lnTo>
                        <a:pt x="2919" y="2174"/>
                      </a:lnTo>
                      <a:lnTo>
                        <a:pt x="2919" y="2175"/>
                      </a:lnTo>
                      <a:lnTo>
                        <a:pt x="2918" y="2177"/>
                      </a:lnTo>
                      <a:lnTo>
                        <a:pt x="2916" y="2179"/>
                      </a:lnTo>
                      <a:lnTo>
                        <a:pt x="2912" y="2181"/>
                      </a:lnTo>
                      <a:lnTo>
                        <a:pt x="2904" y="2174"/>
                      </a:lnTo>
                      <a:lnTo>
                        <a:pt x="2904" y="2172"/>
                      </a:lnTo>
                      <a:lnTo>
                        <a:pt x="2904" y="2170"/>
                      </a:lnTo>
                      <a:lnTo>
                        <a:pt x="2903" y="2170"/>
                      </a:lnTo>
                      <a:lnTo>
                        <a:pt x="2902" y="2169"/>
                      </a:lnTo>
                      <a:lnTo>
                        <a:pt x="2900" y="2172"/>
                      </a:lnTo>
                      <a:lnTo>
                        <a:pt x="2898" y="2173"/>
                      </a:lnTo>
                      <a:lnTo>
                        <a:pt x="2894" y="2173"/>
                      </a:lnTo>
                      <a:lnTo>
                        <a:pt x="2893" y="2173"/>
                      </a:lnTo>
                      <a:lnTo>
                        <a:pt x="2889" y="2172"/>
                      </a:lnTo>
                      <a:lnTo>
                        <a:pt x="2886" y="2170"/>
                      </a:lnTo>
                      <a:lnTo>
                        <a:pt x="2886" y="2169"/>
                      </a:lnTo>
                      <a:lnTo>
                        <a:pt x="2885" y="2168"/>
                      </a:lnTo>
                      <a:lnTo>
                        <a:pt x="2888" y="2164"/>
                      </a:lnTo>
                      <a:lnTo>
                        <a:pt x="2889" y="2160"/>
                      </a:lnTo>
                      <a:lnTo>
                        <a:pt x="2889" y="2159"/>
                      </a:lnTo>
                      <a:lnTo>
                        <a:pt x="2890" y="2158"/>
                      </a:lnTo>
                      <a:lnTo>
                        <a:pt x="2890" y="2156"/>
                      </a:lnTo>
                      <a:lnTo>
                        <a:pt x="2891" y="2156"/>
                      </a:lnTo>
                      <a:lnTo>
                        <a:pt x="2891" y="2155"/>
                      </a:lnTo>
                      <a:lnTo>
                        <a:pt x="2893" y="2153"/>
                      </a:lnTo>
                      <a:lnTo>
                        <a:pt x="2893" y="2151"/>
                      </a:lnTo>
                      <a:lnTo>
                        <a:pt x="2894" y="2149"/>
                      </a:lnTo>
                      <a:lnTo>
                        <a:pt x="2893" y="2148"/>
                      </a:lnTo>
                      <a:lnTo>
                        <a:pt x="2893" y="2146"/>
                      </a:lnTo>
                      <a:lnTo>
                        <a:pt x="2893" y="2145"/>
                      </a:lnTo>
                      <a:lnTo>
                        <a:pt x="2894" y="2142"/>
                      </a:lnTo>
                      <a:lnTo>
                        <a:pt x="2895" y="2141"/>
                      </a:lnTo>
                      <a:lnTo>
                        <a:pt x="2895" y="2140"/>
                      </a:lnTo>
                      <a:lnTo>
                        <a:pt x="2898" y="2136"/>
                      </a:lnTo>
                      <a:lnTo>
                        <a:pt x="2899" y="2135"/>
                      </a:lnTo>
                      <a:lnTo>
                        <a:pt x="2900" y="2132"/>
                      </a:lnTo>
                      <a:lnTo>
                        <a:pt x="2900" y="2131"/>
                      </a:lnTo>
                      <a:lnTo>
                        <a:pt x="2902" y="2130"/>
                      </a:lnTo>
                      <a:lnTo>
                        <a:pt x="2903" y="2126"/>
                      </a:lnTo>
                      <a:lnTo>
                        <a:pt x="2902" y="2126"/>
                      </a:lnTo>
                      <a:lnTo>
                        <a:pt x="2900" y="2127"/>
                      </a:lnTo>
                      <a:lnTo>
                        <a:pt x="2898" y="2127"/>
                      </a:lnTo>
                      <a:lnTo>
                        <a:pt x="2897" y="2127"/>
                      </a:lnTo>
                      <a:lnTo>
                        <a:pt x="2897" y="2126"/>
                      </a:lnTo>
                      <a:lnTo>
                        <a:pt x="2895" y="2125"/>
                      </a:lnTo>
                      <a:lnTo>
                        <a:pt x="2893" y="2121"/>
                      </a:lnTo>
                      <a:lnTo>
                        <a:pt x="2893" y="2118"/>
                      </a:lnTo>
                      <a:lnTo>
                        <a:pt x="2893" y="2112"/>
                      </a:lnTo>
                      <a:lnTo>
                        <a:pt x="2894" y="2112"/>
                      </a:lnTo>
                      <a:lnTo>
                        <a:pt x="2895" y="2107"/>
                      </a:lnTo>
                      <a:lnTo>
                        <a:pt x="2894" y="2103"/>
                      </a:lnTo>
                      <a:lnTo>
                        <a:pt x="2891" y="2097"/>
                      </a:lnTo>
                      <a:lnTo>
                        <a:pt x="2894" y="2094"/>
                      </a:lnTo>
                      <a:lnTo>
                        <a:pt x="2895" y="2093"/>
                      </a:lnTo>
                      <a:lnTo>
                        <a:pt x="2903" y="2094"/>
                      </a:lnTo>
                      <a:lnTo>
                        <a:pt x="2909" y="2099"/>
                      </a:lnTo>
                      <a:lnTo>
                        <a:pt x="2912" y="2102"/>
                      </a:lnTo>
                      <a:lnTo>
                        <a:pt x="2917" y="2104"/>
                      </a:lnTo>
                      <a:lnTo>
                        <a:pt x="2921" y="2109"/>
                      </a:lnTo>
                      <a:lnTo>
                        <a:pt x="2924" y="2113"/>
                      </a:lnTo>
                      <a:lnTo>
                        <a:pt x="2928" y="2117"/>
                      </a:lnTo>
                      <a:lnTo>
                        <a:pt x="2930" y="2117"/>
                      </a:lnTo>
                      <a:close/>
                      <a:moveTo>
                        <a:pt x="1095" y="797"/>
                      </a:moveTo>
                      <a:lnTo>
                        <a:pt x="1091" y="799"/>
                      </a:lnTo>
                      <a:lnTo>
                        <a:pt x="1082" y="798"/>
                      </a:lnTo>
                      <a:lnTo>
                        <a:pt x="1084" y="797"/>
                      </a:lnTo>
                      <a:lnTo>
                        <a:pt x="1084" y="794"/>
                      </a:lnTo>
                      <a:lnTo>
                        <a:pt x="1082" y="794"/>
                      </a:lnTo>
                      <a:lnTo>
                        <a:pt x="1081" y="792"/>
                      </a:lnTo>
                      <a:lnTo>
                        <a:pt x="1078" y="789"/>
                      </a:lnTo>
                      <a:lnTo>
                        <a:pt x="1080" y="788"/>
                      </a:lnTo>
                      <a:lnTo>
                        <a:pt x="1081" y="787"/>
                      </a:lnTo>
                      <a:lnTo>
                        <a:pt x="1082" y="787"/>
                      </a:lnTo>
                      <a:lnTo>
                        <a:pt x="1084" y="787"/>
                      </a:lnTo>
                      <a:lnTo>
                        <a:pt x="1087" y="789"/>
                      </a:lnTo>
                      <a:lnTo>
                        <a:pt x="1089" y="789"/>
                      </a:lnTo>
                      <a:lnTo>
                        <a:pt x="1089" y="790"/>
                      </a:lnTo>
                      <a:lnTo>
                        <a:pt x="1090" y="792"/>
                      </a:lnTo>
                      <a:lnTo>
                        <a:pt x="1091" y="793"/>
                      </a:lnTo>
                      <a:lnTo>
                        <a:pt x="1096" y="796"/>
                      </a:lnTo>
                      <a:lnTo>
                        <a:pt x="1095" y="797"/>
                      </a:lnTo>
                      <a:close/>
                      <a:moveTo>
                        <a:pt x="2811" y="2041"/>
                      </a:moveTo>
                      <a:lnTo>
                        <a:pt x="2810" y="2043"/>
                      </a:lnTo>
                      <a:lnTo>
                        <a:pt x="2809" y="2045"/>
                      </a:lnTo>
                      <a:lnTo>
                        <a:pt x="2809" y="2046"/>
                      </a:lnTo>
                      <a:lnTo>
                        <a:pt x="2810" y="2045"/>
                      </a:lnTo>
                      <a:lnTo>
                        <a:pt x="2811" y="2045"/>
                      </a:lnTo>
                      <a:lnTo>
                        <a:pt x="2811" y="2046"/>
                      </a:lnTo>
                      <a:lnTo>
                        <a:pt x="2810" y="2047"/>
                      </a:lnTo>
                      <a:lnTo>
                        <a:pt x="2809" y="2050"/>
                      </a:lnTo>
                      <a:lnTo>
                        <a:pt x="2808" y="2051"/>
                      </a:lnTo>
                      <a:lnTo>
                        <a:pt x="2801" y="2057"/>
                      </a:lnTo>
                      <a:lnTo>
                        <a:pt x="2800" y="2057"/>
                      </a:lnTo>
                      <a:lnTo>
                        <a:pt x="2799" y="2056"/>
                      </a:lnTo>
                      <a:lnTo>
                        <a:pt x="2794" y="2056"/>
                      </a:lnTo>
                      <a:lnTo>
                        <a:pt x="2794" y="2055"/>
                      </a:lnTo>
                      <a:lnTo>
                        <a:pt x="2792" y="2056"/>
                      </a:lnTo>
                      <a:lnTo>
                        <a:pt x="2789" y="2056"/>
                      </a:lnTo>
                      <a:lnTo>
                        <a:pt x="2787" y="2055"/>
                      </a:lnTo>
                      <a:lnTo>
                        <a:pt x="2787" y="2054"/>
                      </a:lnTo>
                      <a:lnTo>
                        <a:pt x="2790" y="2051"/>
                      </a:lnTo>
                      <a:lnTo>
                        <a:pt x="2792" y="2047"/>
                      </a:lnTo>
                      <a:lnTo>
                        <a:pt x="2794" y="2045"/>
                      </a:lnTo>
                      <a:lnTo>
                        <a:pt x="2796" y="2043"/>
                      </a:lnTo>
                      <a:lnTo>
                        <a:pt x="2797" y="2043"/>
                      </a:lnTo>
                      <a:lnTo>
                        <a:pt x="2799" y="2043"/>
                      </a:lnTo>
                      <a:lnTo>
                        <a:pt x="2803" y="2041"/>
                      </a:lnTo>
                      <a:lnTo>
                        <a:pt x="2801" y="2038"/>
                      </a:lnTo>
                      <a:lnTo>
                        <a:pt x="2800" y="2037"/>
                      </a:lnTo>
                      <a:lnTo>
                        <a:pt x="2799" y="2037"/>
                      </a:lnTo>
                      <a:lnTo>
                        <a:pt x="2799" y="2034"/>
                      </a:lnTo>
                      <a:lnTo>
                        <a:pt x="2801" y="2028"/>
                      </a:lnTo>
                      <a:lnTo>
                        <a:pt x="2804" y="2023"/>
                      </a:lnTo>
                      <a:lnTo>
                        <a:pt x="2804" y="2020"/>
                      </a:lnTo>
                      <a:lnTo>
                        <a:pt x="2804" y="2019"/>
                      </a:lnTo>
                      <a:lnTo>
                        <a:pt x="2805" y="2018"/>
                      </a:lnTo>
                      <a:lnTo>
                        <a:pt x="2810" y="2020"/>
                      </a:lnTo>
                      <a:lnTo>
                        <a:pt x="2811" y="2022"/>
                      </a:lnTo>
                      <a:lnTo>
                        <a:pt x="2811" y="2023"/>
                      </a:lnTo>
                      <a:lnTo>
                        <a:pt x="2813" y="2024"/>
                      </a:lnTo>
                      <a:lnTo>
                        <a:pt x="2811" y="2024"/>
                      </a:lnTo>
                      <a:lnTo>
                        <a:pt x="2811" y="2026"/>
                      </a:lnTo>
                      <a:lnTo>
                        <a:pt x="2810" y="2029"/>
                      </a:lnTo>
                      <a:lnTo>
                        <a:pt x="2811" y="2032"/>
                      </a:lnTo>
                      <a:lnTo>
                        <a:pt x="2811" y="2033"/>
                      </a:lnTo>
                      <a:lnTo>
                        <a:pt x="2811" y="2034"/>
                      </a:lnTo>
                      <a:lnTo>
                        <a:pt x="2811" y="2036"/>
                      </a:lnTo>
                      <a:lnTo>
                        <a:pt x="2811" y="2037"/>
                      </a:lnTo>
                      <a:lnTo>
                        <a:pt x="2811" y="2041"/>
                      </a:lnTo>
                      <a:close/>
                      <a:moveTo>
                        <a:pt x="2843" y="2017"/>
                      </a:moveTo>
                      <a:lnTo>
                        <a:pt x="2844" y="2018"/>
                      </a:lnTo>
                      <a:lnTo>
                        <a:pt x="2846" y="2019"/>
                      </a:lnTo>
                      <a:lnTo>
                        <a:pt x="2847" y="2018"/>
                      </a:lnTo>
                      <a:lnTo>
                        <a:pt x="2848" y="2019"/>
                      </a:lnTo>
                      <a:lnTo>
                        <a:pt x="2850" y="2023"/>
                      </a:lnTo>
                      <a:lnTo>
                        <a:pt x="2848" y="2024"/>
                      </a:lnTo>
                      <a:lnTo>
                        <a:pt x="2848" y="2026"/>
                      </a:lnTo>
                      <a:lnTo>
                        <a:pt x="2852" y="2031"/>
                      </a:lnTo>
                      <a:lnTo>
                        <a:pt x="2853" y="2031"/>
                      </a:lnTo>
                      <a:lnTo>
                        <a:pt x="2855" y="2031"/>
                      </a:lnTo>
                      <a:lnTo>
                        <a:pt x="2860" y="2033"/>
                      </a:lnTo>
                      <a:lnTo>
                        <a:pt x="2862" y="2034"/>
                      </a:lnTo>
                      <a:lnTo>
                        <a:pt x="2864" y="2037"/>
                      </a:lnTo>
                      <a:lnTo>
                        <a:pt x="2864" y="2045"/>
                      </a:lnTo>
                      <a:lnTo>
                        <a:pt x="2861" y="2050"/>
                      </a:lnTo>
                      <a:lnTo>
                        <a:pt x="2860" y="2050"/>
                      </a:lnTo>
                      <a:lnTo>
                        <a:pt x="2860" y="2048"/>
                      </a:lnTo>
                      <a:lnTo>
                        <a:pt x="2858" y="2045"/>
                      </a:lnTo>
                      <a:lnTo>
                        <a:pt x="2856" y="2043"/>
                      </a:lnTo>
                      <a:lnTo>
                        <a:pt x="2855" y="2042"/>
                      </a:lnTo>
                      <a:lnTo>
                        <a:pt x="2855" y="2043"/>
                      </a:lnTo>
                      <a:lnTo>
                        <a:pt x="2853" y="2045"/>
                      </a:lnTo>
                      <a:lnTo>
                        <a:pt x="2853" y="2046"/>
                      </a:lnTo>
                      <a:lnTo>
                        <a:pt x="2855" y="2046"/>
                      </a:lnTo>
                      <a:lnTo>
                        <a:pt x="2856" y="2048"/>
                      </a:lnTo>
                      <a:lnTo>
                        <a:pt x="2857" y="2052"/>
                      </a:lnTo>
                      <a:lnTo>
                        <a:pt x="2857" y="2054"/>
                      </a:lnTo>
                      <a:lnTo>
                        <a:pt x="2852" y="2076"/>
                      </a:lnTo>
                      <a:lnTo>
                        <a:pt x="2851" y="2081"/>
                      </a:lnTo>
                      <a:lnTo>
                        <a:pt x="2850" y="2087"/>
                      </a:lnTo>
                      <a:lnTo>
                        <a:pt x="2848" y="2088"/>
                      </a:lnTo>
                      <a:lnTo>
                        <a:pt x="2848" y="2090"/>
                      </a:lnTo>
                      <a:lnTo>
                        <a:pt x="2848" y="2094"/>
                      </a:lnTo>
                      <a:lnTo>
                        <a:pt x="2846" y="2099"/>
                      </a:lnTo>
                      <a:lnTo>
                        <a:pt x="2846" y="2103"/>
                      </a:lnTo>
                      <a:lnTo>
                        <a:pt x="2846" y="2106"/>
                      </a:lnTo>
                      <a:lnTo>
                        <a:pt x="2843" y="2115"/>
                      </a:lnTo>
                      <a:lnTo>
                        <a:pt x="2842" y="2121"/>
                      </a:lnTo>
                      <a:lnTo>
                        <a:pt x="2841" y="2125"/>
                      </a:lnTo>
                      <a:lnTo>
                        <a:pt x="2836" y="2132"/>
                      </a:lnTo>
                      <a:lnTo>
                        <a:pt x="2834" y="2134"/>
                      </a:lnTo>
                      <a:lnTo>
                        <a:pt x="2833" y="2132"/>
                      </a:lnTo>
                      <a:lnTo>
                        <a:pt x="2832" y="2135"/>
                      </a:lnTo>
                      <a:lnTo>
                        <a:pt x="2830" y="2137"/>
                      </a:lnTo>
                      <a:lnTo>
                        <a:pt x="2830" y="2139"/>
                      </a:lnTo>
                      <a:lnTo>
                        <a:pt x="2830" y="2141"/>
                      </a:lnTo>
                      <a:lnTo>
                        <a:pt x="2828" y="2148"/>
                      </a:lnTo>
                      <a:lnTo>
                        <a:pt x="2824" y="2158"/>
                      </a:lnTo>
                      <a:lnTo>
                        <a:pt x="2823" y="2160"/>
                      </a:lnTo>
                      <a:lnTo>
                        <a:pt x="2822" y="2163"/>
                      </a:lnTo>
                      <a:lnTo>
                        <a:pt x="2817" y="2169"/>
                      </a:lnTo>
                      <a:lnTo>
                        <a:pt x="2817" y="2172"/>
                      </a:lnTo>
                      <a:lnTo>
                        <a:pt x="2815" y="2172"/>
                      </a:lnTo>
                      <a:lnTo>
                        <a:pt x="2815" y="2173"/>
                      </a:lnTo>
                      <a:lnTo>
                        <a:pt x="2814" y="2173"/>
                      </a:lnTo>
                      <a:lnTo>
                        <a:pt x="2813" y="2170"/>
                      </a:lnTo>
                      <a:lnTo>
                        <a:pt x="2810" y="2162"/>
                      </a:lnTo>
                      <a:lnTo>
                        <a:pt x="2811" y="2156"/>
                      </a:lnTo>
                      <a:lnTo>
                        <a:pt x="2811" y="2153"/>
                      </a:lnTo>
                      <a:lnTo>
                        <a:pt x="2810" y="2145"/>
                      </a:lnTo>
                      <a:lnTo>
                        <a:pt x="2809" y="2141"/>
                      </a:lnTo>
                      <a:lnTo>
                        <a:pt x="2810" y="2134"/>
                      </a:lnTo>
                      <a:lnTo>
                        <a:pt x="2810" y="2128"/>
                      </a:lnTo>
                      <a:lnTo>
                        <a:pt x="2810" y="2125"/>
                      </a:lnTo>
                      <a:lnTo>
                        <a:pt x="2810" y="2122"/>
                      </a:lnTo>
                      <a:lnTo>
                        <a:pt x="2811" y="2120"/>
                      </a:lnTo>
                      <a:lnTo>
                        <a:pt x="2813" y="2118"/>
                      </a:lnTo>
                      <a:lnTo>
                        <a:pt x="2815" y="2118"/>
                      </a:lnTo>
                      <a:lnTo>
                        <a:pt x="2817" y="2118"/>
                      </a:lnTo>
                      <a:lnTo>
                        <a:pt x="2818" y="2120"/>
                      </a:lnTo>
                      <a:lnTo>
                        <a:pt x="2819" y="2118"/>
                      </a:lnTo>
                      <a:lnTo>
                        <a:pt x="2819" y="2117"/>
                      </a:lnTo>
                      <a:lnTo>
                        <a:pt x="2819" y="2116"/>
                      </a:lnTo>
                      <a:lnTo>
                        <a:pt x="2818" y="2115"/>
                      </a:lnTo>
                      <a:lnTo>
                        <a:pt x="2817" y="2115"/>
                      </a:lnTo>
                      <a:lnTo>
                        <a:pt x="2815" y="2115"/>
                      </a:lnTo>
                      <a:lnTo>
                        <a:pt x="2813" y="2116"/>
                      </a:lnTo>
                      <a:lnTo>
                        <a:pt x="2811" y="2116"/>
                      </a:lnTo>
                      <a:lnTo>
                        <a:pt x="2810" y="2116"/>
                      </a:lnTo>
                      <a:lnTo>
                        <a:pt x="2810" y="2115"/>
                      </a:lnTo>
                      <a:lnTo>
                        <a:pt x="2810" y="2109"/>
                      </a:lnTo>
                      <a:lnTo>
                        <a:pt x="2810" y="2106"/>
                      </a:lnTo>
                      <a:lnTo>
                        <a:pt x="2808" y="2103"/>
                      </a:lnTo>
                      <a:lnTo>
                        <a:pt x="2806" y="2101"/>
                      </a:lnTo>
                      <a:lnTo>
                        <a:pt x="2805" y="2097"/>
                      </a:lnTo>
                      <a:lnTo>
                        <a:pt x="2805" y="2094"/>
                      </a:lnTo>
                      <a:lnTo>
                        <a:pt x="2806" y="2094"/>
                      </a:lnTo>
                      <a:lnTo>
                        <a:pt x="2808" y="2094"/>
                      </a:lnTo>
                      <a:lnTo>
                        <a:pt x="2809" y="2094"/>
                      </a:lnTo>
                      <a:lnTo>
                        <a:pt x="2809" y="2093"/>
                      </a:lnTo>
                      <a:lnTo>
                        <a:pt x="2808" y="2092"/>
                      </a:lnTo>
                      <a:lnTo>
                        <a:pt x="2805" y="2090"/>
                      </a:lnTo>
                      <a:lnTo>
                        <a:pt x="2803" y="2089"/>
                      </a:lnTo>
                      <a:lnTo>
                        <a:pt x="2804" y="2085"/>
                      </a:lnTo>
                      <a:lnTo>
                        <a:pt x="2804" y="2084"/>
                      </a:lnTo>
                      <a:lnTo>
                        <a:pt x="2810" y="2078"/>
                      </a:lnTo>
                      <a:lnTo>
                        <a:pt x="2811" y="2078"/>
                      </a:lnTo>
                      <a:lnTo>
                        <a:pt x="2813" y="2076"/>
                      </a:lnTo>
                      <a:lnTo>
                        <a:pt x="2813" y="2074"/>
                      </a:lnTo>
                      <a:lnTo>
                        <a:pt x="2813" y="2071"/>
                      </a:lnTo>
                      <a:lnTo>
                        <a:pt x="2814" y="2067"/>
                      </a:lnTo>
                      <a:lnTo>
                        <a:pt x="2815" y="2066"/>
                      </a:lnTo>
                      <a:lnTo>
                        <a:pt x="2817" y="2067"/>
                      </a:lnTo>
                      <a:lnTo>
                        <a:pt x="2818" y="2067"/>
                      </a:lnTo>
                      <a:lnTo>
                        <a:pt x="2818" y="2066"/>
                      </a:lnTo>
                      <a:lnTo>
                        <a:pt x="2820" y="2064"/>
                      </a:lnTo>
                      <a:lnTo>
                        <a:pt x="2819" y="2062"/>
                      </a:lnTo>
                      <a:lnTo>
                        <a:pt x="2818" y="2062"/>
                      </a:lnTo>
                      <a:lnTo>
                        <a:pt x="2817" y="2061"/>
                      </a:lnTo>
                      <a:lnTo>
                        <a:pt x="2818" y="2061"/>
                      </a:lnTo>
                      <a:lnTo>
                        <a:pt x="2818" y="2060"/>
                      </a:lnTo>
                      <a:lnTo>
                        <a:pt x="2819" y="2060"/>
                      </a:lnTo>
                      <a:lnTo>
                        <a:pt x="2819" y="2057"/>
                      </a:lnTo>
                      <a:lnTo>
                        <a:pt x="2818" y="2056"/>
                      </a:lnTo>
                      <a:lnTo>
                        <a:pt x="2818" y="2055"/>
                      </a:lnTo>
                      <a:lnTo>
                        <a:pt x="2819" y="2054"/>
                      </a:lnTo>
                      <a:lnTo>
                        <a:pt x="2819" y="2052"/>
                      </a:lnTo>
                      <a:lnTo>
                        <a:pt x="2820" y="2051"/>
                      </a:lnTo>
                      <a:lnTo>
                        <a:pt x="2820" y="2050"/>
                      </a:lnTo>
                      <a:lnTo>
                        <a:pt x="2820" y="2047"/>
                      </a:lnTo>
                      <a:lnTo>
                        <a:pt x="2823" y="2046"/>
                      </a:lnTo>
                      <a:lnTo>
                        <a:pt x="2824" y="2046"/>
                      </a:lnTo>
                      <a:lnTo>
                        <a:pt x="2824" y="2045"/>
                      </a:lnTo>
                      <a:lnTo>
                        <a:pt x="2825" y="2042"/>
                      </a:lnTo>
                      <a:lnTo>
                        <a:pt x="2827" y="2042"/>
                      </a:lnTo>
                      <a:lnTo>
                        <a:pt x="2828" y="2041"/>
                      </a:lnTo>
                      <a:lnTo>
                        <a:pt x="2825" y="2040"/>
                      </a:lnTo>
                      <a:lnTo>
                        <a:pt x="2824" y="2038"/>
                      </a:lnTo>
                      <a:lnTo>
                        <a:pt x="2823" y="2038"/>
                      </a:lnTo>
                      <a:lnTo>
                        <a:pt x="2822" y="2037"/>
                      </a:lnTo>
                      <a:lnTo>
                        <a:pt x="2820" y="2036"/>
                      </a:lnTo>
                      <a:lnTo>
                        <a:pt x="2819" y="2037"/>
                      </a:lnTo>
                      <a:lnTo>
                        <a:pt x="2817" y="2037"/>
                      </a:lnTo>
                      <a:lnTo>
                        <a:pt x="2817" y="2036"/>
                      </a:lnTo>
                      <a:lnTo>
                        <a:pt x="2817" y="2034"/>
                      </a:lnTo>
                      <a:lnTo>
                        <a:pt x="2817" y="2031"/>
                      </a:lnTo>
                      <a:lnTo>
                        <a:pt x="2817" y="2029"/>
                      </a:lnTo>
                      <a:lnTo>
                        <a:pt x="2817" y="2028"/>
                      </a:lnTo>
                      <a:lnTo>
                        <a:pt x="2815" y="2027"/>
                      </a:lnTo>
                      <a:lnTo>
                        <a:pt x="2815" y="2026"/>
                      </a:lnTo>
                      <a:lnTo>
                        <a:pt x="2814" y="2023"/>
                      </a:lnTo>
                      <a:lnTo>
                        <a:pt x="2814" y="2022"/>
                      </a:lnTo>
                      <a:lnTo>
                        <a:pt x="2814" y="2020"/>
                      </a:lnTo>
                      <a:lnTo>
                        <a:pt x="2814" y="2019"/>
                      </a:lnTo>
                      <a:lnTo>
                        <a:pt x="2815" y="2019"/>
                      </a:lnTo>
                      <a:lnTo>
                        <a:pt x="2817" y="2019"/>
                      </a:lnTo>
                      <a:lnTo>
                        <a:pt x="2818" y="2020"/>
                      </a:lnTo>
                      <a:lnTo>
                        <a:pt x="2819" y="2019"/>
                      </a:lnTo>
                      <a:lnTo>
                        <a:pt x="2819" y="2018"/>
                      </a:lnTo>
                      <a:lnTo>
                        <a:pt x="2820" y="2018"/>
                      </a:lnTo>
                      <a:lnTo>
                        <a:pt x="2822" y="2017"/>
                      </a:lnTo>
                      <a:lnTo>
                        <a:pt x="2823" y="2017"/>
                      </a:lnTo>
                      <a:lnTo>
                        <a:pt x="2824" y="2017"/>
                      </a:lnTo>
                      <a:lnTo>
                        <a:pt x="2825" y="2017"/>
                      </a:lnTo>
                      <a:lnTo>
                        <a:pt x="2825" y="2015"/>
                      </a:lnTo>
                      <a:lnTo>
                        <a:pt x="2827" y="2014"/>
                      </a:lnTo>
                      <a:lnTo>
                        <a:pt x="2827" y="2015"/>
                      </a:lnTo>
                      <a:lnTo>
                        <a:pt x="2828" y="2014"/>
                      </a:lnTo>
                      <a:lnTo>
                        <a:pt x="2829" y="2012"/>
                      </a:lnTo>
                      <a:lnTo>
                        <a:pt x="2830" y="2008"/>
                      </a:lnTo>
                      <a:lnTo>
                        <a:pt x="2832" y="2009"/>
                      </a:lnTo>
                      <a:lnTo>
                        <a:pt x="2834" y="2008"/>
                      </a:lnTo>
                      <a:lnTo>
                        <a:pt x="2838" y="2005"/>
                      </a:lnTo>
                      <a:lnTo>
                        <a:pt x="2839" y="2005"/>
                      </a:lnTo>
                      <a:lnTo>
                        <a:pt x="2843" y="2009"/>
                      </a:lnTo>
                      <a:lnTo>
                        <a:pt x="2843" y="2012"/>
                      </a:lnTo>
                      <a:lnTo>
                        <a:pt x="2844" y="2014"/>
                      </a:lnTo>
                      <a:lnTo>
                        <a:pt x="2843" y="2015"/>
                      </a:lnTo>
                      <a:lnTo>
                        <a:pt x="2843" y="2017"/>
                      </a:lnTo>
                      <a:close/>
                      <a:moveTo>
                        <a:pt x="1932" y="1421"/>
                      </a:moveTo>
                      <a:lnTo>
                        <a:pt x="1934" y="1425"/>
                      </a:lnTo>
                      <a:lnTo>
                        <a:pt x="1935" y="1425"/>
                      </a:lnTo>
                      <a:lnTo>
                        <a:pt x="1937" y="1425"/>
                      </a:lnTo>
                      <a:lnTo>
                        <a:pt x="1944" y="1432"/>
                      </a:lnTo>
                      <a:lnTo>
                        <a:pt x="1945" y="1431"/>
                      </a:lnTo>
                      <a:lnTo>
                        <a:pt x="1947" y="1428"/>
                      </a:lnTo>
                      <a:lnTo>
                        <a:pt x="1949" y="1427"/>
                      </a:lnTo>
                      <a:lnTo>
                        <a:pt x="1950" y="1427"/>
                      </a:lnTo>
                      <a:lnTo>
                        <a:pt x="1955" y="1432"/>
                      </a:lnTo>
                      <a:lnTo>
                        <a:pt x="1951" y="1436"/>
                      </a:lnTo>
                      <a:lnTo>
                        <a:pt x="1950" y="1436"/>
                      </a:lnTo>
                      <a:lnTo>
                        <a:pt x="1945" y="1437"/>
                      </a:lnTo>
                      <a:lnTo>
                        <a:pt x="1944" y="1437"/>
                      </a:lnTo>
                      <a:lnTo>
                        <a:pt x="1936" y="1440"/>
                      </a:lnTo>
                      <a:lnTo>
                        <a:pt x="1935" y="1440"/>
                      </a:lnTo>
                      <a:lnTo>
                        <a:pt x="1934" y="1442"/>
                      </a:lnTo>
                      <a:lnTo>
                        <a:pt x="1931" y="1445"/>
                      </a:lnTo>
                      <a:lnTo>
                        <a:pt x="1930" y="1447"/>
                      </a:lnTo>
                      <a:lnTo>
                        <a:pt x="1930" y="1449"/>
                      </a:lnTo>
                      <a:lnTo>
                        <a:pt x="1930" y="1450"/>
                      </a:lnTo>
                      <a:lnTo>
                        <a:pt x="1931" y="1451"/>
                      </a:lnTo>
                      <a:lnTo>
                        <a:pt x="1932" y="1450"/>
                      </a:lnTo>
                      <a:lnTo>
                        <a:pt x="1934" y="1447"/>
                      </a:lnTo>
                      <a:lnTo>
                        <a:pt x="1937" y="1444"/>
                      </a:lnTo>
                      <a:lnTo>
                        <a:pt x="1939" y="1442"/>
                      </a:lnTo>
                      <a:lnTo>
                        <a:pt x="1940" y="1442"/>
                      </a:lnTo>
                      <a:lnTo>
                        <a:pt x="1942" y="1442"/>
                      </a:lnTo>
                      <a:lnTo>
                        <a:pt x="1942" y="1445"/>
                      </a:lnTo>
                      <a:lnTo>
                        <a:pt x="1944" y="1446"/>
                      </a:lnTo>
                      <a:lnTo>
                        <a:pt x="1950" y="1446"/>
                      </a:lnTo>
                      <a:lnTo>
                        <a:pt x="1953" y="1445"/>
                      </a:lnTo>
                      <a:lnTo>
                        <a:pt x="1953" y="1444"/>
                      </a:lnTo>
                      <a:lnTo>
                        <a:pt x="1953" y="1442"/>
                      </a:lnTo>
                      <a:lnTo>
                        <a:pt x="1954" y="1442"/>
                      </a:lnTo>
                      <a:lnTo>
                        <a:pt x="1954" y="1441"/>
                      </a:lnTo>
                      <a:lnTo>
                        <a:pt x="1958" y="1442"/>
                      </a:lnTo>
                      <a:lnTo>
                        <a:pt x="1956" y="1445"/>
                      </a:lnTo>
                      <a:lnTo>
                        <a:pt x="1956" y="1446"/>
                      </a:lnTo>
                      <a:lnTo>
                        <a:pt x="1958" y="1446"/>
                      </a:lnTo>
                      <a:lnTo>
                        <a:pt x="1959" y="1446"/>
                      </a:lnTo>
                      <a:lnTo>
                        <a:pt x="1963" y="1445"/>
                      </a:lnTo>
                      <a:lnTo>
                        <a:pt x="1965" y="1444"/>
                      </a:lnTo>
                      <a:lnTo>
                        <a:pt x="1968" y="1444"/>
                      </a:lnTo>
                      <a:lnTo>
                        <a:pt x="1969" y="1444"/>
                      </a:lnTo>
                      <a:lnTo>
                        <a:pt x="1969" y="1445"/>
                      </a:lnTo>
                      <a:lnTo>
                        <a:pt x="1967" y="1446"/>
                      </a:lnTo>
                      <a:lnTo>
                        <a:pt x="1965" y="1446"/>
                      </a:lnTo>
                      <a:lnTo>
                        <a:pt x="1965" y="1447"/>
                      </a:lnTo>
                      <a:lnTo>
                        <a:pt x="1967" y="1450"/>
                      </a:lnTo>
                      <a:lnTo>
                        <a:pt x="1968" y="1450"/>
                      </a:lnTo>
                      <a:lnTo>
                        <a:pt x="1969" y="1452"/>
                      </a:lnTo>
                      <a:lnTo>
                        <a:pt x="1968" y="1454"/>
                      </a:lnTo>
                      <a:lnTo>
                        <a:pt x="1965" y="1455"/>
                      </a:lnTo>
                      <a:lnTo>
                        <a:pt x="1965" y="1454"/>
                      </a:lnTo>
                      <a:lnTo>
                        <a:pt x="1965" y="1452"/>
                      </a:lnTo>
                      <a:lnTo>
                        <a:pt x="1964" y="1452"/>
                      </a:lnTo>
                      <a:lnTo>
                        <a:pt x="1964" y="1451"/>
                      </a:lnTo>
                      <a:lnTo>
                        <a:pt x="1963" y="1450"/>
                      </a:lnTo>
                      <a:lnTo>
                        <a:pt x="1960" y="1450"/>
                      </a:lnTo>
                      <a:lnTo>
                        <a:pt x="1958" y="1458"/>
                      </a:lnTo>
                      <a:lnTo>
                        <a:pt x="1958" y="1459"/>
                      </a:lnTo>
                      <a:lnTo>
                        <a:pt x="1961" y="1460"/>
                      </a:lnTo>
                      <a:lnTo>
                        <a:pt x="1963" y="1460"/>
                      </a:lnTo>
                      <a:lnTo>
                        <a:pt x="1963" y="1461"/>
                      </a:lnTo>
                      <a:lnTo>
                        <a:pt x="1961" y="1465"/>
                      </a:lnTo>
                      <a:lnTo>
                        <a:pt x="1960" y="1466"/>
                      </a:lnTo>
                      <a:lnTo>
                        <a:pt x="1958" y="1466"/>
                      </a:lnTo>
                      <a:lnTo>
                        <a:pt x="1959" y="1466"/>
                      </a:lnTo>
                      <a:lnTo>
                        <a:pt x="1959" y="1465"/>
                      </a:lnTo>
                      <a:lnTo>
                        <a:pt x="1958" y="1464"/>
                      </a:lnTo>
                      <a:lnTo>
                        <a:pt x="1954" y="1461"/>
                      </a:lnTo>
                      <a:lnTo>
                        <a:pt x="1953" y="1461"/>
                      </a:lnTo>
                      <a:lnTo>
                        <a:pt x="1949" y="1464"/>
                      </a:lnTo>
                      <a:lnTo>
                        <a:pt x="1946" y="1470"/>
                      </a:lnTo>
                      <a:lnTo>
                        <a:pt x="1947" y="1472"/>
                      </a:lnTo>
                      <a:lnTo>
                        <a:pt x="1950" y="1472"/>
                      </a:lnTo>
                      <a:lnTo>
                        <a:pt x="1946" y="1475"/>
                      </a:lnTo>
                      <a:lnTo>
                        <a:pt x="1942" y="1477"/>
                      </a:lnTo>
                      <a:lnTo>
                        <a:pt x="1941" y="1478"/>
                      </a:lnTo>
                      <a:lnTo>
                        <a:pt x="1942" y="1479"/>
                      </a:lnTo>
                      <a:lnTo>
                        <a:pt x="1945" y="1479"/>
                      </a:lnTo>
                      <a:lnTo>
                        <a:pt x="1946" y="1479"/>
                      </a:lnTo>
                      <a:lnTo>
                        <a:pt x="1947" y="1479"/>
                      </a:lnTo>
                      <a:lnTo>
                        <a:pt x="1950" y="1480"/>
                      </a:lnTo>
                      <a:lnTo>
                        <a:pt x="1953" y="1482"/>
                      </a:lnTo>
                      <a:lnTo>
                        <a:pt x="1958" y="1486"/>
                      </a:lnTo>
                      <a:lnTo>
                        <a:pt x="1958" y="1487"/>
                      </a:lnTo>
                      <a:lnTo>
                        <a:pt x="1956" y="1489"/>
                      </a:lnTo>
                      <a:lnTo>
                        <a:pt x="1955" y="1489"/>
                      </a:lnTo>
                      <a:lnTo>
                        <a:pt x="1946" y="1492"/>
                      </a:lnTo>
                      <a:lnTo>
                        <a:pt x="1944" y="1492"/>
                      </a:lnTo>
                      <a:lnTo>
                        <a:pt x="1941" y="1493"/>
                      </a:lnTo>
                      <a:lnTo>
                        <a:pt x="1940" y="1496"/>
                      </a:lnTo>
                      <a:lnTo>
                        <a:pt x="1937" y="1497"/>
                      </a:lnTo>
                      <a:lnTo>
                        <a:pt x="1935" y="1498"/>
                      </a:lnTo>
                      <a:lnTo>
                        <a:pt x="1932" y="1494"/>
                      </a:lnTo>
                      <a:lnTo>
                        <a:pt x="1930" y="1491"/>
                      </a:lnTo>
                      <a:lnTo>
                        <a:pt x="1927" y="1492"/>
                      </a:lnTo>
                      <a:lnTo>
                        <a:pt x="1926" y="1488"/>
                      </a:lnTo>
                      <a:lnTo>
                        <a:pt x="1926" y="1486"/>
                      </a:lnTo>
                      <a:lnTo>
                        <a:pt x="1923" y="1484"/>
                      </a:lnTo>
                      <a:lnTo>
                        <a:pt x="1922" y="1483"/>
                      </a:lnTo>
                      <a:lnTo>
                        <a:pt x="1921" y="1483"/>
                      </a:lnTo>
                      <a:lnTo>
                        <a:pt x="1921" y="1480"/>
                      </a:lnTo>
                      <a:lnTo>
                        <a:pt x="1921" y="1479"/>
                      </a:lnTo>
                      <a:lnTo>
                        <a:pt x="1921" y="1478"/>
                      </a:lnTo>
                      <a:lnTo>
                        <a:pt x="1921" y="1477"/>
                      </a:lnTo>
                      <a:lnTo>
                        <a:pt x="1920" y="1475"/>
                      </a:lnTo>
                      <a:lnTo>
                        <a:pt x="1917" y="1475"/>
                      </a:lnTo>
                      <a:lnTo>
                        <a:pt x="1916" y="1474"/>
                      </a:lnTo>
                      <a:lnTo>
                        <a:pt x="1914" y="1472"/>
                      </a:lnTo>
                      <a:lnTo>
                        <a:pt x="1912" y="1468"/>
                      </a:lnTo>
                      <a:lnTo>
                        <a:pt x="1911" y="1468"/>
                      </a:lnTo>
                      <a:lnTo>
                        <a:pt x="1911" y="1470"/>
                      </a:lnTo>
                      <a:lnTo>
                        <a:pt x="1912" y="1470"/>
                      </a:lnTo>
                      <a:lnTo>
                        <a:pt x="1912" y="1473"/>
                      </a:lnTo>
                      <a:lnTo>
                        <a:pt x="1917" y="1480"/>
                      </a:lnTo>
                      <a:lnTo>
                        <a:pt x="1917" y="1482"/>
                      </a:lnTo>
                      <a:lnTo>
                        <a:pt x="1917" y="1484"/>
                      </a:lnTo>
                      <a:lnTo>
                        <a:pt x="1918" y="1488"/>
                      </a:lnTo>
                      <a:lnTo>
                        <a:pt x="1920" y="1491"/>
                      </a:lnTo>
                      <a:lnTo>
                        <a:pt x="1920" y="1493"/>
                      </a:lnTo>
                      <a:lnTo>
                        <a:pt x="1918" y="1494"/>
                      </a:lnTo>
                      <a:lnTo>
                        <a:pt x="1914" y="1498"/>
                      </a:lnTo>
                      <a:lnTo>
                        <a:pt x="1912" y="1498"/>
                      </a:lnTo>
                      <a:lnTo>
                        <a:pt x="1908" y="1500"/>
                      </a:lnTo>
                      <a:lnTo>
                        <a:pt x="1907" y="1500"/>
                      </a:lnTo>
                      <a:lnTo>
                        <a:pt x="1904" y="1496"/>
                      </a:lnTo>
                      <a:lnTo>
                        <a:pt x="1903" y="1496"/>
                      </a:lnTo>
                      <a:lnTo>
                        <a:pt x="1900" y="1497"/>
                      </a:lnTo>
                      <a:lnTo>
                        <a:pt x="1899" y="1492"/>
                      </a:lnTo>
                      <a:lnTo>
                        <a:pt x="1899" y="1491"/>
                      </a:lnTo>
                      <a:lnTo>
                        <a:pt x="1900" y="1488"/>
                      </a:lnTo>
                      <a:lnTo>
                        <a:pt x="1898" y="1483"/>
                      </a:lnTo>
                      <a:lnTo>
                        <a:pt x="1897" y="1483"/>
                      </a:lnTo>
                      <a:lnTo>
                        <a:pt x="1893" y="1482"/>
                      </a:lnTo>
                      <a:lnTo>
                        <a:pt x="1892" y="1482"/>
                      </a:lnTo>
                      <a:lnTo>
                        <a:pt x="1890" y="1482"/>
                      </a:lnTo>
                      <a:lnTo>
                        <a:pt x="1888" y="1483"/>
                      </a:lnTo>
                      <a:lnTo>
                        <a:pt x="1888" y="1484"/>
                      </a:lnTo>
                      <a:lnTo>
                        <a:pt x="1889" y="1484"/>
                      </a:lnTo>
                      <a:lnTo>
                        <a:pt x="1892" y="1486"/>
                      </a:lnTo>
                      <a:lnTo>
                        <a:pt x="1893" y="1487"/>
                      </a:lnTo>
                      <a:lnTo>
                        <a:pt x="1893" y="1486"/>
                      </a:lnTo>
                      <a:lnTo>
                        <a:pt x="1894" y="1487"/>
                      </a:lnTo>
                      <a:lnTo>
                        <a:pt x="1894" y="1489"/>
                      </a:lnTo>
                      <a:lnTo>
                        <a:pt x="1894" y="1493"/>
                      </a:lnTo>
                      <a:lnTo>
                        <a:pt x="1893" y="1493"/>
                      </a:lnTo>
                      <a:lnTo>
                        <a:pt x="1889" y="1493"/>
                      </a:lnTo>
                      <a:lnTo>
                        <a:pt x="1885" y="1493"/>
                      </a:lnTo>
                      <a:lnTo>
                        <a:pt x="1884" y="1492"/>
                      </a:lnTo>
                      <a:lnTo>
                        <a:pt x="1881" y="1491"/>
                      </a:lnTo>
                      <a:lnTo>
                        <a:pt x="1880" y="1488"/>
                      </a:lnTo>
                      <a:lnTo>
                        <a:pt x="1879" y="1487"/>
                      </a:lnTo>
                      <a:lnTo>
                        <a:pt x="1878" y="1487"/>
                      </a:lnTo>
                      <a:lnTo>
                        <a:pt x="1878" y="1488"/>
                      </a:lnTo>
                      <a:lnTo>
                        <a:pt x="1878" y="1492"/>
                      </a:lnTo>
                      <a:lnTo>
                        <a:pt x="1880" y="1494"/>
                      </a:lnTo>
                      <a:lnTo>
                        <a:pt x="1881" y="1494"/>
                      </a:lnTo>
                      <a:lnTo>
                        <a:pt x="1883" y="1494"/>
                      </a:lnTo>
                      <a:lnTo>
                        <a:pt x="1889" y="1500"/>
                      </a:lnTo>
                      <a:lnTo>
                        <a:pt x="1892" y="1503"/>
                      </a:lnTo>
                      <a:lnTo>
                        <a:pt x="1892" y="1505"/>
                      </a:lnTo>
                      <a:lnTo>
                        <a:pt x="1890" y="1506"/>
                      </a:lnTo>
                      <a:lnTo>
                        <a:pt x="1888" y="1506"/>
                      </a:lnTo>
                      <a:lnTo>
                        <a:pt x="1887" y="1506"/>
                      </a:lnTo>
                      <a:lnTo>
                        <a:pt x="1884" y="1506"/>
                      </a:lnTo>
                      <a:lnTo>
                        <a:pt x="1883" y="1503"/>
                      </a:lnTo>
                      <a:lnTo>
                        <a:pt x="1874" y="1502"/>
                      </a:lnTo>
                      <a:lnTo>
                        <a:pt x="1874" y="1501"/>
                      </a:lnTo>
                      <a:lnTo>
                        <a:pt x="1874" y="1500"/>
                      </a:lnTo>
                      <a:lnTo>
                        <a:pt x="1871" y="1500"/>
                      </a:lnTo>
                      <a:lnTo>
                        <a:pt x="1869" y="1500"/>
                      </a:lnTo>
                      <a:lnTo>
                        <a:pt x="1867" y="1501"/>
                      </a:lnTo>
                      <a:lnTo>
                        <a:pt x="1867" y="1502"/>
                      </a:lnTo>
                      <a:lnTo>
                        <a:pt x="1866" y="1503"/>
                      </a:lnTo>
                      <a:lnTo>
                        <a:pt x="1866" y="1505"/>
                      </a:lnTo>
                      <a:lnTo>
                        <a:pt x="1862" y="1506"/>
                      </a:lnTo>
                      <a:lnTo>
                        <a:pt x="1859" y="1505"/>
                      </a:lnTo>
                      <a:lnTo>
                        <a:pt x="1857" y="1505"/>
                      </a:lnTo>
                      <a:lnTo>
                        <a:pt x="1857" y="1502"/>
                      </a:lnTo>
                      <a:lnTo>
                        <a:pt x="1857" y="1501"/>
                      </a:lnTo>
                      <a:lnTo>
                        <a:pt x="1860" y="1500"/>
                      </a:lnTo>
                      <a:lnTo>
                        <a:pt x="1861" y="1500"/>
                      </a:lnTo>
                      <a:lnTo>
                        <a:pt x="1860" y="1494"/>
                      </a:lnTo>
                      <a:lnTo>
                        <a:pt x="1859" y="1494"/>
                      </a:lnTo>
                      <a:lnTo>
                        <a:pt x="1859" y="1493"/>
                      </a:lnTo>
                      <a:lnTo>
                        <a:pt x="1862" y="1491"/>
                      </a:lnTo>
                      <a:lnTo>
                        <a:pt x="1862" y="1489"/>
                      </a:lnTo>
                      <a:lnTo>
                        <a:pt x="1866" y="1489"/>
                      </a:lnTo>
                      <a:lnTo>
                        <a:pt x="1867" y="1489"/>
                      </a:lnTo>
                      <a:lnTo>
                        <a:pt x="1871" y="1488"/>
                      </a:lnTo>
                      <a:lnTo>
                        <a:pt x="1873" y="1487"/>
                      </a:lnTo>
                      <a:lnTo>
                        <a:pt x="1871" y="1486"/>
                      </a:lnTo>
                      <a:lnTo>
                        <a:pt x="1870" y="1484"/>
                      </a:lnTo>
                      <a:lnTo>
                        <a:pt x="1867" y="1484"/>
                      </a:lnTo>
                      <a:lnTo>
                        <a:pt x="1867" y="1486"/>
                      </a:lnTo>
                      <a:lnTo>
                        <a:pt x="1855" y="1489"/>
                      </a:lnTo>
                      <a:lnTo>
                        <a:pt x="1855" y="1491"/>
                      </a:lnTo>
                      <a:lnTo>
                        <a:pt x="1853" y="1491"/>
                      </a:lnTo>
                      <a:lnTo>
                        <a:pt x="1852" y="1488"/>
                      </a:lnTo>
                      <a:lnTo>
                        <a:pt x="1852" y="1486"/>
                      </a:lnTo>
                      <a:lnTo>
                        <a:pt x="1851" y="1486"/>
                      </a:lnTo>
                      <a:lnTo>
                        <a:pt x="1847" y="1483"/>
                      </a:lnTo>
                      <a:lnTo>
                        <a:pt x="1845" y="1484"/>
                      </a:lnTo>
                      <a:lnTo>
                        <a:pt x="1843" y="1486"/>
                      </a:lnTo>
                      <a:lnTo>
                        <a:pt x="1845" y="1486"/>
                      </a:lnTo>
                      <a:lnTo>
                        <a:pt x="1847" y="1488"/>
                      </a:lnTo>
                      <a:lnTo>
                        <a:pt x="1848" y="1488"/>
                      </a:lnTo>
                      <a:lnTo>
                        <a:pt x="1848" y="1489"/>
                      </a:lnTo>
                      <a:lnTo>
                        <a:pt x="1846" y="1496"/>
                      </a:lnTo>
                      <a:lnTo>
                        <a:pt x="1843" y="1497"/>
                      </a:lnTo>
                      <a:lnTo>
                        <a:pt x="1839" y="1498"/>
                      </a:lnTo>
                      <a:lnTo>
                        <a:pt x="1838" y="1498"/>
                      </a:lnTo>
                      <a:lnTo>
                        <a:pt x="1836" y="1497"/>
                      </a:lnTo>
                      <a:lnTo>
                        <a:pt x="1833" y="1496"/>
                      </a:lnTo>
                      <a:lnTo>
                        <a:pt x="1829" y="1498"/>
                      </a:lnTo>
                      <a:lnTo>
                        <a:pt x="1829" y="1500"/>
                      </a:lnTo>
                      <a:lnTo>
                        <a:pt x="1831" y="1501"/>
                      </a:lnTo>
                      <a:lnTo>
                        <a:pt x="1831" y="1502"/>
                      </a:lnTo>
                      <a:lnTo>
                        <a:pt x="1829" y="1502"/>
                      </a:lnTo>
                      <a:lnTo>
                        <a:pt x="1828" y="1502"/>
                      </a:lnTo>
                      <a:lnTo>
                        <a:pt x="1823" y="1502"/>
                      </a:lnTo>
                      <a:lnTo>
                        <a:pt x="1823" y="1501"/>
                      </a:lnTo>
                      <a:lnTo>
                        <a:pt x="1823" y="1500"/>
                      </a:lnTo>
                      <a:lnTo>
                        <a:pt x="1820" y="1500"/>
                      </a:lnTo>
                      <a:lnTo>
                        <a:pt x="1819" y="1500"/>
                      </a:lnTo>
                      <a:lnTo>
                        <a:pt x="1814" y="1501"/>
                      </a:lnTo>
                      <a:lnTo>
                        <a:pt x="1812" y="1503"/>
                      </a:lnTo>
                      <a:lnTo>
                        <a:pt x="1808" y="1503"/>
                      </a:lnTo>
                      <a:lnTo>
                        <a:pt x="1806" y="1502"/>
                      </a:lnTo>
                      <a:lnTo>
                        <a:pt x="1805" y="1502"/>
                      </a:lnTo>
                      <a:lnTo>
                        <a:pt x="1805" y="1501"/>
                      </a:lnTo>
                      <a:lnTo>
                        <a:pt x="1805" y="1500"/>
                      </a:lnTo>
                      <a:lnTo>
                        <a:pt x="1805" y="1498"/>
                      </a:lnTo>
                      <a:lnTo>
                        <a:pt x="1804" y="1498"/>
                      </a:lnTo>
                      <a:lnTo>
                        <a:pt x="1803" y="1498"/>
                      </a:lnTo>
                      <a:lnTo>
                        <a:pt x="1801" y="1498"/>
                      </a:lnTo>
                      <a:lnTo>
                        <a:pt x="1800" y="1497"/>
                      </a:lnTo>
                      <a:lnTo>
                        <a:pt x="1799" y="1497"/>
                      </a:lnTo>
                      <a:lnTo>
                        <a:pt x="1803" y="1494"/>
                      </a:lnTo>
                      <a:lnTo>
                        <a:pt x="1809" y="1491"/>
                      </a:lnTo>
                      <a:lnTo>
                        <a:pt x="1810" y="1491"/>
                      </a:lnTo>
                      <a:lnTo>
                        <a:pt x="1812" y="1491"/>
                      </a:lnTo>
                      <a:lnTo>
                        <a:pt x="1813" y="1491"/>
                      </a:lnTo>
                      <a:lnTo>
                        <a:pt x="1817" y="1489"/>
                      </a:lnTo>
                      <a:lnTo>
                        <a:pt x="1822" y="1488"/>
                      </a:lnTo>
                      <a:lnTo>
                        <a:pt x="1824" y="1489"/>
                      </a:lnTo>
                      <a:lnTo>
                        <a:pt x="1827" y="1488"/>
                      </a:lnTo>
                      <a:lnTo>
                        <a:pt x="1828" y="1488"/>
                      </a:lnTo>
                      <a:lnTo>
                        <a:pt x="1828" y="1487"/>
                      </a:lnTo>
                      <a:lnTo>
                        <a:pt x="1827" y="1484"/>
                      </a:lnTo>
                      <a:lnTo>
                        <a:pt x="1826" y="1484"/>
                      </a:lnTo>
                      <a:lnTo>
                        <a:pt x="1824" y="1484"/>
                      </a:lnTo>
                      <a:lnTo>
                        <a:pt x="1822" y="1483"/>
                      </a:lnTo>
                      <a:lnTo>
                        <a:pt x="1824" y="1479"/>
                      </a:lnTo>
                      <a:lnTo>
                        <a:pt x="1832" y="1475"/>
                      </a:lnTo>
                      <a:lnTo>
                        <a:pt x="1836" y="1474"/>
                      </a:lnTo>
                      <a:lnTo>
                        <a:pt x="1837" y="1475"/>
                      </a:lnTo>
                      <a:lnTo>
                        <a:pt x="1841" y="1475"/>
                      </a:lnTo>
                      <a:lnTo>
                        <a:pt x="1843" y="1474"/>
                      </a:lnTo>
                      <a:lnTo>
                        <a:pt x="1845" y="1473"/>
                      </a:lnTo>
                      <a:lnTo>
                        <a:pt x="1846" y="1472"/>
                      </a:lnTo>
                      <a:lnTo>
                        <a:pt x="1845" y="1470"/>
                      </a:lnTo>
                      <a:lnTo>
                        <a:pt x="1842" y="1472"/>
                      </a:lnTo>
                      <a:lnTo>
                        <a:pt x="1839" y="1473"/>
                      </a:lnTo>
                      <a:lnTo>
                        <a:pt x="1829" y="1473"/>
                      </a:lnTo>
                      <a:lnTo>
                        <a:pt x="1828" y="1474"/>
                      </a:lnTo>
                      <a:lnTo>
                        <a:pt x="1824" y="1475"/>
                      </a:lnTo>
                      <a:lnTo>
                        <a:pt x="1820" y="1478"/>
                      </a:lnTo>
                      <a:lnTo>
                        <a:pt x="1818" y="1478"/>
                      </a:lnTo>
                      <a:lnTo>
                        <a:pt x="1814" y="1478"/>
                      </a:lnTo>
                      <a:lnTo>
                        <a:pt x="1813" y="1478"/>
                      </a:lnTo>
                      <a:lnTo>
                        <a:pt x="1812" y="1478"/>
                      </a:lnTo>
                      <a:lnTo>
                        <a:pt x="1806" y="1479"/>
                      </a:lnTo>
                      <a:lnTo>
                        <a:pt x="1805" y="1479"/>
                      </a:lnTo>
                      <a:lnTo>
                        <a:pt x="1804" y="1480"/>
                      </a:lnTo>
                      <a:lnTo>
                        <a:pt x="1804" y="1482"/>
                      </a:lnTo>
                      <a:lnTo>
                        <a:pt x="1800" y="1482"/>
                      </a:lnTo>
                      <a:lnTo>
                        <a:pt x="1799" y="1482"/>
                      </a:lnTo>
                      <a:lnTo>
                        <a:pt x="1798" y="1482"/>
                      </a:lnTo>
                      <a:lnTo>
                        <a:pt x="1799" y="1480"/>
                      </a:lnTo>
                      <a:lnTo>
                        <a:pt x="1801" y="1477"/>
                      </a:lnTo>
                      <a:lnTo>
                        <a:pt x="1803" y="1475"/>
                      </a:lnTo>
                      <a:lnTo>
                        <a:pt x="1803" y="1474"/>
                      </a:lnTo>
                      <a:lnTo>
                        <a:pt x="1801" y="1468"/>
                      </a:lnTo>
                      <a:lnTo>
                        <a:pt x="1801" y="1466"/>
                      </a:lnTo>
                      <a:lnTo>
                        <a:pt x="1799" y="1463"/>
                      </a:lnTo>
                      <a:lnTo>
                        <a:pt x="1798" y="1460"/>
                      </a:lnTo>
                      <a:lnTo>
                        <a:pt x="1798" y="1459"/>
                      </a:lnTo>
                      <a:lnTo>
                        <a:pt x="1800" y="1456"/>
                      </a:lnTo>
                      <a:lnTo>
                        <a:pt x="1804" y="1452"/>
                      </a:lnTo>
                      <a:lnTo>
                        <a:pt x="1809" y="1444"/>
                      </a:lnTo>
                      <a:lnTo>
                        <a:pt x="1810" y="1441"/>
                      </a:lnTo>
                      <a:lnTo>
                        <a:pt x="1810" y="1440"/>
                      </a:lnTo>
                      <a:lnTo>
                        <a:pt x="1812" y="1435"/>
                      </a:lnTo>
                      <a:lnTo>
                        <a:pt x="1812" y="1432"/>
                      </a:lnTo>
                      <a:lnTo>
                        <a:pt x="1812" y="1431"/>
                      </a:lnTo>
                      <a:lnTo>
                        <a:pt x="1809" y="1426"/>
                      </a:lnTo>
                      <a:lnTo>
                        <a:pt x="1806" y="1426"/>
                      </a:lnTo>
                      <a:lnTo>
                        <a:pt x="1805" y="1423"/>
                      </a:lnTo>
                      <a:lnTo>
                        <a:pt x="1804" y="1422"/>
                      </a:lnTo>
                      <a:lnTo>
                        <a:pt x="1805" y="1422"/>
                      </a:lnTo>
                      <a:lnTo>
                        <a:pt x="1808" y="1422"/>
                      </a:lnTo>
                      <a:lnTo>
                        <a:pt x="1809" y="1422"/>
                      </a:lnTo>
                      <a:lnTo>
                        <a:pt x="1817" y="1416"/>
                      </a:lnTo>
                      <a:lnTo>
                        <a:pt x="1818" y="1414"/>
                      </a:lnTo>
                      <a:lnTo>
                        <a:pt x="1818" y="1413"/>
                      </a:lnTo>
                      <a:lnTo>
                        <a:pt x="1820" y="1412"/>
                      </a:lnTo>
                      <a:lnTo>
                        <a:pt x="1828" y="1408"/>
                      </a:lnTo>
                      <a:lnTo>
                        <a:pt x="1829" y="1408"/>
                      </a:lnTo>
                      <a:lnTo>
                        <a:pt x="1831" y="1408"/>
                      </a:lnTo>
                      <a:lnTo>
                        <a:pt x="1834" y="1408"/>
                      </a:lnTo>
                      <a:lnTo>
                        <a:pt x="1838" y="1405"/>
                      </a:lnTo>
                      <a:lnTo>
                        <a:pt x="1839" y="1407"/>
                      </a:lnTo>
                      <a:lnTo>
                        <a:pt x="1841" y="1408"/>
                      </a:lnTo>
                      <a:lnTo>
                        <a:pt x="1843" y="1408"/>
                      </a:lnTo>
                      <a:lnTo>
                        <a:pt x="1845" y="1408"/>
                      </a:lnTo>
                      <a:lnTo>
                        <a:pt x="1851" y="1407"/>
                      </a:lnTo>
                      <a:lnTo>
                        <a:pt x="1859" y="1408"/>
                      </a:lnTo>
                      <a:lnTo>
                        <a:pt x="1860" y="1409"/>
                      </a:lnTo>
                      <a:lnTo>
                        <a:pt x="1860" y="1411"/>
                      </a:lnTo>
                      <a:lnTo>
                        <a:pt x="1865" y="1414"/>
                      </a:lnTo>
                      <a:lnTo>
                        <a:pt x="1866" y="1416"/>
                      </a:lnTo>
                      <a:lnTo>
                        <a:pt x="1867" y="1416"/>
                      </a:lnTo>
                      <a:lnTo>
                        <a:pt x="1870" y="1417"/>
                      </a:lnTo>
                      <a:lnTo>
                        <a:pt x="1870" y="1418"/>
                      </a:lnTo>
                      <a:lnTo>
                        <a:pt x="1866" y="1422"/>
                      </a:lnTo>
                      <a:lnTo>
                        <a:pt x="1862" y="1427"/>
                      </a:lnTo>
                      <a:lnTo>
                        <a:pt x="1862" y="1430"/>
                      </a:lnTo>
                      <a:lnTo>
                        <a:pt x="1864" y="1430"/>
                      </a:lnTo>
                      <a:lnTo>
                        <a:pt x="1864" y="1431"/>
                      </a:lnTo>
                      <a:lnTo>
                        <a:pt x="1864" y="1432"/>
                      </a:lnTo>
                      <a:lnTo>
                        <a:pt x="1862" y="1435"/>
                      </a:lnTo>
                      <a:lnTo>
                        <a:pt x="1861" y="1436"/>
                      </a:lnTo>
                      <a:lnTo>
                        <a:pt x="1859" y="1440"/>
                      </a:lnTo>
                      <a:lnTo>
                        <a:pt x="1859" y="1442"/>
                      </a:lnTo>
                      <a:lnTo>
                        <a:pt x="1857" y="1452"/>
                      </a:lnTo>
                      <a:lnTo>
                        <a:pt x="1859" y="1454"/>
                      </a:lnTo>
                      <a:lnTo>
                        <a:pt x="1860" y="1452"/>
                      </a:lnTo>
                      <a:lnTo>
                        <a:pt x="1861" y="1452"/>
                      </a:lnTo>
                      <a:lnTo>
                        <a:pt x="1861" y="1446"/>
                      </a:lnTo>
                      <a:lnTo>
                        <a:pt x="1861" y="1441"/>
                      </a:lnTo>
                      <a:lnTo>
                        <a:pt x="1864" y="1435"/>
                      </a:lnTo>
                      <a:lnTo>
                        <a:pt x="1867" y="1432"/>
                      </a:lnTo>
                      <a:lnTo>
                        <a:pt x="1869" y="1432"/>
                      </a:lnTo>
                      <a:lnTo>
                        <a:pt x="1870" y="1432"/>
                      </a:lnTo>
                      <a:lnTo>
                        <a:pt x="1873" y="1431"/>
                      </a:lnTo>
                      <a:lnTo>
                        <a:pt x="1874" y="1430"/>
                      </a:lnTo>
                      <a:lnTo>
                        <a:pt x="1874" y="1428"/>
                      </a:lnTo>
                      <a:lnTo>
                        <a:pt x="1874" y="1427"/>
                      </a:lnTo>
                      <a:lnTo>
                        <a:pt x="1874" y="1425"/>
                      </a:lnTo>
                      <a:lnTo>
                        <a:pt x="1874" y="1423"/>
                      </a:lnTo>
                      <a:lnTo>
                        <a:pt x="1875" y="1422"/>
                      </a:lnTo>
                      <a:lnTo>
                        <a:pt x="1876" y="1423"/>
                      </a:lnTo>
                      <a:lnTo>
                        <a:pt x="1881" y="1427"/>
                      </a:lnTo>
                      <a:lnTo>
                        <a:pt x="1883" y="1430"/>
                      </a:lnTo>
                      <a:lnTo>
                        <a:pt x="1884" y="1431"/>
                      </a:lnTo>
                      <a:lnTo>
                        <a:pt x="1887" y="1430"/>
                      </a:lnTo>
                      <a:lnTo>
                        <a:pt x="1887" y="1427"/>
                      </a:lnTo>
                      <a:lnTo>
                        <a:pt x="1881" y="1421"/>
                      </a:lnTo>
                      <a:lnTo>
                        <a:pt x="1879" y="1417"/>
                      </a:lnTo>
                      <a:lnTo>
                        <a:pt x="1878" y="1417"/>
                      </a:lnTo>
                      <a:lnTo>
                        <a:pt x="1876" y="1417"/>
                      </a:lnTo>
                      <a:lnTo>
                        <a:pt x="1875" y="1416"/>
                      </a:lnTo>
                      <a:lnTo>
                        <a:pt x="1876" y="1416"/>
                      </a:lnTo>
                      <a:lnTo>
                        <a:pt x="1883" y="1404"/>
                      </a:lnTo>
                      <a:lnTo>
                        <a:pt x="1892" y="1404"/>
                      </a:lnTo>
                      <a:lnTo>
                        <a:pt x="1897" y="1404"/>
                      </a:lnTo>
                      <a:lnTo>
                        <a:pt x="1899" y="1405"/>
                      </a:lnTo>
                      <a:lnTo>
                        <a:pt x="1902" y="1409"/>
                      </a:lnTo>
                      <a:lnTo>
                        <a:pt x="1902" y="1416"/>
                      </a:lnTo>
                      <a:lnTo>
                        <a:pt x="1900" y="1421"/>
                      </a:lnTo>
                      <a:lnTo>
                        <a:pt x="1898" y="1423"/>
                      </a:lnTo>
                      <a:lnTo>
                        <a:pt x="1897" y="1426"/>
                      </a:lnTo>
                      <a:lnTo>
                        <a:pt x="1895" y="1427"/>
                      </a:lnTo>
                      <a:lnTo>
                        <a:pt x="1897" y="1430"/>
                      </a:lnTo>
                      <a:lnTo>
                        <a:pt x="1899" y="1428"/>
                      </a:lnTo>
                      <a:lnTo>
                        <a:pt x="1903" y="1426"/>
                      </a:lnTo>
                      <a:lnTo>
                        <a:pt x="1906" y="1423"/>
                      </a:lnTo>
                      <a:lnTo>
                        <a:pt x="1906" y="1421"/>
                      </a:lnTo>
                      <a:lnTo>
                        <a:pt x="1907" y="1419"/>
                      </a:lnTo>
                      <a:lnTo>
                        <a:pt x="1908" y="1418"/>
                      </a:lnTo>
                      <a:lnTo>
                        <a:pt x="1908" y="1419"/>
                      </a:lnTo>
                      <a:lnTo>
                        <a:pt x="1911" y="1422"/>
                      </a:lnTo>
                      <a:lnTo>
                        <a:pt x="1912" y="1426"/>
                      </a:lnTo>
                      <a:lnTo>
                        <a:pt x="1914" y="1426"/>
                      </a:lnTo>
                      <a:lnTo>
                        <a:pt x="1914" y="1425"/>
                      </a:lnTo>
                      <a:lnTo>
                        <a:pt x="1916" y="1423"/>
                      </a:lnTo>
                      <a:lnTo>
                        <a:pt x="1913" y="1419"/>
                      </a:lnTo>
                      <a:lnTo>
                        <a:pt x="1912" y="1417"/>
                      </a:lnTo>
                      <a:lnTo>
                        <a:pt x="1911" y="1416"/>
                      </a:lnTo>
                      <a:lnTo>
                        <a:pt x="1911" y="1411"/>
                      </a:lnTo>
                      <a:lnTo>
                        <a:pt x="1911" y="1409"/>
                      </a:lnTo>
                      <a:lnTo>
                        <a:pt x="1911" y="1408"/>
                      </a:lnTo>
                      <a:lnTo>
                        <a:pt x="1912" y="1407"/>
                      </a:lnTo>
                      <a:lnTo>
                        <a:pt x="1914" y="1405"/>
                      </a:lnTo>
                      <a:lnTo>
                        <a:pt x="1917" y="1405"/>
                      </a:lnTo>
                      <a:lnTo>
                        <a:pt x="1917" y="1407"/>
                      </a:lnTo>
                      <a:lnTo>
                        <a:pt x="1917" y="1408"/>
                      </a:lnTo>
                      <a:lnTo>
                        <a:pt x="1921" y="1422"/>
                      </a:lnTo>
                      <a:lnTo>
                        <a:pt x="1923" y="1422"/>
                      </a:lnTo>
                      <a:lnTo>
                        <a:pt x="1926" y="1430"/>
                      </a:lnTo>
                      <a:lnTo>
                        <a:pt x="1928" y="1431"/>
                      </a:lnTo>
                      <a:lnTo>
                        <a:pt x="1927" y="1421"/>
                      </a:lnTo>
                      <a:lnTo>
                        <a:pt x="1926" y="1418"/>
                      </a:lnTo>
                      <a:lnTo>
                        <a:pt x="1926" y="1416"/>
                      </a:lnTo>
                      <a:lnTo>
                        <a:pt x="1926" y="1412"/>
                      </a:lnTo>
                      <a:lnTo>
                        <a:pt x="1926" y="1411"/>
                      </a:lnTo>
                      <a:lnTo>
                        <a:pt x="1927" y="1411"/>
                      </a:lnTo>
                      <a:lnTo>
                        <a:pt x="1928" y="1412"/>
                      </a:lnTo>
                      <a:lnTo>
                        <a:pt x="1930" y="1413"/>
                      </a:lnTo>
                      <a:lnTo>
                        <a:pt x="1930" y="1414"/>
                      </a:lnTo>
                      <a:lnTo>
                        <a:pt x="1932" y="1421"/>
                      </a:lnTo>
                      <a:close/>
                      <a:moveTo>
                        <a:pt x="2862" y="1933"/>
                      </a:moveTo>
                      <a:lnTo>
                        <a:pt x="2865" y="1938"/>
                      </a:lnTo>
                      <a:lnTo>
                        <a:pt x="2865" y="1939"/>
                      </a:lnTo>
                      <a:lnTo>
                        <a:pt x="2865" y="1940"/>
                      </a:lnTo>
                      <a:lnTo>
                        <a:pt x="2861" y="1944"/>
                      </a:lnTo>
                      <a:lnTo>
                        <a:pt x="2860" y="1946"/>
                      </a:lnTo>
                      <a:lnTo>
                        <a:pt x="2856" y="1947"/>
                      </a:lnTo>
                      <a:lnTo>
                        <a:pt x="2850" y="1951"/>
                      </a:lnTo>
                      <a:lnTo>
                        <a:pt x="2848" y="1954"/>
                      </a:lnTo>
                      <a:lnTo>
                        <a:pt x="2850" y="1956"/>
                      </a:lnTo>
                      <a:lnTo>
                        <a:pt x="2851" y="1957"/>
                      </a:lnTo>
                      <a:lnTo>
                        <a:pt x="2852" y="1956"/>
                      </a:lnTo>
                      <a:lnTo>
                        <a:pt x="2853" y="1954"/>
                      </a:lnTo>
                      <a:lnTo>
                        <a:pt x="2853" y="1953"/>
                      </a:lnTo>
                      <a:lnTo>
                        <a:pt x="2855" y="1952"/>
                      </a:lnTo>
                      <a:lnTo>
                        <a:pt x="2857" y="1951"/>
                      </a:lnTo>
                      <a:lnTo>
                        <a:pt x="2861" y="1949"/>
                      </a:lnTo>
                      <a:lnTo>
                        <a:pt x="2866" y="1944"/>
                      </a:lnTo>
                      <a:lnTo>
                        <a:pt x="2869" y="1944"/>
                      </a:lnTo>
                      <a:lnTo>
                        <a:pt x="2869" y="1946"/>
                      </a:lnTo>
                      <a:lnTo>
                        <a:pt x="2874" y="1953"/>
                      </a:lnTo>
                      <a:lnTo>
                        <a:pt x="2875" y="1953"/>
                      </a:lnTo>
                      <a:lnTo>
                        <a:pt x="2883" y="1958"/>
                      </a:lnTo>
                      <a:lnTo>
                        <a:pt x="2884" y="1959"/>
                      </a:lnTo>
                      <a:lnTo>
                        <a:pt x="2883" y="1961"/>
                      </a:lnTo>
                      <a:lnTo>
                        <a:pt x="2883" y="1962"/>
                      </a:lnTo>
                      <a:lnTo>
                        <a:pt x="2888" y="1966"/>
                      </a:lnTo>
                      <a:lnTo>
                        <a:pt x="2889" y="1967"/>
                      </a:lnTo>
                      <a:lnTo>
                        <a:pt x="2889" y="1970"/>
                      </a:lnTo>
                      <a:lnTo>
                        <a:pt x="2888" y="1975"/>
                      </a:lnTo>
                      <a:lnTo>
                        <a:pt x="2885" y="1980"/>
                      </a:lnTo>
                      <a:lnTo>
                        <a:pt x="2884" y="1981"/>
                      </a:lnTo>
                      <a:lnTo>
                        <a:pt x="2879" y="1982"/>
                      </a:lnTo>
                      <a:lnTo>
                        <a:pt x="2872" y="1975"/>
                      </a:lnTo>
                      <a:lnTo>
                        <a:pt x="2871" y="1975"/>
                      </a:lnTo>
                      <a:lnTo>
                        <a:pt x="2870" y="1976"/>
                      </a:lnTo>
                      <a:lnTo>
                        <a:pt x="2871" y="1979"/>
                      </a:lnTo>
                      <a:lnTo>
                        <a:pt x="2874" y="1982"/>
                      </a:lnTo>
                      <a:lnTo>
                        <a:pt x="2876" y="1987"/>
                      </a:lnTo>
                      <a:lnTo>
                        <a:pt x="2877" y="1991"/>
                      </a:lnTo>
                      <a:lnTo>
                        <a:pt x="2877" y="1993"/>
                      </a:lnTo>
                      <a:lnTo>
                        <a:pt x="2872" y="1993"/>
                      </a:lnTo>
                      <a:lnTo>
                        <a:pt x="2862" y="1989"/>
                      </a:lnTo>
                      <a:lnTo>
                        <a:pt x="2861" y="1989"/>
                      </a:lnTo>
                      <a:lnTo>
                        <a:pt x="2857" y="1982"/>
                      </a:lnTo>
                      <a:lnTo>
                        <a:pt x="2856" y="1981"/>
                      </a:lnTo>
                      <a:lnTo>
                        <a:pt x="2856" y="1976"/>
                      </a:lnTo>
                      <a:lnTo>
                        <a:pt x="2855" y="1975"/>
                      </a:lnTo>
                      <a:lnTo>
                        <a:pt x="2850" y="1970"/>
                      </a:lnTo>
                      <a:lnTo>
                        <a:pt x="2848" y="1967"/>
                      </a:lnTo>
                      <a:lnTo>
                        <a:pt x="2847" y="1966"/>
                      </a:lnTo>
                      <a:lnTo>
                        <a:pt x="2846" y="1967"/>
                      </a:lnTo>
                      <a:lnTo>
                        <a:pt x="2847" y="1968"/>
                      </a:lnTo>
                      <a:lnTo>
                        <a:pt x="2848" y="1972"/>
                      </a:lnTo>
                      <a:lnTo>
                        <a:pt x="2848" y="1975"/>
                      </a:lnTo>
                      <a:lnTo>
                        <a:pt x="2850" y="1976"/>
                      </a:lnTo>
                      <a:lnTo>
                        <a:pt x="2853" y="1981"/>
                      </a:lnTo>
                      <a:lnTo>
                        <a:pt x="2853" y="1982"/>
                      </a:lnTo>
                      <a:lnTo>
                        <a:pt x="2853" y="1985"/>
                      </a:lnTo>
                      <a:lnTo>
                        <a:pt x="2853" y="1989"/>
                      </a:lnTo>
                      <a:lnTo>
                        <a:pt x="2856" y="1991"/>
                      </a:lnTo>
                      <a:lnTo>
                        <a:pt x="2860" y="1994"/>
                      </a:lnTo>
                      <a:lnTo>
                        <a:pt x="2864" y="1994"/>
                      </a:lnTo>
                      <a:lnTo>
                        <a:pt x="2867" y="1994"/>
                      </a:lnTo>
                      <a:lnTo>
                        <a:pt x="2869" y="1995"/>
                      </a:lnTo>
                      <a:lnTo>
                        <a:pt x="2870" y="1996"/>
                      </a:lnTo>
                      <a:lnTo>
                        <a:pt x="2871" y="1996"/>
                      </a:lnTo>
                      <a:lnTo>
                        <a:pt x="2874" y="1996"/>
                      </a:lnTo>
                      <a:lnTo>
                        <a:pt x="2876" y="1996"/>
                      </a:lnTo>
                      <a:lnTo>
                        <a:pt x="2876" y="1998"/>
                      </a:lnTo>
                      <a:lnTo>
                        <a:pt x="2876" y="2000"/>
                      </a:lnTo>
                      <a:lnTo>
                        <a:pt x="2875" y="2004"/>
                      </a:lnTo>
                      <a:lnTo>
                        <a:pt x="2874" y="2007"/>
                      </a:lnTo>
                      <a:lnTo>
                        <a:pt x="2874" y="2014"/>
                      </a:lnTo>
                      <a:lnTo>
                        <a:pt x="2872" y="2017"/>
                      </a:lnTo>
                      <a:lnTo>
                        <a:pt x="2870" y="2028"/>
                      </a:lnTo>
                      <a:lnTo>
                        <a:pt x="2869" y="2029"/>
                      </a:lnTo>
                      <a:lnTo>
                        <a:pt x="2865" y="2031"/>
                      </a:lnTo>
                      <a:lnTo>
                        <a:pt x="2864" y="2029"/>
                      </a:lnTo>
                      <a:lnTo>
                        <a:pt x="2856" y="2027"/>
                      </a:lnTo>
                      <a:lnTo>
                        <a:pt x="2853" y="2024"/>
                      </a:lnTo>
                      <a:lnTo>
                        <a:pt x="2852" y="2020"/>
                      </a:lnTo>
                      <a:lnTo>
                        <a:pt x="2848" y="2012"/>
                      </a:lnTo>
                      <a:lnTo>
                        <a:pt x="2846" y="2007"/>
                      </a:lnTo>
                      <a:lnTo>
                        <a:pt x="2843" y="2003"/>
                      </a:lnTo>
                      <a:lnTo>
                        <a:pt x="2839" y="1998"/>
                      </a:lnTo>
                      <a:lnTo>
                        <a:pt x="2838" y="1994"/>
                      </a:lnTo>
                      <a:lnTo>
                        <a:pt x="2837" y="1990"/>
                      </a:lnTo>
                      <a:lnTo>
                        <a:pt x="2836" y="1991"/>
                      </a:lnTo>
                      <a:lnTo>
                        <a:pt x="2832" y="1990"/>
                      </a:lnTo>
                      <a:lnTo>
                        <a:pt x="2830" y="1987"/>
                      </a:lnTo>
                      <a:lnTo>
                        <a:pt x="2829" y="1986"/>
                      </a:lnTo>
                      <a:lnTo>
                        <a:pt x="2828" y="1989"/>
                      </a:lnTo>
                      <a:lnTo>
                        <a:pt x="2828" y="1990"/>
                      </a:lnTo>
                      <a:lnTo>
                        <a:pt x="2829" y="1993"/>
                      </a:lnTo>
                      <a:lnTo>
                        <a:pt x="2832" y="1998"/>
                      </a:lnTo>
                      <a:lnTo>
                        <a:pt x="2833" y="1998"/>
                      </a:lnTo>
                      <a:lnTo>
                        <a:pt x="2836" y="1998"/>
                      </a:lnTo>
                      <a:lnTo>
                        <a:pt x="2836" y="1999"/>
                      </a:lnTo>
                      <a:lnTo>
                        <a:pt x="2837" y="2000"/>
                      </a:lnTo>
                      <a:lnTo>
                        <a:pt x="2836" y="2000"/>
                      </a:lnTo>
                      <a:lnTo>
                        <a:pt x="2833" y="2000"/>
                      </a:lnTo>
                      <a:lnTo>
                        <a:pt x="2832" y="2000"/>
                      </a:lnTo>
                      <a:lnTo>
                        <a:pt x="2830" y="2001"/>
                      </a:lnTo>
                      <a:lnTo>
                        <a:pt x="2829" y="2003"/>
                      </a:lnTo>
                      <a:lnTo>
                        <a:pt x="2829" y="2007"/>
                      </a:lnTo>
                      <a:lnTo>
                        <a:pt x="2829" y="2008"/>
                      </a:lnTo>
                      <a:lnTo>
                        <a:pt x="2828" y="2012"/>
                      </a:lnTo>
                      <a:lnTo>
                        <a:pt x="2827" y="2014"/>
                      </a:lnTo>
                      <a:lnTo>
                        <a:pt x="2823" y="2014"/>
                      </a:lnTo>
                      <a:lnTo>
                        <a:pt x="2822" y="2015"/>
                      </a:lnTo>
                      <a:lnTo>
                        <a:pt x="2820" y="2017"/>
                      </a:lnTo>
                      <a:lnTo>
                        <a:pt x="2819" y="2017"/>
                      </a:lnTo>
                      <a:lnTo>
                        <a:pt x="2819" y="2015"/>
                      </a:lnTo>
                      <a:lnTo>
                        <a:pt x="2818" y="2015"/>
                      </a:lnTo>
                      <a:lnTo>
                        <a:pt x="2818" y="2017"/>
                      </a:lnTo>
                      <a:lnTo>
                        <a:pt x="2818" y="2018"/>
                      </a:lnTo>
                      <a:lnTo>
                        <a:pt x="2815" y="2018"/>
                      </a:lnTo>
                      <a:lnTo>
                        <a:pt x="2814" y="2019"/>
                      </a:lnTo>
                      <a:lnTo>
                        <a:pt x="2814" y="2018"/>
                      </a:lnTo>
                      <a:lnTo>
                        <a:pt x="2811" y="2015"/>
                      </a:lnTo>
                      <a:lnTo>
                        <a:pt x="2808" y="2013"/>
                      </a:lnTo>
                      <a:lnTo>
                        <a:pt x="2806" y="2010"/>
                      </a:lnTo>
                      <a:lnTo>
                        <a:pt x="2806" y="2009"/>
                      </a:lnTo>
                      <a:lnTo>
                        <a:pt x="2808" y="2007"/>
                      </a:lnTo>
                      <a:lnTo>
                        <a:pt x="2805" y="2003"/>
                      </a:lnTo>
                      <a:lnTo>
                        <a:pt x="2805" y="2001"/>
                      </a:lnTo>
                      <a:lnTo>
                        <a:pt x="2804" y="1996"/>
                      </a:lnTo>
                      <a:lnTo>
                        <a:pt x="2804" y="1994"/>
                      </a:lnTo>
                      <a:lnTo>
                        <a:pt x="2805" y="1994"/>
                      </a:lnTo>
                      <a:lnTo>
                        <a:pt x="2806" y="1993"/>
                      </a:lnTo>
                      <a:lnTo>
                        <a:pt x="2805" y="1986"/>
                      </a:lnTo>
                      <a:lnTo>
                        <a:pt x="2804" y="1982"/>
                      </a:lnTo>
                      <a:lnTo>
                        <a:pt x="2804" y="1981"/>
                      </a:lnTo>
                      <a:lnTo>
                        <a:pt x="2800" y="1980"/>
                      </a:lnTo>
                      <a:lnTo>
                        <a:pt x="2800" y="1977"/>
                      </a:lnTo>
                      <a:lnTo>
                        <a:pt x="2800" y="1967"/>
                      </a:lnTo>
                      <a:lnTo>
                        <a:pt x="2800" y="1962"/>
                      </a:lnTo>
                      <a:lnTo>
                        <a:pt x="2801" y="1961"/>
                      </a:lnTo>
                      <a:lnTo>
                        <a:pt x="2801" y="1959"/>
                      </a:lnTo>
                      <a:lnTo>
                        <a:pt x="2800" y="1953"/>
                      </a:lnTo>
                      <a:lnTo>
                        <a:pt x="2799" y="1952"/>
                      </a:lnTo>
                      <a:lnTo>
                        <a:pt x="2796" y="1948"/>
                      </a:lnTo>
                      <a:lnTo>
                        <a:pt x="2796" y="1946"/>
                      </a:lnTo>
                      <a:lnTo>
                        <a:pt x="2797" y="1943"/>
                      </a:lnTo>
                      <a:lnTo>
                        <a:pt x="2795" y="1940"/>
                      </a:lnTo>
                      <a:lnTo>
                        <a:pt x="2794" y="1939"/>
                      </a:lnTo>
                      <a:lnTo>
                        <a:pt x="2794" y="1938"/>
                      </a:lnTo>
                      <a:lnTo>
                        <a:pt x="2800" y="1926"/>
                      </a:lnTo>
                      <a:lnTo>
                        <a:pt x="2801" y="1924"/>
                      </a:lnTo>
                      <a:lnTo>
                        <a:pt x="2803" y="1923"/>
                      </a:lnTo>
                      <a:lnTo>
                        <a:pt x="2804" y="1921"/>
                      </a:lnTo>
                      <a:lnTo>
                        <a:pt x="2806" y="1921"/>
                      </a:lnTo>
                      <a:lnTo>
                        <a:pt x="2808" y="1921"/>
                      </a:lnTo>
                      <a:lnTo>
                        <a:pt x="2808" y="1923"/>
                      </a:lnTo>
                      <a:lnTo>
                        <a:pt x="2813" y="1920"/>
                      </a:lnTo>
                      <a:lnTo>
                        <a:pt x="2819" y="1914"/>
                      </a:lnTo>
                      <a:lnTo>
                        <a:pt x="2820" y="1909"/>
                      </a:lnTo>
                      <a:lnTo>
                        <a:pt x="2822" y="1907"/>
                      </a:lnTo>
                      <a:lnTo>
                        <a:pt x="2825" y="1909"/>
                      </a:lnTo>
                      <a:lnTo>
                        <a:pt x="2827" y="1910"/>
                      </a:lnTo>
                      <a:lnTo>
                        <a:pt x="2825" y="1911"/>
                      </a:lnTo>
                      <a:lnTo>
                        <a:pt x="2824" y="1914"/>
                      </a:lnTo>
                      <a:lnTo>
                        <a:pt x="2824" y="1916"/>
                      </a:lnTo>
                      <a:lnTo>
                        <a:pt x="2824" y="1923"/>
                      </a:lnTo>
                      <a:lnTo>
                        <a:pt x="2827" y="1923"/>
                      </a:lnTo>
                      <a:lnTo>
                        <a:pt x="2827" y="1921"/>
                      </a:lnTo>
                      <a:lnTo>
                        <a:pt x="2827" y="1920"/>
                      </a:lnTo>
                      <a:lnTo>
                        <a:pt x="2830" y="1918"/>
                      </a:lnTo>
                      <a:lnTo>
                        <a:pt x="2833" y="1918"/>
                      </a:lnTo>
                      <a:lnTo>
                        <a:pt x="2838" y="1921"/>
                      </a:lnTo>
                      <a:lnTo>
                        <a:pt x="2837" y="1923"/>
                      </a:lnTo>
                      <a:lnTo>
                        <a:pt x="2841" y="1924"/>
                      </a:lnTo>
                      <a:lnTo>
                        <a:pt x="2842" y="1924"/>
                      </a:lnTo>
                      <a:lnTo>
                        <a:pt x="2846" y="1921"/>
                      </a:lnTo>
                      <a:lnTo>
                        <a:pt x="2852" y="1920"/>
                      </a:lnTo>
                      <a:lnTo>
                        <a:pt x="2855" y="1920"/>
                      </a:lnTo>
                      <a:lnTo>
                        <a:pt x="2855" y="1923"/>
                      </a:lnTo>
                      <a:lnTo>
                        <a:pt x="2856" y="1926"/>
                      </a:lnTo>
                      <a:lnTo>
                        <a:pt x="2856" y="1928"/>
                      </a:lnTo>
                      <a:lnTo>
                        <a:pt x="2860" y="1932"/>
                      </a:lnTo>
                      <a:lnTo>
                        <a:pt x="2862" y="1933"/>
                      </a:lnTo>
                      <a:close/>
                      <a:moveTo>
                        <a:pt x="2908" y="1961"/>
                      </a:moveTo>
                      <a:lnTo>
                        <a:pt x="2909" y="1962"/>
                      </a:lnTo>
                      <a:lnTo>
                        <a:pt x="2912" y="1962"/>
                      </a:lnTo>
                      <a:lnTo>
                        <a:pt x="2914" y="1962"/>
                      </a:lnTo>
                      <a:lnTo>
                        <a:pt x="2916" y="1961"/>
                      </a:lnTo>
                      <a:lnTo>
                        <a:pt x="2918" y="1961"/>
                      </a:lnTo>
                      <a:lnTo>
                        <a:pt x="2918" y="1962"/>
                      </a:lnTo>
                      <a:lnTo>
                        <a:pt x="2919" y="1963"/>
                      </a:lnTo>
                      <a:lnTo>
                        <a:pt x="2919" y="1965"/>
                      </a:lnTo>
                      <a:lnTo>
                        <a:pt x="2921" y="1966"/>
                      </a:lnTo>
                      <a:lnTo>
                        <a:pt x="2922" y="1966"/>
                      </a:lnTo>
                      <a:lnTo>
                        <a:pt x="2923" y="1966"/>
                      </a:lnTo>
                      <a:lnTo>
                        <a:pt x="2924" y="1967"/>
                      </a:lnTo>
                      <a:lnTo>
                        <a:pt x="2924" y="1968"/>
                      </a:lnTo>
                      <a:lnTo>
                        <a:pt x="2926" y="1971"/>
                      </a:lnTo>
                      <a:lnTo>
                        <a:pt x="2928" y="1972"/>
                      </a:lnTo>
                      <a:lnTo>
                        <a:pt x="2930" y="1972"/>
                      </a:lnTo>
                      <a:lnTo>
                        <a:pt x="2932" y="1972"/>
                      </a:lnTo>
                      <a:lnTo>
                        <a:pt x="2935" y="1972"/>
                      </a:lnTo>
                      <a:lnTo>
                        <a:pt x="2937" y="1973"/>
                      </a:lnTo>
                      <a:lnTo>
                        <a:pt x="2936" y="1977"/>
                      </a:lnTo>
                      <a:lnTo>
                        <a:pt x="2933" y="1979"/>
                      </a:lnTo>
                      <a:lnTo>
                        <a:pt x="2933" y="1982"/>
                      </a:lnTo>
                      <a:lnTo>
                        <a:pt x="2933" y="1984"/>
                      </a:lnTo>
                      <a:lnTo>
                        <a:pt x="2933" y="1987"/>
                      </a:lnTo>
                      <a:lnTo>
                        <a:pt x="2935" y="1991"/>
                      </a:lnTo>
                      <a:lnTo>
                        <a:pt x="2935" y="1993"/>
                      </a:lnTo>
                      <a:lnTo>
                        <a:pt x="2935" y="1994"/>
                      </a:lnTo>
                      <a:lnTo>
                        <a:pt x="2933" y="1994"/>
                      </a:lnTo>
                      <a:lnTo>
                        <a:pt x="2933" y="1995"/>
                      </a:lnTo>
                      <a:lnTo>
                        <a:pt x="2933" y="1996"/>
                      </a:lnTo>
                      <a:lnTo>
                        <a:pt x="2933" y="1998"/>
                      </a:lnTo>
                      <a:lnTo>
                        <a:pt x="2935" y="2003"/>
                      </a:lnTo>
                      <a:lnTo>
                        <a:pt x="2936" y="2004"/>
                      </a:lnTo>
                      <a:lnTo>
                        <a:pt x="2935" y="2005"/>
                      </a:lnTo>
                      <a:lnTo>
                        <a:pt x="2935" y="2007"/>
                      </a:lnTo>
                      <a:lnTo>
                        <a:pt x="2935" y="2012"/>
                      </a:lnTo>
                      <a:lnTo>
                        <a:pt x="2936" y="2014"/>
                      </a:lnTo>
                      <a:lnTo>
                        <a:pt x="2936" y="2018"/>
                      </a:lnTo>
                      <a:lnTo>
                        <a:pt x="2936" y="2019"/>
                      </a:lnTo>
                      <a:lnTo>
                        <a:pt x="2935" y="2019"/>
                      </a:lnTo>
                      <a:lnTo>
                        <a:pt x="2935" y="2020"/>
                      </a:lnTo>
                      <a:lnTo>
                        <a:pt x="2931" y="2031"/>
                      </a:lnTo>
                      <a:lnTo>
                        <a:pt x="2931" y="2034"/>
                      </a:lnTo>
                      <a:lnTo>
                        <a:pt x="2932" y="2038"/>
                      </a:lnTo>
                      <a:lnTo>
                        <a:pt x="2932" y="2040"/>
                      </a:lnTo>
                      <a:lnTo>
                        <a:pt x="2932" y="2042"/>
                      </a:lnTo>
                      <a:lnTo>
                        <a:pt x="2931" y="2045"/>
                      </a:lnTo>
                      <a:lnTo>
                        <a:pt x="2930" y="2046"/>
                      </a:lnTo>
                      <a:lnTo>
                        <a:pt x="2928" y="2045"/>
                      </a:lnTo>
                      <a:lnTo>
                        <a:pt x="2928" y="2041"/>
                      </a:lnTo>
                      <a:lnTo>
                        <a:pt x="2930" y="2040"/>
                      </a:lnTo>
                      <a:lnTo>
                        <a:pt x="2930" y="2038"/>
                      </a:lnTo>
                      <a:lnTo>
                        <a:pt x="2928" y="2033"/>
                      </a:lnTo>
                      <a:lnTo>
                        <a:pt x="2927" y="2029"/>
                      </a:lnTo>
                      <a:lnTo>
                        <a:pt x="2927" y="2028"/>
                      </a:lnTo>
                      <a:lnTo>
                        <a:pt x="2927" y="2026"/>
                      </a:lnTo>
                      <a:lnTo>
                        <a:pt x="2927" y="2020"/>
                      </a:lnTo>
                      <a:lnTo>
                        <a:pt x="2928" y="2018"/>
                      </a:lnTo>
                      <a:lnTo>
                        <a:pt x="2930" y="2014"/>
                      </a:lnTo>
                      <a:lnTo>
                        <a:pt x="2928" y="2012"/>
                      </a:lnTo>
                      <a:lnTo>
                        <a:pt x="2927" y="2009"/>
                      </a:lnTo>
                      <a:lnTo>
                        <a:pt x="2927" y="2007"/>
                      </a:lnTo>
                      <a:lnTo>
                        <a:pt x="2927" y="2005"/>
                      </a:lnTo>
                      <a:lnTo>
                        <a:pt x="2927" y="2004"/>
                      </a:lnTo>
                      <a:lnTo>
                        <a:pt x="2927" y="2003"/>
                      </a:lnTo>
                      <a:lnTo>
                        <a:pt x="2927" y="2001"/>
                      </a:lnTo>
                      <a:lnTo>
                        <a:pt x="2926" y="2000"/>
                      </a:lnTo>
                      <a:lnTo>
                        <a:pt x="2923" y="2000"/>
                      </a:lnTo>
                      <a:lnTo>
                        <a:pt x="2923" y="2001"/>
                      </a:lnTo>
                      <a:lnTo>
                        <a:pt x="2923" y="2008"/>
                      </a:lnTo>
                      <a:lnTo>
                        <a:pt x="2924" y="2013"/>
                      </a:lnTo>
                      <a:lnTo>
                        <a:pt x="2924" y="2014"/>
                      </a:lnTo>
                      <a:lnTo>
                        <a:pt x="2923" y="2017"/>
                      </a:lnTo>
                      <a:lnTo>
                        <a:pt x="2919" y="2017"/>
                      </a:lnTo>
                      <a:lnTo>
                        <a:pt x="2919" y="2019"/>
                      </a:lnTo>
                      <a:lnTo>
                        <a:pt x="2921" y="2022"/>
                      </a:lnTo>
                      <a:lnTo>
                        <a:pt x="2922" y="2031"/>
                      </a:lnTo>
                      <a:lnTo>
                        <a:pt x="2922" y="2032"/>
                      </a:lnTo>
                      <a:lnTo>
                        <a:pt x="2923" y="2033"/>
                      </a:lnTo>
                      <a:lnTo>
                        <a:pt x="2924" y="2036"/>
                      </a:lnTo>
                      <a:lnTo>
                        <a:pt x="2924" y="2038"/>
                      </a:lnTo>
                      <a:lnTo>
                        <a:pt x="2924" y="2040"/>
                      </a:lnTo>
                      <a:lnTo>
                        <a:pt x="2922" y="2042"/>
                      </a:lnTo>
                      <a:lnTo>
                        <a:pt x="2922" y="2043"/>
                      </a:lnTo>
                      <a:lnTo>
                        <a:pt x="2922" y="2046"/>
                      </a:lnTo>
                      <a:lnTo>
                        <a:pt x="2922" y="2047"/>
                      </a:lnTo>
                      <a:lnTo>
                        <a:pt x="2922" y="2048"/>
                      </a:lnTo>
                      <a:lnTo>
                        <a:pt x="2922" y="2051"/>
                      </a:lnTo>
                      <a:lnTo>
                        <a:pt x="2922" y="2056"/>
                      </a:lnTo>
                      <a:lnTo>
                        <a:pt x="2918" y="2054"/>
                      </a:lnTo>
                      <a:lnTo>
                        <a:pt x="2918" y="2055"/>
                      </a:lnTo>
                      <a:lnTo>
                        <a:pt x="2918" y="2064"/>
                      </a:lnTo>
                      <a:lnTo>
                        <a:pt x="2917" y="2066"/>
                      </a:lnTo>
                      <a:lnTo>
                        <a:pt x="2909" y="2070"/>
                      </a:lnTo>
                      <a:lnTo>
                        <a:pt x="2908" y="2070"/>
                      </a:lnTo>
                      <a:lnTo>
                        <a:pt x="2907" y="2067"/>
                      </a:lnTo>
                      <a:lnTo>
                        <a:pt x="2905" y="2066"/>
                      </a:lnTo>
                      <a:lnTo>
                        <a:pt x="2904" y="2065"/>
                      </a:lnTo>
                      <a:lnTo>
                        <a:pt x="2903" y="2065"/>
                      </a:lnTo>
                      <a:lnTo>
                        <a:pt x="2902" y="2065"/>
                      </a:lnTo>
                      <a:lnTo>
                        <a:pt x="2902" y="2067"/>
                      </a:lnTo>
                      <a:lnTo>
                        <a:pt x="2898" y="2073"/>
                      </a:lnTo>
                      <a:lnTo>
                        <a:pt x="2894" y="2075"/>
                      </a:lnTo>
                      <a:lnTo>
                        <a:pt x="2890" y="2076"/>
                      </a:lnTo>
                      <a:lnTo>
                        <a:pt x="2883" y="2079"/>
                      </a:lnTo>
                      <a:lnTo>
                        <a:pt x="2881" y="2079"/>
                      </a:lnTo>
                      <a:lnTo>
                        <a:pt x="2879" y="2079"/>
                      </a:lnTo>
                      <a:lnTo>
                        <a:pt x="2876" y="2080"/>
                      </a:lnTo>
                      <a:lnTo>
                        <a:pt x="2876" y="2081"/>
                      </a:lnTo>
                      <a:lnTo>
                        <a:pt x="2875" y="2083"/>
                      </a:lnTo>
                      <a:lnTo>
                        <a:pt x="2867" y="2084"/>
                      </a:lnTo>
                      <a:lnTo>
                        <a:pt x="2867" y="2085"/>
                      </a:lnTo>
                      <a:lnTo>
                        <a:pt x="2866" y="2085"/>
                      </a:lnTo>
                      <a:lnTo>
                        <a:pt x="2861" y="2084"/>
                      </a:lnTo>
                      <a:lnTo>
                        <a:pt x="2860" y="2083"/>
                      </a:lnTo>
                      <a:lnTo>
                        <a:pt x="2862" y="2074"/>
                      </a:lnTo>
                      <a:lnTo>
                        <a:pt x="2866" y="2061"/>
                      </a:lnTo>
                      <a:lnTo>
                        <a:pt x="2867" y="2060"/>
                      </a:lnTo>
                      <a:lnTo>
                        <a:pt x="2871" y="2057"/>
                      </a:lnTo>
                      <a:lnTo>
                        <a:pt x="2874" y="2056"/>
                      </a:lnTo>
                      <a:lnTo>
                        <a:pt x="2877" y="2055"/>
                      </a:lnTo>
                      <a:lnTo>
                        <a:pt x="2877" y="2052"/>
                      </a:lnTo>
                      <a:lnTo>
                        <a:pt x="2876" y="2052"/>
                      </a:lnTo>
                      <a:lnTo>
                        <a:pt x="2876" y="2051"/>
                      </a:lnTo>
                      <a:lnTo>
                        <a:pt x="2879" y="2045"/>
                      </a:lnTo>
                      <a:lnTo>
                        <a:pt x="2880" y="2045"/>
                      </a:lnTo>
                      <a:lnTo>
                        <a:pt x="2881" y="2045"/>
                      </a:lnTo>
                      <a:lnTo>
                        <a:pt x="2881" y="2046"/>
                      </a:lnTo>
                      <a:lnTo>
                        <a:pt x="2881" y="2047"/>
                      </a:lnTo>
                      <a:lnTo>
                        <a:pt x="2883" y="2050"/>
                      </a:lnTo>
                      <a:lnTo>
                        <a:pt x="2885" y="2048"/>
                      </a:lnTo>
                      <a:lnTo>
                        <a:pt x="2884" y="2040"/>
                      </a:lnTo>
                      <a:lnTo>
                        <a:pt x="2883" y="2032"/>
                      </a:lnTo>
                      <a:lnTo>
                        <a:pt x="2884" y="2031"/>
                      </a:lnTo>
                      <a:lnTo>
                        <a:pt x="2884" y="2029"/>
                      </a:lnTo>
                      <a:lnTo>
                        <a:pt x="2885" y="2027"/>
                      </a:lnTo>
                      <a:lnTo>
                        <a:pt x="2884" y="2020"/>
                      </a:lnTo>
                      <a:lnTo>
                        <a:pt x="2884" y="2019"/>
                      </a:lnTo>
                      <a:lnTo>
                        <a:pt x="2886" y="2012"/>
                      </a:lnTo>
                      <a:lnTo>
                        <a:pt x="2886" y="2010"/>
                      </a:lnTo>
                      <a:lnTo>
                        <a:pt x="2886" y="2009"/>
                      </a:lnTo>
                      <a:lnTo>
                        <a:pt x="2885" y="2008"/>
                      </a:lnTo>
                      <a:lnTo>
                        <a:pt x="2885" y="2007"/>
                      </a:lnTo>
                      <a:lnTo>
                        <a:pt x="2888" y="2003"/>
                      </a:lnTo>
                      <a:lnTo>
                        <a:pt x="2890" y="2001"/>
                      </a:lnTo>
                      <a:lnTo>
                        <a:pt x="2893" y="1996"/>
                      </a:lnTo>
                      <a:lnTo>
                        <a:pt x="2893" y="1990"/>
                      </a:lnTo>
                      <a:lnTo>
                        <a:pt x="2894" y="1989"/>
                      </a:lnTo>
                      <a:lnTo>
                        <a:pt x="2893" y="1987"/>
                      </a:lnTo>
                      <a:lnTo>
                        <a:pt x="2897" y="1979"/>
                      </a:lnTo>
                      <a:lnTo>
                        <a:pt x="2897" y="1977"/>
                      </a:lnTo>
                      <a:lnTo>
                        <a:pt x="2897" y="1976"/>
                      </a:lnTo>
                      <a:lnTo>
                        <a:pt x="2898" y="1970"/>
                      </a:lnTo>
                      <a:lnTo>
                        <a:pt x="2900" y="1967"/>
                      </a:lnTo>
                      <a:lnTo>
                        <a:pt x="2900" y="1966"/>
                      </a:lnTo>
                      <a:lnTo>
                        <a:pt x="2900" y="1959"/>
                      </a:lnTo>
                      <a:lnTo>
                        <a:pt x="2900" y="1956"/>
                      </a:lnTo>
                      <a:lnTo>
                        <a:pt x="2900" y="1954"/>
                      </a:lnTo>
                      <a:lnTo>
                        <a:pt x="2899" y="1954"/>
                      </a:lnTo>
                      <a:lnTo>
                        <a:pt x="2899" y="1952"/>
                      </a:lnTo>
                      <a:lnTo>
                        <a:pt x="2899" y="1949"/>
                      </a:lnTo>
                      <a:lnTo>
                        <a:pt x="2900" y="1942"/>
                      </a:lnTo>
                      <a:lnTo>
                        <a:pt x="2904" y="1933"/>
                      </a:lnTo>
                      <a:lnTo>
                        <a:pt x="2905" y="1929"/>
                      </a:lnTo>
                      <a:lnTo>
                        <a:pt x="2907" y="1928"/>
                      </a:lnTo>
                      <a:lnTo>
                        <a:pt x="2908" y="1933"/>
                      </a:lnTo>
                      <a:lnTo>
                        <a:pt x="2911" y="1942"/>
                      </a:lnTo>
                      <a:lnTo>
                        <a:pt x="2909" y="1943"/>
                      </a:lnTo>
                      <a:lnTo>
                        <a:pt x="2909" y="1947"/>
                      </a:lnTo>
                      <a:lnTo>
                        <a:pt x="2911" y="1947"/>
                      </a:lnTo>
                      <a:lnTo>
                        <a:pt x="2912" y="1948"/>
                      </a:lnTo>
                      <a:lnTo>
                        <a:pt x="2912" y="1949"/>
                      </a:lnTo>
                      <a:lnTo>
                        <a:pt x="2911" y="1954"/>
                      </a:lnTo>
                      <a:lnTo>
                        <a:pt x="2909" y="1957"/>
                      </a:lnTo>
                      <a:lnTo>
                        <a:pt x="2908" y="1961"/>
                      </a:lnTo>
                      <a:close/>
                      <a:moveTo>
                        <a:pt x="2017" y="1385"/>
                      </a:moveTo>
                      <a:lnTo>
                        <a:pt x="2015" y="1389"/>
                      </a:lnTo>
                      <a:lnTo>
                        <a:pt x="2008" y="1393"/>
                      </a:lnTo>
                      <a:lnTo>
                        <a:pt x="2007" y="1393"/>
                      </a:lnTo>
                      <a:lnTo>
                        <a:pt x="2005" y="1393"/>
                      </a:lnTo>
                      <a:lnTo>
                        <a:pt x="2001" y="1395"/>
                      </a:lnTo>
                      <a:lnTo>
                        <a:pt x="1997" y="1397"/>
                      </a:lnTo>
                      <a:lnTo>
                        <a:pt x="1996" y="1397"/>
                      </a:lnTo>
                      <a:lnTo>
                        <a:pt x="1994" y="1398"/>
                      </a:lnTo>
                      <a:lnTo>
                        <a:pt x="1991" y="1405"/>
                      </a:lnTo>
                      <a:lnTo>
                        <a:pt x="1992" y="1407"/>
                      </a:lnTo>
                      <a:lnTo>
                        <a:pt x="1996" y="1409"/>
                      </a:lnTo>
                      <a:lnTo>
                        <a:pt x="1998" y="1409"/>
                      </a:lnTo>
                      <a:lnTo>
                        <a:pt x="2001" y="1407"/>
                      </a:lnTo>
                      <a:lnTo>
                        <a:pt x="2001" y="1405"/>
                      </a:lnTo>
                      <a:lnTo>
                        <a:pt x="2002" y="1404"/>
                      </a:lnTo>
                      <a:lnTo>
                        <a:pt x="2001" y="1404"/>
                      </a:lnTo>
                      <a:lnTo>
                        <a:pt x="2002" y="1404"/>
                      </a:lnTo>
                      <a:lnTo>
                        <a:pt x="2005" y="1404"/>
                      </a:lnTo>
                      <a:lnTo>
                        <a:pt x="2005" y="1405"/>
                      </a:lnTo>
                      <a:lnTo>
                        <a:pt x="2006" y="1407"/>
                      </a:lnTo>
                      <a:lnTo>
                        <a:pt x="2005" y="1413"/>
                      </a:lnTo>
                      <a:lnTo>
                        <a:pt x="2003" y="1414"/>
                      </a:lnTo>
                      <a:lnTo>
                        <a:pt x="2005" y="1414"/>
                      </a:lnTo>
                      <a:lnTo>
                        <a:pt x="2005" y="1416"/>
                      </a:lnTo>
                      <a:lnTo>
                        <a:pt x="2011" y="1414"/>
                      </a:lnTo>
                      <a:lnTo>
                        <a:pt x="2012" y="1418"/>
                      </a:lnTo>
                      <a:lnTo>
                        <a:pt x="2011" y="1418"/>
                      </a:lnTo>
                      <a:lnTo>
                        <a:pt x="2007" y="1421"/>
                      </a:lnTo>
                      <a:lnTo>
                        <a:pt x="2005" y="1423"/>
                      </a:lnTo>
                      <a:lnTo>
                        <a:pt x="2002" y="1426"/>
                      </a:lnTo>
                      <a:lnTo>
                        <a:pt x="2001" y="1427"/>
                      </a:lnTo>
                      <a:lnTo>
                        <a:pt x="2002" y="1428"/>
                      </a:lnTo>
                      <a:lnTo>
                        <a:pt x="2003" y="1428"/>
                      </a:lnTo>
                      <a:lnTo>
                        <a:pt x="2005" y="1426"/>
                      </a:lnTo>
                      <a:lnTo>
                        <a:pt x="2008" y="1425"/>
                      </a:lnTo>
                      <a:lnTo>
                        <a:pt x="2015" y="1423"/>
                      </a:lnTo>
                      <a:lnTo>
                        <a:pt x="2015" y="1425"/>
                      </a:lnTo>
                      <a:lnTo>
                        <a:pt x="2015" y="1426"/>
                      </a:lnTo>
                      <a:lnTo>
                        <a:pt x="2011" y="1432"/>
                      </a:lnTo>
                      <a:lnTo>
                        <a:pt x="2008" y="1436"/>
                      </a:lnTo>
                      <a:lnTo>
                        <a:pt x="2006" y="1436"/>
                      </a:lnTo>
                      <a:lnTo>
                        <a:pt x="1997" y="1439"/>
                      </a:lnTo>
                      <a:lnTo>
                        <a:pt x="1996" y="1439"/>
                      </a:lnTo>
                      <a:lnTo>
                        <a:pt x="1993" y="1433"/>
                      </a:lnTo>
                      <a:lnTo>
                        <a:pt x="1993" y="1430"/>
                      </a:lnTo>
                      <a:lnTo>
                        <a:pt x="1994" y="1430"/>
                      </a:lnTo>
                      <a:lnTo>
                        <a:pt x="1996" y="1430"/>
                      </a:lnTo>
                      <a:lnTo>
                        <a:pt x="1996" y="1425"/>
                      </a:lnTo>
                      <a:lnTo>
                        <a:pt x="1993" y="1423"/>
                      </a:lnTo>
                      <a:lnTo>
                        <a:pt x="1991" y="1425"/>
                      </a:lnTo>
                      <a:lnTo>
                        <a:pt x="1987" y="1435"/>
                      </a:lnTo>
                      <a:lnTo>
                        <a:pt x="1986" y="1435"/>
                      </a:lnTo>
                      <a:lnTo>
                        <a:pt x="1982" y="1433"/>
                      </a:lnTo>
                      <a:lnTo>
                        <a:pt x="1979" y="1431"/>
                      </a:lnTo>
                      <a:lnTo>
                        <a:pt x="1979" y="1430"/>
                      </a:lnTo>
                      <a:lnTo>
                        <a:pt x="1977" y="1427"/>
                      </a:lnTo>
                      <a:lnTo>
                        <a:pt x="1973" y="1427"/>
                      </a:lnTo>
                      <a:lnTo>
                        <a:pt x="1972" y="1428"/>
                      </a:lnTo>
                      <a:lnTo>
                        <a:pt x="1970" y="1430"/>
                      </a:lnTo>
                      <a:lnTo>
                        <a:pt x="1969" y="1428"/>
                      </a:lnTo>
                      <a:lnTo>
                        <a:pt x="1970" y="1426"/>
                      </a:lnTo>
                      <a:lnTo>
                        <a:pt x="1974" y="1422"/>
                      </a:lnTo>
                      <a:lnTo>
                        <a:pt x="1975" y="1421"/>
                      </a:lnTo>
                      <a:lnTo>
                        <a:pt x="1975" y="1419"/>
                      </a:lnTo>
                      <a:lnTo>
                        <a:pt x="1975" y="1418"/>
                      </a:lnTo>
                      <a:lnTo>
                        <a:pt x="1974" y="1418"/>
                      </a:lnTo>
                      <a:lnTo>
                        <a:pt x="1969" y="1423"/>
                      </a:lnTo>
                      <a:lnTo>
                        <a:pt x="1965" y="1426"/>
                      </a:lnTo>
                      <a:lnTo>
                        <a:pt x="1963" y="1427"/>
                      </a:lnTo>
                      <a:lnTo>
                        <a:pt x="1960" y="1427"/>
                      </a:lnTo>
                      <a:lnTo>
                        <a:pt x="1956" y="1425"/>
                      </a:lnTo>
                      <a:lnTo>
                        <a:pt x="1958" y="1422"/>
                      </a:lnTo>
                      <a:lnTo>
                        <a:pt x="1956" y="1421"/>
                      </a:lnTo>
                      <a:lnTo>
                        <a:pt x="1954" y="1416"/>
                      </a:lnTo>
                      <a:lnTo>
                        <a:pt x="1951" y="1412"/>
                      </a:lnTo>
                      <a:lnTo>
                        <a:pt x="1951" y="1411"/>
                      </a:lnTo>
                      <a:lnTo>
                        <a:pt x="1951" y="1409"/>
                      </a:lnTo>
                      <a:lnTo>
                        <a:pt x="1951" y="1408"/>
                      </a:lnTo>
                      <a:lnTo>
                        <a:pt x="1945" y="1409"/>
                      </a:lnTo>
                      <a:lnTo>
                        <a:pt x="1944" y="1412"/>
                      </a:lnTo>
                      <a:lnTo>
                        <a:pt x="1944" y="1414"/>
                      </a:lnTo>
                      <a:lnTo>
                        <a:pt x="1944" y="1416"/>
                      </a:lnTo>
                      <a:lnTo>
                        <a:pt x="1946" y="1419"/>
                      </a:lnTo>
                      <a:lnTo>
                        <a:pt x="1947" y="1425"/>
                      </a:lnTo>
                      <a:lnTo>
                        <a:pt x="1947" y="1426"/>
                      </a:lnTo>
                      <a:lnTo>
                        <a:pt x="1944" y="1425"/>
                      </a:lnTo>
                      <a:lnTo>
                        <a:pt x="1941" y="1423"/>
                      </a:lnTo>
                      <a:lnTo>
                        <a:pt x="1937" y="1417"/>
                      </a:lnTo>
                      <a:lnTo>
                        <a:pt x="1934" y="1411"/>
                      </a:lnTo>
                      <a:lnTo>
                        <a:pt x="1935" y="1409"/>
                      </a:lnTo>
                      <a:lnTo>
                        <a:pt x="1934" y="1409"/>
                      </a:lnTo>
                      <a:lnTo>
                        <a:pt x="1931" y="1405"/>
                      </a:lnTo>
                      <a:lnTo>
                        <a:pt x="1927" y="1404"/>
                      </a:lnTo>
                      <a:lnTo>
                        <a:pt x="1926" y="1400"/>
                      </a:lnTo>
                      <a:lnTo>
                        <a:pt x="1926" y="1399"/>
                      </a:lnTo>
                      <a:lnTo>
                        <a:pt x="1936" y="1397"/>
                      </a:lnTo>
                      <a:lnTo>
                        <a:pt x="1939" y="1397"/>
                      </a:lnTo>
                      <a:lnTo>
                        <a:pt x="1939" y="1398"/>
                      </a:lnTo>
                      <a:lnTo>
                        <a:pt x="1939" y="1402"/>
                      </a:lnTo>
                      <a:lnTo>
                        <a:pt x="1939" y="1404"/>
                      </a:lnTo>
                      <a:lnTo>
                        <a:pt x="1940" y="1407"/>
                      </a:lnTo>
                      <a:lnTo>
                        <a:pt x="1942" y="1405"/>
                      </a:lnTo>
                      <a:lnTo>
                        <a:pt x="1942" y="1403"/>
                      </a:lnTo>
                      <a:lnTo>
                        <a:pt x="1942" y="1399"/>
                      </a:lnTo>
                      <a:lnTo>
                        <a:pt x="1942" y="1398"/>
                      </a:lnTo>
                      <a:lnTo>
                        <a:pt x="1946" y="1394"/>
                      </a:lnTo>
                      <a:lnTo>
                        <a:pt x="1949" y="1394"/>
                      </a:lnTo>
                      <a:lnTo>
                        <a:pt x="1951" y="1400"/>
                      </a:lnTo>
                      <a:lnTo>
                        <a:pt x="1953" y="1400"/>
                      </a:lnTo>
                      <a:lnTo>
                        <a:pt x="1954" y="1400"/>
                      </a:lnTo>
                      <a:lnTo>
                        <a:pt x="1956" y="1400"/>
                      </a:lnTo>
                      <a:lnTo>
                        <a:pt x="1955" y="1397"/>
                      </a:lnTo>
                      <a:lnTo>
                        <a:pt x="1954" y="1395"/>
                      </a:lnTo>
                      <a:lnTo>
                        <a:pt x="1954" y="1393"/>
                      </a:lnTo>
                      <a:lnTo>
                        <a:pt x="1955" y="1393"/>
                      </a:lnTo>
                      <a:lnTo>
                        <a:pt x="1960" y="1390"/>
                      </a:lnTo>
                      <a:lnTo>
                        <a:pt x="1961" y="1393"/>
                      </a:lnTo>
                      <a:lnTo>
                        <a:pt x="1963" y="1393"/>
                      </a:lnTo>
                      <a:lnTo>
                        <a:pt x="1963" y="1394"/>
                      </a:lnTo>
                      <a:lnTo>
                        <a:pt x="1964" y="1397"/>
                      </a:lnTo>
                      <a:lnTo>
                        <a:pt x="1967" y="1398"/>
                      </a:lnTo>
                      <a:lnTo>
                        <a:pt x="1968" y="1398"/>
                      </a:lnTo>
                      <a:lnTo>
                        <a:pt x="1969" y="1397"/>
                      </a:lnTo>
                      <a:lnTo>
                        <a:pt x="1968" y="1397"/>
                      </a:lnTo>
                      <a:lnTo>
                        <a:pt x="1967" y="1395"/>
                      </a:lnTo>
                      <a:lnTo>
                        <a:pt x="1967" y="1394"/>
                      </a:lnTo>
                      <a:lnTo>
                        <a:pt x="1968" y="1392"/>
                      </a:lnTo>
                      <a:lnTo>
                        <a:pt x="1969" y="1392"/>
                      </a:lnTo>
                      <a:lnTo>
                        <a:pt x="1970" y="1393"/>
                      </a:lnTo>
                      <a:lnTo>
                        <a:pt x="1972" y="1394"/>
                      </a:lnTo>
                      <a:lnTo>
                        <a:pt x="1973" y="1397"/>
                      </a:lnTo>
                      <a:lnTo>
                        <a:pt x="1974" y="1395"/>
                      </a:lnTo>
                      <a:lnTo>
                        <a:pt x="1978" y="1394"/>
                      </a:lnTo>
                      <a:lnTo>
                        <a:pt x="1975" y="1392"/>
                      </a:lnTo>
                      <a:lnTo>
                        <a:pt x="1975" y="1388"/>
                      </a:lnTo>
                      <a:lnTo>
                        <a:pt x="1975" y="1386"/>
                      </a:lnTo>
                      <a:lnTo>
                        <a:pt x="1975" y="1388"/>
                      </a:lnTo>
                      <a:lnTo>
                        <a:pt x="1977" y="1389"/>
                      </a:lnTo>
                      <a:lnTo>
                        <a:pt x="1978" y="1390"/>
                      </a:lnTo>
                      <a:lnTo>
                        <a:pt x="1981" y="1390"/>
                      </a:lnTo>
                      <a:lnTo>
                        <a:pt x="1982" y="1389"/>
                      </a:lnTo>
                      <a:lnTo>
                        <a:pt x="1986" y="1386"/>
                      </a:lnTo>
                      <a:lnTo>
                        <a:pt x="1987" y="1388"/>
                      </a:lnTo>
                      <a:lnTo>
                        <a:pt x="1988" y="1389"/>
                      </a:lnTo>
                      <a:lnTo>
                        <a:pt x="1993" y="1390"/>
                      </a:lnTo>
                      <a:lnTo>
                        <a:pt x="1994" y="1389"/>
                      </a:lnTo>
                      <a:lnTo>
                        <a:pt x="1994" y="1388"/>
                      </a:lnTo>
                      <a:lnTo>
                        <a:pt x="1993" y="1385"/>
                      </a:lnTo>
                      <a:lnTo>
                        <a:pt x="1996" y="1381"/>
                      </a:lnTo>
                      <a:lnTo>
                        <a:pt x="1997" y="1380"/>
                      </a:lnTo>
                      <a:lnTo>
                        <a:pt x="2000" y="1379"/>
                      </a:lnTo>
                      <a:lnTo>
                        <a:pt x="2002" y="1378"/>
                      </a:lnTo>
                      <a:lnTo>
                        <a:pt x="2005" y="1378"/>
                      </a:lnTo>
                      <a:lnTo>
                        <a:pt x="2006" y="1378"/>
                      </a:lnTo>
                      <a:lnTo>
                        <a:pt x="2006" y="1379"/>
                      </a:lnTo>
                      <a:lnTo>
                        <a:pt x="2005" y="1380"/>
                      </a:lnTo>
                      <a:lnTo>
                        <a:pt x="2005" y="1381"/>
                      </a:lnTo>
                      <a:lnTo>
                        <a:pt x="2006" y="1383"/>
                      </a:lnTo>
                      <a:lnTo>
                        <a:pt x="2011" y="1381"/>
                      </a:lnTo>
                      <a:lnTo>
                        <a:pt x="2016" y="1384"/>
                      </a:lnTo>
                      <a:lnTo>
                        <a:pt x="2017" y="1384"/>
                      </a:lnTo>
                      <a:lnTo>
                        <a:pt x="2017" y="1385"/>
                      </a:lnTo>
                      <a:close/>
                      <a:moveTo>
                        <a:pt x="2383" y="1392"/>
                      </a:moveTo>
                      <a:lnTo>
                        <a:pt x="2385" y="1393"/>
                      </a:lnTo>
                      <a:lnTo>
                        <a:pt x="2387" y="1394"/>
                      </a:lnTo>
                      <a:lnTo>
                        <a:pt x="2388" y="1394"/>
                      </a:lnTo>
                      <a:lnTo>
                        <a:pt x="2387" y="1395"/>
                      </a:lnTo>
                      <a:lnTo>
                        <a:pt x="2386" y="1395"/>
                      </a:lnTo>
                      <a:lnTo>
                        <a:pt x="2381" y="1397"/>
                      </a:lnTo>
                      <a:lnTo>
                        <a:pt x="2379" y="1398"/>
                      </a:lnTo>
                      <a:lnTo>
                        <a:pt x="2379" y="1399"/>
                      </a:lnTo>
                      <a:lnTo>
                        <a:pt x="2381" y="1399"/>
                      </a:lnTo>
                      <a:lnTo>
                        <a:pt x="2388" y="1399"/>
                      </a:lnTo>
                      <a:lnTo>
                        <a:pt x="2390" y="1399"/>
                      </a:lnTo>
                      <a:lnTo>
                        <a:pt x="2391" y="1399"/>
                      </a:lnTo>
                      <a:lnTo>
                        <a:pt x="2391" y="1400"/>
                      </a:lnTo>
                      <a:lnTo>
                        <a:pt x="2390" y="1402"/>
                      </a:lnTo>
                      <a:lnTo>
                        <a:pt x="2386" y="1403"/>
                      </a:lnTo>
                      <a:lnTo>
                        <a:pt x="2381" y="1405"/>
                      </a:lnTo>
                      <a:lnTo>
                        <a:pt x="2372" y="1407"/>
                      </a:lnTo>
                      <a:lnTo>
                        <a:pt x="2367" y="1407"/>
                      </a:lnTo>
                      <a:lnTo>
                        <a:pt x="2362" y="1409"/>
                      </a:lnTo>
                      <a:lnTo>
                        <a:pt x="2352" y="1413"/>
                      </a:lnTo>
                      <a:lnTo>
                        <a:pt x="2349" y="1414"/>
                      </a:lnTo>
                      <a:lnTo>
                        <a:pt x="2348" y="1416"/>
                      </a:lnTo>
                      <a:lnTo>
                        <a:pt x="2344" y="1417"/>
                      </a:lnTo>
                      <a:lnTo>
                        <a:pt x="2340" y="1417"/>
                      </a:lnTo>
                      <a:lnTo>
                        <a:pt x="2339" y="1418"/>
                      </a:lnTo>
                      <a:lnTo>
                        <a:pt x="2338" y="1419"/>
                      </a:lnTo>
                      <a:lnTo>
                        <a:pt x="2338" y="1421"/>
                      </a:lnTo>
                      <a:lnTo>
                        <a:pt x="2339" y="1421"/>
                      </a:lnTo>
                      <a:lnTo>
                        <a:pt x="2340" y="1422"/>
                      </a:lnTo>
                      <a:lnTo>
                        <a:pt x="2340" y="1423"/>
                      </a:lnTo>
                      <a:lnTo>
                        <a:pt x="2338" y="1426"/>
                      </a:lnTo>
                      <a:lnTo>
                        <a:pt x="2336" y="1426"/>
                      </a:lnTo>
                      <a:lnTo>
                        <a:pt x="2331" y="1426"/>
                      </a:lnTo>
                      <a:lnTo>
                        <a:pt x="2331" y="1425"/>
                      </a:lnTo>
                      <a:lnTo>
                        <a:pt x="2331" y="1423"/>
                      </a:lnTo>
                      <a:lnTo>
                        <a:pt x="2330" y="1422"/>
                      </a:lnTo>
                      <a:lnTo>
                        <a:pt x="2329" y="1422"/>
                      </a:lnTo>
                      <a:lnTo>
                        <a:pt x="2326" y="1422"/>
                      </a:lnTo>
                      <a:lnTo>
                        <a:pt x="2325" y="1423"/>
                      </a:lnTo>
                      <a:lnTo>
                        <a:pt x="2324" y="1425"/>
                      </a:lnTo>
                      <a:lnTo>
                        <a:pt x="2322" y="1425"/>
                      </a:lnTo>
                      <a:lnTo>
                        <a:pt x="2320" y="1423"/>
                      </a:lnTo>
                      <a:lnTo>
                        <a:pt x="2320" y="1422"/>
                      </a:lnTo>
                      <a:lnTo>
                        <a:pt x="2315" y="1422"/>
                      </a:lnTo>
                      <a:lnTo>
                        <a:pt x="2313" y="1423"/>
                      </a:lnTo>
                      <a:lnTo>
                        <a:pt x="2311" y="1422"/>
                      </a:lnTo>
                      <a:lnTo>
                        <a:pt x="2310" y="1419"/>
                      </a:lnTo>
                      <a:lnTo>
                        <a:pt x="2310" y="1418"/>
                      </a:lnTo>
                      <a:lnTo>
                        <a:pt x="2313" y="1414"/>
                      </a:lnTo>
                      <a:lnTo>
                        <a:pt x="2315" y="1413"/>
                      </a:lnTo>
                      <a:lnTo>
                        <a:pt x="2316" y="1413"/>
                      </a:lnTo>
                      <a:lnTo>
                        <a:pt x="2318" y="1413"/>
                      </a:lnTo>
                      <a:lnTo>
                        <a:pt x="2321" y="1414"/>
                      </a:lnTo>
                      <a:lnTo>
                        <a:pt x="2322" y="1412"/>
                      </a:lnTo>
                      <a:lnTo>
                        <a:pt x="2322" y="1411"/>
                      </a:lnTo>
                      <a:lnTo>
                        <a:pt x="2324" y="1409"/>
                      </a:lnTo>
                      <a:lnTo>
                        <a:pt x="2329" y="1408"/>
                      </a:lnTo>
                      <a:lnTo>
                        <a:pt x="2330" y="1408"/>
                      </a:lnTo>
                      <a:lnTo>
                        <a:pt x="2330" y="1409"/>
                      </a:lnTo>
                      <a:lnTo>
                        <a:pt x="2331" y="1411"/>
                      </a:lnTo>
                      <a:lnTo>
                        <a:pt x="2334" y="1409"/>
                      </a:lnTo>
                      <a:lnTo>
                        <a:pt x="2336" y="1408"/>
                      </a:lnTo>
                      <a:lnTo>
                        <a:pt x="2343" y="1405"/>
                      </a:lnTo>
                      <a:lnTo>
                        <a:pt x="2348" y="1405"/>
                      </a:lnTo>
                      <a:lnTo>
                        <a:pt x="2350" y="1405"/>
                      </a:lnTo>
                      <a:lnTo>
                        <a:pt x="2352" y="1405"/>
                      </a:lnTo>
                      <a:lnTo>
                        <a:pt x="2354" y="1404"/>
                      </a:lnTo>
                      <a:lnTo>
                        <a:pt x="2355" y="1404"/>
                      </a:lnTo>
                      <a:lnTo>
                        <a:pt x="2363" y="1399"/>
                      </a:lnTo>
                      <a:lnTo>
                        <a:pt x="2364" y="1398"/>
                      </a:lnTo>
                      <a:lnTo>
                        <a:pt x="2364" y="1397"/>
                      </a:lnTo>
                      <a:lnTo>
                        <a:pt x="2365" y="1397"/>
                      </a:lnTo>
                      <a:lnTo>
                        <a:pt x="2367" y="1397"/>
                      </a:lnTo>
                      <a:lnTo>
                        <a:pt x="2369" y="1398"/>
                      </a:lnTo>
                      <a:lnTo>
                        <a:pt x="2372" y="1397"/>
                      </a:lnTo>
                      <a:lnTo>
                        <a:pt x="2373" y="1395"/>
                      </a:lnTo>
                      <a:lnTo>
                        <a:pt x="2374" y="1393"/>
                      </a:lnTo>
                      <a:lnTo>
                        <a:pt x="2377" y="1393"/>
                      </a:lnTo>
                      <a:lnTo>
                        <a:pt x="2378" y="1392"/>
                      </a:lnTo>
                      <a:lnTo>
                        <a:pt x="2378" y="1390"/>
                      </a:lnTo>
                      <a:lnTo>
                        <a:pt x="2377" y="1390"/>
                      </a:lnTo>
                      <a:lnTo>
                        <a:pt x="2377" y="1389"/>
                      </a:lnTo>
                      <a:lnTo>
                        <a:pt x="2378" y="1388"/>
                      </a:lnTo>
                      <a:lnTo>
                        <a:pt x="2383" y="1386"/>
                      </a:lnTo>
                      <a:lnTo>
                        <a:pt x="2385" y="1388"/>
                      </a:lnTo>
                      <a:lnTo>
                        <a:pt x="2386" y="1388"/>
                      </a:lnTo>
                      <a:lnTo>
                        <a:pt x="2386" y="1389"/>
                      </a:lnTo>
                      <a:lnTo>
                        <a:pt x="2385" y="1389"/>
                      </a:lnTo>
                      <a:lnTo>
                        <a:pt x="2385" y="1390"/>
                      </a:lnTo>
                      <a:lnTo>
                        <a:pt x="2383" y="1392"/>
                      </a:lnTo>
                      <a:close/>
                      <a:moveTo>
                        <a:pt x="1524" y="710"/>
                      </a:moveTo>
                      <a:lnTo>
                        <a:pt x="1522" y="717"/>
                      </a:lnTo>
                      <a:lnTo>
                        <a:pt x="1524" y="721"/>
                      </a:lnTo>
                      <a:lnTo>
                        <a:pt x="1526" y="722"/>
                      </a:lnTo>
                      <a:lnTo>
                        <a:pt x="1528" y="723"/>
                      </a:lnTo>
                      <a:lnTo>
                        <a:pt x="1529" y="723"/>
                      </a:lnTo>
                      <a:lnTo>
                        <a:pt x="1531" y="722"/>
                      </a:lnTo>
                      <a:lnTo>
                        <a:pt x="1532" y="723"/>
                      </a:lnTo>
                      <a:lnTo>
                        <a:pt x="1535" y="728"/>
                      </a:lnTo>
                      <a:lnTo>
                        <a:pt x="1537" y="733"/>
                      </a:lnTo>
                      <a:lnTo>
                        <a:pt x="1536" y="735"/>
                      </a:lnTo>
                      <a:lnTo>
                        <a:pt x="1535" y="737"/>
                      </a:lnTo>
                      <a:lnTo>
                        <a:pt x="1529" y="742"/>
                      </a:lnTo>
                      <a:lnTo>
                        <a:pt x="1527" y="743"/>
                      </a:lnTo>
                      <a:lnTo>
                        <a:pt x="1524" y="745"/>
                      </a:lnTo>
                      <a:lnTo>
                        <a:pt x="1524" y="746"/>
                      </a:lnTo>
                      <a:lnTo>
                        <a:pt x="1523" y="746"/>
                      </a:lnTo>
                      <a:lnTo>
                        <a:pt x="1524" y="747"/>
                      </a:lnTo>
                      <a:lnTo>
                        <a:pt x="1526" y="747"/>
                      </a:lnTo>
                      <a:lnTo>
                        <a:pt x="1523" y="751"/>
                      </a:lnTo>
                      <a:lnTo>
                        <a:pt x="1521" y="752"/>
                      </a:lnTo>
                      <a:lnTo>
                        <a:pt x="1517" y="755"/>
                      </a:lnTo>
                      <a:lnTo>
                        <a:pt x="1514" y="763"/>
                      </a:lnTo>
                      <a:lnTo>
                        <a:pt x="1514" y="766"/>
                      </a:lnTo>
                      <a:lnTo>
                        <a:pt x="1516" y="769"/>
                      </a:lnTo>
                      <a:lnTo>
                        <a:pt x="1516" y="770"/>
                      </a:lnTo>
                      <a:lnTo>
                        <a:pt x="1513" y="771"/>
                      </a:lnTo>
                      <a:lnTo>
                        <a:pt x="1512" y="773"/>
                      </a:lnTo>
                      <a:lnTo>
                        <a:pt x="1509" y="773"/>
                      </a:lnTo>
                      <a:lnTo>
                        <a:pt x="1504" y="769"/>
                      </a:lnTo>
                      <a:lnTo>
                        <a:pt x="1503" y="768"/>
                      </a:lnTo>
                      <a:lnTo>
                        <a:pt x="1503" y="766"/>
                      </a:lnTo>
                      <a:lnTo>
                        <a:pt x="1502" y="765"/>
                      </a:lnTo>
                      <a:lnTo>
                        <a:pt x="1493" y="761"/>
                      </a:lnTo>
                      <a:lnTo>
                        <a:pt x="1486" y="760"/>
                      </a:lnTo>
                      <a:lnTo>
                        <a:pt x="1482" y="760"/>
                      </a:lnTo>
                      <a:lnTo>
                        <a:pt x="1481" y="760"/>
                      </a:lnTo>
                      <a:lnTo>
                        <a:pt x="1480" y="763"/>
                      </a:lnTo>
                      <a:lnTo>
                        <a:pt x="1480" y="764"/>
                      </a:lnTo>
                      <a:lnTo>
                        <a:pt x="1480" y="765"/>
                      </a:lnTo>
                      <a:lnTo>
                        <a:pt x="1479" y="766"/>
                      </a:lnTo>
                      <a:lnTo>
                        <a:pt x="1476" y="765"/>
                      </a:lnTo>
                      <a:lnTo>
                        <a:pt x="1472" y="761"/>
                      </a:lnTo>
                      <a:lnTo>
                        <a:pt x="1472" y="760"/>
                      </a:lnTo>
                      <a:lnTo>
                        <a:pt x="1474" y="760"/>
                      </a:lnTo>
                      <a:lnTo>
                        <a:pt x="1474" y="759"/>
                      </a:lnTo>
                      <a:lnTo>
                        <a:pt x="1475" y="756"/>
                      </a:lnTo>
                      <a:lnTo>
                        <a:pt x="1474" y="752"/>
                      </a:lnTo>
                      <a:lnTo>
                        <a:pt x="1471" y="745"/>
                      </a:lnTo>
                      <a:lnTo>
                        <a:pt x="1471" y="743"/>
                      </a:lnTo>
                      <a:lnTo>
                        <a:pt x="1470" y="741"/>
                      </a:lnTo>
                      <a:lnTo>
                        <a:pt x="1466" y="738"/>
                      </a:lnTo>
                      <a:lnTo>
                        <a:pt x="1463" y="736"/>
                      </a:lnTo>
                      <a:lnTo>
                        <a:pt x="1462" y="735"/>
                      </a:lnTo>
                      <a:lnTo>
                        <a:pt x="1462" y="732"/>
                      </a:lnTo>
                      <a:lnTo>
                        <a:pt x="1462" y="729"/>
                      </a:lnTo>
                      <a:lnTo>
                        <a:pt x="1461" y="727"/>
                      </a:lnTo>
                      <a:lnTo>
                        <a:pt x="1460" y="726"/>
                      </a:lnTo>
                      <a:lnTo>
                        <a:pt x="1460" y="722"/>
                      </a:lnTo>
                      <a:lnTo>
                        <a:pt x="1460" y="717"/>
                      </a:lnTo>
                      <a:lnTo>
                        <a:pt x="1460" y="714"/>
                      </a:lnTo>
                      <a:lnTo>
                        <a:pt x="1458" y="708"/>
                      </a:lnTo>
                      <a:lnTo>
                        <a:pt x="1455" y="704"/>
                      </a:lnTo>
                      <a:lnTo>
                        <a:pt x="1452" y="703"/>
                      </a:lnTo>
                      <a:lnTo>
                        <a:pt x="1452" y="702"/>
                      </a:lnTo>
                      <a:lnTo>
                        <a:pt x="1452" y="694"/>
                      </a:lnTo>
                      <a:lnTo>
                        <a:pt x="1453" y="691"/>
                      </a:lnTo>
                      <a:lnTo>
                        <a:pt x="1452" y="690"/>
                      </a:lnTo>
                      <a:lnTo>
                        <a:pt x="1451" y="689"/>
                      </a:lnTo>
                      <a:lnTo>
                        <a:pt x="1449" y="686"/>
                      </a:lnTo>
                      <a:lnTo>
                        <a:pt x="1451" y="686"/>
                      </a:lnTo>
                      <a:lnTo>
                        <a:pt x="1452" y="685"/>
                      </a:lnTo>
                      <a:lnTo>
                        <a:pt x="1455" y="682"/>
                      </a:lnTo>
                      <a:lnTo>
                        <a:pt x="1455" y="681"/>
                      </a:lnTo>
                      <a:lnTo>
                        <a:pt x="1456" y="680"/>
                      </a:lnTo>
                      <a:lnTo>
                        <a:pt x="1457" y="674"/>
                      </a:lnTo>
                      <a:lnTo>
                        <a:pt x="1457" y="672"/>
                      </a:lnTo>
                      <a:lnTo>
                        <a:pt x="1461" y="672"/>
                      </a:lnTo>
                      <a:lnTo>
                        <a:pt x="1465" y="674"/>
                      </a:lnTo>
                      <a:lnTo>
                        <a:pt x="1470" y="679"/>
                      </a:lnTo>
                      <a:lnTo>
                        <a:pt x="1472" y="682"/>
                      </a:lnTo>
                      <a:lnTo>
                        <a:pt x="1474" y="685"/>
                      </a:lnTo>
                      <a:lnTo>
                        <a:pt x="1474" y="686"/>
                      </a:lnTo>
                      <a:lnTo>
                        <a:pt x="1477" y="693"/>
                      </a:lnTo>
                      <a:lnTo>
                        <a:pt x="1479" y="693"/>
                      </a:lnTo>
                      <a:lnTo>
                        <a:pt x="1481" y="695"/>
                      </a:lnTo>
                      <a:lnTo>
                        <a:pt x="1485" y="695"/>
                      </a:lnTo>
                      <a:lnTo>
                        <a:pt x="1486" y="695"/>
                      </a:lnTo>
                      <a:lnTo>
                        <a:pt x="1488" y="693"/>
                      </a:lnTo>
                      <a:lnTo>
                        <a:pt x="1488" y="691"/>
                      </a:lnTo>
                      <a:lnTo>
                        <a:pt x="1488" y="690"/>
                      </a:lnTo>
                      <a:lnTo>
                        <a:pt x="1489" y="690"/>
                      </a:lnTo>
                      <a:lnTo>
                        <a:pt x="1493" y="690"/>
                      </a:lnTo>
                      <a:lnTo>
                        <a:pt x="1494" y="691"/>
                      </a:lnTo>
                      <a:lnTo>
                        <a:pt x="1498" y="694"/>
                      </a:lnTo>
                      <a:lnTo>
                        <a:pt x="1500" y="696"/>
                      </a:lnTo>
                      <a:lnTo>
                        <a:pt x="1502" y="698"/>
                      </a:lnTo>
                      <a:lnTo>
                        <a:pt x="1503" y="698"/>
                      </a:lnTo>
                      <a:lnTo>
                        <a:pt x="1505" y="695"/>
                      </a:lnTo>
                      <a:lnTo>
                        <a:pt x="1510" y="695"/>
                      </a:lnTo>
                      <a:lnTo>
                        <a:pt x="1513" y="699"/>
                      </a:lnTo>
                      <a:lnTo>
                        <a:pt x="1512" y="700"/>
                      </a:lnTo>
                      <a:lnTo>
                        <a:pt x="1513" y="702"/>
                      </a:lnTo>
                      <a:lnTo>
                        <a:pt x="1513" y="703"/>
                      </a:lnTo>
                      <a:lnTo>
                        <a:pt x="1517" y="703"/>
                      </a:lnTo>
                      <a:lnTo>
                        <a:pt x="1523" y="707"/>
                      </a:lnTo>
                      <a:lnTo>
                        <a:pt x="1524" y="707"/>
                      </a:lnTo>
                      <a:lnTo>
                        <a:pt x="1527" y="704"/>
                      </a:lnTo>
                      <a:lnTo>
                        <a:pt x="1528" y="704"/>
                      </a:lnTo>
                      <a:lnTo>
                        <a:pt x="1528" y="707"/>
                      </a:lnTo>
                      <a:lnTo>
                        <a:pt x="1528" y="708"/>
                      </a:lnTo>
                      <a:lnTo>
                        <a:pt x="1527" y="708"/>
                      </a:lnTo>
                      <a:lnTo>
                        <a:pt x="1524" y="710"/>
                      </a:lnTo>
                      <a:close/>
                      <a:moveTo>
                        <a:pt x="2365" y="1364"/>
                      </a:moveTo>
                      <a:lnTo>
                        <a:pt x="2364" y="1366"/>
                      </a:lnTo>
                      <a:lnTo>
                        <a:pt x="2360" y="1366"/>
                      </a:lnTo>
                      <a:lnTo>
                        <a:pt x="2358" y="1367"/>
                      </a:lnTo>
                      <a:lnTo>
                        <a:pt x="2358" y="1369"/>
                      </a:lnTo>
                      <a:lnTo>
                        <a:pt x="2360" y="1370"/>
                      </a:lnTo>
                      <a:lnTo>
                        <a:pt x="2360" y="1371"/>
                      </a:lnTo>
                      <a:lnTo>
                        <a:pt x="2359" y="1372"/>
                      </a:lnTo>
                      <a:lnTo>
                        <a:pt x="2357" y="1375"/>
                      </a:lnTo>
                      <a:lnTo>
                        <a:pt x="2354" y="1378"/>
                      </a:lnTo>
                      <a:lnTo>
                        <a:pt x="2350" y="1379"/>
                      </a:lnTo>
                      <a:lnTo>
                        <a:pt x="2348" y="1383"/>
                      </a:lnTo>
                      <a:lnTo>
                        <a:pt x="2346" y="1384"/>
                      </a:lnTo>
                      <a:lnTo>
                        <a:pt x="2344" y="1386"/>
                      </a:lnTo>
                      <a:lnTo>
                        <a:pt x="2340" y="1389"/>
                      </a:lnTo>
                      <a:lnTo>
                        <a:pt x="2339" y="1389"/>
                      </a:lnTo>
                      <a:lnTo>
                        <a:pt x="2339" y="1388"/>
                      </a:lnTo>
                      <a:lnTo>
                        <a:pt x="2338" y="1385"/>
                      </a:lnTo>
                      <a:lnTo>
                        <a:pt x="2338" y="1383"/>
                      </a:lnTo>
                      <a:lnTo>
                        <a:pt x="2339" y="1383"/>
                      </a:lnTo>
                      <a:lnTo>
                        <a:pt x="2339" y="1380"/>
                      </a:lnTo>
                      <a:lnTo>
                        <a:pt x="2336" y="1378"/>
                      </a:lnTo>
                      <a:lnTo>
                        <a:pt x="2335" y="1378"/>
                      </a:lnTo>
                      <a:lnTo>
                        <a:pt x="2335" y="1376"/>
                      </a:lnTo>
                      <a:lnTo>
                        <a:pt x="2336" y="1375"/>
                      </a:lnTo>
                      <a:lnTo>
                        <a:pt x="2339" y="1372"/>
                      </a:lnTo>
                      <a:lnTo>
                        <a:pt x="2352" y="1361"/>
                      </a:lnTo>
                      <a:lnTo>
                        <a:pt x="2358" y="1357"/>
                      </a:lnTo>
                      <a:lnTo>
                        <a:pt x="2359" y="1356"/>
                      </a:lnTo>
                      <a:lnTo>
                        <a:pt x="2359" y="1357"/>
                      </a:lnTo>
                      <a:lnTo>
                        <a:pt x="2358" y="1360"/>
                      </a:lnTo>
                      <a:lnTo>
                        <a:pt x="2358" y="1361"/>
                      </a:lnTo>
                      <a:lnTo>
                        <a:pt x="2358" y="1362"/>
                      </a:lnTo>
                      <a:lnTo>
                        <a:pt x="2360" y="1362"/>
                      </a:lnTo>
                      <a:lnTo>
                        <a:pt x="2362" y="1360"/>
                      </a:lnTo>
                      <a:lnTo>
                        <a:pt x="2360" y="1360"/>
                      </a:lnTo>
                      <a:lnTo>
                        <a:pt x="2363" y="1356"/>
                      </a:lnTo>
                      <a:lnTo>
                        <a:pt x="2372" y="1353"/>
                      </a:lnTo>
                      <a:lnTo>
                        <a:pt x="2376" y="1353"/>
                      </a:lnTo>
                      <a:lnTo>
                        <a:pt x="2376" y="1355"/>
                      </a:lnTo>
                      <a:lnTo>
                        <a:pt x="2374" y="1356"/>
                      </a:lnTo>
                      <a:lnTo>
                        <a:pt x="2373" y="1358"/>
                      </a:lnTo>
                      <a:lnTo>
                        <a:pt x="2369" y="1360"/>
                      </a:lnTo>
                      <a:lnTo>
                        <a:pt x="2365" y="1364"/>
                      </a:lnTo>
                      <a:close/>
                      <a:moveTo>
                        <a:pt x="1267" y="419"/>
                      </a:moveTo>
                      <a:lnTo>
                        <a:pt x="1267" y="432"/>
                      </a:lnTo>
                      <a:lnTo>
                        <a:pt x="1267" y="433"/>
                      </a:lnTo>
                      <a:lnTo>
                        <a:pt x="1273" y="445"/>
                      </a:lnTo>
                      <a:lnTo>
                        <a:pt x="1277" y="451"/>
                      </a:lnTo>
                      <a:lnTo>
                        <a:pt x="1277" y="452"/>
                      </a:lnTo>
                      <a:lnTo>
                        <a:pt x="1275" y="454"/>
                      </a:lnTo>
                      <a:lnTo>
                        <a:pt x="1275" y="459"/>
                      </a:lnTo>
                      <a:lnTo>
                        <a:pt x="1277" y="459"/>
                      </a:lnTo>
                      <a:lnTo>
                        <a:pt x="1275" y="460"/>
                      </a:lnTo>
                      <a:lnTo>
                        <a:pt x="1274" y="459"/>
                      </a:lnTo>
                      <a:lnTo>
                        <a:pt x="1269" y="451"/>
                      </a:lnTo>
                      <a:lnTo>
                        <a:pt x="1268" y="449"/>
                      </a:lnTo>
                      <a:lnTo>
                        <a:pt x="1267" y="449"/>
                      </a:lnTo>
                      <a:lnTo>
                        <a:pt x="1265" y="449"/>
                      </a:lnTo>
                      <a:lnTo>
                        <a:pt x="1264" y="449"/>
                      </a:lnTo>
                      <a:lnTo>
                        <a:pt x="1261" y="446"/>
                      </a:lnTo>
                      <a:lnTo>
                        <a:pt x="1261" y="445"/>
                      </a:lnTo>
                      <a:lnTo>
                        <a:pt x="1261" y="444"/>
                      </a:lnTo>
                      <a:lnTo>
                        <a:pt x="1260" y="435"/>
                      </a:lnTo>
                      <a:lnTo>
                        <a:pt x="1261" y="430"/>
                      </a:lnTo>
                      <a:lnTo>
                        <a:pt x="1261" y="418"/>
                      </a:lnTo>
                      <a:lnTo>
                        <a:pt x="1260" y="417"/>
                      </a:lnTo>
                      <a:lnTo>
                        <a:pt x="1258" y="409"/>
                      </a:lnTo>
                      <a:lnTo>
                        <a:pt x="1259" y="408"/>
                      </a:lnTo>
                      <a:lnTo>
                        <a:pt x="1261" y="408"/>
                      </a:lnTo>
                      <a:lnTo>
                        <a:pt x="1265" y="404"/>
                      </a:lnTo>
                      <a:lnTo>
                        <a:pt x="1270" y="404"/>
                      </a:lnTo>
                      <a:lnTo>
                        <a:pt x="1272" y="405"/>
                      </a:lnTo>
                      <a:lnTo>
                        <a:pt x="1273" y="408"/>
                      </a:lnTo>
                      <a:lnTo>
                        <a:pt x="1268" y="416"/>
                      </a:lnTo>
                      <a:lnTo>
                        <a:pt x="1267" y="417"/>
                      </a:lnTo>
                      <a:lnTo>
                        <a:pt x="1267" y="419"/>
                      </a:lnTo>
                      <a:close/>
                      <a:moveTo>
                        <a:pt x="2392" y="1347"/>
                      </a:moveTo>
                      <a:lnTo>
                        <a:pt x="2393" y="1353"/>
                      </a:lnTo>
                      <a:lnTo>
                        <a:pt x="2390" y="1356"/>
                      </a:lnTo>
                      <a:lnTo>
                        <a:pt x="2383" y="1353"/>
                      </a:lnTo>
                      <a:lnTo>
                        <a:pt x="2382" y="1352"/>
                      </a:lnTo>
                      <a:lnTo>
                        <a:pt x="2383" y="1348"/>
                      </a:lnTo>
                      <a:lnTo>
                        <a:pt x="2386" y="1346"/>
                      </a:lnTo>
                      <a:lnTo>
                        <a:pt x="2387" y="1346"/>
                      </a:lnTo>
                      <a:lnTo>
                        <a:pt x="2388" y="1346"/>
                      </a:lnTo>
                      <a:lnTo>
                        <a:pt x="2392" y="1347"/>
                      </a:lnTo>
                      <a:close/>
                      <a:moveTo>
                        <a:pt x="2367" y="1336"/>
                      </a:moveTo>
                      <a:lnTo>
                        <a:pt x="2363" y="1334"/>
                      </a:lnTo>
                      <a:lnTo>
                        <a:pt x="2362" y="1332"/>
                      </a:lnTo>
                      <a:lnTo>
                        <a:pt x="2363" y="1325"/>
                      </a:lnTo>
                      <a:lnTo>
                        <a:pt x="2367" y="1324"/>
                      </a:lnTo>
                      <a:lnTo>
                        <a:pt x="2367" y="1325"/>
                      </a:lnTo>
                      <a:lnTo>
                        <a:pt x="2369" y="1328"/>
                      </a:lnTo>
                      <a:lnTo>
                        <a:pt x="2369" y="1333"/>
                      </a:lnTo>
                      <a:lnTo>
                        <a:pt x="2369" y="1334"/>
                      </a:lnTo>
                      <a:lnTo>
                        <a:pt x="2367" y="1336"/>
                      </a:lnTo>
                      <a:close/>
                      <a:moveTo>
                        <a:pt x="2418" y="1334"/>
                      </a:moveTo>
                      <a:lnTo>
                        <a:pt x="2419" y="1337"/>
                      </a:lnTo>
                      <a:lnTo>
                        <a:pt x="2419" y="1338"/>
                      </a:lnTo>
                      <a:lnTo>
                        <a:pt x="2416" y="1339"/>
                      </a:lnTo>
                      <a:lnTo>
                        <a:pt x="2414" y="1339"/>
                      </a:lnTo>
                      <a:lnTo>
                        <a:pt x="2412" y="1339"/>
                      </a:lnTo>
                      <a:lnTo>
                        <a:pt x="2411" y="1338"/>
                      </a:lnTo>
                      <a:lnTo>
                        <a:pt x="2410" y="1336"/>
                      </a:lnTo>
                      <a:lnTo>
                        <a:pt x="2409" y="1334"/>
                      </a:lnTo>
                      <a:lnTo>
                        <a:pt x="2406" y="1333"/>
                      </a:lnTo>
                      <a:lnTo>
                        <a:pt x="2406" y="1332"/>
                      </a:lnTo>
                      <a:lnTo>
                        <a:pt x="2412" y="1332"/>
                      </a:lnTo>
                      <a:lnTo>
                        <a:pt x="2414" y="1333"/>
                      </a:lnTo>
                      <a:lnTo>
                        <a:pt x="2414" y="1334"/>
                      </a:lnTo>
                      <a:lnTo>
                        <a:pt x="2418" y="1334"/>
                      </a:lnTo>
                      <a:close/>
                      <a:moveTo>
                        <a:pt x="1935" y="577"/>
                      </a:moveTo>
                      <a:lnTo>
                        <a:pt x="1934" y="581"/>
                      </a:lnTo>
                      <a:lnTo>
                        <a:pt x="1930" y="585"/>
                      </a:lnTo>
                      <a:lnTo>
                        <a:pt x="1928" y="585"/>
                      </a:lnTo>
                      <a:lnTo>
                        <a:pt x="1927" y="582"/>
                      </a:lnTo>
                      <a:lnTo>
                        <a:pt x="1925" y="581"/>
                      </a:lnTo>
                      <a:lnTo>
                        <a:pt x="1921" y="578"/>
                      </a:lnTo>
                      <a:lnTo>
                        <a:pt x="1918" y="576"/>
                      </a:lnTo>
                      <a:lnTo>
                        <a:pt x="1917" y="572"/>
                      </a:lnTo>
                      <a:lnTo>
                        <a:pt x="1917" y="569"/>
                      </a:lnTo>
                      <a:lnTo>
                        <a:pt x="1920" y="569"/>
                      </a:lnTo>
                      <a:lnTo>
                        <a:pt x="1922" y="569"/>
                      </a:lnTo>
                      <a:lnTo>
                        <a:pt x="1925" y="569"/>
                      </a:lnTo>
                      <a:lnTo>
                        <a:pt x="1926" y="569"/>
                      </a:lnTo>
                      <a:lnTo>
                        <a:pt x="1928" y="569"/>
                      </a:lnTo>
                      <a:lnTo>
                        <a:pt x="1928" y="571"/>
                      </a:lnTo>
                      <a:lnTo>
                        <a:pt x="1930" y="572"/>
                      </a:lnTo>
                      <a:lnTo>
                        <a:pt x="1930" y="573"/>
                      </a:lnTo>
                      <a:lnTo>
                        <a:pt x="1931" y="574"/>
                      </a:lnTo>
                      <a:lnTo>
                        <a:pt x="1932" y="576"/>
                      </a:lnTo>
                      <a:lnTo>
                        <a:pt x="1934" y="574"/>
                      </a:lnTo>
                      <a:lnTo>
                        <a:pt x="1935" y="576"/>
                      </a:lnTo>
                      <a:lnTo>
                        <a:pt x="1935" y="577"/>
                      </a:lnTo>
                      <a:close/>
                      <a:moveTo>
                        <a:pt x="1596" y="215"/>
                      </a:moveTo>
                      <a:lnTo>
                        <a:pt x="1594" y="216"/>
                      </a:lnTo>
                      <a:lnTo>
                        <a:pt x="1594" y="217"/>
                      </a:lnTo>
                      <a:lnTo>
                        <a:pt x="1593" y="219"/>
                      </a:lnTo>
                      <a:lnTo>
                        <a:pt x="1592" y="219"/>
                      </a:lnTo>
                      <a:lnTo>
                        <a:pt x="1592" y="220"/>
                      </a:lnTo>
                      <a:lnTo>
                        <a:pt x="1589" y="221"/>
                      </a:lnTo>
                      <a:lnTo>
                        <a:pt x="1589" y="223"/>
                      </a:lnTo>
                      <a:lnTo>
                        <a:pt x="1588" y="223"/>
                      </a:lnTo>
                      <a:lnTo>
                        <a:pt x="1588" y="224"/>
                      </a:lnTo>
                      <a:lnTo>
                        <a:pt x="1588" y="225"/>
                      </a:lnTo>
                      <a:lnTo>
                        <a:pt x="1589" y="230"/>
                      </a:lnTo>
                      <a:lnTo>
                        <a:pt x="1592" y="238"/>
                      </a:lnTo>
                      <a:lnTo>
                        <a:pt x="1597" y="247"/>
                      </a:lnTo>
                      <a:lnTo>
                        <a:pt x="1599" y="252"/>
                      </a:lnTo>
                      <a:lnTo>
                        <a:pt x="1601" y="256"/>
                      </a:lnTo>
                      <a:lnTo>
                        <a:pt x="1603" y="259"/>
                      </a:lnTo>
                      <a:lnTo>
                        <a:pt x="1604" y="262"/>
                      </a:lnTo>
                      <a:lnTo>
                        <a:pt x="1606" y="262"/>
                      </a:lnTo>
                      <a:lnTo>
                        <a:pt x="1607" y="262"/>
                      </a:lnTo>
                      <a:lnTo>
                        <a:pt x="1611" y="262"/>
                      </a:lnTo>
                      <a:lnTo>
                        <a:pt x="1618" y="263"/>
                      </a:lnTo>
                      <a:lnTo>
                        <a:pt x="1624" y="266"/>
                      </a:lnTo>
                      <a:lnTo>
                        <a:pt x="1630" y="268"/>
                      </a:lnTo>
                      <a:lnTo>
                        <a:pt x="1631" y="268"/>
                      </a:lnTo>
                      <a:lnTo>
                        <a:pt x="1631" y="271"/>
                      </a:lnTo>
                      <a:lnTo>
                        <a:pt x="1634" y="273"/>
                      </a:lnTo>
                      <a:lnTo>
                        <a:pt x="1635" y="273"/>
                      </a:lnTo>
                      <a:lnTo>
                        <a:pt x="1636" y="275"/>
                      </a:lnTo>
                      <a:lnTo>
                        <a:pt x="1637" y="277"/>
                      </a:lnTo>
                      <a:lnTo>
                        <a:pt x="1636" y="278"/>
                      </a:lnTo>
                      <a:lnTo>
                        <a:pt x="1636" y="280"/>
                      </a:lnTo>
                      <a:lnTo>
                        <a:pt x="1636" y="286"/>
                      </a:lnTo>
                      <a:lnTo>
                        <a:pt x="1636" y="287"/>
                      </a:lnTo>
                      <a:lnTo>
                        <a:pt x="1637" y="289"/>
                      </a:lnTo>
                      <a:lnTo>
                        <a:pt x="1637" y="290"/>
                      </a:lnTo>
                      <a:lnTo>
                        <a:pt x="1636" y="292"/>
                      </a:lnTo>
                      <a:lnTo>
                        <a:pt x="1632" y="299"/>
                      </a:lnTo>
                      <a:lnTo>
                        <a:pt x="1629" y="301"/>
                      </a:lnTo>
                      <a:lnTo>
                        <a:pt x="1629" y="303"/>
                      </a:lnTo>
                      <a:lnTo>
                        <a:pt x="1630" y="304"/>
                      </a:lnTo>
                      <a:lnTo>
                        <a:pt x="1630" y="306"/>
                      </a:lnTo>
                      <a:lnTo>
                        <a:pt x="1631" y="310"/>
                      </a:lnTo>
                      <a:lnTo>
                        <a:pt x="1632" y="313"/>
                      </a:lnTo>
                      <a:lnTo>
                        <a:pt x="1635" y="318"/>
                      </a:lnTo>
                      <a:lnTo>
                        <a:pt x="1639" y="322"/>
                      </a:lnTo>
                      <a:lnTo>
                        <a:pt x="1639" y="323"/>
                      </a:lnTo>
                      <a:lnTo>
                        <a:pt x="1639" y="327"/>
                      </a:lnTo>
                      <a:lnTo>
                        <a:pt x="1639" y="328"/>
                      </a:lnTo>
                      <a:lnTo>
                        <a:pt x="1637" y="329"/>
                      </a:lnTo>
                      <a:lnTo>
                        <a:pt x="1637" y="331"/>
                      </a:lnTo>
                      <a:lnTo>
                        <a:pt x="1637" y="332"/>
                      </a:lnTo>
                      <a:lnTo>
                        <a:pt x="1641" y="337"/>
                      </a:lnTo>
                      <a:lnTo>
                        <a:pt x="1643" y="338"/>
                      </a:lnTo>
                      <a:lnTo>
                        <a:pt x="1645" y="341"/>
                      </a:lnTo>
                      <a:lnTo>
                        <a:pt x="1645" y="343"/>
                      </a:lnTo>
                      <a:lnTo>
                        <a:pt x="1651" y="351"/>
                      </a:lnTo>
                      <a:lnTo>
                        <a:pt x="1653" y="351"/>
                      </a:lnTo>
                      <a:lnTo>
                        <a:pt x="1654" y="352"/>
                      </a:lnTo>
                      <a:lnTo>
                        <a:pt x="1655" y="355"/>
                      </a:lnTo>
                      <a:lnTo>
                        <a:pt x="1658" y="357"/>
                      </a:lnTo>
                      <a:lnTo>
                        <a:pt x="1657" y="357"/>
                      </a:lnTo>
                      <a:lnTo>
                        <a:pt x="1657" y="358"/>
                      </a:lnTo>
                      <a:lnTo>
                        <a:pt x="1660" y="365"/>
                      </a:lnTo>
                      <a:lnTo>
                        <a:pt x="1664" y="370"/>
                      </a:lnTo>
                      <a:lnTo>
                        <a:pt x="1663" y="370"/>
                      </a:lnTo>
                      <a:lnTo>
                        <a:pt x="1659" y="372"/>
                      </a:lnTo>
                      <a:lnTo>
                        <a:pt x="1654" y="374"/>
                      </a:lnTo>
                      <a:lnTo>
                        <a:pt x="1650" y="375"/>
                      </a:lnTo>
                      <a:lnTo>
                        <a:pt x="1648" y="376"/>
                      </a:lnTo>
                      <a:lnTo>
                        <a:pt x="1645" y="375"/>
                      </a:lnTo>
                      <a:lnTo>
                        <a:pt x="1644" y="375"/>
                      </a:lnTo>
                      <a:lnTo>
                        <a:pt x="1644" y="374"/>
                      </a:lnTo>
                      <a:lnTo>
                        <a:pt x="1643" y="371"/>
                      </a:lnTo>
                      <a:lnTo>
                        <a:pt x="1643" y="370"/>
                      </a:lnTo>
                      <a:lnTo>
                        <a:pt x="1641" y="369"/>
                      </a:lnTo>
                      <a:lnTo>
                        <a:pt x="1640" y="366"/>
                      </a:lnTo>
                      <a:lnTo>
                        <a:pt x="1637" y="364"/>
                      </a:lnTo>
                      <a:lnTo>
                        <a:pt x="1634" y="360"/>
                      </a:lnTo>
                      <a:lnTo>
                        <a:pt x="1631" y="358"/>
                      </a:lnTo>
                      <a:lnTo>
                        <a:pt x="1630" y="357"/>
                      </a:lnTo>
                      <a:lnTo>
                        <a:pt x="1626" y="355"/>
                      </a:lnTo>
                      <a:lnTo>
                        <a:pt x="1624" y="356"/>
                      </a:lnTo>
                      <a:lnTo>
                        <a:pt x="1620" y="356"/>
                      </a:lnTo>
                      <a:lnTo>
                        <a:pt x="1617" y="356"/>
                      </a:lnTo>
                      <a:lnTo>
                        <a:pt x="1615" y="355"/>
                      </a:lnTo>
                      <a:lnTo>
                        <a:pt x="1613" y="355"/>
                      </a:lnTo>
                      <a:lnTo>
                        <a:pt x="1611" y="356"/>
                      </a:lnTo>
                      <a:lnTo>
                        <a:pt x="1608" y="356"/>
                      </a:lnTo>
                      <a:lnTo>
                        <a:pt x="1607" y="357"/>
                      </a:lnTo>
                      <a:lnTo>
                        <a:pt x="1603" y="361"/>
                      </a:lnTo>
                      <a:lnTo>
                        <a:pt x="1598" y="362"/>
                      </a:lnTo>
                      <a:lnTo>
                        <a:pt x="1596" y="356"/>
                      </a:lnTo>
                      <a:lnTo>
                        <a:pt x="1596" y="355"/>
                      </a:lnTo>
                      <a:lnTo>
                        <a:pt x="1597" y="355"/>
                      </a:lnTo>
                      <a:lnTo>
                        <a:pt x="1601" y="347"/>
                      </a:lnTo>
                      <a:lnTo>
                        <a:pt x="1602" y="343"/>
                      </a:lnTo>
                      <a:lnTo>
                        <a:pt x="1603" y="342"/>
                      </a:lnTo>
                      <a:lnTo>
                        <a:pt x="1603" y="339"/>
                      </a:lnTo>
                      <a:lnTo>
                        <a:pt x="1603" y="334"/>
                      </a:lnTo>
                      <a:lnTo>
                        <a:pt x="1602" y="332"/>
                      </a:lnTo>
                      <a:lnTo>
                        <a:pt x="1602" y="331"/>
                      </a:lnTo>
                      <a:lnTo>
                        <a:pt x="1602" y="329"/>
                      </a:lnTo>
                      <a:lnTo>
                        <a:pt x="1602" y="328"/>
                      </a:lnTo>
                      <a:lnTo>
                        <a:pt x="1602" y="327"/>
                      </a:lnTo>
                      <a:lnTo>
                        <a:pt x="1601" y="324"/>
                      </a:lnTo>
                      <a:lnTo>
                        <a:pt x="1601" y="323"/>
                      </a:lnTo>
                      <a:lnTo>
                        <a:pt x="1599" y="322"/>
                      </a:lnTo>
                      <a:lnTo>
                        <a:pt x="1598" y="320"/>
                      </a:lnTo>
                      <a:lnTo>
                        <a:pt x="1598" y="322"/>
                      </a:lnTo>
                      <a:lnTo>
                        <a:pt x="1597" y="320"/>
                      </a:lnTo>
                      <a:lnTo>
                        <a:pt x="1594" y="318"/>
                      </a:lnTo>
                      <a:lnTo>
                        <a:pt x="1594" y="317"/>
                      </a:lnTo>
                      <a:lnTo>
                        <a:pt x="1596" y="315"/>
                      </a:lnTo>
                      <a:lnTo>
                        <a:pt x="1597" y="315"/>
                      </a:lnTo>
                      <a:lnTo>
                        <a:pt x="1598" y="311"/>
                      </a:lnTo>
                      <a:lnTo>
                        <a:pt x="1599" y="308"/>
                      </a:lnTo>
                      <a:lnTo>
                        <a:pt x="1601" y="305"/>
                      </a:lnTo>
                      <a:lnTo>
                        <a:pt x="1601" y="300"/>
                      </a:lnTo>
                      <a:lnTo>
                        <a:pt x="1599" y="295"/>
                      </a:lnTo>
                      <a:lnTo>
                        <a:pt x="1599" y="292"/>
                      </a:lnTo>
                      <a:lnTo>
                        <a:pt x="1596" y="283"/>
                      </a:lnTo>
                      <a:lnTo>
                        <a:pt x="1593" y="276"/>
                      </a:lnTo>
                      <a:lnTo>
                        <a:pt x="1590" y="272"/>
                      </a:lnTo>
                      <a:lnTo>
                        <a:pt x="1589" y="271"/>
                      </a:lnTo>
                      <a:lnTo>
                        <a:pt x="1587" y="267"/>
                      </a:lnTo>
                      <a:lnTo>
                        <a:pt x="1585" y="266"/>
                      </a:lnTo>
                      <a:lnTo>
                        <a:pt x="1575" y="262"/>
                      </a:lnTo>
                      <a:lnTo>
                        <a:pt x="1574" y="262"/>
                      </a:lnTo>
                      <a:lnTo>
                        <a:pt x="1573" y="263"/>
                      </a:lnTo>
                      <a:lnTo>
                        <a:pt x="1569" y="263"/>
                      </a:lnTo>
                      <a:lnTo>
                        <a:pt x="1563" y="262"/>
                      </a:lnTo>
                      <a:lnTo>
                        <a:pt x="1561" y="261"/>
                      </a:lnTo>
                      <a:lnTo>
                        <a:pt x="1560" y="254"/>
                      </a:lnTo>
                      <a:lnTo>
                        <a:pt x="1559" y="248"/>
                      </a:lnTo>
                      <a:lnTo>
                        <a:pt x="1556" y="244"/>
                      </a:lnTo>
                      <a:lnTo>
                        <a:pt x="1559" y="239"/>
                      </a:lnTo>
                      <a:lnTo>
                        <a:pt x="1559" y="236"/>
                      </a:lnTo>
                      <a:lnTo>
                        <a:pt x="1560" y="235"/>
                      </a:lnTo>
                      <a:lnTo>
                        <a:pt x="1563" y="231"/>
                      </a:lnTo>
                      <a:lnTo>
                        <a:pt x="1569" y="226"/>
                      </a:lnTo>
                      <a:lnTo>
                        <a:pt x="1571" y="224"/>
                      </a:lnTo>
                      <a:lnTo>
                        <a:pt x="1577" y="223"/>
                      </a:lnTo>
                      <a:lnTo>
                        <a:pt x="1579" y="223"/>
                      </a:lnTo>
                      <a:lnTo>
                        <a:pt x="1582" y="223"/>
                      </a:lnTo>
                      <a:lnTo>
                        <a:pt x="1583" y="221"/>
                      </a:lnTo>
                      <a:lnTo>
                        <a:pt x="1585" y="217"/>
                      </a:lnTo>
                      <a:lnTo>
                        <a:pt x="1587" y="216"/>
                      </a:lnTo>
                      <a:lnTo>
                        <a:pt x="1587" y="217"/>
                      </a:lnTo>
                      <a:lnTo>
                        <a:pt x="1588" y="217"/>
                      </a:lnTo>
                      <a:lnTo>
                        <a:pt x="1589" y="216"/>
                      </a:lnTo>
                      <a:lnTo>
                        <a:pt x="1589" y="215"/>
                      </a:lnTo>
                      <a:lnTo>
                        <a:pt x="1590" y="214"/>
                      </a:lnTo>
                      <a:lnTo>
                        <a:pt x="1592" y="212"/>
                      </a:lnTo>
                      <a:lnTo>
                        <a:pt x="1593" y="212"/>
                      </a:lnTo>
                      <a:lnTo>
                        <a:pt x="1594" y="214"/>
                      </a:lnTo>
                      <a:lnTo>
                        <a:pt x="1596" y="214"/>
                      </a:lnTo>
                      <a:lnTo>
                        <a:pt x="1596" y="215"/>
                      </a:lnTo>
                      <a:close/>
                      <a:moveTo>
                        <a:pt x="1824" y="264"/>
                      </a:moveTo>
                      <a:lnTo>
                        <a:pt x="1822" y="263"/>
                      </a:lnTo>
                      <a:lnTo>
                        <a:pt x="1819" y="262"/>
                      </a:lnTo>
                      <a:lnTo>
                        <a:pt x="1818" y="259"/>
                      </a:lnTo>
                      <a:lnTo>
                        <a:pt x="1818" y="256"/>
                      </a:lnTo>
                      <a:lnTo>
                        <a:pt x="1819" y="254"/>
                      </a:lnTo>
                      <a:lnTo>
                        <a:pt x="1819" y="252"/>
                      </a:lnTo>
                      <a:lnTo>
                        <a:pt x="1822" y="250"/>
                      </a:lnTo>
                      <a:lnTo>
                        <a:pt x="1823" y="249"/>
                      </a:lnTo>
                      <a:lnTo>
                        <a:pt x="1826" y="249"/>
                      </a:lnTo>
                      <a:lnTo>
                        <a:pt x="1827" y="249"/>
                      </a:lnTo>
                      <a:lnTo>
                        <a:pt x="1828" y="250"/>
                      </a:lnTo>
                      <a:lnTo>
                        <a:pt x="1831" y="252"/>
                      </a:lnTo>
                      <a:lnTo>
                        <a:pt x="1833" y="254"/>
                      </a:lnTo>
                      <a:lnTo>
                        <a:pt x="1833" y="256"/>
                      </a:lnTo>
                      <a:lnTo>
                        <a:pt x="1834" y="257"/>
                      </a:lnTo>
                      <a:lnTo>
                        <a:pt x="1833" y="261"/>
                      </a:lnTo>
                      <a:lnTo>
                        <a:pt x="1832" y="262"/>
                      </a:lnTo>
                      <a:lnTo>
                        <a:pt x="1831" y="263"/>
                      </a:lnTo>
                      <a:lnTo>
                        <a:pt x="1829" y="263"/>
                      </a:lnTo>
                      <a:lnTo>
                        <a:pt x="1827" y="264"/>
                      </a:lnTo>
                      <a:lnTo>
                        <a:pt x="1824" y="264"/>
                      </a:lnTo>
                      <a:close/>
                      <a:moveTo>
                        <a:pt x="1860" y="164"/>
                      </a:moveTo>
                      <a:lnTo>
                        <a:pt x="1859" y="164"/>
                      </a:lnTo>
                      <a:lnTo>
                        <a:pt x="1859" y="163"/>
                      </a:lnTo>
                      <a:lnTo>
                        <a:pt x="1859" y="162"/>
                      </a:lnTo>
                      <a:lnTo>
                        <a:pt x="1860" y="160"/>
                      </a:lnTo>
                      <a:lnTo>
                        <a:pt x="1861" y="162"/>
                      </a:lnTo>
                      <a:lnTo>
                        <a:pt x="1862" y="162"/>
                      </a:lnTo>
                      <a:lnTo>
                        <a:pt x="1860" y="164"/>
                      </a:lnTo>
                      <a:close/>
                      <a:moveTo>
                        <a:pt x="1997" y="225"/>
                      </a:moveTo>
                      <a:lnTo>
                        <a:pt x="1996" y="224"/>
                      </a:lnTo>
                      <a:lnTo>
                        <a:pt x="1996" y="223"/>
                      </a:lnTo>
                      <a:lnTo>
                        <a:pt x="1997" y="221"/>
                      </a:lnTo>
                      <a:lnTo>
                        <a:pt x="1998" y="221"/>
                      </a:lnTo>
                      <a:lnTo>
                        <a:pt x="2000" y="221"/>
                      </a:lnTo>
                      <a:lnTo>
                        <a:pt x="2001" y="221"/>
                      </a:lnTo>
                      <a:lnTo>
                        <a:pt x="2002" y="221"/>
                      </a:lnTo>
                      <a:lnTo>
                        <a:pt x="2003" y="223"/>
                      </a:lnTo>
                      <a:lnTo>
                        <a:pt x="2005" y="223"/>
                      </a:lnTo>
                      <a:lnTo>
                        <a:pt x="2005" y="224"/>
                      </a:lnTo>
                      <a:lnTo>
                        <a:pt x="2005" y="225"/>
                      </a:lnTo>
                      <a:lnTo>
                        <a:pt x="2002" y="224"/>
                      </a:lnTo>
                      <a:lnTo>
                        <a:pt x="2001" y="224"/>
                      </a:lnTo>
                      <a:lnTo>
                        <a:pt x="1997" y="225"/>
                      </a:lnTo>
                      <a:close/>
                      <a:moveTo>
                        <a:pt x="2728" y="85"/>
                      </a:moveTo>
                      <a:lnTo>
                        <a:pt x="2729" y="87"/>
                      </a:lnTo>
                      <a:lnTo>
                        <a:pt x="2730" y="87"/>
                      </a:lnTo>
                      <a:lnTo>
                        <a:pt x="2733" y="89"/>
                      </a:lnTo>
                      <a:lnTo>
                        <a:pt x="2736" y="94"/>
                      </a:lnTo>
                      <a:lnTo>
                        <a:pt x="2735" y="99"/>
                      </a:lnTo>
                      <a:lnTo>
                        <a:pt x="2734" y="99"/>
                      </a:lnTo>
                      <a:lnTo>
                        <a:pt x="2734" y="101"/>
                      </a:lnTo>
                      <a:lnTo>
                        <a:pt x="2734" y="102"/>
                      </a:lnTo>
                      <a:lnTo>
                        <a:pt x="2736" y="103"/>
                      </a:lnTo>
                      <a:lnTo>
                        <a:pt x="2739" y="102"/>
                      </a:lnTo>
                      <a:lnTo>
                        <a:pt x="2739" y="103"/>
                      </a:lnTo>
                      <a:lnTo>
                        <a:pt x="2739" y="104"/>
                      </a:lnTo>
                      <a:lnTo>
                        <a:pt x="2742" y="106"/>
                      </a:lnTo>
                      <a:lnTo>
                        <a:pt x="2743" y="106"/>
                      </a:lnTo>
                      <a:lnTo>
                        <a:pt x="2744" y="107"/>
                      </a:lnTo>
                      <a:lnTo>
                        <a:pt x="2747" y="111"/>
                      </a:lnTo>
                      <a:lnTo>
                        <a:pt x="2748" y="113"/>
                      </a:lnTo>
                      <a:lnTo>
                        <a:pt x="2749" y="115"/>
                      </a:lnTo>
                      <a:lnTo>
                        <a:pt x="2747" y="117"/>
                      </a:lnTo>
                      <a:lnTo>
                        <a:pt x="2747" y="118"/>
                      </a:lnTo>
                      <a:lnTo>
                        <a:pt x="2745" y="122"/>
                      </a:lnTo>
                      <a:lnTo>
                        <a:pt x="2745" y="123"/>
                      </a:lnTo>
                      <a:lnTo>
                        <a:pt x="2744" y="125"/>
                      </a:lnTo>
                      <a:lnTo>
                        <a:pt x="2743" y="125"/>
                      </a:lnTo>
                      <a:lnTo>
                        <a:pt x="2742" y="125"/>
                      </a:lnTo>
                      <a:lnTo>
                        <a:pt x="2738" y="125"/>
                      </a:lnTo>
                      <a:lnTo>
                        <a:pt x="2734" y="125"/>
                      </a:lnTo>
                      <a:lnTo>
                        <a:pt x="2733" y="125"/>
                      </a:lnTo>
                      <a:lnTo>
                        <a:pt x="2729" y="126"/>
                      </a:lnTo>
                      <a:lnTo>
                        <a:pt x="2725" y="126"/>
                      </a:lnTo>
                      <a:lnTo>
                        <a:pt x="2724" y="125"/>
                      </a:lnTo>
                      <a:lnTo>
                        <a:pt x="2721" y="123"/>
                      </a:lnTo>
                      <a:lnTo>
                        <a:pt x="2720" y="122"/>
                      </a:lnTo>
                      <a:lnTo>
                        <a:pt x="2719" y="123"/>
                      </a:lnTo>
                      <a:lnTo>
                        <a:pt x="2715" y="127"/>
                      </a:lnTo>
                      <a:lnTo>
                        <a:pt x="2714" y="127"/>
                      </a:lnTo>
                      <a:lnTo>
                        <a:pt x="2714" y="132"/>
                      </a:lnTo>
                      <a:lnTo>
                        <a:pt x="2711" y="135"/>
                      </a:lnTo>
                      <a:lnTo>
                        <a:pt x="2710" y="135"/>
                      </a:lnTo>
                      <a:lnTo>
                        <a:pt x="2710" y="136"/>
                      </a:lnTo>
                      <a:lnTo>
                        <a:pt x="2709" y="136"/>
                      </a:lnTo>
                      <a:lnTo>
                        <a:pt x="2709" y="137"/>
                      </a:lnTo>
                      <a:lnTo>
                        <a:pt x="2711" y="139"/>
                      </a:lnTo>
                      <a:lnTo>
                        <a:pt x="2714" y="137"/>
                      </a:lnTo>
                      <a:lnTo>
                        <a:pt x="2719" y="141"/>
                      </a:lnTo>
                      <a:lnTo>
                        <a:pt x="2721" y="144"/>
                      </a:lnTo>
                      <a:lnTo>
                        <a:pt x="2728" y="145"/>
                      </a:lnTo>
                      <a:lnTo>
                        <a:pt x="2729" y="145"/>
                      </a:lnTo>
                      <a:lnTo>
                        <a:pt x="2730" y="144"/>
                      </a:lnTo>
                      <a:lnTo>
                        <a:pt x="2731" y="144"/>
                      </a:lnTo>
                      <a:lnTo>
                        <a:pt x="2731" y="142"/>
                      </a:lnTo>
                      <a:lnTo>
                        <a:pt x="2733" y="141"/>
                      </a:lnTo>
                      <a:lnTo>
                        <a:pt x="2734" y="140"/>
                      </a:lnTo>
                      <a:lnTo>
                        <a:pt x="2736" y="137"/>
                      </a:lnTo>
                      <a:lnTo>
                        <a:pt x="2738" y="137"/>
                      </a:lnTo>
                      <a:lnTo>
                        <a:pt x="2740" y="137"/>
                      </a:lnTo>
                      <a:lnTo>
                        <a:pt x="2742" y="137"/>
                      </a:lnTo>
                      <a:lnTo>
                        <a:pt x="2744" y="136"/>
                      </a:lnTo>
                      <a:lnTo>
                        <a:pt x="2745" y="136"/>
                      </a:lnTo>
                      <a:lnTo>
                        <a:pt x="2749" y="137"/>
                      </a:lnTo>
                      <a:lnTo>
                        <a:pt x="2748" y="137"/>
                      </a:lnTo>
                      <a:lnTo>
                        <a:pt x="2748" y="141"/>
                      </a:lnTo>
                      <a:lnTo>
                        <a:pt x="2748" y="142"/>
                      </a:lnTo>
                      <a:lnTo>
                        <a:pt x="2749" y="142"/>
                      </a:lnTo>
                      <a:lnTo>
                        <a:pt x="2750" y="142"/>
                      </a:lnTo>
                      <a:lnTo>
                        <a:pt x="2750" y="141"/>
                      </a:lnTo>
                      <a:lnTo>
                        <a:pt x="2752" y="141"/>
                      </a:lnTo>
                      <a:lnTo>
                        <a:pt x="2752" y="140"/>
                      </a:lnTo>
                      <a:lnTo>
                        <a:pt x="2753" y="139"/>
                      </a:lnTo>
                      <a:lnTo>
                        <a:pt x="2752" y="132"/>
                      </a:lnTo>
                      <a:lnTo>
                        <a:pt x="2752" y="131"/>
                      </a:lnTo>
                      <a:lnTo>
                        <a:pt x="2753" y="131"/>
                      </a:lnTo>
                      <a:lnTo>
                        <a:pt x="2759" y="131"/>
                      </a:lnTo>
                      <a:lnTo>
                        <a:pt x="2759" y="132"/>
                      </a:lnTo>
                      <a:lnTo>
                        <a:pt x="2758" y="132"/>
                      </a:lnTo>
                      <a:lnTo>
                        <a:pt x="2758" y="135"/>
                      </a:lnTo>
                      <a:lnTo>
                        <a:pt x="2758" y="136"/>
                      </a:lnTo>
                      <a:lnTo>
                        <a:pt x="2759" y="136"/>
                      </a:lnTo>
                      <a:lnTo>
                        <a:pt x="2761" y="136"/>
                      </a:lnTo>
                      <a:lnTo>
                        <a:pt x="2761" y="135"/>
                      </a:lnTo>
                      <a:lnTo>
                        <a:pt x="2762" y="134"/>
                      </a:lnTo>
                      <a:lnTo>
                        <a:pt x="2763" y="131"/>
                      </a:lnTo>
                      <a:lnTo>
                        <a:pt x="2764" y="130"/>
                      </a:lnTo>
                      <a:lnTo>
                        <a:pt x="2766" y="131"/>
                      </a:lnTo>
                      <a:lnTo>
                        <a:pt x="2768" y="135"/>
                      </a:lnTo>
                      <a:lnTo>
                        <a:pt x="2771" y="144"/>
                      </a:lnTo>
                      <a:lnTo>
                        <a:pt x="2772" y="153"/>
                      </a:lnTo>
                      <a:lnTo>
                        <a:pt x="2772" y="154"/>
                      </a:lnTo>
                      <a:lnTo>
                        <a:pt x="2772" y="155"/>
                      </a:lnTo>
                      <a:lnTo>
                        <a:pt x="2771" y="158"/>
                      </a:lnTo>
                      <a:lnTo>
                        <a:pt x="2769" y="158"/>
                      </a:lnTo>
                      <a:lnTo>
                        <a:pt x="2768" y="159"/>
                      </a:lnTo>
                      <a:lnTo>
                        <a:pt x="2762" y="164"/>
                      </a:lnTo>
                      <a:lnTo>
                        <a:pt x="2761" y="167"/>
                      </a:lnTo>
                      <a:lnTo>
                        <a:pt x="2761" y="172"/>
                      </a:lnTo>
                      <a:lnTo>
                        <a:pt x="2762" y="174"/>
                      </a:lnTo>
                      <a:lnTo>
                        <a:pt x="2762" y="175"/>
                      </a:lnTo>
                      <a:lnTo>
                        <a:pt x="2763" y="175"/>
                      </a:lnTo>
                      <a:lnTo>
                        <a:pt x="2766" y="175"/>
                      </a:lnTo>
                      <a:lnTo>
                        <a:pt x="2768" y="178"/>
                      </a:lnTo>
                      <a:lnTo>
                        <a:pt x="2769" y="182"/>
                      </a:lnTo>
                      <a:lnTo>
                        <a:pt x="2771" y="184"/>
                      </a:lnTo>
                      <a:lnTo>
                        <a:pt x="2769" y="184"/>
                      </a:lnTo>
                      <a:lnTo>
                        <a:pt x="2768" y="186"/>
                      </a:lnTo>
                      <a:lnTo>
                        <a:pt x="2769" y="188"/>
                      </a:lnTo>
                      <a:lnTo>
                        <a:pt x="2769" y="189"/>
                      </a:lnTo>
                      <a:lnTo>
                        <a:pt x="2772" y="189"/>
                      </a:lnTo>
                      <a:lnTo>
                        <a:pt x="2776" y="189"/>
                      </a:lnTo>
                      <a:lnTo>
                        <a:pt x="2780" y="188"/>
                      </a:lnTo>
                      <a:lnTo>
                        <a:pt x="2781" y="188"/>
                      </a:lnTo>
                      <a:lnTo>
                        <a:pt x="2783" y="187"/>
                      </a:lnTo>
                      <a:lnTo>
                        <a:pt x="2786" y="186"/>
                      </a:lnTo>
                      <a:lnTo>
                        <a:pt x="2786" y="184"/>
                      </a:lnTo>
                      <a:lnTo>
                        <a:pt x="2789" y="186"/>
                      </a:lnTo>
                      <a:lnTo>
                        <a:pt x="2792" y="187"/>
                      </a:lnTo>
                      <a:lnTo>
                        <a:pt x="2794" y="188"/>
                      </a:lnTo>
                      <a:lnTo>
                        <a:pt x="2801" y="195"/>
                      </a:lnTo>
                      <a:lnTo>
                        <a:pt x="2803" y="196"/>
                      </a:lnTo>
                      <a:lnTo>
                        <a:pt x="2805" y="197"/>
                      </a:lnTo>
                      <a:lnTo>
                        <a:pt x="2808" y="198"/>
                      </a:lnTo>
                      <a:lnTo>
                        <a:pt x="2809" y="198"/>
                      </a:lnTo>
                      <a:lnTo>
                        <a:pt x="2813" y="198"/>
                      </a:lnTo>
                      <a:lnTo>
                        <a:pt x="2814" y="198"/>
                      </a:lnTo>
                      <a:lnTo>
                        <a:pt x="2818" y="201"/>
                      </a:lnTo>
                      <a:lnTo>
                        <a:pt x="2820" y="205"/>
                      </a:lnTo>
                      <a:lnTo>
                        <a:pt x="2820" y="206"/>
                      </a:lnTo>
                      <a:lnTo>
                        <a:pt x="2828" y="215"/>
                      </a:lnTo>
                      <a:lnTo>
                        <a:pt x="2829" y="215"/>
                      </a:lnTo>
                      <a:lnTo>
                        <a:pt x="2834" y="219"/>
                      </a:lnTo>
                      <a:lnTo>
                        <a:pt x="2838" y="224"/>
                      </a:lnTo>
                      <a:lnTo>
                        <a:pt x="2843" y="231"/>
                      </a:lnTo>
                      <a:lnTo>
                        <a:pt x="2844" y="234"/>
                      </a:lnTo>
                      <a:lnTo>
                        <a:pt x="2843" y="238"/>
                      </a:lnTo>
                      <a:lnTo>
                        <a:pt x="2841" y="236"/>
                      </a:lnTo>
                      <a:lnTo>
                        <a:pt x="2839" y="236"/>
                      </a:lnTo>
                      <a:lnTo>
                        <a:pt x="2832" y="239"/>
                      </a:lnTo>
                      <a:lnTo>
                        <a:pt x="2830" y="240"/>
                      </a:lnTo>
                      <a:lnTo>
                        <a:pt x="2825" y="240"/>
                      </a:lnTo>
                      <a:lnTo>
                        <a:pt x="2825" y="242"/>
                      </a:lnTo>
                      <a:lnTo>
                        <a:pt x="2823" y="245"/>
                      </a:lnTo>
                      <a:lnTo>
                        <a:pt x="2822" y="249"/>
                      </a:lnTo>
                      <a:lnTo>
                        <a:pt x="2823" y="252"/>
                      </a:lnTo>
                      <a:lnTo>
                        <a:pt x="2824" y="252"/>
                      </a:lnTo>
                      <a:lnTo>
                        <a:pt x="2825" y="252"/>
                      </a:lnTo>
                      <a:lnTo>
                        <a:pt x="2827" y="256"/>
                      </a:lnTo>
                      <a:lnTo>
                        <a:pt x="2828" y="258"/>
                      </a:lnTo>
                      <a:lnTo>
                        <a:pt x="2829" y="258"/>
                      </a:lnTo>
                      <a:lnTo>
                        <a:pt x="2830" y="259"/>
                      </a:lnTo>
                      <a:lnTo>
                        <a:pt x="2833" y="262"/>
                      </a:lnTo>
                      <a:lnTo>
                        <a:pt x="2832" y="263"/>
                      </a:lnTo>
                      <a:lnTo>
                        <a:pt x="2833" y="264"/>
                      </a:lnTo>
                      <a:lnTo>
                        <a:pt x="2836" y="266"/>
                      </a:lnTo>
                      <a:lnTo>
                        <a:pt x="2838" y="268"/>
                      </a:lnTo>
                      <a:lnTo>
                        <a:pt x="2839" y="271"/>
                      </a:lnTo>
                      <a:lnTo>
                        <a:pt x="2842" y="272"/>
                      </a:lnTo>
                      <a:lnTo>
                        <a:pt x="2843" y="272"/>
                      </a:lnTo>
                      <a:lnTo>
                        <a:pt x="2844" y="273"/>
                      </a:lnTo>
                      <a:lnTo>
                        <a:pt x="2844" y="275"/>
                      </a:lnTo>
                      <a:lnTo>
                        <a:pt x="2843" y="275"/>
                      </a:lnTo>
                      <a:lnTo>
                        <a:pt x="2841" y="275"/>
                      </a:lnTo>
                      <a:lnTo>
                        <a:pt x="2839" y="276"/>
                      </a:lnTo>
                      <a:lnTo>
                        <a:pt x="2839" y="277"/>
                      </a:lnTo>
                      <a:lnTo>
                        <a:pt x="2839" y="278"/>
                      </a:lnTo>
                      <a:lnTo>
                        <a:pt x="2837" y="278"/>
                      </a:lnTo>
                      <a:lnTo>
                        <a:pt x="2836" y="277"/>
                      </a:lnTo>
                      <a:lnTo>
                        <a:pt x="2830" y="276"/>
                      </a:lnTo>
                      <a:lnTo>
                        <a:pt x="2829" y="276"/>
                      </a:lnTo>
                      <a:lnTo>
                        <a:pt x="2829" y="277"/>
                      </a:lnTo>
                      <a:lnTo>
                        <a:pt x="2829" y="280"/>
                      </a:lnTo>
                      <a:lnTo>
                        <a:pt x="2829" y="281"/>
                      </a:lnTo>
                      <a:lnTo>
                        <a:pt x="2832" y="281"/>
                      </a:lnTo>
                      <a:lnTo>
                        <a:pt x="2833" y="282"/>
                      </a:lnTo>
                      <a:lnTo>
                        <a:pt x="2838" y="286"/>
                      </a:lnTo>
                      <a:lnTo>
                        <a:pt x="2841" y="287"/>
                      </a:lnTo>
                      <a:lnTo>
                        <a:pt x="2842" y="289"/>
                      </a:lnTo>
                      <a:lnTo>
                        <a:pt x="2846" y="292"/>
                      </a:lnTo>
                      <a:lnTo>
                        <a:pt x="2848" y="296"/>
                      </a:lnTo>
                      <a:lnTo>
                        <a:pt x="2850" y="299"/>
                      </a:lnTo>
                      <a:lnTo>
                        <a:pt x="2850" y="303"/>
                      </a:lnTo>
                      <a:lnTo>
                        <a:pt x="2852" y="303"/>
                      </a:lnTo>
                      <a:lnTo>
                        <a:pt x="2853" y="301"/>
                      </a:lnTo>
                      <a:lnTo>
                        <a:pt x="2855" y="300"/>
                      </a:lnTo>
                      <a:lnTo>
                        <a:pt x="2856" y="299"/>
                      </a:lnTo>
                      <a:lnTo>
                        <a:pt x="2858" y="299"/>
                      </a:lnTo>
                      <a:lnTo>
                        <a:pt x="2858" y="300"/>
                      </a:lnTo>
                      <a:lnTo>
                        <a:pt x="2857" y="301"/>
                      </a:lnTo>
                      <a:lnTo>
                        <a:pt x="2858" y="303"/>
                      </a:lnTo>
                      <a:lnTo>
                        <a:pt x="2862" y="301"/>
                      </a:lnTo>
                      <a:lnTo>
                        <a:pt x="2865" y="303"/>
                      </a:lnTo>
                      <a:lnTo>
                        <a:pt x="2867" y="304"/>
                      </a:lnTo>
                      <a:lnTo>
                        <a:pt x="2869" y="304"/>
                      </a:lnTo>
                      <a:lnTo>
                        <a:pt x="2870" y="305"/>
                      </a:lnTo>
                      <a:lnTo>
                        <a:pt x="2872" y="304"/>
                      </a:lnTo>
                      <a:lnTo>
                        <a:pt x="2874" y="304"/>
                      </a:lnTo>
                      <a:lnTo>
                        <a:pt x="2875" y="303"/>
                      </a:lnTo>
                      <a:lnTo>
                        <a:pt x="2876" y="304"/>
                      </a:lnTo>
                      <a:lnTo>
                        <a:pt x="2879" y="306"/>
                      </a:lnTo>
                      <a:lnTo>
                        <a:pt x="2881" y="306"/>
                      </a:lnTo>
                      <a:lnTo>
                        <a:pt x="2888" y="311"/>
                      </a:lnTo>
                      <a:lnTo>
                        <a:pt x="2890" y="314"/>
                      </a:lnTo>
                      <a:lnTo>
                        <a:pt x="2889" y="317"/>
                      </a:lnTo>
                      <a:lnTo>
                        <a:pt x="2886" y="318"/>
                      </a:lnTo>
                      <a:lnTo>
                        <a:pt x="2886" y="319"/>
                      </a:lnTo>
                      <a:lnTo>
                        <a:pt x="2889" y="320"/>
                      </a:lnTo>
                      <a:lnTo>
                        <a:pt x="2890" y="322"/>
                      </a:lnTo>
                      <a:lnTo>
                        <a:pt x="2893" y="323"/>
                      </a:lnTo>
                      <a:lnTo>
                        <a:pt x="2895" y="325"/>
                      </a:lnTo>
                      <a:lnTo>
                        <a:pt x="2897" y="325"/>
                      </a:lnTo>
                      <a:lnTo>
                        <a:pt x="2909" y="324"/>
                      </a:lnTo>
                      <a:lnTo>
                        <a:pt x="2909" y="327"/>
                      </a:lnTo>
                      <a:lnTo>
                        <a:pt x="2911" y="328"/>
                      </a:lnTo>
                      <a:lnTo>
                        <a:pt x="2913" y="328"/>
                      </a:lnTo>
                      <a:lnTo>
                        <a:pt x="2914" y="328"/>
                      </a:lnTo>
                      <a:lnTo>
                        <a:pt x="2917" y="329"/>
                      </a:lnTo>
                      <a:lnTo>
                        <a:pt x="2917" y="331"/>
                      </a:lnTo>
                      <a:lnTo>
                        <a:pt x="2919" y="333"/>
                      </a:lnTo>
                      <a:lnTo>
                        <a:pt x="2921" y="333"/>
                      </a:lnTo>
                      <a:lnTo>
                        <a:pt x="2922" y="333"/>
                      </a:lnTo>
                      <a:lnTo>
                        <a:pt x="2924" y="333"/>
                      </a:lnTo>
                      <a:lnTo>
                        <a:pt x="2924" y="336"/>
                      </a:lnTo>
                      <a:lnTo>
                        <a:pt x="2924" y="337"/>
                      </a:lnTo>
                      <a:lnTo>
                        <a:pt x="2926" y="338"/>
                      </a:lnTo>
                      <a:lnTo>
                        <a:pt x="2928" y="339"/>
                      </a:lnTo>
                      <a:lnTo>
                        <a:pt x="2933" y="343"/>
                      </a:lnTo>
                      <a:lnTo>
                        <a:pt x="2936" y="348"/>
                      </a:lnTo>
                      <a:lnTo>
                        <a:pt x="2937" y="355"/>
                      </a:lnTo>
                      <a:lnTo>
                        <a:pt x="2938" y="356"/>
                      </a:lnTo>
                      <a:lnTo>
                        <a:pt x="2941" y="357"/>
                      </a:lnTo>
                      <a:lnTo>
                        <a:pt x="2942" y="361"/>
                      </a:lnTo>
                      <a:lnTo>
                        <a:pt x="2945" y="362"/>
                      </a:lnTo>
                      <a:lnTo>
                        <a:pt x="2947" y="361"/>
                      </a:lnTo>
                      <a:lnTo>
                        <a:pt x="2949" y="361"/>
                      </a:lnTo>
                      <a:lnTo>
                        <a:pt x="2950" y="364"/>
                      </a:lnTo>
                      <a:lnTo>
                        <a:pt x="2951" y="365"/>
                      </a:lnTo>
                      <a:lnTo>
                        <a:pt x="2951" y="374"/>
                      </a:lnTo>
                      <a:lnTo>
                        <a:pt x="2951" y="375"/>
                      </a:lnTo>
                      <a:lnTo>
                        <a:pt x="2949" y="376"/>
                      </a:lnTo>
                      <a:lnTo>
                        <a:pt x="2949" y="378"/>
                      </a:lnTo>
                      <a:lnTo>
                        <a:pt x="2949" y="379"/>
                      </a:lnTo>
                      <a:lnTo>
                        <a:pt x="2950" y="380"/>
                      </a:lnTo>
                      <a:lnTo>
                        <a:pt x="2952" y="381"/>
                      </a:lnTo>
                      <a:lnTo>
                        <a:pt x="2958" y="381"/>
                      </a:lnTo>
                      <a:lnTo>
                        <a:pt x="2959" y="380"/>
                      </a:lnTo>
                      <a:lnTo>
                        <a:pt x="2961" y="381"/>
                      </a:lnTo>
                      <a:lnTo>
                        <a:pt x="2963" y="383"/>
                      </a:lnTo>
                      <a:lnTo>
                        <a:pt x="2964" y="384"/>
                      </a:lnTo>
                      <a:lnTo>
                        <a:pt x="2965" y="385"/>
                      </a:lnTo>
                      <a:lnTo>
                        <a:pt x="2964" y="385"/>
                      </a:lnTo>
                      <a:lnTo>
                        <a:pt x="2964" y="386"/>
                      </a:lnTo>
                      <a:lnTo>
                        <a:pt x="2968" y="390"/>
                      </a:lnTo>
                      <a:lnTo>
                        <a:pt x="2970" y="394"/>
                      </a:lnTo>
                      <a:lnTo>
                        <a:pt x="2972" y="398"/>
                      </a:lnTo>
                      <a:lnTo>
                        <a:pt x="2970" y="400"/>
                      </a:lnTo>
                      <a:lnTo>
                        <a:pt x="2969" y="404"/>
                      </a:lnTo>
                      <a:lnTo>
                        <a:pt x="2972" y="408"/>
                      </a:lnTo>
                      <a:lnTo>
                        <a:pt x="2973" y="408"/>
                      </a:lnTo>
                      <a:lnTo>
                        <a:pt x="2975" y="411"/>
                      </a:lnTo>
                      <a:lnTo>
                        <a:pt x="2978" y="412"/>
                      </a:lnTo>
                      <a:lnTo>
                        <a:pt x="2980" y="416"/>
                      </a:lnTo>
                      <a:lnTo>
                        <a:pt x="2982" y="417"/>
                      </a:lnTo>
                      <a:lnTo>
                        <a:pt x="2983" y="417"/>
                      </a:lnTo>
                      <a:lnTo>
                        <a:pt x="2989" y="417"/>
                      </a:lnTo>
                      <a:lnTo>
                        <a:pt x="2989" y="418"/>
                      </a:lnTo>
                      <a:lnTo>
                        <a:pt x="2988" y="419"/>
                      </a:lnTo>
                      <a:lnTo>
                        <a:pt x="2988" y="422"/>
                      </a:lnTo>
                      <a:lnTo>
                        <a:pt x="2988" y="425"/>
                      </a:lnTo>
                      <a:lnTo>
                        <a:pt x="2994" y="430"/>
                      </a:lnTo>
                      <a:lnTo>
                        <a:pt x="2996" y="430"/>
                      </a:lnTo>
                      <a:lnTo>
                        <a:pt x="2999" y="430"/>
                      </a:lnTo>
                      <a:lnTo>
                        <a:pt x="3001" y="428"/>
                      </a:lnTo>
                      <a:lnTo>
                        <a:pt x="3006" y="433"/>
                      </a:lnTo>
                      <a:lnTo>
                        <a:pt x="3007" y="433"/>
                      </a:lnTo>
                      <a:lnTo>
                        <a:pt x="3011" y="435"/>
                      </a:lnTo>
                      <a:lnTo>
                        <a:pt x="3016" y="437"/>
                      </a:lnTo>
                      <a:lnTo>
                        <a:pt x="3017" y="440"/>
                      </a:lnTo>
                      <a:lnTo>
                        <a:pt x="3019" y="441"/>
                      </a:lnTo>
                      <a:lnTo>
                        <a:pt x="3021" y="442"/>
                      </a:lnTo>
                      <a:lnTo>
                        <a:pt x="3022" y="444"/>
                      </a:lnTo>
                      <a:lnTo>
                        <a:pt x="3024" y="444"/>
                      </a:lnTo>
                      <a:lnTo>
                        <a:pt x="3027" y="447"/>
                      </a:lnTo>
                      <a:lnTo>
                        <a:pt x="3029" y="450"/>
                      </a:lnTo>
                      <a:lnTo>
                        <a:pt x="3029" y="451"/>
                      </a:lnTo>
                      <a:lnTo>
                        <a:pt x="3032" y="454"/>
                      </a:lnTo>
                      <a:lnTo>
                        <a:pt x="3034" y="455"/>
                      </a:lnTo>
                      <a:lnTo>
                        <a:pt x="3035" y="456"/>
                      </a:lnTo>
                      <a:lnTo>
                        <a:pt x="3038" y="456"/>
                      </a:lnTo>
                      <a:lnTo>
                        <a:pt x="3039" y="455"/>
                      </a:lnTo>
                      <a:lnTo>
                        <a:pt x="3040" y="455"/>
                      </a:lnTo>
                      <a:lnTo>
                        <a:pt x="3040" y="459"/>
                      </a:lnTo>
                      <a:lnTo>
                        <a:pt x="3040" y="461"/>
                      </a:lnTo>
                      <a:lnTo>
                        <a:pt x="3043" y="469"/>
                      </a:lnTo>
                      <a:lnTo>
                        <a:pt x="3044" y="470"/>
                      </a:lnTo>
                      <a:lnTo>
                        <a:pt x="3046" y="472"/>
                      </a:lnTo>
                      <a:lnTo>
                        <a:pt x="3048" y="473"/>
                      </a:lnTo>
                      <a:lnTo>
                        <a:pt x="3048" y="475"/>
                      </a:lnTo>
                      <a:lnTo>
                        <a:pt x="3046" y="475"/>
                      </a:lnTo>
                      <a:lnTo>
                        <a:pt x="3048" y="478"/>
                      </a:lnTo>
                      <a:lnTo>
                        <a:pt x="3049" y="479"/>
                      </a:lnTo>
                      <a:lnTo>
                        <a:pt x="3050" y="482"/>
                      </a:lnTo>
                      <a:lnTo>
                        <a:pt x="3054" y="484"/>
                      </a:lnTo>
                      <a:lnTo>
                        <a:pt x="3054" y="486"/>
                      </a:lnTo>
                      <a:lnTo>
                        <a:pt x="3054" y="488"/>
                      </a:lnTo>
                      <a:lnTo>
                        <a:pt x="3055" y="488"/>
                      </a:lnTo>
                      <a:lnTo>
                        <a:pt x="3060" y="493"/>
                      </a:lnTo>
                      <a:lnTo>
                        <a:pt x="3062" y="494"/>
                      </a:lnTo>
                      <a:lnTo>
                        <a:pt x="3062" y="496"/>
                      </a:lnTo>
                      <a:lnTo>
                        <a:pt x="3062" y="497"/>
                      </a:lnTo>
                      <a:lnTo>
                        <a:pt x="3064" y="497"/>
                      </a:lnTo>
                      <a:lnTo>
                        <a:pt x="3066" y="497"/>
                      </a:lnTo>
                      <a:lnTo>
                        <a:pt x="3067" y="497"/>
                      </a:lnTo>
                      <a:lnTo>
                        <a:pt x="3069" y="498"/>
                      </a:lnTo>
                      <a:lnTo>
                        <a:pt x="3071" y="501"/>
                      </a:lnTo>
                      <a:lnTo>
                        <a:pt x="3073" y="502"/>
                      </a:lnTo>
                      <a:lnTo>
                        <a:pt x="3076" y="503"/>
                      </a:lnTo>
                      <a:lnTo>
                        <a:pt x="3077" y="503"/>
                      </a:lnTo>
                      <a:lnTo>
                        <a:pt x="3082" y="502"/>
                      </a:lnTo>
                      <a:lnTo>
                        <a:pt x="3085" y="502"/>
                      </a:lnTo>
                      <a:lnTo>
                        <a:pt x="3090" y="503"/>
                      </a:lnTo>
                      <a:lnTo>
                        <a:pt x="3091" y="503"/>
                      </a:lnTo>
                      <a:lnTo>
                        <a:pt x="3095" y="506"/>
                      </a:lnTo>
                      <a:lnTo>
                        <a:pt x="3097" y="506"/>
                      </a:lnTo>
                      <a:lnTo>
                        <a:pt x="3100" y="506"/>
                      </a:lnTo>
                      <a:lnTo>
                        <a:pt x="3102" y="507"/>
                      </a:lnTo>
                      <a:lnTo>
                        <a:pt x="3104" y="506"/>
                      </a:lnTo>
                      <a:lnTo>
                        <a:pt x="3113" y="503"/>
                      </a:lnTo>
                      <a:lnTo>
                        <a:pt x="3114" y="505"/>
                      </a:lnTo>
                      <a:lnTo>
                        <a:pt x="3115" y="506"/>
                      </a:lnTo>
                      <a:lnTo>
                        <a:pt x="3118" y="507"/>
                      </a:lnTo>
                      <a:lnTo>
                        <a:pt x="3119" y="506"/>
                      </a:lnTo>
                      <a:lnTo>
                        <a:pt x="3119" y="507"/>
                      </a:lnTo>
                      <a:lnTo>
                        <a:pt x="3123" y="508"/>
                      </a:lnTo>
                      <a:lnTo>
                        <a:pt x="3124" y="510"/>
                      </a:lnTo>
                      <a:lnTo>
                        <a:pt x="3125" y="510"/>
                      </a:lnTo>
                      <a:lnTo>
                        <a:pt x="3127" y="508"/>
                      </a:lnTo>
                      <a:lnTo>
                        <a:pt x="3128" y="510"/>
                      </a:lnTo>
                      <a:lnTo>
                        <a:pt x="3129" y="512"/>
                      </a:lnTo>
                      <a:lnTo>
                        <a:pt x="3128" y="513"/>
                      </a:lnTo>
                      <a:lnTo>
                        <a:pt x="3127" y="515"/>
                      </a:lnTo>
                      <a:lnTo>
                        <a:pt x="3127" y="516"/>
                      </a:lnTo>
                      <a:lnTo>
                        <a:pt x="3128" y="517"/>
                      </a:lnTo>
                      <a:lnTo>
                        <a:pt x="3132" y="520"/>
                      </a:lnTo>
                      <a:lnTo>
                        <a:pt x="3134" y="520"/>
                      </a:lnTo>
                      <a:lnTo>
                        <a:pt x="3134" y="519"/>
                      </a:lnTo>
                      <a:lnTo>
                        <a:pt x="3137" y="520"/>
                      </a:lnTo>
                      <a:lnTo>
                        <a:pt x="3138" y="520"/>
                      </a:lnTo>
                      <a:lnTo>
                        <a:pt x="3139" y="522"/>
                      </a:lnTo>
                      <a:lnTo>
                        <a:pt x="3140" y="524"/>
                      </a:lnTo>
                      <a:lnTo>
                        <a:pt x="3140" y="525"/>
                      </a:lnTo>
                      <a:lnTo>
                        <a:pt x="3140" y="527"/>
                      </a:lnTo>
                      <a:lnTo>
                        <a:pt x="3143" y="529"/>
                      </a:lnTo>
                      <a:lnTo>
                        <a:pt x="3144" y="527"/>
                      </a:lnTo>
                      <a:lnTo>
                        <a:pt x="3147" y="531"/>
                      </a:lnTo>
                      <a:lnTo>
                        <a:pt x="3153" y="539"/>
                      </a:lnTo>
                      <a:lnTo>
                        <a:pt x="3160" y="552"/>
                      </a:lnTo>
                      <a:lnTo>
                        <a:pt x="3160" y="554"/>
                      </a:lnTo>
                      <a:lnTo>
                        <a:pt x="3161" y="557"/>
                      </a:lnTo>
                      <a:lnTo>
                        <a:pt x="3160" y="559"/>
                      </a:lnTo>
                      <a:lnTo>
                        <a:pt x="3165" y="563"/>
                      </a:lnTo>
                      <a:lnTo>
                        <a:pt x="3165" y="564"/>
                      </a:lnTo>
                      <a:lnTo>
                        <a:pt x="3168" y="571"/>
                      </a:lnTo>
                      <a:lnTo>
                        <a:pt x="3168" y="572"/>
                      </a:lnTo>
                      <a:lnTo>
                        <a:pt x="3168" y="573"/>
                      </a:lnTo>
                      <a:lnTo>
                        <a:pt x="3168" y="574"/>
                      </a:lnTo>
                      <a:lnTo>
                        <a:pt x="3168" y="580"/>
                      </a:lnTo>
                      <a:lnTo>
                        <a:pt x="3171" y="581"/>
                      </a:lnTo>
                      <a:lnTo>
                        <a:pt x="3172" y="581"/>
                      </a:lnTo>
                      <a:lnTo>
                        <a:pt x="3174" y="581"/>
                      </a:lnTo>
                      <a:lnTo>
                        <a:pt x="3175" y="582"/>
                      </a:lnTo>
                      <a:lnTo>
                        <a:pt x="3176" y="582"/>
                      </a:lnTo>
                      <a:lnTo>
                        <a:pt x="3180" y="587"/>
                      </a:lnTo>
                      <a:lnTo>
                        <a:pt x="3182" y="592"/>
                      </a:lnTo>
                      <a:lnTo>
                        <a:pt x="3185" y="597"/>
                      </a:lnTo>
                      <a:lnTo>
                        <a:pt x="3186" y="604"/>
                      </a:lnTo>
                      <a:lnTo>
                        <a:pt x="3185" y="605"/>
                      </a:lnTo>
                      <a:lnTo>
                        <a:pt x="3184" y="606"/>
                      </a:lnTo>
                      <a:lnTo>
                        <a:pt x="3185" y="610"/>
                      </a:lnTo>
                      <a:lnTo>
                        <a:pt x="3189" y="613"/>
                      </a:lnTo>
                      <a:lnTo>
                        <a:pt x="3190" y="614"/>
                      </a:lnTo>
                      <a:lnTo>
                        <a:pt x="3190" y="613"/>
                      </a:lnTo>
                      <a:lnTo>
                        <a:pt x="3191" y="611"/>
                      </a:lnTo>
                      <a:lnTo>
                        <a:pt x="3194" y="609"/>
                      </a:lnTo>
                      <a:lnTo>
                        <a:pt x="3198" y="613"/>
                      </a:lnTo>
                      <a:lnTo>
                        <a:pt x="3200" y="618"/>
                      </a:lnTo>
                      <a:lnTo>
                        <a:pt x="3137" y="735"/>
                      </a:lnTo>
                      <a:lnTo>
                        <a:pt x="2991" y="1006"/>
                      </a:lnTo>
                      <a:lnTo>
                        <a:pt x="2773" y="1409"/>
                      </a:lnTo>
                      <a:lnTo>
                        <a:pt x="2689" y="1564"/>
                      </a:lnTo>
                      <a:lnTo>
                        <a:pt x="2686" y="1572"/>
                      </a:lnTo>
                      <a:lnTo>
                        <a:pt x="2705" y="1594"/>
                      </a:lnTo>
                      <a:lnTo>
                        <a:pt x="2712" y="1586"/>
                      </a:lnTo>
                      <a:lnTo>
                        <a:pt x="2730" y="1613"/>
                      </a:lnTo>
                      <a:lnTo>
                        <a:pt x="2753" y="1604"/>
                      </a:lnTo>
                      <a:lnTo>
                        <a:pt x="2786" y="1619"/>
                      </a:lnTo>
                      <a:lnTo>
                        <a:pt x="2785" y="1623"/>
                      </a:lnTo>
                      <a:lnTo>
                        <a:pt x="2766" y="1643"/>
                      </a:lnTo>
                      <a:lnTo>
                        <a:pt x="2768" y="1657"/>
                      </a:lnTo>
                      <a:lnTo>
                        <a:pt x="2778" y="1671"/>
                      </a:lnTo>
                      <a:lnTo>
                        <a:pt x="2782" y="1675"/>
                      </a:lnTo>
                      <a:lnTo>
                        <a:pt x="2780" y="1686"/>
                      </a:lnTo>
                      <a:lnTo>
                        <a:pt x="2778" y="1686"/>
                      </a:lnTo>
                      <a:lnTo>
                        <a:pt x="2778" y="1691"/>
                      </a:lnTo>
                      <a:lnTo>
                        <a:pt x="2781" y="1696"/>
                      </a:lnTo>
                      <a:lnTo>
                        <a:pt x="2795" y="1741"/>
                      </a:lnTo>
                      <a:lnTo>
                        <a:pt x="2805" y="1773"/>
                      </a:lnTo>
                      <a:lnTo>
                        <a:pt x="2797" y="1803"/>
                      </a:lnTo>
                      <a:lnTo>
                        <a:pt x="2792" y="1811"/>
                      </a:lnTo>
                      <a:lnTo>
                        <a:pt x="2796" y="1812"/>
                      </a:lnTo>
                      <a:lnTo>
                        <a:pt x="2811" y="1807"/>
                      </a:lnTo>
                      <a:lnTo>
                        <a:pt x="2839" y="1803"/>
                      </a:lnTo>
                      <a:lnTo>
                        <a:pt x="2842" y="1802"/>
                      </a:lnTo>
                      <a:lnTo>
                        <a:pt x="2856" y="1808"/>
                      </a:lnTo>
                      <a:lnTo>
                        <a:pt x="2865" y="1801"/>
                      </a:lnTo>
                      <a:lnTo>
                        <a:pt x="2867" y="1798"/>
                      </a:lnTo>
                      <a:lnTo>
                        <a:pt x="2874" y="1784"/>
                      </a:lnTo>
                      <a:lnTo>
                        <a:pt x="2881" y="1784"/>
                      </a:lnTo>
                      <a:lnTo>
                        <a:pt x="2885" y="1783"/>
                      </a:lnTo>
                      <a:lnTo>
                        <a:pt x="2891" y="1779"/>
                      </a:lnTo>
                      <a:lnTo>
                        <a:pt x="2894" y="1775"/>
                      </a:lnTo>
                      <a:lnTo>
                        <a:pt x="2897" y="1770"/>
                      </a:lnTo>
                      <a:lnTo>
                        <a:pt x="2900" y="1768"/>
                      </a:lnTo>
                      <a:lnTo>
                        <a:pt x="2911" y="1770"/>
                      </a:lnTo>
                      <a:lnTo>
                        <a:pt x="2921" y="1770"/>
                      </a:lnTo>
                      <a:lnTo>
                        <a:pt x="2930" y="1770"/>
                      </a:lnTo>
                      <a:lnTo>
                        <a:pt x="2946" y="1769"/>
                      </a:lnTo>
                      <a:lnTo>
                        <a:pt x="2951" y="1783"/>
                      </a:lnTo>
                      <a:lnTo>
                        <a:pt x="2954" y="1794"/>
                      </a:lnTo>
                      <a:lnTo>
                        <a:pt x="2955" y="1796"/>
                      </a:lnTo>
                      <a:lnTo>
                        <a:pt x="2956" y="1797"/>
                      </a:lnTo>
                      <a:lnTo>
                        <a:pt x="2958" y="1804"/>
                      </a:lnTo>
                      <a:lnTo>
                        <a:pt x="2954" y="1813"/>
                      </a:lnTo>
                      <a:lnTo>
                        <a:pt x="2951" y="1817"/>
                      </a:lnTo>
                      <a:lnTo>
                        <a:pt x="2950" y="1821"/>
                      </a:lnTo>
                      <a:lnTo>
                        <a:pt x="2950" y="1827"/>
                      </a:lnTo>
                      <a:lnTo>
                        <a:pt x="2949" y="1830"/>
                      </a:lnTo>
                      <a:lnTo>
                        <a:pt x="2947" y="1836"/>
                      </a:lnTo>
                      <a:lnTo>
                        <a:pt x="2956" y="1846"/>
                      </a:lnTo>
                      <a:lnTo>
                        <a:pt x="2959" y="1853"/>
                      </a:lnTo>
                      <a:lnTo>
                        <a:pt x="2961" y="1862"/>
                      </a:lnTo>
                      <a:lnTo>
                        <a:pt x="2966" y="1864"/>
                      </a:lnTo>
                      <a:lnTo>
                        <a:pt x="2966" y="1877"/>
                      </a:lnTo>
                      <a:lnTo>
                        <a:pt x="2966" y="1879"/>
                      </a:lnTo>
                      <a:lnTo>
                        <a:pt x="2965" y="1883"/>
                      </a:lnTo>
                      <a:lnTo>
                        <a:pt x="2965" y="1885"/>
                      </a:lnTo>
                      <a:lnTo>
                        <a:pt x="2965" y="1890"/>
                      </a:lnTo>
                      <a:lnTo>
                        <a:pt x="2966" y="1898"/>
                      </a:lnTo>
                      <a:lnTo>
                        <a:pt x="2977" y="1914"/>
                      </a:lnTo>
                      <a:lnTo>
                        <a:pt x="2983" y="1921"/>
                      </a:lnTo>
                      <a:lnTo>
                        <a:pt x="2984" y="1935"/>
                      </a:lnTo>
                      <a:lnTo>
                        <a:pt x="2984" y="1938"/>
                      </a:lnTo>
                      <a:lnTo>
                        <a:pt x="2988" y="1951"/>
                      </a:lnTo>
                      <a:lnTo>
                        <a:pt x="2991" y="1962"/>
                      </a:lnTo>
                      <a:lnTo>
                        <a:pt x="2989" y="1967"/>
                      </a:lnTo>
                      <a:lnTo>
                        <a:pt x="2987" y="1971"/>
                      </a:lnTo>
                      <a:lnTo>
                        <a:pt x="2988" y="1981"/>
                      </a:lnTo>
                      <a:lnTo>
                        <a:pt x="2988" y="1982"/>
                      </a:lnTo>
                      <a:lnTo>
                        <a:pt x="2992" y="1995"/>
                      </a:lnTo>
                      <a:lnTo>
                        <a:pt x="2992" y="1999"/>
                      </a:lnTo>
                      <a:lnTo>
                        <a:pt x="2991" y="2018"/>
                      </a:lnTo>
                      <a:lnTo>
                        <a:pt x="2996" y="2040"/>
                      </a:lnTo>
                      <a:lnTo>
                        <a:pt x="2996" y="2057"/>
                      </a:lnTo>
                      <a:lnTo>
                        <a:pt x="2997" y="2069"/>
                      </a:lnTo>
                      <a:lnTo>
                        <a:pt x="2997" y="2083"/>
                      </a:lnTo>
                      <a:lnTo>
                        <a:pt x="3001" y="2104"/>
                      </a:lnTo>
                      <a:lnTo>
                        <a:pt x="3002" y="2121"/>
                      </a:lnTo>
                      <a:lnTo>
                        <a:pt x="2998" y="2134"/>
                      </a:lnTo>
                      <a:lnTo>
                        <a:pt x="3002" y="2142"/>
                      </a:lnTo>
                      <a:lnTo>
                        <a:pt x="2998" y="2156"/>
                      </a:lnTo>
                      <a:lnTo>
                        <a:pt x="2999" y="2167"/>
                      </a:lnTo>
                      <a:lnTo>
                        <a:pt x="3002" y="2172"/>
                      </a:lnTo>
                      <a:lnTo>
                        <a:pt x="3003" y="2177"/>
                      </a:lnTo>
                      <a:lnTo>
                        <a:pt x="3002" y="2191"/>
                      </a:lnTo>
                      <a:lnTo>
                        <a:pt x="3005" y="2198"/>
                      </a:lnTo>
                      <a:lnTo>
                        <a:pt x="3013" y="2202"/>
                      </a:lnTo>
                      <a:lnTo>
                        <a:pt x="3019" y="2214"/>
                      </a:lnTo>
                      <a:lnTo>
                        <a:pt x="3030" y="2229"/>
                      </a:lnTo>
                      <a:lnTo>
                        <a:pt x="3032" y="2235"/>
                      </a:lnTo>
                      <a:lnTo>
                        <a:pt x="3032" y="2236"/>
                      </a:lnTo>
                      <a:lnTo>
                        <a:pt x="3049" y="2247"/>
                      </a:lnTo>
                      <a:lnTo>
                        <a:pt x="3050" y="2250"/>
                      </a:lnTo>
                      <a:lnTo>
                        <a:pt x="3054" y="2262"/>
                      </a:lnTo>
                      <a:lnTo>
                        <a:pt x="3058" y="2266"/>
                      </a:lnTo>
                      <a:lnTo>
                        <a:pt x="3062" y="2268"/>
                      </a:lnTo>
                      <a:lnTo>
                        <a:pt x="3059" y="2280"/>
                      </a:lnTo>
                      <a:lnTo>
                        <a:pt x="3068" y="2289"/>
                      </a:lnTo>
                      <a:lnTo>
                        <a:pt x="3077" y="2290"/>
                      </a:lnTo>
                      <a:lnTo>
                        <a:pt x="3078" y="2300"/>
                      </a:lnTo>
                      <a:lnTo>
                        <a:pt x="3078" y="2303"/>
                      </a:lnTo>
                      <a:lnTo>
                        <a:pt x="3078" y="2305"/>
                      </a:lnTo>
                      <a:lnTo>
                        <a:pt x="3074" y="2314"/>
                      </a:lnTo>
                      <a:lnTo>
                        <a:pt x="3067" y="2322"/>
                      </a:lnTo>
                      <a:lnTo>
                        <a:pt x="3063" y="2323"/>
                      </a:lnTo>
                      <a:lnTo>
                        <a:pt x="3060" y="2327"/>
                      </a:lnTo>
                      <a:lnTo>
                        <a:pt x="3059" y="2329"/>
                      </a:lnTo>
                      <a:lnTo>
                        <a:pt x="3058" y="2331"/>
                      </a:lnTo>
                      <a:lnTo>
                        <a:pt x="3058" y="2332"/>
                      </a:lnTo>
                      <a:lnTo>
                        <a:pt x="3058" y="2334"/>
                      </a:lnTo>
                      <a:lnTo>
                        <a:pt x="3059" y="2337"/>
                      </a:lnTo>
                      <a:lnTo>
                        <a:pt x="3053" y="2347"/>
                      </a:lnTo>
                      <a:lnTo>
                        <a:pt x="3053" y="2350"/>
                      </a:lnTo>
                      <a:lnTo>
                        <a:pt x="3052" y="2358"/>
                      </a:lnTo>
                      <a:lnTo>
                        <a:pt x="3053" y="2364"/>
                      </a:lnTo>
                      <a:lnTo>
                        <a:pt x="3050" y="2372"/>
                      </a:lnTo>
                      <a:lnTo>
                        <a:pt x="3049" y="2376"/>
                      </a:lnTo>
                      <a:lnTo>
                        <a:pt x="3050" y="2381"/>
                      </a:lnTo>
                      <a:lnTo>
                        <a:pt x="3049" y="2383"/>
                      </a:lnTo>
                      <a:lnTo>
                        <a:pt x="3049" y="2384"/>
                      </a:lnTo>
                      <a:lnTo>
                        <a:pt x="3048" y="2384"/>
                      </a:lnTo>
                      <a:lnTo>
                        <a:pt x="3045" y="2385"/>
                      </a:lnTo>
                      <a:lnTo>
                        <a:pt x="3039" y="2389"/>
                      </a:lnTo>
                      <a:lnTo>
                        <a:pt x="3036" y="2392"/>
                      </a:lnTo>
                      <a:lnTo>
                        <a:pt x="3034" y="2394"/>
                      </a:lnTo>
                      <a:lnTo>
                        <a:pt x="3031" y="2397"/>
                      </a:lnTo>
                      <a:lnTo>
                        <a:pt x="3027" y="2402"/>
                      </a:lnTo>
                      <a:lnTo>
                        <a:pt x="3024" y="2405"/>
                      </a:lnTo>
                      <a:lnTo>
                        <a:pt x="3020" y="2408"/>
                      </a:lnTo>
                      <a:lnTo>
                        <a:pt x="3019" y="2409"/>
                      </a:lnTo>
                      <a:lnTo>
                        <a:pt x="3012" y="2413"/>
                      </a:lnTo>
                      <a:lnTo>
                        <a:pt x="3001" y="2419"/>
                      </a:lnTo>
                      <a:lnTo>
                        <a:pt x="2993" y="2422"/>
                      </a:lnTo>
                      <a:lnTo>
                        <a:pt x="2988" y="2422"/>
                      </a:lnTo>
                      <a:lnTo>
                        <a:pt x="2987" y="2423"/>
                      </a:lnTo>
                      <a:lnTo>
                        <a:pt x="2987" y="2426"/>
                      </a:lnTo>
                      <a:lnTo>
                        <a:pt x="2983" y="2427"/>
                      </a:lnTo>
                      <a:lnTo>
                        <a:pt x="2982" y="2422"/>
                      </a:lnTo>
                      <a:lnTo>
                        <a:pt x="2982" y="2419"/>
                      </a:lnTo>
                      <a:lnTo>
                        <a:pt x="2983" y="2419"/>
                      </a:lnTo>
                      <a:lnTo>
                        <a:pt x="2983" y="2418"/>
                      </a:lnTo>
                      <a:lnTo>
                        <a:pt x="2983" y="2417"/>
                      </a:lnTo>
                      <a:lnTo>
                        <a:pt x="2982" y="2414"/>
                      </a:lnTo>
                      <a:lnTo>
                        <a:pt x="2982" y="2413"/>
                      </a:lnTo>
                      <a:lnTo>
                        <a:pt x="2980" y="2417"/>
                      </a:lnTo>
                      <a:lnTo>
                        <a:pt x="2979" y="2417"/>
                      </a:lnTo>
                      <a:lnTo>
                        <a:pt x="2978" y="2418"/>
                      </a:lnTo>
                      <a:lnTo>
                        <a:pt x="2975" y="2418"/>
                      </a:lnTo>
                      <a:lnTo>
                        <a:pt x="2974" y="2417"/>
                      </a:lnTo>
                      <a:lnTo>
                        <a:pt x="2973" y="2416"/>
                      </a:lnTo>
                      <a:lnTo>
                        <a:pt x="2973" y="2414"/>
                      </a:lnTo>
                      <a:lnTo>
                        <a:pt x="2972" y="2412"/>
                      </a:lnTo>
                      <a:lnTo>
                        <a:pt x="2972" y="2409"/>
                      </a:lnTo>
                      <a:lnTo>
                        <a:pt x="2973" y="2408"/>
                      </a:lnTo>
                      <a:lnTo>
                        <a:pt x="2974" y="2403"/>
                      </a:lnTo>
                      <a:lnTo>
                        <a:pt x="2975" y="2399"/>
                      </a:lnTo>
                      <a:lnTo>
                        <a:pt x="2975" y="2397"/>
                      </a:lnTo>
                      <a:lnTo>
                        <a:pt x="2978" y="2394"/>
                      </a:lnTo>
                      <a:lnTo>
                        <a:pt x="2978" y="2393"/>
                      </a:lnTo>
                      <a:lnTo>
                        <a:pt x="2977" y="2393"/>
                      </a:lnTo>
                      <a:lnTo>
                        <a:pt x="2975" y="2390"/>
                      </a:lnTo>
                      <a:lnTo>
                        <a:pt x="2975" y="2389"/>
                      </a:lnTo>
                      <a:lnTo>
                        <a:pt x="2978" y="2386"/>
                      </a:lnTo>
                      <a:lnTo>
                        <a:pt x="2980" y="2383"/>
                      </a:lnTo>
                      <a:lnTo>
                        <a:pt x="2980" y="2380"/>
                      </a:lnTo>
                      <a:lnTo>
                        <a:pt x="2979" y="2379"/>
                      </a:lnTo>
                      <a:lnTo>
                        <a:pt x="2979" y="2378"/>
                      </a:lnTo>
                      <a:lnTo>
                        <a:pt x="2978" y="2375"/>
                      </a:lnTo>
                      <a:lnTo>
                        <a:pt x="2978" y="2372"/>
                      </a:lnTo>
                      <a:lnTo>
                        <a:pt x="2978" y="2371"/>
                      </a:lnTo>
                      <a:lnTo>
                        <a:pt x="2978" y="2370"/>
                      </a:lnTo>
                      <a:lnTo>
                        <a:pt x="2979" y="2366"/>
                      </a:lnTo>
                      <a:lnTo>
                        <a:pt x="2988" y="2362"/>
                      </a:lnTo>
                      <a:lnTo>
                        <a:pt x="2991" y="2361"/>
                      </a:lnTo>
                      <a:lnTo>
                        <a:pt x="2992" y="2358"/>
                      </a:lnTo>
                      <a:lnTo>
                        <a:pt x="2994" y="2358"/>
                      </a:lnTo>
                      <a:lnTo>
                        <a:pt x="2997" y="2361"/>
                      </a:lnTo>
                      <a:lnTo>
                        <a:pt x="2997" y="2360"/>
                      </a:lnTo>
                      <a:lnTo>
                        <a:pt x="2998" y="2358"/>
                      </a:lnTo>
                      <a:lnTo>
                        <a:pt x="2999" y="2353"/>
                      </a:lnTo>
                      <a:lnTo>
                        <a:pt x="2999" y="2344"/>
                      </a:lnTo>
                      <a:lnTo>
                        <a:pt x="3001" y="2343"/>
                      </a:lnTo>
                      <a:lnTo>
                        <a:pt x="3002" y="2342"/>
                      </a:lnTo>
                      <a:lnTo>
                        <a:pt x="3003" y="2341"/>
                      </a:lnTo>
                      <a:lnTo>
                        <a:pt x="3005" y="2338"/>
                      </a:lnTo>
                      <a:lnTo>
                        <a:pt x="3007" y="2334"/>
                      </a:lnTo>
                      <a:lnTo>
                        <a:pt x="3010" y="2328"/>
                      </a:lnTo>
                      <a:lnTo>
                        <a:pt x="3012" y="2317"/>
                      </a:lnTo>
                      <a:lnTo>
                        <a:pt x="3013" y="2309"/>
                      </a:lnTo>
                      <a:lnTo>
                        <a:pt x="3012" y="2304"/>
                      </a:lnTo>
                      <a:lnTo>
                        <a:pt x="3010" y="2291"/>
                      </a:lnTo>
                      <a:lnTo>
                        <a:pt x="3007" y="2284"/>
                      </a:lnTo>
                      <a:lnTo>
                        <a:pt x="3007" y="2282"/>
                      </a:lnTo>
                      <a:lnTo>
                        <a:pt x="3007" y="2278"/>
                      </a:lnTo>
                      <a:lnTo>
                        <a:pt x="3006" y="2278"/>
                      </a:lnTo>
                      <a:lnTo>
                        <a:pt x="3005" y="2278"/>
                      </a:lnTo>
                      <a:lnTo>
                        <a:pt x="3005" y="2280"/>
                      </a:lnTo>
                      <a:lnTo>
                        <a:pt x="3003" y="2281"/>
                      </a:lnTo>
                      <a:lnTo>
                        <a:pt x="3006" y="2289"/>
                      </a:lnTo>
                      <a:lnTo>
                        <a:pt x="3008" y="2299"/>
                      </a:lnTo>
                      <a:lnTo>
                        <a:pt x="3008" y="2301"/>
                      </a:lnTo>
                      <a:lnTo>
                        <a:pt x="3007" y="2305"/>
                      </a:lnTo>
                      <a:lnTo>
                        <a:pt x="3007" y="2306"/>
                      </a:lnTo>
                      <a:lnTo>
                        <a:pt x="3008" y="2311"/>
                      </a:lnTo>
                      <a:lnTo>
                        <a:pt x="3008" y="2315"/>
                      </a:lnTo>
                      <a:lnTo>
                        <a:pt x="3008" y="2320"/>
                      </a:lnTo>
                      <a:lnTo>
                        <a:pt x="3006" y="2329"/>
                      </a:lnTo>
                      <a:lnTo>
                        <a:pt x="3003" y="2331"/>
                      </a:lnTo>
                      <a:lnTo>
                        <a:pt x="3002" y="2331"/>
                      </a:lnTo>
                      <a:lnTo>
                        <a:pt x="3001" y="2332"/>
                      </a:lnTo>
                      <a:lnTo>
                        <a:pt x="2997" y="2338"/>
                      </a:lnTo>
                      <a:lnTo>
                        <a:pt x="2996" y="2347"/>
                      </a:lnTo>
                      <a:lnTo>
                        <a:pt x="2996" y="2350"/>
                      </a:lnTo>
                      <a:lnTo>
                        <a:pt x="2996" y="2355"/>
                      </a:lnTo>
                      <a:lnTo>
                        <a:pt x="2994" y="2355"/>
                      </a:lnTo>
                      <a:lnTo>
                        <a:pt x="2993" y="2356"/>
                      </a:lnTo>
                      <a:lnTo>
                        <a:pt x="2992" y="2356"/>
                      </a:lnTo>
                      <a:lnTo>
                        <a:pt x="2993" y="2355"/>
                      </a:lnTo>
                      <a:lnTo>
                        <a:pt x="2993" y="2346"/>
                      </a:lnTo>
                      <a:lnTo>
                        <a:pt x="2992" y="2344"/>
                      </a:lnTo>
                      <a:lnTo>
                        <a:pt x="2992" y="2346"/>
                      </a:lnTo>
                      <a:lnTo>
                        <a:pt x="2991" y="2347"/>
                      </a:lnTo>
                      <a:lnTo>
                        <a:pt x="2991" y="2348"/>
                      </a:lnTo>
                      <a:lnTo>
                        <a:pt x="2991" y="2351"/>
                      </a:lnTo>
                      <a:lnTo>
                        <a:pt x="2987" y="2357"/>
                      </a:lnTo>
                      <a:lnTo>
                        <a:pt x="2983" y="2360"/>
                      </a:lnTo>
                      <a:lnTo>
                        <a:pt x="2975" y="2364"/>
                      </a:lnTo>
                      <a:lnTo>
                        <a:pt x="2974" y="2364"/>
                      </a:lnTo>
                      <a:lnTo>
                        <a:pt x="2973" y="2364"/>
                      </a:lnTo>
                      <a:lnTo>
                        <a:pt x="2972" y="2362"/>
                      </a:lnTo>
                      <a:lnTo>
                        <a:pt x="2970" y="2360"/>
                      </a:lnTo>
                      <a:lnTo>
                        <a:pt x="2969" y="2357"/>
                      </a:lnTo>
                      <a:lnTo>
                        <a:pt x="2969" y="2355"/>
                      </a:lnTo>
                      <a:lnTo>
                        <a:pt x="2972" y="2355"/>
                      </a:lnTo>
                      <a:lnTo>
                        <a:pt x="2974" y="2352"/>
                      </a:lnTo>
                      <a:lnTo>
                        <a:pt x="2975" y="2352"/>
                      </a:lnTo>
                      <a:lnTo>
                        <a:pt x="2980" y="2346"/>
                      </a:lnTo>
                      <a:lnTo>
                        <a:pt x="2980" y="2344"/>
                      </a:lnTo>
                      <a:lnTo>
                        <a:pt x="2982" y="2342"/>
                      </a:lnTo>
                      <a:lnTo>
                        <a:pt x="2977" y="2341"/>
                      </a:lnTo>
                      <a:lnTo>
                        <a:pt x="2975" y="2341"/>
                      </a:lnTo>
                      <a:lnTo>
                        <a:pt x="2975" y="2342"/>
                      </a:lnTo>
                      <a:lnTo>
                        <a:pt x="2975" y="2343"/>
                      </a:lnTo>
                      <a:lnTo>
                        <a:pt x="2975" y="2346"/>
                      </a:lnTo>
                      <a:lnTo>
                        <a:pt x="2975" y="2347"/>
                      </a:lnTo>
                      <a:lnTo>
                        <a:pt x="2975" y="2348"/>
                      </a:lnTo>
                      <a:lnTo>
                        <a:pt x="2972" y="2351"/>
                      </a:lnTo>
                      <a:lnTo>
                        <a:pt x="2972" y="2352"/>
                      </a:lnTo>
                      <a:lnTo>
                        <a:pt x="2969" y="2352"/>
                      </a:lnTo>
                      <a:lnTo>
                        <a:pt x="2963" y="2353"/>
                      </a:lnTo>
                      <a:lnTo>
                        <a:pt x="2961" y="2353"/>
                      </a:lnTo>
                      <a:lnTo>
                        <a:pt x="2961" y="2352"/>
                      </a:lnTo>
                      <a:lnTo>
                        <a:pt x="2961" y="2350"/>
                      </a:lnTo>
                      <a:lnTo>
                        <a:pt x="2961" y="2347"/>
                      </a:lnTo>
                      <a:lnTo>
                        <a:pt x="2961" y="2344"/>
                      </a:lnTo>
                      <a:lnTo>
                        <a:pt x="2963" y="2344"/>
                      </a:lnTo>
                      <a:lnTo>
                        <a:pt x="2963" y="2343"/>
                      </a:lnTo>
                      <a:lnTo>
                        <a:pt x="2961" y="2342"/>
                      </a:lnTo>
                      <a:lnTo>
                        <a:pt x="2960" y="2341"/>
                      </a:lnTo>
                      <a:lnTo>
                        <a:pt x="2960" y="2342"/>
                      </a:lnTo>
                      <a:lnTo>
                        <a:pt x="2958" y="2344"/>
                      </a:lnTo>
                      <a:lnTo>
                        <a:pt x="2956" y="2344"/>
                      </a:lnTo>
                      <a:lnTo>
                        <a:pt x="2956" y="2342"/>
                      </a:lnTo>
                      <a:lnTo>
                        <a:pt x="2955" y="2342"/>
                      </a:lnTo>
                      <a:lnTo>
                        <a:pt x="2954" y="2337"/>
                      </a:lnTo>
                      <a:lnTo>
                        <a:pt x="2950" y="2334"/>
                      </a:lnTo>
                      <a:lnTo>
                        <a:pt x="2950" y="2331"/>
                      </a:lnTo>
                      <a:lnTo>
                        <a:pt x="2950" y="2329"/>
                      </a:lnTo>
                      <a:lnTo>
                        <a:pt x="2950" y="2328"/>
                      </a:lnTo>
                      <a:lnTo>
                        <a:pt x="2947" y="2322"/>
                      </a:lnTo>
                      <a:lnTo>
                        <a:pt x="2946" y="2319"/>
                      </a:lnTo>
                      <a:lnTo>
                        <a:pt x="2949" y="2313"/>
                      </a:lnTo>
                      <a:lnTo>
                        <a:pt x="2950" y="2311"/>
                      </a:lnTo>
                      <a:lnTo>
                        <a:pt x="2952" y="2311"/>
                      </a:lnTo>
                      <a:lnTo>
                        <a:pt x="2955" y="2313"/>
                      </a:lnTo>
                      <a:lnTo>
                        <a:pt x="2958" y="2313"/>
                      </a:lnTo>
                      <a:lnTo>
                        <a:pt x="2963" y="2310"/>
                      </a:lnTo>
                      <a:lnTo>
                        <a:pt x="2964" y="2310"/>
                      </a:lnTo>
                      <a:lnTo>
                        <a:pt x="2963" y="2308"/>
                      </a:lnTo>
                      <a:lnTo>
                        <a:pt x="2963" y="2306"/>
                      </a:lnTo>
                      <a:lnTo>
                        <a:pt x="2961" y="2306"/>
                      </a:lnTo>
                      <a:lnTo>
                        <a:pt x="2961" y="2304"/>
                      </a:lnTo>
                      <a:lnTo>
                        <a:pt x="2961" y="2303"/>
                      </a:lnTo>
                      <a:lnTo>
                        <a:pt x="2963" y="2301"/>
                      </a:lnTo>
                      <a:lnTo>
                        <a:pt x="2964" y="2300"/>
                      </a:lnTo>
                      <a:lnTo>
                        <a:pt x="2965" y="2297"/>
                      </a:lnTo>
                      <a:lnTo>
                        <a:pt x="2965" y="2296"/>
                      </a:lnTo>
                      <a:lnTo>
                        <a:pt x="2965" y="2294"/>
                      </a:lnTo>
                      <a:lnTo>
                        <a:pt x="2965" y="2292"/>
                      </a:lnTo>
                      <a:lnTo>
                        <a:pt x="2966" y="2291"/>
                      </a:lnTo>
                      <a:lnTo>
                        <a:pt x="2968" y="2291"/>
                      </a:lnTo>
                      <a:lnTo>
                        <a:pt x="2972" y="2291"/>
                      </a:lnTo>
                      <a:lnTo>
                        <a:pt x="2973" y="2290"/>
                      </a:lnTo>
                      <a:lnTo>
                        <a:pt x="2973" y="2289"/>
                      </a:lnTo>
                      <a:lnTo>
                        <a:pt x="2973" y="2287"/>
                      </a:lnTo>
                      <a:lnTo>
                        <a:pt x="2972" y="2287"/>
                      </a:lnTo>
                      <a:lnTo>
                        <a:pt x="2970" y="2287"/>
                      </a:lnTo>
                      <a:lnTo>
                        <a:pt x="2969" y="2287"/>
                      </a:lnTo>
                      <a:lnTo>
                        <a:pt x="2970" y="2285"/>
                      </a:lnTo>
                      <a:lnTo>
                        <a:pt x="2972" y="2280"/>
                      </a:lnTo>
                      <a:lnTo>
                        <a:pt x="2973" y="2280"/>
                      </a:lnTo>
                      <a:lnTo>
                        <a:pt x="2974" y="2278"/>
                      </a:lnTo>
                      <a:lnTo>
                        <a:pt x="2974" y="2277"/>
                      </a:lnTo>
                      <a:lnTo>
                        <a:pt x="2975" y="2277"/>
                      </a:lnTo>
                      <a:lnTo>
                        <a:pt x="2973" y="2276"/>
                      </a:lnTo>
                      <a:lnTo>
                        <a:pt x="2969" y="2276"/>
                      </a:lnTo>
                      <a:lnTo>
                        <a:pt x="2966" y="2275"/>
                      </a:lnTo>
                      <a:lnTo>
                        <a:pt x="2965" y="2275"/>
                      </a:lnTo>
                      <a:lnTo>
                        <a:pt x="2965" y="2277"/>
                      </a:lnTo>
                      <a:lnTo>
                        <a:pt x="2965" y="2280"/>
                      </a:lnTo>
                      <a:lnTo>
                        <a:pt x="2966" y="2282"/>
                      </a:lnTo>
                      <a:lnTo>
                        <a:pt x="2966" y="2284"/>
                      </a:lnTo>
                      <a:lnTo>
                        <a:pt x="2965" y="2285"/>
                      </a:lnTo>
                      <a:lnTo>
                        <a:pt x="2960" y="2291"/>
                      </a:lnTo>
                      <a:lnTo>
                        <a:pt x="2959" y="2292"/>
                      </a:lnTo>
                      <a:lnTo>
                        <a:pt x="2958" y="2296"/>
                      </a:lnTo>
                      <a:lnTo>
                        <a:pt x="2956" y="2297"/>
                      </a:lnTo>
                      <a:lnTo>
                        <a:pt x="2952" y="2300"/>
                      </a:lnTo>
                      <a:lnTo>
                        <a:pt x="2950" y="2303"/>
                      </a:lnTo>
                      <a:lnTo>
                        <a:pt x="2949" y="2299"/>
                      </a:lnTo>
                      <a:lnTo>
                        <a:pt x="2946" y="2300"/>
                      </a:lnTo>
                      <a:lnTo>
                        <a:pt x="2946" y="2305"/>
                      </a:lnTo>
                      <a:lnTo>
                        <a:pt x="2945" y="2309"/>
                      </a:lnTo>
                      <a:lnTo>
                        <a:pt x="2941" y="2311"/>
                      </a:lnTo>
                      <a:lnTo>
                        <a:pt x="2940" y="2311"/>
                      </a:lnTo>
                      <a:lnTo>
                        <a:pt x="2938" y="2309"/>
                      </a:lnTo>
                      <a:lnTo>
                        <a:pt x="2938" y="2306"/>
                      </a:lnTo>
                      <a:lnTo>
                        <a:pt x="2937" y="2305"/>
                      </a:lnTo>
                      <a:lnTo>
                        <a:pt x="2936" y="2304"/>
                      </a:lnTo>
                      <a:lnTo>
                        <a:pt x="2935" y="2303"/>
                      </a:lnTo>
                      <a:lnTo>
                        <a:pt x="2933" y="2301"/>
                      </a:lnTo>
                      <a:lnTo>
                        <a:pt x="2932" y="2297"/>
                      </a:lnTo>
                      <a:lnTo>
                        <a:pt x="2932" y="2294"/>
                      </a:lnTo>
                      <a:lnTo>
                        <a:pt x="2933" y="2292"/>
                      </a:lnTo>
                      <a:lnTo>
                        <a:pt x="2933" y="2291"/>
                      </a:lnTo>
                      <a:lnTo>
                        <a:pt x="2935" y="2286"/>
                      </a:lnTo>
                      <a:lnTo>
                        <a:pt x="2935" y="2284"/>
                      </a:lnTo>
                      <a:lnTo>
                        <a:pt x="2935" y="2282"/>
                      </a:lnTo>
                      <a:lnTo>
                        <a:pt x="2935" y="2280"/>
                      </a:lnTo>
                      <a:lnTo>
                        <a:pt x="2935" y="2276"/>
                      </a:lnTo>
                      <a:lnTo>
                        <a:pt x="2936" y="2277"/>
                      </a:lnTo>
                      <a:lnTo>
                        <a:pt x="2936" y="2280"/>
                      </a:lnTo>
                      <a:lnTo>
                        <a:pt x="2937" y="2281"/>
                      </a:lnTo>
                      <a:lnTo>
                        <a:pt x="2938" y="2281"/>
                      </a:lnTo>
                      <a:lnTo>
                        <a:pt x="2940" y="2280"/>
                      </a:lnTo>
                      <a:lnTo>
                        <a:pt x="2941" y="2277"/>
                      </a:lnTo>
                      <a:lnTo>
                        <a:pt x="2941" y="2276"/>
                      </a:lnTo>
                      <a:lnTo>
                        <a:pt x="2942" y="2275"/>
                      </a:lnTo>
                      <a:lnTo>
                        <a:pt x="2945" y="2275"/>
                      </a:lnTo>
                      <a:lnTo>
                        <a:pt x="2946" y="2275"/>
                      </a:lnTo>
                      <a:lnTo>
                        <a:pt x="2949" y="2273"/>
                      </a:lnTo>
                      <a:lnTo>
                        <a:pt x="2952" y="2270"/>
                      </a:lnTo>
                      <a:lnTo>
                        <a:pt x="2958" y="2261"/>
                      </a:lnTo>
                      <a:lnTo>
                        <a:pt x="2959" y="2250"/>
                      </a:lnTo>
                      <a:lnTo>
                        <a:pt x="2964" y="2247"/>
                      </a:lnTo>
                      <a:lnTo>
                        <a:pt x="2964" y="2249"/>
                      </a:lnTo>
                      <a:lnTo>
                        <a:pt x="2968" y="2247"/>
                      </a:lnTo>
                      <a:lnTo>
                        <a:pt x="2973" y="2240"/>
                      </a:lnTo>
                      <a:lnTo>
                        <a:pt x="2973" y="2238"/>
                      </a:lnTo>
                      <a:lnTo>
                        <a:pt x="2970" y="2236"/>
                      </a:lnTo>
                      <a:lnTo>
                        <a:pt x="2969" y="2238"/>
                      </a:lnTo>
                      <a:lnTo>
                        <a:pt x="2965" y="2243"/>
                      </a:lnTo>
                      <a:lnTo>
                        <a:pt x="2964" y="2242"/>
                      </a:lnTo>
                      <a:lnTo>
                        <a:pt x="2960" y="2243"/>
                      </a:lnTo>
                      <a:lnTo>
                        <a:pt x="2954" y="2247"/>
                      </a:lnTo>
                      <a:lnTo>
                        <a:pt x="2952" y="2259"/>
                      </a:lnTo>
                      <a:lnTo>
                        <a:pt x="2951" y="2261"/>
                      </a:lnTo>
                      <a:lnTo>
                        <a:pt x="2949" y="2262"/>
                      </a:lnTo>
                      <a:lnTo>
                        <a:pt x="2947" y="2262"/>
                      </a:lnTo>
                      <a:lnTo>
                        <a:pt x="2946" y="2261"/>
                      </a:lnTo>
                      <a:lnTo>
                        <a:pt x="2945" y="2259"/>
                      </a:lnTo>
                      <a:lnTo>
                        <a:pt x="2942" y="2258"/>
                      </a:lnTo>
                      <a:lnTo>
                        <a:pt x="2937" y="2262"/>
                      </a:lnTo>
                      <a:lnTo>
                        <a:pt x="2937" y="2263"/>
                      </a:lnTo>
                      <a:lnTo>
                        <a:pt x="2937" y="2264"/>
                      </a:lnTo>
                      <a:lnTo>
                        <a:pt x="2936" y="2266"/>
                      </a:lnTo>
                      <a:lnTo>
                        <a:pt x="2933" y="2264"/>
                      </a:lnTo>
                      <a:lnTo>
                        <a:pt x="2933" y="2261"/>
                      </a:lnTo>
                      <a:lnTo>
                        <a:pt x="2933" y="2258"/>
                      </a:lnTo>
                      <a:lnTo>
                        <a:pt x="2936" y="2253"/>
                      </a:lnTo>
                      <a:lnTo>
                        <a:pt x="2936" y="2244"/>
                      </a:lnTo>
                      <a:lnTo>
                        <a:pt x="2936" y="2238"/>
                      </a:lnTo>
                      <a:lnTo>
                        <a:pt x="2935" y="2236"/>
                      </a:lnTo>
                      <a:lnTo>
                        <a:pt x="2931" y="2236"/>
                      </a:lnTo>
                      <a:lnTo>
                        <a:pt x="2928" y="2236"/>
                      </a:lnTo>
                      <a:lnTo>
                        <a:pt x="2927" y="2236"/>
                      </a:lnTo>
                      <a:lnTo>
                        <a:pt x="2927" y="2238"/>
                      </a:lnTo>
                      <a:lnTo>
                        <a:pt x="2926" y="2238"/>
                      </a:lnTo>
                      <a:lnTo>
                        <a:pt x="2926" y="2231"/>
                      </a:lnTo>
                      <a:lnTo>
                        <a:pt x="2926" y="2228"/>
                      </a:lnTo>
                      <a:lnTo>
                        <a:pt x="2926" y="2224"/>
                      </a:lnTo>
                      <a:lnTo>
                        <a:pt x="2930" y="2216"/>
                      </a:lnTo>
                      <a:lnTo>
                        <a:pt x="2932" y="2215"/>
                      </a:lnTo>
                      <a:lnTo>
                        <a:pt x="2933" y="2215"/>
                      </a:lnTo>
                      <a:lnTo>
                        <a:pt x="2933" y="2216"/>
                      </a:lnTo>
                      <a:lnTo>
                        <a:pt x="2935" y="2217"/>
                      </a:lnTo>
                      <a:lnTo>
                        <a:pt x="2936" y="2217"/>
                      </a:lnTo>
                      <a:lnTo>
                        <a:pt x="2937" y="2217"/>
                      </a:lnTo>
                      <a:lnTo>
                        <a:pt x="2940" y="2214"/>
                      </a:lnTo>
                      <a:lnTo>
                        <a:pt x="2941" y="2212"/>
                      </a:lnTo>
                      <a:lnTo>
                        <a:pt x="2945" y="2209"/>
                      </a:lnTo>
                      <a:lnTo>
                        <a:pt x="2946" y="2209"/>
                      </a:lnTo>
                      <a:lnTo>
                        <a:pt x="2951" y="2209"/>
                      </a:lnTo>
                      <a:lnTo>
                        <a:pt x="2952" y="2210"/>
                      </a:lnTo>
                      <a:lnTo>
                        <a:pt x="2952" y="2212"/>
                      </a:lnTo>
                      <a:lnTo>
                        <a:pt x="2954" y="2215"/>
                      </a:lnTo>
                      <a:lnTo>
                        <a:pt x="2952" y="2216"/>
                      </a:lnTo>
                      <a:lnTo>
                        <a:pt x="2954" y="2217"/>
                      </a:lnTo>
                      <a:lnTo>
                        <a:pt x="2955" y="2216"/>
                      </a:lnTo>
                      <a:lnTo>
                        <a:pt x="2958" y="2212"/>
                      </a:lnTo>
                      <a:lnTo>
                        <a:pt x="2958" y="2209"/>
                      </a:lnTo>
                      <a:lnTo>
                        <a:pt x="2960" y="2196"/>
                      </a:lnTo>
                      <a:lnTo>
                        <a:pt x="2961" y="2196"/>
                      </a:lnTo>
                      <a:lnTo>
                        <a:pt x="2963" y="2197"/>
                      </a:lnTo>
                      <a:lnTo>
                        <a:pt x="2966" y="2203"/>
                      </a:lnTo>
                      <a:lnTo>
                        <a:pt x="2966" y="2205"/>
                      </a:lnTo>
                      <a:lnTo>
                        <a:pt x="2966" y="2207"/>
                      </a:lnTo>
                      <a:lnTo>
                        <a:pt x="2965" y="2209"/>
                      </a:lnTo>
                      <a:lnTo>
                        <a:pt x="2965" y="2211"/>
                      </a:lnTo>
                      <a:lnTo>
                        <a:pt x="2966" y="2212"/>
                      </a:lnTo>
                      <a:lnTo>
                        <a:pt x="2968" y="2211"/>
                      </a:lnTo>
                      <a:lnTo>
                        <a:pt x="2969" y="2211"/>
                      </a:lnTo>
                      <a:lnTo>
                        <a:pt x="2969" y="2210"/>
                      </a:lnTo>
                      <a:lnTo>
                        <a:pt x="2970" y="2203"/>
                      </a:lnTo>
                      <a:lnTo>
                        <a:pt x="2969" y="2201"/>
                      </a:lnTo>
                      <a:lnTo>
                        <a:pt x="2968" y="2200"/>
                      </a:lnTo>
                      <a:lnTo>
                        <a:pt x="2966" y="2198"/>
                      </a:lnTo>
                      <a:lnTo>
                        <a:pt x="2964" y="2192"/>
                      </a:lnTo>
                      <a:lnTo>
                        <a:pt x="2966" y="2187"/>
                      </a:lnTo>
                      <a:lnTo>
                        <a:pt x="2966" y="2186"/>
                      </a:lnTo>
                      <a:lnTo>
                        <a:pt x="2968" y="2186"/>
                      </a:lnTo>
                      <a:lnTo>
                        <a:pt x="2970" y="2184"/>
                      </a:lnTo>
                      <a:lnTo>
                        <a:pt x="2973" y="2183"/>
                      </a:lnTo>
                      <a:lnTo>
                        <a:pt x="2974" y="2183"/>
                      </a:lnTo>
                      <a:lnTo>
                        <a:pt x="2974" y="2181"/>
                      </a:lnTo>
                      <a:lnTo>
                        <a:pt x="2975" y="2179"/>
                      </a:lnTo>
                      <a:lnTo>
                        <a:pt x="2974" y="2178"/>
                      </a:lnTo>
                      <a:lnTo>
                        <a:pt x="2973" y="2178"/>
                      </a:lnTo>
                      <a:lnTo>
                        <a:pt x="2972" y="2178"/>
                      </a:lnTo>
                      <a:lnTo>
                        <a:pt x="2970" y="2177"/>
                      </a:lnTo>
                      <a:lnTo>
                        <a:pt x="2969" y="2175"/>
                      </a:lnTo>
                      <a:lnTo>
                        <a:pt x="2968" y="2175"/>
                      </a:lnTo>
                      <a:lnTo>
                        <a:pt x="2965" y="2174"/>
                      </a:lnTo>
                      <a:lnTo>
                        <a:pt x="2965" y="2173"/>
                      </a:lnTo>
                      <a:lnTo>
                        <a:pt x="2963" y="2169"/>
                      </a:lnTo>
                      <a:lnTo>
                        <a:pt x="2964" y="2168"/>
                      </a:lnTo>
                      <a:lnTo>
                        <a:pt x="2964" y="2167"/>
                      </a:lnTo>
                      <a:lnTo>
                        <a:pt x="2972" y="2163"/>
                      </a:lnTo>
                      <a:lnTo>
                        <a:pt x="2977" y="2162"/>
                      </a:lnTo>
                      <a:lnTo>
                        <a:pt x="2977" y="2160"/>
                      </a:lnTo>
                      <a:lnTo>
                        <a:pt x="2975" y="2159"/>
                      </a:lnTo>
                      <a:lnTo>
                        <a:pt x="2973" y="2159"/>
                      </a:lnTo>
                      <a:lnTo>
                        <a:pt x="2968" y="2162"/>
                      </a:lnTo>
                      <a:lnTo>
                        <a:pt x="2966" y="2162"/>
                      </a:lnTo>
                      <a:lnTo>
                        <a:pt x="2965" y="2164"/>
                      </a:lnTo>
                      <a:lnTo>
                        <a:pt x="2964" y="2163"/>
                      </a:lnTo>
                      <a:lnTo>
                        <a:pt x="2960" y="2159"/>
                      </a:lnTo>
                      <a:lnTo>
                        <a:pt x="2955" y="2149"/>
                      </a:lnTo>
                      <a:lnTo>
                        <a:pt x="2955" y="2146"/>
                      </a:lnTo>
                      <a:lnTo>
                        <a:pt x="2955" y="2145"/>
                      </a:lnTo>
                      <a:lnTo>
                        <a:pt x="2955" y="2144"/>
                      </a:lnTo>
                      <a:lnTo>
                        <a:pt x="2955" y="2141"/>
                      </a:lnTo>
                      <a:lnTo>
                        <a:pt x="2954" y="2140"/>
                      </a:lnTo>
                      <a:lnTo>
                        <a:pt x="2954" y="2137"/>
                      </a:lnTo>
                      <a:lnTo>
                        <a:pt x="2952" y="2132"/>
                      </a:lnTo>
                      <a:lnTo>
                        <a:pt x="2954" y="2128"/>
                      </a:lnTo>
                      <a:lnTo>
                        <a:pt x="2955" y="2130"/>
                      </a:lnTo>
                      <a:lnTo>
                        <a:pt x="2958" y="2130"/>
                      </a:lnTo>
                      <a:lnTo>
                        <a:pt x="2961" y="2127"/>
                      </a:lnTo>
                      <a:lnTo>
                        <a:pt x="2961" y="2123"/>
                      </a:lnTo>
                      <a:lnTo>
                        <a:pt x="2961" y="2121"/>
                      </a:lnTo>
                      <a:lnTo>
                        <a:pt x="2960" y="2121"/>
                      </a:lnTo>
                      <a:lnTo>
                        <a:pt x="2959" y="2122"/>
                      </a:lnTo>
                      <a:lnTo>
                        <a:pt x="2956" y="2123"/>
                      </a:lnTo>
                      <a:lnTo>
                        <a:pt x="2955" y="2122"/>
                      </a:lnTo>
                      <a:lnTo>
                        <a:pt x="2952" y="2121"/>
                      </a:lnTo>
                      <a:lnTo>
                        <a:pt x="2951" y="2123"/>
                      </a:lnTo>
                      <a:lnTo>
                        <a:pt x="2950" y="2120"/>
                      </a:lnTo>
                      <a:lnTo>
                        <a:pt x="2949" y="2116"/>
                      </a:lnTo>
                      <a:lnTo>
                        <a:pt x="2946" y="2113"/>
                      </a:lnTo>
                      <a:lnTo>
                        <a:pt x="2944" y="2113"/>
                      </a:lnTo>
                      <a:lnTo>
                        <a:pt x="2942" y="2112"/>
                      </a:lnTo>
                      <a:lnTo>
                        <a:pt x="2942" y="2109"/>
                      </a:lnTo>
                      <a:lnTo>
                        <a:pt x="2942" y="2108"/>
                      </a:lnTo>
                      <a:lnTo>
                        <a:pt x="2944" y="2108"/>
                      </a:lnTo>
                      <a:lnTo>
                        <a:pt x="2942" y="2106"/>
                      </a:lnTo>
                      <a:lnTo>
                        <a:pt x="2941" y="2106"/>
                      </a:lnTo>
                      <a:lnTo>
                        <a:pt x="2936" y="2107"/>
                      </a:lnTo>
                      <a:lnTo>
                        <a:pt x="2930" y="2098"/>
                      </a:lnTo>
                      <a:lnTo>
                        <a:pt x="2928" y="2094"/>
                      </a:lnTo>
                      <a:lnTo>
                        <a:pt x="2930" y="2087"/>
                      </a:lnTo>
                      <a:lnTo>
                        <a:pt x="2932" y="2084"/>
                      </a:lnTo>
                      <a:lnTo>
                        <a:pt x="2936" y="2081"/>
                      </a:lnTo>
                      <a:lnTo>
                        <a:pt x="2937" y="2083"/>
                      </a:lnTo>
                      <a:lnTo>
                        <a:pt x="2937" y="2084"/>
                      </a:lnTo>
                      <a:lnTo>
                        <a:pt x="2938" y="2085"/>
                      </a:lnTo>
                      <a:lnTo>
                        <a:pt x="2941" y="2087"/>
                      </a:lnTo>
                      <a:lnTo>
                        <a:pt x="2945" y="2088"/>
                      </a:lnTo>
                      <a:lnTo>
                        <a:pt x="2947" y="2087"/>
                      </a:lnTo>
                      <a:lnTo>
                        <a:pt x="2949" y="2084"/>
                      </a:lnTo>
                      <a:lnTo>
                        <a:pt x="2945" y="2081"/>
                      </a:lnTo>
                      <a:lnTo>
                        <a:pt x="2942" y="2080"/>
                      </a:lnTo>
                      <a:lnTo>
                        <a:pt x="2940" y="2078"/>
                      </a:lnTo>
                      <a:lnTo>
                        <a:pt x="2940" y="2076"/>
                      </a:lnTo>
                      <a:lnTo>
                        <a:pt x="2940" y="2075"/>
                      </a:lnTo>
                      <a:lnTo>
                        <a:pt x="2940" y="2074"/>
                      </a:lnTo>
                      <a:lnTo>
                        <a:pt x="2941" y="2073"/>
                      </a:lnTo>
                      <a:lnTo>
                        <a:pt x="2941" y="2066"/>
                      </a:lnTo>
                      <a:lnTo>
                        <a:pt x="2942" y="2061"/>
                      </a:lnTo>
                      <a:lnTo>
                        <a:pt x="2942" y="2060"/>
                      </a:lnTo>
                      <a:lnTo>
                        <a:pt x="2945" y="2056"/>
                      </a:lnTo>
                      <a:lnTo>
                        <a:pt x="2946" y="2055"/>
                      </a:lnTo>
                      <a:lnTo>
                        <a:pt x="2946" y="2056"/>
                      </a:lnTo>
                      <a:lnTo>
                        <a:pt x="2947" y="2056"/>
                      </a:lnTo>
                      <a:lnTo>
                        <a:pt x="2949" y="2055"/>
                      </a:lnTo>
                      <a:lnTo>
                        <a:pt x="2949" y="2054"/>
                      </a:lnTo>
                      <a:lnTo>
                        <a:pt x="2947" y="2052"/>
                      </a:lnTo>
                      <a:lnTo>
                        <a:pt x="2946" y="2052"/>
                      </a:lnTo>
                      <a:lnTo>
                        <a:pt x="2945" y="2052"/>
                      </a:lnTo>
                      <a:lnTo>
                        <a:pt x="2944" y="2052"/>
                      </a:lnTo>
                      <a:lnTo>
                        <a:pt x="2942" y="2052"/>
                      </a:lnTo>
                      <a:lnTo>
                        <a:pt x="2941" y="2050"/>
                      </a:lnTo>
                      <a:lnTo>
                        <a:pt x="2940" y="2045"/>
                      </a:lnTo>
                      <a:lnTo>
                        <a:pt x="2940" y="2043"/>
                      </a:lnTo>
                      <a:lnTo>
                        <a:pt x="2941" y="2041"/>
                      </a:lnTo>
                      <a:lnTo>
                        <a:pt x="2945" y="2034"/>
                      </a:lnTo>
                      <a:lnTo>
                        <a:pt x="2950" y="2036"/>
                      </a:lnTo>
                      <a:lnTo>
                        <a:pt x="2951" y="2038"/>
                      </a:lnTo>
                      <a:lnTo>
                        <a:pt x="2951" y="2040"/>
                      </a:lnTo>
                      <a:lnTo>
                        <a:pt x="2951" y="2041"/>
                      </a:lnTo>
                      <a:lnTo>
                        <a:pt x="2952" y="2042"/>
                      </a:lnTo>
                      <a:lnTo>
                        <a:pt x="2955" y="2043"/>
                      </a:lnTo>
                      <a:lnTo>
                        <a:pt x="2958" y="2046"/>
                      </a:lnTo>
                      <a:lnTo>
                        <a:pt x="2964" y="2056"/>
                      </a:lnTo>
                      <a:lnTo>
                        <a:pt x="2965" y="2059"/>
                      </a:lnTo>
                      <a:lnTo>
                        <a:pt x="2966" y="2060"/>
                      </a:lnTo>
                      <a:lnTo>
                        <a:pt x="2968" y="2059"/>
                      </a:lnTo>
                      <a:lnTo>
                        <a:pt x="2968" y="2057"/>
                      </a:lnTo>
                      <a:lnTo>
                        <a:pt x="2965" y="2051"/>
                      </a:lnTo>
                      <a:lnTo>
                        <a:pt x="2964" y="2048"/>
                      </a:lnTo>
                      <a:lnTo>
                        <a:pt x="2961" y="2047"/>
                      </a:lnTo>
                      <a:lnTo>
                        <a:pt x="2956" y="2036"/>
                      </a:lnTo>
                      <a:lnTo>
                        <a:pt x="2954" y="2031"/>
                      </a:lnTo>
                      <a:lnTo>
                        <a:pt x="2954" y="2029"/>
                      </a:lnTo>
                      <a:lnTo>
                        <a:pt x="2954" y="2028"/>
                      </a:lnTo>
                      <a:lnTo>
                        <a:pt x="2956" y="2020"/>
                      </a:lnTo>
                      <a:lnTo>
                        <a:pt x="2955" y="2020"/>
                      </a:lnTo>
                      <a:lnTo>
                        <a:pt x="2955" y="2019"/>
                      </a:lnTo>
                      <a:lnTo>
                        <a:pt x="2952" y="2020"/>
                      </a:lnTo>
                      <a:lnTo>
                        <a:pt x="2952" y="2022"/>
                      </a:lnTo>
                      <a:lnTo>
                        <a:pt x="2950" y="2024"/>
                      </a:lnTo>
                      <a:lnTo>
                        <a:pt x="2950" y="2026"/>
                      </a:lnTo>
                      <a:lnTo>
                        <a:pt x="2950" y="2027"/>
                      </a:lnTo>
                      <a:lnTo>
                        <a:pt x="2949" y="2027"/>
                      </a:lnTo>
                      <a:lnTo>
                        <a:pt x="2947" y="2026"/>
                      </a:lnTo>
                      <a:lnTo>
                        <a:pt x="2946" y="2024"/>
                      </a:lnTo>
                      <a:lnTo>
                        <a:pt x="2942" y="2018"/>
                      </a:lnTo>
                      <a:lnTo>
                        <a:pt x="2940" y="1995"/>
                      </a:lnTo>
                      <a:lnTo>
                        <a:pt x="2938" y="1990"/>
                      </a:lnTo>
                      <a:lnTo>
                        <a:pt x="2938" y="1987"/>
                      </a:lnTo>
                      <a:lnTo>
                        <a:pt x="2938" y="1985"/>
                      </a:lnTo>
                      <a:lnTo>
                        <a:pt x="2940" y="1973"/>
                      </a:lnTo>
                      <a:lnTo>
                        <a:pt x="2917" y="1959"/>
                      </a:lnTo>
                      <a:lnTo>
                        <a:pt x="2914" y="1948"/>
                      </a:lnTo>
                      <a:lnTo>
                        <a:pt x="2911" y="1937"/>
                      </a:lnTo>
                      <a:lnTo>
                        <a:pt x="2904" y="1915"/>
                      </a:lnTo>
                      <a:lnTo>
                        <a:pt x="2917" y="1869"/>
                      </a:lnTo>
                      <a:lnTo>
                        <a:pt x="2919" y="1862"/>
                      </a:lnTo>
                      <a:lnTo>
                        <a:pt x="2922" y="1863"/>
                      </a:lnTo>
                      <a:lnTo>
                        <a:pt x="2922" y="1860"/>
                      </a:lnTo>
                      <a:lnTo>
                        <a:pt x="2924" y="1851"/>
                      </a:lnTo>
                      <a:lnTo>
                        <a:pt x="2926" y="1845"/>
                      </a:lnTo>
                      <a:lnTo>
                        <a:pt x="2926" y="1838"/>
                      </a:lnTo>
                      <a:lnTo>
                        <a:pt x="2926" y="1827"/>
                      </a:lnTo>
                      <a:lnTo>
                        <a:pt x="2924" y="1820"/>
                      </a:lnTo>
                      <a:lnTo>
                        <a:pt x="2924" y="1821"/>
                      </a:lnTo>
                      <a:lnTo>
                        <a:pt x="2922" y="1825"/>
                      </a:lnTo>
                      <a:lnTo>
                        <a:pt x="2921" y="1829"/>
                      </a:lnTo>
                      <a:lnTo>
                        <a:pt x="2922" y="1831"/>
                      </a:lnTo>
                      <a:lnTo>
                        <a:pt x="2923" y="1834"/>
                      </a:lnTo>
                      <a:lnTo>
                        <a:pt x="2922" y="1838"/>
                      </a:lnTo>
                      <a:lnTo>
                        <a:pt x="2922" y="1840"/>
                      </a:lnTo>
                      <a:lnTo>
                        <a:pt x="2917" y="1845"/>
                      </a:lnTo>
                      <a:lnTo>
                        <a:pt x="2914" y="1849"/>
                      </a:lnTo>
                      <a:lnTo>
                        <a:pt x="2913" y="1851"/>
                      </a:lnTo>
                      <a:lnTo>
                        <a:pt x="2914" y="1854"/>
                      </a:lnTo>
                      <a:lnTo>
                        <a:pt x="2916" y="1855"/>
                      </a:lnTo>
                      <a:lnTo>
                        <a:pt x="2916" y="1857"/>
                      </a:lnTo>
                      <a:lnTo>
                        <a:pt x="2914" y="1862"/>
                      </a:lnTo>
                      <a:lnTo>
                        <a:pt x="2912" y="1865"/>
                      </a:lnTo>
                      <a:lnTo>
                        <a:pt x="2911" y="1868"/>
                      </a:lnTo>
                      <a:lnTo>
                        <a:pt x="2911" y="1867"/>
                      </a:lnTo>
                      <a:lnTo>
                        <a:pt x="2909" y="1868"/>
                      </a:lnTo>
                      <a:lnTo>
                        <a:pt x="2908" y="1877"/>
                      </a:lnTo>
                      <a:lnTo>
                        <a:pt x="2908" y="1878"/>
                      </a:lnTo>
                      <a:lnTo>
                        <a:pt x="2909" y="1881"/>
                      </a:lnTo>
                      <a:lnTo>
                        <a:pt x="2909" y="1882"/>
                      </a:lnTo>
                      <a:lnTo>
                        <a:pt x="2907" y="1887"/>
                      </a:lnTo>
                      <a:lnTo>
                        <a:pt x="2907" y="1902"/>
                      </a:lnTo>
                      <a:lnTo>
                        <a:pt x="2905" y="1905"/>
                      </a:lnTo>
                      <a:lnTo>
                        <a:pt x="2904" y="1906"/>
                      </a:lnTo>
                      <a:lnTo>
                        <a:pt x="2904" y="1905"/>
                      </a:lnTo>
                      <a:lnTo>
                        <a:pt x="2904" y="1904"/>
                      </a:lnTo>
                      <a:lnTo>
                        <a:pt x="2903" y="1902"/>
                      </a:lnTo>
                      <a:lnTo>
                        <a:pt x="2903" y="1904"/>
                      </a:lnTo>
                      <a:lnTo>
                        <a:pt x="2902" y="1905"/>
                      </a:lnTo>
                      <a:lnTo>
                        <a:pt x="2902" y="1909"/>
                      </a:lnTo>
                      <a:lnTo>
                        <a:pt x="2900" y="1915"/>
                      </a:lnTo>
                      <a:lnTo>
                        <a:pt x="2899" y="1924"/>
                      </a:lnTo>
                      <a:lnTo>
                        <a:pt x="2898" y="1932"/>
                      </a:lnTo>
                      <a:lnTo>
                        <a:pt x="2897" y="1937"/>
                      </a:lnTo>
                      <a:lnTo>
                        <a:pt x="2895" y="1938"/>
                      </a:lnTo>
                      <a:lnTo>
                        <a:pt x="2895" y="1937"/>
                      </a:lnTo>
                      <a:lnTo>
                        <a:pt x="2893" y="1937"/>
                      </a:lnTo>
                      <a:lnTo>
                        <a:pt x="2891" y="1939"/>
                      </a:lnTo>
                      <a:lnTo>
                        <a:pt x="2890" y="1942"/>
                      </a:lnTo>
                      <a:lnTo>
                        <a:pt x="2890" y="1949"/>
                      </a:lnTo>
                      <a:lnTo>
                        <a:pt x="2889" y="1948"/>
                      </a:lnTo>
                      <a:lnTo>
                        <a:pt x="2889" y="1947"/>
                      </a:lnTo>
                      <a:lnTo>
                        <a:pt x="2888" y="1947"/>
                      </a:lnTo>
                      <a:lnTo>
                        <a:pt x="2885" y="1944"/>
                      </a:lnTo>
                      <a:lnTo>
                        <a:pt x="2884" y="1940"/>
                      </a:lnTo>
                      <a:lnTo>
                        <a:pt x="2883" y="1939"/>
                      </a:lnTo>
                      <a:lnTo>
                        <a:pt x="2880" y="1939"/>
                      </a:lnTo>
                      <a:lnTo>
                        <a:pt x="2880" y="1938"/>
                      </a:lnTo>
                      <a:lnTo>
                        <a:pt x="2879" y="1937"/>
                      </a:lnTo>
                      <a:lnTo>
                        <a:pt x="2879" y="1933"/>
                      </a:lnTo>
                      <a:lnTo>
                        <a:pt x="2877" y="1925"/>
                      </a:lnTo>
                      <a:lnTo>
                        <a:pt x="2879" y="1924"/>
                      </a:lnTo>
                      <a:lnTo>
                        <a:pt x="2880" y="1918"/>
                      </a:lnTo>
                      <a:lnTo>
                        <a:pt x="2879" y="1918"/>
                      </a:lnTo>
                      <a:lnTo>
                        <a:pt x="2879" y="1916"/>
                      </a:lnTo>
                      <a:lnTo>
                        <a:pt x="2877" y="1918"/>
                      </a:lnTo>
                      <a:lnTo>
                        <a:pt x="2875" y="1916"/>
                      </a:lnTo>
                      <a:lnTo>
                        <a:pt x="2874" y="1914"/>
                      </a:lnTo>
                      <a:lnTo>
                        <a:pt x="2871" y="1910"/>
                      </a:lnTo>
                      <a:lnTo>
                        <a:pt x="2870" y="1909"/>
                      </a:lnTo>
                      <a:lnTo>
                        <a:pt x="2864" y="1910"/>
                      </a:lnTo>
                      <a:lnTo>
                        <a:pt x="2858" y="1909"/>
                      </a:lnTo>
                      <a:lnTo>
                        <a:pt x="2853" y="1907"/>
                      </a:lnTo>
                      <a:lnTo>
                        <a:pt x="2852" y="1907"/>
                      </a:lnTo>
                      <a:lnTo>
                        <a:pt x="2852" y="1906"/>
                      </a:lnTo>
                      <a:lnTo>
                        <a:pt x="2855" y="1904"/>
                      </a:lnTo>
                      <a:lnTo>
                        <a:pt x="2857" y="1900"/>
                      </a:lnTo>
                      <a:lnTo>
                        <a:pt x="2857" y="1898"/>
                      </a:lnTo>
                      <a:lnTo>
                        <a:pt x="2856" y="1898"/>
                      </a:lnTo>
                      <a:lnTo>
                        <a:pt x="2855" y="1898"/>
                      </a:lnTo>
                      <a:lnTo>
                        <a:pt x="2852" y="1896"/>
                      </a:lnTo>
                      <a:lnTo>
                        <a:pt x="2853" y="1895"/>
                      </a:lnTo>
                      <a:lnTo>
                        <a:pt x="2853" y="1893"/>
                      </a:lnTo>
                      <a:lnTo>
                        <a:pt x="2855" y="1893"/>
                      </a:lnTo>
                      <a:lnTo>
                        <a:pt x="2856" y="1895"/>
                      </a:lnTo>
                      <a:lnTo>
                        <a:pt x="2860" y="1895"/>
                      </a:lnTo>
                      <a:lnTo>
                        <a:pt x="2860" y="1893"/>
                      </a:lnTo>
                      <a:lnTo>
                        <a:pt x="2861" y="1891"/>
                      </a:lnTo>
                      <a:lnTo>
                        <a:pt x="2861" y="1887"/>
                      </a:lnTo>
                      <a:lnTo>
                        <a:pt x="2865" y="1882"/>
                      </a:lnTo>
                      <a:lnTo>
                        <a:pt x="2864" y="1869"/>
                      </a:lnTo>
                      <a:lnTo>
                        <a:pt x="2864" y="1868"/>
                      </a:lnTo>
                      <a:lnTo>
                        <a:pt x="2865" y="1868"/>
                      </a:lnTo>
                      <a:lnTo>
                        <a:pt x="2865" y="1867"/>
                      </a:lnTo>
                      <a:lnTo>
                        <a:pt x="2865" y="1862"/>
                      </a:lnTo>
                      <a:lnTo>
                        <a:pt x="2865" y="1858"/>
                      </a:lnTo>
                      <a:lnTo>
                        <a:pt x="2865" y="1857"/>
                      </a:lnTo>
                      <a:lnTo>
                        <a:pt x="2866" y="1857"/>
                      </a:lnTo>
                      <a:lnTo>
                        <a:pt x="2867" y="1855"/>
                      </a:lnTo>
                      <a:lnTo>
                        <a:pt x="2871" y="1848"/>
                      </a:lnTo>
                      <a:lnTo>
                        <a:pt x="2871" y="1846"/>
                      </a:lnTo>
                      <a:lnTo>
                        <a:pt x="2870" y="1840"/>
                      </a:lnTo>
                      <a:lnTo>
                        <a:pt x="2870" y="1839"/>
                      </a:lnTo>
                      <a:lnTo>
                        <a:pt x="2869" y="1838"/>
                      </a:lnTo>
                      <a:lnTo>
                        <a:pt x="2869" y="1839"/>
                      </a:lnTo>
                      <a:lnTo>
                        <a:pt x="2869" y="1840"/>
                      </a:lnTo>
                      <a:lnTo>
                        <a:pt x="2867" y="1841"/>
                      </a:lnTo>
                      <a:lnTo>
                        <a:pt x="2869" y="1845"/>
                      </a:lnTo>
                      <a:lnTo>
                        <a:pt x="2866" y="1851"/>
                      </a:lnTo>
                      <a:lnTo>
                        <a:pt x="2858" y="1862"/>
                      </a:lnTo>
                      <a:lnTo>
                        <a:pt x="2857" y="1862"/>
                      </a:lnTo>
                      <a:lnTo>
                        <a:pt x="2855" y="1860"/>
                      </a:lnTo>
                      <a:lnTo>
                        <a:pt x="2853" y="1859"/>
                      </a:lnTo>
                      <a:lnTo>
                        <a:pt x="2848" y="1849"/>
                      </a:lnTo>
                      <a:lnTo>
                        <a:pt x="2846" y="1848"/>
                      </a:lnTo>
                      <a:lnTo>
                        <a:pt x="2844" y="1845"/>
                      </a:lnTo>
                      <a:lnTo>
                        <a:pt x="2844" y="1844"/>
                      </a:lnTo>
                      <a:lnTo>
                        <a:pt x="2847" y="1834"/>
                      </a:lnTo>
                      <a:lnTo>
                        <a:pt x="2848" y="1831"/>
                      </a:lnTo>
                      <a:lnTo>
                        <a:pt x="2847" y="1830"/>
                      </a:lnTo>
                      <a:lnTo>
                        <a:pt x="2846" y="1830"/>
                      </a:lnTo>
                      <a:lnTo>
                        <a:pt x="2844" y="1831"/>
                      </a:lnTo>
                      <a:lnTo>
                        <a:pt x="2844" y="1832"/>
                      </a:lnTo>
                      <a:lnTo>
                        <a:pt x="2842" y="1835"/>
                      </a:lnTo>
                      <a:lnTo>
                        <a:pt x="2839" y="1835"/>
                      </a:lnTo>
                      <a:lnTo>
                        <a:pt x="2837" y="1834"/>
                      </a:lnTo>
                      <a:lnTo>
                        <a:pt x="2837" y="1832"/>
                      </a:lnTo>
                      <a:lnTo>
                        <a:pt x="2837" y="1831"/>
                      </a:lnTo>
                      <a:lnTo>
                        <a:pt x="2836" y="1830"/>
                      </a:lnTo>
                      <a:lnTo>
                        <a:pt x="2834" y="1827"/>
                      </a:lnTo>
                      <a:lnTo>
                        <a:pt x="2833" y="1826"/>
                      </a:lnTo>
                      <a:lnTo>
                        <a:pt x="2832" y="1827"/>
                      </a:lnTo>
                      <a:lnTo>
                        <a:pt x="2829" y="1827"/>
                      </a:lnTo>
                      <a:lnTo>
                        <a:pt x="2829" y="1825"/>
                      </a:lnTo>
                      <a:lnTo>
                        <a:pt x="2829" y="1824"/>
                      </a:lnTo>
                      <a:lnTo>
                        <a:pt x="2829" y="1821"/>
                      </a:lnTo>
                      <a:lnTo>
                        <a:pt x="2827" y="1822"/>
                      </a:lnTo>
                      <a:lnTo>
                        <a:pt x="2824" y="1825"/>
                      </a:lnTo>
                      <a:lnTo>
                        <a:pt x="2824" y="1826"/>
                      </a:lnTo>
                      <a:lnTo>
                        <a:pt x="2827" y="1830"/>
                      </a:lnTo>
                      <a:lnTo>
                        <a:pt x="2830" y="1834"/>
                      </a:lnTo>
                      <a:lnTo>
                        <a:pt x="2832" y="1834"/>
                      </a:lnTo>
                      <a:lnTo>
                        <a:pt x="2836" y="1838"/>
                      </a:lnTo>
                      <a:lnTo>
                        <a:pt x="2838" y="1840"/>
                      </a:lnTo>
                      <a:lnTo>
                        <a:pt x="2839" y="1841"/>
                      </a:lnTo>
                      <a:lnTo>
                        <a:pt x="2841" y="1845"/>
                      </a:lnTo>
                      <a:lnTo>
                        <a:pt x="2843" y="1851"/>
                      </a:lnTo>
                      <a:lnTo>
                        <a:pt x="2844" y="1863"/>
                      </a:lnTo>
                      <a:lnTo>
                        <a:pt x="2843" y="1864"/>
                      </a:lnTo>
                      <a:lnTo>
                        <a:pt x="2842" y="1865"/>
                      </a:lnTo>
                      <a:lnTo>
                        <a:pt x="2839" y="1865"/>
                      </a:lnTo>
                      <a:lnTo>
                        <a:pt x="2839" y="1867"/>
                      </a:lnTo>
                      <a:lnTo>
                        <a:pt x="2838" y="1865"/>
                      </a:lnTo>
                      <a:lnTo>
                        <a:pt x="2837" y="1867"/>
                      </a:lnTo>
                      <a:lnTo>
                        <a:pt x="2833" y="1868"/>
                      </a:lnTo>
                      <a:lnTo>
                        <a:pt x="2834" y="1869"/>
                      </a:lnTo>
                      <a:lnTo>
                        <a:pt x="2839" y="1869"/>
                      </a:lnTo>
                      <a:lnTo>
                        <a:pt x="2842" y="1868"/>
                      </a:lnTo>
                      <a:lnTo>
                        <a:pt x="2844" y="1867"/>
                      </a:lnTo>
                      <a:lnTo>
                        <a:pt x="2848" y="1869"/>
                      </a:lnTo>
                      <a:lnTo>
                        <a:pt x="2850" y="1868"/>
                      </a:lnTo>
                      <a:lnTo>
                        <a:pt x="2851" y="1868"/>
                      </a:lnTo>
                      <a:lnTo>
                        <a:pt x="2851" y="1869"/>
                      </a:lnTo>
                      <a:lnTo>
                        <a:pt x="2847" y="1878"/>
                      </a:lnTo>
                      <a:lnTo>
                        <a:pt x="2846" y="1885"/>
                      </a:lnTo>
                      <a:lnTo>
                        <a:pt x="2848" y="1890"/>
                      </a:lnTo>
                      <a:lnTo>
                        <a:pt x="2847" y="1892"/>
                      </a:lnTo>
                      <a:lnTo>
                        <a:pt x="2847" y="1896"/>
                      </a:lnTo>
                      <a:lnTo>
                        <a:pt x="2847" y="1897"/>
                      </a:lnTo>
                      <a:lnTo>
                        <a:pt x="2847" y="1900"/>
                      </a:lnTo>
                      <a:lnTo>
                        <a:pt x="2846" y="1904"/>
                      </a:lnTo>
                      <a:lnTo>
                        <a:pt x="2841" y="1906"/>
                      </a:lnTo>
                      <a:lnTo>
                        <a:pt x="2839" y="1906"/>
                      </a:lnTo>
                      <a:lnTo>
                        <a:pt x="2830" y="1905"/>
                      </a:lnTo>
                      <a:lnTo>
                        <a:pt x="2829" y="1905"/>
                      </a:lnTo>
                      <a:lnTo>
                        <a:pt x="2829" y="1904"/>
                      </a:lnTo>
                      <a:lnTo>
                        <a:pt x="2828" y="1904"/>
                      </a:lnTo>
                      <a:lnTo>
                        <a:pt x="2829" y="1902"/>
                      </a:lnTo>
                      <a:lnTo>
                        <a:pt x="2829" y="1901"/>
                      </a:lnTo>
                      <a:lnTo>
                        <a:pt x="2830" y="1901"/>
                      </a:lnTo>
                      <a:lnTo>
                        <a:pt x="2832" y="1901"/>
                      </a:lnTo>
                      <a:lnTo>
                        <a:pt x="2832" y="1900"/>
                      </a:lnTo>
                      <a:lnTo>
                        <a:pt x="2832" y="1898"/>
                      </a:lnTo>
                      <a:lnTo>
                        <a:pt x="2829" y="1896"/>
                      </a:lnTo>
                      <a:lnTo>
                        <a:pt x="2827" y="1897"/>
                      </a:lnTo>
                      <a:lnTo>
                        <a:pt x="2827" y="1898"/>
                      </a:lnTo>
                      <a:lnTo>
                        <a:pt x="2827" y="1900"/>
                      </a:lnTo>
                      <a:lnTo>
                        <a:pt x="2825" y="1901"/>
                      </a:lnTo>
                      <a:lnTo>
                        <a:pt x="2824" y="1904"/>
                      </a:lnTo>
                      <a:lnTo>
                        <a:pt x="2823" y="1904"/>
                      </a:lnTo>
                      <a:lnTo>
                        <a:pt x="2819" y="1901"/>
                      </a:lnTo>
                      <a:lnTo>
                        <a:pt x="2817" y="1896"/>
                      </a:lnTo>
                      <a:lnTo>
                        <a:pt x="2817" y="1895"/>
                      </a:lnTo>
                      <a:lnTo>
                        <a:pt x="2814" y="1893"/>
                      </a:lnTo>
                      <a:lnTo>
                        <a:pt x="2813" y="1892"/>
                      </a:lnTo>
                      <a:lnTo>
                        <a:pt x="2811" y="1893"/>
                      </a:lnTo>
                      <a:lnTo>
                        <a:pt x="2810" y="1893"/>
                      </a:lnTo>
                      <a:lnTo>
                        <a:pt x="2811" y="1895"/>
                      </a:lnTo>
                      <a:lnTo>
                        <a:pt x="2811" y="1901"/>
                      </a:lnTo>
                      <a:lnTo>
                        <a:pt x="2811" y="1902"/>
                      </a:lnTo>
                      <a:lnTo>
                        <a:pt x="2810" y="1905"/>
                      </a:lnTo>
                      <a:lnTo>
                        <a:pt x="2808" y="1906"/>
                      </a:lnTo>
                      <a:lnTo>
                        <a:pt x="2808" y="1907"/>
                      </a:lnTo>
                      <a:lnTo>
                        <a:pt x="2805" y="1906"/>
                      </a:lnTo>
                      <a:lnTo>
                        <a:pt x="2804" y="1906"/>
                      </a:lnTo>
                      <a:lnTo>
                        <a:pt x="2801" y="1904"/>
                      </a:lnTo>
                      <a:lnTo>
                        <a:pt x="2801" y="1900"/>
                      </a:lnTo>
                      <a:lnTo>
                        <a:pt x="2801" y="1898"/>
                      </a:lnTo>
                      <a:lnTo>
                        <a:pt x="2804" y="1897"/>
                      </a:lnTo>
                      <a:lnTo>
                        <a:pt x="2804" y="1896"/>
                      </a:lnTo>
                      <a:lnTo>
                        <a:pt x="2801" y="1895"/>
                      </a:lnTo>
                      <a:lnTo>
                        <a:pt x="2801" y="1893"/>
                      </a:lnTo>
                      <a:lnTo>
                        <a:pt x="2797" y="1890"/>
                      </a:lnTo>
                      <a:lnTo>
                        <a:pt x="2799" y="1888"/>
                      </a:lnTo>
                      <a:lnTo>
                        <a:pt x="2797" y="1879"/>
                      </a:lnTo>
                      <a:lnTo>
                        <a:pt x="2795" y="1877"/>
                      </a:lnTo>
                      <a:lnTo>
                        <a:pt x="2795" y="1876"/>
                      </a:lnTo>
                      <a:lnTo>
                        <a:pt x="2794" y="1876"/>
                      </a:lnTo>
                      <a:lnTo>
                        <a:pt x="2790" y="1876"/>
                      </a:lnTo>
                      <a:lnTo>
                        <a:pt x="2789" y="1874"/>
                      </a:lnTo>
                      <a:lnTo>
                        <a:pt x="2787" y="1873"/>
                      </a:lnTo>
                      <a:lnTo>
                        <a:pt x="2786" y="1869"/>
                      </a:lnTo>
                      <a:lnTo>
                        <a:pt x="2785" y="1865"/>
                      </a:lnTo>
                      <a:lnTo>
                        <a:pt x="2783" y="1864"/>
                      </a:lnTo>
                      <a:lnTo>
                        <a:pt x="2782" y="1863"/>
                      </a:lnTo>
                      <a:lnTo>
                        <a:pt x="2782" y="1862"/>
                      </a:lnTo>
                      <a:lnTo>
                        <a:pt x="2778" y="1854"/>
                      </a:lnTo>
                      <a:lnTo>
                        <a:pt x="2776" y="1848"/>
                      </a:lnTo>
                      <a:lnTo>
                        <a:pt x="2773" y="1843"/>
                      </a:lnTo>
                      <a:lnTo>
                        <a:pt x="2772" y="1840"/>
                      </a:lnTo>
                      <a:lnTo>
                        <a:pt x="2771" y="1839"/>
                      </a:lnTo>
                      <a:lnTo>
                        <a:pt x="2769" y="1836"/>
                      </a:lnTo>
                      <a:lnTo>
                        <a:pt x="2771" y="1834"/>
                      </a:lnTo>
                      <a:lnTo>
                        <a:pt x="2771" y="1831"/>
                      </a:lnTo>
                      <a:lnTo>
                        <a:pt x="2768" y="1822"/>
                      </a:lnTo>
                      <a:lnTo>
                        <a:pt x="2766" y="1817"/>
                      </a:lnTo>
                      <a:lnTo>
                        <a:pt x="2764" y="1815"/>
                      </a:lnTo>
                      <a:lnTo>
                        <a:pt x="2764" y="1813"/>
                      </a:lnTo>
                      <a:lnTo>
                        <a:pt x="2764" y="1811"/>
                      </a:lnTo>
                      <a:lnTo>
                        <a:pt x="2764" y="1810"/>
                      </a:lnTo>
                      <a:lnTo>
                        <a:pt x="2766" y="1810"/>
                      </a:lnTo>
                      <a:lnTo>
                        <a:pt x="2766" y="1808"/>
                      </a:lnTo>
                      <a:lnTo>
                        <a:pt x="2767" y="1808"/>
                      </a:lnTo>
                      <a:lnTo>
                        <a:pt x="2767" y="1806"/>
                      </a:lnTo>
                      <a:lnTo>
                        <a:pt x="2768" y="1803"/>
                      </a:lnTo>
                      <a:lnTo>
                        <a:pt x="2768" y="1801"/>
                      </a:lnTo>
                      <a:lnTo>
                        <a:pt x="2768" y="1798"/>
                      </a:lnTo>
                      <a:lnTo>
                        <a:pt x="2766" y="1790"/>
                      </a:lnTo>
                      <a:lnTo>
                        <a:pt x="2763" y="1785"/>
                      </a:lnTo>
                      <a:lnTo>
                        <a:pt x="2764" y="1784"/>
                      </a:lnTo>
                      <a:lnTo>
                        <a:pt x="2766" y="1784"/>
                      </a:lnTo>
                      <a:lnTo>
                        <a:pt x="2766" y="1783"/>
                      </a:lnTo>
                      <a:lnTo>
                        <a:pt x="2766" y="1782"/>
                      </a:lnTo>
                      <a:lnTo>
                        <a:pt x="2761" y="1777"/>
                      </a:lnTo>
                      <a:lnTo>
                        <a:pt x="2744" y="1757"/>
                      </a:lnTo>
                      <a:lnTo>
                        <a:pt x="2743" y="1752"/>
                      </a:lnTo>
                      <a:lnTo>
                        <a:pt x="2742" y="1747"/>
                      </a:lnTo>
                      <a:lnTo>
                        <a:pt x="2739" y="1742"/>
                      </a:lnTo>
                      <a:lnTo>
                        <a:pt x="2736" y="1737"/>
                      </a:lnTo>
                      <a:lnTo>
                        <a:pt x="2731" y="1731"/>
                      </a:lnTo>
                      <a:lnTo>
                        <a:pt x="2722" y="1719"/>
                      </a:lnTo>
                      <a:lnTo>
                        <a:pt x="2720" y="1716"/>
                      </a:lnTo>
                      <a:lnTo>
                        <a:pt x="2716" y="1710"/>
                      </a:lnTo>
                      <a:lnTo>
                        <a:pt x="2712" y="1703"/>
                      </a:lnTo>
                      <a:lnTo>
                        <a:pt x="2711" y="1699"/>
                      </a:lnTo>
                      <a:lnTo>
                        <a:pt x="2706" y="1689"/>
                      </a:lnTo>
                      <a:lnTo>
                        <a:pt x="2702" y="1682"/>
                      </a:lnTo>
                      <a:lnTo>
                        <a:pt x="2702" y="1681"/>
                      </a:lnTo>
                      <a:lnTo>
                        <a:pt x="2703" y="1681"/>
                      </a:lnTo>
                      <a:lnTo>
                        <a:pt x="2705" y="1680"/>
                      </a:lnTo>
                      <a:lnTo>
                        <a:pt x="2706" y="1682"/>
                      </a:lnTo>
                      <a:lnTo>
                        <a:pt x="2707" y="1681"/>
                      </a:lnTo>
                      <a:lnTo>
                        <a:pt x="2710" y="1679"/>
                      </a:lnTo>
                      <a:lnTo>
                        <a:pt x="2714" y="1676"/>
                      </a:lnTo>
                      <a:lnTo>
                        <a:pt x="2715" y="1676"/>
                      </a:lnTo>
                      <a:lnTo>
                        <a:pt x="2716" y="1676"/>
                      </a:lnTo>
                      <a:lnTo>
                        <a:pt x="2717" y="1677"/>
                      </a:lnTo>
                      <a:lnTo>
                        <a:pt x="2717" y="1679"/>
                      </a:lnTo>
                      <a:lnTo>
                        <a:pt x="2717" y="1680"/>
                      </a:lnTo>
                      <a:lnTo>
                        <a:pt x="2716" y="1680"/>
                      </a:lnTo>
                      <a:lnTo>
                        <a:pt x="2715" y="1681"/>
                      </a:lnTo>
                      <a:lnTo>
                        <a:pt x="2716" y="1681"/>
                      </a:lnTo>
                      <a:lnTo>
                        <a:pt x="2717" y="1682"/>
                      </a:lnTo>
                      <a:lnTo>
                        <a:pt x="2720" y="1682"/>
                      </a:lnTo>
                      <a:lnTo>
                        <a:pt x="2720" y="1681"/>
                      </a:lnTo>
                      <a:lnTo>
                        <a:pt x="2722" y="1679"/>
                      </a:lnTo>
                      <a:lnTo>
                        <a:pt x="2728" y="1676"/>
                      </a:lnTo>
                      <a:lnTo>
                        <a:pt x="2729" y="1674"/>
                      </a:lnTo>
                      <a:lnTo>
                        <a:pt x="2728" y="1674"/>
                      </a:lnTo>
                      <a:lnTo>
                        <a:pt x="2726" y="1672"/>
                      </a:lnTo>
                      <a:lnTo>
                        <a:pt x="2726" y="1671"/>
                      </a:lnTo>
                      <a:lnTo>
                        <a:pt x="2728" y="1670"/>
                      </a:lnTo>
                      <a:lnTo>
                        <a:pt x="2729" y="1670"/>
                      </a:lnTo>
                      <a:lnTo>
                        <a:pt x="2730" y="1669"/>
                      </a:lnTo>
                      <a:lnTo>
                        <a:pt x="2730" y="1666"/>
                      </a:lnTo>
                      <a:lnTo>
                        <a:pt x="2730" y="1665"/>
                      </a:lnTo>
                      <a:lnTo>
                        <a:pt x="2730" y="1662"/>
                      </a:lnTo>
                      <a:lnTo>
                        <a:pt x="2733" y="1656"/>
                      </a:lnTo>
                      <a:lnTo>
                        <a:pt x="2733" y="1653"/>
                      </a:lnTo>
                      <a:lnTo>
                        <a:pt x="2734" y="1651"/>
                      </a:lnTo>
                      <a:lnTo>
                        <a:pt x="2735" y="1651"/>
                      </a:lnTo>
                      <a:lnTo>
                        <a:pt x="2736" y="1651"/>
                      </a:lnTo>
                      <a:lnTo>
                        <a:pt x="2738" y="1651"/>
                      </a:lnTo>
                      <a:lnTo>
                        <a:pt x="2740" y="1651"/>
                      </a:lnTo>
                      <a:lnTo>
                        <a:pt x="2740" y="1649"/>
                      </a:lnTo>
                      <a:lnTo>
                        <a:pt x="2745" y="1646"/>
                      </a:lnTo>
                      <a:lnTo>
                        <a:pt x="2747" y="1643"/>
                      </a:lnTo>
                      <a:lnTo>
                        <a:pt x="2748" y="1641"/>
                      </a:lnTo>
                      <a:lnTo>
                        <a:pt x="2745" y="1639"/>
                      </a:lnTo>
                      <a:lnTo>
                        <a:pt x="2743" y="1641"/>
                      </a:lnTo>
                      <a:lnTo>
                        <a:pt x="2738" y="1646"/>
                      </a:lnTo>
                      <a:lnTo>
                        <a:pt x="2738" y="1647"/>
                      </a:lnTo>
                      <a:lnTo>
                        <a:pt x="2734" y="1646"/>
                      </a:lnTo>
                      <a:lnTo>
                        <a:pt x="2733" y="1646"/>
                      </a:lnTo>
                      <a:lnTo>
                        <a:pt x="2731" y="1646"/>
                      </a:lnTo>
                      <a:lnTo>
                        <a:pt x="2725" y="1649"/>
                      </a:lnTo>
                      <a:lnTo>
                        <a:pt x="2724" y="1653"/>
                      </a:lnTo>
                      <a:lnTo>
                        <a:pt x="2722" y="1653"/>
                      </a:lnTo>
                      <a:lnTo>
                        <a:pt x="2721" y="1653"/>
                      </a:lnTo>
                      <a:lnTo>
                        <a:pt x="2720" y="1653"/>
                      </a:lnTo>
                      <a:lnTo>
                        <a:pt x="2714" y="1653"/>
                      </a:lnTo>
                      <a:lnTo>
                        <a:pt x="2701" y="1653"/>
                      </a:lnTo>
                      <a:lnTo>
                        <a:pt x="2698" y="1653"/>
                      </a:lnTo>
                      <a:lnTo>
                        <a:pt x="2697" y="1653"/>
                      </a:lnTo>
                      <a:lnTo>
                        <a:pt x="2696" y="1653"/>
                      </a:lnTo>
                      <a:lnTo>
                        <a:pt x="2695" y="1655"/>
                      </a:lnTo>
                      <a:lnTo>
                        <a:pt x="2693" y="1655"/>
                      </a:lnTo>
                      <a:lnTo>
                        <a:pt x="2691" y="1655"/>
                      </a:lnTo>
                      <a:lnTo>
                        <a:pt x="2689" y="1655"/>
                      </a:lnTo>
                      <a:lnTo>
                        <a:pt x="2688" y="1655"/>
                      </a:lnTo>
                      <a:lnTo>
                        <a:pt x="2687" y="1653"/>
                      </a:lnTo>
                      <a:lnTo>
                        <a:pt x="2683" y="1652"/>
                      </a:lnTo>
                      <a:lnTo>
                        <a:pt x="2673" y="1644"/>
                      </a:lnTo>
                      <a:lnTo>
                        <a:pt x="2672" y="1643"/>
                      </a:lnTo>
                      <a:lnTo>
                        <a:pt x="2667" y="1641"/>
                      </a:lnTo>
                      <a:lnTo>
                        <a:pt x="2660" y="1634"/>
                      </a:lnTo>
                      <a:lnTo>
                        <a:pt x="2658" y="1632"/>
                      </a:lnTo>
                      <a:lnTo>
                        <a:pt x="2655" y="1627"/>
                      </a:lnTo>
                      <a:lnTo>
                        <a:pt x="2650" y="1619"/>
                      </a:lnTo>
                      <a:lnTo>
                        <a:pt x="2648" y="1615"/>
                      </a:lnTo>
                      <a:lnTo>
                        <a:pt x="2640" y="1605"/>
                      </a:lnTo>
                      <a:lnTo>
                        <a:pt x="2639" y="1605"/>
                      </a:lnTo>
                      <a:lnTo>
                        <a:pt x="2640" y="1602"/>
                      </a:lnTo>
                      <a:lnTo>
                        <a:pt x="2642" y="1594"/>
                      </a:lnTo>
                      <a:lnTo>
                        <a:pt x="2640" y="1591"/>
                      </a:lnTo>
                      <a:lnTo>
                        <a:pt x="2634" y="1590"/>
                      </a:lnTo>
                      <a:lnTo>
                        <a:pt x="2630" y="1590"/>
                      </a:lnTo>
                      <a:lnTo>
                        <a:pt x="2623" y="1580"/>
                      </a:lnTo>
                      <a:lnTo>
                        <a:pt x="2622" y="1577"/>
                      </a:lnTo>
                      <a:lnTo>
                        <a:pt x="2620" y="1574"/>
                      </a:lnTo>
                      <a:lnTo>
                        <a:pt x="2618" y="1573"/>
                      </a:lnTo>
                      <a:lnTo>
                        <a:pt x="2616" y="1572"/>
                      </a:lnTo>
                      <a:lnTo>
                        <a:pt x="2613" y="1571"/>
                      </a:lnTo>
                      <a:lnTo>
                        <a:pt x="2612" y="1569"/>
                      </a:lnTo>
                      <a:lnTo>
                        <a:pt x="2608" y="1564"/>
                      </a:lnTo>
                      <a:lnTo>
                        <a:pt x="2595" y="1552"/>
                      </a:lnTo>
                      <a:lnTo>
                        <a:pt x="2593" y="1550"/>
                      </a:lnTo>
                      <a:lnTo>
                        <a:pt x="2588" y="1547"/>
                      </a:lnTo>
                      <a:lnTo>
                        <a:pt x="2581" y="1543"/>
                      </a:lnTo>
                      <a:lnTo>
                        <a:pt x="2579" y="1541"/>
                      </a:lnTo>
                      <a:lnTo>
                        <a:pt x="2576" y="1541"/>
                      </a:lnTo>
                      <a:lnTo>
                        <a:pt x="2567" y="1539"/>
                      </a:lnTo>
                      <a:lnTo>
                        <a:pt x="2564" y="1538"/>
                      </a:lnTo>
                      <a:lnTo>
                        <a:pt x="2560" y="1535"/>
                      </a:lnTo>
                      <a:lnTo>
                        <a:pt x="2548" y="1530"/>
                      </a:lnTo>
                      <a:lnTo>
                        <a:pt x="2537" y="1526"/>
                      </a:lnTo>
                      <a:lnTo>
                        <a:pt x="2533" y="1525"/>
                      </a:lnTo>
                      <a:lnTo>
                        <a:pt x="2522" y="1522"/>
                      </a:lnTo>
                      <a:lnTo>
                        <a:pt x="2519" y="1521"/>
                      </a:lnTo>
                      <a:lnTo>
                        <a:pt x="2518" y="1519"/>
                      </a:lnTo>
                      <a:lnTo>
                        <a:pt x="2518" y="1517"/>
                      </a:lnTo>
                      <a:lnTo>
                        <a:pt x="2518" y="1516"/>
                      </a:lnTo>
                      <a:lnTo>
                        <a:pt x="2517" y="1516"/>
                      </a:lnTo>
                      <a:lnTo>
                        <a:pt x="2515" y="1515"/>
                      </a:lnTo>
                      <a:lnTo>
                        <a:pt x="2515" y="1513"/>
                      </a:lnTo>
                      <a:lnTo>
                        <a:pt x="2517" y="1512"/>
                      </a:lnTo>
                      <a:lnTo>
                        <a:pt x="2518" y="1511"/>
                      </a:lnTo>
                      <a:lnTo>
                        <a:pt x="2515" y="1503"/>
                      </a:lnTo>
                      <a:lnTo>
                        <a:pt x="2514" y="1498"/>
                      </a:lnTo>
                      <a:lnTo>
                        <a:pt x="2513" y="1497"/>
                      </a:lnTo>
                      <a:lnTo>
                        <a:pt x="2513" y="1494"/>
                      </a:lnTo>
                      <a:lnTo>
                        <a:pt x="2514" y="1493"/>
                      </a:lnTo>
                      <a:lnTo>
                        <a:pt x="2512" y="1491"/>
                      </a:lnTo>
                      <a:lnTo>
                        <a:pt x="2509" y="1489"/>
                      </a:lnTo>
                      <a:lnTo>
                        <a:pt x="2508" y="1491"/>
                      </a:lnTo>
                      <a:lnTo>
                        <a:pt x="2504" y="1489"/>
                      </a:lnTo>
                      <a:lnTo>
                        <a:pt x="2504" y="1488"/>
                      </a:lnTo>
                      <a:lnTo>
                        <a:pt x="2503" y="1487"/>
                      </a:lnTo>
                      <a:lnTo>
                        <a:pt x="2503" y="1484"/>
                      </a:lnTo>
                      <a:lnTo>
                        <a:pt x="2500" y="1484"/>
                      </a:lnTo>
                      <a:lnTo>
                        <a:pt x="2499" y="1484"/>
                      </a:lnTo>
                      <a:lnTo>
                        <a:pt x="2498" y="1483"/>
                      </a:lnTo>
                      <a:lnTo>
                        <a:pt x="2495" y="1479"/>
                      </a:lnTo>
                      <a:lnTo>
                        <a:pt x="2496" y="1477"/>
                      </a:lnTo>
                      <a:lnTo>
                        <a:pt x="2498" y="1475"/>
                      </a:lnTo>
                      <a:lnTo>
                        <a:pt x="2498" y="1474"/>
                      </a:lnTo>
                      <a:lnTo>
                        <a:pt x="2496" y="1470"/>
                      </a:lnTo>
                      <a:lnTo>
                        <a:pt x="2495" y="1468"/>
                      </a:lnTo>
                      <a:lnTo>
                        <a:pt x="2494" y="1466"/>
                      </a:lnTo>
                      <a:lnTo>
                        <a:pt x="2489" y="1463"/>
                      </a:lnTo>
                      <a:lnTo>
                        <a:pt x="2487" y="1464"/>
                      </a:lnTo>
                      <a:lnTo>
                        <a:pt x="2486" y="1461"/>
                      </a:lnTo>
                      <a:lnTo>
                        <a:pt x="2493" y="1455"/>
                      </a:lnTo>
                      <a:lnTo>
                        <a:pt x="2496" y="1452"/>
                      </a:lnTo>
                      <a:lnTo>
                        <a:pt x="2498" y="1451"/>
                      </a:lnTo>
                      <a:lnTo>
                        <a:pt x="2501" y="1450"/>
                      </a:lnTo>
                      <a:lnTo>
                        <a:pt x="2501" y="1447"/>
                      </a:lnTo>
                      <a:lnTo>
                        <a:pt x="2500" y="1447"/>
                      </a:lnTo>
                      <a:lnTo>
                        <a:pt x="2499" y="1446"/>
                      </a:lnTo>
                      <a:lnTo>
                        <a:pt x="2498" y="1447"/>
                      </a:lnTo>
                      <a:lnTo>
                        <a:pt x="2495" y="1446"/>
                      </a:lnTo>
                      <a:lnTo>
                        <a:pt x="2494" y="1445"/>
                      </a:lnTo>
                      <a:lnTo>
                        <a:pt x="2493" y="1444"/>
                      </a:lnTo>
                      <a:lnTo>
                        <a:pt x="2486" y="1442"/>
                      </a:lnTo>
                      <a:lnTo>
                        <a:pt x="2484" y="1442"/>
                      </a:lnTo>
                      <a:lnTo>
                        <a:pt x="2481" y="1442"/>
                      </a:lnTo>
                      <a:lnTo>
                        <a:pt x="2480" y="1444"/>
                      </a:lnTo>
                      <a:lnTo>
                        <a:pt x="2479" y="1445"/>
                      </a:lnTo>
                      <a:lnTo>
                        <a:pt x="2477" y="1451"/>
                      </a:lnTo>
                      <a:lnTo>
                        <a:pt x="2479" y="1456"/>
                      </a:lnTo>
                      <a:lnTo>
                        <a:pt x="2477" y="1456"/>
                      </a:lnTo>
                      <a:lnTo>
                        <a:pt x="2473" y="1452"/>
                      </a:lnTo>
                      <a:lnTo>
                        <a:pt x="2468" y="1445"/>
                      </a:lnTo>
                      <a:lnTo>
                        <a:pt x="2465" y="1435"/>
                      </a:lnTo>
                      <a:lnTo>
                        <a:pt x="2466" y="1433"/>
                      </a:lnTo>
                      <a:lnTo>
                        <a:pt x="2466" y="1432"/>
                      </a:lnTo>
                      <a:lnTo>
                        <a:pt x="2467" y="1432"/>
                      </a:lnTo>
                      <a:lnTo>
                        <a:pt x="2466" y="1430"/>
                      </a:lnTo>
                      <a:lnTo>
                        <a:pt x="2465" y="1428"/>
                      </a:lnTo>
                      <a:lnTo>
                        <a:pt x="2463" y="1426"/>
                      </a:lnTo>
                      <a:lnTo>
                        <a:pt x="2461" y="1422"/>
                      </a:lnTo>
                      <a:lnTo>
                        <a:pt x="2458" y="1419"/>
                      </a:lnTo>
                      <a:lnTo>
                        <a:pt x="2454" y="1419"/>
                      </a:lnTo>
                      <a:lnTo>
                        <a:pt x="2451" y="1419"/>
                      </a:lnTo>
                      <a:lnTo>
                        <a:pt x="2449" y="1418"/>
                      </a:lnTo>
                      <a:lnTo>
                        <a:pt x="2447" y="1416"/>
                      </a:lnTo>
                      <a:lnTo>
                        <a:pt x="2447" y="1414"/>
                      </a:lnTo>
                      <a:lnTo>
                        <a:pt x="2447" y="1413"/>
                      </a:lnTo>
                      <a:lnTo>
                        <a:pt x="2451" y="1413"/>
                      </a:lnTo>
                      <a:lnTo>
                        <a:pt x="2453" y="1413"/>
                      </a:lnTo>
                      <a:lnTo>
                        <a:pt x="2458" y="1413"/>
                      </a:lnTo>
                      <a:lnTo>
                        <a:pt x="2466" y="1409"/>
                      </a:lnTo>
                      <a:lnTo>
                        <a:pt x="2466" y="1408"/>
                      </a:lnTo>
                      <a:lnTo>
                        <a:pt x="2465" y="1407"/>
                      </a:lnTo>
                      <a:lnTo>
                        <a:pt x="2462" y="1408"/>
                      </a:lnTo>
                      <a:lnTo>
                        <a:pt x="2461" y="1409"/>
                      </a:lnTo>
                      <a:lnTo>
                        <a:pt x="2458" y="1409"/>
                      </a:lnTo>
                      <a:lnTo>
                        <a:pt x="2449" y="1409"/>
                      </a:lnTo>
                      <a:lnTo>
                        <a:pt x="2444" y="1409"/>
                      </a:lnTo>
                      <a:lnTo>
                        <a:pt x="2442" y="1409"/>
                      </a:lnTo>
                      <a:lnTo>
                        <a:pt x="2439" y="1409"/>
                      </a:lnTo>
                      <a:lnTo>
                        <a:pt x="2433" y="1408"/>
                      </a:lnTo>
                      <a:lnTo>
                        <a:pt x="2432" y="1407"/>
                      </a:lnTo>
                      <a:lnTo>
                        <a:pt x="2429" y="1404"/>
                      </a:lnTo>
                      <a:lnTo>
                        <a:pt x="2426" y="1403"/>
                      </a:lnTo>
                      <a:lnTo>
                        <a:pt x="2425" y="1405"/>
                      </a:lnTo>
                      <a:lnTo>
                        <a:pt x="2424" y="1408"/>
                      </a:lnTo>
                      <a:lnTo>
                        <a:pt x="2425" y="1408"/>
                      </a:lnTo>
                      <a:lnTo>
                        <a:pt x="2426" y="1408"/>
                      </a:lnTo>
                      <a:lnTo>
                        <a:pt x="2428" y="1409"/>
                      </a:lnTo>
                      <a:lnTo>
                        <a:pt x="2437" y="1412"/>
                      </a:lnTo>
                      <a:lnTo>
                        <a:pt x="2437" y="1413"/>
                      </a:lnTo>
                      <a:lnTo>
                        <a:pt x="2437" y="1416"/>
                      </a:lnTo>
                      <a:lnTo>
                        <a:pt x="2433" y="1417"/>
                      </a:lnTo>
                      <a:lnTo>
                        <a:pt x="2429" y="1417"/>
                      </a:lnTo>
                      <a:lnTo>
                        <a:pt x="2424" y="1416"/>
                      </a:lnTo>
                      <a:lnTo>
                        <a:pt x="2423" y="1416"/>
                      </a:lnTo>
                      <a:lnTo>
                        <a:pt x="2418" y="1414"/>
                      </a:lnTo>
                      <a:lnTo>
                        <a:pt x="2412" y="1414"/>
                      </a:lnTo>
                      <a:lnTo>
                        <a:pt x="2410" y="1414"/>
                      </a:lnTo>
                      <a:lnTo>
                        <a:pt x="2406" y="1416"/>
                      </a:lnTo>
                      <a:lnTo>
                        <a:pt x="2401" y="1417"/>
                      </a:lnTo>
                      <a:lnTo>
                        <a:pt x="2400" y="1416"/>
                      </a:lnTo>
                      <a:lnTo>
                        <a:pt x="2400" y="1414"/>
                      </a:lnTo>
                      <a:lnTo>
                        <a:pt x="2399" y="1411"/>
                      </a:lnTo>
                      <a:lnTo>
                        <a:pt x="2400" y="1411"/>
                      </a:lnTo>
                      <a:lnTo>
                        <a:pt x="2400" y="1409"/>
                      </a:lnTo>
                      <a:lnTo>
                        <a:pt x="2401" y="1409"/>
                      </a:lnTo>
                      <a:lnTo>
                        <a:pt x="2404" y="1409"/>
                      </a:lnTo>
                      <a:lnTo>
                        <a:pt x="2406" y="1409"/>
                      </a:lnTo>
                      <a:lnTo>
                        <a:pt x="2407" y="1409"/>
                      </a:lnTo>
                      <a:lnTo>
                        <a:pt x="2410" y="1409"/>
                      </a:lnTo>
                      <a:lnTo>
                        <a:pt x="2412" y="1408"/>
                      </a:lnTo>
                      <a:lnTo>
                        <a:pt x="2411" y="1407"/>
                      </a:lnTo>
                      <a:lnTo>
                        <a:pt x="2410" y="1405"/>
                      </a:lnTo>
                      <a:lnTo>
                        <a:pt x="2409" y="1405"/>
                      </a:lnTo>
                      <a:lnTo>
                        <a:pt x="2406" y="1405"/>
                      </a:lnTo>
                      <a:lnTo>
                        <a:pt x="2405" y="1405"/>
                      </a:lnTo>
                      <a:lnTo>
                        <a:pt x="2402" y="1403"/>
                      </a:lnTo>
                      <a:lnTo>
                        <a:pt x="2402" y="1402"/>
                      </a:lnTo>
                      <a:lnTo>
                        <a:pt x="2405" y="1398"/>
                      </a:lnTo>
                      <a:lnTo>
                        <a:pt x="2414" y="1393"/>
                      </a:lnTo>
                      <a:lnTo>
                        <a:pt x="2416" y="1393"/>
                      </a:lnTo>
                      <a:lnTo>
                        <a:pt x="2418" y="1393"/>
                      </a:lnTo>
                      <a:lnTo>
                        <a:pt x="2420" y="1394"/>
                      </a:lnTo>
                      <a:lnTo>
                        <a:pt x="2420" y="1395"/>
                      </a:lnTo>
                      <a:lnTo>
                        <a:pt x="2420" y="1397"/>
                      </a:lnTo>
                      <a:lnTo>
                        <a:pt x="2423" y="1399"/>
                      </a:lnTo>
                      <a:lnTo>
                        <a:pt x="2428" y="1400"/>
                      </a:lnTo>
                      <a:lnTo>
                        <a:pt x="2432" y="1400"/>
                      </a:lnTo>
                      <a:lnTo>
                        <a:pt x="2434" y="1399"/>
                      </a:lnTo>
                      <a:lnTo>
                        <a:pt x="2440" y="1402"/>
                      </a:lnTo>
                      <a:lnTo>
                        <a:pt x="2446" y="1403"/>
                      </a:lnTo>
                      <a:lnTo>
                        <a:pt x="2454" y="1403"/>
                      </a:lnTo>
                      <a:lnTo>
                        <a:pt x="2458" y="1404"/>
                      </a:lnTo>
                      <a:lnTo>
                        <a:pt x="2459" y="1405"/>
                      </a:lnTo>
                      <a:lnTo>
                        <a:pt x="2462" y="1405"/>
                      </a:lnTo>
                      <a:lnTo>
                        <a:pt x="2463" y="1405"/>
                      </a:lnTo>
                      <a:lnTo>
                        <a:pt x="2462" y="1404"/>
                      </a:lnTo>
                      <a:lnTo>
                        <a:pt x="2462" y="1403"/>
                      </a:lnTo>
                      <a:lnTo>
                        <a:pt x="2461" y="1403"/>
                      </a:lnTo>
                      <a:lnTo>
                        <a:pt x="2459" y="1402"/>
                      </a:lnTo>
                      <a:lnTo>
                        <a:pt x="2458" y="1402"/>
                      </a:lnTo>
                      <a:lnTo>
                        <a:pt x="2459" y="1399"/>
                      </a:lnTo>
                      <a:lnTo>
                        <a:pt x="2461" y="1398"/>
                      </a:lnTo>
                      <a:lnTo>
                        <a:pt x="2462" y="1397"/>
                      </a:lnTo>
                      <a:lnTo>
                        <a:pt x="2463" y="1397"/>
                      </a:lnTo>
                      <a:lnTo>
                        <a:pt x="2466" y="1395"/>
                      </a:lnTo>
                      <a:lnTo>
                        <a:pt x="2465" y="1395"/>
                      </a:lnTo>
                      <a:lnTo>
                        <a:pt x="2462" y="1395"/>
                      </a:lnTo>
                      <a:lnTo>
                        <a:pt x="2459" y="1397"/>
                      </a:lnTo>
                      <a:lnTo>
                        <a:pt x="2458" y="1398"/>
                      </a:lnTo>
                      <a:lnTo>
                        <a:pt x="2456" y="1398"/>
                      </a:lnTo>
                      <a:lnTo>
                        <a:pt x="2453" y="1398"/>
                      </a:lnTo>
                      <a:lnTo>
                        <a:pt x="2453" y="1397"/>
                      </a:lnTo>
                      <a:lnTo>
                        <a:pt x="2454" y="1397"/>
                      </a:lnTo>
                      <a:lnTo>
                        <a:pt x="2456" y="1395"/>
                      </a:lnTo>
                      <a:lnTo>
                        <a:pt x="2458" y="1394"/>
                      </a:lnTo>
                      <a:lnTo>
                        <a:pt x="2461" y="1393"/>
                      </a:lnTo>
                      <a:lnTo>
                        <a:pt x="2462" y="1393"/>
                      </a:lnTo>
                      <a:lnTo>
                        <a:pt x="2463" y="1393"/>
                      </a:lnTo>
                      <a:lnTo>
                        <a:pt x="2465" y="1392"/>
                      </a:lnTo>
                      <a:lnTo>
                        <a:pt x="2465" y="1390"/>
                      </a:lnTo>
                      <a:lnTo>
                        <a:pt x="2459" y="1392"/>
                      </a:lnTo>
                      <a:lnTo>
                        <a:pt x="2456" y="1393"/>
                      </a:lnTo>
                      <a:lnTo>
                        <a:pt x="2453" y="1392"/>
                      </a:lnTo>
                      <a:lnTo>
                        <a:pt x="2452" y="1392"/>
                      </a:lnTo>
                      <a:lnTo>
                        <a:pt x="2449" y="1392"/>
                      </a:lnTo>
                      <a:lnTo>
                        <a:pt x="2448" y="1392"/>
                      </a:lnTo>
                      <a:lnTo>
                        <a:pt x="2446" y="1392"/>
                      </a:lnTo>
                      <a:lnTo>
                        <a:pt x="2442" y="1389"/>
                      </a:lnTo>
                      <a:lnTo>
                        <a:pt x="2442" y="1388"/>
                      </a:lnTo>
                      <a:lnTo>
                        <a:pt x="2443" y="1386"/>
                      </a:lnTo>
                      <a:lnTo>
                        <a:pt x="2449" y="1385"/>
                      </a:lnTo>
                      <a:lnTo>
                        <a:pt x="2453" y="1384"/>
                      </a:lnTo>
                      <a:lnTo>
                        <a:pt x="2453" y="1385"/>
                      </a:lnTo>
                      <a:lnTo>
                        <a:pt x="2456" y="1385"/>
                      </a:lnTo>
                      <a:lnTo>
                        <a:pt x="2459" y="1384"/>
                      </a:lnTo>
                      <a:lnTo>
                        <a:pt x="2459" y="1383"/>
                      </a:lnTo>
                      <a:lnTo>
                        <a:pt x="2461" y="1381"/>
                      </a:lnTo>
                      <a:lnTo>
                        <a:pt x="2461" y="1380"/>
                      </a:lnTo>
                      <a:lnTo>
                        <a:pt x="2459" y="1380"/>
                      </a:lnTo>
                      <a:lnTo>
                        <a:pt x="2458" y="1381"/>
                      </a:lnTo>
                      <a:lnTo>
                        <a:pt x="2456" y="1381"/>
                      </a:lnTo>
                      <a:lnTo>
                        <a:pt x="2453" y="1383"/>
                      </a:lnTo>
                      <a:lnTo>
                        <a:pt x="2452" y="1381"/>
                      </a:lnTo>
                      <a:lnTo>
                        <a:pt x="2452" y="1380"/>
                      </a:lnTo>
                      <a:lnTo>
                        <a:pt x="2452" y="1379"/>
                      </a:lnTo>
                      <a:lnTo>
                        <a:pt x="2451" y="1379"/>
                      </a:lnTo>
                      <a:lnTo>
                        <a:pt x="2449" y="1380"/>
                      </a:lnTo>
                      <a:lnTo>
                        <a:pt x="2448" y="1380"/>
                      </a:lnTo>
                      <a:lnTo>
                        <a:pt x="2447" y="1380"/>
                      </a:lnTo>
                      <a:lnTo>
                        <a:pt x="2446" y="1379"/>
                      </a:lnTo>
                      <a:lnTo>
                        <a:pt x="2444" y="1379"/>
                      </a:lnTo>
                      <a:lnTo>
                        <a:pt x="2444" y="1378"/>
                      </a:lnTo>
                      <a:lnTo>
                        <a:pt x="2446" y="1378"/>
                      </a:lnTo>
                      <a:lnTo>
                        <a:pt x="2446" y="1376"/>
                      </a:lnTo>
                      <a:lnTo>
                        <a:pt x="2444" y="1375"/>
                      </a:lnTo>
                      <a:lnTo>
                        <a:pt x="2440" y="1376"/>
                      </a:lnTo>
                      <a:lnTo>
                        <a:pt x="2439" y="1378"/>
                      </a:lnTo>
                      <a:lnTo>
                        <a:pt x="2438" y="1378"/>
                      </a:lnTo>
                      <a:lnTo>
                        <a:pt x="2435" y="1378"/>
                      </a:lnTo>
                      <a:lnTo>
                        <a:pt x="2433" y="1376"/>
                      </a:lnTo>
                      <a:lnTo>
                        <a:pt x="2433" y="1375"/>
                      </a:lnTo>
                      <a:lnTo>
                        <a:pt x="2430" y="1372"/>
                      </a:lnTo>
                      <a:lnTo>
                        <a:pt x="2429" y="1372"/>
                      </a:lnTo>
                      <a:lnTo>
                        <a:pt x="2428" y="1372"/>
                      </a:lnTo>
                      <a:lnTo>
                        <a:pt x="2426" y="1371"/>
                      </a:lnTo>
                      <a:lnTo>
                        <a:pt x="2426" y="1370"/>
                      </a:lnTo>
                      <a:lnTo>
                        <a:pt x="2426" y="1365"/>
                      </a:lnTo>
                      <a:lnTo>
                        <a:pt x="2428" y="1364"/>
                      </a:lnTo>
                      <a:lnTo>
                        <a:pt x="2433" y="1366"/>
                      </a:lnTo>
                      <a:lnTo>
                        <a:pt x="2434" y="1367"/>
                      </a:lnTo>
                      <a:lnTo>
                        <a:pt x="2439" y="1367"/>
                      </a:lnTo>
                      <a:lnTo>
                        <a:pt x="2440" y="1369"/>
                      </a:lnTo>
                      <a:lnTo>
                        <a:pt x="2447" y="1370"/>
                      </a:lnTo>
                      <a:lnTo>
                        <a:pt x="2451" y="1371"/>
                      </a:lnTo>
                      <a:lnTo>
                        <a:pt x="2453" y="1371"/>
                      </a:lnTo>
                      <a:lnTo>
                        <a:pt x="2459" y="1370"/>
                      </a:lnTo>
                      <a:lnTo>
                        <a:pt x="2461" y="1369"/>
                      </a:lnTo>
                      <a:lnTo>
                        <a:pt x="2461" y="1367"/>
                      </a:lnTo>
                      <a:lnTo>
                        <a:pt x="2459" y="1367"/>
                      </a:lnTo>
                      <a:lnTo>
                        <a:pt x="2457" y="1365"/>
                      </a:lnTo>
                      <a:lnTo>
                        <a:pt x="2456" y="1365"/>
                      </a:lnTo>
                      <a:lnTo>
                        <a:pt x="2453" y="1366"/>
                      </a:lnTo>
                      <a:lnTo>
                        <a:pt x="2452" y="1367"/>
                      </a:lnTo>
                      <a:lnTo>
                        <a:pt x="2451" y="1367"/>
                      </a:lnTo>
                      <a:lnTo>
                        <a:pt x="2447" y="1366"/>
                      </a:lnTo>
                      <a:lnTo>
                        <a:pt x="2439" y="1362"/>
                      </a:lnTo>
                      <a:lnTo>
                        <a:pt x="2439" y="1355"/>
                      </a:lnTo>
                      <a:lnTo>
                        <a:pt x="2437" y="1352"/>
                      </a:lnTo>
                      <a:lnTo>
                        <a:pt x="2434" y="1353"/>
                      </a:lnTo>
                      <a:lnTo>
                        <a:pt x="2433" y="1355"/>
                      </a:lnTo>
                      <a:lnTo>
                        <a:pt x="2432" y="1355"/>
                      </a:lnTo>
                      <a:lnTo>
                        <a:pt x="2432" y="1356"/>
                      </a:lnTo>
                      <a:lnTo>
                        <a:pt x="2430" y="1357"/>
                      </a:lnTo>
                      <a:lnTo>
                        <a:pt x="2429" y="1356"/>
                      </a:lnTo>
                      <a:lnTo>
                        <a:pt x="2426" y="1355"/>
                      </a:lnTo>
                      <a:lnTo>
                        <a:pt x="2426" y="1353"/>
                      </a:lnTo>
                      <a:lnTo>
                        <a:pt x="2428" y="1351"/>
                      </a:lnTo>
                      <a:lnTo>
                        <a:pt x="2429" y="1350"/>
                      </a:lnTo>
                      <a:lnTo>
                        <a:pt x="2430" y="1350"/>
                      </a:lnTo>
                      <a:lnTo>
                        <a:pt x="2432" y="1348"/>
                      </a:lnTo>
                      <a:lnTo>
                        <a:pt x="2433" y="1350"/>
                      </a:lnTo>
                      <a:lnTo>
                        <a:pt x="2434" y="1351"/>
                      </a:lnTo>
                      <a:lnTo>
                        <a:pt x="2435" y="1351"/>
                      </a:lnTo>
                      <a:lnTo>
                        <a:pt x="2437" y="1348"/>
                      </a:lnTo>
                      <a:lnTo>
                        <a:pt x="2437" y="1347"/>
                      </a:lnTo>
                      <a:lnTo>
                        <a:pt x="2437" y="1343"/>
                      </a:lnTo>
                      <a:lnTo>
                        <a:pt x="2438" y="1342"/>
                      </a:lnTo>
                      <a:lnTo>
                        <a:pt x="2443" y="1341"/>
                      </a:lnTo>
                      <a:lnTo>
                        <a:pt x="2448" y="1336"/>
                      </a:lnTo>
                      <a:lnTo>
                        <a:pt x="2449" y="1334"/>
                      </a:lnTo>
                      <a:lnTo>
                        <a:pt x="2448" y="1333"/>
                      </a:lnTo>
                      <a:lnTo>
                        <a:pt x="2442" y="1332"/>
                      </a:lnTo>
                      <a:lnTo>
                        <a:pt x="2437" y="1334"/>
                      </a:lnTo>
                      <a:lnTo>
                        <a:pt x="2434" y="1336"/>
                      </a:lnTo>
                      <a:lnTo>
                        <a:pt x="2434" y="1337"/>
                      </a:lnTo>
                      <a:lnTo>
                        <a:pt x="2433" y="1337"/>
                      </a:lnTo>
                      <a:lnTo>
                        <a:pt x="2429" y="1337"/>
                      </a:lnTo>
                      <a:lnTo>
                        <a:pt x="2426" y="1337"/>
                      </a:lnTo>
                      <a:lnTo>
                        <a:pt x="2424" y="1334"/>
                      </a:lnTo>
                      <a:lnTo>
                        <a:pt x="2423" y="1333"/>
                      </a:lnTo>
                      <a:lnTo>
                        <a:pt x="2423" y="1332"/>
                      </a:lnTo>
                      <a:lnTo>
                        <a:pt x="2424" y="1331"/>
                      </a:lnTo>
                      <a:lnTo>
                        <a:pt x="2426" y="1329"/>
                      </a:lnTo>
                      <a:lnTo>
                        <a:pt x="2426" y="1328"/>
                      </a:lnTo>
                      <a:lnTo>
                        <a:pt x="2425" y="1325"/>
                      </a:lnTo>
                      <a:lnTo>
                        <a:pt x="2424" y="1327"/>
                      </a:lnTo>
                      <a:lnTo>
                        <a:pt x="2421" y="1328"/>
                      </a:lnTo>
                      <a:lnTo>
                        <a:pt x="2420" y="1329"/>
                      </a:lnTo>
                      <a:lnTo>
                        <a:pt x="2419" y="1331"/>
                      </a:lnTo>
                      <a:lnTo>
                        <a:pt x="2419" y="1332"/>
                      </a:lnTo>
                      <a:lnTo>
                        <a:pt x="2416" y="1332"/>
                      </a:lnTo>
                      <a:lnTo>
                        <a:pt x="2416" y="1331"/>
                      </a:lnTo>
                      <a:lnTo>
                        <a:pt x="2415" y="1329"/>
                      </a:lnTo>
                      <a:lnTo>
                        <a:pt x="2415" y="1328"/>
                      </a:lnTo>
                      <a:lnTo>
                        <a:pt x="2415" y="1327"/>
                      </a:lnTo>
                      <a:lnTo>
                        <a:pt x="2416" y="1327"/>
                      </a:lnTo>
                      <a:lnTo>
                        <a:pt x="2418" y="1325"/>
                      </a:lnTo>
                      <a:lnTo>
                        <a:pt x="2418" y="1324"/>
                      </a:lnTo>
                      <a:lnTo>
                        <a:pt x="2415" y="1324"/>
                      </a:lnTo>
                      <a:lnTo>
                        <a:pt x="2414" y="1324"/>
                      </a:lnTo>
                      <a:lnTo>
                        <a:pt x="2412" y="1325"/>
                      </a:lnTo>
                      <a:lnTo>
                        <a:pt x="2410" y="1329"/>
                      </a:lnTo>
                      <a:lnTo>
                        <a:pt x="2404" y="1331"/>
                      </a:lnTo>
                      <a:lnTo>
                        <a:pt x="2401" y="1327"/>
                      </a:lnTo>
                      <a:lnTo>
                        <a:pt x="2402" y="1323"/>
                      </a:lnTo>
                      <a:lnTo>
                        <a:pt x="2404" y="1322"/>
                      </a:lnTo>
                      <a:lnTo>
                        <a:pt x="2404" y="1319"/>
                      </a:lnTo>
                      <a:lnTo>
                        <a:pt x="2402" y="1319"/>
                      </a:lnTo>
                      <a:lnTo>
                        <a:pt x="2400" y="1322"/>
                      </a:lnTo>
                      <a:lnTo>
                        <a:pt x="2400" y="1323"/>
                      </a:lnTo>
                      <a:lnTo>
                        <a:pt x="2397" y="1324"/>
                      </a:lnTo>
                      <a:lnTo>
                        <a:pt x="2397" y="1323"/>
                      </a:lnTo>
                      <a:lnTo>
                        <a:pt x="2397" y="1322"/>
                      </a:lnTo>
                      <a:lnTo>
                        <a:pt x="2405" y="1311"/>
                      </a:lnTo>
                      <a:lnTo>
                        <a:pt x="2405" y="1310"/>
                      </a:lnTo>
                      <a:lnTo>
                        <a:pt x="2407" y="1308"/>
                      </a:lnTo>
                      <a:lnTo>
                        <a:pt x="2409" y="1308"/>
                      </a:lnTo>
                      <a:lnTo>
                        <a:pt x="2410" y="1305"/>
                      </a:lnTo>
                      <a:lnTo>
                        <a:pt x="2410" y="1304"/>
                      </a:lnTo>
                      <a:lnTo>
                        <a:pt x="2409" y="1303"/>
                      </a:lnTo>
                      <a:lnTo>
                        <a:pt x="2407" y="1304"/>
                      </a:lnTo>
                      <a:lnTo>
                        <a:pt x="2407" y="1305"/>
                      </a:lnTo>
                      <a:lnTo>
                        <a:pt x="2401" y="1310"/>
                      </a:lnTo>
                      <a:lnTo>
                        <a:pt x="2397" y="1314"/>
                      </a:lnTo>
                      <a:lnTo>
                        <a:pt x="2396" y="1315"/>
                      </a:lnTo>
                      <a:lnTo>
                        <a:pt x="2395" y="1320"/>
                      </a:lnTo>
                      <a:lnTo>
                        <a:pt x="2393" y="1324"/>
                      </a:lnTo>
                      <a:lnTo>
                        <a:pt x="2391" y="1327"/>
                      </a:lnTo>
                      <a:lnTo>
                        <a:pt x="2390" y="1325"/>
                      </a:lnTo>
                      <a:lnTo>
                        <a:pt x="2387" y="1325"/>
                      </a:lnTo>
                      <a:lnTo>
                        <a:pt x="2387" y="1324"/>
                      </a:lnTo>
                      <a:lnTo>
                        <a:pt x="2388" y="1322"/>
                      </a:lnTo>
                      <a:lnTo>
                        <a:pt x="2390" y="1322"/>
                      </a:lnTo>
                      <a:lnTo>
                        <a:pt x="2390" y="1320"/>
                      </a:lnTo>
                      <a:lnTo>
                        <a:pt x="2388" y="1317"/>
                      </a:lnTo>
                      <a:lnTo>
                        <a:pt x="2387" y="1315"/>
                      </a:lnTo>
                      <a:lnTo>
                        <a:pt x="2383" y="1318"/>
                      </a:lnTo>
                      <a:lnTo>
                        <a:pt x="2383" y="1319"/>
                      </a:lnTo>
                      <a:lnTo>
                        <a:pt x="2383" y="1320"/>
                      </a:lnTo>
                      <a:lnTo>
                        <a:pt x="2383" y="1322"/>
                      </a:lnTo>
                      <a:lnTo>
                        <a:pt x="2383" y="1324"/>
                      </a:lnTo>
                      <a:lnTo>
                        <a:pt x="2382" y="1325"/>
                      </a:lnTo>
                      <a:lnTo>
                        <a:pt x="2379" y="1324"/>
                      </a:lnTo>
                      <a:lnTo>
                        <a:pt x="2377" y="1323"/>
                      </a:lnTo>
                      <a:lnTo>
                        <a:pt x="2377" y="1322"/>
                      </a:lnTo>
                      <a:lnTo>
                        <a:pt x="2374" y="1319"/>
                      </a:lnTo>
                      <a:lnTo>
                        <a:pt x="2373" y="1319"/>
                      </a:lnTo>
                      <a:lnTo>
                        <a:pt x="2373" y="1320"/>
                      </a:lnTo>
                      <a:lnTo>
                        <a:pt x="2365" y="1319"/>
                      </a:lnTo>
                      <a:lnTo>
                        <a:pt x="2363" y="1317"/>
                      </a:lnTo>
                      <a:lnTo>
                        <a:pt x="2362" y="1315"/>
                      </a:lnTo>
                      <a:lnTo>
                        <a:pt x="2362" y="1314"/>
                      </a:lnTo>
                      <a:lnTo>
                        <a:pt x="2362" y="1313"/>
                      </a:lnTo>
                      <a:lnTo>
                        <a:pt x="2363" y="1311"/>
                      </a:lnTo>
                      <a:lnTo>
                        <a:pt x="2369" y="1306"/>
                      </a:lnTo>
                      <a:lnTo>
                        <a:pt x="2372" y="1305"/>
                      </a:lnTo>
                      <a:lnTo>
                        <a:pt x="2374" y="1304"/>
                      </a:lnTo>
                      <a:lnTo>
                        <a:pt x="2378" y="1301"/>
                      </a:lnTo>
                      <a:lnTo>
                        <a:pt x="2385" y="1297"/>
                      </a:lnTo>
                      <a:lnTo>
                        <a:pt x="2386" y="1297"/>
                      </a:lnTo>
                      <a:lnTo>
                        <a:pt x="2386" y="1295"/>
                      </a:lnTo>
                      <a:lnTo>
                        <a:pt x="2386" y="1294"/>
                      </a:lnTo>
                      <a:lnTo>
                        <a:pt x="2386" y="1292"/>
                      </a:lnTo>
                      <a:lnTo>
                        <a:pt x="2385" y="1294"/>
                      </a:lnTo>
                      <a:lnTo>
                        <a:pt x="2378" y="1297"/>
                      </a:lnTo>
                      <a:lnTo>
                        <a:pt x="2377" y="1296"/>
                      </a:lnTo>
                      <a:lnTo>
                        <a:pt x="2377" y="1295"/>
                      </a:lnTo>
                      <a:lnTo>
                        <a:pt x="2378" y="1292"/>
                      </a:lnTo>
                      <a:lnTo>
                        <a:pt x="2379" y="1289"/>
                      </a:lnTo>
                      <a:lnTo>
                        <a:pt x="2378" y="1287"/>
                      </a:lnTo>
                      <a:lnTo>
                        <a:pt x="2377" y="1287"/>
                      </a:lnTo>
                      <a:lnTo>
                        <a:pt x="2376" y="1290"/>
                      </a:lnTo>
                      <a:lnTo>
                        <a:pt x="2372" y="1294"/>
                      </a:lnTo>
                      <a:lnTo>
                        <a:pt x="2369" y="1296"/>
                      </a:lnTo>
                      <a:lnTo>
                        <a:pt x="2368" y="1297"/>
                      </a:lnTo>
                      <a:lnTo>
                        <a:pt x="2365" y="1297"/>
                      </a:lnTo>
                      <a:lnTo>
                        <a:pt x="2364" y="1297"/>
                      </a:lnTo>
                      <a:lnTo>
                        <a:pt x="2362" y="1299"/>
                      </a:lnTo>
                      <a:lnTo>
                        <a:pt x="2358" y="1304"/>
                      </a:lnTo>
                      <a:lnTo>
                        <a:pt x="2355" y="1305"/>
                      </a:lnTo>
                      <a:lnTo>
                        <a:pt x="2353" y="1308"/>
                      </a:lnTo>
                      <a:lnTo>
                        <a:pt x="2352" y="1308"/>
                      </a:lnTo>
                      <a:lnTo>
                        <a:pt x="2350" y="1306"/>
                      </a:lnTo>
                      <a:lnTo>
                        <a:pt x="2350" y="1305"/>
                      </a:lnTo>
                      <a:lnTo>
                        <a:pt x="2349" y="1303"/>
                      </a:lnTo>
                      <a:lnTo>
                        <a:pt x="2348" y="1304"/>
                      </a:lnTo>
                      <a:lnTo>
                        <a:pt x="2346" y="1305"/>
                      </a:lnTo>
                      <a:lnTo>
                        <a:pt x="2346" y="1306"/>
                      </a:lnTo>
                      <a:lnTo>
                        <a:pt x="2345" y="1308"/>
                      </a:lnTo>
                      <a:lnTo>
                        <a:pt x="2346" y="1308"/>
                      </a:lnTo>
                      <a:lnTo>
                        <a:pt x="2348" y="1308"/>
                      </a:lnTo>
                      <a:lnTo>
                        <a:pt x="2348" y="1309"/>
                      </a:lnTo>
                      <a:lnTo>
                        <a:pt x="2349" y="1309"/>
                      </a:lnTo>
                      <a:lnTo>
                        <a:pt x="2349" y="1310"/>
                      </a:lnTo>
                      <a:lnTo>
                        <a:pt x="2346" y="1313"/>
                      </a:lnTo>
                      <a:lnTo>
                        <a:pt x="2343" y="1318"/>
                      </a:lnTo>
                      <a:lnTo>
                        <a:pt x="2343" y="1319"/>
                      </a:lnTo>
                      <a:lnTo>
                        <a:pt x="2344" y="1319"/>
                      </a:lnTo>
                      <a:lnTo>
                        <a:pt x="2346" y="1318"/>
                      </a:lnTo>
                      <a:lnTo>
                        <a:pt x="2352" y="1315"/>
                      </a:lnTo>
                      <a:lnTo>
                        <a:pt x="2353" y="1314"/>
                      </a:lnTo>
                      <a:lnTo>
                        <a:pt x="2355" y="1315"/>
                      </a:lnTo>
                      <a:lnTo>
                        <a:pt x="2359" y="1318"/>
                      </a:lnTo>
                      <a:lnTo>
                        <a:pt x="2359" y="1320"/>
                      </a:lnTo>
                      <a:lnTo>
                        <a:pt x="2359" y="1322"/>
                      </a:lnTo>
                      <a:lnTo>
                        <a:pt x="2357" y="1328"/>
                      </a:lnTo>
                      <a:lnTo>
                        <a:pt x="2355" y="1329"/>
                      </a:lnTo>
                      <a:lnTo>
                        <a:pt x="2350" y="1332"/>
                      </a:lnTo>
                      <a:lnTo>
                        <a:pt x="2344" y="1332"/>
                      </a:lnTo>
                      <a:lnTo>
                        <a:pt x="2344" y="1331"/>
                      </a:lnTo>
                      <a:lnTo>
                        <a:pt x="2343" y="1331"/>
                      </a:lnTo>
                      <a:lnTo>
                        <a:pt x="2340" y="1333"/>
                      </a:lnTo>
                      <a:lnTo>
                        <a:pt x="2338" y="1333"/>
                      </a:lnTo>
                      <a:lnTo>
                        <a:pt x="2335" y="1334"/>
                      </a:lnTo>
                      <a:lnTo>
                        <a:pt x="2332" y="1337"/>
                      </a:lnTo>
                      <a:lnTo>
                        <a:pt x="2332" y="1338"/>
                      </a:lnTo>
                      <a:lnTo>
                        <a:pt x="2332" y="1341"/>
                      </a:lnTo>
                      <a:lnTo>
                        <a:pt x="2334" y="1341"/>
                      </a:lnTo>
                      <a:lnTo>
                        <a:pt x="2336" y="1341"/>
                      </a:lnTo>
                      <a:lnTo>
                        <a:pt x="2338" y="1341"/>
                      </a:lnTo>
                      <a:lnTo>
                        <a:pt x="2338" y="1339"/>
                      </a:lnTo>
                      <a:lnTo>
                        <a:pt x="2339" y="1338"/>
                      </a:lnTo>
                      <a:lnTo>
                        <a:pt x="2344" y="1337"/>
                      </a:lnTo>
                      <a:lnTo>
                        <a:pt x="2350" y="1336"/>
                      </a:lnTo>
                      <a:lnTo>
                        <a:pt x="2352" y="1336"/>
                      </a:lnTo>
                      <a:lnTo>
                        <a:pt x="2352" y="1347"/>
                      </a:lnTo>
                      <a:lnTo>
                        <a:pt x="2352" y="1350"/>
                      </a:lnTo>
                      <a:lnTo>
                        <a:pt x="2350" y="1351"/>
                      </a:lnTo>
                      <a:lnTo>
                        <a:pt x="2349" y="1351"/>
                      </a:lnTo>
                      <a:lnTo>
                        <a:pt x="2349" y="1356"/>
                      </a:lnTo>
                      <a:lnTo>
                        <a:pt x="2340" y="1362"/>
                      </a:lnTo>
                      <a:lnTo>
                        <a:pt x="2334" y="1369"/>
                      </a:lnTo>
                      <a:lnTo>
                        <a:pt x="2332" y="1367"/>
                      </a:lnTo>
                      <a:lnTo>
                        <a:pt x="2330" y="1366"/>
                      </a:lnTo>
                      <a:lnTo>
                        <a:pt x="2330" y="1364"/>
                      </a:lnTo>
                      <a:lnTo>
                        <a:pt x="2330" y="1362"/>
                      </a:lnTo>
                      <a:lnTo>
                        <a:pt x="2331" y="1361"/>
                      </a:lnTo>
                      <a:lnTo>
                        <a:pt x="2331" y="1358"/>
                      </a:lnTo>
                      <a:lnTo>
                        <a:pt x="2330" y="1357"/>
                      </a:lnTo>
                      <a:lnTo>
                        <a:pt x="2329" y="1357"/>
                      </a:lnTo>
                      <a:lnTo>
                        <a:pt x="2327" y="1358"/>
                      </a:lnTo>
                      <a:lnTo>
                        <a:pt x="2327" y="1360"/>
                      </a:lnTo>
                      <a:lnTo>
                        <a:pt x="2326" y="1361"/>
                      </a:lnTo>
                      <a:lnTo>
                        <a:pt x="2321" y="1361"/>
                      </a:lnTo>
                      <a:lnTo>
                        <a:pt x="2320" y="1361"/>
                      </a:lnTo>
                      <a:lnTo>
                        <a:pt x="2318" y="1361"/>
                      </a:lnTo>
                      <a:lnTo>
                        <a:pt x="2315" y="1364"/>
                      </a:lnTo>
                      <a:lnTo>
                        <a:pt x="2315" y="1365"/>
                      </a:lnTo>
                      <a:lnTo>
                        <a:pt x="2316" y="1366"/>
                      </a:lnTo>
                      <a:lnTo>
                        <a:pt x="2320" y="1364"/>
                      </a:lnTo>
                      <a:lnTo>
                        <a:pt x="2324" y="1365"/>
                      </a:lnTo>
                      <a:lnTo>
                        <a:pt x="2325" y="1365"/>
                      </a:lnTo>
                      <a:lnTo>
                        <a:pt x="2325" y="1366"/>
                      </a:lnTo>
                      <a:lnTo>
                        <a:pt x="2324" y="1367"/>
                      </a:lnTo>
                      <a:lnTo>
                        <a:pt x="2322" y="1366"/>
                      </a:lnTo>
                      <a:lnTo>
                        <a:pt x="2321" y="1367"/>
                      </a:lnTo>
                      <a:lnTo>
                        <a:pt x="2322" y="1371"/>
                      </a:lnTo>
                      <a:lnTo>
                        <a:pt x="2324" y="1371"/>
                      </a:lnTo>
                      <a:lnTo>
                        <a:pt x="2325" y="1370"/>
                      </a:lnTo>
                      <a:lnTo>
                        <a:pt x="2325" y="1369"/>
                      </a:lnTo>
                      <a:lnTo>
                        <a:pt x="2326" y="1369"/>
                      </a:lnTo>
                      <a:lnTo>
                        <a:pt x="2327" y="1372"/>
                      </a:lnTo>
                      <a:lnTo>
                        <a:pt x="2325" y="1375"/>
                      </a:lnTo>
                      <a:lnTo>
                        <a:pt x="2324" y="1374"/>
                      </a:lnTo>
                      <a:lnTo>
                        <a:pt x="2324" y="1375"/>
                      </a:lnTo>
                      <a:lnTo>
                        <a:pt x="2322" y="1376"/>
                      </a:lnTo>
                      <a:lnTo>
                        <a:pt x="2325" y="1378"/>
                      </a:lnTo>
                      <a:lnTo>
                        <a:pt x="2326" y="1376"/>
                      </a:lnTo>
                      <a:lnTo>
                        <a:pt x="2326" y="1375"/>
                      </a:lnTo>
                      <a:lnTo>
                        <a:pt x="2327" y="1375"/>
                      </a:lnTo>
                      <a:lnTo>
                        <a:pt x="2329" y="1375"/>
                      </a:lnTo>
                      <a:lnTo>
                        <a:pt x="2329" y="1380"/>
                      </a:lnTo>
                      <a:lnTo>
                        <a:pt x="2327" y="1381"/>
                      </a:lnTo>
                      <a:lnTo>
                        <a:pt x="2326" y="1381"/>
                      </a:lnTo>
                      <a:lnTo>
                        <a:pt x="2325" y="1380"/>
                      </a:lnTo>
                      <a:lnTo>
                        <a:pt x="2321" y="1383"/>
                      </a:lnTo>
                      <a:lnTo>
                        <a:pt x="2317" y="1386"/>
                      </a:lnTo>
                      <a:lnTo>
                        <a:pt x="2317" y="1388"/>
                      </a:lnTo>
                      <a:lnTo>
                        <a:pt x="2318" y="1388"/>
                      </a:lnTo>
                      <a:lnTo>
                        <a:pt x="2321" y="1386"/>
                      </a:lnTo>
                      <a:lnTo>
                        <a:pt x="2324" y="1385"/>
                      </a:lnTo>
                      <a:lnTo>
                        <a:pt x="2325" y="1384"/>
                      </a:lnTo>
                      <a:lnTo>
                        <a:pt x="2329" y="1384"/>
                      </a:lnTo>
                      <a:lnTo>
                        <a:pt x="2331" y="1386"/>
                      </a:lnTo>
                      <a:lnTo>
                        <a:pt x="2331" y="1389"/>
                      </a:lnTo>
                      <a:lnTo>
                        <a:pt x="2330" y="1390"/>
                      </a:lnTo>
                      <a:lnTo>
                        <a:pt x="2324" y="1392"/>
                      </a:lnTo>
                      <a:lnTo>
                        <a:pt x="2322" y="1390"/>
                      </a:lnTo>
                      <a:lnTo>
                        <a:pt x="2320" y="1393"/>
                      </a:lnTo>
                      <a:lnTo>
                        <a:pt x="2317" y="1395"/>
                      </a:lnTo>
                      <a:lnTo>
                        <a:pt x="2317" y="1397"/>
                      </a:lnTo>
                      <a:lnTo>
                        <a:pt x="2318" y="1398"/>
                      </a:lnTo>
                      <a:lnTo>
                        <a:pt x="2324" y="1395"/>
                      </a:lnTo>
                      <a:lnTo>
                        <a:pt x="2327" y="1394"/>
                      </a:lnTo>
                      <a:lnTo>
                        <a:pt x="2329" y="1394"/>
                      </a:lnTo>
                      <a:lnTo>
                        <a:pt x="2330" y="1394"/>
                      </a:lnTo>
                      <a:lnTo>
                        <a:pt x="2331" y="1395"/>
                      </a:lnTo>
                      <a:lnTo>
                        <a:pt x="2331" y="1397"/>
                      </a:lnTo>
                      <a:lnTo>
                        <a:pt x="2330" y="1398"/>
                      </a:lnTo>
                      <a:lnTo>
                        <a:pt x="2325" y="1400"/>
                      </a:lnTo>
                      <a:lnTo>
                        <a:pt x="2321" y="1400"/>
                      </a:lnTo>
                      <a:lnTo>
                        <a:pt x="2316" y="1400"/>
                      </a:lnTo>
                      <a:lnTo>
                        <a:pt x="2313" y="1400"/>
                      </a:lnTo>
                      <a:lnTo>
                        <a:pt x="2313" y="1398"/>
                      </a:lnTo>
                      <a:lnTo>
                        <a:pt x="2315" y="1398"/>
                      </a:lnTo>
                      <a:lnTo>
                        <a:pt x="2315" y="1397"/>
                      </a:lnTo>
                      <a:lnTo>
                        <a:pt x="2313" y="1395"/>
                      </a:lnTo>
                      <a:lnTo>
                        <a:pt x="2312" y="1397"/>
                      </a:lnTo>
                      <a:lnTo>
                        <a:pt x="2311" y="1397"/>
                      </a:lnTo>
                      <a:lnTo>
                        <a:pt x="2308" y="1397"/>
                      </a:lnTo>
                      <a:lnTo>
                        <a:pt x="2307" y="1397"/>
                      </a:lnTo>
                      <a:lnTo>
                        <a:pt x="2304" y="1394"/>
                      </a:lnTo>
                      <a:lnTo>
                        <a:pt x="2303" y="1394"/>
                      </a:lnTo>
                      <a:lnTo>
                        <a:pt x="2303" y="1393"/>
                      </a:lnTo>
                      <a:lnTo>
                        <a:pt x="2307" y="1390"/>
                      </a:lnTo>
                      <a:lnTo>
                        <a:pt x="2308" y="1392"/>
                      </a:lnTo>
                      <a:lnTo>
                        <a:pt x="2310" y="1392"/>
                      </a:lnTo>
                      <a:lnTo>
                        <a:pt x="2311" y="1393"/>
                      </a:lnTo>
                      <a:lnTo>
                        <a:pt x="2312" y="1393"/>
                      </a:lnTo>
                      <a:lnTo>
                        <a:pt x="2312" y="1392"/>
                      </a:lnTo>
                      <a:lnTo>
                        <a:pt x="2311" y="1389"/>
                      </a:lnTo>
                      <a:lnTo>
                        <a:pt x="2308" y="1389"/>
                      </a:lnTo>
                      <a:lnTo>
                        <a:pt x="2306" y="1386"/>
                      </a:lnTo>
                      <a:lnTo>
                        <a:pt x="2304" y="1384"/>
                      </a:lnTo>
                      <a:lnTo>
                        <a:pt x="2307" y="1381"/>
                      </a:lnTo>
                      <a:lnTo>
                        <a:pt x="2313" y="1372"/>
                      </a:lnTo>
                      <a:lnTo>
                        <a:pt x="2313" y="1371"/>
                      </a:lnTo>
                      <a:lnTo>
                        <a:pt x="2311" y="1370"/>
                      </a:lnTo>
                      <a:lnTo>
                        <a:pt x="2307" y="1374"/>
                      </a:lnTo>
                      <a:lnTo>
                        <a:pt x="2303" y="1379"/>
                      </a:lnTo>
                      <a:lnTo>
                        <a:pt x="2298" y="1384"/>
                      </a:lnTo>
                      <a:lnTo>
                        <a:pt x="2296" y="1386"/>
                      </a:lnTo>
                      <a:lnTo>
                        <a:pt x="2294" y="1386"/>
                      </a:lnTo>
                      <a:lnTo>
                        <a:pt x="2293" y="1385"/>
                      </a:lnTo>
                      <a:lnTo>
                        <a:pt x="2293" y="1384"/>
                      </a:lnTo>
                      <a:lnTo>
                        <a:pt x="2294" y="1383"/>
                      </a:lnTo>
                      <a:lnTo>
                        <a:pt x="2294" y="1381"/>
                      </a:lnTo>
                      <a:lnTo>
                        <a:pt x="2293" y="1380"/>
                      </a:lnTo>
                      <a:lnTo>
                        <a:pt x="2292" y="1379"/>
                      </a:lnTo>
                      <a:lnTo>
                        <a:pt x="2291" y="1381"/>
                      </a:lnTo>
                      <a:lnTo>
                        <a:pt x="2289" y="1381"/>
                      </a:lnTo>
                      <a:lnTo>
                        <a:pt x="2285" y="1383"/>
                      </a:lnTo>
                      <a:lnTo>
                        <a:pt x="2283" y="1383"/>
                      </a:lnTo>
                      <a:lnTo>
                        <a:pt x="2282" y="1381"/>
                      </a:lnTo>
                      <a:lnTo>
                        <a:pt x="2282" y="1380"/>
                      </a:lnTo>
                      <a:lnTo>
                        <a:pt x="2283" y="1379"/>
                      </a:lnTo>
                      <a:lnTo>
                        <a:pt x="2284" y="1379"/>
                      </a:lnTo>
                      <a:lnTo>
                        <a:pt x="2283" y="1379"/>
                      </a:lnTo>
                      <a:lnTo>
                        <a:pt x="2280" y="1378"/>
                      </a:lnTo>
                      <a:lnTo>
                        <a:pt x="2280" y="1376"/>
                      </a:lnTo>
                      <a:lnTo>
                        <a:pt x="2280" y="1375"/>
                      </a:lnTo>
                      <a:lnTo>
                        <a:pt x="2280" y="1374"/>
                      </a:lnTo>
                      <a:lnTo>
                        <a:pt x="2279" y="1374"/>
                      </a:lnTo>
                      <a:lnTo>
                        <a:pt x="2278" y="1374"/>
                      </a:lnTo>
                      <a:lnTo>
                        <a:pt x="2277" y="1375"/>
                      </a:lnTo>
                      <a:lnTo>
                        <a:pt x="2274" y="1375"/>
                      </a:lnTo>
                      <a:lnTo>
                        <a:pt x="2273" y="1374"/>
                      </a:lnTo>
                      <a:lnTo>
                        <a:pt x="2271" y="1374"/>
                      </a:lnTo>
                      <a:lnTo>
                        <a:pt x="2273" y="1372"/>
                      </a:lnTo>
                      <a:lnTo>
                        <a:pt x="2273" y="1371"/>
                      </a:lnTo>
                      <a:lnTo>
                        <a:pt x="2273" y="1370"/>
                      </a:lnTo>
                      <a:lnTo>
                        <a:pt x="2273" y="1369"/>
                      </a:lnTo>
                      <a:lnTo>
                        <a:pt x="2273" y="1367"/>
                      </a:lnTo>
                      <a:lnTo>
                        <a:pt x="2271" y="1366"/>
                      </a:lnTo>
                      <a:lnTo>
                        <a:pt x="2270" y="1367"/>
                      </a:lnTo>
                      <a:lnTo>
                        <a:pt x="2269" y="1367"/>
                      </a:lnTo>
                      <a:lnTo>
                        <a:pt x="2266" y="1367"/>
                      </a:lnTo>
                      <a:lnTo>
                        <a:pt x="2266" y="1366"/>
                      </a:lnTo>
                      <a:lnTo>
                        <a:pt x="2268" y="1365"/>
                      </a:lnTo>
                      <a:lnTo>
                        <a:pt x="2268" y="1364"/>
                      </a:lnTo>
                      <a:lnTo>
                        <a:pt x="2265" y="1365"/>
                      </a:lnTo>
                      <a:lnTo>
                        <a:pt x="2264" y="1364"/>
                      </a:lnTo>
                      <a:lnTo>
                        <a:pt x="2264" y="1362"/>
                      </a:lnTo>
                      <a:lnTo>
                        <a:pt x="2265" y="1362"/>
                      </a:lnTo>
                      <a:lnTo>
                        <a:pt x="2268" y="1361"/>
                      </a:lnTo>
                      <a:lnTo>
                        <a:pt x="2269" y="1361"/>
                      </a:lnTo>
                      <a:lnTo>
                        <a:pt x="2270" y="1360"/>
                      </a:lnTo>
                      <a:lnTo>
                        <a:pt x="2270" y="1358"/>
                      </a:lnTo>
                      <a:lnTo>
                        <a:pt x="2270" y="1357"/>
                      </a:lnTo>
                      <a:lnTo>
                        <a:pt x="2268" y="1357"/>
                      </a:lnTo>
                      <a:lnTo>
                        <a:pt x="2265" y="1356"/>
                      </a:lnTo>
                      <a:lnTo>
                        <a:pt x="2260" y="1357"/>
                      </a:lnTo>
                      <a:lnTo>
                        <a:pt x="2257" y="1360"/>
                      </a:lnTo>
                      <a:lnTo>
                        <a:pt x="2254" y="1364"/>
                      </a:lnTo>
                      <a:lnTo>
                        <a:pt x="2250" y="1365"/>
                      </a:lnTo>
                      <a:lnTo>
                        <a:pt x="2252" y="1356"/>
                      </a:lnTo>
                      <a:lnTo>
                        <a:pt x="2254" y="1355"/>
                      </a:lnTo>
                      <a:lnTo>
                        <a:pt x="2257" y="1347"/>
                      </a:lnTo>
                      <a:lnTo>
                        <a:pt x="2259" y="1343"/>
                      </a:lnTo>
                      <a:lnTo>
                        <a:pt x="2256" y="1343"/>
                      </a:lnTo>
                      <a:lnTo>
                        <a:pt x="2255" y="1343"/>
                      </a:lnTo>
                      <a:lnTo>
                        <a:pt x="2249" y="1352"/>
                      </a:lnTo>
                      <a:lnTo>
                        <a:pt x="2247" y="1352"/>
                      </a:lnTo>
                      <a:lnTo>
                        <a:pt x="2244" y="1355"/>
                      </a:lnTo>
                      <a:lnTo>
                        <a:pt x="2242" y="1352"/>
                      </a:lnTo>
                      <a:lnTo>
                        <a:pt x="2237" y="1355"/>
                      </a:lnTo>
                      <a:lnTo>
                        <a:pt x="2232" y="1360"/>
                      </a:lnTo>
                      <a:lnTo>
                        <a:pt x="2232" y="1365"/>
                      </a:lnTo>
                      <a:lnTo>
                        <a:pt x="2232" y="1367"/>
                      </a:lnTo>
                      <a:lnTo>
                        <a:pt x="2228" y="1372"/>
                      </a:lnTo>
                      <a:lnTo>
                        <a:pt x="2224" y="1370"/>
                      </a:lnTo>
                      <a:lnTo>
                        <a:pt x="2226" y="1364"/>
                      </a:lnTo>
                      <a:lnTo>
                        <a:pt x="2227" y="1358"/>
                      </a:lnTo>
                      <a:lnTo>
                        <a:pt x="2230" y="1351"/>
                      </a:lnTo>
                      <a:lnTo>
                        <a:pt x="2224" y="1355"/>
                      </a:lnTo>
                      <a:lnTo>
                        <a:pt x="2217" y="1367"/>
                      </a:lnTo>
                      <a:lnTo>
                        <a:pt x="2214" y="1369"/>
                      </a:lnTo>
                      <a:lnTo>
                        <a:pt x="2213" y="1370"/>
                      </a:lnTo>
                      <a:lnTo>
                        <a:pt x="2212" y="1370"/>
                      </a:lnTo>
                      <a:lnTo>
                        <a:pt x="2209" y="1370"/>
                      </a:lnTo>
                      <a:lnTo>
                        <a:pt x="2209" y="1367"/>
                      </a:lnTo>
                      <a:lnTo>
                        <a:pt x="2213" y="1362"/>
                      </a:lnTo>
                      <a:lnTo>
                        <a:pt x="2212" y="1357"/>
                      </a:lnTo>
                      <a:lnTo>
                        <a:pt x="2209" y="1352"/>
                      </a:lnTo>
                      <a:lnTo>
                        <a:pt x="2205" y="1352"/>
                      </a:lnTo>
                      <a:lnTo>
                        <a:pt x="2204" y="1353"/>
                      </a:lnTo>
                      <a:lnTo>
                        <a:pt x="2204" y="1356"/>
                      </a:lnTo>
                      <a:lnTo>
                        <a:pt x="2205" y="1358"/>
                      </a:lnTo>
                      <a:lnTo>
                        <a:pt x="2205" y="1362"/>
                      </a:lnTo>
                      <a:lnTo>
                        <a:pt x="2203" y="1364"/>
                      </a:lnTo>
                      <a:lnTo>
                        <a:pt x="2200" y="1364"/>
                      </a:lnTo>
                      <a:lnTo>
                        <a:pt x="2198" y="1365"/>
                      </a:lnTo>
                      <a:lnTo>
                        <a:pt x="2194" y="1369"/>
                      </a:lnTo>
                      <a:lnTo>
                        <a:pt x="2194" y="1366"/>
                      </a:lnTo>
                      <a:lnTo>
                        <a:pt x="2194" y="1364"/>
                      </a:lnTo>
                      <a:lnTo>
                        <a:pt x="2190" y="1367"/>
                      </a:lnTo>
                      <a:lnTo>
                        <a:pt x="2184" y="1370"/>
                      </a:lnTo>
                      <a:lnTo>
                        <a:pt x="2180" y="1370"/>
                      </a:lnTo>
                      <a:lnTo>
                        <a:pt x="2177" y="1371"/>
                      </a:lnTo>
                      <a:lnTo>
                        <a:pt x="2174" y="1370"/>
                      </a:lnTo>
                      <a:lnTo>
                        <a:pt x="2172" y="1369"/>
                      </a:lnTo>
                      <a:lnTo>
                        <a:pt x="2175" y="1366"/>
                      </a:lnTo>
                      <a:lnTo>
                        <a:pt x="2177" y="1365"/>
                      </a:lnTo>
                      <a:lnTo>
                        <a:pt x="2180" y="1361"/>
                      </a:lnTo>
                      <a:lnTo>
                        <a:pt x="2179" y="1360"/>
                      </a:lnTo>
                      <a:lnTo>
                        <a:pt x="2177" y="1360"/>
                      </a:lnTo>
                      <a:lnTo>
                        <a:pt x="2172" y="1362"/>
                      </a:lnTo>
                      <a:lnTo>
                        <a:pt x="2169" y="1365"/>
                      </a:lnTo>
                      <a:lnTo>
                        <a:pt x="2162" y="1369"/>
                      </a:lnTo>
                      <a:lnTo>
                        <a:pt x="2161" y="1369"/>
                      </a:lnTo>
                      <a:lnTo>
                        <a:pt x="2161" y="1367"/>
                      </a:lnTo>
                      <a:lnTo>
                        <a:pt x="2161" y="1366"/>
                      </a:lnTo>
                      <a:lnTo>
                        <a:pt x="2162" y="1366"/>
                      </a:lnTo>
                      <a:lnTo>
                        <a:pt x="2162" y="1365"/>
                      </a:lnTo>
                      <a:lnTo>
                        <a:pt x="2162" y="1364"/>
                      </a:lnTo>
                      <a:lnTo>
                        <a:pt x="2162" y="1362"/>
                      </a:lnTo>
                      <a:lnTo>
                        <a:pt x="2163" y="1360"/>
                      </a:lnTo>
                      <a:lnTo>
                        <a:pt x="2165" y="1360"/>
                      </a:lnTo>
                      <a:lnTo>
                        <a:pt x="2167" y="1357"/>
                      </a:lnTo>
                      <a:lnTo>
                        <a:pt x="2167" y="1356"/>
                      </a:lnTo>
                      <a:lnTo>
                        <a:pt x="2167" y="1355"/>
                      </a:lnTo>
                      <a:lnTo>
                        <a:pt x="2167" y="1353"/>
                      </a:lnTo>
                      <a:lnTo>
                        <a:pt x="2166" y="1355"/>
                      </a:lnTo>
                      <a:lnTo>
                        <a:pt x="2163" y="1355"/>
                      </a:lnTo>
                      <a:lnTo>
                        <a:pt x="2163" y="1356"/>
                      </a:lnTo>
                      <a:lnTo>
                        <a:pt x="2162" y="1357"/>
                      </a:lnTo>
                      <a:lnTo>
                        <a:pt x="2162" y="1356"/>
                      </a:lnTo>
                      <a:lnTo>
                        <a:pt x="2161" y="1356"/>
                      </a:lnTo>
                      <a:lnTo>
                        <a:pt x="2160" y="1357"/>
                      </a:lnTo>
                      <a:lnTo>
                        <a:pt x="2160" y="1358"/>
                      </a:lnTo>
                      <a:lnTo>
                        <a:pt x="2160" y="1360"/>
                      </a:lnTo>
                      <a:lnTo>
                        <a:pt x="2160" y="1361"/>
                      </a:lnTo>
                      <a:lnTo>
                        <a:pt x="2160" y="1362"/>
                      </a:lnTo>
                      <a:lnTo>
                        <a:pt x="2158" y="1364"/>
                      </a:lnTo>
                      <a:lnTo>
                        <a:pt x="2158" y="1365"/>
                      </a:lnTo>
                      <a:lnTo>
                        <a:pt x="2157" y="1366"/>
                      </a:lnTo>
                      <a:lnTo>
                        <a:pt x="2157" y="1367"/>
                      </a:lnTo>
                      <a:lnTo>
                        <a:pt x="2155" y="1369"/>
                      </a:lnTo>
                      <a:lnTo>
                        <a:pt x="2152" y="1367"/>
                      </a:lnTo>
                      <a:lnTo>
                        <a:pt x="2153" y="1365"/>
                      </a:lnTo>
                      <a:lnTo>
                        <a:pt x="2153" y="1364"/>
                      </a:lnTo>
                      <a:lnTo>
                        <a:pt x="2152" y="1362"/>
                      </a:lnTo>
                      <a:lnTo>
                        <a:pt x="2151" y="1362"/>
                      </a:lnTo>
                      <a:lnTo>
                        <a:pt x="2149" y="1362"/>
                      </a:lnTo>
                      <a:lnTo>
                        <a:pt x="2148" y="1364"/>
                      </a:lnTo>
                      <a:lnTo>
                        <a:pt x="2146" y="1366"/>
                      </a:lnTo>
                      <a:lnTo>
                        <a:pt x="2143" y="1367"/>
                      </a:lnTo>
                      <a:lnTo>
                        <a:pt x="2141" y="1367"/>
                      </a:lnTo>
                      <a:lnTo>
                        <a:pt x="2139" y="1367"/>
                      </a:lnTo>
                      <a:lnTo>
                        <a:pt x="2138" y="1367"/>
                      </a:lnTo>
                      <a:lnTo>
                        <a:pt x="2134" y="1370"/>
                      </a:lnTo>
                      <a:lnTo>
                        <a:pt x="2132" y="1369"/>
                      </a:lnTo>
                      <a:lnTo>
                        <a:pt x="2132" y="1370"/>
                      </a:lnTo>
                      <a:lnTo>
                        <a:pt x="2130" y="1371"/>
                      </a:lnTo>
                      <a:lnTo>
                        <a:pt x="2130" y="1374"/>
                      </a:lnTo>
                      <a:lnTo>
                        <a:pt x="2129" y="1375"/>
                      </a:lnTo>
                      <a:lnTo>
                        <a:pt x="2125" y="1375"/>
                      </a:lnTo>
                      <a:lnTo>
                        <a:pt x="2124" y="1375"/>
                      </a:lnTo>
                      <a:lnTo>
                        <a:pt x="2124" y="1374"/>
                      </a:lnTo>
                      <a:lnTo>
                        <a:pt x="2123" y="1374"/>
                      </a:lnTo>
                      <a:lnTo>
                        <a:pt x="2122" y="1374"/>
                      </a:lnTo>
                      <a:lnTo>
                        <a:pt x="2122" y="1372"/>
                      </a:lnTo>
                      <a:lnTo>
                        <a:pt x="2123" y="1372"/>
                      </a:lnTo>
                      <a:lnTo>
                        <a:pt x="2123" y="1371"/>
                      </a:lnTo>
                      <a:lnTo>
                        <a:pt x="2124" y="1371"/>
                      </a:lnTo>
                      <a:lnTo>
                        <a:pt x="2125" y="1370"/>
                      </a:lnTo>
                      <a:lnTo>
                        <a:pt x="2124" y="1369"/>
                      </a:lnTo>
                      <a:lnTo>
                        <a:pt x="2124" y="1366"/>
                      </a:lnTo>
                      <a:lnTo>
                        <a:pt x="2124" y="1365"/>
                      </a:lnTo>
                      <a:lnTo>
                        <a:pt x="2123" y="1366"/>
                      </a:lnTo>
                      <a:lnTo>
                        <a:pt x="2122" y="1366"/>
                      </a:lnTo>
                      <a:lnTo>
                        <a:pt x="2120" y="1367"/>
                      </a:lnTo>
                      <a:lnTo>
                        <a:pt x="2119" y="1367"/>
                      </a:lnTo>
                      <a:lnTo>
                        <a:pt x="2118" y="1369"/>
                      </a:lnTo>
                      <a:lnTo>
                        <a:pt x="2116" y="1370"/>
                      </a:lnTo>
                      <a:lnTo>
                        <a:pt x="2116" y="1371"/>
                      </a:lnTo>
                      <a:lnTo>
                        <a:pt x="2115" y="1371"/>
                      </a:lnTo>
                      <a:lnTo>
                        <a:pt x="2113" y="1371"/>
                      </a:lnTo>
                      <a:lnTo>
                        <a:pt x="2111" y="1370"/>
                      </a:lnTo>
                      <a:lnTo>
                        <a:pt x="2111" y="1369"/>
                      </a:lnTo>
                      <a:lnTo>
                        <a:pt x="2111" y="1367"/>
                      </a:lnTo>
                      <a:lnTo>
                        <a:pt x="2111" y="1366"/>
                      </a:lnTo>
                      <a:lnTo>
                        <a:pt x="2109" y="1366"/>
                      </a:lnTo>
                      <a:lnTo>
                        <a:pt x="2109" y="1365"/>
                      </a:lnTo>
                      <a:lnTo>
                        <a:pt x="2109" y="1364"/>
                      </a:lnTo>
                      <a:lnTo>
                        <a:pt x="2108" y="1365"/>
                      </a:lnTo>
                      <a:lnTo>
                        <a:pt x="2106" y="1365"/>
                      </a:lnTo>
                      <a:lnTo>
                        <a:pt x="2105" y="1362"/>
                      </a:lnTo>
                      <a:lnTo>
                        <a:pt x="2105" y="1360"/>
                      </a:lnTo>
                      <a:lnTo>
                        <a:pt x="2105" y="1358"/>
                      </a:lnTo>
                      <a:lnTo>
                        <a:pt x="2105" y="1357"/>
                      </a:lnTo>
                      <a:lnTo>
                        <a:pt x="2106" y="1356"/>
                      </a:lnTo>
                      <a:lnTo>
                        <a:pt x="2105" y="1355"/>
                      </a:lnTo>
                      <a:lnTo>
                        <a:pt x="2104" y="1356"/>
                      </a:lnTo>
                      <a:lnTo>
                        <a:pt x="2102" y="1357"/>
                      </a:lnTo>
                      <a:lnTo>
                        <a:pt x="2101" y="1357"/>
                      </a:lnTo>
                      <a:lnTo>
                        <a:pt x="2099" y="1356"/>
                      </a:lnTo>
                      <a:lnTo>
                        <a:pt x="2097" y="1356"/>
                      </a:lnTo>
                      <a:lnTo>
                        <a:pt x="2096" y="1356"/>
                      </a:lnTo>
                      <a:lnTo>
                        <a:pt x="2096" y="1357"/>
                      </a:lnTo>
                      <a:lnTo>
                        <a:pt x="2096" y="1358"/>
                      </a:lnTo>
                      <a:lnTo>
                        <a:pt x="2096" y="1360"/>
                      </a:lnTo>
                      <a:lnTo>
                        <a:pt x="2095" y="1360"/>
                      </a:lnTo>
                      <a:lnTo>
                        <a:pt x="2094" y="1357"/>
                      </a:lnTo>
                      <a:lnTo>
                        <a:pt x="2092" y="1357"/>
                      </a:lnTo>
                      <a:lnTo>
                        <a:pt x="2091" y="1358"/>
                      </a:lnTo>
                      <a:lnTo>
                        <a:pt x="2090" y="1360"/>
                      </a:lnTo>
                      <a:lnTo>
                        <a:pt x="2089" y="1360"/>
                      </a:lnTo>
                      <a:lnTo>
                        <a:pt x="2083" y="1356"/>
                      </a:lnTo>
                      <a:lnTo>
                        <a:pt x="2082" y="1356"/>
                      </a:lnTo>
                      <a:lnTo>
                        <a:pt x="2081" y="1356"/>
                      </a:lnTo>
                      <a:lnTo>
                        <a:pt x="2081" y="1355"/>
                      </a:lnTo>
                      <a:lnTo>
                        <a:pt x="2081" y="1353"/>
                      </a:lnTo>
                      <a:lnTo>
                        <a:pt x="2083" y="1351"/>
                      </a:lnTo>
                      <a:lnTo>
                        <a:pt x="2085" y="1350"/>
                      </a:lnTo>
                      <a:lnTo>
                        <a:pt x="2085" y="1348"/>
                      </a:lnTo>
                      <a:lnTo>
                        <a:pt x="2080" y="1347"/>
                      </a:lnTo>
                      <a:lnTo>
                        <a:pt x="2078" y="1346"/>
                      </a:lnTo>
                      <a:lnTo>
                        <a:pt x="2077" y="1343"/>
                      </a:lnTo>
                      <a:lnTo>
                        <a:pt x="2078" y="1342"/>
                      </a:lnTo>
                      <a:lnTo>
                        <a:pt x="2080" y="1342"/>
                      </a:lnTo>
                      <a:lnTo>
                        <a:pt x="2078" y="1339"/>
                      </a:lnTo>
                      <a:lnTo>
                        <a:pt x="2077" y="1339"/>
                      </a:lnTo>
                      <a:lnTo>
                        <a:pt x="2076" y="1338"/>
                      </a:lnTo>
                      <a:lnTo>
                        <a:pt x="2080" y="1332"/>
                      </a:lnTo>
                      <a:lnTo>
                        <a:pt x="2083" y="1331"/>
                      </a:lnTo>
                      <a:lnTo>
                        <a:pt x="2086" y="1331"/>
                      </a:lnTo>
                      <a:lnTo>
                        <a:pt x="2087" y="1331"/>
                      </a:lnTo>
                      <a:lnTo>
                        <a:pt x="2089" y="1329"/>
                      </a:lnTo>
                      <a:lnTo>
                        <a:pt x="2090" y="1329"/>
                      </a:lnTo>
                      <a:lnTo>
                        <a:pt x="2090" y="1327"/>
                      </a:lnTo>
                      <a:lnTo>
                        <a:pt x="2092" y="1325"/>
                      </a:lnTo>
                      <a:lnTo>
                        <a:pt x="2096" y="1325"/>
                      </a:lnTo>
                      <a:lnTo>
                        <a:pt x="2099" y="1327"/>
                      </a:lnTo>
                      <a:lnTo>
                        <a:pt x="2100" y="1328"/>
                      </a:lnTo>
                      <a:lnTo>
                        <a:pt x="2100" y="1329"/>
                      </a:lnTo>
                      <a:lnTo>
                        <a:pt x="2101" y="1329"/>
                      </a:lnTo>
                      <a:lnTo>
                        <a:pt x="2104" y="1328"/>
                      </a:lnTo>
                      <a:lnTo>
                        <a:pt x="2108" y="1328"/>
                      </a:lnTo>
                      <a:lnTo>
                        <a:pt x="2110" y="1332"/>
                      </a:lnTo>
                      <a:lnTo>
                        <a:pt x="2111" y="1333"/>
                      </a:lnTo>
                      <a:lnTo>
                        <a:pt x="2113" y="1333"/>
                      </a:lnTo>
                      <a:lnTo>
                        <a:pt x="2114" y="1333"/>
                      </a:lnTo>
                      <a:lnTo>
                        <a:pt x="2115" y="1334"/>
                      </a:lnTo>
                      <a:lnTo>
                        <a:pt x="2116" y="1334"/>
                      </a:lnTo>
                      <a:lnTo>
                        <a:pt x="2118" y="1332"/>
                      </a:lnTo>
                      <a:lnTo>
                        <a:pt x="2120" y="1331"/>
                      </a:lnTo>
                      <a:lnTo>
                        <a:pt x="2122" y="1331"/>
                      </a:lnTo>
                      <a:lnTo>
                        <a:pt x="2125" y="1332"/>
                      </a:lnTo>
                      <a:lnTo>
                        <a:pt x="2128" y="1332"/>
                      </a:lnTo>
                      <a:lnTo>
                        <a:pt x="2130" y="1333"/>
                      </a:lnTo>
                      <a:lnTo>
                        <a:pt x="2132" y="1333"/>
                      </a:lnTo>
                      <a:lnTo>
                        <a:pt x="2132" y="1332"/>
                      </a:lnTo>
                      <a:lnTo>
                        <a:pt x="2133" y="1331"/>
                      </a:lnTo>
                      <a:lnTo>
                        <a:pt x="2133" y="1329"/>
                      </a:lnTo>
                      <a:lnTo>
                        <a:pt x="2137" y="1332"/>
                      </a:lnTo>
                      <a:lnTo>
                        <a:pt x="2136" y="1333"/>
                      </a:lnTo>
                      <a:lnTo>
                        <a:pt x="2134" y="1334"/>
                      </a:lnTo>
                      <a:lnTo>
                        <a:pt x="2134" y="1336"/>
                      </a:lnTo>
                      <a:lnTo>
                        <a:pt x="2138" y="1334"/>
                      </a:lnTo>
                      <a:lnTo>
                        <a:pt x="2138" y="1333"/>
                      </a:lnTo>
                      <a:lnTo>
                        <a:pt x="2138" y="1332"/>
                      </a:lnTo>
                      <a:lnTo>
                        <a:pt x="2138" y="1328"/>
                      </a:lnTo>
                      <a:lnTo>
                        <a:pt x="2139" y="1328"/>
                      </a:lnTo>
                      <a:lnTo>
                        <a:pt x="2139" y="1327"/>
                      </a:lnTo>
                      <a:lnTo>
                        <a:pt x="2142" y="1328"/>
                      </a:lnTo>
                      <a:lnTo>
                        <a:pt x="2144" y="1328"/>
                      </a:lnTo>
                      <a:lnTo>
                        <a:pt x="2146" y="1327"/>
                      </a:lnTo>
                      <a:lnTo>
                        <a:pt x="2147" y="1325"/>
                      </a:lnTo>
                      <a:lnTo>
                        <a:pt x="2149" y="1324"/>
                      </a:lnTo>
                      <a:lnTo>
                        <a:pt x="2156" y="1323"/>
                      </a:lnTo>
                      <a:lnTo>
                        <a:pt x="2162" y="1322"/>
                      </a:lnTo>
                      <a:lnTo>
                        <a:pt x="2160" y="1322"/>
                      </a:lnTo>
                      <a:lnTo>
                        <a:pt x="2158" y="1320"/>
                      </a:lnTo>
                      <a:lnTo>
                        <a:pt x="2158" y="1319"/>
                      </a:lnTo>
                      <a:lnTo>
                        <a:pt x="2156" y="1318"/>
                      </a:lnTo>
                      <a:lnTo>
                        <a:pt x="2153" y="1318"/>
                      </a:lnTo>
                      <a:lnTo>
                        <a:pt x="2148" y="1318"/>
                      </a:lnTo>
                      <a:lnTo>
                        <a:pt x="2144" y="1319"/>
                      </a:lnTo>
                      <a:lnTo>
                        <a:pt x="2137" y="1319"/>
                      </a:lnTo>
                      <a:lnTo>
                        <a:pt x="2134" y="1318"/>
                      </a:lnTo>
                      <a:lnTo>
                        <a:pt x="2130" y="1318"/>
                      </a:lnTo>
                      <a:lnTo>
                        <a:pt x="2129" y="1318"/>
                      </a:lnTo>
                      <a:lnTo>
                        <a:pt x="2128" y="1319"/>
                      </a:lnTo>
                      <a:lnTo>
                        <a:pt x="2127" y="1319"/>
                      </a:lnTo>
                      <a:lnTo>
                        <a:pt x="2124" y="1318"/>
                      </a:lnTo>
                      <a:lnTo>
                        <a:pt x="2119" y="1313"/>
                      </a:lnTo>
                      <a:lnTo>
                        <a:pt x="2118" y="1309"/>
                      </a:lnTo>
                      <a:lnTo>
                        <a:pt x="2116" y="1305"/>
                      </a:lnTo>
                      <a:lnTo>
                        <a:pt x="2115" y="1301"/>
                      </a:lnTo>
                      <a:lnTo>
                        <a:pt x="2115" y="1299"/>
                      </a:lnTo>
                      <a:lnTo>
                        <a:pt x="2115" y="1296"/>
                      </a:lnTo>
                      <a:lnTo>
                        <a:pt x="2115" y="1295"/>
                      </a:lnTo>
                      <a:lnTo>
                        <a:pt x="2116" y="1294"/>
                      </a:lnTo>
                      <a:lnTo>
                        <a:pt x="2116" y="1292"/>
                      </a:lnTo>
                      <a:lnTo>
                        <a:pt x="2118" y="1291"/>
                      </a:lnTo>
                      <a:lnTo>
                        <a:pt x="2120" y="1290"/>
                      </a:lnTo>
                      <a:lnTo>
                        <a:pt x="2124" y="1287"/>
                      </a:lnTo>
                      <a:lnTo>
                        <a:pt x="2127" y="1285"/>
                      </a:lnTo>
                      <a:lnTo>
                        <a:pt x="2128" y="1285"/>
                      </a:lnTo>
                      <a:lnTo>
                        <a:pt x="2129" y="1284"/>
                      </a:lnTo>
                      <a:lnTo>
                        <a:pt x="2132" y="1282"/>
                      </a:lnTo>
                      <a:lnTo>
                        <a:pt x="2134" y="1281"/>
                      </a:lnTo>
                      <a:lnTo>
                        <a:pt x="2139" y="1276"/>
                      </a:lnTo>
                      <a:lnTo>
                        <a:pt x="2142" y="1273"/>
                      </a:lnTo>
                      <a:lnTo>
                        <a:pt x="2146" y="1272"/>
                      </a:lnTo>
                      <a:lnTo>
                        <a:pt x="2149" y="1271"/>
                      </a:lnTo>
                      <a:lnTo>
                        <a:pt x="2151" y="1271"/>
                      </a:lnTo>
                      <a:lnTo>
                        <a:pt x="2156" y="1270"/>
                      </a:lnTo>
                      <a:lnTo>
                        <a:pt x="2158" y="1270"/>
                      </a:lnTo>
                      <a:lnTo>
                        <a:pt x="2161" y="1268"/>
                      </a:lnTo>
                      <a:lnTo>
                        <a:pt x="2167" y="1266"/>
                      </a:lnTo>
                      <a:lnTo>
                        <a:pt x="2169" y="1264"/>
                      </a:lnTo>
                      <a:lnTo>
                        <a:pt x="2172" y="1262"/>
                      </a:lnTo>
                      <a:lnTo>
                        <a:pt x="2175" y="1259"/>
                      </a:lnTo>
                      <a:lnTo>
                        <a:pt x="2176" y="1257"/>
                      </a:lnTo>
                      <a:lnTo>
                        <a:pt x="2179" y="1253"/>
                      </a:lnTo>
                      <a:lnTo>
                        <a:pt x="2180" y="1253"/>
                      </a:lnTo>
                      <a:lnTo>
                        <a:pt x="2184" y="1253"/>
                      </a:lnTo>
                      <a:lnTo>
                        <a:pt x="2186" y="1250"/>
                      </a:lnTo>
                      <a:lnTo>
                        <a:pt x="2188" y="1249"/>
                      </a:lnTo>
                      <a:lnTo>
                        <a:pt x="2189" y="1248"/>
                      </a:lnTo>
                      <a:lnTo>
                        <a:pt x="2194" y="1242"/>
                      </a:lnTo>
                      <a:lnTo>
                        <a:pt x="2197" y="1239"/>
                      </a:lnTo>
                      <a:lnTo>
                        <a:pt x="2195" y="1236"/>
                      </a:lnTo>
                      <a:lnTo>
                        <a:pt x="2195" y="1235"/>
                      </a:lnTo>
                      <a:lnTo>
                        <a:pt x="2195" y="1234"/>
                      </a:lnTo>
                      <a:lnTo>
                        <a:pt x="2197" y="1233"/>
                      </a:lnTo>
                      <a:lnTo>
                        <a:pt x="2198" y="1230"/>
                      </a:lnTo>
                      <a:lnTo>
                        <a:pt x="2198" y="1229"/>
                      </a:lnTo>
                      <a:lnTo>
                        <a:pt x="2198" y="1228"/>
                      </a:lnTo>
                      <a:lnTo>
                        <a:pt x="2199" y="1226"/>
                      </a:lnTo>
                      <a:lnTo>
                        <a:pt x="2199" y="1223"/>
                      </a:lnTo>
                      <a:lnTo>
                        <a:pt x="2200" y="1220"/>
                      </a:lnTo>
                      <a:lnTo>
                        <a:pt x="2200" y="1219"/>
                      </a:lnTo>
                      <a:lnTo>
                        <a:pt x="2202" y="1217"/>
                      </a:lnTo>
                      <a:lnTo>
                        <a:pt x="2203" y="1217"/>
                      </a:lnTo>
                      <a:lnTo>
                        <a:pt x="2204" y="1217"/>
                      </a:lnTo>
                      <a:lnTo>
                        <a:pt x="2208" y="1219"/>
                      </a:lnTo>
                      <a:lnTo>
                        <a:pt x="2209" y="1220"/>
                      </a:lnTo>
                      <a:lnTo>
                        <a:pt x="2210" y="1219"/>
                      </a:lnTo>
                      <a:lnTo>
                        <a:pt x="2212" y="1219"/>
                      </a:lnTo>
                      <a:lnTo>
                        <a:pt x="2212" y="1217"/>
                      </a:lnTo>
                      <a:lnTo>
                        <a:pt x="2214" y="1219"/>
                      </a:lnTo>
                      <a:lnTo>
                        <a:pt x="2219" y="1221"/>
                      </a:lnTo>
                      <a:lnTo>
                        <a:pt x="2222" y="1223"/>
                      </a:lnTo>
                      <a:lnTo>
                        <a:pt x="2223" y="1223"/>
                      </a:lnTo>
                      <a:lnTo>
                        <a:pt x="2224" y="1223"/>
                      </a:lnTo>
                      <a:lnTo>
                        <a:pt x="2226" y="1223"/>
                      </a:lnTo>
                      <a:lnTo>
                        <a:pt x="2235" y="1223"/>
                      </a:lnTo>
                      <a:lnTo>
                        <a:pt x="2235" y="1221"/>
                      </a:lnTo>
                      <a:lnTo>
                        <a:pt x="2236" y="1221"/>
                      </a:lnTo>
                      <a:lnTo>
                        <a:pt x="2238" y="1221"/>
                      </a:lnTo>
                      <a:lnTo>
                        <a:pt x="2241" y="1221"/>
                      </a:lnTo>
                      <a:lnTo>
                        <a:pt x="2244" y="1220"/>
                      </a:lnTo>
                      <a:lnTo>
                        <a:pt x="2249" y="1220"/>
                      </a:lnTo>
                      <a:lnTo>
                        <a:pt x="2251" y="1219"/>
                      </a:lnTo>
                      <a:lnTo>
                        <a:pt x="2256" y="1220"/>
                      </a:lnTo>
                      <a:lnTo>
                        <a:pt x="2257" y="1220"/>
                      </a:lnTo>
                      <a:lnTo>
                        <a:pt x="2261" y="1220"/>
                      </a:lnTo>
                      <a:lnTo>
                        <a:pt x="2263" y="1220"/>
                      </a:lnTo>
                      <a:lnTo>
                        <a:pt x="2265" y="1220"/>
                      </a:lnTo>
                      <a:lnTo>
                        <a:pt x="2268" y="1220"/>
                      </a:lnTo>
                      <a:lnTo>
                        <a:pt x="2269" y="1220"/>
                      </a:lnTo>
                      <a:lnTo>
                        <a:pt x="2270" y="1221"/>
                      </a:lnTo>
                      <a:lnTo>
                        <a:pt x="2271" y="1223"/>
                      </a:lnTo>
                      <a:lnTo>
                        <a:pt x="2271" y="1224"/>
                      </a:lnTo>
                      <a:lnTo>
                        <a:pt x="2270" y="1228"/>
                      </a:lnTo>
                      <a:lnTo>
                        <a:pt x="2270" y="1230"/>
                      </a:lnTo>
                      <a:lnTo>
                        <a:pt x="2270" y="1233"/>
                      </a:lnTo>
                      <a:lnTo>
                        <a:pt x="2270" y="1235"/>
                      </a:lnTo>
                      <a:lnTo>
                        <a:pt x="2271" y="1236"/>
                      </a:lnTo>
                      <a:lnTo>
                        <a:pt x="2273" y="1238"/>
                      </a:lnTo>
                      <a:lnTo>
                        <a:pt x="2277" y="1243"/>
                      </a:lnTo>
                      <a:lnTo>
                        <a:pt x="2278" y="1244"/>
                      </a:lnTo>
                      <a:lnTo>
                        <a:pt x="2278" y="1243"/>
                      </a:lnTo>
                      <a:lnTo>
                        <a:pt x="2279" y="1243"/>
                      </a:lnTo>
                      <a:lnTo>
                        <a:pt x="2284" y="1245"/>
                      </a:lnTo>
                      <a:lnTo>
                        <a:pt x="2285" y="1245"/>
                      </a:lnTo>
                      <a:lnTo>
                        <a:pt x="2289" y="1244"/>
                      </a:lnTo>
                      <a:lnTo>
                        <a:pt x="2291" y="1244"/>
                      </a:lnTo>
                      <a:lnTo>
                        <a:pt x="2292" y="1245"/>
                      </a:lnTo>
                      <a:lnTo>
                        <a:pt x="2294" y="1247"/>
                      </a:lnTo>
                      <a:lnTo>
                        <a:pt x="2294" y="1248"/>
                      </a:lnTo>
                      <a:lnTo>
                        <a:pt x="2296" y="1248"/>
                      </a:lnTo>
                      <a:lnTo>
                        <a:pt x="2298" y="1247"/>
                      </a:lnTo>
                      <a:lnTo>
                        <a:pt x="2298" y="1245"/>
                      </a:lnTo>
                      <a:lnTo>
                        <a:pt x="2299" y="1243"/>
                      </a:lnTo>
                      <a:lnTo>
                        <a:pt x="2298" y="1240"/>
                      </a:lnTo>
                      <a:lnTo>
                        <a:pt x="2298" y="1239"/>
                      </a:lnTo>
                      <a:lnTo>
                        <a:pt x="2299" y="1238"/>
                      </a:lnTo>
                      <a:lnTo>
                        <a:pt x="2299" y="1235"/>
                      </a:lnTo>
                      <a:lnTo>
                        <a:pt x="2298" y="1234"/>
                      </a:lnTo>
                      <a:lnTo>
                        <a:pt x="2297" y="1230"/>
                      </a:lnTo>
                      <a:lnTo>
                        <a:pt x="2296" y="1226"/>
                      </a:lnTo>
                      <a:lnTo>
                        <a:pt x="2293" y="1221"/>
                      </a:lnTo>
                      <a:lnTo>
                        <a:pt x="2293" y="1220"/>
                      </a:lnTo>
                      <a:lnTo>
                        <a:pt x="2293" y="1219"/>
                      </a:lnTo>
                      <a:lnTo>
                        <a:pt x="2298" y="1216"/>
                      </a:lnTo>
                      <a:lnTo>
                        <a:pt x="2301" y="1216"/>
                      </a:lnTo>
                      <a:lnTo>
                        <a:pt x="2302" y="1215"/>
                      </a:lnTo>
                      <a:lnTo>
                        <a:pt x="2302" y="1214"/>
                      </a:lnTo>
                      <a:lnTo>
                        <a:pt x="2299" y="1210"/>
                      </a:lnTo>
                      <a:lnTo>
                        <a:pt x="2297" y="1207"/>
                      </a:lnTo>
                      <a:lnTo>
                        <a:pt x="2293" y="1205"/>
                      </a:lnTo>
                      <a:lnTo>
                        <a:pt x="2291" y="1205"/>
                      </a:lnTo>
                      <a:lnTo>
                        <a:pt x="2289" y="1203"/>
                      </a:lnTo>
                      <a:lnTo>
                        <a:pt x="2289" y="1202"/>
                      </a:lnTo>
                      <a:lnTo>
                        <a:pt x="2288" y="1202"/>
                      </a:lnTo>
                      <a:lnTo>
                        <a:pt x="2287" y="1202"/>
                      </a:lnTo>
                      <a:lnTo>
                        <a:pt x="2284" y="1200"/>
                      </a:lnTo>
                      <a:lnTo>
                        <a:pt x="2282" y="1200"/>
                      </a:lnTo>
                      <a:lnTo>
                        <a:pt x="2280" y="1198"/>
                      </a:lnTo>
                      <a:lnTo>
                        <a:pt x="2279" y="1197"/>
                      </a:lnTo>
                      <a:lnTo>
                        <a:pt x="2278" y="1192"/>
                      </a:lnTo>
                      <a:lnTo>
                        <a:pt x="2277" y="1191"/>
                      </a:lnTo>
                      <a:lnTo>
                        <a:pt x="2275" y="1191"/>
                      </a:lnTo>
                      <a:lnTo>
                        <a:pt x="2275" y="1189"/>
                      </a:lnTo>
                      <a:lnTo>
                        <a:pt x="2275" y="1188"/>
                      </a:lnTo>
                      <a:lnTo>
                        <a:pt x="2275" y="1187"/>
                      </a:lnTo>
                      <a:lnTo>
                        <a:pt x="2274" y="1187"/>
                      </a:lnTo>
                      <a:lnTo>
                        <a:pt x="2273" y="1189"/>
                      </a:lnTo>
                      <a:lnTo>
                        <a:pt x="2271" y="1189"/>
                      </a:lnTo>
                      <a:lnTo>
                        <a:pt x="2270" y="1189"/>
                      </a:lnTo>
                      <a:lnTo>
                        <a:pt x="2269" y="1189"/>
                      </a:lnTo>
                      <a:lnTo>
                        <a:pt x="2263" y="1188"/>
                      </a:lnTo>
                      <a:lnTo>
                        <a:pt x="2261" y="1188"/>
                      </a:lnTo>
                      <a:lnTo>
                        <a:pt x="2260" y="1188"/>
                      </a:lnTo>
                      <a:lnTo>
                        <a:pt x="2257" y="1188"/>
                      </a:lnTo>
                      <a:lnTo>
                        <a:pt x="2256" y="1187"/>
                      </a:lnTo>
                      <a:lnTo>
                        <a:pt x="2255" y="1187"/>
                      </a:lnTo>
                      <a:lnTo>
                        <a:pt x="2254" y="1187"/>
                      </a:lnTo>
                      <a:lnTo>
                        <a:pt x="2252" y="1187"/>
                      </a:lnTo>
                      <a:lnTo>
                        <a:pt x="2250" y="1187"/>
                      </a:lnTo>
                      <a:lnTo>
                        <a:pt x="2245" y="1188"/>
                      </a:lnTo>
                      <a:lnTo>
                        <a:pt x="2244" y="1189"/>
                      </a:lnTo>
                      <a:lnTo>
                        <a:pt x="2240" y="1192"/>
                      </a:lnTo>
                      <a:lnTo>
                        <a:pt x="2238" y="1193"/>
                      </a:lnTo>
                      <a:lnTo>
                        <a:pt x="2236" y="1195"/>
                      </a:lnTo>
                      <a:lnTo>
                        <a:pt x="2235" y="1195"/>
                      </a:lnTo>
                      <a:lnTo>
                        <a:pt x="2233" y="1195"/>
                      </a:lnTo>
                      <a:lnTo>
                        <a:pt x="2230" y="1192"/>
                      </a:lnTo>
                      <a:lnTo>
                        <a:pt x="2227" y="1192"/>
                      </a:lnTo>
                      <a:lnTo>
                        <a:pt x="2226" y="1192"/>
                      </a:lnTo>
                      <a:lnTo>
                        <a:pt x="2224" y="1192"/>
                      </a:lnTo>
                      <a:lnTo>
                        <a:pt x="2223" y="1192"/>
                      </a:lnTo>
                      <a:lnTo>
                        <a:pt x="2219" y="1189"/>
                      </a:lnTo>
                      <a:lnTo>
                        <a:pt x="2218" y="1188"/>
                      </a:lnTo>
                      <a:lnTo>
                        <a:pt x="2217" y="1188"/>
                      </a:lnTo>
                      <a:lnTo>
                        <a:pt x="2213" y="1188"/>
                      </a:lnTo>
                      <a:lnTo>
                        <a:pt x="2210" y="1188"/>
                      </a:lnTo>
                      <a:lnTo>
                        <a:pt x="2207" y="1188"/>
                      </a:lnTo>
                      <a:lnTo>
                        <a:pt x="2205" y="1189"/>
                      </a:lnTo>
                      <a:lnTo>
                        <a:pt x="2202" y="1189"/>
                      </a:lnTo>
                      <a:lnTo>
                        <a:pt x="2200" y="1189"/>
                      </a:lnTo>
                      <a:lnTo>
                        <a:pt x="2199" y="1191"/>
                      </a:lnTo>
                      <a:lnTo>
                        <a:pt x="2198" y="1191"/>
                      </a:lnTo>
                      <a:lnTo>
                        <a:pt x="2194" y="1192"/>
                      </a:lnTo>
                      <a:lnTo>
                        <a:pt x="2193" y="1192"/>
                      </a:lnTo>
                      <a:lnTo>
                        <a:pt x="2191" y="1192"/>
                      </a:lnTo>
                      <a:lnTo>
                        <a:pt x="2191" y="1195"/>
                      </a:lnTo>
                      <a:lnTo>
                        <a:pt x="2190" y="1196"/>
                      </a:lnTo>
                      <a:lnTo>
                        <a:pt x="2190" y="1197"/>
                      </a:lnTo>
                      <a:lnTo>
                        <a:pt x="2190" y="1200"/>
                      </a:lnTo>
                      <a:lnTo>
                        <a:pt x="2189" y="1207"/>
                      </a:lnTo>
                      <a:lnTo>
                        <a:pt x="2188" y="1207"/>
                      </a:lnTo>
                      <a:lnTo>
                        <a:pt x="2188" y="1209"/>
                      </a:lnTo>
                      <a:lnTo>
                        <a:pt x="2186" y="1209"/>
                      </a:lnTo>
                      <a:lnTo>
                        <a:pt x="2185" y="1207"/>
                      </a:lnTo>
                      <a:lnTo>
                        <a:pt x="2185" y="1206"/>
                      </a:lnTo>
                      <a:lnTo>
                        <a:pt x="2184" y="1205"/>
                      </a:lnTo>
                      <a:lnTo>
                        <a:pt x="2184" y="1203"/>
                      </a:lnTo>
                      <a:lnTo>
                        <a:pt x="2184" y="1202"/>
                      </a:lnTo>
                      <a:lnTo>
                        <a:pt x="2184" y="1201"/>
                      </a:lnTo>
                      <a:lnTo>
                        <a:pt x="2183" y="1200"/>
                      </a:lnTo>
                      <a:lnTo>
                        <a:pt x="2181" y="1202"/>
                      </a:lnTo>
                      <a:lnTo>
                        <a:pt x="2180" y="1202"/>
                      </a:lnTo>
                      <a:lnTo>
                        <a:pt x="2177" y="1201"/>
                      </a:lnTo>
                      <a:lnTo>
                        <a:pt x="2179" y="1201"/>
                      </a:lnTo>
                      <a:lnTo>
                        <a:pt x="2179" y="1200"/>
                      </a:lnTo>
                      <a:lnTo>
                        <a:pt x="2177" y="1200"/>
                      </a:lnTo>
                      <a:lnTo>
                        <a:pt x="2176" y="1200"/>
                      </a:lnTo>
                      <a:lnTo>
                        <a:pt x="2175" y="1200"/>
                      </a:lnTo>
                      <a:lnTo>
                        <a:pt x="2176" y="1198"/>
                      </a:lnTo>
                      <a:lnTo>
                        <a:pt x="2169" y="1198"/>
                      </a:lnTo>
                      <a:lnTo>
                        <a:pt x="2162" y="1203"/>
                      </a:lnTo>
                      <a:lnTo>
                        <a:pt x="2157" y="1207"/>
                      </a:lnTo>
                      <a:lnTo>
                        <a:pt x="2156" y="1207"/>
                      </a:lnTo>
                      <a:lnTo>
                        <a:pt x="2155" y="1206"/>
                      </a:lnTo>
                      <a:lnTo>
                        <a:pt x="2149" y="1207"/>
                      </a:lnTo>
                      <a:lnTo>
                        <a:pt x="2144" y="1209"/>
                      </a:lnTo>
                      <a:lnTo>
                        <a:pt x="2142" y="1211"/>
                      </a:lnTo>
                      <a:lnTo>
                        <a:pt x="2141" y="1212"/>
                      </a:lnTo>
                      <a:lnTo>
                        <a:pt x="2139" y="1214"/>
                      </a:lnTo>
                      <a:lnTo>
                        <a:pt x="2139" y="1215"/>
                      </a:lnTo>
                      <a:lnTo>
                        <a:pt x="2139" y="1216"/>
                      </a:lnTo>
                      <a:lnTo>
                        <a:pt x="2139" y="1217"/>
                      </a:lnTo>
                      <a:lnTo>
                        <a:pt x="2141" y="1221"/>
                      </a:lnTo>
                      <a:lnTo>
                        <a:pt x="2136" y="1221"/>
                      </a:lnTo>
                      <a:lnTo>
                        <a:pt x="2134" y="1223"/>
                      </a:lnTo>
                      <a:lnTo>
                        <a:pt x="2133" y="1221"/>
                      </a:lnTo>
                      <a:lnTo>
                        <a:pt x="2132" y="1221"/>
                      </a:lnTo>
                      <a:lnTo>
                        <a:pt x="2130" y="1221"/>
                      </a:lnTo>
                      <a:lnTo>
                        <a:pt x="2129" y="1223"/>
                      </a:lnTo>
                      <a:lnTo>
                        <a:pt x="2128" y="1224"/>
                      </a:lnTo>
                      <a:lnTo>
                        <a:pt x="2127" y="1225"/>
                      </a:lnTo>
                      <a:lnTo>
                        <a:pt x="2125" y="1226"/>
                      </a:lnTo>
                      <a:lnTo>
                        <a:pt x="2124" y="1225"/>
                      </a:lnTo>
                      <a:lnTo>
                        <a:pt x="2123" y="1225"/>
                      </a:lnTo>
                      <a:lnTo>
                        <a:pt x="2122" y="1225"/>
                      </a:lnTo>
                      <a:lnTo>
                        <a:pt x="2118" y="1225"/>
                      </a:lnTo>
                      <a:lnTo>
                        <a:pt x="2116" y="1226"/>
                      </a:lnTo>
                      <a:lnTo>
                        <a:pt x="2115" y="1226"/>
                      </a:lnTo>
                      <a:lnTo>
                        <a:pt x="2114" y="1226"/>
                      </a:lnTo>
                      <a:lnTo>
                        <a:pt x="2110" y="1225"/>
                      </a:lnTo>
                      <a:lnTo>
                        <a:pt x="2111" y="1224"/>
                      </a:lnTo>
                      <a:lnTo>
                        <a:pt x="2110" y="1224"/>
                      </a:lnTo>
                      <a:lnTo>
                        <a:pt x="2110" y="1221"/>
                      </a:lnTo>
                      <a:lnTo>
                        <a:pt x="2109" y="1220"/>
                      </a:lnTo>
                      <a:lnTo>
                        <a:pt x="2108" y="1220"/>
                      </a:lnTo>
                      <a:lnTo>
                        <a:pt x="2106" y="1220"/>
                      </a:lnTo>
                      <a:lnTo>
                        <a:pt x="2105" y="1220"/>
                      </a:lnTo>
                      <a:lnTo>
                        <a:pt x="2104" y="1221"/>
                      </a:lnTo>
                      <a:lnTo>
                        <a:pt x="2104" y="1223"/>
                      </a:lnTo>
                      <a:lnTo>
                        <a:pt x="2102" y="1224"/>
                      </a:lnTo>
                      <a:lnTo>
                        <a:pt x="2102" y="1225"/>
                      </a:lnTo>
                      <a:lnTo>
                        <a:pt x="2104" y="1228"/>
                      </a:lnTo>
                      <a:lnTo>
                        <a:pt x="2104" y="1229"/>
                      </a:lnTo>
                      <a:lnTo>
                        <a:pt x="2104" y="1230"/>
                      </a:lnTo>
                      <a:lnTo>
                        <a:pt x="2102" y="1230"/>
                      </a:lnTo>
                      <a:lnTo>
                        <a:pt x="2102" y="1233"/>
                      </a:lnTo>
                      <a:lnTo>
                        <a:pt x="2102" y="1234"/>
                      </a:lnTo>
                      <a:lnTo>
                        <a:pt x="2104" y="1236"/>
                      </a:lnTo>
                      <a:lnTo>
                        <a:pt x="2104" y="1239"/>
                      </a:lnTo>
                      <a:lnTo>
                        <a:pt x="2104" y="1240"/>
                      </a:lnTo>
                      <a:lnTo>
                        <a:pt x="2101" y="1243"/>
                      </a:lnTo>
                      <a:lnTo>
                        <a:pt x="2100" y="1243"/>
                      </a:lnTo>
                      <a:lnTo>
                        <a:pt x="2099" y="1244"/>
                      </a:lnTo>
                      <a:lnTo>
                        <a:pt x="2097" y="1244"/>
                      </a:lnTo>
                      <a:lnTo>
                        <a:pt x="2097" y="1245"/>
                      </a:lnTo>
                      <a:lnTo>
                        <a:pt x="2094" y="1245"/>
                      </a:lnTo>
                      <a:lnTo>
                        <a:pt x="2091" y="1247"/>
                      </a:lnTo>
                      <a:lnTo>
                        <a:pt x="2089" y="1249"/>
                      </a:lnTo>
                      <a:lnTo>
                        <a:pt x="2087" y="1250"/>
                      </a:lnTo>
                      <a:lnTo>
                        <a:pt x="2086" y="1250"/>
                      </a:lnTo>
                      <a:lnTo>
                        <a:pt x="2083" y="1250"/>
                      </a:lnTo>
                      <a:lnTo>
                        <a:pt x="2081" y="1249"/>
                      </a:lnTo>
                      <a:lnTo>
                        <a:pt x="2080" y="1250"/>
                      </a:lnTo>
                      <a:lnTo>
                        <a:pt x="2078" y="1250"/>
                      </a:lnTo>
                      <a:lnTo>
                        <a:pt x="2076" y="1249"/>
                      </a:lnTo>
                      <a:lnTo>
                        <a:pt x="2076" y="1248"/>
                      </a:lnTo>
                      <a:lnTo>
                        <a:pt x="2075" y="1248"/>
                      </a:lnTo>
                      <a:lnTo>
                        <a:pt x="2073" y="1247"/>
                      </a:lnTo>
                      <a:lnTo>
                        <a:pt x="2072" y="1247"/>
                      </a:lnTo>
                      <a:lnTo>
                        <a:pt x="2072" y="1245"/>
                      </a:lnTo>
                      <a:lnTo>
                        <a:pt x="2071" y="1243"/>
                      </a:lnTo>
                      <a:lnTo>
                        <a:pt x="2069" y="1243"/>
                      </a:lnTo>
                      <a:lnTo>
                        <a:pt x="2068" y="1243"/>
                      </a:lnTo>
                      <a:lnTo>
                        <a:pt x="2066" y="1243"/>
                      </a:lnTo>
                      <a:lnTo>
                        <a:pt x="2062" y="1242"/>
                      </a:lnTo>
                      <a:lnTo>
                        <a:pt x="2058" y="1239"/>
                      </a:lnTo>
                      <a:lnTo>
                        <a:pt x="2057" y="1239"/>
                      </a:lnTo>
                      <a:lnTo>
                        <a:pt x="2054" y="1239"/>
                      </a:lnTo>
                      <a:lnTo>
                        <a:pt x="2053" y="1239"/>
                      </a:lnTo>
                      <a:lnTo>
                        <a:pt x="2053" y="1240"/>
                      </a:lnTo>
                      <a:lnTo>
                        <a:pt x="2052" y="1240"/>
                      </a:lnTo>
                      <a:lnTo>
                        <a:pt x="2052" y="1242"/>
                      </a:lnTo>
                      <a:lnTo>
                        <a:pt x="2053" y="1242"/>
                      </a:lnTo>
                      <a:lnTo>
                        <a:pt x="2054" y="1242"/>
                      </a:lnTo>
                      <a:lnTo>
                        <a:pt x="2055" y="1242"/>
                      </a:lnTo>
                      <a:lnTo>
                        <a:pt x="2057" y="1243"/>
                      </a:lnTo>
                      <a:lnTo>
                        <a:pt x="2058" y="1247"/>
                      </a:lnTo>
                      <a:lnTo>
                        <a:pt x="2061" y="1247"/>
                      </a:lnTo>
                      <a:lnTo>
                        <a:pt x="2063" y="1245"/>
                      </a:lnTo>
                      <a:lnTo>
                        <a:pt x="2066" y="1248"/>
                      </a:lnTo>
                      <a:lnTo>
                        <a:pt x="2066" y="1249"/>
                      </a:lnTo>
                      <a:lnTo>
                        <a:pt x="2066" y="1250"/>
                      </a:lnTo>
                      <a:lnTo>
                        <a:pt x="2064" y="1253"/>
                      </a:lnTo>
                      <a:lnTo>
                        <a:pt x="2058" y="1258"/>
                      </a:lnTo>
                      <a:lnTo>
                        <a:pt x="2054" y="1261"/>
                      </a:lnTo>
                      <a:lnTo>
                        <a:pt x="2050" y="1259"/>
                      </a:lnTo>
                      <a:lnTo>
                        <a:pt x="2047" y="1261"/>
                      </a:lnTo>
                      <a:lnTo>
                        <a:pt x="2043" y="1259"/>
                      </a:lnTo>
                      <a:lnTo>
                        <a:pt x="2042" y="1259"/>
                      </a:lnTo>
                      <a:lnTo>
                        <a:pt x="2042" y="1258"/>
                      </a:lnTo>
                      <a:lnTo>
                        <a:pt x="2042" y="1257"/>
                      </a:lnTo>
                      <a:lnTo>
                        <a:pt x="2043" y="1254"/>
                      </a:lnTo>
                      <a:lnTo>
                        <a:pt x="2042" y="1254"/>
                      </a:lnTo>
                      <a:lnTo>
                        <a:pt x="2040" y="1253"/>
                      </a:lnTo>
                      <a:lnTo>
                        <a:pt x="2040" y="1254"/>
                      </a:lnTo>
                      <a:lnTo>
                        <a:pt x="2039" y="1257"/>
                      </a:lnTo>
                      <a:lnTo>
                        <a:pt x="2038" y="1258"/>
                      </a:lnTo>
                      <a:lnTo>
                        <a:pt x="2036" y="1257"/>
                      </a:lnTo>
                      <a:lnTo>
                        <a:pt x="2035" y="1254"/>
                      </a:lnTo>
                      <a:lnTo>
                        <a:pt x="2035" y="1253"/>
                      </a:lnTo>
                      <a:lnTo>
                        <a:pt x="2034" y="1253"/>
                      </a:lnTo>
                      <a:lnTo>
                        <a:pt x="2034" y="1252"/>
                      </a:lnTo>
                      <a:lnTo>
                        <a:pt x="2035" y="1252"/>
                      </a:lnTo>
                      <a:lnTo>
                        <a:pt x="2036" y="1252"/>
                      </a:lnTo>
                      <a:lnTo>
                        <a:pt x="2038" y="1250"/>
                      </a:lnTo>
                      <a:lnTo>
                        <a:pt x="2039" y="1249"/>
                      </a:lnTo>
                      <a:lnTo>
                        <a:pt x="2042" y="1245"/>
                      </a:lnTo>
                      <a:lnTo>
                        <a:pt x="2043" y="1238"/>
                      </a:lnTo>
                      <a:lnTo>
                        <a:pt x="2043" y="1236"/>
                      </a:lnTo>
                      <a:lnTo>
                        <a:pt x="2040" y="1239"/>
                      </a:lnTo>
                      <a:lnTo>
                        <a:pt x="2039" y="1242"/>
                      </a:lnTo>
                      <a:lnTo>
                        <a:pt x="2039" y="1243"/>
                      </a:lnTo>
                      <a:lnTo>
                        <a:pt x="2038" y="1244"/>
                      </a:lnTo>
                      <a:lnTo>
                        <a:pt x="2036" y="1245"/>
                      </a:lnTo>
                      <a:lnTo>
                        <a:pt x="2036" y="1247"/>
                      </a:lnTo>
                      <a:lnTo>
                        <a:pt x="2033" y="1249"/>
                      </a:lnTo>
                      <a:lnTo>
                        <a:pt x="2031" y="1250"/>
                      </a:lnTo>
                      <a:lnTo>
                        <a:pt x="2028" y="1249"/>
                      </a:lnTo>
                      <a:lnTo>
                        <a:pt x="2026" y="1248"/>
                      </a:lnTo>
                      <a:lnTo>
                        <a:pt x="2026" y="1245"/>
                      </a:lnTo>
                      <a:lnTo>
                        <a:pt x="2025" y="1245"/>
                      </a:lnTo>
                      <a:lnTo>
                        <a:pt x="2024" y="1247"/>
                      </a:lnTo>
                      <a:lnTo>
                        <a:pt x="2024" y="1248"/>
                      </a:lnTo>
                      <a:lnTo>
                        <a:pt x="2024" y="1249"/>
                      </a:lnTo>
                      <a:lnTo>
                        <a:pt x="2025" y="1250"/>
                      </a:lnTo>
                      <a:lnTo>
                        <a:pt x="2025" y="1252"/>
                      </a:lnTo>
                      <a:lnTo>
                        <a:pt x="2024" y="1253"/>
                      </a:lnTo>
                      <a:lnTo>
                        <a:pt x="2020" y="1254"/>
                      </a:lnTo>
                      <a:lnTo>
                        <a:pt x="2019" y="1253"/>
                      </a:lnTo>
                      <a:lnTo>
                        <a:pt x="2017" y="1253"/>
                      </a:lnTo>
                      <a:lnTo>
                        <a:pt x="2017" y="1252"/>
                      </a:lnTo>
                      <a:lnTo>
                        <a:pt x="2014" y="1250"/>
                      </a:lnTo>
                      <a:lnTo>
                        <a:pt x="2011" y="1249"/>
                      </a:lnTo>
                      <a:lnTo>
                        <a:pt x="2010" y="1252"/>
                      </a:lnTo>
                      <a:lnTo>
                        <a:pt x="2010" y="1254"/>
                      </a:lnTo>
                      <a:lnTo>
                        <a:pt x="2008" y="1258"/>
                      </a:lnTo>
                      <a:lnTo>
                        <a:pt x="2008" y="1259"/>
                      </a:lnTo>
                      <a:lnTo>
                        <a:pt x="2005" y="1261"/>
                      </a:lnTo>
                      <a:lnTo>
                        <a:pt x="2003" y="1261"/>
                      </a:lnTo>
                      <a:lnTo>
                        <a:pt x="2000" y="1259"/>
                      </a:lnTo>
                      <a:lnTo>
                        <a:pt x="1998" y="1257"/>
                      </a:lnTo>
                      <a:lnTo>
                        <a:pt x="1996" y="1257"/>
                      </a:lnTo>
                      <a:lnTo>
                        <a:pt x="1994" y="1257"/>
                      </a:lnTo>
                      <a:lnTo>
                        <a:pt x="1993" y="1257"/>
                      </a:lnTo>
                      <a:lnTo>
                        <a:pt x="1991" y="1258"/>
                      </a:lnTo>
                      <a:lnTo>
                        <a:pt x="1991" y="1257"/>
                      </a:lnTo>
                      <a:lnTo>
                        <a:pt x="1992" y="1257"/>
                      </a:lnTo>
                      <a:lnTo>
                        <a:pt x="1989" y="1256"/>
                      </a:lnTo>
                      <a:lnTo>
                        <a:pt x="1988" y="1256"/>
                      </a:lnTo>
                      <a:lnTo>
                        <a:pt x="1987" y="1256"/>
                      </a:lnTo>
                      <a:lnTo>
                        <a:pt x="1987" y="1254"/>
                      </a:lnTo>
                      <a:lnTo>
                        <a:pt x="1986" y="1254"/>
                      </a:lnTo>
                      <a:lnTo>
                        <a:pt x="1983" y="1254"/>
                      </a:lnTo>
                      <a:lnTo>
                        <a:pt x="1982" y="1253"/>
                      </a:lnTo>
                      <a:lnTo>
                        <a:pt x="1982" y="1254"/>
                      </a:lnTo>
                      <a:lnTo>
                        <a:pt x="1981" y="1254"/>
                      </a:lnTo>
                      <a:lnTo>
                        <a:pt x="1981" y="1257"/>
                      </a:lnTo>
                      <a:lnTo>
                        <a:pt x="1984" y="1258"/>
                      </a:lnTo>
                      <a:lnTo>
                        <a:pt x="1984" y="1259"/>
                      </a:lnTo>
                      <a:lnTo>
                        <a:pt x="1983" y="1261"/>
                      </a:lnTo>
                      <a:lnTo>
                        <a:pt x="1981" y="1259"/>
                      </a:lnTo>
                      <a:lnTo>
                        <a:pt x="1977" y="1259"/>
                      </a:lnTo>
                      <a:lnTo>
                        <a:pt x="1977" y="1261"/>
                      </a:lnTo>
                      <a:lnTo>
                        <a:pt x="1974" y="1262"/>
                      </a:lnTo>
                      <a:lnTo>
                        <a:pt x="1970" y="1267"/>
                      </a:lnTo>
                      <a:lnTo>
                        <a:pt x="1965" y="1270"/>
                      </a:lnTo>
                      <a:lnTo>
                        <a:pt x="1963" y="1270"/>
                      </a:lnTo>
                      <a:lnTo>
                        <a:pt x="1960" y="1270"/>
                      </a:lnTo>
                      <a:lnTo>
                        <a:pt x="1959" y="1270"/>
                      </a:lnTo>
                      <a:lnTo>
                        <a:pt x="1958" y="1272"/>
                      </a:lnTo>
                      <a:lnTo>
                        <a:pt x="1959" y="1272"/>
                      </a:lnTo>
                      <a:lnTo>
                        <a:pt x="1960" y="1272"/>
                      </a:lnTo>
                      <a:lnTo>
                        <a:pt x="1961" y="1273"/>
                      </a:lnTo>
                      <a:lnTo>
                        <a:pt x="1961" y="1275"/>
                      </a:lnTo>
                      <a:lnTo>
                        <a:pt x="1961" y="1277"/>
                      </a:lnTo>
                      <a:lnTo>
                        <a:pt x="1960" y="1277"/>
                      </a:lnTo>
                      <a:lnTo>
                        <a:pt x="1960" y="1278"/>
                      </a:lnTo>
                      <a:lnTo>
                        <a:pt x="1958" y="1278"/>
                      </a:lnTo>
                      <a:lnTo>
                        <a:pt x="1956" y="1280"/>
                      </a:lnTo>
                      <a:lnTo>
                        <a:pt x="1956" y="1281"/>
                      </a:lnTo>
                      <a:lnTo>
                        <a:pt x="1955" y="1284"/>
                      </a:lnTo>
                      <a:lnTo>
                        <a:pt x="1955" y="1285"/>
                      </a:lnTo>
                      <a:lnTo>
                        <a:pt x="1958" y="1285"/>
                      </a:lnTo>
                      <a:lnTo>
                        <a:pt x="1959" y="1285"/>
                      </a:lnTo>
                      <a:lnTo>
                        <a:pt x="1964" y="1282"/>
                      </a:lnTo>
                      <a:lnTo>
                        <a:pt x="1965" y="1284"/>
                      </a:lnTo>
                      <a:lnTo>
                        <a:pt x="1967" y="1285"/>
                      </a:lnTo>
                      <a:lnTo>
                        <a:pt x="1969" y="1287"/>
                      </a:lnTo>
                      <a:lnTo>
                        <a:pt x="1969" y="1289"/>
                      </a:lnTo>
                      <a:lnTo>
                        <a:pt x="1973" y="1292"/>
                      </a:lnTo>
                      <a:lnTo>
                        <a:pt x="1974" y="1292"/>
                      </a:lnTo>
                      <a:lnTo>
                        <a:pt x="1975" y="1292"/>
                      </a:lnTo>
                      <a:lnTo>
                        <a:pt x="1977" y="1292"/>
                      </a:lnTo>
                      <a:lnTo>
                        <a:pt x="1978" y="1296"/>
                      </a:lnTo>
                      <a:lnTo>
                        <a:pt x="1978" y="1295"/>
                      </a:lnTo>
                      <a:lnTo>
                        <a:pt x="1979" y="1295"/>
                      </a:lnTo>
                      <a:lnTo>
                        <a:pt x="1982" y="1295"/>
                      </a:lnTo>
                      <a:lnTo>
                        <a:pt x="1982" y="1296"/>
                      </a:lnTo>
                      <a:lnTo>
                        <a:pt x="1981" y="1301"/>
                      </a:lnTo>
                      <a:lnTo>
                        <a:pt x="1981" y="1305"/>
                      </a:lnTo>
                      <a:lnTo>
                        <a:pt x="1983" y="1309"/>
                      </a:lnTo>
                      <a:lnTo>
                        <a:pt x="1983" y="1310"/>
                      </a:lnTo>
                      <a:lnTo>
                        <a:pt x="1984" y="1311"/>
                      </a:lnTo>
                      <a:lnTo>
                        <a:pt x="1987" y="1310"/>
                      </a:lnTo>
                      <a:lnTo>
                        <a:pt x="1987" y="1311"/>
                      </a:lnTo>
                      <a:lnTo>
                        <a:pt x="1987" y="1314"/>
                      </a:lnTo>
                      <a:lnTo>
                        <a:pt x="1988" y="1315"/>
                      </a:lnTo>
                      <a:lnTo>
                        <a:pt x="1988" y="1317"/>
                      </a:lnTo>
                      <a:lnTo>
                        <a:pt x="1988" y="1318"/>
                      </a:lnTo>
                      <a:lnTo>
                        <a:pt x="1988" y="1319"/>
                      </a:lnTo>
                      <a:lnTo>
                        <a:pt x="1987" y="1320"/>
                      </a:lnTo>
                      <a:lnTo>
                        <a:pt x="1988" y="1322"/>
                      </a:lnTo>
                      <a:lnTo>
                        <a:pt x="1988" y="1323"/>
                      </a:lnTo>
                      <a:lnTo>
                        <a:pt x="1988" y="1324"/>
                      </a:lnTo>
                      <a:lnTo>
                        <a:pt x="1987" y="1328"/>
                      </a:lnTo>
                      <a:lnTo>
                        <a:pt x="1987" y="1329"/>
                      </a:lnTo>
                      <a:lnTo>
                        <a:pt x="1988" y="1331"/>
                      </a:lnTo>
                      <a:lnTo>
                        <a:pt x="1988" y="1332"/>
                      </a:lnTo>
                      <a:lnTo>
                        <a:pt x="1984" y="1331"/>
                      </a:lnTo>
                      <a:lnTo>
                        <a:pt x="1984" y="1329"/>
                      </a:lnTo>
                      <a:lnTo>
                        <a:pt x="1983" y="1329"/>
                      </a:lnTo>
                      <a:lnTo>
                        <a:pt x="1982" y="1329"/>
                      </a:lnTo>
                      <a:lnTo>
                        <a:pt x="1981" y="1331"/>
                      </a:lnTo>
                      <a:lnTo>
                        <a:pt x="1978" y="1333"/>
                      </a:lnTo>
                      <a:lnTo>
                        <a:pt x="1975" y="1336"/>
                      </a:lnTo>
                      <a:lnTo>
                        <a:pt x="1973" y="1337"/>
                      </a:lnTo>
                      <a:lnTo>
                        <a:pt x="1970" y="1338"/>
                      </a:lnTo>
                      <a:lnTo>
                        <a:pt x="1969" y="1338"/>
                      </a:lnTo>
                      <a:lnTo>
                        <a:pt x="1968" y="1338"/>
                      </a:lnTo>
                      <a:lnTo>
                        <a:pt x="1968" y="1337"/>
                      </a:lnTo>
                      <a:lnTo>
                        <a:pt x="1961" y="1337"/>
                      </a:lnTo>
                      <a:lnTo>
                        <a:pt x="1960" y="1338"/>
                      </a:lnTo>
                      <a:lnTo>
                        <a:pt x="1958" y="1339"/>
                      </a:lnTo>
                      <a:lnTo>
                        <a:pt x="1956" y="1339"/>
                      </a:lnTo>
                      <a:lnTo>
                        <a:pt x="1956" y="1341"/>
                      </a:lnTo>
                      <a:lnTo>
                        <a:pt x="1951" y="1339"/>
                      </a:lnTo>
                      <a:lnTo>
                        <a:pt x="1946" y="1337"/>
                      </a:lnTo>
                      <a:lnTo>
                        <a:pt x="1944" y="1336"/>
                      </a:lnTo>
                      <a:lnTo>
                        <a:pt x="1944" y="1334"/>
                      </a:lnTo>
                      <a:lnTo>
                        <a:pt x="1942" y="1333"/>
                      </a:lnTo>
                      <a:lnTo>
                        <a:pt x="1940" y="1332"/>
                      </a:lnTo>
                      <a:lnTo>
                        <a:pt x="1939" y="1333"/>
                      </a:lnTo>
                      <a:lnTo>
                        <a:pt x="1932" y="1339"/>
                      </a:lnTo>
                      <a:lnTo>
                        <a:pt x="1932" y="1341"/>
                      </a:lnTo>
                      <a:lnTo>
                        <a:pt x="1931" y="1341"/>
                      </a:lnTo>
                      <a:lnTo>
                        <a:pt x="1930" y="1341"/>
                      </a:lnTo>
                      <a:lnTo>
                        <a:pt x="1928" y="1341"/>
                      </a:lnTo>
                      <a:lnTo>
                        <a:pt x="1928" y="1339"/>
                      </a:lnTo>
                      <a:lnTo>
                        <a:pt x="1927" y="1339"/>
                      </a:lnTo>
                      <a:lnTo>
                        <a:pt x="1923" y="1337"/>
                      </a:lnTo>
                      <a:lnTo>
                        <a:pt x="1922" y="1338"/>
                      </a:lnTo>
                      <a:lnTo>
                        <a:pt x="1921" y="1339"/>
                      </a:lnTo>
                      <a:lnTo>
                        <a:pt x="1921" y="1341"/>
                      </a:lnTo>
                      <a:lnTo>
                        <a:pt x="1920" y="1342"/>
                      </a:lnTo>
                      <a:lnTo>
                        <a:pt x="1920" y="1344"/>
                      </a:lnTo>
                      <a:lnTo>
                        <a:pt x="1920" y="1346"/>
                      </a:lnTo>
                      <a:lnTo>
                        <a:pt x="1920" y="1347"/>
                      </a:lnTo>
                      <a:lnTo>
                        <a:pt x="1921" y="1347"/>
                      </a:lnTo>
                      <a:lnTo>
                        <a:pt x="1921" y="1350"/>
                      </a:lnTo>
                      <a:lnTo>
                        <a:pt x="1920" y="1350"/>
                      </a:lnTo>
                      <a:lnTo>
                        <a:pt x="1912" y="1350"/>
                      </a:lnTo>
                      <a:lnTo>
                        <a:pt x="1911" y="1347"/>
                      </a:lnTo>
                      <a:lnTo>
                        <a:pt x="1911" y="1346"/>
                      </a:lnTo>
                      <a:lnTo>
                        <a:pt x="1909" y="1346"/>
                      </a:lnTo>
                      <a:lnTo>
                        <a:pt x="1908" y="1347"/>
                      </a:lnTo>
                      <a:lnTo>
                        <a:pt x="1907" y="1348"/>
                      </a:lnTo>
                      <a:lnTo>
                        <a:pt x="1907" y="1350"/>
                      </a:lnTo>
                      <a:lnTo>
                        <a:pt x="1907" y="1351"/>
                      </a:lnTo>
                      <a:lnTo>
                        <a:pt x="1907" y="1355"/>
                      </a:lnTo>
                      <a:lnTo>
                        <a:pt x="1900" y="1360"/>
                      </a:lnTo>
                      <a:lnTo>
                        <a:pt x="1898" y="1361"/>
                      </a:lnTo>
                      <a:lnTo>
                        <a:pt x="1895" y="1360"/>
                      </a:lnTo>
                      <a:lnTo>
                        <a:pt x="1892" y="1362"/>
                      </a:lnTo>
                      <a:lnTo>
                        <a:pt x="1893" y="1364"/>
                      </a:lnTo>
                      <a:lnTo>
                        <a:pt x="1892" y="1365"/>
                      </a:lnTo>
                      <a:lnTo>
                        <a:pt x="1889" y="1364"/>
                      </a:lnTo>
                      <a:lnTo>
                        <a:pt x="1888" y="1362"/>
                      </a:lnTo>
                      <a:lnTo>
                        <a:pt x="1883" y="1365"/>
                      </a:lnTo>
                      <a:lnTo>
                        <a:pt x="1883" y="1360"/>
                      </a:lnTo>
                      <a:lnTo>
                        <a:pt x="1883" y="1356"/>
                      </a:lnTo>
                      <a:lnTo>
                        <a:pt x="1881" y="1356"/>
                      </a:lnTo>
                      <a:lnTo>
                        <a:pt x="1880" y="1355"/>
                      </a:lnTo>
                      <a:lnTo>
                        <a:pt x="1880" y="1356"/>
                      </a:lnTo>
                      <a:lnTo>
                        <a:pt x="1879" y="1357"/>
                      </a:lnTo>
                      <a:lnTo>
                        <a:pt x="1878" y="1360"/>
                      </a:lnTo>
                      <a:lnTo>
                        <a:pt x="1874" y="1362"/>
                      </a:lnTo>
                      <a:lnTo>
                        <a:pt x="1873" y="1362"/>
                      </a:lnTo>
                      <a:lnTo>
                        <a:pt x="1870" y="1360"/>
                      </a:lnTo>
                      <a:lnTo>
                        <a:pt x="1867" y="1362"/>
                      </a:lnTo>
                      <a:lnTo>
                        <a:pt x="1866" y="1362"/>
                      </a:lnTo>
                      <a:lnTo>
                        <a:pt x="1864" y="1358"/>
                      </a:lnTo>
                      <a:lnTo>
                        <a:pt x="1865" y="1357"/>
                      </a:lnTo>
                      <a:lnTo>
                        <a:pt x="1865" y="1356"/>
                      </a:lnTo>
                      <a:lnTo>
                        <a:pt x="1866" y="1356"/>
                      </a:lnTo>
                      <a:lnTo>
                        <a:pt x="1865" y="1355"/>
                      </a:lnTo>
                      <a:lnTo>
                        <a:pt x="1862" y="1353"/>
                      </a:lnTo>
                      <a:lnTo>
                        <a:pt x="1861" y="1355"/>
                      </a:lnTo>
                      <a:lnTo>
                        <a:pt x="1860" y="1355"/>
                      </a:lnTo>
                      <a:lnTo>
                        <a:pt x="1860" y="1356"/>
                      </a:lnTo>
                      <a:lnTo>
                        <a:pt x="1859" y="1356"/>
                      </a:lnTo>
                      <a:lnTo>
                        <a:pt x="1857" y="1357"/>
                      </a:lnTo>
                      <a:lnTo>
                        <a:pt x="1856" y="1357"/>
                      </a:lnTo>
                      <a:lnTo>
                        <a:pt x="1853" y="1356"/>
                      </a:lnTo>
                      <a:lnTo>
                        <a:pt x="1853" y="1355"/>
                      </a:lnTo>
                      <a:lnTo>
                        <a:pt x="1853" y="1353"/>
                      </a:lnTo>
                      <a:lnTo>
                        <a:pt x="1852" y="1351"/>
                      </a:lnTo>
                      <a:lnTo>
                        <a:pt x="1851" y="1350"/>
                      </a:lnTo>
                      <a:lnTo>
                        <a:pt x="1846" y="1348"/>
                      </a:lnTo>
                      <a:lnTo>
                        <a:pt x="1843" y="1348"/>
                      </a:lnTo>
                      <a:lnTo>
                        <a:pt x="1836" y="1348"/>
                      </a:lnTo>
                      <a:lnTo>
                        <a:pt x="1834" y="1352"/>
                      </a:lnTo>
                      <a:lnTo>
                        <a:pt x="1834" y="1355"/>
                      </a:lnTo>
                      <a:lnTo>
                        <a:pt x="1833" y="1357"/>
                      </a:lnTo>
                      <a:lnTo>
                        <a:pt x="1832" y="1357"/>
                      </a:lnTo>
                      <a:lnTo>
                        <a:pt x="1831" y="1357"/>
                      </a:lnTo>
                      <a:lnTo>
                        <a:pt x="1827" y="1356"/>
                      </a:lnTo>
                      <a:lnTo>
                        <a:pt x="1820" y="1356"/>
                      </a:lnTo>
                      <a:lnTo>
                        <a:pt x="1819" y="1355"/>
                      </a:lnTo>
                      <a:lnTo>
                        <a:pt x="1818" y="1353"/>
                      </a:lnTo>
                      <a:lnTo>
                        <a:pt x="1817" y="1352"/>
                      </a:lnTo>
                      <a:lnTo>
                        <a:pt x="1815" y="1352"/>
                      </a:lnTo>
                      <a:lnTo>
                        <a:pt x="1813" y="1356"/>
                      </a:lnTo>
                      <a:lnTo>
                        <a:pt x="1813" y="1358"/>
                      </a:lnTo>
                      <a:lnTo>
                        <a:pt x="1813" y="1360"/>
                      </a:lnTo>
                      <a:lnTo>
                        <a:pt x="1814" y="1361"/>
                      </a:lnTo>
                      <a:lnTo>
                        <a:pt x="1812" y="1362"/>
                      </a:lnTo>
                      <a:lnTo>
                        <a:pt x="1810" y="1362"/>
                      </a:lnTo>
                      <a:lnTo>
                        <a:pt x="1805" y="1361"/>
                      </a:lnTo>
                      <a:lnTo>
                        <a:pt x="1804" y="1355"/>
                      </a:lnTo>
                      <a:lnTo>
                        <a:pt x="1803" y="1352"/>
                      </a:lnTo>
                      <a:lnTo>
                        <a:pt x="1803" y="1350"/>
                      </a:lnTo>
                      <a:lnTo>
                        <a:pt x="1803" y="1348"/>
                      </a:lnTo>
                      <a:lnTo>
                        <a:pt x="1803" y="1347"/>
                      </a:lnTo>
                      <a:lnTo>
                        <a:pt x="1801" y="1347"/>
                      </a:lnTo>
                      <a:lnTo>
                        <a:pt x="1800" y="1347"/>
                      </a:lnTo>
                      <a:lnTo>
                        <a:pt x="1799" y="1347"/>
                      </a:lnTo>
                      <a:lnTo>
                        <a:pt x="1794" y="1351"/>
                      </a:lnTo>
                      <a:lnTo>
                        <a:pt x="1792" y="1352"/>
                      </a:lnTo>
                      <a:lnTo>
                        <a:pt x="1792" y="1353"/>
                      </a:lnTo>
                      <a:lnTo>
                        <a:pt x="1792" y="1355"/>
                      </a:lnTo>
                      <a:lnTo>
                        <a:pt x="1790" y="1357"/>
                      </a:lnTo>
                      <a:lnTo>
                        <a:pt x="1785" y="1356"/>
                      </a:lnTo>
                      <a:lnTo>
                        <a:pt x="1784" y="1356"/>
                      </a:lnTo>
                      <a:lnTo>
                        <a:pt x="1780" y="1358"/>
                      </a:lnTo>
                      <a:lnTo>
                        <a:pt x="1780" y="1360"/>
                      </a:lnTo>
                      <a:lnTo>
                        <a:pt x="1777" y="1362"/>
                      </a:lnTo>
                      <a:lnTo>
                        <a:pt x="1777" y="1364"/>
                      </a:lnTo>
                      <a:lnTo>
                        <a:pt x="1775" y="1361"/>
                      </a:lnTo>
                      <a:lnTo>
                        <a:pt x="1770" y="1357"/>
                      </a:lnTo>
                      <a:lnTo>
                        <a:pt x="1767" y="1357"/>
                      </a:lnTo>
                      <a:lnTo>
                        <a:pt x="1766" y="1356"/>
                      </a:lnTo>
                      <a:lnTo>
                        <a:pt x="1766" y="1355"/>
                      </a:lnTo>
                      <a:lnTo>
                        <a:pt x="1765" y="1353"/>
                      </a:lnTo>
                      <a:lnTo>
                        <a:pt x="1766" y="1352"/>
                      </a:lnTo>
                      <a:lnTo>
                        <a:pt x="1765" y="1351"/>
                      </a:lnTo>
                      <a:lnTo>
                        <a:pt x="1765" y="1350"/>
                      </a:lnTo>
                      <a:lnTo>
                        <a:pt x="1763" y="1350"/>
                      </a:lnTo>
                      <a:lnTo>
                        <a:pt x="1758" y="1356"/>
                      </a:lnTo>
                      <a:lnTo>
                        <a:pt x="1757" y="1357"/>
                      </a:lnTo>
                      <a:lnTo>
                        <a:pt x="1757" y="1358"/>
                      </a:lnTo>
                      <a:lnTo>
                        <a:pt x="1757" y="1361"/>
                      </a:lnTo>
                      <a:lnTo>
                        <a:pt x="1756" y="1362"/>
                      </a:lnTo>
                      <a:lnTo>
                        <a:pt x="1752" y="1360"/>
                      </a:lnTo>
                      <a:lnTo>
                        <a:pt x="1752" y="1358"/>
                      </a:lnTo>
                      <a:lnTo>
                        <a:pt x="1752" y="1355"/>
                      </a:lnTo>
                      <a:lnTo>
                        <a:pt x="1751" y="1352"/>
                      </a:lnTo>
                      <a:lnTo>
                        <a:pt x="1749" y="1352"/>
                      </a:lnTo>
                      <a:lnTo>
                        <a:pt x="1748" y="1352"/>
                      </a:lnTo>
                      <a:lnTo>
                        <a:pt x="1748" y="1353"/>
                      </a:lnTo>
                      <a:lnTo>
                        <a:pt x="1745" y="1355"/>
                      </a:lnTo>
                      <a:lnTo>
                        <a:pt x="1744" y="1353"/>
                      </a:lnTo>
                      <a:lnTo>
                        <a:pt x="1738" y="1352"/>
                      </a:lnTo>
                      <a:lnTo>
                        <a:pt x="1737" y="1353"/>
                      </a:lnTo>
                      <a:lnTo>
                        <a:pt x="1734" y="1353"/>
                      </a:lnTo>
                      <a:lnTo>
                        <a:pt x="1725" y="1355"/>
                      </a:lnTo>
                      <a:lnTo>
                        <a:pt x="1724" y="1353"/>
                      </a:lnTo>
                      <a:lnTo>
                        <a:pt x="1723" y="1353"/>
                      </a:lnTo>
                      <a:lnTo>
                        <a:pt x="1721" y="1353"/>
                      </a:lnTo>
                      <a:lnTo>
                        <a:pt x="1719" y="1356"/>
                      </a:lnTo>
                      <a:lnTo>
                        <a:pt x="1719" y="1357"/>
                      </a:lnTo>
                      <a:lnTo>
                        <a:pt x="1720" y="1358"/>
                      </a:lnTo>
                      <a:lnTo>
                        <a:pt x="1726" y="1358"/>
                      </a:lnTo>
                      <a:lnTo>
                        <a:pt x="1733" y="1360"/>
                      </a:lnTo>
                      <a:lnTo>
                        <a:pt x="1730" y="1365"/>
                      </a:lnTo>
                      <a:lnTo>
                        <a:pt x="1728" y="1366"/>
                      </a:lnTo>
                      <a:lnTo>
                        <a:pt x="1726" y="1367"/>
                      </a:lnTo>
                      <a:lnTo>
                        <a:pt x="1725" y="1366"/>
                      </a:lnTo>
                      <a:lnTo>
                        <a:pt x="1723" y="1366"/>
                      </a:lnTo>
                      <a:lnTo>
                        <a:pt x="1723" y="1367"/>
                      </a:lnTo>
                      <a:lnTo>
                        <a:pt x="1721" y="1369"/>
                      </a:lnTo>
                      <a:lnTo>
                        <a:pt x="1721" y="1370"/>
                      </a:lnTo>
                      <a:lnTo>
                        <a:pt x="1721" y="1372"/>
                      </a:lnTo>
                      <a:lnTo>
                        <a:pt x="1723" y="1372"/>
                      </a:lnTo>
                      <a:lnTo>
                        <a:pt x="1723" y="1374"/>
                      </a:lnTo>
                      <a:lnTo>
                        <a:pt x="1721" y="1374"/>
                      </a:lnTo>
                      <a:lnTo>
                        <a:pt x="1719" y="1375"/>
                      </a:lnTo>
                      <a:lnTo>
                        <a:pt x="1718" y="1376"/>
                      </a:lnTo>
                      <a:lnTo>
                        <a:pt x="1712" y="1375"/>
                      </a:lnTo>
                      <a:lnTo>
                        <a:pt x="1710" y="1376"/>
                      </a:lnTo>
                      <a:lnTo>
                        <a:pt x="1710" y="1378"/>
                      </a:lnTo>
                      <a:lnTo>
                        <a:pt x="1710" y="1379"/>
                      </a:lnTo>
                      <a:lnTo>
                        <a:pt x="1704" y="1379"/>
                      </a:lnTo>
                      <a:lnTo>
                        <a:pt x="1702" y="1379"/>
                      </a:lnTo>
                      <a:lnTo>
                        <a:pt x="1698" y="1380"/>
                      </a:lnTo>
                      <a:lnTo>
                        <a:pt x="1698" y="1383"/>
                      </a:lnTo>
                      <a:lnTo>
                        <a:pt x="1697" y="1384"/>
                      </a:lnTo>
                      <a:lnTo>
                        <a:pt x="1693" y="1380"/>
                      </a:lnTo>
                      <a:lnTo>
                        <a:pt x="1687" y="1375"/>
                      </a:lnTo>
                      <a:lnTo>
                        <a:pt x="1684" y="1376"/>
                      </a:lnTo>
                      <a:lnTo>
                        <a:pt x="1683" y="1376"/>
                      </a:lnTo>
                      <a:lnTo>
                        <a:pt x="1682" y="1379"/>
                      </a:lnTo>
                      <a:lnTo>
                        <a:pt x="1679" y="1381"/>
                      </a:lnTo>
                      <a:lnTo>
                        <a:pt x="1677" y="1381"/>
                      </a:lnTo>
                      <a:lnTo>
                        <a:pt x="1677" y="1380"/>
                      </a:lnTo>
                      <a:lnTo>
                        <a:pt x="1678" y="1375"/>
                      </a:lnTo>
                      <a:lnTo>
                        <a:pt x="1678" y="1374"/>
                      </a:lnTo>
                      <a:lnTo>
                        <a:pt x="1679" y="1374"/>
                      </a:lnTo>
                      <a:lnTo>
                        <a:pt x="1679" y="1372"/>
                      </a:lnTo>
                      <a:lnTo>
                        <a:pt x="1678" y="1371"/>
                      </a:lnTo>
                      <a:lnTo>
                        <a:pt x="1676" y="1371"/>
                      </a:lnTo>
                      <a:lnTo>
                        <a:pt x="1673" y="1375"/>
                      </a:lnTo>
                      <a:lnTo>
                        <a:pt x="1671" y="1374"/>
                      </a:lnTo>
                      <a:lnTo>
                        <a:pt x="1669" y="1374"/>
                      </a:lnTo>
                      <a:lnTo>
                        <a:pt x="1668" y="1374"/>
                      </a:lnTo>
                      <a:lnTo>
                        <a:pt x="1667" y="1374"/>
                      </a:lnTo>
                      <a:lnTo>
                        <a:pt x="1662" y="1378"/>
                      </a:lnTo>
                      <a:lnTo>
                        <a:pt x="1657" y="1374"/>
                      </a:lnTo>
                      <a:lnTo>
                        <a:pt x="1655" y="1375"/>
                      </a:lnTo>
                      <a:lnTo>
                        <a:pt x="1655" y="1378"/>
                      </a:lnTo>
                      <a:lnTo>
                        <a:pt x="1654" y="1379"/>
                      </a:lnTo>
                      <a:lnTo>
                        <a:pt x="1653" y="1379"/>
                      </a:lnTo>
                      <a:lnTo>
                        <a:pt x="1650" y="1379"/>
                      </a:lnTo>
                      <a:lnTo>
                        <a:pt x="1648" y="1372"/>
                      </a:lnTo>
                      <a:lnTo>
                        <a:pt x="1648" y="1371"/>
                      </a:lnTo>
                      <a:lnTo>
                        <a:pt x="1649" y="1371"/>
                      </a:lnTo>
                      <a:lnTo>
                        <a:pt x="1649" y="1370"/>
                      </a:lnTo>
                      <a:lnTo>
                        <a:pt x="1649" y="1367"/>
                      </a:lnTo>
                      <a:lnTo>
                        <a:pt x="1648" y="1364"/>
                      </a:lnTo>
                      <a:lnTo>
                        <a:pt x="1648" y="1362"/>
                      </a:lnTo>
                      <a:lnTo>
                        <a:pt x="1646" y="1362"/>
                      </a:lnTo>
                      <a:lnTo>
                        <a:pt x="1645" y="1361"/>
                      </a:lnTo>
                      <a:lnTo>
                        <a:pt x="1643" y="1361"/>
                      </a:lnTo>
                      <a:lnTo>
                        <a:pt x="1641" y="1362"/>
                      </a:lnTo>
                      <a:lnTo>
                        <a:pt x="1640" y="1365"/>
                      </a:lnTo>
                      <a:lnTo>
                        <a:pt x="1640" y="1366"/>
                      </a:lnTo>
                      <a:lnTo>
                        <a:pt x="1641" y="1366"/>
                      </a:lnTo>
                      <a:lnTo>
                        <a:pt x="1641" y="1367"/>
                      </a:lnTo>
                      <a:lnTo>
                        <a:pt x="1640" y="1370"/>
                      </a:lnTo>
                      <a:lnTo>
                        <a:pt x="1634" y="1367"/>
                      </a:lnTo>
                      <a:lnTo>
                        <a:pt x="1632" y="1367"/>
                      </a:lnTo>
                      <a:lnTo>
                        <a:pt x="1631" y="1367"/>
                      </a:lnTo>
                      <a:lnTo>
                        <a:pt x="1630" y="1369"/>
                      </a:lnTo>
                      <a:lnTo>
                        <a:pt x="1627" y="1370"/>
                      </a:lnTo>
                      <a:lnTo>
                        <a:pt x="1626" y="1372"/>
                      </a:lnTo>
                      <a:lnTo>
                        <a:pt x="1626" y="1374"/>
                      </a:lnTo>
                      <a:lnTo>
                        <a:pt x="1627" y="1376"/>
                      </a:lnTo>
                      <a:lnTo>
                        <a:pt x="1629" y="1376"/>
                      </a:lnTo>
                      <a:lnTo>
                        <a:pt x="1629" y="1380"/>
                      </a:lnTo>
                      <a:lnTo>
                        <a:pt x="1627" y="1380"/>
                      </a:lnTo>
                      <a:lnTo>
                        <a:pt x="1627" y="1381"/>
                      </a:lnTo>
                      <a:lnTo>
                        <a:pt x="1626" y="1381"/>
                      </a:lnTo>
                      <a:lnTo>
                        <a:pt x="1625" y="1380"/>
                      </a:lnTo>
                      <a:lnTo>
                        <a:pt x="1622" y="1379"/>
                      </a:lnTo>
                      <a:lnTo>
                        <a:pt x="1620" y="1376"/>
                      </a:lnTo>
                      <a:lnTo>
                        <a:pt x="1618" y="1376"/>
                      </a:lnTo>
                      <a:lnTo>
                        <a:pt x="1617" y="1375"/>
                      </a:lnTo>
                      <a:lnTo>
                        <a:pt x="1615" y="1374"/>
                      </a:lnTo>
                      <a:lnTo>
                        <a:pt x="1615" y="1371"/>
                      </a:lnTo>
                      <a:lnTo>
                        <a:pt x="1616" y="1370"/>
                      </a:lnTo>
                      <a:lnTo>
                        <a:pt x="1616" y="1369"/>
                      </a:lnTo>
                      <a:lnTo>
                        <a:pt x="1617" y="1366"/>
                      </a:lnTo>
                      <a:lnTo>
                        <a:pt x="1616" y="1365"/>
                      </a:lnTo>
                      <a:lnTo>
                        <a:pt x="1607" y="1360"/>
                      </a:lnTo>
                      <a:lnTo>
                        <a:pt x="1606" y="1360"/>
                      </a:lnTo>
                      <a:lnTo>
                        <a:pt x="1597" y="1361"/>
                      </a:lnTo>
                      <a:lnTo>
                        <a:pt x="1596" y="1362"/>
                      </a:lnTo>
                      <a:lnTo>
                        <a:pt x="1596" y="1364"/>
                      </a:lnTo>
                      <a:lnTo>
                        <a:pt x="1597" y="1365"/>
                      </a:lnTo>
                      <a:lnTo>
                        <a:pt x="1599" y="1365"/>
                      </a:lnTo>
                      <a:lnTo>
                        <a:pt x="1603" y="1367"/>
                      </a:lnTo>
                      <a:lnTo>
                        <a:pt x="1603" y="1372"/>
                      </a:lnTo>
                      <a:lnTo>
                        <a:pt x="1603" y="1374"/>
                      </a:lnTo>
                      <a:lnTo>
                        <a:pt x="1602" y="1378"/>
                      </a:lnTo>
                      <a:lnTo>
                        <a:pt x="1601" y="1379"/>
                      </a:lnTo>
                      <a:lnTo>
                        <a:pt x="1597" y="1379"/>
                      </a:lnTo>
                      <a:lnTo>
                        <a:pt x="1596" y="1378"/>
                      </a:lnTo>
                      <a:lnTo>
                        <a:pt x="1594" y="1371"/>
                      </a:lnTo>
                      <a:lnTo>
                        <a:pt x="1590" y="1369"/>
                      </a:lnTo>
                      <a:lnTo>
                        <a:pt x="1588" y="1365"/>
                      </a:lnTo>
                      <a:lnTo>
                        <a:pt x="1587" y="1365"/>
                      </a:lnTo>
                      <a:lnTo>
                        <a:pt x="1585" y="1366"/>
                      </a:lnTo>
                      <a:lnTo>
                        <a:pt x="1585" y="1367"/>
                      </a:lnTo>
                      <a:lnTo>
                        <a:pt x="1583" y="1370"/>
                      </a:lnTo>
                      <a:lnTo>
                        <a:pt x="1577" y="1365"/>
                      </a:lnTo>
                      <a:lnTo>
                        <a:pt x="1577" y="1362"/>
                      </a:lnTo>
                      <a:lnTo>
                        <a:pt x="1574" y="1360"/>
                      </a:lnTo>
                      <a:lnTo>
                        <a:pt x="1569" y="1360"/>
                      </a:lnTo>
                      <a:lnTo>
                        <a:pt x="1559" y="1362"/>
                      </a:lnTo>
                      <a:lnTo>
                        <a:pt x="1557" y="1362"/>
                      </a:lnTo>
                      <a:lnTo>
                        <a:pt x="1557" y="1364"/>
                      </a:lnTo>
                      <a:lnTo>
                        <a:pt x="1556" y="1366"/>
                      </a:lnTo>
                      <a:lnTo>
                        <a:pt x="1559" y="1369"/>
                      </a:lnTo>
                      <a:lnTo>
                        <a:pt x="1560" y="1371"/>
                      </a:lnTo>
                      <a:lnTo>
                        <a:pt x="1563" y="1374"/>
                      </a:lnTo>
                      <a:lnTo>
                        <a:pt x="1566" y="1381"/>
                      </a:lnTo>
                      <a:lnTo>
                        <a:pt x="1565" y="1383"/>
                      </a:lnTo>
                      <a:lnTo>
                        <a:pt x="1564" y="1384"/>
                      </a:lnTo>
                      <a:lnTo>
                        <a:pt x="1561" y="1384"/>
                      </a:lnTo>
                      <a:lnTo>
                        <a:pt x="1560" y="1383"/>
                      </a:lnTo>
                      <a:lnTo>
                        <a:pt x="1556" y="1383"/>
                      </a:lnTo>
                      <a:lnTo>
                        <a:pt x="1554" y="1384"/>
                      </a:lnTo>
                      <a:lnTo>
                        <a:pt x="1555" y="1384"/>
                      </a:lnTo>
                      <a:lnTo>
                        <a:pt x="1557" y="1386"/>
                      </a:lnTo>
                      <a:lnTo>
                        <a:pt x="1563" y="1389"/>
                      </a:lnTo>
                      <a:lnTo>
                        <a:pt x="1564" y="1388"/>
                      </a:lnTo>
                      <a:lnTo>
                        <a:pt x="1566" y="1390"/>
                      </a:lnTo>
                      <a:lnTo>
                        <a:pt x="1566" y="1392"/>
                      </a:lnTo>
                      <a:lnTo>
                        <a:pt x="1557" y="1390"/>
                      </a:lnTo>
                      <a:lnTo>
                        <a:pt x="1551" y="1389"/>
                      </a:lnTo>
                      <a:lnTo>
                        <a:pt x="1546" y="1389"/>
                      </a:lnTo>
                      <a:lnTo>
                        <a:pt x="1543" y="1390"/>
                      </a:lnTo>
                      <a:lnTo>
                        <a:pt x="1542" y="1393"/>
                      </a:lnTo>
                      <a:lnTo>
                        <a:pt x="1540" y="1395"/>
                      </a:lnTo>
                      <a:lnTo>
                        <a:pt x="1540" y="1393"/>
                      </a:lnTo>
                      <a:lnTo>
                        <a:pt x="1540" y="1390"/>
                      </a:lnTo>
                      <a:lnTo>
                        <a:pt x="1541" y="1390"/>
                      </a:lnTo>
                      <a:lnTo>
                        <a:pt x="1541" y="1389"/>
                      </a:lnTo>
                      <a:lnTo>
                        <a:pt x="1540" y="1389"/>
                      </a:lnTo>
                      <a:lnTo>
                        <a:pt x="1538" y="1389"/>
                      </a:lnTo>
                      <a:lnTo>
                        <a:pt x="1538" y="1390"/>
                      </a:lnTo>
                      <a:lnTo>
                        <a:pt x="1537" y="1394"/>
                      </a:lnTo>
                      <a:lnTo>
                        <a:pt x="1537" y="1397"/>
                      </a:lnTo>
                      <a:lnTo>
                        <a:pt x="1536" y="1399"/>
                      </a:lnTo>
                      <a:lnTo>
                        <a:pt x="1535" y="1399"/>
                      </a:lnTo>
                      <a:lnTo>
                        <a:pt x="1533" y="1399"/>
                      </a:lnTo>
                      <a:lnTo>
                        <a:pt x="1535" y="1395"/>
                      </a:lnTo>
                      <a:lnTo>
                        <a:pt x="1533" y="1395"/>
                      </a:lnTo>
                      <a:lnTo>
                        <a:pt x="1532" y="1394"/>
                      </a:lnTo>
                      <a:lnTo>
                        <a:pt x="1531" y="1395"/>
                      </a:lnTo>
                      <a:lnTo>
                        <a:pt x="1531" y="1397"/>
                      </a:lnTo>
                      <a:lnTo>
                        <a:pt x="1529" y="1398"/>
                      </a:lnTo>
                      <a:lnTo>
                        <a:pt x="1528" y="1398"/>
                      </a:lnTo>
                      <a:lnTo>
                        <a:pt x="1529" y="1389"/>
                      </a:lnTo>
                      <a:lnTo>
                        <a:pt x="1529" y="1388"/>
                      </a:lnTo>
                      <a:lnTo>
                        <a:pt x="1533" y="1383"/>
                      </a:lnTo>
                      <a:lnTo>
                        <a:pt x="1535" y="1383"/>
                      </a:lnTo>
                      <a:lnTo>
                        <a:pt x="1536" y="1383"/>
                      </a:lnTo>
                      <a:lnTo>
                        <a:pt x="1535" y="1381"/>
                      </a:lnTo>
                      <a:lnTo>
                        <a:pt x="1533" y="1380"/>
                      </a:lnTo>
                      <a:lnTo>
                        <a:pt x="1532" y="1380"/>
                      </a:lnTo>
                      <a:lnTo>
                        <a:pt x="1529" y="1381"/>
                      </a:lnTo>
                      <a:lnTo>
                        <a:pt x="1528" y="1383"/>
                      </a:lnTo>
                      <a:lnTo>
                        <a:pt x="1526" y="1386"/>
                      </a:lnTo>
                      <a:lnTo>
                        <a:pt x="1526" y="1388"/>
                      </a:lnTo>
                      <a:lnTo>
                        <a:pt x="1526" y="1389"/>
                      </a:lnTo>
                      <a:lnTo>
                        <a:pt x="1524" y="1389"/>
                      </a:lnTo>
                      <a:lnTo>
                        <a:pt x="1524" y="1390"/>
                      </a:lnTo>
                      <a:lnTo>
                        <a:pt x="1522" y="1392"/>
                      </a:lnTo>
                      <a:lnTo>
                        <a:pt x="1519" y="1394"/>
                      </a:lnTo>
                      <a:lnTo>
                        <a:pt x="1518" y="1394"/>
                      </a:lnTo>
                      <a:lnTo>
                        <a:pt x="1516" y="1392"/>
                      </a:lnTo>
                      <a:lnTo>
                        <a:pt x="1516" y="1390"/>
                      </a:lnTo>
                      <a:lnTo>
                        <a:pt x="1516" y="1389"/>
                      </a:lnTo>
                      <a:lnTo>
                        <a:pt x="1518" y="1388"/>
                      </a:lnTo>
                      <a:lnTo>
                        <a:pt x="1519" y="1386"/>
                      </a:lnTo>
                      <a:lnTo>
                        <a:pt x="1519" y="1385"/>
                      </a:lnTo>
                      <a:lnTo>
                        <a:pt x="1513" y="1381"/>
                      </a:lnTo>
                      <a:lnTo>
                        <a:pt x="1508" y="1385"/>
                      </a:lnTo>
                      <a:lnTo>
                        <a:pt x="1505" y="1385"/>
                      </a:lnTo>
                      <a:lnTo>
                        <a:pt x="1500" y="1383"/>
                      </a:lnTo>
                      <a:lnTo>
                        <a:pt x="1493" y="1379"/>
                      </a:lnTo>
                      <a:lnTo>
                        <a:pt x="1485" y="1375"/>
                      </a:lnTo>
                      <a:lnTo>
                        <a:pt x="1480" y="1374"/>
                      </a:lnTo>
                      <a:lnTo>
                        <a:pt x="1479" y="1372"/>
                      </a:lnTo>
                      <a:lnTo>
                        <a:pt x="1476" y="1372"/>
                      </a:lnTo>
                      <a:lnTo>
                        <a:pt x="1476" y="1374"/>
                      </a:lnTo>
                      <a:lnTo>
                        <a:pt x="1474" y="1375"/>
                      </a:lnTo>
                      <a:lnTo>
                        <a:pt x="1472" y="1376"/>
                      </a:lnTo>
                      <a:lnTo>
                        <a:pt x="1471" y="1378"/>
                      </a:lnTo>
                      <a:lnTo>
                        <a:pt x="1470" y="1379"/>
                      </a:lnTo>
                      <a:lnTo>
                        <a:pt x="1470" y="1378"/>
                      </a:lnTo>
                      <a:lnTo>
                        <a:pt x="1470" y="1372"/>
                      </a:lnTo>
                      <a:lnTo>
                        <a:pt x="1471" y="1371"/>
                      </a:lnTo>
                      <a:lnTo>
                        <a:pt x="1472" y="1370"/>
                      </a:lnTo>
                      <a:lnTo>
                        <a:pt x="1476" y="1367"/>
                      </a:lnTo>
                      <a:lnTo>
                        <a:pt x="1475" y="1366"/>
                      </a:lnTo>
                      <a:lnTo>
                        <a:pt x="1475" y="1365"/>
                      </a:lnTo>
                      <a:lnTo>
                        <a:pt x="1472" y="1365"/>
                      </a:lnTo>
                      <a:lnTo>
                        <a:pt x="1471" y="1365"/>
                      </a:lnTo>
                      <a:lnTo>
                        <a:pt x="1471" y="1369"/>
                      </a:lnTo>
                      <a:lnTo>
                        <a:pt x="1465" y="1378"/>
                      </a:lnTo>
                      <a:lnTo>
                        <a:pt x="1462" y="1379"/>
                      </a:lnTo>
                      <a:lnTo>
                        <a:pt x="1461" y="1379"/>
                      </a:lnTo>
                      <a:lnTo>
                        <a:pt x="1460" y="1379"/>
                      </a:lnTo>
                      <a:lnTo>
                        <a:pt x="1457" y="1380"/>
                      </a:lnTo>
                      <a:lnTo>
                        <a:pt x="1457" y="1383"/>
                      </a:lnTo>
                      <a:lnTo>
                        <a:pt x="1456" y="1385"/>
                      </a:lnTo>
                      <a:lnTo>
                        <a:pt x="1453" y="1385"/>
                      </a:lnTo>
                      <a:lnTo>
                        <a:pt x="1451" y="1386"/>
                      </a:lnTo>
                      <a:lnTo>
                        <a:pt x="1446" y="1388"/>
                      </a:lnTo>
                      <a:lnTo>
                        <a:pt x="1441" y="1386"/>
                      </a:lnTo>
                      <a:lnTo>
                        <a:pt x="1438" y="1385"/>
                      </a:lnTo>
                      <a:lnTo>
                        <a:pt x="1441" y="1381"/>
                      </a:lnTo>
                      <a:lnTo>
                        <a:pt x="1442" y="1381"/>
                      </a:lnTo>
                      <a:lnTo>
                        <a:pt x="1444" y="1383"/>
                      </a:lnTo>
                      <a:lnTo>
                        <a:pt x="1444" y="1384"/>
                      </a:lnTo>
                      <a:lnTo>
                        <a:pt x="1447" y="1384"/>
                      </a:lnTo>
                      <a:lnTo>
                        <a:pt x="1448" y="1384"/>
                      </a:lnTo>
                      <a:lnTo>
                        <a:pt x="1448" y="1383"/>
                      </a:lnTo>
                      <a:lnTo>
                        <a:pt x="1448" y="1381"/>
                      </a:lnTo>
                      <a:lnTo>
                        <a:pt x="1447" y="1379"/>
                      </a:lnTo>
                      <a:lnTo>
                        <a:pt x="1449" y="1378"/>
                      </a:lnTo>
                      <a:lnTo>
                        <a:pt x="1453" y="1372"/>
                      </a:lnTo>
                      <a:lnTo>
                        <a:pt x="1455" y="1371"/>
                      </a:lnTo>
                      <a:lnTo>
                        <a:pt x="1461" y="1369"/>
                      </a:lnTo>
                      <a:lnTo>
                        <a:pt x="1462" y="1369"/>
                      </a:lnTo>
                      <a:lnTo>
                        <a:pt x="1462" y="1365"/>
                      </a:lnTo>
                      <a:lnTo>
                        <a:pt x="1460" y="1361"/>
                      </a:lnTo>
                      <a:lnTo>
                        <a:pt x="1456" y="1356"/>
                      </a:lnTo>
                      <a:lnTo>
                        <a:pt x="1455" y="1355"/>
                      </a:lnTo>
                      <a:lnTo>
                        <a:pt x="1453" y="1355"/>
                      </a:lnTo>
                      <a:lnTo>
                        <a:pt x="1452" y="1356"/>
                      </a:lnTo>
                      <a:lnTo>
                        <a:pt x="1452" y="1357"/>
                      </a:lnTo>
                      <a:lnTo>
                        <a:pt x="1451" y="1360"/>
                      </a:lnTo>
                      <a:lnTo>
                        <a:pt x="1448" y="1360"/>
                      </a:lnTo>
                      <a:lnTo>
                        <a:pt x="1447" y="1360"/>
                      </a:lnTo>
                      <a:lnTo>
                        <a:pt x="1447" y="1358"/>
                      </a:lnTo>
                      <a:lnTo>
                        <a:pt x="1446" y="1356"/>
                      </a:lnTo>
                      <a:lnTo>
                        <a:pt x="1442" y="1353"/>
                      </a:lnTo>
                      <a:lnTo>
                        <a:pt x="1441" y="1353"/>
                      </a:lnTo>
                      <a:lnTo>
                        <a:pt x="1438" y="1353"/>
                      </a:lnTo>
                      <a:lnTo>
                        <a:pt x="1438" y="1355"/>
                      </a:lnTo>
                      <a:lnTo>
                        <a:pt x="1437" y="1355"/>
                      </a:lnTo>
                      <a:lnTo>
                        <a:pt x="1434" y="1358"/>
                      </a:lnTo>
                      <a:lnTo>
                        <a:pt x="1428" y="1358"/>
                      </a:lnTo>
                      <a:lnTo>
                        <a:pt x="1423" y="1358"/>
                      </a:lnTo>
                      <a:lnTo>
                        <a:pt x="1416" y="1356"/>
                      </a:lnTo>
                      <a:lnTo>
                        <a:pt x="1415" y="1353"/>
                      </a:lnTo>
                      <a:lnTo>
                        <a:pt x="1414" y="1352"/>
                      </a:lnTo>
                      <a:lnTo>
                        <a:pt x="1413" y="1348"/>
                      </a:lnTo>
                      <a:lnTo>
                        <a:pt x="1411" y="1348"/>
                      </a:lnTo>
                      <a:lnTo>
                        <a:pt x="1410" y="1348"/>
                      </a:lnTo>
                      <a:lnTo>
                        <a:pt x="1410" y="1350"/>
                      </a:lnTo>
                      <a:lnTo>
                        <a:pt x="1409" y="1355"/>
                      </a:lnTo>
                      <a:lnTo>
                        <a:pt x="1405" y="1356"/>
                      </a:lnTo>
                      <a:lnTo>
                        <a:pt x="1402" y="1356"/>
                      </a:lnTo>
                      <a:lnTo>
                        <a:pt x="1400" y="1357"/>
                      </a:lnTo>
                      <a:lnTo>
                        <a:pt x="1400" y="1358"/>
                      </a:lnTo>
                      <a:lnTo>
                        <a:pt x="1399" y="1360"/>
                      </a:lnTo>
                      <a:lnTo>
                        <a:pt x="1397" y="1360"/>
                      </a:lnTo>
                      <a:lnTo>
                        <a:pt x="1396" y="1361"/>
                      </a:lnTo>
                      <a:lnTo>
                        <a:pt x="1394" y="1361"/>
                      </a:lnTo>
                      <a:lnTo>
                        <a:pt x="1392" y="1361"/>
                      </a:lnTo>
                      <a:lnTo>
                        <a:pt x="1392" y="1360"/>
                      </a:lnTo>
                      <a:lnTo>
                        <a:pt x="1394" y="1357"/>
                      </a:lnTo>
                      <a:lnTo>
                        <a:pt x="1395" y="1355"/>
                      </a:lnTo>
                      <a:lnTo>
                        <a:pt x="1396" y="1350"/>
                      </a:lnTo>
                      <a:lnTo>
                        <a:pt x="1397" y="1348"/>
                      </a:lnTo>
                      <a:lnTo>
                        <a:pt x="1396" y="1348"/>
                      </a:lnTo>
                      <a:lnTo>
                        <a:pt x="1394" y="1348"/>
                      </a:lnTo>
                      <a:lnTo>
                        <a:pt x="1392" y="1348"/>
                      </a:lnTo>
                      <a:lnTo>
                        <a:pt x="1391" y="1348"/>
                      </a:lnTo>
                      <a:lnTo>
                        <a:pt x="1390" y="1346"/>
                      </a:lnTo>
                      <a:lnTo>
                        <a:pt x="1388" y="1344"/>
                      </a:lnTo>
                      <a:lnTo>
                        <a:pt x="1387" y="1344"/>
                      </a:lnTo>
                      <a:lnTo>
                        <a:pt x="1386" y="1343"/>
                      </a:lnTo>
                      <a:lnTo>
                        <a:pt x="1386" y="1344"/>
                      </a:lnTo>
                      <a:lnTo>
                        <a:pt x="1385" y="1346"/>
                      </a:lnTo>
                      <a:lnTo>
                        <a:pt x="1386" y="1347"/>
                      </a:lnTo>
                      <a:lnTo>
                        <a:pt x="1390" y="1351"/>
                      </a:lnTo>
                      <a:lnTo>
                        <a:pt x="1390" y="1352"/>
                      </a:lnTo>
                      <a:lnTo>
                        <a:pt x="1388" y="1353"/>
                      </a:lnTo>
                      <a:lnTo>
                        <a:pt x="1386" y="1355"/>
                      </a:lnTo>
                      <a:lnTo>
                        <a:pt x="1385" y="1356"/>
                      </a:lnTo>
                      <a:lnTo>
                        <a:pt x="1378" y="1352"/>
                      </a:lnTo>
                      <a:lnTo>
                        <a:pt x="1378" y="1351"/>
                      </a:lnTo>
                      <a:lnTo>
                        <a:pt x="1377" y="1347"/>
                      </a:lnTo>
                      <a:lnTo>
                        <a:pt x="1378" y="1346"/>
                      </a:lnTo>
                      <a:lnTo>
                        <a:pt x="1380" y="1346"/>
                      </a:lnTo>
                      <a:lnTo>
                        <a:pt x="1381" y="1346"/>
                      </a:lnTo>
                      <a:lnTo>
                        <a:pt x="1381" y="1344"/>
                      </a:lnTo>
                      <a:lnTo>
                        <a:pt x="1381" y="1342"/>
                      </a:lnTo>
                      <a:lnTo>
                        <a:pt x="1380" y="1342"/>
                      </a:lnTo>
                      <a:lnTo>
                        <a:pt x="1378" y="1339"/>
                      </a:lnTo>
                      <a:lnTo>
                        <a:pt x="1377" y="1339"/>
                      </a:lnTo>
                      <a:lnTo>
                        <a:pt x="1374" y="1339"/>
                      </a:lnTo>
                      <a:lnTo>
                        <a:pt x="1371" y="1342"/>
                      </a:lnTo>
                      <a:lnTo>
                        <a:pt x="1369" y="1342"/>
                      </a:lnTo>
                      <a:lnTo>
                        <a:pt x="1369" y="1343"/>
                      </a:lnTo>
                      <a:lnTo>
                        <a:pt x="1367" y="1343"/>
                      </a:lnTo>
                      <a:lnTo>
                        <a:pt x="1366" y="1343"/>
                      </a:lnTo>
                      <a:lnTo>
                        <a:pt x="1349" y="1341"/>
                      </a:lnTo>
                      <a:lnTo>
                        <a:pt x="1347" y="1339"/>
                      </a:lnTo>
                      <a:lnTo>
                        <a:pt x="1345" y="1337"/>
                      </a:lnTo>
                      <a:lnTo>
                        <a:pt x="1347" y="1337"/>
                      </a:lnTo>
                      <a:lnTo>
                        <a:pt x="1347" y="1336"/>
                      </a:lnTo>
                      <a:lnTo>
                        <a:pt x="1347" y="1333"/>
                      </a:lnTo>
                      <a:lnTo>
                        <a:pt x="1345" y="1333"/>
                      </a:lnTo>
                      <a:lnTo>
                        <a:pt x="1340" y="1331"/>
                      </a:lnTo>
                      <a:lnTo>
                        <a:pt x="1339" y="1332"/>
                      </a:lnTo>
                      <a:lnTo>
                        <a:pt x="1338" y="1331"/>
                      </a:lnTo>
                      <a:lnTo>
                        <a:pt x="1336" y="1329"/>
                      </a:lnTo>
                      <a:lnTo>
                        <a:pt x="1338" y="1327"/>
                      </a:lnTo>
                      <a:lnTo>
                        <a:pt x="1339" y="1327"/>
                      </a:lnTo>
                      <a:lnTo>
                        <a:pt x="1340" y="1327"/>
                      </a:lnTo>
                      <a:lnTo>
                        <a:pt x="1341" y="1325"/>
                      </a:lnTo>
                      <a:lnTo>
                        <a:pt x="1344" y="1323"/>
                      </a:lnTo>
                      <a:lnTo>
                        <a:pt x="1347" y="1320"/>
                      </a:lnTo>
                      <a:lnTo>
                        <a:pt x="1348" y="1319"/>
                      </a:lnTo>
                      <a:lnTo>
                        <a:pt x="1349" y="1319"/>
                      </a:lnTo>
                      <a:lnTo>
                        <a:pt x="1359" y="1317"/>
                      </a:lnTo>
                      <a:lnTo>
                        <a:pt x="1361" y="1315"/>
                      </a:lnTo>
                      <a:lnTo>
                        <a:pt x="1363" y="1314"/>
                      </a:lnTo>
                      <a:lnTo>
                        <a:pt x="1363" y="1313"/>
                      </a:lnTo>
                      <a:lnTo>
                        <a:pt x="1362" y="1310"/>
                      </a:lnTo>
                      <a:lnTo>
                        <a:pt x="1362" y="1309"/>
                      </a:lnTo>
                      <a:lnTo>
                        <a:pt x="1358" y="1306"/>
                      </a:lnTo>
                      <a:lnTo>
                        <a:pt x="1357" y="1305"/>
                      </a:lnTo>
                      <a:lnTo>
                        <a:pt x="1353" y="1303"/>
                      </a:lnTo>
                      <a:lnTo>
                        <a:pt x="1352" y="1303"/>
                      </a:lnTo>
                      <a:lnTo>
                        <a:pt x="1350" y="1304"/>
                      </a:lnTo>
                      <a:lnTo>
                        <a:pt x="1339" y="1308"/>
                      </a:lnTo>
                      <a:lnTo>
                        <a:pt x="1333" y="1315"/>
                      </a:lnTo>
                      <a:lnTo>
                        <a:pt x="1333" y="1317"/>
                      </a:lnTo>
                      <a:lnTo>
                        <a:pt x="1331" y="1318"/>
                      </a:lnTo>
                      <a:lnTo>
                        <a:pt x="1327" y="1319"/>
                      </a:lnTo>
                      <a:lnTo>
                        <a:pt x="1316" y="1322"/>
                      </a:lnTo>
                      <a:lnTo>
                        <a:pt x="1315" y="1322"/>
                      </a:lnTo>
                      <a:lnTo>
                        <a:pt x="1314" y="1322"/>
                      </a:lnTo>
                      <a:lnTo>
                        <a:pt x="1312" y="1322"/>
                      </a:lnTo>
                      <a:lnTo>
                        <a:pt x="1310" y="1323"/>
                      </a:lnTo>
                      <a:lnTo>
                        <a:pt x="1310" y="1324"/>
                      </a:lnTo>
                      <a:lnTo>
                        <a:pt x="1308" y="1324"/>
                      </a:lnTo>
                      <a:lnTo>
                        <a:pt x="1308" y="1325"/>
                      </a:lnTo>
                      <a:lnTo>
                        <a:pt x="1306" y="1325"/>
                      </a:lnTo>
                      <a:lnTo>
                        <a:pt x="1305" y="1325"/>
                      </a:lnTo>
                      <a:lnTo>
                        <a:pt x="1305" y="1322"/>
                      </a:lnTo>
                      <a:lnTo>
                        <a:pt x="1305" y="1320"/>
                      </a:lnTo>
                      <a:lnTo>
                        <a:pt x="1302" y="1318"/>
                      </a:lnTo>
                      <a:lnTo>
                        <a:pt x="1301" y="1318"/>
                      </a:lnTo>
                      <a:lnTo>
                        <a:pt x="1300" y="1318"/>
                      </a:lnTo>
                      <a:lnTo>
                        <a:pt x="1298" y="1324"/>
                      </a:lnTo>
                      <a:lnTo>
                        <a:pt x="1298" y="1328"/>
                      </a:lnTo>
                      <a:lnTo>
                        <a:pt x="1297" y="1331"/>
                      </a:lnTo>
                      <a:lnTo>
                        <a:pt x="1296" y="1332"/>
                      </a:lnTo>
                      <a:lnTo>
                        <a:pt x="1288" y="1331"/>
                      </a:lnTo>
                      <a:lnTo>
                        <a:pt x="1287" y="1325"/>
                      </a:lnTo>
                      <a:lnTo>
                        <a:pt x="1288" y="1323"/>
                      </a:lnTo>
                      <a:lnTo>
                        <a:pt x="1291" y="1322"/>
                      </a:lnTo>
                      <a:lnTo>
                        <a:pt x="1291" y="1320"/>
                      </a:lnTo>
                      <a:lnTo>
                        <a:pt x="1288" y="1319"/>
                      </a:lnTo>
                      <a:lnTo>
                        <a:pt x="1284" y="1320"/>
                      </a:lnTo>
                      <a:lnTo>
                        <a:pt x="1283" y="1320"/>
                      </a:lnTo>
                      <a:lnTo>
                        <a:pt x="1282" y="1322"/>
                      </a:lnTo>
                      <a:lnTo>
                        <a:pt x="1282" y="1323"/>
                      </a:lnTo>
                      <a:lnTo>
                        <a:pt x="1280" y="1325"/>
                      </a:lnTo>
                      <a:lnTo>
                        <a:pt x="1280" y="1327"/>
                      </a:lnTo>
                      <a:lnTo>
                        <a:pt x="1277" y="1328"/>
                      </a:lnTo>
                      <a:lnTo>
                        <a:pt x="1274" y="1327"/>
                      </a:lnTo>
                      <a:lnTo>
                        <a:pt x="1274" y="1325"/>
                      </a:lnTo>
                      <a:lnTo>
                        <a:pt x="1273" y="1324"/>
                      </a:lnTo>
                      <a:lnTo>
                        <a:pt x="1274" y="1323"/>
                      </a:lnTo>
                      <a:lnTo>
                        <a:pt x="1270" y="1320"/>
                      </a:lnTo>
                      <a:lnTo>
                        <a:pt x="1268" y="1319"/>
                      </a:lnTo>
                      <a:lnTo>
                        <a:pt x="1267" y="1315"/>
                      </a:lnTo>
                      <a:lnTo>
                        <a:pt x="1267" y="1313"/>
                      </a:lnTo>
                      <a:lnTo>
                        <a:pt x="1267" y="1310"/>
                      </a:lnTo>
                      <a:lnTo>
                        <a:pt x="1268" y="1308"/>
                      </a:lnTo>
                      <a:lnTo>
                        <a:pt x="1269" y="1308"/>
                      </a:lnTo>
                      <a:lnTo>
                        <a:pt x="1270" y="1308"/>
                      </a:lnTo>
                      <a:lnTo>
                        <a:pt x="1273" y="1309"/>
                      </a:lnTo>
                      <a:lnTo>
                        <a:pt x="1273" y="1310"/>
                      </a:lnTo>
                      <a:lnTo>
                        <a:pt x="1273" y="1311"/>
                      </a:lnTo>
                      <a:lnTo>
                        <a:pt x="1273" y="1313"/>
                      </a:lnTo>
                      <a:lnTo>
                        <a:pt x="1274" y="1311"/>
                      </a:lnTo>
                      <a:lnTo>
                        <a:pt x="1275" y="1308"/>
                      </a:lnTo>
                      <a:lnTo>
                        <a:pt x="1274" y="1305"/>
                      </a:lnTo>
                      <a:lnTo>
                        <a:pt x="1275" y="1303"/>
                      </a:lnTo>
                      <a:lnTo>
                        <a:pt x="1277" y="1301"/>
                      </a:lnTo>
                      <a:lnTo>
                        <a:pt x="1278" y="1300"/>
                      </a:lnTo>
                      <a:lnTo>
                        <a:pt x="1279" y="1296"/>
                      </a:lnTo>
                      <a:lnTo>
                        <a:pt x="1280" y="1296"/>
                      </a:lnTo>
                      <a:lnTo>
                        <a:pt x="1280" y="1289"/>
                      </a:lnTo>
                      <a:lnTo>
                        <a:pt x="1278" y="1286"/>
                      </a:lnTo>
                      <a:lnTo>
                        <a:pt x="1277" y="1286"/>
                      </a:lnTo>
                      <a:lnTo>
                        <a:pt x="1275" y="1286"/>
                      </a:lnTo>
                      <a:lnTo>
                        <a:pt x="1274" y="1286"/>
                      </a:lnTo>
                      <a:lnTo>
                        <a:pt x="1270" y="1287"/>
                      </a:lnTo>
                      <a:lnTo>
                        <a:pt x="1269" y="1289"/>
                      </a:lnTo>
                      <a:lnTo>
                        <a:pt x="1268" y="1290"/>
                      </a:lnTo>
                      <a:lnTo>
                        <a:pt x="1268" y="1291"/>
                      </a:lnTo>
                      <a:lnTo>
                        <a:pt x="1267" y="1292"/>
                      </a:lnTo>
                      <a:lnTo>
                        <a:pt x="1268" y="1294"/>
                      </a:lnTo>
                      <a:lnTo>
                        <a:pt x="1269" y="1295"/>
                      </a:lnTo>
                      <a:lnTo>
                        <a:pt x="1269" y="1297"/>
                      </a:lnTo>
                      <a:lnTo>
                        <a:pt x="1268" y="1303"/>
                      </a:lnTo>
                      <a:lnTo>
                        <a:pt x="1267" y="1303"/>
                      </a:lnTo>
                      <a:lnTo>
                        <a:pt x="1267" y="1304"/>
                      </a:lnTo>
                      <a:lnTo>
                        <a:pt x="1267" y="1303"/>
                      </a:lnTo>
                      <a:lnTo>
                        <a:pt x="1265" y="1303"/>
                      </a:lnTo>
                      <a:lnTo>
                        <a:pt x="1263" y="1305"/>
                      </a:lnTo>
                      <a:lnTo>
                        <a:pt x="1260" y="1309"/>
                      </a:lnTo>
                      <a:lnTo>
                        <a:pt x="1259" y="1314"/>
                      </a:lnTo>
                      <a:lnTo>
                        <a:pt x="1255" y="1318"/>
                      </a:lnTo>
                      <a:lnTo>
                        <a:pt x="1255" y="1317"/>
                      </a:lnTo>
                      <a:lnTo>
                        <a:pt x="1255" y="1314"/>
                      </a:lnTo>
                      <a:lnTo>
                        <a:pt x="1254" y="1311"/>
                      </a:lnTo>
                      <a:lnTo>
                        <a:pt x="1251" y="1310"/>
                      </a:lnTo>
                      <a:lnTo>
                        <a:pt x="1250" y="1310"/>
                      </a:lnTo>
                      <a:lnTo>
                        <a:pt x="1249" y="1310"/>
                      </a:lnTo>
                      <a:lnTo>
                        <a:pt x="1249" y="1311"/>
                      </a:lnTo>
                      <a:lnTo>
                        <a:pt x="1247" y="1313"/>
                      </a:lnTo>
                      <a:lnTo>
                        <a:pt x="1242" y="1313"/>
                      </a:lnTo>
                      <a:lnTo>
                        <a:pt x="1240" y="1310"/>
                      </a:lnTo>
                      <a:lnTo>
                        <a:pt x="1239" y="1309"/>
                      </a:lnTo>
                      <a:lnTo>
                        <a:pt x="1237" y="1308"/>
                      </a:lnTo>
                      <a:lnTo>
                        <a:pt x="1237" y="1304"/>
                      </a:lnTo>
                      <a:lnTo>
                        <a:pt x="1239" y="1297"/>
                      </a:lnTo>
                      <a:lnTo>
                        <a:pt x="1240" y="1296"/>
                      </a:lnTo>
                      <a:lnTo>
                        <a:pt x="1241" y="1296"/>
                      </a:lnTo>
                      <a:lnTo>
                        <a:pt x="1241" y="1295"/>
                      </a:lnTo>
                      <a:lnTo>
                        <a:pt x="1242" y="1294"/>
                      </a:lnTo>
                      <a:lnTo>
                        <a:pt x="1244" y="1290"/>
                      </a:lnTo>
                      <a:lnTo>
                        <a:pt x="1242" y="1285"/>
                      </a:lnTo>
                      <a:lnTo>
                        <a:pt x="1242" y="1284"/>
                      </a:lnTo>
                      <a:lnTo>
                        <a:pt x="1240" y="1282"/>
                      </a:lnTo>
                      <a:lnTo>
                        <a:pt x="1237" y="1281"/>
                      </a:lnTo>
                      <a:lnTo>
                        <a:pt x="1235" y="1281"/>
                      </a:lnTo>
                      <a:lnTo>
                        <a:pt x="1232" y="1281"/>
                      </a:lnTo>
                      <a:lnTo>
                        <a:pt x="1230" y="1282"/>
                      </a:lnTo>
                      <a:lnTo>
                        <a:pt x="1230" y="1284"/>
                      </a:lnTo>
                      <a:lnTo>
                        <a:pt x="1228" y="1285"/>
                      </a:lnTo>
                      <a:lnTo>
                        <a:pt x="1230" y="1287"/>
                      </a:lnTo>
                      <a:lnTo>
                        <a:pt x="1231" y="1289"/>
                      </a:lnTo>
                      <a:lnTo>
                        <a:pt x="1232" y="1295"/>
                      </a:lnTo>
                      <a:lnTo>
                        <a:pt x="1232" y="1297"/>
                      </a:lnTo>
                      <a:lnTo>
                        <a:pt x="1231" y="1300"/>
                      </a:lnTo>
                      <a:lnTo>
                        <a:pt x="1228" y="1300"/>
                      </a:lnTo>
                      <a:lnTo>
                        <a:pt x="1221" y="1300"/>
                      </a:lnTo>
                      <a:lnTo>
                        <a:pt x="1214" y="1300"/>
                      </a:lnTo>
                      <a:lnTo>
                        <a:pt x="1209" y="1297"/>
                      </a:lnTo>
                      <a:lnTo>
                        <a:pt x="1206" y="1297"/>
                      </a:lnTo>
                      <a:lnTo>
                        <a:pt x="1203" y="1297"/>
                      </a:lnTo>
                      <a:lnTo>
                        <a:pt x="1202" y="1301"/>
                      </a:lnTo>
                      <a:lnTo>
                        <a:pt x="1202" y="1304"/>
                      </a:lnTo>
                      <a:lnTo>
                        <a:pt x="1207" y="1308"/>
                      </a:lnTo>
                      <a:lnTo>
                        <a:pt x="1211" y="1308"/>
                      </a:lnTo>
                      <a:lnTo>
                        <a:pt x="1212" y="1310"/>
                      </a:lnTo>
                      <a:lnTo>
                        <a:pt x="1211" y="1315"/>
                      </a:lnTo>
                      <a:lnTo>
                        <a:pt x="1209" y="1320"/>
                      </a:lnTo>
                      <a:lnTo>
                        <a:pt x="1209" y="1323"/>
                      </a:lnTo>
                      <a:lnTo>
                        <a:pt x="1208" y="1323"/>
                      </a:lnTo>
                      <a:lnTo>
                        <a:pt x="1206" y="1322"/>
                      </a:lnTo>
                      <a:lnTo>
                        <a:pt x="1206" y="1319"/>
                      </a:lnTo>
                      <a:lnTo>
                        <a:pt x="1207" y="1317"/>
                      </a:lnTo>
                      <a:lnTo>
                        <a:pt x="1204" y="1314"/>
                      </a:lnTo>
                      <a:lnTo>
                        <a:pt x="1203" y="1314"/>
                      </a:lnTo>
                      <a:lnTo>
                        <a:pt x="1199" y="1310"/>
                      </a:lnTo>
                      <a:lnTo>
                        <a:pt x="1200" y="1306"/>
                      </a:lnTo>
                      <a:lnTo>
                        <a:pt x="1202" y="1304"/>
                      </a:lnTo>
                      <a:lnTo>
                        <a:pt x="1200" y="1303"/>
                      </a:lnTo>
                      <a:lnTo>
                        <a:pt x="1199" y="1301"/>
                      </a:lnTo>
                      <a:lnTo>
                        <a:pt x="1198" y="1301"/>
                      </a:lnTo>
                      <a:lnTo>
                        <a:pt x="1195" y="1301"/>
                      </a:lnTo>
                      <a:lnTo>
                        <a:pt x="1194" y="1303"/>
                      </a:lnTo>
                      <a:lnTo>
                        <a:pt x="1189" y="1306"/>
                      </a:lnTo>
                      <a:lnTo>
                        <a:pt x="1188" y="1305"/>
                      </a:lnTo>
                      <a:lnTo>
                        <a:pt x="1186" y="1305"/>
                      </a:lnTo>
                      <a:lnTo>
                        <a:pt x="1180" y="1304"/>
                      </a:lnTo>
                      <a:lnTo>
                        <a:pt x="1179" y="1304"/>
                      </a:lnTo>
                      <a:lnTo>
                        <a:pt x="1176" y="1299"/>
                      </a:lnTo>
                      <a:lnTo>
                        <a:pt x="1172" y="1295"/>
                      </a:lnTo>
                      <a:lnTo>
                        <a:pt x="1170" y="1292"/>
                      </a:lnTo>
                      <a:lnTo>
                        <a:pt x="1167" y="1290"/>
                      </a:lnTo>
                      <a:lnTo>
                        <a:pt x="1162" y="1286"/>
                      </a:lnTo>
                      <a:lnTo>
                        <a:pt x="1156" y="1281"/>
                      </a:lnTo>
                      <a:lnTo>
                        <a:pt x="1150" y="1278"/>
                      </a:lnTo>
                      <a:lnTo>
                        <a:pt x="1146" y="1277"/>
                      </a:lnTo>
                      <a:lnTo>
                        <a:pt x="1143" y="1277"/>
                      </a:lnTo>
                      <a:lnTo>
                        <a:pt x="1137" y="1278"/>
                      </a:lnTo>
                      <a:lnTo>
                        <a:pt x="1136" y="1278"/>
                      </a:lnTo>
                      <a:lnTo>
                        <a:pt x="1133" y="1281"/>
                      </a:lnTo>
                      <a:lnTo>
                        <a:pt x="1133" y="1282"/>
                      </a:lnTo>
                      <a:lnTo>
                        <a:pt x="1132" y="1282"/>
                      </a:lnTo>
                      <a:lnTo>
                        <a:pt x="1131" y="1282"/>
                      </a:lnTo>
                      <a:lnTo>
                        <a:pt x="1124" y="1282"/>
                      </a:lnTo>
                      <a:lnTo>
                        <a:pt x="1122" y="1282"/>
                      </a:lnTo>
                      <a:lnTo>
                        <a:pt x="1119" y="1281"/>
                      </a:lnTo>
                      <a:lnTo>
                        <a:pt x="1118" y="1280"/>
                      </a:lnTo>
                      <a:lnTo>
                        <a:pt x="1115" y="1277"/>
                      </a:lnTo>
                      <a:lnTo>
                        <a:pt x="1114" y="1277"/>
                      </a:lnTo>
                      <a:lnTo>
                        <a:pt x="1110" y="1276"/>
                      </a:lnTo>
                      <a:lnTo>
                        <a:pt x="1106" y="1271"/>
                      </a:lnTo>
                      <a:lnTo>
                        <a:pt x="1105" y="1268"/>
                      </a:lnTo>
                      <a:lnTo>
                        <a:pt x="1103" y="1264"/>
                      </a:lnTo>
                      <a:lnTo>
                        <a:pt x="1104" y="1261"/>
                      </a:lnTo>
                      <a:lnTo>
                        <a:pt x="1106" y="1256"/>
                      </a:lnTo>
                      <a:lnTo>
                        <a:pt x="1108" y="1254"/>
                      </a:lnTo>
                      <a:lnTo>
                        <a:pt x="1108" y="1252"/>
                      </a:lnTo>
                      <a:lnTo>
                        <a:pt x="1108" y="1250"/>
                      </a:lnTo>
                      <a:lnTo>
                        <a:pt x="1112" y="1247"/>
                      </a:lnTo>
                      <a:lnTo>
                        <a:pt x="1114" y="1245"/>
                      </a:lnTo>
                      <a:lnTo>
                        <a:pt x="1115" y="1245"/>
                      </a:lnTo>
                      <a:lnTo>
                        <a:pt x="1120" y="1248"/>
                      </a:lnTo>
                      <a:lnTo>
                        <a:pt x="1125" y="1249"/>
                      </a:lnTo>
                      <a:lnTo>
                        <a:pt x="1127" y="1250"/>
                      </a:lnTo>
                      <a:lnTo>
                        <a:pt x="1129" y="1250"/>
                      </a:lnTo>
                      <a:lnTo>
                        <a:pt x="1141" y="1245"/>
                      </a:lnTo>
                      <a:lnTo>
                        <a:pt x="1148" y="1242"/>
                      </a:lnTo>
                      <a:lnTo>
                        <a:pt x="1151" y="1240"/>
                      </a:lnTo>
                      <a:lnTo>
                        <a:pt x="1153" y="1239"/>
                      </a:lnTo>
                      <a:lnTo>
                        <a:pt x="1155" y="1238"/>
                      </a:lnTo>
                      <a:lnTo>
                        <a:pt x="1160" y="1238"/>
                      </a:lnTo>
                      <a:lnTo>
                        <a:pt x="1164" y="1239"/>
                      </a:lnTo>
                      <a:lnTo>
                        <a:pt x="1165" y="1244"/>
                      </a:lnTo>
                      <a:lnTo>
                        <a:pt x="1165" y="1245"/>
                      </a:lnTo>
                      <a:lnTo>
                        <a:pt x="1165" y="1247"/>
                      </a:lnTo>
                      <a:lnTo>
                        <a:pt x="1167" y="1248"/>
                      </a:lnTo>
                      <a:lnTo>
                        <a:pt x="1174" y="1249"/>
                      </a:lnTo>
                      <a:lnTo>
                        <a:pt x="1178" y="1249"/>
                      </a:lnTo>
                      <a:lnTo>
                        <a:pt x="1181" y="1250"/>
                      </a:lnTo>
                      <a:lnTo>
                        <a:pt x="1183" y="1252"/>
                      </a:lnTo>
                      <a:lnTo>
                        <a:pt x="1184" y="1253"/>
                      </a:lnTo>
                      <a:lnTo>
                        <a:pt x="1185" y="1254"/>
                      </a:lnTo>
                      <a:lnTo>
                        <a:pt x="1189" y="1254"/>
                      </a:lnTo>
                      <a:lnTo>
                        <a:pt x="1190" y="1254"/>
                      </a:lnTo>
                      <a:lnTo>
                        <a:pt x="1194" y="1254"/>
                      </a:lnTo>
                      <a:lnTo>
                        <a:pt x="1197" y="1254"/>
                      </a:lnTo>
                      <a:lnTo>
                        <a:pt x="1198" y="1254"/>
                      </a:lnTo>
                      <a:lnTo>
                        <a:pt x="1198" y="1256"/>
                      </a:lnTo>
                      <a:lnTo>
                        <a:pt x="1199" y="1256"/>
                      </a:lnTo>
                      <a:lnTo>
                        <a:pt x="1202" y="1257"/>
                      </a:lnTo>
                      <a:lnTo>
                        <a:pt x="1203" y="1258"/>
                      </a:lnTo>
                      <a:lnTo>
                        <a:pt x="1204" y="1258"/>
                      </a:lnTo>
                      <a:lnTo>
                        <a:pt x="1206" y="1261"/>
                      </a:lnTo>
                      <a:lnTo>
                        <a:pt x="1209" y="1264"/>
                      </a:lnTo>
                      <a:lnTo>
                        <a:pt x="1213" y="1267"/>
                      </a:lnTo>
                      <a:lnTo>
                        <a:pt x="1216" y="1270"/>
                      </a:lnTo>
                      <a:lnTo>
                        <a:pt x="1213" y="1271"/>
                      </a:lnTo>
                      <a:lnTo>
                        <a:pt x="1213" y="1272"/>
                      </a:lnTo>
                      <a:lnTo>
                        <a:pt x="1213" y="1278"/>
                      </a:lnTo>
                      <a:lnTo>
                        <a:pt x="1213" y="1280"/>
                      </a:lnTo>
                      <a:lnTo>
                        <a:pt x="1213" y="1281"/>
                      </a:lnTo>
                      <a:lnTo>
                        <a:pt x="1212" y="1284"/>
                      </a:lnTo>
                      <a:lnTo>
                        <a:pt x="1211" y="1287"/>
                      </a:lnTo>
                      <a:lnTo>
                        <a:pt x="1209" y="1289"/>
                      </a:lnTo>
                      <a:lnTo>
                        <a:pt x="1208" y="1289"/>
                      </a:lnTo>
                      <a:lnTo>
                        <a:pt x="1206" y="1290"/>
                      </a:lnTo>
                      <a:lnTo>
                        <a:pt x="1206" y="1291"/>
                      </a:lnTo>
                      <a:lnTo>
                        <a:pt x="1207" y="1291"/>
                      </a:lnTo>
                      <a:lnTo>
                        <a:pt x="1211" y="1292"/>
                      </a:lnTo>
                      <a:lnTo>
                        <a:pt x="1212" y="1292"/>
                      </a:lnTo>
                      <a:lnTo>
                        <a:pt x="1214" y="1291"/>
                      </a:lnTo>
                      <a:lnTo>
                        <a:pt x="1214" y="1289"/>
                      </a:lnTo>
                      <a:lnTo>
                        <a:pt x="1214" y="1287"/>
                      </a:lnTo>
                      <a:lnTo>
                        <a:pt x="1217" y="1286"/>
                      </a:lnTo>
                      <a:lnTo>
                        <a:pt x="1218" y="1286"/>
                      </a:lnTo>
                      <a:lnTo>
                        <a:pt x="1219" y="1289"/>
                      </a:lnTo>
                      <a:lnTo>
                        <a:pt x="1222" y="1290"/>
                      </a:lnTo>
                      <a:lnTo>
                        <a:pt x="1222" y="1289"/>
                      </a:lnTo>
                      <a:lnTo>
                        <a:pt x="1223" y="1284"/>
                      </a:lnTo>
                      <a:lnTo>
                        <a:pt x="1227" y="1278"/>
                      </a:lnTo>
                      <a:lnTo>
                        <a:pt x="1231" y="1273"/>
                      </a:lnTo>
                      <a:lnTo>
                        <a:pt x="1230" y="1273"/>
                      </a:lnTo>
                      <a:lnTo>
                        <a:pt x="1231" y="1273"/>
                      </a:lnTo>
                      <a:lnTo>
                        <a:pt x="1231" y="1272"/>
                      </a:lnTo>
                      <a:lnTo>
                        <a:pt x="1232" y="1272"/>
                      </a:lnTo>
                      <a:lnTo>
                        <a:pt x="1236" y="1272"/>
                      </a:lnTo>
                      <a:lnTo>
                        <a:pt x="1240" y="1273"/>
                      </a:lnTo>
                      <a:lnTo>
                        <a:pt x="1244" y="1275"/>
                      </a:lnTo>
                      <a:lnTo>
                        <a:pt x="1246" y="1276"/>
                      </a:lnTo>
                      <a:lnTo>
                        <a:pt x="1247" y="1277"/>
                      </a:lnTo>
                      <a:lnTo>
                        <a:pt x="1247" y="1278"/>
                      </a:lnTo>
                      <a:lnTo>
                        <a:pt x="1249" y="1280"/>
                      </a:lnTo>
                      <a:lnTo>
                        <a:pt x="1253" y="1284"/>
                      </a:lnTo>
                      <a:lnTo>
                        <a:pt x="1256" y="1286"/>
                      </a:lnTo>
                      <a:lnTo>
                        <a:pt x="1259" y="1285"/>
                      </a:lnTo>
                      <a:lnTo>
                        <a:pt x="1261" y="1284"/>
                      </a:lnTo>
                      <a:lnTo>
                        <a:pt x="1264" y="1282"/>
                      </a:lnTo>
                      <a:lnTo>
                        <a:pt x="1263" y="1281"/>
                      </a:lnTo>
                      <a:lnTo>
                        <a:pt x="1261" y="1281"/>
                      </a:lnTo>
                      <a:lnTo>
                        <a:pt x="1261" y="1280"/>
                      </a:lnTo>
                      <a:lnTo>
                        <a:pt x="1261" y="1278"/>
                      </a:lnTo>
                      <a:lnTo>
                        <a:pt x="1264" y="1278"/>
                      </a:lnTo>
                      <a:lnTo>
                        <a:pt x="1273" y="1281"/>
                      </a:lnTo>
                      <a:lnTo>
                        <a:pt x="1274" y="1281"/>
                      </a:lnTo>
                      <a:lnTo>
                        <a:pt x="1275" y="1281"/>
                      </a:lnTo>
                      <a:lnTo>
                        <a:pt x="1278" y="1281"/>
                      </a:lnTo>
                      <a:lnTo>
                        <a:pt x="1282" y="1280"/>
                      </a:lnTo>
                      <a:lnTo>
                        <a:pt x="1287" y="1277"/>
                      </a:lnTo>
                      <a:lnTo>
                        <a:pt x="1292" y="1276"/>
                      </a:lnTo>
                      <a:lnTo>
                        <a:pt x="1296" y="1276"/>
                      </a:lnTo>
                      <a:lnTo>
                        <a:pt x="1298" y="1276"/>
                      </a:lnTo>
                      <a:lnTo>
                        <a:pt x="1300" y="1276"/>
                      </a:lnTo>
                      <a:lnTo>
                        <a:pt x="1308" y="1275"/>
                      </a:lnTo>
                      <a:lnTo>
                        <a:pt x="1317" y="1272"/>
                      </a:lnTo>
                      <a:lnTo>
                        <a:pt x="1321" y="1271"/>
                      </a:lnTo>
                      <a:lnTo>
                        <a:pt x="1326" y="1270"/>
                      </a:lnTo>
                      <a:lnTo>
                        <a:pt x="1330" y="1271"/>
                      </a:lnTo>
                      <a:lnTo>
                        <a:pt x="1334" y="1271"/>
                      </a:lnTo>
                      <a:lnTo>
                        <a:pt x="1339" y="1271"/>
                      </a:lnTo>
                      <a:lnTo>
                        <a:pt x="1340" y="1270"/>
                      </a:lnTo>
                      <a:lnTo>
                        <a:pt x="1348" y="1271"/>
                      </a:lnTo>
                      <a:lnTo>
                        <a:pt x="1354" y="1271"/>
                      </a:lnTo>
                      <a:lnTo>
                        <a:pt x="1358" y="1271"/>
                      </a:lnTo>
                      <a:lnTo>
                        <a:pt x="1362" y="1270"/>
                      </a:lnTo>
                      <a:lnTo>
                        <a:pt x="1363" y="1271"/>
                      </a:lnTo>
                      <a:lnTo>
                        <a:pt x="1364" y="1271"/>
                      </a:lnTo>
                      <a:lnTo>
                        <a:pt x="1368" y="1273"/>
                      </a:lnTo>
                      <a:lnTo>
                        <a:pt x="1373" y="1275"/>
                      </a:lnTo>
                      <a:lnTo>
                        <a:pt x="1377" y="1276"/>
                      </a:lnTo>
                      <a:lnTo>
                        <a:pt x="1385" y="1280"/>
                      </a:lnTo>
                      <a:lnTo>
                        <a:pt x="1388" y="1282"/>
                      </a:lnTo>
                      <a:lnTo>
                        <a:pt x="1395" y="1284"/>
                      </a:lnTo>
                      <a:lnTo>
                        <a:pt x="1395" y="1285"/>
                      </a:lnTo>
                      <a:lnTo>
                        <a:pt x="1394" y="1287"/>
                      </a:lnTo>
                      <a:lnTo>
                        <a:pt x="1395" y="1290"/>
                      </a:lnTo>
                      <a:lnTo>
                        <a:pt x="1396" y="1290"/>
                      </a:lnTo>
                      <a:lnTo>
                        <a:pt x="1401" y="1295"/>
                      </a:lnTo>
                      <a:lnTo>
                        <a:pt x="1401" y="1296"/>
                      </a:lnTo>
                      <a:lnTo>
                        <a:pt x="1402" y="1297"/>
                      </a:lnTo>
                      <a:lnTo>
                        <a:pt x="1405" y="1297"/>
                      </a:lnTo>
                      <a:lnTo>
                        <a:pt x="1414" y="1299"/>
                      </a:lnTo>
                      <a:lnTo>
                        <a:pt x="1415" y="1300"/>
                      </a:lnTo>
                      <a:lnTo>
                        <a:pt x="1415" y="1306"/>
                      </a:lnTo>
                      <a:lnTo>
                        <a:pt x="1413" y="1308"/>
                      </a:lnTo>
                      <a:lnTo>
                        <a:pt x="1411" y="1310"/>
                      </a:lnTo>
                      <a:lnTo>
                        <a:pt x="1411" y="1309"/>
                      </a:lnTo>
                      <a:lnTo>
                        <a:pt x="1410" y="1308"/>
                      </a:lnTo>
                      <a:lnTo>
                        <a:pt x="1405" y="1306"/>
                      </a:lnTo>
                      <a:lnTo>
                        <a:pt x="1401" y="1309"/>
                      </a:lnTo>
                      <a:lnTo>
                        <a:pt x="1400" y="1311"/>
                      </a:lnTo>
                      <a:lnTo>
                        <a:pt x="1399" y="1313"/>
                      </a:lnTo>
                      <a:lnTo>
                        <a:pt x="1399" y="1314"/>
                      </a:lnTo>
                      <a:lnTo>
                        <a:pt x="1399" y="1325"/>
                      </a:lnTo>
                      <a:lnTo>
                        <a:pt x="1402" y="1325"/>
                      </a:lnTo>
                      <a:lnTo>
                        <a:pt x="1404" y="1328"/>
                      </a:lnTo>
                      <a:lnTo>
                        <a:pt x="1405" y="1333"/>
                      </a:lnTo>
                      <a:lnTo>
                        <a:pt x="1405" y="1332"/>
                      </a:lnTo>
                      <a:lnTo>
                        <a:pt x="1406" y="1332"/>
                      </a:lnTo>
                      <a:lnTo>
                        <a:pt x="1406" y="1331"/>
                      </a:lnTo>
                      <a:lnTo>
                        <a:pt x="1406" y="1329"/>
                      </a:lnTo>
                      <a:lnTo>
                        <a:pt x="1405" y="1328"/>
                      </a:lnTo>
                      <a:lnTo>
                        <a:pt x="1405" y="1324"/>
                      </a:lnTo>
                      <a:lnTo>
                        <a:pt x="1405" y="1323"/>
                      </a:lnTo>
                      <a:lnTo>
                        <a:pt x="1410" y="1317"/>
                      </a:lnTo>
                      <a:lnTo>
                        <a:pt x="1413" y="1317"/>
                      </a:lnTo>
                      <a:lnTo>
                        <a:pt x="1414" y="1319"/>
                      </a:lnTo>
                      <a:lnTo>
                        <a:pt x="1416" y="1322"/>
                      </a:lnTo>
                      <a:lnTo>
                        <a:pt x="1420" y="1324"/>
                      </a:lnTo>
                      <a:lnTo>
                        <a:pt x="1422" y="1324"/>
                      </a:lnTo>
                      <a:lnTo>
                        <a:pt x="1422" y="1325"/>
                      </a:lnTo>
                      <a:lnTo>
                        <a:pt x="1423" y="1327"/>
                      </a:lnTo>
                      <a:lnTo>
                        <a:pt x="1424" y="1327"/>
                      </a:lnTo>
                      <a:lnTo>
                        <a:pt x="1423" y="1331"/>
                      </a:lnTo>
                      <a:lnTo>
                        <a:pt x="1422" y="1332"/>
                      </a:lnTo>
                      <a:lnTo>
                        <a:pt x="1420" y="1336"/>
                      </a:lnTo>
                      <a:lnTo>
                        <a:pt x="1424" y="1338"/>
                      </a:lnTo>
                      <a:lnTo>
                        <a:pt x="1424" y="1341"/>
                      </a:lnTo>
                      <a:lnTo>
                        <a:pt x="1425" y="1344"/>
                      </a:lnTo>
                      <a:lnTo>
                        <a:pt x="1427" y="1344"/>
                      </a:lnTo>
                      <a:lnTo>
                        <a:pt x="1428" y="1344"/>
                      </a:lnTo>
                      <a:lnTo>
                        <a:pt x="1428" y="1343"/>
                      </a:lnTo>
                      <a:lnTo>
                        <a:pt x="1428" y="1341"/>
                      </a:lnTo>
                      <a:lnTo>
                        <a:pt x="1428" y="1339"/>
                      </a:lnTo>
                      <a:lnTo>
                        <a:pt x="1429" y="1338"/>
                      </a:lnTo>
                      <a:lnTo>
                        <a:pt x="1432" y="1339"/>
                      </a:lnTo>
                      <a:lnTo>
                        <a:pt x="1434" y="1337"/>
                      </a:lnTo>
                      <a:lnTo>
                        <a:pt x="1432" y="1334"/>
                      </a:lnTo>
                      <a:lnTo>
                        <a:pt x="1430" y="1329"/>
                      </a:lnTo>
                      <a:lnTo>
                        <a:pt x="1430" y="1327"/>
                      </a:lnTo>
                      <a:lnTo>
                        <a:pt x="1428" y="1323"/>
                      </a:lnTo>
                      <a:lnTo>
                        <a:pt x="1427" y="1319"/>
                      </a:lnTo>
                      <a:lnTo>
                        <a:pt x="1429" y="1318"/>
                      </a:lnTo>
                      <a:lnTo>
                        <a:pt x="1430" y="1317"/>
                      </a:lnTo>
                      <a:lnTo>
                        <a:pt x="1430" y="1315"/>
                      </a:lnTo>
                      <a:lnTo>
                        <a:pt x="1430" y="1314"/>
                      </a:lnTo>
                      <a:lnTo>
                        <a:pt x="1430" y="1313"/>
                      </a:lnTo>
                      <a:lnTo>
                        <a:pt x="1429" y="1313"/>
                      </a:lnTo>
                      <a:lnTo>
                        <a:pt x="1428" y="1313"/>
                      </a:lnTo>
                      <a:lnTo>
                        <a:pt x="1430" y="1311"/>
                      </a:lnTo>
                      <a:lnTo>
                        <a:pt x="1439" y="1309"/>
                      </a:lnTo>
                      <a:lnTo>
                        <a:pt x="1441" y="1309"/>
                      </a:lnTo>
                      <a:lnTo>
                        <a:pt x="1446" y="1306"/>
                      </a:lnTo>
                      <a:lnTo>
                        <a:pt x="1452" y="1301"/>
                      </a:lnTo>
                      <a:lnTo>
                        <a:pt x="1456" y="1299"/>
                      </a:lnTo>
                      <a:lnTo>
                        <a:pt x="1458" y="1297"/>
                      </a:lnTo>
                      <a:lnTo>
                        <a:pt x="1461" y="1296"/>
                      </a:lnTo>
                      <a:lnTo>
                        <a:pt x="1463" y="1296"/>
                      </a:lnTo>
                      <a:lnTo>
                        <a:pt x="1465" y="1296"/>
                      </a:lnTo>
                      <a:lnTo>
                        <a:pt x="1469" y="1296"/>
                      </a:lnTo>
                      <a:lnTo>
                        <a:pt x="1472" y="1296"/>
                      </a:lnTo>
                      <a:lnTo>
                        <a:pt x="1475" y="1295"/>
                      </a:lnTo>
                      <a:lnTo>
                        <a:pt x="1476" y="1295"/>
                      </a:lnTo>
                      <a:lnTo>
                        <a:pt x="1480" y="1294"/>
                      </a:lnTo>
                      <a:lnTo>
                        <a:pt x="1485" y="1296"/>
                      </a:lnTo>
                      <a:lnTo>
                        <a:pt x="1490" y="1296"/>
                      </a:lnTo>
                      <a:lnTo>
                        <a:pt x="1493" y="1296"/>
                      </a:lnTo>
                      <a:lnTo>
                        <a:pt x="1496" y="1296"/>
                      </a:lnTo>
                      <a:lnTo>
                        <a:pt x="1507" y="1295"/>
                      </a:lnTo>
                      <a:lnTo>
                        <a:pt x="1508" y="1295"/>
                      </a:lnTo>
                      <a:lnTo>
                        <a:pt x="1519" y="1297"/>
                      </a:lnTo>
                      <a:lnTo>
                        <a:pt x="1527" y="1299"/>
                      </a:lnTo>
                      <a:lnTo>
                        <a:pt x="1532" y="1301"/>
                      </a:lnTo>
                      <a:lnTo>
                        <a:pt x="1537" y="1303"/>
                      </a:lnTo>
                      <a:lnTo>
                        <a:pt x="1540" y="1304"/>
                      </a:lnTo>
                      <a:lnTo>
                        <a:pt x="1545" y="1303"/>
                      </a:lnTo>
                      <a:lnTo>
                        <a:pt x="1546" y="1301"/>
                      </a:lnTo>
                      <a:lnTo>
                        <a:pt x="1547" y="1301"/>
                      </a:lnTo>
                      <a:lnTo>
                        <a:pt x="1555" y="1301"/>
                      </a:lnTo>
                      <a:lnTo>
                        <a:pt x="1559" y="1303"/>
                      </a:lnTo>
                      <a:lnTo>
                        <a:pt x="1560" y="1303"/>
                      </a:lnTo>
                      <a:lnTo>
                        <a:pt x="1564" y="1303"/>
                      </a:lnTo>
                      <a:lnTo>
                        <a:pt x="1565" y="1303"/>
                      </a:lnTo>
                      <a:lnTo>
                        <a:pt x="1571" y="1303"/>
                      </a:lnTo>
                      <a:lnTo>
                        <a:pt x="1570" y="1303"/>
                      </a:lnTo>
                      <a:lnTo>
                        <a:pt x="1570" y="1305"/>
                      </a:lnTo>
                      <a:lnTo>
                        <a:pt x="1570" y="1308"/>
                      </a:lnTo>
                      <a:lnTo>
                        <a:pt x="1571" y="1309"/>
                      </a:lnTo>
                      <a:lnTo>
                        <a:pt x="1571" y="1310"/>
                      </a:lnTo>
                      <a:lnTo>
                        <a:pt x="1571" y="1311"/>
                      </a:lnTo>
                      <a:lnTo>
                        <a:pt x="1574" y="1315"/>
                      </a:lnTo>
                      <a:lnTo>
                        <a:pt x="1580" y="1319"/>
                      </a:lnTo>
                      <a:lnTo>
                        <a:pt x="1583" y="1318"/>
                      </a:lnTo>
                      <a:lnTo>
                        <a:pt x="1585" y="1315"/>
                      </a:lnTo>
                      <a:lnTo>
                        <a:pt x="1585" y="1313"/>
                      </a:lnTo>
                      <a:lnTo>
                        <a:pt x="1589" y="1305"/>
                      </a:lnTo>
                      <a:lnTo>
                        <a:pt x="1594" y="1301"/>
                      </a:lnTo>
                      <a:lnTo>
                        <a:pt x="1599" y="1297"/>
                      </a:lnTo>
                      <a:lnTo>
                        <a:pt x="1602" y="1296"/>
                      </a:lnTo>
                      <a:lnTo>
                        <a:pt x="1615" y="1291"/>
                      </a:lnTo>
                      <a:lnTo>
                        <a:pt x="1622" y="1290"/>
                      </a:lnTo>
                      <a:lnTo>
                        <a:pt x="1630" y="1287"/>
                      </a:lnTo>
                      <a:lnTo>
                        <a:pt x="1631" y="1287"/>
                      </a:lnTo>
                      <a:lnTo>
                        <a:pt x="1640" y="1289"/>
                      </a:lnTo>
                      <a:lnTo>
                        <a:pt x="1646" y="1290"/>
                      </a:lnTo>
                      <a:lnTo>
                        <a:pt x="1653" y="1290"/>
                      </a:lnTo>
                      <a:lnTo>
                        <a:pt x="1654" y="1289"/>
                      </a:lnTo>
                      <a:lnTo>
                        <a:pt x="1654" y="1290"/>
                      </a:lnTo>
                      <a:lnTo>
                        <a:pt x="1655" y="1290"/>
                      </a:lnTo>
                      <a:lnTo>
                        <a:pt x="1657" y="1290"/>
                      </a:lnTo>
                      <a:lnTo>
                        <a:pt x="1659" y="1290"/>
                      </a:lnTo>
                      <a:lnTo>
                        <a:pt x="1663" y="1287"/>
                      </a:lnTo>
                      <a:lnTo>
                        <a:pt x="1665" y="1286"/>
                      </a:lnTo>
                      <a:lnTo>
                        <a:pt x="1678" y="1286"/>
                      </a:lnTo>
                      <a:lnTo>
                        <a:pt x="1679" y="1286"/>
                      </a:lnTo>
                      <a:lnTo>
                        <a:pt x="1683" y="1287"/>
                      </a:lnTo>
                      <a:lnTo>
                        <a:pt x="1684" y="1287"/>
                      </a:lnTo>
                      <a:lnTo>
                        <a:pt x="1683" y="1289"/>
                      </a:lnTo>
                      <a:lnTo>
                        <a:pt x="1682" y="1290"/>
                      </a:lnTo>
                      <a:lnTo>
                        <a:pt x="1681" y="1295"/>
                      </a:lnTo>
                      <a:lnTo>
                        <a:pt x="1682" y="1297"/>
                      </a:lnTo>
                      <a:lnTo>
                        <a:pt x="1683" y="1299"/>
                      </a:lnTo>
                      <a:lnTo>
                        <a:pt x="1686" y="1296"/>
                      </a:lnTo>
                      <a:lnTo>
                        <a:pt x="1687" y="1296"/>
                      </a:lnTo>
                      <a:lnTo>
                        <a:pt x="1690" y="1290"/>
                      </a:lnTo>
                      <a:lnTo>
                        <a:pt x="1692" y="1287"/>
                      </a:lnTo>
                      <a:lnTo>
                        <a:pt x="1691" y="1286"/>
                      </a:lnTo>
                      <a:lnTo>
                        <a:pt x="1690" y="1285"/>
                      </a:lnTo>
                      <a:lnTo>
                        <a:pt x="1687" y="1284"/>
                      </a:lnTo>
                      <a:lnTo>
                        <a:pt x="1688" y="1280"/>
                      </a:lnTo>
                      <a:lnTo>
                        <a:pt x="1695" y="1272"/>
                      </a:lnTo>
                      <a:lnTo>
                        <a:pt x="1700" y="1270"/>
                      </a:lnTo>
                      <a:lnTo>
                        <a:pt x="1709" y="1262"/>
                      </a:lnTo>
                      <a:lnTo>
                        <a:pt x="1716" y="1254"/>
                      </a:lnTo>
                      <a:lnTo>
                        <a:pt x="1721" y="1248"/>
                      </a:lnTo>
                      <a:lnTo>
                        <a:pt x="1726" y="1244"/>
                      </a:lnTo>
                      <a:lnTo>
                        <a:pt x="1730" y="1240"/>
                      </a:lnTo>
                      <a:lnTo>
                        <a:pt x="1733" y="1240"/>
                      </a:lnTo>
                      <a:lnTo>
                        <a:pt x="1735" y="1239"/>
                      </a:lnTo>
                      <a:lnTo>
                        <a:pt x="1735" y="1240"/>
                      </a:lnTo>
                      <a:lnTo>
                        <a:pt x="1737" y="1240"/>
                      </a:lnTo>
                      <a:lnTo>
                        <a:pt x="1742" y="1244"/>
                      </a:lnTo>
                      <a:lnTo>
                        <a:pt x="1744" y="1243"/>
                      </a:lnTo>
                      <a:lnTo>
                        <a:pt x="1748" y="1242"/>
                      </a:lnTo>
                      <a:lnTo>
                        <a:pt x="1748" y="1239"/>
                      </a:lnTo>
                      <a:lnTo>
                        <a:pt x="1747" y="1239"/>
                      </a:lnTo>
                      <a:lnTo>
                        <a:pt x="1744" y="1239"/>
                      </a:lnTo>
                      <a:lnTo>
                        <a:pt x="1743" y="1238"/>
                      </a:lnTo>
                      <a:lnTo>
                        <a:pt x="1743" y="1231"/>
                      </a:lnTo>
                      <a:lnTo>
                        <a:pt x="1743" y="1229"/>
                      </a:lnTo>
                      <a:lnTo>
                        <a:pt x="1744" y="1225"/>
                      </a:lnTo>
                      <a:lnTo>
                        <a:pt x="1745" y="1224"/>
                      </a:lnTo>
                      <a:lnTo>
                        <a:pt x="1752" y="1219"/>
                      </a:lnTo>
                      <a:lnTo>
                        <a:pt x="1753" y="1217"/>
                      </a:lnTo>
                      <a:lnTo>
                        <a:pt x="1759" y="1214"/>
                      </a:lnTo>
                      <a:lnTo>
                        <a:pt x="1761" y="1212"/>
                      </a:lnTo>
                      <a:lnTo>
                        <a:pt x="1763" y="1211"/>
                      </a:lnTo>
                      <a:lnTo>
                        <a:pt x="1768" y="1211"/>
                      </a:lnTo>
                      <a:lnTo>
                        <a:pt x="1768" y="1212"/>
                      </a:lnTo>
                      <a:lnTo>
                        <a:pt x="1770" y="1212"/>
                      </a:lnTo>
                      <a:lnTo>
                        <a:pt x="1772" y="1212"/>
                      </a:lnTo>
                      <a:lnTo>
                        <a:pt x="1775" y="1211"/>
                      </a:lnTo>
                      <a:lnTo>
                        <a:pt x="1779" y="1209"/>
                      </a:lnTo>
                      <a:lnTo>
                        <a:pt x="1780" y="1209"/>
                      </a:lnTo>
                      <a:lnTo>
                        <a:pt x="1781" y="1209"/>
                      </a:lnTo>
                      <a:lnTo>
                        <a:pt x="1787" y="1207"/>
                      </a:lnTo>
                      <a:lnTo>
                        <a:pt x="1796" y="1207"/>
                      </a:lnTo>
                      <a:lnTo>
                        <a:pt x="1798" y="1206"/>
                      </a:lnTo>
                      <a:lnTo>
                        <a:pt x="1806" y="1200"/>
                      </a:lnTo>
                      <a:lnTo>
                        <a:pt x="1809" y="1198"/>
                      </a:lnTo>
                      <a:lnTo>
                        <a:pt x="1809" y="1197"/>
                      </a:lnTo>
                      <a:lnTo>
                        <a:pt x="1810" y="1195"/>
                      </a:lnTo>
                      <a:lnTo>
                        <a:pt x="1812" y="1195"/>
                      </a:lnTo>
                      <a:lnTo>
                        <a:pt x="1813" y="1195"/>
                      </a:lnTo>
                      <a:lnTo>
                        <a:pt x="1814" y="1195"/>
                      </a:lnTo>
                      <a:lnTo>
                        <a:pt x="1815" y="1193"/>
                      </a:lnTo>
                      <a:lnTo>
                        <a:pt x="1818" y="1189"/>
                      </a:lnTo>
                      <a:lnTo>
                        <a:pt x="1817" y="1186"/>
                      </a:lnTo>
                      <a:lnTo>
                        <a:pt x="1815" y="1187"/>
                      </a:lnTo>
                      <a:lnTo>
                        <a:pt x="1813" y="1189"/>
                      </a:lnTo>
                      <a:lnTo>
                        <a:pt x="1809" y="1191"/>
                      </a:lnTo>
                      <a:lnTo>
                        <a:pt x="1805" y="1191"/>
                      </a:lnTo>
                      <a:lnTo>
                        <a:pt x="1801" y="1191"/>
                      </a:lnTo>
                      <a:lnTo>
                        <a:pt x="1800" y="1189"/>
                      </a:lnTo>
                      <a:lnTo>
                        <a:pt x="1799" y="1189"/>
                      </a:lnTo>
                      <a:lnTo>
                        <a:pt x="1798" y="1189"/>
                      </a:lnTo>
                      <a:lnTo>
                        <a:pt x="1796" y="1188"/>
                      </a:lnTo>
                      <a:lnTo>
                        <a:pt x="1791" y="1187"/>
                      </a:lnTo>
                      <a:lnTo>
                        <a:pt x="1785" y="1187"/>
                      </a:lnTo>
                      <a:lnTo>
                        <a:pt x="1782" y="1184"/>
                      </a:lnTo>
                      <a:lnTo>
                        <a:pt x="1780" y="1184"/>
                      </a:lnTo>
                      <a:lnTo>
                        <a:pt x="1779" y="1184"/>
                      </a:lnTo>
                      <a:lnTo>
                        <a:pt x="1777" y="1186"/>
                      </a:lnTo>
                      <a:lnTo>
                        <a:pt x="1768" y="1182"/>
                      </a:lnTo>
                      <a:lnTo>
                        <a:pt x="1767" y="1182"/>
                      </a:lnTo>
                      <a:lnTo>
                        <a:pt x="1765" y="1182"/>
                      </a:lnTo>
                      <a:lnTo>
                        <a:pt x="1761" y="1181"/>
                      </a:lnTo>
                      <a:lnTo>
                        <a:pt x="1757" y="1181"/>
                      </a:lnTo>
                      <a:lnTo>
                        <a:pt x="1748" y="1178"/>
                      </a:lnTo>
                      <a:lnTo>
                        <a:pt x="1745" y="1178"/>
                      </a:lnTo>
                      <a:lnTo>
                        <a:pt x="1742" y="1177"/>
                      </a:lnTo>
                      <a:lnTo>
                        <a:pt x="1739" y="1175"/>
                      </a:lnTo>
                      <a:lnTo>
                        <a:pt x="1737" y="1174"/>
                      </a:lnTo>
                      <a:lnTo>
                        <a:pt x="1737" y="1173"/>
                      </a:lnTo>
                      <a:lnTo>
                        <a:pt x="1735" y="1172"/>
                      </a:lnTo>
                      <a:lnTo>
                        <a:pt x="1735" y="1169"/>
                      </a:lnTo>
                      <a:lnTo>
                        <a:pt x="1734" y="1167"/>
                      </a:lnTo>
                      <a:lnTo>
                        <a:pt x="1734" y="1164"/>
                      </a:lnTo>
                      <a:lnTo>
                        <a:pt x="1734" y="1163"/>
                      </a:lnTo>
                      <a:lnTo>
                        <a:pt x="1735" y="1163"/>
                      </a:lnTo>
                      <a:lnTo>
                        <a:pt x="1735" y="1162"/>
                      </a:lnTo>
                      <a:lnTo>
                        <a:pt x="1738" y="1159"/>
                      </a:lnTo>
                      <a:lnTo>
                        <a:pt x="1738" y="1158"/>
                      </a:lnTo>
                      <a:lnTo>
                        <a:pt x="1738" y="1155"/>
                      </a:lnTo>
                      <a:lnTo>
                        <a:pt x="1738" y="1153"/>
                      </a:lnTo>
                      <a:lnTo>
                        <a:pt x="1738" y="1151"/>
                      </a:lnTo>
                      <a:lnTo>
                        <a:pt x="1737" y="1149"/>
                      </a:lnTo>
                      <a:lnTo>
                        <a:pt x="1734" y="1146"/>
                      </a:lnTo>
                      <a:lnTo>
                        <a:pt x="1734" y="1145"/>
                      </a:lnTo>
                      <a:lnTo>
                        <a:pt x="1734" y="1144"/>
                      </a:lnTo>
                      <a:lnTo>
                        <a:pt x="1734" y="1142"/>
                      </a:lnTo>
                      <a:lnTo>
                        <a:pt x="1734" y="1141"/>
                      </a:lnTo>
                      <a:lnTo>
                        <a:pt x="1737" y="1139"/>
                      </a:lnTo>
                      <a:lnTo>
                        <a:pt x="1738" y="1137"/>
                      </a:lnTo>
                      <a:lnTo>
                        <a:pt x="1739" y="1136"/>
                      </a:lnTo>
                      <a:lnTo>
                        <a:pt x="1739" y="1132"/>
                      </a:lnTo>
                      <a:lnTo>
                        <a:pt x="1739" y="1131"/>
                      </a:lnTo>
                      <a:lnTo>
                        <a:pt x="1732" y="1131"/>
                      </a:lnTo>
                      <a:lnTo>
                        <a:pt x="1732" y="1130"/>
                      </a:lnTo>
                      <a:lnTo>
                        <a:pt x="1730" y="1130"/>
                      </a:lnTo>
                      <a:lnTo>
                        <a:pt x="1729" y="1130"/>
                      </a:lnTo>
                      <a:lnTo>
                        <a:pt x="1724" y="1134"/>
                      </a:lnTo>
                      <a:lnTo>
                        <a:pt x="1723" y="1135"/>
                      </a:lnTo>
                      <a:lnTo>
                        <a:pt x="1723" y="1137"/>
                      </a:lnTo>
                      <a:lnTo>
                        <a:pt x="1721" y="1139"/>
                      </a:lnTo>
                      <a:lnTo>
                        <a:pt x="1720" y="1139"/>
                      </a:lnTo>
                      <a:lnTo>
                        <a:pt x="1718" y="1140"/>
                      </a:lnTo>
                      <a:lnTo>
                        <a:pt x="1716" y="1140"/>
                      </a:lnTo>
                      <a:lnTo>
                        <a:pt x="1715" y="1139"/>
                      </a:lnTo>
                      <a:lnTo>
                        <a:pt x="1712" y="1141"/>
                      </a:lnTo>
                      <a:lnTo>
                        <a:pt x="1709" y="1149"/>
                      </a:lnTo>
                      <a:lnTo>
                        <a:pt x="1706" y="1158"/>
                      </a:lnTo>
                      <a:lnTo>
                        <a:pt x="1704" y="1164"/>
                      </a:lnTo>
                      <a:lnTo>
                        <a:pt x="1704" y="1165"/>
                      </a:lnTo>
                      <a:lnTo>
                        <a:pt x="1693" y="1169"/>
                      </a:lnTo>
                      <a:lnTo>
                        <a:pt x="1691" y="1169"/>
                      </a:lnTo>
                      <a:lnTo>
                        <a:pt x="1688" y="1168"/>
                      </a:lnTo>
                      <a:lnTo>
                        <a:pt x="1688" y="1167"/>
                      </a:lnTo>
                      <a:lnTo>
                        <a:pt x="1686" y="1164"/>
                      </a:lnTo>
                      <a:lnTo>
                        <a:pt x="1683" y="1159"/>
                      </a:lnTo>
                      <a:lnTo>
                        <a:pt x="1683" y="1158"/>
                      </a:lnTo>
                      <a:lnTo>
                        <a:pt x="1683" y="1155"/>
                      </a:lnTo>
                      <a:lnTo>
                        <a:pt x="1687" y="1141"/>
                      </a:lnTo>
                      <a:lnTo>
                        <a:pt x="1688" y="1134"/>
                      </a:lnTo>
                      <a:lnTo>
                        <a:pt x="1692" y="1118"/>
                      </a:lnTo>
                      <a:lnTo>
                        <a:pt x="1693" y="1115"/>
                      </a:lnTo>
                      <a:lnTo>
                        <a:pt x="1692" y="1109"/>
                      </a:lnTo>
                      <a:lnTo>
                        <a:pt x="1692" y="1104"/>
                      </a:lnTo>
                      <a:lnTo>
                        <a:pt x="1692" y="1103"/>
                      </a:lnTo>
                      <a:lnTo>
                        <a:pt x="1691" y="1102"/>
                      </a:lnTo>
                      <a:lnTo>
                        <a:pt x="1690" y="1101"/>
                      </a:lnTo>
                      <a:lnTo>
                        <a:pt x="1687" y="1098"/>
                      </a:lnTo>
                      <a:lnTo>
                        <a:pt x="1692" y="1095"/>
                      </a:lnTo>
                      <a:lnTo>
                        <a:pt x="1693" y="1095"/>
                      </a:lnTo>
                      <a:lnTo>
                        <a:pt x="1695" y="1095"/>
                      </a:lnTo>
                      <a:lnTo>
                        <a:pt x="1695" y="1093"/>
                      </a:lnTo>
                      <a:lnTo>
                        <a:pt x="1695" y="1092"/>
                      </a:lnTo>
                      <a:lnTo>
                        <a:pt x="1695" y="1089"/>
                      </a:lnTo>
                      <a:lnTo>
                        <a:pt x="1693" y="1089"/>
                      </a:lnTo>
                      <a:lnTo>
                        <a:pt x="1692" y="1088"/>
                      </a:lnTo>
                      <a:lnTo>
                        <a:pt x="1691" y="1088"/>
                      </a:lnTo>
                      <a:lnTo>
                        <a:pt x="1691" y="1087"/>
                      </a:lnTo>
                      <a:lnTo>
                        <a:pt x="1690" y="1087"/>
                      </a:lnTo>
                      <a:lnTo>
                        <a:pt x="1683" y="1093"/>
                      </a:lnTo>
                      <a:lnTo>
                        <a:pt x="1681" y="1090"/>
                      </a:lnTo>
                      <a:lnTo>
                        <a:pt x="1679" y="1094"/>
                      </a:lnTo>
                      <a:lnTo>
                        <a:pt x="1677" y="1095"/>
                      </a:lnTo>
                      <a:lnTo>
                        <a:pt x="1671" y="1093"/>
                      </a:lnTo>
                      <a:lnTo>
                        <a:pt x="1672" y="1084"/>
                      </a:lnTo>
                      <a:lnTo>
                        <a:pt x="1674" y="1083"/>
                      </a:lnTo>
                      <a:lnTo>
                        <a:pt x="1672" y="1078"/>
                      </a:lnTo>
                      <a:lnTo>
                        <a:pt x="1668" y="1079"/>
                      </a:lnTo>
                      <a:lnTo>
                        <a:pt x="1665" y="1076"/>
                      </a:lnTo>
                      <a:lnTo>
                        <a:pt x="1669" y="1071"/>
                      </a:lnTo>
                      <a:lnTo>
                        <a:pt x="1665" y="1070"/>
                      </a:lnTo>
                      <a:lnTo>
                        <a:pt x="1665" y="1064"/>
                      </a:lnTo>
                      <a:lnTo>
                        <a:pt x="1664" y="1062"/>
                      </a:lnTo>
                      <a:lnTo>
                        <a:pt x="1671" y="1061"/>
                      </a:lnTo>
                      <a:lnTo>
                        <a:pt x="1674" y="1052"/>
                      </a:lnTo>
                      <a:lnTo>
                        <a:pt x="1663" y="1050"/>
                      </a:lnTo>
                      <a:lnTo>
                        <a:pt x="1651" y="1048"/>
                      </a:lnTo>
                      <a:lnTo>
                        <a:pt x="1643" y="1048"/>
                      </a:lnTo>
                      <a:lnTo>
                        <a:pt x="1631" y="1054"/>
                      </a:lnTo>
                      <a:lnTo>
                        <a:pt x="1635" y="1047"/>
                      </a:lnTo>
                      <a:lnTo>
                        <a:pt x="1627" y="1045"/>
                      </a:lnTo>
                      <a:lnTo>
                        <a:pt x="1625" y="1043"/>
                      </a:lnTo>
                      <a:lnTo>
                        <a:pt x="1620" y="1043"/>
                      </a:lnTo>
                      <a:lnTo>
                        <a:pt x="1613" y="1043"/>
                      </a:lnTo>
                      <a:lnTo>
                        <a:pt x="1603" y="1041"/>
                      </a:lnTo>
                      <a:lnTo>
                        <a:pt x="1602" y="1041"/>
                      </a:lnTo>
                      <a:lnTo>
                        <a:pt x="1598" y="1042"/>
                      </a:lnTo>
                      <a:lnTo>
                        <a:pt x="1596" y="1046"/>
                      </a:lnTo>
                      <a:lnTo>
                        <a:pt x="1587" y="1043"/>
                      </a:lnTo>
                      <a:lnTo>
                        <a:pt x="1583" y="1043"/>
                      </a:lnTo>
                      <a:lnTo>
                        <a:pt x="1579" y="1042"/>
                      </a:lnTo>
                      <a:lnTo>
                        <a:pt x="1574" y="1042"/>
                      </a:lnTo>
                      <a:lnTo>
                        <a:pt x="1570" y="1041"/>
                      </a:lnTo>
                      <a:lnTo>
                        <a:pt x="1573" y="1037"/>
                      </a:lnTo>
                      <a:lnTo>
                        <a:pt x="1571" y="1029"/>
                      </a:lnTo>
                      <a:lnTo>
                        <a:pt x="1561" y="1023"/>
                      </a:lnTo>
                      <a:lnTo>
                        <a:pt x="1559" y="1015"/>
                      </a:lnTo>
                      <a:lnTo>
                        <a:pt x="1569" y="1019"/>
                      </a:lnTo>
                      <a:lnTo>
                        <a:pt x="1569" y="1024"/>
                      </a:lnTo>
                      <a:lnTo>
                        <a:pt x="1573" y="1026"/>
                      </a:lnTo>
                      <a:lnTo>
                        <a:pt x="1577" y="1023"/>
                      </a:lnTo>
                      <a:lnTo>
                        <a:pt x="1585" y="1020"/>
                      </a:lnTo>
                      <a:lnTo>
                        <a:pt x="1590" y="1017"/>
                      </a:lnTo>
                      <a:lnTo>
                        <a:pt x="1601" y="1004"/>
                      </a:lnTo>
                      <a:lnTo>
                        <a:pt x="1606" y="994"/>
                      </a:lnTo>
                      <a:lnTo>
                        <a:pt x="1606" y="980"/>
                      </a:lnTo>
                      <a:lnTo>
                        <a:pt x="1611" y="968"/>
                      </a:lnTo>
                      <a:lnTo>
                        <a:pt x="1615" y="966"/>
                      </a:lnTo>
                      <a:lnTo>
                        <a:pt x="1616" y="972"/>
                      </a:lnTo>
                      <a:lnTo>
                        <a:pt x="1622" y="962"/>
                      </a:lnTo>
                      <a:lnTo>
                        <a:pt x="1627" y="962"/>
                      </a:lnTo>
                      <a:lnTo>
                        <a:pt x="1632" y="962"/>
                      </a:lnTo>
                      <a:lnTo>
                        <a:pt x="1634" y="962"/>
                      </a:lnTo>
                      <a:lnTo>
                        <a:pt x="1639" y="959"/>
                      </a:lnTo>
                      <a:lnTo>
                        <a:pt x="1640" y="962"/>
                      </a:lnTo>
                      <a:lnTo>
                        <a:pt x="1644" y="961"/>
                      </a:lnTo>
                      <a:lnTo>
                        <a:pt x="1646" y="953"/>
                      </a:lnTo>
                      <a:lnTo>
                        <a:pt x="1649" y="942"/>
                      </a:lnTo>
                      <a:lnTo>
                        <a:pt x="1654" y="932"/>
                      </a:lnTo>
                      <a:lnTo>
                        <a:pt x="1657" y="920"/>
                      </a:lnTo>
                      <a:lnTo>
                        <a:pt x="1657" y="912"/>
                      </a:lnTo>
                      <a:lnTo>
                        <a:pt x="1662" y="906"/>
                      </a:lnTo>
                      <a:lnTo>
                        <a:pt x="1662" y="905"/>
                      </a:lnTo>
                      <a:lnTo>
                        <a:pt x="1662" y="904"/>
                      </a:lnTo>
                      <a:lnTo>
                        <a:pt x="1662" y="902"/>
                      </a:lnTo>
                      <a:lnTo>
                        <a:pt x="1662" y="900"/>
                      </a:lnTo>
                      <a:lnTo>
                        <a:pt x="1662" y="898"/>
                      </a:lnTo>
                      <a:lnTo>
                        <a:pt x="1663" y="896"/>
                      </a:lnTo>
                      <a:lnTo>
                        <a:pt x="1664" y="892"/>
                      </a:lnTo>
                      <a:lnTo>
                        <a:pt x="1665" y="890"/>
                      </a:lnTo>
                      <a:lnTo>
                        <a:pt x="1667" y="888"/>
                      </a:lnTo>
                      <a:lnTo>
                        <a:pt x="1668" y="888"/>
                      </a:lnTo>
                      <a:lnTo>
                        <a:pt x="1671" y="887"/>
                      </a:lnTo>
                      <a:lnTo>
                        <a:pt x="1673" y="886"/>
                      </a:lnTo>
                      <a:lnTo>
                        <a:pt x="1674" y="885"/>
                      </a:lnTo>
                      <a:lnTo>
                        <a:pt x="1674" y="882"/>
                      </a:lnTo>
                      <a:lnTo>
                        <a:pt x="1673" y="881"/>
                      </a:lnTo>
                      <a:lnTo>
                        <a:pt x="1672" y="881"/>
                      </a:lnTo>
                      <a:lnTo>
                        <a:pt x="1672" y="882"/>
                      </a:lnTo>
                      <a:lnTo>
                        <a:pt x="1671" y="882"/>
                      </a:lnTo>
                      <a:lnTo>
                        <a:pt x="1667" y="883"/>
                      </a:lnTo>
                      <a:lnTo>
                        <a:pt x="1667" y="885"/>
                      </a:lnTo>
                      <a:lnTo>
                        <a:pt x="1665" y="885"/>
                      </a:lnTo>
                      <a:lnTo>
                        <a:pt x="1664" y="885"/>
                      </a:lnTo>
                      <a:lnTo>
                        <a:pt x="1664" y="883"/>
                      </a:lnTo>
                      <a:lnTo>
                        <a:pt x="1665" y="878"/>
                      </a:lnTo>
                      <a:lnTo>
                        <a:pt x="1667" y="877"/>
                      </a:lnTo>
                      <a:lnTo>
                        <a:pt x="1668" y="876"/>
                      </a:lnTo>
                      <a:lnTo>
                        <a:pt x="1667" y="874"/>
                      </a:lnTo>
                      <a:lnTo>
                        <a:pt x="1665" y="873"/>
                      </a:lnTo>
                      <a:lnTo>
                        <a:pt x="1664" y="873"/>
                      </a:lnTo>
                      <a:lnTo>
                        <a:pt x="1662" y="874"/>
                      </a:lnTo>
                      <a:lnTo>
                        <a:pt x="1660" y="874"/>
                      </a:lnTo>
                      <a:lnTo>
                        <a:pt x="1658" y="876"/>
                      </a:lnTo>
                      <a:lnTo>
                        <a:pt x="1658" y="877"/>
                      </a:lnTo>
                      <a:lnTo>
                        <a:pt x="1657" y="879"/>
                      </a:lnTo>
                      <a:lnTo>
                        <a:pt x="1653" y="883"/>
                      </a:lnTo>
                      <a:lnTo>
                        <a:pt x="1648" y="886"/>
                      </a:lnTo>
                      <a:lnTo>
                        <a:pt x="1646" y="886"/>
                      </a:lnTo>
                      <a:lnTo>
                        <a:pt x="1643" y="885"/>
                      </a:lnTo>
                      <a:lnTo>
                        <a:pt x="1641" y="883"/>
                      </a:lnTo>
                      <a:lnTo>
                        <a:pt x="1640" y="883"/>
                      </a:lnTo>
                      <a:lnTo>
                        <a:pt x="1639" y="881"/>
                      </a:lnTo>
                      <a:lnTo>
                        <a:pt x="1636" y="879"/>
                      </a:lnTo>
                      <a:lnTo>
                        <a:pt x="1635" y="879"/>
                      </a:lnTo>
                      <a:lnTo>
                        <a:pt x="1634" y="879"/>
                      </a:lnTo>
                      <a:lnTo>
                        <a:pt x="1630" y="878"/>
                      </a:lnTo>
                      <a:lnTo>
                        <a:pt x="1625" y="877"/>
                      </a:lnTo>
                      <a:lnTo>
                        <a:pt x="1621" y="876"/>
                      </a:lnTo>
                      <a:lnTo>
                        <a:pt x="1616" y="876"/>
                      </a:lnTo>
                      <a:lnTo>
                        <a:pt x="1611" y="874"/>
                      </a:lnTo>
                      <a:lnTo>
                        <a:pt x="1607" y="873"/>
                      </a:lnTo>
                      <a:lnTo>
                        <a:pt x="1598" y="868"/>
                      </a:lnTo>
                      <a:lnTo>
                        <a:pt x="1596" y="867"/>
                      </a:lnTo>
                      <a:lnTo>
                        <a:pt x="1587" y="862"/>
                      </a:lnTo>
                      <a:lnTo>
                        <a:pt x="1583" y="858"/>
                      </a:lnTo>
                      <a:lnTo>
                        <a:pt x="1580" y="857"/>
                      </a:lnTo>
                      <a:lnTo>
                        <a:pt x="1578" y="854"/>
                      </a:lnTo>
                      <a:lnTo>
                        <a:pt x="1571" y="846"/>
                      </a:lnTo>
                      <a:lnTo>
                        <a:pt x="1568" y="839"/>
                      </a:lnTo>
                      <a:lnTo>
                        <a:pt x="1566" y="836"/>
                      </a:lnTo>
                      <a:lnTo>
                        <a:pt x="1566" y="835"/>
                      </a:lnTo>
                      <a:lnTo>
                        <a:pt x="1566" y="832"/>
                      </a:lnTo>
                      <a:lnTo>
                        <a:pt x="1569" y="826"/>
                      </a:lnTo>
                      <a:lnTo>
                        <a:pt x="1570" y="825"/>
                      </a:lnTo>
                      <a:lnTo>
                        <a:pt x="1570" y="824"/>
                      </a:lnTo>
                      <a:lnTo>
                        <a:pt x="1571" y="824"/>
                      </a:lnTo>
                      <a:lnTo>
                        <a:pt x="1574" y="824"/>
                      </a:lnTo>
                      <a:lnTo>
                        <a:pt x="1575" y="825"/>
                      </a:lnTo>
                      <a:lnTo>
                        <a:pt x="1577" y="825"/>
                      </a:lnTo>
                      <a:lnTo>
                        <a:pt x="1578" y="822"/>
                      </a:lnTo>
                      <a:lnTo>
                        <a:pt x="1578" y="817"/>
                      </a:lnTo>
                      <a:lnTo>
                        <a:pt x="1575" y="811"/>
                      </a:lnTo>
                      <a:lnTo>
                        <a:pt x="1574" y="810"/>
                      </a:lnTo>
                      <a:lnTo>
                        <a:pt x="1574" y="806"/>
                      </a:lnTo>
                      <a:lnTo>
                        <a:pt x="1575" y="797"/>
                      </a:lnTo>
                      <a:lnTo>
                        <a:pt x="1577" y="793"/>
                      </a:lnTo>
                      <a:lnTo>
                        <a:pt x="1578" y="792"/>
                      </a:lnTo>
                      <a:lnTo>
                        <a:pt x="1578" y="790"/>
                      </a:lnTo>
                      <a:lnTo>
                        <a:pt x="1578" y="788"/>
                      </a:lnTo>
                      <a:lnTo>
                        <a:pt x="1577" y="788"/>
                      </a:lnTo>
                      <a:lnTo>
                        <a:pt x="1577" y="785"/>
                      </a:lnTo>
                      <a:lnTo>
                        <a:pt x="1577" y="783"/>
                      </a:lnTo>
                      <a:lnTo>
                        <a:pt x="1577" y="782"/>
                      </a:lnTo>
                      <a:lnTo>
                        <a:pt x="1577" y="780"/>
                      </a:lnTo>
                      <a:lnTo>
                        <a:pt x="1578" y="779"/>
                      </a:lnTo>
                      <a:lnTo>
                        <a:pt x="1578" y="774"/>
                      </a:lnTo>
                      <a:lnTo>
                        <a:pt x="1577" y="774"/>
                      </a:lnTo>
                      <a:lnTo>
                        <a:pt x="1574" y="771"/>
                      </a:lnTo>
                      <a:lnTo>
                        <a:pt x="1573" y="768"/>
                      </a:lnTo>
                      <a:lnTo>
                        <a:pt x="1571" y="765"/>
                      </a:lnTo>
                      <a:lnTo>
                        <a:pt x="1570" y="760"/>
                      </a:lnTo>
                      <a:lnTo>
                        <a:pt x="1570" y="757"/>
                      </a:lnTo>
                      <a:lnTo>
                        <a:pt x="1570" y="752"/>
                      </a:lnTo>
                      <a:lnTo>
                        <a:pt x="1571" y="746"/>
                      </a:lnTo>
                      <a:lnTo>
                        <a:pt x="1571" y="745"/>
                      </a:lnTo>
                      <a:lnTo>
                        <a:pt x="1573" y="745"/>
                      </a:lnTo>
                      <a:lnTo>
                        <a:pt x="1575" y="746"/>
                      </a:lnTo>
                      <a:lnTo>
                        <a:pt x="1577" y="747"/>
                      </a:lnTo>
                      <a:lnTo>
                        <a:pt x="1579" y="747"/>
                      </a:lnTo>
                      <a:lnTo>
                        <a:pt x="1580" y="747"/>
                      </a:lnTo>
                      <a:lnTo>
                        <a:pt x="1584" y="746"/>
                      </a:lnTo>
                      <a:lnTo>
                        <a:pt x="1585" y="745"/>
                      </a:lnTo>
                      <a:lnTo>
                        <a:pt x="1585" y="743"/>
                      </a:lnTo>
                      <a:lnTo>
                        <a:pt x="1585" y="742"/>
                      </a:lnTo>
                      <a:lnTo>
                        <a:pt x="1583" y="740"/>
                      </a:lnTo>
                      <a:lnTo>
                        <a:pt x="1574" y="738"/>
                      </a:lnTo>
                      <a:lnTo>
                        <a:pt x="1571" y="736"/>
                      </a:lnTo>
                      <a:lnTo>
                        <a:pt x="1566" y="731"/>
                      </a:lnTo>
                      <a:lnTo>
                        <a:pt x="1566" y="729"/>
                      </a:lnTo>
                      <a:lnTo>
                        <a:pt x="1568" y="727"/>
                      </a:lnTo>
                      <a:lnTo>
                        <a:pt x="1568" y="724"/>
                      </a:lnTo>
                      <a:lnTo>
                        <a:pt x="1569" y="724"/>
                      </a:lnTo>
                      <a:lnTo>
                        <a:pt x="1571" y="723"/>
                      </a:lnTo>
                      <a:lnTo>
                        <a:pt x="1573" y="724"/>
                      </a:lnTo>
                      <a:lnTo>
                        <a:pt x="1574" y="724"/>
                      </a:lnTo>
                      <a:lnTo>
                        <a:pt x="1575" y="727"/>
                      </a:lnTo>
                      <a:lnTo>
                        <a:pt x="1577" y="728"/>
                      </a:lnTo>
                      <a:lnTo>
                        <a:pt x="1584" y="728"/>
                      </a:lnTo>
                      <a:lnTo>
                        <a:pt x="1588" y="727"/>
                      </a:lnTo>
                      <a:lnTo>
                        <a:pt x="1594" y="727"/>
                      </a:lnTo>
                      <a:lnTo>
                        <a:pt x="1594" y="728"/>
                      </a:lnTo>
                      <a:lnTo>
                        <a:pt x="1596" y="728"/>
                      </a:lnTo>
                      <a:lnTo>
                        <a:pt x="1598" y="729"/>
                      </a:lnTo>
                      <a:lnTo>
                        <a:pt x="1599" y="728"/>
                      </a:lnTo>
                      <a:lnTo>
                        <a:pt x="1601" y="728"/>
                      </a:lnTo>
                      <a:lnTo>
                        <a:pt x="1601" y="727"/>
                      </a:lnTo>
                      <a:lnTo>
                        <a:pt x="1601" y="724"/>
                      </a:lnTo>
                      <a:lnTo>
                        <a:pt x="1601" y="723"/>
                      </a:lnTo>
                      <a:lnTo>
                        <a:pt x="1601" y="722"/>
                      </a:lnTo>
                      <a:lnTo>
                        <a:pt x="1602" y="721"/>
                      </a:lnTo>
                      <a:lnTo>
                        <a:pt x="1602" y="719"/>
                      </a:lnTo>
                      <a:lnTo>
                        <a:pt x="1603" y="719"/>
                      </a:lnTo>
                      <a:lnTo>
                        <a:pt x="1603" y="721"/>
                      </a:lnTo>
                      <a:lnTo>
                        <a:pt x="1606" y="722"/>
                      </a:lnTo>
                      <a:lnTo>
                        <a:pt x="1608" y="722"/>
                      </a:lnTo>
                      <a:lnTo>
                        <a:pt x="1610" y="722"/>
                      </a:lnTo>
                      <a:lnTo>
                        <a:pt x="1610" y="721"/>
                      </a:lnTo>
                      <a:lnTo>
                        <a:pt x="1606" y="718"/>
                      </a:lnTo>
                      <a:lnTo>
                        <a:pt x="1606" y="717"/>
                      </a:lnTo>
                      <a:lnTo>
                        <a:pt x="1607" y="716"/>
                      </a:lnTo>
                      <a:lnTo>
                        <a:pt x="1611" y="714"/>
                      </a:lnTo>
                      <a:lnTo>
                        <a:pt x="1617" y="712"/>
                      </a:lnTo>
                      <a:lnTo>
                        <a:pt x="1618" y="712"/>
                      </a:lnTo>
                      <a:lnTo>
                        <a:pt x="1618" y="713"/>
                      </a:lnTo>
                      <a:lnTo>
                        <a:pt x="1620" y="713"/>
                      </a:lnTo>
                      <a:lnTo>
                        <a:pt x="1621" y="712"/>
                      </a:lnTo>
                      <a:lnTo>
                        <a:pt x="1621" y="710"/>
                      </a:lnTo>
                      <a:lnTo>
                        <a:pt x="1620" y="710"/>
                      </a:lnTo>
                      <a:lnTo>
                        <a:pt x="1615" y="709"/>
                      </a:lnTo>
                      <a:lnTo>
                        <a:pt x="1612" y="710"/>
                      </a:lnTo>
                      <a:lnTo>
                        <a:pt x="1612" y="712"/>
                      </a:lnTo>
                      <a:lnTo>
                        <a:pt x="1607" y="712"/>
                      </a:lnTo>
                      <a:lnTo>
                        <a:pt x="1604" y="710"/>
                      </a:lnTo>
                      <a:lnTo>
                        <a:pt x="1602" y="709"/>
                      </a:lnTo>
                      <a:lnTo>
                        <a:pt x="1603" y="708"/>
                      </a:lnTo>
                      <a:lnTo>
                        <a:pt x="1604" y="703"/>
                      </a:lnTo>
                      <a:lnTo>
                        <a:pt x="1606" y="702"/>
                      </a:lnTo>
                      <a:lnTo>
                        <a:pt x="1608" y="704"/>
                      </a:lnTo>
                      <a:lnTo>
                        <a:pt x="1610" y="703"/>
                      </a:lnTo>
                      <a:lnTo>
                        <a:pt x="1610" y="702"/>
                      </a:lnTo>
                      <a:lnTo>
                        <a:pt x="1611" y="698"/>
                      </a:lnTo>
                      <a:lnTo>
                        <a:pt x="1612" y="698"/>
                      </a:lnTo>
                      <a:lnTo>
                        <a:pt x="1617" y="696"/>
                      </a:lnTo>
                      <a:lnTo>
                        <a:pt x="1618" y="698"/>
                      </a:lnTo>
                      <a:lnTo>
                        <a:pt x="1620" y="699"/>
                      </a:lnTo>
                      <a:lnTo>
                        <a:pt x="1621" y="702"/>
                      </a:lnTo>
                      <a:lnTo>
                        <a:pt x="1622" y="703"/>
                      </a:lnTo>
                      <a:lnTo>
                        <a:pt x="1625" y="703"/>
                      </a:lnTo>
                      <a:lnTo>
                        <a:pt x="1626" y="703"/>
                      </a:lnTo>
                      <a:lnTo>
                        <a:pt x="1627" y="702"/>
                      </a:lnTo>
                      <a:lnTo>
                        <a:pt x="1631" y="699"/>
                      </a:lnTo>
                      <a:lnTo>
                        <a:pt x="1631" y="700"/>
                      </a:lnTo>
                      <a:lnTo>
                        <a:pt x="1634" y="702"/>
                      </a:lnTo>
                      <a:lnTo>
                        <a:pt x="1635" y="700"/>
                      </a:lnTo>
                      <a:lnTo>
                        <a:pt x="1635" y="699"/>
                      </a:lnTo>
                      <a:lnTo>
                        <a:pt x="1632" y="696"/>
                      </a:lnTo>
                      <a:lnTo>
                        <a:pt x="1631" y="695"/>
                      </a:lnTo>
                      <a:lnTo>
                        <a:pt x="1630" y="695"/>
                      </a:lnTo>
                      <a:lnTo>
                        <a:pt x="1627" y="696"/>
                      </a:lnTo>
                      <a:lnTo>
                        <a:pt x="1627" y="698"/>
                      </a:lnTo>
                      <a:lnTo>
                        <a:pt x="1626" y="699"/>
                      </a:lnTo>
                      <a:lnTo>
                        <a:pt x="1625" y="699"/>
                      </a:lnTo>
                      <a:lnTo>
                        <a:pt x="1625" y="698"/>
                      </a:lnTo>
                      <a:lnTo>
                        <a:pt x="1624" y="696"/>
                      </a:lnTo>
                      <a:lnTo>
                        <a:pt x="1622" y="691"/>
                      </a:lnTo>
                      <a:lnTo>
                        <a:pt x="1624" y="688"/>
                      </a:lnTo>
                      <a:lnTo>
                        <a:pt x="1624" y="686"/>
                      </a:lnTo>
                      <a:lnTo>
                        <a:pt x="1625" y="686"/>
                      </a:lnTo>
                      <a:lnTo>
                        <a:pt x="1625" y="685"/>
                      </a:lnTo>
                      <a:lnTo>
                        <a:pt x="1626" y="685"/>
                      </a:lnTo>
                      <a:lnTo>
                        <a:pt x="1626" y="684"/>
                      </a:lnTo>
                      <a:lnTo>
                        <a:pt x="1625" y="682"/>
                      </a:lnTo>
                      <a:lnTo>
                        <a:pt x="1624" y="676"/>
                      </a:lnTo>
                      <a:lnTo>
                        <a:pt x="1622" y="676"/>
                      </a:lnTo>
                      <a:lnTo>
                        <a:pt x="1617" y="680"/>
                      </a:lnTo>
                      <a:lnTo>
                        <a:pt x="1616" y="681"/>
                      </a:lnTo>
                      <a:lnTo>
                        <a:pt x="1615" y="681"/>
                      </a:lnTo>
                      <a:lnTo>
                        <a:pt x="1613" y="682"/>
                      </a:lnTo>
                      <a:lnTo>
                        <a:pt x="1613" y="684"/>
                      </a:lnTo>
                      <a:lnTo>
                        <a:pt x="1612" y="684"/>
                      </a:lnTo>
                      <a:lnTo>
                        <a:pt x="1611" y="682"/>
                      </a:lnTo>
                      <a:lnTo>
                        <a:pt x="1607" y="677"/>
                      </a:lnTo>
                      <a:lnTo>
                        <a:pt x="1606" y="675"/>
                      </a:lnTo>
                      <a:lnTo>
                        <a:pt x="1606" y="672"/>
                      </a:lnTo>
                      <a:lnTo>
                        <a:pt x="1606" y="671"/>
                      </a:lnTo>
                      <a:lnTo>
                        <a:pt x="1613" y="660"/>
                      </a:lnTo>
                      <a:lnTo>
                        <a:pt x="1615" y="658"/>
                      </a:lnTo>
                      <a:lnTo>
                        <a:pt x="1616" y="657"/>
                      </a:lnTo>
                      <a:lnTo>
                        <a:pt x="1617" y="656"/>
                      </a:lnTo>
                      <a:lnTo>
                        <a:pt x="1618" y="656"/>
                      </a:lnTo>
                      <a:lnTo>
                        <a:pt x="1618" y="655"/>
                      </a:lnTo>
                      <a:lnTo>
                        <a:pt x="1618" y="652"/>
                      </a:lnTo>
                      <a:lnTo>
                        <a:pt x="1615" y="647"/>
                      </a:lnTo>
                      <a:lnTo>
                        <a:pt x="1613" y="646"/>
                      </a:lnTo>
                      <a:lnTo>
                        <a:pt x="1612" y="646"/>
                      </a:lnTo>
                      <a:lnTo>
                        <a:pt x="1612" y="644"/>
                      </a:lnTo>
                      <a:lnTo>
                        <a:pt x="1612" y="643"/>
                      </a:lnTo>
                      <a:lnTo>
                        <a:pt x="1612" y="641"/>
                      </a:lnTo>
                      <a:lnTo>
                        <a:pt x="1615" y="635"/>
                      </a:lnTo>
                      <a:lnTo>
                        <a:pt x="1616" y="633"/>
                      </a:lnTo>
                      <a:lnTo>
                        <a:pt x="1617" y="633"/>
                      </a:lnTo>
                      <a:lnTo>
                        <a:pt x="1617" y="632"/>
                      </a:lnTo>
                      <a:lnTo>
                        <a:pt x="1622" y="633"/>
                      </a:lnTo>
                      <a:lnTo>
                        <a:pt x="1625" y="634"/>
                      </a:lnTo>
                      <a:lnTo>
                        <a:pt x="1627" y="635"/>
                      </a:lnTo>
                      <a:lnTo>
                        <a:pt x="1629" y="634"/>
                      </a:lnTo>
                      <a:lnTo>
                        <a:pt x="1630" y="633"/>
                      </a:lnTo>
                      <a:lnTo>
                        <a:pt x="1631" y="632"/>
                      </a:lnTo>
                      <a:lnTo>
                        <a:pt x="1631" y="628"/>
                      </a:lnTo>
                      <a:lnTo>
                        <a:pt x="1629" y="621"/>
                      </a:lnTo>
                      <a:lnTo>
                        <a:pt x="1627" y="619"/>
                      </a:lnTo>
                      <a:lnTo>
                        <a:pt x="1626" y="619"/>
                      </a:lnTo>
                      <a:lnTo>
                        <a:pt x="1625" y="619"/>
                      </a:lnTo>
                      <a:lnTo>
                        <a:pt x="1624" y="619"/>
                      </a:lnTo>
                      <a:lnTo>
                        <a:pt x="1622" y="618"/>
                      </a:lnTo>
                      <a:lnTo>
                        <a:pt x="1621" y="616"/>
                      </a:lnTo>
                      <a:lnTo>
                        <a:pt x="1620" y="616"/>
                      </a:lnTo>
                      <a:lnTo>
                        <a:pt x="1618" y="618"/>
                      </a:lnTo>
                      <a:lnTo>
                        <a:pt x="1618" y="620"/>
                      </a:lnTo>
                      <a:lnTo>
                        <a:pt x="1617" y="620"/>
                      </a:lnTo>
                      <a:lnTo>
                        <a:pt x="1616" y="619"/>
                      </a:lnTo>
                      <a:lnTo>
                        <a:pt x="1616" y="616"/>
                      </a:lnTo>
                      <a:lnTo>
                        <a:pt x="1618" y="613"/>
                      </a:lnTo>
                      <a:lnTo>
                        <a:pt x="1618" y="611"/>
                      </a:lnTo>
                      <a:lnTo>
                        <a:pt x="1620" y="609"/>
                      </a:lnTo>
                      <a:lnTo>
                        <a:pt x="1621" y="608"/>
                      </a:lnTo>
                      <a:lnTo>
                        <a:pt x="1631" y="600"/>
                      </a:lnTo>
                      <a:lnTo>
                        <a:pt x="1632" y="599"/>
                      </a:lnTo>
                      <a:lnTo>
                        <a:pt x="1634" y="597"/>
                      </a:lnTo>
                      <a:lnTo>
                        <a:pt x="1634" y="599"/>
                      </a:lnTo>
                      <a:lnTo>
                        <a:pt x="1632" y="600"/>
                      </a:lnTo>
                      <a:lnTo>
                        <a:pt x="1629" y="602"/>
                      </a:lnTo>
                      <a:lnTo>
                        <a:pt x="1626" y="605"/>
                      </a:lnTo>
                      <a:lnTo>
                        <a:pt x="1626" y="606"/>
                      </a:lnTo>
                      <a:lnTo>
                        <a:pt x="1630" y="609"/>
                      </a:lnTo>
                      <a:lnTo>
                        <a:pt x="1631" y="609"/>
                      </a:lnTo>
                      <a:lnTo>
                        <a:pt x="1632" y="610"/>
                      </a:lnTo>
                      <a:lnTo>
                        <a:pt x="1635" y="610"/>
                      </a:lnTo>
                      <a:lnTo>
                        <a:pt x="1637" y="613"/>
                      </a:lnTo>
                      <a:lnTo>
                        <a:pt x="1641" y="615"/>
                      </a:lnTo>
                      <a:lnTo>
                        <a:pt x="1643" y="615"/>
                      </a:lnTo>
                      <a:lnTo>
                        <a:pt x="1644" y="614"/>
                      </a:lnTo>
                      <a:lnTo>
                        <a:pt x="1643" y="611"/>
                      </a:lnTo>
                      <a:lnTo>
                        <a:pt x="1640" y="608"/>
                      </a:lnTo>
                      <a:lnTo>
                        <a:pt x="1639" y="604"/>
                      </a:lnTo>
                      <a:lnTo>
                        <a:pt x="1639" y="602"/>
                      </a:lnTo>
                      <a:lnTo>
                        <a:pt x="1641" y="594"/>
                      </a:lnTo>
                      <a:lnTo>
                        <a:pt x="1643" y="592"/>
                      </a:lnTo>
                      <a:lnTo>
                        <a:pt x="1649" y="596"/>
                      </a:lnTo>
                      <a:lnTo>
                        <a:pt x="1653" y="600"/>
                      </a:lnTo>
                      <a:lnTo>
                        <a:pt x="1657" y="605"/>
                      </a:lnTo>
                      <a:lnTo>
                        <a:pt x="1658" y="605"/>
                      </a:lnTo>
                      <a:lnTo>
                        <a:pt x="1659" y="604"/>
                      </a:lnTo>
                      <a:lnTo>
                        <a:pt x="1662" y="605"/>
                      </a:lnTo>
                      <a:lnTo>
                        <a:pt x="1663" y="608"/>
                      </a:lnTo>
                      <a:lnTo>
                        <a:pt x="1665" y="608"/>
                      </a:lnTo>
                      <a:lnTo>
                        <a:pt x="1667" y="606"/>
                      </a:lnTo>
                      <a:lnTo>
                        <a:pt x="1667" y="601"/>
                      </a:lnTo>
                      <a:lnTo>
                        <a:pt x="1667" y="599"/>
                      </a:lnTo>
                      <a:lnTo>
                        <a:pt x="1668" y="596"/>
                      </a:lnTo>
                      <a:lnTo>
                        <a:pt x="1669" y="594"/>
                      </a:lnTo>
                      <a:lnTo>
                        <a:pt x="1672" y="590"/>
                      </a:lnTo>
                      <a:lnTo>
                        <a:pt x="1672" y="588"/>
                      </a:lnTo>
                      <a:lnTo>
                        <a:pt x="1676" y="586"/>
                      </a:lnTo>
                      <a:lnTo>
                        <a:pt x="1677" y="585"/>
                      </a:lnTo>
                      <a:lnTo>
                        <a:pt x="1678" y="585"/>
                      </a:lnTo>
                      <a:lnTo>
                        <a:pt x="1682" y="583"/>
                      </a:lnTo>
                      <a:lnTo>
                        <a:pt x="1686" y="582"/>
                      </a:lnTo>
                      <a:lnTo>
                        <a:pt x="1691" y="581"/>
                      </a:lnTo>
                      <a:lnTo>
                        <a:pt x="1702" y="578"/>
                      </a:lnTo>
                      <a:lnTo>
                        <a:pt x="1714" y="576"/>
                      </a:lnTo>
                      <a:lnTo>
                        <a:pt x="1716" y="576"/>
                      </a:lnTo>
                      <a:lnTo>
                        <a:pt x="1719" y="576"/>
                      </a:lnTo>
                      <a:lnTo>
                        <a:pt x="1721" y="573"/>
                      </a:lnTo>
                      <a:lnTo>
                        <a:pt x="1725" y="573"/>
                      </a:lnTo>
                      <a:lnTo>
                        <a:pt x="1732" y="572"/>
                      </a:lnTo>
                      <a:lnTo>
                        <a:pt x="1739" y="572"/>
                      </a:lnTo>
                      <a:lnTo>
                        <a:pt x="1743" y="572"/>
                      </a:lnTo>
                      <a:lnTo>
                        <a:pt x="1752" y="576"/>
                      </a:lnTo>
                      <a:lnTo>
                        <a:pt x="1758" y="578"/>
                      </a:lnTo>
                      <a:lnTo>
                        <a:pt x="1759" y="576"/>
                      </a:lnTo>
                      <a:lnTo>
                        <a:pt x="1758" y="576"/>
                      </a:lnTo>
                      <a:lnTo>
                        <a:pt x="1756" y="574"/>
                      </a:lnTo>
                      <a:lnTo>
                        <a:pt x="1753" y="572"/>
                      </a:lnTo>
                      <a:lnTo>
                        <a:pt x="1753" y="571"/>
                      </a:lnTo>
                      <a:lnTo>
                        <a:pt x="1753" y="569"/>
                      </a:lnTo>
                      <a:lnTo>
                        <a:pt x="1753" y="568"/>
                      </a:lnTo>
                      <a:lnTo>
                        <a:pt x="1756" y="567"/>
                      </a:lnTo>
                      <a:lnTo>
                        <a:pt x="1757" y="567"/>
                      </a:lnTo>
                      <a:lnTo>
                        <a:pt x="1758" y="569"/>
                      </a:lnTo>
                      <a:lnTo>
                        <a:pt x="1758" y="571"/>
                      </a:lnTo>
                      <a:lnTo>
                        <a:pt x="1758" y="572"/>
                      </a:lnTo>
                      <a:lnTo>
                        <a:pt x="1759" y="572"/>
                      </a:lnTo>
                      <a:lnTo>
                        <a:pt x="1768" y="559"/>
                      </a:lnTo>
                      <a:lnTo>
                        <a:pt x="1768" y="558"/>
                      </a:lnTo>
                      <a:lnTo>
                        <a:pt x="1770" y="557"/>
                      </a:lnTo>
                      <a:lnTo>
                        <a:pt x="1771" y="555"/>
                      </a:lnTo>
                      <a:lnTo>
                        <a:pt x="1775" y="554"/>
                      </a:lnTo>
                      <a:lnTo>
                        <a:pt x="1776" y="553"/>
                      </a:lnTo>
                      <a:lnTo>
                        <a:pt x="1779" y="554"/>
                      </a:lnTo>
                      <a:lnTo>
                        <a:pt x="1780" y="554"/>
                      </a:lnTo>
                      <a:lnTo>
                        <a:pt x="1782" y="553"/>
                      </a:lnTo>
                      <a:lnTo>
                        <a:pt x="1785" y="552"/>
                      </a:lnTo>
                      <a:lnTo>
                        <a:pt x="1787" y="549"/>
                      </a:lnTo>
                      <a:lnTo>
                        <a:pt x="1787" y="548"/>
                      </a:lnTo>
                      <a:lnTo>
                        <a:pt x="1787" y="547"/>
                      </a:lnTo>
                      <a:lnTo>
                        <a:pt x="1792" y="545"/>
                      </a:lnTo>
                      <a:lnTo>
                        <a:pt x="1795" y="544"/>
                      </a:lnTo>
                      <a:lnTo>
                        <a:pt x="1803" y="545"/>
                      </a:lnTo>
                      <a:lnTo>
                        <a:pt x="1804" y="544"/>
                      </a:lnTo>
                      <a:lnTo>
                        <a:pt x="1803" y="543"/>
                      </a:lnTo>
                      <a:lnTo>
                        <a:pt x="1801" y="541"/>
                      </a:lnTo>
                      <a:lnTo>
                        <a:pt x="1803" y="540"/>
                      </a:lnTo>
                      <a:lnTo>
                        <a:pt x="1804" y="540"/>
                      </a:lnTo>
                      <a:lnTo>
                        <a:pt x="1815" y="539"/>
                      </a:lnTo>
                      <a:lnTo>
                        <a:pt x="1820" y="538"/>
                      </a:lnTo>
                      <a:lnTo>
                        <a:pt x="1824" y="539"/>
                      </a:lnTo>
                      <a:lnTo>
                        <a:pt x="1832" y="543"/>
                      </a:lnTo>
                      <a:lnTo>
                        <a:pt x="1836" y="545"/>
                      </a:lnTo>
                      <a:lnTo>
                        <a:pt x="1839" y="547"/>
                      </a:lnTo>
                      <a:lnTo>
                        <a:pt x="1839" y="548"/>
                      </a:lnTo>
                      <a:lnTo>
                        <a:pt x="1842" y="552"/>
                      </a:lnTo>
                      <a:lnTo>
                        <a:pt x="1843" y="555"/>
                      </a:lnTo>
                      <a:lnTo>
                        <a:pt x="1843" y="557"/>
                      </a:lnTo>
                      <a:lnTo>
                        <a:pt x="1846" y="560"/>
                      </a:lnTo>
                      <a:lnTo>
                        <a:pt x="1848" y="562"/>
                      </a:lnTo>
                      <a:lnTo>
                        <a:pt x="1848" y="563"/>
                      </a:lnTo>
                      <a:lnTo>
                        <a:pt x="1848" y="564"/>
                      </a:lnTo>
                      <a:lnTo>
                        <a:pt x="1847" y="567"/>
                      </a:lnTo>
                      <a:lnTo>
                        <a:pt x="1847" y="572"/>
                      </a:lnTo>
                      <a:lnTo>
                        <a:pt x="1847" y="574"/>
                      </a:lnTo>
                      <a:lnTo>
                        <a:pt x="1848" y="574"/>
                      </a:lnTo>
                      <a:lnTo>
                        <a:pt x="1850" y="577"/>
                      </a:lnTo>
                      <a:lnTo>
                        <a:pt x="1850" y="580"/>
                      </a:lnTo>
                      <a:lnTo>
                        <a:pt x="1850" y="581"/>
                      </a:lnTo>
                      <a:lnTo>
                        <a:pt x="1850" y="583"/>
                      </a:lnTo>
                      <a:lnTo>
                        <a:pt x="1851" y="585"/>
                      </a:lnTo>
                      <a:lnTo>
                        <a:pt x="1851" y="586"/>
                      </a:lnTo>
                      <a:lnTo>
                        <a:pt x="1851" y="591"/>
                      </a:lnTo>
                      <a:lnTo>
                        <a:pt x="1851" y="594"/>
                      </a:lnTo>
                      <a:lnTo>
                        <a:pt x="1860" y="600"/>
                      </a:lnTo>
                      <a:lnTo>
                        <a:pt x="1864" y="601"/>
                      </a:lnTo>
                      <a:lnTo>
                        <a:pt x="1867" y="601"/>
                      </a:lnTo>
                      <a:lnTo>
                        <a:pt x="1874" y="601"/>
                      </a:lnTo>
                      <a:lnTo>
                        <a:pt x="1875" y="601"/>
                      </a:lnTo>
                      <a:lnTo>
                        <a:pt x="1879" y="601"/>
                      </a:lnTo>
                      <a:lnTo>
                        <a:pt x="1880" y="601"/>
                      </a:lnTo>
                      <a:lnTo>
                        <a:pt x="1880" y="600"/>
                      </a:lnTo>
                      <a:lnTo>
                        <a:pt x="1881" y="599"/>
                      </a:lnTo>
                      <a:lnTo>
                        <a:pt x="1883" y="597"/>
                      </a:lnTo>
                      <a:lnTo>
                        <a:pt x="1884" y="597"/>
                      </a:lnTo>
                      <a:lnTo>
                        <a:pt x="1887" y="599"/>
                      </a:lnTo>
                      <a:lnTo>
                        <a:pt x="1888" y="599"/>
                      </a:lnTo>
                      <a:lnTo>
                        <a:pt x="1888" y="600"/>
                      </a:lnTo>
                      <a:lnTo>
                        <a:pt x="1889" y="600"/>
                      </a:lnTo>
                      <a:lnTo>
                        <a:pt x="1890" y="601"/>
                      </a:lnTo>
                      <a:lnTo>
                        <a:pt x="1893" y="601"/>
                      </a:lnTo>
                      <a:lnTo>
                        <a:pt x="1899" y="600"/>
                      </a:lnTo>
                      <a:lnTo>
                        <a:pt x="1900" y="600"/>
                      </a:lnTo>
                      <a:lnTo>
                        <a:pt x="1913" y="596"/>
                      </a:lnTo>
                      <a:lnTo>
                        <a:pt x="1914" y="595"/>
                      </a:lnTo>
                      <a:lnTo>
                        <a:pt x="1916" y="595"/>
                      </a:lnTo>
                      <a:lnTo>
                        <a:pt x="1920" y="594"/>
                      </a:lnTo>
                      <a:lnTo>
                        <a:pt x="1922" y="592"/>
                      </a:lnTo>
                      <a:lnTo>
                        <a:pt x="1926" y="594"/>
                      </a:lnTo>
                      <a:lnTo>
                        <a:pt x="1928" y="592"/>
                      </a:lnTo>
                      <a:lnTo>
                        <a:pt x="1931" y="588"/>
                      </a:lnTo>
                      <a:lnTo>
                        <a:pt x="1931" y="587"/>
                      </a:lnTo>
                      <a:lnTo>
                        <a:pt x="1934" y="588"/>
                      </a:lnTo>
                      <a:lnTo>
                        <a:pt x="1935" y="592"/>
                      </a:lnTo>
                      <a:lnTo>
                        <a:pt x="1935" y="595"/>
                      </a:lnTo>
                      <a:lnTo>
                        <a:pt x="1936" y="596"/>
                      </a:lnTo>
                      <a:lnTo>
                        <a:pt x="1939" y="597"/>
                      </a:lnTo>
                      <a:lnTo>
                        <a:pt x="1937" y="601"/>
                      </a:lnTo>
                      <a:lnTo>
                        <a:pt x="1936" y="602"/>
                      </a:lnTo>
                      <a:lnTo>
                        <a:pt x="1935" y="604"/>
                      </a:lnTo>
                      <a:lnTo>
                        <a:pt x="1935" y="605"/>
                      </a:lnTo>
                      <a:lnTo>
                        <a:pt x="1939" y="609"/>
                      </a:lnTo>
                      <a:lnTo>
                        <a:pt x="1942" y="611"/>
                      </a:lnTo>
                      <a:lnTo>
                        <a:pt x="1946" y="614"/>
                      </a:lnTo>
                      <a:lnTo>
                        <a:pt x="1949" y="615"/>
                      </a:lnTo>
                      <a:lnTo>
                        <a:pt x="1950" y="616"/>
                      </a:lnTo>
                      <a:lnTo>
                        <a:pt x="1953" y="620"/>
                      </a:lnTo>
                      <a:lnTo>
                        <a:pt x="1954" y="621"/>
                      </a:lnTo>
                      <a:lnTo>
                        <a:pt x="1959" y="625"/>
                      </a:lnTo>
                      <a:lnTo>
                        <a:pt x="1965" y="628"/>
                      </a:lnTo>
                      <a:lnTo>
                        <a:pt x="1972" y="630"/>
                      </a:lnTo>
                      <a:lnTo>
                        <a:pt x="1975" y="632"/>
                      </a:lnTo>
                      <a:lnTo>
                        <a:pt x="1978" y="630"/>
                      </a:lnTo>
                      <a:lnTo>
                        <a:pt x="1979" y="629"/>
                      </a:lnTo>
                      <a:lnTo>
                        <a:pt x="1984" y="629"/>
                      </a:lnTo>
                      <a:lnTo>
                        <a:pt x="1994" y="627"/>
                      </a:lnTo>
                      <a:lnTo>
                        <a:pt x="1996" y="627"/>
                      </a:lnTo>
                      <a:lnTo>
                        <a:pt x="2006" y="623"/>
                      </a:lnTo>
                      <a:lnTo>
                        <a:pt x="2008" y="623"/>
                      </a:lnTo>
                      <a:lnTo>
                        <a:pt x="2011" y="621"/>
                      </a:lnTo>
                      <a:lnTo>
                        <a:pt x="2012" y="619"/>
                      </a:lnTo>
                      <a:lnTo>
                        <a:pt x="2015" y="615"/>
                      </a:lnTo>
                      <a:lnTo>
                        <a:pt x="2017" y="611"/>
                      </a:lnTo>
                      <a:lnTo>
                        <a:pt x="2019" y="608"/>
                      </a:lnTo>
                      <a:lnTo>
                        <a:pt x="2021" y="602"/>
                      </a:lnTo>
                      <a:lnTo>
                        <a:pt x="2021" y="599"/>
                      </a:lnTo>
                      <a:lnTo>
                        <a:pt x="2021" y="597"/>
                      </a:lnTo>
                      <a:lnTo>
                        <a:pt x="2025" y="591"/>
                      </a:lnTo>
                      <a:lnTo>
                        <a:pt x="2028" y="587"/>
                      </a:lnTo>
                      <a:lnTo>
                        <a:pt x="2030" y="582"/>
                      </a:lnTo>
                      <a:lnTo>
                        <a:pt x="2035" y="578"/>
                      </a:lnTo>
                      <a:lnTo>
                        <a:pt x="2035" y="577"/>
                      </a:lnTo>
                      <a:lnTo>
                        <a:pt x="2036" y="577"/>
                      </a:lnTo>
                      <a:lnTo>
                        <a:pt x="2038" y="573"/>
                      </a:lnTo>
                      <a:lnTo>
                        <a:pt x="2038" y="553"/>
                      </a:lnTo>
                      <a:lnTo>
                        <a:pt x="2038" y="549"/>
                      </a:lnTo>
                      <a:lnTo>
                        <a:pt x="2036" y="547"/>
                      </a:lnTo>
                      <a:lnTo>
                        <a:pt x="2034" y="541"/>
                      </a:lnTo>
                      <a:lnTo>
                        <a:pt x="2031" y="540"/>
                      </a:lnTo>
                      <a:lnTo>
                        <a:pt x="2030" y="540"/>
                      </a:lnTo>
                      <a:lnTo>
                        <a:pt x="2030" y="539"/>
                      </a:lnTo>
                      <a:lnTo>
                        <a:pt x="2036" y="534"/>
                      </a:lnTo>
                      <a:lnTo>
                        <a:pt x="2039" y="533"/>
                      </a:lnTo>
                      <a:lnTo>
                        <a:pt x="2044" y="533"/>
                      </a:lnTo>
                      <a:lnTo>
                        <a:pt x="2044" y="534"/>
                      </a:lnTo>
                      <a:lnTo>
                        <a:pt x="2044" y="535"/>
                      </a:lnTo>
                      <a:lnTo>
                        <a:pt x="2045" y="536"/>
                      </a:lnTo>
                      <a:lnTo>
                        <a:pt x="2047" y="541"/>
                      </a:lnTo>
                      <a:lnTo>
                        <a:pt x="2048" y="543"/>
                      </a:lnTo>
                      <a:lnTo>
                        <a:pt x="2050" y="544"/>
                      </a:lnTo>
                      <a:lnTo>
                        <a:pt x="2053" y="547"/>
                      </a:lnTo>
                      <a:lnTo>
                        <a:pt x="2055" y="548"/>
                      </a:lnTo>
                      <a:lnTo>
                        <a:pt x="2057" y="548"/>
                      </a:lnTo>
                      <a:lnTo>
                        <a:pt x="2057" y="547"/>
                      </a:lnTo>
                      <a:lnTo>
                        <a:pt x="2057" y="545"/>
                      </a:lnTo>
                      <a:lnTo>
                        <a:pt x="2057" y="544"/>
                      </a:lnTo>
                      <a:lnTo>
                        <a:pt x="2058" y="544"/>
                      </a:lnTo>
                      <a:lnTo>
                        <a:pt x="2059" y="545"/>
                      </a:lnTo>
                      <a:lnTo>
                        <a:pt x="2061" y="547"/>
                      </a:lnTo>
                      <a:lnTo>
                        <a:pt x="2063" y="547"/>
                      </a:lnTo>
                      <a:lnTo>
                        <a:pt x="2072" y="547"/>
                      </a:lnTo>
                      <a:lnTo>
                        <a:pt x="2073" y="545"/>
                      </a:lnTo>
                      <a:lnTo>
                        <a:pt x="2075" y="545"/>
                      </a:lnTo>
                      <a:lnTo>
                        <a:pt x="2078" y="540"/>
                      </a:lnTo>
                      <a:lnTo>
                        <a:pt x="2081" y="538"/>
                      </a:lnTo>
                      <a:lnTo>
                        <a:pt x="2083" y="529"/>
                      </a:lnTo>
                      <a:lnTo>
                        <a:pt x="2083" y="524"/>
                      </a:lnTo>
                      <a:lnTo>
                        <a:pt x="2082" y="520"/>
                      </a:lnTo>
                      <a:lnTo>
                        <a:pt x="2081" y="513"/>
                      </a:lnTo>
                      <a:lnTo>
                        <a:pt x="2081" y="512"/>
                      </a:lnTo>
                      <a:lnTo>
                        <a:pt x="2081" y="510"/>
                      </a:lnTo>
                      <a:lnTo>
                        <a:pt x="2082" y="508"/>
                      </a:lnTo>
                      <a:lnTo>
                        <a:pt x="2082" y="507"/>
                      </a:lnTo>
                      <a:lnTo>
                        <a:pt x="2082" y="506"/>
                      </a:lnTo>
                      <a:lnTo>
                        <a:pt x="2081" y="506"/>
                      </a:lnTo>
                      <a:lnTo>
                        <a:pt x="2080" y="507"/>
                      </a:lnTo>
                      <a:lnTo>
                        <a:pt x="2078" y="507"/>
                      </a:lnTo>
                      <a:lnTo>
                        <a:pt x="2077" y="508"/>
                      </a:lnTo>
                      <a:lnTo>
                        <a:pt x="2073" y="508"/>
                      </a:lnTo>
                      <a:lnTo>
                        <a:pt x="2072" y="508"/>
                      </a:lnTo>
                      <a:lnTo>
                        <a:pt x="2068" y="508"/>
                      </a:lnTo>
                      <a:lnTo>
                        <a:pt x="2066" y="510"/>
                      </a:lnTo>
                      <a:lnTo>
                        <a:pt x="2064" y="511"/>
                      </a:lnTo>
                      <a:lnTo>
                        <a:pt x="2063" y="512"/>
                      </a:lnTo>
                      <a:lnTo>
                        <a:pt x="2062" y="512"/>
                      </a:lnTo>
                      <a:lnTo>
                        <a:pt x="2061" y="512"/>
                      </a:lnTo>
                      <a:lnTo>
                        <a:pt x="2059" y="512"/>
                      </a:lnTo>
                      <a:lnTo>
                        <a:pt x="2055" y="510"/>
                      </a:lnTo>
                      <a:lnTo>
                        <a:pt x="2053" y="506"/>
                      </a:lnTo>
                      <a:lnTo>
                        <a:pt x="2053" y="503"/>
                      </a:lnTo>
                      <a:lnTo>
                        <a:pt x="2052" y="503"/>
                      </a:lnTo>
                      <a:lnTo>
                        <a:pt x="2052" y="501"/>
                      </a:lnTo>
                      <a:lnTo>
                        <a:pt x="2038" y="501"/>
                      </a:lnTo>
                      <a:lnTo>
                        <a:pt x="2036" y="501"/>
                      </a:lnTo>
                      <a:lnTo>
                        <a:pt x="2035" y="500"/>
                      </a:lnTo>
                      <a:lnTo>
                        <a:pt x="2028" y="494"/>
                      </a:lnTo>
                      <a:lnTo>
                        <a:pt x="2026" y="493"/>
                      </a:lnTo>
                      <a:lnTo>
                        <a:pt x="2024" y="493"/>
                      </a:lnTo>
                      <a:lnTo>
                        <a:pt x="2022" y="493"/>
                      </a:lnTo>
                      <a:lnTo>
                        <a:pt x="2021" y="493"/>
                      </a:lnTo>
                      <a:lnTo>
                        <a:pt x="2020" y="494"/>
                      </a:lnTo>
                      <a:lnTo>
                        <a:pt x="2017" y="496"/>
                      </a:lnTo>
                      <a:lnTo>
                        <a:pt x="2015" y="496"/>
                      </a:lnTo>
                      <a:lnTo>
                        <a:pt x="2014" y="496"/>
                      </a:lnTo>
                      <a:lnTo>
                        <a:pt x="2011" y="494"/>
                      </a:lnTo>
                      <a:lnTo>
                        <a:pt x="1998" y="493"/>
                      </a:lnTo>
                      <a:lnTo>
                        <a:pt x="1997" y="493"/>
                      </a:lnTo>
                      <a:lnTo>
                        <a:pt x="1991" y="496"/>
                      </a:lnTo>
                      <a:lnTo>
                        <a:pt x="1991" y="497"/>
                      </a:lnTo>
                      <a:lnTo>
                        <a:pt x="1989" y="498"/>
                      </a:lnTo>
                      <a:lnTo>
                        <a:pt x="1983" y="502"/>
                      </a:lnTo>
                      <a:lnTo>
                        <a:pt x="1982" y="502"/>
                      </a:lnTo>
                      <a:lnTo>
                        <a:pt x="1978" y="502"/>
                      </a:lnTo>
                      <a:lnTo>
                        <a:pt x="1974" y="502"/>
                      </a:lnTo>
                      <a:lnTo>
                        <a:pt x="1973" y="502"/>
                      </a:lnTo>
                      <a:lnTo>
                        <a:pt x="1973" y="501"/>
                      </a:lnTo>
                      <a:lnTo>
                        <a:pt x="1974" y="500"/>
                      </a:lnTo>
                      <a:lnTo>
                        <a:pt x="1975" y="498"/>
                      </a:lnTo>
                      <a:lnTo>
                        <a:pt x="1975" y="497"/>
                      </a:lnTo>
                      <a:lnTo>
                        <a:pt x="1978" y="496"/>
                      </a:lnTo>
                      <a:lnTo>
                        <a:pt x="1978" y="494"/>
                      </a:lnTo>
                      <a:lnTo>
                        <a:pt x="1979" y="491"/>
                      </a:lnTo>
                      <a:lnTo>
                        <a:pt x="1982" y="487"/>
                      </a:lnTo>
                      <a:lnTo>
                        <a:pt x="1983" y="484"/>
                      </a:lnTo>
                      <a:lnTo>
                        <a:pt x="1983" y="478"/>
                      </a:lnTo>
                      <a:lnTo>
                        <a:pt x="1983" y="477"/>
                      </a:lnTo>
                      <a:lnTo>
                        <a:pt x="1981" y="475"/>
                      </a:lnTo>
                      <a:lnTo>
                        <a:pt x="1979" y="474"/>
                      </a:lnTo>
                      <a:lnTo>
                        <a:pt x="1979" y="477"/>
                      </a:lnTo>
                      <a:lnTo>
                        <a:pt x="1978" y="478"/>
                      </a:lnTo>
                      <a:lnTo>
                        <a:pt x="1975" y="480"/>
                      </a:lnTo>
                      <a:lnTo>
                        <a:pt x="1969" y="482"/>
                      </a:lnTo>
                      <a:lnTo>
                        <a:pt x="1967" y="483"/>
                      </a:lnTo>
                      <a:lnTo>
                        <a:pt x="1965" y="483"/>
                      </a:lnTo>
                      <a:lnTo>
                        <a:pt x="1964" y="483"/>
                      </a:lnTo>
                      <a:lnTo>
                        <a:pt x="1963" y="482"/>
                      </a:lnTo>
                      <a:lnTo>
                        <a:pt x="1964" y="478"/>
                      </a:lnTo>
                      <a:lnTo>
                        <a:pt x="1965" y="474"/>
                      </a:lnTo>
                      <a:lnTo>
                        <a:pt x="1965" y="473"/>
                      </a:lnTo>
                      <a:lnTo>
                        <a:pt x="1965" y="466"/>
                      </a:lnTo>
                      <a:lnTo>
                        <a:pt x="1964" y="463"/>
                      </a:lnTo>
                      <a:lnTo>
                        <a:pt x="1963" y="460"/>
                      </a:lnTo>
                      <a:lnTo>
                        <a:pt x="1960" y="452"/>
                      </a:lnTo>
                      <a:lnTo>
                        <a:pt x="1958" y="451"/>
                      </a:lnTo>
                      <a:lnTo>
                        <a:pt x="1951" y="444"/>
                      </a:lnTo>
                      <a:lnTo>
                        <a:pt x="1950" y="442"/>
                      </a:lnTo>
                      <a:lnTo>
                        <a:pt x="1949" y="442"/>
                      </a:lnTo>
                      <a:lnTo>
                        <a:pt x="1945" y="441"/>
                      </a:lnTo>
                      <a:lnTo>
                        <a:pt x="1944" y="440"/>
                      </a:lnTo>
                      <a:lnTo>
                        <a:pt x="1942" y="437"/>
                      </a:lnTo>
                      <a:lnTo>
                        <a:pt x="1941" y="436"/>
                      </a:lnTo>
                      <a:lnTo>
                        <a:pt x="1939" y="433"/>
                      </a:lnTo>
                      <a:lnTo>
                        <a:pt x="1935" y="430"/>
                      </a:lnTo>
                      <a:lnTo>
                        <a:pt x="1932" y="428"/>
                      </a:lnTo>
                      <a:lnTo>
                        <a:pt x="1927" y="426"/>
                      </a:lnTo>
                      <a:lnTo>
                        <a:pt x="1923" y="425"/>
                      </a:lnTo>
                      <a:lnTo>
                        <a:pt x="1920" y="423"/>
                      </a:lnTo>
                      <a:lnTo>
                        <a:pt x="1904" y="419"/>
                      </a:lnTo>
                      <a:lnTo>
                        <a:pt x="1903" y="419"/>
                      </a:lnTo>
                      <a:lnTo>
                        <a:pt x="1902" y="418"/>
                      </a:lnTo>
                      <a:lnTo>
                        <a:pt x="1895" y="414"/>
                      </a:lnTo>
                      <a:lnTo>
                        <a:pt x="1895" y="413"/>
                      </a:lnTo>
                      <a:lnTo>
                        <a:pt x="1890" y="403"/>
                      </a:lnTo>
                      <a:lnTo>
                        <a:pt x="1885" y="394"/>
                      </a:lnTo>
                      <a:lnTo>
                        <a:pt x="1881" y="388"/>
                      </a:lnTo>
                      <a:lnTo>
                        <a:pt x="1875" y="378"/>
                      </a:lnTo>
                      <a:lnTo>
                        <a:pt x="1874" y="375"/>
                      </a:lnTo>
                      <a:lnTo>
                        <a:pt x="1870" y="371"/>
                      </a:lnTo>
                      <a:lnTo>
                        <a:pt x="1862" y="358"/>
                      </a:lnTo>
                      <a:lnTo>
                        <a:pt x="1861" y="356"/>
                      </a:lnTo>
                      <a:lnTo>
                        <a:pt x="1860" y="346"/>
                      </a:lnTo>
                      <a:lnTo>
                        <a:pt x="1860" y="344"/>
                      </a:lnTo>
                      <a:lnTo>
                        <a:pt x="1862" y="339"/>
                      </a:lnTo>
                      <a:lnTo>
                        <a:pt x="1864" y="337"/>
                      </a:lnTo>
                      <a:lnTo>
                        <a:pt x="1864" y="336"/>
                      </a:lnTo>
                      <a:lnTo>
                        <a:pt x="1869" y="331"/>
                      </a:lnTo>
                      <a:lnTo>
                        <a:pt x="1870" y="329"/>
                      </a:lnTo>
                      <a:lnTo>
                        <a:pt x="1873" y="331"/>
                      </a:lnTo>
                      <a:lnTo>
                        <a:pt x="1874" y="331"/>
                      </a:lnTo>
                      <a:lnTo>
                        <a:pt x="1875" y="329"/>
                      </a:lnTo>
                      <a:lnTo>
                        <a:pt x="1876" y="328"/>
                      </a:lnTo>
                      <a:lnTo>
                        <a:pt x="1878" y="327"/>
                      </a:lnTo>
                      <a:lnTo>
                        <a:pt x="1878" y="325"/>
                      </a:lnTo>
                      <a:lnTo>
                        <a:pt x="1878" y="324"/>
                      </a:lnTo>
                      <a:lnTo>
                        <a:pt x="1879" y="317"/>
                      </a:lnTo>
                      <a:lnTo>
                        <a:pt x="1879" y="313"/>
                      </a:lnTo>
                      <a:lnTo>
                        <a:pt x="1878" y="311"/>
                      </a:lnTo>
                      <a:lnTo>
                        <a:pt x="1878" y="310"/>
                      </a:lnTo>
                      <a:lnTo>
                        <a:pt x="1878" y="306"/>
                      </a:lnTo>
                      <a:lnTo>
                        <a:pt x="1878" y="305"/>
                      </a:lnTo>
                      <a:lnTo>
                        <a:pt x="1879" y="305"/>
                      </a:lnTo>
                      <a:lnTo>
                        <a:pt x="1880" y="304"/>
                      </a:lnTo>
                      <a:lnTo>
                        <a:pt x="1880" y="303"/>
                      </a:lnTo>
                      <a:lnTo>
                        <a:pt x="1881" y="303"/>
                      </a:lnTo>
                      <a:lnTo>
                        <a:pt x="1881" y="299"/>
                      </a:lnTo>
                      <a:lnTo>
                        <a:pt x="1880" y="294"/>
                      </a:lnTo>
                      <a:lnTo>
                        <a:pt x="1879" y="291"/>
                      </a:lnTo>
                      <a:lnTo>
                        <a:pt x="1880" y="290"/>
                      </a:lnTo>
                      <a:lnTo>
                        <a:pt x="1880" y="287"/>
                      </a:lnTo>
                      <a:lnTo>
                        <a:pt x="1881" y="286"/>
                      </a:lnTo>
                      <a:lnTo>
                        <a:pt x="1883" y="287"/>
                      </a:lnTo>
                      <a:lnTo>
                        <a:pt x="1883" y="290"/>
                      </a:lnTo>
                      <a:lnTo>
                        <a:pt x="1883" y="291"/>
                      </a:lnTo>
                      <a:lnTo>
                        <a:pt x="1885" y="294"/>
                      </a:lnTo>
                      <a:lnTo>
                        <a:pt x="1888" y="297"/>
                      </a:lnTo>
                      <a:lnTo>
                        <a:pt x="1889" y="297"/>
                      </a:lnTo>
                      <a:lnTo>
                        <a:pt x="1890" y="297"/>
                      </a:lnTo>
                      <a:lnTo>
                        <a:pt x="1893" y="297"/>
                      </a:lnTo>
                      <a:lnTo>
                        <a:pt x="1897" y="299"/>
                      </a:lnTo>
                      <a:lnTo>
                        <a:pt x="1899" y="299"/>
                      </a:lnTo>
                      <a:lnTo>
                        <a:pt x="1900" y="299"/>
                      </a:lnTo>
                      <a:lnTo>
                        <a:pt x="1902" y="299"/>
                      </a:lnTo>
                      <a:lnTo>
                        <a:pt x="1902" y="297"/>
                      </a:lnTo>
                      <a:lnTo>
                        <a:pt x="1904" y="295"/>
                      </a:lnTo>
                      <a:lnTo>
                        <a:pt x="1907" y="295"/>
                      </a:lnTo>
                      <a:lnTo>
                        <a:pt x="1911" y="295"/>
                      </a:lnTo>
                      <a:lnTo>
                        <a:pt x="1913" y="295"/>
                      </a:lnTo>
                      <a:lnTo>
                        <a:pt x="1913" y="294"/>
                      </a:lnTo>
                      <a:lnTo>
                        <a:pt x="1914" y="292"/>
                      </a:lnTo>
                      <a:lnTo>
                        <a:pt x="1913" y="289"/>
                      </a:lnTo>
                      <a:lnTo>
                        <a:pt x="1913" y="285"/>
                      </a:lnTo>
                      <a:lnTo>
                        <a:pt x="1912" y="283"/>
                      </a:lnTo>
                      <a:lnTo>
                        <a:pt x="1911" y="282"/>
                      </a:lnTo>
                      <a:lnTo>
                        <a:pt x="1911" y="281"/>
                      </a:lnTo>
                      <a:lnTo>
                        <a:pt x="1909" y="281"/>
                      </a:lnTo>
                      <a:lnTo>
                        <a:pt x="1907" y="281"/>
                      </a:lnTo>
                      <a:lnTo>
                        <a:pt x="1906" y="280"/>
                      </a:lnTo>
                      <a:lnTo>
                        <a:pt x="1906" y="278"/>
                      </a:lnTo>
                      <a:lnTo>
                        <a:pt x="1902" y="273"/>
                      </a:lnTo>
                      <a:lnTo>
                        <a:pt x="1900" y="271"/>
                      </a:lnTo>
                      <a:lnTo>
                        <a:pt x="1900" y="268"/>
                      </a:lnTo>
                      <a:lnTo>
                        <a:pt x="1897" y="262"/>
                      </a:lnTo>
                      <a:lnTo>
                        <a:pt x="1895" y="258"/>
                      </a:lnTo>
                      <a:lnTo>
                        <a:pt x="1893" y="256"/>
                      </a:lnTo>
                      <a:lnTo>
                        <a:pt x="1885" y="247"/>
                      </a:lnTo>
                      <a:lnTo>
                        <a:pt x="1884" y="243"/>
                      </a:lnTo>
                      <a:lnTo>
                        <a:pt x="1883" y="236"/>
                      </a:lnTo>
                      <a:lnTo>
                        <a:pt x="1883" y="234"/>
                      </a:lnTo>
                      <a:lnTo>
                        <a:pt x="1883" y="233"/>
                      </a:lnTo>
                      <a:lnTo>
                        <a:pt x="1881" y="228"/>
                      </a:lnTo>
                      <a:lnTo>
                        <a:pt x="1880" y="220"/>
                      </a:lnTo>
                      <a:lnTo>
                        <a:pt x="1880" y="219"/>
                      </a:lnTo>
                      <a:lnTo>
                        <a:pt x="1879" y="216"/>
                      </a:lnTo>
                      <a:lnTo>
                        <a:pt x="1878" y="214"/>
                      </a:lnTo>
                      <a:lnTo>
                        <a:pt x="1876" y="212"/>
                      </a:lnTo>
                      <a:lnTo>
                        <a:pt x="1875" y="210"/>
                      </a:lnTo>
                      <a:lnTo>
                        <a:pt x="1875" y="207"/>
                      </a:lnTo>
                      <a:lnTo>
                        <a:pt x="1875" y="206"/>
                      </a:lnTo>
                      <a:lnTo>
                        <a:pt x="1876" y="205"/>
                      </a:lnTo>
                      <a:lnTo>
                        <a:pt x="1878" y="203"/>
                      </a:lnTo>
                      <a:lnTo>
                        <a:pt x="1878" y="202"/>
                      </a:lnTo>
                      <a:lnTo>
                        <a:pt x="1879" y="200"/>
                      </a:lnTo>
                      <a:lnTo>
                        <a:pt x="1880" y="200"/>
                      </a:lnTo>
                      <a:lnTo>
                        <a:pt x="1883" y="198"/>
                      </a:lnTo>
                      <a:lnTo>
                        <a:pt x="1892" y="198"/>
                      </a:lnTo>
                      <a:lnTo>
                        <a:pt x="1898" y="201"/>
                      </a:lnTo>
                      <a:lnTo>
                        <a:pt x="1904" y="203"/>
                      </a:lnTo>
                      <a:lnTo>
                        <a:pt x="1914" y="207"/>
                      </a:lnTo>
                      <a:lnTo>
                        <a:pt x="1928" y="210"/>
                      </a:lnTo>
                      <a:lnTo>
                        <a:pt x="1932" y="210"/>
                      </a:lnTo>
                      <a:lnTo>
                        <a:pt x="1940" y="211"/>
                      </a:lnTo>
                      <a:lnTo>
                        <a:pt x="1949" y="212"/>
                      </a:lnTo>
                      <a:lnTo>
                        <a:pt x="1951" y="212"/>
                      </a:lnTo>
                      <a:lnTo>
                        <a:pt x="1959" y="214"/>
                      </a:lnTo>
                      <a:lnTo>
                        <a:pt x="1973" y="216"/>
                      </a:lnTo>
                      <a:lnTo>
                        <a:pt x="1977" y="216"/>
                      </a:lnTo>
                      <a:lnTo>
                        <a:pt x="1988" y="220"/>
                      </a:lnTo>
                      <a:lnTo>
                        <a:pt x="1988" y="221"/>
                      </a:lnTo>
                      <a:lnTo>
                        <a:pt x="1988" y="223"/>
                      </a:lnTo>
                      <a:lnTo>
                        <a:pt x="1989" y="224"/>
                      </a:lnTo>
                      <a:lnTo>
                        <a:pt x="1991" y="225"/>
                      </a:lnTo>
                      <a:lnTo>
                        <a:pt x="1991" y="226"/>
                      </a:lnTo>
                      <a:lnTo>
                        <a:pt x="1992" y="226"/>
                      </a:lnTo>
                      <a:lnTo>
                        <a:pt x="1992" y="229"/>
                      </a:lnTo>
                      <a:lnTo>
                        <a:pt x="1992" y="230"/>
                      </a:lnTo>
                      <a:lnTo>
                        <a:pt x="1991" y="230"/>
                      </a:lnTo>
                      <a:lnTo>
                        <a:pt x="1991" y="231"/>
                      </a:lnTo>
                      <a:lnTo>
                        <a:pt x="1991" y="233"/>
                      </a:lnTo>
                      <a:lnTo>
                        <a:pt x="1991" y="234"/>
                      </a:lnTo>
                      <a:lnTo>
                        <a:pt x="1991" y="235"/>
                      </a:lnTo>
                      <a:lnTo>
                        <a:pt x="1992" y="236"/>
                      </a:lnTo>
                      <a:lnTo>
                        <a:pt x="1993" y="238"/>
                      </a:lnTo>
                      <a:lnTo>
                        <a:pt x="1994" y="239"/>
                      </a:lnTo>
                      <a:lnTo>
                        <a:pt x="1996" y="240"/>
                      </a:lnTo>
                      <a:lnTo>
                        <a:pt x="1998" y="242"/>
                      </a:lnTo>
                      <a:lnTo>
                        <a:pt x="2000" y="243"/>
                      </a:lnTo>
                      <a:lnTo>
                        <a:pt x="2000" y="245"/>
                      </a:lnTo>
                      <a:lnTo>
                        <a:pt x="2001" y="247"/>
                      </a:lnTo>
                      <a:lnTo>
                        <a:pt x="2001" y="248"/>
                      </a:lnTo>
                      <a:lnTo>
                        <a:pt x="2002" y="248"/>
                      </a:lnTo>
                      <a:lnTo>
                        <a:pt x="2003" y="249"/>
                      </a:lnTo>
                      <a:lnTo>
                        <a:pt x="2005" y="249"/>
                      </a:lnTo>
                      <a:lnTo>
                        <a:pt x="2006" y="249"/>
                      </a:lnTo>
                      <a:lnTo>
                        <a:pt x="2007" y="249"/>
                      </a:lnTo>
                      <a:lnTo>
                        <a:pt x="2006" y="249"/>
                      </a:lnTo>
                      <a:lnTo>
                        <a:pt x="2007" y="250"/>
                      </a:lnTo>
                      <a:lnTo>
                        <a:pt x="2008" y="250"/>
                      </a:lnTo>
                      <a:lnTo>
                        <a:pt x="2010" y="252"/>
                      </a:lnTo>
                      <a:lnTo>
                        <a:pt x="2010" y="250"/>
                      </a:lnTo>
                      <a:lnTo>
                        <a:pt x="2012" y="250"/>
                      </a:lnTo>
                      <a:lnTo>
                        <a:pt x="2014" y="250"/>
                      </a:lnTo>
                      <a:lnTo>
                        <a:pt x="2014" y="249"/>
                      </a:lnTo>
                      <a:lnTo>
                        <a:pt x="2014" y="248"/>
                      </a:lnTo>
                      <a:lnTo>
                        <a:pt x="2012" y="247"/>
                      </a:lnTo>
                      <a:lnTo>
                        <a:pt x="2014" y="245"/>
                      </a:lnTo>
                      <a:lnTo>
                        <a:pt x="2012" y="243"/>
                      </a:lnTo>
                      <a:lnTo>
                        <a:pt x="2012" y="240"/>
                      </a:lnTo>
                      <a:lnTo>
                        <a:pt x="2010" y="238"/>
                      </a:lnTo>
                      <a:lnTo>
                        <a:pt x="2008" y="236"/>
                      </a:lnTo>
                      <a:lnTo>
                        <a:pt x="2007" y="234"/>
                      </a:lnTo>
                      <a:lnTo>
                        <a:pt x="2007" y="233"/>
                      </a:lnTo>
                      <a:lnTo>
                        <a:pt x="2008" y="231"/>
                      </a:lnTo>
                      <a:lnTo>
                        <a:pt x="2010" y="231"/>
                      </a:lnTo>
                      <a:lnTo>
                        <a:pt x="2011" y="230"/>
                      </a:lnTo>
                      <a:lnTo>
                        <a:pt x="2012" y="229"/>
                      </a:lnTo>
                      <a:lnTo>
                        <a:pt x="2012" y="228"/>
                      </a:lnTo>
                      <a:lnTo>
                        <a:pt x="2012" y="226"/>
                      </a:lnTo>
                      <a:lnTo>
                        <a:pt x="2014" y="226"/>
                      </a:lnTo>
                      <a:lnTo>
                        <a:pt x="2014" y="225"/>
                      </a:lnTo>
                      <a:lnTo>
                        <a:pt x="2015" y="225"/>
                      </a:lnTo>
                      <a:lnTo>
                        <a:pt x="2019" y="226"/>
                      </a:lnTo>
                      <a:lnTo>
                        <a:pt x="2026" y="228"/>
                      </a:lnTo>
                      <a:lnTo>
                        <a:pt x="2040" y="233"/>
                      </a:lnTo>
                      <a:lnTo>
                        <a:pt x="2052" y="236"/>
                      </a:lnTo>
                      <a:lnTo>
                        <a:pt x="2054" y="238"/>
                      </a:lnTo>
                      <a:lnTo>
                        <a:pt x="2075" y="245"/>
                      </a:lnTo>
                      <a:lnTo>
                        <a:pt x="2090" y="253"/>
                      </a:lnTo>
                      <a:lnTo>
                        <a:pt x="2091" y="256"/>
                      </a:lnTo>
                      <a:lnTo>
                        <a:pt x="2101" y="263"/>
                      </a:lnTo>
                      <a:lnTo>
                        <a:pt x="2105" y="267"/>
                      </a:lnTo>
                      <a:lnTo>
                        <a:pt x="2104" y="268"/>
                      </a:lnTo>
                      <a:lnTo>
                        <a:pt x="2105" y="272"/>
                      </a:lnTo>
                      <a:lnTo>
                        <a:pt x="2106" y="273"/>
                      </a:lnTo>
                      <a:lnTo>
                        <a:pt x="2108" y="273"/>
                      </a:lnTo>
                      <a:lnTo>
                        <a:pt x="2110" y="277"/>
                      </a:lnTo>
                      <a:lnTo>
                        <a:pt x="2109" y="281"/>
                      </a:lnTo>
                      <a:lnTo>
                        <a:pt x="2108" y="283"/>
                      </a:lnTo>
                      <a:lnTo>
                        <a:pt x="2106" y="283"/>
                      </a:lnTo>
                      <a:lnTo>
                        <a:pt x="2102" y="286"/>
                      </a:lnTo>
                      <a:lnTo>
                        <a:pt x="2100" y="286"/>
                      </a:lnTo>
                      <a:lnTo>
                        <a:pt x="2096" y="286"/>
                      </a:lnTo>
                      <a:lnTo>
                        <a:pt x="2095" y="286"/>
                      </a:lnTo>
                      <a:lnTo>
                        <a:pt x="2094" y="287"/>
                      </a:lnTo>
                      <a:lnTo>
                        <a:pt x="2089" y="292"/>
                      </a:lnTo>
                      <a:lnTo>
                        <a:pt x="2087" y="295"/>
                      </a:lnTo>
                      <a:lnTo>
                        <a:pt x="2087" y="296"/>
                      </a:lnTo>
                      <a:lnTo>
                        <a:pt x="2086" y="299"/>
                      </a:lnTo>
                      <a:lnTo>
                        <a:pt x="2085" y="300"/>
                      </a:lnTo>
                      <a:lnTo>
                        <a:pt x="2080" y="300"/>
                      </a:lnTo>
                      <a:lnTo>
                        <a:pt x="2077" y="299"/>
                      </a:lnTo>
                      <a:lnTo>
                        <a:pt x="2073" y="297"/>
                      </a:lnTo>
                      <a:lnTo>
                        <a:pt x="2071" y="296"/>
                      </a:lnTo>
                      <a:lnTo>
                        <a:pt x="2069" y="297"/>
                      </a:lnTo>
                      <a:lnTo>
                        <a:pt x="2069" y="299"/>
                      </a:lnTo>
                      <a:lnTo>
                        <a:pt x="2072" y="301"/>
                      </a:lnTo>
                      <a:lnTo>
                        <a:pt x="2076" y="303"/>
                      </a:lnTo>
                      <a:lnTo>
                        <a:pt x="2075" y="306"/>
                      </a:lnTo>
                      <a:lnTo>
                        <a:pt x="2073" y="309"/>
                      </a:lnTo>
                      <a:lnTo>
                        <a:pt x="2073" y="311"/>
                      </a:lnTo>
                      <a:lnTo>
                        <a:pt x="2073" y="314"/>
                      </a:lnTo>
                      <a:lnTo>
                        <a:pt x="2073" y="317"/>
                      </a:lnTo>
                      <a:lnTo>
                        <a:pt x="2072" y="318"/>
                      </a:lnTo>
                      <a:lnTo>
                        <a:pt x="2071" y="319"/>
                      </a:lnTo>
                      <a:lnTo>
                        <a:pt x="2076" y="324"/>
                      </a:lnTo>
                      <a:lnTo>
                        <a:pt x="2081" y="327"/>
                      </a:lnTo>
                      <a:lnTo>
                        <a:pt x="2082" y="327"/>
                      </a:lnTo>
                      <a:lnTo>
                        <a:pt x="2083" y="327"/>
                      </a:lnTo>
                      <a:lnTo>
                        <a:pt x="2089" y="332"/>
                      </a:lnTo>
                      <a:lnTo>
                        <a:pt x="2090" y="333"/>
                      </a:lnTo>
                      <a:lnTo>
                        <a:pt x="2090" y="334"/>
                      </a:lnTo>
                      <a:lnTo>
                        <a:pt x="2094" y="339"/>
                      </a:lnTo>
                      <a:lnTo>
                        <a:pt x="2095" y="341"/>
                      </a:lnTo>
                      <a:lnTo>
                        <a:pt x="2096" y="342"/>
                      </a:lnTo>
                      <a:lnTo>
                        <a:pt x="2099" y="343"/>
                      </a:lnTo>
                      <a:lnTo>
                        <a:pt x="2101" y="344"/>
                      </a:lnTo>
                      <a:lnTo>
                        <a:pt x="2106" y="347"/>
                      </a:lnTo>
                      <a:lnTo>
                        <a:pt x="2110" y="350"/>
                      </a:lnTo>
                      <a:lnTo>
                        <a:pt x="2111" y="351"/>
                      </a:lnTo>
                      <a:lnTo>
                        <a:pt x="2111" y="356"/>
                      </a:lnTo>
                      <a:lnTo>
                        <a:pt x="2111" y="357"/>
                      </a:lnTo>
                      <a:lnTo>
                        <a:pt x="2111" y="360"/>
                      </a:lnTo>
                      <a:lnTo>
                        <a:pt x="2113" y="360"/>
                      </a:lnTo>
                      <a:lnTo>
                        <a:pt x="2116" y="362"/>
                      </a:lnTo>
                      <a:lnTo>
                        <a:pt x="2120" y="364"/>
                      </a:lnTo>
                      <a:lnTo>
                        <a:pt x="2120" y="366"/>
                      </a:lnTo>
                      <a:lnTo>
                        <a:pt x="2120" y="367"/>
                      </a:lnTo>
                      <a:lnTo>
                        <a:pt x="2120" y="369"/>
                      </a:lnTo>
                      <a:lnTo>
                        <a:pt x="2120" y="370"/>
                      </a:lnTo>
                      <a:lnTo>
                        <a:pt x="2123" y="370"/>
                      </a:lnTo>
                      <a:lnTo>
                        <a:pt x="2125" y="371"/>
                      </a:lnTo>
                      <a:lnTo>
                        <a:pt x="2129" y="372"/>
                      </a:lnTo>
                      <a:lnTo>
                        <a:pt x="2133" y="372"/>
                      </a:lnTo>
                      <a:lnTo>
                        <a:pt x="2133" y="374"/>
                      </a:lnTo>
                      <a:lnTo>
                        <a:pt x="2137" y="378"/>
                      </a:lnTo>
                      <a:lnTo>
                        <a:pt x="2138" y="383"/>
                      </a:lnTo>
                      <a:lnTo>
                        <a:pt x="2141" y="388"/>
                      </a:lnTo>
                      <a:lnTo>
                        <a:pt x="2142" y="388"/>
                      </a:lnTo>
                      <a:lnTo>
                        <a:pt x="2143" y="386"/>
                      </a:lnTo>
                      <a:lnTo>
                        <a:pt x="2144" y="386"/>
                      </a:lnTo>
                      <a:lnTo>
                        <a:pt x="2147" y="385"/>
                      </a:lnTo>
                      <a:lnTo>
                        <a:pt x="2153" y="385"/>
                      </a:lnTo>
                      <a:lnTo>
                        <a:pt x="2155" y="385"/>
                      </a:lnTo>
                      <a:lnTo>
                        <a:pt x="2158" y="384"/>
                      </a:lnTo>
                      <a:lnTo>
                        <a:pt x="2160" y="383"/>
                      </a:lnTo>
                      <a:lnTo>
                        <a:pt x="2161" y="381"/>
                      </a:lnTo>
                      <a:lnTo>
                        <a:pt x="2169" y="379"/>
                      </a:lnTo>
                      <a:lnTo>
                        <a:pt x="2172" y="379"/>
                      </a:lnTo>
                      <a:lnTo>
                        <a:pt x="2176" y="383"/>
                      </a:lnTo>
                      <a:lnTo>
                        <a:pt x="2177" y="384"/>
                      </a:lnTo>
                      <a:lnTo>
                        <a:pt x="2176" y="385"/>
                      </a:lnTo>
                      <a:lnTo>
                        <a:pt x="2176" y="386"/>
                      </a:lnTo>
                      <a:lnTo>
                        <a:pt x="2175" y="388"/>
                      </a:lnTo>
                      <a:lnTo>
                        <a:pt x="2176" y="388"/>
                      </a:lnTo>
                      <a:lnTo>
                        <a:pt x="2177" y="390"/>
                      </a:lnTo>
                      <a:lnTo>
                        <a:pt x="2179" y="393"/>
                      </a:lnTo>
                      <a:lnTo>
                        <a:pt x="2181" y="393"/>
                      </a:lnTo>
                      <a:lnTo>
                        <a:pt x="2185" y="394"/>
                      </a:lnTo>
                      <a:lnTo>
                        <a:pt x="2186" y="394"/>
                      </a:lnTo>
                      <a:lnTo>
                        <a:pt x="2186" y="395"/>
                      </a:lnTo>
                      <a:lnTo>
                        <a:pt x="2186" y="397"/>
                      </a:lnTo>
                      <a:lnTo>
                        <a:pt x="2189" y="397"/>
                      </a:lnTo>
                      <a:lnTo>
                        <a:pt x="2190" y="395"/>
                      </a:lnTo>
                      <a:lnTo>
                        <a:pt x="2190" y="390"/>
                      </a:lnTo>
                      <a:lnTo>
                        <a:pt x="2191" y="388"/>
                      </a:lnTo>
                      <a:lnTo>
                        <a:pt x="2191" y="386"/>
                      </a:lnTo>
                      <a:lnTo>
                        <a:pt x="2191" y="385"/>
                      </a:lnTo>
                      <a:lnTo>
                        <a:pt x="2191" y="384"/>
                      </a:lnTo>
                      <a:lnTo>
                        <a:pt x="2190" y="383"/>
                      </a:lnTo>
                      <a:lnTo>
                        <a:pt x="2189" y="380"/>
                      </a:lnTo>
                      <a:lnTo>
                        <a:pt x="2185" y="372"/>
                      </a:lnTo>
                      <a:lnTo>
                        <a:pt x="2181" y="365"/>
                      </a:lnTo>
                      <a:lnTo>
                        <a:pt x="2175" y="360"/>
                      </a:lnTo>
                      <a:lnTo>
                        <a:pt x="2167" y="358"/>
                      </a:lnTo>
                      <a:lnTo>
                        <a:pt x="2162" y="357"/>
                      </a:lnTo>
                      <a:lnTo>
                        <a:pt x="2167" y="353"/>
                      </a:lnTo>
                      <a:lnTo>
                        <a:pt x="2170" y="352"/>
                      </a:lnTo>
                      <a:lnTo>
                        <a:pt x="2172" y="351"/>
                      </a:lnTo>
                      <a:lnTo>
                        <a:pt x="2175" y="346"/>
                      </a:lnTo>
                      <a:lnTo>
                        <a:pt x="2176" y="344"/>
                      </a:lnTo>
                      <a:lnTo>
                        <a:pt x="2176" y="332"/>
                      </a:lnTo>
                      <a:lnTo>
                        <a:pt x="2176" y="328"/>
                      </a:lnTo>
                      <a:lnTo>
                        <a:pt x="2176" y="327"/>
                      </a:lnTo>
                      <a:lnTo>
                        <a:pt x="2177" y="325"/>
                      </a:lnTo>
                      <a:lnTo>
                        <a:pt x="2179" y="323"/>
                      </a:lnTo>
                      <a:lnTo>
                        <a:pt x="2179" y="322"/>
                      </a:lnTo>
                      <a:lnTo>
                        <a:pt x="2179" y="319"/>
                      </a:lnTo>
                      <a:lnTo>
                        <a:pt x="2179" y="315"/>
                      </a:lnTo>
                      <a:lnTo>
                        <a:pt x="2177" y="313"/>
                      </a:lnTo>
                      <a:lnTo>
                        <a:pt x="2176" y="309"/>
                      </a:lnTo>
                      <a:lnTo>
                        <a:pt x="2174" y="306"/>
                      </a:lnTo>
                      <a:lnTo>
                        <a:pt x="2171" y="303"/>
                      </a:lnTo>
                      <a:lnTo>
                        <a:pt x="2172" y="303"/>
                      </a:lnTo>
                      <a:lnTo>
                        <a:pt x="2172" y="301"/>
                      </a:lnTo>
                      <a:lnTo>
                        <a:pt x="2174" y="300"/>
                      </a:lnTo>
                      <a:lnTo>
                        <a:pt x="2175" y="296"/>
                      </a:lnTo>
                      <a:lnTo>
                        <a:pt x="2175" y="294"/>
                      </a:lnTo>
                      <a:lnTo>
                        <a:pt x="2175" y="292"/>
                      </a:lnTo>
                      <a:lnTo>
                        <a:pt x="2175" y="290"/>
                      </a:lnTo>
                      <a:lnTo>
                        <a:pt x="2176" y="290"/>
                      </a:lnTo>
                      <a:lnTo>
                        <a:pt x="2176" y="289"/>
                      </a:lnTo>
                      <a:lnTo>
                        <a:pt x="2177" y="287"/>
                      </a:lnTo>
                      <a:lnTo>
                        <a:pt x="2179" y="287"/>
                      </a:lnTo>
                      <a:lnTo>
                        <a:pt x="2180" y="286"/>
                      </a:lnTo>
                      <a:lnTo>
                        <a:pt x="2181" y="286"/>
                      </a:lnTo>
                      <a:lnTo>
                        <a:pt x="2185" y="287"/>
                      </a:lnTo>
                      <a:lnTo>
                        <a:pt x="2191" y="291"/>
                      </a:lnTo>
                      <a:lnTo>
                        <a:pt x="2193" y="295"/>
                      </a:lnTo>
                      <a:lnTo>
                        <a:pt x="2193" y="296"/>
                      </a:lnTo>
                      <a:lnTo>
                        <a:pt x="2191" y="301"/>
                      </a:lnTo>
                      <a:lnTo>
                        <a:pt x="2190" y="311"/>
                      </a:lnTo>
                      <a:lnTo>
                        <a:pt x="2190" y="313"/>
                      </a:lnTo>
                      <a:lnTo>
                        <a:pt x="2190" y="314"/>
                      </a:lnTo>
                      <a:lnTo>
                        <a:pt x="2191" y="315"/>
                      </a:lnTo>
                      <a:lnTo>
                        <a:pt x="2193" y="317"/>
                      </a:lnTo>
                      <a:lnTo>
                        <a:pt x="2190" y="318"/>
                      </a:lnTo>
                      <a:lnTo>
                        <a:pt x="2188" y="319"/>
                      </a:lnTo>
                      <a:lnTo>
                        <a:pt x="2186" y="320"/>
                      </a:lnTo>
                      <a:lnTo>
                        <a:pt x="2185" y="320"/>
                      </a:lnTo>
                      <a:lnTo>
                        <a:pt x="2184" y="320"/>
                      </a:lnTo>
                      <a:lnTo>
                        <a:pt x="2183" y="322"/>
                      </a:lnTo>
                      <a:lnTo>
                        <a:pt x="2181" y="324"/>
                      </a:lnTo>
                      <a:lnTo>
                        <a:pt x="2180" y="325"/>
                      </a:lnTo>
                      <a:lnTo>
                        <a:pt x="2180" y="328"/>
                      </a:lnTo>
                      <a:lnTo>
                        <a:pt x="2180" y="333"/>
                      </a:lnTo>
                      <a:lnTo>
                        <a:pt x="2180" y="334"/>
                      </a:lnTo>
                      <a:lnTo>
                        <a:pt x="2179" y="337"/>
                      </a:lnTo>
                      <a:lnTo>
                        <a:pt x="2179" y="338"/>
                      </a:lnTo>
                      <a:lnTo>
                        <a:pt x="2179" y="339"/>
                      </a:lnTo>
                      <a:lnTo>
                        <a:pt x="2179" y="342"/>
                      </a:lnTo>
                      <a:lnTo>
                        <a:pt x="2180" y="348"/>
                      </a:lnTo>
                      <a:lnTo>
                        <a:pt x="2181" y="357"/>
                      </a:lnTo>
                      <a:lnTo>
                        <a:pt x="2183" y="360"/>
                      </a:lnTo>
                      <a:lnTo>
                        <a:pt x="2185" y="362"/>
                      </a:lnTo>
                      <a:lnTo>
                        <a:pt x="2189" y="364"/>
                      </a:lnTo>
                      <a:lnTo>
                        <a:pt x="2195" y="365"/>
                      </a:lnTo>
                      <a:lnTo>
                        <a:pt x="2199" y="364"/>
                      </a:lnTo>
                      <a:lnTo>
                        <a:pt x="2199" y="362"/>
                      </a:lnTo>
                      <a:lnTo>
                        <a:pt x="2195" y="358"/>
                      </a:lnTo>
                      <a:lnTo>
                        <a:pt x="2193" y="357"/>
                      </a:lnTo>
                      <a:lnTo>
                        <a:pt x="2193" y="356"/>
                      </a:lnTo>
                      <a:lnTo>
                        <a:pt x="2193" y="355"/>
                      </a:lnTo>
                      <a:lnTo>
                        <a:pt x="2194" y="353"/>
                      </a:lnTo>
                      <a:lnTo>
                        <a:pt x="2195" y="352"/>
                      </a:lnTo>
                      <a:lnTo>
                        <a:pt x="2194" y="348"/>
                      </a:lnTo>
                      <a:lnTo>
                        <a:pt x="2193" y="346"/>
                      </a:lnTo>
                      <a:lnTo>
                        <a:pt x="2193" y="342"/>
                      </a:lnTo>
                      <a:lnTo>
                        <a:pt x="2191" y="341"/>
                      </a:lnTo>
                      <a:lnTo>
                        <a:pt x="2191" y="327"/>
                      </a:lnTo>
                      <a:lnTo>
                        <a:pt x="2193" y="325"/>
                      </a:lnTo>
                      <a:lnTo>
                        <a:pt x="2199" y="319"/>
                      </a:lnTo>
                      <a:lnTo>
                        <a:pt x="2202" y="319"/>
                      </a:lnTo>
                      <a:lnTo>
                        <a:pt x="2203" y="319"/>
                      </a:lnTo>
                      <a:lnTo>
                        <a:pt x="2204" y="319"/>
                      </a:lnTo>
                      <a:lnTo>
                        <a:pt x="2205" y="318"/>
                      </a:lnTo>
                      <a:lnTo>
                        <a:pt x="2207" y="317"/>
                      </a:lnTo>
                      <a:lnTo>
                        <a:pt x="2214" y="314"/>
                      </a:lnTo>
                      <a:lnTo>
                        <a:pt x="2217" y="313"/>
                      </a:lnTo>
                      <a:lnTo>
                        <a:pt x="2218" y="311"/>
                      </a:lnTo>
                      <a:lnTo>
                        <a:pt x="2219" y="311"/>
                      </a:lnTo>
                      <a:lnTo>
                        <a:pt x="2221" y="317"/>
                      </a:lnTo>
                      <a:lnTo>
                        <a:pt x="2223" y="319"/>
                      </a:lnTo>
                      <a:lnTo>
                        <a:pt x="2224" y="319"/>
                      </a:lnTo>
                      <a:lnTo>
                        <a:pt x="2226" y="318"/>
                      </a:lnTo>
                      <a:lnTo>
                        <a:pt x="2226" y="315"/>
                      </a:lnTo>
                      <a:lnTo>
                        <a:pt x="2226" y="314"/>
                      </a:lnTo>
                      <a:lnTo>
                        <a:pt x="2224" y="309"/>
                      </a:lnTo>
                      <a:lnTo>
                        <a:pt x="2222" y="306"/>
                      </a:lnTo>
                      <a:lnTo>
                        <a:pt x="2221" y="306"/>
                      </a:lnTo>
                      <a:lnTo>
                        <a:pt x="2221" y="303"/>
                      </a:lnTo>
                      <a:lnTo>
                        <a:pt x="2221" y="300"/>
                      </a:lnTo>
                      <a:lnTo>
                        <a:pt x="2221" y="299"/>
                      </a:lnTo>
                      <a:lnTo>
                        <a:pt x="2219" y="299"/>
                      </a:lnTo>
                      <a:lnTo>
                        <a:pt x="2219" y="297"/>
                      </a:lnTo>
                      <a:lnTo>
                        <a:pt x="2217" y="296"/>
                      </a:lnTo>
                      <a:lnTo>
                        <a:pt x="2207" y="291"/>
                      </a:lnTo>
                      <a:lnTo>
                        <a:pt x="2203" y="290"/>
                      </a:lnTo>
                      <a:lnTo>
                        <a:pt x="2202" y="290"/>
                      </a:lnTo>
                      <a:lnTo>
                        <a:pt x="2200" y="290"/>
                      </a:lnTo>
                      <a:lnTo>
                        <a:pt x="2197" y="286"/>
                      </a:lnTo>
                      <a:lnTo>
                        <a:pt x="2195" y="286"/>
                      </a:lnTo>
                      <a:lnTo>
                        <a:pt x="2193" y="285"/>
                      </a:lnTo>
                      <a:lnTo>
                        <a:pt x="2193" y="283"/>
                      </a:lnTo>
                      <a:lnTo>
                        <a:pt x="2193" y="282"/>
                      </a:lnTo>
                      <a:lnTo>
                        <a:pt x="2195" y="280"/>
                      </a:lnTo>
                      <a:lnTo>
                        <a:pt x="2195" y="278"/>
                      </a:lnTo>
                      <a:lnTo>
                        <a:pt x="2195" y="277"/>
                      </a:lnTo>
                      <a:lnTo>
                        <a:pt x="2194" y="277"/>
                      </a:lnTo>
                      <a:lnTo>
                        <a:pt x="2193" y="277"/>
                      </a:lnTo>
                      <a:lnTo>
                        <a:pt x="2191" y="278"/>
                      </a:lnTo>
                      <a:lnTo>
                        <a:pt x="2189" y="277"/>
                      </a:lnTo>
                      <a:lnTo>
                        <a:pt x="2188" y="276"/>
                      </a:lnTo>
                      <a:lnTo>
                        <a:pt x="2186" y="275"/>
                      </a:lnTo>
                      <a:lnTo>
                        <a:pt x="2186" y="273"/>
                      </a:lnTo>
                      <a:lnTo>
                        <a:pt x="2188" y="273"/>
                      </a:lnTo>
                      <a:lnTo>
                        <a:pt x="2188" y="272"/>
                      </a:lnTo>
                      <a:lnTo>
                        <a:pt x="2189" y="271"/>
                      </a:lnTo>
                      <a:lnTo>
                        <a:pt x="2189" y="270"/>
                      </a:lnTo>
                      <a:lnTo>
                        <a:pt x="2185" y="268"/>
                      </a:lnTo>
                      <a:lnTo>
                        <a:pt x="2183" y="267"/>
                      </a:lnTo>
                      <a:lnTo>
                        <a:pt x="2181" y="267"/>
                      </a:lnTo>
                      <a:lnTo>
                        <a:pt x="2180" y="268"/>
                      </a:lnTo>
                      <a:lnTo>
                        <a:pt x="2179" y="268"/>
                      </a:lnTo>
                      <a:lnTo>
                        <a:pt x="2177" y="267"/>
                      </a:lnTo>
                      <a:lnTo>
                        <a:pt x="2172" y="258"/>
                      </a:lnTo>
                      <a:lnTo>
                        <a:pt x="2167" y="249"/>
                      </a:lnTo>
                      <a:lnTo>
                        <a:pt x="2165" y="245"/>
                      </a:lnTo>
                      <a:lnTo>
                        <a:pt x="2163" y="243"/>
                      </a:lnTo>
                      <a:lnTo>
                        <a:pt x="2162" y="240"/>
                      </a:lnTo>
                      <a:lnTo>
                        <a:pt x="2160" y="238"/>
                      </a:lnTo>
                      <a:lnTo>
                        <a:pt x="2158" y="235"/>
                      </a:lnTo>
                      <a:lnTo>
                        <a:pt x="2157" y="231"/>
                      </a:lnTo>
                      <a:lnTo>
                        <a:pt x="2156" y="230"/>
                      </a:lnTo>
                      <a:lnTo>
                        <a:pt x="2156" y="229"/>
                      </a:lnTo>
                      <a:lnTo>
                        <a:pt x="2157" y="229"/>
                      </a:lnTo>
                      <a:lnTo>
                        <a:pt x="2160" y="226"/>
                      </a:lnTo>
                      <a:lnTo>
                        <a:pt x="2161" y="224"/>
                      </a:lnTo>
                      <a:lnTo>
                        <a:pt x="2162" y="223"/>
                      </a:lnTo>
                      <a:lnTo>
                        <a:pt x="2166" y="217"/>
                      </a:lnTo>
                      <a:lnTo>
                        <a:pt x="2171" y="207"/>
                      </a:lnTo>
                      <a:lnTo>
                        <a:pt x="2172" y="203"/>
                      </a:lnTo>
                      <a:lnTo>
                        <a:pt x="2174" y="200"/>
                      </a:lnTo>
                      <a:lnTo>
                        <a:pt x="2179" y="186"/>
                      </a:lnTo>
                      <a:lnTo>
                        <a:pt x="2180" y="178"/>
                      </a:lnTo>
                      <a:lnTo>
                        <a:pt x="2180" y="177"/>
                      </a:lnTo>
                      <a:lnTo>
                        <a:pt x="2180" y="174"/>
                      </a:lnTo>
                      <a:lnTo>
                        <a:pt x="2180" y="170"/>
                      </a:lnTo>
                      <a:lnTo>
                        <a:pt x="2175" y="151"/>
                      </a:lnTo>
                      <a:lnTo>
                        <a:pt x="2175" y="136"/>
                      </a:lnTo>
                      <a:lnTo>
                        <a:pt x="2174" y="127"/>
                      </a:lnTo>
                      <a:lnTo>
                        <a:pt x="2172" y="118"/>
                      </a:lnTo>
                      <a:lnTo>
                        <a:pt x="2172" y="113"/>
                      </a:lnTo>
                      <a:lnTo>
                        <a:pt x="2171" y="109"/>
                      </a:lnTo>
                      <a:lnTo>
                        <a:pt x="2172" y="107"/>
                      </a:lnTo>
                      <a:lnTo>
                        <a:pt x="2172" y="106"/>
                      </a:lnTo>
                      <a:lnTo>
                        <a:pt x="2171" y="99"/>
                      </a:lnTo>
                      <a:lnTo>
                        <a:pt x="2170" y="95"/>
                      </a:lnTo>
                      <a:lnTo>
                        <a:pt x="2169" y="92"/>
                      </a:lnTo>
                      <a:lnTo>
                        <a:pt x="2165" y="85"/>
                      </a:lnTo>
                      <a:lnTo>
                        <a:pt x="2161" y="81"/>
                      </a:lnTo>
                      <a:lnTo>
                        <a:pt x="2160" y="80"/>
                      </a:lnTo>
                      <a:lnTo>
                        <a:pt x="2158" y="76"/>
                      </a:lnTo>
                      <a:lnTo>
                        <a:pt x="2157" y="71"/>
                      </a:lnTo>
                      <a:lnTo>
                        <a:pt x="2157" y="70"/>
                      </a:lnTo>
                      <a:lnTo>
                        <a:pt x="2158" y="69"/>
                      </a:lnTo>
                      <a:lnTo>
                        <a:pt x="2158" y="67"/>
                      </a:lnTo>
                      <a:lnTo>
                        <a:pt x="2158" y="51"/>
                      </a:lnTo>
                      <a:lnTo>
                        <a:pt x="2157" y="47"/>
                      </a:lnTo>
                      <a:lnTo>
                        <a:pt x="2157" y="45"/>
                      </a:lnTo>
                      <a:lnTo>
                        <a:pt x="2155" y="38"/>
                      </a:lnTo>
                      <a:lnTo>
                        <a:pt x="2153" y="34"/>
                      </a:lnTo>
                      <a:lnTo>
                        <a:pt x="2151" y="29"/>
                      </a:lnTo>
                      <a:lnTo>
                        <a:pt x="2147" y="26"/>
                      </a:lnTo>
                      <a:lnTo>
                        <a:pt x="2146" y="24"/>
                      </a:lnTo>
                      <a:lnTo>
                        <a:pt x="2144" y="24"/>
                      </a:lnTo>
                      <a:lnTo>
                        <a:pt x="2146" y="24"/>
                      </a:lnTo>
                      <a:lnTo>
                        <a:pt x="2147" y="24"/>
                      </a:lnTo>
                      <a:lnTo>
                        <a:pt x="2152" y="26"/>
                      </a:lnTo>
                      <a:lnTo>
                        <a:pt x="2167" y="32"/>
                      </a:lnTo>
                      <a:lnTo>
                        <a:pt x="2169" y="32"/>
                      </a:lnTo>
                      <a:lnTo>
                        <a:pt x="2170" y="32"/>
                      </a:lnTo>
                      <a:lnTo>
                        <a:pt x="2171" y="32"/>
                      </a:lnTo>
                      <a:lnTo>
                        <a:pt x="2174" y="32"/>
                      </a:lnTo>
                      <a:lnTo>
                        <a:pt x="2174" y="31"/>
                      </a:lnTo>
                      <a:lnTo>
                        <a:pt x="2177" y="28"/>
                      </a:lnTo>
                      <a:lnTo>
                        <a:pt x="2183" y="26"/>
                      </a:lnTo>
                      <a:lnTo>
                        <a:pt x="2184" y="26"/>
                      </a:lnTo>
                      <a:lnTo>
                        <a:pt x="2185" y="24"/>
                      </a:lnTo>
                      <a:lnTo>
                        <a:pt x="2186" y="23"/>
                      </a:lnTo>
                      <a:lnTo>
                        <a:pt x="2188" y="22"/>
                      </a:lnTo>
                      <a:lnTo>
                        <a:pt x="2193" y="18"/>
                      </a:lnTo>
                      <a:lnTo>
                        <a:pt x="2194" y="17"/>
                      </a:lnTo>
                      <a:lnTo>
                        <a:pt x="2195" y="15"/>
                      </a:lnTo>
                      <a:lnTo>
                        <a:pt x="2203" y="9"/>
                      </a:lnTo>
                      <a:lnTo>
                        <a:pt x="2204" y="8"/>
                      </a:lnTo>
                      <a:lnTo>
                        <a:pt x="2205" y="6"/>
                      </a:lnTo>
                      <a:lnTo>
                        <a:pt x="2205" y="5"/>
                      </a:lnTo>
                      <a:lnTo>
                        <a:pt x="2208" y="1"/>
                      </a:lnTo>
                      <a:lnTo>
                        <a:pt x="2209" y="0"/>
                      </a:lnTo>
                      <a:lnTo>
                        <a:pt x="2210" y="0"/>
                      </a:lnTo>
                      <a:lnTo>
                        <a:pt x="2222" y="14"/>
                      </a:lnTo>
                      <a:lnTo>
                        <a:pt x="2227" y="19"/>
                      </a:lnTo>
                      <a:lnTo>
                        <a:pt x="2230" y="23"/>
                      </a:lnTo>
                      <a:lnTo>
                        <a:pt x="2232" y="24"/>
                      </a:lnTo>
                      <a:lnTo>
                        <a:pt x="2238" y="31"/>
                      </a:lnTo>
                      <a:lnTo>
                        <a:pt x="2252" y="40"/>
                      </a:lnTo>
                      <a:lnTo>
                        <a:pt x="2256" y="42"/>
                      </a:lnTo>
                      <a:lnTo>
                        <a:pt x="2259" y="43"/>
                      </a:lnTo>
                      <a:lnTo>
                        <a:pt x="2265" y="47"/>
                      </a:lnTo>
                      <a:lnTo>
                        <a:pt x="2270" y="51"/>
                      </a:lnTo>
                      <a:lnTo>
                        <a:pt x="2279" y="57"/>
                      </a:lnTo>
                      <a:lnTo>
                        <a:pt x="2280" y="59"/>
                      </a:lnTo>
                      <a:lnTo>
                        <a:pt x="2285" y="60"/>
                      </a:lnTo>
                      <a:lnTo>
                        <a:pt x="2287" y="61"/>
                      </a:lnTo>
                      <a:lnTo>
                        <a:pt x="2291" y="61"/>
                      </a:lnTo>
                      <a:lnTo>
                        <a:pt x="2294" y="62"/>
                      </a:lnTo>
                      <a:lnTo>
                        <a:pt x="2299" y="64"/>
                      </a:lnTo>
                      <a:lnTo>
                        <a:pt x="2302" y="62"/>
                      </a:lnTo>
                      <a:lnTo>
                        <a:pt x="2304" y="62"/>
                      </a:lnTo>
                      <a:lnTo>
                        <a:pt x="2310" y="64"/>
                      </a:lnTo>
                      <a:lnTo>
                        <a:pt x="2313" y="64"/>
                      </a:lnTo>
                      <a:lnTo>
                        <a:pt x="2320" y="64"/>
                      </a:lnTo>
                      <a:lnTo>
                        <a:pt x="2322" y="64"/>
                      </a:lnTo>
                      <a:lnTo>
                        <a:pt x="2329" y="61"/>
                      </a:lnTo>
                      <a:lnTo>
                        <a:pt x="2340" y="60"/>
                      </a:lnTo>
                      <a:lnTo>
                        <a:pt x="2344" y="61"/>
                      </a:lnTo>
                      <a:lnTo>
                        <a:pt x="2352" y="57"/>
                      </a:lnTo>
                      <a:lnTo>
                        <a:pt x="2355" y="56"/>
                      </a:lnTo>
                      <a:lnTo>
                        <a:pt x="2357" y="55"/>
                      </a:lnTo>
                      <a:lnTo>
                        <a:pt x="2358" y="54"/>
                      </a:lnTo>
                      <a:lnTo>
                        <a:pt x="2363" y="51"/>
                      </a:lnTo>
                      <a:lnTo>
                        <a:pt x="2365" y="50"/>
                      </a:lnTo>
                      <a:lnTo>
                        <a:pt x="2367" y="48"/>
                      </a:lnTo>
                      <a:lnTo>
                        <a:pt x="2368" y="48"/>
                      </a:lnTo>
                      <a:lnTo>
                        <a:pt x="2371" y="46"/>
                      </a:lnTo>
                      <a:lnTo>
                        <a:pt x="2372" y="45"/>
                      </a:lnTo>
                      <a:lnTo>
                        <a:pt x="2372" y="43"/>
                      </a:lnTo>
                      <a:lnTo>
                        <a:pt x="2372" y="41"/>
                      </a:lnTo>
                      <a:lnTo>
                        <a:pt x="2372" y="38"/>
                      </a:lnTo>
                      <a:lnTo>
                        <a:pt x="2372" y="37"/>
                      </a:lnTo>
                      <a:lnTo>
                        <a:pt x="2376" y="40"/>
                      </a:lnTo>
                      <a:lnTo>
                        <a:pt x="2386" y="36"/>
                      </a:lnTo>
                      <a:lnTo>
                        <a:pt x="2387" y="34"/>
                      </a:lnTo>
                      <a:lnTo>
                        <a:pt x="2387" y="32"/>
                      </a:lnTo>
                      <a:lnTo>
                        <a:pt x="2386" y="29"/>
                      </a:lnTo>
                      <a:lnTo>
                        <a:pt x="2385" y="28"/>
                      </a:lnTo>
                      <a:lnTo>
                        <a:pt x="2388" y="27"/>
                      </a:lnTo>
                      <a:lnTo>
                        <a:pt x="2392" y="26"/>
                      </a:lnTo>
                      <a:lnTo>
                        <a:pt x="2395" y="26"/>
                      </a:lnTo>
                      <a:lnTo>
                        <a:pt x="2396" y="27"/>
                      </a:lnTo>
                      <a:lnTo>
                        <a:pt x="2399" y="27"/>
                      </a:lnTo>
                      <a:lnTo>
                        <a:pt x="2404" y="26"/>
                      </a:lnTo>
                      <a:lnTo>
                        <a:pt x="2407" y="26"/>
                      </a:lnTo>
                      <a:lnTo>
                        <a:pt x="2414" y="26"/>
                      </a:lnTo>
                      <a:lnTo>
                        <a:pt x="2415" y="26"/>
                      </a:lnTo>
                      <a:lnTo>
                        <a:pt x="2423" y="24"/>
                      </a:lnTo>
                      <a:lnTo>
                        <a:pt x="2424" y="24"/>
                      </a:lnTo>
                      <a:lnTo>
                        <a:pt x="2425" y="22"/>
                      </a:lnTo>
                      <a:lnTo>
                        <a:pt x="2426" y="20"/>
                      </a:lnTo>
                      <a:lnTo>
                        <a:pt x="2429" y="19"/>
                      </a:lnTo>
                      <a:lnTo>
                        <a:pt x="2432" y="20"/>
                      </a:lnTo>
                      <a:lnTo>
                        <a:pt x="2434" y="20"/>
                      </a:lnTo>
                      <a:lnTo>
                        <a:pt x="2435" y="19"/>
                      </a:lnTo>
                      <a:lnTo>
                        <a:pt x="2439" y="18"/>
                      </a:lnTo>
                      <a:lnTo>
                        <a:pt x="2448" y="18"/>
                      </a:lnTo>
                      <a:lnTo>
                        <a:pt x="2452" y="17"/>
                      </a:lnTo>
                      <a:lnTo>
                        <a:pt x="2458" y="17"/>
                      </a:lnTo>
                      <a:lnTo>
                        <a:pt x="2461" y="15"/>
                      </a:lnTo>
                      <a:lnTo>
                        <a:pt x="2463" y="14"/>
                      </a:lnTo>
                      <a:lnTo>
                        <a:pt x="2466" y="13"/>
                      </a:lnTo>
                      <a:lnTo>
                        <a:pt x="2470" y="14"/>
                      </a:lnTo>
                      <a:lnTo>
                        <a:pt x="2470" y="15"/>
                      </a:lnTo>
                      <a:lnTo>
                        <a:pt x="2468" y="17"/>
                      </a:lnTo>
                      <a:lnTo>
                        <a:pt x="2468" y="18"/>
                      </a:lnTo>
                      <a:lnTo>
                        <a:pt x="2468" y="19"/>
                      </a:lnTo>
                      <a:lnTo>
                        <a:pt x="2468" y="20"/>
                      </a:lnTo>
                      <a:lnTo>
                        <a:pt x="2470" y="20"/>
                      </a:lnTo>
                      <a:lnTo>
                        <a:pt x="2471" y="20"/>
                      </a:lnTo>
                      <a:lnTo>
                        <a:pt x="2472" y="23"/>
                      </a:lnTo>
                      <a:lnTo>
                        <a:pt x="2472" y="24"/>
                      </a:lnTo>
                      <a:lnTo>
                        <a:pt x="2471" y="26"/>
                      </a:lnTo>
                      <a:lnTo>
                        <a:pt x="2472" y="27"/>
                      </a:lnTo>
                      <a:lnTo>
                        <a:pt x="2476" y="31"/>
                      </a:lnTo>
                      <a:lnTo>
                        <a:pt x="2480" y="33"/>
                      </a:lnTo>
                      <a:lnTo>
                        <a:pt x="2484" y="36"/>
                      </a:lnTo>
                      <a:lnTo>
                        <a:pt x="2486" y="36"/>
                      </a:lnTo>
                      <a:lnTo>
                        <a:pt x="2496" y="37"/>
                      </a:lnTo>
                      <a:lnTo>
                        <a:pt x="2500" y="37"/>
                      </a:lnTo>
                      <a:lnTo>
                        <a:pt x="2500" y="38"/>
                      </a:lnTo>
                      <a:lnTo>
                        <a:pt x="2500" y="40"/>
                      </a:lnTo>
                      <a:lnTo>
                        <a:pt x="2507" y="41"/>
                      </a:lnTo>
                      <a:lnTo>
                        <a:pt x="2513" y="41"/>
                      </a:lnTo>
                      <a:lnTo>
                        <a:pt x="2524" y="42"/>
                      </a:lnTo>
                      <a:lnTo>
                        <a:pt x="2527" y="41"/>
                      </a:lnTo>
                      <a:lnTo>
                        <a:pt x="2528" y="41"/>
                      </a:lnTo>
                      <a:lnTo>
                        <a:pt x="2545" y="41"/>
                      </a:lnTo>
                      <a:lnTo>
                        <a:pt x="2555" y="38"/>
                      </a:lnTo>
                      <a:lnTo>
                        <a:pt x="2565" y="37"/>
                      </a:lnTo>
                      <a:lnTo>
                        <a:pt x="2571" y="37"/>
                      </a:lnTo>
                      <a:lnTo>
                        <a:pt x="2581" y="36"/>
                      </a:lnTo>
                      <a:lnTo>
                        <a:pt x="2584" y="36"/>
                      </a:lnTo>
                      <a:lnTo>
                        <a:pt x="2588" y="37"/>
                      </a:lnTo>
                      <a:lnTo>
                        <a:pt x="2602" y="41"/>
                      </a:lnTo>
                      <a:lnTo>
                        <a:pt x="2603" y="42"/>
                      </a:lnTo>
                      <a:lnTo>
                        <a:pt x="2604" y="42"/>
                      </a:lnTo>
                      <a:lnTo>
                        <a:pt x="2603" y="43"/>
                      </a:lnTo>
                      <a:lnTo>
                        <a:pt x="2602" y="45"/>
                      </a:lnTo>
                      <a:lnTo>
                        <a:pt x="2602" y="47"/>
                      </a:lnTo>
                      <a:lnTo>
                        <a:pt x="2599" y="47"/>
                      </a:lnTo>
                      <a:lnTo>
                        <a:pt x="2594" y="45"/>
                      </a:lnTo>
                      <a:lnTo>
                        <a:pt x="2593" y="43"/>
                      </a:lnTo>
                      <a:lnTo>
                        <a:pt x="2593" y="45"/>
                      </a:lnTo>
                      <a:lnTo>
                        <a:pt x="2590" y="46"/>
                      </a:lnTo>
                      <a:lnTo>
                        <a:pt x="2590" y="48"/>
                      </a:lnTo>
                      <a:lnTo>
                        <a:pt x="2592" y="50"/>
                      </a:lnTo>
                      <a:lnTo>
                        <a:pt x="2597" y="54"/>
                      </a:lnTo>
                      <a:lnTo>
                        <a:pt x="2602" y="57"/>
                      </a:lnTo>
                      <a:lnTo>
                        <a:pt x="2603" y="57"/>
                      </a:lnTo>
                      <a:lnTo>
                        <a:pt x="2604" y="56"/>
                      </a:lnTo>
                      <a:lnTo>
                        <a:pt x="2604" y="55"/>
                      </a:lnTo>
                      <a:lnTo>
                        <a:pt x="2614" y="65"/>
                      </a:lnTo>
                      <a:lnTo>
                        <a:pt x="2617" y="66"/>
                      </a:lnTo>
                      <a:lnTo>
                        <a:pt x="2625" y="71"/>
                      </a:lnTo>
                      <a:lnTo>
                        <a:pt x="2626" y="70"/>
                      </a:lnTo>
                      <a:lnTo>
                        <a:pt x="2626" y="69"/>
                      </a:lnTo>
                      <a:lnTo>
                        <a:pt x="2627" y="69"/>
                      </a:lnTo>
                      <a:lnTo>
                        <a:pt x="2631" y="73"/>
                      </a:lnTo>
                      <a:lnTo>
                        <a:pt x="2635" y="75"/>
                      </a:lnTo>
                      <a:lnTo>
                        <a:pt x="2640" y="78"/>
                      </a:lnTo>
                      <a:lnTo>
                        <a:pt x="2646" y="80"/>
                      </a:lnTo>
                      <a:lnTo>
                        <a:pt x="2648" y="80"/>
                      </a:lnTo>
                      <a:lnTo>
                        <a:pt x="2651" y="81"/>
                      </a:lnTo>
                      <a:lnTo>
                        <a:pt x="2655" y="81"/>
                      </a:lnTo>
                      <a:lnTo>
                        <a:pt x="2667" y="81"/>
                      </a:lnTo>
                      <a:lnTo>
                        <a:pt x="2670" y="81"/>
                      </a:lnTo>
                      <a:lnTo>
                        <a:pt x="2673" y="81"/>
                      </a:lnTo>
                      <a:lnTo>
                        <a:pt x="2682" y="80"/>
                      </a:lnTo>
                      <a:lnTo>
                        <a:pt x="2692" y="76"/>
                      </a:lnTo>
                      <a:lnTo>
                        <a:pt x="2696" y="75"/>
                      </a:lnTo>
                      <a:lnTo>
                        <a:pt x="2703" y="73"/>
                      </a:lnTo>
                      <a:lnTo>
                        <a:pt x="2715" y="70"/>
                      </a:lnTo>
                      <a:lnTo>
                        <a:pt x="2716" y="70"/>
                      </a:lnTo>
                      <a:lnTo>
                        <a:pt x="2724" y="70"/>
                      </a:lnTo>
                      <a:lnTo>
                        <a:pt x="2725" y="70"/>
                      </a:lnTo>
                      <a:lnTo>
                        <a:pt x="2728" y="71"/>
                      </a:lnTo>
                      <a:lnTo>
                        <a:pt x="2726" y="73"/>
                      </a:lnTo>
                      <a:lnTo>
                        <a:pt x="2725" y="74"/>
                      </a:lnTo>
                      <a:lnTo>
                        <a:pt x="2725" y="75"/>
                      </a:lnTo>
                      <a:lnTo>
                        <a:pt x="2725" y="76"/>
                      </a:lnTo>
                      <a:lnTo>
                        <a:pt x="2725" y="78"/>
                      </a:lnTo>
                      <a:lnTo>
                        <a:pt x="2728" y="83"/>
                      </a:lnTo>
                      <a:lnTo>
                        <a:pt x="2728" y="85"/>
                      </a:lnTo>
                      <a:close/>
                      <a:moveTo>
                        <a:pt x="133" y="651"/>
                      </a:moveTo>
                      <a:lnTo>
                        <a:pt x="134" y="653"/>
                      </a:lnTo>
                      <a:lnTo>
                        <a:pt x="137" y="656"/>
                      </a:lnTo>
                      <a:lnTo>
                        <a:pt x="137" y="657"/>
                      </a:lnTo>
                      <a:lnTo>
                        <a:pt x="138" y="661"/>
                      </a:lnTo>
                      <a:lnTo>
                        <a:pt x="140" y="663"/>
                      </a:lnTo>
                      <a:lnTo>
                        <a:pt x="140" y="666"/>
                      </a:lnTo>
                      <a:lnTo>
                        <a:pt x="138" y="666"/>
                      </a:lnTo>
                      <a:lnTo>
                        <a:pt x="138" y="667"/>
                      </a:lnTo>
                      <a:lnTo>
                        <a:pt x="138" y="674"/>
                      </a:lnTo>
                      <a:lnTo>
                        <a:pt x="136" y="681"/>
                      </a:lnTo>
                      <a:lnTo>
                        <a:pt x="136" y="684"/>
                      </a:lnTo>
                      <a:lnTo>
                        <a:pt x="136" y="688"/>
                      </a:lnTo>
                      <a:lnTo>
                        <a:pt x="136" y="689"/>
                      </a:lnTo>
                      <a:lnTo>
                        <a:pt x="137" y="690"/>
                      </a:lnTo>
                      <a:lnTo>
                        <a:pt x="136" y="694"/>
                      </a:lnTo>
                      <a:lnTo>
                        <a:pt x="136" y="695"/>
                      </a:lnTo>
                      <a:lnTo>
                        <a:pt x="134" y="696"/>
                      </a:lnTo>
                      <a:lnTo>
                        <a:pt x="134" y="699"/>
                      </a:lnTo>
                      <a:lnTo>
                        <a:pt x="138" y="703"/>
                      </a:lnTo>
                      <a:lnTo>
                        <a:pt x="140" y="705"/>
                      </a:lnTo>
                      <a:lnTo>
                        <a:pt x="140" y="707"/>
                      </a:lnTo>
                      <a:lnTo>
                        <a:pt x="141" y="712"/>
                      </a:lnTo>
                      <a:lnTo>
                        <a:pt x="138" y="712"/>
                      </a:lnTo>
                      <a:lnTo>
                        <a:pt x="136" y="709"/>
                      </a:lnTo>
                      <a:lnTo>
                        <a:pt x="136" y="708"/>
                      </a:lnTo>
                      <a:lnTo>
                        <a:pt x="136" y="707"/>
                      </a:lnTo>
                      <a:lnTo>
                        <a:pt x="131" y="702"/>
                      </a:lnTo>
                      <a:lnTo>
                        <a:pt x="131" y="698"/>
                      </a:lnTo>
                      <a:lnTo>
                        <a:pt x="132" y="698"/>
                      </a:lnTo>
                      <a:lnTo>
                        <a:pt x="132" y="696"/>
                      </a:lnTo>
                      <a:lnTo>
                        <a:pt x="132" y="686"/>
                      </a:lnTo>
                      <a:lnTo>
                        <a:pt x="131" y="684"/>
                      </a:lnTo>
                      <a:lnTo>
                        <a:pt x="132" y="681"/>
                      </a:lnTo>
                      <a:lnTo>
                        <a:pt x="133" y="679"/>
                      </a:lnTo>
                      <a:lnTo>
                        <a:pt x="134" y="674"/>
                      </a:lnTo>
                      <a:lnTo>
                        <a:pt x="134" y="671"/>
                      </a:lnTo>
                      <a:lnTo>
                        <a:pt x="134" y="663"/>
                      </a:lnTo>
                      <a:lnTo>
                        <a:pt x="133" y="662"/>
                      </a:lnTo>
                      <a:lnTo>
                        <a:pt x="132" y="661"/>
                      </a:lnTo>
                      <a:lnTo>
                        <a:pt x="131" y="661"/>
                      </a:lnTo>
                      <a:lnTo>
                        <a:pt x="131" y="660"/>
                      </a:lnTo>
                      <a:lnTo>
                        <a:pt x="129" y="655"/>
                      </a:lnTo>
                      <a:lnTo>
                        <a:pt x="129" y="648"/>
                      </a:lnTo>
                      <a:lnTo>
                        <a:pt x="131" y="647"/>
                      </a:lnTo>
                      <a:lnTo>
                        <a:pt x="133" y="647"/>
                      </a:lnTo>
                      <a:lnTo>
                        <a:pt x="134" y="647"/>
                      </a:lnTo>
                      <a:lnTo>
                        <a:pt x="134" y="648"/>
                      </a:lnTo>
                      <a:lnTo>
                        <a:pt x="134" y="649"/>
                      </a:lnTo>
                      <a:lnTo>
                        <a:pt x="133" y="651"/>
                      </a:lnTo>
                      <a:close/>
                      <a:moveTo>
                        <a:pt x="133" y="624"/>
                      </a:moveTo>
                      <a:lnTo>
                        <a:pt x="132" y="625"/>
                      </a:lnTo>
                      <a:lnTo>
                        <a:pt x="133" y="624"/>
                      </a:lnTo>
                      <a:lnTo>
                        <a:pt x="133" y="623"/>
                      </a:lnTo>
                      <a:lnTo>
                        <a:pt x="132" y="621"/>
                      </a:lnTo>
                      <a:lnTo>
                        <a:pt x="131" y="621"/>
                      </a:lnTo>
                      <a:lnTo>
                        <a:pt x="131" y="620"/>
                      </a:lnTo>
                      <a:lnTo>
                        <a:pt x="132" y="614"/>
                      </a:lnTo>
                      <a:lnTo>
                        <a:pt x="133" y="613"/>
                      </a:lnTo>
                      <a:lnTo>
                        <a:pt x="134" y="616"/>
                      </a:lnTo>
                      <a:lnTo>
                        <a:pt x="134" y="618"/>
                      </a:lnTo>
                      <a:lnTo>
                        <a:pt x="134" y="619"/>
                      </a:lnTo>
                      <a:lnTo>
                        <a:pt x="133" y="624"/>
                      </a:lnTo>
                      <a:close/>
                      <a:moveTo>
                        <a:pt x="151" y="623"/>
                      </a:moveTo>
                      <a:lnTo>
                        <a:pt x="150" y="623"/>
                      </a:lnTo>
                      <a:lnTo>
                        <a:pt x="150" y="620"/>
                      </a:lnTo>
                      <a:lnTo>
                        <a:pt x="151" y="618"/>
                      </a:lnTo>
                      <a:lnTo>
                        <a:pt x="154" y="615"/>
                      </a:lnTo>
                      <a:lnTo>
                        <a:pt x="155" y="614"/>
                      </a:lnTo>
                      <a:lnTo>
                        <a:pt x="156" y="614"/>
                      </a:lnTo>
                      <a:lnTo>
                        <a:pt x="157" y="615"/>
                      </a:lnTo>
                      <a:lnTo>
                        <a:pt x="159" y="620"/>
                      </a:lnTo>
                      <a:lnTo>
                        <a:pt x="159" y="621"/>
                      </a:lnTo>
                      <a:lnTo>
                        <a:pt x="159" y="624"/>
                      </a:lnTo>
                      <a:lnTo>
                        <a:pt x="157" y="624"/>
                      </a:lnTo>
                      <a:lnTo>
                        <a:pt x="155" y="624"/>
                      </a:lnTo>
                      <a:lnTo>
                        <a:pt x="152" y="624"/>
                      </a:lnTo>
                      <a:lnTo>
                        <a:pt x="151" y="623"/>
                      </a:lnTo>
                      <a:close/>
                      <a:moveTo>
                        <a:pt x="208" y="681"/>
                      </a:moveTo>
                      <a:lnTo>
                        <a:pt x="208" y="688"/>
                      </a:lnTo>
                      <a:lnTo>
                        <a:pt x="207" y="689"/>
                      </a:lnTo>
                      <a:lnTo>
                        <a:pt x="206" y="689"/>
                      </a:lnTo>
                      <a:lnTo>
                        <a:pt x="206" y="688"/>
                      </a:lnTo>
                      <a:lnTo>
                        <a:pt x="203" y="689"/>
                      </a:lnTo>
                      <a:lnTo>
                        <a:pt x="202" y="690"/>
                      </a:lnTo>
                      <a:lnTo>
                        <a:pt x="201" y="690"/>
                      </a:lnTo>
                      <a:lnTo>
                        <a:pt x="194" y="688"/>
                      </a:lnTo>
                      <a:lnTo>
                        <a:pt x="194" y="686"/>
                      </a:lnTo>
                      <a:lnTo>
                        <a:pt x="193" y="685"/>
                      </a:lnTo>
                      <a:lnTo>
                        <a:pt x="192" y="679"/>
                      </a:lnTo>
                      <a:lnTo>
                        <a:pt x="192" y="675"/>
                      </a:lnTo>
                      <a:lnTo>
                        <a:pt x="193" y="674"/>
                      </a:lnTo>
                      <a:lnTo>
                        <a:pt x="198" y="671"/>
                      </a:lnTo>
                      <a:lnTo>
                        <a:pt x="199" y="672"/>
                      </a:lnTo>
                      <a:lnTo>
                        <a:pt x="199" y="674"/>
                      </a:lnTo>
                      <a:lnTo>
                        <a:pt x="201" y="674"/>
                      </a:lnTo>
                      <a:lnTo>
                        <a:pt x="204" y="674"/>
                      </a:lnTo>
                      <a:lnTo>
                        <a:pt x="207" y="675"/>
                      </a:lnTo>
                      <a:lnTo>
                        <a:pt x="208" y="676"/>
                      </a:lnTo>
                      <a:lnTo>
                        <a:pt x="208" y="677"/>
                      </a:lnTo>
                      <a:lnTo>
                        <a:pt x="208" y="681"/>
                      </a:lnTo>
                      <a:close/>
                      <a:moveTo>
                        <a:pt x="146" y="597"/>
                      </a:moveTo>
                      <a:lnTo>
                        <a:pt x="143" y="596"/>
                      </a:lnTo>
                      <a:lnTo>
                        <a:pt x="143" y="594"/>
                      </a:lnTo>
                      <a:lnTo>
                        <a:pt x="146" y="591"/>
                      </a:lnTo>
                      <a:lnTo>
                        <a:pt x="148" y="591"/>
                      </a:lnTo>
                      <a:lnTo>
                        <a:pt x="150" y="592"/>
                      </a:lnTo>
                      <a:lnTo>
                        <a:pt x="150" y="595"/>
                      </a:lnTo>
                      <a:lnTo>
                        <a:pt x="147" y="597"/>
                      </a:lnTo>
                      <a:lnTo>
                        <a:pt x="146" y="597"/>
                      </a:lnTo>
                      <a:close/>
                      <a:moveTo>
                        <a:pt x="133" y="564"/>
                      </a:moveTo>
                      <a:lnTo>
                        <a:pt x="132" y="564"/>
                      </a:lnTo>
                      <a:lnTo>
                        <a:pt x="132" y="563"/>
                      </a:lnTo>
                      <a:lnTo>
                        <a:pt x="131" y="563"/>
                      </a:lnTo>
                      <a:lnTo>
                        <a:pt x="127" y="564"/>
                      </a:lnTo>
                      <a:lnTo>
                        <a:pt x="124" y="564"/>
                      </a:lnTo>
                      <a:lnTo>
                        <a:pt x="123" y="564"/>
                      </a:lnTo>
                      <a:lnTo>
                        <a:pt x="122" y="564"/>
                      </a:lnTo>
                      <a:lnTo>
                        <a:pt x="119" y="563"/>
                      </a:lnTo>
                      <a:lnTo>
                        <a:pt x="118" y="563"/>
                      </a:lnTo>
                      <a:lnTo>
                        <a:pt x="117" y="564"/>
                      </a:lnTo>
                      <a:lnTo>
                        <a:pt x="117" y="566"/>
                      </a:lnTo>
                      <a:lnTo>
                        <a:pt x="118" y="567"/>
                      </a:lnTo>
                      <a:lnTo>
                        <a:pt x="118" y="568"/>
                      </a:lnTo>
                      <a:lnTo>
                        <a:pt x="119" y="569"/>
                      </a:lnTo>
                      <a:lnTo>
                        <a:pt x="118" y="571"/>
                      </a:lnTo>
                      <a:lnTo>
                        <a:pt x="117" y="571"/>
                      </a:lnTo>
                      <a:lnTo>
                        <a:pt x="115" y="571"/>
                      </a:lnTo>
                      <a:lnTo>
                        <a:pt x="114" y="569"/>
                      </a:lnTo>
                      <a:lnTo>
                        <a:pt x="112" y="564"/>
                      </a:lnTo>
                      <a:lnTo>
                        <a:pt x="109" y="559"/>
                      </a:lnTo>
                      <a:lnTo>
                        <a:pt x="107" y="558"/>
                      </a:lnTo>
                      <a:lnTo>
                        <a:pt x="104" y="558"/>
                      </a:lnTo>
                      <a:lnTo>
                        <a:pt x="100" y="559"/>
                      </a:lnTo>
                      <a:lnTo>
                        <a:pt x="98" y="560"/>
                      </a:lnTo>
                      <a:lnTo>
                        <a:pt x="96" y="562"/>
                      </a:lnTo>
                      <a:lnTo>
                        <a:pt x="95" y="560"/>
                      </a:lnTo>
                      <a:lnTo>
                        <a:pt x="96" y="559"/>
                      </a:lnTo>
                      <a:lnTo>
                        <a:pt x="96" y="557"/>
                      </a:lnTo>
                      <a:lnTo>
                        <a:pt x="96" y="554"/>
                      </a:lnTo>
                      <a:lnTo>
                        <a:pt x="96" y="552"/>
                      </a:lnTo>
                      <a:lnTo>
                        <a:pt x="98" y="550"/>
                      </a:lnTo>
                      <a:lnTo>
                        <a:pt x="100" y="552"/>
                      </a:lnTo>
                      <a:lnTo>
                        <a:pt x="103" y="553"/>
                      </a:lnTo>
                      <a:lnTo>
                        <a:pt x="104" y="554"/>
                      </a:lnTo>
                      <a:lnTo>
                        <a:pt x="109" y="554"/>
                      </a:lnTo>
                      <a:lnTo>
                        <a:pt x="114" y="557"/>
                      </a:lnTo>
                      <a:lnTo>
                        <a:pt x="117" y="560"/>
                      </a:lnTo>
                      <a:lnTo>
                        <a:pt x="118" y="560"/>
                      </a:lnTo>
                      <a:lnTo>
                        <a:pt x="121" y="559"/>
                      </a:lnTo>
                      <a:lnTo>
                        <a:pt x="123" y="558"/>
                      </a:lnTo>
                      <a:lnTo>
                        <a:pt x="131" y="555"/>
                      </a:lnTo>
                      <a:lnTo>
                        <a:pt x="133" y="555"/>
                      </a:lnTo>
                      <a:lnTo>
                        <a:pt x="136" y="557"/>
                      </a:lnTo>
                      <a:lnTo>
                        <a:pt x="136" y="562"/>
                      </a:lnTo>
                      <a:lnTo>
                        <a:pt x="134" y="563"/>
                      </a:lnTo>
                      <a:lnTo>
                        <a:pt x="133" y="564"/>
                      </a:lnTo>
                      <a:close/>
                      <a:moveTo>
                        <a:pt x="122" y="549"/>
                      </a:moveTo>
                      <a:lnTo>
                        <a:pt x="121" y="547"/>
                      </a:lnTo>
                      <a:lnTo>
                        <a:pt x="119" y="545"/>
                      </a:lnTo>
                      <a:lnTo>
                        <a:pt x="119" y="544"/>
                      </a:lnTo>
                      <a:lnTo>
                        <a:pt x="121" y="543"/>
                      </a:lnTo>
                      <a:lnTo>
                        <a:pt x="121" y="541"/>
                      </a:lnTo>
                      <a:lnTo>
                        <a:pt x="122" y="540"/>
                      </a:lnTo>
                      <a:lnTo>
                        <a:pt x="123" y="539"/>
                      </a:lnTo>
                      <a:lnTo>
                        <a:pt x="124" y="539"/>
                      </a:lnTo>
                      <a:lnTo>
                        <a:pt x="127" y="539"/>
                      </a:lnTo>
                      <a:lnTo>
                        <a:pt x="128" y="539"/>
                      </a:lnTo>
                      <a:lnTo>
                        <a:pt x="129" y="539"/>
                      </a:lnTo>
                      <a:lnTo>
                        <a:pt x="131" y="540"/>
                      </a:lnTo>
                      <a:lnTo>
                        <a:pt x="131" y="541"/>
                      </a:lnTo>
                      <a:lnTo>
                        <a:pt x="132" y="544"/>
                      </a:lnTo>
                      <a:lnTo>
                        <a:pt x="131" y="545"/>
                      </a:lnTo>
                      <a:lnTo>
                        <a:pt x="131" y="547"/>
                      </a:lnTo>
                      <a:lnTo>
                        <a:pt x="129" y="548"/>
                      </a:lnTo>
                      <a:lnTo>
                        <a:pt x="128" y="549"/>
                      </a:lnTo>
                      <a:lnTo>
                        <a:pt x="127" y="549"/>
                      </a:lnTo>
                      <a:lnTo>
                        <a:pt x="126" y="549"/>
                      </a:lnTo>
                      <a:lnTo>
                        <a:pt x="123" y="549"/>
                      </a:lnTo>
                      <a:lnTo>
                        <a:pt x="122" y="549"/>
                      </a:lnTo>
                      <a:close/>
                      <a:moveTo>
                        <a:pt x="90" y="451"/>
                      </a:moveTo>
                      <a:lnTo>
                        <a:pt x="89" y="449"/>
                      </a:lnTo>
                      <a:lnTo>
                        <a:pt x="89" y="447"/>
                      </a:lnTo>
                      <a:lnTo>
                        <a:pt x="90" y="445"/>
                      </a:lnTo>
                      <a:lnTo>
                        <a:pt x="91" y="445"/>
                      </a:lnTo>
                      <a:lnTo>
                        <a:pt x="93" y="446"/>
                      </a:lnTo>
                      <a:lnTo>
                        <a:pt x="94" y="449"/>
                      </a:lnTo>
                      <a:lnTo>
                        <a:pt x="94" y="450"/>
                      </a:lnTo>
                      <a:lnTo>
                        <a:pt x="90" y="451"/>
                      </a:lnTo>
                      <a:close/>
                      <a:moveTo>
                        <a:pt x="20" y="315"/>
                      </a:moveTo>
                      <a:lnTo>
                        <a:pt x="18" y="317"/>
                      </a:lnTo>
                      <a:lnTo>
                        <a:pt x="16" y="317"/>
                      </a:lnTo>
                      <a:lnTo>
                        <a:pt x="15" y="317"/>
                      </a:lnTo>
                      <a:lnTo>
                        <a:pt x="15" y="318"/>
                      </a:lnTo>
                      <a:lnTo>
                        <a:pt x="14" y="319"/>
                      </a:lnTo>
                      <a:lnTo>
                        <a:pt x="13" y="322"/>
                      </a:lnTo>
                      <a:lnTo>
                        <a:pt x="9" y="324"/>
                      </a:lnTo>
                      <a:lnTo>
                        <a:pt x="6" y="320"/>
                      </a:lnTo>
                      <a:lnTo>
                        <a:pt x="6" y="319"/>
                      </a:lnTo>
                      <a:lnTo>
                        <a:pt x="6" y="317"/>
                      </a:lnTo>
                      <a:lnTo>
                        <a:pt x="7" y="314"/>
                      </a:lnTo>
                      <a:lnTo>
                        <a:pt x="6" y="311"/>
                      </a:lnTo>
                      <a:lnTo>
                        <a:pt x="5" y="311"/>
                      </a:lnTo>
                      <a:lnTo>
                        <a:pt x="4" y="310"/>
                      </a:lnTo>
                      <a:lnTo>
                        <a:pt x="2" y="309"/>
                      </a:lnTo>
                      <a:lnTo>
                        <a:pt x="1" y="308"/>
                      </a:lnTo>
                      <a:lnTo>
                        <a:pt x="2" y="306"/>
                      </a:lnTo>
                      <a:lnTo>
                        <a:pt x="1" y="303"/>
                      </a:lnTo>
                      <a:lnTo>
                        <a:pt x="1" y="301"/>
                      </a:lnTo>
                      <a:lnTo>
                        <a:pt x="0" y="300"/>
                      </a:lnTo>
                      <a:lnTo>
                        <a:pt x="4" y="300"/>
                      </a:lnTo>
                      <a:lnTo>
                        <a:pt x="7" y="301"/>
                      </a:lnTo>
                      <a:lnTo>
                        <a:pt x="7" y="303"/>
                      </a:lnTo>
                      <a:lnTo>
                        <a:pt x="7" y="304"/>
                      </a:lnTo>
                      <a:lnTo>
                        <a:pt x="7" y="305"/>
                      </a:lnTo>
                      <a:lnTo>
                        <a:pt x="9" y="306"/>
                      </a:lnTo>
                      <a:lnTo>
                        <a:pt x="10" y="306"/>
                      </a:lnTo>
                      <a:lnTo>
                        <a:pt x="10" y="308"/>
                      </a:lnTo>
                      <a:lnTo>
                        <a:pt x="13" y="308"/>
                      </a:lnTo>
                      <a:lnTo>
                        <a:pt x="13" y="306"/>
                      </a:lnTo>
                      <a:lnTo>
                        <a:pt x="14" y="306"/>
                      </a:lnTo>
                      <a:lnTo>
                        <a:pt x="15" y="309"/>
                      </a:lnTo>
                      <a:lnTo>
                        <a:pt x="19" y="309"/>
                      </a:lnTo>
                      <a:lnTo>
                        <a:pt x="23" y="311"/>
                      </a:lnTo>
                      <a:lnTo>
                        <a:pt x="24" y="315"/>
                      </a:lnTo>
                      <a:lnTo>
                        <a:pt x="25" y="317"/>
                      </a:lnTo>
                      <a:lnTo>
                        <a:pt x="25" y="318"/>
                      </a:lnTo>
                      <a:lnTo>
                        <a:pt x="23" y="317"/>
                      </a:lnTo>
                      <a:lnTo>
                        <a:pt x="20" y="315"/>
                      </a:lnTo>
                      <a:close/>
                      <a:moveTo>
                        <a:pt x="58" y="327"/>
                      </a:moveTo>
                      <a:lnTo>
                        <a:pt x="57" y="323"/>
                      </a:lnTo>
                      <a:lnTo>
                        <a:pt x="57" y="320"/>
                      </a:lnTo>
                      <a:lnTo>
                        <a:pt x="57" y="319"/>
                      </a:lnTo>
                      <a:lnTo>
                        <a:pt x="58" y="319"/>
                      </a:lnTo>
                      <a:lnTo>
                        <a:pt x="60" y="320"/>
                      </a:lnTo>
                      <a:lnTo>
                        <a:pt x="61" y="323"/>
                      </a:lnTo>
                      <a:lnTo>
                        <a:pt x="61" y="324"/>
                      </a:lnTo>
                      <a:lnTo>
                        <a:pt x="60" y="325"/>
                      </a:lnTo>
                      <a:lnTo>
                        <a:pt x="58" y="327"/>
                      </a:lnTo>
                      <a:close/>
                      <a:moveTo>
                        <a:pt x="56" y="317"/>
                      </a:moveTo>
                      <a:lnTo>
                        <a:pt x="54" y="317"/>
                      </a:lnTo>
                      <a:lnTo>
                        <a:pt x="54" y="314"/>
                      </a:lnTo>
                      <a:lnTo>
                        <a:pt x="54" y="313"/>
                      </a:lnTo>
                      <a:lnTo>
                        <a:pt x="56" y="311"/>
                      </a:lnTo>
                      <a:lnTo>
                        <a:pt x="56" y="314"/>
                      </a:lnTo>
                      <a:lnTo>
                        <a:pt x="57" y="315"/>
                      </a:lnTo>
                      <a:lnTo>
                        <a:pt x="56" y="317"/>
                      </a:lnTo>
                      <a:close/>
                      <a:moveTo>
                        <a:pt x="56" y="310"/>
                      </a:moveTo>
                      <a:lnTo>
                        <a:pt x="54" y="311"/>
                      </a:lnTo>
                      <a:lnTo>
                        <a:pt x="54" y="310"/>
                      </a:lnTo>
                      <a:lnTo>
                        <a:pt x="53" y="309"/>
                      </a:lnTo>
                      <a:lnTo>
                        <a:pt x="53" y="306"/>
                      </a:lnTo>
                      <a:lnTo>
                        <a:pt x="54" y="305"/>
                      </a:lnTo>
                      <a:lnTo>
                        <a:pt x="54" y="306"/>
                      </a:lnTo>
                      <a:lnTo>
                        <a:pt x="56" y="308"/>
                      </a:lnTo>
                      <a:lnTo>
                        <a:pt x="56" y="310"/>
                      </a:lnTo>
                      <a:close/>
                      <a:moveTo>
                        <a:pt x="47" y="254"/>
                      </a:moveTo>
                      <a:lnTo>
                        <a:pt x="47" y="258"/>
                      </a:lnTo>
                      <a:lnTo>
                        <a:pt x="48" y="259"/>
                      </a:lnTo>
                      <a:lnTo>
                        <a:pt x="48" y="261"/>
                      </a:lnTo>
                      <a:lnTo>
                        <a:pt x="48" y="263"/>
                      </a:lnTo>
                      <a:lnTo>
                        <a:pt x="44" y="276"/>
                      </a:lnTo>
                      <a:lnTo>
                        <a:pt x="44" y="277"/>
                      </a:lnTo>
                      <a:lnTo>
                        <a:pt x="43" y="277"/>
                      </a:lnTo>
                      <a:lnTo>
                        <a:pt x="38" y="271"/>
                      </a:lnTo>
                      <a:lnTo>
                        <a:pt x="38" y="270"/>
                      </a:lnTo>
                      <a:lnTo>
                        <a:pt x="39" y="264"/>
                      </a:lnTo>
                      <a:lnTo>
                        <a:pt x="38" y="263"/>
                      </a:lnTo>
                      <a:lnTo>
                        <a:pt x="35" y="263"/>
                      </a:lnTo>
                      <a:lnTo>
                        <a:pt x="32" y="264"/>
                      </a:lnTo>
                      <a:lnTo>
                        <a:pt x="30" y="264"/>
                      </a:lnTo>
                      <a:lnTo>
                        <a:pt x="29" y="264"/>
                      </a:lnTo>
                      <a:lnTo>
                        <a:pt x="29" y="263"/>
                      </a:lnTo>
                      <a:lnTo>
                        <a:pt x="28" y="263"/>
                      </a:lnTo>
                      <a:lnTo>
                        <a:pt x="25" y="256"/>
                      </a:lnTo>
                      <a:lnTo>
                        <a:pt x="18" y="252"/>
                      </a:lnTo>
                      <a:lnTo>
                        <a:pt x="18" y="245"/>
                      </a:lnTo>
                      <a:lnTo>
                        <a:pt x="19" y="240"/>
                      </a:lnTo>
                      <a:lnTo>
                        <a:pt x="21" y="239"/>
                      </a:lnTo>
                      <a:lnTo>
                        <a:pt x="23" y="238"/>
                      </a:lnTo>
                      <a:lnTo>
                        <a:pt x="24" y="236"/>
                      </a:lnTo>
                      <a:lnTo>
                        <a:pt x="24" y="226"/>
                      </a:lnTo>
                      <a:lnTo>
                        <a:pt x="21" y="224"/>
                      </a:lnTo>
                      <a:lnTo>
                        <a:pt x="20" y="223"/>
                      </a:lnTo>
                      <a:lnTo>
                        <a:pt x="18" y="221"/>
                      </a:lnTo>
                      <a:lnTo>
                        <a:pt x="16" y="217"/>
                      </a:lnTo>
                      <a:lnTo>
                        <a:pt x="18" y="216"/>
                      </a:lnTo>
                      <a:lnTo>
                        <a:pt x="32" y="221"/>
                      </a:lnTo>
                      <a:lnTo>
                        <a:pt x="33" y="223"/>
                      </a:lnTo>
                      <a:lnTo>
                        <a:pt x="37" y="228"/>
                      </a:lnTo>
                      <a:lnTo>
                        <a:pt x="48" y="249"/>
                      </a:lnTo>
                      <a:lnTo>
                        <a:pt x="48" y="250"/>
                      </a:lnTo>
                      <a:lnTo>
                        <a:pt x="48" y="253"/>
                      </a:lnTo>
                      <a:lnTo>
                        <a:pt x="47" y="254"/>
                      </a:lnTo>
                      <a:close/>
                    </a:path>
                  </a:pathLst>
                </a:custGeom>
                <a:solidFill>
                  <a:srgbClr val="BFFF8C"/>
                </a:solidFill>
                <a:ln w="3175">
                  <a:solidFill>
                    <a:schemeClr val="tx1"/>
                  </a:solidFill>
                  <a:round/>
                  <a:headEnd/>
                  <a:tailEnd/>
                </a:ln>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6" name="Freeform 267"/>
                <p:cNvSpPr>
                  <a:spLocks/>
                </p:cNvSpPr>
                <p:nvPr/>
              </p:nvSpPr>
              <p:spPr bwMode="auto">
                <a:xfrm>
                  <a:off x="3092451" y="3157538"/>
                  <a:ext cx="14288" cy="9525"/>
                </a:xfrm>
                <a:custGeom>
                  <a:avLst/>
                  <a:gdLst>
                    <a:gd name="T0" fmla="*/ 2 w 9"/>
                    <a:gd name="T1" fmla="*/ 6 h 6"/>
                    <a:gd name="T2" fmla="*/ 0 w 9"/>
                    <a:gd name="T3" fmla="*/ 5 h 6"/>
                    <a:gd name="T4" fmla="*/ 0 w 9"/>
                    <a:gd name="T5" fmla="*/ 3 h 6"/>
                    <a:gd name="T6" fmla="*/ 4 w 9"/>
                    <a:gd name="T7" fmla="*/ 0 h 6"/>
                    <a:gd name="T8" fmla="*/ 5 w 9"/>
                    <a:gd name="T9" fmla="*/ 0 h 6"/>
                    <a:gd name="T10" fmla="*/ 8 w 9"/>
                    <a:gd name="T11" fmla="*/ 0 h 6"/>
                    <a:gd name="T12" fmla="*/ 9 w 9"/>
                    <a:gd name="T13" fmla="*/ 1 h 6"/>
                    <a:gd name="T14" fmla="*/ 8 w 9"/>
                    <a:gd name="T15" fmla="*/ 2 h 6"/>
                    <a:gd name="T16" fmla="*/ 7 w 9"/>
                    <a:gd name="T17" fmla="*/ 5 h 6"/>
                    <a:gd name="T18" fmla="*/ 5 w 9"/>
                    <a:gd name="T19" fmla="*/ 5 h 6"/>
                    <a:gd name="T20" fmla="*/ 2 w 9"/>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6">
                      <a:moveTo>
                        <a:pt x="2" y="6"/>
                      </a:moveTo>
                      <a:lnTo>
                        <a:pt x="0" y="5"/>
                      </a:lnTo>
                      <a:lnTo>
                        <a:pt x="0" y="3"/>
                      </a:lnTo>
                      <a:lnTo>
                        <a:pt x="4" y="0"/>
                      </a:lnTo>
                      <a:lnTo>
                        <a:pt x="5" y="0"/>
                      </a:lnTo>
                      <a:lnTo>
                        <a:pt x="8" y="0"/>
                      </a:lnTo>
                      <a:lnTo>
                        <a:pt x="9" y="1"/>
                      </a:lnTo>
                      <a:lnTo>
                        <a:pt x="8" y="2"/>
                      </a:lnTo>
                      <a:lnTo>
                        <a:pt x="7" y="5"/>
                      </a:lnTo>
                      <a:lnTo>
                        <a:pt x="5" y="5"/>
                      </a:lnTo>
                      <a:lnTo>
                        <a:pt x="2" y="6"/>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7" name="Freeform 268"/>
                <p:cNvSpPr>
                  <a:spLocks/>
                </p:cNvSpPr>
                <p:nvPr/>
              </p:nvSpPr>
              <p:spPr bwMode="auto">
                <a:xfrm>
                  <a:off x="3114676" y="3157538"/>
                  <a:ext cx="14288" cy="11113"/>
                </a:xfrm>
                <a:custGeom>
                  <a:avLst/>
                  <a:gdLst>
                    <a:gd name="T0" fmla="*/ 2 w 9"/>
                    <a:gd name="T1" fmla="*/ 6 h 7"/>
                    <a:gd name="T2" fmla="*/ 0 w 9"/>
                    <a:gd name="T3" fmla="*/ 6 h 7"/>
                    <a:gd name="T4" fmla="*/ 0 w 9"/>
                    <a:gd name="T5" fmla="*/ 5 h 7"/>
                    <a:gd name="T6" fmla="*/ 7 w 9"/>
                    <a:gd name="T7" fmla="*/ 0 h 7"/>
                    <a:gd name="T8" fmla="*/ 9 w 9"/>
                    <a:gd name="T9" fmla="*/ 0 h 7"/>
                    <a:gd name="T10" fmla="*/ 9 w 9"/>
                    <a:gd name="T11" fmla="*/ 3 h 7"/>
                    <a:gd name="T12" fmla="*/ 8 w 9"/>
                    <a:gd name="T13" fmla="*/ 6 h 7"/>
                    <a:gd name="T14" fmla="*/ 7 w 9"/>
                    <a:gd name="T15" fmla="*/ 7 h 7"/>
                    <a:gd name="T16" fmla="*/ 4 w 9"/>
                    <a:gd name="T17" fmla="*/ 5 h 7"/>
                    <a:gd name="T18" fmla="*/ 4 w 9"/>
                    <a:gd name="T19" fmla="*/ 6 h 7"/>
                    <a:gd name="T20" fmla="*/ 3 w 9"/>
                    <a:gd name="T21" fmla="*/ 6 h 7"/>
                    <a:gd name="T22" fmla="*/ 2 w 9"/>
                    <a:gd name="T23"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7">
                      <a:moveTo>
                        <a:pt x="2" y="6"/>
                      </a:moveTo>
                      <a:lnTo>
                        <a:pt x="0" y="6"/>
                      </a:lnTo>
                      <a:lnTo>
                        <a:pt x="0" y="5"/>
                      </a:lnTo>
                      <a:lnTo>
                        <a:pt x="7" y="0"/>
                      </a:lnTo>
                      <a:lnTo>
                        <a:pt x="9" y="0"/>
                      </a:lnTo>
                      <a:lnTo>
                        <a:pt x="9" y="3"/>
                      </a:lnTo>
                      <a:lnTo>
                        <a:pt x="8" y="6"/>
                      </a:lnTo>
                      <a:lnTo>
                        <a:pt x="7" y="7"/>
                      </a:lnTo>
                      <a:lnTo>
                        <a:pt x="4" y="5"/>
                      </a:lnTo>
                      <a:lnTo>
                        <a:pt x="4" y="6"/>
                      </a:lnTo>
                      <a:lnTo>
                        <a:pt x="3" y="6"/>
                      </a:lnTo>
                      <a:lnTo>
                        <a:pt x="2" y="6"/>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8" name="Freeform 269"/>
                <p:cNvSpPr>
                  <a:spLocks/>
                </p:cNvSpPr>
                <p:nvPr/>
              </p:nvSpPr>
              <p:spPr bwMode="auto">
                <a:xfrm>
                  <a:off x="3189288" y="3121025"/>
                  <a:ext cx="14288" cy="15875"/>
                </a:xfrm>
                <a:custGeom>
                  <a:avLst/>
                  <a:gdLst>
                    <a:gd name="T0" fmla="*/ 3 w 9"/>
                    <a:gd name="T1" fmla="*/ 9 h 10"/>
                    <a:gd name="T2" fmla="*/ 2 w 9"/>
                    <a:gd name="T3" fmla="*/ 9 h 10"/>
                    <a:gd name="T4" fmla="*/ 0 w 9"/>
                    <a:gd name="T5" fmla="*/ 7 h 10"/>
                    <a:gd name="T6" fmla="*/ 0 w 9"/>
                    <a:gd name="T7" fmla="*/ 6 h 10"/>
                    <a:gd name="T8" fmla="*/ 2 w 9"/>
                    <a:gd name="T9" fmla="*/ 1 h 10"/>
                    <a:gd name="T10" fmla="*/ 3 w 9"/>
                    <a:gd name="T11" fmla="*/ 1 h 10"/>
                    <a:gd name="T12" fmla="*/ 5 w 9"/>
                    <a:gd name="T13" fmla="*/ 0 h 10"/>
                    <a:gd name="T14" fmla="*/ 8 w 9"/>
                    <a:gd name="T15" fmla="*/ 0 h 10"/>
                    <a:gd name="T16" fmla="*/ 9 w 9"/>
                    <a:gd name="T17" fmla="*/ 0 h 10"/>
                    <a:gd name="T18" fmla="*/ 9 w 9"/>
                    <a:gd name="T19" fmla="*/ 1 h 10"/>
                    <a:gd name="T20" fmla="*/ 9 w 9"/>
                    <a:gd name="T21" fmla="*/ 2 h 10"/>
                    <a:gd name="T22" fmla="*/ 9 w 9"/>
                    <a:gd name="T23" fmla="*/ 4 h 10"/>
                    <a:gd name="T24" fmla="*/ 9 w 9"/>
                    <a:gd name="T25" fmla="*/ 6 h 10"/>
                    <a:gd name="T26" fmla="*/ 8 w 9"/>
                    <a:gd name="T27" fmla="*/ 9 h 10"/>
                    <a:gd name="T28" fmla="*/ 4 w 9"/>
                    <a:gd name="T29" fmla="*/ 10 h 10"/>
                    <a:gd name="T30" fmla="*/ 3 w 9"/>
                    <a:gd name="T3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0">
                      <a:moveTo>
                        <a:pt x="3" y="9"/>
                      </a:moveTo>
                      <a:lnTo>
                        <a:pt x="2" y="9"/>
                      </a:lnTo>
                      <a:lnTo>
                        <a:pt x="0" y="7"/>
                      </a:lnTo>
                      <a:lnTo>
                        <a:pt x="0" y="6"/>
                      </a:lnTo>
                      <a:lnTo>
                        <a:pt x="2" y="1"/>
                      </a:lnTo>
                      <a:lnTo>
                        <a:pt x="3" y="1"/>
                      </a:lnTo>
                      <a:lnTo>
                        <a:pt x="5" y="0"/>
                      </a:lnTo>
                      <a:lnTo>
                        <a:pt x="8" y="0"/>
                      </a:lnTo>
                      <a:lnTo>
                        <a:pt x="9" y="0"/>
                      </a:lnTo>
                      <a:lnTo>
                        <a:pt x="9" y="1"/>
                      </a:lnTo>
                      <a:lnTo>
                        <a:pt x="9" y="2"/>
                      </a:lnTo>
                      <a:lnTo>
                        <a:pt x="9" y="4"/>
                      </a:lnTo>
                      <a:lnTo>
                        <a:pt x="9" y="6"/>
                      </a:lnTo>
                      <a:lnTo>
                        <a:pt x="8" y="9"/>
                      </a:lnTo>
                      <a:lnTo>
                        <a:pt x="4" y="10"/>
                      </a:lnTo>
                      <a:lnTo>
                        <a:pt x="3" y="9"/>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9" name="Freeform 270"/>
                <p:cNvSpPr>
                  <a:spLocks/>
                </p:cNvSpPr>
                <p:nvPr/>
              </p:nvSpPr>
              <p:spPr bwMode="auto">
                <a:xfrm>
                  <a:off x="3375026" y="3338513"/>
                  <a:ext cx="30163" cy="23813"/>
                </a:xfrm>
                <a:custGeom>
                  <a:avLst/>
                  <a:gdLst>
                    <a:gd name="T0" fmla="*/ 19 w 19"/>
                    <a:gd name="T1" fmla="*/ 10 h 15"/>
                    <a:gd name="T2" fmla="*/ 18 w 19"/>
                    <a:gd name="T3" fmla="*/ 11 h 15"/>
                    <a:gd name="T4" fmla="*/ 19 w 19"/>
                    <a:gd name="T5" fmla="*/ 13 h 15"/>
                    <a:gd name="T6" fmla="*/ 18 w 19"/>
                    <a:gd name="T7" fmla="*/ 13 h 15"/>
                    <a:gd name="T8" fmla="*/ 17 w 19"/>
                    <a:gd name="T9" fmla="*/ 14 h 15"/>
                    <a:gd name="T10" fmla="*/ 15 w 19"/>
                    <a:gd name="T11" fmla="*/ 15 h 15"/>
                    <a:gd name="T12" fmla="*/ 14 w 19"/>
                    <a:gd name="T13" fmla="*/ 14 h 15"/>
                    <a:gd name="T14" fmla="*/ 12 w 19"/>
                    <a:gd name="T15" fmla="*/ 11 h 15"/>
                    <a:gd name="T16" fmla="*/ 5 w 19"/>
                    <a:gd name="T17" fmla="*/ 10 h 15"/>
                    <a:gd name="T18" fmla="*/ 4 w 19"/>
                    <a:gd name="T19" fmla="*/ 10 h 15"/>
                    <a:gd name="T20" fmla="*/ 3 w 19"/>
                    <a:gd name="T21" fmla="*/ 9 h 15"/>
                    <a:gd name="T22" fmla="*/ 1 w 19"/>
                    <a:gd name="T23" fmla="*/ 6 h 15"/>
                    <a:gd name="T24" fmla="*/ 0 w 19"/>
                    <a:gd name="T25" fmla="*/ 5 h 15"/>
                    <a:gd name="T26" fmla="*/ 1 w 19"/>
                    <a:gd name="T27" fmla="*/ 2 h 15"/>
                    <a:gd name="T28" fmla="*/ 7 w 19"/>
                    <a:gd name="T29" fmla="*/ 0 h 15"/>
                    <a:gd name="T30" fmla="*/ 8 w 19"/>
                    <a:gd name="T31" fmla="*/ 0 h 15"/>
                    <a:gd name="T32" fmla="*/ 9 w 19"/>
                    <a:gd name="T33" fmla="*/ 1 h 15"/>
                    <a:gd name="T34" fmla="*/ 9 w 19"/>
                    <a:gd name="T35" fmla="*/ 2 h 15"/>
                    <a:gd name="T36" fmla="*/ 8 w 19"/>
                    <a:gd name="T37" fmla="*/ 4 h 15"/>
                    <a:gd name="T38" fmla="*/ 8 w 19"/>
                    <a:gd name="T39" fmla="*/ 5 h 15"/>
                    <a:gd name="T40" fmla="*/ 10 w 19"/>
                    <a:gd name="T41" fmla="*/ 8 h 15"/>
                    <a:gd name="T42" fmla="*/ 10 w 19"/>
                    <a:gd name="T43" fmla="*/ 9 h 15"/>
                    <a:gd name="T44" fmla="*/ 12 w 19"/>
                    <a:gd name="T45" fmla="*/ 8 h 15"/>
                    <a:gd name="T46" fmla="*/ 13 w 19"/>
                    <a:gd name="T47" fmla="*/ 8 h 15"/>
                    <a:gd name="T48" fmla="*/ 12 w 19"/>
                    <a:gd name="T49" fmla="*/ 4 h 15"/>
                    <a:gd name="T50" fmla="*/ 13 w 19"/>
                    <a:gd name="T51" fmla="*/ 4 h 15"/>
                    <a:gd name="T52" fmla="*/ 15 w 19"/>
                    <a:gd name="T53" fmla="*/ 6 h 15"/>
                    <a:gd name="T54" fmla="*/ 18 w 19"/>
                    <a:gd name="T55" fmla="*/ 8 h 15"/>
                    <a:gd name="T56" fmla="*/ 19 w 19"/>
                    <a:gd name="T57" fmla="*/ 9 h 15"/>
                    <a:gd name="T58" fmla="*/ 19 w 19"/>
                    <a:gd name="T5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 h="15">
                      <a:moveTo>
                        <a:pt x="19" y="10"/>
                      </a:moveTo>
                      <a:lnTo>
                        <a:pt x="18" y="11"/>
                      </a:lnTo>
                      <a:lnTo>
                        <a:pt x="19" y="13"/>
                      </a:lnTo>
                      <a:lnTo>
                        <a:pt x="18" y="13"/>
                      </a:lnTo>
                      <a:lnTo>
                        <a:pt x="17" y="14"/>
                      </a:lnTo>
                      <a:lnTo>
                        <a:pt x="15" y="15"/>
                      </a:lnTo>
                      <a:lnTo>
                        <a:pt x="14" y="14"/>
                      </a:lnTo>
                      <a:lnTo>
                        <a:pt x="12" y="11"/>
                      </a:lnTo>
                      <a:lnTo>
                        <a:pt x="5" y="10"/>
                      </a:lnTo>
                      <a:lnTo>
                        <a:pt x="4" y="10"/>
                      </a:lnTo>
                      <a:lnTo>
                        <a:pt x="3" y="9"/>
                      </a:lnTo>
                      <a:lnTo>
                        <a:pt x="1" y="6"/>
                      </a:lnTo>
                      <a:lnTo>
                        <a:pt x="0" y="5"/>
                      </a:lnTo>
                      <a:lnTo>
                        <a:pt x="1" y="2"/>
                      </a:lnTo>
                      <a:lnTo>
                        <a:pt x="7" y="0"/>
                      </a:lnTo>
                      <a:lnTo>
                        <a:pt x="8" y="0"/>
                      </a:lnTo>
                      <a:lnTo>
                        <a:pt x="9" y="1"/>
                      </a:lnTo>
                      <a:lnTo>
                        <a:pt x="9" y="2"/>
                      </a:lnTo>
                      <a:lnTo>
                        <a:pt x="8" y="4"/>
                      </a:lnTo>
                      <a:lnTo>
                        <a:pt x="8" y="5"/>
                      </a:lnTo>
                      <a:lnTo>
                        <a:pt x="10" y="8"/>
                      </a:lnTo>
                      <a:lnTo>
                        <a:pt x="10" y="9"/>
                      </a:lnTo>
                      <a:lnTo>
                        <a:pt x="12" y="8"/>
                      </a:lnTo>
                      <a:lnTo>
                        <a:pt x="13" y="8"/>
                      </a:lnTo>
                      <a:lnTo>
                        <a:pt x="12" y="4"/>
                      </a:lnTo>
                      <a:lnTo>
                        <a:pt x="13" y="4"/>
                      </a:lnTo>
                      <a:lnTo>
                        <a:pt x="15" y="6"/>
                      </a:lnTo>
                      <a:lnTo>
                        <a:pt x="18" y="8"/>
                      </a:lnTo>
                      <a:lnTo>
                        <a:pt x="19" y="9"/>
                      </a:lnTo>
                      <a:lnTo>
                        <a:pt x="19" y="10"/>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0" name="Freeform 271"/>
                <p:cNvSpPr>
                  <a:spLocks/>
                </p:cNvSpPr>
                <p:nvPr/>
              </p:nvSpPr>
              <p:spPr bwMode="auto">
                <a:xfrm>
                  <a:off x="3225801" y="3167063"/>
                  <a:ext cx="60325" cy="60325"/>
                </a:xfrm>
                <a:custGeom>
                  <a:avLst/>
                  <a:gdLst>
                    <a:gd name="T0" fmla="*/ 27 w 38"/>
                    <a:gd name="T1" fmla="*/ 10 h 38"/>
                    <a:gd name="T2" fmla="*/ 29 w 38"/>
                    <a:gd name="T3" fmla="*/ 13 h 38"/>
                    <a:gd name="T4" fmla="*/ 26 w 38"/>
                    <a:gd name="T5" fmla="*/ 18 h 38"/>
                    <a:gd name="T6" fmla="*/ 26 w 38"/>
                    <a:gd name="T7" fmla="*/ 24 h 38"/>
                    <a:gd name="T8" fmla="*/ 34 w 38"/>
                    <a:gd name="T9" fmla="*/ 32 h 38"/>
                    <a:gd name="T10" fmla="*/ 38 w 38"/>
                    <a:gd name="T11" fmla="*/ 36 h 38"/>
                    <a:gd name="T12" fmla="*/ 33 w 38"/>
                    <a:gd name="T13" fmla="*/ 36 h 38"/>
                    <a:gd name="T14" fmla="*/ 31 w 38"/>
                    <a:gd name="T15" fmla="*/ 34 h 38"/>
                    <a:gd name="T16" fmla="*/ 24 w 38"/>
                    <a:gd name="T17" fmla="*/ 29 h 38"/>
                    <a:gd name="T18" fmla="*/ 23 w 38"/>
                    <a:gd name="T19" fmla="*/ 32 h 38"/>
                    <a:gd name="T20" fmla="*/ 18 w 38"/>
                    <a:gd name="T21" fmla="*/ 32 h 38"/>
                    <a:gd name="T22" fmla="*/ 17 w 38"/>
                    <a:gd name="T23" fmla="*/ 33 h 38"/>
                    <a:gd name="T24" fmla="*/ 15 w 38"/>
                    <a:gd name="T25" fmla="*/ 34 h 38"/>
                    <a:gd name="T26" fmla="*/ 12 w 38"/>
                    <a:gd name="T27" fmla="*/ 34 h 38"/>
                    <a:gd name="T28" fmla="*/ 12 w 38"/>
                    <a:gd name="T29" fmla="*/ 32 h 38"/>
                    <a:gd name="T30" fmla="*/ 7 w 38"/>
                    <a:gd name="T31" fmla="*/ 33 h 38"/>
                    <a:gd name="T32" fmla="*/ 5 w 38"/>
                    <a:gd name="T33" fmla="*/ 34 h 38"/>
                    <a:gd name="T34" fmla="*/ 3 w 38"/>
                    <a:gd name="T35" fmla="*/ 38 h 38"/>
                    <a:gd name="T36" fmla="*/ 1 w 38"/>
                    <a:gd name="T37" fmla="*/ 34 h 38"/>
                    <a:gd name="T38" fmla="*/ 4 w 38"/>
                    <a:gd name="T39" fmla="*/ 32 h 38"/>
                    <a:gd name="T40" fmla="*/ 5 w 38"/>
                    <a:gd name="T41" fmla="*/ 30 h 38"/>
                    <a:gd name="T42" fmla="*/ 0 w 38"/>
                    <a:gd name="T43" fmla="*/ 23 h 38"/>
                    <a:gd name="T44" fmla="*/ 0 w 38"/>
                    <a:gd name="T45" fmla="*/ 20 h 38"/>
                    <a:gd name="T46" fmla="*/ 8 w 38"/>
                    <a:gd name="T47" fmla="*/ 24 h 38"/>
                    <a:gd name="T48" fmla="*/ 12 w 38"/>
                    <a:gd name="T49" fmla="*/ 27 h 38"/>
                    <a:gd name="T50" fmla="*/ 15 w 38"/>
                    <a:gd name="T51" fmla="*/ 24 h 38"/>
                    <a:gd name="T52" fmla="*/ 17 w 38"/>
                    <a:gd name="T53" fmla="*/ 23 h 38"/>
                    <a:gd name="T54" fmla="*/ 15 w 38"/>
                    <a:gd name="T55" fmla="*/ 20 h 38"/>
                    <a:gd name="T56" fmla="*/ 13 w 38"/>
                    <a:gd name="T57" fmla="*/ 16 h 38"/>
                    <a:gd name="T58" fmla="*/ 14 w 38"/>
                    <a:gd name="T59" fmla="*/ 13 h 38"/>
                    <a:gd name="T60" fmla="*/ 13 w 38"/>
                    <a:gd name="T61" fmla="*/ 2 h 38"/>
                    <a:gd name="T62" fmla="*/ 14 w 38"/>
                    <a:gd name="T63" fmla="*/ 1 h 38"/>
                    <a:gd name="T64" fmla="*/ 15 w 38"/>
                    <a:gd name="T65" fmla="*/ 0 h 38"/>
                    <a:gd name="T66" fmla="*/ 19 w 38"/>
                    <a:gd name="T67" fmla="*/ 1 h 38"/>
                    <a:gd name="T68" fmla="*/ 23 w 38"/>
                    <a:gd name="T69" fmla="*/ 2 h 38"/>
                    <a:gd name="T70" fmla="*/ 24 w 38"/>
                    <a:gd name="T71"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 h="38">
                      <a:moveTo>
                        <a:pt x="24" y="6"/>
                      </a:moveTo>
                      <a:lnTo>
                        <a:pt x="27" y="10"/>
                      </a:lnTo>
                      <a:lnTo>
                        <a:pt x="29" y="11"/>
                      </a:lnTo>
                      <a:lnTo>
                        <a:pt x="29" y="13"/>
                      </a:lnTo>
                      <a:lnTo>
                        <a:pt x="28" y="16"/>
                      </a:lnTo>
                      <a:lnTo>
                        <a:pt x="26" y="18"/>
                      </a:lnTo>
                      <a:lnTo>
                        <a:pt x="26" y="19"/>
                      </a:lnTo>
                      <a:lnTo>
                        <a:pt x="26" y="24"/>
                      </a:lnTo>
                      <a:lnTo>
                        <a:pt x="29" y="29"/>
                      </a:lnTo>
                      <a:lnTo>
                        <a:pt x="34" y="32"/>
                      </a:lnTo>
                      <a:lnTo>
                        <a:pt x="38" y="34"/>
                      </a:lnTo>
                      <a:lnTo>
                        <a:pt x="38" y="36"/>
                      </a:lnTo>
                      <a:lnTo>
                        <a:pt x="36" y="36"/>
                      </a:lnTo>
                      <a:lnTo>
                        <a:pt x="33" y="36"/>
                      </a:lnTo>
                      <a:lnTo>
                        <a:pt x="32" y="34"/>
                      </a:lnTo>
                      <a:lnTo>
                        <a:pt x="31" y="34"/>
                      </a:lnTo>
                      <a:lnTo>
                        <a:pt x="29" y="32"/>
                      </a:lnTo>
                      <a:lnTo>
                        <a:pt x="24" y="29"/>
                      </a:lnTo>
                      <a:lnTo>
                        <a:pt x="23" y="30"/>
                      </a:lnTo>
                      <a:lnTo>
                        <a:pt x="23" y="32"/>
                      </a:lnTo>
                      <a:lnTo>
                        <a:pt x="20" y="32"/>
                      </a:lnTo>
                      <a:lnTo>
                        <a:pt x="18" y="32"/>
                      </a:lnTo>
                      <a:lnTo>
                        <a:pt x="17" y="32"/>
                      </a:lnTo>
                      <a:lnTo>
                        <a:pt x="17" y="33"/>
                      </a:lnTo>
                      <a:lnTo>
                        <a:pt x="17" y="34"/>
                      </a:lnTo>
                      <a:lnTo>
                        <a:pt x="15" y="34"/>
                      </a:lnTo>
                      <a:lnTo>
                        <a:pt x="14" y="34"/>
                      </a:lnTo>
                      <a:lnTo>
                        <a:pt x="12" y="34"/>
                      </a:lnTo>
                      <a:lnTo>
                        <a:pt x="12" y="33"/>
                      </a:lnTo>
                      <a:lnTo>
                        <a:pt x="12" y="32"/>
                      </a:lnTo>
                      <a:lnTo>
                        <a:pt x="9" y="32"/>
                      </a:lnTo>
                      <a:lnTo>
                        <a:pt x="7" y="33"/>
                      </a:lnTo>
                      <a:lnTo>
                        <a:pt x="5" y="33"/>
                      </a:lnTo>
                      <a:lnTo>
                        <a:pt x="5" y="34"/>
                      </a:lnTo>
                      <a:lnTo>
                        <a:pt x="4" y="37"/>
                      </a:lnTo>
                      <a:lnTo>
                        <a:pt x="3" y="38"/>
                      </a:lnTo>
                      <a:lnTo>
                        <a:pt x="1" y="37"/>
                      </a:lnTo>
                      <a:lnTo>
                        <a:pt x="1" y="34"/>
                      </a:lnTo>
                      <a:lnTo>
                        <a:pt x="3" y="34"/>
                      </a:lnTo>
                      <a:lnTo>
                        <a:pt x="4" y="32"/>
                      </a:lnTo>
                      <a:lnTo>
                        <a:pt x="5" y="32"/>
                      </a:lnTo>
                      <a:lnTo>
                        <a:pt x="5" y="30"/>
                      </a:lnTo>
                      <a:lnTo>
                        <a:pt x="3" y="24"/>
                      </a:lnTo>
                      <a:lnTo>
                        <a:pt x="0" y="23"/>
                      </a:lnTo>
                      <a:lnTo>
                        <a:pt x="0" y="22"/>
                      </a:lnTo>
                      <a:lnTo>
                        <a:pt x="0" y="20"/>
                      </a:lnTo>
                      <a:lnTo>
                        <a:pt x="4" y="19"/>
                      </a:lnTo>
                      <a:lnTo>
                        <a:pt x="8" y="24"/>
                      </a:lnTo>
                      <a:lnTo>
                        <a:pt x="12" y="25"/>
                      </a:lnTo>
                      <a:lnTo>
                        <a:pt x="12" y="27"/>
                      </a:lnTo>
                      <a:lnTo>
                        <a:pt x="14" y="25"/>
                      </a:lnTo>
                      <a:lnTo>
                        <a:pt x="15" y="24"/>
                      </a:lnTo>
                      <a:lnTo>
                        <a:pt x="15" y="23"/>
                      </a:lnTo>
                      <a:lnTo>
                        <a:pt x="17" y="23"/>
                      </a:lnTo>
                      <a:lnTo>
                        <a:pt x="17" y="22"/>
                      </a:lnTo>
                      <a:lnTo>
                        <a:pt x="15" y="20"/>
                      </a:lnTo>
                      <a:lnTo>
                        <a:pt x="13" y="18"/>
                      </a:lnTo>
                      <a:lnTo>
                        <a:pt x="13" y="16"/>
                      </a:lnTo>
                      <a:lnTo>
                        <a:pt x="13" y="14"/>
                      </a:lnTo>
                      <a:lnTo>
                        <a:pt x="14" y="13"/>
                      </a:lnTo>
                      <a:lnTo>
                        <a:pt x="13" y="6"/>
                      </a:lnTo>
                      <a:lnTo>
                        <a:pt x="13" y="2"/>
                      </a:lnTo>
                      <a:lnTo>
                        <a:pt x="13" y="1"/>
                      </a:lnTo>
                      <a:lnTo>
                        <a:pt x="14" y="1"/>
                      </a:lnTo>
                      <a:lnTo>
                        <a:pt x="14" y="0"/>
                      </a:lnTo>
                      <a:lnTo>
                        <a:pt x="15" y="0"/>
                      </a:lnTo>
                      <a:lnTo>
                        <a:pt x="18" y="0"/>
                      </a:lnTo>
                      <a:lnTo>
                        <a:pt x="19" y="1"/>
                      </a:lnTo>
                      <a:lnTo>
                        <a:pt x="22" y="2"/>
                      </a:lnTo>
                      <a:lnTo>
                        <a:pt x="23" y="2"/>
                      </a:lnTo>
                      <a:lnTo>
                        <a:pt x="24" y="5"/>
                      </a:lnTo>
                      <a:lnTo>
                        <a:pt x="24" y="6"/>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1" name="Freeform 272"/>
                <p:cNvSpPr>
                  <a:spLocks/>
                </p:cNvSpPr>
                <p:nvPr/>
              </p:nvSpPr>
              <p:spPr bwMode="auto">
                <a:xfrm>
                  <a:off x="3254376" y="3232150"/>
                  <a:ext cx="79375" cy="47625"/>
                </a:xfrm>
                <a:custGeom>
                  <a:avLst/>
                  <a:gdLst>
                    <a:gd name="T0" fmla="*/ 30 w 50"/>
                    <a:gd name="T1" fmla="*/ 29 h 30"/>
                    <a:gd name="T2" fmla="*/ 27 w 50"/>
                    <a:gd name="T3" fmla="*/ 30 h 30"/>
                    <a:gd name="T4" fmla="*/ 20 w 50"/>
                    <a:gd name="T5" fmla="*/ 25 h 30"/>
                    <a:gd name="T6" fmla="*/ 19 w 50"/>
                    <a:gd name="T7" fmla="*/ 25 h 30"/>
                    <a:gd name="T8" fmla="*/ 19 w 50"/>
                    <a:gd name="T9" fmla="*/ 24 h 30"/>
                    <a:gd name="T10" fmla="*/ 18 w 50"/>
                    <a:gd name="T11" fmla="*/ 21 h 30"/>
                    <a:gd name="T12" fmla="*/ 19 w 50"/>
                    <a:gd name="T13" fmla="*/ 21 h 30"/>
                    <a:gd name="T14" fmla="*/ 20 w 50"/>
                    <a:gd name="T15" fmla="*/ 20 h 30"/>
                    <a:gd name="T16" fmla="*/ 20 w 50"/>
                    <a:gd name="T17" fmla="*/ 19 h 30"/>
                    <a:gd name="T18" fmla="*/ 19 w 50"/>
                    <a:gd name="T19" fmla="*/ 16 h 30"/>
                    <a:gd name="T20" fmla="*/ 19 w 50"/>
                    <a:gd name="T21" fmla="*/ 15 h 30"/>
                    <a:gd name="T22" fmla="*/ 18 w 50"/>
                    <a:gd name="T23" fmla="*/ 14 h 30"/>
                    <a:gd name="T24" fmla="*/ 15 w 50"/>
                    <a:gd name="T25" fmla="*/ 12 h 30"/>
                    <a:gd name="T26" fmla="*/ 14 w 50"/>
                    <a:gd name="T27" fmla="*/ 12 h 30"/>
                    <a:gd name="T28" fmla="*/ 13 w 50"/>
                    <a:gd name="T29" fmla="*/ 11 h 30"/>
                    <a:gd name="T30" fmla="*/ 9 w 50"/>
                    <a:gd name="T31" fmla="*/ 10 h 30"/>
                    <a:gd name="T32" fmla="*/ 8 w 50"/>
                    <a:gd name="T33" fmla="*/ 7 h 30"/>
                    <a:gd name="T34" fmla="*/ 8 w 50"/>
                    <a:gd name="T35" fmla="*/ 5 h 30"/>
                    <a:gd name="T36" fmla="*/ 6 w 50"/>
                    <a:gd name="T37" fmla="*/ 5 h 30"/>
                    <a:gd name="T38" fmla="*/ 5 w 50"/>
                    <a:gd name="T39" fmla="*/ 5 h 30"/>
                    <a:gd name="T40" fmla="*/ 2 w 50"/>
                    <a:gd name="T41" fmla="*/ 6 h 30"/>
                    <a:gd name="T42" fmla="*/ 1 w 50"/>
                    <a:gd name="T43" fmla="*/ 7 h 30"/>
                    <a:gd name="T44" fmla="*/ 0 w 50"/>
                    <a:gd name="T45" fmla="*/ 6 h 30"/>
                    <a:gd name="T46" fmla="*/ 0 w 50"/>
                    <a:gd name="T47" fmla="*/ 5 h 30"/>
                    <a:gd name="T48" fmla="*/ 2 w 50"/>
                    <a:gd name="T49" fmla="*/ 0 h 30"/>
                    <a:gd name="T50" fmla="*/ 4 w 50"/>
                    <a:gd name="T51" fmla="*/ 0 h 30"/>
                    <a:gd name="T52" fmla="*/ 9 w 50"/>
                    <a:gd name="T53" fmla="*/ 1 h 30"/>
                    <a:gd name="T54" fmla="*/ 9 w 50"/>
                    <a:gd name="T55" fmla="*/ 5 h 30"/>
                    <a:gd name="T56" fmla="*/ 10 w 50"/>
                    <a:gd name="T57" fmla="*/ 7 h 30"/>
                    <a:gd name="T58" fmla="*/ 11 w 50"/>
                    <a:gd name="T59" fmla="*/ 7 h 30"/>
                    <a:gd name="T60" fmla="*/ 13 w 50"/>
                    <a:gd name="T61" fmla="*/ 8 h 30"/>
                    <a:gd name="T62" fmla="*/ 15 w 50"/>
                    <a:gd name="T63" fmla="*/ 8 h 30"/>
                    <a:gd name="T64" fmla="*/ 18 w 50"/>
                    <a:gd name="T65" fmla="*/ 10 h 30"/>
                    <a:gd name="T66" fmla="*/ 28 w 50"/>
                    <a:gd name="T67" fmla="*/ 17 h 30"/>
                    <a:gd name="T68" fmla="*/ 32 w 50"/>
                    <a:gd name="T69" fmla="*/ 19 h 30"/>
                    <a:gd name="T70" fmla="*/ 34 w 50"/>
                    <a:gd name="T71" fmla="*/ 19 h 30"/>
                    <a:gd name="T72" fmla="*/ 37 w 50"/>
                    <a:gd name="T73" fmla="*/ 16 h 30"/>
                    <a:gd name="T74" fmla="*/ 41 w 50"/>
                    <a:gd name="T75" fmla="*/ 14 h 30"/>
                    <a:gd name="T76" fmla="*/ 44 w 50"/>
                    <a:gd name="T77" fmla="*/ 11 h 30"/>
                    <a:gd name="T78" fmla="*/ 46 w 50"/>
                    <a:gd name="T79" fmla="*/ 11 h 30"/>
                    <a:gd name="T80" fmla="*/ 47 w 50"/>
                    <a:gd name="T81" fmla="*/ 11 h 30"/>
                    <a:gd name="T82" fmla="*/ 48 w 50"/>
                    <a:gd name="T83" fmla="*/ 12 h 30"/>
                    <a:gd name="T84" fmla="*/ 50 w 50"/>
                    <a:gd name="T85" fmla="*/ 16 h 30"/>
                    <a:gd name="T86" fmla="*/ 50 w 50"/>
                    <a:gd name="T87" fmla="*/ 20 h 30"/>
                    <a:gd name="T88" fmla="*/ 48 w 50"/>
                    <a:gd name="T89" fmla="*/ 21 h 30"/>
                    <a:gd name="T90" fmla="*/ 43 w 50"/>
                    <a:gd name="T91" fmla="*/ 22 h 30"/>
                    <a:gd name="T92" fmla="*/ 41 w 50"/>
                    <a:gd name="T93" fmla="*/ 21 h 30"/>
                    <a:gd name="T94" fmla="*/ 39 w 50"/>
                    <a:gd name="T95" fmla="*/ 21 h 30"/>
                    <a:gd name="T96" fmla="*/ 37 w 50"/>
                    <a:gd name="T97" fmla="*/ 22 h 30"/>
                    <a:gd name="T98" fmla="*/ 33 w 50"/>
                    <a:gd name="T99" fmla="*/ 26 h 30"/>
                    <a:gd name="T100" fmla="*/ 30 w 50"/>
                    <a:gd name="T101"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0" h="30">
                      <a:moveTo>
                        <a:pt x="30" y="29"/>
                      </a:moveTo>
                      <a:lnTo>
                        <a:pt x="27" y="30"/>
                      </a:lnTo>
                      <a:lnTo>
                        <a:pt x="20" y="25"/>
                      </a:lnTo>
                      <a:lnTo>
                        <a:pt x="19" y="25"/>
                      </a:lnTo>
                      <a:lnTo>
                        <a:pt x="19" y="24"/>
                      </a:lnTo>
                      <a:lnTo>
                        <a:pt x="18" y="21"/>
                      </a:lnTo>
                      <a:lnTo>
                        <a:pt x="19" y="21"/>
                      </a:lnTo>
                      <a:lnTo>
                        <a:pt x="20" y="20"/>
                      </a:lnTo>
                      <a:lnTo>
                        <a:pt x="20" y="19"/>
                      </a:lnTo>
                      <a:lnTo>
                        <a:pt x="19" y="16"/>
                      </a:lnTo>
                      <a:lnTo>
                        <a:pt x="19" y="15"/>
                      </a:lnTo>
                      <a:lnTo>
                        <a:pt x="18" y="14"/>
                      </a:lnTo>
                      <a:lnTo>
                        <a:pt x="15" y="12"/>
                      </a:lnTo>
                      <a:lnTo>
                        <a:pt x="14" y="12"/>
                      </a:lnTo>
                      <a:lnTo>
                        <a:pt x="13" y="11"/>
                      </a:lnTo>
                      <a:lnTo>
                        <a:pt x="9" y="10"/>
                      </a:lnTo>
                      <a:lnTo>
                        <a:pt x="8" y="7"/>
                      </a:lnTo>
                      <a:lnTo>
                        <a:pt x="8" y="5"/>
                      </a:lnTo>
                      <a:lnTo>
                        <a:pt x="6" y="5"/>
                      </a:lnTo>
                      <a:lnTo>
                        <a:pt x="5" y="5"/>
                      </a:lnTo>
                      <a:lnTo>
                        <a:pt x="2" y="6"/>
                      </a:lnTo>
                      <a:lnTo>
                        <a:pt x="1" y="7"/>
                      </a:lnTo>
                      <a:lnTo>
                        <a:pt x="0" y="6"/>
                      </a:lnTo>
                      <a:lnTo>
                        <a:pt x="0" y="5"/>
                      </a:lnTo>
                      <a:lnTo>
                        <a:pt x="2" y="0"/>
                      </a:lnTo>
                      <a:lnTo>
                        <a:pt x="4" y="0"/>
                      </a:lnTo>
                      <a:lnTo>
                        <a:pt x="9" y="1"/>
                      </a:lnTo>
                      <a:lnTo>
                        <a:pt x="9" y="5"/>
                      </a:lnTo>
                      <a:lnTo>
                        <a:pt x="10" y="7"/>
                      </a:lnTo>
                      <a:lnTo>
                        <a:pt x="11" y="7"/>
                      </a:lnTo>
                      <a:lnTo>
                        <a:pt x="13" y="8"/>
                      </a:lnTo>
                      <a:lnTo>
                        <a:pt x="15" y="8"/>
                      </a:lnTo>
                      <a:lnTo>
                        <a:pt x="18" y="10"/>
                      </a:lnTo>
                      <a:lnTo>
                        <a:pt x="28" y="17"/>
                      </a:lnTo>
                      <a:lnTo>
                        <a:pt x="32" y="19"/>
                      </a:lnTo>
                      <a:lnTo>
                        <a:pt x="34" y="19"/>
                      </a:lnTo>
                      <a:lnTo>
                        <a:pt x="37" y="16"/>
                      </a:lnTo>
                      <a:lnTo>
                        <a:pt x="41" y="14"/>
                      </a:lnTo>
                      <a:lnTo>
                        <a:pt x="44" y="11"/>
                      </a:lnTo>
                      <a:lnTo>
                        <a:pt x="46" y="11"/>
                      </a:lnTo>
                      <a:lnTo>
                        <a:pt x="47" y="11"/>
                      </a:lnTo>
                      <a:lnTo>
                        <a:pt x="48" y="12"/>
                      </a:lnTo>
                      <a:lnTo>
                        <a:pt x="50" y="16"/>
                      </a:lnTo>
                      <a:lnTo>
                        <a:pt x="50" y="20"/>
                      </a:lnTo>
                      <a:lnTo>
                        <a:pt x="48" y="21"/>
                      </a:lnTo>
                      <a:lnTo>
                        <a:pt x="43" y="22"/>
                      </a:lnTo>
                      <a:lnTo>
                        <a:pt x="41" y="21"/>
                      </a:lnTo>
                      <a:lnTo>
                        <a:pt x="39" y="21"/>
                      </a:lnTo>
                      <a:lnTo>
                        <a:pt x="37" y="22"/>
                      </a:lnTo>
                      <a:lnTo>
                        <a:pt x="33" y="26"/>
                      </a:lnTo>
                      <a:lnTo>
                        <a:pt x="30" y="29"/>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2" name="Freeform 273"/>
                <p:cNvSpPr>
                  <a:spLocks/>
                </p:cNvSpPr>
                <p:nvPr/>
              </p:nvSpPr>
              <p:spPr bwMode="auto">
                <a:xfrm>
                  <a:off x="3427413" y="3367088"/>
                  <a:ext cx="11113" cy="7938"/>
                </a:xfrm>
                <a:custGeom>
                  <a:avLst/>
                  <a:gdLst>
                    <a:gd name="T0" fmla="*/ 4 w 7"/>
                    <a:gd name="T1" fmla="*/ 0 h 5"/>
                    <a:gd name="T2" fmla="*/ 5 w 7"/>
                    <a:gd name="T3" fmla="*/ 4 h 5"/>
                    <a:gd name="T4" fmla="*/ 7 w 7"/>
                    <a:gd name="T5" fmla="*/ 4 h 5"/>
                    <a:gd name="T6" fmla="*/ 7 w 7"/>
                    <a:gd name="T7" fmla="*/ 5 h 5"/>
                    <a:gd name="T8" fmla="*/ 5 w 7"/>
                    <a:gd name="T9" fmla="*/ 5 h 5"/>
                    <a:gd name="T10" fmla="*/ 0 w 7"/>
                    <a:gd name="T11" fmla="*/ 4 h 5"/>
                    <a:gd name="T12" fmla="*/ 0 w 7"/>
                    <a:gd name="T13" fmla="*/ 1 h 5"/>
                    <a:gd name="T14" fmla="*/ 3 w 7"/>
                    <a:gd name="T15" fmla="*/ 0 h 5"/>
                    <a:gd name="T16" fmla="*/ 4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4" y="0"/>
                      </a:moveTo>
                      <a:lnTo>
                        <a:pt x="5" y="4"/>
                      </a:lnTo>
                      <a:lnTo>
                        <a:pt x="7" y="4"/>
                      </a:lnTo>
                      <a:lnTo>
                        <a:pt x="7" y="5"/>
                      </a:lnTo>
                      <a:lnTo>
                        <a:pt x="5" y="5"/>
                      </a:lnTo>
                      <a:lnTo>
                        <a:pt x="0" y="4"/>
                      </a:lnTo>
                      <a:lnTo>
                        <a:pt x="0" y="1"/>
                      </a:lnTo>
                      <a:lnTo>
                        <a:pt x="3" y="0"/>
                      </a:lnTo>
                      <a:lnTo>
                        <a:pt x="4" y="0"/>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3" name="Freeform 274"/>
                <p:cNvSpPr>
                  <a:spLocks/>
                </p:cNvSpPr>
                <p:nvPr/>
              </p:nvSpPr>
              <p:spPr bwMode="auto">
                <a:xfrm>
                  <a:off x="3292476" y="3279775"/>
                  <a:ext cx="87313" cy="68263"/>
                </a:xfrm>
                <a:custGeom>
                  <a:avLst/>
                  <a:gdLst>
                    <a:gd name="T0" fmla="*/ 48 w 55"/>
                    <a:gd name="T1" fmla="*/ 15 h 43"/>
                    <a:gd name="T2" fmla="*/ 47 w 55"/>
                    <a:gd name="T3" fmla="*/ 15 h 43"/>
                    <a:gd name="T4" fmla="*/ 50 w 55"/>
                    <a:gd name="T5" fmla="*/ 13 h 43"/>
                    <a:gd name="T6" fmla="*/ 43 w 55"/>
                    <a:gd name="T7" fmla="*/ 14 h 43"/>
                    <a:gd name="T8" fmla="*/ 39 w 55"/>
                    <a:gd name="T9" fmla="*/ 17 h 43"/>
                    <a:gd name="T10" fmla="*/ 41 w 55"/>
                    <a:gd name="T11" fmla="*/ 22 h 43"/>
                    <a:gd name="T12" fmla="*/ 43 w 55"/>
                    <a:gd name="T13" fmla="*/ 23 h 43"/>
                    <a:gd name="T14" fmla="*/ 53 w 55"/>
                    <a:gd name="T15" fmla="*/ 32 h 43"/>
                    <a:gd name="T16" fmla="*/ 55 w 55"/>
                    <a:gd name="T17" fmla="*/ 34 h 43"/>
                    <a:gd name="T18" fmla="*/ 48 w 55"/>
                    <a:gd name="T19" fmla="*/ 41 h 43"/>
                    <a:gd name="T20" fmla="*/ 43 w 55"/>
                    <a:gd name="T21" fmla="*/ 43 h 43"/>
                    <a:gd name="T22" fmla="*/ 36 w 55"/>
                    <a:gd name="T23" fmla="*/ 33 h 43"/>
                    <a:gd name="T24" fmla="*/ 36 w 55"/>
                    <a:gd name="T25" fmla="*/ 29 h 43"/>
                    <a:gd name="T26" fmla="*/ 26 w 55"/>
                    <a:gd name="T27" fmla="*/ 31 h 43"/>
                    <a:gd name="T28" fmla="*/ 20 w 55"/>
                    <a:gd name="T29" fmla="*/ 25 h 43"/>
                    <a:gd name="T30" fmla="*/ 17 w 55"/>
                    <a:gd name="T31" fmla="*/ 24 h 43"/>
                    <a:gd name="T32" fmla="*/ 9 w 55"/>
                    <a:gd name="T33" fmla="*/ 25 h 43"/>
                    <a:gd name="T34" fmla="*/ 10 w 55"/>
                    <a:gd name="T35" fmla="*/ 22 h 43"/>
                    <a:gd name="T36" fmla="*/ 14 w 55"/>
                    <a:gd name="T37" fmla="*/ 18 h 43"/>
                    <a:gd name="T38" fmla="*/ 6 w 55"/>
                    <a:gd name="T39" fmla="*/ 18 h 43"/>
                    <a:gd name="T40" fmla="*/ 1 w 55"/>
                    <a:gd name="T41" fmla="*/ 18 h 43"/>
                    <a:gd name="T42" fmla="*/ 1 w 55"/>
                    <a:gd name="T43" fmla="*/ 15 h 43"/>
                    <a:gd name="T44" fmla="*/ 5 w 55"/>
                    <a:gd name="T45" fmla="*/ 12 h 43"/>
                    <a:gd name="T46" fmla="*/ 10 w 55"/>
                    <a:gd name="T47" fmla="*/ 12 h 43"/>
                    <a:gd name="T48" fmla="*/ 13 w 55"/>
                    <a:gd name="T49" fmla="*/ 13 h 43"/>
                    <a:gd name="T50" fmla="*/ 17 w 55"/>
                    <a:gd name="T51" fmla="*/ 13 h 43"/>
                    <a:gd name="T52" fmla="*/ 19 w 55"/>
                    <a:gd name="T53" fmla="*/ 8 h 43"/>
                    <a:gd name="T54" fmla="*/ 20 w 55"/>
                    <a:gd name="T55" fmla="*/ 5 h 43"/>
                    <a:gd name="T56" fmla="*/ 23 w 55"/>
                    <a:gd name="T57" fmla="*/ 5 h 43"/>
                    <a:gd name="T58" fmla="*/ 28 w 55"/>
                    <a:gd name="T59" fmla="*/ 10 h 43"/>
                    <a:gd name="T60" fmla="*/ 36 w 55"/>
                    <a:gd name="T61" fmla="*/ 4 h 43"/>
                    <a:gd name="T62" fmla="*/ 41 w 55"/>
                    <a:gd name="T63" fmla="*/ 0 h 43"/>
                    <a:gd name="T64" fmla="*/ 45 w 55"/>
                    <a:gd name="T65" fmla="*/ 3 h 43"/>
                    <a:gd name="T66" fmla="*/ 48 w 55"/>
                    <a:gd name="T67" fmla="*/ 8 h 43"/>
                    <a:gd name="T68" fmla="*/ 52 w 55"/>
                    <a:gd name="T69" fmla="*/ 8 h 43"/>
                    <a:gd name="T70" fmla="*/ 55 w 55"/>
                    <a:gd name="T71"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 h="43">
                      <a:moveTo>
                        <a:pt x="55" y="10"/>
                      </a:moveTo>
                      <a:lnTo>
                        <a:pt x="48" y="15"/>
                      </a:lnTo>
                      <a:lnTo>
                        <a:pt x="47" y="17"/>
                      </a:lnTo>
                      <a:lnTo>
                        <a:pt x="47" y="15"/>
                      </a:lnTo>
                      <a:lnTo>
                        <a:pt x="48" y="14"/>
                      </a:lnTo>
                      <a:lnTo>
                        <a:pt x="50" y="13"/>
                      </a:lnTo>
                      <a:lnTo>
                        <a:pt x="50" y="12"/>
                      </a:lnTo>
                      <a:lnTo>
                        <a:pt x="43" y="14"/>
                      </a:lnTo>
                      <a:lnTo>
                        <a:pt x="42" y="14"/>
                      </a:lnTo>
                      <a:lnTo>
                        <a:pt x="39" y="17"/>
                      </a:lnTo>
                      <a:lnTo>
                        <a:pt x="39" y="20"/>
                      </a:lnTo>
                      <a:lnTo>
                        <a:pt x="41" y="22"/>
                      </a:lnTo>
                      <a:lnTo>
                        <a:pt x="42" y="23"/>
                      </a:lnTo>
                      <a:lnTo>
                        <a:pt x="43" y="23"/>
                      </a:lnTo>
                      <a:lnTo>
                        <a:pt x="50" y="28"/>
                      </a:lnTo>
                      <a:lnTo>
                        <a:pt x="53" y="32"/>
                      </a:lnTo>
                      <a:lnTo>
                        <a:pt x="55" y="33"/>
                      </a:lnTo>
                      <a:lnTo>
                        <a:pt x="55" y="34"/>
                      </a:lnTo>
                      <a:lnTo>
                        <a:pt x="51" y="38"/>
                      </a:lnTo>
                      <a:lnTo>
                        <a:pt x="48" y="41"/>
                      </a:lnTo>
                      <a:lnTo>
                        <a:pt x="47" y="41"/>
                      </a:lnTo>
                      <a:lnTo>
                        <a:pt x="43" y="43"/>
                      </a:lnTo>
                      <a:lnTo>
                        <a:pt x="39" y="41"/>
                      </a:lnTo>
                      <a:lnTo>
                        <a:pt x="36" y="33"/>
                      </a:lnTo>
                      <a:lnTo>
                        <a:pt x="36" y="31"/>
                      </a:lnTo>
                      <a:lnTo>
                        <a:pt x="36" y="29"/>
                      </a:lnTo>
                      <a:lnTo>
                        <a:pt x="34" y="29"/>
                      </a:lnTo>
                      <a:lnTo>
                        <a:pt x="26" y="31"/>
                      </a:lnTo>
                      <a:lnTo>
                        <a:pt x="26" y="29"/>
                      </a:lnTo>
                      <a:lnTo>
                        <a:pt x="20" y="25"/>
                      </a:lnTo>
                      <a:lnTo>
                        <a:pt x="19" y="24"/>
                      </a:lnTo>
                      <a:lnTo>
                        <a:pt x="17" y="24"/>
                      </a:lnTo>
                      <a:lnTo>
                        <a:pt x="14" y="25"/>
                      </a:lnTo>
                      <a:lnTo>
                        <a:pt x="9" y="25"/>
                      </a:lnTo>
                      <a:lnTo>
                        <a:pt x="9" y="24"/>
                      </a:lnTo>
                      <a:lnTo>
                        <a:pt x="10" y="22"/>
                      </a:lnTo>
                      <a:lnTo>
                        <a:pt x="13" y="20"/>
                      </a:lnTo>
                      <a:lnTo>
                        <a:pt x="14" y="18"/>
                      </a:lnTo>
                      <a:lnTo>
                        <a:pt x="13" y="17"/>
                      </a:lnTo>
                      <a:lnTo>
                        <a:pt x="6" y="18"/>
                      </a:lnTo>
                      <a:lnTo>
                        <a:pt x="1" y="19"/>
                      </a:lnTo>
                      <a:lnTo>
                        <a:pt x="1" y="18"/>
                      </a:lnTo>
                      <a:lnTo>
                        <a:pt x="0" y="15"/>
                      </a:lnTo>
                      <a:lnTo>
                        <a:pt x="1" y="15"/>
                      </a:lnTo>
                      <a:lnTo>
                        <a:pt x="3" y="14"/>
                      </a:lnTo>
                      <a:lnTo>
                        <a:pt x="5" y="12"/>
                      </a:lnTo>
                      <a:lnTo>
                        <a:pt x="6" y="12"/>
                      </a:lnTo>
                      <a:lnTo>
                        <a:pt x="10" y="12"/>
                      </a:lnTo>
                      <a:lnTo>
                        <a:pt x="12" y="12"/>
                      </a:lnTo>
                      <a:lnTo>
                        <a:pt x="13" y="13"/>
                      </a:lnTo>
                      <a:lnTo>
                        <a:pt x="13" y="14"/>
                      </a:lnTo>
                      <a:lnTo>
                        <a:pt x="17" y="13"/>
                      </a:lnTo>
                      <a:lnTo>
                        <a:pt x="20" y="9"/>
                      </a:lnTo>
                      <a:lnTo>
                        <a:pt x="19" y="8"/>
                      </a:lnTo>
                      <a:lnTo>
                        <a:pt x="20" y="6"/>
                      </a:lnTo>
                      <a:lnTo>
                        <a:pt x="20" y="5"/>
                      </a:lnTo>
                      <a:lnTo>
                        <a:pt x="22" y="5"/>
                      </a:lnTo>
                      <a:lnTo>
                        <a:pt x="23" y="5"/>
                      </a:lnTo>
                      <a:lnTo>
                        <a:pt x="26" y="6"/>
                      </a:lnTo>
                      <a:lnTo>
                        <a:pt x="28" y="10"/>
                      </a:lnTo>
                      <a:lnTo>
                        <a:pt x="34" y="9"/>
                      </a:lnTo>
                      <a:lnTo>
                        <a:pt x="36" y="4"/>
                      </a:lnTo>
                      <a:lnTo>
                        <a:pt x="37" y="1"/>
                      </a:lnTo>
                      <a:lnTo>
                        <a:pt x="41" y="0"/>
                      </a:lnTo>
                      <a:lnTo>
                        <a:pt x="42" y="0"/>
                      </a:lnTo>
                      <a:lnTo>
                        <a:pt x="45" y="3"/>
                      </a:lnTo>
                      <a:lnTo>
                        <a:pt x="46" y="5"/>
                      </a:lnTo>
                      <a:lnTo>
                        <a:pt x="48" y="8"/>
                      </a:lnTo>
                      <a:lnTo>
                        <a:pt x="50" y="8"/>
                      </a:lnTo>
                      <a:lnTo>
                        <a:pt x="52" y="8"/>
                      </a:lnTo>
                      <a:lnTo>
                        <a:pt x="53" y="8"/>
                      </a:lnTo>
                      <a:lnTo>
                        <a:pt x="55" y="8"/>
                      </a:lnTo>
                      <a:lnTo>
                        <a:pt x="55" y="10"/>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4" name="Freeform 275"/>
                <p:cNvSpPr>
                  <a:spLocks/>
                </p:cNvSpPr>
                <p:nvPr/>
              </p:nvSpPr>
              <p:spPr bwMode="auto">
                <a:xfrm>
                  <a:off x="3405188" y="3316288"/>
                  <a:ext cx="23813" cy="25400"/>
                </a:xfrm>
                <a:custGeom>
                  <a:avLst/>
                  <a:gdLst>
                    <a:gd name="T0" fmla="*/ 4 w 15"/>
                    <a:gd name="T1" fmla="*/ 16 h 16"/>
                    <a:gd name="T2" fmla="*/ 3 w 15"/>
                    <a:gd name="T3" fmla="*/ 15 h 16"/>
                    <a:gd name="T4" fmla="*/ 2 w 15"/>
                    <a:gd name="T5" fmla="*/ 14 h 16"/>
                    <a:gd name="T6" fmla="*/ 0 w 15"/>
                    <a:gd name="T7" fmla="*/ 6 h 16"/>
                    <a:gd name="T8" fmla="*/ 3 w 15"/>
                    <a:gd name="T9" fmla="*/ 2 h 16"/>
                    <a:gd name="T10" fmla="*/ 4 w 15"/>
                    <a:gd name="T11" fmla="*/ 0 h 16"/>
                    <a:gd name="T12" fmla="*/ 5 w 15"/>
                    <a:gd name="T13" fmla="*/ 0 h 16"/>
                    <a:gd name="T14" fmla="*/ 9 w 15"/>
                    <a:gd name="T15" fmla="*/ 0 h 16"/>
                    <a:gd name="T16" fmla="*/ 12 w 15"/>
                    <a:gd name="T17" fmla="*/ 0 h 16"/>
                    <a:gd name="T18" fmla="*/ 15 w 15"/>
                    <a:gd name="T19" fmla="*/ 5 h 16"/>
                    <a:gd name="T20" fmla="*/ 12 w 15"/>
                    <a:gd name="T21" fmla="*/ 14 h 16"/>
                    <a:gd name="T22" fmla="*/ 10 w 15"/>
                    <a:gd name="T23" fmla="*/ 14 h 16"/>
                    <a:gd name="T24" fmla="*/ 9 w 15"/>
                    <a:gd name="T25" fmla="*/ 14 h 16"/>
                    <a:gd name="T26" fmla="*/ 7 w 15"/>
                    <a:gd name="T27" fmla="*/ 13 h 16"/>
                    <a:gd name="T28" fmla="*/ 7 w 15"/>
                    <a:gd name="T29" fmla="*/ 15 h 16"/>
                    <a:gd name="T30" fmla="*/ 5 w 15"/>
                    <a:gd name="T31" fmla="*/ 16 h 16"/>
                    <a:gd name="T32" fmla="*/ 4 w 15"/>
                    <a:gd name="T3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16">
                      <a:moveTo>
                        <a:pt x="4" y="16"/>
                      </a:moveTo>
                      <a:lnTo>
                        <a:pt x="3" y="15"/>
                      </a:lnTo>
                      <a:lnTo>
                        <a:pt x="2" y="14"/>
                      </a:lnTo>
                      <a:lnTo>
                        <a:pt x="0" y="6"/>
                      </a:lnTo>
                      <a:lnTo>
                        <a:pt x="3" y="2"/>
                      </a:lnTo>
                      <a:lnTo>
                        <a:pt x="4" y="0"/>
                      </a:lnTo>
                      <a:lnTo>
                        <a:pt x="5" y="0"/>
                      </a:lnTo>
                      <a:lnTo>
                        <a:pt x="9" y="0"/>
                      </a:lnTo>
                      <a:lnTo>
                        <a:pt x="12" y="0"/>
                      </a:lnTo>
                      <a:lnTo>
                        <a:pt x="15" y="5"/>
                      </a:lnTo>
                      <a:lnTo>
                        <a:pt x="12" y="14"/>
                      </a:lnTo>
                      <a:lnTo>
                        <a:pt x="10" y="14"/>
                      </a:lnTo>
                      <a:lnTo>
                        <a:pt x="9" y="14"/>
                      </a:lnTo>
                      <a:lnTo>
                        <a:pt x="7" y="13"/>
                      </a:lnTo>
                      <a:lnTo>
                        <a:pt x="7" y="15"/>
                      </a:lnTo>
                      <a:lnTo>
                        <a:pt x="5" y="16"/>
                      </a:lnTo>
                      <a:lnTo>
                        <a:pt x="4" y="16"/>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5" name="Freeform 276"/>
                <p:cNvSpPr>
                  <a:spLocks/>
                </p:cNvSpPr>
                <p:nvPr/>
              </p:nvSpPr>
              <p:spPr bwMode="auto">
                <a:xfrm>
                  <a:off x="3570288" y="3487738"/>
                  <a:ext cx="74613" cy="95250"/>
                </a:xfrm>
                <a:custGeom>
                  <a:avLst/>
                  <a:gdLst>
                    <a:gd name="T0" fmla="*/ 23 w 47"/>
                    <a:gd name="T1" fmla="*/ 29 h 60"/>
                    <a:gd name="T2" fmla="*/ 23 w 47"/>
                    <a:gd name="T3" fmla="*/ 30 h 60"/>
                    <a:gd name="T4" fmla="*/ 26 w 47"/>
                    <a:gd name="T5" fmla="*/ 30 h 60"/>
                    <a:gd name="T6" fmla="*/ 30 w 47"/>
                    <a:gd name="T7" fmla="*/ 37 h 60"/>
                    <a:gd name="T8" fmla="*/ 30 w 47"/>
                    <a:gd name="T9" fmla="*/ 38 h 60"/>
                    <a:gd name="T10" fmla="*/ 35 w 47"/>
                    <a:gd name="T11" fmla="*/ 44 h 60"/>
                    <a:gd name="T12" fmla="*/ 39 w 47"/>
                    <a:gd name="T13" fmla="*/ 47 h 60"/>
                    <a:gd name="T14" fmla="*/ 41 w 47"/>
                    <a:gd name="T15" fmla="*/ 50 h 60"/>
                    <a:gd name="T16" fmla="*/ 41 w 47"/>
                    <a:gd name="T17" fmla="*/ 51 h 60"/>
                    <a:gd name="T18" fmla="*/ 42 w 47"/>
                    <a:gd name="T19" fmla="*/ 53 h 60"/>
                    <a:gd name="T20" fmla="*/ 45 w 47"/>
                    <a:gd name="T21" fmla="*/ 56 h 60"/>
                    <a:gd name="T22" fmla="*/ 47 w 47"/>
                    <a:gd name="T23" fmla="*/ 58 h 60"/>
                    <a:gd name="T24" fmla="*/ 46 w 47"/>
                    <a:gd name="T25" fmla="*/ 60 h 60"/>
                    <a:gd name="T26" fmla="*/ 42 w 47"/>
                    <a:gd name="T27" fmla="*/ 56 h 60"/>
                    <a:gd name="T28" fmla="*/ 41 w 47"/>
                    <a:gd name="T29" fmla="*/ 56 h 60"/>
                    <a:gd name="T30" fmla="*/ 40 w 47"/>
                    <a:gd name="T31" fmla="*/ 52 h 60"/>
                    <a:gd name="T32" fmla="*/ 33 w 47"/>
                    <a:gd name="T33" fmla="*/ 48 h 60"/>
                    <a:gd name="T34" fmla="*/ 28 w 47"/>
                    <a:gd name="T35" fmla="*/ 43 h 60"/>
                    <a:gd name="T36" fmla="*/ 22 w 47"/>
                    <a:gd name="T37" fmla="*/ 38 h 60"/>
                    <a:gd name="T38" fmla="*/ 17 w 47"/>
                    <a:gd name="T39" fmla="*/ 36 h 60"/>
                    <a:gd name="T40" fmla="*/ 16 w 47"/>
                    <a:gd name="T41" fmla="*/ 33 h 60"/>
                    <a:gd name="T42" fmla="*/ 14 w 47"/>
                    <a:gd name="T43" fmla="*/ 28 h 60"/>
                    <a:gd name="T44" fmla="*/ 11 w 47"/>
                    <a:gd name="T45" fmla="*/ 22 h 60"/>
                    <a:gd name="T46" fmla="*/ 6 w 47"/>
                    <a:gd name="T47" fmla="*/ 19 h 60"/>
                    <a:gd name="T48" fmla="*/ 4 w 47"/>
                    <a:gd name="T49" fmla="*/ 18 h 60"/>
                    <a:gd name="T50" fmla="*/ 4 w 47"/>
                    <a:gd name="T51" fmla="*/ 19 h 60"/>
                    <a:gd name="T52" fmla="*/ 3 w 47"/>
                    <a:gd name="T53" fmla="*/ 18 h 60"/>
                    <a:gd name="T54" fmla="*/ 0 w 47"/>
                    <a:gd name="T55" fmla="*/ 14 h 60"/>
                    <a:gd name="T56" fmla="*/ 0 w 47"/>
                    <a:gd name="T57" fmla="*/ 11 h 60"/>
                    <a:gd name="T58" fmla="*/ 2 w 47"/>
                    <a:gd name="T59" fmla="*/ 6 h 60"/>
                    <a:gd name="T60" fmla="*/ 2 w 47"/>
                    <a:gd name="T61" fmla="*/ 5 h 60"/>
                    <a:gd name="T62" fmla="*/ 0 w 47"/>
                    <a:gd name="T63" fmla="*/ 5 h 60"/>
                    <a:gd name="T64" fmla="*/ 0 w 47"/>
                    <a:gd name="T65" fmla="*/ 4 h 60"/>
                    <a:gd name="T66" fmla="*/ 0 w 47"/>
                    <a:gd name="T67" fmla="*/ 2 h 60"/>
                    <a:gd name="T68" fmla="*/ 0 w 47"/>
                    <a:gd name="T69" fmla="*/ 1 h 60"/>
                    <a:gd name="T70" fmla="*/ 2 w 47"/>
                    <a:gd name="T71" fmla="*/ 0 h 60"/>
                    <a:gd name="T72" fmla="*/ 3 w 47"/>
                    <a:gd name="T73" fmla="*/ 0 h 60"/>
                    <a:gd name="T74" fmla="*/ 4 w 47"/>
                    <a:gd name="T75" fmla="*/ 4 h 60"/>
                    <a:gd name="T76" fmla="*/ 8 w 47"/>
                    <a:gd name="T77" fmla="*/ 9 h 60"/>
                    <a:gd name="T78" fmla="*/ 9 w 47"/>
                    <a:gd name="T79" fmla="*/ 13 h 60"/>
                    <a:gd name="T80" fmla="*/ 9 w 47"/>
                    <a:gd name="T81" fmla="*/ 14 h 60"/>
                    <a:gd name="T82" fmla="*/ 11 w 47"/>
                    <a:gd name="T83" fmla="*/ 14 h 60"/>
                    <a:gd name="T84" fmla="*/ 16 w 47"/>
                    <a:gd name="T85" fmla="*/ 16 h 60"/>
                    <a:gd name="T86" fmla="*/ 21 w 47"/>
                    <a:gd name="T87" fmla="*/ 19 h 60"/>
                    <a:gd name="T88" fmla="*/ 22 w 47"/>
                    <a:gd name="T89" fmla="*/ 20 h 60"/>
                    <a:gd name="T90" fmla="*/ 23 w 47"/>
                    <a:gd name="T91" fmla="*/ 22 h 60"/>
                    <a:gd name="T92" fmla="*/ 23 w 47"/>
                    <a:gd name="T93" fmla="*/ 23 h 60"/>
                    <a:gd name="T94" fmla="*/ 23 w 47"/>
                    <a:gd name="T95"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 h="60">
                      <a:moveTo>
                        <a:pt x="23" y="29"/>
                      </a:moveTo>
                      <a:lnTo>
                        <a:pt x="23" y="30"/>
                      </a:lnTo>
                      <a:lnTo>
                        <a:pt x="26" y="30"/>
                      </a:lnTo>
                      <a:lnTo>
                        <a:pt x="30" y="37"/>
                      </a:lnTo>
                      <a:lnTo>
                        <a:pt x="30" y="38"/>
                      </a:lnTo>
                      <a:lnTo>
                        <a:pt x="35" y="44"/>
                      </a:lnTo>
                      <a:lnTo>
                        <a:pt x="39" y="47"/>
                      </a:lnTo>
                      <a:lnTo>
                        <a:pt x="41" y="50"/>
                      </a:lnTo>
                      <a:lnTo>
                        <a:pt x="41" y="51"/>
                      </a:lnTo>
                      <a:lnTo>
                        <a:pt x="42" y="53"/>
                      </a:lnTo>
                      <a:lnTo>
                        <a:pt x="45" y="56"/>
                      </a:lnTo>
                      <a:lnTo>
                        <a:pt x="47" y="58"/>
                      </a:lnTo>
                      <a:lnTo>
                        <a:pt x="46" y="60"/>
                      </a:lnTo>
                      <a:lnTo>
                        <a:pt x="42" y="56"/>
                      </a:lnTo>
                      <a:lnTo>
                        <a:pt x="41" y="56"/>
                      </a:lnTo>
                      <a:lnTo>
                        <a:pt x="40" y="52"/>
                      </a:lnTo>
                      <a:lnTo>
                        <a:pt x="33" y="48"/>
                      </a:lnTo>
                      <a:lnTo>
                        <a:pt x="28" y="43"/>
                      </a:lnTo>
                      <a:lnTo>
                        <a:pt x="22" y="38"/>
                      </a:lnTo>
                      <a:lnTo>
                        <a:pt x="17" y="36"/>
                      </a:lnTo>
                      <a:lnTo>
                        <a:pt x="16" y="33"/>
                      </a:lnTo>
                      <a:lnTo>
                        <a:pt x="14" y="28"/>
                      </a:lnTo>
                      <a:lnTo>
                        <a:pt x="11" y="22"/>
                      </a:lnTo>
                      <a:lnTo>
                        <a:pt x="6" y="19"/>
                      </a:lnTo>
                      <a:lnTo>
                        <a:pt x="4" y="18"/>
                      </a:lnTo>
                      <a:lnTo>
                        <a:pt x="4" y="19"/>
                      </a:lnTo>
                      <a:lnTo>
                        <a:pt x="3" y="18"/>
                      </a:lnTo>
                      <a:lnTo>
                        <a:pt x="0" y="14"/>
                      </a:lnTo>
                      <a:lnTo>
                        <a:pt x="0" y="11"/>
                      </a:lnTo>
                      <a:lnTo>
                        <a:pt x="2" y="6"/>
                      </a:lnTo>
                      <a:lnTo>
                        <a:pt x="2" y="5"/>
                      </a:lnTo>
                      <a:lnTo>
                        <a:pt x="0" y="5"/>
                      </a:lnTo>
                      <a:lnTo>
                        <a:pt x="0" y="4"/>
                      </a:lnTo>
                      <a:lnTo>
                        <a:pt x="0" y="2"/>
                      </a:lnTo>
                      <a:lnTo>
                        <a:pt x="0" y="1"/>
                      </a:lnTo>
                      <a:lnTo>
                        <a:pt x="2" y="0"/>
                      </a:lnTo>
                      <a:lnTo>
                        <a:pt x="3" y="0"/>
                      </a:lnTo>
                      <a:lnTo>
                        <a:pt x="4" y="4"/>
                      </a:lnTo>
                      <a:lnTo>
                        <a:pt x="8" y="9"/>
                      </a:lnTo>
                      <a:lnTo>
                        <a:pt x="9" y="13"/>
                      </a:lnTo>
                      <a:lnTo>
                        <a:pt x="9" y="14"/>
                      </a:lnTo>
                      <a:lnTo>
                        <a:pt x="11" y="14"/>
                      </a:lnTo>
                      <a:lnTo>
                        <a:pt x="16" y="16"/>
                      </a:lnTo>
                      <a:lnTo>
                        <a:pt x="21" y="19"/>
                      </a:lnTo>
                      <a:lnTo>
                        <a:pt x="22" y="20"/>
                      </a:lnTo>
                      <a:lnTo>
                        <a:pt x="23" y="22"/>
                      </a:lnTo>
                      <a:lnTo>
                        <a:pt x="23" y="23"/>
                      </a:lnTo>
                      <a:lnTo>
                        <a:pt x="23" y="29"/>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6" name="Freeform 277"/>
                <p:cNvSpPr>
                  <a:spLocks/>
                </p:cNvSpPr>
                <p:nvPr/>
              </p:nvSpPr>
              <p:spPr bwMode="auto">
                <a:xfrm>
                  <a:off x="3692526" y="3579813"/>
                  <a:ext cx="36513" cy="25400"/>
                </a:xfrm>
                <a:custGeom>
                  <a:avLst/>
                  <a:gdLst>
                    <a:gd name="T0" fmla="*/ 3 w 23"/>
                    <a:gd name="T1" fmla="*/ 11 h 16"/>
                    <a:gd name="T2" fmla="*/ 0 w 23"/>
                    <a:gd name="T3" fmla="*/ 7 h 16"/>
                    <a:gd name="T4" fmla="*/ 0 w 23"/>
                    <a:gd name="T5" fmla="*/ 5 h 16"/>
                    <a:gd name="T6" fmla="*/ 0 w 23"/>
                    <a:gd name="T7" fmla="*/ 4 h 16"/>
                    <a:gd name="T8" fmla="*/ 3 w 23"/>
                    <a:gd name="T9" fmla="*/ 2 h 16"/>
                    <a:gd name="T10" fmla="*/ 10 w 23"/>
                    <a:gd name="T11" fmla="*/ 0 h 16"/>
                    <a:gd name="T12" fmla="*/ 17 w 23"/>
                    <a:gd name="T13" fmla="*/ 3 h 16"/>
                    <a:gd name="T14" fmla="*/ 19 w 23"/>
                    <a:gd name="T15" fmla="*/ 4 h 16"/>
                    <a:gd name="T16" fmla="*/ 21 w 23"/>
                    <a:gd name="T17" fmla="*/ 5 h 16"/>
                    <a:gd name="T18" fmla="*/ 23 w 23"/>
                    <a:gd name="T19" fmla="*/ 12 h 16"/>
                    <a:gd name="T20" fmla="*/ 23 w 23"/>
                    <a:gd name="T21" fmla="*/ 13 h 16"/>
                    <a:gd name="T22" fmla="*/ 21 w 23"/>
                    <a:gd name="T23" fmla="*/ 14 h 16"/>
                    <a:gd name="T24" fmla="*/ 20 w 23"/>
                    <a:gd name="T25" fmla="*/ 16 h 16"/>
                    <a:gd name="T26" fmla="*/ 19 w 23"/>
                    <a:gd name="T27" fmla="*/ 16 h 16"/>
                    <a:gd name="T28" fmla="*/ 11 w 23"/>
                    <a:gd name="T29" fmla="*/ 14 h 16"/>
                    <a:gd name="T30" fmla="*/ 3 w 23"/>
                    <a:gd name="T3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16">
                      <a:moveTo>
                        <a:pt x="3" y="11"/>
                      </a:moveTo>
                      <a:lnTo>
                        <a:pt x="0" y="7"/>
                      </a:lnTo>
                      <a:lnTo>
                        <a:pt x="0" y="5"/>
                      </a:lnTo>
                      <a:lnTo>
                        <a:pt x="0" y="4"/>
                      </a:lnTo>
                      <a:lnTo>
                        <a:pt x="3" y="2"/>
                      </a:lnTo>
                      <a:lnTo>
                        <a:pt x="10" y="0"/>
                      </a:lnTo>
                      <a:lnTo>
                        <a:pt x="17" y="3"/>
                      </a:lnTo>
                      <a:lnTo>
                        <a:pt x="19" y="4"/>
                      </a:lnTo>
                      <a:lnTo>
                        <a:pt x="21" y="5"/>
                      </a:lnTo>
                      <a:lnTo>
                        <a:pt x="23" y="12"/>
                      </a:lnTo>
                      <a:lnTo>
                        <a:pt x="23" y="13"/>
                      </a:lnTo>
                      <a:lnTo>
                        <a:pt x="21" y="14"/>
                      </a:lnTo>
                      <a:lnTo>
                        <a:pt x="20" y="16"/>
                      </a:lnTo>
                      <a:lnTo>
                        <a:pt x="19" y="16"/>
                      </a:lnTo>
                      <a:lnTo>
                        <a:pt x="11" y="14"/>
                      </a:lnTo>
                      <a:lnTo>
                        <a:pt x="3" y="11"/>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7" name="Freeform 278"/>
                <p:cNvSpPr>
                  <a:spLocks/>
                </p:cNvSpPr>
                <p:nvPr/>
              </p:nvSpPr>
              <p:spPr bwMode="auto">
                <a:xfrm>
                  <a:off x="3465513" y="3395663"/>
                  <a:ext cx="141288" cy="92075"/>
                </a:xfrm>
                <a:custGeom>
                  <a:avLst/>
                  <a:gdLst>
                    <a:gd name="T0" fmla="*/ 85 w 89"/>
                    <a:gd name="T1" fmla="*/ 49 h 58"/>
                    <a:gd name="T2" fmla="*/ 78 w 89"/>
                    <a:gd name="T3" fmla="*/ 50 h 58"/>
                    <a:gd name="T4" fmla="*/ 74 w 89"/>
                    <a:gd name="T5" fmla="*/ 49 h 58"/>
                    <a:gd name="T6" fmla="*/ 70 w 89"/>
                    <a:gd name="T7" fmla="*/ 44 h 58"/>
                    <a:gd name="T8" fmla="*/ 69 w 89"/>
                    <a:gd name="T9" fmla="*/ 44 h 58"/>
                    <a:gd name="T10" fmla="*/ 66 w 89"/>
                    <a:gd name="T11" fmla="*/ 45 h 58"/>
                    <a:gd name="T12" fmla="*/ 66 w 89"/>
                    <a:gd name="T13" fmla="*/ 48 h 58"/>
                    <a:gd name="T14" fmla="*/ 66 w 89"/>
                    <a:gd name="T15" fmla="*/ 55 h 58"/>
                    <a:gd name="T16" fmla="*/ 64 w 89"/>
                    <a:gd name="T17" fmla="*/ 58 h 58"/>
                    <a:gd name="T18" fmla="*/ 63 w 89"/>
                    <a:gd name="T19" fmla="*/ 57 h 58"/>
                    <a:gd name="T20" fmla="*/ 64 w 89"/>
                    <a:gd name="T21" fmla="*/ 55 h 58"/>
                    <a:gd name="T22" fmla="*/ 59 w 89"/>
                    <a:gd name="T23" fmla="*/ 50 h 58"/>
                    <a:gd name="T24" fmla="*/ 55 w 89"/>
                    <a:gd name="T25" fmla="*/ 47 h 58"/>
                    <a:gd name="T26" fmla="*/ 52 w 89"/>
                    <a:gd name="T27" fmla="*/ 44 h 58"/>
                    <a:gd name="T28" fmla="*/ 49 w 89"/>
                    <a:gd name="T29" fmla="*/ 44 h 58"/>
                    <a:gd name="T30" fmla="*/ 44 w 89"/>
                    <a:gd name="T31" fmla="*/ 43 h 58"/>
                    <a:gd name="T32" fmla="*/ 40 w 89"/>
                    <a:gd name="T33" fmla="*/ 40 h 58"/>
                    <a:gd name="T34" fmla="*/ 36 w 89"/>
                    <a:gd name="T35" fmla="*/ 38 h 58"/>
                    <a:gd name="T36" fmla="*/ 33 w 89"/>
                    <a:gd name="T37" fmla="*/ 36 h 58"/>
                    <a:gd name="T38" fmla="*/ 26 w 89"/>
                    <a:gd name="T39" fmla="*/ 31 h 58"/>
                    <a:gd name="T40" fmla="*/ 23 w 89"/>
                    <a:gd name="T41" fmla="*/ 21 h 58"/>
                    <a:gd name="T42" fmla="*/ 17 w 89"/>
                    <a:gd name="T43" fmla="*/ 16 h 58"/>
                    <a:gd name="T44" fmla="*/ 14 w 89"/>
                    <a:gd name="T45" fmla="*/ 17 h 58"/>
                    <a:gd name="T46" fmla="*/ 9 w 89"/>
                    <a:gd name="T47" fmla="*/ 12 h 58"/>
                    <a:gd name="T48" fmla="*/ 3 w 89"/>
                    <a:gd name="T49" fmla="*/ 3 h 58"/>
                    <a:gd name="T50" fmla="*/ 2 w 89"/>
                    <a:gd name="T51" fmla="*/ 2 h 58"/>
                    <a:gd name="T52" fmla="*/ 0 w 89"/>
                    <a:gd name="T53" fmla="*/ 0 h 58"/>
                    <a:gd name="T54" fmla="*/ 9 w 89"/>
                    <a:gd name="T55" fmla="*/ 5 h 58"/>
                    <a:gd name="T56" fmla="*/ 13 w 89"/>
                    <a:gd name="T57" fmla="*/ 7 h 58"/>
                    <a:gd name="T58" fmla="*/ 13 w 89"/>
                    <a:gd name="T59" fmla="*/ 10 h 58"/>
                    <a:gd name="T60" fmla="*/ 17 w 89"/>
                    <a:gd name="T61" fmla="*/ 12 h 58"/>
                    <a:gd name="T62" fmla="*/ 19 w 89"/>
                    <a:gd name="T63" fmla="*/ 15 h 58"/>
                    <a:gd name="T64" fmla="*/ 23 w 89"/>
                    <a:gd name="T65" fmla="*/ 16 h 58"/>
                    <a:gd name="T66" fmla="*/ 26 w 89"/>
                    <a:gd name="T67" fmla="*/ 15 h 58"/>
                    <a:gd name="T68" fmla="*/ 28 w 89"/>
                    <a:gd name="T69" fmla="*/ 15 h 58"/>
                    <a:gd name="T70" fmla="*/ 30 w 89"/>
                    <a:gd name="T71" fmla="*/ 20 h 58"/>
                    <a:gd name="T72" fmla="*/ 38 w 89"/>
                    <a:gd name="T73" fmla="*/ 29 h 58"/>
                    <a:gd name="T74" fmla="*/ 45 w 89"/>
                    <a:gd name="T75" fmla="*/ 30 h 58"/>
                    <a:gd name="T76" fmla="*/ 50 w 89"/>
                    <a:gd name="T77" fmla="*/ 30 h 58"/>
                    <a:gd name="T78" fmla="*/ 54 w 89"/>
                    <a:gd name="T79" fmla="*/ 33 h 58"/>
                    <a:gd name="T80" fmla="*/ 54 w 89"/>
                    <a:gd name="T81" fmla="*/ 35 h 58"/>
                    <a:gd name="T82" fmla="*/ 56 w 89"/>
                    <a:gd name="T83" fmla="*/ 36 h 58"/>
                    <a:gd name="T84" fmla="*/ 56 w 89"/>
                    <a:gd name="T85" fmla="*/ 31 h 58"/>
                    <a:gd name="T86" fmla="*/ 58 w 89"/>
                    <a:gd name="T87" fmla="*/ 30 h 58"/>
                    <a:gd name="T88" fmla="*/ 61 w 89"/>
                    <a:gd name="T89" fmla="*/ 35 h 58"/>
                    <a:gd name="T90" fmla="*/ 64 w 89"/>
                    <a:gd name="T91" fmla="*/ 39 h 58"/>
                    <a:gd name="T92" fmla="*/ 72 w 89"/>
                    <a:gd name="T93" fmla="*/ 36 h 58"/>
                    <a:gd name="T94" fmla="*/ 69 w 89"/>
                    <a:gd name="T95" fmla="*/ 33 h 58"/>
                    <a:gd name="T96" fmla="*/ 66 w 89"/>
                    <a:gd name="T97" fmla="*/ 30 h 58"/>
                    <a:gd name="T98" fmla="*/ 65 w 89"/>
                    <a:gd name="T99" fmla="*/ 24 h 58"/>
                    <a:gd name="T100" fmla="*/ 68 w 89"/>
                    <a:gd name="T101" fmla="*/ 22 h 58"/>
                    <a:gd name="T102" fmla="*/ 69 w 89"/>
                    <a:gd name="T103" fmla="*/ 26 h 58"/>
                    <a:gd name="T104" fmla="*/ 70 w 89"/>
                    <a:gd name="T105" fmla="*/ 29 h 58"/>
                    <a:gd name="T106" fmla="*/ 73 w 89"/>
                    <a:gd name="T107" fmla="*/ 29 h 58"/>
                    <a:gd name="T108" fmla="*/ 75 w 89"/>
                    <a:gd name="T109" fmla="*/ 27 h 58"/>
                    <a:gd name="T110" fmla="*/ 77 w 89"/>
                    <a:gd name="T111" fmla="*/ 25 h 58"/>
                    <a:gd name="T112" fmla="*/ 88 w 89"/>
                    <a:gd name="T113" fmla="*/ 31 h 58"/>
                    <a:gd name="T114" fmla="*/ 88 w 89"/>
                    <a:gd name="T115" fmla="*/ 4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 h="58">
                      <a:moveTo>
                        <a:pt x="87" y="47"/>
                      </a:moveTo>
                      <a:lnTo>
                        <a:pt x="85" y="49"/>
                      </a:lnTo>
                      <a:lnTo>
                        <a:pt x="84" y="49"/>
                      </a:lnTo>
                      <a:lnTo>
                        <a:pt x="78" y="50"/>
                      </a:lnTo>
                      <a:lnTo>
                        <a:pt x="75" y="50"/>
                      </a:lnTo>
                      <a:lnTo>
                        <a:pt x="74" y="49"/>
                      </a:lnTo>
                      <a:lnTo>
                        <a:pt x="74" y="48"/>
                      </a:lnTo>
                      <a:lnTo>
                        <a:pt x="70" y="44"/>
                      </a:lnTo>
                      <a:lnTo>
                        <a:pt x="70" y="43"/>
                      </a:lnTo>
                      <a:lnTo>
                        <a:pt x="69" y="44"/>
                      </a:lnTo>
                      <a:lnTo>
                        <a:pt x="68" y="44"/>
                      </a:lnTo>
                      <a:lnTo>
                        <a:pt x="66" y="45"/>
                      </a:lnTo>
                      <a:lnTo>
                        <a:pt x="66" y="47"/>
                      </a:lnTo>
                      <a:lnTo>
                        <a:pt x="66" y="48"/>
                      </a:lnTo>
                      <a:lnTo>
                        <a:pt x="66" y="50"/>
                      </a:lnTo>
                      <a:lnTo>
                        <a:pt x="66" y="55"/>
                      </a:lnTo>
                      <a:lnTo>
                        <a:pt x="66" y="57"/>
                      </a:lnTo>
                      <a:lnTo>
                        <a:pt x="64" y="58"/>
                      </a:lnTo>
                      <a:lnTo>
                        <a:pt x="63" y="58"/>
                      </a:lnTo>
                      <a:lnTo>
                        <a:pt x="63" y="57"/>
                      </a:lnTo>
                      <a:lnTo>
                        <a:pt x="64" y="57"/>
                      </a:lnTo>
                      <a:lnTo>
                        <a:pt x="64" y="55"/>
                      </a:lnTo>
                      <a:lnTo>
                        <a:pt x="63" y="54"/>
                      </a:lnTo>
                      <a:lnTo>
                        <a:pt x="59" y="50"/>
                      </a:lnTo>
                      <a:lnTo>
                        <a:pt x="58" y="52"/>
                      </a:lnTo>
                      <a:lnTo>
                        <a:pt x="55" y="47"/>
                      </a:lnTo>
                      <a:lnTo>
                        <a:pt x="54" y="44"/>
                      </a:lnTo>
                      <a:lnTo>
                        <a:pt x="52" y="44"/>
                      </a:lnTo>
                      <a:lnTo>
                        <a:pt x="50" y="44"/>
                      </a:lnTo>
                      <a:lnTo>
                        <a:pt x="49" y="44"/>
                      </a:lnTo>
                      <a:lnTo>
                        <a:pt x="45" y="45"/>
                      </a:lnTo>
                      <a:lnTo>
                        <a:pt x="44" y="43"/>
                      </a:lnTo>
                      <a:lnTo>
                        <a:pt x="41" y="40"/>
                      </a:lnTo>
                      <a:lnTo>
                        <a:pt x="40" y="40"/>
                      </a:lnTo>
                      <a:lnTo>
                        <a:pt x="37" y="39"/>
                      </a:lnTo>
                      <a:lnTo>
                        <a:pt x="36" y="38"/>
                      </a:lnTo>
                      <a:lnTo>
                        <a:pt x="36" y="36"/>
                      </a:lnTo>
                      <a:lnTo>
                        <a:pt x="33" y="36"/>
                      </a:lnTo>
                      <a:lnTo>
                        <a:pt x="27" y="33"/>
                      </a:lnTo>
                      <a:lnTo>
                        <a:pt x="26" y="31"/>
                      </a:lnTo>
                      <a:lnTo>
                        <a:pt x="26" y="27"/>
                      </a:lnTo>
                      <a:lnTo>
                        <a:pt x="23" y="21"/>
                      </a:lnTo>
                      <a:lnTo>
                        <a:pt x="18" y="17"/>
                      </a:lnTo>
                      <a:lnTo>
                        <a:pt x="17" y="16"/>
                      </a:lnTo>
                      <a:lnTo>
                        <a:pt x="16" y="16"/>
                      </a:lnTo>
                      <a:lnTo>
                        <a:pt x="14" y="17"/>
                      </a:lnTo>
                      <a:lnTo>
                        <a:pt x="9" y="13"/>
                      </a:lnTo>
                      <a:lnTo>
                        <a:pt x="9" y="12"/>
                      </a:lnTo>
                      <a:lnTo>
                        <a:pt x="8" y="10"/>
                      </a:lnTo>
                      <a:lnTo>
                        <a:pt x="3" y="3"/>
                      </a:lnTo>
                      <a:lnTo>
                        <a:pt x="3" y="2"/>
                      </a:lnTo>
                      <a:lnTo>
                        <a:pt x="2" y="2"/>
                      </a:lnTo>
                      <a:lnTo>
                        <a:pt x="0" y="1"/>
                      </a:lnTo>
                      <a:lnTo>
                        <a:pt x="0" y="0"/>
                      </a:lnTo>
                      <a:lnTo>
                        <a:pt x="2" y="0"/>
                      </a:lnTo>
                      <a:lnTo>
                        <a:pt x="9" y="5"/>
                      </a:lnTo>
                      <a:lnTo>
                        <a:pt x="12" y="6"/>
                      </a:lnTo>
                      <a:lnTo>
                        <a:pt x="13" y="7"/>
                      </a:lnTo>
                      <a:lnTo>
                        <a:pt x="13" y="8"/>
                      </a:lnTo>
                      <a:lnTo>
                        <a:pt x="13" y="10"/>
                      </a:lnTo>
                      <a:lnTo>
                        <a:pt x="13" y="11"/>
                      </a:lnTo>
                      <a:lnTo>
                        <a:pt x="17" y="12"/>
                      </a:lnTo>
                      <a:lnTo>
                        <a:pt x="19" y="13"/>
                      </a:lnTo>
                      <a:lnTo>
                        <a:pt x="19" y="15"/>
                      </a:lnTo>
                      <a:lnTo>
                        <a:pt x="21" y="15"/>
                      </a:lnTo>
                      <a:lnTo>
                        <a:pt x="23" y="16"/>
                      </a:lnTo>
                      <a:lnTo>
                        <a:pt x="26" y="16"/>
                      </a:lnTo>
                      <a:lnTo>
                        <a:pt x="26" y="15"/>
                      </a:lnTo>
                      <a:lnTo>
                        <a:pt x="27" y="15"/>
                      </a:lnTo>
                      <a:lnTo>
                        <a:pt x="28" y="15"/>
                      </a:lnTo>
                      <a:lnTo>
                        <a:pt x="28" y="17"/>
                      </a:lnTo>
                      <a:lnTo>
                        <a:pt x="30" y="20"/>
                      </a:lnTo>
                      <a:lnTo>
                        <a:pt x="31" y="22"/>
                      </a:lnTo>
                      <a:lnTo>
                        <a:pt x="38" y="29"/>
                      </a:lnTo>
                      <a:lnTo>
                        <a:pt x="42" y="30"/>
                      </a:lnTo>
                      <a:lnTo>
                        <a:pt x="45" y="30"/>
                      </a:lnTo>
                      <a:lnTo>
                        <a:pt x="47" y="30"/>
                      </a:lnTo>
                      <a:lnTo>
                        <a:pt x="50" y="30"/>
                      </a:lnTo>
                      <a:lnTo>
                        <a:pt x="52" y="31"/>
                      </a:lnTo>
                      <a:lnTo>
                        <a:pt x="54" y="33"/>
                      </a:lnTo>
                      <a:lnTo>
                        <a:pt x="54" y="34"/>
                      </a:lnTo>
                      <a:lnTo>
                        <a:pt x="54" y="35"/>
                      </a:lnTo>
                      <a:lnTo>
                        <a:pt x="55" y="36"/>
                      </a:lnTo>
                      <a:lnTo>
                        <a:pt x="56" y="36"/>
                      </a:lnTo>
                      <a:lnTo>
                        <a:pt x="56" y="35"/>
                      </a:lnTo>
                      <a:lnTo>
                        <a:pt x="56" y="31"/>
                      </a:lnTo>
                      <a:lnTo>
                        <a:pt x="56" y="30"/>
                      </a:lnTo>
                      <a:lnTo>
                        <a:pt x="58" y="30"/>
                      </a:lnTo>
                      <a:lnTo>
                        <a:pt x="60" y="33"/>
                      </a:lnTo>
                      <a:lnTo>
                        <a:pt x="61" y="35"/>
                      </a:lnTo>
                      <a:lnTo>
                        <a:pt x="63" y="38"/>
                      </a:lnTo>
                      <a:lnTo>
                        <a:pt x="64" y="39"/>
                      </a:lnTo>
                      <a:lnTo>
                        <a:pt x="69" y="39"/>
                      </a:lnTo>
                      <a:lnTo>
                        <a:pt x="72" y="36"/>
                      </a:lnTo>
                      <a:lnTo>
                        <a:pt x="69" y="34"/>
                      </a:lnTo>
                      <a:lnTo>
                        <a:pt x="69" y="33"/>
                      </a:lnTo>
                      <a:lnTo>
                        <a:pt x="68" y="31"/>
                      </a:lnTo>
                      <a:lnTo>
                        <a:pt x="66" y="30"/>
                      </a:lnTo>
                      <a:lnTo>
                        <a:pt x="65" y="27"/>
                      </a:lnTo>
                      <a:lnTo>
                        <a:pt x="65" y="24"/>
                      </a:lnTo>
                      <a:lnTo>
                        <a:pt x="66" y="22"/>
                      </a:lnTo>
                      <a:lnTo>
                        <a:pt x="68" y="22"/>
                      </a:lnTo>
                      <a:lnTo>
                        <a:pt x="68" y="24"/>
                      </a:lnTo>
                      <a:lnTo>
                        <a:pt x="69" y="26"/>
                      </a:lnTo>
                      <a:lnTo>
                        <a:pt x="69" y="27"/>
                      </a:lnTo>
                      <a:lnTo>
                        <a:pt x="70" y="29"/>
                      </a:lnTo>
                      <a:lnTo>
                        <a:pt x="72" y="29"/>
                      </a:lnTo>
                      <a:lnTo>
                        <a:pt x="73" y="29"/>
                      </a:lnTo>
                      <a:lnTo>
                        <a:pt x="74" y="27"/>
                      </a:lnTo>
                      <a:lnTo>
                        <a:pt x="75" y="27"/>
                      </a:lnTo>
                      <a:lnTo>
                        <a:pt x="75" y="26"/>
                      </a:lnTo>
                      <a:lnTo>
                        <a:pt x="77" y="25"/>
                      </a:lnTo>
                      <a:lnTo>
                        <a:pt x="87" y="29"/>
                      </a:lnTo>
                      <a:lnTo>
                        <a:pt x="88" y="31"/>
                      </a:lnTo>
                      <a:lnTo>
                        <a:pt x="89" y="38"/>
                      </a:lnTo>
                      <a:lnTo>
                        <a:pt x="88" y="43"/>
                      </a:lnTo>
                      <a:lnTo>
                        <a:pt x="87" y="47"/>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8" name="Freeform 279"/>
                <p:cNvSpPr>
                  <a:spLocks/>
                </p:cNvSpPr>
                <p:nvPr/>
              </p:nvSpPr>
              <p:spPr bwMode="auto">
                <a:xfrm>
                  <a:off x="3813176" y="3663950"/>
                  <a:ext cx="15875" cy="11113"/>
                </a:xfrm>
                <a:custGeom>
                  <a:avLst/>
                  <a:gdLst>
                    <a:gd name="T0" fmla="*/ 5 w 10"/>
                    <a:gd name="T1" fmla="*/ 7 h 7"/>
                    <a:gd name="T2" fmla="*/ 4 w 10"/>
                    <a:gd name="T3" fmla="*/ 7 h 7"/>
                    <a:gd name="T4" fmla="*/ 2 w 10"/>
                    <a:gd name="T5" fmla="*/ 6 h 7"/>
                    <a:gd name="T6" fmla="*/ 1 w 10"/>
                    <a:gd name="T7" fmla="*/ 5 h 7"/>
                    <a:gd name="T8" fmla="*/ 0 w 10"/>
                    <a:gd name="T9" fmla="*/ 5 h 7"/>
                    <a:gd name="T10" fmla="*/ 0 w 10"/>
                    <a:gd name="T11" fmla="*/ 3 h 7"/>
                    <a:gd name="T12" fmla="*/ 2 w 10"/>
                    <a:gd name="T13" fmla="*/ 2 h 7"/>
                    <a:gd name="T14" fmla="*/ 4 w 10"/>
                    <a:gd name="T15" fmla="*/ 0 h 7"/>
                    <a:gd name="T16" fmla="*/ 5 w 10"/>
                    <a:gd name="T17" fmla="*/ 0 h 7"/>
                    <a:gd name="T18" fmla="*/ 6 w 10"/>
                    <a:gd name="T19" fmla="*/ 0 h 7"/>
                    <a:gd name="T20" fmla="*/ 8 w 10"/>
                    <a:gd name="T21" fmla="*/ 0 h 7"/>
                    <a:gd name="T22" fmla="*/ 10 w 10"/>
                    <a:gd name="T23" fmla="*/ 0 h 7"/>
                    <a:gd name="T24" fmla="*/ 10 w 10"/>
                    <a:gd name="T25" fmla="*/ 5 h 7"/>
                    <a:gd name="T26" fmla="*/ 9 w 10"/>
                    <a:gd name="T27" fmla="*/ 6 h 7"/>
                    <a:gd name="T28" fmla="*/ 6 w 10"/>
                    <a:gd name="T29" fmla="*/ 7 h 7"/>
                    <a:gd name="T30" fmla="*/ 5 w 10"/>
                    <a:gd name="T3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7">
                      <a:moveTo>
                        <a:pt x="5" y="7"/>
                      </a:moveTo>
                      <a:lnTo>
                        <a:pt x="4" y="7"/>
                      </a:lnTo>
                      <a:lnTo>
                        <a:pt x="2" y="6"/>
                      </a:lnTo>
                      <a:lnTo>
                        <a:pt x="1" y="5"/>
                      </a:lnTo>
                      <a:lnTo>
                        <a:pt x="0" y="5"/>
                      </a:lnTo>
                      <a:lnTo>
                        <a:pt x="0" y="3"/>
                      </a:lnTo>
                      <a:lnTo>
                        <a:pt x="2" y="2"/>
                      </a:lnTo>
                      <a:lnTo>
                        <a:pt x="4" y="0"/>
                      </a:lnTo>
                      <a:lnTo>
                        <a:pt x="5" y="0"/>
                      </a:lnTo>
                      <a:lnTo>
                        <a:pt x="6" y="0"/>
                      </a:lnTo>
                      <a:lnTo>
                        <a:pt x="8" y="0"/>
                      </a:lnTo>
                      <a:lnTo>
                        <a:pt x="10" y="0"/>
                      </a:lnTo>
                      <a:lnTo>
                        <a:pt x="10" y="5"/>
                      </a:lnTo>
                      <a:lnTo>
                        <a:pt x="9" y="6"/>
                      </a:lnTo>
                      <a:lnTo>
                        <a:pt x="6" y="7"/>
                      </a:lnTo>
                      <a:lnTo>
                        <a:pt x="5" y="7"/>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9" name="Freeform 280"/>
                <p:cNvSpPr>
                  <a:spLocks/>
                </p:cNvSpPr>
                <p:nvPr/>
              </p:nvSpPr>
              <p:spPr bwMode="auto">
                <a:xfrm>
                  <a:off x="3860801" y="3684588"/>
                  <a:ext cx="36513" cy="20638"/>
                </a:xfrm>
                <a:custGeom>
                  <a:avLst/>
                  <a:gdLst>
                    <a:gd name="T0" fmla="*/ 21 w 23"/>
                    <a:gd name="T1" fmla="*/ 12 h 13"/>
                    <a:gd name="T2" fmla="*/ 16 w 23"/>
                    <a:gd name="T3" fmla="*/ 13 h 13"/>
                    <a:gd name="T4" fmla="*/ 13 w 23"/>
                    <a:gd name="T5" fmla="*/ 12 h 13"/>
                    <a:gd name="T6" fmla="*/ 12 w 23"/>
                    <a:gd name="T7" fmla="*/ 12 h 13"/>
                    <a:gd name="T8" fmla="*/ 12 w 23"/>
                    <a:gd name="T9" fmla="*/ 11 h 13"/>
                    <a:gd name="T10" fmla="*/ 12 w 23"/>
                    <a:gd name="T11" fmla="*/ 9 h 13"/>
                    <a:gd name="T12" fmla="*/ 11 w 23"/>
                    <a:gd name="T13" fmla="*/ 9 h 13"/>
                    <a:gd name="T14" fmla="*/ 8 w 23"/>
                    <a:gd name="T15" fmla="*/ 8 h 13"/>
                    <a:gd name="T16" fmla="*/ 4 w 23"/>
                    <a:gd name="T17" fmla="*/ 9 h 13"/>
                    <a:gd name="T18" fmla="*/ 3 w 23"/>
                    <a:gd name="T19" fmla="*/ 9 h 13"/>
                    <a:gd name="T20" fmla="*/ 2 w 23"/>
                    <a:gd name="T21" fmla="*/ 9 h 13"/>
                    <a:gd name="T22" fmla="*/ 0 w 23"/>
                    <a:gd name="T23" fmla="*/ 6 h 13"/>
                    <a:gd name="T24" fmla="*/ 4 w 23"/>
                    <a:gd name="T25" fmla="*/ 2 h 13"/>
                    <a:gd name="T26" fmla="*/ 8 w 23"/>
                    <a:gd name="T27" fmla="*/ 0 h 13"/>
                    <a:gd name="T28" fmla="*/ 17 w 23"/>
                    <a:gd name="T29" fmla="*/ 2 h 13"/>
                    <a:gd name="T30" fmla="*/ 21 w 23"/>
                    <a:gd name="T31" fmla="*/ 3 h 13"/>
                    <a:gd name="T32" fmla="*/ 22 w 23"/>
                    <a:gd name="T33" fmla="*/ 4 h 13"/>
                    <a:gd name="T34" fmla="*/ 23 w 23"/>
                    <a:gd name="T35" fmla="*/ 8 h 13"/>
                    <a:gd name="T36" fmla="*/ 23 w 23"/>
                    <a:gd name="T37" fmla="*/ 9 h 13"/>
                    <a:gd name="T38" fmla="*/ 23 w 23"/>
                    <a:gd name="T39" fmla="*/ 11 h 13"/>
                    <a:gd name="T40" fmla="*/ 22 w 23"/>
                    <a:gd name="T41" fmla="*/ 12 h 13"/>
                    <a:gd name="T42" fmla="*/ 21 w 23"/>
                    <a:gd name="T4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13">
                      <a:moveTo>
                        <a:pt x="21" y="12"/>
                      </a:moveTo>
                      <a:lnTo>
                        <a:pt x="16" y="13"/>
                      </a:lnTo>
                      <a:lnTo>
                        <a:pt x="13" y="12"/>
                      </a:lnTo>
                      <a:lnTo>
                        <a:pt x="12" y="12"/>
                      </a:lnTo>
                      <a:lnTo>
                        <a:pt x="12" y="11"/>
                      </a:lnTo>
                      <a:lnTo>
                        <a:pt x="12" y="9"/>
                      </a:lnTo>
                      <a:lnTo>
                        <a:pt x="11" y="9"/>
                      </a:lnTo>
                      <a:lnTo>
                        <a:pt x="8" y="8"/>
                      </a:lnTo>
                      <a:lnTo>
                        <a:pt x="4" y="9"/>
                      </a:lnTo>
                      <a:lnTo>
                        <a:pt x="3" y="9"/>
                      </a:lnTo>
                      <a:lnTo>
                        <a:pt x="2" y="9"/>
                      </a:lnTo>
                      <a:lnTo>
                        <a:pt x="0" y="6"/>
                      </a:lnTo>
                      <a:lnTo>
                        <a:pt x="4" y="2"/>
                      </a:lnTo>
                      <a:lnTo>
                        <a:pt x="8" y="0"/>
                      </a:lnTo>
                      <a:lnTo>
                        <a:pt x="17" y="2"/>
                      </a:lnTo>
                      <a:lnTo>
                        <a:pt x="21" y="3"/>
                      </a:lnTo>
                      <a:lnTo>
                        <a:pt x="22" y="4"/>
                      </a:lnTo>
                      <a:lnTo>
                        <a:pt x="23" y="8"/>
                      </a:lnTo>
                      <a:lnTo>
                        <a:pt x="23" y="9"/>
                      </a:lnTo>
                      <a:lnTo>
                        <a:pt x="23" y="11"/>
                      </a:lnTo>
                      <a:lnTo>
                        <a:pt x="22" y="12"/>
                      </a:lnTo>
                      <a:lnTo>
                        <a:pt x="21" y="12"/>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0" name="Freeform 281"/>
                <p:cNvSpPr>
                  <a:spLocks/>
                </p:cNvSpPr>
                <p:nvPr/>
              </p:nvSpPr>
              <p:spPr bwMode="auto">
                <a:xfrm>
                  <a:off x="3932238" y="3717925"/>
                  <a:ext cx="15875" cy="14288"/>
                </a:xfrm>
                <a:custGeom>
                  <a:avLst/>
                  <a:gdLst>
                    <a:gd name="T0" fmla="*/ 5 w 10"/>
                    <a:gd name="T1" fmla="*/ 9 h 9"/>
                    <a:gd name="T2" fmla="*/ 2 w 10"/>
                    <a:gd name="T3" fmla="*/ 7 h 9"/>
                    <a:gd name="T4" fmla="*/ 0 w 10"/>
                    <a:gd name="T5" fmla="*/ 5 h 9"/>
                    <a:gd name="T6" fmla="*/ 0 w 10"/>
                    <a:gd name="T7" fmla="*/ 4 h 9"/>
                    <a:gd name="T8" fmla="*/ 6 w 10"/>
                    <a:gd name="T9" fmla="*/ 0 h 9"/>
                    <a:gd name="T10" fmla="*/ 7 w 10"/>
                    <a:gd name="T11" fmla="*/ 1 h 9"/>
                    <a:gd name="T12" fmla="*/ 10 w 10"/>
                    <a:gd name="T13" fmla="*/ 6 h 9"/>
                    <a:gd name="T14" fmla="*/ 9 w 10"/>
                    <a:gd name="T15" fmla="*/ 7 h 9"/>
                    <a:gd name="T16" fmla="*/ 7 w 10"/>
                    <a:gd name="T17" fmla="*/ 9 h 9"/>
                    <a:gd name="T18" fmla="*/ 5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5" y="9"/>
                      </a:moveTo>
                      <a:lnTo>
                        <a:pt x="2" y="7"/>
                      </a:lnTo>
                      <a:lnTo>
                        <a:pt x="0" y="5"/>
                      </a:lnTo>
                      <a:lnTo>
                        <a:pt x="0" y="4"/>
                      </a:lnTo>
                      <a:lnTo>
                        <a:pt x="6" y="0"/>
                      </a:lnTo>
                      <a:lnTo>
                        <a:pt x="7" y="1"/>
                      </a:lnTo>
                      <a:lnTo>
                        <a:pt x="10" y="6"/>
                      </a:lnTo>
                      <a:lnTo>
                        <a:pt x="9" y="7"/>
                      </a:lnTo>
                      <a:lnTo>
                        <a:pt x="7" y="9"/>
                      </a:lnTo>
                      <a:lnTo>
                        <a:pt x="5" y="9"/>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1" name="Freeform 282"/>
                <p:cNvSpPr>
                  <a:spLocks/>
                </p:cNvSpPr>
                <p:nvPr/>
              </p:nvSpPr>
              <p:spPr bwMode="auto">
                <a:xfrm>
                  <a:off x="3956051" y="3721100"/>
                  <a:ext cx="31750" cy="30163"/>
                </a:xfrm>
                <a:custGeom>
                  <a:avLst/>
                  <a:gdLst>
                    <a:gd name="T0" fmla="*/ 20 w 20"/>
                    <a:gd name="T1" fmla="*/ 16 h 19"/>
                    <a:gd name="T2" fmla="*/ 17 w 20"/>
                    <a:gd name="T3" fmla="*/ 18 h 19"/>
                    <a:gd name="T4" fmla="*/ 13 w 20"/>
                    <a:gd name="T5" fmla="*/ 19 h 19"/>
                    <a:gd name="T6" fmla="*/ 10 w 20"/>
                    <a:gd name="T7" fmla="*/ 17 h 19"/>
                    <a:gd name="T8" fmla="*/ 9 w 20"/>
                    <a:gd name="T9" fmla="*/ 11 h 19"/>
                    <a:gd name="T10" fmla="*/ 6 w 20"/>
                    <a:gd name="T11" fmla="*/ 9 h 19"/>
                    <a:gd name="T12" fmla="*/ 5 w 20"/>
                    <a:gd name="T13" fmla="*/ 9 h 19"/>
                    <a:gd name="T14" fmla="*/ 3 w 20"/>
                    <a:gd name="T15" fmla="*/ 9 h 19"/>
                    <a:gd name="T16" fmla="*/ 1 w 20"/>
                    <a:gd name="T17" fmla="*/ 8 h 19"/>
                    <a:gd name="T18" fmla="*/ 1 w 20"/>
                    <a:gd name="T19" fmla="*/ 7 h 19"/>
                    <a:gd name="T20" fmla="*/ 0 w 20"/>
                    <a:gd name="T21" fmla="*/ 4 h 19"/>
                    <a:gd name="T22" fmla="*/ 3 w 20"/>
                    <a:gd name="T23" fmla="*/ 2 h 19"/>
                    <a:gd name="T24" fmla="*/ 4 w 20"/>
                    <a:gd name="T25" fmla="*/ 0 h 19"/>
                    <a:gd name="T26" fmla="*/ 5 w 20"/>
                    <a:gd name="T27" fmla="*/ 0 h 19"/>
                    <a:gd name="T28" fmla="*/ 6 w 20"/>
                    <a:gd name="T29" fmla="*/ 2 h 19"/>
                    <a:gd name="T30" fmla="*/ 8 w 20"/>
                    <a:gd name="T31" fmla="*/ 3 h 19"/>
                    <a:gd name="T32" fmla="*/ 9 w 20"/>
                    <a:gd name="T33" fmla="*/ 5 h 19"/>
                    <a:gd name="T34" fmla="*/ 12 w 20"/>
                    <a:gd name="T35" fmla="*/ 7 h 19"/>
                    <a:gd name="T36" fmla="*/ 15 w 20"/>
                    <a:gd name="T37" fmla="*/ 7 h 19"/>
                    <a:gd name="T38" fmla="*/ 18 w 20"/>
                    <a:gd name="T39" fmla="*/ 8 h 19"/>
                    <a:gd name="T40" fmla="*/ 19 w 20"/>
                    <a:gd name="T41" fmla="*/ 9 h 19"/>
                    <a:gd name="T42" fmla="*/ 20 w 20"/>
                    <a:gd name="T43" fmla="*/ 12 h 19"/>
                    <a:gd name="T44" fmla="*/ 20 w 20"/>
                    <a:gd name="T45"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19">
                      <a:moveTo>
                        <a:pt x="20" y="16"/>
                      </a:moveTo>
                      <a:lnTo>
                        <a:pt x="17" y="18"/>
                      </a:lnTo>
                      <a:lnTo>
                        <a:pt x="13" y="19"/>
                      </a:lnTo>
                      <a:lnTo>
                        <a:pt x="10" y="17"/>
                      </a:lnTo>
                      <a:lnTo>
                        <a:pt x="9" y="11"/>
                      </a:lnTo>
                      <a:lnTo>
                        <a:pt x="6" y="9"/>
                      </a:lnTo>
                      <a:lnTo>
                        <a:pt x="5" y="9"/>
                      </a:lnTo>
                      <a:lnTo>
                        <a:pt x="3" y="9"/>
                      </a:lnTo>
                      <a:lnTo>
                        <a:pt x="1" y="8"/>
                      </a:lnTo>
                      <a:lnTo>
                        <a:pt x="1" y="7"/>
                      </a:lnTo>
                      <a:lnTo>
                        <a:pt x="0" y="4"/>
                      </a:lnTo>
                      <a:lnTo>
                        <a:pt x="3" y="2"/>
                      </a:lnTo>
                      <a:lnTo>
                        <a:pt x="4" y="0"/>
                      </a:lnTo>
                      <a:lnTo>
                        <a:pt x="5" y="0"/>
                      </a:lnTo>
                      <a:lnTo>
                        <a:pt x="6" y="2"/>
                      </a:lnTo>
                      <a:lnTo>
                        <a:pt x="8" y="3"/>
                      </a:lnTo>
                      <a:lnTo>
                        <a:pt x="9" y="5"/>
                      </a:lnTo>
                      <a:lnTo>
                        <a:pt x="12" y="7"/>
                      </a:lnTo>
                      <a:lnTo>
                        <a:pt x="15" y="7"/>
                      </a:lnTo>
                      <a:lnTo>
                        <a:pt x="18" y="8"/>
                      </a:lnTo>
                      <a:lnTo>
                        <a:pt x="19" y="9"/>
                      </a:lnTo>
                      <a:lnTo>
                        <a:pt x="20" y="12"/>
                      </a:lnTo>
                      <a:lnTo>
                        <a:pt x="20" y="16"/>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2" name="Freeform 283"/>
                <p:cNvSpPr>
                  <a:spLocks/>
                </p:cNvSpPr>
                <p:nvPr/>
              </p:nvSpPr>
              <p:spPr bwMode="auto">
                <a:xfrm>
                  <a:off x="3957638" y="3705225"/>
                  <a:ext cx="12700" cy="12700"/>
                </a:xfrm>
                <a:custGeom>
                  <a:avLst/>
                  <a:gdLst>
                    <a:gd name="T0" fmla="*/ 4 w 8"/>
                    <a:gd name="T1" fmla="*/ 8 h 8"/>
                    <a:gd name="T2" fmla="*/ 2 w 8"/>
                    <a:gd name="T3" fmla="*/ 8 h 8"/>
                    <a:gd name="T4" fmla="*/ 0 w 8"/>
                    <a:gd name="T5" fmla="*/ 4 h 8"/>
                    <a:gd name="T6" fmla="*/ 2 w 8"/>
                    <a:gd name="T7" fmla="*/ 1 h 8"/>
                    <a:gd name="T8" fmla="*/ 3 w 8"/>
                    <a:gd name="T9" fmla="*/ 1 h 8"/>
                    <a:gd name="T10" fmla="*/ 5 w 8"/>
                    <a:gd name="T11" fmla="*/ 0 h 8"/>
                    <a:gd name="T12" fmla="*/ 7 w 8"/>
                    <a:gd name="T13" fmla="*/ 3 h 8"/>
                    <a:gd name="T14" fmla="*/ 8 w 8"/>
                    <a:gd name="T15" fmla="*/ 4 h 8"/>
                    <a:gd name="T16" fmla="*/ 8 w 8"/>
                    <a:gd name="T17" fmla="*/ 5 h 8"/>
                    <a:gd name="T18" fmla="*/ 8 w 8"/>
                    <a:gd name="T19" fmla="*/ 7 h 8"/>
                    <a:gd name="T20" fmla="*/ 7 w 8"/>
                    <a:gd name="T21" fmla="*/ 8 h 8"/>
                    <a:gd name="T22" fmla="*/ 5 w 8"/>
                    <a:gd name="T23" fmla="*/ 8 h 8"/>
                    <a:gd name="T24" fmla="*/ 4 w 8"/>
                    <a:gd name="T2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8">
                      <a:moveTo>
                        <a:pt x="4" y="8"/>
                      </a:moveTo>
                      <a:lnTo>
                        <a:pt x="2" y="8"/>
                      </a:lnTo>
                      <a:lnTo>
                        <a:pt x="0" y="4"/>
                      </a:lnTo>
                      <a:lnTo>
                        <a:pt x="2" y="1"/>
                      </a:lnTo>
                      <a:lnTo>
                        <a:pt x="3" y="1"/>
                      </a:lnTo>
                      <a:lnTo>
                        <a:pt x="5" y="0"/>
                      </a:lnTo>
                      <a:lnTo>
                        <a:pt x="7" y="3"/>
                      </a:lnTo>
                      <a:lnTo>
                        <a:pt x="8" y="4"/>
                      </a:lnTo>
                      <a:lnTo>
                        <a:pt x="8" y="5"/>
                      </a:lnTo>
                      <a:lnTo>
                        <a:pt x="8" y="7"/>
                      </a:lnTo>
                      <a:lnTo>
                        <a:pt x="7" y="8"/>
                      </a:lnTo>
                      <a:lnTo>
                        <a:pt x="5" y="8"/>
                      </a:lnTo>
                      <a:lnTo>
                        <a:pt x="4" y="8"/>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3" name="Freeform 284"/>
                <p:cNvSpPr>
                  <a:spLocks/>
                </p:cNvSpPr>
                <p:nvPr/>
              </p:nvSpPr>
              <p:spPr bwMode="auto">
                <a:xfrm>
                  <a:off x="3994151" y="3719513"/>
                  <a:ext cx="15875" cy="12700"/>
                </a:xfrm>
                <a:custGeom>
                  <a:avLst/>
                  <a:gdLst>
                    <a:gd name="T0" fmla="*/ 3 w 10"/>
                    <a:gd name="T1" fmla="*/ 8 h 8"/>
                    <a:gd name="T2" fmla="*/ 1 w 10"/>
                    <a:gd name="T3" fmla="*/ 8 h 8"/>
                    <a:gd name="T4" fmla="*/ 0 w 10"/>
                    <a:gd name="T5" fmla="*/ 6 h 8"/>
                    <a:gd name="T6" fmla="*/ 1 w 10"/>
                    <a:gd name="T7" fmla="*/ 4 h 8"/>
                    <a:gd name="T8" fmla="*/ 1 w 10"/>
                    <a:gd name="T9" fmla="*/ 3 h 8"/>
                    <a:gd name="T10" fmla="*/ 7 w 10"/>
                    <a:gd name="T11" fmla="*/ 0 h 8"/>
                    <a:gd name="T12" fmla="*/ 9 w 10"/>
                    <a:gd name="T13" fmla="*/ 1 h 8"/>
                    <a:gd name="T14" fmla="*/ 10 w 10"/>
                    <a:gd name="T15" fmla="*/ 3 h 8"/>
                    <a:gd name="T16" fmla="*/ 10 w 10"/>
                    <a:gd name="T17" fmla="*/ 4 h 8"/>
                    <a:gd name="T18" fmla="*/ 8 w 10"/>
                    <a:gd name="T19" fmla="*/ 6 h 8"/>
                    <a:gd name="T20" fmla="*/ 3 w 10"/>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8">
                      <a:moveTo>
                        <a:pt x="3" y="8"/>
                      </a:moveTo>
                      <a:lnTo>
                        <a:pt x="1" y="8"/>
                      </a:lnTo>
                      <a:lnTo>
                        <a:pt x="0" y="6"/>
                      </a:lnTo>
                      <a:lnTo>
                        <a:pt x="1" y="4"/>
                      </a:lnTo>
                      <a:lnTo>
                        <a:pt x="1" y="3"/>
                      </a:lnTo>
                      <a:lnTo>
                        <a:pt x="7" y="0"/>
                      </a:lnTo>
                      <a:lnTo>
                        <a:pt x="9" y="1"/>
                      </a:lnTo>
                      <a:lnTo>
                        <a:pt x="10" y="3"/>
                      </a:lnTo>
                      <a:lnTo>
                        <a:pt x="10" y="4"/>
                      </a:lnTo>
                      <a:lnTo>
                        <a:pt x="8" y="6"/>
                      </a:lnTo>
                      <a:lnTo>
                        <a:pt x="3" y="8"/>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4" name="Freeform 285"/>
                <p:cNvSpPr>
                  <a:spLocks/>
                </p:cNvSpPr>
                <p:nvPr/>
              </p:nvSpPr>
              <p:spPr bwMode="auto">
                <a:xfrm>
                  <a:off x="4024313" y="3768725"/>
                  <a:ext cx="190500" cy="49213"/>
                </a:xfrm>
                <a:custGeom>
                  <a:avLst/>
                  <a:gdLst>
                    <a:gd name="T0" fmla="*/ 118 w 120"/>
                    <a:gd name="T1" fmla="*/ 21 h 31"/>
                    <a:gd name="T2" fmla="*/ 120 w 120"/>
                    <a:gd name="T3" fmla="*/ 24 h 31"/>
                    <a:gd name="T4" fmla="*/ 117 w 120"/>
                    <a:gd name="T5" fmla="*/ 25 h 31"/>
                    <a:gd name="T6" fmla="*/ 112 w 120"/>
                    <a:gd name="T7" fmla="*/ 25 h 31"/>
                    <a:gd name="T8" fmla="*/ 110 w 120"/>
                    <a:gd name="T9" fmla="*/ 26 h 31"/>
                    <a:gd name="T10" fmla="*/ 108 w 120"/>
                    <a:gd name="T11" fmla="*/ 28 h 31"/>
                    <a:gd name="T12" fmla="*/ 107 w 120"/>
                    <a:gd name="T13" fmla="*/ 30 h 31"/>
                    <a:gd name="T14" fmla="*/ 103 w 120"/>
                    <a:gd name="T15" fmla="*/ 31 h 31"/>
                    <a:gd name="T16" fmla="*/ 94 w 120"/>
                    <a:gd name="T17" fmla="*/ 29 h 31"/>
                    <a:gd name="T18" fmla="*/ 90 w 120"/>
                    <a:gd name="T19" fmla="*/ 29 h 31"/>
                    <a:gd name="T20" fmla="*/ 78 w 120"/>
                    <a:gd name="T21" fmla="*/ 24 h 31"/>
                    <a:gd name="T22" fmla="*/ 71 w 120"/>
                    <a:gd name="T23" fmla="*/ 22 h 31"/>
                    <a:gd name="T24" fmla="*/ 66 w 120"/>
                    <a:gd name="T25" fmla="*/ 24 h 31"/>
                    <a:gd name="T26" fmla="*/ 60 w 120"/>
                    <a:gd name="T27" fmla="*/ 26 h 31"/>
                    <a:gd name="T28" fmla="*/ 57 w 120"/>
                    <a:gd name="T29" fmla="*/ 26 h 31"/>
                    <a:gd name="T30" fmla="*/ 54 w 120"/>
                    <a:gd name="T31" fmla="*/ 28 h 31"/>
                    <a:gd name="T32" fmla="*/ 50 w 120"/>
                    <a:gd name="T33" fmla="*/ 29 h 31"/>
                    <a:gd name="T34" fmla="*/ 45 w 120"/>
                    <a:gd name="T35" fmla="*/ 28 h 31"/>
                    <a:gd name="T36" fmla="*/ 42 w 120"/>
                    <a:gd name="T37" fmla="*/ 25 h 31"/>
                    <a:gd name="T38" fmla="*/ 37 w 120"/>
                    <a:gd name="T39" fmla="*/ 25 h 31"/>
                    <a:gd name="T40" fmla="*/ 28 w 120"/>
                    <a:gd name="T41" fmla="*/ 24 h 31"/>
                    <a:gd name="T42" fmla="*/ 14 w 120"/>
                    <a:gd name="T43" fmla="*/ 21 h 31"/>
                    <a:gd name="T44" fmla="*/ 0 w 120"/>
                    <a:gd name="T45" fmla="*/ 16 h 31"/>
                    <a:gd name="T46" fmla="*/ 8 w 120"/>
                    <a:gd name="T47" fmla="*/ 16 h 31"/>
                    <a:gd name="T48" fmla="*/ 12 w 120"/>
                    <a:gd name="T49" fmla="*/ 19 h 31"/>
                    <a:gd name="T50" fmla="*/ 24 w 120"/>
                    <a:gd name="T51" fmla="*/ 16 h 31"/>
                    <a:gd name="T52" fmla="*/ 37 w 120"/>
                    <a:gd name="T53" fmla="*/ 12 h 31"/>
                    <a:gd name="T54" fmla="*/ 38 w 120"/>
                    <a:gd name="T55" fmla="*/ 11 h 31"/>
                    <a:gd name="T56" fmla="*/ 38 w 120"/>
                    <a:gd name="T57" fmla="*/ 8 h 31"/>
                    <a:gd name="T58" fmla="*/ 41 w 120"/>
                    <a:gd name="T59" fmla="*/ 5 h 31"/>
                    <a:gd name="T60" fmla="*/ 46 w 120"/>
                    <a:gd name="T61" fmla="*/ 3 h 31"/>
                    <a:gd name="T62" fmla="*/ 63 w 120"/>
                    <a:gd name="T63" fmla="*/ 8 h 31"/>
                    <a:gd name="T64" fmla="*/ 65 w 120"/>
                    <a:gd name="T65" fmla="*/ 10 h 31"/>
                    <a:gd name="T66" fmla="*/ 68 w 120"/>
                    <a:gd name="T67" fmla="*/ 12 h 31"/>
                    <a:gd name="T68" fmla="*/ 70 w 120"/>
                    <a:gd name="T69" fmla="*/ 17 h 31"/>
                    <a:gd name="T70" fmla="*/ 73 w 120"/>
                    <a:gd name="T71" fmla="*/ 17 h 31"/>
                    <a:gd name="T72" fmla="*/ 75 w 120"/>
                    <a:gd name="T73" fmla="*/ 11 h 31"/>
                    <a:gd name="T74" fmla="*/ 84 w 120"/>
                    <a:gd name="T75" fmla="*/ 2 h 31"/>
                    <a:gd name="T76" fmla="*/ 92 w 120"/>
                    <a:gd name="T77" fmla="*/ 1 h 31"/>
                    <a:gd name="T78" fmla="*/ 98 w 120"/>
                    <a:gd name="T79" fmla="*/ 2 h 31"/>
                    <a:gd name="T80" fmla="*/ 102 w 120"/>
                    <a:gd name="T81" fmla="*/ 2 h 31"/>
                    <a:gd name="T82" fmla="*/ 113 w 120"/>
                    <a:gd name="T83" fmla="*/ 8 h 31"/>
                    <a:gd name="T84" fmla="*/ 115 w 120"/>
                    <a:gd name="T85" fmla="*/ 12 h 31"/>
                    <a:gd name="T86" fmla="*/ 113 w 120"/>
                    <a:gd name="T87" fmla="*/ 15 h 31"/>
                    <a:gd name="T88" fmla="*/ 115 w 120"/>
                    <a:gd name="T89"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0" h="31">
                      <a:moveTo>
                        <a:pt x="115" y="19"/>
                      </a:moveTo>
                      <a:lnTo>
                        <a:pt x="118" y="21"/>
                      </a:lnTo>
                      <a:lnTo>
                        <a:pt x="120" y="22"/>
                      </a:lnTo>
                      <a:lnTo>
                        <a:pt x="120" y="24"/>
                      </a:lnTo>
                      <a:lnTo>
                        <a:pt x="118" y="25"/>
                      </a:lnTo>
                      <a:lnTo>
                        <a:pt x="117" y="25"/>
                      </a:lnTo>
                      <a:lnTo>
                        <a:pt x="115" y="25"/>
                      </a:lnTo>
                      <a:lnTo>
                        <a:pt x="112" y="25"/>
                      </a:lnTo>
                      <a:lnTo>
                        <a:pt x="111" y="26"/>
                      </a:lnTo>
                      <a:lnTo>
                        <a:pt x="110" y="26"/>
                      </a:lnTo>
                      <a:lnTo>
                        <a:pt x="110" y="28"/>
                      </a:lnTo>
                      <a:lnTo>
                        <a:pt x="108" y="28"/>
                      </a:lnTo>
                      <a:lnTo>
                        <a:pt x="108" y="29"/>
                      </a:lnTo>
                      <a:lnTo>
                        <a:pt x="107" y="30"/>
                      </a:lnTo>
                      <a:lnTo>
                        <a:pt x="106" y="31"/>
                      </a:lnTo>
                      <a:lnTo>
                        <a:pt x="103" y="31"/>
                      </a:lnTo>
                      <a:lnTo>
                        <a:pt x="97" y="29"/>
                      </a:lnTo>
                      <a:lnTo>
                        <a:pt x="94" y="29"/>
                      </a:lnTo>
                      <a:lnTo>
                        <a:pt x="93" y="29"/>
                      </a:lnTo>
                      <a:lnTo>
                        <a:pt x="90" y="29"/>
                      </a:lnTo>
                      <a:lnTo>
                        <a:pt x="82" y="26"/>
                      </a:lnTo>
                      <a:lnTo>
                        <a:pt x="78" y="24"/>
                      </a:lnTo>
                      <a:lnTo>
                        <a:pt x="74" y="22"/>
                      </a:lnTo>
                      <a:lnTo>
                        <a:pt x="71" y="22"/>
                      </a:lnTo>
                      <a:lnTo>
                        <a:pt x="70" y="22"/>
                      </a:lnTo>
                      <a:lnTo>
                        <a:pt x="66" y="24"/>
                      </a:lnTo>
                      <a:lnTo>
                        <a:pt x="64" y="26"/>
                      </a:lnTo>
                      <a:lnTo>
                        <a:pt x="60" y="26"/>
                      </a:lnTo>
                      <a:lnTo>
                        <a:pt x="59" y="26"/>
                      </a:lnTo>
                      <a:lnTo>
                        <a:pt x="57" y="26"/>
                      </a:lnTo>
                      <a:lnTo>
                        <a:pt x="55" y="26"/>
                      </a:lnTo>
                      <a:lnTo>
                        <a:pt x="54" y="28"/>
                      </a:lnTo>
                      <a:lnTo>
                        <a:pt x="52" y="28"/>
                      </a:lnTo>
                      <a:lnTo>
                        <a:pt x="50" y="29"/>
                      </a:lnTo>
                      <a:lnTo>
                        <a:pt x="46" y="29"/>
                      </a:lnTo>
                      <a:lnTo>
                        <a:pt x="45" y="28"/>
                      </a:lnTo>
                      <a:lnTo>
                        <a:pt x="43" y="26"/>
                      </a:lnTo>
                      <a:lnTo>
                        <a:pt x="42" y="25"/>
                      </a:lnTo>
                      <a:lnTo>
                        <a:pt x="38" y="25"/>
                      </a:lnTo>
                      <a:lnTo>
                        <a:pt x="37" y="25"/>
                      </a:lnTo>
                      <a:lnTo>
                        <a:pt x="32" y="25"/>
                      </a:lnTo>
                      <a:lnTo>
                        <a:pt x="28" y="24"/>
                      </a:lnTo>
                      <a:lnTo>
                        <a:pt x="23" y="22"/>
                      </a:lnTo>
                      <a:lnTo>
                        <a:pt x="14" y="21"/>
                      </a:lnTo>
                      <a:lnTo>
                        <a:pt x="5" y="19"/>
                      </a:lnTo>
                      <a:lnTo>
                        <a:pt x="0" y="16"/>
                      </a:lnTo>
                      <a:lnTo>
                        <a:pt x="7" y="16"/>
                      </a:lnTo>
                      <a:lnTo>
                        <a:pt x="8" y="16"/>
                      </a:lnTo>
                      <a:lnTo>
                        <a:pt x="10" y="17"/>
                      </a:lnTo>
                      <a:lnTo>
                        <a:pt x="12" y="19"/>
                      </a:lnTo>
                      <a:lnTo>
                        <a:pt x="13" y="19"/>
                      </a:lnTo>
                      <a:lnTo>
                        <a:pt x="24" y="16"/>
                      </a:lnTo>
                      <a:lnTo>
                        <a:pt x="35" y="14"/>
                      </a:lnTo>
                      <a:lnTo>
                        <a:pt x="37" y="12"/>
                      </a:lnTo>
                      <a:lnTo>
                        <a:pt x="38" y="12"/>
                      </a:lnTo>
                      <a:lnTo>
                        <a:pt x="38" y="11"/>
                      </a:lnTo>
                      <a:lnTo>
                        <a:pt x="38" y="10"/>
                      </a:lnTo>
                      <a:lnTo>
                        <a:pt x="38" y="8"/>
                      </a:lnTo>
                      <a:lnTo>
                        <a:pt x="40" y="7"/>
                      </a:lnTo>
                      <a:lnTo>
                        <a:pt x="41" y="5"/>
                      </a:lnTo>
                      <a:lnTo>
                        <a:pt x="43" y="5"/>
                      </a:lnTo>
                      <a:lnTo>
                        <a:pt x="46" y="3"/>
                      </a:lnTo>
                      <a:lnTo>
                        <a:pt x="60" y="5"/>
                      </a:lnTo>
                      <a:lnTo>
                        <a:pt x="63" y="8"/>
                      </a:lnTo>
                      <a:lnTo>
                        <a:pt x="64" y="10"/>
                      </a:lnTo>
                      <a:lnTo>
                        <a:pt x="65" y="10"/>
                      </a:lnTo>
                      <a:lnTo>
                        <a:pt x="66" y="10"/>
                      </a:lnTo>
                      <a:lnTo>
                        <a:pt x="68" y="12"/>
                      </a:lnTo>
                      <a:lnTo>
                        <a:pt x="69" y="15"/>
                      </a:lnTo>
                      <a:lnTo>
                        <a:pt x="70" y="17"/>
                      </a:lnTo>
                      <a:lnTo>
                        <a:pt x="71" y="17"/>
                      </a:lnTo>
                      <a:lnTo>
                        <a:pt x="73" y="17"/>
                      </a:lnTo>
                      <a:lnTo>
                        <a:pt x="75" y="12"/>
                      </a:lnTo>
                      <a:lnTo>
                        <a:pt x="75" y="11"/>
                      </a:lnTo>
                      <a:lnTo>
                        <a:pt x="77" y="7"/>
                      </a:lnTo>
                      <a:lnTo>
                        <a:pt x="84" y="2"/>
                      </a:lnTo>
                      <a:lnTo>
                        <a:pt x="90" y="0"/>
                      </a:lnTo>
                      <a:lnTo>
                        <a:pt x="92" y="1"/>
                      </a:lnTo>
                      <a:lnTo>
                        <a:pt x="93" y="1"/>
                      </a:lnTo>
                      <a:lnTo>
                        <a:pt x="98" y="2"/>
                      </a:lnTo>
                      <a:lnTo>
                        <a:pt x="99" y="1"/>
                      </a:lnTo>
                      <a:lnTo>
                        <a:pt x="102" y="2"/>
                      </a:lnTo>
                      <a:lnTo>
                        <a:pt x="106" y="3"/>
                      </a:lnTo>
                      <a:lnTo>
                        <a:pt x="113" y="8"/>
                      </a:lnTo>
                      <a:lnTo>
                        <a:pt x="115" y="10"/>
                      </a:lnTo>
                      <a:lnTo>
                        <a:pt x="115" y="12"/>
                      </a:lnTo>
                      <a:lnTo>
                        <a:pt x="113" y="12"/>
                      </a:lnTo>
                      <a:lnTo>
                        <a:pt x="113" y="15"/>
                      </a:lnTo>
                      <a:lnTo>
                        <a:pt x="115" y="17"/>
                      </a:lnTo>
                      <a:lnTo>
                        <a:pt x="115" y="19"/>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5" name="Freeform 286"/>
                <p:cNvSpPr>
                  <a:spLocks/>
                </p:cNvSpPr>
                <p:nvPr/>
              </p:nvSpPr>
              <p:spPr bwMode="auto">
                <a:xfrm>
                  <a:off x="4181476" y="3806825"/>
                  <a:ext cx="206375" cy="90488"/>
                </a:xfrm>
                <a:custGeom>
                  <a:avLst/>
                  <a:gdLst>
                    <a:gd name="T0" fmla="*/ 115 w 130"/>
                    <a:gd name="T1" fmla="*/ 16 h 57"/>
                    <a:gd name="T2" fmla="*/ 111 w 130"/>
                    <a:gd name="T3" fmla="*/ 18 h 57"/>
                    <a:gd name="T4" fmla="*/ 106 w 130"/>
                    <a:gd name="T5" fmla="*/ 23 h 57"/>
                    <a:gd name="T6" fmla="*/ 108 w 130"/>
                    <a:gd name="T7" fmla="*/ 26 h 57"/>
                    <a:gd name="T8" fmla="*/ 117 w 130"/>
                    <a:gd name="T9" fmla="*/ 29 h 57"/>
                    <a:gd name="T10" fmla="*/ 127 w 130"/>
                    <a:gd name="T11" fmla="*/ 25 h 57"/>
                    <a:gd name="T12" fmla="*/ 126 w 130"/>
                    <a:gd name="T13" fmla="*/ 31 h 57"/>
                    <a:gd name="T14" fmla="*/ 129 w 130"/>
                    <a:gd name="T15" fmla="*/ 39 h 57"/>
                    <a:gd name="T16" fmla="*/ 122 w 130"/>
                    <a:gd name="T17" fmla="*/ 40 h 57"/>
                    <a:gd name="T18" fmla="*/ 112 w 130"/>
                    <a:gd name="T19" fmla="*/ 38 h 57"/>
                    <a:gd name="T20" fmla="*/ 98 w 130"/>
                    <a:gd name="T21" fmla="*/ 38 h 57"/>
                    <a:gd name="T22" fmla="*/ 101 w 130"/>
                    <a:gd name="T23" fmla="*/ 43 h 57"/>
                    <a:gd name="T24" fmla="*/ 111 w 130"/>
                    <a:gd name="T25" fmla="*/ 44 h 57"/>
                    <a:gd name="T26" fmla="*/ 120 w 130"/>
                    <a:gd name="T27" fmla="*/ 47 h 57"/>
                    <a:gd name="T28" fmla="*/ 127 w 130"/>
                    <a:gd name="T29" fmla="*/ 49 h 57"/>
                    <a:gd name="T30" fmla="*/ 121 w 130"/>
                    <a:gd name="T31" fmla="*/ 56 h 57"/>
                    <a:gd name="T32" fmla="*/ 107 w 130"/>
                    <a:gd name="T33" fmla="*/ 54 h 57"/>
                    <a:gd name="T34" fmla="*/ 105 w 130"/>
                    <a:gd name="T35" fmla="*/ 56 h 57"/>
                    <a:gd name="T36" fmla="*/ 89 w 130"/>
                    <a:gd name="T37" fmla="*/ 48 h 57"/>
                    <a:gd name="T38" fmla="*/ 72 w 130"/>
                    <a:gd name="T39" fmla="*/ 54 h 57"/>
                    <a:gd name="T40" fmla="*/ 69 w 130"/>
                    <a:gd name="T41" fmla="*/ 49 h 57"/>
                    <a:gd name="T42" fmla="*/ 63 w 130"/>
                    <a:gd name="T43" fmla="*/ 51 h 57"/>
                    <a:gd name="T44" fmla="*/ 55 w 130"/>
                    <a:gd name="T45" fmla="*/ 45 h 57"/>
                    <a:gd name="T46" fmla="*/ 50 w 130"/>
                    <a:gd name="T47" fmla="*/ 40 h 57"/>
                    <a:gd name="T48" fmla="*/ 46 w 130"/>
                    <a:gd name="T49" fmla="*/ 40 h 57"/>
                    <a:gd name="T50" fmla="*/ 44 w 130"/>
                    <a:gd name="T51" fmla="*/ 37 h 57"/>
                    <a:gd name="T52" fmla="*/ 28 w 130"/>
                    <a:gd name="T53" fmla="*/ 37 h 57"/>
                    <a:gd name="T54" fmla="*/ 21 w 130"/>
                    <a:gd name="T55" fmla="*/ 31 h 57"/>
                    <a:gd name="T56" fmla="*/ 13 w 130"/>
                    <a:gd name="T57" fmla="*/ 33 h 57"/>
                    <a:gd name="T58" fmla="*/ 11 w 130"/>
                    <a:gd name="T59" fmla="*/ 28 h 57"/>
                    <a:gd name="T60" fmla="*/ 5 w 130"/>
                    <a:gd name="T61" fmla="*/ 28 h 57"/>
                    <a:gd name="T62" fmla="*/ 0 w 130"/>
                    <a:gd name="T63" fmla="*/ 12 h 57"/>
                    <a:gd name="T64" fmla="*/ 13 w 130"/>
                    <a:gd name="T65" fmla="*/ 14 h 57"/>
                    <a:gd name="T66" fmla="*/ 18 w 130"/>
                    <a:gd name="T67" fmla="*/ 18 h 57"/>
                    <a:gd name="T68" fmla="*/ 28 w 130"/>
                    <a:gd name="T69" fmla="*/ 20 h 57"/>
                    <a:gd name="T70" fmla="*/ 33 w 130"/>
                    <a:gd name="T71" fmla="*/ 25 h 57"/>
                    <a:gd name="T72" fmla="*/ 37 w 130"/>
                    <a:gd name="T73" fmla="*/ 26 h 57"/>
                    <a:gd name="T74" fmla="*/ 42 w 130"/>
                    <a:gd name="T75" fmla="*/ 26 h 57"/>
                    <a:gd name="T76" fmla="*/ 44 w 130"/>
                    <a:gd name="T77" fmla="*/ 31 h 57"/>
                    <a:gd name="T78" fmla="*/ 52 w 130"/>
                    <a:gd name="T79" fmla="*/ 31 h 57"/>
                    <a:gd name="T80" fmla="*/ 54 w 130"/>
                    <a:gd name="T81" fmla="*/ 26 h 57"/>
                    <a:gd name="T82" fmla="*/ 59 w 130"/>
                    <a:gd name="T83" fmla="*/ 20 h 57"/>
                    <a:gd name="T84" fmla="*/ 63 w 130"/>
                    <a:gd name="T85" fmla="*/ 23 h 57"/>
                    <a:gd name="T86" fmla="*/ 66 w 130"/>
                    <a:gd name="T87" fmla="*/ 26 h 57"/>
                    <a:gd name="T88" fmla="*/ 66 w 130"/>
                    <a:gd name="T89" fmla="*/ 20 h 57"/>
                    <a:gd name="T90" fmla="*/ 72 w 130"/>
                    <a:gd name="T91" fmla="*/ 19 h 57"/>
                    <a:gd name="T92" fmla="*/ 78 w 130"/>
                    <a:gd name="T93" fmla="*/ 23 h 57"/>
                    <a:gd name="T94" fmla="*/ 75 w 130"/>
                    <a:gd name="T95" fmla="*/ 30 h 57"/>
                    <a:gd name="T96" fmla="*/ 84 w 130"/>
                    <a:gd name="T97" fmla="*/ 29 h 57"/>
                    <a:gd name="T98" fmla="*/ 80 w 130"/>
                    <a:gd name="T99" fmla="*/ 18 h 57"/>
                    <a:gd name="T100" fmla="*/ 78 w 130"/>
                    <a:gd name="T101" fmla="*/ 16 h 57"/>
                    <a:gd name="T102" fmla="*/ 77 w 130"/>
                    <a:gd name="T103" fmla="*/ 10 h 57"/>
                    <a:gd name="T104" fmla="*/ 88 w 130"/>
                    <a:gd name="T105" fmla="*/ 0 h 57"/>
                    <a:gd name="T106" fmla="*/ 102 w 130"/>
                    <a:gd name="T107" fmla="*/ 2 h 57"/>
                    <a:gd name="T108" fmla="*/ 111 w 130"/>
                    <a:gd name="T109" fmla="*/ 6 h 57"/>
                    <a:gd name="T110" fmla="*/ 113 w 130"/>
                    <a:gd name="T111" fmla="*/ 1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57">
                      <a:moveTo>
                        <a:pt x="115" y="12"/>
                      </a:moveTo>
                      <a:lnTo>
                        <a:pt x="115" y="14"/>
                      </a:lnTo>
                      <a:lnTo>
                        <a:pt x="115" y="16"/>
                      </a:lnTo>
                      <a:lnTo>
                        <a:pt x="113" y="19"/>
                      </a:lnTo>
                      <a:lnTo>
                        <a:pt x="112" y="18"/>
                      </a:lnTo>
                      <a:lnTo>
                        <a:pt x="111" y="18"/>
                      </a:lnTo>
                      <a:lnTo>
                        <a:pt x="107" y="19"/>
                      </a:lnTo>
                      <a:lnTo>
                        <a:pt x="107" y="20"/>
                      </a:lnTo>
                      <a:lnTo>
                        <a:pt x="106" y="23"/>
                      </a:lnTo>
                      <a:lnTo>
                        <a:pt x="107" y="24"/>
                      </a:lnTo>
                      <a:lnTo>
                        <a:pt x="107" y="26"/>
                      </a:lnTo>
                      <a:lnTo>
                        <a:pt x="108" y="26"/>
                      </a:lnTo>
                      <a:lnTo>
                        <a:pt x="112" y="29"/>
                      </a:lnTo>
                      <a:lnTo>
                        <a:pt x="116" y="29"/>
                      </a:lnTo>
                      <a:lnTo>
                        <a:pt x="117" y="29"/>
                      </a:lnTo>
                      <a:lnTo>
                        <a:pt x="120" y="26"/>
                      </a:lnTo>
                      <a:lnTo>
                        <a:pt x="127" y="24"/>
                      </a:lnTo>
                      <a:lnTo>
                        <a:pt x="127" y="25"/>
                      </a:lnTo>
                      <a:lnTo>
                        <a:pt x="127" y="26"/>
                      </a:lnTo>
                      <a:lnTo>
                        <a:pt x="125" y="28"/>
                      </a:lnTo>
                      <a:lnTo>
                        <a:pt x="126" y="31"/>
                      </a:lnTo>
                      <a:lnTo>
                        <a:pt x="130" y="31"/>
                      </a:lnTo>
                      <a:lnTo>
                        <a:pt x="129" y="38"/>
                      </a:lnTo>
                      <a:lnTo>
                        <a:pt x="129" y="39"/>
                      </a:lnTo>
                      <a:lnTo>
                        <a:pt x="127" y="40"/>
                      </a:lnTo>
                      <a:lnTo>
                        <a:pt x="124" y="42"/>
                      </a:lnTo>
                      <a:lnTo>
                        <a:pt x="122" y="40"/>
                      </a:lnTo>
                      <a:lnTo>
                        <a:pt x="119" y="38"/>
                      </a:lnTo>
                      <a:lnTo>
                        <a:pt x="116" y="38"/>
                      </a:lnTo>
                      <a:lnTo>
                        <a:pt x="112" y="38"/>
                      </a:lnTo>
                      <a:lnTo>
                        <a:pt x="110" y="39"/>
                      </a:lnTo>
                      <a:lnTo>
                        <a:pt x="107" y="39"/>
                      </a:lnTo>
                      <a:lnTo>
                        <a:pt x="98" y="38"/>
                      </a:lnTo>
                      <a:lnTo>
                        <a:pt x="96" y="39"/>
                      </a:lnTo>
                      <a:lnTo>
                        <a:pt x="96" y="40"/>
                      </a:lnTo>
                      <a:lnTo>
                        <a:pt x="101" y="43"/>
                      </a:lnTo>
                      <a:lnTo>
                        <a:pt x="102" y="42"/>
                      </a:lnTo>
                      <a:lnTo>
                        <a:pt x="105" y="43"/>
                      </a:lnTo>
                      <a:lnTo>
                        <a:pt x="111" y="44"/>
                      </a:lnTo>
                      <a:lnTo>
                        <a:pt x="113" y="45"/>
                      </a:lnTo>
                      <a:lnTo>
                        <a:pt x="120" y="48"/>
                      </a:lnTo>
                      <a:lnTo>
                        <a:pt x="120" y="47"/>
                      </a:lnTo>
                      <a:lnTo>
                        <a:pt x="121" y="47"/>
                      </a:lnTo>
                      <a:lnTo>
                        <a:pt x="126" y="49"/>
                      </a:lnTo>
                      <a:lnTo>
                        <a:pt x="127" y="49"/>
                      </a:lnTo>
                      <a:lnTo>
                        <a:pt x="127" y="51"/>
                      </a:lnTo>
                      <a:lnTo>
                        <a:pt x="126" y="52"/>
                      </a:lnTo>
                      <a:lnTo>
                        <a:pt x="121" y="56"/>
                      </a:lnTo>
                      <a:lnTo>
                        <a:pt x="115" y="57"/>
                      </a:lnTo>
                      <a:lnTo>
                        <a:pt x="112" y="56"/>
                      </a:lnTo>
                      <a:lnTo>
                        <a:pt x="107" y="54"/>
                      </a:lnTo>
                      <a:lnTo>
                        <a:pt x="107" y="56"/>
                      </a:lnTo>
                      <a:lnTo>
                        <a:pt x="106" y="56"/>
                      </a:lnTo>
                      <a:lnTo>
                        <a:pt x="105" y="56"/>
                      </a:lnTo>
                      <a:lnTo>
                        <a:pt x="94" y="52"/>
                      </a:lnTo>
                      <a:lnTo>
                        <a:pt x="93" y="51"/>
                      </a:lnTo>
                      <a:lnTo>
                        <a:pt x="89" y="48"/>
                      </a:lnTo>
                      <a:lnTo>
                        <a:pt x="87" y="48"/>
                      </a:lnTo>
                      <a:lnTo>
                        <a:pt x="79" y="54"/>
                      </a:lnTo>
                      <a:lnTo>
                        <a:pt x="72" y="54"/>
                      </a:lnTo>
                      <a:lnTo>
                        <a:pt x="70" y="54"/>
                      </a:lnTo>
                      <a:lnTo>
                        <a:pt x="70" y="51"/>
                      </a:lnTo>
                      <a:lnTo>
                        <a:pt x="69" y="49"/>
                      </a:lnTo>
                      <a:lnTo>
                        <a:pt x="69" y="48"/>
                      </a:lnTo>
                      <a:lnTo>
                        <a:pt x="66" y="48"/>
                      </a:lnTo>
                      <a:lnTo>
                        <a:pt x="63" y="51"/>
                      </a:lnTo>
                      <a:lnTo>
                        <a:pt x="58" y="48"/>
                      </a:lnTo>
                      <a:lnTo>
                        <a:pt x="56" y="49"/>
                      </a:lnTo>
                      <a:lnTo>
                        <a:pt x="55" y="45"/>
                      </a:lnTo>
                      <a:lnTo>
                        <a:pt x="55" y="43"/>
                      </a:lnTo>
                      <a:lnTo>
                        <a:pt x="51" y="43"/>
                      </a:lnTo>
                      <a:lnTo>
                        <a:pt x="50" y="40"/>
                      </a:lnTo>
                      <a:lnTo>
                        <a:pt x="50" y="39"/>
                      </a:lnTo>
                      <a:lnTo>
                        <a:pt x="49" y="40"/>
                      </a:lnTo>
                      <a:lnTo>
                        <a:pt x="46" y="40"/>
                      </a:lnTo>
                      <a:lnTo>
                        <a:pt x="44" y="39"/>
                      </a:lnTo>
                      <a:lnTo>
                        <a:pt x="45" y="38"/>
                      </a:lnTo>
                      <a:lnTo>
                        <a:pt x="44" y="37"/>
                      </a:lnTo>
                      <a:lnTo>
                        <a:pt x="38" y="37"/>
                      </a:lnTo>
                      <a:lnTo>
                        <a:pt x="31" y="35"/>
                      </a:lnTo>
                      <a:lnTo>
                        <a:pt x="28" y="37"/>
                      </a:lnTo>
                      <a:lnTo>
                        <a:pt x="26" y="35"/>
                      </a:lnTo>
                      <a:lnTo>
                        <a:pt x="25" y="33"/>
                      </a:lnTo>
                      <a:lnTo>
                        <a:pt x="21" y="31"/>
                      </a:lnTo>
                      <a:lnTo>
                        <a:pt x="18" y="33"/>
                      </a:lnTo>
                      <a:lnTo>
                        <a:pt x="14" y="34"/>
                      </a:lnTo>
                      <a:lnTo>
                        <a:pt x="13" y="33"/>
                      </a:lnTo>
                      <a:lnTo>
                        <a:pt x="13" y="31"/>
                      </a:lnTo>
                      <a:lnTo>
                        <a:pt x="13" y="30"/>
                      </a:lnTo>
                      <a:lnTo>
                        <a:pt x="11" y="28"/>
                      </a:lnTo>
                      <a:lnTo>
                        <a:pt x="11" y="26"/>
                      </a:lnTo>
                      <a:lnTo>
                        <a:pt x="7" y="29"/>
                      </a:lnTo>
                      <a:lnTo>
                        <a:pt x="5" y="28"/>
                      </a:lnTo>
                      <a:lnTo>
                        <a:pt x="0" y="18"/>
                      </a:lnTo>
                      <a:lnTo>
                        <a:pt x="0" y="15"/>
                      </a:lnTo>
                      <a:lnTo>
                        <a:pt x="0" y="12"/>
                      </a:lnTo>
                      <a:lnTo>
                        <a:pt x="2" y="12"/>
                      </a:lnTo>
                      <a:lnTo>
                        <a:pt x="5" y="14"/>
                      </a:lnTo>
                      <a:lnTo>
                        <a:pt x="13" y="14"/>
                      </a:lnTo>
                      <a:lnTo>
                        <a:pt x="14" y="14"/>
                      </a:lnTo>
                      <a:lnTo>
                        <a:pt x="17" y="15"/>
                      </a:lnTo>
                      <a:lnTo>
                        <a:pt x="18" y="18"/>
                      </a:lnTo>
                      <a:lnTo>
                        <a:pt x="27" y="21"/>
                      </a:lnTo>
                      <a:lnTo>
                        <a:pt x="28" y="21"/>
                      </a:lnTo>
                      <a:lnTo>
                        <a:pt x="28" y="20"/>
                      </a:lnTo>
                      <a:lnTo>
                        <a:pt x="30" y="20"/>
                      </a:lnTo>
                      <a:lnTo>
                        <a:pt x="32" y="24"/>
                      </a:lnTo>
                      <a:lnTo>
                        <a:pt x="33" y="25"/>
                      </a:lnTo>
                      <a:lnTo>
                        <a:pt x="33" y="26"/>
                      </a:lnTo>
                      <a:lnTo>
                        <a:pt x="35" y="28"/>
                      </a:lnTo>
                      <a:lnTo>
                        <a:pt x="37" y="26"/>
                      </a:lnTo>
                      <a:lnTo>
                        <a:pt x="40" y="26"/>
                      </a:lnTo>
                      <a:lnTo>
                        <a:pt x="41" y="26"/>
                      </a:lnTo>
                      <a:lnTo>
                        <a:pt x="42" y="26"/>
                      </a:lnTo>
                      <a:lnTo>
                        <a:pt x="44" y="29"/>
                      </a:lnTo>
                      <a:lnTo>
                        <a:pt x="44" y="30"/>
                      </a:lnTo>
                      <a:lnTo>
                        <a:pt x="44" y="31"/>
                      </a:lnTo>
                      <a:lnTo>
                        <a:pt x="45" y="31"/>
                      </a:lnTo>
                      <a:lnTo>
                        <a:pt x="49" y="30"/>
                      </a:lnTo>
                      <a:lnTo>
                        <a:pt x="52" y="31"/>
                      </a:lnTo>
                      <a:lnTo>
                        <a:pt x="55" y="29"/>
                      </a:lnTo>
                      <a:lnTo>
                        <a:pt x="54" y="28"/>
                      </a:lnTo>
                      <a:lnTo>
                        <a:pt x="54" y="26"/>
                      </a:lnTo>
                      <a:lnTo>
                        <a:pt x="58" y="21"/>
                      </a:lnTo>
                      <a:lnTo>
                        <a:pt x="58" y="20"/>
                      </a:lnTo>
                      <a:lnTo>
                        <a:pt x="59" y="20"/>
                      </a:lnTo>
                      <a:lnTo>
                        <a:pt x="60" y="20"/>
                      </a:lnTo>
                      <a:lnTo>
                        <a:pt x="63" y="21"/>
                      </a:lnTo>
                      <a:lnTo>
                        <a:pt x="63" y="23"/>
                      </a:lnTo>
                      <a:lnTo>
                        <a:pt x="63" y="24"/>
                      </a:lnTo>
                      <a:lnTo>
                        <a:pt x="63" y="25"/>
                      </a:lnTo>
                      <a:lnTo>
                        <a:pt x="66" y="26"/>
                      </a:lnTo>
                      <a:lnTo>
                        <a:pt x="68" y="25"/>
                      </a:lnTo>
                      <a:lnTo>
                        <a:pt x="68" y="24"/>
                      </a:lnTo>
                      <a:lnTo>
                        <a:pt x="66" y="20"/>
                      </a:lnTo>
                      <a:lnTo>
                        <a:pt x="69" y="19"/>
                      </a:lnTo>
                      <a:lnTo>
                        <a:pt x="70" y="19"/>
                      </a:lnTo>
                      <a:lnTo>
                        <a:pt x="72" y="19"/>
                      </a:lnTo>
                      <a:lnTo>
                        <a:pt x="73" y="19"/>
                      </a:lnTo>
                      <a:lnTo>
                        <a:pt x="74" y="20"/>
                      </a:lnTo>
                      <a:lnTo>
                        <a:pt x="78" y="23"/>
                      </a:lnTo>
                      <a:lnTo>
                        <a:pt x="79" y="24"/>
                      </a:lnTo>
                      <a:lnTo>
                        <a:pt x="77" y="30"/>
                      </a:lnTo>
                      <a:lnTo>
                        <a:pt x="75" y="30"/>
                      </a:lnTo>
                      <a:lnTo>
                        <a:pt x="77" y="33"/>
                      </a:lnTo>
                      <a:lnTo>
                        <a:pt x="79" y="33"/>
                      </a:lnTo>
                      <a:lnTo>
                        <a:pt x="84" y="29"/>
                      </a:lnTo>
                      <a:lnTo>
                        <a:pt x="86" y="28"/>
                      </a:lnTo>
                      <a:lnTo>
                        <a:pt x="83" y="24"/>
                      </a:lnTo>
                      <a:lnTo>
                        <a:pt x="80" y="18"/>
                      </a:lnTo>
                      <a:lnTo>
                        <a:pt x="80" y="16"/>
                      </a:lnTo>
                      <a:lnTo>
                        <a:pt x="79" y="16"/>
                      </a:lnTo>
                      <a:lnTo>
                        <a:pt x="78" y="16"/>
                      </a:lnTo>
                      <a:lnTo>
                        <a:pt x="77" y="16"/>
                      </a:lnTo>
                      <a:lnTo>
                        <a:pt x="77" y="15"/>
                      </a:lnTo>
                      <a:lnTo>
                        <a:pt x="77" y="10"/>
                      </a:lnTo>
                      <a:lnTo>
                        <a:pt x="77" y="4"/>
                      </a:lnTo>
                      <a:lnTo>
                        <a:pt x="79" y="1"/>
                      </a:lnTo>
                      <a:lnTo>
                        <a:pt x="88" y="0"/>
                      </a:lnTo>
                      <a:lnTo>
                        <a:pt x="91" y="0"/>
                      </a:lnTo>
                      <a:lnTo>
                        <a:pt x="98" y="1"/>
                      </a:lnTo>
                      <a:lnTo>
                        <a:pt x="102" y="2"/>
                      </a:lnTo>
                      <a:lnTo>
                        <a:pt x="105" y="5"/>
                      </a:lnTo>
                      <a:lnTo>
                        <a:pt x="110" y="6"/>
                      </a:lnTo>
                      <a:lnTo>
                        <a:pt x="111" y="6"/>
                      </a:lnTo>
                      <a:lnTo>
                        <a:pt x="111" y="7"/>
                      </a:lnTo>
                      <a:lnTo>
                        <a:pt x="110" y="9"/>
                      </a:lnTo>
                      <a:lnTo>
                        <a:pt x="113" y="10"/>
                      </a:lnTo>
                      <a:lnTo>
                        <a:pt x="115" y="11"/>
                      </a:lnTo>
                      <a:lnTo>
                        <a:pt x="115" y="12"/>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6" name="Freeform 287"/>
                <p:cNvSpPr>
                  <a:spLocks/>
                </p:cNvSpPr>
                <p:nvPr/>
              </p:nvSpPr>
              <p:spPr bwMode="auto">
                <a:xfrm>
                  <a:off x="4457701" y="3900488"/>
                  <a:ext cx="19050" cy="20638"/>
                </a:xfrm>
                <a:custGeom>
                  <a:avLst/>
                  <a:gdLst>
                    <a:gd name="T0" fmla="*/ 12 w 12"/>
                    <a:gd name="T1" fmla="*/ 8 h 13"/>
                    <a:gd name="T2" fmla="*/ 12 w 12"/>
                    <a:gd name="T3" fmla="*/ 13 h 13"/>
                    <a:gd name="T4" fmla="*/ 11 w 12"/>
                    <a:gd name="T5" fmla="*/ 13 h 13"/>
                    <a:gd name="T6" fmla="*/ 7 w 12"/>
                    <a:gd name="T7" fmla="*/ 9 h 13"/>
                    <a:gd name="T8" fmla="*/ 7 w 12"/>
                    <a:gd name="T9" fmla="*/ 8 h 13"/>
                    <a:gd name="T10" fmla="*/ 6 w 12"/>
                    <a:gd name="T11" fmla="*/ 6 h 13"/>
                    <a:gd name="T12" fmla="*/ 0 w 12"/>
                    <a:gd name="T13" fmla="*/ 3 h 13"/>
                    <a:gd name="T14" fmla="*/ 0 w 12"/>
                    <a:gd name="T15" fmla="*/ 0 h 13"/>
                    <a:gd name="T16" fmla="*/ 2 w 12"/>
                    <a:gd name="T17" fmla="*/ 0 h 13"/>
                    <a:gd name="T18" fmla="*/ 3 w 12"/>
                    <a:gd name="T19" fmla="*/ 2 h 13"/>
                    <a:gd name="T20" fmla="*/ 9 w 12"/>
                    <a:gd name="T21" fmla="*/ 7 h 13"/>
                    <a:gd name="T22" fmla="*/ 12 w 12"/>
                    <a:gd name="T23"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3">
                      <a:moveTo>
                        <a:pt x="12" y="8"/>
                      </a:moveTo>
                      <a:lnTo>
                        <a:pt x="12" y="13"/>
                      </a:lnTo>
                      <a:lnTo>
                        <a:pt x="11" y="13"/>
                      </a:lnTo>
                      <a:lnTo>
                        <a:pt x="7" y="9"/>
                      </a:lnTo>
                      <a:lnTo>
                        <a:pt x="7" y="8"/>
                      </a:lnTo>
                      <a:lnTo>
                        <a:pt x="6" y="6"/>
                      </a:lnTo>
                      <a:lnTo>
                        <a:pt x="0" y="3"/>
                      </a:lnTo>
                      <a:lnTo>
                        <a:pt x="0" y="0"/>
                      </a:lnTo>
                      <a:lnTo>
                        <a:pt x="2" y="0"/>
                      </a:lnTo>
                      <a:lnTo>
                        <a:pt x="3" y="2"/>
                      </a:lnTo>
                      <a:lnTo>
                        <a:pt x="9" y="7"/>
                      </a:lnTo>
                      <a:lnTo>
                        <a:pt x="12" y="8"/>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7" name="Freeform 288"/>
                <p:cNvSpPr>
                  <a:spLocks/>
                </p:cNvSpPr>
                <p:nvPr/>
              </p:nvSpPr>
              <p:spPr bwMode="auto">
                <a:xfrm>
                  <a:off x="4479926" y="3917950"/>
                  <a:ext cx="28575" cy="22225"/>
                </a:xfrm>
                <a:custGeom>
                  <a:avLst/>
                  <a:gdLst>
                    <a:gd name="T0" fmla="*/ 17 w 18"/>
                    <a:gd name="T1" fmla="*/ 9 h 14"/>
                    <a:gd name="T2" fmla="*/ 18 w 18"/>
                    <a:gd name="T3" fmla="*/ 11 h 14"/>
                    <a:gd name="T4" fmla="*/ 17 w 18"/>
                    <a:gd name="T5" fmla="*/ 11 h 14"/>
                    <a:gd name="T6" fmla="*/ 16 w 18"/>
                    <a:gd name="T7" fmla="*/ 12 h 14"/>
                    <a:gd name="T8" fmla="*/ 12 w 18"/>
                    <a:gd name="T9" fmla="*/ 14 h 14"/>
                    <a:gd name="T10" fmla="*/ 7 w 18"/>
                    <a:gd name="T11" fmla="*/ 10 h 14"/>
                    <a:gd name="T12" fmla="*/ 0 w 18"/>
                    <a:gd name="T13" fmla="*/ 1 h 14"/>
                    <a:gd name="T14" fmla="*/ 2 w 18"/>
                    <a:gd name="T15" fmla="*/ 0 h 14"/>
                    <a:gd name="T16" fmla="*/ 3 w 18"/>
                    <a:gd name="T17" fmla="*/ 0 h 14"/>
                    <a:gd name="T18" fmla="*/ 7 w 18"/>
                    <a:gd name="T19" fmla="*/ 1 h 14"/>
                    <a:gd name="T20" fmla="*/ 9 w 18"/>
                    <a:gd name="T21" fmla="*/ 3 h 14"/>
                    <a:gd name="T22" fmla="*/ 11 w 18"/>
                    <a:gd name="T23" fmla="*/ 5 h 14"/>
                    <a:gd name="T24" fmla="*/ 12 w 18"/>
                    <a:gd name="T25" fmla="*/ 6 h 14"/>
                    <a:gd name="T26" fmla="*/ 14 w 18"/>
                    <a:gd name="T27" fmla="*/ 6 h 14"/>
                    <a:gd name="T28" fmla="*/ 16 w 18"/>
                    <a:gd name="T29" fmla="*/ 7 h 14"/>
                    <a:gd name="T30" fmla="*/ 17 w 18"/>
                    <a:gd name="T3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4">
                      <a:moveTo>
                        <a:pt x="17" y="9"/>
                      </a:moveTo>
                      <a:lnTo>
                        <a:pt x="18" y="11"/>
                      </a:lnTo>
                      <a:lnTo>
                        <a:pt x="17" y="11"/>
                      </a:lnTo>
                      <a:lnTo>
                        <a:pt x="16" y="12"/>
                      </a:lnTo>
                      <a:lnTo>
                        <a:pt x="12" y="14"/>
                      </a:lnTo>
                      <a:lnTo>
                        <a:pt x="7" y="10"/>
                      </a:lnTo>
                      <a:lnTo>
                        <a:pt x="0" y="1"/>
                      </a:lnTo>
                      <a:lnTo>
                        <a:pt x="2" y="0"/>
                      </a:lnTo>
                      <a:lnTo>
                        <a:pt x="3" y="0"/>
                      </a:lnTo>
                      <a:lnTo>
                        <a:pt x="7" y="1"/>
                      </a:lnTo>
                      <a:lnTo>
                        <a:pt x="9" y="3"/>
                      </a:lnTo>
                      <a:lnTo>
                        <a:pt x="11" y="5"/>
                      </a:lnTo>
                      <a:lnTo>
                        <a:pt x="12" y="6"/>
                      </a:lnTo>
                      <a:lnTo>
                        <a:pt x="14" y="6"/>
                      </a:lnTo>
                      <a:lnTo>
                        <a:pt x="16" y="7"/>
                      </a:lnTo>
                      <a:lnTo>
                        <a:pt x="17" y="9"/>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8" name="Freeform 289"/>
                <p:cNvSpPr>
                  <a:spLocks/>
                </p:cNvSpPr>
                <p:nvPr/>
              </p:nvSpPr>
              <p:spPr bwMode="auto">
                <a:xfrm>
                  <a:off x="4411663" y="3844925"/>
                  <a:ext cx="41275" cy="39688"/>
                </a:xfrm>
                <a:custGeom>
                  <a:avLst/>
                  <a:gdLst>
                    <a:gd name="T0" fmla="*/ 19 w 26"/>
                    <a:gd name="T1" fmla="*/ 10 h 25"/>
                    <a:gd name="T2" fmla="*/ 19 w 26"/>
                    <a:gd name="T3" fmla="*/ 13 h 25"/>
                    <a:gd name="T4" fmla="*/ 21 w 26"/>
                    <a:gd name="T5" fmla="*/ 13 h 25"/>
                    <a:gd name="T6" fmla="*/ 23 w 26"/>
                    <a:gd name="T7" fmla="*/ 13 h 25"/>
                    <a:gd name="T8" fmla="*/ 23 w 26"/>
                    <a:gd name="T9" fmla="*/ 14 h 25"/>
                    <a:gd name="T10" fmla="*/ 24 w 26"/>
                    <a:gd name="T11" fmla="*/ 16 h 25"/>
                    <a:gd name="T12" fmla="*/ 23 w 26"/>
                    <a:gd name="T13" fmla="*/ 18 h 25"/>
                    <a:gd name="T14" fmla="*/ 22 w 26"/>
                    <a:gd name="T15" fmla="*/ 21 h 25"/>
                    <a:gd name="T16" fmla="*/ 26 w 26"/>
                    <a:gd name="T17" fmla="*/ 23 h 25"/>
                    <a:gd name="T18" fmla="*/ 24 w 26"/>
                    <a:gd name="T19" fmla="*/ 24 h 25"/>
                    <a:gd name="T20" fmla="*/ 22 w 26"/>
                    <a:gd name="T21" fmla="*/ 25 h 25"/>
                    <a:gd name="T22" fmla="*/ 15 w 26"/>
                    <a:gd name="T23" fmla="*/ 24 h 25"/>
                    <a:gd name="T24" fmla="*/ 14 w 26"/>
                    <a:gd name="T25" fmla="*/ 20 h 25"/>
                    <a:gd name="T26" fmla="*/ 8 w 26"/>
                    <a:gd name="T27" fmla="*/ 21 h 25"/>
                    <a:gd name="T28" fmla="*/ 8 w 26"/>
                    <a:gd name="T29" fmla="*/ 19 h 25"/>
                    <a:gd name="T30" fmla="*/ 9 w 26"/>
                    <a:gd name="T31" fmla="*/ 18 h 25"/>
                    <a:gd name="T32" fmla="*/ 8 w 26"/>
                    <a:gd name="T33" fmla="*/ 16 h 25"/>
                    <a:gd name="T34" fmla="*/ 5 w 26"/>
                    <a:gd name="T35" fmla="*/ 14 h 25"/>
                    <a:gd name="T36" fmla="*/ 3 w 26"/>
                    <a:gd name="T37" fmla="*/ 13 h 25"/>
                    <a:gd name="T38" fmla="*/ 1 w 26"/>
                    <a:gd name="T39" fmla="*/ 13 h 25"/>
                    <a:gd name="T40" fmla="*/ 0 w 26"/>
                    <a:gd name="T41" fmla="*/ 13 h 25"/>
                    <a:gd name="T42" fmla="*/ 3 w 26"/>
                    <a:gd name="T43" fmla="*/ 5 h 25"/>
                    <a:gd name="T44" fmla="*/ 4 w 26"/>
                    <a:gd name="T45" fmla="*/ 2 h 25"/>
                    <a:gd name="T46" fmla="*/ 5 w 26"/>
                    <a:gd name="T47" fmla="*/ 1 h 25"/>
                    <a:gd name="T48" fmla="*/ 9 w 26"/>
                    <a:gd name="T49" fmla="*/ 0 h 25"/>
                    <a:gd name="T50" fmla="*/ 17 w 26"/>
                    <a:gd name="T51" fmla="*/ 0 h 25"/>
                    <a:gd name="T52" fmla="*/ 18 w 26"/>
                    <a:gd name="T53" fmla="*/ 1 h 25"/>
                    <a:gd name="T54" fmla="*/ 19 w 26"/>
                    <a:gd name="T55" fmla="*/ 2 h 25"/>
                    <a:gd name="T56" fmla="*/ 23 w 26"/>
                    <a:gd name="T57" fmla="*/ 6 h 25"/>
                    <a:gd name="T58" fmla="*/ 22 w 26"/>
                    <a:gd name="T59" fmla="*/ 7 h 25"/>
                    <a:gd name="T60" fmla="*/ 21 w 26"/>
                    <a:gd name="T61" fmla="*/ 9 h 25"/>
                    <a:gd name="T62" fmla="*/ 19 w 26"/>
                    <a:gd name="T63" fmla="*/ 9 h 25"/>
                    <a:gd name="T64" fmla="*/ 19 w 26"/>
                    <a:gd name="T6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25">
                      <a:moveTo>
                        <a:pt x="19" y="10"/>
                      </a:moveTo>
                      <a:lnTo>
                        <a:pt x="19" y="13"/>
                      </a:lnTo>
                      <a:lnTo>
                        <a:pt x="21" y="13"/>
                      </a:lnTo>
                      <a:lnTo>
                        <a:pt x="23" y="13"/>
                      </a:lnTo>
                      <a:lnTo>
                        <a:pt x="23" y="14"/>
                      </a:lnTo>
                      <a:lnTo>
                        <a:pt x="24" y="16"/>
                      </a:lnTo>
                      <a:lnTo>
                        <a:pt x="23" y="18"/>
                      </a:lnTo>
                      <a:lnTo>
                        <a:pt x="22" y="21"/>
                      </a:lnTo>
                      <a:lnTo>
                        <a:pt x="26" y="23"/>
                      </a:lnTo>
                      <a:lnTo>
                        <a:pt x="24" y="24"/>
                      </a:lnTo>
                      <a:lnTo>
                        <a:pt x="22" y="25"/>
                      </a:lnTo>
                      <a:lnTo>
                        <a:pt x="15" y="24"/>
                      </a:lnTo>
                      <a:lnTo>
                        <a:pt x="14" y="20"/>
                      </a:lnTo>
                      <a:lnTo>
                        <a:pt x="8" y="21"/>
                      </a:lnTo>
                      <a:lnTo>
                        <a:pt x="8" y="19"/>
                      </a:lnTo>
                      <a:lnTo>
                        <a:pt x="9" y="18"/>
                      </a:lnTo>
                      <a:lnTo>
                        <a:pt x="8" y="16"/>
                      </a:lnTo>
                      <a:lnTo>
                        <a:pt x="5" y="14"/>
                      </a:lnTo>
                      <a:lnTo>
                        <a:pt x="3" y="13"/>
                      </a:lnTo>
                      <a:lnTo>
                        <a:pt x="1" y="13"/>
                      </a:lnTo>
                      <a:lnTo>
                        <a:pt x="0" y="13"/>
                      </a:lnTo>
                      <a:lnTo>
                        <a:pt x="3" y="5"/>
                      </a:lnTo>
                      <a:lnTo>
                        <a:pt x="4" y="2"/>
                      </a:lnTo>
                      <a:lnTo>
                        <a:pt x="5" y="1"/>
                      </a:lnTo>
                      <a:lnTo>
                        <a:pt x="9" y="0"/>
                      </a:lnTo>
                      <a:lnTo>
                        <a:pt x="17" y="0"/>
                      </a:lnTo>
                      <a:lnTo>
                        <a:pt x="18" y="1"/>
                      </a:lnTo>
                      <a:lnTo>
                        <a:pt x="19" y="2"/>
                      </a:lnTo>
                      <a:lnTo>
                        <a:pt x="23" y="6"/>
                      </a:lnTo>
                      <a:lnTo>
                        <a:pt x="22" y="7"/>
                      </a:lnTo>
                      <a:lnTo>
                        <a:pt x="21" y="9"/>
                      </a:lnTo>
                      <a:lnTo>
                        <a:pt x="19" y="9"/>
                      </a:lnTo>
                      <a:lnTo>
                        <a:pt x="19" y="10"/>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9" name="Freeform 290"/>
                <p:cNvSpPr>
                  <a:spLocks/>
                </p:cNvSpPr>
                <p:nvPr/>
              </p:nvSpPr>
              <p:spPr bwMode="auto">
                <a:xfrm>
                  <a:off x="4454526" y="3860800"/>
                  <a:ext cx="31750" cy="31750"/>
                </a:xfrm>
                <a:custGeom>
                  <a:avLst/>
                  <a:gdLst>
                    <a:gd name="T0" fmla="*/ 20 w 20"/>
                    <a:gd name="T1" fmla="*/ 8 h 20"/>
                    <a:gd name="T2" fmla="*/ 19 w 20"/>
                    <a:gd name="T3" fmla="*/ 9 h 20"/>
                    <a:gd name="T4" fmla="*/ 18 w 20"/>
                    <a:gd name="T5" fmla="*/ 8 h 20"/>
                    <a:gd name="T6" fmla="*/ 14 w 20"/>
                    <a:gd name="T7" fmla="*/ 8 h 20"/>
                    <a:gd name="T8" fmla="*/ 13 w 20"/>
                    <a:gd name="T9" fmla="*/ 8 h 20"/>
                    <a:gd name="T10" fmla="*/ 13 w 20"/>
                    <a:gd name="T11" fmla="*/ 9 h 20"/>
                    <a:gd name="T12" fmla="*/ 13 w 20"/>
                    <a:gd name="T13" fmla="*/ 13 h 20"/>
                    <a:gd name="T14" fmla="*/ 13 w 20"/>
                    <a:gd name="T15" fmla="*/ 14 h 20"/>
                    <a:gd name="T16" fmla="*/ 14 w 20"/>
                    <a:gd name="T17" fmla="*/ 14 h 20"/>
                    <a:gd name="T18" fmla="*/ 18 w 20"/>
                    <a:gd name="T19" fmla="*/ 18 h 20"/>
                    <a:gd name="T20" fmla="*/ 18 w 20"/>
                    <a:gd name="T21" fmla="*/ 19 h 20"/>
                    <a:gd name="T22" fmla="*/ 16 w 20"/>
                    <a:gd name="T23" fmla="*/ 20 h 20"/>
                    <a:gd name="T24" fmla="*/ 15 w 20"/>
                    <a:gd name="T25" fmla="*/ 20 h 20"/>
                    <a:gd name="T26" fmla="*/ 14 w 20"/>
                    <a:gd name="T27" fmla="*/ 20 h 20"/>
                    <a:gd name="T28" fmla="*/ 14 w 20"/>
                    <a:gd name="T29" fmla="*/ 19 h 20"/>
                    <a:gd name="T30" fmla="*/ 11 w 20"/>
                    <a:gd name="T31" fmla="*/ 17 h 20"/>
                    <a:gd name="T32" fmla="*/ 5 w 20"/>
                    <a:gd name="T33" fmla="*/ 19 h 20"/>
                    <a:gd name="T34" fmla="*/ 2 w 20"/>
                    <a:gd name="T35" fmla="*/ 19 h 20"/>
                    <a:gd name="T36" fmla="*/ 1 w 20"/>
                    <a:gd name="T37" fmla="*/ 19 h 20"/>
                    <a:gd name="T38" fmla="*/ 0 w 20"/>
                    <a:gd name="T39" fmla="*/ 15 h 20"/>
                    <a:gd name="T40" fmla="*/ 0 w 20"/>
                    <a:gd name="T41" fmla="*/ 14 h 20"/>
                    <a:gd name="T42" fmla="*/ 5 w 20"/>
                    <a:gd name="T43" fmla="*/ 8 h 20"/>
                    <a:gd name="T44" fmla="*/ 6 w 20"/>
                    <a:gd name="T45" fmla="*/ 8 h 20"/>
                    <a:gd name="T46" fmla="*/ 9 w 20"/>
                    <a:gd name="T47" fmla="*/ 9 h 20"/>
                    <a:gd name="T48" fmla="*/ 10 w 20"/>
                    <a:gd name="T49" fmla="*/ 9 h 20"/>
                    <a:gd name="T50" fmla="*/ 10 w 20"/>
                    <a:gd name="T51" fmla="*/ 8 h 20"/>
                    <a:gd name="T52" fmla="*/ 11 w 20"/>
                    <a:gd name="T53" fmla="*/ 8 h 20"/>
                    <a:gd name="T54" fmla="*/ 11 w 20"/>
                    <a:gd name="T55" fmla="*/ 6 h 20"/>
                    <a:gd name="T56" fmla="*/ 10 w 20"/>
                    <a:gd name="T57" fmla="*/ 5 h 20"/>
                    <a:gd name="T58" fmla="*/ 9 w 20"/>
                    <a:gd name="T59" fmla="*/ 6 h 20"/>
                    <a:gd name="T60" fmla="*/ 8 w 20"/>
                    <a:gd name="T61" fmla="*/ 5 h 20"/>
                    <a:gd name="T62" fmla="*/ 6 w 20"/>
                    <a:gd name="T63" fmla="*/ 4 h 20"/>
                    <a:gd name="T64" fmla="*/ 6 w 20"/>
                    <a:gd name="T65" fmla="*/ 3 h 20"/>
                    <a:gd name="T66" fmla="*/ 8 w 20"/>
                    <a:gd name="T67" fmla="*/ 1 h 20"/>
                    <a:gd name="T68" fmla="*/ 9 w 20"/>
                    <a:gd name="T69" fmla="*/ 1 h 20"/>
                    <a:gd name="T70" fmla="*/ 13 w 20"/>
                    <a:gd name="T71" fmla="*/ 0 h 20"/>
                    <a:gd name="T72" fmla="*/ 14 w 20"/>
                    <a:gd name="T73" fmla="*/ 0 h 20"/>
                    <a:gd name="T74" fmla="*/ 14 w 20"/>
                    <a:gd name="T75" fmla="*/ 1 h 20"/>
                    <a:gd name="T76" fmla="*/ 14 w 20"/>
                    <a:gd name="T77" fmla="*/ 4 h 20"/>
                    <a:gd name="T78" fmla="*/ 19 w 20"/>
                    <a:gd name="T79" fmla="*/ 5 h 20"/>
                    <a:gd name="T80" fmla="*/ 20 w 20"/>
                    <a:gd name="T81" fmla="*/ 6 h 20"/>
                    <a:gd name="T82" fmla="*/ 20 w 20"/>
                    <a:gd name="T83"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 h="20">
                      <a:moveTo>
                        <a:pt x="20" y="8"/>
                      </a:moveTo>
                      <a:lnTo>
                        <a:pt x="19" y="9"/>
                      </a:lnTo>
                      <a:lnTo>
                        <a:pt x="18" y="8"/>
                      </a:lnTo>
                      <a:lnTo>
                        <a:pt x="14" y="8"/>
                      </a:lnTo>
                      <a:lnTo>
                        <a:pt x="13" y="8"/>
                      </a:lnTo>
                      <a:lnTo>
                        <a:pt x="13" y="9"/>
                      </a:lnTo>
                      <a:lnTo>
                        <a:pt x="13" y="13"/>
                      </a:lnTo>
                      <a:lnTo>
                        <a:pt x="13" y="14"/>
                      </a:lnTo>
                      <a:lnTo>
                        <a:pt x="14" y="14"/>
                      </a:lnTo>
                      <a:lnTo>
                        <a:pt x="18" y="18"/>
                      </a:lnTo>
                      <a:lnTo>
                        <a:pt x="18" y="19"/>
                      </a:lnTo>
                      <a:lnTo>
                        <a:pt x="16" y="20"/>
                      </a:lnTo>
                      <a:lnTo>
                        <a:pt x="15" y="20"/>
                      </a:lnTo>
                      <a:lnTo>
                        <a:pt x="14" y="20"/>
                      </a:lnTo>
                      <a:lnTo>
                        <a:pt x="14" y="19"/>
                      </a:lnTo>
                      <a:lnTo>
                        <a:pt x="11" y="17"/>
                      </a:lnTo>
                      <a:lnTo>
                        <a:pt x="5" y="19"/>
                      </a:lnTo>
                      <a:lnTo>
                        <a:pt x="2" y="19"/>
                      </a:lnTo>
                      <a:lnTo>
                        <a:pt x="1" y="19"/>
                      </a:lnTo>
                      <a:lnTo>
                        <a:pt x="0" y="15"/>
                      </a:lnTo>
                      <a:lnTo>
                        <a:pt x="0" y="14"/>
                      </a:lnTo>
                      <a:lnTo>
                        <a:pt x="5" y="8"/>
                      </a:lnTo>
                      <a:lnTo>
                        <a:pt x="6" y="8"/>
                      </a:lnTo>
                      <a:lnTo>
                        <a:pt x="9" y="9"/>
                      </a:lnTo>
                      <a:lnTo>
                        <a:pt x="10" y="9"/>
                      </a:lnTo>
                      <a:lnTo>
                        <a:pt x="10" y="8"/>
                      </a:lnTo>
                      <a:lnTo>
                        <a:pt x="11" y="8"/>
                      </a:lnTo>
                      <a:lnTo>
                        <a:pt x="11" y="6"/>
                      </a:lnTo>
                      <a:lnTo>
                        <a:pt x="10" y="5"/>
                      </a:lnTo>
                      <a:lnTo>
                        <a:pt x="9" y="6"/>
                      </a:lnTo>
                      <a:lnTo>
                        <a:pt x="8" y="5"/>
                      </a:lnTo>
                      <a:lnTo>
                        <a:pt x="6" y="4"/>
                      </a:lnTo>
                      <a:lnTo>
                        <a:pt x="6" y="3"/>
                      </a:lnTo>
                      <a:lnTo>
                        <a:pt x="8" y="1"/>
                      </a:lnTo>
                      <a:lnTo>
                        <a:pt x="9" y="1"/>
                      </a:lnTo>
                      <a:lnTo>
                        <a:pt x="13" y="0"/>
                      </a:lnTo>
                      <a:lnTo>
                        <a:pt x="14" y="0"/>
                      </a:lnTo>
                      <a:lnTo>
                        <a:pt x="14" y="1"/>
                      </a:lnTo>
                      <a:lnTo>
                        <a:pt x="14" y="4"/>
                      </a:lnTo>
                      <a:lnTo>
                        <a:pt x="19" y="5"/>
                      </a:lnTo>
                      <a:lnTo>
                        <a:pt x="20" y="6"/>
                      </a:lnTo>
                      <a:lnTo>
                        <a:pt x="20" y="8"/>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0" name="Freeform 291"/>
                <p:cNvSpPr>
                  <a:spLocks/>
                </p:cNvSpPr>
                <p:nvPr/>
              </p:nvSpPr>
              <p:spPr bwMode="auto">
                <a:xfrm>
                  <a:off x="4702176" y="4033838"/>
                  <a:ext cx="23813" cy="33338"/>
                </a:xfrm>
                <a:custGeom>
                  <a:avLst/>
                  <a:gdLst>
                    <a:gd name="T0" fmla="*/ 8 w 15"/>
                    <a:gd name="T1" fmla="*/ 0 h 21"/>
                    <a:gd name="T2" fmla="*/ 10 w 15"/>
                    <a:gd name="T3" fmla="*/ 5 h 21"/>
                    <a:gd name="T4" fmla="*/ 15 w 15"/>
                    <a:gd name="T5" fmla="*/ 13 h 21"/>
                    <a:gd name="T6" fmla="*/ 14 w 15"/>
                    <a:gd name="T7" fmla="*/ 17 h 21"/>
                    <a:gd name="T8" fmla="*/ 14 w 15"/>
                    <a:gd name="T9" fmla="*/ 18 h 21"/>
                    <a:gd name="T10" fmla="*/ 13 w 15"/>
                    <a:gd name="T11" fmla="*/ 21 h 21"/>
                    <a:gd name="T12" fmla="*/ 12 w 15"/>
                    <a:gd name="T13" fmla="*/ 21 h 21"/>
                    <a:gd name="T14" fmla="*/ 8 w 15"/>
                    <a:gd name="T15" fmla="*/ 19 h 21"/>
                    <a:gd name="T16" fmla="*/ 5 w 15"/>
                    <a:gd name="T17" fmla="*/ 12 h 21"/>
                    <a:gd name="T18" fmla="*/ 0 w 15"/>
                    <a:gd name="T19" fmla="*/ 13 h 21"/>
                    <a:gd name="T20" fmla="*/ 0 w 15"/>
                    <a:gd name="T21" fmla="*/ 12 h 21"/>
                    <a:gd name="T22" fmla="*/ 0 w 15"/>
                    <a:gd name="T23" fmla="*/ 4 h 21"/>
                    <a:gd name="T24" fmla="*/ 7 w 15"/>
                    <a:gd name="T25" fmla="*/ 0 h 21"/>
                    <a:gd name="T26" fmla="*/ 8 w 15"/>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1">
                      <a:moveTo>
                        <a:pt x="8" y="0"/>
                      </a:moveTo>
                      <a:lnTo>
                        <a:pt x="10" y="5"/>
                      </a:lnTo>
                      <a:lnTo>
                        <a:pt x="15" y="13"/>
                      </a:lnTo>
                      <a:lnTo>
                        <a:pt x="14" y="17"/>
                      </a:lnTo>
                      <a:lnTo>
                        <a:pt x="14" y="18"/>
                      </a:lnTo>
                      <a:lnTo>
                        <a:pt x="13" y="21"/>
                      </a:lnTo>
                      <a:lnTo>
                        <a:pt x="12" y="21"/>
                      </a:lnTo>
                      <a:lnTo>
                        <a:pt x="8" y="19"/>
                      </a:lnTo>
                      <a:lnTo>
                        <a:pt x="5" y="12"/>
                      </a:lnTo>
                      <a:lnTo>
                        <a:pt x="0" y="13"/>
                      </a:lnTo>
                      <a:lnTo>
                        <a:pt x="0" y="12"/>
                      </a:lnTo>
                      <a:lnTo>
                        <a:pt x="0" y="4"/>
                      </a:lnTo>
                      <a:lnTo>
                        <a:pt x="7" y="0"/>
                      </a:lnTo>
                      <a:lnTo>
                        <a:pt x="8" y="0"/>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1" name="Freeform 292"/>
                <p:cNvSpPr>
                  <a:spLocks/>
                </p:cNvSpPr>
                <p:nvPr/>
              </p:nvSpPr>
              <p:spPr bwMode="auto">
                <a:xfrm>
                  <a:off x="5030788" y="4210050"/>
                  <a:ext cx="15875" cy="11113"/>
                </a:xfrm>
                <a:custGeom>
                  <a:avLst/>
                  <a:gdLst>
                    <a:gd name="T0" fmla="*/ 3 w 10"/>
                    <a:gd name="T1" fmla="*/ 7 h 7"/>
                    <a:gd name="T2" fmla="*/ 0 w 10"/>
                    <a:gd name="T3" fmla="*/ 6 h 7"/>
                    <a:gd name="T4" fmla="*/ 2 w 10"/>
                    <a:gd name="T5" fmla="*/ 4 h 7"/>
                    <a:gd name="T6" fmla="*/ 3 w 10"/>
                    <a:gd name="T7" fmla="*/ 2 h 7"/>
                    <a:gd name="T8" fmla="*/ 4 w 10"/>
                    <a:gd name="T9" fmla="*/ 1 h 7"/>
                    <a:gd name="T10" fmla="*/ 4 w 10"/>
                    <a:gd name="T11" fmla="*/ 0 h 7"/>
                    <a:gd name="T12" fmla="*/ 5 w 10"/>
                    <a:gd name="T13" fmla="*/ 0 h 7"/>
                    <a:gd name="T14" fmla="*/ 8 w 10"/>
                    <a:gd name="T15" fmla="*/ 0 h 7"/>
                    <a:gd name="T16" fmla="*/ 10 w 10"/>
                    <a:gd name="T17" fmla="*/ 5 h 7"/>
                    <a:gd name="T18" fmla="*/ 9 w 10"/>
                    <a:gd name="T19" fmla="*/ 6 h 7"/>
                    <a:gd name="T20" fmla="*/ 8 w 10"/>
                    <a:gd name="T21" fmla="*/ 7 h 7"/>
                    <a:gd name="T22" fmla="*/ 5 w 10"/>
                    <a:gd name="T23" fmla="*/ 7 h 7"/>
                    <a:gd name="T24" fmla="*/ 3 w 10"/>
                    <a:gd name="T2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7">
                      <a:moveTo>
                        <a:pt x="3" y="7"/>
                      </a:moveTo>
                      <a:lnTo>
                        <a:pt x="0" y="6"/>
                      </a:lnTo>
                      <a:lnTo>
                        <a:pt x="2" y="4"/>
                      </a:lnTo>
                      <a:lnTo>
                        <a:pt x="3" y="2"/>
                      </a:lnTo>
                      <a:lnTo>
                        <a:pt x="4" y="1"/>
                      </a:lnTo>
                      <a:lnTo>
                        <a:pt x="4" y="0"/>
                      </a:lnTo>
                      <a:lnTo>
                        <a:pt x="5" y="0"/>
                      </a:lnTo>
                      <a:lnTo>
                        <a:pt x="8" y="0"/>
                      </a:lnTo>
                      <a:lnTo>
                        <a:pt x="10" y="5"/>
                      </a:lnTo>
                      <a:lnTo>
                        <a:pt x="9" y="6"/>
                      </a:lnTo>
                      <a:lnTo>
                        <a:pt x="8" y="7"/>
                      </a:lnTo>
                      <a:lnTo>
                        <a:pt x="5" y="7"/>
                      </a:lnTo>
                      <a:lnTo>
                        <a:pt x="3" y="7"/>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2" name="Freeform 293"/>
                <p:cNvSpPr>
                  <a:spLocks/>
                </p:cNvSpPr>
                <p:nvPr/>
              </p:nvSpPr>
              <p:spPr bwMode="auto">
                <a:xfrm>
                  <a:off x="4791076" y="4000500"/>
                  <a:ext cx="26988" cy="22225"/>
                </a:xfrm>
                <a:custGeom>
                  <a:avLst/>
                  <a:gdLst>
                    <a:gd name="T0" fmla="*/ 3 w 17"/>
                    <a:gd name="T1" fmla="*/ 14 h 14"/>
                    <a:gd name="T2" fmla="*/ 1 w 17"/>
                    <a:gd name="T3" fmla="*/ 14 h 14"/>
                    <a:gd name="T4" fmla="*/ 0 w 17"/>
                    <a:gd name="T5" fmla="*/ 11 h 14"/>
                    <a:gd name="T6" fmla="*/ 0 w 17"/>
                    <a:gd name="T7" fmla="*/ 5 h 14"/>
                    <a:gd name="T8" fmla="*/ 4 w 17"/>
                    <a:gd name="T9" fmla="*/ 0 h 14"/>
                    <a:gd name="T10" fmla="*/ 13 w 17"/>
                    <a:gd name="T11" fmla="*/ 0 h 14"/>
                    <a:gd name="T12" fmla="*/ 15 w 17"/>
                    <a:gd name="T13" fmla="*/ 2 h 14"/>
                    <a:gd name="T14" fmla="*/ 17 w 17"/>
                    <a:gd name="T15" fmla="*/ 4 h 14"/>
                    <a:gd name="T16" fmla="*/ 15 w 17"/>
                    <a:gd name="T17" fmla="*/ 6 h 14"/>
                    <a:gd name="T18" fmla="*/ 10 w 17"/>
                    <a:gd name="T19" fmla="*/ 12 h 14"/>
                    <a:gd name="T20" fmla="*/ 9 w 17"/>
                    <a:gd name="T21" fmla="*/ 12 h 14"/>
                    <a:gd name="T22" fmla="*/ 5 w 17"/>
                    <a:gd name="T23" fmla="*/ 14 h 14"/>
                    <a:gd name="T24" fmla="*/ 4 w 17"/>
                    <a:gd name="T25" fmla="*/ 14 h 14"/>
                    <a:gd name="T26" fmla="*/ 3 w 17"/>
                    <a:gd name="T2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4">
                      <a:moveTo>
                        <a:pt x="3" y="14"/>
                      </a:moveTo>
                      <a:lnTo>
                        <a:pt x="1" y="14"/>
                      </a:lnTo>
                      <a:lnTo>
                        <a:pt x="0" y="11"/>
                      </a:lnTo>
                      <a:lnTo>
                        <a:pt x="0" y="5"/>
                      </a:lnTo>
                      <a:lnTo>
                        <a:pt x="4" y="0"/>
                      </a:lnTo>
                      <a:lnTo>
                        <a:pt x="13" y="0"/>
                      </a:lnTo>
                      <a:lnTo>
                        <a:pt x="15" y="2"/>
                      </a:lnTo>
                      <a:lnTo>
                        <a:pt x="17" y="4"/>
                      </a:lnTo>
                      <a:lnTo>
                        <a:pt x="15" y="6"/>
                      </a:lnTo>
                      <a:lnTo>
                        <a:pt x="10" y="12"/>
                      </a:lnTo>
                      <a:lnTo>
                        <a:pt x="9" y="12"/>
                      </a:lnTo>
                      <a:lnTo>
                        <a:pt x="5" y="14"/>
                      </a:lnTo>
                      <a:lnTo>
                        <a:pt x="4" y="14"/>
                      </a:lnTo>
                      <a:lnTo>
                        <a:pt x="3" y="14"/>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Freeform 294"/>
                <p:cNvSpPr>
                  <a:spLocks/>
                </p:cNvSpPr>
                <p:nvPr/>
              </p:nvSpPr>
              <p:spPr bwMode="auto">
                <a:xfrm>
                  <a:off x="7472363" y="5676900"/>
                  <a:ext cx="26988" cy="23813"/>
                </a:xfrm>
                <a:custGeom>
                  <a:avLst/>
                  <a:gdLst>
                    <a:gd name="T0" fmla="*/ 15 w 17"/>
                    <a:gd name="T1" fmla="*/ 7 h 15"/>
                    <a:gd name="T2" fmla="*/ 15 w 17"/>
                    <a:gd name="T3" fmla="*/ 9 h 15"/>
                    <a:gd name="T4" fmla="*/ 16 w 17"/>
                    <a:gd name="T5" fmla="*/ 9 h 15"/>
                    <a:gd name="T6" fmla="*/ 17 w 17"/>
                    <a:gd name="T7" fmla="*/ 10 h 15"/>
                    <a:gd name="T8" fmla="*/ 16 w 17"/>
                    <a:gd name="T9" fmla="*/ 11 h 15"/>
                    <a:gd name="T10" fmla="*/ 11 w 17"/>
                    <a:gd name="T11" fmla="*/ 15 h 15"/>
                    <a:gd name="T12" fmla="*/ 10 w 17"/>
                    <a:gd name="T13" fmla="*/ 15 h 15"/>
                    <a:gd name="T14" fmla="*/ 5 w 17"/>
                    <a:gd name="T15" fmla="*/ 12 h 15"/>
                    <a:gd name="T16" fmla="*/ 1 w 17"/>
                    <a:gd name="T17" fmla="*/ 3 h 15"/>
                    <a:gd name="T18" fmla="*/ 0 w 17"/>
                    <a:gd name="T19" fmla="*/ 2 h 15"/>
                    <a:gd name="T20" fmla="*/ 1 w 17"/>
                    <a:gd name="T21" fmla="*/ 0 h 15"/>
                    <a:gd name="T22" fmla="*/ 7 w 17"/>
                    <a:gd name="T23" fmla="*/ 0 h 15"/>
                    <a:gd name="T24" fmla="*/ 16 w 17"/>
                    <a:gd name="T25" fmla="*/ 0 h 15"/>
                    <a:gd name="T26" fmla="*/ 17 w 17"/>
                    <a:gd name="T27" fmla="*/ 1 h 15"/>
                    <a:gd name="T28" fmla="*/ 16 w 17"/>
                    <a:gd name="T29" fmla="*/ 2 h 15"/>
                    <a:gd name="T30" fmla="*/ 15 w 17"/>
                    <a:gd name="T3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5">
                      <a:moveTo>
                        <a:pt x="15" y="7"/>
                      </a:moveTo>
                      <a:lnTo>
                        <a:pt x="15" y="9"/>
                      </a:lnTo>
                      <a:lnTo>
                        <a:pt x="16" y="9"/>
                      </a:lnTo>
                      <a:lnTo>
                        <a:pt x="17" y="10"/>
                      </a:lnTo>
                      <a:lnTo>
                        <a:pt x="16" y="11"/>
                      </a:lnTo>
                      <a:lnTo>
                        <a:pt x="11" y="15"/>
                      </a:lnTo>
                      <a:lnTo>
                        <a:pt x="10" y="15"/>
                      </a:lnTo>
                      <a:lnTo>
                        <a:pt x="5" y="12"/>
                      </a:lnTo>
                      <a:lnTo>
                        <a:pt x="1" y="3"/>
                      </a:lnTo>
                      <a:lnTo>
                        <a:pt x="0" y="2"/>
                      </a:lnTo>
                      <a:lnTo>
                        <a:pt x="1" y="0"/>
                      </a:lnTo>
                      <a:lnTo>
                        <a:pt x="7" y="0"/>
                      </a:lnTo>
                      <a:lnTo>
                        <a:pt x="16" y="0"/>
                      </a:lnTo>
                      <a:lnTo>
                        <a:pt x="17" y="1"/>
                      </a:lnTo>
                      <a:lnTo>
                        <a:pt x="16" y="2"/>
                      </a:lnTo>
                      <a:lnTo>
                        <a:pt x="15" y="7"/>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4" name="Freeform 295"/>
                <p:cNvSpPr>
                  <a:spLocks/>
                </p:cNvSpPr>
                <p:nvPr/>
              </p:nvSpPr>
              <p:spPr bwMode="auto">
                <a:xfrm>
                  <a:off x="5029201" y="4181475"/>
                  <a:ext cx="22225" cy="20638"/>
                </a:xfrm>
                <a:custGeom>
                  <a:avLst/>
                  <a:gdLst>
                    <a:gd name="T0" fmla="*/ 1 w 14"/>
                    <a:gd name="T1" fmla="*/ 11 h 13"/>
                    <a:gd name="T2" fmla="*/ 0 w 14"/>
                    <a:gd name="T3" fmla="*/ 11 h 13"/>
                    <a:gd name="T4" fmla="*/ 0 w 14"/>
                    <a:gd name="T5" fmla="*/ 10 h 13"/>
                    <a:gd name="T6" fmla="*/ 3 w 14"/>
                    <a:gd name="T7" fmla="*/ 8 h 13"/>
                    <a:gd name="T8" fmla="*/ 4 w 14"/>
                    <a:gd name="T9" fmla="*/ 8 h 13"/>
                    <a:gd name="T10" fmla="*/ 6 w 14"/>
                    <a:gd name="T11" fmla="*/ 8 h 13"/>
                    <a:gd name="T12" fmla="*/ 8 w 14"/>
                    <a:gd name="T13" fmla="*/ 5 h 13"/>
                    <a:gd name="T14" fmla="*/ 6 w 14"/>
                    <a:gd name="T15" fmla="*/ 3 h 13"/>
                    <a:gd name="T16" fmla="*/ 9 w 14"/>
                    <a:gd name="T17" fmla="*/ 0 h 13"/>
                    <a:gd name="T18" fmla="*/ 13 w 14"/>
                    <a:gd name="T19" fmla="*/ 3 h 13"/>
                    <a:gd name="T20" fmla="*/ 14 w 14"/>
                    <a:gd name="T21" fmla="*/ 5 h 13"/>
                    <a:gd name="T22" fmla="*/ 14 w 14"/>
                    <a:gd name="T23" fmla="*/ 6 h 13"/>
                    <a:gd name="T24" fmla="*/ 9 w 14"/>
                    <a:gd name="T25" fmla="*/ 13 h 13"/>
                    <a:gd name="T26" fmla="*/ 1 w 14"/>
                    <a:gd name="T27"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3">
                      <a:moveTo>
                        <a:pt x="1" y="11"/>
                      </a:moveTo>
                      <a:lnTo>
                        <a:pt x="0" y="11"/>
                      </a:lnTo>
                      <a:lnTo>
                        <a:pt x="0" y="10"/>
                      </a:lnTo>
                      <a:lnTo>
                        <a:pt x="3" y="8"/>
                      </a:lnTo>
                      <a:lnTo>
                        <a:pt x="4" y="8"/>
                      </a:lnTo>
                      <a:lnTo>
                        <a:pt x="6" y="8"/>
                      </a:lnTo>
                      <a:lnTo>
                        <a:pt x="8" y="5"/>
                      </a:lnTo>
                      <a:lnTo>
                        <a:pt x="6" y="3"/>
                      </a:lnTo>
                      <a:lnTo>
                        <a:pt x="9" y="0"/>
                      </a:lnTo>
                      <a:lnTo>
                        <a:pt x="13" y="3"/>
                      </a:lnTo>
                      <a:lnTo>
                        <a:pt x="14" y="5"/>
                      </a:lnTo>
                      <a:lnTo>
                        <a:pt x="14" y="6"/>
                      </a:lnTo>
                      <a:lnTo>
                        <a:pt x="9" y="13"/>
                      </a:lnTo>
                      <a:lnTo>
                        <a:pt x="1" y="11"/>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5" name="Freeform 296"/>
                <p:cNvSpPr>
                  <a:spLocks/>
                </p:cNvSpPr>
                <p:nvPr/>
              </p:nvSpPr>
              <p:spPr bwMode="auto">
                <a:xfrm>
                  <a:off x="4864101" y="4006850"/>
                  <a:ext cx="20638" cy="34925"/>
                </a:xfrm>
                <a:custGeom>
                  <a:avLst/>
                  <a:gdLst>
                    <a:gd name="T0" fmla="*/ 10 w 13"/>
                    <a:gd name="T1" fmla="*/ 11 h 22"/>
                    <a:gd name="T2" fmla="*/ 11 w 13"/>
                    <a:gd name="T3" fmla="*/ 12 h 22"/>
                    <a:gd name="T4" fmla="*/ 11 w 13"/>
                    <a:gd name="T5" fmla="*/ 15 h 22"/>
                    <a:gd name="T6" fmla="*/ 13 w 13"/>
                    <a:gd name="T7" fmla="*/ 17 h 22"/>
                    <a:gd name="T8" fmla="*/ 13 w 13"/>
                    <a:gd name="T9" fmla="*/ 19 h 22"/>
                    <a:gd name="T10" fmla="*/ 13 w 13"/>
                    <a:gd name="T11" fmla="*/ 21 h 22"/>
                    <a:gd name="T12" fmla="*/ 11 w 13"/>
                    <a:gd name="T13" fmla="*/ 22 h 22"/>
                    <a:gd name="T14" fmla="*/ 10 w 13"/>
                    <a:gd name="T15" fmla="*/ 22 h 22"/>
                    <a:gd name="T16" fmla="*/ 9 w 13"/>
                    <a:gd name="T17" fmla="*/ 21 h 22"/>
                    <a:gd name="T18" fmla="*/ 9 w 13"/>
                    <a:gd name="T19" fmla="*/ 19 h 22"/>
                    <a:gd name="T20" fmla="*/ 10 w 13"/>
                    <a:gd name="T21" fmla="*/ 19 h 22"/>
                    <a:gd name="T22" fmla="*/ 11 w 13"/>
                    <a:gd name="T23" fmla="*/ 17 h 22"/>
                    <a:gd name="T24" fmla="*/ 10 w 13"/>
                    <a:gd name="T25" fmla="*/ 16 h 22"/>
                    <a:gd name="T26" fmla="*/ 10 w 13"/>
                    <a:gd name="T27" fmla="*/ 15 h 22"/>
                    <a:gd name="T28" fmla="*/ 9 w 13"/>
                    <a:gd name="T29" fmla="*/ 15 h 22"/>
                    <a:gd name="T30" fmla="*/ 7 w 13"/>
                    <a:gd name="T31" fmla="*/ 13 h 22"/>
                    <a:gd name="T32" fmla="*/ 6 w 13"/>
                    <a:gd name="T33" fmla="*/ 15 h 22"/>
                    <a:gd name="T34" fmla="*/ 5 w 13"/>
                    <a:gd name="T35" fmla="*/ 15 h 22"/>
                    <a:gd name="T36" fmla="*/ 1 w 13"/>
                    <a:gd name="T37" fmla="*/ 15 h 22"/>
                    <a:gd name="T38" fmla="*/ 0 w 13"/>
                    <a:gd name="T39" fmla="*/ 13 h 22"/>
                    <a:gd name="T40" fmla="*/ 0 w 13"/>
                    <a:gd name="T41" fmla="*/ 11 h 22"/>
                    <a:gd name="T42" fmla="*/ 1 w 13"/>
                    <a:gd name="T43" fmla="*/ 8 h 22"/>
                    <a:gd name="T44" fmla="*/ 1 w 13"/>
                    <a:gd name="T45" fmla="*/ 7 h 22"/>
                    <a:gd name="T46" fmla="*/ 1 w 13"/>
                    <a:gd name="T47" fmla="*/ 6 h 22"/>
                    <a:gd name="T48" fmla="*/ 1 w 13"/>
                    <a:gd name="T49" fmla="*/ 3 h 22"/>
                    <a:gd name="T50" fmla="*/ 0 w 13"/>
                    <a:gd name="T51" fmla="*/ 2 h 22"/>
                    <a:gd name="T52" fmla="*/ 0 w 13"/>
                    <a:gd name="T53" fmla="*/ 1 h 22"/>
                    <a:gd name="T54" fmla="*/ 2 w 13"/>
                    <a:gd name="T55" fmla="*/ 0 h 22"/>
                    <a:gd name="T56" fmla="*/ 5 w 13"/>
                    <a:gd name="T57" fmla="*/ 0 h 22"/>
                    <a:gd name="T58" fmla="*/ 6 w 13"/>
                    <a:gd name="T59" fmla="*/ 1 h 22"/>
                    <a:gd name="T60" fmla="*/ 9 w 13"/>
                    <a:gd name="T61" fmla="*/ 6 h 22"/>
                    <a:gd name="T62" fmla="*/ 10 w 13"/>
                    <a:gd name="T63" fmla="*/ 7 h 22"/>
                    <a:gd name="T64" fmla="*/ 9 w 13"/>
                    <a:gd name="T65" fmla="*/ 10 h 22"/>
                    <a:gd name="T66" fmla="*/ 10 w 13"/>
                    <a:gd name="T6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 h="22">
                      <a:moveTo>
                        <a:pt x="10" y="11"/>
                      </a:moveTo>
                      <a:lnTo>
                        <a:pt x="11" y="12"/>
                      </a:lnTo>
                      <a:lnTo>
                        <a:pt x="11" y="15"/>
                      </a:lnTo>
                      <a:lnTo>
                        <a:pt x="13" y="17"/>
                      </a:lnTo>
                      <a:lnTo>
                        <a:pt x="13" y="19"/>
                      </a:lnTo>
                      <a:lnTo>
                        <a:pt x="13" y="21"/>
                      </a:lnTo>
                      <a:lnTo>
                        <a:pt x="11" y="22"/>
                      </a:lnTo>
                      <a:lnTo>
                        <a:pt x="10" y="22"/>
                      </a:lnTo>
                      <a:lnTo>
                        <a:pt x="9" y="21"/>
                      </a:lnTo>
                      <a:lnTo>
                        <a:pt x="9" y="19"/>
                      </a:lnTo>
                      <a:lnTo>
                        <a:pt x="10" y="19"/>
                      </a:lnTo>
                      <a:lnTo>
                        <a:pt x="11" y="17"/>
                      </a:lnTo>
                      <a:lnTo>
                        <a:pt x="10" y="16"/>
                      </a:lnTo>
                      <a:lnTo>
                        <a:pt x="10" y="15"/>
                      </a:lnTo>
                      <a:lnTo>
                        <a:pt x="9" y="15"/>
                      </a:lnTo>
                      <a:lnTo>
                        <a:pt x="7" y="13"/>
                      </a:lnTo>
                      <a:lnTo>
                        <a:pt x="6" y="15"/>
                      </a:lnTo>
                      <a:lnTo>
                        <a:pt x="5" y="15"/>
                      </a:lnTo>
                      <a:lnTo>
                        <a:pt x="1" y="15"/>
                      </a:lnTo>
                      <a:lnTo>
                        <a:pt x="0" y="13"/>
                      </a:lnTo>
                      <a:lnTo>
                        <a:pt x="0" y="11"/>
                      </a:lnTo>
                      <a:lnTo>
                        <a:pt x="1" y="8"/>
                      </a:lnTo>
                      <a:lnTo>
                        <a:pt x="1" y="7"/>
                      </a:lnTo>
                      <a:lnTo>
                        <a:pt x="1" y="6"/>
                      </a:lnTo>
                      <a:lnTo>
                        <a:pt x="1" y="3"/>
                      </a:lnTo>
                      <a:lnTo>
                        <a:pt x="0" y="2"/>
                      </a:lnTo>
                      <a:lnTo>
                        <a:pt x="0" y="1"/>
                      </a:lnTo>
                      <a:lnTo>
                        <a:pt x="2" y="0"/>
                      </a:lnTo>
                      <a:lnTo>
                        <a:pt x="5" y="0"/>
                      </a:lnTo>
                      <a:lnTo>
                        <a:pt x="6" y="1"/>
                      </a:lnTo>
                      <a:lnTo>
                        <a:pt x="9" y="6"/>
                      </a:lnTo>
                      <a:lnTo>
                        <a:pt x="10" y="7"/>
                      </a:lnTo>
                      <a:lnTo>
                        <a:pt x="9" y="10"/>
                      </a:lnTo>
                      <a:lnTo>
                        <a:pt x="10" y="11"/>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6" name="Freeform 297"/>
                <p:cNvSpPr>
                  <a:spLocks/>
                </p:cNvSpPr>
                <p:nvPr/>
              </p:nvSpPr>
              <p:spPr bwMode="auto">
                <a:xfrm>
                  <a:off x="5027613" y="4151313"/>
                  <a:ext cx="33338" cy="30163"/>
                </a:xfrm>
                <a:custGeom>
                  <a:avLst/>
                  <a:gdLst>
                    <a:gd name="T0" fmla="*/ 7 w 21"/>
                    <a:gd name="T1" fmla="*/ 15 h 19"/>
                    <a:gd name="T2" fmla="*/ 9 w 21"/>
                    <a:gd name="T3" fmla="*/ 18 h 19"/>
                    <a:gd name="T4" fmla="*/ 7 w 21"/>
                    <a:gd name="T5" fmla="*/ 19 h 19"/>
                    <a:gd name="T6" fmla="*/ 6 w 21"/>
                    <a:gd name="T7" fmla="*/ 19 h 19"/>
                    <a:gd name="T8" fmla="*/ 6 w 21"/>
                    <a:gd name="T9" fmla="*/ 18 h 19"/>
                    <a:gd name="T10" fmla="*/ 6 w 21"/>
                    <a:gd name="T11" fmla="*/ 17 h 19"/>
                    <a:gd name="T12" fmla="*/ 4 w 21"/>
                    <a:gd name="T13" fmla="*/ 14 h 19"/>
                    <a:gd name="T14" fmla="*/ 2 w 21"/>
                    <a:gd name="T15" fmla="*/ 15 h 19"/>
                    <a:gd name="T16" fmla="*/ 0 w 21"/>
                    <a:gd name="T17" fmla="*/ 14 h 19"/>
                    <a:gd name="T18" fmla="*/ 0 w 21"/>
                    <a:gd name="T19" fmla="*/ 13 h 19"/>
                    <a:gd name="T20" fmla="*/ 1 w 21"/>
                    <a:gd name="T21" fmla="*/ 10 h 19"/>
                    <a:gd name="T22" fmla="*/ 5 w 21"/>
                    <a:gd name="T23" fmla="*/ 6 h 19"/>
                    <a:gd name="T24" fmla="*/ 7 w 21"/>
                    <a:gd name="T25" fmla="*/ 6 h 19"/>
                    <a:gd name="T26" fmla="*/ 11 w 21"/>
                    <a:gd name="T27" fmla="*/ 5 h 19"/>
                    <a:gd name="T28" fmla="*/ 14 w 21"/>
                    <a:gd name="T29" fmla="*/ 4 h 19"/>
                    <a:gd name="T30" fmla="*/ 21 w 21"/>
                    <a:gd name="T31" fmla="*/ 0 h 19"/>
                    <a:gd name="T32" fmla="*/ 20 w 21"/>
                    <a:gd name="T33" fmla="*/ 1 h 19"/>
                    <a:gd name="T34" fmla="*/ 20 w 21"/>
                    <a:gd name="T35" fmla="*/ 3 h 19"/>
                    <a:gd name="T36" fmla="*/ 18 w 21"/>
                    <a:gd name="T37" fmla="*/ 4 h 19"/>
                    <a:gd name="T38" fmla="*/ 15 w 21"/>
                    <a:gd name="T39" fmla="*/ 5 h 19"/>
                    <a:gd name="T40" fmla="*/ 16 w 21"/>
                    <a:gd name="T41" fmla="*/ 8 h 19"/>
                    <a:gd name="T42" fmla="*/ 15 w 21"/>
                    <a:gd name="T43" fmla="*/ 9 h 19"/>
                    <a:gd name="T44" fmla="*/ 14 w 21"/>
                    <a:gd name="T45" fmla="*/ 11 h 19"/>
                    <a:gd name="T46" fmla="*/ 12 w 21"/>
                    <a:gd name="T47" fmla="*/ 11 h 19"/>
                    <a:gd name="T48" fmla="*/ 10 w 21"/>
                    <a:gd name="T49" fmla="*/ 13 h 19"/>
                    <a:gd name="T50" fmla="*/ 7 w 21"/>
                    <a:gd name="T51" fmla="*/ 14 h 19"/>
                    <a:gd name="T52" fmla="*/ 7 w 21"/>
                    <a:gd name="T53"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 h="19">
                      <a:moveTo>
                        <a:pt x="7" y="15"/>
                      </a:moveTo>
                      <a:lnTo>
                        <a:pt x="9" y="18"/>
                      </a:lnTo>
                      <a:lnTo>
                        <a:pt x="7" y="19"/>
                      </a:lnTo>
                      <a:lnTo>
                        <a:pt x="6" y="19"/>
                      </a:lnTo>
                      <a:lnTo>
                        <a:pt x="6" y="18"/>
                      </a:lnTo>
                      <a:lnTo>
                        <a:pt x="6" y="17"/>
                      </a:lnTo>
                      <a:lnTo>
                        <a:pt x="4" y="14"/>
                      </a:lnTo>
                      <a:lnTo>
                        <a:pt x="2" y="15"/>
                      </a:lnTo>
                      <a:lnTo>
                        <a:pt x="0" y="14"/>
                      </a:lnTo>
                      <a:lnTo>
                        <a:pt x="0" y="13"/>
                      </a:lnTo>
                      <a:lnTo>
                        <a:pt x="1" y="10"/>
                      </a:lnTo>
                      <a:lnTo>
                        <a:pt x="5" y="6"/>
                      </a:lnTo>
                      <a:lnTo>
                        <a:pt x="7" y="6"/>
                      </a:lnTo>
                      <a:lnTo>
                        <a:pt x="11" y="5"/>
                      </a:lnTo>
                      <a:lnTo>
                        <a:pt x="14" y="4"/>
                      </a:lnTo>
                      <a:lnTo>
                        <a:pt x="21" y="0"/>
                      </a:lnTo>
                      <a:lnTo>
                        <a:pt x="20" y="1"/>
                      </a:lnTo>
                      <a:lnTo>
                        <a:pt x="20" y="3"/>
                      </a:lnTo>
                      <a:lnTo>
                        <a:pt x="18" y="4"/>
                      </a:lnTo>
                      <a:lnTo>
                        <a:pt x="15" y="5"/>
                      </a:lnTo>
                      <a:lnTo>
                        <a:pt x="16" y="8"/>
                      </a:lnTo>
                      <a:lnTo>
                        <a:pt x="15" y="9"/>
                      </a:lnTo>
                      <a:lnTo>
                        <a:pt x="14" y="11"/>
                      </a:lnTo>
                      <a:lnTo>
                        <a:pt x="12" y="11"/>
                      </a:lnTo>
                      <a:lnTo>
                        <a:pt x="10" y="13"/>
                      </a:lnTo>
                      <a:lnTo>
                        <a:pt x="7" y="14"/>
                      </a:lnTo>
                      <a:lnTo>
                        <a:pt x="7" y="15"/>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7" name="Freeform 298"/>
                <p:cNvSpPr>
                  <a:spLocks/>
                </p:cNvSpPr>
                <p:nvPr/>
              </p:nvSpPr>
              <p:spPr bwMode="auto">
                <a:xfrm>
                  <a:off x="7466013" y="5614988"/>
                  <a:ext cx="36513" cy="55563"/>
                </a:xfrm>
                <a:custGeom>
                  <a:avLst/>
                  <a:gdLst>
                    <a:gd name="T0" fmla="*/ 19 w 23"/>
                    <a:gd name="T1" fmla="*/ 9 h 35"/>
                    <a:gd name="T2" fmla="*/ 19 w 23"/>
                    <a:gd name="T3" fmla="*/ 11 h 35"/>
                    <a:gd name="T4" fmla="*/ 20 w 23"/>
                    <a:gd name="T5" fmla="*/ 11 h 35"/>
                    <a:gd name="T6" fmla="*/ 21 w 23"/>
                    <a:gd name="T7" fmla="*/ 12 h 35"/>
                    <a:gd name="T8" fmla="*/ 21 w 23"/>
                    <a:gd name="T9" fmla="*/ 13 h 35"/>
                    <a:gd name="T10" fmla="*/ 23 w 23"/>
                    <a:gd name="T11" fmla="*/ 17 h 35"/>
                    <a:gd name="T12" fmla="*/ 23 w 23"/>
                    <a:gd name="T13" fmla="*/ 20 h 35"/>
                    <a:gd name="T14" fmla="*/ 23 w 23"/>
                    <a:gd name="T15" fmla="*/ 18 h 35"/>
                    <a:gd name="T16" fmla="*/ 21 w 23"/>
                    <a:gd name="T17" fmla="*/ 20 h 35"/>
                    <a:gd name="T18" fmla="*/ 19 w 23"/>
                    <a:gd name="T19" fmla="*/ 30 h 35"/>
                    <a:gd name="T20" fmla="*/ 16 w 23"/>
                    <a:gd name="T21" fmla="*/ 32 h 35"/>
                    <a:gd name="T22" fmla="*/ 15 w 23"/>
                    <a:gd name="T23" fmla="*/ 34 h 35"/>
                    <a:gd name="T24" fmla="*/ 14 w 23"/>
                    <a:gd name="T25" fmla="*/ 35 h 35"/>
                    <a:gd name="T26" fmla="*/ 7 w 23"/>
                    <a:gd name="T27" fmla="*/ 32 h 35"/>
                    <a:gd name="T28" fmla="*/ 7 w 23"/>
                    <a:gd name="T29" fmla="*/ 31 h 35"/>
                    <a:gd name="T30" fmla="*/ 7 w 23"/>
                    <a:gd name="T31" fmla="*/ 30 h 35"/>
                    <a:gd name="T32" fmla="*/ 6 w 23"/>
                    <a:gd name="T33" fmla="*/ 28 h 35"/>
                    <a:gd name="T34" fmla="*/ 2 w 23"/>
                    <a:gd name="T35" fmla="*/ 28 h 35"/>
                    <a:gd name="T36" fmla="*/ 1 w 23"/>
                    <a:gd name="T37" fmla="*/ 30 h 35"/>
                    <a:gd name="T38" fmla="*/ 0 w 23"/>
                    <a:gd name="T39" fmla="*/ 30 h 35"/>
                    <a:gd name="T40" fmla="*/ 0 w 23"/>
                    <a:gd name="T41" fmla="*/ 27 h 35"/>
                    <a:gd name="T42" fmla="*/ 0 w 23"/>
                    <a:gd name="T43" fmla="*/ 26 h 35"/>
                    <a:gd name="T44" fmla="*/ 1 w 23"/>
                    <a:gd name="T45" fmla="*/ 25 h 35"/>
                    <a:gd name="T46" fmla="*/ 5 w 23"/>
                    <a:gd name="T47" fmla="*/ 21 h 35"/>
                    <a:gd name="T48" fmla="*/ 5 w 23"/>
                    <a:gd name="T49" fmla="*/ 18 h 35"/>
                    <a:gd name="T50" fmla="*/ 6 w 23"/>
                    <a:gd name="T51" fmla="*/ 17 h 35"/>
                    <a:gd name="T52" fmla="*/ 7 w 23"/>
                    <a:gd name="T53" fmla="*/ 17 h 35"/>
                    <a:gd name="T54" fmla="*/ 9 w 23"/>
                    <a:gd name="T55" fmla="*/ 18 h 35"/>
                    <a:gd name="T56" fmla="*/ 10 w 23"/>
                    <a:gd name="T57" fmla="*/ 17 h 35"/>
                    <a:gd name="T58" fmla="*/ 10 w 23"/>
                    <a:gd name="T59" fmla="*/ 14 h 35"/>
                    <a:gd name="T60" fmla="*/ 9 w 23"/>
                    <a:gd name="T61" fmla="*/ 12 h 35"/>
                    <a:gd name="T62" fmla="*/ 9 w 23"/>
                    <a:gd name="T63" fmla="*/ 11 h 35"/>
                    <a:gd name="T64" fmla="*/ 11 w 23"/>
                    <a:gd name="T65" fmla="*/ 4 h 35"/>
                    <a:gd name="T66" fmla="*/ 14 w 23"/>
                    <a:gd name="T67" fmla="*/ 2 h 35"/>
                    <a:gd name="T68" fmla="*/ 15 w 23"/>
                    <a:gd name="T69" fmla="*/ 0 h 35"/>
                    <a:gd name="T70" fmla="*/ 16 w 23"/>
                    <a:gd name="T71" fmla="*/ 2 h 35"/>
                    <a:gd name="T72" fmla="*/ 18 w 23"/>
                    <a:gd name="T73" fmla="*/ 4 h 35"/>
                    <a:gd name="T74" fmla="*/ 19 w 23"/>
                    <a:gd name="T75" fmla="*/ 6 h 35"/>
                    <a:gd name="T76" fmla="*/ 19 w 23"/>
                    <a:gd name="T77" fmla="*/ 7 h 35"/>
                    <a:gd name="T78" fmla="*/ 19 w 23"/>
                    <a:gd name="T7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 h="35">
                      <a:moveTo>
                        <a:pt x="19" y="9"/>
                      </a:moveTo>
                      <a:lnTo>
                        <a:pt x="19" y="11"/>
                      </a:lnTo>
                      <a:lnTo>
                        <a:pt x="20" y="11"/>
                      </a:lnTo>
                      <a:lnTo>
                        <a:pt x="21" y="12"/>
                      </a:lnTo>
                      <a:lnTo>
                        <a:pt x="21" y="13"/>
                      </a:lnTo>
                      <a:lnTo>
                        <a:pt x="23" y="17"/>
                      </a:lnTo>
                      <a:lnTo>
                        <a:pt x="23" y="20"/>
                      </a:lnTo>
                      <a:lnTo>
                        <a:pt x="23" y="18"/>
                      </a:lnTo>
                      <a:lnTo>
                        <a:pt x="21" y="20"/>
                      </a:lnTo>
                      <a:lnTo>
                        <a:pt x="19" y="30"/>
                      </a:lnTo>
                      <a:lnTo>
                        <a:pt x="16" y="32"/>
                      </a:lnTo>
                      <a:lnTo>
                        <a:pt x="15" y="34"/>
                      </a:lnTo>
                      <a:lnTo>
                        <a:pt x="14" y="35"/>
                      </a:lnTo>
                      <a:lnTo>
                        <a:pt x="7" y="32"/>
                      </a:lnTo>
                      <a:lnTo>
                        <a:pt x="7" y="31"/>
                      </a:lnTo>
                      <a:lnTo>
                        <a:pt x="7" y="30"/>
                      </a:lnTo>
                      <a:lnTo>
                        <a:pt x="6" y="28"/>
                      </a:lnTo>
                      <a:lnTo>
                        <a:pt x="2" y="28"/>
                      </a:lnTo>
                      <a:lnTo>
                        <a:pt x="1" y="30"/>
                      </a:lnTo>
                      <a:lnTo>
                        <a:pt x="0" y="30"/>
                      </a:lnTo>
                      <a:lnTo>
                        <a:pt x="0" y="27"/>
                      </a:lnTo>
                      <a:lnTo>
                        <a:pt x="0" y="26"/>
                      </a:lnTo>
                      <a:lnTo>
                        <a:pt x="1" y="25"/>
                      </a:lnTo>
                      <a:lnTo>
                        <a:pt x="5" y="21"/>
                      </a:lnTo>
                      <a:lnTo>
                        <a:pt x="5" y="18"/>
                      </a:lnTo>
                      <a:lnTo>
                        <a:pt x="6" y="17"/>
                      </a:lnTo>
                      <a:lnTo>
                        <a:pt x="7" y="17"/>
                      </a:lnTo>
                      <a:lnTo>
                        <a:pt x="9" y="18"/>
                      </a:lnTo>
                      <a:lnTo>
                        <a:pt x="10" y="17"/>
                      </a:lnTo>
                      <a:lnTo>
                        <a:pt x="10" y="14"/>
                      </a:lnTo>
                      <a:lnTo>
                        <a:pt x="9" y="12"/>
                      </a:lnTo>
                      <a:lnTo>
                        <a:pt x="9" y="11"/>
                      </a:lnTo>
                      <a:lnTo>
                        <a:pt x="11" y="4"/>
                      </a:lnTo>
                      <a:lnTo>
                        <a:pt x="14" y="2"/>
                      </a:lnTo>
                      <a:lnTo>
                        <a:pt x="15" y="0"/>
                      </a:lnTo>
                      <a:lnTo>
                        <a:pt x="16" y="2"/>
                      </a:lnTo>
                      <a:lnTo>
                        <a:pt x="18" y="4"/>
                      </a:lnTo>
                      <a:lnTo>
                        <a:pt x="19" y="6"/>
                      </a:lnTo>
                      <a:lnTo>
                        <a:pt x="19" y="7"/>
                      </a:lnTo>
                      <a:lnTo>
                        <a:pt x="19" y="9"/>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8" name="Freeform 299"/>
                <p:cNvSpPr>
                  <a:spLocks/>
                </p:cNvSpPr>
                <p:nvPr/>
              </p:nvSpPr>
              <p:spPr bwMode="auto">
                <a:xfrm>
                  <a:off x="4959351" y="4121150"/>
                  <a:ext cx="77788" cy="38100"/>
                </a:xfrm>
                <a:custGeom>
                  <a:avLst/>
                  <a:gdLst>
                    <a:gd name="T0" fmla="*/ 45 w 49"/>
                    <a:gd name="T1" fmla="*/ 6 h 24"/>
                    <a:gd name="T2" fmla="*/ 43 w 49"/>
                    <a:gd name="T3" fmla="*/ 6 h 24"/>
                    <a:gd name="T4" fmla="*/ 38 w 49"/>
                    <a:gd name="T5" fmla="*/ 11 h 24"/>
                    <a:gd name="T6" fmla="*/ 39 w 49"/>
                    <a:gd name="T7" fmla="*/ 14 h 24"/>
                    <a:gd name="T8" fmla="*/ 41 w 49"/>
                    <a:gd name="T9" fmla="*/ 11 h 24"/>
                    <a:gd name="T10" fmla="*/ 44 w 49"/>
                    <a:gd name="T11" fmla="*/ 13 h 24"/>
                    <a:gd name="T12" fmla="*/ 39 w 49"/>
                    <a:gd name="T13" fmla="*/ 16 h 24"/>
                    <a:gd name="T14" fmla="*/ 35 w 49"/>
                    <a:gd name="T15" fmla="*/ 18 h 24"/>
                    <a:gd name="T16" fmla="*/ 35 w 49"/>
                    <a:gd name="T17" fmla="*/ 15 h 24"/>
                    <a:gd name="T18" fmla="*/ 31 w 49"/>
                    <a:gd name="T19" fmla="*/ 14 h 24"/>
                    <a:gd name="T20" fmla="*/ 29 w 49"/>
                    <a:gd name="T21" fmla="*/ 18 h 24"/>
                    <a:gd name="T22" fmla="*/ 17 w 49"/>
                    <a:gd name="T23" fmla="*/ 18 h 24"/>
                    <a:gd name="T24" fmla="*/ 6 w 49"/>
                    <a:gd name="T25" fmla="*/ 20 h 24"/>
                    <a:gd name="T26" fmla="*/ 2 w 49"/>
                    <a:gd name="T27" fmla="*/ 24 h 24"/>
                    <a:gd name="T28" fmla="*/ 1 w 49"/>
                    <a:gd name="T29" fmla="*/ 19 h 24"/>
                    <a:gd name="T30" fmla="*/ 5 w 49"/>
                    <a:gd name="T31" fmla="*/ 16 h 24"/>
                    <a:gd name="T32" fmla="*/ 11 w 49"/>
                    <a:gd name="T33" fmla="*/ 15 h 24"/>
                    <a:gd name="T34" fmla="*/ 19 w 49"/>
                    <a:gd name="T35" fmla="*/ 14 h 24"/>
                    <a:gd name="T36" fmla="*/ 20 w 49"/>
                    <a:gd name="T37" fmla="*/ 14 h 24"/>
                    <a:gd name="T38" fmla="*/ 19 w 49"/>
                    <a:gd name="T39" fmla="*/ 11 h 24"/>
                    <a:gd name="T40" fmla="*/ 20 w 49"/>
                    <a:gd name="T41" fmla="*/ 4 h 24"/>
                    <a:gd name="T42" fmla="*/ 29 w 49"/>
                    <a:gd name="T43" fmla="*/ 2 h 24"/>
                    <a:gd name="T44" fmla="*/ 29 w 49"/>
                    <a:gd name="T45" fmla="*/ 6 h 24"/>
                    <a:gd name="T46" fmla="*/ 27 w 49"/>
                    <a:gd name="T47" fmla="*/ 9 h 24"/>
                    <a:gd name="T48" fmla="*/ 30 w 49"/>
                    <a:gd name="T49" fmla="*/ 10 h 24"/>
                    <a:gd name="T50" fmla="*/ 33 w 49"/>
                    <a:gd name="T51" fmla="*/ 6 h 24"/>
                    <a:gd name="T52" fmla="*/ 34 w 49"/>
                    <a:gd name="T53" fmla="*/ 1 h 24"/>
                    <a:gd name="T54" fmla="*/ 36 w 49"/>
                    <a:gd name="T55" fmla="*/ 4 h 24"/>
                    <a:gd name="T56" fmla="*/ 36 w 49"/>
                    <a:gd name="T57" fmla="*/ 6 h 24"/>
                    <a:gd name="T58" fmla="*/ 41 w 49"/>
                    <a:gd name="T59" fmla="*/ 5 h 24"/>
                    <a:gd name="T60" fmla="*/ 49 w 49"/>
                    <a:gd name="T61" fmla="*/ 0 h 24"/>
                    <a:gd name="T62" fmla="*/ 49 w 49"/>
                    <a:gd name="T63" fmla="*/ 4 h 24"/>
                    <a:gd name="T64" fmla="*/ 48 w 49"/>
                    <a:gd name="T65"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24">
                      <a:moveTo>
                        <a:pt x="48" y="6"/>
                      </a:moveTo>
                      <a:lnTo>
                        <a:pt x="45" y="6"/>
                      </a:lnTo>
                      <a:lnTo>
                        <a:pt x="44" y="5"/>
                      </a:lnTo>
                      <a:lnTo>
                        <a:pt x="43" y="6"/>
                      </a:lnTo>
                      <a:lnTo>
                        <a:pt x="39" y="10"/>
                      </a:lnTo>
                      <a:lnTo>
                        <a:pt x="38" y="11"/>
                      </a:lnTo>
                      <a:lnTo>
                        <a:pt x="38" y="13"/>
                      </a:lnTo>
                      <a:lnTo>
                        <a:pt x="39" y="14"/>
                      </a:lnTo>
                      <a:lnTo>
                        <a:pt x="40" y="13"/>
                      </a:lnTo>
                      <a:lnTo>
                        <a:pt x="41" y="11"/>
                      </a:lnTo>
                      <a:lnTo>
                        <a:pt x="43" y="11"/>
                      </a:lnTo>
                      <a:lnTo>
                        <a:pt x="44" y="13"/>
                      </a:lnTo>
                      <a:lnTo>
                        <a:pt x="41" y="15"/>
                      </a:lnTo>
                      <a:lnTo>
                        <a:pt x="39" y="16"/>
                      </a:lnTo>
                      <a:lnTo>
                        <a:pt x="36" y="18"/>
                      </a:lnTo>
                      <a:lnTo>
                        <a:pt x="35" y="18"/>
                      </a:lnTo>
                      <a:lnTo>
                        <a:pt x="35" y="16"/>
                      </a:lnTo>
                      <a:lnTo>
                        <a:pt x="35" y="15"/>
                      </a:lnTo>
                      <a:lnTo>
                        <a:pt x="33" y="14"/>
                      </a:lnTo>
                      <a:lnTo>
                        <a:pt x="31" y="14"/>
                      </a:lnTo>
                      <a:lnTo>
                        <a:pt x="31" y="15"/>
                      </a:lnTo>
                      <a:lnTo>
                        <a:pt x="29" y="18"/>
                      </a:lnTo>
                      <a:lnTo>
                        <a:pt x="20" y="19"/>
                      </a:lnTo>
                      <a:lnTo>
                        <a:pt x="17" y="18"/>
                      </a:lnTo>
                      <a:lnTo>
                        <a:pt x="15" y="18"/>
                      </a:lnTo>
                      <a:lnTo>
                        <a:pt x="6" y="20"/>
                      </a:lnTo>
                      <a:lnTo>
                        <a:pt x="5" y="22"/>
                      </a:lnTo>
                      <a:lnTo>
                        <a:pt x="2" y="24"/>
                      </a:lnTo>
                      <a:lnTo>
                        <a:pt x="0" y="24"/>
                      </a:lnTo>
                      <a:lnTo>
                        <a:pt x="1" y="19"/>
                      </a:lnTo>
                      <a:lnTo>
                        <a:pt x="3" y="16"/>
                      </a:lnTo>
                      <a:lnTo>
                        <a:pt x="5" y="16"/>
                      </a:lnTo>
                      <a:lnTo>
                        <a:pt x="6" y="18"/>
                      </a:lnTo>
                      <a:lnTo>
                        <a:pt x="11" y="15"/>
                      </a:lnTo>
                      <a:lnTo>
                        <a:pt x="16" y="14"/>
                      </a:lnTo>
                      <a:lnTo>
                        <a:pt x="19" y="14"/>
                      </a:lnTo>
                      <a:lnTo>
                        <a:pt x="20" y="15"/>
                      </a:lnTo>
                      <a:lnTo>
                        <a:pt x="20" y="14"/>
                      </a:lnTo>
                      <a:lnTo>
                        <a:pt x="21" y="13"/>
                      </a:lnTo>
                      <a:lnTo>
                        <a:pt x="19" y="11"/>
                      </a:lnTo>
                      <a:lnTo>
                        <a:pt x="17" y="9"/>
                      </a:lnTo>
                      <a:lnTo>
                        <a:pt x="20" y="4"/>
                      </a:lnTo>
                      <a:lnTo>
                        <a:pt x="21" y="2"/>
                      </a:lnTo>
                      <a:lnTo>
                        <a:pt x="29" y="2"/>
                      </a:lnTo>
                      <a:lnTo>
                        <a:pt x="29" y="5"/>
                      </a:lnTo>
                      <a:lnTo>
                        <a:pt x="29" y="6"/>
                      </a:lnTo>
                      <a:lnTo>
                        <a:pt x="27" y="8"/>
                      </a:lnTo>
                      <a:lnTo>
                        <a:pt x="27" y="9"/>
                      </a:lnTo>
                      <a:lnTo>
                        <a:pt x="29" y="10"/>
                      </a:lnTo>
                      <a:lnTo>
                        <a:pt x="30" y="10"/>
                      </a:lnTo>
                      <a:lnTo>
                        <a:pt x="31" y="9"/>
                      </a:lnTo>
                      <a:lnTo>
                        <a:pt x="33" y="6"/>
                      </a:lnTo>
                      <a:lnTo>
                        <a:pt x="33" y="2"/>
                      </a:lnTo>
                      <a:lnTo>
                        <a:pt x="34" y="1"/>
                      </a:lnTo>
                      <a:lnTo>
                        <a:pt x="35" y="2"/>
                      </a:lnTo>
                      <a:lnTo>
                        <a:pt x="36" y="4"/>
                      </a:lnTo>
                      <a:lnTo>
                        <a:pt x="35" y="5"/>
                      </a:lnTo>
                      <a:lnTo>
                        <a:pt x="36" y="6"/>
                      </a:lnTo>
                      <a:lnTo>
                        <a:pt x="38" y="6"/>
                      </a:lnTo>
                      <a:lnTo>
                        <a:pt x="41" y="5"/>
                      </a:lnTo>
                      <a:lnTo>
                        <a:pt x="48" y="0"/>
                      </a:lnTo>
                      <a:lnTo>
                        <a:pt x="49" y="0"/>
                      </a:lnTo>
                      <a:lnTo>
                        <a:pt x="49" y="1"/>
                      </a:lnTo>
                      <a:lnTo>
                        <a:pt x="49" y="4"/>
                      </a:lnTo>
                      <a:lnTo>
                        <a:pt x="48" y="5"/>
                      </a:lnTo>
                      <a:lnTo>
                        <a:pt x="48" y="6"/>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9" name="Freeform 300"/>
                <p:cNvSpPr>
                  <a:spLocks/>
                </p:cNvSpPr>
                <p:nvPr/>
              </p:nvSpPr>
              <p:spPr bwMode="auto">
                <a:xfrm>
                  <a:off x="4945063" y="4048125"/>
                  <a:ext cx="66675" cy="52388"/>
                </a:xfrm>
                <a:custGeom>
                  <a:avLst/>
                  <a:gdLst>
                    <a:gd name="T0" fmla="*/ 25 w 42"/>
                    <a:gd name="T1" fmla="*/ 9 h 33"/>
                    <a:gd name="T2" fmla="*/ 31 w 42"/>
                    <a:gd name="T3" fmla="*/ 9 h 33"/>
                    <a:gd name="T4" fmla="*/ 33 w 42"/>
                    <a:gd name="T5" fmla="*/ 10 h 33"/>
                    <a:gd name="T6" fmla="*/ 33 w 42"/>
                    <a:gd name="T7" fmla="*/ 12 h 33"/>
                    <a:gd name="T8" fmla="*/ 35 w 42"/>
                    <a:gd name="T9" fmla="*/ 19 h 33"/>
                    <a:gd name="T10" fmla="*/ 40 w 42"/>
                    <a:gd name="T11" fmla="*/ 21 h 33"/>
                    <a:gd name="T12" fmla="*/ 40 w 42"/>
                    <a:gd name="T13" fmla="*/ 24 h 33"/>
                    <a:gd name="T14" fmla="*/ 34 w 42"/>
                    <a:gd name="T15" fmla="*/ 31 h 33"/>
                    <a:gd name="T16" fmla="*/ 31 w 42"/>
                    <a:gd name="T17" fmla="*/ 28 h 33"/>
                    <a:gd name="T18" fmla="*/ 33 w 42"/>
                    <a:gd name="T19" fmla="*/ 26 h 33"/>
                    <a:gd name="T20" fmla="*/ 30 w 42"/>
                    <a:gd name="T21" fmla="*/ 22 h 33"/>
                    <a:gd name="T22" fmla="*/ 29 w 42"/>
                    <a:gd name="T23" fmla="*/ 18 h 33"/>
                    <a:gd name="T24" fmla="*/ 30 w 42"/>
                    <a:gd name="T25" fmla="*/ 17 h 33"/>
                    <a:gd name="T26" fmla="*/ 28 w 42"/>
                    <a:gd name="T27" fmla="*/ 14 h 33"/>
                    <a:gd name="T28" fmla="*/ 25 w 42"/>
                    <a:gd name="T29" fmla="*/ 15 h 33"/>
                    <a:gd name="T30" fmla="*/ 24 w 42"/>
                    <a:gd name="T31" fmla="*/ 19 h 33"/>
                    <a:gd name="T32" fmla="*/ 24 w 42"/>
                    <a:gd name="T33" fmla="*/ 22 h 33"/>
                    <a:gd name="T34" fmla="*/ 20 w 42"/>
                    <a:gd name="T35" fmla="*/ 31 h 33"/>
                    <a:gd name="T36" fmla="*/ 15 w 42"/>
                    <a:gd name="T37" fmla="*/ 33 h 33"/>
                    <a:gd name="T38" fmla="*/ 11 w 42"/>
                    <a:gd name="T39" fmla="*/ 23 h 33"/>
                    <a:gd name="T40" fmla="*/ 12 w 42"/>
                    <a:gd name="T41" fmla="*/ 19 h 33"/>
                    <a:gd name="T42" fmla="*/ 7 w 42"/>
                    <a:gd name="T43" fmla="*/ 18 h 33"/>
                    <a:gd name="T44" fmla="*/ 2 w 42"/>
                    <a:gd name="T45" fmla="*/ 22 h 33"/>
                    <a:gd name="T46" fmla="*/ 0 w 42"/>
                    <a:gd name="T47" fmla="*/ 22 h 33"/>
                    <a:gd name="T48" fmla="*/ 2 w 42"/>
                    <a:gd name="T49" fmla="*/ 19 h 33"/>
                    <a:gd name="T50" fmla="*/ 5 w 42"/>
                    <a:gd name="T51" fmla="*/ 17 h 33"/>
                    <a:gd name="T52" fmla="*/ 11 w 42"/>
                    <a:gd name="T53" fmla="*/ 7 h 33"/>
                    <a:gd name="T54" fmla="*/ 15 w 42"/>
                    <a:gd name="T55" fmla="*/ 1 h 33"/>
                    <a:gd name="T56" fmla="*/ 21 w 42"/>
                    <a:gd name="T57" fmla="*/ 0 h 33"/>
                    <a:gd name="T58" fmla="*/ 28 w 42"/>
                    <a:gd name="T59" fmla="*/ 3 h 33"/>
                    <a:gd name="T60" fmla="*/ 28 w 42"/>
                    <a:gd name="T61" fmla="*/ 5 h 33"/>
                    <a:gd name="T62" fmla="*/ 26 w 42"/>
                    <a:gd name="T6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 h="33">
                      <a:moveTo>
                        <a:pt x="26" y="9"/>
                      </a:moveTo>
                      <a:lnTo>
                        <a:pt x="25" y="9"/>
                      </a:lnTo>
                      <a:lnTo>
                        <a:pt x="26" y="10"/>
                      </a:lnTo>
                      <a:lnTo>
                        <a:pt x="31" y="9"/>
                      </a:lnTo>
                      <a:lnTo>
                        <a:pt x="33" y="9"/>
                      </a:lnTo>
                      <a:lnTo>
                        <a:pt x="33" y="10"/>
                      </a:lnTo>
                      <a:lnTo>
                        <a:pt x="34" y="12"/>
                      </a:lnTo>
                      <a:lnTo>
                        <a:pt x="33" y="12"/>
                      </a:lnTo>
                      <a:lnTo>
                        <a:pt x="33" y="13"/>
                      </a:lnTo>
                      <a:lnTo>
                        <a:pt x="35" y="19"/>
                      </a:lnTo>
                      <a:lnTo>
                        <a:pt x="36" y="19"/>
                      </a:lnTo>
                      <a:lnTo>
                        <a:pt x="40" y="21"/>
                      </a:lnTo>
                      <a:lnTo>
                        <a:pt x="42" y="22"/>
                      </a:lnTo>
                      <a:lnTo>
                        <a:pt x="40" y="24"/>
                      </a:lnTo>
                      <a:lnTo>
                        <a:pt x="38" y="27"/>
                      </a:lnTo>
                      <a:lnTo>
                        <a:pt x="34" y="31"/>
                      </a:lnTo>
                      <a:lnTo>
                        <a:pt x="33" y="31"/>
                      </a:lnTo>
                      <a:lnTo>
                        <a:pt x="31" y="28"/>
                      </a:lnTo>
                      <a:lnTo>
                        <a:pt x="33" y="27"/>
                      </a:lnTo>
                      <a:lnTo>
                        <a:pt x="33" y="26"/>
                      </a:lnTo>
                      <a:lnTo>
                        <a:pt x="31" y="22"/>
                      </a:lnTo>
                      <a:lnTo>
                        <a:pt x="30" y="22"/>
                      </a:lnTo>
                      <a:lnTo>
                        <a:pt x="29" y="22"/>
                      </a:lnTo>
                      <a:lnTo>
                        <a:pt x="29" y="18"/>
                      </a:lnTo>
                      <a:lnTo>
                        <a:pt x="29" y="17"/>
                      </a:lnTo>
                      <a:lnTo>
                        <a:pt x="30" y="17"/>
                      </a:lnTo>
                      <a:lnTo>
                        <a:pt x="30" y="14"/>
                      </a:lnTo>
                      <a:lnTo>
                        <a:pt x="28" y="14"/>
                      </a:lnTo>
                      <a:lnTo>
                        <a:pt x="26" y="15"/>
                      </a:lnTo>
                      <a:lnTo>
                        <a:pt x="25" y="15"/>
                      </a:lnTo>
                      <a:lnTo>
                        <a:pt x="25" y="17"/>
                      </a:lnTo>
                      <a:lnTo>
                        <a:pt x="24" y="19"/>
                      </a:lnTo>
                      <a:lnTo>
                        <a:pt x="24" y="21"/>
                      </a:lnTo>
                      <a:lnTo>
                        <a:pt x="24" y="22"/>
                      </a:lnTo>
                      <a:lnTo>
                        <a:pt x="21" y="29"/>
                      </a:lnTo>
                      <a:lnTo>
                        <a:pt x="20" y="31"/>
                      </a:lnTo>
                      <a:lnTo>
                        <a:pt x="19" y="32"/>
                      </a:lnTo>
                      <a:lnTo>
                        <a:pt x="15" y="33"/>
                      </a:lnTo>
                      <a:lnTo>
                        <a:pt x="11" y="26"/>
                      </a:lnTo>
                      <a:lnTo>
                        <a:pt x="11" y="23"/>
                      </a:lnTo>
                      <a:lnTo>
                        <a:pt x="11" y="21"/>
                      </a:lnTo>
                      <a:lnTo>
                        <a:pt x="12" y="19"/>
                      </a:lnTo>
                      <a:lnTo>
                        <a:pt x="9" y="18"/>
                      </a:lnTo>
                      <a:lnTo>
                        <a:pt x="7" y="18"/>
                      </a:lnTo>
                      <a:lnTo>
                        <a:pt x="6" y="19"/>
                      </a:lnTo>
                      <a:lnTo>
                        <a:pt x="2" y="22"/>
                      </a:lnTo>
                      <a:lnTo>
                        <a:pt x="1" y="22"/>
                      </a:lnTo>
                      <a:lnTo>
                        <a:pt x="0" y="22"/>
                      </a:lnTo>
                      <a:lnTo>
                        <a:pt x="1" y="21"/>
                      </a:lnTo>
                      <a:lnTo>
                        <a:pt x="2" y="19"/>
                      </a:lnTo>
                      <a:lnTo>
                        <a:pt x="3" y="18"/>
                      </a:lnTo>
                      <a:lnTo>
                        <a:pt x="5" y="17"/>
                      </a:lnTo>
                      <a:lnTo>
                        <a:pt x="5" y="14"/>
                      </a:lnTo>
                      <a:lnTo>
                        <a:pt x="11" y="7"/>
                      </a:lnTo>
                      <a:lnTo>
                        <a:pt x="12" y="3"/>
                      </a:lnTo>
                      <a:lnTo>
                        <a:pt x="15" y="1"/>
                      </a:lnTo>
                      <a:lnTo>
                        <a:pt x="20" y="0"/>
                      </a:lnTo>
                      <a:lnTo>
                        <a:pt x="21" y="0"/>
                      </a:lnTo>
                      <a:lnTo>
                        <a:pt x="26" y="1"/>
                      </a:lnTo>
                      <a:lnTo>
                        <a:pt x="28" y="3"/>
                      </a:lnTo>
                      <a:lnTo>
                        <a:pt x="28" y="4"/>
                      </a:lnTo>
                      <a:lnTo>
                        <a:pt x="28" y="5"/>
                      </a:lnTo>
                      <a:lnTo>
                        <a:pt x="28" y="7"/>
                      </a:lnTo>
                      <a:lnTo>
                        <a:pt x="26" y="9"/>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0" name="Freeform 301"/>
                <p:cNvSpPr>
                  <a:spLocks/>
                </p:cNvSpPr>
                <p:nvPr/>
              </p:nvSpPr>
              <p:spPr bwMode="auto">
                <a:xfrm>
                  <a:off x="7459663" y="5581650"/>
                  <a:ext cx="23813" cy="53975"/>
                </a:xfrm>
                <a:custGeom>
                  <a:avLst/>
                  <a:gdLst>
                    <a:gd name="T0" fmla="*/ 6 w 15"/>
                    <a:gd name="T1" fmla="*/ 27 h 34"/>
                    <a:gd name="T2" fmla="*/ 1 w 15"/>
                    <a:gd name="T3" fmla="*/ 34 h 34"/>
                    <a:gd name="T4" fmla="*/ 0 w 15"/>
                    <a:gd name="T5" fmla="*/ 29 h 34"/>
                    <a:gd name="T6" fmla="*/ 0 w 15"/>
                    <a:gd name="T7" fmla="*/ 25 h 34"/>
                    <a:gd name="T8" fmla="*/ 0 w 15"/>
                    <a:gd name="T9" fmla="*/ 24 h 34"/>
                    <a:gd name="T10" fmla="*/ 1 w 15"/>
                    <a:gd name="T11" fmla="*/ 16 h 34"/>
                    <a:gd name="T12" fmla="*/ 1 w 15"/>
                    <a:gd name="T13" fmla="*/ 14 h 34"/>
                    <a:gd name="T14" fmla="*/ 5 w 15"/>
                    <a:gd name="T15" fmla="*/ 6 h 34"/>
                    <a:gd name="T16" fmla="*/ 8 w 15"/>
                    <a:gd name="T17" fmla="*/ 0 h 34"/>
                    <a:gd name="T18" fmla="*/ 9 w 15"/>
                    <a:gd name="T19" fmla="*/ 0 h 34"/>
                    <a:gd name="T20" fmla="*/ 10 w 15"/>
                    <a:gd name="T21" fmla="*/ 2 h 34"/>
                    <a:gd name="T22" fmla="*/ 10 w 15"/>
                    <a:gd name="T23" fmla="*/ 4 h 34"/>
                    <a:gd name="T24" fmla="*/ 11 w 15"/>
                    <a:gd name="T25" fmla="*/ 6 h 34"/>
                    <a:gd name="T26" fmla="*/ 13 w 15"/>
                    <a:gd name="T27" fmla="*/ 11 h 34"/>
                    <a:gd name="T28" fmla="*/ 14 w 15"/>
                    <a:gd name="T29" fmla="*/ 14 h 34"/>
                    <a:gd name="T30" fmla="*/ 15 w 15"/>
                    <a:gd name="T31" fmla="*/ 15 h 34"/>
                    <a:gd name="T32" fmla="*/ 15 w 15"/>
                    <a:gd name="T33" fmla="*/ 18 h 34"/>
                    <a:gd name="T34" fmla="*/ 14 w 15"/>
                    <a:gd name="T35" fmla="*/ 19 h 34"/>
                    <a:gd name="T36" fmla="*/ 11 w 15"/>
                    <a:gd name="T37" fmla="*/ 19 h 34"/>
                    <a:gd name="T38" fmla="*/ 9 w 15"/>
                    <a:gd name="T39" fmla="*/ 25 h 34"/>
                    <a:gd name="T40" fmla="*/ 6 w 15"/>
                    <a:gd name="T41"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34">
                      <a:moveTo>
                        <a:pt x="6" y="27"/>
                      </a:moveTo>
                      <a:lnTo>
                        <a:pt x="1" y="34"/>
                      </a:lnTo>
                      <a:lnTo>
                        <a:pt x="0" y="29"/>
                      </a:lnTo>
                      <a:lnTo>
                        <a:pt x="0" y="25"/>
                      </a:lnTo>
                      <a:lnTo>
                        <a:pt x="0" y="24"/>
                      </a:lnTo>
                      <a:lnTo>
                        <a:pt x="1" y="16"/>
                      </a:lnTo>
                      <a:lnTo>
                        <a:pt x="1" y="14"/>
                      </a:lnTo>
                      <a:lnTo>
                        <a:pt x="5" y="6"/>
                      </a:lnTo>
                      <a:lnTo>
                        <a:pt x="8" y="0"/>
                      </a:lnTo>
                      <a:lnTo>
                        <a:pt x="9" y="0"/>
                      </a:lnTo>
                      <a:lnTo>
                        <a:pt x="10" y="2"/>
                      </a:lnTo>
                      <a:lnTo>
                        <a:pt x="10" y="4"/>
                      </a:lnTo>
                      <a:lnTo>
                        <a:pt x="11" y="6"/>
                      </a:lnTo>
                      <a:lnTo>
                        <a:pt x="13" y="11"/>
                      </a:lnTo>
                      <a:lnTo>
                        <a:pt x="14" y="14"/>
                      </a:lnTo>
                      <a:lnTo>
                        <a:pt x="15" y="15"/>
                      </a:lnTo>
                      <a:lnTo>
                        <a:pt x="15" y="18"/>
                      </a:lnTo>
                      <a:lnTo>
                        <a:pt x="14" y="19"/>
                      </a:lnTo>
                      <a:lnTo>
                        <a:pt x="11" y="19"/>
                      </a:lnTo>
                      <a:lnTo>
                        <a:pt x="9" y="25"/>
                      </a:lnTo>
                      <a:lnTo>
                        <a:pt x="6" y="27"/>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1" name="Freeform 302"/>
                <p:cNvSpPr>
                  <a:spLocks/>
                </p:cNvSpPr>
                <p:nvPr/>
              </p:nvSpPr>
              <p:spPr bwMode="auto">
                <a:xfrm>
                  <a:off x="5014913" y="4070350"/>
                  <a:ext cx="22225" cy="22225"/>
                </a:xfrm>
                <a:custGeom>
                  <a:avLst/>
                  <a:gdLst>
                    <a:gd name="T0" fmla="*/ 14 w 14"/>
                    <a:gd name="T1" fmla="*/ 8 h 14"/>
                    <a:gd name="T2" fmla="*/ 9 w 14"/>
                    <a:gd name="T3" fmla="*/ 13 h 14"/>
                    <a:gd name="T4" fmla="*/ 8 w 14"/>
                    <a:gd name="T5" fmla="*/ 13 h 14"/>
                    <a:gd name="T6" fmla="*/ 8 w 14"/>
                    <a:gd name="T7" fmla="*/ 14 h 14"/>
                    <a:gd name="T8" fmla="*/ 8 w 14"/>
                    <a:gd name="T9" fmla="*/ 13 h 14"/>
                    <a:gd name="T10" fmla="*/ 6 w 14"/>
                    <a:gd name="T11" fmla="*/ 10 h 14"/>
                    <a:gd name="T12" fmla="*/ 3 w 14"/>
                    <a:gd name="T13" fmla="*/ 7 h 14"/>
                    <a:gd name="T14" fmla="*/ 1 w 14"/>
                    <a:gd name="T15" fmla="*/ 5 h 14"/>
                    <a:gd name="T16" fmla="*/ 0 w 14"/>
                    <a:gd name="T17" fmla="*/ 5 h 14"/>
                    <a:gd name="T18" fmla="*/ 0 w 14"/>
                    <a:gd name="T19" fmla="*/ 3 h 14"/>
                    <a:gd name="T20" fmla="*/ 1 w 14"/>
                    <a:gd name="T21" fmla="*/ 1 h 14"/>
                    <a:gd name="T22" fmla="*/ 4 w 14"/>
                    <a:gd name="T23" fmla="*/ 0 h 14"/>
                    <a:gd name="T24" fmla="*/ 8 w 14"/>
                    <a:gd name="T25" fmla="*/ 1 h 14"/>
                    <a:gd name="T26" fmla="*/ 9 w 14"/>
                    <a:gd name="T27" fmla="*/ 1 h 14"/>
                    <a:gd name="T28" fmla="*/ 10 w 14"/>
                    <a:gd name="T29" fmla="*/ 3 h 14"/>
                    <a:gd name="T30" fmla="*/ 10 w 14"/>
                    <a:gd name="T31" fmla="*/ 4 h 14"/>
                    <a:gd name="T32" fmla="*/ 14 w 14"/>
                    <a:gd name="T33"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14">
                      <a:moveTo>
                        <a:pt x="14" y="8"/>
                      </a:moveTo>
                      <a:lnTo>
                        <a:pt x="9" y="13"/>
                      </a:lnTo>
                      <a:lnTo>
                        <a:pt x="8" y="13"/>
                      </a:lnTo>
                      <a:lnTo>
                        <a:pt x="8" y="14"/>
                      </a:lnTo>
                      <a:lnTo>
                        <a:pt x="8" y="13"/>
                      </a:lnTo>
                      <a:lnTo>
                        <a:pt x="6" y="10"/>
                      </a:lnTo>
                      <a:lnTo>
                        <a:pt x="3" y="7"/>
                      </a:lnTo>
                      <a:lnTo>
                        <a:pt x="1" y="5"/>
                      </a:lnTo>
                      <a:lnTo>
                        <a:pt x="0" y="5"/>
                      </a:lnTo>
                      <a:lnTo>
                        <a:pt x="0" y="3"/>
                      </a:lnTo>
                      <a:lnTo>
                        <a:pt x="1" y="1"/>
                      </a:lnTo>
                      <a:lnTo>
                        <a:pt x="4" y="0"/>
                      </a:lnTo>
                      <a:lnTo>
                        <a:pt x="8" y="1"/>
                      </a:lnTo>
                      <a:lnTo>
                        <a:pt x="9" y="1"/>
                      </a:lnTo>
                      <a:lnTo>
                        <a:pt x="10" y="3"/>
                      </a:lnTo>
                      <a:lnTo>
                        <a:pt x="10" y="4"/>
                      </a:lnTo>
                      <a:lnTo>
                        <a:pt x="14" y="8"/>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2" name="Freeform 303"/>
                <p:cNvSpPr>
                  <a:spLocks/>
                </p:cNvSpPr>
                <p:nvPr/>
              </p:nvSpPr>
              <p:spPr bwMode="auto">
                <a:xfrm>
                  <a:off x="7291388" y="5483225"/>
                  <a:ext cx="55563" cy="60325"/>
                </a:xfrm>
                <a:custGeom>
                  <a:avLst/>
                  <a:gdLst>
                    <a:gd name="T0" fmla="*/ 35 w 35"/>
                    <a:gd name="T1" fmla="*/ 15 h 38"/>
                    <a:gd name="T2" fmla="*/ 34 w 35"/>
                    <a:gd name="T3" fmla="*/ 17 h 38"/>
                    <a:gd name="T4" fmla="*/ 31 w 35"/>
                    <a:gd name="T5" fmla="*/ 19 h 38"/>
                    <a:gd name="T6" fmla="*/ 27 w 35"/>
                    <a:gd name="T7" fmla="*/ 21 h 38"/>
                    <a:gd name="T8" fmla="*/ 27 w 35"/>
                    <a:gd name="T9" fmla="*/ 20 h 38"/>
                    <a:gd name="T10" fmla="*/ 26 w 35"/>
                    <a:gd name="T11" fmla="*/ 19 h 38"/>
                    <a:gd name="T12" fmla="*/ 26 w 35"/>
                    <a:gd name="T13" fmla="*/ 17 h 38"/>
                    <a:gd name="T14" fmla="*/ 23 w 35"/>
                    <a:gd name="T15" fmla="*/ 17 h 38"/>
                    <a:gd name="T16" fmla="*/ 20 w 35"/>
                    <a:gd name="T17" fmla="*/ 20 h 38"/>
                    <a:gd name="T18" fmla="*/ 20 w 35"/>
                    <a:gd name="T19" fmla="*/ 21 h 38"/>
                    <a:gd name="T20" fmla="*/ 22 w 35"/>
                    <a:gd name="T21" fmla="*/ 23 h 38"/>
                    <a:gd name="T22" fmla="*/ 22 w 35"/>
                    <a:gd name="T23" fmla="*/ 24 h 38"/>
                    <a:gd name="T24" fmla="*/ 22 w 35"/>
                    <a:gd name="T25" fmla="*/ 25 h 38"/>
                    <a:gd name="T26" fmla="*/ 21 w 35"/>
                    <a:gd name="T27" fmla="*/ 26 h 38"/>
                    <a:gd name="T28" fmla="*/ 20 w 35"/>
                    <a:gd name="T29" fmla="*/ 26 h 38"/>
                    <a:gd name="T30" fmla="*/ 18 w 35"/>
                    <a:gd name="T31" fmla="*/ 26 h 38"/>
                    <a:gd name="T32" fmla="*/ 14 w 35"/>
                    <a:gd name="T33" fmla="*/ 26 h 38"/>
                    <a:gd name="T34" fmla="*/ 8 w 35"/>
                    <a:gd name="T35" fmla="*/ 29 h 38"/>
                    <a:gd name="T36" fmla="*/ 6 w 35"/>
                    <a:gd name="T37" fmla="*/ 31 h 38"/>
                    <a:gd name="T38" fmla="*/ 4 w 35"/>
                    <a:gd name="T39" fmla="*/ 34 h 38"/>
                    <a:gd name="T40" fmla="*/ 3 w 35"/>
                    <a:gd name="T41" fmla="*/ 36 h 38"/>
                    <a:gd name="T42" fmla="*/ 2 w 35"/>
                    <a:gd name="T43" fmla="*/ 38 h 38"/>
                    <a:gd name="T44" fmla="*/ 2 w 35"/>
                    <a:gd name="T45" fmla="*/ 36 h 38"/>
                    <a:gd name="T46" fmla="*/ 2 w 35"/>
                    <a:gd name="T47" fmla="*/ 35 h 38"/>
                    <a:gd name="T48" fmla="*/ 0 w 35"/>
                    <a:gd name="T49" fmla="*/ 29 h 38"/>
                    <a:gd name="T50" fmla="*/ 0 w 35"/>
                    <a:gd name="T51" fmla="*/ 28 h 38"/>
                    <a:gd name="T52" fmla="*/ 2 w 35"/>
                    <a:gd name="T53" fmla="*/ 26 h 38"/>
                    <a:gd name="T54" fmla="*/ 3 w 35"/>
                    <a:gd name="T55" fmla="*/ 26 h 38"/>
                    <a:gd name="T56" fmla="*/ 6 w 35"/>
                    <a:gd name="T57" fmla="*/ 25 h 38"/>
                    <a:gd name="T58" fmla="*/ 7 w 35"/>
                    <a:gd name="T59" fmla="*/ 24 h 38"/>
                    <a:gd name="T60" fmla="*/ 9 w 35"/>
                    <a:gd name="T61" fmla="*/ 20 h 38"/>
                    <a:gd name="T62" fmla="*/ 9 w 35"/>
                    <a:gd name="T63" fmla="*/ 16 h 38"/>
                    <a:gd name="T64" fmla="*/ 6 w 35"/>
                    <a:gd name="T65" fmla="*/ 9 h 38"/>
                    <a:gd name="T66" fmla="*/ 4 w 35"/>
                    <a:gd name="T67" fmla="*/ 9 h 38"/>
                    <a:gd name="T68" fmla="*/ 2 w 35"/>
                    <a:gd name="T69" fmla="*/ 10 h 38"/>
                    <a:gd name="T70" fmla="*/ 8 w 35"/>
                    <a:gd name="T71" fmla="*/ 2 h 38"/>
                    <a:gd name="T72" fmla="*/ 8 w 35"/>
                    <a:gd name="T73" fmla="*/ 1 h 38"/>
                    <a:gd name="T74" fmla="*/ 11 w 35"/>
                    <a:gd name="T75" fmla="*/ 0 h 38"/>
                    <a:gd name="T76" fmla="*/ 17 w 35"/>
                    <a:gd name="T77" fmla="*/ 3 h 38"/>
                    <a:gd name="T78" fmla="*/ 18 w 35"/>
                    <a:gd name="T79" fmla="*/ 6 h 38"/>
                    <a:gd name="T80" fmla="*/ 16 w 35"/>
                    <a:gd name="T81" fmla="*/ 10 h 38"/>
                    <a:gd name="T82" fmla="*/ 14 w 35"/>
                    <a:gd name="T83" fmla="*/ 10 h 38"/>
                    <a:gd name="T84" fmla="*/ 13 w 35"/>
                    <a:gd name="T85" fmla="*/ 10 h 38"/>
                    <a:gd name="T86" fmla="*/ 11 w 35"/>
                    <a:gd name="T87" fmla="*/ 12 h 38"/>
                    <a:gd name="T88" fmla="*/ 11 w 35"/>
                    <a:gd name="T89" fmla="*/ 14 h 38"/>
                    <a:gd name="T90" fmla="*/ 12 w 35"/>
                    <a:gd name="T91" fmla="*/ 14 h 38"/>
                    <a:gd name="T92" fmla="*/ 16 w 35"/>
                    <a:gd name="T93" fmla="*/ 14 h 38"/>
                    <a:gd name="T94" fmla="*/ 18 w 35"/>
                    <a:gd name="T95" fmla="*/ 12 h 38"/>
                    <a:gd name="T96" fmla="*/ 18 w 35"/>
                    <a:gd name="T97" fmla="*/ 11 h 38"/>
                    <a:gd name="T98" fmla="*/ 21 w 35"/>
                    <a:gd name="T99" fmla="*/ 9 h 38"/>
                    <a:gd name="T100" fmla="*/ 22 w 35"/>
                    <a:gd name="T101" fmla="*/ 11 h 38"/>
                    <a:gd name="T102" fmla="*/ 25 w 35"/>
                    <a:gd name="T103" fmla="*/ 12 h 38"/>
                    <a:gd name="T104" fmla="*/ 25 w 35"/>
                    <a:gd name="T105" fmla="*/ 10 h 38"/>
                    <a:gd name="T106" fmla="*/ 27 w 35"/>
                    <a:gd name="T107" fmla="*/ 9 h 38"/>
                    <a:gd name="T108" fmla="*/ 27 w 35"/>
                    <a:gd name="T109" fmla="*/ 7 h 38"/>
                    <a:gd name="T110" fmla="*/ 30 w 35"/>
                    <a:gd name="T111" fmla="*/ 7 h 38"/>
                    <a:gd name="T112" fmla="*/ 34 w 35"/>
                    <a:gd name="T113" fmla="*/ 9 h 38"/>
                    <a:gd name="T114" fmla="*/ 35 w 35"/>
                    <a:gd name="T115" fmla="*/ 12 h 38"/>
                    <a:gd name="T116" fmla="*/ 35 w 35"/>
                    <a:gd name="T117" fmla="*/ 14 h 38"/>
                    <a:gd name="T118" fmla="*/ 35 w 35"/>
                    <a:gd name="T119" fmla="*/ 1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 h="38">
                      <a:moveTo>
                        <a:pt x="35" y="15"/>
                      </a:moveTo>
                      <a:lnTo>
                        <a:pt x="34" y="17"/>
                      </a:lnTo>
                      <a:lnTo>
                        <a:pt x="31" y="19"/>
                      </a:lnTo>
                      <a:lnTo>
                        <a:pt x="27" y="21"/>
                      </a:lnTo>
                      <a:lnTo>
                        <a:pt x="27" y="20"/>
                      </a:lnTo>
                      <a:lnTo>
                        <a:pt x="26" y="19"/>
                      </a:lnTo>
                      <a:lnTo>
                        <a:pt x="26" y="17"/>
                      </a:lnTo>
                      <a:lnTo>
                        <a:pt x="23" y="17"/>
                      </a:lnTo>
                      <a:lnTo>
                        <a:pt x="20" y="20"/>
                      </a:lnTo>
                      <a:lnTo>
                        <a:pt x="20" y="21"/>
                      </a:lnTo>
                      <a:lnTo>
                        <a:pt x="22" y="23"/>
                      </a:lnTo>
                      <a:lnTo>
                        <a:pt x="22" y="24"/>
                      </a:lnTo>
                      <a:lnTo>
                        <a:pt x="22" y="25"/>
                      </a:lnTo>
                      <a:lnTo>
                        <a:pt x="21" y="26"/>
                      </a:lnTo>
                      <a:lnTo>
                        <a:pt x="20" y="26"/>
                      </a:lnTo>
                      <a:lnTo>
                        <a:pt x="18" y="26"/>
                      </a:lnTo>
                      <a:lnTo>
                        <a:pt x="14" y="26"/>
                      </a:lnTo>
                      <a:lnTo>
                        <a:pt x="8" y="29"/>
                      </a:lnTo>
                      <a:lnTo>
                        <a:pt x="6" y="31"/>
                      </a:lnTo>
                      <a:lnTo>
                        <a:pt x="4" y="34"/>
                      </a:lnTo>
                      <a:lnTo>
                        <a:pt x="3" y="36"/>
                      </a:lnTo>
                      <a:lnTo>
                        <a:pt x="2" y="38"/>
                      </a:lnTo>
                      <a:lnTo>
                        <a:pt x="2" y="36"/>
                      </a:lnTo>
                      <a:lnTo>
                        <a:pt x="2" y="35"/>
                      </a:lnTo>
                      <a:lnTo>
                        <a:pt x="0" y="29"/>
                      </a:lnTo>
                      <a:lnTo>
                        <a:pt x="0" y="28"/>
                      </a:lnTo>
                      <a:lnTo>
                        <a:pt x="2" y="26"/>
                      </a:lnTo>
                      <a:lnTo>
                        <a:pt x="3" y="26"/>
                      </a:lnTo>
                      <a:lnTo>
                        <a:pt x="6" y="25"/>
                      </a:lnTo>
                      <a:lnTo>
                        <a:pt x="7" y="24"/>
                      </a:lnTo>
                      <a:lnTo>
                        <a:pt x="9" y="20"/>
                      </a:lnTo>
                      <a:lnTo>
                        <a:pt x="9" y="16"/>
                      </a:lnTo>
                      <a:lnTo>
                        <a:pt x="6" y="9"/>
                      </a:lnTo>
                      <a:lnTo>
                        <a:pt x="4" y="9"/>
                      </a:lnTo>
                      <a:lnTo>
                        <a:pt x="2" y="10"/>
                      </a:lnTo>
                      <a:lnTo>
                        <a:pt x="8" y="2"/>
                      </a:lnTo>
                      <a:lnTo>
                        <a:pt x="8" y="1"/>
                      </a:lnTo>
                      <a:lnTo>
                        <a:pt x="11" y="0"/>
                      </a:lnTo>
                      <a:lnTo>
                        <a:pt x="17" y="3"/>
                      </a:lnTo>
                      <a:lnTo>
                        <a:pt x="18" y="6"/>
                      </a:lnTo>
                      <a:lnTo>
                        <a:pt x="16" y="10"/>
                      </a:lnTo>
                      <a:lnTo>
                        <a:pt x="14" y="10"/>
                      </a:lnTo>
                      <a:lnTo>
                        <a:pt x="13" y="10"/>
                      </a:lnTo>
                      <a:lnTo>
                        <a:pt x="11" y="12"/>
                      </a:lnTo>
                      <a:lnTo>
                        <a:pt x="11" y="14"/>
                      </a:lnTo>
                      <a:lnTo>
                        <a:pt x="12" y="14"/>
                      </a:lnTo>
                      <a:lnTo>
                        <a:pt x="16" y="14"/>
                      </a:lnTo>
                      <a:lnTo>
                        <a:pt x="18" y="12"/>
                      </a:lnTo>
                      <a:lnTo>
                        <a:pt x="18" y="11"/>
                      </a:lnTo>
                      <a:lnTo>
                        <a:pt x="21" y="9"/>
                      </a:lnTo>
                      <a:lnTo>
                        <a:pt x="22" y="11"/>
                      </a:lnTo>
                      <a:lnTo>
                        <a:pt x="25" y="12"/>
                      </a:lnTo>
                      <a:lnTo>
                        <a:pt x="25" y="10"/>
                      </a:lnTo>
                      <a:lnTo>
                        <a:pt x="27" y="9"/>
                      </a:lnTo>
                      <a:lnTo>
                        <a:pt x="27" y="7"/>
                      </a:lnTo>
                      <a:lnTo>
                        <a:pt x="30" y="7"/>
                      </a:lnTo>
                      <a:lnTo>
                        <a:pt x="34" y="9"/>
                      </a:lnTo>
                      <a:lnTo>
                        <a:pt x="35" y="12"/>
                      </a:lnTo>
                      <a:lnTo>
                        <a:pt x="35" y="14"/>
                      </a:lnTo>
                      <a:lnTo>
                        <a:pt x="35" y="15"/>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3" name="Freeform 304"/>
                <p:cNvSpPr>
                  <a:spLocks/>
                </p:cNvSpPr>
                <p:nvPr/>
              </p:nvSpPr>
              <p:spPr bwMode="auto">
                <a:xfrm>
                  <a:off x="5419726" y="4305300"/>
                  <a:ext cx="28575" cy="22225"/>
                </a:xfrm>
                <a:custGeom>
                  <a:avLst/>
                  <a:gdLst>
                    <a:gd name="T0" fmla="*/ 9 w 18"/>
                    <a:gd name="T1" fmla="*/ 12 h 14"/>
                    <a:gd name="T2" fmla="*/ 7 w 18"/>
                    <a:gd name="T3" fmla="*/ 14 h 14"/>
                    <a:gd name="T4" fmla="*/ 6 w 18"/>
                    <a:gd name="T5" fmla="*/ 14 h 14"/>
                    <a:gd name="T6" fmla="*/ 4 w 18"/>
                    <a:gd name="T7" fmla="*/ 10 h 14"/>
                    <a:gd name="T8" fmla="*/ 0 w 18"/>
                    <a:gd name="T9" fmla="*/ 8 h 14"/>
                    <a:gd name="T10" fmla="*/ 0 w 18"/>
                    <a:gd name="T11" fmla="*/ 7 h 14"/>
                    <a:gd name="T12" fmla="*/ 3 w 18"/>
                    <a:gd name="T13" fmla="*/ 2 h 14"/>
                    <a:gd name="T14" fmla="*/ 4 w 18"/>
                    <a:gd name="T15" fmla="*/ 2 h 14"/>
                    <a:gd name="T16" fmla="*/ 9 w 18"/>
                    <a:gd name="T17" fmla="*/ 2 h 14"/>
                    <a:gd name="T18" fmla="*/ 13 w 18"/>
                    <a:gd name="T19" fmla="*/ 0 h 14"/>
                    <a:gd name="T20" fmla="*/ 16 w 18"/>
                    <a:gd name="T21" fmla="*/ 0 h 14"/>
                    <a:gd name="T22" fmla="*/ 18 w 18"/>
                    <a:gd name="T23" fmla="*/ 1 h 14"/>
                    <a:gd name="T24" fmla="*/ 18 w 18"/>
                    <a:gd name="T25" fmla="*/ 2 h 14"/>
                    <a:gd name="T26" fmla="*/ 17 w 18"/>
                    <a:gd name="T27" fmla="*/ 3 h 14"/>
                    <a:gd name="T28" fmla="*/ 13 w 18"/>
                    <a:gd name="T29" fmla="*/ 6 h 14"/>
                    <a:gd name="T30" fmla="*/ 12 w 18"/>
                    <a:gd name="T31" fmla="*/ 11 h 14"/>
                    <a:gd name="T32" fmla="*/ 9 w 18"/>
                    <a:gd name="T33"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4">
                      <a:moveTo>
                        <a:pt x="9" y="12"/>
                      </a:moveTo>
                      <a:lnTo>
                        <a:pt x="7" y="14"/>
                      </a:lnTo>
                      <a:lnTo>
                        <a:pt x="6" y="14"/>
                      </a:lnTo>
                      <a:lnTo>
                        <a:pt x="4" y="10"/>
                      </a:lnTo>
                      <a:lnTo>
                        <a:pt x="0" y="8"/>
                      </a:lnTo>
                      <a:lnTo>
                        <a:pt x="0" y="7"/>
                      </a:lnTo>
                      <a:lnTo>
                        <a:pt x="3" y="2"/>
                      </a:lnTo>
                      <a:lnTo>
                        <a:pt x="4" y="2"/>
                      </a:lnTo>
                      <a:lnTo>
                        <a:pt x="9" y="2"/>
                      </a:lnTo>
                      <a:lnTo>
                        <a:pt x="13" y="0"/>
                      </a:lnTo>
                      <a:lnTo>
                        <a:pt x="16" y="0"/>
                      </a:lnTo>
                      <a:lnTo>
                        <a:pt x="18" y="1"/>
                      </a:lnTo>
                      <a:lnTo>
                        <a:pt x="18" y="2"/>
                      </a:lnTo>
                      <a:lnTo>
                        <a:pt x="17" y="3"/>
                      </a:lnTo>
                      <a:lnTo>
                        <a:pt x="13" y="6"/>
                      </a:lnTo>
                      <a:lnTo>
                        <a:pt x="12" y="11"/>
                      </a:lnTo>
                      <a:lnTo>
                        <a:pt x="9" y="12"/>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4" name="Freeform 305"/>
                <p:cNvSpPr>
                  <a:spLocks/>
                </p:cNvSpPr>
                <p:nvPr/>
              </p:nvSpPr>
              <p:spPr bwMode="auto">
                <a:xfrm>
                  <a:off x="7272338" y="5395913"/>
                  <a:ext cx="25400" cy="20638"/>
                </a:xfrm>
                <a:custGeom>
                  <a:avLst/>
                  <a:gdLst>
                    <a:gd name="T0" fmla="*/ 5 w 16"/>
                    <a:gd name="T1" fmla="*/ 0 h 13"/>
                    <a:gd name="T2" fmla="*/ 5 w 16"/>
                    <a:gd name="T3" fmla="*/ 1 h 13"/>
                    <a:gd name="T4" fmla="*/ 7 w 16"/>
                    <a:gd name="T5" fmla="*/ 3 h 13"/>
                    <a:gd name="T6" fmla="*/ 7 w 16"/>
                    <a:gd name="T7" fmla="*/ 4 h 13"/>
                    <a:gd name="T8" fmla="*/ 10 w 16"/>
                    <a:gd name="T9" fmla="*/ 5 h 13"/>
                    <a:gd name="T10" fmla="*/ 14 w 16"/>
                    <a:gd name="T11" fmla="*/ 5 h 13"/>
                    <a:gd name="T12" fmla="*/ 15 w 16"/>
                    <a:gd name="T13" fmla="*/ 6 h 13"/>
                    <a:gd name="T14" fmla="*/ 16 w 16"/>
                    <a:gd name="T15" fmla="*/ 6 h 13"/>
                    <a:gd name="T16" fmla="*/ 16 w 16"/>
                    <a:gd name="T17" fmla="*/ 8 h 13"/>
                    <a:gd name="T18" fmla="*/ 15 w 16"/>
                    <a:gd name="T19" fmla="*/ 9 h 13"/>
                    <a:gd name="T20" fmla="*/ 14 w 16"/>
                    <a:gd name="T21" fmla="*/ 9 h 13"/>
                    <a:gd name="T22" fmla="*/ 12 w 16"/>
                    <a:gd name="T23" fmla="*/ 9 h 13"/>
                    <a:gd name="T24" fmla="*/ 10 w 16"/>
                    <a:gd name="T25" fmla="*/ 9 h 13"/>
                    <a:gd name="T26" fmla="*/ 7 w 16"/>
                    <a:gd name="T27" fmla="*/ 10 h 13"/>
                    <a:gd name="T28" fmla="*/ 6 w 16"/>
                    <a:gd name="T29" fmla="*/ 10 h 13"/>
                    <a:gd name="T30" fmla="*/ 4 w 16"/>
                    <a:gd name="T31" fmla="*/ 13 h 13"/>
                    <a:gd name="T32" fmla="*/ 2 w 16"/>
                    <a:gd name="T33" fmla="*/ 13 h 13"/>
                    <a:gd name="T34" fmla="*/ 1 w 16"/>
                    <a:gd name="T35" fmla="*/ 10 h 13"/>
                    <a:gd name="T36" fmla="*/ 0 w 16"/>
                    <a:gd name="T37" fmla="*/ 9 h 13"/>
                    <a:gd name="T38" fmla="*/ 2 w 16"/>
                    <a:gd name="T39" fmla="*/ 4 h 13"/>
                    <a:gd name="T40" fmla="*/ 5 w 16"/>
                    <a:gd name="T4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13">
                      <a:moveTo>
                        <a:pt x="5" y="0"/>
                      </a:moveTo>
                      <a:lnTo>
                        <a:pt x="5" y="1"/>
                      </a:lnTo>
                      <a:lnTo>
                        <a:pt x="7" y="3"/>
                      </a:lnTo>
                      <a:lnTo>
                        <a:pt x="7" y="4"/>
                      </a:lnTo>
                      <a:lnTo>
                        <a:pt x="10" y="5"/>
                      </a:lnTo>
                      <a:lnTo>
                        <a:pt x="14" y="5"/>
                      </a:lnTo>
                      <a:lnTo>
                        <a:pt x="15" y="6"/>
                      </a:lnTo>
                      <a:lnTo>
                        <a:pt x="16" y="6"/>
                      </a:lnTo>
                      <a:lnTo>
                        <a:pt x="16" y="8"/>
                      </a:lnTo>
                      <a:lnTo>
                        <a:pt x="15" y="9"/>
                      </a:lnTo>
                      <a:lnTo>
                        <a:pt x="14" y="9"/>
                      </a:lnTo>
                      <a:lnTo>
                        <a:pt x="12" y="9"/>
                      </a:lnTo>
                      <a:lnTo>
                        <a:pt x="10" y="9"/>
                      </a:lnTo>
                      <a:lnTo>
                        <a:pt x="7" y="10"/>
                      </a:lnTo>
                      <a:lnTo>
                        <a:pt x="6" y="10"/>
                      </a:lnTo>
                      <a:lnTo>
                        <a:pt x="4" y="13"/>
                      </a:lnTo>
                      <a:lnTo>
                        <a:pt x="2" y="13"/>
                      </a:lnTo>
                      <a:lnTo>
                        <a:pt x="1" y="10"/>
                      </a:lnTo>
                      <a:lnTo>
                        <a:pt x="0" y="9"/>
                      </a:lnTo>
                      <a:lnTo>
                        <a:pt x="2" y="4"/>
                      </a:lnTo>
                      <a:lnTo>
                        <a:pt x="5" y="0"/>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5" name="Freeform 306"/>
                <p:cNvSpPr>
                  <a:spLocks/>
                </p:cNvSpPr>
                <p:nvPr/>
              </p:nvSpPr>
              <p:spPr bwMode="auto">
                <a:xfrm>
                  <a:off x="7312026" y="5413375"/>
                  <a:ext cx="12700" cy="17463"/>
                </a:xfrm>
                <a:custGeom>
                  <a:avLst/>
                  <a:gdLst>
                    <a:gd name="T0" fmla="*/ 3 w 8"/>
                    <a:gd name="T1" fmla="*/ 11 h 11"/>
                    <a:gd name="T2" fmla="*/ 1 w 8"/>
                    <a:gd name="T3" fmla="*/ 9 h 11"/>
                    <a:gd name="T4" fmla="*/ 0 w 8"/>
                    <a:gd name="T5" fmla="*/ 9 h 11"/>
                    <a:gd name="T6" fmla="*/ 0 w 8"/>
                    <a:gd name="T7" fmla="*/ 7 h 11"/>
                    <a:gd name="T8" fmla="*/ 0 w 8"/>
                    <a:gd name="T9" fmla="*/ 6 h 11"/>
                    <a:gd name="T10" fmla="*/ 0 w 8"/>
                    <a:gd name="T11" fmla="*/ 3 h 11"/>
                    <a:gd name="T12" fmla="*/ 1 w 8"/>
                    <a:gd name="T13" fmla="*/ 2 h 11"/>
                    <a:gd name="T14" fmla="*/ 1 w 8"/>
                    <a:gd name="T15" fmla="*/ 0 h 11"/>
                    <a:gd name="T16" fmla="*/ 3 w 8"/>
                    <a:gd name="T17" fmla="*/ 0 h 11"/>
                    <a:gd name="T18" fmla="*/ 5 w 8"/>
                    <a:gd name="T19" fmla="*/ 0 h 11"/>
                    <a:gd name="T20" fmla="*/ 7 w 8"/>
                    <a:gd name="T21" fmla="*/ 0 h 11"/>
                    <a:gd name="T22" fmla="*/ 8 w 8"/>
                    <a:gd name="T23" fmla="*/ 2 h 11"/>
                    <a:gd name="T24" fmla="*/ 7 w 8"/>
                    <a:gd name="T25" fmla="*/ 4 h 11"/>
                    <a:gd name="T26" fmla="*/ 7 w 8"/>
                    <a:gd name="T27" fmla="*/ 6 h 11"/>
                    <a:gd name="T28" fmla="*/ 7 w 8"/>
                    <a:gd name="T29" fmla="*/ 7 h 11"/>
                    <a:gd name="T30" fmla="*/ 5 w 8"/>
                    <a:gd name="T31" fmla="*/ 8 h 11"/>
                    <a:gd name="T32" fmla="*/ 3 w 8"/>
                    <a:gd name="T3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11">
                      <a:moveTo>
                        <a:pt x="3" y="11"/>
                      </a:moveTo>
                      <a:lnTo>
                        <a:pt x="1" y="9"/>
                      </a:lnTo>
                      <a:lnTo>
                        <a:pt x="0" y="9"/>
                      </a:lnTo>
                      <a:lnTo>
                        <a:pt x="0" y="7"/>
                      </a:lnTo>
                      <a:lnTo>
                        <a:pt x="0" y="6"/>
                      </a:lnTo>
                      <a:lnTo>
                        <a:pt x="0" y="3"/>
                      </a:lnTo>
                      <a:lnTo>
                        <a:pt x="1" y="2"/>
                      </a:lnTo>
                      <a:lnTo>
                        <a:pt x="1" y="0"/>
                      </a:lnTo>
                      <a:lnTo>
                        <a:pt x="3" y="0"/>
                      </a:lnTo>
                      <a:lnTo>
                        <a:pt x="5" y="0"/>
                      </a:lnTo>
                      <a:lnTo>
                        <a:pt x="7" y="0"/>
                      </a:lnTo>
                      <a:lnTo>
                        <a:pt x="8" y="2"/>
                      </a:lnTo>
                      <a:lnTo>
                        <a:pt x="7" y="4"/>
                      </a:lnTo>
                      <a:lnTo>
                        <a:pt x="7" y="6"/>
                      </a:lnTo>
                      <a:lnTo>
                        <a:pt x="7" y="7"/>
                      </a:lnTo>
                      <a:lnTo>
                        <a:pt x="5" y="8"/>
                      </a:lnTo>
                      <a:lnTo>
                        <a:pt x="3" y="11"/>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6" name="Freeform 307"/>
                <p:cNvSpPr>
                  <a:spLocks/>
                </p:cNvSpPr>
                <p:nvPr/>
              </p:nvSpPr>
              <p:spPr bwMode="auto">
                <a:xfrm>
                  <a:off x="7308851" y="5356225"/>
                  <a:ext cx="141288" cy="339725"/>
                </a:xfrm>
                <a:custGeom>
                  <a:avLst/>
                  <a:gdLst>
                    <a:gd name="T0" fmla="*/ 66 w 89"/>
                    <a:gd name="T1" fmla="*/ 11 h 214"/>
                    <a:gd name="T2" fmla="*/ 66 w 89"/>
                    <a:gd name="T3" fmla="*/ 34 h 214"/>
                    <a:gd name="T4" fmla="*/ 73 w 89"/>
                    <a:gd name="T5" fmla="*/ 53 h 214"/>
                    <a:gd name="T6" fmla="*/ 82 w 89"/>
                    <a:gd name="T7" fmla="*/ 83 h 214"/>
                    <a:gd name="T8" fmla="*/ 82 w 89"/>
                    <a:gd name="T9" fmla="*/ 103 h 214"/>
                    <a:gd name="T10" fmla="*/ 85 w 89"/>
                    <a:gd name="T11" fmla="*/ 122 h 214"/>
                    <a:gd name="T12" fmla="*/ 83 w 89"/>
                    <a:gd name="T13" fmla="*/ 128 h 214"/>
                    <a:gd name="T14" fmla="*/ 78 w 89"/>
                    <a:gd name="T15" fmla="*/ 128 h 214"/>
                    <a:gd name="T16" fmla="*/ 67 w 89"/>
                    <a:gd name="T17" fmla="*/ 127 h 214"/>
                    <a:gd name="T18" fmla="*/ 82 w 89"/>
                    <a:gd name="T19" fmla="*/ 141 h 214"/>
                    <a:gd name="T20" fmla="*/ 81 w 89"/>
                    <a:gd name="T21" fmla="*/ 153 h 214"/>
                    <a:gd name="T22" fmla="*/ 78 w 89"/>
                    <a:gd name="T23" fmla="*/ 160 h 214"/>
                    <a:gd name="T24" fmla="*/ 86 w 89"/>
                    <a:gd name="T25" fmla="*/ 153 h 214"/>
                    <a:gd name="T26" fmla="*/ 81 w 89"/>
                    <a:gd name="T27" fmla="*/ 166 h 214"/>
                    <a:gd name="T28" fmla="*/ 72 w 89"/>
                    <a:gd name="T29" fmla="*/ 177 h 214"/>
                    <a:gd name="T30" fmla="*/ 72 w 89"/>
                    <a:gd name="T31" fmla="*/ 180 h 214"/>
                    <a:gd name="T32" fmla="*/ 71 w 89"/>
                    <a:gd name="T33" fmla="*/ 200 h 214"/>
                    <a:gd name="T34" fmla="*/ 61 w 89"/>
                    <a:gd name="T35" fmla="*/ 214 h 214"/>
                    <a:gd name="T36" fmla="*/ 47 w 89"/>
                    <a:gd name="T37" fmla="*/ 205 h 214"/>
                    <a:gd name="T38" fmla="*/ 50 w 89"/>
                    <a:gd name="T39" fmla="*/ 193 h 214"/>
                    <a:gd name="T40" fmla="*/ 38 w 89"/>
                    <a:gd name="T41" fmla="*/ 171 h 214"/>
                    <a:gd name="T42" fmla="*/ 48 w 89"/>
                    <a:gd name="T43" fmla="*/ 157 h 214"/>
                    <a:gd name="T44" fmla="*/ 44 w 89"/>
                    <a:gd name="T45" fmla="*/ 156 h 214"/>
                    <a:gd name="T46" fmla="*/ 48 w 89"/>
                    <a:gd name="T47" fmla="*/ 147 h 214"/>
                    <a:gd name="T48" fmla="*/ 38 w 89"/>
                    <a:gd name="T49" fmla="*/ 151 h 214"/>
                    <a:gd name="T50" fmla="*/ 28 w 89"/>
                    <a:gd name="T51" fmla="*/ 162 h 214"/>
                    <a:gd name="T52" fmla="*/ 29 w 89"/>
                    <a:gd name="T53" fmla="*/ 150 h 214"/>
                    <a:gd name="T54" fmla="*/ 28 w 89"/>
                    <a:gd name="T55" fmla="*/ 136 h 214"/>
                    <a:gd name="T56" fmla="*/ 20 w 89"/>
                    <a:gd name="T57" fmla="*/ 137 h 214"/>
                    <a:gd name="T58" fmla="*/ 17 w 89"/>
                    <a:gd name="T59" fmla="*/ 155 h 214"/>
                    <a:gd name="T60" fmla="*/ 23 w 89"/>
                    <a:gd name="T61" fmla="*/ 177 h 214"/>
                    <a:gd name="T62" fmla="*/ 29 w 89"/>
                    <a:gd name="T63" fmla="*/ 171 h 214"/>
                    <a:gd name="T64" fmla="*/ 26 w 89"/>
                    <a:gd name="T65" fmla="*/ 194 h 214"/>
                    <a:gd name="T66" fmla="*/ 25 w 89"/>
                    <a:gd name="T67" fmla="*/ 184 h 214"/>
                    <a:gd name="T68" fmla="*/ 21 w 89"/>
                    <a:gd name="T69" fmla="*/ 202 h 214"/>
                    <a:gd name="T70" fmla="*/ 12 w 89"/>
                    <a:gd name="T71" fmla="*/ 190 h 214"/>
                    <a:gd name="T72" fmla="*/ 7 w 89"/>
                    <a:gd name="T73" fmla="*/ 165 h 214"/>
                    <a:gd name="T74" fmla="*/ 6 w 89"/>
                    <a:gd name="T75" fmla="*/ 150 h 214"/>
                    <a:gd name="T76" fmla="*/ 14 w 89"/>
                    <a:gd name="T77" fmla="*/ 144 h 214"/>
                    <a:gd name="T78" fmla="*/ 14 w 89"/>
                    <a:gd name="T79" fmla="*/ 133 h 214"/>
                    <a:gd name="T80" fmla="*/ 6 w 89"/>
                    <a:gd name="T81" fmla="*/ 128 h 214"/>
                    <a:gd name="T82" fmla="*/ 0 w 89"/>
                    <a:gd name="T83" fmla="*/ 124 h 214"/>
                    <a:gd name="T84" fmla="*/ 6 w 89"/>
                    <a:gd name="T85" fmla="*/ 113 h 214"/>
                    <a:gd name="T86" fmla="*/ 12 w 89"/>
                    <a:gd name="T87" fmla="*/ 120 h 214"/>
                    <a:gd name="T88" fmla="*/ 15 w 89"/>
                    <a:gd name="T89" fmla="*/ 115 h 214"/>
                    <a:gd name="T90" fmla="*/ 28 w 89"/>
                    <a:gd name="T91" fmla="*/ 111 h 214"/>
                    <a:gd name="T92" fmla="*/ 33 w 89"/>
                    <a:gd name="T93" fmla="*/ 95 h 214"/>
                    <a:gd name="T94" fmla="*/ 20 w 89"/>
                    <a:gd name="T95" fmla="*/ 78 h 214"/>
                    <a:gd name="T96" fmla="*/ 23 w 89"/>
                    <a:gd name="T97" fmla="*/ 64 h 214"/>
                    <a:gd name="T98" fmla="*/ 17 w 89"/>
                    <a:gd name="T99" fmla="*/ 71 h 214"/>
                    <a:gd name="T100" fmla="*/ 12 w 89"/>
                    <a:gd name="T101" fmla="*/ 57 h 214"/>
                    <a:gd name="T102" fmla="*/ 33 w 89"/>
                    <a:gd name="T103" fmla="*/ 64 h 214"/>
                    <a:gd name="T104" fmla="*/ 34 w 89"/>
                    <a:gd name="T105" fmla="*/ 55 h 214"/>
                    <a:gd name="T106" fmla="*/ 17 w 89"/>
                    <a:gd name="T107" fmla="*/ 44 h 214"/>
                    <a:gd name="T108" fmla="*/ 16 w 89"/>
                    <a:gd name="T109" fmla="*/ 34 h 214"/>
                    <a:gd name="T110" fmla="*/ 38 w 89"/>
                    <a:gd name="T111" fmla="*/ 21 h 214"/>
                    <a:gd name="T112" fmla="*/ 40 w 89"/>
                    <a:gd name="T113" fmla="*/ 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214">
                      <a:moveTo>
                        <a:pt x="45" y="0"/>
                      </a:moveTo>
                      <a:lnTo>
                        <a:pt x="53" y="6"/>
                      </a:lnTo>
                      <a:lnTo>
                        <a:pt x="58" y="8"/>
                      </a:lnTo>
                      <a:lnTo>
                        <a:pt x="61" y="10"/>
                      </a:lnTo>
                      <a:lnTo>
                        <a:pt x="63" y="11"/>
                      </a:lnTo>
                      <a:lnTo>
                        <a:pt x="66" y="11"/>
                      </a:lnTo>
                      <a:lnTo>
                        <a:pt x="67" y="14"/>
                      </a:lnTo>
                      <a:lnTo>
                        <a:pt x="68" y="22"/>
                      </a:lnTo>
                      <a:lnTo>
                        <a:pt x="70" y="24"/>
                      </a:lnTo>
                      <a:lnTo>
                        <a:pt x="70" y="25"/>
                      </a:lnTo>
                      <a:lnTo>
                        <a:pt x="68" y="31"/>
                      </a:lnTo>
                      <a:lnTo>
                        <a:pt x="66" y="34"/>
                      </a:lnTo>
                      <a:lnTo>
                        <a:pt x="66" y="35"/>
                      </a:lnTo>
                      <a:lnTo>
                        <a:pt x="64" y="36"/>
                      </a:lnTo>
                      <a:lnTo>
                        <a:pt x="64" y="38"/>
                      </a:lnTo>
                      <a:lnTo>
                        <a:pt x="68" y="50"/>
                      </a:lnTo>
                      <a:lnTo>
                        <a:pt x="70" y="52"/>
                      </a:lnTo>
                      <a:lnTo>
                        <a:pt x="73" y="53"/>
                      </a:lnTo>
                      <a:lnTo>
                        <a:pt x="80" y="69"/>
                      </a:lnTo>
                      <a:lnTo>
                        <a:pt x="81" y="71"/>
                      </a:lnTo>
                      <a:lnTo>
                        <a:pt x="80" y="72"/>
                      </a:lnTo>
                      <a:lnTo>
                        <a:pt x="81" y="75"/>
                      </a:lnTo>
                      <a:lnTo>
                        <a:pt x="82" y="80"/>
                      </a:lnTo>
                      <a:lnTo>
                        <a:pt x="82" y="83"/>
                      </a:lnTo>
                      <a:lnTo>
                        <a:pt x="83" y="89"/>
                      </a:lnTo>
                      <a:lnTo>
                        <a:pt x="80" y="99"/>
                      </a:lnTo>
                      <a:lnTo>
                        <a:pt x="78" y="100"/>
                      </a:lnTo>
                      <a:lnTo>
                        <a:pt x="80" y="101"/>
                      </a:lnTo>
                      <a:lnTo>
                        <a:pt x="81" y="103"/>
                      </a:lnTo>
                      <a:lnTo>
                        <a:pt x="82" y="103"/>
                      </a:lnTo>
                      <a:lnTo>
                        <a:pt x="83" y="103"/>
                      </a:lnTo>
                      <a:lnTo>
                        <a:pt x="83" y="105"/>
                      </a:lnTo>
                      <a:lnTo>
                        <a:pt x="82" y="111"/>
                      </a:lnTo>
                      <a:lnTo>
                        <a:pt x="82" y="114"/>
                      </a:lnTo>
                      <a:lnTo>
                        <a:pt x="82" y="118"/>
                      </a:lnTo>
                      <a:lnTo>
                        <a:pt x="85" y="122"/>
                      </a:lnTo>
                      <a:lnTo>
                        <a:pt x="87" y="124"/>
                      </a:lnTo>
                      <a:lnTo>
                        <a:pt x="89" y="129"/>
                      </a:lnTo>
                      <a:lnTo>
                        <a:pt x="87" y="130"/>
                      </a:lnTo>
                      <a:lnTo>
                        <a:pt x="86" y="132"/>
                      </a:lnTo>
                      <a:lnTo>
                        <a:pt x="86" y="130"/>
                      </a:lnTo>
                      <a:lnTo>
                        <a:pt x="83" y="128"/>
                      </a:lnTo>
                      <a:lnTo>
                        <a:pt x="83" y="127"/>
                      </a:lnTo>
                      <a:lnTo>
                        <a:pt x="83" y="124"/>
                      </a:lnTo>
                      <a:lnTo>
                        <a:pt x="80" y="120"/>
                      </a:lnTo>
                      <a:lnTo>
                        <a:pt x="78" y="122"/>
                      </a:lnTo>
                      <a:lnTo>
                        <a:pt x="78" y="125"/>
                      </a:lnTo>
                      <a:lnTo>
                        <a:pt x="78" y="128"/>
                      </a:lnTo>
                      <a:lnTo>
                        <a:pt x="78" y="129"/>
                      </a:lnTo>
                      <a:lnTo>
                        <a:pt x="77" y="129"/>
                      </a:lnTo>
                      <a:lnTo>
                        <a:pt x="71" y="127"/>
                      </a:lnTo>
                      <a:lnTo>
                        <a:pt x="67" y="127"/>
                      </a:lnTo>
                      <a:lnTo>
                        <a:pt x="66" y="127"/>
                      </a:lnTo>
                      <a:lnTo>
                        <a:pt x="67" y="127"/>
                      </a:lnTo>
                      <a:lnTo>
                        <a:pt x="67" y="128"/>
                      </a:lnTo>
                      <a:lnTo>
                        <a:pt x="71" y="130"/>
                      </a:lnTo>
                      <a:lnTo>
                        <a:pt x="78" y="132"/>
                      </a:lnTo>
                      <a:lnTo>
                        <a:pt x="80" y="133"/>
                      </a:lnTo>
                      <a:lnTo>
                        <a:pt x="80" y="138"/>
                      </a:lnTo>
                      <a:lnTo>
                        <a:pt x="82" y="141"/>
                      </a:lnTo>
                      <a:lnTo>
                        <a:pt x="81" y="144"/>
                      </a:lnTo>
                      <a:lnTo>
                        <a:pt x="81" y="150"/>
                      </a:lnTo>
                      <a:lnTo>
                        <a:pt x="81" y="151"/>
                      </a:lnTo>
                      <a:lnTo>
                        <a:pt x="82" y="151"/>
                      </a:lnTo>
                      <a:lnTo>
                        <a:pt x="82" y="152"/>
                      </a:lnTo>
                      <a:lnTo>
                        <a:pt x="81" y="153"/>
                      </a:lnTo>
                      <a:lnTo>
                        <a:pt x="78" y="155"/>
                      </a:lnTo>
                      <a:lnTo>
                        <a:pt x="77" y="155"/>
                      </a:lnTo>
                      <a:lnTo>
                        <a:pt x="73" y="152"/>
                      </a:lnTo>
                      <a:lnTo>
                        <a:pt x="73" y="155"/>
                      </a:lnTo>
                      <a:lnTo>
                        <a:pt x="77" y="158"/>
                      </a:lnTo>
                      <a:lnTo>
                        <a:pt x="78" y="160"/>
                      </a:lnTo>
                      <a:lnTo>
                        <a:pt x="80" y="160"/>
                      </a:lnTo>
                      <a:lnTo>
                        <a:pt x="81" y="158"/>
                      </a:lnTo>
                      <a:lnTo>
                        <a:pt x="82" y="157"/>
                      </a:lnTo>
                      <a:lnTo>
                        <a:pt x="82" y="156"/>
                      </a:lnTo>
                      <a:lnTo>
                        <a:pt x="83" y="155"/>
                      </a:lnTo>
                      <a:lnTo>
                        <a:pt x="86" y="153"/>
                      </a:lnTo>
                      <a:lnTo>
                        <a:pt x="87" y="155"/>
                      </a:lnTo>
                      <a:lnTo>
                        <a:pt x="87" y="156"/>
                      </a:lnTo>
                      <a:lnTo>
                        <a:pt x="86" y="161"/>
                      </a:lnTo>
                      <a:lnTo>
                        <a:pt x="85" y="165"/>
                      </a:lnTo>
                      <a:lnTo>
                        <a:pt x="83" y="166"/>
                      </a:lnTo>
                      <a:lnTo>
                        <a:pt x="81" y="166"/>
                      </a:lnTo>
                      <a:lnTo>
                        <a:pt x="80" y="167"/>
                      </a:lnTo>
                      <a:lnTo>
                        <a:pt x="78" y="169"/>
                      </a:lnTo>
                      <a:lnTo>
                        <a:pt x="78" y="170"/>
                      </a:lnTo>
                      <a:lnTo>
                        <a:pt x="80" y="170"/>
                      </a:lnTo>
                      <a:lnTo>
                        <a:pt x="77" y="174"/>
                      </a:lnTo>
                      <a:lnTo>
                        <a:pt x="72" y="177"/>
                      </a:lnTo>
                      <a:lnTo>
                        <a:pt x="67" y="177"/>
                      </a:lnTo>
                      <a:lnTo>
                        <a:pt x="66" y="177"/>
                      </a:lnTo>
                      <a:lnTo>
                        <a:pt x="64" y="177"/>
                      </a:lnTo>
                      <a:lnTo>
                        <a:pt x="63" y="180"/>
                      </a:lnTo>
                      <a:lnTo>
                        <a:pt x="67" y="181"/>
                      </a:lnTo>
                      <a:lnTo>
                        <a:pt x="72" y="180"/>
                      </a:lnTo>
                      <a:lnTo>
                        <a:pt x="75" y="179"/>
                      </a:lnTo>
                      <a:lnTo>
                        <a:pt x="76" y="179"/>
                      </a:lnTo>
                      <a:lnTo>
                        <a:pt x="77" y="180"/>
                      </a:lnTo>
                      <a:lnTo>
                        <a:pt x="78" y="181"/>
                      </a:lnTo>
                      <a:lnTo>
                        <a:pt x="70" y="200"/>
                      </a:lnTo>
                      <a:lnTo>
                        <a:pt x="71" y="200"/>
                      </a:lnTo>
                      <a:lnTo>
                        <a:pt x="71" y="202"/>
                      </a:lnTo>
                      <a:lnTo>
                        <a:pt x="70" y="205"/>
                      </a:lnTo>
                      <a:lnTo>
                        <a:pt x="68" y="207"/>
                      </a:lnTo>
                      <a:lnTo>
                        <a:pt x="63" y="212"/>
                      </a:lnTo>
                      <a:lnTo>
                        <a:pt x="62" y="214"/>
                      </a:lnTo>
                      <a:lnTo>
                        <a:pt x="61" y="214"/>
                      </a:lnTo>
                      <a:lnTo>
                        <a:pt x="53" y="213"/>
                      </a:lnTo>
                      <a:lnTo>
                        <a:pt x="52" y="212"/>
                      </a:lnTo>
                      <a:lnTo>
                        <a:pt x="52" y="211"/>
                      </a:lnTo>
                      <a:lnTo>
                        <a:pt x="50" y="209"/>
                      </a:lnTo>
                      <a:lnTo>
                        <a:pt x="48" y="205"/>
                      </a:lnTo>
                      <a:lnTo>
                        <a:pt x="47" y="205"/>
                      </a:lnTo>
                      <a:lnTo>
                        <a:pt x="47" y="207"/>
                      </a:lnTo>
                      <a:lnTo>
                        <a:pt x="44" y="205"/>
                      </a:lnTo>
                      <a:lnTo>
                        <a:pt x="47" y="194"/>
                      </a:lnTo>
                      <a:lnTo>
                        <a:pt x="48" y="194"/>
                      </a:lnTo>
                      <a:lnTo>
                        <a:pt x="49" y="193"/>
                      </a:lnTo>
                      <a:lnTo>
                        <a:pt x="50" y="193"/>
                      </a:lnTo>
                      <a:lnTo>
                        <a:pt x="49" y="183"/>
                      </a:lnTo>
                      <a:lnTo>
                        <a:pt x="43" y="183"/>
                      </a:lnTo>
                      <a:lnTo>
                        <a:pt x="39" y="176"/>
                      </a:lnTo>
                      <a:lnTo>
                        <a:pt x="39" y="175"/>
                      </a:lnTo>
                      <a:lnTo>
                        <a:pt x="38" y="172"/>
                      </a:lnTo>
                      <a:lnTo>
                        <a:pt x="38" y="171"/>
                      </a:lnTo>
                      <a:lnTo>
                        <a:pt x="38" y="170"/>
                      </a:lnTo>
                      <a:lnTo>
                        <a:pt x="39" y="169"/>
                      </a:lnTo>
                      <a:lnTo>
                        <a:pt x="40" y="170"/>
                      </a:lnTo>
                      <a:lnTo>
                        <a:pt x="42" y="170"/>
                      </a:lnTo>
                      <a:lnTo>
                        <a:pt x="48" y="160"/>
                      </a:lnTo>
                      <a:lnTo>
                        <a:pt x="48" y="157"/>
                      </a:lnTo>
                      <a:lnTo>
                        <a:pt x="45" y="157"/>
                      </a:lnTo>
                      <a:lnTo>
                        <a:pt x="42" y="161"/>
                      </a:lnTo>
                      <a:lnTo>
                        <a:pt x="42" y="162"/>
                      </a:lnTo>
                      <a:lnTo>
                        <a:pt x="40" y="162"/>
                      </a:lnTo>
                      <a:lnTo>
                        <a:pt x="42" y="160"/>
                      </a:lnTo>
                      <a:lnTo>
                        <a:pt x="44" y="156"/>
                      </a:lnTo>
                      <a:lnTo>
                        <a:pt x="47" y="153"/>
                      </a:lnTo>
                      <a:lnTo>
                        <a:pt x="47" y="152"/>
                      </a:lnTo>
                      <a:lnTo>
                        <a:pt x="48" y="152"/>
                      </a:lnTo>
                      <a:lnTo>
                        <a:pt x="49" y="151"/>
                      </a:lnTo>
                      <a:lnTo>
                        <a:pt x="48" y="148"/>
                      </a:lnTo>
                      <a:lnTo>
                        <a:pt x="48" y="147"/>
                      </a:lnTo>
                      <a:lnTo>
                        <a:pt x="47" y="148"/>
                      </a:lnTo>
                      <a:lnTo>
                        <a:pt x="47" y="150"/>
                      </a:lnTo>
                      <a:lnTo>
                        <a:pt x="45" y="151"/>
                      </a:lnTo>
                      <a:lnTo>
                        <a:pt x="43" y="152"/>
                      </a:lnTo>
                      <a:lnTo>
                        <a:pt x="40" y="151"/>
                      </a:lnTo>
                      <a:lnTo>
                        <a:pt x="38" y="151"/>
                      </a:lnTo>
                      <a:lnTo>
                        <a:pt x="38" y="155"/>
                      </a:lnTo>
                      <a:lnTo>
                        <a:pt x="36" y="161"/>
                      </a:lnTo>
                      <a:lnTo>
                        <a:pt x="36" y="163"/>
                      </a:lnTo>
                      <a:lnTo>
                        <a:pt x="35" y="163"/>
                      </a:lnTo>
                      <a:lnTo>
                        <a:pt x="31" y="165"/>
                      </a:lnTo>
                      <a:lnTo>
                        <a:pt x="28" y="162"/>
                      </a:lnTo>
                      <a:lnTo>
                        <a:pt x="25" y="160"/>
                      </a:lnTo>
                      <a:lnTo>
                        <a:pt x="24" y="156"/>
                      </a:lnTo>
                      <a:lnTo>
                        <a:pt x="24" y="155"/>
                      </a:lnTo>
                      <a:lnTo>
                        <a:pt x="24" y="152"/>
                      </a:lnTo>
                      <a:lnTo>
                        <a:pt x="25" y="152"/>
                      </a:lnTo>
                      <a:lnTo>
                        <a:pt x="29" y="150"/>
                      </a:lnTo>
                      <a:lnTo>
                        <a:pt x="30" y="148"/>
                      </a:lnTo>
                      <a:lnTo>
                        <a:pt x="30" y="147"/>
                      </a:lnTo>
                      <a:lnTo>
                        <a:pt x="30" y="143"/>
                      </a:lnTo>
                      <a:lnTo>
                        <a:pt x="30" y="138"/>
                      </a:lnTo>
                      <a:lnTo>
                        <a:pt x="30" y="137"/>
                      </a:lnTo>
                      <a:lnTo>
                        <a:pt x="28" y="136"/>
                      </a:lnTo>
                      <a:lnTo>
                        <a:pt x="25" y="137"/>
                      </a:lnTo>
                      <a:lnTo>
                        <a:pt x="25" y="133"/>
                      </a:lnTo>
                      <a:lnTo>
                        <a:pt x="25" y="130"/>
                      </a:lnTo>
                      <a:lnTo>
                        <a:pt x="23" y="128"/>
                      </a:lnTo>
                      <a:lnTo>
                        <a:pt x="21" y="128"/>
                      </a:lnTo>
                      <a:lnTo>
                        <a:pt x="20" y="137"/>
                      </a:lnTo>
                      <a:lnTo>
                        <a:pt x="21" y="144"/>
                      </a:lnTo>
                      <a:lnTo>
                        <a:pt x="20" y="151"/>
                      </a:lnTo>
                      <a:lnTo>
                        <a:pt x="20" y="152"/>
                      </a:lnTo>
                      <a:lnTo>
                        <a:pt x="19" y="152"/>
                      </a:lnTo>
                      <a:lnTo>
                        <a:pt x="17" y="153"/>
                      </a:lnTo>
                      <a:lnTo>
                        <a:pt x="17" y="155"/>
                      </a:lnTo>
                      <a:lnTo>
                        <a:pt x="20" y="157"/>
                      </a:lnTo>
                      <a:lnTo>
                        <a:pt x="19" y="169"/>
                      </a:lnTo>
                      <a:lnTo>
                        <a:pt x="17" y="170"/>
                      </a:lnTo>
                      <a:lnTo>
                        <a:pt x="19" y="172"/>
                      </a:lnTo>
                      <a:lnTo>
                        <a:pt x="20" y="176"/>
                      </a:lnTo>
                      <a:lnTo>
                        <a:pt x="23" y="177"/>
                      </a:lnTo>
                      <a:lnTo>
                        <a:pt x="24" y="175"/>
                      </a:lnTo>
                      <a:lnTo>
                        <a:pt x="24" y="174"/>
                      </a:lnTo>
                      <a:lnTo>
                        <a:pt x="24" y="172"/>
                      </a:lnTo>
                      <a:lnTo>
                        <a:pt x="24" y="171"/>
                      </a:lnTo>
                      <a:lnTo>
                        <a:pt x="25" y="171"/>
                      </a:lnTo>
                      <a:lnTo>
                        <a:pt x="29" y="171"/>
                      </a:lnTo>
                      <a:lnTo>
                        <a:pt x="33" y="177"/>
                      </a:lnTo>
                      <a:lnTo>
                        <a:pt x="33" y="180"/>
                      </a:lnTo>
                      <a:lnTo>
                        <a:pt x="30" y="189"/>
                      </a:lnTo>
                      <a:lnTo>
                        <a:pt x="29" y="191"/>
                      </a:lnTo>
                      <a:lnTo>
                        <a:pt x="29" y="193"/>
                      </a:lnTo>
                      <a:lnTo>
                        <a:pt x="26" y="194"/>
                      </a:lnTo>
                      <a:lnTo>
                        <a:pt x="25" y="191"/>
                      </a:lnTo>
                      <a:lnTo>
                        <a:pt x="25" y="190"/>
                      </a:lnTo>
                      <a:lnTo>
                        <a:pt x="25" y="188"/>
                      </a:lnTo>
                      <a:lnTo>
                        <a:pt x="25" y="186"/>
                      </a:lnTo>
                      <a:lnTo>
                        <a:pt x="25" y="185"/>
                      </a:lnTo>
                      <a:lnTo>
                        <a:pt x="25" y="184"/>
                      </a:lnTo>
                      <a:lnTo>
                        <a:pt x="23" y="184"/>
                      </a:lnTo>
                      <a:lnTo>
                        <a:pt x="21" y="185"/>
                      </a:lnTo>
                      <a:lnTo>
                        <a:pt x="23" y="186"/>
                      </a:lnTo>
                      <a:lnTo>
                        <a:pt x="23" y="190"/>
                      </a:lnTo>
                      <a:lnTo>
                        <a:pt x="21" y="200"/>
                      </a:lnTo>
                      <a:lnTo>
                        <a:pt x="21" y="202"/>
                      </a:lnTo>
                      <a:lnTo>
                        <a:pt x="20" y="202"/>
                      </a:lnTo>
                      <a:lnTo>
                        <a:pt x="15" y="199"/>
                      </a:lnTo>
                      <a:lnTo>
                        <a:pt x="11" y="194"/>
                      </a:lnTo>
                      <a:lnTo>
                        <a:pt x="10" y="194"/>
                      </a:lnTo>
                      <a:lnTo>
                        <a:pt x="11" y="191"/>
                      </a:lnTo>
                      <a:lnTo>
                        <a:pt x="12" y="190"/>
                      </a:lnTo>
                      <a:lnTo>
                        <a:pt x="12" y="188"/>
                      </a:lnTo>
                      <a:lnTo>
                        <a:pt x="12" y="186"/>
                      </a:lnTo>
                      <a:lnTo>
                        <a:pt x="11" y="184"/>
                      </a:lnTo>
                      <a:lnTo>
                        <a:pt x="10" y="183"/>
                      </a:lnTo>
                      <a:lnTo>
                        <a:pt x="7" y="172"/>
                      </a:lnTo>
                      <a:lnTo>
                        <a:pt x="7" y="165"/>
                      </a:lnTo>
                      <a:lnTo>
                        <a:pt x="6" y="161"/>
                      </a:lnTo>
                      <a:lnTo>
                        <a:pt x="5" y="158"/>
                      </a:lnTo>
                      <a:lnTo>
                        <a:pt x="6" y="157"/>
                      </a:lnTo>
                      <a:lnTo>
                        <a:pt x="7" y="155"/>
                      </a:lnTo>
                      <a:lnTo>
                        <a:pt x="7" y="151"/>
                      </a:lnTo>
                      <a:lnTo>
                        <a:pt x="6" y="150"/>
                      </a:lnTo>
                      <a:lnTo>
                        <a:pt x="6" y="148"/>
                      </a:lnTo>
                      <a:lnTo>
                        <a:pt x="6" y="142"/>
                      </a:lnTo>
                      <a:lnTo>
                        <a:pt x="7" y="142"/>
                      </a:lnTo>
                      <a:lnTo>
                        <a:pt x="9" y="142"/>
                      </a:lnTo>
                      <a:lnTo>
                        <a:pt x="12" y="144"/>
                      </a:lnTo>
                      <a:lnTo>
                        <a:pt x="14" y="144"/>
                      </a:lnTo>
                      <a:lnTo>
                        <a:pt x="14" y="141"/>
                      </a:lnTo>
                      <a:lnTo>
                        <a:pt x="11" y="139"/>
                      </a:lnTo>
                      <a:lnTo>
                        <a:pt x="10" y="139"/>
                      </a:lnTo>
                      <a:lnTo>
                        <a:pt x="10" y="138"/>
                      </a:lnTo>
                      <a:lnTo>
                        <a:pt x="11" y="133"/>
                      </a:lnTo>
                      <a:lnTo>
                        <a:pt x="14" y="133"/>
                      </a:lnTo>
                      <a:lnTo>
                        <a:pt x="15" y="132"/>
                      </a:lnTo>
                      <a:lnTo>
                        <a:pt x="14" y="128"/>
                      </a:lnTo>
                      <a:lnTo>
                        <a:pt x="12" y="127"/>
                      </a:lnTo>
                      <a:lnTo>
                        <a:pt x="10" y="128"/>
                      </a:lnTo>
                      <a:lnTo>
                        <a:pt x="7" y="128"/>
                      </a:lnTo>
                      <a:lnTo>
                        <a:pt x="6" y="128"/>
                      </a:lnTo>
                      <a:lnTo>
                        <a:pt x="6" y="125"/>
                      </a:lnTo>
                      <a:lnTo>
                        <a:pt x="5" y="125"/>
                      </a:lnTo>
                      <a:lnTo>
                        <a:pt x="5" y="124"/>
                      </a:lnTo>
                      <a:lnTo>
                        <a:pt x="2" y="125"/>
                      </a:lnTo>
                      <a:lnTo>
                        <a:pt x="1" y="125"/>
                      </a:lnTo>
                      <a:lnTo>
                        <a:pt x="0" y="124"/>
                      </a:lnTo>
                      <a:lnTo>
                        <a:pt x="0" y="120"/>
                      </a:lnTo>
                      <a:lnTo>
                        <a:pt x="0" y="119"/>
                      </a:lnTo>
                      <a:lnTo>
                        <a:pt x="1" y="118"/>
                      </a:lnTo>
                      <a:lnTo>
                        <a:pt x="3" y="114"/>
                      </a:lnTo>
                      <a:lnTo>
                        <a:pt x="5" y="113"/>
                      </a:lnTo>
                      <a:lnTo>
                        <a:pt x="6" y="113"/>
                      </a:lnTo>
                      <a:lnTo>
                        <a:pt x="9" y="111"/>
                      </a:lnTo>
                      <a:lnTo>
                        <a:pt x="11" y="113"/>
                      </a:lnTo>
                      <a:lnTo>
                        <a:pt x="12" y="113"/>
                      </a:lnTo>
                      <a:lnTo>
                        <a:pt x="14" y="115"/>
                      </a:lnTo>
                      <a:lnTo>
                        <a:pt x="12" y="116"/>
                      </a:lnTo>
                      <a:lnTo>
                        <a:pt x="12" y="120"/>
                      </a:lnTo>
                      <a:lnTo>
                        <a:pt x="14" y="122"/>
                      </a:lnTo>
                      <a:lnTo>
                        <a:pt x="15" y="122"/>
                      </a:lnTo>
                      <a:lnTo>
                        <a:pt x="16" y="120"/>
                      </a:lnTo>
                      <a:lnTo>
                        <a:pt x="16" y="119"/>
                      </a:lnTo>
                      <a:lnTo>
                        <a:pt x="16" y="118"/>
                      </a:lnTo>
                      <a:lnTo>
                        <a:pt x="15" y="115"/>
                      </a:lnTo>
                      <a:lnTo>
                        <a:pt x="16" y="114"/>
                      </a:lnTo>
                      <a:lnTo>
                        <a:pt x="17" y="113"/>
                      </a:lnTo>
                      <a:lnTo>
                        <a:pt x="20" y="111"/>
                      </a:lnTo>
                      <a:lnTo>
                        <a:pt x="21" y="113"/>
                      </a:lnTo>
                      <a:lnTo>
                        <a:pt x="23" y="113"/>
                      </a:lnTo>
                      <a:lnTo>
                        <a:pt x="28" y="111"/>
                      </a:lnTo>
                      <a:lnTo>
                        <a:pt x="30" y="110"/>
                      </a:lnTo>
                      <a:lnTo>
                        <a:pt x="29" y="106"/>
                      </a:lnTo>
                      <a:lnTo>
                        <a:pt x="30" y="101"/>
                      </a:lnTo>
                      <a:lnTo>
                        <a:pt x="31" y="101"/>
                      </a:lnTo>
                      <a:lnTo>
                        <a:pt x="33" y="100"/>
                      </a:lnTo>
                      <a:lnTo>
                        <a:pt x="33" y="95"/>
                      </a:lnTo>
                      <a:lnTo>
                        <a:pt x="33" y="91"/>
                      </a:lnTo>
                      <a:lnTo>
                        <a:pt x="28" y="91"/>
                      </a:lnTo>
                      <a:lnTo>
                        <a:pt x="26" y="90"/>
                      </a:lnTo>
                      <a:lnTo>
                        <a:pt x="26" y="89"/>
                      </a:lnTo>
                      <a:lnTo>
                        <a:pt x="23" y="82"/>
                      </a:lnTo>
                      <a:lnTo>
                        <a:pt x="20" y="78"/>
                      </a:lnTo>
                      <a:lnTo>
                        <a:pt x="23" y="77"/>
                      </a:lnTo>
                      <a:lnTo>
                        <a:pt x="24" y="77"/>
                      </a:lnTo>
                      <a:lnTo>
                        <a:pt x="25" y="75"/>
                      </a:lnTo>
                      <a:lnTo>
                        <a:pt x="26" y="69"/>
                      </a:lnTo>
                      <a:lnTo>
                        <a:pt x="25" y="67"/>
                      </a:lnTo>
                      <a:lnTo>
                        <a:pt x="23" y="64"/>
                      </a:lnTo>
                      <a:lnTo>
                        <a:pt x="21" y="64"/>
                      </a:lnTo>
                      <a:lnTo>
                        <a:pt x="21" y="66"/>
                      </a:lnTo>
                      <a:lnTo>
                        <a:pt x="21" y="68"/>
                      </a:lnTo>
                      <a:lnTo>
                        <a:pt x="20" y="69"/>
                      </a:lnTo>
                      <a:lnTo>
                        <a:pt x="20" y="71"/>
                      </a:lnTo>
                      <a:lnTo>
                        <a:pt x="17" y="71"/>
                      </a:lnTo>
                      <a:lnTo>
                        <a:pt x="16" y="69"/>
                      </a:lnTo>
                      <a:lnTo>
                        <a:pt x="15" y="68"/>
                      </a:lnTo>
                      <a:lnTo>
                        <a:pt x="12" y="66"/>
                      </a:lnTo>
                      <a:lnTo>
                        <a:pt x="12" y="64"/>
                      </a:lnTo>
                      <a:lnTo>
                        <a:pt x="11" y="58"/>
                      </a:lnTo>
                      <a:lnTo>
                        <a:pt x="12" y="57"/>
                      </a:lnTo>
                      <a:lnTo>
                        <a:pt x="16" y="54"/>
                      </a:lnTo>
                      <a:lnTo>
                        <a:pt x="17" y="54"/>
                      </a:lnTo>
                      <a:lnTo>
                        <a:pt x="23" y="55"/>
                      </a:lnTo>
                      <a:lnTo>
                        <a:pt x="26" y="63"/>
                      </a:lnTo>
                      <a:lnTo>
                        <a:pt x="28" y="63"/>
                      </a:lnTo>
                      <a:lnTo>
                        <a:pt x="33" y="64"/>
                      </a:lnTo>
                      <a:lnTo>
                        <a:pt x="34" y="64"/>
                      </a:lnTo>
                      <a:lnTo>
                        <a:pt x="35" y="63"/>
                      </a:lnTo>
                      <a:lnTo>
                        <a:pt x="36" y="58"/>
                      </a:lnTo>
                      <a:lnTo>
                        <a:pt x="36" y="57"/>
                      </a:lnTo>
                      <a:lnTo>
                        <a:pt x="35" y="55"/>
                      </a:lnTo>
                      <a:lnTo>
                        <a:pt x="34" y="55"/>
                      </a:lnTo>
                      <a:lnTo>
                        <a:pt x="33" y="54"/>
                      </a:lnTo>
                      <a:lnTo>
                        <a:pt x="33" y="45"/>
                      </a:lnTo>
                      <a:lnTo>
                        <a:pt x="34" y="38"/>
                      </a:lnTo>
                      <a:lnTo>
                        <a:pt x="30" y="40"/>
                      </a:lnTo>
                      <a:lnTo>
                        <a:pt x="21" y="44"/>
                      </a:lnTo>
                      <a:lnTo>
                        <a:pt x="17" y="44"/>
                      </a:lnTo>
                      <a:lnTo>
                        <a:pt x="12" y="39"/>
                      </a:lnTo>
                      <a:lnTo>
                        <a:pt x="12" y="36"/>
                      </a:lnTo>
                      <a:lnTo>
                        <a:pt x="12" y="35"/>
                      </a:lnTo>
                      <a:lnTo>
                        <a:pt x="14" y="34"/>
                      </a:lnTo>
                      <a:lnTo>
                        <a:pt x="15" y="34"/>
                      </a:lnTo>
                      <a:lnTo>
                        <a:pt x="16" y="34"/>
                      </a:lnTo>
                      <a:lnTo>
                        <a:pt x="19" y="31"/>
                      </a:lnTo>
                      <a:lnTo>
                        <a:pt x="25" y="26"/>
                      </a:lnTo>
                      <a:lnTo>
                        <a:pt x="26" y="26"/>
                      </a:lnTo>
                      <a:lnTo>
                        <a:pt x="28" y="26"/>
                      </a:lnTo>
                      <a:lnTo>
                        <a:pt x="36" y="22"/>
                      </a:lnTo>
                      <a:lnTo>
                        <a:pt x="38" y="21"/>
                      </a:lnTo>
                      <a:lnTo>
                        <a:pt x="38" y="20"/>
                      </a:lnTo>
                      <a:lnTo>
                        <a:pt x="36" y="16"/>
                      </a:lnTo>
                      <a:lnTo>
                        <a:pt x="34" y="15"/>
                      </a:lnTo>
                      <a:lnTo>
                        <a:pt x="38" y="2"/>
                      </a:lnTo>
                      <a:lnTo>
                        <a:pt x="39" y="1"/>
                      </a:lnTo>
                      <a:lnTo>
                        <a:pt x="40" y="1"/>
                      </a:lnTo>
                      <a:lnTo>
                        <a:pt x="42" y="1"/>
                      </a:lnTo>
                      <a:lnTo>
                        <a:pt x="42" y="0"/>
                      </a:lnTo>
                      <a:lnTo>
                        <a:pt x="44" y="0"/>
                      </a:lnTo>
                      <a:lnTo>
                        <a:pt x="45" y="0"/>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7" name="Freeform 308"/>
                <p:cNvSpPr>
                  <a:spLocks/>
                </p:cNvSpPr>
                <p:nvPr/>
              </p:nvSpPr>
              <p:spPr bwMode="auto">
                <a:xfrm>
                  <a:off x="7424738" y="5364163"/>
                  <a:ext cx="47625" cy="41275"/>
                </a:xfrm>
                <a:custGeom>
                  <a:avLst/>
                  <a:gdLst>
                    <a:gd name="T0" fmla="*/ 28 w 30"/>
                    <a:gd name="T1" fmla="*/ 9 h 26"/>
                    <a:gd name="T2" fmla="*/ 30 w 30"/>
                    <a:gd name="T3" fmla="*/ 11 h 26"/>
                    <a:gd name="T4" fmla="*/ 30 w 30"/>
                    <a:gd name="T5" fmla="*/ 15 h 26"/>
                    <a:gd name="T6" fmla="*/ 27 w 30"/>
                    <a:gd name="T7" fmla="*/ 15 h 26"/>
                    <a:gd name="T8" fmla="*/ 26 w 30"/>
                    <a:gd name="T9" fmla="*/ 16 h 26"/>
                    <a:gd name="T10" fmla="*/ 24 w 30"/>
                    <a:gd name="T11" fmla="*/ 17 h 26"/>
                    <a:gd name="T12" fmla="*/ 23 w 30"/>
                    <a:gd name="T13" fmla="*/ 17 h 26"/>
                    <a:gd name="T14" fmla="*/ 23 w 30"/>
                    <a:gd name="T15" fmla="*/ 19 h 26"/>
                    <a:gd name="T16" fmla="*/ 23 w 30"/>
                    <a:gd name="T17" fmla="*/ 21 h 26"/>
                    <a:gd name="T18" fmla="*/ 23 w 30"/>
                    <a:gd name="T19" fmla="*/ 23 h 26"/>
                    <a:gd name="T20" fmla="*/ 23 w 30"/>
                    <a:gd name="T21" fmla="*/ 24 h 26"/>
                    <a:gd name="T22" fmla="*/ 22 w 30"/>
                    <a:gd name="T23" fmla="*/ 26 h 26"/>
                    <a:gd name="T24" fmla="*/ 17 w 30"/>
                    <a:gd name="T25" fmla="*/ 26 h 26"/>
                    <a:gd name="T26" fmla="*/ 14 w 30"/>
                    <a:gd name="T27" fmla="*/ 25 h 26"/>
                    <a:gd name="T28" fmla="*/ 9 w 30"/>
                    <a:gd name="T29" fmla="*/ 25 h 26"/>
                    <a:gd name="T30" fmla="*/ 7 w 30"/>
                    <a:gd name="T31" fmla="*/ 24 h 26"/>
                    <a:gd name="T32" fmla="*/ 3 w 30"/>
                    <a:gd name="T33" fmla="*/ 14 h 26"/>
                    <a:gd name="T34" fmla="*/ 2 w 30"/>
                    <a:gd name="T35" fmla="*/ 11 h 26"/>
                    <a:gd name="T36" fmla="*/ 0 w 30"/>
                    <a:gd name="T37" fmla="*/ 10 h 26"/>
                    <a:gd name="T38" fmla="*/ 2 w 30"/>
                    <a:gd name="T39" fmla="*/ 7 h 26"/>
                    <a:gd name="T40" fmla="*/ 4 w 30"/>
                    <a:gd name="T41" fmla="*/ 6 h 26"/>
                    <a:gd name="T42" fmla="*/ 8 w 30"/>
                    <a:gd name="T43" fmla="*/ 2 h 26"/>
                    <a:gd name="T44" fmla="*/ 8 w 30"/>
                    <a:gd name="T45" fmla="*/ 1 h 26"/>
                    <a:gd name="T46" fmla="*/ 9 w 30"/>
                    <a:gd name="T47" fmla="*/ 1 h 26"/>
                    <a:gd name="T48" fmla="*/ 10 w 30"/>
                    <a:gd name="T49" fmla="*/ 1 h 26"/>
                    <a:gd name="T50" fmla="*/ 12 w 30"/>
                    <a:gd name="T51" fmla="*/ 0 h 26"/>
                    <a:gd name="T52" fmla="*/ 14 w 30"/>
                    <a:gd name="T53" fmla="*/ 0 h 26"/>
                    <a:gd name="T54" fmla="*/ 16 w 30"/>
                    <a:gd name="T55" fmla="*/ 1 h 26"/>
                    <a:gd name="T56" fmla="*/ 18 w 30"/>
                    <a:gd name="T57" fmla="*/ 1 h 26"/>
                    <a:gd name="T58" fmla="*/ 18 w 30"/>
                    <a:gd name="T59" fmla="*/ 3 h 26"/>
                    <a:gd name="T60" fmla="*/ 19 w 30"/>
                    <a:gd name="T61" fmla="*/ 5 h 26"/>
                    <a:gd name="T62" fmla="*/ 21 w 30"/>
                    <a:gd name="T63" fmla="*/ 5 h 26"/>
                    <a:gd name="T64" fmla="*/ 22 w 30"/>
                    <a:gd name="T65" fmla="*/ 3 h 26"/>
                    <a:gd name="T66" fmla="*/ 26 w 30"/>
                    <a:gd name="T67" fmla="*/ 5 h 26"/>
                    <a:gd name="T68" fmla="*/ 27 w 30"/>
                    <a:gd name="T69" fmla="*/ 5 h 26"/>
                    <a:gd name="T70" fmla="*/ 28 w 30"/>
                    <a:gd name="T71"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6">
                      <a:moveTo>
                        <a:pt x="28" y="9"/>
                      </a:moveTo>
                      <a:lnTo>
                        <a:pt x="30" y="11"/>
                      </a:lnTo>
                      <a:lnTo>
                        <a:pt x="30" y="15"/>
                      </a:lnTo>
                      <a:lnTo>
                        <a:pt x="27" y="15"/>
                      </a:lnTo>
                      <a:lnTo>
                        <a:pt x="26" y="16"/>
                      </a:lnTo>
                      <a:lnTo>
                        <a:pt x="24" y="17"/>
                      </a:lnTo>
                      <a:lnTo>
                        <a:pt x="23" y="17"/>
                      </a:lnTo>
                      <a:lnTo>
                        <a:pt x="23" y="19"/>
                      </a:lnTo>
                      <a:lnTo>
                        <a:pt x="23" y="21"/>
                      </a:lnTo>
                      <a:lnTo>
                        <a:pt x="23" y="23"/>
                      </a:lnTo>
                      <a:lnTo>
                        <a:pt x="23" y="24"/>
                      </a:lnTo>
                      <a:lnTo>
                        <a:pt x="22" y="26"/>
                      </a:lnTo>
                      <a:lnTo>
                        <a:pt x="17" y="26"/>
                      </a:lnTo>
                      <a:lnTo>
                        <a:pt x="14" y="25"/>
                      </a:lnTo>
                      <a:lnTo>
                        <a:pt x="9" y="25"/>
                      </a:lnTo>
                      <a:lnTo>
                        <a:pt x="7" y="24"/>
                      </a:lnTo>
                      <a:lnTo>
                        <a:pt x="3" y="14"/>
                      </a:lnTo>
                      <a:lnTo>
                        <a:pt x="2" y="11"/>
                      </a:lnTo>
                      <a:lnTo>
                        <a:pt x="0" y="10"/>
                      </a:lnTo>
                      <a:lnTo>
                        <a:pt x="2" y="7"/>
                      </a:lnTo>
                      <a:lnTo>
                        <a:pt x="4" y="6"/>
                      </a:lnTo>
                      <a:lnTo>
                        <a:pt x="8" y="2"/>
                      </a:lnTo>
                      <a:lnTo>
                        <a:pt x="8" y="1"/>
                      </a:lnTo>
                      <a:lnTo>
                        <a:pt x="9" y="1"/>
                      </a:lnTo>
                      <a:lnTo>
                        <a:pt x="10" y="1"/>
                      </a:lnTo>
                      <a:lnTo>
                        <a:pt x="12" y="0"/>
                      </a:lnTo>
                      <a:lnTo>
                        <a:pt x="14" y="0"/>
                      </a:lnTo>
                      <a:lnTo>
                        <a:pt x="16" y="1"/>
                      </a:lnTo>
                      <a:lnTo>
                        <a:pt x="18" y="1"/>
                      </a:lnTo>
                      <a:lnTo>
                        <a:pt x="18" y="3"/>
                      </a:lnTo>
                      <a:lnTo>
                        <a:pt x="19" y="5"/>
                      </a:lnTo>
                      <a:lnTo>
                        <a:pt x="21" y="5"/>
                      </a:lnTo>
                      <a:lnTo>
                        <a:pt x="22" y="3"/>
                      </a:lnTo>
                      <a:lnTo>
                        <a:pt x="26" y="5"/>
                      </a:lnTo>
                      <a:lnTo>
                        <a:pt x="27" y="5"/>
                      </a:lnTo>
                      <a:lnTo>
                        <a:pt x="28" y="9"/>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8" name="Freeform 309"/>
                <p:cNvSpPr>
                  <a:spLocks/>
                </p:cNvSpPr>
                <p:nvPr/>
              </p:nvSpPr>
              <p:spPr bwMode="auto">
                <a:xfrm>
                  <a:off x="5380038" y="4105275"/>
                  <a:ext cx="28575" cy="23813"/>
                </a:xfrm>
                <a:custGeom>
                  <a:avLst/>
                  <a:gdLst>
                    <a:gd name="T0" fmla="*/ 18 w 18"/>
                    <a:gd name="T1" fmla="*/ 11 h 15"/>
                    <a:gd name="T2" fmla="*/ 18 w 18"/>
                    <a:gd name="T3" fmla="*/ 14 h 15"/>
                    <a:gd name="T4" fmla="*/ 18 w 18"/>
                    <a:gd name="T5" fmla="*/ 15 h 15"/>
                    <a:gd name="T6" fmla="*/ 17 w 18"/>
                    <a:gd name="T7" fmla="*/ 14 h 15"/>
                    <a:gd name="T8" fmla="*/ 17 w 18"/>
                    <a:gd name="T9" fmla="*/ 12 h 15"/>
                    <a:gd name="T10" fmla="*/ 15 w 18"/>
                    <a:gd name="T11" fmla="*/ 11 h 15"/>
                    <a:gd name="T12" fmla="*/ 13 w 18"/>
                    <a:gd name="T13" fmla="*/ 9 h 15"/>
                    <a:gd name="T14" fmla="*/ 11 w 18"/>
                    <a:gd name="T15" fmla="*/ 9 h 15"/>
                    <a:gd name="T16" fmla="*/ 10 w 18"/>
                    <a:gd name="T17" fmla="*/ 9 h 15"/>
                    <a:gd name="T18" fmla="*/ 9 w 18"/>
                    <a:gd name="T19" fmla="*/ 9 h 15"/>
                    <a:gd name="T20" fmla="*/ 8 w 18"/>
                    <a:gd name="T21" fmla="*/ 9 h 15"/>
                    <a:gd name="T22" fmla="*/ 0 w 18"/>
                    <a:gd name="T23" fmla="*/ 2 h 15"/>
                    <a:gd name="T24" fmla="*/ 1 w 18"/>
                    <a:gd name="T25" fmla="*/ 1 h 15"/>
                    <a:gd name="T26" fmla="*/ 4 w 18"/>
                    <a:gd name="T27" fmla="*/ 1 h 15"/>
                    <a:gd name="T28" fmla="*/ 5 w 18"/>
                    <a:gd name="T29" fmla="*/ 0 h 15"/>
                    <a:gd name="T30" fmla="*/ 8 w 18"/>
                    <a:gd name="T31" fmla="*/ 0 h 15"/>
                    <a:gd name="T32" fmla="*/ 13 w 18"/>
                    <a:gd name="T33" fmla="*/ 5 h 15"/>
                    <a:gd name="T34" fmla="*/ 15 w 18"/>
                    <a:gd name="T35" fmla="*/ 6 h 15"/>
                    <a:gd name="T36" fmla="*/ 17 w 18"/>
                    <a:gd name="T37" fmla="*/ 7 h 15"/>
                    <a:gd name="T38" fmla="*/ 18 w 18"/>
                    <a:gd name="T3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5">
                      <a:moveTo>
                        <a:pt x="18" y="11"/>
                      </a:moveTo>
                      <a:lnTo>
                        <a:pt x="18" y="14"/>
                      </a:lnTo>
                      <a:lnTo>
                        <a:pt x="18" y="15"/>
                      </a:lnTo>
                      <a:lnTo>
                        <a:pt x="17" y="14"/>
                      </a:lnTo>
                      <a:lnTo>
                        <a:pt x="17" y="12"/>
                      </a:lnTo>
                      <a:lnTo>
                        <a:pt x="15" y="11"/>
                      </a:lnTo>
                      <a:lnTo>
                        <a:pt x="13" y="9"/>
                      </a:lnTo>
                      <a:lnTo>
                        <a:pt x="11" y="9"/>
                      </a:lnTo>
                      <a:lnTo>
                        <a:pt x="10" y="9"/>
                      </a:lnTo>
                      <a:lnTo>
                        <a:pt x="9" y="9"/>
                      </a:lnTo>
                      <a:lnTo>
                        <a:pt x="8" y="9"/>
                      </a:lnTo>
                      <a:lnTo>
                        <a:pt x="0" y="2"/>
                      </a:lnTo>
                      <a:lnTo>
                        <a:pt x="1" y="1"/>
                      </a:lnTo>
                      <a:lnTo>
                        <a:pt x="4" y="1"/>
                      </a:lnTo>
                      <a:lnTo>
                        <a:pt x="5" y="0"/>
                      </a:lnTo>
                      <a:lnTo>
                        <a:pt x="8" y="0"/>
                      </a:lnTo>
                      <a:lnTo>
                        <a:pt x="13" y="5"/>
                      </a:lnTo>
                      <a:lnTo>
                        <a:pt x="15" y="6"/>
                      </a:lnTo>
                      <a:lnTo>
                        <a:pt x="17" y="7"/>
                      </a:lnTo>
                      <a:lnTo>
                        <a:pt x="18" y="11"/>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9" name="Freeform 310"/>
                <p:cNvSpPr>
                  <a:spLocks/>
                </p:cNvSpPr>
                <p:nvPr/>
              </p:nvSpPr>
              <p:spPr bwMode="auto">
                <a:xfrm>
                  <a:off x="5565776" y="4268788"/>
                  <a:ext cx="50800" cy="15875"/>
                </a:xfrm>
                <a:custGeom>
                  <a:avLst/>
                  <a:gdLst>
                    <a:gd name="T0" fmla="*/ 2 w 32"/>
                    <a:gd name="T1" fmla="*/ 10 h 10"/>
                    <a:gd name="T2" fmla="*/ 1 w 32"/>
                    <a:gd name="T3" fmla="*/ 10 h 10"/>
                    <a:gd name="T4" fmla="*/ 1 w 32"/>
                    <a:gd name="T5" fmla="*/ 9 h 10"/>
                    <a:gd name="T6" fmla="*/ 0 w 32"/>
                    <a:gd name="T7" fmla="*/ 7 h 10"/>
                    <a:gd name="T8" fmla="*/ 0 w 32"/>
                    <a:gd name="T9" fmla="*/ 6 h 10"/>
                    <a:gd name="T10" fmla="*/ 1 w 32"/>
                    <a:gd name="T11" fmla="*/ 5 h 10"/>
                    <a:gd name="T12" fmla="*/ 5 w 32"/>
                    <a:gd name="T13" fmla="*/ 4 h 10"/>
                    <a:gd name="T14" fmla="*/ 9 w 32"/>
                    <a:gd name="T15" fmla="*/ 1 h 10"/>
                    <a:gd name="T16" fmla="*/ 13 w 32"/>
                    <a:gd name="T17" fmla="*/ 1 h 10"/>
                    <a:gd name="T18" fmla="*/ 27 w 32"/>
                    <a:gd name="T19" fmla="*/ 0 h 10"/>
                    <a:gd name="T20" fmla="*/ 28 w 32"/>
                    <a:gd name="T21" fmla="*/ 0 h 10"/>
                    <a:gd name="T22" fmla="*/ 30 w 32"/>
                    <a:gd name="T23" fmla="*/ 2 h 10"/>
                    <a:gd name="T24" fmla="*/ 32 w 32"/>
                    <a:gd name="T25" fmla="*/ 5 h 10"/>
                    <a:gd name="T26" fmla="*/ 32 w 32"/>
                    <a:gd name="T27" fmla="*/ 6 h 10"/>
                    <a:gd name="T28" fmla="*/ 32 w 32"/>
                    <a:gd name="T29" fmla="*/ 7 h 10"/>
                    <a:gd name="T30" fmla="*/ 30 w 32"/>
                    <a:gd name="T31" fmla="*/ 7 h 10"/>
                    <a:gd name="T32" fmla="*/ 30 w 32"/>
                    <a:gd name="T33" fmla="*/ 9 h 10"/>
                    <a:gd name="T34" fmla="*/ 27 w 32"/>
                    <a:gd name="T35" fmla="*/ 10 h 10"/>
                    <a:gd name="T36" fmla="*/ 20 w 32"/>
                    <a:gd name="T37" fmla="*/ 9 h 10"/>
                    <a:gd name="T38" fmla="*/ 18 w 32"/>
                    <a:gd name="T39" fmla="*/ 9 h 10"/>
                    <a:gd name="T40" fmla="*/ 13 w 32"/>
                    <a:gd name="T41" fmla="*/ 7 h 10"/>
                    <a:gd name="T42" fmla="*/ 9 w 32"/>
                    <a:gd name="T43" fmla="*/ 9 h 10"/>
                    <a:gd name="T44" fmla="*/ 8 w 32"/>
                    <a:gd name="T45" fmla="*/ 9 h 10"/>
                    <a:gd name="T46" fmla="*/ 5 w 32"/>
                    <a:gd name="T47" fmla="*/ 10 h 10"/>
                    <a:gd name="T48" fmla="*/ 2 w 32"/>
                    <a:gd name="T4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10">
                      <a:moveTo>
                        <a:pt x="2" y="10"/>
                      </a:moveTo>
                      <a:lnTo>
                        <a:pt x="1" y="10"/>
                      </a:lnTo>
                      <a:lnTo>
                        <a:pt x="1" y="9"/>
                      </a:lnTo>
                      <a:lnTo>
                        <a:pt x="0" y="7"/>
                      </a:lnTo>
                      <a:lnTo>
                        <a:pt x="0" y="6"/>
                      </a:lnTo>
                      <a:lnTo>
                        <a:pt x="1" y="5"/>
                      </a:lnTo>
                      <a:lnTo>
                        <a:pt x="5" y="4"/>
                      </a:lnTo>
                      <a:lnTo>
                        <a:pt x="9" y="1"/>
                      </a:lnTo>
                      <a:lnTo>
                        <a:pt x="13" y="1"/>
                      </a:lnTo>
                      <a:lnTo>
                        <a:pt x="27" y="0"/>
                      </a:lnTo>
                      <a:lnTo>
                        <a:pt x="28" y="0"/>
                      </a:lnTo>
                      <a:lnTo>
                        <a:pt x="30" y="2"/>
                      </a:lnTo>
                      <a:lnTo>
                        <a:pt x="32" y="5"/>
                      </a:lnTo>
                      <a:lnTo>
                        <a:pt x="32" y="6"/>
                      </a:lnTo>
                      <a:lnTo>
                        <a:pt x="32" y="7"/>
                      </a:lnTo>
                      <a:lnTo>
                        <a:pt x="30" y="7"/>
                      </a:lnTo>
                      <a:lnTo>
                        <a:pt x="30" y="9"/>
                      </a:lnTo>
                      <a:lnTo>
                        <a:pt x="27" y="10"/>
                      </a:lnTo>
                      <a:lnTo>
                        <a:pt x="20" y="9"/>
                      </a:lnTo>
                      <a:lnTo>
                        <a:pt x="18" y="9"/>
                      </a:lnTo>
                      <a:lnTo>
                        <a:pt x="13" y="7"/>
                      </a:lnTo>
                      <a:lnTo>
                        <a:pt x="9" y="9"/>
                      </a:lnTo>
                      <a:lnTo>
                        <a:pt x="8" y="9"/>
                      </a:lnTo>
                      <a:lnTo>
                        <a:pt x="5" y="10"/>
                      </a:lnTo>
                      <a:lnTo>
                        <a:pt x="2" y="10"/>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0" name="Freeform 311"/>
                <p:cNvSpPr>
                  <a:spLocks/>
                </p:cNvSpPr>
                <p:nvPr/>
              </p:nvSpPr>
              <p:spPr bwMode="auto">
                <a:xfrm>
                  <a:off x="5611813" y="4283075"/>
                  <a:ext cx="44450" cy="33338"/>
                </a:xfrm>
                <a:custGeom>
                  <a:avLst/>
                  <a:gdLst>
                    <a:gd name="T0" fmla="*/ 20 w 28"/>
                    <a:gd name="T1" fmla="*/ 6 h 21"/>
                    <a:gd name="T2" fmla="*/ 20 w 28"/>
                    <a:gd name="T3" fmla="*/ 7 h 21"/>
                    <a:gd name="T4" fmla="*/ 19 w 28"/>
                    <a:gd name="T5" fmla="*/ 8 h 21"/>
                    <a:gd name="T6" fmla="*/ 19 w 28"/>
                    <a:gd name="T7" fmla="*/ 10 h 21"/>
                    <a:gd name="T8" fmla="*/ 19 w 28"/>
                    <a:gd name="T9" fmla="*/ 14 h 21"/>
                    <a:gd name="T10" fmla="*/ 20 w 28"/>
                    <a:gd name="T11" fmla="*/ 15 h 21"/>
                    <a:gd name="T12" fmla="*/ 24 w 28"/>
                    <a:gd name="T13" fmla="*/ 16 h 21"/>
                    <a:gd name="T14" fmla="*/ 26 w 28"/>
                    <a:gd name="T15" fmla="*/ 17 h 21"/>
                    <a:gd name="T16" fmla="*/ 28 w 28"/>
                    <a:gd name="T17" fmla="*/ 19 h 21"/>
                    <a:gd name="T18" fmla="*/ 28 w 28"/>
                    <a:gd name="T19" fmla="*/ 20 h 21"/>
                    <a:gd name="T20" fmla="*/ 27 w 28"/>
                    <a:gd name="T21" fmla="*/ 20 h 21"/>
                    <a:gd name="T22" fmla="*/ 26 w 28"/>
                    <a:gd name="T23" fmla="*/ 21 h 21"/>
                    <a:gd name="T24" fmla="*/ 20 w 28"/>
                    <a:gd name="T25" fmla="*/ 21 h 21"/>
                    <a:gd name="T26" fmla="*/ 18 w 28"/>
                    <a:gd name="T27" fmla="*/ 20 h 21"/>
                    <a:gd name="T28" fmla="*/ 12 w 28"/>
                    <a:gd name="T29" fmla="*/ 15 h 21"/>
                    <a:gd name="T30" fmla="*/ 10 w 28"/>
                    <a:gd name="T31" fmla="*/ 14 h 21"/>
                    <a:gd name="T32" fmla="*/ 9 w 28"/>
                    <a:gd name="T33" fmla="*/ 14 h 21"/>
                    <a:gd name="T34" fmla="*/ 8 w 28"/>
                    <a:gd name="T35" fmla="*/ 12 h 21"/>
                    <a:gd name="T36" fmla="*/ 5 w 28"/>
                    <a:gd name="T37" fmla="*/ 12 h 21"/>
                    <a:gd name="T38" fmla="*/ 3 w 28"/>
                    <a:gd name="T39" fmla="*/ 8 h 21"/>
                    <a:gd name="T40" fmla="*/ 0 w 28"/>
                    <a:gd name="T41" fmla="*/ 6 h 21"/>
                    <a:gd name="T42" fmla="*/ 1 w 28"/>
                    <a:gd name="T43" fmla="*/ 3 h 21"/>
                    <a:gd name="T44" fmla="*/ 1 w 28"/>
                    <a:gd name="T45" fmla="*/ 2 h 21"/>
                    <a:gd name="T46" fmla="*/ 4 w 28"/>
                    <a:gd name="T47" fmla="*/ 1 h 21"/>
                    <a:gd name="T48" fmla="*/ 8 w 28"/>
                    <a:gd name="T49" fmla="*/ 1 h 21"/>
                    <a:gd name="T50" fmla="*/ 9 w 28"/>
                    <a:gd name="T51" fmla="*/ 0 h 21"/>
                    <a:gd name="T52" fmla="*/ 13 w 28"/>
                    <a:gd name="T53" fmla="*/ 1 h 21"/>
                    <a:gd name="T54" fmla="*/ 14 w 28"/>
                    <a:gd name="T55" fmla="*/ 1 h 21"/>
                    <a:gd name="T56" fmla="*/ 14 w 28"/>
                    <a:gd name="T57" fmla="*/ 2 h 21"/>
                    <a:gd name="T58" fmla="*/ 15 w 28"/>
                    <a:gd name="T59" fmla="*/ 3 h 21"/>
                    <a:gd name="T60" fmla="*/ 18 w 28"/>
                    <a:gd name="T61" fmla="*/ 5 h 21"/>
                    <a:gd name="T62" fmla="*/ 19 w 28"/>
                    <a:gd name="T63" fmla="*/ 5 h 21"/>
                    <a:gd name="T64" fmla="*/ 20 w 28"/>
                    <a:gd name="T65" fmla="*/ 5 h 21"/>
                    <a:gd name="T66" fmla="*/ 20 w 28"/>
                    <a:gd name="T67"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21">
                      <a:moveTo>
                        <a:pt x="20" y="6"/>
                      </a:moveTo>
                      <a:lnTo>
                        <a:pt x="20" y="7"/>
                      </a:lnTo>
                      <a:lnTo>
                        <a:pt x="19" y="8"/>
                      </a:lnTo>
                      <a:lnTo>
                        <a:pt x="19" y="10"/>
                      </a:lnTo>
                      <a:lnTo>
                        <a:pt x="19" y="14"/>
                      </a:lnTo>
                      <a:lnTo>
                        <a:pt x="20" y="15"/>
                      </a:lnTo>
                      <a:lnTo>
                        <a:pt x="24" y="16"/>
                      </a:lnTo>
                      <a:lnTo>
                        <a:pt x="26" y="17"/>
                      </a:lnTo>
                      <a:lnTo>
                        <a:pt x="28" y="19"/>
                      </a:lnTo>
                      <a:lnTo>
                        <a:pt x="28" y="20"/>
                      </a:lnTo>
                      <a:lnTo>
                        <a:pt x="27" y="20"/>
                      </a:lnTo>
                      <a:lnTo>
                        <a:pt x="26" y="21"/>
                      </a:lnTo>
                      <a:lnTo>
                        <a:pt x="20" y="21"/>
                      </a:lnTo>
                      <a:lnTo>
                        <a:pt x="18" y="20"/>
                      </a:lnTo>
                      <a:lnTo>
                        <a:pt x="12" y="15"/>
                      </a:lnTo>
                      <a:lnTo>
                        <a:pt x="10" y="14"/>
                      </a:lnTo>
                      <a:lnTo>
                        <a:pt x="9" y="14"/>
                      </a:lnTo>
                      <a:lnTo>
                        <a:pt x="8" y="12"/>
                      </a:lnTo>
                      <a:lnTo>
                        <a:pt x="5" y="12"/>
                      </a:lnTo>
                      <a:lnTo>
                        <a:pt x="3" y="8"/>
                      </a:lnTo>
                      <a:lnTo>
                        <a:pt x="0" y="6"/>
                      </a:lnTo>
                      <a:lnTo>
                        <a:pt x="1" y="3"/>
                      </a:lnTo>
                      <a:lnTo>
                        <a:pt x="1" y="2"/>
                      </a:lnTo>
                      <a:lnTo>
                        <a:pt x="4" y="1"/>
                      </a:lnTo>
                      <a:lnTo>
                        <a:pt x="8" y="1"/>
                      </a:lnTo>
                      <a:lnTo>
                        <a:pt x="9" y="0"/>
                      </a:lnTo>
                      <a:lnTo>
                        <a:pt x="13" y="1"/>
                      </a:lnTo>
                      <a:lnTo>
                        <a:pt x="14" y="1"/>
                      </a:lnTo>
                      <a:lnTo>
                        <a:pt x="14" y="2"/>
                      </a:lnTo>
                      <a:lnTo>
                        <a:pt x="15" y="3"/>
                      </a:lnTo>
                      <a:lnTo>
                        <a:pt x="18" y="5"/>
                      </a:lnTo>
                      <a:lnTo>
                        <a:pt x="19" y="5"/>
                      </a:lnTo>
                      <a:lnTo>
                        <a:pt x="20" y="5"/>
                      </a:lnTo>
                      <a:lnTo>
                        <a:pt x="20" y="6"/>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1" name="Freeform 312"/>
                <p:cNvSpPr>
                  <a:spLocks/>
                </p:cNvSpPr>
                <p:nvPr/>
              </p:nvSpPr>
              <p:spPr bwMode="auto">
                <a:xfrm>
                  <a:off x="4479926" y="3259138"/>
                  <a:ext cx="20638" cy="26988"/>
                </a:xfrm>
                <a:custGeom>
                  <a:avLst/>
                  <a:gdLst>
                    <a:gd name="T0" fmla="*/ 5 w 13"/>
                    <a:gd name="T1" fmla="*/ 7 h 17"/>
                    <a:gd name="T2" fmla="*/ 8 w 13"/>
                    <a:gd name="T3" fmla="*/ 9 h 17"/>
                    <a:gd name="T4" fmla="*/ 11 w 13"/>
                    <a:gd name="T5" fmla="*/ 12 h 17"/>
                    <a:gd name="T6" fmla="*/ 12 w 13"/>
                    <a:gd name="T7" fmla="*/ 13 h 17"/>
                    <a:gd name="T8" fmla="*/ 13 w 13"/>
                    <a:gd name="T9" fmla="*/ 14 h 17"/>
                    <a:gd name="T10" fmla="*/ 13 w 13"/>
                    <a:gd name="T11" fmla="*/ 17 h 17"/>
                    <a:gd name="T12" fmla="*/ 11 w 13"/>
                    <a:gd name="T13" fmla="*/ 17 h 17"/>
                    <a:gd name="T14" fmla="*/ 4 w 13"/>
                    <a:gd name="T15" fmla="*/ 17 h 17"/>
                    <a:gd name="T16" fmla="*/ 3 w 13"/>
                    <a:gd name="T17" fmla="*/ 17 h 17"/>
                    <a:gd name="T18" fmla="*/ 0 w 13"/>
                    <a:gd name="T19" fmla="*/ 14 h 17"/>
                    <a:gd name="T20" fmla="*/ 0 w 13"/>
                    <a:gd name="T21" fmla="*/ 13 h 17"/>
                    <a:gd name="T22" fmla="*/ 0 w 13"/>
                    <a:gd name="T23" fmla="*/ 12 h 17"/>
                    <a:gd name="T24" fmla="*/ 2 w 13"/>
                    <a:gd name="T25" fmla="*/ 11 h 17"/>
                    <a:gd name="T26" fmla="*/ 3 w 13"/>
                    <a:gd name="T27" fmla="*/ 9 h 17"/>
                    <a:gd name="T28" fmla="*/ 3 w 13"/>
                    <a:gd name="T29" fmla="*/ 8 h 17"/>
                    <a:gd name="T30" fmla="*/ 0 w 13"/>
                    <a:gd name="T31" fmla="*/ 4 h 17"/>
                    <a:gd name="T32" fmla="*/ 0 w 13"/>
                    <a:gd name="T33" fmla="*/ 2 h 17"/>
                    <a:gd name="T34" fmla="*/ 0 w 13"/>
                    <a:gd name="T35" fmla="*/ 0 h 17"/>
                    <a:gd name="T36" fmla="*/ 2 w 13"/>
                    <a:gd name="T37" fmla="*/ 2 h 17"/>
                    <a:gd name="T38" fmla="*/ 5 w 13"/>
                    <a:gd name="T39"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17">
                      <a:moveTo>
                        <a:pt x="5" y="7"/>
                      </a:moveTo>
                      <a:lnTo>
                        <a:pt x="8" y="9"/>
                      </a:lnTo>
                      <a:lnTo>
                        <a:pt x="11" y="12"/>
                      </a:lnTo>
                      <a:lnTo>
                        <a:pt x="12" y="13"/>
                      </a:lnTo>
                      <a:lnTo>
                        <a:pt x="13" y="14"/>
                      </a:lnTo>
                      <a:lnTo>
                        <a:pt x="13" y="17"/>
                      </a:lnTo>
                      <a:lnTo>
                        <a:pt x="11" y="17"/>
                      </a:lnTo>
                      <a:lnTo>
                        <a:pt x="4" y="17"/>
                      </a:lnTo>
                      <a:lnTo>
                        <a:pt x="3" y="17"/>
                      </a:lnTo>
                      <a:lnTo>
                        <a:pt x="0" y="14"/>
                      </a:lnTo>
                      <a:lnTo>
                        <a:pt x="0" y="13"/>
                      </a:lnTo>
                      <a:lnTo>
                        <a:pt x="0" y="12"/>
                      </a:lnTo>
                      <a:lnTo>
                        <a:pt x="2" y="11"/>
                      </a:lnTo>
                      <a:lnTo>
                        <a:pt x="3" y="9"/>
                      </a:lnTo>
                      <a:lnTo>
                        <a:pt x="3" y="8"/>
                      </a:lnTo>
                      <a:lnTo>
                        <a:pt x="0" y="4"/>
                      </a:lnTo>
                      <a:lnTo>
                        <a:pt x="0" y="2"/>
                      </a:lnTo>
                      <a:lnTo>
                        <a:pt x="0" y="0"/>
                      </a:lnTo>
                      <a:lnTo>
                        <a:pt x="2" y="2"/>
                      </a:lnTo>
                      <a:lnTo>
                        <a:pt x="5" y="7"/>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2" name="Freeform 313"/>
                <p:cNvSpPr>
                  <a:spLocks/>
                </p:cNvSpPr>
                <p:nvPr/>
              </p:nvSpPr>
              <p:spPr bwMode="auto">
                <a:xfrm>
                  <a:off x="7300913" y="5230813"/>
                  <a:ext cx="96838" cy="160338"/>
                </a:xfrm>
                <a:custGeom>
                  <a:avLst/>
                  <a:gdLst>
                    <a:gd name="T0" fmla="*/ 50 w 61"/>
                    <a:gd name="T1" fmla="*/ 19 h 101"/>
                    <a:gd name="T2" fmla="*/ 47 w 61"/>
                    <a:gd name="T3" fmla="*/ 29 h 101"/>
                    <a:gd name="T4" fmla="*/ 52 w 61"/>
                    <a:gd name="T5" fmla="*/ 30 h 101"/>
                    <a:gd name="T6" fmla="*/ 54 w 61"/>
                    <a:gd name="T7" fmla="*/ 26 h 101"/>
                    <a:gd name="T8" fmla="*/ 53 w 61"/>
                    <a:gd name="T9" fmla="*/ 23 h 101"/>
                    <a:gd name="T10" fmla="*/ 57 w 61"/>
                    <a:gd name="T11" fmla="*/ 26 h 101"/>
                    <a:gd name="T12" fmla="*/ 59 w 61"/>
                    <a:gd name="T13" fmla="*/ 32 h 101"/>
                    <a:gd name="T14" fmla="*/ 57 w 61"/>
                    <a:gd name="T15" fmla="*/ 35 h 101"/>
                    <a:gd name="T16" fmla="*/ 54 w 61"/>
                    <a:gd name="T17" fmla="*/ 40 h 101"/>
                    <a:gd name="T18" fmla="*/ 54 w 61"/>
                    <a:gd name="T19" fmla="*/ 46 h 101"/>
                    <a:gd name="T20" fmla="*/ 53 w 61"/>
                    <a:gd name="T21" fmla="*/ 51 h 101"/>
                    <a:gd name="T22" fmla="*/ 39 w 61"/>
                    <a:gd name="T23" fmla="*/ 54 h 101"/>
                    <a:gd name="T24" fmla="*/ 39 w 61"/>
                    <a:gd name="T25" fmla="*/ 58 h 101"/>
                    <a:gd name="T26" fmla="*/ 35 w 61"/>
                    <a:gd name="T27" fmla="*/ 63 h 101"/>
                    <a:gd name="T28" fmla="*/ 34 w 61"/>
                    <a:gd name="T29" fmla="*/ 72 h 101"/>
                    <a:gd name="T30" fmla="*/ 26 w 61"/>
                    <a:gd name="T31" fmla="*/ 84 h 101"/>
                    <a:gd name="T32" fmla="*/ 22 w 61"/>
                    <a:gd name="T33" fmla="*/ 85 h 101"/>
                    <a:gd name="T34" fmla="*/ 16 w 61"/>
                    <a:gd name="T35" fmla="*/ 96 h 101"/>
                    <a:gd name="T36" fmla="*/ 12 w 61"/>
                    <a:gd name="T37" fmla="*/ 96 h 101"/>
                    <a:gd name="T38" fmla="*/ 12 w 61"/>
                    <a:gd name="T39" fmla="*/ 93 h 101"/>
                    <a:gd name="T40" fmla="*/ 15 w 61"/>
                    <a:gd name="T41" fmla="*/ 87 h 101"/>
                    <a:gd name="T42" fmla="*/ 16 w 61"/>
                    <a:gd name="T43" fmla="*/ 80 h 101"/>
                    <a:gd name="T44" fmla="*/ 12 w 61"/>
                    <a:gd name="T45" fmla="*/ 84 h 101"/>
                    <a:gd name="T46" fmla="*/ 6 w 61"/>
                    <a:gd name="T47" fmla="*/ 85 h 101"/>
                    <a:gd name="T48" fmla="*/ 10 w 61"/>
                    <a:gd name="T49" fmla="*/ 87 h 101"/>
                    <a:gd name="T50" fmla="*/ 6 w 61"/>
                    <a:gd name="T51" fmla="*/ 98 h 101"/>
                    <a:gd name="T52" fmla="*/ 1 w 61"/>
                    <a:gd name="T53" fmla="*/ 99 h 101"/>
                    <a:gd name="T54" fmla="*/ 0 w 61"/>
                    <a:gd name="T55" fmla="*/ 93 h 101"/>
                    <a:gd name="T56" fmla="*/ 2 w 61"/>
                    <a:gd name="T57" fmla="*/ 85 h 101"/>
                    <a:gd name="T58" fmla="*/ 7 w 61"/>
                    <a:gd name="T59" fmla="*/ 71 h 101"/>
                    <a:gd name="T60" fmla="*/ 10 w 61"/>
                    <a:gd name="T61" fmla="*/ 61 h 101"/>
                    <a:gd name="T62" fmla="*/ 19 w 61"/>
                    <a:gd name="T63" fmla="*/ 54 h 101"/>
                    <a:gd name="T64" fmla="*/ 16 w 61"/>
                    <a:gd name="T65" fmla="*/ 51 h 101"/>
                    <a:gd name="T66" fmla="*/ 19 w 61"/>
                    <a:gd name="T67" fmla="*/ 49 h 101"/>
                    <a:gd name="T68" fmla="*/ 20 w 61"/>
                    <a:gd name="T69" fmla="*/ 54 h 101"/>
                    <a:gd name="T70" fmla="*/ 25 w 61"/>
                    <a:gd name="T71" fmla="*/ 62 h 101"/>
                    <a:gd name="T72" fmla="*/ 26 w 61"/>
                    <a:gd name="T73" fmla="*/ 53 h 101"/>
                    <a:gd name="T74" fmla="*/ 21 w 61"/>
                    <a:gd name="T75" fmla="*/ 37 h 101"/>
                    <a:gd name="T76" fmla="*/ 20 w 61"/>
                    <a:gd name="T77" fmla="*/ 24 h 101"/>
                    <a:gd name="T78" fmla="*/ 25 w 61"/>
                    <a:gd name="T79" fmla="*/ 5 h 101"/>
                    <a:gd name="T80" fmla="*/ 33 w 61"/>
                    <a:gd name="T81" fmla="*/ 1 h 101"/>
                    <a:gd name="T82" fmla="*/ 35 w 61"/>
                    <a:gd name="T83" fmla="*/ 2 h 101"/>
                    <a:gd name="T84" fmla="*/ 40 w 61"/>
                    <a:gd name="T85" fmla="*/ 11 h 101"/>
                    <a:gd name="T86" fmla="*/ 43 w 61"/>
                    <a:gd name="T87" fmla="*/ 7 h 101"/>
                    <a:gd name="T88" fmla="*/ 38 w 61"/>
                    <a:gd name="T89" fmla="*/ 0 h 101"/>
                    <a:gd name="T90" fmla="*/ 43 w 61"/>
                    <a:gd name="T91" fmla="*/ 4 h 101"/>
                    <a:gd name="T92" fmla="*/ 45 w 61"/>
                    <a:gd name="T93" fmla="*/ 2 h 101"/>
                    <a:gd name="T94" fmla="*/ 48 w 61"/>
                    <a:gd name="T95" fmla="*/ 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1" h="101">
                      <a:moveTo>
                        <a:pt x="48" y="5"/>
                      </a:moveTo>
                      <a:lnTo>
                        <a:pt x="49" y="10"/>
                      </a:lnTo>
                      <a:lnTo>
                        <a:pt x="50" y="19"/>
                      </a:lnTo>
                      <a:lnTo>
                        <a:pt x="50" y="23"/>
                      </a:lnTo>
                      <a:lnTo>
                        <a:pt x="49" y="26"/>
                      </a:lnTo>
                      <a:lnTo>
                        <a:pt x="47" y="29"/>
                      </a:lnTo>
                      <a:lnTo>
                        <a:pt x="49" y="32"/>
                      </a:lnTo>
                      <a:lnTo>
                        <a:pt x="50" y="32"/>
                      </a:lnTo>
                      <a:lnTo>
                        <a:pt x="52" y="30"/>
                      </a:lnTo>
                      <a:lnTo>
                        <a:pt x="53" y="29"/>
                      </a:lnTo>
                      <a:lnTo>
                        <a:pt x="53" y="26"/>
                      </a:lnTo>
                      <a:lnTo>
                        <a:pt x="54" y="26"/>
                      </a:lnTo>
                      <a:lnTo>
                        <a:pt x="53" y="25"/>
                      </a:lnTo>
                      <a:lnTo>
                        <a:pt x="53" y="24"/>
                      </a:lnTo>
                      <a:lnTo>
                        <a:pt x="53" y="23"/>
                      </a:lnTo>
                      <a:lnTo>
                        <a:pt x="55" y="23"/>
                      </a:lnTo>
                      <a:lnTo>
                        <a:pt x="57" y="24"/>
                      </a:lnTo>
                      <a:lnTo>
                        <a:pt x="57" y="26"/>
                      </a:lnTo>
                      <a:lnTo>
                        <a:pt x="59" y="29"/>
                      </a:lnTo>
                      <a:lnTo>
                        <a:pt x="61" y="30"/>
                      </a:lnTo>
                      <a:lnTo>
                        <a:pt x="59" y="32"/>
                      </a:lnTo>
                      <a:lnTo>
                        <a:pt x="59" y="33"/>
                      </a:lnTo>
                      <a:lnTo>
                        <a:pt x="57" y="34"/>
                      </a:lnTo>
                      <a:lnTo>
                        <a:pt x="57" y="35"/>
                      </a:lnTo>
                      <a:lnTo>
                        <a:pt x="55" y="38"/>
                      </a:lnTo>
                      <a:lnTo>
                        <a:pt x="55" y="39"/>
                      </a:lnTo>
                      <a:lnTo>
                        <a:pt x="54" y="40"/>
                      </a:lnTo>
                      <a:lnTo>
                        <a:pt x="55" y="40"/>
                      </a:lnTo>
                      <a:lnTo>
                        <a:pt x="55" y="44"/>
                      </a:lnTo>
                      <a:lnTo>
                        <a:pt x="54" y="46"/>
                      </a:lnTo>
                      <a:lnTo>
                        <a:pt x="54" y="49"/>
                      </a:lnTo>
                      <a:lnTo>
                        <a:pt x="53" y="49"/>
                      </a:lnTo>
                      <a:lnTo>
                        <a:pt x="53" y="51"/>
                      </a:lnTo>
                      <a:lnTo>
                        <a:pt x="52" y="52"/>
                      </a:lnTo>
                      <a:lnTo>
                        <a:pt x="45" y="48"/>
                      </a:lnTo>
                      <a:lnTo>
                        <a:pt x="39" y="54"/>
                      </a:lnTo>
                      <a:lnTo>
                        <a:pt x="38" y="56"/>
                      </a:lnTo>
                      <a:lnTo>
                        <a:pt x="39" y="57"/>
                      </a:lnTo>
                      <a:lnTo>
                        <a:pt x="39" y="58"/>
                      </a:lnTo>
                      <a:lnTo>
                        <a:pt x="39" y="63"/>
                      </a:lnTo>
                      <a:lnTo>
                        <a:pt x="38" y="63"/>
                      </a:lnTo>
                      <a:lnTo>
                        <a:pt x="35" y="63"/>
                      </a:lnTo>
                      <a:lnTo>
                        <a:pt x="31" y="67"/>
                      </a:lnTo>
                      <a:lnTo>
                        <a:pt x="33" y="70"/>
                      </a:lnTo>
                      <a:lnTo>
                        <a:pt x="34" y="72"/>
                      </a:lnTo>
                      <a:lnTo>
                        <a:pt x="34" y="73"/>
                      </a:lnTo>
                      <a:lnTo>
                        <a:pt x="34" y="76"/>
                      </a:lnTo>
                      <a:lnTo>
                        <a:pt x="26" y="84"/>
                      </a:lnTo>
                      <a:lnTo>
                        <a:pt x="24" y="86"/>
                      </a:lnTo>
                      <a:lnTo>
                        <a:pt x="24" y="85"/>
                      </a:lnTo>
                      <a:lnTo>
                        <a:pt x="22" y="85"/>
                      </a:lnTo>
                      <a:lnTo>
                        <a:pt x="21" y="85"/>
                      </a:lnTo>
                      <a:lnTo>
                        <a:pt x="21" y="90"/>
                      </a:lnTo>
                      <a:lnTo>
                        <a:pt x="16" y="96"/>
                      </a:lnTo>
                      <a:lnTo>
                        <a:pt x="15" y="98"/>
                      </a:lnTo>
                      <a:lnTo>
                        <a:pt x="14" y="98"/>
                      </a:lnTo>
                      <a:lnTo>
                        <a:pt x="12" y="96"/>
                      </a:lnTo>
                      <a:lnTo>
                        <a:pt x="12" y="95"/>
                      </a:lnTo>
                      <a:lnTo>
                        <a:pt x="12" y="94"/>
                      </a:lnTo>
                      <a:lnTo>
                        <a:pt x="12" y="93"/>
                      </a:lnTo>
                      <a:lnTo>
                        <a:pt x="14" y="90"/>
                      </a:lnTo>
                      <a:lnTo>
                        <a:pt x="15" y="89"/>
                      </a:lnTo>
                      <a:lnTo>
                        <a:pt x="15" y="87"/>
                      </a:lnTo>
                      <a:lnTo>
                        <a:pt x="16" y="84"/>
                      </a:lnTo>
                      <a:lnTo>
                        <a:pt x="17" y="80"/>
                      </a:lnTo>
                      <a:lnTo>
                        <a:pt x="16" y="80"/>
                      </a:lnTo>
                      <a:lnTo>
                        <a:pt x="15" y="80"/>
                      </a:lnTo>
                      <a:lnTo>
                        <a:pt x="14" y="80"/>
                      </a:lnTo>
                      <a:lnTo>
                        <a:pt x="12" y="84"/>
                      </a:lnTo>
                      <a:lnTo>
                        <a:pt x="8" y="84"/>
                      </a:lnTo>
                      <a:lnTo>
                        <a:pt x="6" y="84"/>
                      </a:lnTo>
                      <a:lnTo>
                        <a:pt x="6" y="85"/>
                      </a:lnTo>
                      <a:lnTo>
                        <a:pt x="6" y="86"/>
                      </a:lnTo>
                      <a:lnTo>
                        <a:pt x="8" y="87"/>
                      </a:lnTo>
                      <a:lnTo>
                        <a:pt x="10" y="87"/>
                      </a:lnTo>
                      <a:lnTo>
                        <a:pt x="7" y="94"/>
                      </a:lnTo>
                      <a:lnTo>
                        <a:pt x="6" y="95"/>
                      </a:lnTo>
                      <a:lnTo>
                        <a:pt x="6" y="98"/>
                      </a:lnTo>
                      <a:lnTo>
                        <a:pt x="3" y="100"/>
                      </a:lnTo>
                      <a:lnTo>
                        <a:pt x="2" y="101"/>
                      </a:lnTo>
                      <a:lnTo>
                        <a:pt x="1" y="99"/>
                      </a:lnTo>
                      <a:lnTo>
                        <a:pt x="1" y="96"/>
                      </a:lnTo>
                      <a:lnTo>
                        <a:pt x="1" y="95"/>
                      </a:lnTo>
                      <a:lnTo>
                        <a:pt x="0" y="93"/>
                      </a:lnTo>
                      <a:lnTo>
                        <a:pt x="0" y="86"/>
                      </a:lnTo>
                      <a:lnTo>
                        <a:pt x="1" y="85"/>
                      </a:lnTo>
                      <a:lnTo>
                        <a:pt x="2" y="85"/>
                      </a:lnTo>
                      <a:lnTo>
                        <a:pt x="3" y="82"/>
                      </a:lnTo>
                      <a:lnTo>
                        <a:pt x="5" y="75"/>
                      </a:lnTo>
                      <a:lnTo>
                        <a:pt x="7" y="71"/>
                      </a:lnTo>
                      <a:lnTo>
                        <a:pt x="7" y="68"/>
                      </a:lnTo>
                      <a:lnTo>
                        <a:pt x="6" y="67"/>
                      </a:lnTo>
                      <a:lnTo>
                        <a:pt x="10" y="61"/>
                      </a:lnTo>
                      <a:lnTo>
                        <a:pt x="14" y="58"/>
                      </a:lnTo>
                      <a:lnTo>
                        <a:pt x="17" y="57"/>
                      </a:lnTo>
                      <a:lnTo>
                        <a:pt x="19" y="54"/>
                      </a:lnTo>
                      <a:lnTo>
                        <a:pt x="19" y="52"/>
                      </a:lnTo>
                      <a:lnTo>
                        <a:pt x="17" y="52"/>
                      </a:lnTo>
                      <a:lnTo>
                        <a:pt x="16" y="51"/>
                      </a:lnTo>
                      <a:lnTo>
                        <a:pt x="17" y="51"/>
                      </a:lnTo>
                      <a:lnTo>
                        <a:pt x="17" y="49"/>
                      </a:lnTo>
                      <a:lnTo>
                        <a:pt x="19" y="49"/>
                      </a:lnTo>
                      <a:lnTo>
                        <a:pt x="20" y="51"/>
                      </a:lnTo>
                      <a:lnTo>
                        <a:pt x="20" y="53"/>
                      </a:lnTo>
                      <a:lnTo>
                        <a:pt x="20" y="54"/>
                      </a:lnTo>
                      <a:lnTo>
                        <a:pt x="20" y="58"/>
                      </a:lnTo>
                      <a:lnTo>
                        <a:pt x="24" y="62"/>
                      </a:lnTo>
                      <a:lnTo>
                        <a:pt x="25" y="62"/>
                      </a:lnTo>
                      <a:lnTo>
                        <a:pt x="26" y="61"/>
                      </a:lnTo>
                      <a:lnTo>
                        <a:pt x="26" y="60"/>
                      </a:lnTo>
                      <a:lnTo>
                        <a:pt x="26" y="53"/>
                      </a:lnTo>
                      <a:lnTo>
                        <a:pt x="25" y="51"/>
                      </a:lnTo>
                      <a:lnTo>
                        <a:pt x="21" y="39"/>
                      </a:lnTo>
                      <a:lnTo>
                        <a:pt x="21" y="37"/>
                      </a:lnTo>
                      <a:lnTo>
                        <a:pt x="22" y="33"/>
                      </a:lnTo>
                      <a:lnTo>
                        <a:pt x="22" y="29"/>
                      </a:lnTo>
                      <a:lnTo>
                        <a:pt x="20" y="24"/>
                      </a:lnTo>
                      <a:lnTo>
                        <a:pt x="21" y="19"/>
                      </a:lnTo>
                      <a:lnTo>
                        <a:pt x="25" y="6"/>
                      </a:lnTo>
                      <a:lnTo>
                        <a:pt x="25" y="5"/>
                      </a:lnTo>
                      <a:lnTo>
                        <a:pt x="26" y="5"/>
                      </a:lnTo>
                      <a:lnTo>
                        <a:pt x="29" y="2"/>
                      </a:lnTo>
                      <a:lnTo>
                        <a:pt x="33" y="1"/>
                      </a:lnTo>
                      <a:lnTo>
                        <a:pt x="34" y="1"/>
                      </a:lnTo>
                      <a:lnTo>
                        <a:pt x="35" y="1"/>
                      </a:lnTo>
                      <a:lnTo>
                        <a:pt x="35" y="2"/>
                      </a:lnTo>
                      <a:lnTo>
                        <a:pt x="39" y="9"/>
                      </a:lnTo>
                      <a:lnTo>
                        <a:pt x="39" y="10"/>
                      </a:lnTo>
                      <a:lnTo>
                        <a:pt x="40" y="11"/>
                      </a:lnTo>
                      <a:lnTo>
                        <a:pt x="41" y="11"/>
                      </a:lnTo>
                      <a:lnTo>
                        <a:pt x="43" y="9"/>
                      </a:lnTo>
                      <a:lnTo>
                        <a:pt x="43" y="7"/>
                      </a:lnTo>
                      <a:lnTo>
                        <a:pt x="41" y="6"/>
                      </a:lnTo>
                      <a:lnTo>
                        <a:pt x="39" y="4"/>
                      </a:lnTo>
                      <a:lnTo>
                        <a:pt x="38" y="0"/>
                      </a:lnTo>
                      <a:lnTo>
                        <a:pt x="39" y="0"/>
                      </a:lnTo>
                      <a:lnTo>
                        <a:pt x="40" y="1"/>
                      </a:lnTo>
                      <a:lnTo>
                        <a:pt x="43" y="4"/>
                      </a:lnTo>
                      <a:lnTo>
                        <a:pt x="43" y="5"/>
                      </a:lnTo>
                      <a:lnTo>
                        <a:pt x="45" y="4"/>
                      </a:lnTo>
                      <a:lnTo>
                        <a:pt x="45" y="2"/>
                      </a:lnTo>
                      <a:lnTo>
                        <a:pt x="47" y="1"/>
                      </a:lnTo>
                      <a:lnTo>
                        <a:pt x="47" y="2"/>
                      </a:lnTo>
                      <a:lnTo>
                        <a:pt x="48" y="5"/>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3" name="Freeform 314"/>
                <p:cNvSpPr>
                  <a:spLocks/>
                </p:cNvSpPr>
                <p:nvPr/>
              </p:nvSpPr>
              <p:spPr bwMode="auto">
                <a:xfrm>
                  <a:off x="7378701" y="5216525"/>
                  <a:ext cx="115888" cy="144463"/>
                </a:xfrm>
                <a:custGeom>
                  <a:avLst/>
                  <a:gdLst>
                    <a:gd name="T0" fmla="*/ 46 w 73"/>
                    <a:gd name="T1" fmla="*/ 24 h 91"/>
                    <a:gd name="T2" fmla="*/ 61 w 73"/>
                    <a:gd name="T3" fmla="*/ 39 h 91"/>
                    <a:gd name="T4" fmla="*/ 60 w 73"/>
                    <a:gd name="T5" fmla="*/ 52 h 91"/>
                    <a:gd name="T6" fmla="*/ 62 w 73"/>
                    <a:gd name="T7" fmla="*/ 58 h 91"/>
                    <a:gd name="T8" fmla="*/ 66 w 73"/>
                    <a:gd name="T9" fmla="*/ 66 h 91"/>
                    <a:gd name="T10" fmla="*/ 69 w 73"/>
                    <a:gd name="T11" fmla="*/ 76 h 91"/>
                    <a:gd name="T12" fmla="*/ 70 w 73"/>
                    <a:gd name="T13" fmla="*/ 80 h 91"/>
                    <a:gd name="T14" fmla="*/ 70 w 73"/>
                    <a:gd name="T15" fmla="*/ 82 h 91"/>
                    <a:gd name="T16" fmla="*/ 71 w 73"/>
                    <a:gd name="T17" fmla="*/ 86 h 91"/>
                    <a:gd name="T18" fmla="*/ 71 w 73"/>
                    <a:gd name="T19" fmla="*/ 89 h 91"/>
                    <a:gd name="T20" fmla="*/ 64 w 73"/>
                    <a:gd name="T21" fmla="*/ 90 h 91"/>
                    <a:gd name="T22" fmla="*/ 52 w 73"/>
                    <a:gd name="T23" fmla="*/ 91 h 91"/>
                    <a:gd name="T24" fmla="*/ 42 w 73"/>
                    <a:gd name="T25" fmla="*/ 85 h 91"/>
                    <a:gd name="T26" fmla="*/ 39 w 73"/>
                    <a:gd name="T27" fmla="*/ 79 h 91"/>
                    <a:gd name="T28" fmla="*/ 42 w 73"/>
                    <a:gd name="T29" fmla="*/ 66 h 91"/>
                    <a:gd name="T30" fmla="*/ 39 w 73"/>
                    <a:gd name="T31" fmla="*/ 56 h 91"/>
                    <a:gd name="T32" fmla="*/ 41 w 73"/>
                    <a:gd name="T33" fmla="*/ 51 h 91"/>
                    <a:gd name="T34" fmla="*/ 39 w 73"/>
                    <a:gd name="T35" fmla="*/ 46 h 91"/>
                    <a:gd name="T36" fmla="*/ 34 w 73"/>
                    <a:gd name="T37" fmla="*/ 51 h 91"/>
                    <a:gd name="T38" fmla="*/ 36 w 73"/>
                    <a:gd name="T39" fmla="*/ 55 h 91"/>
                    <a:gd name="T40" fmla="*/ 38 w 73"/>
                    <a:gd name="T41" fmla="*/ 53 h 91"/>
                    <a:gd name="T42" fmla="*/ 36 w 73"/>
                    <a:gd name="T43" fmla="*/ 61 h 91"/>
                    <a:gd name="T44" fmla="*/ 38 w 73"/>
                    <a:gd name="T45" fmla="*/ 69 h 91"/>
                    <a:gd name="T46" fmla="*/ 38 w 73"/>
                    <a:gd name="T47" fmla="*/ 80 h 91"/>
                    <a:gd name="T48" fmla="*/ 34 w 73"/>
                    <a:gd name="T49" fmla="*/ 80 h 91"/>
                    <a:gd name="T50" fmla="*/ 33 w 73"/>
                    <a:gd name="T51" fmla="*/ 84 h 91"/>
                    <a:gd name="T52" fmla="*/ 19 w 73"/>
                    <a:gd name="T53" fmla="*/ 81 h 91"/>
                    <a:gd name="T54" fmla="*/ 18 w 73"/>
                    <a:gd name="T55" fmla="*/ 77 h 91"/>
                    <a:gd name="T56" fmla="*/ 13 w 73"/>
                    <a:gd name="T57" fmla="*/ 80 h 91"/>
                    <a:gd name="T58" fmla="*/ 4 w 73"/>
                    <a:gd name="T59" fmla="*/ 79 h 91"/>
                    <a:gd name="T60" fmla="*/ 0 w 73"/>
                    <a:gd name="T61" fmla="*/ 75 h 91"/>
                    <a:gd name="T62" fmla="*/ 4 w 73"/>
                    <a:gd name="T63" fmla="*/ 66 h 91"/>
                    <a:gd name="T64" fmla="*/ 6 w 73"/>
                    <a:gd name="T65" fmla="*/ 63 h 91"/>
                    <a:gd name="T66" fmla="*/ 8 w 73"/>
                    <a:gd name="T67" fmla="*/ 58 h 91"/>
                    <a:gd name="T68" fmla="*/ 8 w 73"/>
                    <a:gd name="T69" fmla="*/ 53 h 91"/>
                    <a:gd name="T70" fmla="*/ 10 w 73"/>
                    <a:gd name="T71" fmla="*/ 48 h 91"/>
                    <a:gd name="T72" fmla="*/ 14 w 73"/>
                    <a:gd name="T73" fmla="*/ 42 h 91"/>
                    <a:gd name="T74" fmla="*/ 17 w 73"/>
                    <a:gd name="T75" fmla="*/ 37 h 91"/>
                    <a:gd name="T76" fmla="*/ 15 w 73"/>
                    <a:gd name="T77" fmla="*/ 34 h 91"/>
                    <a:gd name="T78" fmla="*/ 12 w 73"/>
                    <a:gd name="T79" fmla="*/ 33 h 91"/>
                    <a:gd name="T80" fmla="*/ 8 w 73"/>
                    <a:gd name="T81" fmla="*/ 25 h 91"/>
                    <a:gd name="T82" fmla="*/ 10 w 73"/>
                    <a:gd name="T83" fmla="*/ 14 h 91"/>
                    <a:gd name="T84" fmla="*/ 9 w 73"/>
                    <a:gd name="T85" fmla="*/ 1 h 91"/>
                    <a:gd name="T86" fmla="*/ 24 w 73"/>
                    <a:gd name="T87" fmla="*/ 6 h 91"/>
                    <a:gd name="T88" fmla="*/ 36 w 73"/>
                    <a:gd name="T89" fmla="*/ 16 h 91"/>
                    <a:gd name="T90" fmla="*/ 45 w 73"/>
                    <a:gd name="T91" fmla="*/ 2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 h="91">
                      <a:moveTo>
                        <a:pt x="45" y="24"/>
                      </a:moveTo>
                      <a:lnTo>
                        <a:pt x="46" y="25"/>
                      </a:lnTo>
                      <a:lnTo>
                        <a:pt x="46" y="24"/>
                      </a:lnTo>
                      <a:lnTo>
                        <a:pt x="47" y="24"/>
                      </a:lnTo>
                      <a:lnTo>
                        <a:pt x="59" y="30"/>
                      </a:lnTo>
                      <a:lnTo>
                        <a:pt x="61" y="39"/>
                      </a:lnTo>
                      <a:lnTo>
                        <a:pt x="62" y="42"/>
                      </a:lnTo>
                      <a:lnTo>
                        <a:pt x="61" y="48"/>
                      </a:lnTo>
                      <a:lnTo>
                        <a:pt x="60" y="52"/>
                      </a:lnTo>
                      <a:lnTo>
                        <a:pt x="60" y="53"/>
                      </a:lnTo>
                      <a:lnTo>
                        <a:pt x="61" y="57"/>
                      </a:lnTo>
                      <a:lnTo>
                        <a:pt x="62" y="58"/>
                      </a:lnTo>
                      <a:lnTo>
                        <a:pt x="64" y="58"/>
                      </a:lnTo>
                      <a:lnTo>
                        <a:pt x="65" y="60"/>
                      </a:lnTo>
                      <a:lnTo>
                        <a:pt x="66" y="66"/>
                      </a:lnTo>
                      <a:lnTo>
                        <a:pt x="66" y="69"/>
                      </a:lnTo>
                      <a:lnTo>
                        <a:pt x="66" y="70"/>
                      </a:lnTo>
                      <a:lnTo>
                        <a:pt x="69" y="76"/>
                      </a:lnTo>
                      <a:lnTo>
                        <a:pt x="70" y="77"/>
                      </a:lnTo>
                      <a:lnTo>
                        <a:pt x="70" y="79"/>
                      </a:lnTo>
                      <a:lnTo>
                        <a:pt x="70" y="80"/>
                      </a:lnTo>
                      <a:lnTo>
                        <a:pt x="69" y="80"/>
                      </a:lnTo>
                      <a:lnTo>
                        <a:pt x="70" y="81"/>
                      </a:lnTo>
                      <a:lnTo>
                        <a:pt x="70" y="82"/>
                      </a:lnTo>
                      <a:lnTo>
                        <a:pt x="70" y="85"/>
                      </a:lnTo>
                      <a:lnTo>
                        <a:pt x="71" y="85"/>
                      </a:lnTo>
                      <a:lnTo>
                        <a:pt x="71" y="86"/>
                      </a:lnTo>
                      <a:lnTo>
                        <a:pt x="73" y="86"/>
                      </a:lnTo>
                      <a:lnTo>
                        <a:pt x="71" y="88"/>
                      </a:lnTo>
                      <a:lnTo>
                        <a:pt x="71" y="89"/>
                      </a:lnTo>
                      <a:lnTo>
                        <a:pt x="66" y="90"/>
                      </a:lnTo>
                      <a:lnTo>
                        <a:pt x="65" y="90"/>
                      </a:lnTo>
                      <a:lnTo>
                        <a:pt x="64" y="90"/>
                      </a:lnTo>
                      <a:lnTo>
                        <a:pt x="60" y="90"/>
                      </a:lnTo>
                      <a:lnTo>
                        <a:pt x="57" y="91"/>
                      </a:lnTo>
                      <a:lnTo>
                        <a:pt x="52" y="91"/>
                      </a:lnTo>
                      <a:lnTo>
                        <a:pt x="51" y="91"/>
                      </a:lnTo>
                      <a:lnTo>
                        <a:pt x="48" y="89"/>
                      </a:lnTo>
                      <a:lnTo>
                        <a:pt x="42" y="85"/>
                      </a:lnTo>
                      <a:lnTo>
                        <a:pt x="42" y="86"/>
                      </a:lnTo>
                      <a:lnTo>
                        <a:pt x="39" y="84"/>
                      </a:lnTo>
                      <a:lnTo>
                        <a:pt x="39" y="79"/>
                      </a:lnTo>
                      <a:lnTo>
                        <a:pt x="41" y="76"/>
                      </a:lnTo>
                      <a:lnTo>
                        <a:pt x="45" y="75"/>
                      </a:lnTo>
                      <a:lnTo>
                        <a:pt x="42" y="66"/>
                      </a:lnTo>
                      <a:lnTo>
                        <a:pt x="41" y="63"/>
                      </a:lnTo>
                      <a:lnTo>
                        <a:pt x="39" y="60"/>
                      </a:lnTo>
                      <a:lnTo>
                        <a:pt x="39" y="56"/>
                      </a:lnTo>
                      <a:lnTo>
                        <a:pt x="39" y="53"/>
                      </a:lnTo>
                      <a:lnTo>
                        <a:pt x="41" y="52"/>
                      </a:lnTo>
                      <a:lnTo>
                        <a:pt x="41" y="51"/>
                      </a:lnTo>
                      <a:lnTo>
                        <a:pt x="41" y="49"/>
                      </a:lnTo>
                      <a:lnTo>
                        <a:pt x="41" y="47"/>
                      </a:lnTo>
                      <a:lnTo>
                        <a:pt x="39" y="46"/>
                      </a:lnTo>
                      <a:lnTo>
                        <a:pt x="36" y="47"/>
                      </a:lnTo>
                      <a:lnTo>
                        <a:pt x="34" y="49"/>
                      </a:lnTo>
                      <a:lnTo>
                        <a:pt x="34" y="51"/>
                      </a:lnTo>
                      <a:lnTo>
                        <a:pt x="34" y="53"/>
                      </a:lnTo>
                      <a:lnTo>
                        <a:pt x="34" y="55"/>
                      </a:lnTo>
                      <a:lnTo>
                        <a:pt x="36" y="55"/>
                      </a:lnTo>
                      <a:lnTo>
                        <a:pt x="37" y="55"/>
                      </a:lnTo>
                      <a:lnTo>
                        <a:pt x="37" y="53"/>
                      </a:lnTo>
                      <a:lnTo>
                        <a:pt x="38" y="53"/>
                      </a:lnTo>
                      <a:lnTo>
                        <a:pt x="38" y="60"/>
                      </a:lnTo>
                      <a:lnTo>
                        <a:pt x="37" y="60"/>
                      </a:lnTo>
                      <a:lnTo>
                        <a:pt x="36" y="61"/>
                      </a:lnTo>
                      <a:lnTo>
                        <a:pt x="34" y="65"/>
                      </a:lnTo>
                      <a:lnTo>
                        <a:pt x="36" y="65"/>
                      </a:lnTo>
                      <a:lnTo>
                        <a:pt x="38" y="69"/>
                      </a:lnTo>
                      <a:lnTo>
                        <a:pt x="41" y="71"/>
                      </a:lnTo>
                      <a:lnTo>
                        <a:pt x="41" y="72"/>
                      </a:lnTo>
                      <a:lnTo>
                        <a:pt x="38" y="80"/>
                      </a:lnTo>
                      <a:lnTo>
                        <a:pt x="37" y="81"/>
                      </a:lnTo>
                      <a:lnTo>
                        <a:pt x="36" y="81"/>
                      </a:lnTo>
                      <a:lnTo>
                        <a:pt x="34" y="80"/>
                      </a:lnTo>
                      <a:lnTo>
                        <a:pt x="34" y="81"/>
                      </a:lnTo>
                      <a:lnTo>
                        <a:pt x="34" y="82"/>
                      </a:lnTo>
                      <a:lnTo>
                        <a:pt x="33" y="84"/>
                      </a:lnTo>
                      <a:lnTo>
                        <a:pt x="31" y="86"/>
                      </a:lnTo>
                      <a:lnTo>
                        <a:pt x="27" y="88"/>
                      </a:lnTo>
                      <a:lnTo>
                        <a:pt x="19" y="81"/>
                      </a:lnTo>
                      <a:lnTo>
                        <a:pt x="19" y="79"/>
                      </a:lnTo>
                      <a:lnTo>
                        <a:pt x="19" y="77"/>
                      </a:lnTo>
                      <a:lnTo>
                        <a:pt x="18" y="77"/>
                      </a:lnTo>
                      <a:lnTo>
                        <a:pt x="17" y="76"/>
                      </a:lnTo>
                      <a:lnTo>
                        <a:pt x="15" y="79"/>
                      </a:lnTo>
                      <a:lnTo>
                        <a:pt x="13" y="80"/>
                      </a:lnTo>
                      <a:lnTo>
                        <a:pt x="9" y="80"/>
                      </a:lnTo>
                      <a:lnTo>
                        <a:pt x="8" y="80"/>
                      </a:lnTo>
                      <a:lnTo>
                        <a:pt x="4" y="79"/>
                      </a:lnTo>
                      <a:lnTo>
                        <a:pt x="1" y="77"/>
                      </a:lnTo>
                      <a:lnTo>
                        <a:pt x="1" y="76"/>
                      </a:lnTo>
                      <a:lnTo>
                        <a:pt x="0" y="75"/>
                      </a:lnTo>
                      <a:lnTo>
                        <a:pt x="3" y="71"/>
                      </a:lnTo>
                      <a:lnTo>
                        <a:pt x="4" y="67"/>
                      </a:lnTo>
                      <a:lnTo>
                        <a:pt x="4" y="66"/>
                      </a:lnTo>
                      <a:lnTo>
                        <a:pt x="5" y="65"/>
                      </a:lnTo>
                      <a:lnTo>
                        <a:pt x="5" y="63"/>
                      </a:lnTo>
                      <a:lnTo>
                        <a:pt x="6" y="63"/>
                      </a:lnTo>
                      <a:lnTo>
                        <a:pt x="6" y="62"/>
                      </a:lnTo>
                      <a:lnTo>
                        <a:pt x="8" y="60"/>
                      </a:lnTo>
                      <a:lnTo>
                        <a:pt x="8" y="58"/>
                      </a:lnTo>
                      <a:lnTo>
                        <a:pt x="9" y="56"/>
                      </a:lnTo>
                      <a:lnTo>
                        <a:pt x="8" y="55"/>
                      </a:lnTo>
                      <a:lnTo>
                        <a:pt x="8" y="53"/>
                      </a:lnTo>
                      <a:lnTo>
                        <a:pt x="8" y="52"/>
                      </a:lnTo>
                      <a:lnTo>
                        <a:pt x="9" y="49"/>
                      </a:lnTo>
                      <a:lnTo>
                        <a:pt x="10" y="48"/>
                      </a:lnTo>
                      <a:lnTo>
                        <a:pt x="10" y="47"/>
                      </a:lnTo>
                      <a:lnTo>
                        <a:pt x="13" y="43"/>
                      </a:lnTo>
                      <a:lnTo>
                        <a:pt x="14" y="42"/>
                      </a:lnTo>
                      <a:lnTo>
                        <a:pt x="15" y="39"/>
                      </a:lnTo>
                      <a:lnTo>
                        <a:pt x="15" y="38"/>
                      </a:lnTo>
                      <a:lnTo>
                        <a:pt x="17" y="37"/>
                      </a:lnTo>
                      <a:lnTo>
                        <a:pt x="18" y="33"/>
                      </a:lnTo>
                      <a:lnTo>
                        <a:pt x="17" y="33"/>
                      </a:lnTo>
                      <a:lnTo>
                        <a:pt x="15" y="34"/>
                      </a:lnTo>
                      <a:lnTo>
                        <a:pt x="13" y="34"/>
                      </a:lnTo>
                      <a:lnTo>
                        <a:pt x="12" y="34"/>
                      </a:lnTo>
                      <a:lnTo>
                        <a:pt x="12" y="33"/>
                      </a:lnTo>
                      <a:lnTo>
                        <a:pt x="10" y="32"/>
                      </a:lnTo>
                      <a:lnTo>
                        <a:pt x="8" y="28"/>
                      </a:lnTo>
                      <a:lnTo>
                        <a:pt x="8" y="25"/>
                      </a:lnTo>
                      <a:lnTo>
                        <a:pt x="8" y="19"/>
                      </a:lnTo>
                      <a:lnTo>
                        <a:pt x="9" y="19"/>
                      </a:lnTo>
                      <a:lnTo>
                        <a:pt x="10" y="14"/>
                      </a:lnTo>
                      <a:lnTo>
                        <a:pt x="9" y="10"/>
                      </a:lnTo>
                      <a:lnTo>
                        <a:pt x="6" y="4"/>
                      </a:lnTo>
                      <a:lnTo>
                        <a:pt x="9" y="1"/>
                      </a:lnTo>
                      <a:lnTo>
                        <a:pt x="10" y="0"/>
                      </a:lnTo>
                      <a:lnTo>
                        <a:pt x="18" y="1"/>
                      </a:lnTo>
                      <a:lnTo>
                        <a:pt x="24" y="6"/>
                      </a:lnTo>
                      <a:lnTo>
                        <a:pt x="27" y="9"/>
                      </a:lnTo>
                      <a:lnTo>
                        <a:pt x="32" y="11"/>
                      </a:lnTo>
                      <a:lnTo>
                        <a:pt x="36" y="16"/>
                      </a:lnTo>
                      <a:lnTo>
                        <a:pt x="39" y="20"/>
                      </a:lnTo>
                      <a:lnTo>
                        <a:pt x="43" y="24"/>
                      </a:lnTo>
                      <a:lnTo>
                        <a:pt x="45" y="24"/>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4" name="Freeform 315"/>
                <p:cNvSpPr>
                  <a:spLocks/>
                </p:cNvSpPr>
                <p:nvPr/>
              </p:nvSpPr>
              <p:spPr bwMode="auto">
                <a:xfrm>
                  <a:off x="4510088" y="3143250"/>
                  <a:ext cx="28575" cy="19050"/>
                </a:xfrm>
                <a:custGeom>
                  <a:avLst/>
                  <a:gdLst>
                    <a:gd name="T0" fmla="*/ 17 w 18"/>
                    <a:gd name="T1" fmla="*/ 10 h 12"/>
                    <a:gd name="T2" fmla="*/ 13 w 18"/>
                    <a:gd name="T3" fmla="*/ 12 h 12"/>
                    <a:gd name="T4" fmla="*/ 4 w 18"/>
                    <a:gd name="T5" fmla="*/ 11 h 12"/>
                    <a:gd name="T6" fmla="*/ 6 w 18"/>
                    <a:gd name="T7" fmla="*/ 10 h 12"/>
                    <a:gd name="T8" fmla="*/ 6 w 18"/>
                    <a:gd name="T9" fmla="*/ 7 h 12"/>
                    <a:gd name="T10" fmla="*/ 4 w 18"/>
                    <a:gd name="T11" fmla="*/ 7 h 12"/>
                    <a:gd name="T12" fmla="*/ 3 w 18"/>
                    <a:gd name="T13" fmla="*/ 5 h 12"/>
                    <a:gd name="T14" fmla="*/ 0 w 18"/>
                    <a:gd name="T15" fmla="*/ 2 h 12"/>
                    <a:gd name="T16" fmla="*/ 2 w 18"/>
                    <a:gd name="T17" fmla="*/ 1 h 12"/>
                    <a:gd name="T18" fmla="*/ 3 w 18"/>
                    <a:gd name="T19" fmla="*/ 0 h 12"/>
                    <a:gd name="T20" fmla="*/ 4 w 18"/>
                    <a:gd name="T21" fmla="*/ 0 h 12"/>
                    <a:gd name="T22" fmla="*/ 6 w 18"/>
                    <a:gd name="T23" fmla="*/ 0 h 12"/>
                    <a:gd name="T24" fmla="*/ 9 w 18"/>
                    <a:gd name="T25" fmla="*/ 2 h 12"/>
                    <a:gd name="T26" fmla="*/ 11 w 18"/>
                    <a:gd name="T27" fmla="*/ 2 h 12"/>
                    <a:gd name="T28" fmla="*/ 11 w 18"/>
                    <a:gd name="T29" fmla="*/ 3 h 12"/>
                    <a:gd name="T30" fmla="*/ 12 w 18"/>
                    <a:gd name="T31" fmla="*/ 5 h 12"/>
                    <a:gd name="T32" fmla="*/ 13 w 18"/>
                    <a:gd name="T33" fmla="*/ 6 h 12"/>
                    <a:gd name="T34" fmla="*/ 18 w 18"/>
                    <a:gd name="T35" fmla="*/ 9 h 12"/>
                    <a:gd name="T36" fmla="*/ 17 w 18"/>
                    <a:gd name="T3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12">
                      <a:moveTo>
                        <a:pt x="17" y="10"/>
                      </a:moveTo>
                      <a:lnTo>
                        <a:pt x="13" y="12"/>
                      </a:lnTo>
                      <a:lnTo>
                        <a:pt x="4" y="11"/>
                      </a:lnTo>
                      <a:lnTo>
                        <a:pt x="6" y="10"/>
                      </a:lnTo>
                      <a:lnTo>
                        <a:pt x="6" y="7"/>
                      </a:lnTo>
                      <a:lnTo>
                        <a:pt x="4" y="7"/>
                      </a:lnTo>
                      <a:lnTo>
                        <a:pt x="3" y="5"/>
                      </a:lnTo>
                      <a:lnTo>
                        <a:pt x="0" y="2"/>
                      </a:lnTo>
                      <a:lnTo>
                        <a:pt x="2" y="1"/>
                      </a:lnTo>
                      <a:lnTo>
                        <a:pt x="3" y="0"/>
                      </a:lnTo>
                      <a:lnTo>
                        <a:pt x="4" y="0"/>
                      </a:lnTo>
                      <a:lnTo>
                        <a:pt x="6" y="0"/>
                      </a:lnTo>
                      <a:lnTo>
                        <a:pt x="9" y="2"/>
                      </a:lnTo>
                      <a:lnTo>
                        <a:pt x="11" y="2"/>
                      </a:lnTo>
                      <a:lnTo>
                        <a:pt x="11" y="3"/>
                      </a:lnTo>
                      <a:lnTo>
                        <a:pt x="12" y="5"/>
                      </a:lnTo>
                      <a:lnTo>
                        <a:pt x="13" y="6"/>
                      </a:lnTo>
                      <a:lnTo>
                        <a:pt x="18" y="9"/>
                      </a:lnTo>
                      <a:lnTo>
                        <a:pt x="17" y="10"/>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5" name="Freeform 316"/>
                <p:cNvSpPr>
                  <a:spLocks/>
                </p:cNvSpPr>
                <p:nvPr/>
              </p:nvSpPr>
              <p:spPr bwMode="auto">
                <a:xfrm>
                  <a:off x="7223126" y="5097463"/>
                  <a:ext cx="41275" cy="61913"/>
                </a:xfrm>
                <a:custGeom>
                  <a:avLst/>
                  <a:gdLst>
                    <a:gd name="T0" fmla="*/ 24 w 26"/>
                    <a:gd name="T1" fmla="*/ 23 h 39"/>
                    <a:gd name="T2" fmla="*/ 23 w 26"/>
                    <a:gd name="T3" fmla="*/ 25 h 39"/>
                    <a:gd name="T4" fmla="*/ 22 w 26"/>
                    <a:gd name="T5" fmla="*/ 27 h 39"/>
                    <a:gd name="T6" fmla="*/ 22 w 26"/>
                    <a:gd name="T7" fmla="*/ 28 h 39"/>
                    <a:gd name="T8" fmla="*/ 23 w 26"/>
                    <a:gd name="T9" fmla="*/ 27 h 39"/>
                    <a:gd name="T10" fmla="*/ 24 w 26"/>
                    <a:gd name="T11" fmla="*/ 27 h 39"/>
                    <a:gd name="T12" fmla="*/ 24 w 26"/>
                    <a:gd name="T13" fmla="*/ 28 h 39"/>
                    <a:gd name="T14" fmla="*/ 23 w 26"/>
                    <a:gd name="T15" fmla="*/ 29 h 39"/>
                    <a:gd name="T16" fmla="*/ 22 w 26"/>
                    <a:gd name="T17" fmla="*/ 32 h 39"/>
                    <a:gd name="T18" fmla="*/ 21 w 26"/>
                    <a:gd name="T19" fmla="*/ 33 h 39"/>
                    <a:gd name="T20" fmla="*/ 14 w 26"/>
                    <a:gd name="T21" fmla="*/ 39 h 39"/>
                    <a:gd name="T22" fmla="*/ 13 w 26"/>
                    <a:gd name="T23" fmla="*/ 39 h 39"/>
                    <a:gd name="T24" fmla="*/ 12 w 26"/>
                    <a:gd name="T25" fmla="*/ 38 h 39"/>
                    <a:gd name="T26" fmla="*/ 7 w 26"/>
                    <a:gd name="T27" fmla="*/ 38 h 39"/>
                    <a:gd name="T28" fmla="*/ 7 w 26"/>
                    <a:gd name="T29" fmla="*/ 37 h 39"/>
                    <a:gd name="T30" fmla="*/ 5 w 26"/>
                    <a:gd name="T31" fmla="*/ 38 h 39"/>
                    <a:gd name="T32" fmla="*/ 2 w 26"/>
                    <a:gd name="T33" fmla="*/ 38 h 39"/>
                    <a:gd name="T34" fmla="*/ 0 w 26"/>
                    <a:gd name="T35" fmla="*/ 37 h 39"/>
                    <a:gd name="T36" fmla="*/ 0 w 26"/>
                    <a:gd name="T37" fmla="*/ 36 h 39"/>
                    <a:gd name="T38" fmla="*/ 3 w 26"/>
                    <a:gd name="T39" fmla="*/ 33 h 39"/>
                    <a:gd name="T40" fmla="*/ 5 w 26"/>
                    <a:gd name="T41" fmla="*/ 29 h 39"/>
                    <a:gd name="T42" fmla="*/ 7 w 26"/>
                    <a:gd name="T43" fmla="*/ 27 h 39"/>
                    <a:gd name="T44" fmla="*/ 9 w 26"/>
                    <a:gd name="T45" fmla="*/ 25 h 39"/>
                    <a:gd name="T46" fmla="*/ 10 w 26"/>
                    <a:gd name="T47" fmla="*/ 25 h 39"/>
                    <a:gd name="T48" fmla="*/ 12 w 26"/>
                    <a:gd name="T49" fmla="*/ 25 h 39"/>
                    <a:gd name="T50" fmla="*/ 16 w 26"/>
                    <a:gd name="T51" fmla="*/ 23 h 39"/>
                    <a:gd name="T52" fmla="*/ 14 w 26"/>
                    <a:gd name="T53" fmla="*/ 20 h 39"/>
                    <a:gd name="T54" fmla="*/ 13 w 26"/>
                    <a:gd name="T55" fmla="*/ 19 h 39"/>
                    <a:gd name="T56" fmla="*/ 12 w 26"/>
                    <a:gd name="T57" fmla="*/ 19 h 39"/>
                    <a:gd name="T58" fmla="*/ 12 w 26"/>
                    <a:gd name="T59" fmla="*/ 16 h 39"/>
                    <a:gd name="T60" fmla="*/ 14 w 26"/>
                    <a:gd name="T61" fmla="*/ 10 h 39"/>
                    <a:gd name="T62" fmla="*/ 17 w 26"/>
                    <a:gd name="T63" fmla="*/ 5 h 39"/>
                    <a:gd name="T64" fmla="*/ 17 w 26"/>
                    <a:gd name="T65" fmla="*/ 2 h 39"/>
                    <a:gd name="T66" fmla="*/ 17 w 26"/>
                    <a:gd name="T67" fmla="*/ 1 h 39"/>
                    <a:gd name="T68" fmla="*/ 18 w 26"/>
                    <a:gd name="T69" fmla="*/ 0 h 39"/>
                    <a:gd name="T70" fmla="*/ 23 w 26"/>
                    <a:gd name="T71" fmla="*/ 2 h 39"/>
                    <a:gd name="T72" fmla="*/ 24 w 26"/>
                    <a:gd name="T73" fmla="*/ 4 h 39"/>
                    <a:gd name="T74" fmla="*/ 24 w 26"/>
                    <a:gd name="T75" fmla="*/ 5 h 39"/>
                    <a:gd name="T76" fmla="*/ 26 w 26"/>
                    <a:gd name="T77" fmla="*/ 6 h 39"/>
                    <a:gd name="T78" fmla="*/ 24 w 26"/>
                    <a:gd name="T79" fmla="*/ 6 h 39"/>
                    <a:gd name="T80" fmla="*/ 24 w 26"/>
                    <a:gd name="T81" fmla="*/ 8 h 39"/>
                    <a:gd name="T82" fmla="*/ 23 w 26"/>
                    <a:gd name="T83" fmla="*/ 11 h 39"/>
                    <a:gd name="T84" fmla="*/ 24 w 26"/>
                    <a:gd name="T85" fmla="*/ 14 h 39"/>
                    <a:gd name="T86" fmla="*/ 24 w 26"/>
                    <a:gd name="T87" fmla="*/ 15 h 39"/>
                    <a:gd name="T88" fmla="*/ 24 w 26"/>
                    <a:gd name="T89" fmla="*/ 16 h 39"/>
                    <a:gd name="T90" fmla="*/ 24 w 26"/>
                    <a:gd name="T91" fmla="*/ 18 h 39"/>
                    <a:gd name="T92" fmla="*/ 24 w 26"/>
                    <a:gd name="T93" fmla="*/ 19 h 39"/>
                    <a:gd name="T94" fmla="*/ 24 w 26"/>
                    <a:gd name="T95" fmla="*/ 2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 h="39">
                      <a:moveTo>
                        <a:pt x="24" y="23"/>
                      </a:moveTo>
                      <a:lnTo>
                        <a:pt x="23" y="25"/>
                      </a:lnTo>
                      <a:lnTo>
                        <a:pt x="22" y="27"/>
                      </a:lnTo>
                      <a:lnTo>
                        <a:pt x="22" y="28"/>
                      </a:lnTo>
                      <a:lnTo>
                        <a:pt x="23" y="27"/>
                      </a:lnTo>
                      <a:lnTo>
                        <a:pt x="24" y="27"/>
                      </a:lnTo>
                      <a:lnTo>
                        <a:pt x="24" y="28"/>
                      </a:lnTo>
                      <a:lnTo>
                        <a:pt x="23" y="29"/>
                      </a:lnTo>
                      <a:lnTo>
                        <a:pt x="22" y="32"/>
                      </a:lnTo>
                      <a:lnTo>
                        <a:pt x="21" y="33"/>
                      </a:lnTo>
                      <a:lnTo>
                        <a:pt x="14" y="39"/>
                      </a:lnTo>
                      <a:lnTo>
                        <a:pt x="13" y="39"/>
                      </a:lnTo>
                      <a:lnTo>
                        <a:pt x="12" y="38"/>
                      </a:lnTo>
                      <a:lnTo>
                        <a:pt x="7" y="38"/>
                      </a:lnTo>
                      <a:lnTo>
                        <a:pt x="7" y="37"/>
                      </a:lnTo>
                      <a:lnTo>
                        <a:pt x="5" y="38"/>
                      </a:lnTo>
                      <a:lnTo>
                        <a:pt x="2" y="38"/>
                      </a:lnTo>
                      <a:lnTo>
                        <a:pt x="0" y="37"/>
                      </a:lnTo>
                      <a:lnTo>
                        <a:pt x="0" y="36"/>
                      </a:lnTo>
                      <a:lnTo>
                        <a:pt x="3" y="33"/>
                      </a:lnTo>
                      <a:lnTo>
                        <a:pt x="5" y="29"/>
                      </a:lnTo>
                      <a:lnTo>
                        <a:pt x="7" y="27"/>
                      </a:lnTo>
                      <a:lnTo>
                        <a:pt x="9" y="25"/>
                      </a:lnTo>
                      <a:lnTo>
                        <a:pt x="10" y="25"/>
                      </a:lnTo>
                      <a:lnTo>
                        <a:pt x="12" y="25"/>
                      </a:lnTo>
                      <a:lnTo>
                        <a:pt x="16" y="23"/>
                      </a:lnTo>
                      <a:lnTo>
                        <a:pt x="14" y="20"/>
                      </a:lnTo>
                      <a:lnTo>
                        <a:pt x="13" y="19"/>
                      </a:lnTo>
                      <a:lnTo>
                        <a:pt x="12" y="19"/>
                      </a:lnTo>
                      <a:lnTo>
                        <a:pt x="12" y="16"/>
                      </a:lnTo>
                      <a:lnTo>
                        <a:pt x="14" y="10"/>
                      </a:lnTo>
                      <a:lnTo>
                        <a:pt x="17" y="5"/>
                      </a:lnTo>
                      <a:lnTo>
                        <a:pt x="17" y="2"/>
                      </a:lnTo>
                      <a:lnTo>
                        <a:pt x="17" y="1"/>
                      </a:lnTo>
                      <a:lnTo>
                        <a:pt x="18" y="0"/>
                      </a:lnTo>
                      <a:lnTo>
                        <a:pt x="23" y="2"/>
                      </a:lnTo>
                      <a:lnTo>
                        <a:pt x="24" y="4"/>
                      </a:lnTo>
                      <a:lnTo>
                        <a:pt x="24" y="5"/>
                      </a:lnTo>
                      <a:lnTo>
                        <a:pt x="26" y="6"/>
                      </a:lnTo>
                      <a:lnTo>
                        <a:pt x="24" y="6"/>
                      </a:lnTo>
                      <a:lnTo>
                        <a:pt x="24" y="8"/>
                      </a:lnTo>
                      <a:lnTo>
                        <a:pt x="23" y="11"/>
                      </a:lnTo>
                      <a:lnTo>
                        <a:pt x="24" y="14"/>
                      </a:lnTo>
                      <a:lnTo>
                        <a:pt x="24" y="15"/>
                      </a:lnTo>
                      <a:lnTo>
                        <a:pt x="24" y="16"/>
                      </a:lnTo>
                      <a:lnTo>
                        <a:pt x="24" y="18"/>
                      </a:lnTo>
                      <a:lnTo>
                        <a:pt x="24" y="19"/>
                      </a:lnTo>
                      <a:lnTo>
                        <a:pt x="24" y="23"/>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6" name="Freeform 317"/>
                <p:cNvSpPr>
                  <a:spLocks/>
                </p:cNvSpPr>
                <p:nvPr/>
              </p:nvSpPr>
              <p:spPr bwMode="auto">
                <a:xfrm>
                  <a:off x="7248526" y="5076825"/>
                  <a:ext cx="96838" cy="266700"/>
                </a:xfrm>
                <a:custGeom>
                  <a:avLst/>
                  <a:gdLst>
                    <a:gd name="T0" fmla="*/ 43 w 61"/>
                    <a:gd name="T1" fmla="*/ 14 h 168"/>
                    <a:gd name="T2" fmla="*/ 47 w 61"/>
                    <a:gd name="T3" fmla="*/ 18 h 168"/>
                    <a:gd name="T4" fmla="*/ 49 w 61"/>
                    <a:gd name="T5" fmla="*/ 26 h 168"/>
                    <a:gd name="T6" fmla="*/ 57 w 61"/>
                    <a:gd name="T7" fmla="*/ 28 h 168"/>
                    <a:gd name="T8" fmla="*/ 61 w 61"/>
                    <a:gd name="T9" fmla="*/ 40 h 168"/>
                    <a:gd name="T10" fmla="*/ 57 w 61"/>
                    <a:gd name="T11" fmla="*/ 43 h 168"/>
                    <a:gd name="T12" fmla="*/ 52 w 61"/>
                    <a:gd name="T13" fmla="*/ 37 h 168"/>
                    <a:gd name="T14" fmla="*/ 50 w 61"/>
                    <a:gd name="T15" fmla="*/ 41 h 168"/>
                    <a:gd name="T16" fmla="*/ 54 w 61"/>
                    <a:gd name="T17" fmla="*/ 47 h 168"/>
                    <a:gd name="T18" fmla="*/ 48 w 61"/>
                    <a:gd name="T19" fmla="*/ 76 h 168"/>
                    <a:gd name="T20" fmla="*/ 45 w 61"/>
                    <a:gd name="T21" fmla="*/ 85 h 168"/>
                    <a:gd name="T22" fmla="*/ 43 w 61"/>
                    <a:gd name="T23" fmla="*/ 98 h 168"/>
                    <a:gd name="T24" fmla="*/ 39 w 61"/>
                    <a:gd name="T25" fmla="*/ 116 h 168"/>
                    <a:gd name="T26" fmla="*/ 31 w 61"/>
                    <a:gd name="T27" fmla="*/ 129 h 168"/>
                    <a:gd name="T28" fmla="*/ 27 w 61"/>
                    <a:gd name="T29" fmla="*/ 132 h 168"/>
                    <a:gd name="T30" fmla="*/ 25 w 61"/>
                    <a:gd name="T31" fmla="*/ 143 h 168"/>
                    <a:gd name="T32" fmla="*/ 19 w 61"/>
                    <a:gd name="T33" fmla="*/ 158 h 168"/>
                    <a:gd name="T34" fmla="*/ 12 w 61"/>
                    <a:gd name="T35" fmla="*/ 167 h 168"/>
                    <a:gd name="T36" fmla="*/ 10 w 61"/>
                    <a:gd name="T37" fmla="*/ 165 h 168"/>
                    <a:gd name="T38" fmla="*/ 8 w 61"/>
                    <a:gd name="T39" fmla="*/ 148 h 168"/>
                    <a:gd name="T40" fmla="*/ 7 w 61"/>
                    <a:gd name="T41" fmla="*/ 129 h 168"/>
                    <a:gd name="T42" fmla="*/ 7 w 61"/>
                    <a:gd name="T43" fmla="*/ 117 h 168"/>
                    <a:gd name="T44" fmla="*/ 12 w 61"/>
                    <a:gd name="T45" fmla="*/ 113 h 168"/>
                    <a:gd name="T46" fmla="*/ 16 w 61"/>
                    <a:gd name="T47" fmla="*/ 113 h 168"/>
                    <a:gd name="T48" fmla="*/ 15 w 61"/>
                    <a:gd name="T49" fmla="*/ 110 h 168"/>
                    <a:gd name="T50" fmla="*/ 10 w 61"/>
                    <a:gd name="T51" fmla="*/ 111 h 168"/>
                    <a:gd name="T52" fmla="*/ 7 w 61"/>
                    <a:gd name="T53" fmla="*/ 110 h 168"/>
                    <a:gd name="T54" fmla="*/ 5 w 61"/>
                    <a:gd name="T55" fmla="*/ 98 h 168"/>
                    <a:gd name="T56" fmla="*/ 2 w 61"/>
                    <a:gd name="T57" fmla="*/ 89 h 168"/>
                    <a:gd name="T58" fmla="*/ 6 w 61"/>
                    <a:gd name="T59" fmla="*/ 89 h 168"/>
                    <a:gd name="T60" fmla="*/ 2 w 61"/>
                    <a:gd name="T61" fmla="*/ 85 h 168"/>
                    <a:gd name="T62" fmla="*/ 1 w 61"/>
                    <a:gd name="T63" fmla="*/ 79 h 168"/>
                    <a:gd name="T64" fmla="*/ 10 w 61"/>
                    <a:gd name="T65" fmla="*/ 71 h 168"/>
                    <a:gd name="T66" fmla="*/ 11 w 61"/>
                    <a:gd name="T67" fmla="*/ 62 h 168"/>
                    <a:gd name="T68" fmla="*/ 15 w 61"/>
                    <a:gd name="T69" fmla="*/ 62 h 168"/>
                    <a:gd name="T70" fmla="*/ 16 w 61"/>
                    <a:gd name="T71" fmla="*/ 57 h 168"/>
                    <a:gd name="T72" fmla="*/ 15 w 61"/>
                    <a:gd name="T73" fmla="*/ 56 h 168"/>
                    <a:gd name="T74" fmla="*/ 16 w 61"/>
                    <a:gd name="T75" fmla="*/ 52 h 168"/>
                    <a:gd name="T76" fmla="*/ 16 w 61"/>
                    <a:gd name="T77" fmla="*/ 49 h 168"/>
                    <a:gd name="T78" fmla="*/ 17 w 61"/>
                    <a:gd name="T79" fmla="*/ 45 h 168"/>
                    <a:gd name="T80" fmla="*/ 21 w 61"/>
                    <a:gd name="T81" fmla="*/ 41 h 168"/>
                    <a:gd name="T82" fmla="*/ 24 w 61"/>
                    <a:gd name="T83" fmla="*/ 37 h 168"/>
                    <a:gd name="T84" fmla="*/ 21 w 61"/>
                    <a:gd name="T85" fmla="*/ 33 h 168"/>
                    <a:gd name="T86" fmla="*/ 17 w 61"/>
                    <a:gd name="T87" fmla="*/ 31 h 168"/>
                    <a:gd name="T88" fmla="*/ 14 w 61"/>
                    <a:gd name="T89" fmla="*/ 31 h 168"/>
                    <a:gd name="T90" fmla="*/ 14 w 61"/>
                    <a:gd name="T91" fmla="*/ 24 h 168"/>
                    <a:gd name="T92" fmla="*/ 12 w 61"/>
                    <a:gd name="T93" fmla="*/ 21 h 168"/>
                    <a:gd name="T94" fmla="*/ 11 w 61"/>
                    <a:gd name="T95" fmla="*/ 15 h 168"/>
                    <a:gd name="T96" fmla="*/ 14 w 61"/>
                    <a:gd name="T97" fmla="*/ 14 h 168"/>
                    <a:gd name="T98" fmla="*/ 16 w 61"/>
                    <a:gd name="T99" fmla="*/ 13 h 168"/>
                    <a:gd name="T100" fmla="*/ 20 w 61"/>
                    <a:gd name="T101" fmla="*/ 12 h 168"/>
                    <a:gd name="T102" fmla="*/ 22 w 61"/>
                    <a:gd name="T103" fmla="*/ 10 h 168"/>
                    <a:gd name="T104" fmla="*/ 25 w 61"/>
                    <a:gd name="T105" fmla="*/ 9 h 168"/>
                    <a:gd name="T106" fmla="*/ 29 w 61"/>
                    <a:gd name="T107" fmla="*/ 4 h 168"/>
                    <a:gd name="T108" fmla="*/ 36 w 61"/>
                    <a:gd name="T109" fmla="*/ 0 h 168"/>
                    <a:gd name="T110" fmla="*/ 41 w 61"/>
                    <a:gd name="T111" fmla="*/ 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 h="168">
                      <a:moveTo>
                        <a:pt x="40" y="12"/>
                      </a:moveTo>
                      <a:lnTo>
                        <a:pt x="41" y="13"/>
                      </a:lnTo>
                      <a:lnTo>
                        <a:pt x="43" y="14"/>
                      </a:lnTo>
                      <a:lnTo>
                        <a:pt x="44" y="13"/>
                      </a:lnTo>
                      <a:lnTo>
                        <a:pt x="45" y="14"/>
                      </a:lnTo>
                      <a:lnTo>
                        <a:pt x="47" y="18"/>
                      </a:lnTo>
                      <a:lnTo>
                        <a:pt x="45" y="19"/>
                      </a:lnTo>
                      <a:lnTo>
                        <a:pt x="45" y="21"/>
                      </a:lnTo>
                      <a:lnTo>
                        <a:pt x="49" y="26"/>
                      </a:lnTo>
                      <a:lnTo>
                        <a:pt x="50" y="26"/>
                      </a:lnTo>
                      <a:lnTo>
                        <a:pt x="52" y="26"/>
                      </a:lnTo>
                      <a:lnTo>
                        <a:pt x="57" y="28"/>
                      </a:lnTo>
                      <a:lnTo>
                        <a:pt x="59" y="29"/>
                      </a:lnTo>
                      <a:lnTo>
                        <a:pt x="61" y="32"/>
                      </a:lnTo>
                      <a:lnTo>
                        <a:pt x="61" y="40"/>
                      </a:lnTo>
                      <a:lnTo>
                        <a:pt x="58" y="45"/>
                      </a:lnTo>
                      <a:lnTo>
                        <a:pt x="57" y="45"/>
                      </a:lnTo>
                      <a:lnTo>
                        <a:pt x="57" y="43"/>
                      </a:lnTo>
                      <a:lnTo>
                        <a:pt x="55" y="40"/>
                      </a:lnTo>
                      <a:lnTo>
                        <a:pt x="53" y="38"/>
                      </a:lnTo>
                      <a:lnTo>
                        <a:pt x="52" y="37"/>
                      </a:lnTo>
                      <a:lnTo>
                        <a:pt x="52" y="38"/>
                      </a:lnTo>
                      <a:lnTo>
                        <a:pt x="50" y="40"/>
                      </a:lnTo>
                      <a:lnTo>
                        <a:pt x="50" y="41"/>
                      </a:lnTo>
                      <a:lnTo>
                        <a:pt x="52" y="41"/>
                      </a:lnTo>
                      <a:lnTo>
                        <a:pt x="53" y="43"/>
                      </a:lnTo>
                      <a:lnTo>
                        <a:pt x="54" y="47"/>
                      </a:lnTo>
                      <a:lnTo>
                        <a:pt x="54" y="49"/>
                      </a:lnTo>
                      <a:lnTo>
                        <a:pt x="49" y="71"/>
                      </a:lnTo>
                      <a:lnTo>
                        <a:pt x="48" y="76"/>
                      </a:lnTo>
                      <a:lnTo>
                        <a:pt x="47" y="82"/>
                      </a:lnTo>
                      <a:lnTo>
                        <a:pt x="45" y="83"/>
                      </a:lnTo>
                      <a:lnTo>
                        <a:pt x="45" y="85"/>
                      </a:lnTo>
                      <a:lnTo>
                        <a:pt x="45" y="89"/>
                      </a:lnTo>
                      <a:lnTo>
                        <a:pt x="43" y="94"/>
                      </a:lnTo>
                      <a:lnTo>
                        <a:pt x="43" y="98"/>
                      </a:lnTo>
                      <a:lnTo>
                        <a:pt x="43" y="101"/>
                      </a:lnTo>
                      <a:lnTo>
                        <a:pt x="40" y="110"/>
                      </a:lnTo>
                      <a:lnTo>
                        <a:pt x="39" y="116"/>
                      </a:lnTo>
                      <a:lnTo>
                        <a:pt x="38" y="120"/>
                      </a:lnTo>
                      <a:lnTo>
                        <a:pt x="33" y="127"/>
                      </a:lnTo>
                      <a:lnTo>
                        <a:pt x="31" y="129"/>
                      </a:lnTo>
                      <a:lnTo>
                        <a:pt x="30" y="127"/>
                      </a:lnTo>
                      <a:lnTo>
                        <a:pt x="29" y="130"/>
                      </a:lnTo>
                      <a:lnTo>
                        <a:pt x="27" y="132"/>
                      </a:lnTo>
                      <a:lnTo>
                        <a:pt x="27" y="134"/>
                      </a:lnTo>
                      <a:lnTo>
                        <a:pt x="27" y="136"/>
                      </a:lnTo>
                      <a:lnTo>
                        <a:pt x="25" y="143"/>
                      </a:lnTo>
                      <a:lnTo>
                        <a:pt x="21" y="153"/>
                      </a:lnTo>
                      <a:lnTo>
                        <a:pt x="20" y="155"/>
                      </a:lnTo>
                      <a:lnTo>
                        <a:pt x="19" y="158"/>
                      </a:lnTo>
                      <a:lnTo>
                        <a:pt x="14" y="164"/>
                      </a:lnTo>
                      <a:lnTo>
                        <a:pt x="14" y="167"/>
                      </a:lnTo>
                      <a:lnTo>
                        <a:pt x="12" y="167"/>
                      </a:lnTo>
                      <a:lnTo>
                        <a:pt x="12" y="168"/>
                      </a:lnTo>
                      <a:lnTo>
                        <a:pt x="11" y="168"/>
                      </a:lnTo>
                      <a:lnTo>
                        <a:pt x="10" y="165"/>
                      </a:lnTo>
                      <a:lnTo>
                        <a:pt x="7" y="157"/>
                      </a:lnTo>
                      <a:lnTo>
                        <a:pt x="8" y="151"/>
                      </a:lnTo>
                      <a:lnTo>
                        <a:pt x="8" y="148"/>
                      </a:lnTo>
                      <a:lnTo>
                        <a:pt x="7" y="140"/>
                      </a:lnTo>
                      <a:lnTo>
                        <a:pt x="6" y="136"/>
                      </a:lnTo>
                      <a:lnTo>
                        <a:pt x="7" y="129"/>
                      </a:lnTo>
                      <a:lnTo>
                        <a:pt x="7" y="123"/>
                      </a:lnTo>
                      <a:lnTo>
                        <a:pt x="7" y="120"/>
                      </a:lnTo>
                      <a:lnTo>
                        <a:pt x="7" y="117"/>
                      </a:lnTo>
                      <a:lnTo>
                        <a:pt x="8" y="115"/>
                      </a:lnTo>
                      <a:lnTo>
                        <a:pt x="10" y="113"/>
                      </a:lnTo>
                      <a:lnTo>
                        <a:pt x="12" y="113"/>
                      </a:lnTo>
                      <a:lnTo>
                        <a:pt x="14" y="113"/>
                      </a:lnTo>
                      <a:lnTo>
                        <a:pt x="15" y="115"/>
                      </a:lnTo>
                      <a:lnTo>
                        <a:pt x="16" y="113"/>
                      </a:lnTo>
                      <a:lnTo>
                        <a:pt x="16" y="112"/>
                      </a:lnTo>
                      <a:lnTo>
                        <a:pt x="16" y="111"/>
                      </a:lnTo>
                      <a:lnTo>
                        <a:pt x="15" y="110"/>
                      </a:lnTo>
                      <a:lnTo>
                        <a:pt x="14" y="110"/>
                      </a:lnTo>
                      <a:lnTo>
                        <a:pt x="12" y="110"/>
                      </a:lnTo>
                      <a:lnTo>
                        <a:pt x="10" y="111"/>
                      </a:lnTo>
                      <a:lnTo>
                        <a:pt x="8" y="111"/>
                      </a:lnTo>
                      <a:lnTo>
                        <a:pt x="7" y="111"/>
                      </a:lnTo>
                      <a:lnTo>
                        <a:pt x="7" y="110"/>
                      </a:lnTo>
                      <a:lnTo>
                        <a:pt x="7" y="104"/>
                      </a:lnTo>
                      <a:lnTo>
                        <a:pt x="7" y="101"/>
                      </a:lnTo>
                      <a:lnTo>
                        <a:pt x="5" y="98"/>
                      </a:lnTo>
                      <a:lnTo>
                        <a:pt x="3" y="96"/>
                      </a:lnTo>
                      <a:lnTo>
                        <a:pt x="2" y="92"/>
                      </a:lnTo>
                      <a:lnTo>
                        <a:pt x="2" y="89"/>
                      </a:lnTo>
                      <a:lnTo>
                        <a:pt x="3" y="89"/>
                      </a:lnTo>
                      <a:lnTo>
                        <a:pt x="5" y="89"/>
                      </a:lnTo>
                      <a:lnTo>
                        <a:pt x="6" y="89"/>
                      </a:lnTo>
                      <a:lnTo>
                        <a:pt x="6" y="88"/>
                      </a:lnTo>
                      <a:lnTo>
                        <a:pt x="5" y="87"/>
                      </a:lnTo>
                      <a:lnTo>
                        <a:pt x="2" y="85"/>
                      </a:lnTo>
                      <a:lnTo>
                        <a:pt x="0" y="84"/>
                      </a:lnTo>
                      <a:lnTo>
                        <a:pt x="1" y="80"/>
                      </a:lnTo>
                      <a:lnTo>
                        <a:pt x="1" y="79"/>
                      </a:lnTo>
                      <a:lnTo>
                        <a:pt x="7" y="73"/>
                      </a:lnTo>
                      <a:lnTo>
                        <a:pt x="8" y="73"/>
                      </a:lnTo>
                      <a:lnTo>
                        <a:pt x="10" y="71"/>
                      </a:lnTo>
                      <a:lnTo>
                        <a:pt x="10" y="69"/>
                      </a:lnTo>
                      <a:lnTo>
                        <a:pt x="10" y="66"/>
                      </a:lnTo>
                      <a:lnTo>
                        <a:pt x="11" y="62"/>
                      </a:lnTo>
                      <a:lnTo>
                        <a:pt x="12" y="61"/>
                      </a:lnTo>
                      <a:lnTo>
                        <a:pt x="14" y="62"/>
                      </a:lnTo>
                      <a:lnTo>
                        <a:pt x="15" y="62"/>
                      </a:lnTo>
                      <a:lnTo>
                        <a:pt x="15" y="61"/>
                      </a:lnTo>
                      <a:lnTo>
                        <a:pt x="17" y="59"/>
                      </a:lnTo>
                      <a:lnTo>
                        <a:pt x="16" y="57"/>
                      </a:lnTo>
                      <a:lnTo>
                        <a:pt x="15" y="57"/>
                      </a:lnTo>
                      <a:lnTo>
                        <a:pt x="14" y="56"/>
                      </a:lnTo>
                      <a:lnTo>
                        <a:pt x="15" y="56"/>
                      </a:lnTo>
                      <a:lnTo>
                        <a:pt x="15" y="55"/>
                      </a:lnTo>
                      <a:lnTo>
                        <a:pt x="16" y="55"/>
                      </a:lnTo>
                      <a:lnTo>
                        <a:pt x="16" y="52"/>
                      </a:lnTo>
                      <a:lnTo>
                        <a:pt x="15" y="51"/>
                      </a:lnTo>
                      <a:lnTo>
                        <a:pt x="15" y="50"/>
                      </a:lnTo>
                      <a:lnTo>
                        <a:pt x="16" y="49"/>
                      </a:lnTo>
                      <a:lnTo>
                        <a:pt x="16" y="47"/>
                      </a:lnTo>
                      <a:lnTo>
                        <a:pt x="17" y="46"/>
                      </a:lnTo>
                      <a:lnTo>
                        <a:pt x="17" y="45"/>
                      </a:lnTo>
                      <a:lnTo>
                        <a:pt x="17" y="42"/>
                      </a:lnTo>
                      <a:lnTo>
                        <a:pt x="20" y="41"/>
                      </a:lnTo>
                      <a:lnTo>
                        <a:pt x="21" y="41"/>
                      </a:lnTo>
                      <a:lnTo>
                        <a:pt x="21" y="40"/>
                      </a:lnTo>
                      <a:lnTo>
                        <a:pt x="22" y="37"/>
                      </a:lnTo>
                      <a:lnTo>
                        <a:pt x="24" y="37"/>
                      </a:lnTo>
                      <a:lnTo>
                        <a:pt x="25" y="36"/>
                      </a:lnTo>
                      <a:lnTo>
                        <a:pt x="22" y="35"/>
                      </a:lnTo>
                      <a:lnTo>
                        <a:pt x="21" y="33"/>
                      </a:lnTo>
                      <a:lnTo>
                        <a:pt x="20" y="33"/>
                      </a:lnTo>
                      <a:lnTo>
                        <a:pt x="19" y="32"/>
                      </a:lnTo>
                      <a:lnTo>
                        <a:pt x="17" y="31"/>
                      </a:lnTo>
                      <a:lnTo>
                        <a:pt x="16" y="32"/>
                      </a:lnTo>
                      <a:lnTo>
                        <a:pt x="14" y="32"/>
                      </a:lnTo>
                      <a:lnTo>
                        <a:pt x="14" y="31"/>
                      </a:lnTo>
                      <a:lnTo>
                        <a:pt x="14" y="29"/>
                      </a:lnTo>
                      <a:lnTo>
                        <a:pt x="14" y="26"/>
                      </a:lnTo>
                      <a:lnTo>
                        <a:pt x="14" y="24"/>
                      </a:lnTo>
                      <a:lnTo>
                        <a:pt x="14" y="23"/>
                      </a:lnTo>
                      <a:lnTo>
                        <a:pt x="12" y="22"/>
                      </a:lnTo>
                      <a:lnTo>
                        <a:pt x="12" y="21"/>
                      </a:lnTo>
                      <a:lnTo>
                        <a:pt x="11" y="18"/>
                      </a:lnTo>
                      <a:lnTo>
                        <a:pt x="11" y="17"/>
                      </a:lnTo>
                      <a:lnTo>
                        <a:pt x="11" y="15"/>
                      </a:lnTo>
                      <a:lnTo>
                        <a:pt x="11" y="14"/>
                      </a:lnTo>
                      <a:lnTo>
                        <a:pt x="12" y="14"/>
                      </a:lnTo>
                      <a:lnTo>
                        <a:pt x="14" y="14"/>
                      </a:lnTo>
                      <a:lnTo>
                        <a:pt x="15" y="15"/>
                      </a:lnTo>
                      <a:lnTo>
                        <a:pt x="16" y="14"/>
                      </a:lnTo>
                      <a:lnTo>
                        <a:pt x="16" y="13"/>
                      </a:lnTo>
                      <a:lnTo>
                        <a:pt x="17" y="13"/>
                      </a:lnTo>
                      <a:lnTo>
                        <a:pt x="19" y="12"/>
                      </a:lnTo>
                      <a:lnTo>
                        <a:pt x="20" y="12"/>
                      </a:lnTo>
                      <a:lnTo>
                        <a:pt x="21" y="12"/>
                      </a:lnTo>
                      <a:lnTo>
                        <a:pt x="22" y="12"/>
                      </a:lnTo>
                      <a:lnTo>
                        <a:pt x="22" y="10"/>
                      </a:lnTo>
                      <a:lnTo>
                        <a:pt x="24" y="9"/>
                      </a:lnTo>
                      <a:lnTo>
                        <a:pt x="24" y="10"/>
                      </a:lnTo>
                      <a:lnTo>
                        <a:pt x="25" y="9"/>
                      </a:lnTo>
                      <a:lnTo>
                        <a:pt x="26" y="7"/>
                      </a:lnTo>
                      <a:lnTo>
                        <a:pt x="27" y="3"/>
                      </a:lnTo>
                      <a:lnTo>
                        <a:pt x="29" y="4"/>
                      </a:lnTo>
                      <a:lnTo>
                        <a:pt x="31" y="3"/>
                      </a:lnTo>
                      <a:lnTo>
                        <a:pt x="35" y="0"/>
                      </a:lnTo>
                      <a:lnTo>
                        <a:pt x="36" y="0"/>
                      </a:lnTo>
                      <a:lnTo>
                        <a:pt x="40" y="4"/>
                      </a:lnTo>
                      <a:lnTo>
                        <a:pt x="40" y="7"/>
                      </a:lnTo>
                      <a:lnTo>
                        <a:pt x="41" y="9"/>
                      </a:lnTo>
                      <a:lnTo>
                        <a:pt x="40" y="10"/>
                      </a:lnTo>
                      <a:lnTo>
                        <a:pt x="40" y="12"/>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7" name="Freeform 318"/>
                <p:cNvSpPr>
                  <a:spLocks/>
                </p:cNvSpPr>
                <p:nvPr/>
              </p:nvSpPr>
              <p:spPr bwMode="auto">
                <a:xfrm>
                  <a:off x="5653088" y="4122738"/>
                  <a:ext cx="271463" cy="161925"/>
                </a:xfrm>
                <a:custGeom>
                  <a:avLst/>
                  <a:gdLst>
                    <a:gd name="T0" fmla="*/ 149 w 171"/>
                    <a:gd name="T1" fmla="*/ 24 h 102"/>
                    <a:gd name="T2" fmla="*/ 146 w 171"/>
                    <a:gd name="T3" fmla="*/ 33 h 102"/>
                    <a:gd name="T4" fmla="*/ 132 w 171"/>
                    <a:gd name="T5" fmla="*/ 46 h 102"/>
                    <a:gd name="T6" fmla="*/ 144 w 171"/>
                    <a:gd name="T7" fmla="*/ 38 h 102"/>
                    <a:gd name="T8" fmla="*/ 156 w 171"/>
                    <a:gd name="T9" fmla="*/ 38 h 102"/>
                    <a:gd name="T10" fmla="*/ 165 w 171"/>
                    <a:gd name="T11" fmla="*/ 41 h 102"/>
                    <a:gd name="T12" fmla="*/ 167 w 171"/>
                    <a:gd name="T13" fmla="*/ 43 h 102"/>
                    <a:gd name="T14" fmla="*/ 167 w 171"/>
                    <a:gd name="T15" fmla="*/ 48 h 102"/>
                    <a:gd name="T16" fmla="*/ 163 w 171"/>
                    <a:gd name="T17" fmla="*/ 56 h 102"/>
                    <a:gd name="T18" fmla="*/ 161 w 171"/>
                    <a:gd name="T19" fmla="*/ 61 h 102"/>
                    <a:gd name="T20" fmla="*/ 152 w 171"/>
                    <a:gd name="T21" fmla="*/ 68 h 102"/>
                    <a:gd name="T22" fmla="*/ 149 w 171"/>
                    <a:gd name="T23" fmla="*/ 75 h 102"/>
                    <a:gd name="T24" fmla="*/ 148 w 171"/>
                    <a:gd name="T25" fmla="*/ 88 h 102"/>
                    <a:gd name="T26" fmla="*/ 132 w 171"/>
                    <a:gd name="T27" fmla="*/ 87 h 102"/>
                    <a:gd name="T28" fmla="*/ 123 w 171"/>
                    <a:gd name="T29" fmla="*/ 76 h 102"/>
                    <a:gd name="T30" fmla="*/ 116 w 171"/>
                    <a:gd name="T31" fmla="*/ 68 h 102"/>
                    <a:gd name="T32" fmla="*/ 119 w 171"/>
                    <a:gd name="T33" fmla="*/ 78 h 102"/>
                    <a:gd name="T34" fmla="*/ 114 w 171"/>
                    <a:gd name="T35" fmla="*/ 94 h 102"/>
                    <a:gd name="T36" fmla="*/ 101 w 171"/>
                    <a:gd name="T37" fmla="*/ 87 h 102"/>
                    <a:gd name="T38" fmla="*/ 90 w 171"/>
                    <a:gd name="T39" fmla="*/ 79 h 102"/>
                    <a:gd name="T40" fmla="*/ 96 w 171"/>
                    <a:gd name="T41" fmla="*/ 85 h 102"/>
                    <a:gd name="T42" fmla="*/ 82 w 171"/>
                    <a:gd name="T43" fmla="*/ 84 h 102"/>
                    <a:gd name="T44" fmla="*/ 85 w 171"/>
                    <a:gd name="T45" fmla="*/ 90 h 102"/>
                    <a:gd name="T46" fmla="*/ 86 w 171"/>
                    <a:gd name="T47" fmla="*/ 102 h 102"/>
                    <a:gd name="T48" fmla="*/ 69 w 171"/>
                    <a:gd name="T49" fmla="*/ 97 h 102"/>
                    <a:gd name="T50" fmla="*/ 59 w 171"/>
                    <a:gd name="T51" fmla="*/ 98 h 102"/>
                    <a:gd name="T52" fmla="*/ 64 w 171"/>
                    <a:gd name="T53" fmla="*/ 87 h 102"/>
                    <a:gd name="T54" fmla="*/ 72 w 171"/>
                    <a:gd name="T55" fmla="*/ 80 h 102"/>
                    <a:gd name="T56" fmla="*/ 54 w 171"/>
                    <a:gd name="T57" fmla="*/ 82 h 102"/>
                    <a:gd name="T58" fmla="*/ 50 w 171"/>
                    <a:gd name="T59" fmla="*/ 84 h 102"/>
                    <a:gd name="T60" fmla="*/ 35 w 171"/>
                    <a:gd name="T61" fmla="*/ 92 h 102"/>
                    <a:gd name="T62" fmla="*/ 25 w 171"/>
                    <a:gd name="T63" fmla="*/ 98 h 102"/>
                    <a:gd name="T64" fmla="*/ 10 w 171"/>
                    <a:gd name="T65" fmla="*/ 99 h 102"/>
                    <a:gd name="T66" fmla="*/ 5 w 171"/>
                    <a:gd name="T67" fmla="*/ 94 h 102"/>
                    <a:gd name="T68" fmla="*/ 14 w 171"/>
                    <a:gd name="T69" fmla="*/ 87 h 102"/>
                    <a:gd name="T70" fmla="*/ 30 w 171"/>
                    <a:gd name="T71" fmla="*/ 83 h 102"/>
                    <a:gd name="T72" fmla="*/ 38 w 171"/>
                    <a:gd name="T73" fmla="*/ 70 h 102"/>
                    <a:gd name="T74" fmla="*/ 44 w 171"/>
                    <a:gd name="T75" fmla="*/ 68 h 102"/>
                    <a:gd name="T76" fmla="*/ 16 w 171"/>
                    <a:gd name="T77" fmla="*/ 74 h 102"/>
                    <a:gd name="T78" fmla="*/ 2 w 171"/>
                    <a:gd name="T79" fmla="*/ 78 h 102"/>
                    <a:gd name="T80" fmla="*/ 3 w 171"/>
                    <a:gd name="T81" fmla="*/ 64 h 102"/>
                    <a:gd name="T82" fmla="*/ 11 w 171"/>
                    <a:gd name="T83" fmla="*/ 40 h 102"/>
                    <a:gd name="T84" fmla="*/ 8 w 171"/>
                    <a:gd name="T85" fmla="*/ 22 h 102"/>
                    <a:gd name="T86" fmla="*/ 20 w 171"/>
                    <a:gd name="T87" fmla="*/ 10 h 102"/>
                    <a:gd name="T88" fmla="*/ 40 w 171"/>
                    <a:gd name="T89" fmla="*/ 1 h 102"/>
                    <a:gd name="T90" fmla="*/ 62 w 171"/>
                    <a:gd name="T91" fmla="*/ 5 h 102"/>
                    <a:gd name="T92" fmla="*/ 68 w 171"/>
                    <a:gd name="T93" fmla="*/ 18 h 102"/>
                    <a:gd name="T94" fmla="*/ 63 w 171"/>
                    <a:gd name="T95" fmla="*/ 32 h 102"/>
                    <a:gd name="T96" fmla="*/ 63 w 171"/>
                    <a:gd name="T97" fmla="*/ 42 h 102"/>
                    <a:gd name="T98" fmla="*/ 76 w 171"/>
                    <a:gd name="T99" fmla="*/ 26 h 102"/>
                    <a:gd name="T100" fmla="*/ 83 w 171"/>
                    <a:gd name="T101" fmla="*/ 23 h 102"/>
                    <a:gd name="T102" fmla="*/ 80 w 171"/>
                    <a:gd name="T103" fmla="*/ 13 h 102"/>
                    <a:gd name="T104" fmla="*/ 101 w 171"/>
                    <a:gd name="T105" fmla="*/ 1 h 102"/>
                    <a:gd name="T106" fmla="*/ 99 w 171"/>
                    <a:gd name="T107" fmla="*/ 26 h 102"/>
                    <a:gd name="T108" fmla="*/ 110 w 171"/>
                    <a:gd name="T109" fmla="*/ 15 h 102"/>
                    <a:gd name="T110" fmla="*/ 114 w 171"/>
                    <a:gd name="T111" fmla="*/ 13 h 102"/>
                    <a:gd name="T112" fmla="*/ 119 w 171"/>
                    <a:gd name="T113" fmla="*/ 1 h 102"/>
                    <a:gd name="T114" fmla="*/ 129 w 171"/>
                    <a:gd name="T115" fmla="*/ 17 h 102"/>
                    <a:gd name="T116" fmla="*/ 132 w 171"/>
                    <a:gd name="T117" fmla="*/ 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1" h="102">
                      <a:moveTo>
                        <a:pt x="134" y="17"/>
                      </a:moveTo>
                      <a:lnTo>
                        <a:pt x="136" y="21"/>
                      </a:lnTo>
                      <a:lnTo>
                        <a:pt x="137" y="21"/>
                      </a:lnTo>
                      <a:lnTo>
                        <a:pt x="139" y="21"/>
                      </a:lnTo>
                      <a:lnTo>
                        <a:pt x="146" y="28"/>
                      </a:lnTo>
                      <a:lnTo>
                        <a:pt x="147" y="27"/>
                      </a:lnTo>
                      <a:lnTo>
                        <a:pt x="149" y="24"/>
                      </a:lnTo>
                      <a:lnTo>
                        <a:pt x="151" y="23"/>
                      </a:lnTo>
                      <a:lnTo>
                        <a:pt x="152" y="23"/>
                      </a:lnTo>
                      <a:lnTo>
                        <a:pt x="157" y="28"/>
                      </a:lnTo>
                      <a:lnTo>
                        <a:pt x="153" y="32"/>
                      </a:lnTo>
                      <a:lnTo>
                        <a:pt x="152" y="32"/>
                      </a:lnTo>
                      <a:lnTo>
                        <a:pt x="147" y="33"/>
                      </a:lnTo>
                      <a:lnTo>
                        <a:pt x="146" y="33"/>
                      </a:lnTo>
                      <a:lnTo>
                        <a:pt x="138" y="36"/>
                      </a:lnTo>
                      <a:lnTo>
                        <a:pt x="137" y="36"/>
                      </a:lnTo>
                      <a:lnTo>
                        <a:pt x="136" y="38"/>
                      </a:lnTo>
                      <a:lnTo>
                        <a:pt x="133" y="41"/>
                      </a:lnTo>
                      <a:lnTo>
                        <a:pt x="132" y="43"/>
                      </a:lnTo>
                      <a:lnTo>
                        <a:pt x="132" y="45"/>
                      </a:lnTo>
                      <a:lnTo>
                        <a:pt x="132" y="46"/>
                      </a:lnTo>
                      <a:lnTo>
                        <a:pt x="133" y="47"/>
                      </a:lnTo>
                      <a:lnTo>
                        <a:pt x="134" y="46"/>
                      </a:lnTo>
                      <a:lnTo>
                        <a:pt x="136" y="43"/>
                      </a:lnTo>
                      <a:lnTo>
                        <a:pt x="139" y="40"/>
                      </a:lnTo>
                      <a:lnTo>
                        <a:pt x="141" y="38"/>
                      </a:lnTo>
                      <a:lnTo>
                        <a:pt x="142" y="38"/>
                      </a:lnTo>
                      <a:lnTo>
                        <a:pt x="144" y="38"/>
                      </a:lnTo>
                      <a:lnTo>
                        <a:pt x="144" y="41"/>
                      </a:lnTo>
                      <a:lnTo>
                        <a:pt x="146" y="42"/>
                      </a:lnTo>
                      <a:lnTo>
                        <a:pt x="152" y="42"/>
                      </a:lnTo>
                      <a:lnTo>
                        <a:pt x="155" y="41"/>
                      </a:lnTo>
                      <a:lnTo>
                        <a:pt x="155" y="40"/>
                      </a:lnTo>
                      <a:lnTo>
                        <a:pt x="155" y="38"/>
                      </a:lnTo>
                      <a:lnTo>
                        <a:pt x="156" y="38"/>
                      </a:lnTo>
                      <a:lnTo>
                        <a:pt x="156" y="37"/>
                      </a:lnTo>
                      <a:lnTo>
                        <a:pt x="160" y="38"/>
                      </a:lnTo>
                      <a:lnTo>
                        <a:pt x="158" y="41"/>
                      </a:lnTo>
                      <a:lnTo>
                        <a:pt x="158" y="42"/>
                      </a:lnTo>
                      <a:lnTo>
                        <a:pt x="160" y="42"/>
                      </a:lnTo>
                      <a:lnTo>
                        <a:pt x="161" y="42"/>
                      </a:lnTo>
                      <a:lnTo>
                        <a:pt x="165" y="41"/>
                      </a:lnTo>
                      <a:lnTo>
                        <a:pt x="167" y="40"/>
                      </a:lnTo>
                      <a:lnTo>
                        <a:pt x="170" y="40"/>
                      </a:lnTo>
                      <a:lnTo>
                        <a:pt x="171" y="40"/>
                      </a:lnTo>
                      <a:lnTo>
                        <a:pt x="171" y="41"/>
                      </a:lnTo>
                      <a:lnTo>
                        <a:pt x="169" y="42"/>
                      </a:lnTo>
                      <a:lnTo>
                        <a:pt x="167" y="42"/>
                      </a:lnTo>
                      <a:lnTo>
                        <a:pt x="167" y="43"/>
                      </a:lnTo>
                      <a:lnTo>
                        <a:pt x="169" y="46"/>
                      </a:lnTo>
                      <a:lnTo>
                        <a:pt x="170" y="46"/>
                      </a:lnTo>
                      <a:lnTo>
                        <a:pt x="171" y="48"/>
                      </a:lnTo>
                      <a:lnTo>
                        <a:pt x="170" y="50"/>
                      </a:lnTo>
                      <a:lnTo>
                        <a:pt x="167" y="51"/>
                      </a:lnTo>
                      <a:lnTo>
                        <a:pt x="167" y="50"/>
                      </a:lnTo>
                      <a:lnTo>
                        <a:pt x="167" y="48"/>
                      </a:lnTo>
                      <a:lnTo>
                        <a:pt x="166" y="48"/>
                      </a:lnTo>
                      <a:lnTo>
                        <a:pt x="166" y="47"/>
                      </a:lnTo>
                      <a:lnTo>
                        <a:pt x="165" y="46"/>
                      </a:lnTo>
                      <a:lnTo>
                        <a:pt x="162" y="46"/>
                      </a:lnTo>
                      <a:lnTo>
                        <a:pt x="160" y="54"/>
                      </a:lnTo>
                      <a:lnTo>
                        <a:pt x="160" y="55"/>
                      </a:lnTo>
                      <a:lnTo>
                        <a:pt x="163" y="56"/>
                      </a:lnTo>
                      <a:lnTo>
                        <a:pt x="165" y="56"/>
                      </a:lnTo>
                      <a:lnTo>
                        <a:pt x="165" y="57"/>
                      </a:lnTo>
                      <a:lnTo>
                        <a:pt x="163" y="61"/>
                      </a:lnTo>
                      <a:lnTo>
                        <a:pt x="162" y="62"/>
                      </a:lnTo>
                      <a:lnTo>
                        <a:pt x="160" y="62"/>
                      </a:lnTo>
                      <a:lnTo>
                        <a:pt x="161" y="62"/>
                      </a:lnTo>
                      <a:lnTo>
                        <a:pt x="161" y="61"/>
                      </a:lnTo>
                      <a:lnTo>
                        <a:pt x="160" y="60"/>
                      </a:lnTo>
                      <a:lnTo>
                        <a:pt x="156" y="57"/>
                      </a:lnTo>
                      <a:lnTo>
                        <a:pt x="155" y="57"/>
                      </a:lnTo>
                      <a:lnTo>
                        <a:pt x="151" y="60"/>
                      </a:lnTo>
                      <a:lnTo>
                        <a:pt x="148" y="66"/>
                      </a:lnTo>
                      <a:lnTo>
                        <a:pt x="149" y="68"/>
                      </a:lnTo>
                      <a:lnTo>
                        <a:pt x="152" y="68"/>
                      </a:lnTo>
                      <a:lnTo>
                        <a:pt x="148" y="71"/>
                      </a:lnTo>
                      <a:lnTo>
                        <a:pt x="144" y="73"/>
                      </a:lnTo>
                      <a:lnTo>
                        <a:pt x="143" y="74"/>
                      </a:lnTo>
                      <a:lnTo>
                        <a:pt x="144" y="75"/>
                      </a:lnTo>
                      <a:lnTo>
                        <a:pt x="147" y="75"/>
                      </a:lnTo>
                      <a:lnTo>
                        <a:pt x="148" y="75"/>
                      </a:lnTo>
                      <a:lnTo>
                        <a:pt x="149" y="75"/>
                      </a:lnTo>
                      <a:lnTo>
                        <a:pt x="152" y="76"/>
                      </a:lnTo>
                      <a:lnTo>
                        <a:pt x="155" y="78"/>
                      </a:lnTo>
                      <a:lnTo>
                        <a:pt x="160" y="82"/>
                      </a:lnTo>
                      <a:lnTo>
                        <a:pt x="160" y="83"/>
                      </a:lnTo>
                      <a:lnTo>
                        <a:pt x="158" y="85"/>
                      </a:lnTo>
                      <a:lnTo>
                        <a:pt x="157" y="85"/>
                      </a:lnTo>
                      <a:lnTo>
                        <a:pt x="148" y="88"/>
                      </a:lnTo>
                      <a:lnTo>
                        <a:pt x="146" y="88"/>
                      </a:lnTo>
                      <a:lnTo>
                        <a:pt x="143" y="89"/>
                      </a:lnTo>
                      <a:lnTo>
                        <a:pt x="142" y="92"/>
                      </a:lnTo>
                      <a:lnTo>
                        <a:pt x="139" y="93"/>
                      </a:lnTo>
                      <a:lnTo>
                        <a:pt x="137" y="94"/>
                      </a:lnTo>
                      <a:lnTo>
                        <a:pt x="134" y="90"/>
                      </a:lnTo>
                      <a:lnTo>
                        <a:pt x="132" y="87"/>
                      </a:lnTo>
                      <a:lnTo>
                        <a:pt x="129" y="88"/>
                      </a:lnTo>
                      <a:lnTo>
                        <a:pt x="128" y="84"/>
                      </a:lnTo>
                      <a:lnTo>
                        <a:pt x="128" y="82"/>
                      </a:lnTo>
                      <a:lnTo>
                        <a:pt x="125" y="80"/>
                      </a:lnTo>
                      <a:lnTo>
                        <a:pt x="124" y="79"/>
                      </a:lnTo>
                      <a:lnTo>
                        <a:pt x="123" y="79"/>
                      </a:lnTo>
                      <a:lnTo>
                        <a:pt x="123" y="76"/>
                      </a:lnTo>
                      <a:lnTo>
                        <a:pt x="123" y="75"/>
                      </a:lnTo>
                      <a:lnTo>
                        <a:pt x="123" y="74"/>
                      </a:lnTo>
                      <a:lnTo>
                        <a:pt x="123" y="73"/>
                      </a:lnTo>
                      <a:lnTo>
                        <a:pt x="122" y="71"/>
                      </a:lnTo>
                      <a:lnTo>
                        <a:pt x="119" y="71"/>
                      </a:lnTo>
                      <a:lnTo>
                        <a:pt x="118" y="70"/>
                      </a:lnTo>
                      <a:lnTo>
                        <a:pt x="116" y="68"/>
                      </a:lnTo>
                      <a:lnTo>
                        <a:pt x="114" y="64"/>
                      </a:lnTo>
                      <a:lnTo>
                        <a:pt x="113" y="64"/>
                      </a:lnTo>
                      <a:lnTo>
                        <a:pt x="113" y="66"/>
                      </a:lnTo>
                      <a:lnTo>
                        <a:pt x="114" y="66"/>
                      </a:lnTo>
                      <a:lnTo>
                        <a:pt x="114" y="69"/>
                      </a:lnTo>
                      <a:lnTo>
                        <a:pt x="119" y="76"/>
                      </a:lnTo>
                      <a:lnTo>
                        <a:pt x="119" y="78"/>
                      </a:lnTo>
                      <a:lnTo>
                        <a:pt x="119" y="80"/>
                      </a:lnTo>
                      <a:lnTo>
                        <a:pt x="120" y="84"/>
                      </a:lnTo>
                      <a:lnTo>
                        <a:pt x="122" y="87"/>
                      </a:lnTo>
                      <a:lnTo>
                        <a:pt x="122" y="89"/>
                      </a:lnTo>
                      <a:lnTo>
                        <a:pt x="120" y="90"/>
                      </a:lnTo>
                      <a:lnTo>
                        <a:pt x="116" y="94"/>
                      </a:lnTo>
                      <a:lnTo>
                        <a:pt x="114" y="94"/>
                      </a:lnTo>
                      <a:lnTo>
                        <a:pt x="110" y="96"/>
                      </a:lnTo>
                      <a:lnTo>
                        <a:pt x="109" y="96"/>
                      </a:lnTo>
                      <a:lnTo>
                        <a:pt x="106" y="92"/>
                      </a:lnTo>
                      <a:lnTo>
                        <a:pt x="105" y="92"/>
                      </a:lnTo>
                      <a:lnTo>
                        <a:pt x="102" y="93"/>
                      </a:lnTo>
                      <a:lnTo>
                        <a:pt x="101" y="88"/>
                      </a:lnTo>
                      <a:lnTo>
                        <a:pt x="101" y="87"/>
                      </a:lnTo>
                      <a:lnTo>
                        <a:pt x="102" y="84"/>
                      </a:lnTo>
                      <a:lnTo>
                        <a:pt x="100" y="79"/>
                      </a:lnTo>
                      <a:lnTo>
                        <a:pt x="99" y="79"/>
                      </a:lnTo>
                      <a:lnTo>
                        <a:pt x="95" y="78"/>
                      </a:lnTo>
                      <a:lnTo>
                        <a:pt x="94" y="78"/>
                      </a:lnTo>
                      <a:lnTo>
                        <a:pt x="92" y="78"/>
                      </a:lnTo>
                      <a:lnTo>
                        <a:pt x="90" y="79"/>
                      </a:lnTo>
                      <a:lnTo>
                        <a:pt x="90" y="80"/>
                      </a:lnTo>
                      <a:lnTo>
                        <a:pt x="91" y="80"/>
                      </a:lnTo>
                      <a:lnTo>
                        <a:pt x="94" y="82"/>
                      </a:lnTo>
                      <a:lnTo>
                        <a:pt x="95" y="83"/>
                      </a:lnTo>
                      <a:lnTo>
                        <a:pt x="95" y="82"/>
                      </a:lnTo>
                      <a:lnTo>
                        <a:pt x="96" y="83"/>
                      </a:lnTo>
                      <a:lnTo>
                        <a:pt x="96" y="85"/>
                      </a:lnTo>
                      <a:lnTo>
                        <a:pt x="96" y="89"/>
                      </a:lnTo>
                      <a:lnTo>
                        <a:pt x="95" y="89"/>
                      </a:lnTo>
                      <a:lnTo>
                        <a:pt x="91" y="89"/>
                      </a:lnTo>
                      <a:lnTo>
                        <a:pt x="87" y="89"/>
                      </a:lnTo>
                      <a:lnTo>
                        <a:pt x="86" y="88"/>
                      </a:lnTo>
                      <a:lnTo>
                        <a:pt x="83" y="87"/>
                      </a:lnTo>
                      <a:lnTo>
                        <a:pt x="82" y="84"/>
                      </a:lnTo>
                      <a:lnTo>
                        <a:pt x="81" y="83"/>
                      </a:lnTo>
                      <a:lnTo>
                        <a:pt x="80" y="83"/>
                      </a:lnTo>
                      <a:lnTo>
                        <a:pt x="80" y="84"/>
                      </a:lnTo>
                      <a:lnTo>
                        <a:pt x="80" y="88"/>
                      </a:lnTo>
                      <a:lnTo>
                        <a:pt x="82" y="90"/>
                      </a:lnTo>
                      <a:lnTo>
                        <a:pt x="83" y="90"/>
                      </a:lnTo>
                      <a:lnTo>
                        <a:pt x="85" y="90"/>
                      </a:lnTo>
                      <a:lnTo>
                        <a:pt x="91" y="96"/>
                      </a:lnTo>
                      <a:lnTo>
                        <a:pt x="94" y="99"/>
                      </a:lnTo>
                      <a:lnTo>
                        <a:pt x="94" y="101"/>
                      </a:lnTo>
                      <a:lnTo>
                        <a:pt x="92" y="102"/>
                      </a:lnTo>
                      <a:lnTo>
                        <a:pt x="90" y="102"/>
                      </a:lnTo>
                      <a:lnTo>
                        <a:pt x="89" y="102"/>
                      </a:lnTo>
                      <a:lnTo>
                        <a:pt x="86" y="102"/>
                      </a:lnTo>
                      <a:lnTo>
                        <a:pt x="85" y="99"/>
                      </a:lnTo>
                      <a:lnTo>
                        <a:pt x="76" y="98"/>
                      </a:lnTo>
                      <a:lnTo>
                        <a:pt x="76" y="97"/>
                      </a:lnTo>
                      <a:lnTo>
                        <a:pt x="76" y="96"/>
                      </a:lnTo>
                      <a:lnTo>
                        <a:pt x="73" y="96"/>
                      </a:lnTo>
                      <a:lnTo>
                        <a:pt x="71" y="96"/>
                      </a:lnTo>
                      <a:lnTo>
                        <a:pt x="69" y="97"/>
                      </a:lnTo>
                      <a:lnTo>
                        <a:pt x="69" y="98"/>
                      </a:lnTo>
                      <a:lnTo>
                        <a:pt x="68" y="99"/>
                      </a:lnTo>
                      <a:lnTo>
                        <a:pt x="68" y="101"/>
                      </a:lnTo>
                      <a:lnTo>
                        <a:pt x="64" y="102"/>
                      </a:lnTo>
                      <a:lnTo>
                        <a:pt x="61" y="101"/>
                      </a:lnTo>
                      <a:lnTo>
                        <a:pt x="59" y="101"/>
                      </a:lnTo>
                      <a:lnTo>
                        <a:pt x="59" y="98"/>
                      </a:lnTo>
                      <a:lnTo>
                        <a:pt x="59" y="97"/>
                      </a:lnTo>
                      <a:lnTo>
                        <a:pt x="62" y="96"/>
                      </a:lnTo>
                      <a:lnTo>
                        <a:pt x="63" y="96"/>
                      </a:lnTo>
                      <a:lnTo>
                        <a:pt x="62" y="90"/>
                      </a:lnTo>
                      <a:lnTo>
                        <a:pt x="61" y="90"/>
                      </a:lnTo>
                      <a:lnTo>
                        <a:pt x="61" y="89"/>
                      </a:lnTo>
                      <a:lnTo>
                        <a:pt x="64" y="87"/>
                      </a:lnTo>
                      <a:lnTo>
                        <a:pt x="64" y="85"/>
                      </a:lnTo>
                      <a:lnTo>
                        <a:pt x="68" y="85"/>
                      </a:lnTo>
                      <a:lnTo>
                        <a:pt x="69" y="85"/>
                      </a:lnTo>
                      <a:lnTo>
                        <a:pt x="73" y="84"/>
                      </a:lnTo>
                      <a:lnTo>
                        <a:pt x="75" y="83"/>
                      </a:lnTo>
                      <a:lnTo>
                        <a:pt x="73" y="82"/>
                      </a:lnTo>
                      <a:lnTo>
                        <a:pt x="72" y="80"/>
                      </a:lnTo>
                      <a:lnTo>
                        <a:pt x="69" y="80"/>
                      </a:lnTo>
                      <a:lnTo>
                        <a:pt x="69" y="82"/>
                      </a:lnTo>
                      <a:lnTo>
                        <a:pt x="57" y="85"/>
                      </a:lnTo>
                      <a:lnTo>
                        <a:pt x="57" y="87"/>
                      </a:lnTo>
                      <a:lnTo>
                        <a:pt x="55" y="87"/>
                      </a:lnTo>
                      <a:lnTo>
                        <a:pt x="54" y="84"/>
                      </a:lnTo>
                      <a:lnTo>
                        <a:pt x="54" y="82"/>
                      </a:lnTo>
                      <a:lnTo>
                        <a:pt x="53" y="82"/>
                      </a:lnTo>
                      <a:lnTo>
                        <a:pt x="49" y="79"/>
                      </a:lnTo>
                      <a:lnTo>
                        <a:pt x="47" y="80"/>
                      </a:lnTo>
                      <a:lnTo>
                        <a:pt x="45" y="82"/>
                      </a:lnTo>
                      <a:lnTo>
                        <a:pt x="47" y="82"/>
                      </a:lnTo>
                      <a:lnTo>
                        <a:pt x="49" y="84"/>
                      </a:lnTo>
                      <a:lnTo>
                        <a:pt x="50" y="84"/>
                      </a:lnTo>
                      <a:lnTo>
                        <a:pt x="50" y="85"/>
                      </a:lnTo>
                      <a:lnTo>
                        <a:pt x="48" y="92"/>
                      </a:lnTo>
                      <a:lnTo>
                        <a:pt x="45" y="93"/>
                      </a:lnTo>
                      <a:lnTo>
                        <a:pt x="41" y="94"/>
                      </a:lnTo>
                      <a:lnTo>
                        <a:pt x="40" y="94"/>
                      </a:lnTo>
                      <a:lnTo>
                        <a:pt x="38" y="93"/>
                      </a:lnTo>
                      <a:lnTo>
                        <a:pt x="35" y="92"/>
                      </a:lnTo>
                      <a:lnTo>
                        <a:pt x="31" y="94"/>
                      </a:lnTo>
                      <a:lnTo>
                        <a:pt x="31" y="96"/>
                      </a:lnTo>
                      <a:lnTo>
                        <a:pt x="33" y="97"/>
                      </a:lnTo>
                      <a:lnTo>
                        <a:pt x="33" y="98"/>
                      </a:lnTo>
                      <a:lnTo>
                        <a:pt x="31" y="98"/>
                      </a:lnTo>
                      <a:lnTo>
                        <a:pt x="30" y="98"/>
                      </a:lnTo>
                      <a:lnTo>
                        <a:pt x="25" y="98"/>
                      </a:lnTo>
                      <a:lnTo>
                        <a:pt x="25" y="97"/>
                      </a:lnTo>
                      <a:lnTo>
                        <a:pt x="25" y="96"/>
                      </a:lnTo>
                      <a:lnTo>
                        <a:pt x="22" y="96"/>
                      </a:lnTo>
                      <a:lnTo>
                        <a:pt x="21" y="96"/>
                      </a:lnTo>
                      <a:lnTo>
                        <a:pt x="16" y="97"/>
                      </a:lnTo>
                      <a:lnTo>
                        <a:pt x="14" y="99"/>
                      </a:lnTo>
                      <a:lnTo>
                        <a:pt x="10" y="99"/>
                      </a:lnTo>
                      <a:lnTo>
                        <a:pt x="8" y="98"/>
                      </a:lnTo>
                      <a:lnTo>
                        <a:pt x="7" y="98"/>
                      </a:lnTo>
                      <a:lnTo>
                        <a:pt x="7" y="97"/>
                      </a:lnTo>
                      <a:lnTo>
                        <a:pt x="7" y="96"/>
                      </a:lnTo>
                      <a:lnTo>
                        <a:pt x="7" y="94"/>
                      </a:lnTo>
                      <a:lnTo>
                        <a:pt x="6" y="94"/>
                      </a:lnTo>
                      <a:lnTo>
                        <a:pt x="5" y="94"/>
                      </a:lnTo>
                      <a:lnTo>
                        <a:pt x="3" y="94"/>
                      </a:lnTo>
                      <a:lnTo>
                        <a:pt x="2" y="93"/>
                      </a:lnTo>
                      <a:lnTo>
                        <a:pt x="1" y="93"/>
                      </a:lnTo>
                      <a:lnTo>
                        <a:pt x="5" y="90"/>
                      </a:lnTo>
                      <a:lnTo>
                        <a:pt x="11" y="87"/>
                      </a:lnTo>
                      <a:lnTo>
                        <a:pt x="12" y="87"/>
                      </a:lnTo>
                      <a:lnTo>
                        <a:pt x="14" y="87"/>
                      </a:lnTo>
                      <a:lnTo>
                        <a:pt x="15" y="87"/>
                      </a:lnTo>
                      <a:lnTo>
                        <a:pt x="19" y="85"/>
                      </a:lnTo>
                      <a:lnTo>
                        <a:pt x="24" y="84"/>
                      </a:lnTo>
                      <a:lnTo>
                        <a:pt x="26" y="85"/>
                      </a:lnTo>
                      <a:lnTo>
                        <a:pt x="29" y="84"/>
                      </a:lnTo>
                      <a:lnTo>
                        <a:pt x="30" y="84"/>
                      </a:lnTo>
                      <a:lnTo>
                        <a:pt x="30" y="83"/>
                      </a:lnTo>
                      <a:lnTo>
                        <a:pt x="29" y="80"/>
                      </a:lnTo>
                      <a:lnTo>
                        <a:pt x="28" y="80"/>
                      </a:lnTo>
                      <a:lnTo>
                        <a:pt x="26" y="80"/>
                      </a:lnTo>
                      <a:lnTo>
                        <a:pt x="24" y="79"/>
                      </a:lnTo>
                      <a:lnTo>
                        <a:pt x="26" y="75"/>
                      </a:lnTo>
                      <a:lnTo>
                        <a:pt x="34" y="71"/>
                      </a:lnTo>
                      <a:lnTo>
                        <a:pt x="38" y="70"/>
                      </a:lnTo>
                      <a:lnTo>
                        <a:pt x="39" y="71"/>
                      </a:lnTo>
                      <a:lnTo>
                        <a:pt x="43" y="71"/>
                      </a:lnTo>
                      <a:lnTo>
                        <a:pt x="45" y="70"/>
                      </a:lnTo>
                      <a:lnTo>
                        <a:pt x="47" y="69"/>
                      </a:lnTo>
                      <a:lnTo>
                        <a:pt x="48" y="68"/>
                      </a:lnTo>
                      <a:lnTo>
                        <a:pt x="47" y="66"/>
                      </a:lnTo>
                      <a:lnTo>
                        <a:pt x="44" y="68"/>
                      </a:lnTo>
                      <a:lnTo>
                        <a:pt x="41" y="69"/>
                      </a:lnTo>
                      <a:lnTo>
                        <a:pt x="31" y="69"/>
                      </a:lnTo>
                      <a:lnTo>
                        <a:pt x="30" y="70"/>
                      </a:lnTo>
                      <a:lnTo>
                        <a:pt x="26" y="71"/>
                      </a:lnTo>
                      <a:lnTo>
                        <a:pt x="22" y="74"/>
                      </a:lnTo>
                      <a:lnTo>
                        <a:pt x="20" y="74"/>
                      </a:lnTo>
                      <a:lnTo>
                        <a:pt x="16" y="74"/>
                      </a:lnTo>
                      <a:lnTo>
                        <a:pt x="15" y="74"/>
                      </a:lnTo>
                      <a:lnTo>
                        <a:pt x="14" y="74"/>
                      </a:lnTo>
                      <a:lnTo>
                        <a:pt x="8" y="75"/>
                      </a:lnTo>
                      <a:lnTo>
                        <a:pt x="7" y="75"/>
                      </a:lnTo>
                      <a:lnTo>
                        <a:pt x="6" y="76"/>
                      </a:lnTo>
                      <a:lnTo>
                        <a:pt x="6" y="78"/>
                      </a:lnTo>
                      <a:lnTo>
                        <a:pt x="2" y="78"/>
                      </a:lnTo>
                      <a:lnTo>
                        <a:pt x="1" y="78"/>
                      </a:lnTo>
                      <a:lnTo>
                        <a:pt x="0" y="78"/>
                      </a:lnTo>
                      <a:lnTo>
                        <a:pt x="1" y="76"/>
                      </a:lnTo>
                      <a:lnTo>
                        <a:pt x="3" y="73"/>
                      </a:lnTo>
                      <a:lnTo>
                        <a:pt x="5" y="71"/>
                      </a:lnTo>
                      <a:lnTo>
                        <a:pt x="5" y="70"/>
                      </a:lnTo>
                      <a:lnTo>
                        <a:pt x="3" y="64"/>
                      </a:lnTo>
                      <a:lnTo>
                        <a:pt x="3" y="62"/>
                      </a:lnTo>
                      <a:lnTo>
                        <a:pt x="1" y="59"/>
                      </a:lnTo>
                      <a:lnTo>
                        <a:pt x="0" y="56"/>
                      </a:lnTo>
                      <a:lnTo>
                        <a:pt x="0" y="55"/>
                      </a:lnTo>
                      <a:lnTo>
                        <a:pt x="2" y="52"/>
                      </a:lnTo>
                      <a:lnTo>
                        <a:pt x="6" y="48"/>
                      </a:lnTo>
                      <a:lnTo>
                        <a:pt x="11" y="40"/>
                      </a:lnTo>
                      <a:lnTo>
                        <a:pt x="12" y="37"/>
                      </a:lnTo>
                      <a:lnTo>
                        <a:pt x="12" y="36"/>
                      </a:lnTo>
                      <a:lnTo>
                        <a:pt x="14" y="31"/>
                      </a:lnTo>
                      <a:lnTo>
                        <a:pt x="14" y="28"/>
                      </a:lnTo>
                      <a:lnTo>
                        <a:pt x="14" y="27"/>
                      </a:lnTo>
                      <a:lnTo>
                        <a:pt x="11" y="22"/>
                      </a:lnTo>
                      <a:lnTo>
                        <a:pt x="8" y="22"/>
                      </a:lnTo>
                      <a:lnTo>
                        <a:pt x="7" y="19"/>
                      </a:lnTo>
                      <a:lnTo>
                        <a:pt x="6" y="18"/>
                      </a:lnTo>
                      <a:lnTo>
                        <a:pt x="7" y="18"/>
                      </a:lnTo>
                      <a:lnTo>
                        <a:pt x="10" y="18"/>
                      </a:lnTo>
                      <a:lnTo>
                        <a:pt x="11" y="18"/>
                      </a:lnTo>
                      <a:lnTo>
                        <a:pt x="19" y="12"/>
                      </a:lnTo>
                      <a:lnTo>
                        <a:pt x="20" y="10"/>
                      </a:lnTo>
                      <a:lnTo>
                        <a:pt x="20" y="9"/>
                      </a:lnTo>
                      <a:lnTo>
                        <a:pt x="22" y="8"/>
                      </a:lnTo>
                      <a:lnTo>
                        <a:pt x="30" y="4"/>
                      </a:lnTo>
                      <a:lnTo>
                        <a:pt x="31" y="4"/>
                      </a:lnTo>
                      <a:lnTo>
                        <a:pt x="33" y="4"/>
                      </a:lnTo>
                      <a:lnTo>
                        <a:pt x="36" y="4"/>
                      </a:lnTo>
                      <a:lnTo>
                        <a:pt x="40" y="1"/>
                      </a:lnTo>
                      <a:lnTo>
                        <a:pt x="41" y="3"/>
                      </a:lnTo>
                      <a:lnTo>
                        <a:pt x="43" y="4"/>
                      </a:lnTo>
                      <a:lnTo>
                        <a:pt x="45" y="4"/>
                      </a:lnTo>
                      <a:lnTo>
                        <a:pt x="47" y="4"/>
                      </a:lnTo>
                      <a:lnTo>
                        <a:pt x="53" y="3"/>
                      </a:lnTo>
                      <a:lnTo>
                        <a:pt x="61" y="4"/>
                      </a:lnTo>
                      <a:lnTo>
                        <a:pt x="62" y="5"/>
                      </a:lnTo>
                      <a:lnTo>
                        <a:pt x="62" y="7"/>
                      </a:lnTo>
                      <a:lnTo>
                        <a:pt x="67" y="10"/>
                      </a:lnTo>
                      <a:lnTo>
                        <a:pt x="68" y="12"/>
                      </a:lnTo>
                      <a:lnTo>
                        <a:pt x="69" y="12"/>
                      </a:lnTo>
                      <a:lnTo>
                        <a:pt x="72" y="13"/>
                      </a:lnTo>
                      <a:lnTo>
                        <a:pt x="72" y="14"/>
                      </a:lnTo>
                      <a:lnTo>
                        <a:pt x="68" y="18"/>
                      </a:lnTo>
                      <a:lnTo>
                        <a:pt x="64" y="23"/>
                      </a:lnTo>
                      <a:lnTo>
                        <a:pt x="64" y="26"/>
                      </a:lnTo>
                      <a:lnTo>
                        <a:pt x="66" y="26"/>
                      </a:lnTo>
                      <a:lnTo>
                        <a:pt x="66" y="27"/>
                      </a:lnTo>
                      <a:lnTo>
                        <a:pt x="66" y="28"/>
                      </a:lnTo>
                      <a:lnTo>
                        <a:pt x="64" y="31"/>
                      </a:lnTo>
                      <a:lnTo>
                        <a:pt x="63" y="32"/>
                      </a:lnTo>
                      <a:lnTo>
                        <a:pt x="61" y="36"/>
                      </a:lnTo>
                      <a:lnTo>
                        <a:pt x="61" y="38"/>
                      </a:lnTo>
                      <a:lnTo>
                        <a:pt x="59" y="48"/>
                      </a:lnTo>
                      <a:lnTo>
                        <a:pt x="61" y="50"/>
                      </a:lnTo>
                      <a:lnTo>
                        <a:pt x="62" y="48"/>
                      </a:lnTo>
                      <a:lnTo>
                        <a:pt x="63" y="48"/>
                      </a:lnTo>
                      <a:lnTo>
                        <a:pt x="63" y="42"/>
                      </a:lnTo>
                      <a:lnTo>
                        <a:pt x="63" y="37"/>
                      </a:lnTo>
                      <a:lnTo>
                        <a:pt x="66" y="31"/>
                      </a:lnTo>
                      <a:lnTo>
                        <a:pt x="69" y="28"/>
                      </a:lnTo>
                      <a:lnTo>
                        <a:pt x="71" y="28"/>
                      </a:lnTo>
                      <a:lnTo>
                        <a:pt x="72" y="28"/>
                      </a:lnTo>
                      <a:lnTo>
                        <a:pt x="75" y="27"/>
                      </a:lnTo>
                      <a:lnTo>
                        <a:pt x="76" y="26"/>
                      </a:lnTo>
                      <a:lnTo>
                        <a:pt x="76" y="24"/>
                      </a:lnTo>
                      <a:lnTo>
                        <a:pt x="76" y="23"/>
                      </a:lnTo>
                      <a:lnTo>
                        <a:pt x="76" y="21"/>
                      </a:lnTo>
                      <a:lnTo>
                        <a:pt x="76" y="19"/>
                      </a:lnTo>
                      <a:lnTo>
                        <a:pt x="77" y="18"/>
                      </a:lnTo>
                      <a:lnTo>
                        <a:pt x="78" y="19"/>
                      </a:lnTo>
                      <a:lnTo>
                        <a:pt x="83" y="23"/>
                      </a:lnTo>
                      <a:lnTo>
                        <a:pt x="85" y="26"/>
                      </a:lnTo>
                      <a:lnTo>
                        <a:pt x="86" y="27"/>
                      </a:lnTo>
                      <a:lnTo>
                        <a:pt x="89" y="26"/>
                      </a:lnTo>
                      <a:lnTo>
                        <a:pt x="89" y="23"/>
                      </a:lnTo>
                      <a:lnTo>
                        <a:pt x="83" y="17"/>
                      </a:lnTo>
                      <a:lnTo>
                        <a:pt x="81" y="13"/>
                      </a:lnTo>
                      <a:lnTo>
                        <a:pt x="80" y="13"/>
                      </a:lnTo>
                      <a:lnTo>
                        <a:pt x="78" y="13"/>
                      </a:lnTo>
                      <a:lnTo>
                        <a:pt x="77" y="12"/>
                      </a:lnTo>
                      <a:lnTo>
                        <a:pt x="78" y="12"/>
                      </a:lnTo>
                      <a:lnTo>
                        <a:pt x="85" y="0"/>
                      </a:lnTo>
                      <a:lnTo>
                        <a:pt x="94" y="0"/>
                      </a:lnTo>
                      <a:lnTo>
                        <a:pt x="99" y="0"/>
                      </a:lnTo>
                      <a:lnTo>
                        <a:pt x="101" y="1"/>
                      </a:lnTo>
                      <a:lnTo>
                        <a:pt x="104" y="5"/>
                      </a:lnTo>
                      <a:lnTo>
                        <a:pt x="104" y="12"/>
                      </a:lnTo>
                      <a:lnTo>
                        <a:pt x="102" y="17"/>
                      </a:lnTo>
                      <a:lnTo>
                        <a:pt x="100" y="19"/>
                      </a:lnTo>
                      <a:lnTo>
                        <a:pt x="99" y="22"/>
                      </a:lnTo>
                      <a:lnTo>
                        <a:pt x="97" y="23"/>
                      </a:lnTo>
                      <a:lnTo>
                        <a:pt x="99" y="26"/>
                      </a:lnTo>
                      <a:lnTo>
                        <a:pt x="101" y="24"/>
                      </a:lnTo>
                      <a:lnTo>
                        <a:pt x="105" y="22"/>
                      </a:lnTo>
                      <a:lnTo>
                        <a:pt x="108" y="19"/>
                      </a:lnTo>
                      <a:lnTo>
                        <a:pt x="108" y="17"/>
                      </a:lnTo>
                      <a:lnTo>
                        <a:pt x="109" y="15"/>
                      </a:lnTo>
                      <a:lnTo>
                        <a:pt x="110" y="14"/>
                      </a:lnTo>
                      <a:lnTo>
                        <a:pt x="110" y="15"/>
                      </a:lnTo>
                      <a:lnTo>
                        <a:pt x="113" y="18"/>
                      </a:lnTo>
                      <a:lnTo>
                        <a:pt x="114" y="22"/>
                      </a:lnTo>
                      <a:lnTo>
                        <a:pt x="116" y="22"/>
                      </a:lnTo>
                      <a:lnTo>
                        <a:pt x="116" y="21"/>
                      </a:lnTo>
                      <a:lnTo>
                        <a:pt x="118" y="19"/>
                      </a:lnTo>
                      <a:lnTo>
                        <a:pt x="115" y="15"/>
                      </a:lnTo>
                      <a:lnTo>
                        <a:pt x="114" y="13"/>
                      </a:lnTo>
                      <a:lnTo>
                        <a:pt x="113" y="12"/>
                      </a:lnTo>
                      <a:lnTo>
                        <a:pt x="113" y="7"/>
                      </a:lnTo>
                      <a:lnTo>
                        <a:pt x="113" y="5"/>
                      </a:lnTo>
                      <a:lnTo>
                        <a:pt x="113" y="4"/>
                      </a:lnTo>
                      <a:lnTo>
                        <a:pt x="114" y="3"/>
                      </a:lnTo>
                      <a:lnTo>
                        <a:pt x="116" y="1"/>
                      </a:lnTo>
                      <a:lnTo>
                        <a:pt x="119" y="1"/>
                      </a:lnTo>
                      <a:lnTo>
                        <a:pt x="119" y="3"/>
                      </a:lnTo>
                      <a:lnTo>
                        <a:pt x="119" y="4"/>
                      </a:lnTo>
                      <a:lnTo>
                        <a:pt x="123" y="18"/>
                      </a:lnTo>
                      <a:lnTo>
                        <a:pt x="125" y="18"/>
                      </a:lnTo>
                      <a:lnTo>
                        <a:pt x="128" y="26"/>
                      </a:lnTo>
                      <a:lnTo>
                        <a:pt x="130" y="27"/>
                      </a:lnTo>
                      <a:lnTo>
                        <a:pt x="129" y="17"/>
                      </a:lnTo>
                      <a:lnTo>
                        <a:pt x="128" y="14"/>
                      </a:lnTo>
                      <a:lnTo>
                        <a:pt x="128" y="12"/>
                      </a:lnTo>
                      <a:lnTo>
                        <a:pt x="128" y="8"/>
                      </a:lnTo>
                      <a:lnTo>
                        <a:pt x="128" y="7"/>
                      </a:lnTo>
                      <a:lnTo>
                        <a:pt x="129" y="7"/>
                      </a:lnTo>
                      <a:lnTo>
                        <a:pt x="130" y="8"/>
                      </a:lnTo>
                      <a:lnTo>
                        <a:pt x="132" y="9"/>
                      </a:lnTo>
                      <a:lnTo>
                        <a:pt x="132" y="10"/>
                      </a:lnTo>
                      <a:lnTo>
                        <a:pt x="134" y="17"/>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8" name="Freeform 319"/>
                <p:cNvSpPr>
                  <a:spLocks/>
                </p:cNvSpPr>
                <p:nvPr/>
              </p:nvSpPr>
              <p:spPr bwMode="auto">
                <a:xfrm>
                  <a:off x="7234238" y="4921250"/>
                  <a:ext cx="150813" cy="196850"/>
                </a:xfrm>
                <a:custGeom>
                  <a:avLst/>
                  <a:gdLst>
                    <a:gd name="T0" fmla="*/ 71 w 95"/>
                    <a:gd name="T1" fmla="*/ 32 h 124"/>
                    <a:gd name="T2" fmla="*/ 66 w 95"/>
                    <a:gd name="T3" fmla="*/ 39 h 124"/>
                    <a:gd name="T4" fmla="*/ 54 w 95"/>
                    <a:gd name="T5" fmla="*/ 47 h 124"/>
                    <a:gd name="T6" fmla="*/ 58 w 95"/>
                    <a:gd name="T7" fmla="*/ 49 h 124"/>
                    <a:gd name="T8" fmla="*/ 61 w 95"/>
                    <a:gd name="T9" fmla="*/ 45 h 124"/>
                    <a:gd name="T10" fmla="*/ 72 w 95"/>
                    <a:gd name="T11" fmla="*/ 37 h 124"/>
                    <a:gd name="T12" fmla="*/ 80 w 95"/>
                    <a:gd name="T13" fmla="*/ 46 h 124"/>
                    <a:gd name="T14" fmla="*/ 90 w 95"/>
                    <a:gd name="T15" fmla="*/ 52 h 124"/>
                    <a:gd name="T16" fmla="*/ 94 w 95"/>
                    <a:gd name="T17" fmla="*/ 59 h 124"/>
                    <a:gd name="T18" fmla="*/ 94 w 95"/>
                    <a:gd name="T19" fmla="*/ 68 h 124"/>
                    <a:gd name="T20" fmla="*/ 85 w 95"/>
                    <a:gd name="T21" fmla="*/ 75 h 124"/>
                    <a:gd name="T22" fmla="*/ 76 w 95"/>
                    <a:gd name="T23" fmla="*/ 69 h 124"/>
                    <a:gd name="T24" fmla="*/ 82 w 95"/>
                    <a:gd name="T25" fmla="*/ 80 h 124"/>
                    <a:gd name="T26" fmla="*/ 78 w 95"/>
                    <a:gd name="T27" fmla="*/ 86 h 124"/>
                    <a:gd name="T28" fmla="*/ 63 w 95"/>
                    <a:gd name="T29" fmla="*/ 75 h 124"/>
                    <a:gd name="T30" fmla="*/ 61 w 95"/>
                    <a:gd name="T31" fmla="*/ 68 h 124"/>
                    <a:gd name="T32" fmla="*/ 53 w 95"/>
                    <a:gd name="T33" fmla="*/ 59 h 124"/>
                    <a:gd name="T34" fmla="*/ 54 w 95"/>
                    <a:gd name="T35" fmla="*/ 65 h 124"/>
                    <a:gd name="T36" fmla="*/ 59 w 95"/>
                    <a:gd name="T37" fmla="*/ 74 h 124"/>
                    <a:gd name="T38" fmla="*/ 59 w 95"/>
                    <a:gd name="T39" fmla="*/ 82 h 124"/>
                    <a:gd name="T40" fmla="*/ 70 w 95"/>
                    <a:gd name="T41" fmla="*/ 87 h 124"/>
                    <a:gd name="T42" fmla="*/ 76 w 95"/>
                    <a:gd name="T43" fmla="*/ 89 h 124"/>
                    <a:gd name="T44" fmla="*/ 82 w 95"/>
                    <a:gd name="T45" fmla="*/ 89 h 124"/>
                    <a:gd name="T46" fmla="*/ 81 w 95"/>
                    <a:gd name="T47" fmla="*/ 97 h 124"/>
                    <a:gd name="T48" fmla="*/ 78 w 95"/>
                    <a:gd name="T49" fmla="*/ 110 h 124"/>
                    <a:gd name="T50" fmla="*/ 71 w 95"/>
                    <a:gd name="T51" fmla="*/ 124 h 124"/>
                    <a:gd name="T52" fmla="*/ 59 w 95"/>
                    <a:gd name="T53" fmla="*/ 117 h 124"/>
                    <a:gd name="T54" fmla="*/ 52 w 95"/>
                    <a:gd name="T55" fmla="*/ 100 h 124"/>
                    <a:gd name="T56" fmla="*/ 44 w 95"/>
                    <a:gd name="T57" fmla="*/ 87 h 124"/>
                    <a:gd name="T58" fmla="*/ 38 w 95"/>
                    <a:gd name="T59" fmla="*/ 83 h 124"/>
                    <a:gd name="T60" fmla="*/ 34 w 95"/>
                    <a:gd name="T61" fmla="*/ 82 h 124"/>
                    <a:gd name="T62" fmla="*/ 38 w 95"/>
                    <a:gd name="T63" fmla="*/ 91 h 124"/>
                    <a:gd name="T64" fmla="*/ 42 w 95"/>
                    <a:gd name="T65" fmla="*/ 92 h 124"/>
                    <a:gd name="T66" fmla="*/ 39 w 95"/>
                    <a:gd name="T67" fmla="*/ 93 h 124"/>
                    <a:gd name="T68" fmla="*/ 35 w 95"/>
                    <a:gd name="T69" fmla="*/ 96 h 124"/>
                    <a:gd name="T70" fmla="*/ 34 w 95"/>
                    <a:gd name="T71" fmla="*/ 105 h 124"/>
                    <a:gd name="T72" fmla="*/ 28 w 95"/>
                    <a:gd name="T73" fmla="*/ 108 h 124"/>
                    <a:gd name="T74" fmla="*/ 25 w 95"/>
                    <a:gd name="T75" fmla="*/ 108 h 124"/>
                    <a:gd name="T76" fmla="*/ 24 w 95"/>
                    <a:gd name="T77" fmla="*/ 111 h 124"/>
                    <a:gd name="T78" fmla="*/ 20 w 95"/>
                    <a:gd name="T79" fmla="*/ 111 h 124"/>
                    <a:gd name="T80" fmla="*/ 12 w 95"/>
                    <a:gd name="T81" fmla="*/ 103 h 124"/>
                    <a:gd name="T82" fmla="*/ 11 w 95"/>
                    <a:gd name="T83" fmla="*/ 96 h 124"/>
                    <a:gd name="T84" fmla="*/ 10 w 95"/>
                    <a:gd name="T85" fmla="*/ 87 h 124"/>
                    <a:gd name="T86" fmla="*/ 11 w 95"/>
                    <a:gd name="T87" fmla="*/ 79 h 124"/>
                    <a:gd name="T88" fmla="*/ 6 w 95"/>
                    <a:gd name="T89" fmla="*/ 73 h 124"/>
                    <a:gd name="T90" fmla="*/ 6 w 95"/>
                    <a:gd name="T91" fmla="*/ 55 h 124"/>
                    <a:gd name="T92" fmla="*/ 6 w 95"/>
                    <a:gd name="T93" fmla="*/ 46 h 124"/>
                    <a:gd name="T94" fmla="*/ 2 w 95"/>
                    <a:gd name="T95" fmla="*/ 39 h 124"/>
                    <a:gd name="T96" fmla="*/ 0 w 95"/>
                    <a:gd name="T97" fmla="*/ 32 h 124"/>
                    <a:gd name="T98" fmla="*/ 7 w 95"/>
                    <a:gd name="T99" fmla="*/ 17 h 124"/>
                    <a:gd name="T100" fmla="*/ 12 w 95"/>
                    <a:gd name="T101" fmla="*/ 14 h 124"/>
                    <a:gd name="T102" fmla="*/ 19 w 95"/>
                    <a:gd name="T103" fmla="*/ 13 h 124"/>
                    <a:gd name="T104" fmla="*/ 28 w 95"/>
                    <a:gd name="T105" fmla="*/ 0 h 124"/>
                    <a:gd name="T106" fmla="*/ 31 w 95"/>
                    <a:gd name="T107" fmla="*/ 4 h 124"/>
                    <a:gd name="T108" fmla="*/ 30 w 95"/>
                    <a:gd name="T109" fmla="*/ 16 h 124"/>
                    <a:gd name="T110" fmla="*/ 33 w 95"/>
                    <a:gd name="T111" fmla="*/ 13 h 124"/>
                    <a:gd name="T112" fmla="*/ 44 w 95"/>
                    <a:gd name="T113" fmla="*/ 14 h 124"/>
                    <a:gd name="T114" fmla="*/ 48 w 95"/>
                    <a:gd name="T115" fmla="*/ 17 h 124"/>
                    <a:gd name="T116" fmla="*/ 61 w 95"/>
                    <a:gd name="T117" fmla="*/ 13 h 124"/>
                    <a:gd name="T118" fmla="*/ 62 w 95"/>
                    <a:gd name="T119" fmla="*/ 2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124">
                      <a:moveTo>
                        <a:pt x="68" y="26"/>
                      </a:moveTo>
                      <a:lnTo>
                        <a:pt x="71" y="31"/>
                      </a:lnTo>
                      <a:lnTo>
                        <a:pt x="71" y="32"/>
                      </a:lnTo>
                      <a:lnTo>
                        <a:pt x="71" y="33"/>
                      </a:lnTo>
                      <a:lnTo>
                        <a:pt x="67" y="37"/>
                      </a:lnTo>
                      <a:lnTo>
                        <a:pt x="66" y="39"/>
                      </a:lnTo>
                      <a:lnTo>
                        <a:pt x="62" y="40"/>
                      </a:lnTo>
                      <a:lnTo>
                        <a:pt x="56" y="44"/>
                      </a:lnTo>
                      <a:lnTo>
                        <a:pt x="54" y="47"/>
                      </a:lnTo>
                      <a:lnTo>
                        <a:pt x="56" y="49"/>
                      </a:lnTo>
                      <a:lnTo>
                        <a:pt x="57" y="50"/>
                      </a:lnTo>
                      <a:lnTo>
                        <a:pt x="58" y="49"/>
                      </a:lnTo>
                      <a:lnTo>
                        <a:pt x="59" y="47"/>
                      </a:lnTo>
                      <a:lnTo>
                        <a:pt x="59" y="46"/>
                      </a:lnTo>
                      <a:lnTo>
                        <a:pt x="61" y="45"/>
                      </a:lnTo>
                      <a:lnTo>
                        <a:pt x="63" y="44"/>
                      </a:lnTo>
                      <a:lnTo>
                        <a:pt x="67" y="42"/>
                      </a:lnTo>
                      <a:lnTo>
                        <a:pt x="72" y="37"/>
                      </a:lnTo>
                      <a:lnTo>
                        <a:pt x="75" y="37"/>
                      </a:lnTo>
                      <a:lnTo>
                        <a:pt x="75" y="39"/>
                      </a:lnTo>
                      <a:lnTo>
                        <a:pt x="80" y="46"/>
                      </a:lnTo>
                      <a:lnTo>
                        <a:pt x="81" y="46"/>
                      </a:lnTo>
                      <a:lnTo>
                        <a:pt x="89" y="51"/>
                      </a:lnTo>
                      <a:lnTo>
                        <a:pt x="90" y="52"/>
                      </a:lnTo>
                      <a:lnTo>
                        <a:pt x="89" y="54"/>
                      </a:lnTo>
                      <a:lnTo>
                        <a:pt x="89" y="55"/>
                      </a:lnTo>
                      <a:lnTo>
                        <a:pt x="94" y="59"/>
                      </a:lnTo>
                      <a:lnTo>
                        <a:pt x="95" y="60"/>
                      </a:lnTo>
                      <a:lnTo>
                        <a:pt x="95" y="63"/>
                      </a:lnTo>
                      <a:lnTo>
                        <a:pt x="94" y="68"/>
                      </a:lnTo>
                      <a:lnTo>
                        <a:pt x="91" y="73"/>
                      </a:lnTo>
                      <a:lnTo>
                        <a:pt x="90" y="74"/>
                      </a:lnTo>
                      <a:lnTo>
                        <a:pt x="85" y="75"/>
                      </a:lnTo>
                      <a:lnTo>
                        <a:pt x="78" y="68"/>
                      </a:lnTo>
                      <a:lnTo>
                        <a:pt x="77" y="68"/>
                      </a:lnTo>
                      <a:lnTo>
                        <a:pt x="76" y="69"/>
                      </a:lnTo>
                      <a:lnTo>
                        <a:pt x="77" y="72"/>
                      </a:lnTo>
                      <a:lnTo>
                        <a:pt x="80" y="75"/>
                      </a:lnTo>
                      <a:lnTo>
                        <a:pt x="82" y="80"/>
                      </a:lnTo>
                      <a:lnTo>
                        <a:pt x="83" y="84"/>
                      </a:lnTo>
                      <a:lnTo>
                        <a:pt x="83" y="86"/>
                      </a:lnTo>
                      <a:lnTo>
                        <a:pt x="78" y="86"/>
                      </a:lnTo>
                      <a:lnTo>
                        <a:pt x="68" y="82"/>
                      </a:lnTo>
                      <a:lnTo>
                        <a:pt x="67" y="82"/>
                      </a:lnTo>
                      <a:lnTo>
                        <a:pt x="63" y="75"/>
                      </a:lnTo>
                      <a:lnTo>
                        <a:pt x="62" y="74"/>
                      </a:lnTo>
                      <a:lnTo>
                        <a:pt x="62" y="69"/>
                      </a:lnTo>
                      <a:lnTo>
                        <a:pt x="61" y="68"/>
                      </a:lnTo>
                      <a:lnTo>
                        <a:pt x="56" y="63"/>
                      </a:lnTo>
                      <a:lnTo>
                        <a:pt x="54" y="60"/>
                      </a:lnTo>
                      <a:lnTo>
                        <a:pt x="53" y="59"/>
                      </a:lnTo>
                      <a:lnTo>
                        <a:pt x="52" y="60"/>
                      </a:lnTo>
                      <a:lnTo>
                        <a:pt x="53" y="61"/>
                      </a:lnTo>
                      <a:lnTo>
                        <a:pt x="54" y="65"/>
                      </a:lnTo>
                      <a:lnTo>
                        <a:pt x="54" y="68"/>
                      </a:lnTo>
                      <a:lnTo>
                        <a:pt x="56" y="69"/>
                      </a:lnTo>
                      <a:lnTo>
                        <a:pt x="59" y="74"/>
                      </a:lnTo>
                      <a:lnTo>
                        <a:pt x="59" y="75"/>
                      </a:lnTo>
                      <a:lnTo>
                        <a:pt x="59" y="78"/>
                      </a:lnTo>
                      <a:lnTo>
                        <a:pt x="59" y="82"/>
                      </a:lnTo>
                      <a:lnTo>
                        <a:pt x="62" y="84"/>
                      </a:lnTo>
                      <a:lnTo>
                        <a:pt x="66" y="87"/>
                      </a:lnTo>
                      <a:lnTo>
                        <a:pt x="70" y="87"/>
                      </a:lnTo>
                      <a:lnTo>
                        <a:pt x="73" y="87"/>
                      </a:lnTo>
                      <a:lnTo>
                        <a:pt x="75" y="88"/>
                      </a:lnTo>
                      <a:lnTo>
                        <a:pt x="76" y="89"/>
                      </a:lnTo>
                      <a:lnTo>
                        <a:pt x="77" y="89"/>
                      </a:lnTo>
                      <a:lnTo>
                        <a:pt x="80" y="89"/>
                      </a:lnTo>
                      <a:lnTo>
                        <a:pt x="82" y="89"/>
                      </a:lnTo>
                      <a:lnTo>
                        <a:pt x="82" y="91"/>
                      </a:lnTo>
                      <a:lnTo>
                        <a:pt x="82" y="93"/>
                      </a:lnTo>
                      <a:lnTo>
                        <a:pt x="81" y="97"/>
                      </a:lnTo>
                      <a:lnTo>
                        <a:pt x="80" y="100"/>
                      </a:lnTo>
                      <a:lnTo>
                        <a:pt x="80" y="107"/>
                      </a:lnTo>
                      <a:lnTo>
                        <a:pt x="78" y="110"/>
                      </a:lnTo>
                      <a:lnTo>
                        <a:pt x="76" y="121"/>
                      </a:lnTo>
                      <a:lnTo>
                        <a:pt x="75" y="122"/>
                      </a:lnTo>
                      <a:lnTo>
                        <a:pt x="71" y="124"/>
                      </a:lnTo>
                      <a:lnTo>
                        <a:pt x="70" y="122"/>
                      </a:lnTo>
                      <a:lnTo>
                        <a:pt x="62" y="120"/>
                      </a:lnTo>
                      <a:lnTo>
                        <a:pt x="59" y="117"/>
                      </a:lnTo>
                      <a:lnTo>
                        <a:pt x="58" y="113"/>
                      </a:lnTo>
                      <a:lnTo>
                        <a:pt x="54" y="105"/>
                      </a:lnTo>
                      <a:lnTo>
                        <a:pt x="52" y="100"/>
                      </a:lnTo>
                      <a:lnTo>
                        <a:pt x="49" y="96"/>
                      </a:lnTo>
                      <a:lnTo>
                        <a:pt x="45" y="91"/>
                      </a:lnTo>
                      <a:lnTo>
                        <a:pt x="44" y="87"/>
                      </a:lnTo>
                      <a:lnTo>
                        <a:pt x="43" y="83"/>
                      </a:lnTo>
                      <a:lnTo>
                        <a:pt x="42" y="84"/>
                      </a:lnTo>
                      <a:lnTo>
                        <a:pt x="38" y="83"/>
                      </a:lnTo>
                      <a:lnTo>
                        <a:pt x="36" y="80"/>
                      </a:lnTo>
                      <a:lnTo>
                        <a:pt x="35" y="79"/>
                      </a:lnTo>
                      <a:lnTo>
                        <a:pt x="34" y="82"/>
                      </a:lnTo>
                      <a:lnTo>
                        <a:pt x="34" y="83"/>
                      </a:lnTo>
                      <a:lnTo>
                        <a:pt x="35" y="86"/>
                      </a:lnTo>
                      <a:lnTo>
                        <a:pt x="38" y="91"/>
                      </a:lnTo>
                      <a:lnTo>
                        <a:pt x="39" y="91"/>
                      </a:lnTo>
                      <a:lnTo>
                        <a:pt x="42" y="91"/>
                      </a:lnTo>
                      <a:lnTo>
                        <a:pt x="42" y="92"/>
                      </a:lnTo>
                      <a:lnTo>
                        <a:pt x="43" y="93"/>
                      </a:lnTo>
                      <a:lnTo>
                        <a:pt x="42" y="93"/>
                      </a:lnTo>
                      <a:lnTo>
                        <a:pt x="39" y="93"/>
                      </a:lnTo>
                      <a:lnTo>
                        <a:pt x="38" y="93"/>
                      </a:lnTo>
                      <a:lnTo>
                        <a:pt x="36" y="94"/>
                      </a:lnTo>
                      <a:lnTo>
                        <a:pt x="35" y="96"/>
                      </a:lnTo>
                      <a:lnTo>
                        <a:pt x="35" y="100"/>
                      </a:lnTo>
                      <a:lnTo>
                        <a:pt x="35" y="101"/>
                      </a:lnTo>
                      <a:lnTo>
                        <a:pt x="34" y="105"/>
                      </a:lnTo>
                      <a:lnTo>
                        <a:pt x="33" y="107"/>
                      </a:lnTo>
                      <a:lnTo>
                        <a:pt x="29" y="107"/>
                      </a:lnTo>
                      <a:lnTo>
                        <a:pt x="28" y="108"/>
                      </a:lnTo>
                      <a:lnTo>
                        <a:pt x="26" y="110"/>
                      </a:lnTo>
                      <a:lnTo>
                        <a:pt x="25" y="110"/>
                      </a:lnTo>
                      <a:lnTo>
                        <a:pt x="25" y="108"/>
                      </a:lnTo>
                      <a:lnTo>
                        <a:pt x="24" y="108"/>
                      </a:lnTo>
                      <a:lnTo>
                        <a:pt x="24" y="110"/>
                      </a:lnTo>
                      <a:lnTo>
                        <a:pt x="24" y="111"/>
                      </a:lnTo>
                      <a:lnTo>
                        <a:pt x="21" y="111"/>
                      </a:lnTo>
                      <a:lnTo>
                        <a:pt x="20" y="112"/>
                      </a:lnTo>
                      <a:lnTo>
                        <a:pt x="20" y="111"/>
                      </a:lnTo>
                      <a:lnTo>
                        <a:pt x="17" y="108"/>
                      </a:lnTo>
                      <a:lnTo>
                        <a:pt x="14" y="106"/>
                      </a:lnTo>
                      <a:lnTo>
                        <a:pt x="12" y="103"/>
                      </a:lnTo>
                      <a:lnTo>
                        <a:pt x="12" y="102"/>
                      </a:lnTo>
                      <a:lnTo>
                        <a:pt x="14" y="100"/>
                      </a:lnTo>
                      <a:lnTo>
                        <a:pt x="11" y="96"/>
                      </a:lnTo>
                      <a:lnTo>
                        <a:pt x="11" y="94"/>
                      </a:lnTo>
                      <a:lnTo>
                        <a:pt x="10" y="89"/>
                      </a:lnTo>
                      <a:lnTo>
                        <a:pt x="10" y="87"/>
                      </a:lnTo>
                      <a:lnTo>
                        <a:pt x="11" y="87"/>
                      </a:lnTo>
                      <a:lnTo>
                        <a:pt x="12" y="86"/>
                      </a:lnTo>
                      <a:lnTo>
                        <a:pt x="11" y="79"/>
                      </a:lnTo>
                      <a:lnTo>
                        <a:pt x="10" y="75"/>
                      </a:lnTo>
                      <a:lnTo>
                        <a:pt x="10" y="74"/>
                      </a:lnTo>
                      <a:lnTo>
                        <a:pt x="6" y="73"/>
                      </a:lnTo>
                      <a:lnTo>
                        <a:pt x="6" y="70"/>
                      </a:lnTo>
                      <a:lnTo>
                        <a:pt x="6" y="60"/>
                      </a:lnTo>
                      <a:lnTo>
                        <a:pt x="6" y="55"/>
                      </a:lnTo>
                      <a:lnTo>
                        <a:pt x="7" y="54"/>
                      </a:lnTo>
                      <a:lnTo>
                        <a:pt x="7" y="52"/>
                      </a:lnTo>
                      <a:lnTo>
                        <a:pt x="6" y="46"/>
                      </a:lnTo>
                      <a:lnTo>
                        <a:pt x="5" y="45"/>
                      </a:lnTo>
                      <a:lnTo>
                        <a:pt x="2" y="41"/>
                      </a:lnTo>
                      <a:lnTo>
                        <a:pt x="2" y="39"/>
                      </a:lnTo>
                      <a:lnTo>
                        <a:pt x="3" y="36"/>
                      </a:lnTo>
                      <a:lnTo>
                        <a:pt x="1" y="33"/>
                      </a:lnTo>
                      <a:lnTo>
                        <a:pt x="0" y="32"/>
                      </a:lnTo>
                      <a:lnTo>
                        <a:pt x="0" y="31"/>
                      </a:lnTo>
                      <a:lnTo>
                        <a:pt x="6" y="19"/>
                      </a:lnTo>
                      <a:lnTo>
                        <a:pt x="7" y="17"/>
                      </a:lnTo>
                      <a:lnTo>
                        <a:pt x="9" y="16"/>
                      </a:lnTo>
                      <a:lnTo>
                        <a:pt x="10" y="14"/>
                      </a:lnTo>
                      <a:lnTo>
                        <a:pt x="12" y="14"/>
                      </a:lnTo>
                      <a:lnTo>
                        <a:pt x="14" y="14"/>
                      </a:lnTo>
                      <a:lnTo>
                        <a:pt x="14" y="16"/>
                      </a:lnTo>
                      <a:lnTo>
                        <a:pt x="19" y="13"/>
                      </a:lnTo>
                      <a:lnTo>
                        <a:pt x="25" y="7"/>
                      </a:lnTo>
                      <a:lnTo>
                        <a:pt x="26" y="2"/>
                      </a:lnTo>
                      <a:lnTo>
                        <a:pt x="28" y="0"/>
                      </a:lnTo>
                      <a:lnTo>
                        <a:pt x="31" y="2"/>
                      </a:lnTo>
                      <a:lnTo>
                        <a:pt x="33" y="3"/>
                      </a:lnTo>
                      <a:lnTo>
                        <a:pt x="31" y="4"/>
                      </a:lnTo>
                      <a:lnTo>
                        <a:pt x="30" y="7"/>
                      </a:lnTo>
                      <a:lnTo>
                        <a:pt x="30" y="9"/>
                      </a:lnTo>
                      <a:lnTo>
                        <a:pt x="30" y="16"/>
                      </a:lnTo>
                      <a:lnTo>
                        <a:pt x="33" y="16"/>
                      </a:lnTo>
                      <a:lnTo>
                        <a:pt x="33" y="14"/>
                      </a:lnTo>
                      <a:lnTo>
                        <a:pt x="33" y="13"/>
                      </a:lnTo>
                      <a:lnTo>
                        <a:pt x="36" y="11"/>
                      </a:lnTo>
                      <a:lnTo>
                        <a:pt x="39" y="11"/>
                      </a:lnTo>
                      <a:lnTo>
                        <a:pt x="44" y="14"/>
                      </a:lnTo>
                      <a:lnTo>
                        <a:pt x="43" y="16"/>
                      </a:lnTo>
                      <a:lnTo>
                        <a:pt x="47" y="17"/>
                      </a:lnTo>
                      <a:lnTo>
                        <a:pt x="48" y="17"/>
                      </a:lnTo>
                      <a:lnTo>
                        <a:pt x="52" y="14"/>
                      </a:lnTo>
                      <a:lnTo>
                        <a:pt x="58" y="13"/>
                      </a:lnTo>
                      <a:lnTo>
                        <a:pt x="61" y="13"/>
                      </a:lnTo>
                      <a:lnTo>
                        <a:pt x="61" y="16"/>
                      </a:lnTo>
                      <a:lnTo>
                        <a:pt x="62" y="19"/>
                      </a:lnTo>
                      <a:lnTo>
                        <a:pt x="62" y="21"/>
                      </a:lnTo>
                      <a:lnTo>
                        <a:pt x="66" y="25"/>
                      </a:lnTo>
                      <a:lnTo>
                        <a:pt x="68" y="26"/>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9" name="Freeform 320"/>
                <p:cNvSpPr>
                  <a:spLocks/>
                </p:cNvSpPr>
                <p:nvPr/>
              </p:nvSpPr>
              <p:spPr bwMode="auto">
                <a:xfrm>
                  <a:off x="7339013" y="4954588"/>
                  <a:ext cx="122238" cy="249238"/>
                </a:xfrm>
                <a:custGeom>
                  <a:avLst/>
                  <a:gdLst>
                    <a:gd name="T0" fmla="*/ 52 w 77"/>
                    <a:gd name="T1" fmla="*/ 34 h 157"/>
                    <a:gd name="T2" fmla="*/ 58 w 77"/>
                    <a:gd name="T3" fmla="*/ 33 h 157"/>
                    <a:gd name="T4" fmla="*/ 59 w 77"/>
                    <a:gd name="T5" fmla="*/ 37 h 157"/>
                    <a:gd name="T6" fmla="*/ 63 w 77"/>
                    <a:gd name="T7" fmla="*/ 38 h 157"/>
                    <a:gd name="T8" fmla="*/ 66 w 77"/>
                    <a:gd name="T9" fmla="*/ 43 h 157"/>
                    <a:gd name="T10" fmla="*/ 72 w 77"/>
                    <a:gd name="T11" fmla="*/ 44 h 157"/>
                    <a:gd name="T12" fmla="*/ 76 w 77"/>
                    <a:gd name="T13" fmla="*/ 49 h 157"/>
                    <a:gd name="T14" fmla="*/ 73 w 77"/>
                    <a:gd name="T15" fmla="*/ 56 h 157"/>
                    <a:gd name="T16" fmla="*/ 75 w 77"/>
                    <a:gd name="T17" fmla="*/ 65 h 157"/>
                    <a:gd name="T18" fmla="*/ 73 w 77"/>
                    <a:gd name="T19" fmla="*/ 67 h 157"/>
                    <a:gd name="T20" fmla="*/ 75 w 77"/>
                    <a:gd name="T21" fmla="*/ 75 h 157"/>
                    <a:gd name="T22" fmla="*/ 75 w 77"/>
                    <a:gd name="T23" fmla="*/ 79 h 157"/>
                    <a:gd name="T24" fmla="*/ 76 w 77"/>
                    <a:gd name="T25" fmla="*/ 90 h 157"/>
                    <a:gd name="T26" fmla="*/ 75 w 77"/>
                    <a:gd name="T27" fmla="*/ 92 h 157"/>
                    <a:gd name="T28" fmla="*/ 72 w 77"/>
                    <a:gd name="T29" fmla="*/ 110 h 157"/>
                    <a:gd name="T30" fmla="*/ 71 w 77"/>
                    <a:gd name="T31" fmla="*/ 117 h 157"/>
                    <a:gd name="T32" fmla="*/ 68 w 77"/>
                    <a:gd name="T33" fmla="*/ 113 h 157"/>
                    <a:gd name="T34" fmla="*/ 68 w 77"/>
                    <a:gd name="T35" fmla="*/ 105 h 157"/>
                    <a:gd name="T36" fmla="*/ 67 w 77"/>
                    <a:gd name="T37" fmla="*/ 98 h 157"/>
                    <a:gd name="T38" fmla="*/ 70 w 77"/>
                    <a:gd name="T39" fmla="*/ 86 h 157"/>
                    <a:gd name="T40" fmla="*/ 67 w 77"/>
                    <a:gd name="T41" fmla="*/ 79 h 157"/>
                    <a:gd name="T42" fmla="*/ 67 w 77"/>
                    <a:gd name="T43" fmla="*/ 75 h 157"/>
                    <a:gd name="T44" fmla="*/ 63 w 77"/>
                    <a:gd name="T45" fmla="*/ 72 h 157"/>
                    <a:gd name="T46" fmla="*/ 64 w 77"/>
                    <a:gd name="T47" fmla="*/ 85 h 157"/>
                    <a:gd name="T48" fmla="*/ 59 w 77"/>
                    <a:gd name="T49" fmla="*/ 89 h 157"/>
                    <a:gd name="T50" fmla="*/ 62 w 77"/>
                    <a:gd name="T51" fmla="*/ 103 h 157"/>
                    <a:gd name="T52" fmla="*/ 64 w 77"/>
                    <a:gd name="T53" fmla="*/ 108 h 157"/>
                    <a:gd name="T54" fmla="*/ 62 w 77"/>
                    <a:gd name="T55" fmla="*/ 114 h 157"/>
                    <a:gd name="T56" fmla="*/ 62 w 77"/>
                    <a:gd name="T57" fmla="*/ 119 h 157"/>
                    <a:gd name="T58" fmla="*/ 62 w 77"/>
                    <a:gd name="T59" fmla="*/ 128 h 157"/>
                    <a:gd name="T60" fmla="*/ 58 w 77"/>
                    <a:gd name="T61" fmla="*/ 136 h 157"/>
                    <a:gd name="T62" fmla="*/ 48 w 77"/>
                    <a:gd name="T63" fmla="*/ 142 h 157"/>
                    <a:gd name="T64" fmla="*/ 44 w 77"/>
                    <a:gd name="T65" fmla="*/ 137 h 157"/>
                    <a:gd name="T66" fmla="*/ 42 w 77"/>
                    <a:gd name="T67" fmla="*/ 139 h 157"/>
                    <a:gd name="T68" fmla="*/ 30 w 77"/>
                    <a:gd name="T69" fmla="*/ 148 h 157"/>
                    <a:gd name="T70" fmla="*/ 19 w 77"/>
                    <a:gd name="T71" fmla="*/ 151 h 157"/>
                    <a:gd name="T72" fmla="*/ 15 w 77"/>
                    <a:gd name="T73" fmla="*/ 155 h 157"/>
                    <a:gd name="T74" fmla="*/ 6 w 77"/>
                    <a:gd name="T75" fmla="*/ 157 h 157"/>
                    <a:gd name="T76" fmla="*/ 2 w 77"/>
                    <a:gd name="T77" fmla="*/ 146 h 157"/>
                    <a:gd name="T78" fmla="*/ 11 w 77"/>
                    <a:gd name="T79" fmla="*/ 129 h 157"/>
                    <a:gd name="T80" fmla="*/ 17 w 77"/>
                    <a:gd name="T81" fmla="*/ 124 h 157"/>
                    <a:gd name="T82" fmla="*/ 19 w 77"/>
                    <a:gd name="T83" fmla="*/ 117 h 157"/>
                    <a:gd name="T84" fmla="*/ 21 w 77"/>
                    <a:gd name="T85" fmla="*/ 118 h 157"/>
                    <a:gd name="T86" fmla="*/ 25 w 77"/>
                    <a:gd name="T87" fmla="*/ 120 h 157"/>
                    <a:gd name="T88" fmla="*/ 24 w 77"/>
                    <a:gd name="T89" fmla="*/ 103 h 157"/>
                    <a:gd name="T90" fmla="*/ 24 w 77"/>
                    <a:gd name="T91" fmla="*/ 92 h 157"/>
                    <a:gd name="T92" fmla="*/ 26 w 77"/>
                    <a:gd name="T93" fmla="*/ 82 h 157"/>
                    <a:gd name="T94" fmla="*/ 25 w 77"/>
                    <a:gd name="T95" fmla="*/ 79 h 157"/>
                    <a:gd name="T96" fmla="*/ 33 w 77"/>
                    <a:gd name="T97" fmla="*/ 68 h 157"/>
                    <a:gd name="T98" fmla="*/ 33 w 77"/>
                    <a:gd name="T99" fmla="*/ 59 h 157"/>
                    <a:gd name="T100" fmla="*/ 37 w 77"/>
                    <a:gd name="T101" fmla="*/ 48 h 157"/>
                    <a:gd name="T102" fmla="*/ 40 w 77"/>
                    <a:gd name="T103" fmla="*/ 38 h 157"/>
                    <a:gd name="T104" fmla="*/ 40 w 77"/>
                    <a:gd name="T105" fmla="*/ 26 h 157"/>
                    <a:gd name="T106" fmla="*/ 39 w 77"/>
                    <a:gd name="T107" fmla="*/ 21 h 157"/>
                    <a:gd name="T108" fmla="*/ 45 w 77"/>
                    <a:gd name="T109" fmla="*/ 1 h 157"/>
                    <a:gd name="T110" fmla="*/ 51 w 77"/>
                    <a:gd name="T111" fmla="*/ 14 h 157"/>
                    <a:gd name="T112" fmla="*/ 51 w 77"/>
                    <a:gd name="T113" fmla="*/ 19 h 157"/>
                    <a:gd name="T114" fmla="*/ 51 w 77"/>
                    <a:gd name="T115" fmla="*/ 2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 h="157">
                      <a:moveTo>
                        <a:pt x="48" y="33"/>
                      </a:moveTo>
                      <a:lnTo>
                        <a:pt x="49" y="34"/>
                      </a:lnTo>
                      <a:lnTo>
                        <a:pt x="52" y="34"/>
                      </a:lnTo>
                      <a:lnTo>
                        <a:pt x="54" y="34"/>
                      </a:lnTo>
                      <a:lnTo>
                        <a:pt x="56" y="33"/>
                      </a:lnTo>
                      <a:lnTo>
                        <a:pt x="58" y="33"/>
                      </a:lnTo>
                      <a:lnTo>
                        <a:pt x="58" y="34"/>
                      </a:lnTo>
                      <a:lnTo>
                        <a:pt x="59" y="35"/>
                      </a:lnTo>
                      <a:lnTo>
                        <a:pt x="59" y="37"/>
                      </a:lnTo>
                      <a:lnTo>
                        <a:pt x="61" y="38"/>
                      </a:lnTo>
                      <a:lnTo>
                        <a:pt x="62" y="38"/>
                      </a:lnTo>
                      <a:lnTo>
                        <a:pt x="63" y="38"/>
                      </a:lnTo>
                      <a:lnTo>
                        <a:pt x="64" y="39"/>
                      </a:lnTo>
                      <a:lnTo>
                        <a:pt x="64" y="40"/>
                      </a:lnTo>
                      <a:lnTo>
                        <a:pt x="66" y="43"/>
                      </a:lnTo>
                      <a:lnTo>
                        <a:pt x="68" y="44"/>
                      </a:lnTo>
                      <a:lnTo>
                        <a:pt x="70" y="44"/>
                      </a:lnTo>
                      <a:lnTo>
                        <a:pt x="72" y="44"/>
                      </a:lnTo>
                      <a:lnTo>
                        <a:pt x="75" y="44"/>
                      </a:lnTo>
                      <a:lnTo>
                        <a:pt x="77" y="45"/>
                      </a:lnTo>
                      <a:lnTo>
                        <a:pt x="76" y="49"/>
                      </a:lnTo>
                      <a:lnTo>
                        <a:pt x="73" y="51"/>
                      </a:lnTo>
                      <a:lnTo>
                        <a:pt x="73" y="54"/>
                      </a:lnTo>
                      <a:lnTo>
                        <a:pt x="73" y="56"/>
                      </a:lnTo>
                      <a:lnTo>
                        <a:pt x="73" y="59"/>
                      </a:lnTo>
                      <a:lnTo>
                        <a:pt x="75" y="63"/>
                      </a:lnTo>
                      <a:lnTo>
                        <a:pt x="75" y="65"/>
                      </a:lnTo>
                      <a:lnTo>
                        <a:pt x="75" y="66"/>
                      </a:lnTo>
                      <a:lnTo>
                        <a:pt x="73" y="66"/>
                      </a:lnTo>
                      <a:lnTo>
                        <a:pt x="73" y="67"/>
                      </a:lnTo>
                      <a:lnTo>
                        <a:pt x="73" y="68"/>
                      </a:lnTo>
                      <a:lnTo>
                        <a:pt x="73" y="70"/>
                      </a:lnTo>
                      <a:lnTo>
                        <a:pt x="75" y="75"/>
                      </a:lnTo>
                      <a:lnTo>
                        <a:pt x="76" y="76"/>
                      </a:lnTo>
                      <a:lnTo>
                        <a:pt x="75" y="77"/>
                      </a:lnTo>
                      <a:lnTo>
                        <a:pt x="75" y="79"/>
                      </a:lnTo>
                      <a:lnTo>
                        <a:pt x="75" y="84"/>
                      </a:lnTo>
                      <a:lnTo>
                        <a:pt x="76" y="86"/>
                      </a:lnTo>
                      <a:lnTo>
                        <a:pt x="76" y="90"/>
                      </a:lnTo>
                      <a:lnTo>
                        <a:pt x="76" y="91"/>
                      </a:lnTo>
                      <a:lnTo>
                        <a:pt x="75" y="91"/>
                      </a:lnTo>
                      <a:lnTo>
                        <a:pt x="75" y="92"/>
                      </a:lnTo>
                      <a:lnTo>
                        <a:pt x="71" y="103"/>
                      </a:lnTo>
                      <a:lnTo>
                        <a:pt x="71" y="106"/>
                      </a:lnTo>
                      <a:lnTo>
                        <a:pt x="72" y="110"/>
                      </a:lnTo>
                      <a:lnTo>
                        <a:pt x="72" y="112"/>
                      </a:lnTo>
                      <a:lnTo>
                        <a:pt x="72" y="114"/>
                      </a:lnTo>
                      <a:lnTo>
                        <a:pt x="71" y="117"/>
                      </a:lnTo>
                      <a:lnTo>
                        <a:pt x="70" y="118"/>
                      </a:lnTo>
                      <a:lnTo>
                        <a:pt x="68" y="117"/>
                      </a:lnTo>
                      <a:lnTo>
                        <a:pt x="68" y="113"/>
                      </a:lnTo>
                      <a:lnTo>
                        <a:pt x="70" y="112"/>
                      </a:lnTo>
                      <a:lnTo>
                        <a:pt x="70" y="110"/>
                      </a:lnTo>
                      <a:lnTo>
                        <a:pt x="68" y="105"/>
                      </a:lnTo>
                      <a:lnTo>
                        <a:pt x="67" y="101"/>
                      </a:lnTo>
                      <a:lnTo>
                        <a:pt x="67" y="100"/>
                      </a:lnTo>
                      <a:lnTo>
                        <a:pt x="67" y="98"/>
                      </a:lnTo>
                      <a:lnTo>
                        <a:pt x="67" y="92"/>
                      </a:lnTo>
                      <a:lnTo>
                        <a:pt x="68" y="90"/>
                      </a:lnTo>
                      <a:lnTo>
                        <a:pt x="70" y="86"/>
                      </a:lnTo>
                      <a:lnTo>
                        <a:pt x="68" y="84"/>
                      </a:lnTo>
                      <a:lnTo>
                        <a:pt x="67" y="81"/>
                      </a:lnTo>
                      <a:lnTo>
                        <a:pt x="67" y="79"/>
                      </a:lnTo>
                      <a:lnTo>
                        <a:pt x="67" y="77"/>
                      </a:lnTo>
                      <a:lnTo>
                        <a:pt x="67" y="76"/>
                      </a:lnTo>
                      <a:lnTo>
                        <a:pt x="67" y="75"/>
                      </a:lnTo>
                      <a:lnTo>
                        <a:pt x="67" y="73"/>
                      </a:lnTo>
                      <a:lnTo>
                        <a:pt x="66" y="72"/>
                      </a:lnTo>
                      <a:lnTo>
                        <a:pt x="63" y="72"/>
                      </a:lnTo>
                      <a:lnTo>
                        <a:pt x="63" y="73"/>
                      </a:lnTo>
                      <a:lnTo>
                        <a:pt x="63" y="80"/>
                      </a:lnTo>
                      <a:lnTo>
                        <a:pt x="64" y="85"/>
                      </a:lnTo>
                      <a:lnTo>
                        <a:pt x="64" y="86"/>
                      </a:lnTo>
                      <a:lnTo>
                        <a:pt x="63" y="89"/>
                      </a:lnTo>
                      <a:lnTo>
                        <a:pt x="59" y="89"/>
                      </a:lnTo>
                      <a:lnTo>
                        <a:pt x="59" y="91"/>
                      </a:lnTo>
                      <a:lnTo>
                        <a:pt x="61" y="94"/>
                      </a:lnTo>
                      <a:lnTo>
                        <a:pt x="62" y="103"/>
                      </a:lnTo>
                      <a:lnTo>
                        <a:pt x="62" y="104"/>
                      </a:lnTo>
                      <a:lnTo>
                        <a:pt x="63" y="105"/>
                      </a:lnTo>
                      <a:lnTo>
                        <a:pt x="64" y="108"/>
                      </a:lnTo>
                      <a:lnTo>
                        <a:pt x="64" y="110"/>
                      </a:lnTo>
                      <a:lnTo>
                        <a:pt x="64" y="112"/>
                      </a:lnTo>
                      <a:lnTo>
                        <a:pt x="62" y="114"/>
                      </a:lnTo>
                      <a:lnTo>
                        <a:pt x="62" y="115"/>
                      </a:lnTo>
                      <a:lnTo>
                        <a:pt x="62" y="118"/>
                      </a:lnTo>
                      <a:lnTo>
                        <a:pt x="62" y="119"/>
                      </a:lnTo>
                      <a:lnTo>
                        <a:pt x="62" y="120"/>
                      </a:lnTo>
                      <a:lnTo>
                        <a:pt x="62" y="123"/>
                      </a:lnTo>
                      <a:lnTo>
                        <a:pt x="62" y="128"/>
                      </a:lnTo>
                      <a:lnTo>
                        <a:pt x="58" y="126"/>
                      </a:lnTo>
                      <a:lnTo>
                        <a:pt x="58" y="127"/>
                      </a:lnTo>
                      <a:lnTo>
                        <a:pt x="58" y="136"/>
                      </a:lnTo>
                      <a:lnTo>
                        <a:pt x="57" y="138"/>
                      </a:lnTo>
                      <a:lnTo>
                        <a:pt x="49" y="142"/>
                      </a:lnTo>
                      <a:lnTo>
                        <a:pt x="48" y="142"/>
                      </a:lnTo>
                      <a:lnTo>
                        <a:pt x="47" y="139"/>
                      </a:lnTo>
                      <a:lnTo>
                        <a:pt x="45" y="138"/>
                      </a:lnTo>
                      <a:lnTo>
                        <a:pt x="44" y="137"/>
                      </a:lnTo>
                      <a:lnTo>
                        <a:pt x="43" y="137"/>
                      </a:lnTo>
                      <a:lnTo>
                        <a:pt x="42" y="137"/>
                      </a:lnTo>
                      <a:lnTo>
                        <a:pt x="42" y="139"/>
                      </a:lnTo>
                      <a:lnTo>
                        <a:pt x="38" y="145"/>
                      </a:lnTo>
                      <a:lnTo>
                        <a:pt x="34" y="147"/>
                      </a:lnTo>
                      <a:lnTo>
                        <a:pt x="30" y="148"/>
                      </a:lnTo>
                      <a:lnTo>
                        <a:pt x="23" y="151"/>
                      </a:lnTo>
                      <a:lnTo>
                        <a:pt x="21" y="151"/>
                      </a:lnTo>
                      <a:lnTo>
                        <a:pt x="19" y="151"/>
                      </a:lnTo>
                      <a:lnTo>
                        <a:pt x="16" y="152"/>
                      </a:lnTo>
                      <a:lnTo>
                        <a:pt x="16" y="153"/>
                      </a:lnTo>
                      <a:lnTo>
                        <a:pt x="15" y="155"/>
                      </a:lnTo>
                      <a:lnTo>
                        <a:pt x="7" y="156"/>
                      </a:lnTo>
                      <a:lnTo>
                        <a:pt x="7" y="157"/>
                      </a:lnTo>
                      <a:lnTo>
                        <a:pt x="6" y="157"/>
                      </a:lnTo>
                      <a:lnTo>
                        <a:pt x="1" y="156"/>
                      </a:lnTo>
                      <a:lnTo>
                        <a:pt x="0" y="155"/>
                      </a:lnTo>
                      <a:lnTo>
                        <a:pt x="2" y="146"/>
                      </a:lnTo>
                      <a:lnTo>
                        <a:pt x="6" y="133"/>
                      </a:lnTo>
                      <a:lnTo>
                        <a:pt x="7" y="132"/>
                      </a:lnTo>
                      <a:lnTo>
                        <a:pt x="11" y="129"/>
                      </a:lnTo>
                      <a:lnTo>
                        <a:pt x="14" y="128"/>
                      </a:lnTo>
                      <a:lnTo>
                        <a:pt x="17" y="127"/>
                      </a:lnTo>
                      <a:lnTo>
                        <a:pt x="17" y="124"/>
                      </a:lnTo>
                      <a:lnTo>
                        <a:pt x="16" y="124"/>
                      </a:lnTo>
                      <a:lnTo>
                        <a:pt x="16" y="123"/>
                      </a:lnTo>
                      <a:lnTo>
                        <a:pt x="19" y="117"/>
                      </a:lnTo>
                      <a:lnTo>
                        <a:pt x="20" y="117"/>
                      </a:lnTo>
                      <a:lnTo>
                        <a:pt x="21" y="117"/>
                      </a:lnTo>
                      <a:lnTo>
                        <a:pt x="21" y="118"/>
                      </a:lnTo>
                      <a:lnTo>
                        <a:pt x="21" y="119"/>
                      </a:lnTo>
                      <a:lnTo>
                        <a:pt x="23" y="122"/>
                      </a:lnTo>
                      <a:lnTo>
                        <a:pt x="25" y="120"/>
                      </a:lnTo>
                      <a:lnTo>
                        <a:pt x="24" y="112"/>
                      </a:lnTo>
                      <a:lnTo>
                        <a:pt x="23" y="104"/>
                      </a:lnTo>
                      <a:lnTo>
                        <a:pt x="24" y="103"/>
                      </a:lnTo>
                      <a:lnTo>
                        <a:pt x="24" y="101"/>
                      </a:lnTo>
                      <a:lnTo>
                        <a:pt x="25" y="99"/>
                      </a:lnTo>
                      <a:lnTo>
                        <a:pt x="24" y="92"/>
                      </a:lnTo>
                      <a:lnTo>
                        <a:pt x="24" y="91"/>
                      </a:lnTo>
                      <a:lnTo>
                        <a:pt x="26" y="84"/>
                      </a:lnTo>
                      <a:lnTo>
                        <a:pt x="26" y="82"/>
                      </a:lnTo>
                      <a:lnTo>
                        <a:pt x="26" y="81"/>
                      </a:lnTo>
                      <a:lnTo>
                        <a:pt x="25" y="80"/>
                      </a:lnTo>
                      <a:lnTo>
                        <a:pt x="25" y="79"/>
                      </a:lnTo>
                      <a:lnTo>
                        <a:pt x="28" y="75"/>
                      </a:lnTo>
                      <a:lnTo>
                        <a:pt x="30" y="73"/>
                      </a:lnTo>
                      <a:lnTo>
                        <a:pt x="33" y="68"/>
                      </a:lnTo>
                      <a:lnTo>
                        <a:pt x="33" y="62"/>
                      </a:lnTo>
                      <a:lnTo>
                        <a:pt x="34" y="61"/>
                      </a:lnTo>
                      <a:lnTo>
                        <a:pt x="33" y="59"/>
                      </a:lnTo>
                      <a:lnTo>
                        <a:pt x="37" y="51"/>
                      </a:lnTo>
                      <a:lnTo>
                        <a:pt x="37" y="49"/>
                      </a:lnTo>
                      <a:lnTo>
                        <a:pt x="37" y="48"/>
                      </a:lnTo>
                      <a:lnTo>
                        <a:pt x="38" y="42"/>
                      </a:lnTo>
                      <a:lnTo>
                        <a:pt x="40" y="39"/>
                      </a:lnTo>
                      <a:lnTo>
                        <a:pt x="40" y="38"/>
                      </a:lnTo>
                      <a:lnTo>
                        <a:pt x="40" y="31"/>
                      </a:lnTo>
                      <a:lnTo>
                        <a:pt x="40" y="28"/>
                      </a:lnTo>
                      <a:lnTo>
                        <a:pt x="40" y="26"/>
                      </a:lnTo>
                      <a:lnTo>
                        <a:pt x="39" y="26"/>
                      </a:lnTo>
                      <a:lnTo>
                        <a:pt x="39" y="24"/>
                      </a:lnTo>
                      <a:lnTo>
                        <a:pt x="39" y="21"/>
                      </a:lnTo>
                      <a:lnTo>
                        <a:pt x="40" y="14"/>
                      </a:lnTo>
                      <a:lnTo>
                        <a:pt x="44" y="5"/>
                      </a:lnTo>
                      <a:lnTo>
                        <a:pt x="45" y="1"/>
                      </a:lnTo>
                      <a:lnTo>
                        <a:pt x="47" y="0"/>
                      </a:lnTo>
                      <a:lnTo>
                        <a:pt x="48" y="5"/>
                      </a:lnTo>
                      <a:lnTo>
                        <a:pt x="51" y="14"/>
                      </a:lnTo>
                      <a:lnTo>
                        <a:pt x="49" y="15"/>
                      </a:lnTo>
                      <a:lnTo>
                        <a:pt x="49" y="19"/>
                      </a:lnTo>
                      <a:lnTo>
                        <a:pt x="51" y="19"/>
                      </a:lnTo>
                      <a:lnTo>
                        <a:pt x="52" y="20"/>
                      </a:lnTo>
                      <a:lnTo>
                        <a:pt x="52" y="21"/>
                      </a:lnTo>
                      <a:lnTo>
                        <a:pt x="51" y="26"/>
                      </a:lnTo>
                      <a:lnTo>
                        <a:pt x="49" y="29"/>
                      </a:lnTo>
                      <a:lnTo>
                        <a:pt x="48" y="33"/>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0" name="Freeform 321"/>
                <p:cNvSpPr>
                  <a:spLocks/>
                </p:cNvSpPr>
                <p:nvPr/>
              </p:nvSpPr>
              <p:spPr bwMode="auto">
                <a:xfrm>
                  <a:off x="5856288" y="4081463"/>
                  <a:ext cx="144463" cy="96838"/>
                </a:xfrm>
                <a:custGeom>
                  <a:avLst/>
                  <a:gdLst>
                    <a:gd name="T0" fmla="*/ 82 w 91"/>
                    <a:gd name="T1" fmla="*/ 15 h 61"/>
                    <a:gd name="T2" fmla="*/ 75 w 91"/>
                    <a:gd name="T3" fmla="*/ 17 h 61"/>
                    <a:gd name="T4" fmla="*/ 68 w 91"/>
                    <a:gd name="T5" fmla="*/ 20 h 61"/>
                    <a:gd name="T6" fmla="*/ 70 w 91"/>
                    <a:gd name="T7" fmla="*/ 31 h 61"/>
                    <a:gd name="T8" fmla="*/ 75 w 91"/>
                    <a:gd name="T9" fmla="*/ 27 h 61"/>
                    <a:gd name="T10" fmla="*/ 76 w 91"/>
                    <a:gd name="T11" fmla="*/ 26 h 61"/>
                    <a:gd name="T12" fmla="*/ 80 w 91"/>
                    <a:gd name="T13" fmla="*/ 29 h 61"/>
                    <a:gd name="T14" fmla="*/ 79 w 91"/>
                    <a:gd name="T15" fmla="*/ 36 h 61"/>
                    <a:gd name="T16" fmla="*/ 86 w 91"/>
                    <a:gd name="T17" fmla="*/ 40 h 61"/>
                    <a:gd name="T18" fmla="*/ 79 w 91"/>
                    <a:gd name="T19" fmla="*/ 45 h 61"/>
                    <a:gd name="T20" fmla="*/ 76 w 91"/>
                    <a:gd name="T21" fmla="*/ 50 h 61"/>
                    <a:gd name="T22" fmla="*/ 82 w 91"/>
                    <a:gd name="T23" fmla="*/ 47 h 61"/>
                    <a:gd name="T24" fmla="*/ 89 w 91"/>
                    <a:gd name="T25" fmla="*/ 48 h 61"/>
                    <a:gd name="T26" fmla="*/ 80 w 91"/>
                    <a:gd name="T27" fmla="*/ 58 h 61"/>
                    <a:gd name="T28" fmla="*/ 67 w 91"/>
                    <a:gd name="T29" fmla="*/ 55 h 61"/>
                    <a:gd name="T30" fmla="*/ 70 w 91"/>
                    <a:gd name="T31" fmla="*/ 52 h 61"/>
                    <a:gd name="T32" fmla="*/ 65 w 91"/>
                    <a:gd name="T33" fmla="*/ 47 h 61"/>
                    <a:gd name="T34" fmla="*/ 56 w 91"/>
                    <a:gd name="T35" fmla="*/ 55 h 61"/>
                    <a:gd name="T36" fmla="*/ 51 w 91"/>
                    <a:gd name="T37" fmla="*/ 49 h 61"/>
                    <a:gd name="T38" fmla="*/ 44 w 91"/>
                    <a:gd name="T39" fmla="*/ 52 h 61"/>
                    <a:gd name="T40" fmla="*/ 48 w 91"/>
                    <a:gd name="T41" fmla="*/ 44 h 61"/>
                    <a:gd name="T42" fmla="*/ 49 w 91"/>
                    <a:gd name="T43" fmla="*/ 40 h 61"/>
                    <a:gd name="T44" fmla="*/ 39 w 91"/>
                    <a:gd name="T45" fmla="*/ 48 h 61"/>
                    <a:gd name="T46" fmla="*/ 30 w 91"/>
                    <a:gd name="T47" fmla="*/ 47 h 61"/>
                    <a:gd name="T48" fmla="*/ 28 w 91"/>
                    <a:gd name="T49" fmla="*/ 38 h 61"/>
                    <a:gd name="T50" fmla="*/ 25 w 91"/>
                    <a:gd name="T51" fmla="*/ 31 h 61"/>
                    <a:gd name="T52" fmla="*/ 18 w 91"/>
                    <a:gd name="T53" fmla="*/ 34 h 61"/>
                    <a:gd name="T54" fmla="*/ 20 w 91"/>
                    <a:gd name="T55" fmla="*/ 41 h 61"/>
                    <a:gd name="T56" fmla="*/ 18 w 91"/>
                    <a:gd name="T57" fmla="*/ 47 h 61"/>
                    <a:gd name="T58" fmla="*/ 8 w 91"/>
                    <a:gd name="T59" fmla="*/ 33 h 61"/>
                    <a:gd name="T60" fmla="*/ 5 w 91"/>
                    <a:gd name="T61" fmla="*/ 27 h 61"/>
                    <a:gd name="T62" fmla="*/ 0 w 91"/>
                    <a:gd name="T63" fmla="*/ 21 h 61"/>
                    <a:gd name="T64" fmla="*/ 13 w 91"/>
                    <a:gd name="T65" fmla="*/ 20 h 61"/>
                    <a:gd name="T66" fmla="*/ 14 w 91"/>
                    <a:gd name="T67" fmla="*/ 29 h 61"/>
                    <a:gd name="T68" fmla="*/ 16 w 91"/>
                    <a:gd name="T69" fmla="*/ 21 h 61"/>
                    <a:gd name="T70" fmla="*/ 23 w 91"/>
                    <a:gd name="T71" fmla="*/ 16 h 61"/>
                    <a:gd name="T72" fmla="*/ 28 w 91"/>
                    <a:gd name="T73" fmla="*/ 22 h 61"/>
                    <a:gd name="T74" fmla="*/ 28 w 91"/>
                    <a:gd name="T75" fmla="*/ 17 h 61"/>
                    <a:gd name="T76" fmla="*/ 34 w 91"/>
                    <a:gd name="T77" fmla="*/ 12 h 61"/>
                    <a:gd name="T78" fmla="*/ 37 w 91"/>
                    <a:gd name="T79" fmla="*/ 16 h 61"/>
                    <a:gd name="T80" fmla="*/ 42 w 91"/>
                    <a:gd name="T81" fmla="*/ 20 h 61"/>
                    <a:gd name="T82" fmla="*/ 41 w 91"/>
                    <a:gd name="T83" fmla="*/ 17 h 61"/>
                    <a:gd name="T84" fmla="*/ 43 w 91"/>
                    <a:gd name="T85" fmla="*/ 14 h 61"/>
                    <a:gd name="T86" fmla="*/ 47 w 91"/>
                    <a:gd name="T87" fmla="*/ 19 h 61"/>
                    <a:gd name="T88" fmla="*/ 49 w 91"/>
                    <a:gd name="T89" fmla="*/ 14 h 61"/>
                    <a:gd name="T90" fmla="*/ 49 w 91"/>
                    <a:gd name="T91" fmla="*/ 10 h 61"/>
                    <a:gd name="T92" fmla="*/ 55 w 91"/>
                    <a:gd name="T93" fmla="*/ 12 h 61"/>
                    <a:gd name="T94" fmla="*/ 61 w 91"/>
                    <a:gd name="T95" fmla="*/ 10 h 61"/>
                    <a:gd name="T96" fmla="*/ 68 w 91"/>
                    <a:gd name="T97" fmla="*/ 11 h 61"/>
                    <a:gd name="T98" fmla="*/ 70 w 91"/>
                    <a:gd name="T99" fmla="*/ 3 h 61"/>
                    <a:gd name="T100" fmla="*/ 76 w 91"/>
                    <a:gd name="T101" fmla="*/ 0 h 61"/>
                    <a:gd name="T102" fmla="*/ 80 w 91"/>
                    <a:gd name="T103" fmla="*/ 1 h 61"/>
                    <a:gd name="T104" fmla="*/ 80 w 91"/>
                    <a:gd name="T105" fmla="*/ 5 h 61"/>
                    <a:gd name="T106" fmla="*/ 91 w 91"/>
                    <a:gd name="T107" fmla="*/ 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 h="61">
                      <a:moveTo>
                        <a:pt x="91" y="7"/>
                      </a:moveTo>
                      <a:lnTo>
                        <a:pt x="89" y="11"/>
                      </a:lnTo>
                      <a:lnTo>
                        <a:pt x="82" y="15"/>
                      </a:lnTo>
                      <a:lnTo>
                        <a:pt x="81" y="15"/>
                      </a:lnTo>
                      <a:lnTo>
                        <a:pt x="79" y="15"/>
                      </a:lnTo>
                      <a:lnTo>
                        <a:pt x="75" y="17"/>
                      </a:lnTo>
                      <a:lnTo>
                        <a:pt x="71" y="19"/>
                      </a:lnTo>
                      <a:lnTo>
                        <a:pt x="70" y="19"/>
                      </a:lnTo>
                      <a:lnTo>
                        <a:pt x="68" y="20"/>
                      </a:lnTo>
                      <a:lnTo>
                        <a:pt x="65" y="27"/>
                      </a:lnTo>
                      <a:lnTo>
                        <a:pt x="66" y="29"/>
                      </a:lnTo>
                      <a:lnTo>
                        <a:pt x="70" y="31"/>
                      </a:lnTo>
                      <a:lnTo>
                        <a:pt x="72" y="31"/>
                      </a:lnTo>
                      <a:lnTo>
                        <a:pt x="75" y="29"/>
                      </a:lnTo>
                      <a:lnTo>
                        <a:pt x="75" y="27"/>
                      </a:lnTo>
                      <a:lnTo>
                        <a:pt x="76" y="26"/>
                      </a:lnTo>
                      <a:lnTo>
                        <a:pt x="75" y="26"/>
                      </a:lnTo>
                      <a:lnTo>
                        <a:pt x="76" y="26"/>
                      </a:lnTo>
                      <a:lnTo>
                        <a:pt x="79" y="26"/>
                      </a:lnTo>
                      <a:lnTo>
                        <a:pt x="79" y="27"/>
                      </a:lnTo>
                      <a:lnTo>
                        <a:pt x="80" y="29"/>
                      </a:lnTo>
                      <a:lnTo>
                        <a:pt x="79" y="35"/>
                      </a:lnTo>
                      <a:lnTo>
                        <a:pt x="77" y="36"/>
                      </a:lnTo>
                      <a:lnTo>
                        <a:pt x="79" y="36"/>
                      </a:lnTo>
                      <a:lnTo>
                        <a:pt x="79" y="38"/>
                      </a:lnTo>
                      <a:lnTo>
                        <a:pt x="85" y="36"/>
                      </a:lnTo>
                      <a:lnTo>
                        <a:pt x="86" y="40"/>
                      </a:lnTo>
                      <a:lnTo>
                        <a:pt x="85" y="40"/>
                      </a:lnTo>
                      <a:lnTo>
                        <a:pt x="81" y="43"/>
                      </a:lnTo>
                      <a:lnTo>
                        <a:pt x="79" y="45"/>
                      </a:lnTo>
                      <a:lnTo>
                        <a:pt x="76" y="48"/>
                      </a:lnTo>
                      <a:lnTo>
                        <a:pt x="75" y="49"/>
                      </a:lnTo>
                      <a:lnTo>
                        <a:pt x="76" y="50"/>
                      </a:lnTo>
                      <a:lnTo>
                        <a:pt x="77" y="50"/>
                      </a:lnTo>
                      <a:lnTo>
                        <a:pt x="79" y="48"/>
                      </a:lnTo>
                      <a:lnTo>
                        <a:pt x="82" y="47"/>
                      </a:lnTo>
                      <a:lnTo>
                        <a:pt x="89" y="45"/>
                      </a:lnTo>
                      <a:lnTo>
                        <a:pt x="89" y="47"/>
                      </a:lnTo>
                      <a:lnTo>
                        <a:pt x="89" y="48"/>
                      </a:lnTo>
                      <a:lnTo>
                        <a:pt x="85" y="54"/>
                      </a:lnTo>
                      <a:lnTo>
                        <a:pt x="82" y="58"/>
                      </a:lnTo>
                      <a:lnTo>
                        <a:pt x="80" y="58"/>
                      </a:lnTo>
                      <a:lnTo>
                        <a:pt x="71" y="61"/>
                      </a:lnTo>
                      <a:lnTo>
                        <a:pt x="70" y="61"/>
                      </a:lnTo>
                      <a:lnTo>
                        <a:pt x="67" y="55"/>
                      </a:lnTo>
                      <a:lnTo>
                        <a:pt x="67" y="52"/>
                      </a:lnTo>
                      <a:lnTo>
                        <a:pt x="68" y="52"/>
                      </a:lnTo>
                      <a:lnTo>
                        <a:pt x="70" y="52"/>
                      </a:lnTo>
                      <a:lnTo>
                        <a:pt x="70" y="47"/>
                      </a:lnTo>
                      <a:lnTo>
                        <a:pt x="67" y="45"/>
                      </a:lnTo>
                      <a:lnTo>
                        <a:pt x="65" y="47"/>
                      </a:lnTo>
                      <a:lnTo>
                        <a:pt x="61" y="57"/>
                      </a:lnTo>
                      <a:lnTo>
                        <a:pt x="60" y="57"/>
                      </a:lnTo>
                      <a:lnTo>
                        <a:pt x="56" y="55"/>
                      </a:lnTo>
                      <a:lnTo>
                        <a:pt x="53" y="53"/>
                      </a:lnTo>
                      <a:lnTo>
                        <a:pt x="53" y="52"/>
                      </a:lnTo>
                      <a:lnTo>
                        <a:pt x="51" y="49"/>
                      </a:lnTo>
                      <a:lnTo>
                        <a:pt x="47" y="49"/>
                      </a:lnTo>
                      <a:lnTo>
                        <a:pt x="46" y="50"/>
                      </a:lnTo>
                      <a:lnTo>
                        <a:pt x="44" y="52"/>
                      </a:lnTo>
                      <a:lnTo>
                        <a:pt x="43" y="50"/>
                      </a:lnTo>
                      <a:lnTo>
                        <a:pt x="44" y="48"/>
                      </a:lnTo>
                      <a:lnTo>
                        <a:pt x="48" y="44"/>
                      </a:lnTo>
                      <a:lnTo>
                        <a:pt x="49" y="43"/>
                      </a:lnTo>
                      <a:lnTo>
                        <a:pt x="49" y="41"/>
                      </a:lnTo>
                      <a:lnTo>
                        <a:pt x="49" y="40"/>
                      </a:lnTo>
                      <a:lnTo>
                        <a:pt x="48" y="40"/>
                      </a:lnTo>
                      <a:lnTo>
                        <a:pt x="43" y="45"/>
                      </a:lnTo>
                      <a:lnTo>
                        <a:pt x="39" y="48"/>
                      </a:lnTo>
                      <a:lnTo>
                        <a:pt x="37" y="49"/>
                      </a:lnTo>
                      <a:lnTo>
                        <a:pt x="34" y="49"/>
                      </a:lnTo>
                      <a:lnTo>
                        <a:pt x="30" y="47"/>
                      </a:lnTo>
                      <a:lnTo>
                        <a:pt x="32" y="44"/>
                      </a:lnTo>
                      <a:lnTo>
                        <a:pt x="30" y="43"/>
                      </a:lnTo>
                      <a:lnTo>
                        <a:pt x="28" y="38"/>
                      </a:lnTo>
                      <a:lnTo>
                        <a:pt x="25" y="34"/>
                      </a:lnTo>
                      <a:lnTo>
                        <a:pt x="25" y="33"/>
                      </a:lnTo>
                      <a:lnTo>
                        <a:pt x="25" y="31"/>
                      </a:lnTo>
                      <a:lnTo>
                        <a:pt x="25" y="30"/>
                      </a:lnTo>
                      <a:lnTo>
                        <a:pt x="19" y="31"/>
                      </a:lnTo>
                      <a:lnTo>
                        <a:pt x="18" y="34"/>
                      </a:lnTo>
                      <a:lnTo>
                        <a:pt x="18" y="36"/>
                      </a:lnTo>
                      <a:lnTo>
                        <a:pt x="18" y="38"/>
                      </a:lnTo>
                      <a:lnTo>
                        <a:pt x="20" y="41"/>
                      </a:lnTo>
                      <a:lnTo>
                        <a:pt x="21" y="47"/>
                      </a:lnTo>
                      <a:lnTo>
                        <a:pt x="21" y="48"/>
                      </a:lnTo>
                      <a:lnTo>
                        <a:pt x="18" y="47"/>
                      </a:lnTo>
                      <a:lnTo>
                        <a:pt x="15" y="45"/>
                      </a:lnTo>
                      <a:lnTo>
                        <a:pt x="11" y="39"/>
                      </a:lnTo>
                      <a:lnTo>
                        <a:pt x="8" y="33"/>
                      </a:lnTo>
                      <a:lnTo>
                        <a:pt x="9" y="31"/>
                      </a:lnTo>
                      <a:lnTo>
                        <a:pt x="8" y="31"/>
                      </a:lnTo>
                      <a:lnTo>
                        <a:pt x="5" y="27"/>
                      </a:lnTo>
                      <a:lnTo>
                        <a:pt x="1" y="26"/>
                      </a:lnTo>
                      <a:lnTo>
                        <a:pt x="0" y="22"/>
                      </a:lnTo>
                      <a:lnTo>
                        <a:pt x="0" y="21"/>
                      </a:lnTo>
                      <a:lnTo>
                        <a:pt x="10" y="19"/>
                      </a:lnTo>
                      <a:lnTo>
                        <a:pt x="13" y="19"/>
                      </a:lnTo>
                      <a:lnTo>
                        <a:pt x="13" y="20"/>
                      </a:lnTo>
                      <a:lnTo>
                        <a:pt x="13" y="24"/>
                      </a:lnTo>
                      <a:lnTo>
                        <a:pt x="13" y="26"/>
                      </a:lnTo>
                      <a:lnTo>
                        <a:pt x="14" y="29"/>
                      </a:lnTo>
                      <a:lnTo>
                        <a:pt x="16" y="27"/>
                      </a:lnTo>
                      <a:lnTo>
                        <a:pt x="16" y="25"/>
                      </a:lnTo>
                      <a:lnTo>
                        <a:pt x="16" y="21"/>
                      </a:lnTo>
                      <a:lnTo>
                        <a:pt x="16" y="20"/>
                      </a:lnTo>
                      <a:lnTo>
                        <a:pt x="20" y="16"/>
                      </a:lnTo>
                      <a:lnTo>
                        <a:pt x="23" y="16"/>
                      </a:lnTo>
                      <a:lnTo>
                        <a:pt x="25" y="22"/>
                      </a:lnTo>
                      <a:lnTo>
                        <a:pt x="27" y="22"/>
                      </a:lnTo>
                      <a:lnTo>
                        <a:pt x="28" y="22"/>
                      </a:lnTo>
                      <a:lnTo>
                        <a:pt x="30" y="22"/>
                      </a:lnTo>
                      <a:lnTo>
                        <a:pt x="29" y="19"/>
                      </a:lnTo>
                      <a:lnTo>
                        <a:pt x="28" y="17"/>
                      </a:lnTo>
                      <a:lnTo>
                        <a:pt x="28" y="15"/>
                      </a:lnTo>
                      <a:lnTo>
                        <a:pt x="29" y="15"/>
                      </a:lnTo>
                      <a:lnTo>
                        <a:pt x="34" y="12"/>
                      </a:lnTo>
                      <a:lnTo>
                        <a:pt x="35" y="15"/>
                      </a:lnTo>
                      <a:lnTo>
                        <a:pt x="37" y="15"/>
                      </a:lnTo>
                      <a:lnTo>
                        <a:pt x="37" y="16"/>
                      </a:lnTo>
                      <a:lnTo>
                        <a:pt x="38" y="19"/>
                      </a:lnTo>
                      <a:lnTo>
                        <a:pt x="41" y="20"/>
                      </a:lnTo>
                      <a:lnTo>
                        <a:pt x="42" y="20"/>
                      </a:lnTo>
                      <a:lnTo>
                        <a:pt x="43" y="19"/>
                      </a:lnTo>
                      <a:lnTo>
                        <a:pt x="42" y="19"/>
                      </a:lnTo>
                      <a:lnTo>
                        <a:pt x="41" y="17"/>
                      </a:lnTo>
                      <a:lnTo>
                        <a:pt x="41" y="16"/>
                      </a:lnTo>
                      <a:lnTo>
                        <a:pt x="42" y="14"/>
                      </a:lnTo>
                      <a:lnTo>
                        <a:pt x="43" y="14"/>
                      </a:lnTo>
                      <a:lnTo>
                        <a:pt x="44" y="15"/>
                      </a:lnTo>
                      <a:lnTo>
                        <a:pt x="46" y="16"/>
                      </a:lnTo>
                      <a:lnTo>
                        <a:pt x="47" y="19"/>
                      </a:lnTo>
                      <a:lnTo>
                        <a:pt x="48" y="17"/>
                      </a:lnTo>
                      <a:lnTo>
                        <a:pt x="52" y="16"/>
                      </a:lnTo>
                      <a:lnTo>
                        <a:pt x="49" y="14"/>
                      </a:lnTo>
                      <a:lnTo>
                        <a:pt x="49" y="10"/>
                      </a:lnTo>
                      <a:lnTo>
                        <a:pt x="49" y="8"/>
                      </a:lnTo>
                      <a:lnTo>
                        <a:pt x="49" y="10"/>
                      </a:lnTo>
                      <a:lnTo>
                        <a:pt x="51" y="11"/>
                      </a:lnTo>
                      <a:lnTo>
                        <a:pt x="52" y="12"/>
                      </a:lnTo>
                      <a:lnTo>
                        <a:pt x="55" y="12"/>
                      </a:lnTo>
                      <a:lnTo>
                        <a:pt x="56" y="11"/>
                      </a:lnTo>
                      <a:lnTo>
                        <a:pt x="60" y="8"/>
                      </a:lnTo>
                      <a:lnTo>
                        <a:pt x="61" y="10"/>
                      </a:lnTo>
                      <a:lnTo>
                        <a:pt x="62" y="11"/>
                      </a:lnTo>
                      <a:lnTo>
                        <a:pt x="67" y="12"/>
                      </a:lnTo>
                      <a:lnTo>
                        <a:pt x="68" y="11"/>
                      </a:lnTo>
                      <a:lnTo>
                        <a:pt x="68" y="10"/>
                      </a:lnTo>
                      <a:lnTo>
                        <a:pt x="67" y="7"/>
                      </a:lnTo>
                      <a:lnTo>
                        <a:pt x="70" y="3"/>
                      </a:lnTo>
                      <a:lnTo>
                        <a:pt x="71" y="2"/>
                      </a:lnTo>
                      <a:lnTo>
                        <a:pt x="74" y="1"/>
                      </a:lnTo>
                      <a:lnTo>
                        <a:pt x="76" y="0"/>
                      </a:lnTo>
                      <a:lnTo>
                        <a:pt x="79" y="0"/>
                      </a:lnTo>
                      <a:lnTo>
                        <a:pt x="80" y="0"/>
                      </a:lnTo>
                      <a:lnTo>
                        <a:pt x="80" y="1"/>
                      </a:lnTo>
                      <a:lnTo>
                        <a:pt x="79" y="2"/>
                      </a:lnTo>
                      <a:lnTo>
                        <a:pt x="79" y="3"/>
                      </a:lnTo>
                      <a:lnTo>
                        <a:pt x="80" y="5"/>
                      </a:lnTo>
                      <a:lnTo>
                        <a:pt x="85" y="3"/>
                      </a:lnTo>
                      <a:lnTo>
                        <a:pt x="90" y="6"/>
                      </a:lnTo>
                      <a:lnTo>
                        <a:pt x="91" y="6"/>
                      </a:lnTo>
                      <a:lnTo>
                        <a:pt x="91" y="7"/>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1" name="Freeform 322"/>
                <p:cNvSpPr>
                  <a:spLocks/>
                </p:cNvSpPr>
                <p:nvPr/>
              </p:nvSpPr>
              <p:spPr bwMode="auto">
                <a:xfrm>
                  <a:off x="6465888" y="4094163"/>
                  <a:ext cx="128588" cy="63500"/>
                </a:xfrm>
                <a:custGeom>
                  <a:avLst/>
                  <a:gdLst>
                    <a:gd name="T0" fmla="*/ 75 w 81"/>
                    <a:gd name="T1" fmla="*/ 7 h 40"/>
                    <a:gd name="T2" fmla="*/ 78 w 81"/>
                    <a:gd name="T3" fmla="*/ 8 h 40"/>
                    <a:gd name="T4" fmla="*/ 76 w 81"/>
                    <a:gd name="T5" fmla="*/ 9 h 40"/>
                    <a:gd name="T6" fmla="*/ 69 w 81"/>
                    <a:gd name="T7" fmla="*/ 12 h 40"/>
                    <a:gd name="T8" fmla="*/ 71 w 81"/>
                    <a:gd name="T9" fmla="*/ 13 h 40"/>
                    <a:gd name="T10" fmla="*/ 80 w 81"/>
                    <a:gd name="T11" fmla="*/ 13 h 40"/>
                    <a:gd name="T12" fmla="*/ 81 w 81"/>
                    <a:gd name="T13" fmla="*/ 14 h 40"/>
                    <a:gd name="T14" fmla="*/ 76 w 81"/>
                    <a:gd name="T15" fmla="*/ 17 h 40"/>
                    <a:gd name="T16" fmla="*/ 62 w 81"/>
                    <a:gd name="T17" fmla="*/ 21 h 40"/>
                    <a:gd name="T18" fmla="*/ 52 w 81"/>
                    <a:gd name="T19" fmla="*/ 23 h 40"/>
                    <a:gd name="T20" fmla="*/ 39 w 81"/>
                    <a:gd name="T21" fmla="*/ 28 h 40"/>
                    <a:gd name="T22" fmla="*/ 34 w 81"/>
                    <a:gd name="T23" fmla="*/ 31 h 40"/>
                    <a:gd name="T24" fmla="*/ 29 w 81"/>
                    <a:gd name="T25" fmla="*/ 32 h 40"/>
                    <a:gd name="T26" fmla="*/ 28 w 81"/>
                    <a:gd name="T27" fmla="*/ 35 h 40"/>
                    <a:gd name="T28" fmla="*/ 30 w 81"/>
                    <a:gd name="T29" fmla="*/ 36 h 40"/>
                    <a:gd name="T30" fmla="*/ 28 w 81"/>
                    <a:gd name="T31" fmla="*/ 40 h 40"/>
                    <a:gd name="T32" fmla="*/ 21 w 81"/>
                    <a:gd name="T33" fmla="*/ 40 h 40"/>
                    <a:gd name="T34" fmla="*/ 21 w 81"/>
                    <a:gd name="T35" fmla="*/ 37 h 40"/>
                    <a:gd name="T36" fmla="*/ 19 w 81"/>
                    <a:gd name="T37" fmla="*/ 36 h 40"/>
                    <a:gd name="T38" fmla="*/ 15 w 81"/>
                    <a:gd name="T39" fmla="*/ 37 h 40"/>
                    <a:gd name="T40" fmla="*/ 12 w 81"/>
                    <a:gd name="T41" fmla="*/ 39 h 40"/>
                    <a:gd name="T42" fmla="*/ 10 w 81"/>
                    <a:gd name="T43" fmla="*/ 36 h 40"/>
                    <a:gd name="T44" fmla="*/ 3 w 81"/>
                    <a:gd name="T45" fmla="*/ 37 h 40"/>
                    <a:gd name="T46" fmla="*/ 0 w 81"/>
                    <a:gd name="T47" fmla="*/ 33 h 40"/>
                    <a:gd name="T48" fmla="*/ 3 w 81"/>
                    <a:gd name="T49" fmla="*/ 28 h 40"/>
                    <a:gd name="T50" fmla="*/ 6 w 81"/>
                    <a:gd name="T51" fmla="*/ 27 h 40"/>
                    <a:gd name="T52" fmla="*/ 11 w 81"/>
                    <a:gd name="T53" fmla="*/ 28 h 40"/>
                    <a:gd name="T54" fmla="*/ 12 w 81"/>
                    <a:gd name="T55" fmla="*/ 25 h 40"/>
                    <a:gd name="T56" fmla="*/ 19 w 81"/>
                    <a:gd name="T57" fmla="*/ 22 h 40"/>
                    <a:gd name="T58" fmla="*/ 20 w 81"/>
                    <a:gd name="T59" fmla="*/ 23 h 40"/>
                    <a:gd name="T60" fmla="*/ 24 w 81"/>
                    <a:gd name="T61" fmla="*/ 23 h 40"/>
                    <a:gd name="T62" fmla="*/ 33 w 81"/>
                    <a:gd name="T63" fmla="*/ 19 h 40"/>
                    <a:gd name="T64" fmla="*/ 40 w 81"/>
                    <a:gd name="T65" fmla="*/ 19 h 40"/>
                    <a:gd name="T66" fmla="*/ 44 w 81"/>
                    <a:gd name="T67" fmla="*/ 18 h 40"/>
                    <a:gd name="T68" fmla="*/ 53 w 81"/>
                    <a:gd name="T69" fmla="*/ 13 h 40"/>
                    <a:gd name="T70" fmla="*/ 54 w 81"/>
                    <a:gd name="T71" fmla="*/ 11 h 40"/>
                    <a:gd name="T72" fmla="*/ 57 w 81"/>
                    <a:gd name="T73" fmla="*/ 11 h 40"/>
                    <a:gd name="T74" fmla="*/ 62 w 81"/>
                    <a:gd name="T75" fmla="*/ 11 h 40"/>
                    <a:gd name="T76" fmla="*/ 64 w 81"/>
                    <a:gd name="T77" fmla="*/ 7 h 40"/>
                    <a:gd name="T78" fmla="*/ 68 w 81"/>
                    <a:gd name="T79" fmla="*/ 6 h 40"/>
                    <a:gd name="T80" fmla="*/ 67 w 81"/>
                    <a:gd name="T81" fmla="*/ 4 h 40"/>
                    <a:gd name="T82" fmla="*/ 68 w 81"/>
                    <a:gd name="T83" fmla="*/ 2 h 40"/>
                    <a:gd name="T84" fmla="*/ 75 w 81"/>
                    <a:gd name="T85" fmla="*/ 2 h 40"/>
                    <a:gd name="T86" fmla="*/ 76 w 81"/>
                    <a:gd name="T87" fmla="*/ 3 h 40"/>
                    <a:gd name="T88" fmla="*/ 75 w 81"/>
                    <a:gd name="T89"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1" h="40">
                      <a:moveTo>
                        <a:pt x="73" y="6"/>
                      </a:moveTo>
                      <a:lnTo>
                        <a:pt x="75" y="7"/>
                      </a:lnTo>
                      <a:lnTo>
                        <a:pt x="77" y="8"/>
                      </a:lnTo>
                      <a:lnTo>
                        <a:pt x="78" y="8"/>
                      </a:lnTo>
                      <a:lnTo>
                        <a:pt x="77" y="9"/>
                      </a:lnTo>
                      <a:lnTo>
                        <a:pt x="76" y="9"/>
                      </a:lnTo>
                      <a:lnTo>
                        <a:pt x="71" y="11"/>
                      </a:lnTo>
                      <a:lnTo>
                        <a:pt x="69" y="12"/>
                      </a:lnTo>
                      <a:lnTo>
                        <a:pt x="69" y="13"/>
                      </a:lnTo>
                      <a:lnTo>
                        <a:pt x="71" y="13"/>
                      </a:lnTo>
                      <a:lnTo>
                        <a:pt x="78" y="13"/>
                      </a:lnTo>
                      <a:lnTo>
                        <a:pt x="80" y="13"/>
                      </a:lnTo>
                      <a:lnTo>
                        <a:pt x="81" y="13"/>
                      </a:lnTo>
                      <a:lnTo>
                        <a:pt x="81" y="14"/>
                      </a:lnTo>
                      <a:lnTo>
                        <a:pt x="80" y="16"/>
                      </a:lnTo>
                      <a:lnTo>
                        <a:pt x="76" y="17"/>
                      </a:lnTo>
                      <a:lnTo>
                        <a:pt x="71" y="19"/>
                      </a:lnTo>
                      <a:lnTo>
                        <a:pt x="62" y="21"/>
                      </a:lnTo>
                      <a:lnTo>
                        <a:pt x="57" y="21"/>
                      </a:lnTo>
                      <a:lnTo>
                        <a:pt x="52" y="23"/>
                      </a:lnTo>
                      <a:lnTo>
                        <a:pt x="42" y="27"/>
                      </a:lnTo>
                      <a:lnTo>
                        <a:pt x="39" y="28"/>
                      </a:lnTo>
                      <a:lnTo>
                        <a:pt x="38" y="30"/>
                      </a:lnTo>
                      <a:lnTo>
                        <a:pt x="34" y="31"/>
                      </a:lnTo>
                      <a:lnTo>
                        <a:pt x="30" y="31"/>
                      </a:lnTo>
                      <a:lnTo>
                        <a:pt x="29" y="32"/>
                      </a:lnTo>
                      <a:lnTo>
                        <a:pt x="28" y="33"/>
                      </a:lnTo>
                      <a:lnTo>
                        <a:pt x="28" y="35"/>
                      </a:lnTo>
                      <a:lnTo>
                        <a:pt x="29" y="35"/>
                      </a:lnTo>
                      <a:lnTo>
                        <a:pt x="30" y="36"/>
                      </a:lnTo>
                      <a:lnTo>
                        <a:pt x="30" y="37"/>
                      </a:lnTo>
                      <a:lnTo>
                        <a:pt x="28" y="40"/>
                      </a:lnTo>
                      <a:lnTo>
                        <a:pt x="26" y="40"/>
                      </a:lnTo>
                      <a:lnTo>
                        <a:pt x="21" y="40"/>
                      </a:lnTo>
                      <a:lnTo>
                        <a:pt x="21" y="39"/>
                      </a:lnTo>
                      <a:lnTo>
                        <a:pt x="21" y="37"/>
                      </a:lnTo>
                      <a:lnTo>
                        <a:pt x="20" y="36"/>
                      </a:lnTo>
                      <a:lnTo>
                        <a:pt x="19" y="36"/>
                      </a:lnTo>
                      <a:lnTo>
                        <a:pt x="16" y="36"/>
                      </a:lnTo>
                      <a:lnTo>
                        <a:pt x="15" y="37"/>
                      </a:lnTo>
                      <a:lnTo>
                        <a:pt x="14" y="39"/>
                      </a:lnTo>
                      <a:lnTo>
                        <a:pt x="12" y="39"/>
                      </a:lnTo>
                      <a:lnTo>
                        <a:pt x="10" y="37"/>
                      </a:lnTo>
                      <a:lnTo>
                        <a:pt x="10" y="36"/>
                      </a:lnTo>
                      <a:lnTo>
                        <a:pt x="5" y="36"/>
                      </a:lnTo>
                      <a:lnTo>
                        <a:pt x="3" y="37"/>
                      </a:lnTo>
                      <a:lnTo>
                        <a:pt x="1" y="36"/>
                      </a:lnTo>
                      <a:lnTo>
                        <a:pt x="0" y="33"/>
                      </a:lnTo>
                      <a:lnTo>
                        <a:pt x="0" y="32"/>
                      </a:lnTo>
                      <a:lnTo>
                        <a:pt x="3" y="28"/>
                      </a:lnTo>
                      <a:lnTo>
                        <a:pt x="5" y="27"/>
                      </a:lnTo>
                      <a:lnTo>
                        <a:pt x="6" y="27"/>
                      </a:lnTo>
                      <a:lnTo>
                        <a:pt x="8" y="27"/>
                      </a:lnTo>
                      <a:lnTo>
                        <a:pt x="11" y="28"/>
                      </a:lnTo>
                      <a:lnTo>
                        <a:pt x="12" y="26"/>
                      </a:lnTo>
                      <a:lnTo>
                        <a:pt x="12" y="25"/>
                      </a:lnTo>
                      <a:lnTo>
                        <a:pt x="14" y="23"/>
                      </a:lnTo>
                      <a:lnTo>
                        <a:pt x="19" y="22"/>
                      </a:lnTo>
                      <a:lnTo>
                        <a:pt x="20" y="22"/>
                      </a:lnTo>
                      <a:lnTo>
                        <a:pt x="20" y="23"/>
                      </a:lnTo>
                      <a:lnTo>
                        <a:pt x="21" y="25"/>
                      </a:lnTo>
                      <a:lnTo>
                        <a:pt x="24" y="23"/>
                      </a:lnTo>
                      <a:lnTo>
                        <a:pt x="26" y="22"/>
                      </a:lnTo>
                      <a:lnTo>
                        <a:pt x="33" y="19"/>
                      </a:lnTo>
                      <a:lnTo>
                        <a:pt x="38" y="19"/>
                      </a:lnTo>
                      <a:lnTo>
                        <a:pt x="40" y="19"/>
                      </a:lnTo>
                      <a:lnTo>
                        <a:pt x="42" y="19"/>
                      </a:lnTo>
                      <a:lnTo>
                        <a:pt x="44" y="18"/>
                      </a:lnTo>
                      <a:lnTo>
                        <a:pt x="45" y="18"/>
                      </a:lnTo>
                      <a:lnTo>
                        <a:pt x="53" y="13"/>
                      </a:lnTo>
                      <a:lnTo>
                        <a:pt x="54" y="12"/>
                      </a:lnTo>
                      <a:lnTo>
                        <a:pt x="54" y="11"/>
                      </a:lnTo>
                      <a:lnTo>
                        <a:pt x="55" y="11"/>
                      </a:lnTo>
                      <a:lnTo>
                        <a:pt x="57" y="11"/>
                      </a:lnTo>
                      <a:lnTo>
                        <a:pt x="59" y="12"/>
                      </a:lnTo>
                      <a:lnTo>
                        <a:pt x="62" y="11"/>
                      </a:lnTo>
                      <a:lnTo>
                        <a:pt x="63" y="9"/>
                      </a:lnTo>
                      <a:lnTo>
                        <a:pt x="64" y="7"/>
                      </a:lnTo>
                      <a:lnTo>
                        <a:pt x="67" y="7"/>
                      </a:lnTo>
                      <a:lnTo>
                        <a:pt x="68" y="6"/>
                      </a:lnTo>
                      <a:lnTo>
                        <a:pt x="68" y="4"/>
                      </a:lnTo>
                      <a:lnTo>
                        <a:pt x="67" y="4"/>
                      </a:lnTo>
                      <a:lnTo>
                        <a:pt x="67" y="3"/>
                      </a:lnTo>
                      <a:lnTo>
                        <a:pt x="68" y="2"/>
                      </a:lnTo>
                      <a:lnTo>
                        <a:pt x="73" y="0"/>
                      </a:lnTo>
                      <a:lnTo>
                        <a:pt x="75" y="2"/>
                      </a:lnTo>
                      <a:lnTo>
                        <a:pt x="76" y="2"/>
                      </a:lnTo>
                      <a:lnTo>
                        <a:pt x="76" y="3"/>
                      </a:lnTo>
                      <a:lnTo>
                        <a:pt x="75" y="3"/>
                      </a:lnTo>
                      <a:lnTo>
                        <a:pt x="75" y="4"/>
                      </a:lnTo>
                      <a:lnTo>
                        <a:pt x="73" y="6"/>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2" name="Freeform 323"/>
                <p:cNvSpPr>
                  <a:spLocks/>
                </p:cNvSpPr>
                <p:nvPr/>
              </p:nvSpPr>
              <p:spPr bwMode="auto">
                <a:xfrm>
                  <a:off x="5099051" y="2960688"/>
                  <a:ext cx="139700" cy="160338"/>
                </a:xfrm>
                <a:custGeom>
                  <a:avLst/>
                  <a:gdLst>
                    <a:gd name="T0" fmla="*/ 73 w 88"/>
                    <a:gd name="T1" fmla="*/ 45 h 101"/>
                    <a:gd name="T2" fmla="*/ 77 w 88"/>
                    <a:gd name="T3" fmla="*/ 50 h 101"/>
                    <a:gd name="T4" fmla="*/ 80 w 88"/>
                    <a:gd name="T5" fmla="*/ 51 h 101"/>
                    <a:gd name="T6" fmla="*/ 83 w 88"/>
                    <a:gd name="T7" fmla="*/ 51 h 101"/>
                    <a:gd name="T8" fmla="*/ 88 w 88"/>
                    <a:gd name="T9" fmla="*/ 61 h 101"/>
                    <a:gd name="T10" fmla="*/ 86 w 88"/>
                    <a:gd name="T11" fmla="*/ 65 h 101"/>
                    <a:gd name="T12" fmla="*/ 78 w 88"/>
                    <a:gd name="T13" fmla="*/ 71 h 101"/>
                    <a:gd name="T14" fmla="*/ 75 w 88"/>
                    <a:gd name="T15" fmla="*/ 74 h 101"/>
                    <a:gd name="T16" fmla="*/ 75 w 88"/>
                    <a:gd name="T17" fmla="*/ 75 h 101"/>
                    <a:gd name="T18" fmla="*/ 74 w 88"/>
                    <a:gd name="T19" fmla="*/ 79 h 101"/>
                    <a:gd name="T20" fmla="*/ 68 w 88"/>
                    <a:gd name="T21" fmla="*/ 83 h 101"/>
                    <a:gd name="T22" fmla="*/ 65 w 88"/>
                    <a:gd name="T23" fmla="*/ 94 h 101"/>
                    <a:gd name="T24" fmla="*/ 67 w 88"/>
                    <a:gd name="T25" fmla="*/ 98 h 101"/>
                    <a:gd name="T26" fmla="*/ 63 w 88"/>
                    <a:gd name="T27" fmla="*/ 101 h 101"/>
                    <a:gd name="T28" fmla="*/ 55 w 88"/>
                    <a:gd name="T29" fmla="*/ 97 h 101"/>
                    <a:gd name="T30" fmla="*/ 54 w 88"/>
                    <a:gd name="T31" fmla="*/ 94 h 101"/>
                    <a:gd name="T32" fmla="*/ 44 w 88"/>
                    <a:gd name="T33" fmla="*/ 89 h 101"/>
                    <a:gd name="T34" fmla="*/ 33 w 88"/>
                    <a:gd name="T35" fmla="*/ 88 h 101"/>
                    <a:gd name="T36" fmla="*/ 31 w 88"/>
                    <a:gd name="T37" fmla="*/ 91 h 101"/>
                    <a:gd name="T38" fmla="*/ 31 w 88"/>
                    <a:gd name="T39" fmla="*/ 93 h 101"/>
                    <a:gd name="T40" fmla="*/ 27 w 88"/>
                    <a:gd name="T41" fmla="*/ 93 h 101"/>
                    <a:gd name="T42" fmla="*/ 23 w 88"/>
                    <a:gd name="T43" fmla="*/ 88 h 101"/>
                    <a:gd name="T44" fmla="*/ 25 w 88"/>
                    <a:gd name="T45" fmla="*/ 87 h 101"/>
                    <a:gd name="T46" fmla="*/ 25 w 88"/>
                    <a:gd name="T47" fmla="*/ 80 h 101"/>
                    <a:gd name="T48" fmla="*/ 22 w 88"/>
                    <a:gd name="T49" fmla="*/ 71 h 101"/>
                    <a:gd name="T50" fmla="*/ 17 w 88"/>
                    <a:gd name="T51" fmla="*/ 66 h 101"/>
                    <a:gd name="T52" fmla="*/ 13 w 88"/>
                    <a:gd name="T53" fmla="*/ 63 h 101"/>
                    <a:gd name="T54" fmla="*/ 13 w 88"/>
                    <a:gd name="T55" fmla="*/ 57 h 101"/>
                    <a:gd name="T56" fmla="*/ 11 w 88"/>
                    <a:gd name="T57" fmla="*/ 54 h 101"/>
                    <a:gd name="T58" fmla="*/ 11 w 88"/>
                    <a:gd name="T59" fmla="*/ 45 h 101"/>
                    <a:gd name="T60" fmla="*/ 9 w 88"/>
                    <a:gd name="T61" fmla="*/ 36 h 101"/>
                    <a:gd name="T62" fmla="*/ 3 w 88"/>
                    <a:gd name="T63" fmla="*/ 31 h 101"/>
                    <a:gd name="T64" fmla="*/ 3 w 88"/>
                    <a:gd name="T65" fmla="*/ 22 h 101"/>
                    <a:gd name="T66" fmla="*/ 3 w 88"/>
                    <a:gd name="T67" fmla="*/ 18 h 101"/>
                    <a:gd name="T68" fmla="*/ 0 w 88"/>
                    <a:gd name="T69" fmla="*/ 14 h 101"/>
                    <a:gd name="T70" fmla="*/ 3 w 88"/>
                    <a:gd name="T71" fmla="*/ 13 h 101"/>
                    <a:gd name="T72" fmla="*/ 6 w 88"/>
                    <a:gd name="T73" fmla="*/ 9 h 101"/>
                    <a:gd name="T74" fmla="*/ 8 w 88"/>
                    <a:gd name="T75" fmla="*/ 2 h 101"/>
                    <a:gd name="T76" fmla="*/ 12 w 88"/>
                    <a:gd name="T77" fmla="*/ 0 h 101"/>
                    <a:gd name="T78" fmla="*/ 21 w 88"/>
                    <a:gd name="T79" fmla="*/ 7 h 101"/>
                    <a:gd name="T80" fmla="*/ 25 w 88"/>
                    <a:gd name="T81" fmla="*/ 13 h 101"/>
                    <a:gd name="T82" fmla="*/ 28 w 88"/>
                    <a:gd name="T83" fmla="*/ 21 h 101"/>
                    <a:gd name="T84" fmla="*/ 32 w 88"/>
                    <a:gd name="T85" fmla="*/ 23 h 101"/>
                    <a:gd name="T86" fmla="*/ 37 w 88"/>
                    <a:gd name="T87" fmla="*/ 23 h 101"/>
                    <a:gd name="T88" fmla="*/ 39 w 88"/>
                    <a:gd name="T89" fmla="*/ 19 h 101"/>
                    <a:gd name="T90" fmla="*/ 40 w 88"/>
                    <a:gd name="T91" fmla="*/ 18 h 101"/>
                    <a:gd name="T92" fmla="*/ 45 w 88"/>
                    <a:gd name="T93" fmla="*/ 19 h 101"/>
                    <a:gd name="T94" fmla="*/ 51 w 88"/>
                    <a:gd name="T95" fmla="*/ 24 h 101"/>
                    <a:gd name="T96" fmla="*/ 54 w 88"/>
                    <a:gd name="T97" fmla="*/ 26 h 101"/>
                    <a:gd name="T98" fmla="*/ 61 w 88"/>
                    <a:gd name="T99" fmla="*/ 23 h 101"/>
                    <a:gd name="T100" fmla="*/ 63 w 88"/>
                    <a:gd name="T101" fmla="*/ 28 h 101"/>
                    <a:gd name="T102" fmla="*/ 64 w 88"/>
                    <a:gd name="T103" fmla="*/ 31 h 101"/>
                    <a:gd name="T104" fmla="*/ 74 w 88"/>
                    <a:gd name="T105" fmla="*/ 35 h 101"/>
                    <a:gd name="T106" fmla="*/ 78 w 88"/>
                    <a:gd name="T107" fmla="*/ 32 h 101"/>
                    <a:gd name="T108" fmla="*/ 79 w 88"/>
                    <a:gd name="T109" fmla="*/ 35 h 101"/>
                    <a:gd name="T110" fmla="*/ 78 w 88"/>
                    <a:gd name="T111"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 h="101">
                      <a:moveTo>
                        <a:pt x="75" y="38"/>
                      </a:moveTo>
                      <a:lnTo>
                        <a:pt x="73" y="45"/>
                      </a:lnTo>
                      <a:lnTo>
                        <a:pt x="75" y="49"/>
                      </a:lnTo>
                      <a:lnTo>
                        <a:pt x="77" y="50"/>
                      </a:lnTo>
                      <a:lnTo>
                        <a:pt x="79" y="51"/>
                      </a:lnTo>
                      <a:lnTo>
                        <a:pt x="80" y="51"/>
                      </a:lnTo>
                      <a:lnTo>
                        <a:pt x="82" y="50"/>
                      </a:lnTo>
                      <a:lnTo>
                        <a:pt x="83" y="51"/>
                      </a:lnTo>
                      <a:lnTo>
                        <a:pt x="86" y="56"/>
                      </a:lnTo>
                      <a:lnTo>
                        <a:pt x="88" y="61"/>
                      </a:lnTo>
                      <a:lnTo>
                        <a:pt x="87" y="63"/>
                      </a:lnTo>
                      <a:lnTo>
                        <a:pt x="86" y="65"/>
                      </a:lnTo>
                      <a:lnTo>
                        <a:pt x="80" y="70"/>
                      </a:lnTo>
                      <a:lnTo>
                        <a:pt x="78" y="71"/>
                      </a:lnTo>
                      <a:lnTo>
                        <a:pt x="75" y="73"/>
                      </a:lnTo>
                      <a:lnTo>
                        <a:pt x="75" y="74"/>
                      </a:lnTo>
                      <a:lnTo>
                        <a:pt x="74" y="74"/>
                      </a:lnTo>
                      <a:lnTo>
                        <a:pt x="75" y="75"/>
                      </a:lnTo>
                      <a:lnTo>
                        <a:pt x="77" y="75"/>
                      </a:lnTo>
                      <a:lnTo>
                        <a:pt x="74" y="79"/>
                      </a:lnTo>
                      <a:lnTo>
                        <a:pt x="72" y="80"/>
                      </a:lnTo>
                      <a:lnTo>
                        <a:pt x="68" y="83"/>
                      </a:lnTo>
                      <a:lnTo>
                        <a:pt x="65" y="91"/>
                      </a:lnTo>
                      <a:lnTo>
                        <a:pt x="65" y="94"/>
                      </a:lnTo>
                      <a:lnTo>
                        <a:pt x="67" y="97"/>
                      </a:lnTo>
                      <a:lnTo>
                        <a:pt x="67" y="98"/>
                      </a:lnTo>
                      <a:lnTo>
                        <a:pt x="64" y="99"/>
                      </a:lnTo>
                      <a:lnTo>
                        <a:pt x="63" y="101"/>
                      </a:lnTo>
                      <a:lnTo>
                        <a:pt x="60" y="101"/>
                      </a:lnTo>
                      <a:lnTo>
                        <a:pt x="55" y="97"/>
                      </a:lnTo>
                      <a:lnTo>
                        <a:pt x="54" y="96"/>
                      </a:lnTo>
                      <a:lnTo>
                        <a:pt x="54" y="94"/>
                      </a:lnTo>
                      <a:lnTo>
                        <a:pt x="53" y="93"/>
                      </a:lnTo>
                      <a:lnTo>
                        <a:pt x="44" y="89"/>
                      </a:lnTo>
                      <a:lnTo>
                        <a:pt x="37" y="88"/>
                      </a:lnTo>
                      <a:lnTo>
                        <a:pt x="33" y="88"/>
                      </a:lnTo>
                      <a:lnTo>
                        <a:pt x="32" y="88"/>
                      </a:lnTo>
                      <a:lnTo>
                        <a:pt x="31" y="91"/>
                      </a:lnTo>
                      <a:lnTo>
                        <a:pt x="31" y="92"/>
                      </a:lnTo>
                      <a:lnTo>
                        <a:pt x="31" y="93"/>
                      </a:lnTo>
                      <a:lnTo>
                        <a:pt x="30" y="94"/>
                      </a:lnTo>
                      <a:lnTo>
                        <a:pt x="27" y="93"/>
                      </a:lnTo>
                      <a:lnTo>
                        <a:pt x="23" y="89"/>
                      </a:lnTo>
                      <a:lnTo>
                        <a:pt x="23" y="88"/>
                      </a:lnTo>
                      <a:lnTo>
                        <a:pt x="25" y="88"/>
                      </a:lnTo>
                      <a:lnTo>
                        <a:pt x="25" y="87"/>
                      </a:lnTo>
                      <a:lnTo>
                        <a:pt x="26" y="84"/>
                      </a:lnTo>
                      <a:lnTo>
                        <a:pt x="25" y="80"/>
                      </a:lnTo>
                      <a:lnTo>
                        <a:pt x="22" y="73"/>
                      </a:lnTo>
                      <a:lnTo>
                        <a:pt x="22" y="71"/>
                      </a:lnTo>
                      <a:lnTo>
                        <a:pt x="21" y="69"/>
                      </a:lnTo>
                      <a:lnTo>
                        <a:pt x="17" y="66"/>
                      </a:lnTo>
                      <a:lnTo>
                        <a:pt x="14" y="64"/>
                      </a:lnTo>
                      <a:lnTo>
                        <a:pt x="13" y="63"/>
                      </a:lnTo>
                      <a:lnTo>
                        <a:pt x="13" y="60"/>
                      </a:lnTo>
                      <a:lnTo>
                        <a:pt x="13" y="57"/>
                      </a:lnTo>
                      <a:lnTo>
                        <a:pt x="12" y="55"/>
                      </a:lnTo>
                      <a:lnTo>
                        <a:pt x="11" y="54"/>
                      </a:lnTo>
                      <a:lnTo>
                        <a:pt x="11" y="50"/>
                      </a:lnTo>
                      <a:lnTo>
                        <a:pt x="11" y="45"/>
                      </a:lnTo>
                      <a:lnTo>
                        <a:pt x="11" y="42"/>
                      </a:lnTo>
                      <a:lnTo>
                        <a:pt x="9" y="36"/>
                      </a:lnTo>
                      <a:lnTo>
                        <a:pt x="6" y="32"/>
                      </a:lnTo>
                      <a:lnTo>
                        <a:pt x="3" y="31"/>
                      </a:lnTo>
                      <a:lnTo>
                        <a:pt x="3" y="30"/>
                      </a:lnTo>
                      <a:lnTo>
                        <a:pt x="3" y="22"/>
                      </a:lnTo>
                      <a:lnTo>
                        <a:pt x="4" y="19"/>
                      </a:lnTo>
                      <a:lnTo>
                        <a:pt x="3" y="18"/>
                      </a:lnTo>
                      <a:lnTo>
                        <a:pt x="2" y="17"/>
                      </a:lnTo>
                      <a:lnTo>
                        <a:pt x="0" y="14"/>
                      </a:lnTo>
                      <a:lnTo>
                        <a:pt x="2" y="14"/>
                      </a:lnTo>
                      <a:lnTo>
                        <a:pt x="3" y="13"/>
                      </a:lnTo>
                      <a:lnTo>
                        <a:pt x="6" y="10"/>
                      </a:lnTo>
                      <a:lnTo>
                        <a:pt x="6" y="9"/>
                      </a:lnTo>
                      <a:lnTo>
                        <a:pt x="7" y="8"/>
                      </a:lnTo>
                      <a:lnTo>
                        <a:pt x="8" y="2"/>
                      </a:lnTo>
                      <a:lnTo>
                        <a:pt x="8" y="0"/>
                      </a:lnTo>
                      <a:lnTo>
                        <a:pt x="12" y="0"/>
                      </a:lnTo>
                      <a:lnTo>
                        <a:pt x="16" y="2"/>
                      </a:lnTo>
                      <a:lnTo>
                        <a:pt x="21" y="7"/>
                      </a:lnTo>
                      <a:lnTo>
                        <a:pt x="23" y="10"/>
                      </a:lnTo>
                      <a:lnTo>
                        <a:pt x="25" y="13"/>
                      </a:lnTo>
                      <a:lnTo>
                        <a:pt x="25" y="14"/>
                      </a:lnTo>
                      <a:lnTo>
                        <a:pt x="28" y="21"/>
                      </a:lnTo>
                      <a:lnTo>
                        <a:pt x="30" y="21"/>
                      </a:lnTo>
                      <a:lnTo>
                        <a:pt x="32" y="23"/>
                      </a:lnTo>
                      <a:lnTo>
                        <a:pt x="36" y="23"/>
                      </a:lnTo>
                      <a:lnTo>
                        <a:pt x="37" y="23"/>
                      </a:lnTo>
                      <a:lnTo>
                        <a:pt x="39" y="21"/>
                      </a:lnTo>
                      <a:lnTo>
                        <a:pt x="39" y="19"/>
                      </a:lnTo>
                      <a:lnTo>
                        <a:pt x="39" y="18"/>
                      </a:lnTo>
                      <a:lnTo>
                        <a:pt x="40" y="18"/>
                      </a:lnTo>
                      <a:lnTo>
                        <a:pt x="44" y="18"/>
                      </a:lnTo>
                      <a:lnTo>
                        <a:pt x="45" y="19"/>
                      </a:lnTo>
                      <a:lnTo>
                        <a:pt x="49" y="22"/>
                      </a:lnTo>
                      <a:lnTo>
                        <a:pt x="51" y="24"/>
                      </a:lnTo>
                      <a:lnTo>
                        <a:pt x="53" y="26"/>
                      </a:lnTo>
                      <a:lnTo>
                        <a:pt x="54" y="26"/>
                      </a:lnTo>
                      <a:lnTo>
                        <a:pt x="56" y="23"/>
                      </a:lnTo>
                      <a:lnTo>
                        <a:pt x="61" y="23"/>
                      </a:lnTo>
                      <a:lnTo>
                        <a:pt x="64" y="27"/>
                      </a:lnTo>
                      <a:lnTo>
                        <a:pt x="63" y="28"/>
                      </a:lnTo>
                      <a:lnTo>
                        <a:pt x="64" y="30"/>
                      </a:lnTo>
                      <a:lnTo>
                        <a:pt x="64" y="31"/>
                      </a:lnTo>
                      <a:lnTo>
                        <a:pt x="68" y="31"/>
                      </a:lnTo>
                      <a:lnTo>
                        <a:pt x="74" y="35"/>
                      </a:lnTo>
                      <a:lnTo>
                        <a:pt x="75" y="35"/>
                      </a:lnTo>
                      <a:lnTo>
                        <a:pt x="78" y="32"/>
                      </a:lnTo>
                      <a:lnTo>
                        <a:pt x="79" y="32"/>
                      </a:lnTo>
                      <a:lnTo>
                        <a:pt x="79" y="35"/>
                      </a:lnTo>
                      <a:lnTo>
                        <a:pt x="79" y="36"/>
                      </a:lnTo>
                      <a:lnTo>
                        <a:pt x="78" y="36"/>
                      </a:lnTo>
                      <a:lnTo>
                        <a:pt x="75" y="38"/>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3" name="Freeform 324"/>
                <p:cNvSpPr>
                  <a:spLocks/>
                </p:cNvSpPr>
                <p:nvPr/>
              </p:nvSpPr>
              <p:spPr bwMode="auto">
                <a:xfrm>
                  <a:off x="6505576" y="4041775"/>
                  <a:ext cx="65088" cy="57150"/>
                </a:xfrm>
                <a:custGeom>
                  <a:avLst/>
                  <a:gdLst>
                    <a:gd name="T0" fmla="*/ 30 w 41"/>
                    <a:gd name="T1" fmla="*/ 11 h 36"/>
                    <a:gd name="T2" fmla="*/ 29 w 41"/>
                    <a:gd name="T3" fmla="*/ 13 h 36"/>
                    <a:gd name="T4" fmla="*/ 25 w 41"/>
                    <a:gd name="T5" fmla="*/ 13 h 36"/>
                    <a:gd name="T6" fmla="*/ 23 w 41"/>
                    <a:gd name="T7" fmla="*/ 14 h 36"/>
                    <a:gd name="T8" fmla="*/ 23 w 41"/>
                    <a:gd name="T9" fmla="*/ 16 h 36"/>
                    <a:gd name="T10" fmla="*/ 25 w 41"/>
                    <a:gd name="T11" fmla="*/ 17 h 36"/>
                    <a:gd name="T12" fmla="*/ 25 w 41"/>
                    <a:gd name="T13" fmla="*/ 18 h 36"/>
                    <a:gd name="T14" fmla="*/ 24 w 41"/>
                    <a:gd name="T15" fmla="*/ 19 h 36"/>
                    <a:gd name="T16" fmla="*/ 22 w 41"/>
                    <a:gd name="T17" fmla="*/ 22 h 36"/>
                    <a:gd name="T18" fmla="*/ 19 w 41"/>
                    <a:gd name="T19" fmla="*/ 25 h 36"/>
                    <a:gd name="T20" fmla="*/ 15 w 41"/>
                    <a:gd name="T21" fmla="*/ 26 h 36"/>
                    <a:gd name="T22" fmla="*/ 13 w 41"/>
                    <a:gd name="T23" fmla="*/ 30 h 36"/>
                    <a:gd name="T24" fmla="*/ 11 w 41"/>
                    <a:gd name="T25" fmla="*/ 31 h 36"/>
                    <a:gd name="T26" fmla="*/ 9 w 41"/>
                    <a:gd name="T27" fmla="*/ 33 h 36"/>
                    <a:gd name="T28" fmla="*/ 5 w 41"/>
                    <a:gd name="T29" fmla="*/ 36 h 36"/>
                    <a:gd name="T30" fmla="*/ 4 w 41"/>
                    <a:gd name="T31" fmla="*/ 36 h 36"/>
                    <a:gd name="T32" fmla="*/ 4 w 41"/>
                    <a:gd name="T33" fmla="*/ 35 h 36"/>
                    <a:gd name="T34" fmla="*/ 3 w 41"/>
                    <a:gd name="T35" fmla="*/ 32 h 36"/>
                    <a:gd name="T36" fmla="*/ 3 w 41"/>
                    <a:gd name="T37" fmla="*/ 30 h 36"/>
                    <a:gd name="T38" fmla="*/ 4 w 41"/>
                    <a:gd name="T39" fmla="*/ 30 h 36"/>
                    <a:gd name="T40" fmla="*/ 4 w 41"/>
                    <a:gd name="T41" fmla="*/ 27 h 36"/>
                    <a:gd name="T42" fmla="*/ 1 w 41"/>
                    <a:gd name="T43" fmla="*/ 25 h 36"/>
                    <a:gd name="T44" fmla="*/ 0 w 41"/>
                    <a:gd name="T45" fmla="*/ 25 h 36"/>
                    <a:gd name="T46" fmla="*/ 0 w 41"/>
                    <a:gd name="T47" fmla="*/ 23 h 36"/>
                    <a:gd name="T48" fmla="*/ 1 w 41"/>
                    <a:gd name="T49" fmla="*/ 22 h 36"/>
                    <a:gd name="T50" fmla="*/ 4 w 41"/>
                    <a:gd name="T51" fmla="*/ 19 h 36"/>
                    <a:gd name="T52" fmla="*/ 17 w 41"/>
                    <a:gd name="T53" fmla="*/ 8 h 36"/>
                    <a:gd name="T54" fmla="*/ 23 w 41"/>
                    <a:gd name="T55" fmla="*/ 4 h 36"/>
                    <a:gd name="T56" fmla="*/ 24 w 41"/>
                    <a:gd name="T57" fmla="*/ 3 h 36"/>
                    <a:gd name="T58" fmla="*/ 24 w 41"/>
                    <a:gd name="T59" fmla="*/ 4 h 36"/>
                    <a:gd name="T60" fmla="*/ 23 w 41"/>
                    <a:gd name="T61" fmla="*/ 7 h 36"/>
                    <a:gd name="T62" fmla="*/ 23 w 41"/>
                    <a:gd name="T63" fmla="*/ 8 h 36"/>
                    <a:gd name="T64" fmla="*/ 23 w 41"/>
                    <a:gd name="T65" fmla="*/ 9 h 36"/>
                    <a:gd name="T66" fmla="*/ 25 w 41"/>
                    <a:gd name="T67" fmla="*/ 9 h 36"/>
                    <a:gd name="T68" fmla="*/ 27 w 41"/>
                    <a:gd name="T69" fmla="*/ 7 h 36"/>
                    <a:gd name="T70" fmla="*/ 25 w 41"/>
                    <a:gd name="T71" fmla="*/ 7 h 36"/>
                    <a:gd name="T72" fmla="*/ 28 w 41"/>
                    <a:gd name="T73" fmla="*/ 3 h 36"/>
                    <a:gd name="T74" fmla="*/ 37 w 41"/>
                    <a:gd name="T75" fmla="*/ 0 h 36"/>
                    <a:gd name="T76" fmla="*/ 41 w 41"/>
                    <a:gd name="T77" fmla="*/ 0 h 36"/>
                    <a:gd name="T78" fmla="*/ 41 w 41"/>
                    <a:gd name="T79" fmla="*/ 2 h 36"/>
                    <a:gd name="T80" fmla="*/ 39 w 41"/>
                    <a:gd name="T81" fmla="*/ 3 h 36"/>
                    <a:gd name="T82" fmla="*/ 38 w 41"/>
                    <a:gd name="T83" fmla="*/ 5 h 36"/>
                    <a:gd name="T84" fmla="*/ 34 w 41"/>
                    <a:gd name="T85" fmla="*/ 7 h 36"/>
                    <a:gd name="T86" fmla="*/ 30 w 41"/>
                    <a:gd name="T87"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 h="36">
                      <a:moveTo>
                        <a:pt x="30" y="11"/>
                      </a:moveTo>
                      <a:lnTo>
                        <a:pt x="29" y="13"/>
                      </a:lnTo>
                      <a:lnTo>
                        <a:pt x="25" y="13"/>
                      </a:lnTo>
                      <a:lnTo>
                        <a:pt x="23" y="14"/>
                      </a:lnTo>
                      <a:lnTo>
                        <a:pt x="23" y="16"/>
                      </a:lnTo>
                      <a:lnTo>
                        <a:pt x="25" y="17"/>
                      </a:lnTo>
                      <a:lnTo>
                        <a:pt x="25" y="18"/>
                      </a:lnTo>
                      <a:lnTo>
                        <a:pt x="24" y="19"/>
                      </a:lnTo>
                      <a:lnTo>
                        <a:pt x="22" y="22"/>
                      </a:lnTo>
                      <a:lnTo>
                        <a:pt x="19" y="25"/>
                      </a:lnTo>
                      <a:lnTo>
                        <a:pt x="15" y="26"/>
                      </a:lnTo>
                      <a:lnTo>
                        <a:pt x="13" y="30"/>
                      </a:lnTo>
                      <a:lnTo>
                        <a:pt x="11" y="31"/>
                      </a:lnTo>
                      <a:lnTo>
                        <a:pt x="9" y="33"/>
                      </a:lnTo>
                      <a:lnTo>
                        <a:pt x="5" y="36"/>
                      </a:lnTo>
                      <a:lnTo>
                        <a:pt x="4" y="36"/>
                      </a:lnTo>
                      <a:lnTo>
                        <a:pt x="4" y="35"/>
                      </a:lnTo>
                      <a:lnTo>
                        <a:pt x="3" y="32"/>
                      </a:lnTo>
                      <a:lnTo>
                        <a:pt x="3" y="30"/>
                      </a:lnTo>
                      <a:lnTo>
                        <a:pt x="4" y="30"/>
                      </a:lnTo>
                      <a:lnTo>
                        <a:pt x="4" y="27"/>
                      </a:lnTo>
                      <a:lnTo>
                        <a:pt x="1" y="25"/>
                      </a:lnTo>
                      <a:lnTo>
                        <a:pt x="0" y="25"/>
                      </a:lnTo>
                      <a:lnTo>
                        <a:pt x="0" y="23"/>
                      </a:lnTo>
                      <a:lnTo>
                        <a:pt x="1" y="22"/>
                      </a:lnTo>
                      <a:lnTo>
                        <a:pt x="4" y="19"/>
                      </a:lnTo>
                      <a:lnTo>
                        <a:pt x="17" y="8"/>
                      </a:lnTo>
                      <a:lnTo>
                        <a:pt x="23" y="4"/>
                      </a:lnTo>
                      <a:lnTo>
                        <a:pt x="24" y="3"/>
                      </a:lnTo>
                      <a:lnTo>
                        <a:pt x="24" y="4"/>
                      </a:lnTo>
                      <a:lnTo>
                        <a:pt x="23" y="7"/>
                      </a:lnTo>
                      <a:lnTo>
                        <a:pt x="23" y="8"/>
                      </a:lnTo>
                      <a:lnTo>
                        <a:pt x="23" y="9"/>
                      </a:lnTo>
                      <a:lnTo>
                        <a:pt x="25" y="9"/>
                      </a:lnTo>
                      <a:lnTo>
                        <a:pt x="27" y="7"/>
                      </a:lnTo>
                      <a:lnTo>
                        <a:pt x="25" y="7"/>
                      </a:lnTo>
                      <a:lnTo>
                        <a:pt x="28" y="3"/>
                      </a:lnTo>
                      <a:lnTo>
                        <a:pt x="37" y="0"/>
                      </a:lnTo>
                      <a:lnTo>
                        <a:pt x="41" y="0"/>
                      </a:lnTo>
                      <a:lnTo>
                        <a:pt x="41" y="2"/>
                      </a:lnTo>
                      <a:lnTo>
                        <a:pt x="39" y="3"/>
                      </a:lnTo>
                      <a:lnTo>
                        <a:pt x="38" y="5"/>
                      </a:lnTo>
                      <a:lnTo>
                        <a:pt x="34" y="7"/>
                      </a:lnTo>
                      <a:lnTo>
                        <a:pt x="30" y="11"/>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4" name="Freeform 325"/>
                <p:cNvSpPr>
                  <a:spLocks/>
                </p:cNvSpPr>
                <p:nvPr/>
              </p:nvSpPr>
              <p:spPr bwMode="auto">
                <a:xfrm>
                  <a:off x="4795838" y="2535238"/>
                  <a:ext cx="30163" cy="88900"/>
                </a:xfrm>
                <a:custGeom>
                  <a:avLst/>
                  <a:gdLst>
                    <a:gd name="T0" fmla="*/ 9 w 19"/>
                    <a:gd name="T1" fmla="*/ 15 h 56"/>
                    <a:gd name="T2" fmla="*/ 9 w 19"/>
                    <a:gd name="T3" fmla="*/ 28 h 56"/>
                    <a:gd name="T4" fmla="*/ 9 w 19"/>
                    <a:gd name="T5" fmla="*/ 29 h 56"/>
                    <a:gd name="T6" fmla="*/ 15 w 19"/>
                    <a:gd name="T7" fmla="*/ 41 h 56"/>
                    <a:gd name="T8" fmla="*/ 19 w 19"/>
                    <a:gd name="T9" fmla="*/ 47 h 56"/>
                    <a:gd name="T10" fmla="*/ 19 w 19"/>
                    <a:gd name="T11" fmla="*/ 48 h 56"/>
                    <a:gd name="T12" fmla="*/ 17 w 19"/>
                    <a:gd name="T13" fmla="*/ 50 h 56"/>
                    <a:gd name="T14" fmla="*/ 17 w 19"/>
                    <a:gd name="T15" fmla="*/ 55 h 56"/>
                    <a:gd name="T16" fmla="*/ 19 w 19"/>
                    <a:gd name="T17" fmla="*/ 55 h 56"/>
                    <a:gd name="T18" fmla="*/ 17 w 19"/>
                    <a:gd name="T19" fmla="*/ 56 h 56"/>
                    <a:gd name="T20" fmla="*/ 16 w 19"/>
                    <a:gd name="T21" fmla="*/ 55 h 56"/>
                    <a:gd name="T22" fmla="*/ 11 w 19"/>
                    <a:gd name="T23" fmla="*/ 47 h 56"/>
                    <a:gd name="T24" fmla="*/ 10 w 19"/>
                    <a:gd name="T25" fmla="*/ 45 h 56"/>
                    <a:gd name="T26" fmla="*/ 9 w 19"/>
                    <a:gd name="T27" fmla="*/ 45 h 56"/>
                    <a:gd name="T28" fmla="*/ 7 w 19"/>
                    <a:gd name="T29" fmla="*/ 45 h 56"/>
                    <a:gd name="T30" fmla="*/ 6 w 19"/>
                    <a:gd name="T31" fmla="*/ 45 h 56"/>
                    <a:gd name="T32" fmla="*/ 3 w 19"/>
                    <a:gd name="T33" fmla="*/ 42 h 56"/>
                    <a:gd name="T34" fmla="*/ 3 w 19"/>
                    <a:gd name="T35" fmla="*/ 41 h 56"/>
                    <a:gd name="T36" fmla="*/ 3 w 19"/>
                    <a:gd name="T37" fmla="*/ 40 h 56"/>
                    <a:gd name="T38" fmla="*/ 2 w 19"/>
                    <a:gd name="T39" fmla="*/ 31 h 56"/>
                    <a:gd name="T40" fmla="*/ 3 w 19"/>
                    <a:gd name="T41" fmla="*/ 26 h 56"/>
                    <a:gd name="T42" fmla="*/ 3 w 19"/>
                    <a:gd name="T43" fmla="*/ 14 h 56"/>
                    <a:gd name="T44" fmla="*/ 2 w 19"/>
                    <a:gd name="T45" fmla="*/ 13 h 56"/>
                    <a:gd name="T46" fmla="*/ 0 w 19"/>
                    <a:gd name="T47" fmla="*/ 5 h 56"/>
                    <a:gd name="T48" fmla="*/ 1 w 19"/>
                    <a:gd name="T49" fmla="*/ 4 h 56"/>
                    <a:gd name="T50" fmla="*/ 3 w 19"/>
                    <a:gd name="T51" fmla="*/ 4 h 56"/>
                    <a:gd name="T52" fmla="*/ 7 w 19"/>
                    <a:gd name="T53" fmla="*/ 0 h 56"/>
                    <a:gd name="T54" fmla="*/ 12 w 19"/>
                    <a:gd name="T55" fmla="*/ 0 h 56"/>
                    <a:gd name="T56" fmla="*/ 14 w 19"/>
                    <a:gd name="T57" fmla="*/ 1 h 56"/>
                    <a:gd name="T58" fmla="*/ 15 w 19"/>
                    <a:gd name="T59" fmla="*/ 4 h 56"/>
                    <a:gd name="T60" fmla="*/ 10 w 19"/>
                    <a:gd name="T61" fmla="*/ 12 h 56"/>
                    <a:gd name="T62" fmla="*/ 9 w 19"/>
                    <a:gd name="T63" fmla="*/ 13 h 56"/>
                    <a:gd name="T64" fmla="*/ 9 w 19"/>
                    <a:gd name="T65" fmla="*/ 1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56">
                      <a:moveTo>
                        <a:pt x="9" y="15"/>
                      </a:moveTo>
                      <a:lnTo>
                        <a:pt x="9" y="28"/>
                      </a:lnTo>
                      <a:lnTo>
                        <a:pt x="9" y="29"/>
                      </a:lnTo>
                      <a:lnTo>
                        <a:pt x="15" y="41"/>
                      </a:lnTo>
                      <a:lnTo>
                        <a:pt x="19" y="47"/>
                      </a:lnTo>
                      <a:lnTo>
                        <a:pt x="19" y="48"/>
                      </a:lnTo>
                      <a:lnTo>
                        <a:pt x="17" y="50"/>
                      </a:lnTo>
                      <a:lnTo>
                        <a:pt x="17" y="55"/>
                      </a:lnTo>
                      <a:lnTo>
                        <a:pt x="19" y="55"/>
                      </a:lnTo>
                      <a:lnTo>
                        <a:pt x="17" y="56"/>
                      </a:lnTo>
                      <a:lnTo>
                        <a:pt x="16" y="55"/>
                      </a:lnTo>
                      <a:lnTo>
                        <a:pt x="11" y="47"/>
                      </a:lnTo>
                      <a:lnTo>
                        <a:pt x="10" y="45"/>
                      </a:lnTo>
                      <a:lnTo>
                        <a:pt x="9" y="45"/>
                      </a:lnTo>
                      <a:lnTo>
                        <a:pt x="7" y="45"/>
                      </a:lnTo>
                      <a:lnTo>
                        <a:pt x="6" y="45"/>
                      </a:lnTo>
                      <a:lnTo>
                        <a:pt x="3" y="42"/>
                      </a:lnTo>
                      <a:lnTo>
                        <a:pt x="3" y="41"/>
                      </a:lnTo>
                      <a:lnTo>
                        <a:pt x="3" y="40"/>
                      </a:lnTo>
                      <a:lnTo>
                        <a:pt x="2" y="31"/>
                      </a:lnTo>
                      <a:lnTo>
                        <a:pt x="3" y="26"/>
                      </a:lnTo>
                      <a:lnTo>
                        <a:pt x="3" y="14"/>
                      </a:lnTo>
                      <a:lnTo>
                        <a:pt x="2" y="13"/>
                      </a:lnTo>
                      <a:lnTo>
                        <a:pt x="0" y="5"/>
                      </a:lnTo>
                      <a:lnTo>
                        <a:pt x="1" y="4"/>
                      </a:lnTo>
                      <a:lnTo>
                        <a:pt x="3" y="4"/>
                      </a:lnTo>
                      <a:lnTo>
                        <a:pt x="7" y="0"/>
                      </a:lnTo>
                      <a:lnTo>
                        <a:pt x="12" y="0"/>
                      </a:lnTo>
                      <a:lnTo>
                        <a:pt x="14" y="1"/>
                      </a:lnTo>
                      <a:lnTo>
                        <a:pt x="15" y="4"/>
                      </a:lnTo>
                      <a:lnTo>
                        <a:pt x="10" y="12"/>
                      </a:lnTo>
                      <a:lnTo>
                        <a:pt x="9" y="13"/>
                      </a:lnTo>
                      <a:lnTo>
                        <a:pt x="9" y="15"/>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5" name="Freeform 326"/>
                <p:cNvSpPr>
                  <a:spLocks/>
                </p:cNvSpPr>
                <p:nvPr/>
              </p:nvSpPr>
              <p:spPr bwMode="auto">
                <a:xfrm>
                  <a:off x="6580188" y="4030663"/>
                  <a:ext cx="17463" cy="15875"/>
                </a:xfrm>
                <a:custGeom>
                  <a:avLst/>
                  <a:gdLst>
                    <a:gd name="T0" fmla="*/ 10 w 11"/>
                    <a:gd name="T1" fmla="*/ 1 h 10"/>
                    <a:gd name="T2" fmla="*/ 11 w 11"/>
                    <a:gd name="T3" fmla="*/ 7 h 10"/>
                    <a:gd name="T4" fmla="*/ 8 w 11"/>
                    <a:gd name="T5" fmla="*/ 10 h 10"/>
                    <a:gd name="T6" fmla="*/ 1 w 11"/>
                    <a:gd name="T7" fmla="*/ 7 h 10"/>
                    <a:gd name="T8" fmla="*/ 0 w 11"/>
                    <a:gd name="T9" fmla="*/ 6 h 10"/>
                    <a:gd name="T10" fmla="*/ 1 w 11"/>
                    <a:gd name="T11" fmla="*/ 2 h 10"/>
                    <a:gd name="T12" fmla="*/ 4 w 11"/>
                    <a:gd name="T13" fmla="*/ 0 h 10"/>
                    <a:gd name="T14" fmla="*/ 5 w 11"/>
                    <a:gd name="T15" fmla="*/ 0 h 10"/>
                    <a:gd name="T16" fmla="*/ 6 w 11"/>
                    <a:gd name="T17" fmla="*/ 0 h 10"/>
                    <a:gd name="T18" fmla="*/ 10 w 11"/>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10" y="1"/>
                      </a:moveTo>
                      <a:lnTo>
                        <a:pt x="11" y="7"/>
                      </a:lnTo>
                      <a:lnTo>
                        <a:pt x="8" y="10"/>
                      </a:lnTo>
                      <a:lnTo>
                        <a:pt x="1" y="7"/>
                      </a:lnTo>
                      <a:lnTo>
                        <a:pt x="0" y="6"/>
                      </a:lnTo>
                      <a:lnTo>
                        <a:pt x="1" y="2"/>
                      </a:lnTo>
                      <a:lnTo>
                        <a:pt x="4" y="0"/>
                      </a:lnTo>
                      <a:lnTo>
                        <a:pt x="5" y="0"/>
                      </a:lnTo>
                      <a:lnTo>
                        <a:pt x="6" y="0"/>
                      </a:lnTo>
                      <a:lnTo>
                        <a:pt x="10" y="1"/>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6" name="Freeform 327"/>
                <p:cNvSpPr>
                  <a:spLocks/>
                </p:cNvSpPr>
                <p:nvPr/>
              </p:nvSpPr>
              <p:spPr bwMode="auto">
                <a:xfrm>
                  <a:off x="6548438" y="3995738"/>
                  <a:ext cx="11113" cy="19050"/>
                </a:xfrm>
                <a:custGeom>
                  <a:avLst/>
                  <a:gdLst>
                    <a:gd name="T0" fmla="*/ 5 w 7"/>
                    <a:gd name="T1" fmla="*/ 12 h 12"/>
                    <a:gd name="T2" fmla="*/ 1 w 7"/>
                    <a:gd name="T3" fmla="*/ 10 h 12"/>
                    <a:gd name="T4" fmla="*/ 0 w 7"/>
                    <a:gd name="T5" fmla="*/ 8 h 12"/>
                    <a:gd name="T6" fmla="*/ 1 w 7"/>
                    <a:gd name="T7" fmla="*/ 1 h 12"/>
                    <a:gd name="T8" fmla="*/ 5 w 7"/>
                    <a:gd name="T9" fmla="*/ 0 h 12"/>
                    <a:gd name="T10" fmla="*/ 5 w 7"/>
                    <a:gd name="T11" fmla="*/ 1 h 12"/>
                    <a:gd name="T12" fmla="*/ 7 w 7"/>
                    <a:gd name="T13" fmla="*/ 4 h 12"/>
                    <a:gd name="T14" fmla="*/ 7 w 7"/>
                    <a:gd name="T15" fmla="*/ 9 h 12"/>
                    <a:gd name="T16" fmla="*/ 7 w 7"/>
                    <a:gd name="T17" fmla="*/ 10 h 12"/>
                    <a:gd name="T18" fmla="*/ 5 w 7"/>
                    <a:gd name="T1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2">
                      <a:moveTo>
                        <a:pt x="5" y="12"/>
                      </a:moveTo>
                      <a:lnTo>
                        <a:pt x="1" y="10"/>
                      </a:lnTo>
                      <a:lnTo>
                        <a:pt x="0" y="8"/>
                      </a:lnTo>
                      <a:lnTo>
                        <a:pt x="1" y="1"/>
                      </a:lnTo>
                      <a:lnTo>
                        <a:pt x="5" y="0"/>
                      </a:lnTo>
                      <a:lnTo>
                        <a:pt x="5" y="1"/>
                      </a:lnTo>
                      <a:lnTo>
                        <a:pt x="7" y="4"/>
                      </a:lnTo>
                      <a:lnTo>
                        <a:pt x="7" y="9"/>
                      </a:lnTo>
                      <a:lnTo>
                        <a:pt x="7" y="10"/>
                      </a:lnTo>
                      <a:lnTo>
                        <a:pt x="5" y="12"/>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7" name="Freeform 328"/>
                <p:cNvSpPr>
                  <a:spLocks/>
                </p:cNvSpPr>
                <p:nvPr/>
              </p:nvSpPr>
              <p:spPr bwMode="auto">
                <a:xfrm>
                  <a:off x="6618288" y="4008438"/>
                  <a:ext cx="20638" cy="11113"/>
                </a:xfrm>
                <a:custGeom>
                  <a:avLst/>
                  <a:gdLst>
                    <a:gd name="T0" fmla="*/ 12 w 13"/>
                    <a:gd name="T1" fmla="*/ 2 h 7"/>
                    <a:gd name="T2" fmla="*/ 13 w 13"/>
                    <a:gd name="T3" fmla="*/ 5 h 7"/>
                    <a:gd name="T4" fmla="*/ 13 w 13"/>
                    <a:gd name="T5" fmla="*/ 6 h 7"/>
                    <a:gd name="T6" fmla="*/ 10 w 13"/>
                    <a:gd name="T7" fmla="*/ 7 h 7"/>
                    <a:gd name="T8" fmla="*/ 8 w 13"/>
                    <a:gd name="T9" fmla="*/ 7 h 7"/>
                    <a:gd name="T10" fmla="*/ 6 w 13"/>
                    <a:gd name="T11" fmla="*/ 7 h 7"/>
                    <a:gd name="T12" fmla="*/ 5 w 13"/>
                    <a:gd name="T13" fmla="*/ 6 h 7"/>
                    <a:gd name="T14" fmla="*/ 4 w 13"/>
                    <a:gd name="T15" fmla="*/ 4 h 7"/>
                    <a:gd name="T16" fmla="*/ 3 w 13"/>
                    <a:gd name="T17" fmla="*/ 2 h 7"/>
                    <a:gd name="T18" fmla="*/ 0 w 13"/>
                    <a:gd name="T19" fmla="*/ 1 h 7"/>
                    <a:gd name="T20" fmla="*/ 0 w 13"/>
                    <a:gd name="T21" fmla="*/ 0 h 7"/>
                    <a:gd name="T22" fmla="*/ 6 w 13"/>
                    <a:gd name="T23" fmla="*/ 0 h 7"/>
                    <a:gd name="T24" fmla="*/ 8 w 13"/>
                    <a:gd name="T25" fmla="*/ 1 h 7"/>
                    <a:gd name="T26" fmla="*/ 8 w 13"/>
                    <a:gd name="T27" fmla="*/ 2 h 7"/>
                    <a:gd name="T28" fmla="*/ 12 w 13"/>
                    <a:gd name="T2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7">
                      <a:moveTo>
                        <a:pt x="12" y="2"/>
                      </a:moveTo>
                      <a:lnTo>
                        <a:pt x="13" y="5"/>
                      </a:lnTo>
                      <a:lnTo>
                        <a:pt x="13" y="6"/>
                      </a:lnTo>
                      <a:lnTo>
                        <a:pt x="10" y="7"/>
                      </a:lnTo>
                      <a:lnTo>
                        <a:pt x="8" y="7"/>
                      </a:lnTo>
                      <a:lnTo>
                        <a:pt x="6" y="7"/>
                      </a:lnTo>
                      <a:lnTo>
                        <a:pt x="5" y="6"/>
                      </a:lnTo>
                      <a:lnTo>
                        <a:pt x="4" y="4"/>
                      </a:lnTo>
                      <a:lnTo>
                        <a:pt x="3" y="2"/>
                      </a:lnTo>
                      <a:lnTo>
                        <a:pt x="0" y="1"/>
                      </a:lnTo>
                      <a:lnTo>
                        <a:pt x="0" y="0"/>
                      </a:lnTo>
                      <a:lnTo>
                        <a:pt x="6" y="0"/>
                      </a:lnTo>
                      <a:lnTo>
                        <a:pt x="8" y="1"/>
                      </a:lnTo>
                      <a:lnTo>
                        <a:pt x="8" y="2"/>
                      </a:lnTo>
                      <a:lnTo>
                        <a:pt x="12" y="2"/>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8" name="Freeform 329"/>
                <p:cNvSpPr>
                  <a:spLocks/>
                </p:cNvSpPr>
                <p:nvPr/>
              </p:nvSpPr>
              <p:spPr bwMode="auto">
                <a:xfrm>
                  <a:off x="5842001" y="2797175"/>
                  <a:ext cx="28575" cy="25400"/>
                </a:xfrm>
                <a:custGeom>
                  <a:avLst/>
                  <a:gdLst>
                    <a:gd name="T0" fmla="*/ 18 w 18"/>
                    <a:gd name="T1" fmla="*/ 8 h 16"/>
                    <a:gd name="T2" fmla="*/ 17 w 18"/>
                    <a:gd name="T3" fmla="*/ 12 h 16"/>
                    <a:gd name="T4" fmla="*/ 13 w 18"/>
                    <a:gd name="T5" fmla="*/ 16 h 16"/>
                    <a:gd name="T6" fmla="*/ 11 w 18"/>
                    <a:gd name="T7" fmla="*/ 16 h 16"/>
                    <a:gd name="T8" fmla="*/ 10 w 18"/>
                    <a:gd name="T9" fmla="*/ 13 h 16"/>
                    <a:gd name="T10" fmla="*/ 8 w 18"/>
                    <a:gd name="T11" fmla="*/ 12 h 16"/>
                    <a:gd name="T12" fmla="*/ 4 w 18"/>
                    <a:gd name="T13" fmla="*/ 9 h 16"/>
                    <a:gd name="T14" fmla="*/ 1 w 18"/>
                    <a:gd name="T15" fmla="*/ 7 h 16"/>
                    <a:gd name="T16" fmla="*/ 0 w 18"/>
                    <a:gd name="T17" fmla="*/ 3 h 16"/>
                    <a:gd name="T18" fmla="*/ 0 w 18"/>
                    <a:gd name="T19" fmla="*/ 0 h 16"/>
                    <a:gd name="T20" fmla="*/ 3 w 18"/>
                    <a:gd name="T21" fmla="*/ 0 h 16"/>
                    <a:gd name="T22" fmla="*/ 5 w 18"/>
                    <a:gd name="T23" fmla="*/ 0 h 16"/>
                    <a:gd name="T24" fmla="*/ 8 w 18"/>
                    <a:gd name="T25" fmla="*/ 0 h 16"/>
                    <a:gd name="T26" fmla="*/ 9 w 18"/>
                    <a:gd name="T27" fmla="*/ 0 h 16"/>
                    <a:gd name="T28" fmla="*/ 11 w 18"/>
                    <a:gd name="T29" fmla="*/ 0 h 16"/>
                    <a:gd name="T30" fmla="*/ 11 w 18"/>
                    <a:gd name="T31" fmla="*/ 2 h 16"/>
                    <a:gd name="T32" fmla="*/ 13 w 18"/>
                    <a:gd name="T33" fmla="*/ 3 h 16"/>
                    <a:gd name="T34" fmla="*/ 13 w 18"/>
                    <a:gd name="T35" fmla="*/ 4 h 16"/>
                    <a:gd name="T36" fmla="*/ 14 w 18"/>
                    <a:gd name="T37" fmla="*/ 5 h 16"/>
                    <a:gd name="T38" fmla="*/ 15 w 18"/>
                    <a:gd name="T39" fmla="*/ 7 h 16"/>
                    <a:gd name="T40" fmla="*/ 17 w 18"/>
                    <a:gd name="T41" fmla="*/ 5 h 16"/>
                    <a:gd name="T42" fmla="*/ 18 w 18"/>
                    <a:gd name="T43" fmla="*/ 7 h 16"/>
                    <a:gd name="T44" fmla="*/ 18 w 18"/>
                    <a:gd name="T45"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16">
                      <a:moveTo>
                        <a:pt x="18" y="8"/>
                      </a:moveTo>
                      <a:lnTo>
                        <a:pt x="17" y="12"/>
                      </a:lnTo>
                      <a:lnTo>
                        <a:pt x="13" y="16"/>
                      </a:lnTo>
                      <a:lnTo>
                        <a:pt x="11" y="16"/>
                      </a:lnTo>
                      <a:lnTo>
                        <a:pt x="10" y="13"/>
                      </a:lnTo>
                      <a:lnTo>
                        <a:pt x="8" y="12"/>
                      </a:lnTo>
                      <a:lnTo>
                        <a:pt x="4" y="9"/>
                      </a:lnTo>
                      <a:lnTo>
                        <a:pt x="1" y="7"/>
                      </a:lnTo>
                      <a:lnTo>
                        <a:pt x="0" y="3"/>
                      </a:lnTo>
                      <a:lnTo>
                        <a:pt x="0" y="0"/>
                      </a:lnTo>
                      <a:lnTo>
                        <a:pt x="3" y="0"/>
                      </a:lnTo>
                      <a:lnTo>
                        <a:pt x="5" y="0"/>
                      </a:lnTo>
                      <a:lnTo>
                        <a:pt x="8" y="0"/>
                      </a:lnTo>
                      <a:lnTo>
                        <a:pt x="9" y="0"/>
                      </a:lnTo>
                      <a:lnTo>
                        <a:pt x="11" y="0"/>
                      </a:lnTo>
                      <a:lnTo>
                        <a:pt x="11" y="2"/>
                      </a:lnTo>
                      <a:lnTo>
                        <a:pt x="13" y="3"/>
                      </a:lnTo>
                      <a:lnTo>
                        <a:pt x="13" y="4"/>
                      </a:lnTo>
                      <a:lnTo>
                        <a:pt x="14" y="5"/>
                      </a:lnTo>
                      <a:lnTo>
                        <a:pt x="15" y="7"/>
                      </a:lnTo>
                      <a:lnTo>
                        <a:pt x="17" y="5"/>
                      </a:lnTo>
                      <a:lnTo>
                        <a:pt x="18" y="7"/>
                      </a:lnTo>
                      <a:lnTo>
                        <a:pt x="18" y="8"/>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9" name="Freeform 330"/>
                <p:cNvSpPr>
                  <a:spLocks/>
                </p:cNvSpPr>
                <p:nvPr/>
              </p:nvSpPr>
              <p:spPr bwMode="auto">
                <a:xfrm>
                  <a:off x="5268913" y="2230438"/>
                  <a:ext cx="171450" cy="260350"/>
                </a:xfrm>
                <a:custGeom>
                  <a:avLst/>
                  <a:gdLst>
                    <a:gd name="T0" fmla="*/ 38 w 108"/>
                    <a:gd name="T1" fmla="*/ 5 h 164"/>
                    <a:gd name="T2" fmla="*/ 36 w 108"/>
                    <a:gd name="T3" fmla="*/ 8 h 164"/>
                    <a:gd name="T4" fmla="*/ 32 w 108"/>
                    <a:gd name="T5" fmla="*/ 11 h 164"/>
                    <a:gd name="T6" fmla="*/ 33 w 108"/>
                    <a:gd name="T7" fmla="*/ 18 h 164"/>
                    <a:gd name="T8" fmla="*/ 43 w 108"/>
                    <a:gd name="T9" fmla="*/ 40 h 164"/>
                    <a:gd name="T10" fmla="*/ 48 w 108"/>
                    <a:gd name="T11" fmla="*/ 50 h 164"/>
                    <a:gd name="T12" fmla="*/ 55 w 108"/>
                    <a:gd name="T13" fmla="*/ 50 h 164"/>
                    <a:gd name="T14" fmla="*/ 74 w 108"/>
                    <a:gd name="T15" fmla="*/ 56 h 164"/>
                    <a:gd name="T16" fmla="*/ 78 w 108"/>
                    <a:gd name="T17" fmla="*/ 61 h 164"/>
                    <a:gd name="T18" fmla="*/ 81 w 108"/>
                    <a:gd name="T19" fmla="*/ 65 h 164"/>
                    <a:gd name="T20" fmla="*/ 80 w 108"/>
                    <a:gd name="T21" fmla="*/ 74 h 164"/>
                    <a:gd name="T22" fmla="*/ 81 w 108"/>
                    <a:gd name="T23" fmla="*/ 78 h 164"/>
                    <a:gd name="T24" fmla="*/ 73 w 108"/>
                    <a:gd name="T25" fmla="*/ 89 h 164"/>
                    <a:gd name="T26" fmla="*/ 74 w 108"/>
                    <a:gd name="T27" fmla="*/ 94 h 164"/>
                    <a:gd name="T28" fmla="*/ 79 w 108"/>
                    <a:gd name="T29" fmla="*/ 106 h 164"/>
                    <a:gd name="T30" fmla="*/ 83 w 108"/>
                    <a:gd name="T31" fmla="*/ 115 h 164"/>
                    <a:gd name="T32" fmla="*/ 81 w 108"/>
                    <a:gd name="T33" fmla="*/ 119 h 164"/>
                    <a:gd name="T34" fmla="*/ 87 w 108"/>
                    <a:gd name="T35" fmla="*/ 126 h 164"/>
                    <a:gd name="T36" fmla="*/ 95 w 108"/>
                    <a:gd name="T37" fmla="*/ 139 h 164"/>
                    <a:gd name="T38" fmla="*/ 99 w 108"/>
                    <a:gd name="T39" fmla="*/ 143 h 164"/>
                    <a:gd name="T40" fmla="*/ 101 w 108"/>
                    <a:gd name="T41" fmla="*/ 146 h 164"/>
                    <a:gd name="T42" fmla="*/ 107 w 108"/>
                    <a:gd name="T43" fmla="*/ 158 h 164"/>
                    <a:gd name="T44" fmla="*/ 94 w 108"/>
                    <a:gd name="T45" fmla="*/ 163 h 164"/>
                    <a:gd name="T46" fmla="*/ 88 w 108"/>
                    <a:gd name="T47" fmla="*/ 163 h 164"/>
                    <a:gd name="T48" fmla="*/ 87 w 108"/>
                    <a:gd name="T49" fmla="*/ 158 h 164"/>
                    <a:gd name="T50" fmla="*/ 81 w 108"/>
                    <a:gd name="T51" fmla="*/ 152 h 164"/>
                    <a:gd name="T52" fmla="*/ 74 w 108"/>
                    <a:gd name="T53" fmla="*/ 145 h 164"/>
                    <a:gd name="T54" fmla="*/ 64 w 108"/>
                    <a:gd name="T55" fmla="*/ 144 h 164"/>
                    <a:gd name="T56" fmla="*/ 57 w 108"/>
                    <a:gd name="T57" fmla="*/ 143 h 164"/>
                    <a:gd name="T58" fmla="*/ 51 w 108"/>
                    <a:gd name="T59" fmla="*/ 145 h 164"/>
                    <a:gd name="T60" fmla="*/ 40 w 108"/>
                    <a:gd name="T61" fmla="*/ 144 h 164"/>
                    <a:gd name="T62" fmla="*/ 45 w 108"/>
                    <a:gd name="T63" fmla="*/ 135 h 164"/>
                    <a:gd name="T64" fmla="*/ 47 w 108"/>
                    <a:gd name="T65" fmla="*/ 127 h 164"/>
                    <a:gd name="T66" fmla="*/ 46 w 108"/>
                    <a:gd name="T67" fmla="*/ 119 h 164"/>
                    <a:gd name="T68" fmla="*/ 46 w 108"/>
                    <a:gd name="T69" fmla="*/ 115 h 164"/>
                    <a:gd name="T70" fmla="*/ 43 w 108"/>
                    <a:gd name="T71" fmla="*/ 110 h 164"/>
                    <a:gd name="T72" fmla="*/ 41 w 108"/>
                    <a:gd name="T73" fmla="*/ 108 h 164"/>
                    <a:gd name="T74" fmla="*/ 40 w 108"/>
                    <a:gd name="T75" fmla="*/ 103 h 164"/>
                    <a:gd name="T76" fmla="*/ 43 w 108"/>
                    <a:gd name="T77" fmla="*/ 96 h 164"/>
                    <a:gd name="T78" fmla="*/ 43 w 108"/>
                    <a:gd name="T79" fmla="*/ 83 h 164"/>
                    <a:gd name="T80" fmla="*/ 37 w 108"/>
                    <a:gd name="T81" fmla="*/ 64 h 164"/>
                    <a:gd name="T82" fmla="*/ 31 w 108"/>
                    <a:gd name="T83" fmla="*/ 55 h 164"/>
                    <a:gd name="T84" fmla="*/ 18 w 108"/>
                    <a:gd name="T85" fmla="*/ 50 h 164"/>
                    <a:gd name="T86" fmla="*/ 7 w 108"/>
                    <a:gd name="T87" fmla="*/ 50 h 164"/>
                    <a:gd name="T88" fmla="*/ 3 w 108"/>
                    <a:gd name="T89" fmla="*/ 36 h 164"/>
                    <a:gd name="T90" fmla="*/ 3 w 108"/>
                    <a:gd name="T91" fmla="*/ 24 h 164"/>
                    <a:gd name="T92" fmla="*/ 13 w 108"/>
                    <a:gd name="T93" fmla="*/ 14 h 164"/>
                    <a:gd name="T94" fmla="*/ 23 w 108"/>
                    <a:gd name="T95" fmla="*/ 11 h 164"/>
                    <a:gd name="T96" fmla="*/ 29 w 108"/>
                    <a:gd name="T97" fmla="*/ 5 h 164"/>
                    <a:gd name="T98" fmla="*/ 32 w 108"/>
                    <a:gd name="T99" fmla="*/ 5 h 164"/>
                    <a:gd name="T100" fmla="*/ 34 w 108"/>
                    <a:gd name="T101" fmla="*/ 2 h 164"/>
                    <a:gd name="T102" fmla="*/ 38 w 108"/>
                    <a:gd name="T103" fmla="*/ 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8" h="164">
                      <a:moveTo>
                        <a:pt x="40" y="3"/>
                      </a:moveTo>
                      <a:lnTo>
                        <a:pt x="38" y="4"/>
                      </a:lnTo>
                      <a:lnTo>
                        <a:pt x="38" y="5"/>
                      </a:lnTo>
                      <a:lnTo>
                        <a:pt x="37" y="7"/>
                      </a:lnTo>
                      <a:lnTo>
                        <a:pt x="36" y="7"/>
                      </a:lnTo>
                      <a:lnTo>
                        <a:pt x="36" y="8"/>
                      </a:lnTo>
                      <a:lnTo>
                        <a:pt x="33" y="9"/>
                      </a:lnTo>
                      <a:lnTo>
                        <a:pt x="33" y="11"/>
                      </a:lnTo>
                      <a:lnTo>
                        <a:pt x="32" y="11"/>
                      </a:lnTo>
                      <a:lnTo>
                        <a:pt x="32" y="12"/>
                      </a:lnTo>
                      <a:lnTo>
                        <a:pt x="32" y="13"/>
                      </a:lnTo>
                      <a:lnTo>
                        <a:pt x="33" y="18"/>
                      </a:lnTo>
                      <a:lnTo>
                        <a:pt x="36" y="26"/>
                      </a:lnTo>
                      <a:lnTo>
                        <a:pt x="41" y="35"/>
                      </a:lnTo>
                      <a:lnTo>
                        <a:pt x="43" y="40"/>
                      </a:lnTo>
                      <a:lnTo>
                        <a:pt x="45" y="44"/>
                      </a:lnTo>
                      <a:lnTo>
                        <a:pt x="47" y="47"/>
                      </a:lnTo>
                      <a:lnTo>
                        <a:pt x="48" y="50"/>
                      </a:lnTo>
                      <a:lnTo>
                        <a:pt x="50" y="50"/>
                      </a:lnTo>
                      <a:lnTo>
                        <a:pt x="51" y="50"/>
                      </a:lnTo>
                      <a:lnTo>
                        <a:pt x="55" y="50"/>
                      </a:lnTo>
                      <a:lnTo>
                        <a:pt x="62" y="51"/>
                      </a:lnTo>
                      <a:lnTo>
                        <a:pt x="68" y="54"/>
                      </a:lnTo>
                      <a:lnTo>
                        <a:pt x="74" y="56"/>
                      </a:lnTo>
                      <a:lnTo>
                        <a:pt x="75" y="56"/>
                      </a:lnTo>
                      <a:lnTo>
                        <a:pt x="75" y="59"/>
                      </a:lnTo>
                      <a:lnTo>
                        <a:pt x="78" y="61"/>
                      </a:lnTo>
                      <a:lnTo>
                        <a:pt x="79" y="61"/>
                      </a:lnTo>
                      <a:lnTo>
                        <a:pt x="80" y="63"/>
                      </a:lnTo>
                      <a:lnTo>
                        <a:pt x="81" y="65"/>
                      </a:lnTo>
                      <a:lnTo>
                        <a:pt x="80" y="66"/>
                      </a:lnTo>
                      <a:lnTo>
                        <a:pt x="80" y="68"/>
                      </a:lnTo>
                      <a:lnTo>
                        <a:pt x="80" y="74"/>
                      </a:lnTo>
                      <a:lnTo>
                        <a:pt x="80" y="75"/>
                      </a:lnTo>
                      <a:lnTo>
                        <a:pt x="81" y="77"/>
                      </a:lnTo>
                      <a:lnTo>
                        <a:pt x="81" y="78"/>
                      </a:lnTo>
                      <a:lnTo>
                        <a:pt x="80" y="80"/>
                      </a:lnTo>
                      <a:lnTo>
                        <a:pt x="76" y="87"/>
                      </a:lnTo>
                      <a:lnTo>
                        <a:pt x="73" y="89"/>
                      </a:lnTo>
                      <a:lnTo>
                        <a:pt x="73" y="91"/>
                      </a:lnTo>
                      <a:lnTo>
                        <a:pt x="74" y="92"/>
                      </a:lnTo>
                      <a:lnTo>
                        <a:pt x="74" y="94"/>
                      </a:lnTo>
                      <a:lnTo>
                        <a:pt x="75" y="98"/>
                      </a:lnTo>
                      <a:lnTo>
                        <a:pt x="76" y="101"/>
                      </a:lnTo>
                      <a:lnTo>
                        <a:pt x="79" y="106"/>
                      </a:lnTo>
                      <a:lnTo>
                        <a:pt x="83" y="110"/>
                      </a:lnTo>
                      <a:lnTo>
                        <a:pt x="83" y="111"/>
                      </a:lnTo>
                      <a:lnTo>
                        <a:pt x="83" y="115"/>
                      </a:lnTo>
                      <a:lnTo>
                        <a:pt x="83" y="116"/>
                      </a:lnTo>
                      <a:lnTo>
                        <a:pt x="81" y="117"/>
                      </a:lnTo>
                      <a:lnTo>
                        <a:pt x="81" y="119"/>
                      </a:lnTo>
                      <a:lnTo>
                        <a:pt x="81" y="120"/>
                      </a:lnTo>
                      <a:lnTo>
                        <a:pt x="85" y="125"/>
                      </a:lnTo>
                      <a:lnTo>
                        <a:pt x="87" y="126"/>
                      </a:lnTo>
                      <a:lnTo>
                        <a:pt x="89" y="129"/>
                      </a:lnTo>
                      <a:lnTo>
                        <a:pt x="89" y="131"/>
                      </a:lnTo>
                      <a:lnTo>
                        <a:pt x="95" y="139"/>
                      </a:lnTo>
                      <a:lnTo>
                        <a:pt x="97" y="139"/>
                      </a:lnTo>
                      <a:lnTo>
                        <a:pt x="98" y="140"/>
                      </a:lnTo>
                      <a:lnTo>
                        <a:pt x="99" y="143"/>
                      </a:lnTo>
                      <a:lnTo>
                        <a:pt x="102" y="145"/>
                      </a:lnTo>
                      <a:lnTo>
                        <a:pt x="101" y="145"/>
                      </a:lnTo>
                      <a:lnTo>
                        <a:pt x="101" y="146"/>
                      </a:lnTo>
                      <a:lnTo>
                        <a:pt x="104" y="153"/>
                      </a:lnTo>
                      <a:lnTo>
                        <a:pt x="108" y="158"/>
                      </a:lnTo>
                      <a:lnTo>
                        <a:pt x="107" y="158"/>
                      </a:lnTo>
                      <a:lnTo>
                        <a:pt x="103" y="160"/>
                      </a:lnTo>
                      <a:lnTo>
                        <a:pt x="98" y="162"/>
                      </a:lnTo>
                      <a:lnTo>
                        <a:pt x="94" y="163"/>
                      </a:lnTo>
                      <a:lnTo>
                        <a:pt x="92" y="164"/>
                      </a:lnTo>
                      <a:lnTo>
                        <a:pt x="89" y="163"/>
                      </a:lnTo>
                      <a:lnTo>
                        <a:pt x="88" y="163"/>
                      </a:lnTo>
                      <a:lnTo>
                        <a:pt x="88" y="162"/>
                      </a:lnTo>
                      <a:lnTo>
                        <a:pt x="87" y="159"/>
                      </a:lnTo>
                      <a:lnTo>
                        <a:pt x="87" y="158"/>
                      </a:lnTo>
                      <a:lnTo>
                        <a:pt x="85" y="157"/>
                      </a:lnTo>
                      <a:lnTo>
                        <a:pt x="84" y="154"/>
                      </a:lnTo>
                      <a:lnTo>
                        <a:pt x="81" y="152"/>
                      </a:lnTo>
                      <a:lnTo>
                        <a:pt x="78" y="148"/>
                      </a:lnTo>
                      <a:lnTo>
                        <a:pt x="75" y="146"/>
                      </a:lnTo>
                      <a:lnTo>
                        <a:pt x="74" y="145"/>
                      </a:lnTo>
                      <a:lnTo>
                        <a:pt x="70" y="143"/>
                      </a:lnTo>
                      <a:lnTo>
                        <a:pt x="68" y="144"/>
                      </a:lnTo>
                      <a:lnTo>
                        <a:pt x="64" y="144"/>
                      </a:lnTo>
                      <a:lnTo>
                        <a:pt x="61" y="144"/>
                      </a:lnTo>
                      <a:lnTo>
                        <a:pt x="59" y="143"/>
                      </a:lnTo>
                      <a:lnTo>
                        <a:pt x="57" y="143"/>
                      </a:lnTo>
                      <a:lnTo>
                        <a:pt x="55" y="144"/>
                      </a:lnTo>
                      <a:lnTo>
                        <a:pt x="52" y="144"/>
                      </a:lnTo>
                      <a:lnTo>
                        <a:pt x="51" y="145"/>
                      </a:lnTo>
                      <a:lnTo>
                        <a:pt x="47" y="149"/>
                      </a:lnTo>
                      <a:lnTo>
                        <a:pt x="42" y="150"/>
                      </a:lnTo>
                      <a:lnTo>
                        <a:pt x="40" y="144"/>
                      </a:lnTo>
                      <a:lnTo>
                        <a:pt x="40" y="143"/>
                      </a:lnTo>
                      <a:lnTo>
                        <a:pt x="41" y="143"/>
                      </a:lnTo>
                      <a:lnTo>
                        <a:pt x="45" y="135"/>
                      </a:lnTo>
                      <a:lnTo>
                        <a:pt x="46" y="131"/>
                      </a:lnTo>
                      <a:lnTo>
                        <a:pt x="47" y="130"/>
                      </a:lnTo>
                      <a:lnTo>
                        <a:pt x="47" y="127"/>
                      </a:lnTo>
                      <a:lnTo>
                        <a:pt x="47" y="122"/>
                      </a:lnTo>
                      <a:lnTo>
                        <a:pt x="46" y="120"/>
                      </a:lnTo>
                      <a:lnTo>
                        <a:pt x="46" y="119"/>
                      </a:lnTo>
                      <a:lnTo>
                        <a:pt x="46" y="117"/>
                      </a:lnTo>
                      <a:lnTo>
                        <a:pt x="46" y="116"/>
                      </a:lnTo>
                      <a:lnTo>
                        <a:pt x="46" y="115"/>
                      </a:lnTo>
                      <a:lnTo>
                        <a:pt x="45" y="112"/>
                      </a:lnTo>
                      <a:lnTo>
                        <a:pt x="45" y="111"/>
                      </a:lnTo>
                      <a:lnTo>
                        <a:pt x="43" y="110"/>
                      </a:lnTo>
                      <a:lnTo>
                        <a:pt x="42" y="108"/>
                      </a:lnTo>
                      <a:lnTo>
                        <a:pt x="42" y="110"/>
                      </a:lnTo>
                      <a:lnTo>
                        <a:pt x="41" y="108"/>
                      </a:lnTo>
                      <a:lnTo>
                        <a:pt x="38" y="106"/>
                      </a:lnTo>
                      <a:lnTo>
                        <a:pt x="38" y="105"/>
                      </a:lnTo>
                      <a:lnTo>
                        <a:pt x="40" y="103"/>
                      </a:lnTo>
                      <a:lnTo>
                        <a:pt x="41" y="103"/>
                      </a:lnTo>
                      <a:lnTo>
                        <a:pt x="42" y="99"/>
                      </a:lnTo>
                      <a:lnTo>
                        <a:pt x="43" y="96"/>
                      </a:lnTo>
                      <a:lnTo>
                        <a:pt x="45" y="93"/>
                      </a:lnTo>
                      <a:lnTo>
                        <a:pt x="45" y="88"/>
                      </a:lnTo>
                      <a:lnTo>
                        <a:pt x="43" y="83"/>
                      </a:lnTo>
                      <a:lnTo>
                        <a:pt x="43" y="80"/>
                      </a:lnTo>
                      <a:lnTo>
                        <a:pt x="40" y="71"/>
                      </a:lnTo>
                      <a:lnTo>
                        <a:pt x="37" y="64"/>
                      </a:lnTo>
                      <a:lnTo>
                        <a:pt x="34" y="60"/>
                      </a:lnTo>
                      <a:lnTo>
                        <a:pt x="33" y="59"/>
                      </a:lnTo>
                      <a:lnTo>
                        <a:pt x="31" y="55"/>
                      </a:lnTo>
                      <a:lnTo>
                        <a:pt x="29" y="54"/>
                      </a:lnTo>
                      <a:lnTo>
                        <a:pt x="19" y="50"/>
                      </a:lnTo>
                      <a:lnTo>
                        <a:pt x="18" y="50"/>
                      </a:lnTo>
                      <a:lnTo>
                        <a:pt x="17" y="51"/>
                      </a:lnTo>
                      <a:lnTo>
                        <a:pt x="13" y="51"/>
                      </a:lnTo>
                      <a:lnTo>
                        <a:pt x="7" y="50"/>
                      </a:lnTo>
                      <a:lnTo>
                        <a:pt x="5" y="49"/>
                      </a:lnTo>
                      <a:lnTo>
                        <a:pt x="4" y="42"/>
                      </a:lnTo>
                      <a:lnTo>
                        <a:pt x="3" y="36"/>
                      </a:lnTo>
                      <a:lnTo>
                        <a:pt x="0" y="32"/>
                      </a:lnTo>
                      <a:lnTo>
                        <a:pt x="3" y="27"/>
                      </a:lnTo>
                      <a:lnTo>
                        <a:pt x="3" y="24"/>
                      </a:lnTo>
                      <a:lnTo>
                        <a:pt x="4" y="23"/>
                      </a:lnTo>
                      <a:lnTo>
                        <a:pt x="7" y="19"/>
                      </a:lnTo>
                      <a:lnTo>
                        <a:pt x="13" y="14"/>
                      </a:lnTo>
                      <a:lnTo>
                        <a:pt x="15" y="12"/>
                      </a:lnTo>
                      <a:lnTo>
                        <a:pt x="21" y="11"/>
                      </a:lnTo>
                      <a:lnTo>
                        <a:pt x="23" y="11"/>
                      </a:lnTo>
                      <a:lnTo>
                        <a:pt x="26" y="11"/>
                      </a:lnTo>
                      <a:lnTo>
                        <a:pt x="27" y="9"/>
                      </a:lnTo>
                      <a:lnTo>
                        <a:pt x="29" y="5"/>
                      </a:lnTo>
                      <a:lnTo>
                        <a:pt x="31" y="4"/>
                      </a:lnTo>
                      <a:lnTo>
                        <a:pt x="31" y="5"/>
                      </a:lnTo>
                      <a:lnTo>
                        <a:pt x="32" y="5"/>
                      </a:lnTo>
                      <a:lnTo>
                        <a:pt x="33" y="4"/>
                      </a:lnTo>
                      <a:lnTo>
                        <a:pt x="33" y="3"/>
                      </a:lnTo>
                      <a:lnTo>
                        <a:pt x="34" y="2"/>
                      </a:lnTo>
                      <a:lnTo>
                        <a:pt x="36" y="0"/>
                      </a:lnTo>
                      <a:lnTo>
                        <a:pt x="37" y="0"/>
                      </a:lnTo>
                      <a:lnTo>
                        <a:pt x="38" y="2"/>
                      </a:lnTo>
                      <a:lnTo>
                        <a:pt x="40" y="2"/>
                      </a:lnTo>
                      <a:lnTo>
                        <a:pt x="40" y="3"/>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0" name="Freeform 331"/>
                <p:cNvSpPr>
                  <a:spLocks/>
                </p:cNvSpPr>
                <p:nvPr/>
              </p:nvSpPr>
              <p:spPr bwMode="auto">
                <a:xfrm>
                  <a:off x="5684838" y="2289175"/>
                  <a:ext cx="25400" cy="23813"/>
                </a:xfrm>
                <a:custGeom>
                  <a:avLst/>
                  <a:gdLst>
                    <a:gd name="T0" fmla="*/ 6 w 16"/>
                    <a:gd name="T1" fmla="*/ 15 h 15"/>
                    <a:gd name="T2" fmla="*/ 4 w 16"/>
                    <a:gd name="T3" fmla="*/ 14 h 15"/>
                    <a:gd name="T4" fmla="*/ 1 w 16"/>
                    <a:gd name="T5" fmla="*/ 13 h 15"/>
                    <a:gd name="T6" fmla="*/ 0 w 16"/>
                    <a:gd name="T7" fmla="*/ 10 h 15"/>
                    <a:gd name="T8" fmla="*/ 0 w 16"/>
                    <a:gd name="T9" fmla="*/ 7 h 15"/>
                    <a:gd name="T10" fmla="*/ 1 w 16"/>
                    <a:gd name="T11" fmla="*/ 5 h 15"/>
                    <a:gd name="T12" fmla="*/ 1 w 16"/>
                    <a:gd name="T13" fmla="*/ 3 h 15"/>
                    <a:gd name="T14" fmla="*/ 4 w 16"/>
                    <a:gd name="T15" fmla="*/ 1 h 15"/>
                    <a:gd name="T16" fmla="*/ 5 w 16"/>
                    <a:gd name="T17" fmla="*/ 0 h 15"/>
                    <a:gd name="T18" fmla="*/ 8 w 16"/>
                    <a:gd name="T19" fmla="*/ 0 h 15"/>
                    <a:gd name="T20" fmla="*/ 9 w 16"/>
                    <a:gd name="T21" fmla="*/ 0 h 15"/>
                    <a:gd name="T22" fmla="*/ 10 w 16"/>
                    <a:gd name="T23" fmla="*/ 1 h 15"/>
                    <a:gd name="T24" fmla="*/ 13 w 16"/>
                    <a:gd name="T25" fmla="*/ 3 h 15"/>
                    <a:gd name="T26" fmla="*/ 15 w 16"/>
                    <a:gd name="T27" fmla="*/ 5 h 15"/>
                    <a:gd name="T28" fmla="*/ 15 w 16"/>
                    <a:gd name="T29" fmla="*/ 7 h 15"/>
                    <a:gd name="T30" fmla="*/ 16 w 16"/>
                    <a:gd name="T31" fmla="*/ 8 h 15"/>
                    <a:gd name="T32" fmla="*/ 15 w 16"/>
                    <a:gd name="T33" fmla="*/ 12 h 15"/>
                    <a:gd name="T34" fmla="*/ 14 w 16"/>
                    <a:gd name="T35" fmla="*/ 13 h 15"/>
                    <a:gd name="T36" fmla="*/ 13 w 16"/>
                    <a:gd name="T37" fmla="*/ 14 h 15"/>
                    <a:gd name="T38" fmla="*/ 11 w 16"/>
                    <a:gd name="T39" fmla="*/ 14 h 15"/>
                    <a:gd name="T40" fmla="*/ 9 w 16"/>
                    <a:gd name="T41" fmla="*/ 15 h 15"/>
                    <a:gd name="T42" fmla="*/ 6 w 16"/>
                    <a:gd name="T4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5">
                      <a:moveTo>
                        <a:pt x="6" y="15"/>
                      </a:moveTo>
                      <a:lnTo>
                        <a:pt x="4" y="14"/>
                      </a:lnTo>
                      <a:lnTo>
                        <a:pt x="1" y="13"/>
                      </a:lnTo>
                      <a:lnTo>
                        <a:pt x="0" y="10"/>
                      </a:lnTo>
                      <a:lnTo>
                        <a:pt x="0" y="7"/>
                      </a:lnTo>
                      <a:lnTo>
                        <a:pt x="1" y="5"/>
                      </a:lnTo>
                      <a:lnTo>
                        <a:pt x="1" y="3"/>
                      </a:lnTo>
                      <a:lnTo>
                        <a:pt x="4" y="1"/>
                      </a:lnTo>
                      <a:lnTo>
                        <a:pt x="5" y="0"/>
                      </a:lnTo>
                      <a:lnTo>
                        <a:pt x="8" y="0"/>
                      </a:lnTo>
                      <a:lnTo>
                        <a:pt x="9" y="0"/>
                      </a:lnTo>
                      <a:lnTo>
                        <a:pt x="10" y="1"/>
                      </a:lnTo>
                      <a:lnTo>
                        <a:pt x="13" y="3"/>
                      </a:lnTo>
                      <a:lnTo>
                        <a:pt x="15" y="5"/>
                      </a:lnTo>
                      <a:lnTo>
                        <a:pt x="15" y="7"/>
                      </a:lnTo>
                      <a:lnTo>
                        <a:pt x="16" y="8"/>
                      </a:lnTo>
                      <a:lnTo>
                        <a:pt x="15" y="12"/>
                      </a:lnTo>
                      <a:lnTo>
                        <a:pt x="14" y="13"/>
                      </a:lnTo>
                      <a:lnTo>
                        <a:pt x="13" y="14"/>
                      </a:lnTo>
                      <a:lnTo>
                        <a:pt x="11" y="14"/>
                      </a:lnTo>
                      <a:lnTo>
                        <a:pt x="9" y="15"/>
                      </a:lnTo>
                      <a:lnTo>
                        <a:pt x="6" y="15"/>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1" name="Freeform 332"/>
                <p:cNvSpPr>
                  <a:spLocks/>
                </p:cNvSpPr>
                <p:nvPr/>
              </p:nvSpPr>
              <p:spPr bwMode="auto">
                <a:xfrm>
                  <a:off x="5749926" y="2147888"/>
                  <a:ext cx="4763" cy="6350"/>
                </a:xfrm>
                <a:custGeom>
                  <a:avLst/>
                  <a:gdLst>
                    <a:gd name="T0" fmla="*/ 1 w 3"/>
                    <a:gd name="T1" fmla="*/ 4 h 4"/>
                    <a:gd name="T2" fmla="*/ 0 w 3"/>
                    <a:gd name="T3" fmla="*/ 4 h 4"/>
                    <a:gd name="T4" fmla="*/ 0 w 3"/>
                    <a:gd name="T5" fmla="*/ 3 h 4"/>
                    <a:gd name="T6" fmla="*/ 0 w 3"/>
                    <a:gd name="T7" fmla="*/ 2 h 4"/>
                    <a:gd name="T8" fmla="*/ 1 w 3"/>
                    <a:gd name="T9" fmla="*/ 0 h 4"/>
                    <a:gd name="T10" fmla="*/ 2 w 3"/>
                    <a:gd name="T11" fmla="*/ 2 h 4"/>
                    <a:gd name="T12" fmla="*/ 3 w 3"/>
                    <a:gd name="T13" fmla="*/ 2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lnTo>
                        <a:pt x="0" y="4"/>
                      </a:lnTo>
                      <a:lnTo>
                        <a:pt x="0" y="3"/>
                      </a:lnTo>
                      <a:lnTo>
                        <a:pt x="0" y="2"/>
                      </a:lnTo>
                      <a:lnTo>
                        <a:pt x="1" y="0"/>
                      </a:lnTo>
                      <a:lnTo>
                        <a:pt x="2" y="2"/>
                      </a:lnTo>
                      <a:lnTo>
                        <a:pt x="3" y="2"/>
                      </a:lnTo>
                      <a:lnTo>
                        <a:pt x="1" y="4"/>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2" name="Freeform 333"/>
                <p:cNvSpPr>
                  <a:spLocks/>
                </p:cNvSpPr>
                <p:nvPr/>
              </p:nvSpPr>
              <p:spPr bwMode="auto">
                <a:xfrm>
                  <a:off x="5967413" y="2244725"/>
                  <a:ext cx="14288" cy="6350"/>
                </a:xfrm>
                <a:custGeom>
                  <a:avLst/>
                  <a:gdLst>
                    <a:gd name="T0" fmla="*/ 1 w 9"/>
                    <a:gd name="T1" fmla="*/ 4 h 4"/>
                    <a:gd name="T2" fmla="*/ 0 w 9"/>
                    <a:gd name="T3" fmla="*/ 3 h 4"/>
                    <a:gd name="T4" fmla="*/ 0 w 9"/>
                    <a:gd name="T5" fmla="*/ 2 h 4"/>
                    <a:gd name="T6" fmla="*/ 1 w 9"/>
                    <a:gd name="T7" fmla="*/ 0 h 4"/>
                    <a:gd name="T8" fmla="*/ 2 w 9"/>
                    <a:gd name="T9" fmla="*/ 0 h 4"/>
                    <a:gd name="T10" fmla="*/ 4 w 9"/>
                    <a:gd name="T11" fmla="*/ 0 h 4"/>
                    <a:gd name="T12" fmla="*/ 5 w 9"/>
                    <a:gd name="T13" fmla="*/ 0 h 4"/>
                    <a:gd name="T14" fmla="*/ 6 w 9"/>
                    <a:gd name="T15" fmla="*/ 0 h 4"/>
                    <a:gd name="T16" fmla="*/ 7 w 9"/>
                    <a:gd name="T17" fmla="*/ 2 h 4"/>
                    <a:gd name="T18" fmla="*/ 9 w 9"/>
                    <a:gd name="T19" fmla="*/ 2 h 4"/>
                    <a:gd name="T20" fmla="*/ 9 w 9"/>
                    <a:gd name="T21" fmla="*/ 3 h 4"/>
                    <a:gd name="T22" fmla="*/ 9 w 9"/>
                    <a:gd name="T23" fmla="*/ 4 h 4"/>
                    <a:gd name="T24" fmla="*/ 6 w 9"/>
                    <a:gd name="T25" fmla="*/ 3 h 4"/>
                    <a:gd name="T26" fmla="*/ 5 w 9"/>
                    <a:gd name="T27" fmla="*/ 3 h 4"/>
                    <a:gd name="T28" fmla="*/ 1 w 9"/>
                    <a:gd name="T2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4">
                      <a:moveTo>
                        <a:pt x="1" y="4"/>
                      </a:moveTo>
                      <a:lnTo>
                        <a:pt x="0" y="3"/>
                      </a:lnTo>
                      <a:lnTo>
                        <a:pt x="0" y="2"/>
                      </a:lnTo>
                      <a:lnTo>
                        <a:pt x="1" y="0"/>
                      </a:lnTo>
                      <a:lnTo>
                        <a:pt x="2" y="0"/>
                      </a:lnTo>
                      <a:lnTo>
                        <a:pt x="4" y="0"/>
                      </a:lnTo>
                      <a:lnTo>
                        <a:pt x="5" y="0"/>
                      </a:lnTo>
                      <a:lnTo>
                        <a:pt x="6" y="0"/>
                      </a:lnTo>
                      <a:lnTo>
                        <a:pt x="7" y="2"/>
                      </a:lnTo>
                      <a:lnTo>
                        <a:pt x="9" y="2"/>
                      </a:lnTo>
                      <a:lnTo>
                        <a:pt x="9" y="3"/>
                      </a:lnTo>
                      <a:lnTo>
                        <a:pt x="9" y="4"/>
                      </a:lnTo>
                      <a:lnTo>
                        <a:pt x="6" y="3"/>
                      </a:lnTo>
                      <a:lnTo>
                        <a:pt x="5" y="3"/>
                      </a:lnTo>
                      <a:lnTo>
                        <a:pt x="1" y="4"/>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3" name="Freeform 334"/>
                <p:cNvSpPr>
                  <a:spLocks/>
                </p:cNvSpPr>
                <p:nvPr/>
              </p:nvSpPr>
              <p:spPr bwMode="auto">
                <a:xfrm>
                  <a:off x="7062788" y="2028825"/>
                  <a:ext cx="815975" cy="3717925"/>
                </a:xfrm>
                <a:custGeom>
                  <a:avLst/>
                  <a:gdLst>
                    <a:gd name="T0" fmla="*/ 61 w 514"/>
                    <a:gd name="T1" fmla="*/ 26 h 2342"/>
                    <a:gd name="T2" fmla="*/ 34 w 514"/>
                    <a:gd name="T3" fmla="*/ 37 h 2342"/>
                    <a:gd name="T4" fmla="*/ 45 w 514"/>
                    <a:gd name="T5" fmla="*/ 59 h 2342"/>
                    <a:gd name="T6" fmla="*/ 66 w 514"/>
                    <a:gd name="T7" fmla="*/ 56 h 2342"/>
                    <a:gd name="T8" fmla="*/ 80 w 514"/>
                    <a:gd name="T9" fmla="*/ 46 h 2342"/>
                    <a:gd name="T10" fmla="*/ 83 w 514"/>
                    <a:gd name="T11" fmla="*/ 97 h 2342"/>
                    <a:gd name="T12" fmla="*/ 117 w 514"/>
                    <a:gd name="T13" fmla="*/ 111 h 2342"/>
                    <a:gd name="T14" fmla="*/ 153 w 514"/>
                    <a:gd name="T15" fmla="*/ 151 h 2342"/>
                    <a:gd name="T16" fmla="*/ 150 w 514"/>
                    <a:gd name="T17" fmla="*/ 181 h 2342"/>
                    <a:gd name="T18" fmla="*/ 143 w 514"/>
                    <a:gd name="T19" fmla="*/ 195 h 2342"/>
                    <a:gd name="T20" fmla="*/ 171 w 514"/>
                    <a:gd name="T21" fmla="*/ 216 h 2342"/>
                    <a:gd name="T22" fmla="*/ 200 w 514"/>
                    <a:gd name="T23" fmla="*/ 234 h 2342"/>
                    <a:gd name="T24" fmla="*/ 238 w 514"/>
                    <a:gd name="T25" fmla="*/ 251 h 2342"/>
                    <a:gd name="T26" fmla="*/ 263 w 514"/>
                    <a:gd name="T27" fmla="*/ 291 h 2342"/>
                    <a:gd name="T28" fmla="*/ 283 w 514"/>
                    <a:gd name="T29" fmla="*/ 319 h 2342"/>
                    <a:gd name="T30" fmla="*/ 320 w 514"/>
                    <a:gd name="T31" fmla="*/ 348 h 2342"/>
                    <a:gd name="T32" fmla="*/ 354 w 514"/>
                    <a:gd name="T33" fmla="*/ 370 h 2342"/>
                    <a:gd name="T34" fmla="*/ 376 w 514"/>
                    <a:gd name="T35" fmla="*/ 409 h 2342"/>
                    <a:gd name="T36" fmla="*/ 414 w 514"/>
                    <a:gd name="T37" fmla="*/ 421 h 2342"/>
                    <a:gd name="T38" fmla="*/ 441 w 514"/>
                    <a:gd name="T39" fmla="*/ 431 h 2342"/>
                    <a:gd name="T40" fmla="*/ 475 w 514"/>
                    <a:gd name="T41" fmla="*/ 472 h 2342"/>
                    <a:gd name="T42" fmla="*/ 500 w 514"/>
                    <a:gd name="T43" fmla="*/ 519 h 2342"/>
                    <a:gd name="T44" fmla="*/ 26 w 514"/>
                    <a:gd name="T45" fmla="*/ 1501 h 2342"/>
                    <a:gd name="T46" fmla="*/ 110 w 514"/>
                    <a:gd name="T47" fmla="*/ 1727 h 2342"/>
                    <a:gd name="T48" fmla="*/ 260 w 514"/>
                    <a:gd name="T49" fmla="*/ 1684 h 2342"/>
                    <a:gd name="T50" fmla="*/ 280 w 514"/>
                    <a:gd name="T51" fmla="*/ 1794 h 2342"/>
                    <a:gd name="T52" fmla="*/ 305 w 514"/>
                    <a:gd name="T53" fmla="*/ 1933 h 2342"/>
                    <a:gd name="T54" fmla="*/ 344 w 514"/>
                    <a:gd name="T55" fmla="*/ 2144 h 2342"/>
                    <a:gd name="T56" fmla="*/ 374 w 514"/>
                    <a:gd name="T57" fmla="*/ 2242 h 2342"/>
                    <a:gd name="T58" fmla="*/ 353 w 514"/>
                    <a:gd name="T59" fmla="*/ 2304 h 2342"/>
                    <a:gd name="T60" fmla="*/ 297 w 514"/>
                    <a:gd name="T61" fmla="*/ 2334 h 2342"/>
                    <a:gd name="T62" fmla="*/ 289 w 514"/>
                    <a:gd name="T63" fmla="*/ 2312 h 2342"/>
                    <a:gd name="T64" fmla="*/ 305 w 514"/>
                    <a:gd name="T65" fmla="*/ 2276 h 2342"/>
                    <a:gd name="T66" fmla="*/ 324 w 514"/>
                    <a:gd name="T67" fmla="*/ 2206 h 2342"/>
                    <a:gd name="T68" fmla="*/ 317 w 514"/>
                    <a:gd name="T69" fmla="*/ 2246 h 2342"/>
                    <a:gd name="T70" fmla="*/ 301 w 514"/>
                    <a:gd name="T71" fmla="*/ 2272 h 2342"/>
                    <a:gd name="T72" fmla="*/ 289 w 514"/>
                    <a:gd name="T73" fmla="*/ 2257 h 2342"/>
                    <a:gd name="T74" fmla="*/ 274 w 514"/>
                    <a:gd name="T75" fmla="*/ 2256 h 2342"/>
                    <a:gd name="T76" fmla="*/ 272 w 514"/>
                    <a:gd name="T77" fmla="*/ 2228 h 2342"/>
                    <a:gd name="T78" fmla="*/ 287 w 514"/>
                    <a:gd name="T79" fmla="*/ 2205 h 2342"/>
                    <a:gd name="T80" fmla="*/ 279 w 514"/>
                    <a:gd name="T81" fmla="*/ 2195 h 2342"/>
                    <a:gd name="T82" fmla="*/ 252 w 514"/>
                    <a:gd name="T83" fmla="*/ 2221 h 2342"/>
                    <a:gd name="T84" fmla="*/ 252 w 514"/>
                    <a:gd name="T85" fmla="*/ 2196 h 2342"/>
                    <a:gd name="T86" fmla="*/ 283 w 514"/>
                    <a:gd name="T87" fmla="*/ 2153 h 2342"/>
                    <a:gd name="T88" fmla="*/ 247 w 514"/>
                    <a:gd name="T89" fmla="*/ 2176 h 2342"/>
                    <a:gd name="T90" fmla="*/ 247 w 514"/>
                    <a:gd name="T91" fmla="*/ 2131 h 2342"/>
                    <a:gd name="T92" fmla="*/ 274 w 514"/>
                    <a:gd name="T93" fmla="*/ 2111 h 2342"/>
                    <a:gd name="T94" fmla="*/ 280 w 514"/>
                    <a:gd name="T95" fmla="*/ 2102 h 2342"/>
                    <a:gd name="T96" fmla="*/ 278 w 514"/>
                    <a:gd name="T97" fmla="*/ 2083 h 2342"/>
                    <a:gd name="T98" fmla="*/ 268 w 514"/>
                    <a:gd name="T99" fmla="*/ 2055 h 2342"/>
                    <a:gd name="T100" fmla="*/ 260 w 514"/>
                    <a:gd name="T101" fmla="*/ 2028 h 2342"/>
                    <a:gd name="T102" fmla="*/ 255 w 514"/>
                    <a:gd name="T103" fmla="*/ 2002 h 2342"/>
                    <a:gd name="T104" fmla="*/ 261 w 514"/>
                    <a:gd name="T105" fmla="*/ 1971 h 2342"/>
                    <a:gd name="T106" fmla="*/ 266 w 514"/>
                    <a:gd name="T107" fmla="*/ 1957 h 2342"/>
                    <a:gd name="T108" fmla="*/ 269 w 514"/>
                    <a:gd name="T109" fmla="*/ 1934 h 2342"/>
                    <a:gd name="T110" fmla="*/ 225 w 514"/>
                    <a:gd name="T111" fmla="*/ 1852 h 2342"/>
                    <a:gd name="T112" fmla="*/ 236 w 514"/>
                    <a:gd name="T113" fmla="*/ 1755 h 2342"/>
                    <a:gd name="T114" fmla="*/ 221 w 514"/>
                    <a:gd name="T115" fmla="*/ 1817 h 2342"/>
                    <a:gd name="T116" fmla="*/ 204 w 514"/>
                    <a:gd name="T117" fmla="*/ 1857 h 2342"/>
                    <a:gd name="T118" fmla="*/ 191 w 514"/>
                    <a:gd name="T119" fmla="*/ 1833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4" h="2342">
                      <a:moveTo>
                        <a:pt x="42" y="0"/>
                      </a:moveTo>
                      <a:lnTo>
                        <a:pt x="43" y="2"/>
                      </a:lnTo>
                      <a:lnTo>
                        <a:pt x="44" y="2"/>
                      </a:lnTo>
                      <a:lnTo>
                        <a:pt x="47" y="4"/>
                      </a:lnTo>
                      <a:lnTo>
                        <a:pt x="50" y="9"/>
                      </a:lnTo>
                      <a:lnTo>
                        <a:pt x="49" y="14"/>
                      </a:lnTo>
                      <a:lnTo>
                        <a:pt x="48" y="14"/>
                      </a:lnTo>
                      <a:lnTo>
                        <a:pt x="48" y="16"/>
                      </a:lnTo>
                      <a:lnTo>
                        <a:pt x="48" y="17"/>
                      </a:lnTo>
                      <a:lnTo>
                        <a:pt x="50" y="18"/>
                      </a:lnTo>
                      <a:lnTo>
                        <a:pt x="53" y="17"/>
                      </a:lnTo>
                      <a:lnTo>
                        <a:pt x="53" y="18"/>
                      </a:lnTo>
                      <a:lnTo>
                        <a:pt x="53" y="19"/>
                      </a:lnTo>
                      <a:lnTo>
                        <a:pt x="56" y="21"/>
                      </a:lnTo>
                      <a:lnTo>
                        <a:pt x="57" y="21"/>
                      </a:lnTo>
                      <a:lnTo>
                        <a:pt x="58" y="22"/>
                      </a:lnTo>
                      <a:lnTo>
                        <a:pt x="61" y="26"/>
                      </a:lnTo>
                      <a:lnTo>
                        <a:pt x="62" y="28"/>
                      </a:lnTo>
                      <a:lnTo>
                        <a:pt x="63" y="30"/>
                      </a:lnTo>
                      <a:lnTo>
                        <a:pt x="61" y="32"/>
                      </a:lnTo>
                      <a:lnTo>
                        <a:pt x="61" y="33"/>
                      </a:lnTo>
                      <a:lnTo>
                        <a:pt x="59" y="37"/>
                      </a:lnTo>
                      <a:lnTo>
                        <a:pt x="59" y="38"/>
                      </a:lnTo>
                      <a:lnTo>
                        <a:pt x="58" y="40"/>
                      </a:lnTo>
                      <a:lnTo>
                        <a:pt x="57" y="40"/>
                      </a:lnTo>
                      <a:lnTo>
                        <a:pt x="56" y="40"/>
                      </a:lnTo>
                      <a:lnTo>
                        <a:pt x="52" y="40"/>
                      </a:lnTo>
                      <a:lnTo>
                        <a:pt x="48" y="40"/>
                      </a:lnTo>
                      <a:lnTo>
                        <a:pt x="47" y="40"/>
                      </a:lnTo>
                      <a:lnTo>
                        <a:pt x="43" y="41"/>
                      </a:lnTo>
                      <a:lnTo>
                        <a:pt x="39" y="41"/>
                      </a:lnTo>
                      <a:lnTo>
                        <a:pt x="38" y="40"/>
                      </a:lnTo>
                      <a:lnTo>
                        <a:pt x="35" y="38"/>
                      </a:lnTo>
                      <a:lnTo>
                        <a:pt x="34" y="37"/>
                      </a:lnTo>
                      <a:lnTo>
                        <a:pt x="33" y="38"/>
                      </a:lnTo>
                      <a:lnTo>
                        <a:pt x="29" y="42"/>
                      </a:lnTo>
                      <a:lnTo>
                        <a:pt x="28" y="42"/>
                      </a:lnTo>
                      <a:lnTo>
                        <a:pt x="28" y="47"/>
                      </a:lnTo>
                      <a:lnTo>
                        <a:pt x="25" y="50"/>
                      </a:lnTo>
                      <a:lnTo>
                        <a:pt x="24" y="50"/>
                      </a:lnTo>
                      <a:lnTo>
                        <a:pt x="24" y="51"/>
                      </a:lnTo>
                      <a:lnTo>
                        <a:pt x="23" y="51"/>
                      </a:lnTo>
                      <a:lnTo>
                        <a:pt x="23" y="52"/>
                      </a:lnTo>
                      <a:lnTo>
                        <a:pt x="25" y="54"/>
                      </a:lnTo>
                      <a:lnTo>
                        <a:pt x="28" y="52"/>
                      </a:lnTo>
                      <a:lnTo>
                        <a:pt x="33" y="56"/>
                      </a:lnTo>
                      <a:lnTo>
                        <a:pt x="35" y="59"/>
                      </a:lnTo>
                      <a:lnTo>
                        <a:pt x="42" y="60"/>
                      </a:lnTo>
                      <a:lnTo>
                        <a:pt x="43" y="60"/>
                      </a:lnTo>
                      <a:lnTo>
                        <a:pt x="44" y="59"/>
                      </a:lnTo>
                      <a:lnTo>
                        <a:pt x="45" y="59"/>
                      </a:lnTo>
                      <a:lnTo>
                        <a:pt x="45" y="57"/>
                      </a:lnTo>
                      <a:lnTo>
                        <a:pt x="47" y="56"/>
                      </a:lnTo>
                      <a:lnTo>
                        <a:pt x="48" y="55"/>
                      </a:lnTo>
                      <a:lnTo>
                        <a:pt x="50" y="52"/>
                      </a:lnTo>
                      <a:lnTo>
                        <a:pt x="52" y="52"/>
                      </a:lnTo>
                      <a:lnTo>
                        <a:pt x="54" y="52"/>
                      </a:lnTo>
                      <a:lnTo>
                        <a:pt x="56" y="52"/>
                      </a:lnTo>
                      <a:lnTo>
                        <a:pt x="58" y="51"/>
                      </a:lnTo>
                      <a:lnTo>
                        <a:pt x="59" y="51"/>
                      </a:lnTo>
                      <a:lnTo>
                        <a:pt x="63" y="52"/>
                      </a:lnTo>
                      <a:lnTo>
                        <a:pt x="62" y="52"/>
                      </a:lnTo>
                      <a:lnTo>
                        <a:pt x="62" y="56"/>
                      </a:lnTo>
                      <a:lnTo>
                        <a:pt x="62" y="57"/>
                      </a:lnTo>
                      <a:lnTo>
                        <a:pt x="63" y="57"/>
                      </a:lnTo>
                      <a:lnTo>
                        <a:pt x="64" y="57"/>
                      </a:lnTo>
                      <a:lnTo>
                        <a:pt x="64" y="56"/>
                      </a:lnTo>
                      <a:lnTo>
                        <a:pt x="66" y="56"/>
                      </a:lnTo>
                      <a:lnTo>
                        <a:pt x="66" y="55"/>
                      </a:lnTo>
                      <a:lnTo>
                        <a:pt x="67" y="54"/>
                      </a:lnTo>
                      <a:lnTo>
                        <a:pt x="66" y="47"/>
                      </a:lnTo>
                      <a:lnTo>
                        <a:pt x="66" y="46"/>
                      </a:lnTo>
                      <a:lnTo>
                        <a:pt x="67" y="46"/>
                      </a:lnTo>
                      <a:lnTo>
                        <a:pt x="73" y="46"/>
                      </a:lnTo>
                      <a:lnTo>
                        <a:pt x="73" y="47"/>
                      </a:lnTo>
                      <a:lnTo>
                        <a:pt x="72" y="47"/>
                      </a:lnTo>
                      <a:lnTo>
                        <a:pt x="72" y="50"/>
                      </a:lnTo>
                      <a:lnTo>
                        <a:pt x="72" y="51"/>
                      </a:lnTo>
                      <a:lnTo>
                        <a:pt x="73" y="51"/>
                      </a:lnTo>
                      <a:lnTo>
                        <a:pt x="75" y="51"/>
                      </a:lnTo>
                      <a:lnTo>
                        <a:pt x="75" y="50"/>
                      </a:lnTo>
                      <a:lnTo>
                        <a:pt x="76" y="49"/>
                      </a:lnTo>
                      <a:lnTo>
                        <a:pt x="77" y="46"/>
                      </a:lnTo>
                      <a:lnTo>
                        <a:pt x="78" y="45"/>
                      </a:lnTo>
                      <a:lnTo>
                        <a:pt x="80" y="46"/>
                      </a:lnTo>
                      <a:lnTo>
                        <a:pt x="82" y="50"/>
                      </a:lnTo>
                      <a:lnTo>
                        <a:pt x="85" y="59"/>
                      </a:lnTo>
                      <a:lnTo>
                        <a:pt x="86" y="68"/>
                      </a:lnTo>
                      <a:lnTo>
                        <a:pt x="86" y="69"/>
                      </a:lnTo>
                      <a:lnTo>
                        <a:pt x="86" y="70"/>
                      </a:lnTo>
                      <a:lnTo>
                        <a:pt x="85" y="73"/>
                      </a:lnTo>
                      <a:lnTo>
                        <a:pt x="83" y="73"/>
                      </a:lnTo>
                      <a:lnTo>
                        <a:pt x="82" y="74"/>
                      </a:lnTo>
                      <a:lnTo>
                        <a:pt x="76" y="79"/>
                      </a:lnTo>
                      <a:lnTo>
                        <a:pt x="75" y="82"/>
                      </a:lnTo>
                      <a:lnTo>
                        <a:pt x="75" y="87"/>
                      </a:lnTo>
                      <a:lnTo>
                        <a:pt x="76" y="89"/>
                      </a:lnTo>
                      <a:lnTo>
                        <a:pt x="76" y="90"/>
                      </a:lnTo>
                      <a:lnTo>
                        <a:pt x="77" y="90"/>
                      </a:lnTo>
                      <a:lnTo>
                        <a:pt x="80" y="90"/>
                      </a:lnTo>
                      <a:lnTo>
                        <a:pt x="82" y="93"/>
                      </a:lnTo>
                      <a:lnTo>
                        <a:pt x="83" y="97"/>
                      </a:lnTo>
                      <a:lnTo>
                        <a:pt x="85" y="99"/>
                      </a:lnTo>
                      <a:lnTo>
                        <a:pt x="83" y="99"/>
                      </a:lnTo>
                      <a:lnTo>
                        <a:pt x="82" y="101"/>
                      </a:lnTo>
                      <a:lnTo>
                        <a:pt x="83" y="103"/>
                      </a:lnTo>
                      <a:lnTo>
                        <a:pt x="83" y="104"/>
                      </a:lnTo>
                      <a:lnTo>
                        <a:pt x="86" y="104"/>
                      </a:lnTo>
                      <a:lnTo>
                        <a:pt x="90" y="104"/>
                      </a:lnTo>
                      <a:lnTo>
                        <a:pt x="94" y="103"/>
                      </a:lnTo>
                      <a:lnTo>
                        <a:pt x="95" y="103"/>
                      </a:lnTo>
                      <a:lnTo>
                        <a:pt x="97" y="102"/>
                      </a:lnTo>
                      <a:lnTo>
                        <a:pt x="100" y="101"/>
                      </a:lnTo>
                      <a:lnTo>
                        <a:pt x="100" y="99"/>
                      </a:lnTo>
                      <a:lnTo>
                        <a:pt x="103" y="101"/>
                      </a:lnTo>
                      <a:lnTo>
                        <a:pt x="106" y="102"/>
                      </a:lnTo>
                      <a:lnTo>
                        <a:pt x="108" y="103"/>
                      </a:lnTo>
                      <a:lnTo>
                        <a:pt x="115" y="110"/>
                      </a:lnTo>
                      <a:lnTo>
                        <a:pt x="117" y="111"/>
                      </a:lnTo>
                      <a:lnTo>
                        <a:pt x="119" y="112"/>
                      </a:lnTo>
                      <a:lnTo>
                        <a:pt x="122" y="113"/>
                      </a:lnTo>
                      <a:lnTo>
                        <a:pt x="123" y="113"/>
                      </a:lnTo>
                      <a:lnTo>
                        <a:pt x="127" y="113"/>
                      </a:lnTo>
                      <a:lnTo>
                        <a:pt x="128" y="113"/>
                      </a:lnTo>
                      <a:lnTo>
                        <a:pt x="132" y="116"/>
                      </a:lnTo>
                      <a:lnTo>
                        <a:pt x="134" y="120"/>
                      </a:lnTo>
                      <a:lnTo>
                        <a:pt x="134" y="121"/>
                      </a:lnTo>
                      <a:lnTo>
                        <a:pt x="142" y="130"/>
                      </a:lnTo>
                      <a:lnTo>
                        <a:pt x="143" y="130"/>
                      </a:lnTo>
                      <a:lnTo>
                        <a:pt x="148" y="134"/>
                      </a:lnTo>
                      <a:lnTo>
                        <a:pt x="152" y="139"/>
                      </a:lnTo>
                      <a:lnTo>
                        <a:pt x="157" y="146"/>
                      </a:lnTo>
                      <a:lnTo>
                        <a:pt x="158" y="149"/>
                      </a:lnTo>
                      <a:lnTo>
                        <a:pt x="157" y="153"/>
                      </a:lnTo>
                      <a:lnTo>
                        <a:pt x="155" y="151"/>
                      </a:lnTo>
                      <a:lnTo>
                        <a:pt x="153" y="151"/>
                      </a:lnTo>
                      <a:lnTo>
                        <a:pt x="146" y="154"/>
                      </a:lnTo>
                      <a:lnTo>
                        <a:pt x="144" y="155"/>
                      </a:lnTo>
                      <a:lnTo>
                        <a:pt x="139" y="155"/>
                      </a:lnTo>
                      <a:lnTo>
                        <a:pt x="139" y="157"/>
                      </a:lnTo>
                      <a:lnTo>
                        <a:pt x="137" y="160"/>
                      </a:lnTo>
                      <a:lnTo>
                        <a:pt x="136" y="164"/>
                      </a:lnTo>
                      <a:lnTo>
                        <a:pt x="137" y="167"/>
                      </a:lnTo>
                      <a:lnTo>
                        <a:pt x="138" y="167"/>
                      </a:lnTo>
                      <a:lnTo>
                        <a:pt x="139" y="167"/>
                      </a:lnTo>
                      <a:lnTo>
                        <a:pt x="141" y="171"/>
                      </a:lnTo>
                      <a:lnTo>
                        <a:pt x="142" y="173"/>
                      </a:lnTo>
                      <a:lnTo>
                        <a:pt x="143" y="173"/>
                      </a:lnTo>
                      <a:lnTo>
                        <a:pt x="144" y="174"/>
                      </a:lnTo>
                      <a:lnTo>
                        <a:pt x="147" y="177"/>
                      </a:lnTo>
                      <a:lnTo>
                        <a:pt x="146" y="178"/>
                      </a:lnTo>
                      <a:lnTo>
                        <a:pt x="147" y="179"/>
                      </a:lnTo>
                      <a:lnTo>
                        <a:pt x="150" y="181"/>
                      </a:lnTo>
                      <a:lnTo>
                        <a:pt x="152" y="183"/>
                      </a:lnTo>
                      <a:lnTo>
                        <a:pt x="153" y="186"/>
                      </a:lnTo>
                      <a:lnTo>
                        <a:pt x="156" y="187"/>
                      </a:lnTo>
                      <a:lnTo>
                        <a:pt x="157" y="187"/>
                      </a:lnTo>
                      <a:lnTo>
                        <a:pt x="158" y="188"/>
                      </a:lnTo>
                      <a:lnTo>
                        <a:pt x="158" y="190"/>
                      </a:lnTo>
                      <a:lnTo>
                        <a:pt x="157" y="190"/>
                      </a:lnTo>
                      <a:lnTo>
                        <a:pt x="155" y="190"/>
                      </a:lnTo>
                      <a:lnTo>
                        <a:pt x="153" y="191"/>
                      </a:lnTo>
                      <a:lnTo>
                        <a:pt x="153" y="192"/>
                      </a:lnTo>
                      <a:lnTo>
                        <a:pt x="153" y="193"/>
                      </a:lnTo>
                      <a:lnTo>
                        <a:pt x="151" y="193"/>
                      </a:lnTo>
                      <a:lnTo>
                        <a:pt x="150" y="192"/>
                      </a:lnTo>
                      <a:lnTo>
                        <a:pt x="144" y="191"/>
                      </a:lnTo>
                      <a:lnTo>
                        <a:pt x="143" y="191"/>
                      </a:lnTo>
                      <a:lnTo>
                        <a:pt x="143" y="192"/>
                      </a:lnTo>
                      <a:lnTo>
                        <a:pt x="143" y="195"/>
                      </a:lnTo>
                      <a:lnTo>
                        <a:pt x="143" y="196"/>
                      </a:lnTo>
                      <a:lnTo>
                        <a:pt x="146" y="196"/>
                      </a:lnTo>
                      <a:lnTo>
                        <a:pt x="147" y="197"/>
                      </a:lnTo>
                      <a:lnTo>
                        <a:pt x="152" y="201"/>
                      </a:lnTo>
                      <a:lnTo>
                        <a:pt x="155" y="202"/>
                      </a:lnTo>
                      <a:lnTo>
                        <a:pt x="156" y="204"/>
                      </a:lnTo>
                      <a:lnTo>
                        <a:pt x="160" y="207"/>
                      </a:lnTo>
                      <a:lnTo>
                        <a:pt x="162" y="211"/>
                      </a:lnTo>
                      <a:lnTo>
                        <a:pt x="164" y="214"/>
                      </a:lnTo>
                      <a:lnTo>
                        <a:pt x="164" y="218"/>
                      </a:lnTo>
                      <a:lnTo>
                        <a:pt x="166" y="218"/>
                      </a:lnTo>
                      <a:lnTo>
                        <a:pt x="167" y="216"/>
                      </a:lnTo>
                      <a:lnTo>
                        <a:pt x="169" y="215"/>
                      </a:lnTo>
                      <a:lnTo>
                        <a:pt x="170" y="214"/>
                      </a:lnTo>
                      <a:lnTo>
                        <a:pt x="172" y="214"/>
                      </a:lnTo>
                      <a:lnTo>
                        <a:pt x="172" y="215"/>
                      </a:lnTo>
                      <a:lnTo>
                        <a:pt x="171" y="216"/>
                      </a:lnTo>
                      <a:lnTo>
                        <a:pt x="172" y="218"/>
                      </a:lnTo>
                      <a:lnTo>
                        <a:pt x="176" y="216"/>
                      </a:lnTo>
                      <a:lnTo>
                        <a:pt x="179" y="218"/>
                      </a:lnTo>
                      <a:lnTo>
                        <a:pt x="181" y="219"/>
                      </a:lnTo>
                      <a:lnTo>
                        <a:pt x="183" y="219"/>
                      </a:lnTo>
                      <a:lnTo>
                        <a:pt x="184" y="220"/>
                      </a:lnTo>
                      <a:lnTo>
                        <a:pt x="186" y="219"/>
                      </a:lnTo>
                      <a:lnTo>
                        <a:pt x="188" y="219"/>
                      </a:lnTo>
                      <a:lnTo>
                        <a:pt x="189" y="218"/>
                      </a:lnTo>
                      <a:lnTo>
                        <a:pt x="190" y="219"/>
                      </a:lnTo>
                      <a:lnTo>
                        <a:pt x="193" y="221"/>
                      </a:lnTo>
                      <a:lnTo>
                        <a:pt x="195" y="221"/>
                      </a:lnTo>
                      <a:lnTo>
                        <a:pt x="202" y="226"/>
                      </a:lnTo>
                      <a:lnTo>
                        <a:pt x="204" y="229"/>
                      </a:lnTo>
                      <a:lnTo>
                        <a:pt x="203" y="232"/>
                      </a:lnTo>
                      <a:lnTo>
                        <a:pt x="200" y="233"/>
                      </a:lnTo>
                      <a:lnTo>
                        <a:pt x="200" y="234"/>
                      </a:lnTo>
                      <a:lnTo>
                        <a:pt x="203" y="235"/>
                      </a:lnTo>
                      <a:lnTo>
                        <a:pt x="204" y="237"/>
                      </a:lnTo>
                      <a:lnTo>
                        <a:pt x="207" y="238"/>
                      </a:lnTo>
                      <a:lnTo>
                        <a:pt x="209" y="240"/>
                      </a:lnTo>
                      <a:lnTo>
                        <a:pt x="211" y="240"/>
                      </a:lnTo>
                      <a:lnTo>
                        <a:pt x="223" y="239"/>
                      </a:lnTo>
                      <a:lnTo>
                        <a:pt x="223" y="242"/>
                      </a:lnTo>
                      <a:lnTo>
                        <a:pt x="225" y="243"/>
                      </a:lnTo>
                      <a:lnTo>
                        <a:pt x="227" y="243"/>
                      </a:lnTo>
                      <a:lnTo>
                        <a:pt x="228" y="243"/>
                      </a:lnTo>
                      <a:lnTo>
                        <a:pt x="231" y="244"/>
                      </a:lnTo>
                      <a:lnTo>
                        <a:pt x="231" y="246"/>
                      </a:lnTo>
                      <a:lnTo>
                        <a:pt x="233" y="248"/>
                      </a:lnTo>
                      <a:lnTo>
                        <a:pt x="235" y="248"/>
                      </a:lnTo>
                      <a:lnTo>
                        <a:pt x="236" y="248"/>
                      </a:lnTo>
                      <a:lnTo>
                        <a:pt x="238" y="248"/>
                      </a:lnTo>
                      <a:lnTo>
                        <a:pt x="238" y="251"/>
                      </a:lnTo>
                      <a:lnTo>
                        <a:pt x="238" y="252"/>
                      </a:lnTo>
                      <a:lnTo>
                        <a:pt x="240" y="253"/>
                      </a:lnTo>
                      <a:lnTo>
                        <a:pt x="242" y="254"/>
                      </a:lnTo>
                      <a:lnTo>
                        <a:pt x="247" y="258"/>
                      </a:lnTo>
                      <a:lnTo>
                        <a:pt x="250" y="263"/>
                      </a:lnTo>
                      <a:lnTo>
                        <a:pt x="251" y="270"/>
                      </a:lnTo>
                      <a:lnTo>
                        <a:pt x="252" y="271"/>
                      </a:lnTo>
                      <a:lnTo>
                        <a:pt x="255" y="272"/>
                      </a:lnTo>
                      <a:lnTo>
                        <a:pt x="256" y="276"/>
                      </a:lnTo>
                      <a:lnTo>
                        <a:pt x="259" y="277"/>
                      </a:lnTo>
                      <a:lnTo>
                        <a:pt x="261" y="276"/>
                      </a:lnTo>
                      <a:lnTo>
                        <a:pt x="263" y="276"/>
                      </a:lnTo>
                      <a:lnTo>
                        <a:pt x="264" y="279"/>
                      </a:lnTo>
                      <a:lnTo>
                        <a:pt x="265" y="280"/>
                      </a:lnTo>
                      <a:lnTo>
                        <a:pt x="265" y="289"/>
                      </a:lnTo>
                      <a:lnTo>
                        <a:pt x="265" y="290"/>
                      </a:lnTo>
                      <a:lnTo>
                        <a:pt x="263" y="291"/>
                      </a:lnTo>
                      <a:lnTo>
                        <a:pt x="263" y="293"/>
                      </a:lnTo>
                      <a:lnTo>
                        <a:pt x="263" y="294"/>
                      </a:lnTo>
                      <a:lnTo>
                        <a:pt x="264" y="295"/>
                      </a:lnTo>
                      <a:lnTo>
                        <a:pt x="266" y="296"/>
                      </a:lnTo>
                      <a:lnTo>
                        <a:pt x="272" y="296"/>
                      </a:lnTo>
                      <a:lnTo>
                        <a:pt x="273" y="295"/>
                      </a:lnTo>
                      <a:lnTo>
                        <a:pt x="275" y="296"/>
                      </a:lnTo>
                      <a:lnTo>
                        <a:pt x="277" y="298"/>
                      </a:lnTo>
                      <a:lnTo>
                        <a:pt x="278" y="299"/>
                      </a:lnTo>
                      <a:lnTo>
                        <a:pt x="279" y="300"/>
                      </a:lnTo>
                      <a:lnTo>
                        <a:pt x="278" y="300"/>
                      </a:lnTo>
                      <a:lnTo>
                        <a:pt x="278" y="301"/>
                      </a:lnTo>
                      <a:lnTo>
                        <a:pt x="282" y="305"/>
                      </a:lnTo>
                      <a:lnTo>
                        <a:pt x="284" y="309"/>
                      </a:lnTo>
                      <a:lnTo>
                        <a:pt x="286" y="313"/>
                      </a:lnTo>
                      <a:lnTo>
                        <a:pt x="284" y="315"/>
                      </a:lnTo>
                      <a:lnTo>
                        <a:pt x="283" y="319"/>
                      </a:lnTo>
                      <a:lnTo>
                        <a:pt x="286" y="323"/>
                      </a:lnTo>
                      <a:lnTo>
                        <a:pt x="287" y="323"/>
                      </a:lnTo>
                      <a:lnTo>
                        <a:pt x="289" y="326"/>
                      </a:lnTo>
                      <a:lnTo>
                        <a:pt x="292" y="327"/>
                      </a:lnTo>
                      <a:lnTo>
                        <a:pt x="294" y="331"/>
                      </a:lnTo>
                      <a:lnTo>
                        <a:pt x="296" y="332"/>
                      </a:lnTo>
                      <a:lnTo>
                        <a:pt x="297" y="332"/>
                      </a:lnTo>
                      <a:lnTo>
                        <a:pt x="303" y="332"/>
                      </a:lnTo>
                      <a:lnTo>
                        <a:pt x="303" y="333"/>
                      </a:lnTo>
                      <a:lnTo>
                        <a:pt x="302" y="334"/>
                      </a:lnTo>
                      <a:lnTo>
                        <a:pt x="302" y="337"/>
                      </a:lnTo>
                      <a:lnTo>
                        <a:pt x="302" y="340"/>
                      </a:lnTo>
                      <a:lnTo>
                        <a:pt x="308" y="345"/>
                      </a:lnTo>
                      <a:lnTo>
                        <a:pt x="310" y="345"/>
                      </a:lnTo>
                      <a:lnTo>
                        <a:pt x="313" y="345"/>
                      </a:lnTo>
                      <a:lnTo>
                        <a:pt x="315" y="343"/>
                      </a:lnTo>
                      <a:lnTo>
                        <a:pt x="320" y="348"/>
                      </a:lnTo>
                      <a:lnTo>
                        <a:pt x="321" y="348"/>
                      </a:lnTo>
                      <a:lnTo>
                        <a:pt x="325" y="350"/>
                      </a:lnTo>
                      <a:lnTo>
                        <a:pt x="330" y="352"/>
                      </a:lnTo>
                      <a:lnTo>
                        <a:pt x="331" y="355"/>
                      </a:lnTo>
                      <a:lnTo>
                        <a:pt x="333" y="356"/>
                      </a:lnTo>
                      <a:lnTo>
                        <a:pt x="335" y="357"/>
                      </a:lnTo>
                      <a:lnTo>
                        <a:pt x="336" y="359"/>
                      </a:lnTo>
                      <a:lnTo>
                        <a:pt x="338" y="359"/>
                      </a:lnTo>
                      <a:lnTo>
                        <a:pt x="341" y="362"/>
                      </a:lnTo>
                      <a:lnTo>
                        <a:pt x="343" y="365"/>
                      </a:lnTo>
                      <a:lnTo>
                        <a:pt x="343" y="366"/>
                      </a:lnTo>
                      <a:lnTo>
                        <a:pt x="346" y="369"/>
                      </a:lnTo>
                      <a:lnTo>
                        <a:pt x="348" y="370"/>
                      </a:lnTo>
                      <a:lnTo>
                        <a:pt x="349" y="371"/>
                      </a:lnTo>
                      <a:lnTo>
                        <a:pt x="352" y="371"/>
                      </a:lnTo>
                      <a:lnTo>
                        <a:pt x="353" y="370"/>
                      </a:lnTo>
                      <a:lnTo>
                        <a:pt x="354" y="370"/>
                      </a:lnTo>
                      <a:lnTo>
                        <a:pt x="354" y="374"/>
                      </a:lnTo>
                      <a:lnTo>
                        <a:pt x="354" y="376"/>
                      </a:lnTo>
                      <a:lnTo>
                        <a:pt x="357" y="384"/>
                      </a:lnTo>
                      <a:lnTo>
                        <a:pt x="358" y="385"/>
                      </a:lnTo>
                      <a:lnTo>
                        <a:pt x="360" y="387"/>
                      </a:lnTo>
                      <a:lnTo>
                        <a:pt x="362" y="388"/>
                      </a:lnTo>
                      <a:lnTo>
                        <a:pt x="362" y="390"/>
                      </a:lnTo>
                      <a:lnTo>
                        <a:pt x="360" y="390"/>
                      </a:lnTo>
                      <a:lnTo>
                        <a:pt x="362" y="393"/>
                      </a:lnTo>
                      <a:lnTo>
                        <a:pt x="363" y="394"/>
                      </a:lnTo>
                      <a:lnTo>
                        <a:pt x="364" y="397"/>
                      </a:lnTo>
                      <a:lnTo>
                        <a:pt x="368" y="399"/>
                      </a:lnTo>
                      <a:lnTo>
                        <a:pt x="368" y="401"/>
                      </a:lnTo>
                      <a:lnTo>
                        <a:pt x="368" y="403"/>
                      </a:lnTo>
                      <a:lnTo>
                        <a:pt x="369" y="403"/>
                      </a:lnTo>
                      <a:lnTo>
                        <a:pt x="374" y="408"/>
                      </a:lnTo>
                      <a:lnTo>
                        <a:pt x="376" y="409"/>
                      </a:lnTo>
                      <a:lnTo>
                        <a:pt x="376" y="411"/>
                      </a:lnTo>
                      <a:lnTo>
                        <a:pt x="376" y="412"/>
                      </a:lnTo>
                      <a:lnTo>
                        <a:pt x="378" y="412"/>
                      </a:lnTo>
                      <a:lnTo>
                        <a:pt x="380" y="412"/>
                      </a:lnTo>
                      <a:lnTo>
                        <a:pt x="381" y="412"/>
                      </a:lnTo>
                      <a:lnTo>
                        <a:pt x="383" y="413"/>
                      </a:lnTo>
                      <a:lnTo>
                        <a:pt x="385" y="416"/>
                      </a:lnTo>
                      <a:lnTo>
                        <a:pt x="387" y="417"/>
                      </a:lnTo>
                      <a:lnTo>
                        <a:pt x="390" y="418"/>
                      </a:lnTo>
                      <a:lnTo>
                        <a:pt x="391" y="418"/>
                      </a:lnTo>
                      <a:lnTo>
                        <a:pt x="396" y="417"/>
                      </a:lnTo>
                      <a:lnTo>
                        <a:pt x="399" y="417"/>
                      </a:lnTo>
                      <a:lnTo>
                        <a:pt x="404" y="418"/>
                      </a:lnTo>
                      <a:lnTo>
                        <a:pt x="405" y="418"/>
                      </a:lnTo>
                      <a:lnTo>
                        <a:pt x="409" y="421"/>
                      </a:lnTo>
                      <a:lnTo>
                        <a:pt x="411" y="421"/>
                      </a:lnTo>
                      <a:lnTo>
                        <a:pt x="414" y="421"/>
                      </a:lnTo>
                      <a:lnTo>
                        <a:pt x="416" y="422"/>
                      </a:lnTo>
                      <a:lnTo>
                        <a:pt x="418" y="421"/>
                      </a:lnTo>
                      <a:lnTo>
                        <a:pt x="427" y="418"/>
                      </a:lnTo>
                      <a:lnTo>
                        <a:pt x="428" y="420"/>
                      </a:lnTo>
                      <a:lnTo>
                        <a:pt x="429" y="421"/>
                      </a:lnTo>
                      <a:lnTo>
                        <a:pt x="432" y="422"/>
                      </a:lnTo>
                      <a:lnTo>
                        <a:pt x="433" y="421"/>
                      </a:lnTo>
                      <a:lnTo>
                        <a:pt x="433" y="422"/>
                      </a:lnTo>
                      <a:lnTo>
                        <a:pt x="437" y="423"/>
                      </a:lnTo>
                      <a:lnTo>
                        <a:pt x="438" y="425"/>
                      </a:lnTo>
                      <a:lnTo>
                        <a:pt x="439" y="425"/>
                      </a:lnTo>
                      <a:lnTo>
                        <a:pt x="441" y="423"/>
                      </a:lnTo>
                      <a:lnTo>
                        <a:pt x="442" y="425"/>
                      </a:lnTo>
                      <a:lnTo>
                        <a:pt x="443" y="427"/>
                      </a:lnTo>
                      <a:lnTo>
                        <a:pt x="442" y="428"/>
                      </a:lnTo>
                      <a:lnTo>
                        <a:pt x="441" y="430"/>
                      </a:lnTo>
                      <a:lnTo>
                        <a:pt x="441" y="431"/>
                      </a:lnTo>
                      <a:lnTo>
                        <a:pt x="442" y="432"/>
                      </a:lnTo>
                      <a:lnTo>
                        <a:pt x="446" y="435"/>
                      </a:lnTo>
                      <a:lnTo>
                        <a:pt x="448" y="435"/>
                      </a:lnTo>
                      <a:lnTo>
                        <a:pt x="448" y="434"/>
                      </a:lnTo>
                      <a:lnTo>
                        <a:pt x="451" y="435"/>
                      </a:lnTo>
                      <a:lnTo>
                        <a:pt x="452" y="435"/>
                      </a:lnTo>
                      <a:lnTo>
                        <a:pt x="453" y="437"/>
                      </a:lnTo>
                      <a:lnTo>
                        <a:pt x="454" y="439"/>
                      </a:lnTo>
                      <a:lnTo>
                        <a:pt x="454" y="440"/>
                      </a:lnTo>
                      <a:lnTo>
                        <a:pt x="454" y="442"/>
                      </a:lnTo>
                      <a:lnTo>
                        <a:pt x="457" y="444"/>
                      </a:lnTo>
                      <a:lnTo>
                        <a:pt x="458" y="442"/>
                      </a:lnTo>
                      <a:lnTo>
                        <a:pt x="461" y="446"/>
                      </a:lnTo>
                      <a:lnTo>
                        <a:pt x="467" y="454"/>
                      </a:lnTo>
                      <a:lnTo>
                        <a:pt x="474" y="467"/>
                      </a:lnTo>
                      <a:lnTo>
                        <a:pt x="474" y="469"/>
                      </a:lnTo>
                      <a:lnTo>
                        <a:pt x="475" y="472"/>
                      </a:lnTo>
                      <a:lnTo>
                        <a:pt x="474" y="474"/>
                      </a:lnTo>
                      <a:lnTo>
                        <a:pt x="479" y="478"/>
                      </a:lnTo>
                      <a:lnTo>
                        <a:pt x="479" y="479"/>
                      </a:lnTo>
                      <a:lnTo>
                        <a:pt x="482" y="486"/>
                      </a:lnTo>
                      <a:lnTo>
                        <a:pt x="482" y="487"/>
                      </a:lnTo>
                      <a:lnTo>
                        <a:pt x="482" y="488"/>
                      </a:lnTo>
                      <a:lnTo>
                        <a:pt x="482" y="489"/>
                      </a:lnTo>
                      <a:lnTo>
                        <a:pt x="482" y="495"/>
                      </a:lnTo>
                      <a:lnTo>
                        <a:pt x="485" y="496"/>
                      </a:lnTo>
                      <a:lnTo>
                        <a:pt x="486" y="496"/>
                      </a:lnTo>
                      <a:lnTo>
                        <a:pt x="488" y="496"/>
                      </a:lnTo>
                      <a:lnTo>
                        <a:pt x="489" y="497"/>
                      </a:lnTo>
                      <a:lnTo>
                        <a:pt x="490" y="497"/>
                      </a:lnTo>
                      <a:lnTo>
                        <a:pt x="494" y="502"/>
                      </a:lnTo>
                      <a:lnTo>
                        <a:pt x="496" y="507"/>
                      </a:lnTo>
                      <a:lnTo>
                        <a:pt x="499" y="512"/>
                      </a:lnTo>
                      <a:lnTo>
                        <a:pt x="500" y="519"/>
                      </a:lnTo>
                      <a:lnTo>
                        <a:pt x="499" y="520"/>
                      </a:lnTo>
                      <a:lnTo>
                        <a:pt x="498" y="521"/>
                      </a:lnTo>
                      <a:lnTo>
                        <a:pt x="499" y="525"/>
                      </a:lnTo>
                      <a:lnTo>
                        <a:pt x="503" y="528"/>
                      </a:lnTo>
                      <a:lnTo>
                        <a:pt x="504" y="529"/>
                      </a:lnTo>
                      <a:lnTo>
                        <a:pt x="504" y="528"/>
                      </a:lnTo>
                      <a:lnTo>
                        <a:pt x="505" y="526"/>
                      </a:lnTo>
                      <a:lnTo>
                        <a:pt x="508" y="524"/>
                      </a:lnTo>
                      <a:lnTo>
                        <a:pt x="512" y="528"/>
                      </a:lnTo>
                      <a:lnTo>
                        <a:pt x="514" y="533"/>
                      </a:lnTo>
                      <a:lnTo>
                        <a:pt x="451" y="650"/>
                      </a:lnTo>
                      <a:lnTo>
                        <a:pt x="305" y="921"/>
                      </a:lnTo>
                      <a:lnTo>
                        <a:pt x="87" y="1324"/>
                      </a:lnTo>
                      <a:lnTo>
                        <a:pt x="3" y="1479"/>
                      </a:lnTo>
                      <a:lnTo>
                        <a:pt x="0" y="1487"/>
                      </a:lnTo>
                      <a:lnTo>
                        <a:pt x="19" y="1509"/>
                      </a:lnTo>
                      <a:lnTo>
                        <a:pt x="26" y="1501"/>
                      </a:lnTo>
                      <a:lnTo>
                        <a:pt x="44" y="1528"/>
                      </a:lnTo>
                      <a:lnTo>
                        <a:pt x="67" y="1519"/>
                      </a:lnTo>
                      <a:lnTo>
                        <a:pt x="100" y="1534"/>
                      </a:lnTo>
                      <a:lnTo>
                        <a:pt x="99" y="1538"/>
                      </a:lnTo>
                      <a:lnTo>
                        <a:pt x="80" y="1558"/>
                      </a:lnTo>
                      <a:lnTo>
                        <a:pt x="82" y="1572"/>
                      </a:lnTo>
                      <a:lnTo>
                        <a:pt x="92" y="1586"/>
                      </a:lnTo>
                      <a:lnTo>
                        <a:pt x="96" y="1590"/>
                      </a:lnTo>
                      <a:lnTo>
                        <a:pt x="94" y="1601"/>
                      </a:lnTo>
                      <a:lnTo>
                        <a:pt x="92" y="1601"/>
                      </a:lnTo>
                      <a:lnTo>
                        <a:pt x="92" y="1606"/>
                      </a:lnTo>
                      <a:lnTo>
                        <a:pt x="95" y="1611"/>
                      </a:lnTo>
                      <a:lnTo>
                        <a:pt x="109" y="1656"/>
                      </a:lnTo>
                      <a:lnTo>
                        <a:pt x="119" y="1688"/>
                      </a:lnTo>
                      <a:lnTo>
                        <a:pt x="111" y="1718"/>
                      </a:lnTo>
                      <a:lnTo>
                        <a:pt x="106" y="1726"/>
                      </a:lnTo>
                      <a:lnTo>
                        <a:pt x="110" y="1727"/>
                      </a:lnTo>
                      <a:lnTo>
                        <a:pt x="125" y="1722"/>
                      </a:lnTo>
                      <a:lnTo>
                        <a:pt x="153" y="1718"/>
                      </a:lnTo>
                      <a:lnTo>
                        <a:pt x="156" y="1717"/>
                      </a:lnTo>
                      <a:lnTo>
                        <a:pt x="170" y="1723"/>
                      </a:lnTo>
                      <a:lnTo>
                        <a:pt x="179" y="1716"/>
                      </a:lnTo>
                      <a:lnTo>
                        <a:pt x="181" y="1713"/>
                      </a:lnTo>
                      <a:lnTo>
                        <a:pt x="188" y="1699"/>
                      </a:lnTo>
                      <a:lnTo>
                        <a:pt x="195" y="1699"/>
                      </a:lnTo>
                      <a:lnTo>
                        <a:pt x="199" y="1698"/>
                      </a:lnTo>
                      <a:lnTo>
                        <a:pt x="205" y="1694"/>
                      </a:lnTo>
                      <a:lnTo>
                        <a:pt x="208" y="1690"/>
                      </a:lnTo>
                      <a:lnTo>
                        <a:pt x="211" y="1685"/>
                      </a:lnTo>
                      <a:lnTo>
                        <a:pt x="214" y="1683"/>
                      </a:lnTo>
                      <a:lnTo>
                        <a:pt x="225" y="1685"/>
                      </a:lnTo>
                      <a:lnTo>
                        <a:pt x="235" y="1685"/>
                      </a:lnTo>
                      <a:lnTo>
                        <a:pt x="244" y="1685"/>
                      </a:lnTo>
                      <a:lnTo>
                        <a:pt x="260" y="1684"/>
                      </a:lnTo>
                      <a:lnTo>
                        <a:pt x="265" y="1698"/>
                      </a:lnTo>
                      <a:lnTo>
                        <a:pt x="268" y="1709"/>
                      </a:lnTo>
                      <a:lnTo>
                        <a:pt x="269" y="1711"/>
                      </a:lnTo>
                      <a:lnTo>
                        <a:pt x="270" y="1712"/>
                      </a:lnTo>
                      <a:lnTo>
                        <a:pt x="272" y="1719"/>
                      </a:lnTo>
                      <a:lnTo>
                        <a:pt x="268" y="1728"/>
                      </a:lnTo>
                      <a:lnTo>
                        <a:pt x="265" y="1732"/>
                      </a:lnTo>
                      <a:lnTo>
                        <a:pt x="264" y="1736"/>
                      </a:lnTo>
                      <a:lnTo>
                        <a:pt x="264" y="1742"/>
                      </a:lnTo>
                      <a:lnTo>
                        <a:pt x="263" y="1745"/>
                      </a:lnTo>
                      <a:lnTo>
                        <a:pt x="261" y="1751"/>
                      </a:lnTo>
                      <a:lnTo>
                        <a:pt x="270" y="1761"/>
                      </a:lnTo>
                      <a:lnTo>
                        <a:pt x="273" y="1768"/>
                      </a:lnTo>
                      <a:lnTo>
                        <a:pt x="275" y="1777"/>
                      </a:lnTo>
                      <a:lnTo>
                        <a:pt x="280" y="1779"/>
                      </a:lnTo>
                      <a:lnTo>
                        <a:pt x="280" y="1792"/>
                      </a:lnTo>
                      <a:lnTo>
                        <a:pt x="280" y="1794"/>
                      </a:lnTo>
                      <a:lnTo>
                        <a:pt x="279" y="1798"/>
                      </a:lnTo>
                      <a:lnTo>
                        <a:pt x="279" y="1800"/>
                      </a:lnTo>
                      <a:lnTo>
                        <a:pt x="279" y="1805"/>
                      </a:lnTo>
                      <a:lnTo>
                        <a:pt x="280" y="1813"/>
                      </a:lnTo>
                      <a:lnTo>
                        <a:pt x="291" y="1829"/>
                      </a:lnTo>
                      <a:lnTo>
                        <a:pt x="297" y="1836"/>
                      </a:lnTo>
                      <a:lnTo>
                        <a:pt x="298" y="1850"/>
                      </a:lnTo>
                      <a:lnTo>
                        <a:pt x="298" y="1853"/>
                      </a:lnTo>
                      <a:lnTo>
                        <a:pt x="302" y="1866"/>
                      </a:lnTo>
                      <a:lnTo>
                        <a:pt x="305" y="1877"/>
                      </a:lnTo>
                      <a:lnTo>
                        <a:pt x="303" y="1882"/>
                      </a:lnTo>
                      <a:lnTo>
                        <a:pt x="301" y="1886"/>
                      </a:lnTo>
                      <a:lnTo>
                        <a:pt x="302" y="1896"/>
                      </a:lnTo>
                      <a:lnTo>
                        <a:pt x="302" y="1897"/>
                      </a:lnTo>
                      <a:lnTo>
                        <a:pt x="306" y="1910"/>
                      </a:lnTo>
                      <a:lnTo>
                        <a:pt x="306" y="1914"/>
                      </a:lnTo>
                      <a:lnTo>
                        <a:pt x="305" y="1933"/>
                      </a:lnTo>
                      <a:lnTo>
                        <a:pt x="310" y="1955"/>
                      </a:lnTo>
                      <a:lnTo>
                        <a:pt x="310" y="1972"/>
                      </a:lnTo>
                      <a:lnTo>
                        <a:pt x="311" y="1984"/>
                      </a:lnTo>
                      <a:lnTo>
                        <a:pt x="311" y="1998"/>
                      </a:lnTo>
                      <a:lnTo>
                        <a:pt x="315" y="2019"/>
                      </a:lnTo>
                      <a:lnTo>
                        <a:pt x="316" y="2036"/>
                      </a:lnTo>
                      <a:lnTo>
                        <a:pt x="312" y="2049"/>
                      </a:lnTo>
                      <a:lnTo>
                        <a:pt x="316" y="2057"/>
                      </a:lnTo>
                      <a:lnTo>
                        <a:pt x="312" y="2071"/>
                      </a:lnTo>
                      <a:lnTo>
                        <a:pt x="313" y="2082"/>
                      </a:lnTo>
                      <a:lnTo>
                        <a:pt x="316" y="2087"/>
                      </a:lnTo>
                      <a:lnTo>
                        <a:pt x="317" y="2092"/>
                      </a:lnTo>
                      <a:lnTo>
                        <a:pt x="316" y="2106"/>
                      </a:lnTo>
                      <a:lnTo>
                        <a:pt x="319" y="2113"/>
                      </a:lnTo>
                      <a:lnTo>
                        <a:pt x="327" y="2117"/>
                      </a:lnTo>
                      <a:lnTo>
                        <a:pt x="333" y="2129"/>
                      </a:lnTo>
                      <a:lnTo>
                        <a:pt x="344" y="2144"/>
                      </a:lnTo>
                      <a:lnTo>
                        <a:pt x="346" y="2150"/>
                      </a:lnTo>
                      <a:lnTo>
                        <a:pt x="346" y="2151"/>
                      </a:lnTo>
                      <a:lnTo>
                        <a:pt x="363" y="2162"/>
                      </a:lnTo>
                      <a:lnTo>
                        <a:pt x="364" y="2165"/>
                      </a:lnTo>
                      <a:lnTo>
                        <a:pt x="368" y="2177"/>
                      </a:lnTo>
                      <a:lnTo>
                        <a:pt x="372" y="2181"/>
                      </a:lnTo>
                      <a:lnTo>
                        <a:pt x="376" y="2183"/>
                      </a:lnTo>
                      <a:lnTo>
                        <a:pt x="373" y="2195"/>
                      </a:lnTo>
                      <a:lnTo>
                        <a:pt x="382" y="2204"/>
                      </a:lnTo>
                      <a:lnTo>
                        <a:pt x="391" y="2205"/>
                      </a:lnTo>
                      <a:lnTo>
                        <a:pt x="392" y="2215"/>
                      </a:lnTo>
                      <a:lnTo>
                        <a:pt x="392" y="2218"/>
                      </a:lnTo>
                      <a:lnTo>
                        <a:pt x="392" y="2220"/>
                      </a:lnTo>
                      <a:lnTo>
                        <a:pt x="388" y="2229"/>
                      </a:lnTo>
                      <a:lnTo>
                        <a:pt x="381" y="2237"/>
                      </a:lnTo>
                      <a:lnTo>
                        <a:pt x="377" y="2238"/>
                      </a:lnTo>
                      <a:lnTo>
                        <a:pt x="374" y="2242"/>
                      </a:lnTo>
                      <a:lnTo>
                        <a:pt x="373" y="2244"/>
                      </a:lnTo>
                      <a:lnTo>
                        <a:pt x="372" y="2246"/>
                      </a:lnTo>
                      <a:lnTo>
                        <a:pt x="372" y="2247"/>
                      </a:lnTo>
                      <a:lnTo>
                        <a:pt x="372" y="2249"/>
                      </a:lnTo>
                      <a:lnTo>
                        <a:pt x="373" y="2252"/>
                      </a:lnTo>
                      <a:lnTo>
                        <a:pt x="367" y="2262"/>
                      </a:lnTo>
                      <a:lnTo>
                        <a:pt x="367" y="2265"/>
                      </a:lnTo>
                      <a:lnTo>
                        <a:pt x="366" y="2273"/>
                      </a:lnTo>
                      <a:lnTo>
                        <a:pt x="367" y="2279"/>
                      </a:lnTo>
                      <a:lnTo>
                        <a:pt x="364" y="2287"/>
                      </a:lnTo>
                      <a:lnTo>
                        <a:pt x="363" y="2291"/>
                      </a:lnTo>
                      <a:lnTo>
                        <a:pt x="364" y="2296"/>
                      </a:lnTo>
                      <a:lnTo>
                        <a:pt x="363" y="2298"/>
                      </a:lnTo>
                      <a:lnTo>
                        <a:pt x="363" y="2299"/>
                      </a:lnTo>
                      <a:lnTo>
                        <a:pt x="362" y="2299"/>
                      </a:lnTo>
                      <a:lnTo>
                        <a:pt x="359" y="2300"/>
                      </a:lnTo>
                      <a:lnTo>
                        <a:pt x="353" y="2304"/>
                      </a:lnTo>
                      <a:lnTo>
                        <a:pt x="350" y="2307"/>
                      </a:lnTo>
                      <a:lnTo>
                        <a:pt x="348" y="2309"/>
                      </a:lnTo>
                      <a:lnTo>
                        <a:pt x="345" y="2312"/>
                      </a:lnTo>
                      <a:lnTo>
                        <a:pt x="341" y="2317"/>
                      </a:lnTo>
                      <a:lnTo>
                        <a:pt x="338" y="2320"/>
                      </a:lnTo>
                      <a:lnTo>
                        <a:pt x="334" y="2323"/>
                      </a:lnTo>
                      <a:lnTo>
                        <a:pt x="333" y="2324"/>
                      </a:lnTo>
                      <a:lnTo>
                        <a:pt x="326" y="2328"/>
                      </a:lnTo>
                      <a:lnTo>
                        <a:pt x="315" y="2334"/>
                      </a:lnTo>
                      <a:lnTo>
                        <a:pt x="307" y="2337"/>
                      </a:lnTo>
                      <a:lnTo>
                        <a:pt x="302" y="2337"/>
                      </a:lnTo>
                      <a:lnTo>
                        <a:pt x="301" y="2338"/>
                      </a:lnTo>
                      <a:lnTo>
                        <a:pt x="301" y="2341"/>
                      </a:lnTo>
                      <a:lnTo>
                        <a:pt x="297" y="2342"/>
                      </a:lnTo>
                      <a:lnTo>
                        <a:pt x="296" y="2337"/>
                      </a:lnTo>
                      <a:lnTo>
                        <a:pt x="296" y="2334"/>
                      </a:lnTo>
                      <a:lnTo>
                        <a:pt x="297" y="2334"/>
                      </a:lnTo>
                      <a:lnTo>
                        <a:pt x="297" y="2333"/>
                      </a:lnTo>
                      <a:lnTo>
                        <a:pt x="297" y="2332"/>
                      </a:lnTo>
                      <a:lnTo>
                        <a:pt x="296" y="2329"/>
                      </a:lnTo>
                      <a:lnTo>
                        <a:pt x="296" y="2328"/>
                      </a:lnTo>
                      <a:lnTo>
                        <a:pt x="294" y="2332"/>
                      </a:lnTo>
                      <a:lnTo>
                        <a:pt x="293" y="2332"/>
                      </a:lnTo>
                      <a:lnTo>
                        <a:pt x="292" y="2333"/>
                      </a:lnTo>
                      <a:lnTo>
                        <a:pt x="289" y="2333"/>
                      </a:lnTo>
                      <a:lnTo>
                        <a:pt x="288" y="2332"/>
                      </a:lnTo>
                      <a:lnTo>
                        <a:pt x="287" y="2331"/>
                      </a:lnTo>
                      <a:lnTo>
                        <a:pt x="287" y="2329"/>
                      </a:lnTo>
                      <a:lnTo>
                        <a:pt x="286" y="2327"/>
                      </a:lnTo>
                      <a:lnTo>
                        <a:pt x="286" y="2324"/>
                      </a:lnTo>
                      <a:lnTo>
                        <a:pt x="287" y="2323"/>
                      </a:lnTo>
                      <a:lnTo>
                        <a:pt x="288" y="2318"/>
                      </a:lnTo>
                      <a:lnTo>
                        <a:pt x="289" y="2314"/>
                      </a:lnTo>
                      <a:lnTo>
                        <a:pt x="289" y="2312"/>
                      </a:lnTo>
                      <a:lnTo>
                        <a:pt x="292" y="2309"/>
                      </a:lnTo>
                      <a:lnTo>
                        <a:pt x="292" y="2308"/>
                      </a:lnTo>
                      <a:lnTo>
                        <a:pt x="291" y="2308"/>
                      </a:lnTo>
                      <a:lnTo>
                        <a:pt x="289" y="2305"/>
                      </a:lnTo>
                      <a:lnTo>
                        <a:pt x="289" y="2304"/>
                      </a:lnTo>
                      <a:lnTo>
                        <a:pt x="292" y="2301"/>
                      </a:lnTo>
                      <a:lnTo>
                        <a:pt x="294" y="2298"/>
                      </a:lnTo>
                      <a:lnTo>
                        <a:pt x="294" y="2295"/>
                      </a:lnTo>
                      <a:lnTo>
                        <a:pt x="293" y="2294"/>
                      </a:lnTo>
                      <a:lnTo>
                        <a:pt x="293" y="2293"/>
                      </a:lnTo>
                      <a:lnTo>
                        <a:pt x="292" y="2290"/>
                      </a:lnTo>
                      <a:lnTo>
                        <a:pt x="292" y="2287"/>
                      </a:lnTo>
                      <a:lnTo>
                        <a:pt x="292" y="2286"/>
                      </a:lnTo>
                      <a:lnTo>
                        <a:pt x="292" y="2285"/>
                      </a:lnTo>
                      <a:lnTo>
                        <a:pt x="293" y="2281"/>
                      </a:lnTo>
                      <a:lnTo>
                        <a:pt x="302" y="2277"/>
                      </a:lnTo>
                      <a:lnTo>
                        <a:pt x="305" y="2276"/>
                      </a:lnTo>
                      <a:lnTo>
                        <a:pt x="306" y="2273"/>
                      </a:lnTo>
                      <a:lnTo>
                        <a:pt x="308" y="2273"/>
                      </a:lnTo>
                      <a:lnTo>
                        <a:pt x="311" y="2276"/>
                      </a:lnTo>
                      <a:lnTo>
                        <a:pt x="311" y="2275"/>
                      </a:lnTo>
                      <a:lnTo>
                        <a:pt x="312" y="2273"/>
                      </a:lnTo>
                      <a:lnTo>
                        <a:pt x="313" y="2268"/>
                      </a:lnTo>
                      <a:lnTo>
                        <a:pt x="313" y="2259"/>
                      </a:lnTo>
                      <a:lnTo>
                        <a:pt x="315" y="2258"/>
                      </a:lnTo>
                      <a:lnTo>
                        <a:pt x="316" y="2257"/>
                      </a:lnTo>
                      <a:lnTo>
                        <a:pt x="317" y="2256"/>
                      </a:lnTo>
                      <a:lnTo>
                        <a:pt x="319" y="2253"/>
                      </a:lnTo>
                      <a:lnTo>
                        <a:pt x="321" y="2249"/>
                      </a:lnTo>
                      <a:lnTo>
                        <a:pt x="324" y="2243"/>
                      </a:lnTo>
                      <a:lnTo>
                        <a:pt x="326" y="2232"/>
                      </a:lnTo>
                      <a:lnTo>
                        <a:pt x="327" y="2224"/>
                      </a:lnTo>
                      <a:lnTo>
                        <a:pt x="326" y="2219"/>
                      </a:lnTo>
                      <a:lnTo>
                        <a:pt x="324" y="2206"/>
                      </a:lnTo>
                      <a:lnTo>
                        <a:pt x="321" y="2199"/>
                      </a:lnTo>
                      <a:lnTo>
                        <a:pt x="321" y="2197"/>
                      </a:lnTo>
                      <a:lnTo>
                        <a:pt x="321" y="2193"/>
                      </a:lnTo>
                      <a:lnTo>
                        <a:pt x="320" y="2193"/>
                      </a:lnTo>
                      <a:lnTo>
                        <a:pt x="319" y="2193"/>
                      </a:lnTo>
                      <a:lnTo>
                        <a:pt x="319" y="2195"/>
                      </a:lnTo>
                      <a:lnTo>
                        <a:pt x="317" y="2196"/>
                      </a:lnTo>
                      <a:lnTo>
                        <a:pt x="320" y="2204"/>
                      </a:lnTo>
                      <a:lnTo>
                        <a:pt x="322" y="2214"/>
                      </a:lnTo>
                      <a:lnTo>
                        <a:pt x="322" y="2216"/>
                      </a:lnTo>
                      <a:lnTo>
                        <a:pt x="321" y="2220"/>
                      </a:lnTo>
                      <a:lnTo>
                        <a:pt x="321" y="2221"/>
                      </a:lnTo>
                      <a:lnTo>
                        <a:pt x="322" y="2226"/>
                      </a:lnTo>
                      <a:lnTo>
                        <a:pt x="322" y="2230"/>
                      </a:lnTo>
                      <a:lnTo>
                        <a:pt x="322" y="2235"/>
                      </a:lnTo>
                      <a:lnTo>
                        <a:pt x="320" y="2244"/>
                      </a:lnTo>
                      <a:lnTo>
                        <a:pt x="317" y="2246"/>
                      </a:lnTo>
                      <a:lnTo>
                        <a:pt x="316" y="2246"/>
                      </a:lnTo>
                      <a:lnTo>
                        <a:pt x="315" y="2247"/>
                      </a:lnTo>
                      <a:lnTo>
                        <a:pt x="311" y="2253"/>
                      </a:lnTo>
                      <a:lnTo>
                        <a:pt x="310" y="2262"/>
                      </a:lnTo>
                      <a:lnTo>
                        <a:pt x="310" y="2265"/>
                      </a:lnTo>
                      <a:lnTo>
                        <a:pt x="310" y="2270"/>
                      </a:lnTo>
                      <a:lnTo>
                        <a:pt x="308" y="2270"/>
                      </a:lnTo>
                      <a:lnTo>
                        <a:pt x="307" y="2271"/>
                      </a:lnTo>
                      <a:lnTo>
                        <a:pt x="306" y="2271"/>
                      </a:lnTo>
                      <a:lnTo>
                        <a:pt x="307" y="2270"/>
                      </a:lnTo>
                      <a:lnTo>
                        <a:pt x="307" y="2261"/>
                      </a:lnTo>
                      <a:lnTo>
                        <a:pt x="306" y="2259"/>
                      </a:lnTo>
                      <a:lnTo>
                        <a:pt x="306" y="2261"/>
                      </a:lnTo>
                      <a:lnTo>
                        <a:pt x="305" y="2262"/>
                      </a:lnTo>
                      <a:lnTo>
                        <a:pt x="305" y="2263"/>
                      </a:lnTo>
                      <a:lnTo>
                        <a:pt x="305" y="2266"/>
                      </a:lnTo>
                      <a:lnTo>
                        <a:pt x="301" y="2272"/>
                      </a:lnTo>
                      <a:lnTo>
                        <a:pt x="297" y="2275"/>
                      </a:lnTo>
                      <a:lnTo>
                        <a:pt x="289" y="2279"/>
                      </a:lnTo>
                      <a:lnTo>
                        <a:pt x="288" y="2279"/>
                      </a:lnTo>
                      <a:lnTo>
                        <a:pt x="287" y="2279"/>
                      </a:lnTo>
                      <a:lnTo>
                        <a:pt x="286" y="2277"/>
                      </a:lnTo>
                      <a:lnTo>
                        <a:pt x="284" y="2275"/>
                      </a:lnTo>
                      <a:lnTo>
                        <a:pt x="283" y="2272"/>
                      </a:lnTo>
                      <a:lnTo>
                        <a:pt x="283" y="2270"/>
                      </a:lnTo>
                      <a:lnTo>
                        <a:pt x="286" y="2270"/>
                      </a:lnTo>
                      <a:lnTo>
                        <a:pt x="288" y="2267"/>
                      </a:lnTo>
                      <a:lnTo>
                        <a:pt x="289" y="2267"/>
                      </a:lnTo>
                      <a:lnTo>
                        <a:pt x="294" y="2261"/>
                      </a:lnTo>
                      <a:lnTo>
                        <a:pt x="294" y="2259"/>
                      </a:lnTo>
                      <a:lnTo>
                        <a:pt x="296" y="2257"/>
                      </a:lnTo>
                      <a:lnTo>
                        <a:pt x="291" y="2256"/>
                      </a:lnTo>
                      <a:lnTo>
                        <a:pt x="289" y="2256"/>
                      </a:lnTo>
                      <a:lnTo>
                        <a:pt x="289" y="2257"/>
                      </a:lnTo>
                      <a:lnTo>
                        <a:pt x="289" y="2258"/>
                      </a:lnTo>
                      <a:lnTo>
                        <a:pt x="289" y="2261"/>
                      </a:lnTo>
                      <a:lnTo>
                        <a:pt x="289" y="2262"/>
                      </a:lnTo>
                      <a:lnTo>
                        <a:pt x="289" y="2263"/>
                      </a:lnTo>
                      <a:lnTo>
                        <a:pt x="286" y="2266"/>
                      </a:lnTo>
                      <a:lnTo>
                        <a:pt x="286" y="2267"/>
                      </a:lnTo>
                      <a:lnTo>
                        <a:pt x="283" y="2267"/>
                      </a:lnTo>
                      <a:lnTo>
                        <a:pt x="277" y="2268"/>
                      </a:lnTo>
                      <a:lnTo>
                        <a:pt x="275" y="2268"/>
                      </a:lnTo>
                      <a:lnTo>
                        <a:pt x="275" y="2267"/>
                      </a:lnTo>
                      <a:lnTo>
                        <a:pt x="275" y="2265"/>
                      </a:lnTo>
                      <a:lnTo>
                        <a:pt x="275" y="2262"/>
                      </a:lnTo>
                      <a:lnTo>
                        <a:pt x="275" y="2259"/>
                      </a:lnTo>
                      <a:lnTo>
                        <a:pt x="277" y="2259"/>
                      </a:lnTo>
                      <a:lnTo>
                        <a:pt x="277" y="2258"/>
                      </a:lnTo>
                      <a:lnTo>
                        <a:pt x="275" y="2257"/>
                      </a:lnTo>
                      <a:lnTo>
                        <a:pt x="274" y="2256"/>
                      </a:lnTo>
                      <a:lnTo>
                        <a:pt x="274" y="2257"/>
                      </a:lnTo>
                      <a:lnTo>
                        <a:pt x="272" y="2259"/>
                      </a:lnTo>
                      <a:lnTo>
                        <a:pt x="270" y="2259"/>
                      </a:lnTo>
                      <a:lnTo>
                        <a:pt x="270" y="2257"/>
                      </a:lnTo>
                      <a:lnTo>
                        <a:pt x="269" y="2257"/>
                      </a:lnTo>
                      <a:lnTo>
                        <a:pt x="268" y="2252"/>
                      </a:lnTo>
                      <a:lnTo>
                        <a:pt x="264" y="2249"/>
                      </a:lnTo>
                      <a:lnTo>
                        <a:pt x="264" y="2246"/>
                      </a:lnTo>
                      <a:lnTo>
                        <a:pt x="264" y="2244"/>
                      </a:lnTo>
                      <a:lnTo>
                        <a:pt x="264" y="2243"/>
                      </a:lnTo>
                      <a:lnTo>
                        <a:pt x="261" y="2237"/>
                      </a:lnTo>
                      <a:lnTo>
                        <a:pt x="260" y="2234"/>
                      </a:lnTo>
                      <a:lnTo>
                        <a:pt x="263" y="2228"/>
                      </a:lnTo>
                      <a:lnTo>
                        <a:pt x="264" y="2226"/>
                      </a:lnTo>
                      <a:lnTo>
                        <a:pt x="266" y="2226"/>
                      </a:lnTo>
                      <a:lnTo>
                        <a:pt x="269" y="2228"/>
                      </a:lnTo>
                      <a:lnTo>
                        <a:pt x="272" y="2228"/>
                      </a:lnTo>
                      <a:lnTo>
                        <a:pt x="277" y="2225"/>
                      </a:lnTo>
                      <a:lnTo>
                        <a:pt x="278" y="2225"/>
                      </a:lnTo>
                      <a:lnTo>
                        <a:pt x="277" y="2223"/>
                      </a:lnTo>
                      <a:lnTo>
                        <a:pt x="277" y="2221"/>
                      </a:lnTo>
                      <a:lnTo>
                        <a:pt x="275" y="2221"/>
                      </a:lnTo>
                      <a:lnTo>
                        <a:pt x="275" y="2219"/>
                      </a:lnTo>
                      <a:lnTo>
                        <a:pt x="275" y="2218"/>
                      </a:lnTo>
                      <a:lnTo>
                        <a:pt x="277" y="2216"/>
                      </a:lnTo>
                      <a:lnTo>
                        <a:pt x="278" y="2215"/>
                      </a:lnTo>
                      <a:lnTo>
                        <a:pt x="279" y="2212"/>
                      </a:lnTo>
                      <a:lnTo>
                        <a:pt x="279" y="2211"/>
                      </a:lnTo>
                      <a:lnTo>
                        <a:pt x="279" y="2209"/>
                      </a:lnTo>
                      <a:lnTo>
                        <a:pt x="279" y="2207"/>
                      </a:lnTo>
                      <a:lnTo>
                        <a:pt x="280" y="2206"/>
                      </a:lnTo>
                      <a:lnTo>
                        <a:pt x="282" y="2206"/>
                      </a:lnTo>
                      <a:lnTo>
                        <a:pt x="286" y="2206"/>
                      </a:lnTo>
                      <a:lnTo>
                        <a:pt x="287" y="2205"/>
                      </a:lnTo>
                      <a:lnTo>
                        <a:pt x="287" y="2204"/>
                      </a:lnTo>
                      <a:lnTo>
                        <a:pt x="287" y="2202"/>
                      </a:lnTo>
                      <a:lnTo>
                        <a:pt x="286" y="2202"/>
                      </a:lnTo>
                      <a:lnTo>
                        <a:pt x="284" y="2202"/>
                      </a:lnTo>
                      <a:lnTo>
                        <a:pt x="283" y="2202"/>
                      </a:lnTo>
                      <a:lnTo>
                        <a:pt x="284" y="2200"/>
                      </a:lnTo>
                      <a:lnTo>
                        <a:pt x="286" y="2195"/>
                      </a:lnTo>
                      <a:lnTo>
                        <a:pt x="287" y="2195"/>
                      </a:lnTo>
                      <a:lnTo>
                        <a:pt x="288" y="2193"/>
                      </a:lnTo>
                      <a:lnTo>
                        <a:pt x="288" y="2192"/>
                      </a:lnTo>
                      <a:lnTo>
                        <a:pt x="289" y="2192"/>
                      </a:lnTo>
                      <a:lnTo>
                        <a:pt x="287" y="2191"/>
                      </a:lnTo>
                      <a:lnTo>
                        <a:pt x="283" y="2191"/>
                      </a:lnTo>
                      <a:lnTo>
                        <a:pt x="280" y="2190"/>
                      </a:lnTo>
                      <a:lnTo>
                        <a:pt x="279" y="2190"/>
                      </a:lnTo>
                      <a:lnTo>
                        <a:pt x="279" y="2192"/>
                      </a:lnTo>
                      <a:lnTo>
                        <a:pt x="279" y="2195"/>
                      </a:lnTo>
                      <a:lnTo>
                        <a:pt x="280" y="2197"/>
                      </a:lnTo>
                      <a:lnTo>
                        <a:pt x="280" y="2199"/>
                      </a:lnTo>
                      <a:lnTo>
                        <a:pt x="279" y="2200"/>
                      </a:lnTo>
                      <a:lnTo>
                        <a:pt x="274" y="2206"/>
                      </a:lnTo>
                      <a:lnTo>
                        <a:pt x="273" y="2207"/>
                      </a:lnTo>
                      <a:lnTo>
                        <a:pt x="272" y="2211"/>
                      </a:lnTo>
                      <a:lnTo>
                        <a:pt x="270" y="2212"/>
                      </a:lnTo>
                      <a:lnTo>
                        <a:pt x="266" y="2215"/>
                      </a:lnTo>
                      <a:lnTo>
                        <a:pt x="264" y="2218"/>
                      </a:lnTo>
                      <a:lnTo>
                        <a:pt x="263" y="2214"/>
                      </a:lnTo>
                      <a:lnTo>
                        <a:pt x="260" y="2215"/>
                      </a:lnTo>
                      <a:lnTo>
                        <a:pt x="260" y="2220"/>
                      </a:lnTo>
                      <a:lnTo>
                        <a:pt x="259" y="2224"/>
                      </a:lnTo>
                      <a:lnTo>
                        <a:pt x="255" y="2226"/>
                      </a:lnTo>
                      <a:lnTo>
                        <a:pt x="254" y="2226"/>
                      </a:lnTo>
                      <a:lnTo>
                        <a:pt x="252" y="2224"/>
                      </a:lnTo>
                      <a:lnTo>
                        <a:pt x="252" y="2221"/>
                      </a:lnTo>
                      <a:lnTo>
                        <a:pt x="251" y="2220"/>
                      </a:lnTo>
                      <a:lnTo>
                        <a:pt x="250" y="2219"/>
                      </a:lnTo>
                      <a:lnTo>
                        <a:pt x="249" y="2218"/>
                      </a:lnTo>
                      <a:lnTo>
                        <a:pt x="247" y="2216"/>
                      </a:lnTo>
                      <a:lnTo>
                        <a:pt x="246" y="2212"/>
                      </a:lnTo>
                      <a:lnTo>
                        <a:pt x="246" y="2209"/>
                      </a:lnTo>
                      <a:lnTo>
                        <a:pt x="247" y="2207"/>
                      </a:lnTo>
                      <a:lnTo>
                        <a:pt x="247" y="2206"/>
                      </a:lnTo>
                      <a:lnTo>
                        <a:pt x="249" y="2201"/>
                      </a:lnTo>
                      <a:lnTo>
                        <a:pt x="249" y="2199"/>
                      </a:lnTo>
                      <a:lnTo>
                        <a:pt x="249" y="2197"/>
                      </a:lnTo>
                      <a:lnTo>
                        <a:pt x="249" y="2195"/>
                      </a:lnTo>
                      <a:lnTo>
                        <a:pt x="249" y="2191"/>
                      </a:lnTo>
                      <a:lnTo>
                        <a:pt x="250" y="2192"/>
                      </a:lnTo>
                      <a:lnTo>
                        <a:pt x="250" y="2195"/>
                      </a:lnTo>
                      <a:lnTo>
                        <a:pt x="251" y="2196"/>
                      </a:lnTo>
                      <a:lnTo>
                        <a:pt x="252" y="2196"/>
                      </a:lnTo>
                      <a:lnTo>
                        <a:pt x="254" y="2195"/>
                      </a:lnTo>
                      <a:lnTo>
                        <a:pt x="255" y="2192"/>
                      </a:lnTo>
                      <a:lnTo>
                        <a:pt x="255" y="2191"/>
                      </a:lnTo>
                      <a:lnTo>
                        <a:pt x="256" y="2190"/>
                      </a:lnTo>
                      <a:lnTo>
                        <a:pt x="259" y="2190"/>
                      </a:lnTo>
                      <a:lnTo>
                        <a:pt x="260" y="2190"/>
                      </a:lnTo>
                      <a:lnTo>
                        <a:pt x="263" y="2188"/>
                      </a:lnTo>
                      <a:lnTo>
                        <a:pt x="266" y="2185"/>
                      </a:lnTo>
                      <a:lnTo>
                        <a:pt x="272" y="2176"/>
                      </a:lnTo>
                      <a:lnTo>
                        <a:pt x="273" y="2165"/>
                      </a:lnTo>
                      <a:lnTo>
                        <a:pt x="278" y="2162"/>
                      </a:lnTo>
                      <a:lnTo>
                        <a:pt x="278" y="2164"/>
                      </a:lnTo>
                      <a:lnTo>
                        <a:pt x="282" y="2162"/>
                      </a:lnTo>
                      <a:lnTo>
                        <a:pt x="287" y="2155"/>
                      </a:lnTo>
                      <a:lnTo>
                        <a:pt x="287" y="2153"/>
                      </a:lnTo>
                      <a:lnTo>
                        <a:pt x="284" y="2151"/>
                      </a:lnTo>
                      <a:lnTo>
                        <a:pt x="283" y="2153"/>
                      </a:lnTo>
                      <a:lnTo>
                        <a:pt x="279" y="2158"/>
                      </a:lnTo>
                      <a:lnTo>
                        <a:pt x="278" y="2157"/>
                      </a:lnTo>
                      <a:lnTo>
                        <a:pt x="274" y="2158"/>
                      </a:lnTo>
                      <a:lnTo>
                        <a:pt x="268" y="2162"/>
                      </a:lnTo>
                      <a:lnTo>
                        <a:pt x="266" y="2174"/>
                      </a:lnTo>
                      <a:lnTo>
                        <a:pt x="265" y="2176"/>
                      </a:lnTo>
                      <a:lnTo>
                        <a:pt x="263" y="2177"/>
                      </a:lnTo>
                      <a:lnTo>
                        <a:pt x="261" y="2177"/>
                      </a:lnTo>
                      <a:lnTo>
                        <a:pt x="260" y="2176"/>
                      </a:lnTo>
                      <a:lnTo>
                        <a:pt x="259" y="2174"/>
                      </a:lnTo>
                      <a:lnTo>
                        <a:pt x="256" y="2173"/>
                      </a:lnTo>
                      <a:lnTo>
                        <a:pt x="251" y="2177"/>
                      </a:lnTo>
                      <a:lnTo>
                        <a:pt x="251" y="2178"/>
                      </a:lnTo>
                      <a:lnTo>
                        <a:pt x="251" y="2179"/>
                      </a:lnTo>
                      <a:lnTo>
                        <a:pt x="250" y="2181"/>
                      </a:lnTo>
                      <a:lnTo>
                        <a:pt x="247" y="2179"/>
                      </a:lnTo>
                      <a:lnTo>
                        <a:pt x="247" y="2176"/>
                      </a:lnTo>
                      <a:lnTo>
                        <a:pt x="247" y="2173"/>
                      </a:lnTo>
                      <a:lnTo>
                        <a:pt x="250" y="2168"/>
                      </a:lnTo>
                      <a:lnTo>
                        <a:pt x="250" y="2159"/>
                      </a:lnTo>
                      <a:lnTo>
                        <a:pt x="250" y="2153"/>
                      </a:lnTo>
                      <a:lnTo>
                        <a:pt x="249" y="2151"/>
                      </a:lnTo>
                      <a:lnTo>
                        <a:pt x="245" y="2151"/>
                      </a:lnTo>
                      <a:lnTo>
                        <a:pt x="242" y="2151"/>
                      </a:lnTo>
                      <a:lnTo>
                        <a:pt x="241" y="2151"/>
                      </a:lnTo>
                      <a:lnTo>
                        <a:pt x="241" y="2153"/>
                      </a:lnTo>
                      <a:lnTo>
                        <a:pt x="240" y="2153"/>
                      </a:lnTo>
                      <a:lnTo>
                        <a:pt x="240" y="2146"/>
                      </a:lnTo>
                      <a:lnTo>
                        <a:pt x="240" y="2143"/>
                      </a:lnTo>
                      <a:lnTo>
                        <a:pt x="240" y="2139"/>
                      </a:lnTo>
                      <a:lnTo>
                        <a:pt x="244" y="2131"/>
                      </a:lnTo>
                      <a:lnTo>
                        <a:pt x="246" y="2130"/>
                      </a:lnTo>
                      <a:lnTo>
                        <a:pt x="247" y="2130"/>
                      </a:lnTo>
                      <a:lnTo>
                        <a:pt x="247" y="2131"/>
                      </a:lnTo>
                      <a:lnTo>
                        <a:pt x="249" y="2132"/>
                      </a:lnTo>
                      <a:lnTo>
                        <a:pt x="250" y="2132"/>
                      </a:lnTo>
                      <a:lnTo>
                        <a:pt x="251" y="2132"/>
                      </a:lnTo>
                      <a:lnTo>
                        <a:pt x="254" y="2129"/>
                      </a:lnTo>
                      <a:lnTo>
                        <a:pt x="255" y="2127"/>
                      </a:lnTo>
                      <a:lnTo>
                        <a:pt x="259" y="2124"/>
                      </a:lnTo>
                      <a:lnTo>
                        <a:pt x="260" y="2124"/>
                      </a:lnTo>
                      <a:lnTo>
                        <a:pt x="265" y="2124"/>
                      </a:lnTo>
                      <a:lnTo>
                        <a:pt x="266" y="2125"/>
                      </a:lnTo>
                      <a:lnTo>
                        <a:pt x="266" y="2127"/>
                      </a:lnTo>
                      <a:lnTo>
                        <a:pt x="268" y="2130"/>
                      </a:lnTo>
                      <a:lnTo>
                        <a:pt x="266" y="2131"/>
                      </a:lnTo>
                      <a:lnTo>
                        <a:pt x="268" y="2132"/>
                      </a:lnTo>
                      <a:lnTo>
                        <a:pt x="269" y="2131"/>
                      </a:lnTo>
                      <a:lnTo>
                        <a:pt x="272" y="2127"/>
                      </a:lnTo>
                      <a:lnTo>
                        <a:pt x="272" y="2124"/>
                      </a:lnTo>
                      <a:lnTo>
                        <a:pt x="274" y="2111"/>
                      </a:lnTo>
                      <a:lnTo>
                        <a:pt x="275" y="2111"/>
                      </a:lnTo>
                      <a:lnTo>
                        <a:pt x="277" y="2112"/>
                      </a:lnTo>
                      <a:lnTo>
                        <a:pt x="280" y="2118"/>
                      </a:lnTo>
                      <a:lnTo>
                        <a:pt x="280" y="2120"/>
                      </a:lnTo>
                      <a:lnTo>
                        <a:pt x="280" y="2122"/>
                      </a:lnTo>
                      <a:lnTo>
                        <a:pt x="279" y="2124"/>
                      </a:lnTo>
                      <a:lnTo>
                        <a:pt x="279" y="2126"/>
                      </a:lnTo>
                      <a:lnTo>
                        <a:pt x="280" y="2127"/>
                      </a:lnTo>
                      <a:lnTo>
                        <a:pt x="282" y="2126"/>
                      </a:lnTo>
                      <a:lnTo>
                        <a:pt x="283" y="2126"/>
                      </a:lnTo>
                      <a:lnTo>
                        <a:pt x="283" y="2125"/>
                      </a:lnTo>
                      <a:lnTo>
                        <a:pt x="284" y="2118"/>
                      </a:lnTo>
                      <a:lnTo>
                        <a:pt x="283" y="2116"/>
                      </a:lnTo>
                      <a:lnTo>
                        <a:pt x="282" y="2115"/>
                      </a:lnTo>
                      <a:lnTo>
                        <a:pt x="280" y="2113"/>
                      </a:lnTo>
                      <a:lnTo>
                        <a:pt x="278" y="2107"/>
                      </a:lnTo>
                      <a:lnTo>
                        <a:pt x="280" y="2102"/>
                      </a:lnTo>
                      <a:lnTo>
                        <a:pt x="280" y="2101"/>
                      </a:lnTo>
                      <a:lnTo>
                        <a:pt x="282" y="2101"/>
                      </a:lnTo>
                      <a:lnTo>
                        <a:pt x="284" y="2099"/>
                      </a:lnTo>
                      <a:lnTo>
                        <a:pt x="287" y="2098"/>
                      </a:lnTo>
                      <a:lnTo>
                        <a:pt x="288" y="2098"/>
                      </a:lnTo>
                      <a:lnTo>
                        <a:pt x="288" y="2096"/>
                      </a:lnTo>
                      <a:lnTo>
                        <a:pt x="289" y="2094"/>
                      </a:lnTo>
                      <a:lnTo>
                        <a:pt x="288" y="2093"/>
                      </a:lnTo>
                      <a:lnTo>
                        <a:pt x="287" y="2093"/>
                      </a:lnTo>
                      <a:lnTo>
                        <a:pt x="286" y="2093"/>
                      </a:lnTo>
                      <a:lnTo>
                        <a:pt x="284" y="2092"/>
                      </a:lnTo>
                      <a:lnTo>
                        <a:pt x="283" y="2090"/>
                      </a:lnTo>
                      <a:lnTo>
                        <a:pt x="282" y="2090"/>
                      </a:lnTo>
                      <a:lnTo>
                        <a:pt x="279" y="2089"/>
                      </a:lnTo>
                      <a:lnTo>
                        <a:pt x="279" y="2088"/>
                      </a:lnTo>
                      <a:lnTo>
                        <a:pt x="277" y="2084"/>
                      </a:lnTo>
                      <a:lnTo>
                        <a:pt x="278" y="2083"/>
                      </a:lnTo>
                      <a:lnTo>
                        <a:pt x="278" y="2082"/>
                      </a:lnTo>
                      <a:lnTo>
                        <a:pt x="286" y="2078"/>
                      </a:lnTo>
                      <a:lnTo>
                        <a:pt x="291" y="2077"/>
                      </a:lnTo>
                      <a:lnTo>
                        <a:pt x="291" y="2075"/>
                      </a:lnTo>
                      <a:lnTo>
                        <a:pt x="289" y="2074"/>
                      </a:lnTo>
                      <a:lnTo>
                        <a:pt x="287" y="2074"/>
                      </a:lnTo>
                      <a:lnTo>
                        <a:pt x="282" y="2077"/>
                      </a:lnTo>
                      <a:lnTo>
                        <a:pt x="280" y="2077"/>
                      </a:lnTo>
                      <a:lnTo>
                        <a:pt x="279" y="2079"/>
                      </a:lnTo>
                      <a:lnTo>
                        <a:pt x="278" y="2078"/>
                      </a:lnTo>
                      <a:lnTo>
                        <a:pt x="274" y="2074"/>
                      </a:lnTo>
                      <a:lnTo>
                        <a:pt x="269" y="2064"/>
                      </a:lnTo>
                      <a:lnTo>
                        <a:pt x="269" y="2061"/>
                      </a:lnTo>
                      <a:lnTo>
                        <a:pt x="269" y="2060"/>
                      </a:lnTo>
                      <a:lnTo>
                        <a:pt x="269" y="2059"/>
                      </a:lnTo>
                      <a:lnTo>
                        <a:pt x="269" y="2056"/>
                      </a:lnTo>
                      <a:lnTo>
                        <a:pt x="268" y="2055"/>
                      </a:lnTo>
                      <a:lnTo>
                        <a:pt x="268" y="2052"/>
                      </a:lnTo>
                      <a:lnTo>
                        <a:pt x="266" y="2047"/>
                      </a:lnTo>
                      <a:lnTo>
                        <a:pt x="268" y="2043"/>
                      </a:lnTo>
                      <a:lnTo>
                        <a:pt x="269" y="2045"/>
                      </a:lnTo>
                      <a:lnTo>
                        <a:pt x="272" y="2045"/>
                      </a:lnTo>
                      <a:lnTo>
                        <a:pt x="275" y="2042"/>
                      </a:lnTo>
                      <a:lnTo>
                        <a:pt x="275" y="2038"/>
                      </a:lnTo>
                      <a:lnTo>
                        <a:pt x="275" y="2036"/>
                      </a:lnTo>
                      <a:lnTo>
                        <a:pt x="274" y="2036"/>
                      </a:lnTo>
                      <a:lnTo>
                        <a:pt x="273" y="2037"/>
                      </a:lnTo>
                      <a:lnTo>
                        <a:pt x="270" y="2038"/>
                      </a:lnTo>
                      <a:lnTo>
                        <a:pt x="269" y="2037"/>
                      </a:lnTo>
                      <a:lnTo>
                        <a:pt x="266" y="2036"/>
                      </a:lnTo>
                      <a:lnTo>
                        <a:pt x="265" y="2038"/>
                      </a:lnTo>
                      <a:lnTo>
                        <a:pt x="264" y="2035"/>
                      </a:lnTo>
                      <a:lnTo>
                        <a:pt x="263" y="2031"/>
                      </a:lnTo>
                      <a:lnTo>
                        <a:pt x="260" y="2028"/>
                      </a:lnTo>
                      <a:lnTo>
                        <a:pt x="258" y="2028"/>
                      </a:lnTo>
                      <a:lnTo>
                        <a:pt x="256" y="2027"/>
                      </a:lnTo>
                      <a:lnTo>
                        <a:pt x="256" y="2024"/>
                      </a:lnTo>
                      <a:lnTo>
                        <a:pt x="256" y="2023"/>
                      </a:lnTo>
                      <a:lnTo>
                        <a:pt x="258" y="2023"/>
                      </a:lnTo>
                      <a:lnTo>
                        <a:pt x="256" y="2021"/>
                      </a:lnTo>
                      <a:lnTo>
                        <a:pt x="255" y="2021"/>
                      </a:lnTo>
                      <a:lnTo>
                        <a:pt x="250" y="2022"/>
                      </a:lnTo>
                      <a:lnTo>
                        <a:pt x="244" y="2013"/>
                      </a:lnTo>
                      <a:lnTo>
                        <a:pt x="242" y="2009"/>
                      </a:lnTo>
                      <a:lnTo>
                        <a:pt x="244" y="2002"/>
                      </a:lnTo>
                      <a:lnTo>
                        <a:pt x="246" y="1999"/>
                      </a:lnTo>
                      <a:lnTo>
                        <a:pt x="250" y="1996"/>
                      </a:lnTo>
                      <a:lnTo>
                        <a:pt x="251" y="1998"/>
                      </a:lnTo>
                      <a:lnTo>
                        <a:pt x="251" y="1999"/>
                      </a:lnTo>
                      <a:lnTo>
                        <a:pt x="252" y="2000"/>
                      </a:lnTo>
                      <a:lnTo>
                        <a:pt x="255" y="2002"/>
                      </a:lnTo>
                      <a:lnTo>
                        <a:pt x="259" y="2003"/>
                      </a:lnTo>
                      <a:lnTo>
                        <a:pt x="261" y="2002"/>
                      </a:lnTo>
                      <a:lnTo>
                        <a:pt x="263" y="1999"/>
                      </a:lnTo>
                      <a:lnTo>
                        <a:pt x="259" y="1996"/>
                      </a:lnTo>
                      <a:lnTo>
                        <a:pt x="256" y="1995"/>
                      </a:lnTo>
                      <a:lnTo>
                        <a:pt x="254" y="1993"/>
                      </a:lnTo>
                      <a:lnTo>
                        <a:pt x="254" y="1991"/>
                      </a:lnTo>
                      <a:lnTo>
                        <a:pt x="254" y="1990"/>
                      </a:lnTo>
                      <a:lnTo>
                        <a:pt x="254" y="1989"/>
                      </a:lnTo>
                      <a:lnTo>
                        <a:pt x="255" y="1988"/>
                      </a:lnTo>
                      <a:lnTo>
                        <a:pt x="255" y="1981"/>
                      </a:lnTo>
                      <a:lnTo>
                        <a:pt x="256" y="1976"/>
                      </a:lnTo>
                      <a:lnTo>
                        <a:pt x="256" y="1975"/>
                      </a:lnTo>
                      <a:lnTo>
                        <a:pt x="259" y="1971"/>
                      </a:lnTo>
                      <a:lnTo>
                        <a:pt x="260" y="1970"/>
                      </a:lnTo>
                      <a:lnTo>
                        <a:pt x="260" y="1971"/>
                      </a:lnTo>
                      <a:lnTo>
                        <a:pt x="261" y="1971"/>
                      </a:lnTo>
                      <a:lnTo>
                        <a:pt x="263" y="1970"/>
                      </a:lnTo>
                      <a:lnTo>
                        <a:pt x="263" y="1969"/>
                      </a:lnTo>
                      <a:lnTo>
                        <a:pt x="261" y="1967"/>
                      </a:lnTo>
                      <a:lnTo>
                        <a:pt x="260" y="1967"/>
                      </a:lnTo>
                      <a:lnTo>
                        <a:pt x="259" y="1967"/>
                      </a:lnTo>
                      <a:lnTo>
                        <a:pt x="258" y="1967"/>
                      </a:lnTo>
                      <a:lnTo>
                        <a:pt x="256" y="1967"/>
                      </a:lnTo>
                      <a:lnTo>
                        <a:pt x="255" y="1965"/>
                      </a:lnTo>
                      <a:lnTo>
                        <a:pt x="254" y="1960"/>
                      </a:lnTo>
                      <a:lnTo>
                        <a:pt x="254" y="1958"/>
                      </a:lnTo>
                      <a:lnTo>
                        <a:pt x="255" y="1956"/>
                      </a:lnTo>
                      <a:lnTo>
                        <a:pt x="259" y="1949"/>
                      </a:lnTo>
                      <a:lnTo>
                        <a:pt x="264" y="1951"/>
                      </a:lnTo>
                      <a:lnTo>
                        <a:pt x="265" y="1953"/>
                      </a:lnTo>
                      <a:lnTo>
                        <a:pt x="265" y="1955"/>
                      </a:lnTo>
                      <a:lnTo>
                        <a:pt x="265" y="1956"/>
                      </a:lnTo>
                      <a:lnTo>
                        <a:pt x="266" y="1957"/>
                      </a:lnTo>
                      <a:lnTo>
                        <a:pt x="269" y="1958"/>
                      </a:lnTo>
                      <a:lnTo>
                        <a:pt x="272" y="1961"/>
                      </a:lnTo>
                      <a:lnTo>
                        <a:pt x="278" y="1971"/>
                      </a:lnTo>
                      <a:lnTo>
                        <a:pt x="279" y="1974"/>
                      </a:lnTo>
                      <a:lnTo>
                        <a:pt x="280" y="1975"/>
                      </a:lnTo>
                      <a:lnTo>
                        <a:pt x="282" y="1974"/>
                      </a:lnTo>
                      <a:lnTo>
                        <a:pt x="282" y="1972"/>
                      </a:lnTo>
                      <a:lnTo>
                        <a:pt x="279" y="1966"/>
                      </a:lnTo>
                      <a:lnTo>
                        <a:pt x="278" y="1963"/>
                      </a:lnTo>
                      <a:lnTo>
                        <a:pt x="275" y="1962"/>
                      </a:lnTo>
                      <a:lnTo>
                        <a:pt x="270" y="1951"/>
                      </a:lnTo>
                      <a:lnTo>
                        <a:pt x="268" y="1946"/>
                      </a:lnTo>
                      <a:lnTo>
                        <a:pt x="268" y="1944"/>
                      </a:lnTo>
                      <a:lnTo>
                        <a:pt x="268" y="1943"/>
                      </a:lnTo>
                      <a:lnTo>
                        <a:pt x="270" y="1935"/>
                      </a:lnTo>
                      <a:lnTo>
                        <a:pt x="269" y="1935"/>
                      </a:lnTo>
                      <a:lnTo>
                        <a:pt x="269" y="1934"/>
                      </a:lnTo>
                      <a:lnTo>
                        <a:pt x="266" y="1935"/>
                      </a:lnTo>
                      <a:lnTo>
                        <a:pt x="266" y="1937"/>
                      </a:lnTo>
                      <a:lnTo>
                        <a:pt x="264" y="1939"/>
                      </a:lnTo>
                      <a:lnTo>
                        <a:pt x="264" y="1941"/>
                      </a:lnTo>
                      <a:lnTo>
                        <a:pt x="264" y="1942"/>
                      </a:lnTo>
                      <a:lnTo>
                        <a:pt x="263" y="1942"/>
                      </a:lnTo>
                      <a:lnTo>
                        <a:pt x="261" y="1941"/>
                      </a:lnTo>
                      <a:lnTo>
                        <a:pt x="260" y="1939"/>
                      </a:lnTo>
                      <a:lnTo>
                        <a:pt x="256" y="1933"/>
                      </a:lnTo>
                      <a:lnTo>
                        <a:pt x="254" y="1910"/>
                      </a:lnTo>
                      <a:lnTo>
                        <a:pt x="252" y="1905"/>
                      </a:lnTo>
                      <a:lnTo>
                        <a:pt x="252" y="1902"/>
                      </a:lnTo>
                      <a:lnTo>
                        <a:pt x="252" y="1900"/>
                      </a:lnTo>
                      <a:lnTo>
                        <a:pt x="254" y="1888"/>
                      </a:lnTo>
                      <a:lnTo>
                        <a:pt x="231" y="1874"/>
                      </a:lnTo>
                      <a:lnTo>
                        <a:pt x="228" y="1863"/>
                      </a:lnTo>
                      <a:lnTo>
                        <a:pt x="225" y="1852"/>
                      </a:lnTo>
                      <a:lnTo>
                        <a:pt x="218" y="1830"/>
                      </a:lnTo>
                      <a:lnTo>
                        <a:pt x="231" y="1784"/>
                      </a:lnTo>
                      <a:lnTo>
                        <a:pt x="233" y="1777"/>
                      </a:lnTo>
                      <a:lnTo>
                        <a:pt x="236" y="1778"/>
                      </a:lnTo>
                      <a:lnTo>
                        <a:pt x="236" y="1775"/>
                      </a:lnTo>
                      <a:lnTo>
                        <a:pt x="238" y="1766"/>
                      </a:lnTo>
                      <a:lnTo>
                        <a:pt x="240" y="1760"/>
                      </a:lnTo>
                      <a:lnTo>
                        <a:pt x="240" y="1753"/>
                      </a:lnTo>
                      <a:lnTo>
                        <a:pt x="240" y="1742"/>
                      </a:lnTo>
                      <a:lnTo>
                        <a:pt x="238" y="1735"/>
                      </a:lnTo>
                      <a:lnTo>
                        <a:pt x="238" y="1736"/>
                      </a:lnTo>
                      <a:lnTo>
                        <a:pt x="236" y="1740"/>
                      </a:lnTo>
                      <a:lnTo>
                        <a:pt x="235" y="1744"/>
                      </a:lnTo>
                      <a:lnTo>
                        <a:pt x="236" y="1746"/>
                      </a:lnTo>
                      <a:lnTo>
                        <a:pt x="237" y="1749"/>
                      </a:lnTo>
                      <a:lnTo>
                        <a:pt x="236" y="1753"/>
                      </a:lnTo>
                      <a:lnTo>
                        <a:pt x="236" y="1755"/>
                      </a:lnTo>
                      <a:lnTo>
                        <a:pt x="231" y="1760"/>
                      </a:lnTo>
                      <a:lnTo>
                        <a:pt x="228" y="1764"/>
                      </a:lnTo>
                      <a:lnTo>
                        <a:pt x="227" y="1766"/>
                      </a:lnTo>
                      <a:lnTo>
                        <a:pt x="228" y="1769"/>
                      </a:lnTo>
                      <a:lnTo>
                        <a:pt x="230" y="1770"/>
                      </a:lnTo>
                      <a:lnTo>
                        <a:pt x="230" y="1772"/>
                      </a:lnTo>
                      <a:lnTo>
                        <a:pt x="228" y="1777"/>
                      </a:lnTo>
                      <a:lnTo>
                        <a:pt x="226" y="1780"/>
                      </a:lnTo>
                      <a:lnTo>
                        <a:pt x="225" y="1783"/>
                      </a:lnTo>
                      <a:lnTo>
                        <a:pt x="225" y="1782"/>
                      </a:lnTo>
                      <a:lnTo>
                        <a:pt x="223" y="1783"/>
                      </a:lnTo>
                      <a:lnTo>
                        <a:pt x="222" y="1792"/>
                      </a:lnTo>
                      <a:lnTo>
                        <a:pt x="222" y="1793"/>
                      </a:lnTo>
                      <a:lnTo>
                        <a:pt x="223" y="1796"/>
                      </a:lnTo>
                      <a:lnTo>
                        <a:pt x="223" y="1797"/>
                      </a:lnTo>
                      <a:lnTo>
                        <a:pt x="221" y="1802"/>
                      </a:lnTo>
                      <a:lnTo>
                        <a:pt x="221" y="1817"/>
                      </a:lnTo>
                      <a:lnTo>
                        <a:pt x="219" y="1820"/>
                      </a:lnTo>
                      <a:lnTo>
                        <a:pt x="218" y="1821"/>
                      </a:lnTo>
                      <a:lnTo>
                        <a:pt x="218" y="1820"/>
                      </a:lnTo>
                      <a:lnTo>
                        <a:pt x="218" y="1819"/>
                      </a:lnTo>
                      <a:lnTo>
                        <a:pt x="217" y="1817"/>
                      </a:lnTo>
                      <a:lnTo>
                        <a:pt x="217" y="1819"/>
                      </a:lnTo>
                      <a:lnTo>
                        <a:pt x="216" y="1820"/>
                      </a:lnTo>
                      <a:lnTo>
                        <a:pt x="216" y="1824"/>
                      </a:lnTo>
                      <a:lnTo>
                        <a:pt x="214" y="1830"/>
                      </a:lnTo>
                      <a:lnTo>
                        <a:pt x="213" y="1839"/>
                      </a:lnTo>
                      <a:lnTo>
                        <a:pt x="212" y="1847"/>
                      </a:lnTo>
                      <a:lnTo>
                        <a:pt x="211" y="1852"/>
                      </a:lnTo>
                      <a:lnTo>
                        <a:pt x="209" y="1853"/>
                      </a:lnTo>
                      <a:lnTo>
                        <a:pt x="209" y="1852"/>
                      </a:lnTo>
                      <a:lnTo>
                        <a:pt x="207" y="1852"/>
                      </a:lnTo>
                      <a:lnTo>
                        <a:pt x="205" y="1854"/>
                      </a:lnTo>
                      <a:lnTo>
                        <a:pt x="204" y="1857"/>
                      </a:lnTo>
                      <a:lnTo>
                        <a:pt x="204" y="1864"/>
                      </a:lnTo>
                      <a:lnTo>
                        <a:pt x="203" y="1863"/>
                      </a:lnTo>
                      <a:lnTo>
                        <a:pt x="203" y="1862"/>
                      </a:lnTo>
                      <a:lnTo>
                        <a:pt x="202" y="1862"/>
                      </a:lnTo>
                      <a:lnTo>
                        <a:pt x="199" y="1859"/>
                      </a:lnTo>
                      <a:lnTo>
                        <a:pt x="198" y="1855"/>
                      </a:lnTo>
                      <a:lnTo>
                        <a:pt x="197" y="1854"/>
                      </a:lnTo>
                      <a:lnTo>
                        <a:pt x="194" y="1854"/>
                      </a:lnTo>
                      <a:lnTo>
                        <a:pt x="194" y="1853"/>
                      </a:lnTo>
                      <a:lnTo>
                        <a:pt x="193" y="1852"/>
                      </a:lnTo>
                      <a:lnTo>
                        <a:pt x="193" y="1848"/>
                      </a:lnTo>
                      <a:lnTo>
                        <a:pt x="191" y="1840"/>
                      </a:lnTo>
                      <a:lnTo>
                        <a:pt x="193" y="1839"/>
                      </a:lnTo>
                      <a:lnTo>
                        <a:pt x="194" y="1833"/>
                      </a:lnTo>
                      <a:lnTo>
                        <a:pt x="193" y="1833"/>
                      </a:lnTo>
                      <a:lnTo>
                        <a:pt x="193" y="1831"/>
                      </a:lnTo>
                      <a:lnTo>
                        <a:pt x="191" y="1833"/>
                      </a:lnTo>
                      <a:lnTo>
                        <a:pt x="189" y="1831"/>
                      </a:lnTo>
                      <a:lnTo>
                        <a:pt x="188" y="1829"/>
                      </a:lnTo>
                      <a:lnTo>
                        <a:pt x="185" y="1825"/>
                      </a:lnTo>
                      <a:lnTo>
                        <a:pt x="184" y="1824"/>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4" name="Freeform 335"/>
                <p:cNvSpPr>
                  <a:spLocks/>
                </p:cNvSpPr>
                <p:nvPr/>
              </p:nvSpPr>
              <p:spPr bwMode="auto">
                <a:xfrm>
                  <a:off x="6103938" y="3937000"/>
                  <a:ext cx="1252538" cy="989013"/>
                </a:xfrm>
                <a:custGeom>
                  <a:avLst/>
                  <a:gdLst>
                    <a:gd name="T0" fmla="*/ 778 w 789"/>
                    <a:gd name="T1" fmla="*/ 608 h 623"/>
                    <a:gd name="T2" fmla="*/ 788 w 789"/>
                    <a:gd name="T3" fmla="*/ 552 h 623"/>
                    <a:gd name="T4" fmla="*/ 765 w 789"/>
                    <a:gd name="T5" fmla="*/ 543 h 623"/>
                    <a:gd name="T6" fmla="*/ 745 w 789"/>
                    <a:gd name="T7" fmla="*/ 535 h 623"/>
                    <a:gd name="T8" fmla="*/ 755 w 789"/>
                    <a:gd name="T9" fmla="*/ 580 h 623"/>
                    <a:gd name="T10" fmla="*/ 764 w 789"/>
                    <a:gd name="T11" fmla="*/ 617 h 623"/>
                    <a:gd name="T12" fmla="*/ 743 w 789"/>
                    <a:gd name="T13" fmla="*/ 614 h 623"/>
                    <a:gd name="T14" fmla="*/ 722 w 789"/>
                    <a:gd name="T15" fmla="*/ 619 h 623"/>
                    <a:gd name="T16" fmla="*/ 704 w 789"/>
                    <a:gd name="T17" fmla="*/ 582 h 623"/>
                    <a:gd name="T18" fmla="*/ 682 w 789"/>
                    <a:gd name="T19" fmla="*/ 524 h 623"/>
                    <a:gd name="T20" fmla="*/ 661 w 789"/>
                    <a:gd name="T21" fmla="*/ 465 h 623"/>
                    <a:gd name="T22" fmla="*/ 628 w 789"/>
                    <a:gd name="T23" fmla="*/ 392 h 623"/>
                    <a:gd name="T24" fmla="*/ 644 w 789"/>
                    <a:gd name="T25" fmla="*/ 385 h 623"/>
                    <a:gd name="T26" fmla="*/ 665 w 789"/>
                    <a:gd name="T27" fmla="*/ 356 h 623"/>
                    <a:gd name="T28" fmla="*/ 615 w 789"/>
                    <a:gd name="T29" fmla="*/ 366 h 623"/>
                    <a:gd name="T30" fmla="*/ 558 w 789"/>
                    <a:gd name="T31" fmla="*/ 318 h 623"/>
                    <a:gd name="T32" fmla="*/ 506 w 789"/>
                    <a:gd name="T33" fmla="*/ 260 h 623"/>
                    <a:gd name="T34" fmla="*/ 433 w 789"/>
                    <a:gd name="T35" fmla="*/ 226 h 623"/>
                    <a:gd name="T36" fmla="*/ 416 w 789"/>
                    <a:gd name="T37" fmla="*/ 196 h 623"/>
                    <a:gd name="T38" fmla="*/ 417 w 789"/>
                    <a:gd name="T39" fmla="*/ 159 h 623"/>
                    <a:gd name="T40" fmla="*/ 384 w 789"/>
                    <a:gd name="T41" fmla="*/ 145 h 623"/>
                    <a:gd name="T42" fmla="*/ 384 w 789"/>
                    <a:gd name="T43" fmla="*/ 121 h 623"/>
                    <a:gd name="T44" fmla="*/ 346 w 789"/>
                    <a:gd name="T45" fmla="*/ 122 h 623"/>
                    <a:gd name="T46" fmla="*/ 318 w 789"/>
                    <a:gd name="T47" fmla="*/ 122 h 623"/>
                    <a:gd name="T48" fmla="*/ 336 w 789"/>
                    <a:gd name="T49" fmla="*/ 106 h 623"/>
                    <a:gd name="T50" fmla="*/ 379 w 789"/>
                    <a:gd name="T51" fmla="*/ 116 h 623"/>
                    <a:gd name="T52" fmla="*/ 376 w 789"/>
                    <a:gd name="T53" fmla="*/ 107 h 623"/>
                    <a:gd name="T54" fmla="*/ 371 w 789"/>
                    <a:gd name="T55" fmla="*/ 97 h 623"/>
                    <a:gd name="T56" fmla="*/ 365 w 789"/>
                    <a:gd name="T57" fmla="*/ 93 h 623"/>
                    <a:gd name="T58" fmla="*/ 344 w 789"/>
                    <a:gd name="T59" fmla="*/ 83 h 623"/>
                    <a:gd name="T60" fmla="*/ 370 w 789"/>
                    <a:gd name="T61" fmla="*/ 80 h 623"/>
                    <a:gd name="T62" fmla="*/ 350 w 789"/>
                    <a:gd name="T63" fmla="*/ 61 h 623"/>
                    <a:gd name="T64" fmla="*/ 347 w 789"/>
                    <a:gd name="T65" fmla="*/ 50 h 623"/>
                    <a:gd name="T66" fmla="*/ 333 w 789"/>
                    <a:gd name="T67" fmla="*/ 41 h 623"/>
                    <a:gd name="T68" fmla="*/ 315 w 789"/>
                    <a:gd name="T69" fmla="*/ 37 h 623"/>
                    <a:gd name="T70" fmla="*/ 309 w 789"/>
                    <a:gd name="T71" fmla="*/ 40 h 623"/>
                    <a:gd name="T72" fmla="*/ 295 w 789"/>
                    <a:gd name="T73" fmla="*/ 35 h 623"/>
                    <a:gd name="T74" fmla="*/ 304 w 789"/>
                    <a:gd name="T75" fmla="*/ 7 h 623"/>
                    <a:gd name="T76" fmla="*/ 276 w 789"/>
                    <a:gd name="T77" fmla="*/ 17 h 623"/>
                    <a:gd name="T78" fmla="*/ 261 w 789"/>
                    <a:gd name="T79" fmla="*/ 31 h 623"/>
                    <a:gd name="T80" fmla="*/ 256 w 789"/>
                    <a:gd name="T81" fmla="*/ 46 h 623"/>
                    <a:gd name="T82" fmla="*/ 267 w 789"/>
                    <a:gd name="T83" fmla="*/ 69 h 623"/>
                    <a:gd name="T84" fmla="*/ 233 w 789"/>
                    <a:gd name="T85" fmla="*/ 77 h 623"/>
                    <a:gd name="T86" fmla="*/ 242 w 789"/>
                    <a:gd name="T87" fmla="*/ 87 h 623"/>
                    <a:gd name="T88" fmla="*/ 242 w 789"/>
                    <a:gd name="T89" fmla="*/ 98 h 623"/>
                    <a:gd name="T90" fmla="*/ 249 w 789"/>
                    <a:gd name="T91" fmla="*/ 110 h 623"/>
                    <a:gd name="T92" fmla="*/ 225 w 789"/>
                    <a:gd name="T93" fmla="*/ 103 h 623"/>
                    <a:gd name="T94" fmla="*/ 214 w 789"/>
                    <a:gd name="T95" fmla="*/ 99 h 623"/>
                    <a:gd name="T96" fmla="*/ 198 w 789"/>
                    <a:gd name="T97" fmla="*/ 91 h 623"/>
                    <a:gd name="T98" fmla="*/ 187 w 789"/>
                    <a:gd name="T99" fmla="*/ 80 h 623"/>
                    <a:gd name="T100" fmla="*/ 175 w 789"/>
                    <a:gd name="T101" fmla="*/ 73 h 623"/>
                    <a:gd name="T102" fmla="*/ 146 w 789"/>
                    <a:gd name="T103" fmla="*/ 85 h 623"/>
                    <a:gd name="T104" fmla="*/ 122 w 789"/>
                    <a:gd name="T105" fmla="*/ 69 h 623"/>
                    <a:gd name="T106" fmla="*/ 98 w 789"/>
                    <a:gd name="T107" fmla="*/ 74 h 623"/>
                    <a:gd name="T108" fmla="*/ 85 w 789"/>
                    <a:gd name="T109" fmla="*/ 68 h 623"/>
                    <a:gd name="T110" fmla="*/ 73 w 789"/>
                    <a:gd name="T111" fmla="*/ 82 h 623"/>
                    <a:gd name="T112" fmla="*/ 48 w 789"/>
                    <a:gd name="T113" fmla="*/ 87 h 623"/>
                    <a:gd name="T114" fmla="*/ 38 w 789"/>
                    <a:gd name="T115" fmla="*/ 80 h 623"/>
                    <a:gd name="T116" fmla="*/ 23 w 789"/>
                    <a:gd name="T117" fmla="*/ 73 h 623"/>
                    <a:gd name="T118" fmla="*/ 9 w 789"/>
                    <a:gd name="T119" fmla="*/ 71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9" h="623">
                      <a:moveTo>
                        <a:pt x="788" y="622"/>
                      </a:moveTo>
                      <a:lnTo>
                        <a:pt x="782" y="623"/>
                      </a:lnTo>
                      <a:lnTo>
                        <a:pt x="776" y="622"/>
                      </a:lnTo>
                      <a:lnTo>
                        <a:pt x="771" y="620"/>
                      </a:lnTo>
                      <a:lnTo>
                        <a:pt x="770" y="620"/>
                      </a:lnTo>
                      <a:lnTo>
                        <a:pt x="770" y="619"/>
                      </a:lnTo>
                      <a:lnTo>
                        <a:pt x="773" y="617"/>
                      </a:lnTo>
                      <a:lnTo>
                        <a:pt x="775" y="613"/>
                      </a:lnTo>
                      <a:lnTo>
                        <a:pt x="775" y="611"/>
                      </a:lnTo>
                      <a:lnTo>
                        <a:pt x="774" y="611"/>
                      </a:lnTo>
                      <a:lnTo>
                        <a:pt x="773" y="611"/>
                      </a:lnTo>
                      <a:lnTo>
                        <a:pt x="770" y="609"/>
                      </a:lnTo>
                      <a:lnTo>
                        <a:pt x="771" y="608"/>
                      </a:lnTo>
                      <a:lnTo>
                        <a:pt x="771" y="606"/>
                      </a:lnTo>
                      <a:lnTo>
                        <a:pt x="773" y="606"/>
                      </a:lnTo>
                      <a:lnTo>
                        <a:pt x="774" y="608"/>
                      </a:lnTo>
                      <a:lnTo>
                        <a:pt x="778" y="608"/>
                      </a:lnTo>
                      <a:lnTo>
                        <a:pt x="778" y="606"/>
                      </a:lnTo>
                      <a:lnTo>
                        <a:pt x="779" y="604"/>
                      </a:lnTo>
                      <a:lnTo>
                        <a:pt x="779" y="600"/>
                      </a:lnTo>
                      <a:lnTo>
                        <a:pt x="783" y="595"/>
                      </a:lnTo>
                      <a:lnTo>
                        <a:pt x="782" y="582"/>
                      </a:lnTo>
                      <a:lnTo>
                        <a:pt x="782" y="581"/>
                      </a:lnTo>
                      <a:lnTo>
                        <a:pt x="783" y="581"/>
                      </a:lnTo>
                      <a:lnTo>
                        <a:pt x="783" y="580"/>
                      </a:lnTo>
                      <a:lnTo>
                        <a:pt x="783" y="575"/>
                      </a:lnTo>
                      <a:lnTo>
                        <a:pt x="783" y="571"/>
                      </a:lnTo>
                      <a:lnTo>
                        <a:pt x="783" y="570"/>
                      </a:lnTo>
                      <a:lnTo>
                        <a:pt x="784" y="570"/>
                      </a:lnTo>
                      <a:lnTo>
                        <a:pt x="785" y="568"/>
                      </a:lnTo>
                      <a:lnTo>
                        <a:pt x="789" y="561"/>
                      </a:lnTo>
                      <a:lnTo>
                        <a:pt x="789" y="559"/>
                      </a:lnTo>
                      <a:lnTo>
                        <a:pt x="788" y="553"/>
                      </a:lnTo>
                      <a:lnTo>
                        <a:pt x="788" y="552"/>
                      </a:lnTo>
                      <a:lnTo>
                        <a:pt x="787" y="551"/>
                      </a:lnTo>
                      <a:lnTo>
                        <a:pt x="787" y="552"/>
                      </a:lnTo>
                      <a:lnTo>
                        <a:pt x="787" y="553"/>
                      </a:lnTo>
                      <a:lnTo>
                        <a:pt x="785" y="554"/>
                      </a:lnTo>
                      <a:lnTo>
                        <a:pt x="787" y="558"/>
                      </a:lnTo>
                      <a:lnTo>
                        <a:pt x="784" y="564"/>
                      </a:lnTo>
                      <a:lnTo>
                        <a:pt x="776" y="575"/>
                      </a:lnTo>
                      <a:lnTo>
                        <a:pt x="775" y="575"/>
                      </a:lnTo>
                      <a:lnTo>
                        <a:pt x="773" y="573"/>
                      </a:lnTo>
                      <a:lnTo>
                        <a:pt x="771" y="572"/>
                      </a:lnTo>
                      <a:lnTo>
                        <a:pt x="766" y="562"/>
                      </a:lnTo>
                      <a:lnTo>
                        <a:pt x="764" y="561"/>
                      </a:lnTo>
                      <a:lnTo>
                        <a:pt x="762" y="558"/>
                      </a:lnTo>
                      <a:lnTo>
                        <a:pt x="762" y="557"/>
                      </a:lnTo>
                      <a:lnTo>
                        <a:pt x="765" y="547"/>
                      </a:lnTo>
                      <a:lnTo>
                        <a:pt x="766" y="544"/>
                      </a:lnTo>
                      <a:lnTo>
                        <a:pt x="765" y="543"/>
                      </a:lnTo>
                      <a:lnTo>
                        <a:pt x="764" y="543"/>
                      </a:lnTo>
                      <a:lnTo>
                        <a:pt x="762" y="544"/>
                      </a:lnTo>
                      <a:lnTo>
                        <a:pt x="762" y="545"/>
                      </a:lnTo>
                      <a:lnTo>
                        <a:pt x="760" y="548"/>
                      </a:lnTo>
                      <a:lnTo>
                        <a:pt x="757" y="548"/>
                      </a:lnTo>
                      <a:lnTo>
                        <a:pt x="755" y="547"/>
                      </a:lnTo>
                      <a:lnTo>
                        <a:pt x="755" y="545"/>
                      </a:lnTo>
                      <a:lnTo>
                        <a:pt x="755" y="544"/>
                      </a:lnTo>
                      <a:lnTo>
                        <a:pt x="754" y="543"/>
                      </a:lnTo>
                      <a:lnTo>
                        <a:pt x="752" y="540"/>
                      </a:lnTo>
                      <a:lnTo>
                        <a:pt x="751" y="539"/>
                      </a:lnTo>
                      <a:lnTo>
                        <a:pt x="750" y="540"/>
                      </a:lnTo>
                      <a:lnTo>
                        <a:pt x="747" y="540"/>
                      </a:lnTo>
                      <a:lnTo>
                        <a:pt x="747" y="538"/>
                      </a:lnTo>
                      <a:lnTo>
                        <a:pt x="747" y="537"/>
                      </a:lnTo>
                      <a:lnTo>
                        <a:pt x="747" y="534"/>
                      </a:lnTo>
                      <a:lnTo>
                        <a:pt x="745" y="535"/>
                      </a:lnTo>
                      <a:lnTo>
                        <a:pt x="742" y="538"/>
                      </a:lnTo>
                      <a:lnTo>
                        <a:pt x="742" y="539"/>
                      </a:lnTo>
                      <a:lnTo>
                        <a:pt x="745" y="543"/>
                      </a:lnTo>
                      <a:lnTo>
                        <a:pt x="748" y="547"/>
                      </a:lnTo>
                      <a:lnTo>
                        <a:pt x="750" y="547"/>
                      </a:lnTo>
                      <a:lnTo>
                        <a:pt x="754" y="551"/>
                      </a:lnTo>
                      <a:lnTo>
                        <a:pt x="756" y="553"/>
                      </a:lnTo>
                      <a:lnTo>
                        <a:pt x="757" y="554"/>
                      </a:lnTo>
                      <a:lnTo>
                        <a:pt x="759" y="558"/>
                      </a:lnTo>
                      <a:lnTo>
                        <a:pt x="761" y="564"/>
                      </a:lnTo>
                      <a:lnTo>
                        <a:pt x="762" y="576"/>
                      </a:lnTo>
                      <a:lnTo>
                        <a:pt x="761" y="577"/>
                      </a:lnTo>
                      <a:lnTo>
                        <a:pt x="760" y="578"/>
                      </a:lnTo>
                      <a:lnTo>
                        <a:pt x="757" y="578"/>
                      </a:lnTo>
                      <a:lnTo>
                        <a:pt x="757" y="580"/>
                      </a:lnTo>
                      <a:lnTo>
                        <a:pt x="756" y="578"/>
                      </a:lnTo>
                      <a:lnTo>
                        <a:pt x="755" y="580"/>
                      </a:lnTo>
                      <a:lnTo>
                        <a:pt x="751" y="581"/>
                      </a:lnTo>
                      <a:lnTo>
                        <a:pt x="752" y="582"/>
                      </a:lnTo>
                      <a:lnTo>
                        <a:pt x="757" y="582"/>
                      </a:lnTo>
                      <a:lnTo>
                        <a:pt x="760" y="581"/>
                      </a:lnTo>
                      <a:lnTo>
                        <a:pt x="762" y="580"/>
                      </a:lnTo>
                      <a:lnTo>
                        <a:pt x="766" y="582"/>
                      </a:lnTo>
                      <a:lnTo>
                        <a:pt x="768" y="581"/>
                      </a:lnTo>
                      <a:lnTo>
                        <a:pt x="769" y="581"/>
                      </a:lnTo>
                      <a:lnTo>
                        <a:pt x="769" y="582"/>
                      </a:lnTo>
                      <a:lnTo>
                        <a:pt x="765" y="591"/>
                      </a:lnTo>
                      <a:lnTo>
                        <a:pt x="764" y="598"/>
                      </a:lnTo>
                      <a:lnTo>
                        <a:pt x="766" y="603"/>
                      </a:lnTo>
                      <a:lnTo>
                        <a:pt x="765" y="605"/>
                      </a:lnTo>
                      <a:lnTo>
                        <a:pt x="765" y="609"/>
                      </a:lnTo>
                      <a:lnTo>
                        <a:pt x="765" y="610"/>
                      </a:lnTo>
                      <a:lnTo>
                        <a:pt x="765" y="613"/>
                      </a:lnTo>
                      <a:lnTo>
                        <a:pt x="764" y="617"/>
                      </a:lnTo>
                      <a:lnTo>
                        <a:pt x="759" y="619"/>
                      </a:lnTo>
                      <a:lnTo>
                        <a:pt x="757" y="619"/>
                      </a:lnTo>
                      <a:lnTo>
                        <a:pt x="748" y="618"/>
                      </a:lnTo>
                      <a:lnTo>
                        <a:pt x="747" y="618"/>
                      </a:lnTo>
                      <a:lnTo>
                        <a:pt x="747" y="617"/>
                      </a:lnTo>
                      <a:lnTo>
                        <a:pt x="746" y="617"/>
                      </a:lnTo>
                      <a:lnTo>
                        <a:pt x="747" y="615"/>
                      </a:lnTo>
                      <a:lnTo>
                        <a:pt x="747" y="614"/>
                      </a:lnTo>
                      <a:lnTo>
                        <a:pt x="748" y="614"/>
                      </a:lnTo>
                      <a:lnTo>
                        <a:pt x="750" y="614"/>
                      </a:lnTo>
                      <a:lnTo>
                        <a:pt x="750" y="613"/>
                      </a:lnTo>
                      <a:lnTo>
                        <a:pt x="750" y="611"/>
                      </a:lnTo>
                      <a:lnTo>
                        <a:pt x="747" y="609"/>
                      </a:lnTo>
                      <a:lnTo>
                        <a:pt x="745" y="610"/>
                      </a:lnTo>
                      <a:lnTo>
                        <a:pt x="745" y="611"/>
                      </a:lnTo>
                      <a:lnTo>
                        <a:pt x="745" y="613"/>
                      </a:lnTo>
                      <a:lnTo>
                        <a:pt x="743" y="614"/>
                      </a:lnTo>
                      <a:lnTo>
                        <a:pt x="742" y="617"/>
                      </a:lnTo>
                      <a:lnTo>
                        <a:pt x="741" y="617"/>
                      </a:lnTo>
                      <a:lnTo>
                        <a:pt x="737" y="614"/>
                      </a:lnTo>
                      <a:lnTo>
                        <a:pt x="735" y="609"/>
                      </a:lnTo>
                      <a:lnTo>
                        <a:pt x="735" y="608"/>
                      </a:lnTo>
                      <a:lnTo>
                        <a:pt x="732" y="606"/>
                      </a:lnTo>
                      <a:lnTo>
                        <a:pt x="731" y="605"/>
                      </a:lnTo>
                      <a:lnTo>
                        <a:pt x="729" y="606"/>
                      </a:lnTo>
                      <a:lnTo>
                        <a:pt x="728" y="606"/>
                      </a:lnTo>
                      <a:lnTo>
                        <a:pt x="729" y="608"/>
                      </a:lnTo>
                      <a:lnTo>
                        <a:pt x="729" y="614"/>
                      </a:lnTo>
                      <a:lnTo>
                        <a:pt x="729" y="615"/>
                      </a:lnTo>
                      <a:lnTo>
                        <a:pt x="728" y="618"/>
                      </a:lnTo>
                      <a:lnTo>
                        <a:pt x="726" y="619"/>
                      </a:lnTo>
                      <a:lnTo>
                        <a:pt x="726" y="620"/>
                      </a:lnTo>
                      <a:lnTo>
                        <a:pt x="723" y="619"/>
                      </a:lnTo>
                      <a:lnTo>
                        <a:pt x="722" y="619"/>
                      </a:lnTo>
                      <a:lnTo>
                        <a:pt x="719" y="617"/>
                      </a:lnTo>
                      <a:lnTo>
                        <a:pt x="719" y="613"/>
                      </a:lnTo>
                      <a:lnTo>
                        <a:pt x="719" y="611"/>
                      </a:lnTo>
                      <a:lnTo>
                        <a:pt x="722" y="610"/>
                      </a:lnTo>
                      <a:lnTo>
                        <a:pt x="722" y="609"/>
                      </a:lnTo>
                      <a:lnTo>
                        <a:pt x="719" y="608"/>
                      </a:lnTo>
                      <a:lnTo>
                        <a:pt x="719" y="606"/>
                      </a:lnTo>
                      <a:lnTo>
                        <a:pt x="715" y="603"/>
                      </a:lnTo>
                      <a:lnTo>
                        <a:pt x="717" y="601"/>
                      </a:lnTo>
                      <a:lnTo>
                        <a:pt x="715" y="592"/>
                      </a:lnTo>
                      <a:lnTo>
                        <a:pt x="713" y="590"/>
                      </a:lnTo>
                      <a:lnTo>
                        <a:pt x="713" y="589"/>
                      </a:lnTo>
                      <a:lnTo>
                        <a:pt x="712" y="589"/>
                      </a:lnTo>
                      <a:lnTo>
                        <a:pt x="708" y="589"/>
                      </a:lnTo>
                      <a:lnTo>
                        <a:pt x="707" y="587"/>
                      </a:lnTo>
                      <a:lnTo>
                        <a:pt x="705" y="586"/>
                      </a:lnTo>
                      <a:lnTo>
                        <a:pt x="704" y="582"/>
                      </a:lnTo>
                      <a:lnTo>
                        <a:pt x="703" y="578"/>
                      </a:lnTo>
                      <a:lnTo>
                        <a:pt x="701" y="577"/>
                      </a:lnTo>
                      <a:lnTo>
                        <a:pt x="700" y="576"/>
                      </a:lnTo>
                      <a:lnTo>
                        <a:pt x="700" y="575"/>
                      </a:lnTo>
                      <a:lnTo>
                        <a:pt x="696" y="567"/>
                      </a:lnTo>
                      <a:lnTo>
                        <a:pt x="694" y="561"/>
                      </a:lnTo>
                      <a:lnTo>
                        <a:pt x="691" y="556"/>
                      </a:lnTo>
                      <a:lnTo>
                        <a:pt x="690" y="553"/>
                      </a:lnTo>
                      <a:lnTo>
                        <a:pt x="689" y="552"/>
                      </a:lnTo>
                      <a:lnTo>
                        <a:pt x="687" y="549"/>
                      </a:lnTo>
                      <a:lnTo>
                        <a:pt x="689" y="547"/>
                      </a:lnTo>
                      <a:lnTo>
                        <a:pt x="689" y="544"/>
                      </a:lnTo>
                      <a:lnTo>
                        <a:pt x="686" y="535"/>
                      </a:lnTo>
                      <a:lnTo>
                        <a:pt x="684" y="530"/>
                      </a:lnTo>
                      <a:lnTo>
                        <a:pt x="682" y="528"/>
                      </a:lnTo>
                      <a:lnTo>
                        <a:pt x="682" y="526"/>
                      </a:lnTo>
                      <a:lnTo>
                        <a:pt x="682" y="524"/>
                      </a:lnTo>
                      <a:lnTo>
                        <a:pt x="682" y="523"/>
                      </a:lnTo>
                      <a:lnTo>
                        <a:pt x="684" y="523"/>
                      </a:lnTo>
                      <a:lnTo>
                        <a:pt x="684" y="521"/>
                      </a:lnTo>
                      <a:lnTo>
                        <a:pt x="685" y="521"/>
                      </a:lnTo>
                      <a:lnTo>
                        <a:pt x="685" y="519"/>
                      </a:lnTo>
                      <a:lnTo>
                        <a:pt x="686" y="516"/>
                      </a:lnTo>
                      <a:lnTo>
                        <a:pt x="686" y="514"/>
                      </a:lnTo>
                      <a:lnTo>
                        <a:pt x="686" y="511"/>
                      </a:lnTo>
                      <a:lnTo>
                        <a:pt x="684" y="503"/>
                      </a:lnTo>
                      <a:lnTo>
                        <a:pt x="681" y="498"/>
                      </a:lnTo>
                      <a:lnTo>
                        <a:pt x="682" y="497"/>
                      </a:lnTo>
                      <a:lnTo>
                        <a:pt x="684" y="497"/>
                      </a:lnTo>
                      <a:lnTo>
                        <a:pt x="684" y="496"/>
                      </a:lnTo>
                      <a:lnTo>
                        <a:pt x="684" y="495"/>
                      </a:lnTo>
                      <a:lnTo>
                        <a:pt x="679" y="490"/>
                      </a:lnTo>
                      <a:lnTo>
                        <a:pt x="662" y="470"/>
                      </a:lnTo>
                      <a:lnTo>
                        <a:pt x="661" y="465"/>
                      </a:lnTo>
                      <a:lnTo>
                        <a:pt x="660" y="460"/>
                      </a:lnTo>
                      <a:lnTo>
                        <a:pt x="657" y="455"/>
                      </a:lnTo>
                      <a:lnTo>
                        <a:pt x="654" y="450"/>
                      </a:lnTo>
                      <a:lnTo>
                        <a:pt x="649" y="444"/>
                      </a:lnTo>
                      <a:lnTo>
                        <a:pt x="640" y="432"/>
                      </a:lnTo>
                      <a:lnTo>
                        <a:pt x="638" y="429"/>
                      </a:lnTo>
                      <a:lnTo>
                        <a:pt x="634" y="423"/>
                      </a:lnTo>
                      <a:lnTo>
                        <a:pt x="630" y="416"/>
                      </a:lnTo>
                      <a:lnTo>
                        <a:pt x="629" y="412"/>
                      </a:lnTo>
                      <a:lnTo>
                        <a:pt x="624" y="402"/>
                      </a:lnTo>
                      <a:lnTo>
                        <a:pt x="620" y="395"/>
                      </a:lnTo>
                      <a:lnTo>
                        <a:pt x="620" y="394"/>
                      </a:lnTo>
                      <a:lnTo>
                        <a:pt x="621" y="394"/>
                      </a:lnTo>
                      <a:lnTo>
                        <a:pt x="623" y="393"/>
                      </a:lnTo>
                      <a:lnTo>
                        <a:pt x="624" y="395"/>
                      </a:lnTo>
                      <a:lnTo>
                        <a:pt x="625" y="394"/>
                      </a:lnTo>
                      <a:lnTo>
                        <a:pt x="628" y="392"/>
                      </a:lnTo>
                      <a:lnTo>
                        <a:pt x="632" y="389"/>
                      </a:lnTo>
                      <a:lnTo>
                        <a:pt x="633" y="389"/>
                      </a:lnTo>
                      <a:lnTo>
                        <a:pt x="634" y="389"/>
                      </a:lnTo>
                      <a:lnTo>
                        <a:pt x="635" y="390"/>
                      </a:lnTo>
                      <a:lnTo>
                        <a:pt x="635" y="392"/>
                      </a:lnTo>
                      <a:lnTo>
                        <a:pt x="635" y="393"/>
                      </a:lnTo>
                      <a:lnTo>
                        <a:pt x="634" y="393"/>
                      </a:lnTo>
                      <a:lnTo>
                        <a:pt x="633" y="394"/>
                      </a:lnTo>
                      <a:lnTo>
                        <a:pt x="634" y="394"/>
                      </a:lnTo>
                      <a:lnTo>
                        <a:pt x="635" y="395"/>
                      </a:lnTo>
                      <a:lnTo>
                        <a:pt x="638" y="395"/>
                      </a:lnTo>
                      <a:lnTo>
                        <a:pt x="638" y="394"/>
                      </a:lnTo>
                      <a:lnTo>
                        <a:pt x="640" y="392"/>
                      </a:lnTo>
                      <a:lnTo>
                        <a:pt x="646" y="389"/>
                      </a:lnTo>
                      <a:lnTo>
                        <a:pt x="647" y="387"/>
                      </a:lnTo>
                      <a:lnTo>
                        <a:pt x="646" y="387"/>
                      </a:lnTo>
                      <a:lnTo>
                        <a:pt x="644" y="385"/>
                      </a:lnTo>
                      <a:lnTo>
                        <a:pt x="644" y="384"/>
                      </a:lnTo>
                      <a:lnTo>
                        <a:pt x="646" y="383"/>
                      </a:lnTo>
                      <a:lnTo>
                        <a:pt x="647" y="383"/>
                      </a:lnTo>
                      <a:lnTo>
                        <a:pt x="648" y="382"/>
                      </a:lnTo>
                      <a:lnTo>
                        <a:pt x="648" y="379"/>
                      </a:lnTo>
                      <a:lnTo>
                        <a:pt x="648" y="378"/>
                      </a:lnTo>
                      <a:lnTo>
                        <a:pt x="648" y="375"/>
                      </a:lnTo>
                      <a:lnTo>
                        <a:pt x="651" y="369"/>
                      </a:lnTo>
                      <a:lnTo>
                        <a:pt x="651" y="366"/>
                      </a:lnTo>
                      <a:lnTo>
                        <a:pt x="652" y="364"/>
                      </a:lnTo>
                      <a:lnTo>
                        <a:pt x="653" y="364"/>
                      </a:lnTo>
                      <a:lnTo>
                        <a:pt x="654" y="364"/>
                      </a:lnTo>
                      <a:lnTo>
                        <a:pt x="656" y="364"/>
                      </a:lnTo>
                      <a:lnTo>
                        <a:pt x="658" y="364"/>
                      </a:lnTo>
                      <a:lnTo>
                        <a:pt x="658" y="362"/>
                      </a:lnTo>
                      <a:lnTo>
                        <a:pt x="663" y="359"/>
                      </a:lnTo>
                      <a:lnTo>
                        <a:pt x="665" y="356"/>
                      </a:lnTo>
                      <a:lnTo>
                        <a:pt x="666" y="354"/>
                      </a:lnTo>
                      <a:lnTo>
                        <a:pt x="663" y="352"/>
                      </a:lnTo>
                      <a:lnTo>
                        <a:pt x="661" y="354"/>
                      </a:lnTo>
                      <a:lnTo>
                        <a:pt x="656" y="359"/>
                      </a:lnTo>
                      <a:lnTo>
                        <a:pt x="656" y="360"/>
                      </a:lnTo>
                      <a:lnTo>
                        <a:pt x="652" y="359"/>
                      </a:lnTo>
                      <a:lnTo>
                        <a:pt x="651" y="359"/>
                      </a:lnTo>
                      <a:lnTo>
                        <a:pt x="649" y="359"/>
                      </a:lnTo>
                      <a:lnTo>
                        <a:pt x="643" y="362"/>
                      </a:lnTo>
                      <a:lnTo>
                        <a:pt x="642" y="366"/>
                      </a:lnTo>
                      <a:lnTo>
                        <a:pt x="640" y="366"/>
                      </a:lnTo>
                      <a:lnTo>
                        <a:pt x="639" y="366"/>
                      </a:lnTo>
                      <a:lnTo>
                        <a:pt x="638" y="366"/>
                      </a:lnTo>
                      <a:lnTo>
                        <a:pt x="632" y="366"/>
                      </a:lnTo>
                      <a:lnTo>
                        <a:pt x="619" y="366"/>
                      </a:lnTo>
                      <a:lnTo>
                        <a:pt x="616" y="366"/>
                      </a:lnTo>
                      <a:lnTo>
                        <a:pt x="615" y="366"/>
                      </a:lnTo>
                      <a:lnTo>
                        <a:pt x="614" y="366"/>
                      </a:lnTo>
                      <a:lnTo>
                        <a:pt x="613" y="368"/>
                      </a:lnTo>
                      <a:lnTo>
                        <a:pt x="611" y="368"/>
                      </a:lnTo>
                      <a:lnTo>
                        <a:pt x="609" y="368"/>
                      </a:lnTo>
                      <a:lnTo>
                        <a:pt x="607" y="368"/>
                      </a:lnTo>
                      <a:lnTo>
                        <a:pt x="606" y="368"/>
                      </a:lnTo>
                      <a:lnTo>
                        <a:pt x="605" y="366"/>
                      </a:lnTo>
                      <a:lnTo>
                        <a:pt x="601" y="365"/>
                      </a:lnTo>
                      <a:lnTo>
                        <a:pt x="591" y="357"/>
                      </a:lnTo>
                      <a:lnTo>
                        <a:pt x="590" y="356"/>
                      </a:lnTo>
                      <a:lnTo>
                        <a:pt x="585" y="354"/>
                      </a:lnTo>
                      <a:lnTo>
                        <a:pt x="578" y="347"/>
                      </a:lnTo>
                      <a:lnTo>
                        <a:pt x="576" y="345"/>
                      </a:lnTo>
                      <a:lnTo>
                        <a:pt x="573" y="340"/>
                      </a:lnTo>
                      <a:lnTo>
                        <a:pt x="568" y="332"/>
                      </a:lnTo>
                      <a:lnTo>
                        <a:pt x="566" y="328"/>
                      </a:lnTo>
                      <a:lnTo>
                        <a:pt x="558" y="318"/>
                      </a:lnTo>
                      <a:lnTo>
                        <a:pt x="557" y="318"/>
                      </a:lnTo>
                      <a:lnTo>
                        <a:pt x="558" y="315"/>
                      </a:lnTo>
                      <a:lnTo>
                        <a:pt x="560" y="307"/>
                      </a:lnTo>
                      <a:lnTo>
                        <a:pt x="558" y="304"/>
                      </a:lnTo>
                      <a:lnTo>
                        <a:pt x="552" y="303"/>
                      </a:lnTo>
                      <a:lnTo>
                        <a:pt x="548" y="303"/>
                      </a:lnTo>
                      <a:lnTo>
                        <a:pt x="541" y="293"/>
                      </a:lnTo>
                      <a:lnTo>
                        <a:pt x="540" y="290"/>
                      </a:lnTo>
                      <a:lnTo>
                        <a:pt x="538" y="287"/>
                      </a:lnTo>
                      <a:lnTo>
                        <a:pt x="536" y="286"/>
                      </a:lnTo>
                      <a:lnTo>
                        <a:pt x="534" y="285"/>
                      </a:lnTo>
                      <a:lnTo>
                        <a:pt x="531" y="284"/>
                      </a:lnTo>
                      <a:lnTo>
                        <a:pt x="530" y="282"/>
                      </a:lnTo>
                      <a:lnTo>
                        <a:pt x="526" y="277"/>
                      </a:lnTo>
                      <a:lnTo>
                        <a:pt x="513" y="265"/>
                      </a:lnTo>
                      <a:lnTo>
                        <a:pt x="511" y="263"/>
                      </a:lnTo>
                      <a:lnTo>
                        <a:pt x="506" y="260"/>
                      </a:lnTo>
                      <a:lnTo>
                        <a:pt x="499" y="256"/>
                      </a:lnTo>
                      <a:lnTo>
                        <a:pt x="497" y="254"/>
                      </a:lnTo>
                      <a:lnTo>
                        <a:pt x="494" y="254"/>
                      </a:lnTo>
                      <a:lnTo>
                        <a:pt x="485" y="252"/>
                      </a:lnTo>
                      <a:lnTo>
                        <a:pt x="482" y="251"/>
                      </a:lnTo>
                      <a:lnTo>
                        <a:pt x="478" y="248"/>
                      </a:lnTo>
                      <a:lnTo>
                        <a:pt x="466" y="243"/>
                      </a:lnTo>
                      <a:lnTo>
                        <a:pt x="455" y="239"/>
                      </a:lnTo>
                      <a:lnTo>
                        <a:pt x="451" y="238"/>
                      </a:lnTo>
                      <a:lnTo>
                        <a:pt x="440" y="235"/>
                      </a:lnTo>
                      <a:lnTo>
                        <a:pt x="437" y="234"/>
                      </a:lnTo>
                      <a:lnTo>
                        <a:pt x="436" y="232"/>
                      </a:lnTo>
                      <a:lnTo>
                        <a:pt x="436" y="230"/>
                      </a:lnTo>
                      <a:lnTo>
                        <a:pt x="436" y="229"/>
                      </a:lnTo>
                      <a:lnTo>
                        <a:pt x="435" y="229"/>
                      </a:lnTo>
                      <a:lnTo>
                        <a:pt x="433" y="228"/>
                      </a:lnTo>
                      <a:lnTo>
                        <a:pt x="433" y="226"/>
                      </a:lnTo>
                      <a:lnTo>
                        <a:pt x="435" y="225"/>
                      </a:lnTo>
                      <a:lnTo>
                        <a:pt x="436" y="224"/>
                      </a:lnTo>
                      <a:lnTo>
                        <a:pt x="433" y="216"/>
                      </a:lnTo>
                      <a:lnTo>
                        <a:pt x="432" y="211"/>
                      </a:lnTo>
                      <a:lnTo>
                        <a:pt x="431" y="210"/>
                      </a:lnTo>
                      <a:lnTo>
                        <a:pt x="431" y="207"/>
                      </a:lnTo>
                      <a:lnTo>
                        <a:pt x="432" y="206"/>
                      </a:lnTo>
                      <a:lnTo>
                        <a:pt x="430" y="204"/>
                      </a:lnTo>
                      <a:lnTo>
                        <a:pt x="427" y="202"/>
                      </a:lnTo>
                      <a:lnTo>
                        <a:pt x="426" y="204"/>
                      </a:lnTo>
                      <a:lnTo>
                        <a:pt x="422" y="202"/>
                      </a:lnTo>
                      <a:lnTo>
                        <a:pt x="422" y="201"/>
                      </a:lnTo>
                      <a:lnTo>
                        <a:pt x="421" y="200"/>
                      </a:lnTo>
                      <a:lnTo>
                        <a:pt x="421" y="197"/>
                      </a:lnTo>
                      <a:lnTo>
                        <a:pt x="418" y="197"/>
                      </a:lnTo>
                      <a:lnTo>
                        <a:pt x="417" y="197"/>
                      </a:lnTo>
                      <a:lnTo>
                        <a:pt x="416" y="196"/>
                      </a:lnTo>
                      <a:lnTo>
                        <a:pt x="413" y="192"/>
                      </a:lnTo>
                      <a:lnTo>
                        <a:pt x="414" y="190"/>
                      </a:lnTo>
                      <a:lnTo>
                        <a:pt x="416" y="188"/>
                      </a:lnTo>
                      <a:lnTo>
                        <a:pt x="416" y="187"/>
                      </a:lnTo>
                      <a:lnTo>
                        <a:pt x="414" y="183"/>
                      </a:lnTo>
                      <a:lnTo>
                        <a:pt x="413" y="181"/>
                      </a:lnTo>
                      <a:lnTo>
                        <a:pt x="412" y="179"/>
                      </a:lnTo>
                      <a:lnTo>
                        <a:pt x="407" y="176"/>
                      </a:lnTo>
                      <a:lnTo>
                        <a:pt x="405" y="177"/>
                      </a:lnTo>
                      <a:lnTo>
                        <a:pt x="404" y="174"/>
                      </a:lnTo>
                      <a:lnTo>
                        <a:pt x="411" y="168"/>
                      </a:lnTo>
                      <a:lnTo>
                        <a:pt x="414" y="165"/>
                      </a:lnTo>
                      <a:lnTo>
                        <a:pt x="416" y="164"/>
                      </a:lnTo>
                      <a:lnTo>
                        <a:pt x="419" y="163"/>
                      </a:lnTo>
                      <a:lnTo>
                        <a:pt x="419" y="160"/>
                      </a:lnTo>
                      <a:lnTo>
                        <a:pt x="418" y="160"/>
                      </a:lnTo>
                      <a:lnTo>
                        <a:pt x="417" y="159"/>
                      </a:lnTo>
                      <a:lnTo>
                        <a:pt x="416" y="160"/>
                      </a:lnTo>
                      <a:lnTo>
                        <a:pt x="413" y="159"/>
                      </a:lnTo>
                      <a:lnTo>
                        <a:pt x="412" y="158"/>
                      </a:lnTo>
                      <a:lnTo>
                        <a:pt x="411" y="157"/>
                      </a:lnTo>
                      <a:lnTo>
                        <a:pt x="404" y="155"/>
                      </a:lnTo>
                      <a:lnTo>
                        <a:pt x="402" y="155"/>
                      </a:lnTo>
                      <a:lnTo>
                        <a:pt x="399" y="155"/>
                      </a:lnTo>
                      <a:lnTo>
                        <a:pt x="398" y="157"/>
                      </a:lnTo>
                      <a:lnTo>
                        <a:pt x="397" y="158"/>
                      </a:lnTo>
                      <a:lnTo>
                        <a:pt x="395" y="164"/>
                      </a:lnTo>
                      <a:lnTo>
                        <a:pt x="397" y="169"/>
                      </a:lnTo>
                      <a:lnTo>
                        <a:pt x="395" y="169"/>
                      </a:lnTo>
                      <a:lnTo>
                        <a:pt x="391" y="165"/>
                      </a:lnTo>
                      <a:lnTo>
                        <a:pt x="386" y="158"/>
                      </a:lnTo>
                      <a:lnTo>
                        <a:pt x="383" y="148"/>
                      </a:lnTo>
                      <a:lnTo>
                        <a:pt x="384" y="146"/>
                      </a:lnTo>
                      <a:lnTo>
                        <a:pt x="384" y="145"/>
                      </a:lnTo>
                      <a:lnTo>
                        <a:pt x="385" y="145"/>
                      </a:lnTo>
                      <a:lnTo>
                        <a:pt x="384" y="143"/>
                      </a:lnTo>
                      <a:lnTo>
                        <a:pt x="383" y="141"/>
                      </a:lnTo>
                      <a:lnTo>
                        <a:pt x="381" y="139"/>
                      </a:lnTo>
                      <a:lnTo>
                        <a:pt x="379" y="135"/>
                      </a:lnTo>
                      <a:lnTo>
                        <a:pt x="376" y="132"/>
                      </a:lnTo>
                      <a:lnTo>
                        <a:pt x="372" y="132"/>
                      </a:lnTo>
                      <a:lnTo>
                        <a:pt x="369" y="132"/>
                      </a:lnTo>
                      <a:lnTo>
                        <a:pt x="367" y="131"/>
                      </a:lnTo>
                      <a:lnTo>
                        <a:pt x="365" y="129"/>
                      </a:lnTo>
                      <a:lnTo>
                        <a:pt x="365" y="127"/>
                      </a:lnTo>
                      <a:lnTo>
                        <a:pt x="365" y="126"/>
                      </a:lnTo>
                      <a:lnTo>
                        <a:pt x="369" y="126"/>
                      </a:lnTo>
                      <a:lnTo>
                        <a:pt x="371" y="126"/>
                      </a:lnTo>
                      <a:lnTo>
                        <a:pt x="376" y="126"/>
                      </a:lnTo>
                      <a:lnTo>
                        <a:pt x="384" y="122"/>
                      </a:lnTo>
                      <a:lnTo>
                        <a:pt x="384" y="121"/>
                      </a:lnTo>
                      <a:lnTo>
                        <a:pt x="383" y="120"/>
                      </a:lnTo>
                      <a:lnTo>
                        <a:pt x="380" y="121"/>
                      </a:lnTo>
                      <a:lnTo>
                        <a:pt x="379" y="122"/>
                      </a:lnTo>
                      <a:lnTo>
                        <a:pt x="376" y="122"/>
                      </a:lnTo>
                      <a:lnTo>
                        <a:pt x="367" y="122"/>
                      </a:lnTo>
                      <a:lnTo>
                        <a:pt x="362" y="122"/>
                      </a:lnTo>
                      <a:lnTo>
                        <a:pt x="360" y="122"/>
                      </a:lnTo>
                      <a:lnTo>
                        <a:pt x="357" y="122"/>
                      </a:lnTo>
                      <a:lnTo>
                        <a:pt x="351" y="121"/>
                      </a:lnTo>
                      <a:lnTo>
                        <a:pt x="350" y="120"/>
                      </a:lnTo>
                      <a:lnTo>
                        <a:pt x="347" y="117"/>
                      </a:lnTo>
                      <a:lnTo>
                        <a:pt x="344" y="116"/>
                      </a:lnTo>
                      <a:lnTo>
                        <a:pt x="343" y="118"/>
                      </a:lnTo>
                      <a:lnTo>
                        <a:pt x="342" y="121"/>
                      </a:lnTo>
                      <a:lnTo>
                        <a:pt x="343" y="121"/>
                      </a:lnTo>
                      <a:lnTo>
                        <a:pt x="344" y="121"/>
                      </a:lnTo>
                      <a:lnTo>
                        <a:pt x="346" y="122"/>
                      </a:lnTo>
                      <a:lnTo>
                        <a:pt x="355" y="125"/>
                      </a:lnTo>
                      <a:lnTo>
                        <a:pt x="355" y="126"/>
                      </a:lnTo>
                      <a:lnTo>
                        <a:pt x="355" y="129"/>
                      </a:lnTo>
                      <a:lnTo>
                        <a:pt x="351" y="130"/>
                      </a:lnTo>
                      <a:lnTo>
                        <a:pt x="347" y="130"/>
                      </a:lnTo>
                      <a:lnTo>
                        <a:pt x="342" y="129"/>
                      </a:lnTo>
                      <a:lnTo>
                        <a:pt x="341" y="129"/>
                      </a:lnTo>
                      <a:lnTo>
                        <a:pt x="336" y="127"/>
                      </a:lnTo>
                      <a:lnTo>
                        <a:pt x="330" y="127"/>
                      </a:lnTo>
                      <a:lnTo>
                        <a:pt x="328" y="127"/>
                      </a:lnTo>
                      <a:lnTo>
                        <a:pt x="324" y="129"/>
                      </a:lnTo>
                      <a:lnTo>
                        <a:pt x="319" y="130"/>
                      </a:lnTo>
                      <a:lnTo>
                        <a:pt x="318" y="129"/>
                      </a:lnTo>
                      <a:lnTo>
                        <a:pt x="318" y="127"/>
                      </a:lnTo>
                      <a:lnTo>
                        <a:pt x="317" y="124"/>
                      </a:lnTo>
                      <a:lnTo>
                        <a:pt x="318" y="124"/>
                      </a:lnTo>
                      <a:lnTo>
                        <a:pt x="318" y="122"/>
                      </a:lnTo>
                      <a:lnTo>
                        <a:pt x="319" y="122"/>
                      </a:lnTo>
                      <a:lnTo>
                        <a:pt x="322" y="122"/>
                      </a:lnTo>
                      <a:lnTo>
                        <a:pt x="324" y="122"/>
                      </a:lnTo>
                      <a:lnTo>
                        <a:pt x="325" y="122"/>
                      </a:lnTo>
                      <a:lnTo>
                        <a:pt x="328" y="122"/>
                      </a:lnTo>
                      <a:lnTo>
                        <a:pt x="330" y="121"/>
                      </a:lnTo>
                      <a:lnTo>
                        <a:pt x="329" y="120"/>
                      </a:lnTo>
                      <a:lnTo>
                        <a:pt x="328" y="118"/>
                      </a:lnTo>
                      <a:lnTo>
                        <a:pt x="327" y="118"/>
                      </a:lnTo>
                      <a:lnTo>
                        <a:pt x="324" y="118"/>
                      </a:lnTo>
                      <a:lnTo>
                        <a:pt x="323" y="118"/>
                      </a:lnTo>
                      <a:lnTo>
                        <a:pt x="320" y="116"/>
                      </a:lnTo>
                      <a:lnTo>
                        <a:pt x="320" y="115"/>
                      </a:lnTo>
                      <a:lnTo>
                        <a:pt x="323" y="111"/>
                      </a:lnTo>
                      <a:lnTo>
                        <a:pt x="332" y="106"/>
                      </a:lnTo>
                      <a:lnTo>
                        <a:pt x="334" y="106"/>
                      </a:lnTo>
                      <a:lnTo>
                        <a:pt x="336" y="106"/>
                      </a:lnTo>
                      <a:lnTo>
                        <a:pt x="338" y="107"/>
                      </a:lnTo>
                      <a:lnTo>
                        <a:pt x="338" y="108"/>
                      </a:lnTo>
                      <a:lnTo>
                        <a:pt x="338" y="110"/>
                      </a:lnTo>
                      <a:lnTo>
                        <a:pt x="341" y="112"/>
                      </a:lnTo>
                      <a:lnTo>
                        <a:pt x="346" y="113"/>
                      </a:lnTo>
                      <a:lnTo>
                        <a:pt x="350" y="113"/>
                      </a:lnTo>
                      <a:lnTo>
                        <a:pt x="352" y="112"/>
                      </a:lnTo>
                      <a:lnTo>
                        <a:pt x="358" y="115"/>
                      </a:lnTo>
                      <a:lnTo>
                        <a:pt x="364" y="116"/>
                      </a:lnTo>
                      <a:lnTo>
                        <a:pt x="372" y="116"/>
                      </a:lnTo>
                      <a:lnTo>
                        <a:pt x="376" y="117"/>
                      </a:lnTo>
                      <a:lnTo>
                        <a:pt x="377" y="118"/>
                      </a:lnTo>
                      <a:lnTo>
                        <a:pt x="380" y="118"/>
                      </a:lnTo>
                      <a:lnTo>
                        <a:pt x="381" y="118"/>
                      </a:lnTo>
                      <a:lnTo>
                        <a:pt x="380" y="117"/>
                      </a:lnTo>
                      <a:lnTo>
                        <a:pt x="380" y="116"/>
                      </a:lnTo>
                      <a:lnTo>
                        <a:pt x="379" y="116"/>
                      </a:lnTo>
                      <a:lnTo>
                        <a:pt x="377" y="115"/>
                      </a:lnTo>
                      <a:lnTo>
                        <a:pt x="376" y="115"/>
                      </a:lnTo>
                      <a:lnTo>
                        <a:pt x="377" y="112"/>
                      </a:lnTo>
                      <a:lnTo>
                        <a:pt x="379" y="111"/>
                      </a:lnTo>
                      <a:lnTo>
                        <a:pt x="380" y="110"/>
                      </a:lnTo>
                      <a:lnTo>
                        <a:pt x="381" y="110"/>
                      </a:lnTo>
                      <a:lnTo>
                        <a:pt x="384" y="108"/>
                      </a:lnTo>
                      <a:lnTo>
                        <a:pt x="383" y="108"/>
                      </a:lnTo>
                      <a:lnTo>
                        <a:pt x="380" y="108"/>
                      </a:lnTo>
                      <a:lnTo>
                        <a:pt x="377" y="110"/>
                      </a:lnTo>
                      <a:lnTo>
                        <a:pt x="376" y="111"/>
                      </a:lnTo>
                      <a:lnTo>
                        <a:pt x="374" y="111"/>
                      </a:lnTo>
                      <a:lnTo>
                        <a:pt x="371" y="111"/>
                      </a:lnTo>
                      <a:lnTo>
                        <a:pt x="371" y="110"/>
                      </a:lnTo>
                      <a:lnTo>
                        <a:pt x="372" y="110"/>
                      </a:lnTo>
                      <a:lnTo>
                        <a:pt x="374" y="108"/>
                      </a:lnTo>
                      <a:lnTo>
                        <a:pt x="376" y="107"/>
                      </a:lnTo>
                      <a:lnTo>
                        <a:pt x="379" y="106"/>
                      </a:lnTo>
                      <a:lnTo>
                        <a:pt x="380" y="106"/>
                      </a:lnTo>
                      <a:lnTo>
                        <a:pt x="381" y="106"/>
                      </a:lnTo>
                      <a:lnTo>
                        <a:pt x="383" y="105"/>
                      </a:lnTo>
                      <a:lnTo>
                        <a:pt x="383" y="103"/>
                      </a:lnTo>
                      <a:lnTo>
                        <a:pt x="377" y="105"/>
                      </a:lnTo>
                      <a:lnTo>
                        <a:pt x="374" y="106"/>
                      </a:lnTo>
                      <a:lnTo>
                        <a:pt x="371" y="105"/>
                      </a:lnTo>
                      <a:lnTo>
                        <a:pt x="370" y="105"/>
                      </a:lnTo>
                      <a:lnTo>
                        <a:pt x="367" y="105"/>
                      </a:lnTo>
                      <a:lnTo>
                        <a:pt x="366" y="105"/>
                      </a:lnTo>
                      <a:lnTo>
                        <a:pt x="364" y="105"/>
                      </a:lnTo>
                      <a:lnTo>
                        <a:pt x="360" y="102"/>
                      </a:lnTo>
                      <a:lnTo>
                        <a:pt x="360" y="101"/>
                      </a:lnTo>
                      <a:lnTo>
                        <a:pt x="361" y="99"/>
                      </a:lnTo>
                      <a:lnTo>
                        <a:pt x="367" y="98"/>
                      </a:lnTo>
                      <a:lnTo>
                        <a:pt x="371" y="97"/>
                      </a:lnTo>
                      <a:lnTo>
                        <a:pt x="371" y="98"/>
                      </a:lnTo>
                      <a:lnTo>
                        <a:pt x="374" y="98"/>
                      </a:lnTo>
                      <a:lnTo>
                        <a:pt x="377" y="97"/>
                      </a:lnTo>
                      <a:lnTo>
                        <a:pt x="377" y="96"/>
                      </a:lnTo>
                      <a:lnTo>
                        <a:pt x="379" y="94"/>
                      </a:lnTo>
                      <a:lnTo>
                        <a:pt x="379" y="93"/>
                      </a:lnTo>
                      <a:lnTo>
                        <a:pt x="377" y="93"/>
                      </a:lnTo>
                      <a:lnTo>
                        <a:pt x="376" y="94"/>
                      </a:lnTo>
                      <a:lnTo>
                        <a:pt x="374" y="94"/>
                      </a:lnTo>
                      <a:lnTo>
                        <a:pt x="371" y="96"/>
                      </a:lnTo>
                      <a:lnTo>
                        <a:pt x="370" y="94"/>
                      </a:lnTo>
                      <a:lnTo>
                        <a:pt x="370" y="93"/>
                      </a:lnTo>
                      <a:lnTo>
                        <a:pt x="370" y="92"/>
                      </a:lnTo>
                      <a:lnTo>
                        <a:pt x="369" y="92"/>
                      </a:lnTo>
                      <a:lnTo>
                        <a:pt x="367" y="93"/>
                      </a:lnTo>
                      <a:lnTo>
                        <a:pt x="366" y="93"/>
                      </a:lnTo>
                      <a:lnTo>
                        <a:pt x="365" y="93"/>
                      </a:lnTo>
                      <a:lnTo>
                        <a:pt x="364" y="92"/>
                      </a:lnTo>
                      <a:lnTo>
                        <a:pt x="362" y="92"/>
                      </a:lnTo>
                      <a:lnTo>
                        <a:pt x="362" y="91"/>
                      </a:lnTo>
                      <a:lnTo>
                        <a:pt x="364" y="91"/>
                      </a:lnTo>
                      <a:lnTo>
                        <a:pt x="364" y="89"/>
                      </a:lnTo>
                      <a:lnTo>
                        <a:pt x="362" y="88"/>
                      </a:lnTo>
                      <a:lnTo>
                        <a:pt x="358" y="89"/>
                      </a:lnTo>
                      <a:lnTo>
                        <a:pt x="357" y="91"/>
                      </a:lnTo>
                      <a:lnTo>
                        <a:pt x="356" y="91"/>
                      </a:lnTo>
                      <a:lnTo>
                        <a:pt x="353" y="91"/>
                      </a:lnTo>
                      <a:lnTo>
                        <a:pt x="351" y="89"/>
                      </a:lnTo>
                      <a:lnTo>
                        <a:pt x="351" y="88"/>
                      </a:lnTo>
                      <a:lnTo>
                        <a:pt x="348" y="85"/>
                      </a:lnTo>
                      <a:lnTo>
                        <a:pt x="347" y="85"/>
                      </a:lnTo>
                      <a:lnTo>
                        <a:pt x="346" y="85"/>
                      </a:lnTo>
                      <a:lnTo>
                        <a:pt x="344" y="84"/>
                      </a:lnTo>
                      <a:lnTo>
                        <a:pt x="344" y="83"/>
                      </a:lnTo>
                      <a:lnTo>
                        <a:pt x="344" y="78"/>
                      </a:lnTo>
                      <a:lnTo>
                        <a:pt x="346" y="77"/>
                      </a:lnTo>
                      <a:lnTo>
                        <a:pt x="351" y="79"/>
                      </a:lnTo>
                      <a:lnTo>
                        <a:pt x="352" y="80"/>
                      </a:lnTo>
                      <a:lnTo>
                        <a:pt x="357" y="80"/>
                      </a:lnTo>
                      <a:lnTo>
                        <a:pt x="358" y="82"/>
                      </a:lnTo>
                      <a:lnTo>
                        <a:pt x="365" y="83"/>
                      </a:lnTo>
                      <a:lnTo>
                        <a:pt x="369" y="84"/>
                      </a:lnTo>
                      <a:lnTo>
                        <a:pt x="371" y="84"/>
                      </a:lnTo>
                      <a:lnTo>
                        <a:pt x="377" y="83"/>
                      </a:lnTo>
                      <a:lnTo>
                        <a:pt x="379" y="82"/>
                      </a:lnTo>
                      <a:lnTo>
                        <a:pt x="379" y="80"/>
                      </a:lnTo>
                      <a:lnTo>
                        <a:pt x="377" y="80"/>
                      </a:lnTo>
                      <a:lnTo>
                        <a:pt x="375" y="78"/>
                      </a:lnTo>
                      <a:lnTo>
                        <a:pt x="374" y="78"/>
                      </a:lnTo>
                      <a:lnTo>
                        <a:pt x="371" y="79"/>
                      </a:lnTo>
                      <a:lnTo>
                        <a:pt x="370" y="80"/>
                      </a:lnTo>
                      <a:lnTo>
                        <a:pt x="369" y="80"/>
                      </a:lnTo>
                      <a:lnTo>
                        <a:pt x="365" y="79"/>
                      </a:lnTo>
                      <a:lnTo>
                        <a:pt x="357" y="75"/>
                      </a:lnTo>
                      <a:lnTo>
                        <a:pt x="357" y="68"/>
                      </a:lnTo>
                      <a:lnTo>
                        <a:pt x="355" y="65"/>
                      </a:lnTo>
                      <a:lnTo>
                        <a:pt x="352" y="66"/>
                      </a:lnTo>
                      <a:lnTo>
                        <a:pt x="351" y="68"/>
                      </a:lnTo>
                      <a:lnTo>
                        <a:pt x="350" y="68"/>
                      </a:lnTo>
                      <a:lnTo>
                        <a:pt x="350" y="69"/>
                      </a:lnTo>
                      <a:lnTo>
                        <a:pt x="348" y="70"/>
                      </a:lnTo>
                      <a:lnTo>
                        <a:pt x="347" y="69"/>
                      </a:lnTo>
                      <a:lnTo>
                        <a:pt x="344" y="68"/>
                      </a:lnTo>
                      <a:lnTo>
                        <a:pt x="344" y="66"/>
                      </a:lnTo>
                      <a:lnTo>
                        <a:pt x="346" y="64"/>
                      </a:lnTo>
                      <a:lnTo>
                        <a:pt x="347" y="63"/>
                      </a:lnTo>
                      <a:lnTo>
                        <a:pt x="348" y="63"/>
                      </a:lnTo>
                      <a:lnTo>
                        <a:pt x="350" y="61"/>
                      </a:lnTo>
                      <a:lnTo>
                        <a:pt x="351" y="63"/>
                      </a:lnTo>
                      <a:lnTo>
                        <a:pt x="352" y="64"/>
                      </a:lnTo>
                      <a:lnTo>
                        <a:pt x="353" y="64"/>
                      </a:lnTo>
                      <a:lnTo>
                        <a:pt x="355" y="61"/>
                      </a:lnTo>
                      <a:lnTo>
                        <a:pt x="355" y="60"/>
                      </a:lnTo>
                      <a:lnTo>
                        <a:pt x="355" y="56"/>
                      </a:lnTo>
                      <a:lnTo>
                        <a:pt x="356" y="55"/>
                      </a:lnTo>
                      <a:lnTo>
                        <a:pt x="361" y="54"/>
                      </a:lnTo>
                      <a:lnTo>
                        <a:pt x="366" y="49"/>
                      </a:lnTo>
                      <a:lnTo>
                        <a:pt x="367" y="47"/>
                      </a:lnTo>
                      <a:lnTo>
                        <a:pt x="366" y="46"/>
                      </a:lnTo>
                      <a:lnTo>
                        <a:pt x="360" y="45"/>
                      </a:lnTo>
                      <a:lnTo>
                        <a:pt x="355" y="47"/>
                      </a:lnTo>
                      <a:lnTo>
                        <a:pt x="352" y="49"/>
                      </a:lnTo>
                      <a:lnTo>
                        <a:pt x="352" y="50"/>
                      </a:lnTo>
                      <a:lnTo>
                        <a:pt x="351" y="50"/>
                      </a:lnTo>
                      <a:lnTo>
                        <a:pt x="347" y="50"/>
                      </a:lnTo>
                      <a:lnTo>
                        <a:pt x="344" y="50"/>
                      </a:lnTo>
                      <a:lnTo>
                        <a:pt x="342" y="47"/>
                      </a:lnTo>
                      <a:lnTo>
                        <a:pt x="341" y="46"/>
                      </a:lnTo>
                      <a:lnTo>
                        <a:pt x="341" y="45"/>
                      </a:lnTo>
                      <a:lnTo>
                        <a:pt x="342" y="44"/>
                      </a:lnTo>
                      <a:lnTo>
                        <a:pt x="344" y="42"/>
                      </a:lnTo>
                      <a:lnTo>
                        <a:pt x="344" y="41"/>
                      </a:lnTo>
                      <a:lnTo>
                        <a:pt x="343" y="38"/>
                      </a:lnTo>
                      <a:lnTo>
                        <a:pt x="342" y="40"/>
                      </a:lnTo>
                      <a:lnTo>
                        <a:pt x="339" y="41"/>
                      </a:lnTo>
                      <a:lnTo>
                        <a:pt x="338" y="42"/>
                      </a:lnTo>
                      <a:lnTo>
                        <a:pt x="337" y="44"/>
                      </a:lnTo>
                      <a:lnTo>
                        <a:pt x="337" y="45"/>
                      </a:lnTo>
                      <a:lnTo>
                        <a:pt x="334" y="45"/>
                      </a:lnTo>
                      <a:lnTo>
                        <a:pt x="334" y="44"/>
                      </a:lnTo>
                      <a:lnTo>
                        <a:pt x="333" y="42"/>
                      </a:lnTo>
                      <a:lnTo>
                        <a:pt x="333" y="41"/>
                      </a:lnTo>
                      <a:lnTo>
                        <a:pt x="333" y="40"/>
                      </a:lnTo>
                      <a:lnTo>
                        <a:pt x="334" y="40"/>
                      </a:lnTo>
                      <a:lnTo>
                        <a:pt x="336" y="38"/>
                      </a:lnTo>
                      <a:lnTo>
                        <a:pt x="336" y="37"/>
                      </a:lnTo>
                      <a:lnTo>
                        <a:pt x="333" y="37"/>
                      </a:lnTo>
                      <a:lnTo>
                        <a:pt x="332" y="37"/>
                      </a:lnTo>
                      <a:lnTo>
                        <a:pt x="330" y="38"/>
                      </a:lnTo>
                      <a:lnTo>
                        <a:pt x="328" y="42"/>
                      </a:lnTo>
                      <a:lnTo>
                        <a:pt x="322" y="44"/>
                      </a:lnTo>
                      <a:lnTo>
                        <a:pt x="319" y="40"/>
                      </a:lnTo>
                      <a:lnTo>
                        <a:pt x="320" y="36"/>
                      </a:lnTo>
                      <a:lnTo>
                        <a:pt x="322" y="35"/>
                      </a:lnTo>
                      <a:lnTo>
                        <a:pt x="322" y="32"/>
                      </a:lnTo>
                      <a:lnTo>
                        <a:pt x="320" y="32"/>
                      </a:lnTo>
                      <a:lnTo>
                        <a:pt x="318" y="35"/>
                      </a:lnTo>
                      <a:lnTo>
                        <a:pt x="318" y="36"/>
                      </a:lnTo>
                      <a:lnTo>
                        <a:pt x="315" y="37"/>
                      </a:lnTo>
                      <a:lnTo>
                        <a:pt x="315" y="36"/>
                      </a:lnTo>
                      <a:lnTo>
                        <a:pt x="315" y="35"/>
                      </a:lnTo>
                      <a:lnTo>
                        <a:pt x="323" y="24"/>
                      </a:lnTo>
                      <a:lnTo>
                        <a:pt x="323" y="23"/>
                      </a:lnTo>
                      <a:lnTo>
                        <a:pt x="325" y="21"/>
                      </a:lnTo>
                      <a:lnTo>
                        <a:pt x="327" y="21"/>
                      </a:lnTo>
                      <a:lnTo>
                        <a:pt x="328" y="18"/>
                      </a:lnTo>
                      <a:lnTo>
                        <a:pt x="328" y="17"/>
                      </a:lnTo>
                      <a:lnTo>
                        <a:pt x="327" y="16"/>
                      </a:lnTo>
                      <a:lnTo>
                        <a:pt x="325" y="17"/>
                      </a:lnTo>
                      <a:lnTo>
                        <a:pt x="325" y="18"/>
                      </a:lnTo>
                      <a:lnTo>
                        <a:pt x="319" y="23"/>
                      </a:lnTo>
                      <a:lnTo>
                        <a:pt x="315" y="27"/>
                      </a:lnTo>
                      <a:lnTo>
                        <a:pt x="314" y="28"/>
                      </a:lnTo>
                      <a:lnTo>
                        <a:pt x="313" y="33"/>
                      </a:lnTo>
                      <a:lnTo>
                        <a:pt x="311" y="37"/>
                      </a:lnTo>
                      <a:lnTo>
                        <a:pt x="309" y="40"/>
                      </a:lnTo>
                      <a:lnTo>
                        <a:pt x="308" y="38"/>
                      </a:lnTo>
                      <a:lnTo>
                        <a:pt x="305" y="38"/>
                      </a:lnTo>
                      <a:lnTo>
                        <a:pt x="305" y="37"/>
                      </a:lnTo>
                      <a:lnTo>
                        <a:pt x="306" y="35"/>
                      </a:lnTo>
                      <a:lnTo>
                        <a:pt x="308" y="35"/>
                      </a:lnTo>
                      <a:lnTo>
                        <a:pt x="308" y="33"/>
                      </a:lnTo>
                      <a:lnTo>
                        <a:pt x="306" y="30"/>
                      </a:lnTo>
                      <a:lnTo>
                        <a:pt x="305" y="28"/>
                      </a:lnTo>
                      <a:lnTo>
                        <a:pt x="301" y="31"/>
                      </a:lnTo>
                      <a:lnTo>
                        <a:pt x="301" y="32"/>
                      </a:lnTo>
                      <a:lnTo>
                        <a:pt x="301" y="33"/>
                      </a:lnTo>
                      <a:lnTo>
                        <a:pt x="301" y="35"/>
                      </a:lnTo>
                      <a:lnTo>
                        <a:pt x="301" y="37"/>
                      </a:lnTo>
                      <a:lnTo>
                        <a:pt x="300" y="38"/>
                      </a:lnTo>
                      <a:lnTo>
                        <a:pt x="297" y="37"/>
                      </a:lnTo>
                      <a:lnTo>
                        <a:pt x="295" y="36"/>
                      </a:lnTo>
                      <a:lnTo>
                        <a:pt x="295" y="35"/>
                      </a:lnTo>
                      <a:lnTo>
                        <a:pt x="292" y="32"/>
                      </a:lnTo>
                      <a:lnTo>
                        <a:pt x="291" y="32"/>
                      </a:lnTo>
                      <a:lnTo>
                        <a:pt x="291" y="33"/>
                      </a:lnTo>
                      <a:lnTo>
                        <a:pt x="283" y="32"/>
                      </a:lnTo>
                      <a:lnTo>
                        <a:pt x="281" y="30"/>
                      </a:lnTo>
                      <a:lnTo>
                        <a:pt x="280" y="28"/>
                      </a:lnTo>
                      <a:lnTo>
                        <a:pt x="280" y="27"/>
                      </a:lnTo>
                      <a:lnTo>
                        <a:pt x="280" y="26"/>
                      </a:lnTo>
                      <a:lnTo>
                        <a:pt x="281" y="24"/>
                      </a:lnTo>
                      <a:lnTo>
                        <a:pt x="287" y="19"/>
                      </a:lnTo>
                      <a:lnTo>
                        <a:pt x="290" y="18"/>
                      </a:lnTo>
                      <a:lnTo>
                        <a:pt x="292" y="17"/>
                      </a:lnTo>
                      <a:lnTo>
                        <a:pt x="296" y="14"/>
                      </a:lnTo>
                      <a:lnTo>
                        <a:pt x="303" y="10"/>
                      </a:lnTo>
                      <a:lnTo>
                        <a:pt x="304" y="10"/>
                      </a:lnTo>
                      <a:lnTo>
                        <a:pt x="304" y="8"/>
                      </a:lnTo>
                      <a:lnTo>
                        <a:pt x="304" y="7"/>
                      </a:lnTo>
                      <a:lnTo>
                        <a:pt x="304" y="5"/>
                      </a:lnTo>
                      <a:lnTo>
                        <a:pt x="303" y="7"/>
                      </a:lnTo>
                      <a:lnTo>
                        <a:pt x="296" y="10"/>
                      </a:lnTo>
                      <a:lnTo>
                        <a:pt x="295" y="9"/>
                      </a:lnTo>
                      <a:lnTo>
                        <a:pt x="295" y="8"/>
                      </a:lnTo>
                      <a:lnTo>
                        <a:pt x="296" y="5"/>
                      </a:lnTo>
                      <a:lnTo>
                        <a:pt x="297" y="2"/>
                      </a:lnTo>
                      <a:lnTo>
                        <a:pt x="296" y="0"/>
                      </a:lnTo>
                      <a:lnTo>
                        <a:pt x="295" y="0"/>
                      </a:lnTo>
                      <a:lnTo>
                        <a:pt x="294" y="3"/>
                      </a:lnTo>
                      <a:lnTo>
                        <a:pt x="290" y="7"/>
                      </a:lnTo>
                      <a:lnTo>
                        <a:pt x="287" y="9"/>
                      </a:lnTo>
                      <a:lnTo>
                        <a:pt x="286" y="10"/>
                      </a:lnTo>
                      <a:lnTo>
                        <a:pt x="283" y="10"/>
                      </a:lnTo>
                      <a:lnTo>
                        <a:pt x="282" y="10"/>
                      </a:lnTo>
                      <a:lnTo>
                        <a:pt x="280" y="12"/>
                      </a:lnTo>
                      <a:lnTo>
                        <a:pt x="276" y="17"/>
                      </a:lnTo>
                      <a:lnTo>
                        <a:pt x="273" y="18"/>
                      </a:lnTo>
                      <a:lnTo>
                        <a:pt x="271" y="21"/>
                      </a:lnTo>
                      <a:lnTo>
                        <a:pt x="270" y="21"/>
                      </a:lnTo>
                      <a:lnTo>
                        <a:pt x="268" y="19"/>
                      </a:lnTo>
                      <a:lnTo>
                        <a:pt x="268" y="18"/>
                      </a:lnTo>
                      <a:lnTo>
                        <a:pt x="267" y="16"/>
                      </a:lnTo>
                      <a:lnTo>
                        <a:pt x="266" y="17"/>
                      </a:lnTo>
                      <a:lnTo>
                        <a:pt x="264" y="18"/>
                      </a:lnTo>
                      <a:lnTo>
                        <a:pt x="264" y="19"/>
                      </a:lnTo>
                      <a:lnTo>
                        <a:pt x="263" y="21"/>
                      </a:lnTo>
                      <a:lnTo>
                        <a:pt x="264" y="21"/>
                      </a:lnTo>
                      <a:lnTo>
                        <a:pt x="266" y="21"/>
                      </a:lnTo>
                      <a:lnTo>
                        <a:pt x="266" y="22"/>
                      </a:lnTo>
                      <a:lnTo>
                        <a:pt x="267" y="22"/>
                      </a:lnTo>
                      <a:lnTo>
                        <a:pt x="267" y="23"/>
                      </a:lnTo>
                      <a:lnTo>
                        <a:pt x="264" y="26"/>
                      </a:lnTo>
                      <a:lnTo>
                        <a:pt x="261" y="31"/>
                      </a:lnTo>
                      <a:lnTo>
                        <a:pt x="261" y="32"/>
                      </a:lnTo>
                      <a:lnTo>
                        <a:pt x="262" y="32"/>
                      </a:lnTo>
                      <a:lnTo>
                        <a:pt x="264" y="31"/>
                      </a:lnTo>
                      <a:lnTo>
                        <a:pt x="270" y="28"/>
                      </a:lnTo>
                      <a:lnTo>
                        <a:pt x="271" y="27"/>
                      </a:lnTo>
                      <a:lnTo>
                        <a:pt x="273" y="28"/>
                      </a:lnTo>
                      <a:lnTo>
                        <a:pt x="277" y="31"/>
                      </a:lnTo>
                      <a:lnTo>
                        <a:pt x="277" y="33"/>
                      </a:lnTo>
                      <a:lnTo>
                        <a:pt x="277" y="35"/>
                      </a:lnTo>
                      <a:lnTo>
                        <a:pt x="275" y="41"/>
                      </a:lnTo>
                      <a:lnTo>
                        <a:pt x="273" y="42"/>
                      </a:lnTo>
                      <a:lnTo>
                        <a:pt x="268" y="45"/>
                      </a:lnTo>
                      <a:lnTo>
                        <a:pt x="262" y="45"/>
                      </a:lnTo>
                      <a:lnTo>
                        <a:pt x="262" y="44"/>
                      </a:lnTo>
                      <a:lnTo>
                        <a:pt x="261" y="44"/>
                      </a:lnTo>
                      <a:lnTo>
                        <a:pt x="258" y="46"/>
                      </a:lnTo>
                      <a:lnTo>
                        <a:pt x="256" y="46"/>
                      </a:lnTo>
                      <a:lnTo>
                        <a:pt x="253" y="47"/>
                      </a:lnTo>
                      <a:lnTo>
                        <a:pt x="250" y="50"/>
                      </a:lnTo>
                      <a:lnTo>
                        <a:pt x="250" y="51"/>
                      </a:lnTo>
                      <a:lnTo>
                        <a:pt x="250" y="54"/>
                      </a:lnTo>
                      <a:lnTo>
                        <a:pt x="252" y="54"/>
                      </a:lnTo>
                      <a:lnTo>
                        <a:pt x="254" y="54"/>
                      </a:lnTo>
                      <a:lnTo>
                        <a:pt x="256" y="54"/>
                      </a:lnTo>
                      <a:lnTo>
                        <a:pt x="256" y="52"/>
                      </a:lnTo>
                      <a:lnTo>
                        <a:pt x="257" y="51"/>
                      </a:lnTo>
                      <a:lnTo>
                        <a:pt x="262" y="50"/>
                      </a:lnTo>
                      <a:lnTo>
                        <a:pt x="268" y="49"/>
                      </a:lnTo>
                      <a:lnTo>
                        <a:pt x="270" y="49"/>
                      </a:lnTo>
                      <a:lnTo>
                        <a:pt x="270" y="60"/>
                      </a:lnTo>
                      <a:lnTo>
                        <a:pt x="270" y="63"/>
                      </a:lnTo>
                      <a:lnTo>
                        <a:pt x="268" y="64"/>
                      </a:lnTo>
                      <a:lnTo>
                        <a:pt x="267" y="64"/>
                      </a:lnTo>
                      <a:lnTo>
                        <a:pt x="267" y="69"/>
                      </a:lnTo>
                      <a:lnTo>
                        <a:pt x="258" y="75"/>
                      </a:lnTo>
                      <a:lnTo>
                        <a:pt x="252" y="82"/>
                      </a:lnTo>
                      <a:lnTo>
                        <a:pt x="250" y="80"/>
                      </a:lnTo>
                      <a:lnTo>
                        <a:pt x="248" y="79"/>
                      </a:lnTo>
                      <a:lnTo>
                        <a:pt x="248" y="77"/>
                      </a:lnTo>
                      <a:lnTo>
                        <a:pt x="248" y="75"/>
                      </a:lnTo>
                      <a:lnTo>
                        <a:pt x="249" y="74"/>
                      </a:lnTo>
                      <a:lnTo>
                        <a:pt x="249" y="71"/>
                      </a:lnTo>
                      <a:lnTo>
                        <a:pt x="248" y="70"/>
                      </a:lnTo>
                      <a:lnTo>
                        <a:pt x="247" y="70"/>
                      </a:lnTo>
                      <a:lnTo>
                        <a:pt x="245" y="71"/>
                      </a:lnTo>
                      <a:lnTo>
                        <a:pt x="245" y="73"/>
                      </a:lnTo>
                      <a:lnTo>
                        <a:pt x="244" y="74"/>
                      </a:lnTo>
                      <a:lnTo>
                        <a:pt x="239" y="74"/>
                      </a:lnTo>
                      <a:lnTo>
                        <a:pt x="238" y="74"/>
                      </a:lnTo>
                      <a:lnTo>
                        <a:pt x="236" y="74"/>
                      </a:lnTo>
                      <a:lnTo>
                        <a:pt x="233" y="77"/>
                      </a:lnTo>
                      <a:lnTo>
                        <a:pt x="233" y="78"/>
                      </a:lnTo>
                      <a:lnTo>
                        <a:pt x="234" y="79"/>
                      </a:lnTo>
                      <a:lnTo>
                        <a:pt x="238" y="77"/>
                      </a:lnTo>
                      <a:lnTo>
                        <a:pt x="242" y="78"/>
                      </a:lnTo>
                      <a:lnTo>
                        <a:pt x="243" y="78"/>
                      </a:lnTo>
                      <a:lnTo>
                        <a:pt x="243" y="79"/>
                      </a:lnTo>
                      <a:lnTo>
                        <a:pt x="242" y="80"/>
                      </a:lnTo>
                      <a:lnTo>
                        <a:pt x="240" y="79"/>
                      </a:lnTo>
                      <a:lnTo>
                        <a:pt x="239" y="80"/>
                      </a:lnTo>
                      <a:lnTo>
                        <a:pt x="240" y="84"/>
                      </a:lnTo>
                      <a:lnTo>
                        <a:pt x="242" y="84"/>
                      </a:lnTo>
                      <a:lnTo>
                        <a:pt x="243" y="83"/>
                      </a:lnTo>
                      <a:lnTo>
                        <a:pt x="243" y="82"/>
                      </a:lnTo>
                      <a:lnTo>
                        <a:pt x="244" y="82"/>
                      </a:lnTo>
                      <a:lnTo>
                        <a:pt x="245" y="85"/>
                      </a:lnTo>
                      <a:lnTo>
                        <a:pt x="243" y="88"/>
                      </a:lnTo>
                      <a:lnTo>
                        <a:pt x="242" y="87"/>
                      </a:lnTo>
                      <a:lnTo>
                        <a:pt x="242" y="88"/>
                      </a:lnTo>
                      <a:lnTo>
                        <a:pt x="240" y="89"/>
                      </a:lnTo>
                      <a:lnTo>
                        <a:pt x="243" y="91"/>
                      </a:lnTo>
                      <a:lnTo>
                        <a:pt x="244" y="89"/>
                      </a:lnTo>
                      <a:lnTo>
                        <a:pt x="244" y="88"/>
                      </a:lnTo>
                      <a:lnTo>
                        <a:pt x="245" y="88"/>
                      </a:lnTo>
                      <a:lnTo>
                        <a:pt x="247" y="88"/>
                      </a:lnTo>
                      <a:lnTo>
                        <a:pt x="247" y="93"/>
                      </a:lnTo>
                      <a:lnTo>
                        <a:pt x="245" y="94"/>
                      </a:lnTo>
                      <a:lnTo>
                        <a:pt x="244" y="94"/>
                      </a:lnTo>
                      <a:lnTo>
                        <a:pt x="243" y="93"/>
                      </a:lnTo>
                      <a:lnTo>
                        <a:pt x="239" y="96"/>
                      </a:lnTo>
                      <a:lnTo>
                        <a:pt x="235" y="99"/>
                      </a:lnTo>
                      <a:lnTo>
                        <a:pt x="235" y="101"/>
                      </a:lnTo>
                      <a:lnTo>
                        <a:pt x="236" y="101"/>
                      </a:lnTo>
                      <a:lnTo>
                        <a:pt x="239" y="99"/>
                      </a:lnTo>
                      <a:lnTo>
                        <a:pt x="242" y="98"/>
                      </a:lnTo>
                      <a:lnTo>
                        <a:pt x="243" y="97"/>
                      </a:lnTo>
                      <a:lnTo>
                        <a:pt x="247" y="97"/>
                      </a:lnTo>
                      <a:lnTo>
                        <a:pt x="249" y="99"/>
                      </a:lnTo>
                      <a:lnTo>
                        <a:pt x="249" y="102"/>
                      </a:lnTo>
                      <a:lnTo>
                        <a:pt x="248" y="103"/>
                      </a:lnTo>
                      <a:lnTo>
                        <a:pt x="242" y="105"/>
                      </a:lnTo>
                      <a:lnTo>
                        <a:pt x="240" y="103"/>
                      </a:lnTo>
                      <a:lnTo>
                        <a:pt x="238" y="106"/>
                      </a:lnTo>
                      <a:lnTo>
                        <a:pt x="235" y="108"/>
                      </a:lnTo>
                      <a:lnTo>
                        <a:pt x="235" y="110"/>
                      </a:lnTo>
                      <a:lnTo>
                        <a:pt x="236" y="111"/>
                      </a:lnTo>
                      <a:lnTo>
                        <a:pt x="242" y="108"/>
                      </a:lnTo>
                      <a:lnTo>
                        <a:pt x="245" y="107"/>
                      </a:lnTo>
                      <a:lnTo>
                        <a:pt x="247" y="107"/>
                      </a:lnTo>
                      <a:lnTo>
                        <a:pt x="248" y="107"/>
                      </a:lnTo>
                      <a:lnTo>
                        <a:pt x="249" y="108"/>
                      </a:lnTo>
                      <a:lnTo>
                        <a:pt x="249" y="110"/>
                      </a:lnTo>
                      <a:lnTo>
                        <a:pt x="248" y="111"/>
                      </a:lnTo>
                      <a:lnTo>
                        <a:pt x="243" y="113"/>
                      </a:lnTo>
                      <a:lnTo>
                        <a:pt x="239" y="113"/>
                      </a:lnTo>
                      <a:lnTo>
                        <a:pt x="234" y="113"/>
                      </a:lnTo>
                      <a:lnTo>
                        <a:pt x="231" y="113"/>
                      </a:lnTo>
                      <a:lnTo>
                        <a:pt x="231" y="111"/>
                      </a:lnTo>
                      <a:lnTo>
                        <a:pt x="233" y="111"/>
                      </a:lnTo>
                      <a:lnTo>
                        <a:pt x="233" y="110"/>
                      </a:lnTo>
                      <a:lnTo>
                        <a:pt x="231" y="108"/>
                      </a:lnTo>
                      <a:lnTo>
                        <a:pt x="230" y="110"/>
                      </a:lnTo>
                      <a:lnTo>
                        <a:pt x="229" y="110"/>
                      </a:lnTo>
                      <a:lnTo>
                        <a:pt x="226" y="110"/>
                      </a:lnTo>
                      <a:lnTo>
                        <a:pt x="225" y="110"/>
                      </a:lnTo>
                      <a:lnTo>
                        <a:pt x="222" y="107"/>
                      </a:lnTo>
                      <a:lnTo>
                        <a:pt x="221" y="107"/>
                      </a:lnTo>
                      <a:lnTo>
                        <a:pt x="221" y="106"/>
                      </a:lnTo>
                      <a:lnTo>
                        <a:pt x="225" y="103"/>
                      </a:lnTo>
                      <a:lnTo>
                        <a:pt x="226" y="105"/>
                      </a:lnTo>
                      <a:lnTo>
                        <a:pt x="228" y="105"/>
                      </a:lnTo>
                      <a:lnTo>
                        <a:pt x="229" y="106"/>
                      </a:lnTo>
                      <a:lnTo>
                        <a:pt x="230" y="106"/>
                      </a:lnTo>
                      <a:lnTo>
                        <a:pt x="230" y="105"/>
                      </a:lnTo>
                      <a:lnTo>
                        <a:pt x="229" y="102"/>
                      </a:lnTo>
                      <a:lnTo>
                        <a:pt x="226" y="102"/>
                      </a:lnTo>
                      <a:lnTo>
                        <a:pt x="224" y="99"/>
                      </a:lnTo>
                      <a:lnTo>
                        <a:pt x="222" y="97"/>
                      </a:lnTo>
                      <a:lnTo>
                        <a:pt x="225" y="94"/>
                      </a:lnTo>
                      <a:lnTo>
                        <a:pt x="231" y="85"/>
                      </a:lnTo>
                      <a:lnTo>
                        <a:pt x="231" y="84"/>
                      </a:lnTo>
                      <a:lnTo>
                        <a:pt x="229" y="83"/>
                      </a:lnTo>
                      <a:lnTo>
                        <a:pt x="225" y="87"/>
                      </a:lnTo>
                      <a:lnTo>
                        <a:pt x="221" y="92"/>
                      </a:lnTo>
                      <a:lnTo>
                        <a:pt x="216" y="97"/>
                      </a:lnTo>
                      <a:lnTo>
                        <a:pt x="214" y="99"/>
                      </a:lnTo>
                      <a:lnTo>
                        <a:pt x="212" y="99"/>
                      </a:lnTo>
                      <a:lnTo>
                        <a:pt x="211" y="98"/>
                      </a:lnTo>
                      <a:lnTo>
                        <a:pt x="211" y="97"/>
                      </a:lnTo>
                      <a:lnTo>
                        <a:pt x="212" y="96"/>
                      </a:lnTo>
                      <a:lnTo>
                        <a:pt x="212" y="94"/>
                      </a:lnTo>
                      <a:lnTo>
                        <a:pt x="211" y="93"/>
                      </a:lnTo>
                      <a:lnTo>
                        <a:pt x="210" y="92"/>
                      </a:lnTo>
                      <a:lnTo>
                        <a:pt x="209" y="94"/>
                      </a:lnTo>
                      <a:lnTo>
                        <a:pt x="207" y="94"/>
                      </a:lnTo>
                      <a:lnTo>
                        <a:pt x="203" y="96"/>
                      </a:lnTo>
                      <a:lnTo>
                        <a:pt x="201" y="96"/>
                      </a:lnTo>
                      <a:lnTo>
                        <a:pt x="200" y="94"/>
                      </a:lnTo>
                      <a:lnTo>
                        <a:pt x="200" y="93"/>
                      </a:lnTo>
                      <a:lnTo>
                        <a:pt x="201" y="92"/>
                      </a:lnTo>
                      <a:lnTo>
                        <a:pt x="202" y="92"/>
                      </a:lnTo>
                      <a:lnTo>
                        <a:pt x="201" y="92"/>
                      </a:lnTo>
                      <a:lnTo>
                        <a:pt x="198" y="91"/>
                      </a:lnTo>
                      <a:lnTo>
                        <a:pt x="198" y="89"/>
                      </a:lnTo>
                      <a:lnTo>
                        <a:pt x="198" y="88"/>
                      </a:lnTo>
                      <a:lnTo>
                        <a:pt x="198" y="87"/>
                      </a:lnTo>
                      <a:lnTo>
                        <a:pt x="197" y="87"/>
                      </a:lnTo>
                      <a:lnTo>
                        <a:pt x="196" y="87"/>
                      </a:lnTo>
                      <a:lnTo>
                        <a:pt x="195" y="88"/>
                      </a:lnTo>
                      <a:lnTo>
                        <a:pt x="192" y="88"/>
                      </a:lnTo>
                      <a:lnTo>
                        <a:pt x="191" y="87"/>
                      </a:lnTo>
                      <a:lnTo>
                        <a:pt x="189" y="87"/>
                      </a:lnTo>
                      <a:lnTo>
                        <a:pt x="191" y="85"/>
                      </a:lnTo>
                      <a:lnTo>
                        <a:pt x="191" y="84"/>
                      </a:lnTo>
                      <a:lnTo>
                        <a:pt x="191" y="83"/>
                      </a:lnTo>
                      <a:lnTo>
                        <a:pt x="191" y="82"/>
                      </a:lnTo>
                      <a:lnTo>
                        <a:pt x="191" y="80"/>
                      </a:lnTo>
                      <a:lnTo>
                        <a:pt x="189" y="79"/>
                      </a:lnTo>
                      <a:lnTo>
                        <a:pt x="188" y="80"/>
                      </a:lnTo>
                      <a:lnTo>
                        <a:pt x="187" y="80"/>
                      </a:lnTo>
                      <a:lnTo>
                        <a:pt x="184" y="80"/>
                      </a:lnTo>
                      <a:lnTo>
                        <a:pt x="184" y="79"/>
                      </a:lnTo>
                      <a:lnTo>
                        <a:pt x="186" y="78"/>
                      </a:lnTo>
                      <a:lnTo>
                        <a:pt x="186" y="77"/>
                      </a:lnTo>
                      <a:lnTo>
                        <a:pt x="183" y="78"/>
                      </a:lnTo>
                      <a:lnTo>
                        <a:pt x="182" y="77"/>
                      </a:lnTo>
                      <a:lnTo>
                        <a:pt x="182" y="75"/>
                      </a:lnTo>
                      <a:lnTo>
                        <a:pt x="183" y="75"/>
                      </a:lnTo>
                      <a:lnTo>
                        <a:pt x="186" y="74"/>
                      </a:lnTo>
                      <a:lnTo>
                        <a:pt x="187" y="74"/>
                      </a:lnTo>
                      <a:lnTo>
                        <a:pt x="188" y="73"/>
                      </a:lnTo>
                      <a:lnTo>
                        <a:pt x="188" y="71"/>
                      </a:lnTo>
                      <a:lnTo>
                        <a:pt x="188" y="70"/>
                      </a:lnTo>
                      <a:lnTo>
                        <a:pt x="186" y="70"/>
                      </a:lnTo>
                      <a:lnTo>
                        <a:pt x="183" y="69"/>
                      </a:lnTo>
                      <a:lnTo>
                        <a:pt x="178" y="70"/>
                      </a:lnTo>
                      <a:lnTo>
                        <a:pt x="175" y="73"/>
                      </a:lnTo>
                      <a:lnTo>
                        <a:pt x="172" y="77"/>
                      </a:lnTo>
                      <a:lnTo>
                        <a:pt x="168" y="78"/>
                      </a:lnTo>
                      <a:lnTo>
                        <a:pt x="170" y="69"/>
                      </a:lnTo>
                      <a:lnTo>
                        <a:pt x="172" y="68"/>
                      </a:lnTo>
                      <a:lnTo>
                        <a:pt x="175" y="60"/>
                      </a:lnTo>
                      <a:lnTo>
                        <a:pt x="177" y="56"/>
                      </a:lnTo>
                      <a:lnTo>
                        <a:pt x="174" y="56"/>
                      </a:lnTo>
                      <a:lnTo>
                        <a:pt x="173" y="56"/>
                      </a:lnTo>
                      <a:lnTo>
                        <a:pt x="167" y="65"/>
                      </a:lnTo>
                      <a:lnTo>
                        <a:pt x="165" y="65"/>
                      </a:lnTo>
                      <a:lnTo>
                        <a:pt x="162" y="68"/>
                      </a:lnTo>
                      <a:lnTo>
                        <a:pt x="160" y="65"/>
                      </a:lnTo>
                      <a:lnTo>
                        <a:pt x="155" y="68"/>
                      </a:lnTo>
                      <a:lnTo>
                        <a:pt x="150" y="73"/>
                      </a:lnTo>
                      <a:lnTo>
                        <a:pt x="150" y="78"/>
                      </a:lnTo>
                      <a:lnTo>
                        <a:pt x="150" y="80"/>
                      </a:lnTo>
                      <a:lnTo>
                        <a:pt x="146" y="85"/>
                      </a:lnTo>
                      <a:lnTo>
                        <a:pt x="142" y="83"/>
                      </a:lnTo>
                      <a:lnTo>
                        <a:pt x="144" y="77"/>
                      </a:lnTo>
                      <a:lnTo>
                        <a:pt x="145" y="71"/>
                      </a:lnTo>
                      <a:lnTo>
                        <a:pt x="148" y="64"/>
                      </a:lnTo>
                      <a:lnTo>
                        <a:pt x="142" y="68"/>
                      </a:lnTo>
                      <a:lnTo>
                        <a:pt x="135" y="80"/>
                      </a:lnTo>
                      <a:lnTo>
                        <a:pt x="132" y="82"/>
                      </a:lnTo>
                      <a:lnTo>
                        <a:pt x="131" y="83"/>
                      </a:lnTo>
                      <a:lnTo>
                        <a:pt x="130" y="83"/>
                      </a:lnTo>
                      <a:lnTo>
                        <a:pt x="127" y="83"/>
                      </a:lnTo>
                      <a:lnTo>
                        <a:pt x="127" y="80"/>
                      </a:lnTo>
                      <a:lnTo>
                        <a:pt x="131" y="75"/>
                      </a:lnTo>
                      <a:lnTo>
                        <a:pt x="130" y="70"/>
                      </a:lnTo>
                      <a:lnTo>
                        <a:pt x="127" y="65"/>
                      </a:lnTo>
                      <a:lnTo>
                        <a:pt x="123" y="65"/>
                      </a:lnTo>
                      <a:lnTo>
                        <a:pt x="122" y="66"/>
                      </a:lnTo>
                      <a:lnTo>
                        <a:pt x="122" y="69"/>
                      </a:lnTo>
                      <a:lnTo>
                        <a:pt x="123" y="71"/>
                      </a:lnTo>
                      <a:lnTo>
                        <a:pt x="123" y="75"/>
                      </a:lnTo>
                      <a:lnTo>
                        <a:pt x="121" y="77"/>
                      </a:lnTo>
                      <a:lnTo>
                        <a:pt x="118" y="77"/>
                      </a:lnTo>
                      <a:lnTo>
                        <a:pt x="116" y="78"/>
                      </a:lnTo>
                      <a:lnTo>
                        <a:pt x="112" y="82"/>
                      </a:lnTo>
                      <a:lnTo>
                        <a:pt x="112" y="79"/>
                      </a:lnTo>
                      <a:lnTo>
                        <a:pt x="112" y="77"/>
                      </a:lnTo>
                      <a:lnTo>
                        <a:pt x="108" y="80"/>
                      </a:lnTo>
                      <a:lnTo>
                        <a:pt x="102" y="83"/>
                      </a:lnTo>
                      <a:lnTo>
                        <a:pt x="98" y="83"/>
                      </a:lnTo>
                      <a:lnTo>
                        <a:pt x="95" y="84"/>
                      </a:lnTo>
                      <a:lnTo>
                        <a:pt x="92" y="83"/>
                      </a:lnTo>
                      <a:lnTo>
                        <a:pt x="90" y="82"/>
                      </a:lnTo>
                      <a:lnTo>
                        <a:pt x="93" y="79"/>
                      </a:lnTo>
                      <a:lnTo>
                        <a:pt x="95" y="78"/>
                      </a:lnTo>
                      <a:lnTo>
                        <a:pt x="98" y="74"/>
                      </a:lnTo>
                      <a:lnTo>
                        <a:pt x="97" y="73"/>
                      </a:lnTo>
                      <a:lnTo>
                        <a:pt x="95" y="73"/>
                      </a:lnTo>
                      <a:lnTo>
                        <a:pt x="90" y="75"/>
                      </a:lnTo>
                      <a:lnTo>
                        <a:pt x="87" y="78"/>
                      </a:lnTo>
                      <a:lnTo>
                        <a:pt x="80" y="82"/>
                      </a:lnTo>
                      <a:lnTo>
                        <a:pt x="79" y="82"/>
                      </a:lnTo>
                      <a:lnTo>
                        <a:pt x="79" y="80"/>
                      </a:lnTo>
                      <a:lnTo>
                        <a:pt x="79" y="79"/>
                      </a:lnTo>
                      <a:lnTo>
                        <a:pt x="80" y="79"/>
                      </a:lnTo>
                      <a:lnTo>
                        <a:pt x="80" y="78"/>
                      </a:lnTo>
                      <a:lnTo>
                        <a:pt x="80" y="77"/>
                      </a:lnTo>
                      <a:lnTo>
                        <a:pt x="80" y="75"/>
                      </a:lnTo>
                      <a:lnTo>
                        <a:pt x="81" y="73"/>
                      </a:lnTo>
                      <a:lnTo>
                        <a:pt x="83" y="73"/>
                      </a:lnTo>
                      <a:lnTo>
                        <a:pt x="85" y="70"/>
                      </a:lnTo>
                      <a:lnTo>
                        <a:pt x="85" y="69"/>
                      </a:lnTo>
                      <a:lnTo>
                        <a:pt x="85" y="68"/>
                      </a:lnTo>
                      <a:lnTo>
                        <a:pt x="85" y="66"/>
                      </a:lnTo>
                      <a:lnTo>
                        <a:pt x="84" y="68"/>
                      </a:lnTo>
                      <a:lnTo>
                        <a:pt x="81" y="68"/>
                      </a:lnTo>
                      <a:lnTo>
                        <a:pt x="81" y="69"/>
                      </a:lnTo>
                      <a:lnTo>
                        <a:pt x="80" y="70"/>
                      </a:lnTo>
                      <a:lnTo>
                        <a:pt x="80" y="69"/>
                      </a:lnTo>
                      <a:lnTo>
                        <a:pt x="79" y="69"/>
                      </a:lnTo>
                      <a:lnTo>
                        <a:pt x="78" y="70"/>
                      </a:lnTo>
                      <a:lnTo>
                        <a:pt x="78" y="71"/>
                      </a:lnTo>
                      <a:lnTo>
                        <a:pt x="78" y="73"/>
                      </a:lnTo>
                      <a:lnTo>
                        <a:pt x="78" y="74"/>
                      </a:lnTo>
                      <a:lnTo>
                        <a:pt x="78" y="75"/>
                      </a:lnTo>
                      <a:lnTo>
                        <a:pt x="76" y="77"/>
                      </a:lnTo>
                      <a:lnTo>
                        <a:pt x="76" y="78"/>
                      </a:lnTo>
                      <a:lnTo>
                        <a:pt x="75" y="79"/>
                      </a:lnTo>
                      <a:lnTo>
                        <a:pt x="75" y="80"/>
                      </a:lnTo>
                      <a:lnTo>
                        <a:pt x="73" y="82"/>
                      </a:lnTo>
                      <a:lnTo>
                        <a:pt x="70" y="80"/>
                      </a:lnTo>
                      <a:lnTo>
                        <a:pt x="71" y="78"/>
                      </a:lnTo>
                      <a:lnTo>
                        <a:pt x="71" y="77"/>
                      </a:lnTo>
                      <a:lnTo>
                        <a:pt x="70" y="75"/>
                      </a:lnTo>
                      <a:lnTo>
                        <a:pt x="69" y="75"/>
                      </a:lnTo>
                      <a:lnTo>
                        <a:pt x="67" y="75"/>
                      </a:lnTo>
                      <a:lnTo>
                        <a:pt x="66" y="77"/>
                      </a:lnTo>
                      <a:lnTo>
                        <a:pt x="64" y="79"/>
                      </a:lnTo>
                      <a:lnTo>
                        <a:pt x="61" y="80"/>
                      </a:lnTo>
                      <a:lnTo>
                        <a:pt x="59" y="80"/>
                      </a:lnTo>
                      <a:lnTo>
                        <a:pt x="57" y="80"/>
                      </a:lnTo>
                      <a:lnTo>
                        <a:pt x="56" y="80"/>
                      </a:lnTo>
                      <a:lnTo>
                        <a:pt x="52" y="83"/>
                      </a:lnTo>
                      <a:lnTo>
                        <a:pt x="50" y="82"/>
                      </a:lnTo>
                      <a:lnTo>
                        <a:pt x="50" y="83"/>
                      </a:lnTo>
                      <a:lnTo>
                        <a:pt x="48" y="84"/>
                      </a:lnTo>
                      <a:lnTo>
                        <a:pt x="48" y="87"/>
                      </a:lnTo>
                      <a:lnTo>
                        <a:pt x="47" y="88"/>
                      </a:lnTo>
                      <a:lnTo>
                        <a:pt x="43" y="88"/>
                      </a:lnTo>
                      <a:lnTo>
                        <a:pt x="42" y="88"/>
                      </a:lnTo>
                      <a:lnTo>
                        <a:pt x="42" y="87"/>
                      </a:lnTo>
                      <a:lnTo>
                        <a:pt x="41" y="87"/>
                      </a:lnTo>
                      <a:lnTo>
                        <a:pt x="40" y="87"/>
                      </a:lnTo>
                      <a:lnTo>
                        <a:pt x="40" y="85"/>
                      </a:lnTo>
                      <a:lnTo>
                        <a:pt x="41" y="85"/>
                      </a:lnTo>
                      <a:lnTo>
                        <a:pt x="41" y="84"/>
                      </a:lnTo>
                      <a:lnTo>
                        <a:pt x="42" y="84"/>
                      </a:lnTo>
                      <a:lnTo>
                        <a:pt x="43" y="83"/>
                      </a:lnTo>
                      <a:lnTo>
                        <a:pt x="42" y="82"/>
                      </a:lnTo>
                      <a:lnTo>
                        <a:pt x="42" y="79"/>
                      </a:lnTo>
                      <a:lnTo>
                        <a:pt x="42" y="78"/>
                      </a:lnTo>
                      <a:lnTo>
                        <a:pt x="41" y="79"/>
                      </a:lnTo>
                      <a:lnTo>
                        <a:pt x="40" y="79"/>
                      </a:lnTo>
                      <a:lnTo>
                        <a:pt x="38" y="80"/>
                      </a:lnTo>
                      <a:lnTo>
                        <a:pt x="37" y="80"/>
                      </a:lnTo>
                      <a:lnTo>
                        <a:pt x="36" y="82"/>
                      </a:lnTo>
                      <a:lnTo>
                        <a:pt x="34" y="83"/>
                      </a:lnTo>
                      <a:lnTo>
                        <a:pt x="34" y="84"/>
                      </a:lnTo>
                      <a:lnTo>
                        <a:pt x="33" y="84"/>
                      </a:lnTo>
                      <a:lnTo>
                        <a:pt x="31" y="84"/>
                      </a:lnTo>
                      <a:lnTo>
                        <a:pt x="29" y="83"/>
                      </a:lnTo>
                      <a:lnTo>
                        <a:pt x="29" y="82"/>
                      </a:lnTo>
                      <a:lnTo>
                        <a:pt x="29" y="80"/>
                      </a:lnTo>
                      <a:lnTo>
                        <a:pt x="29" y="79"/>
                      </a:lnTo>
                      <a:lnTo>
                        <a:pt x="27" y="79"/>
                      </a:lnTo>
                      <a:lnTo>
                        <a:pt x="27" y="78"/>
                      </a:lnTo>
                      <a:lnTo>
                        <a:pt x="27" y="77"/>
                      </a:lnTo>
                      <a:lnTo>
                        <a:pt x="26" y="78"/>
                      </a:lnTo>
                      <a:lnTo>
                        <a:pt x="24" y="78"/>
                      </a:lnTo>
                      <a:lnTo>
                        <a:pt x="23" y="75"/>
                      </a:lnTo>
                      <a:lnTo>
                        <a:pt x="23" y="73"/>
                      </a:lnTo>
                      <a:lnTo>
                        <a:pt x="23" y="71"/>
                      </a:lnTo>
                      <a:lnTo>
                        <a:pt x="23" y="70"/>
                      </a:lnTo>
                      <a:lnTo>
                        <a:pt x="24" y="69"/>
                      </a:lnTo>
                      <a:lnTo>
                        <a:pt x="23" y="68"/>
                      </a:lnTo>
                      <a:lnTo>
                        <a:pt x="22" y="69"/>
                      </a:lnTo>
                      <a:lnTo>
                        <a:pt x="20" y="70"/>
                      </a:lnTo>
                      <a:lnTo>
                        <a:pt x="19" y="70"/>
                      </a:lnTo>
                      <a:lnTo>
                        <a:pt x="17" y="69"/>
                      </a:lnTo>
                      <a:lnTo>
                        <a:pt x="15" y="69"/>
                      </a:lnTo>
                      <a:lnTo>
                        <a:pt x="14" y="69"/>
                      </a:lnTo>
                      <a:lnTo>
                        <a:pt x="14" y="70"/>
                      </a:lnTo>
                      <a:lnTo>
                        <a:pt x="14" y="71"/>
                      </a:lnTo>
                      <a:lnTo>
                        <a:pt x="14" y="73"/>
                      </a:lnTo>
                      <a:lnTo>
                        <a:pt x="13" y="73"/>
                      </a:lnTo>
                      <a:lnTo>
                        <a:pt x="12" y="70"/>
                      </a:lnTo>
                      <a:lnTo>
                        <a:pt x="10" y="70"/>
                      </a:lnTo>
                      <a:lnTo>
                        <a:pt x="9" y="71"/>
                      </a:lnTo>
                      <a:lnTo>
                        <a:pt x="8" y="73"/>
                      </a:lnTo>
                      <a:lnTo>
                        <a:pt x="7" y="73"/>
                      </a:lnTo>
                      <a:lnTo>
                        <a:pt x="1" y="69"/>
                      </a:lnTo>
                      <a:lnTo>
                        <a:pt x="0" y="69"/>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5" name="Freeform 336"/>
                <p:cNvSpPr>
                  <a:spLocks/>
                </p:cNvSpPr>
                <p:nvPr/>
              </p:nvSpPr>
              <p:spPr bwMode="auto">
                <a:xfrm>
                  <a:off x="4870451" y="3778250"/>
                  <a:ext cx="1582738" cy="336550"/>
                </a:xfrm>
                <a:custGeom>
                  <a:avLst/>
                  <a:gdLst>
                    <a:gd name="T0" fmla="*/ 778 w 997"/>
                    <a:gd name="T1" fmla="*/ 144 h 212"/>
                    <a:gd name="T2" fmla="*/ 809 w 997"/>
                    <a:gd name="T3" fmla="*/ 146 h 212"/>
                    <a:gd name="T4" fmla="*/ 833 w 997"/>
                    <a:gd name="T5" fmla="*/ 147 h 212"/>
                    <a:gd name="T6" fmla="*/ 848 w 997"/>
                    <a:gd name="T7" fmla="*/ 131 h 212"/>
                    <a:gd name="T8" fmla="*/ 811 w 997"/>
                    <a:gd name="T9" fmla="*/ 107 h 212"/>
                    <a:gd name="T10" fmla="*/ 856 w 997"/>
                    <a:gd name="T11" fmla="*/ 81 h 212"/>
                    <a:gd name="T12" fmla="*/ 892 w 997"/>
                    <a:gd name="T13" fmla="*/ 46 h 212"/>
                    <a:gd name="T14" fmla="*/ 914 w 997"/>
                    <a:gd name="T15" fmla="*/ 34 h 212"/>
                    <a:gd name="T16" fmla="*/ 960 w 997"/>
                    <a:gd name="T17" fmla="*/ 33 h 212"/>
                    <a:gd name="T18" fmla="*/ 980 w 997"/>
                    <a:gd name="T19" fmla="*/ 58 h 212"/>
                    <a:gd name="T20" fmla="*/ 988 w 997"/>
                    <a:gd name="T21" fmla="*/ 34 h 212"/>
                    <a:gd name="T22" fmla="*/ 975 w 997"/>
                    <a:gd name="T23" fmla="*/ 11 h 212"/>
                    <a:gd name="T24" fmla="*/ 951 w 997"/>
                    <a:gd name="T25" fmla="*/ 0 h 212"/>
                    <a:gd name="T26" fmla="*/ 914 w 997"/>
                    <a:gd name="T27" fmla="*/ 2 h 212"/>
                    <a:gd name="T28" fmla="*/ 885 w 997"/>
                    <a:gd name="T29" fmla="*/ 13 h 212"/>
                    <a:gd name="T30" fmla="*/ 872 w 997"/>
                    <a:gd name="T31" fmla="*/ 13 h 212"/>
                    <a:gd name="T32" fmla="*/ 836 w 997"/>
                    <a:gd name="T33" fmla="*/ 34 h 212"/>
                    <a:gd name="T34" fmla="*/ 805 w 997"/>
                    <a:gd name="T35" fmla="*/ 38 h 212"/>
                    <a:gd name="T36" fmla="*/ 797 w 997"/>
                    <a:gd name="T37" fmla="*/ 47 h 212"/>
                    <a:gd name="T38" fmla="*/ 773 w 997"/>
                    <a:gd name="T39" fmla="*/ 63 h 212"/>
                    <a:gd name="T40" fmla="*/ 747 w 997"/>
                    <a:gd name="T41" fmla="*/ 53 h 212"/>
                    <a:gd name="T42" fmla="*/ 738 w 997"/>
                    <a:gd name="T43" fmla="*/ 72 h 212"/>
                    <a:gd name="T44" fmla="*/ 733 w 997"/>
                    <a:gd name="T45" fmla="*/ 63 h 212"/>
                    <a:gd name="T46" fmla="*/ 719 w 997"/>
                    <a:gd name="T47" fmla="*/ 60 h 212"/>
                    <a:gd name="T48" fmla="*/ 698 w 997"/>
                    <a:gd name="T49" fmla="*/ 74 h 212"/>
                    <a:gd name="T50" fmla="*/ 676 w 997"/>
                    <a:gd name="T51" fmla="*/ 67 h 212"/>
                    <a:gd name="T52" fmla="*/ 656 w 997"/>
                    <a:gd name="T53" fmla="*/ 86 h 212"/>
                    <a:gd name="T54" fmla="*/ 668 w 997"/>
                    <a:gd name="T55" fmla="*/ 105 h 212"/>
                    <a:gd name="T56" fmla="*/ 683 w 997"/>
                    <a:gd name="T57" fmla="*/ 128 h 212"/>
                    <a:gd name="T58" fmla="*/ 673 w 997"/>
                    <a:gd name="T59" fmla="*/ 146 h 212"/>
                    <a:gd name="T60" fmla="*/ 635 w 997"/>
                    <a:gd name="T61" fmla="*/ 145 h 212"/>
                    <a:gd name="T62" fmla="*/ 616 w 997"/>
                    <a:gd name="T63" fmla="*/ 160 h 212"/>
                    <a:gd name="T64" fmla="*/ 587 w 997"/>
                    <a:gd name="T65" fmla="*/ 178 h 212"/>
                    <a:gd name="T66" fmla="*/ 560 w 997"/>
                    <a:gd name="T67" fmla="*/ 170 h 212"/>
                    <a:gd name="T68" fmla="*/ 538 w 997"/>
                    <a:gd name="T69" fmla="*/ 161 h 212"/>
                    <a:gd name="T70" fmla="*/ 507 w 997"/>
                    <a:gd name="T71" fmla="*/ 175 h 212"/>
                    <a:gd name="T72" fmla="*/ 479 w 997"/>
                    <a:gd name="T73" fmla="*/ 169 h 212"/>
                    <a:gd name="T74" fmla="*/ 452 w 997"/>
                    <a:gd name="T75" fmla="*/ 171 h 212"/>
                    <a:gd name="T76" fmla="*/ 418 w 997"/>
                    <a:gd name="T77" fmla="*/ 166 h 212"/>
                    <a:gd name="T78" fmla="*/ 418 w 997"/>
                    <a:gd name="T79" fmla="*/ 187 h 212"/>
                    <a:gd name="T80" fmla="*/ 377 w 997"/>
                    <a:gd name="T81" fmla="*/ 192 h 212"/>
                    <a:gd name="T82" fmla="*/ 350 w 997"/>
                    <a:gd name="T83" fmla="*/ 188 h 212"/>
                    <a:gd name="T84" fmla="*/ 335 w 997"/>
                    <a:gd name="T85" fmla="*/ 179 h 212"/>
                    <a:gd name="T86" fmla="*/ 320 w 997"/>
                    <a:gd name="T87" fmla="*/ 193 h 212"/>
                    <a:gd name="T88" fmla="*/ 294 w 997"/>
                    <a:gd name="T89" fmla="*/ 178 h 212"/>
                    <a:gd name="T90" fmla="*/ 269 w 997"/>
                    <a:gd name="T91" fmla="*/ 173 h 212"/>
                    <a:gd name="T92" fmla="*/ 252 w 997"/>
                    <a:gd name="T93" fmla="*/ 199 h 212"/>
                    <a:gd name="T94" fmla="*/ 233 w 997"/>
                    <a:gd name="T95" fmla="*/ 203 h 212"/>
                    <a:gd name="T96" fmla="*/ 231 w 997"/>
                    <a:gd name="T97" fmla="*/ 196 h 212"/>
                    <a:gd name="T98" fmla="*/ 213 w 997"/>
                    <a:gd name="T99" fmla="*/ 201 h 212"/>
                    <a:gd name="T100" fmla="*/ 165 w 997"/>
                    <a:gd name="T101" fmla="*/ 191 h 212"/>
                    <a:gd name="T102" fmla="*/ 148 w 997"/>
                    <a:gd name="T103" fmla="*/ 198 h 212"/>
                    <a:gd name="T104" fmla="*/ 156 w 997"/>
                    <a:gd name="T105" fmla="*/ 182 h 212"/>
                    <a:gd name="T106" fmla="*/ 133 w 997"/>
                    <a:gd name="T107" fmla="*/ 168 h 212"/>
                    <a:gd name="T108" fmla="*/ 94 w 997"/>
                    <a:gd name="T109" fmla="*/ 173 h 212"/>
                    <a:gd name="T110" fmla="*/ 81 w 997"/>
                    <a:gd name="T111" fmla="*/ 156 h 212"/>
                    <a:gd name="T112" fmla="*/ 75 w 997"/>
                    <a:gd name="T113" fmla="*/ 155 h 212"/>
                    <a:gd name="T114" fmla="*/ 34 w 997"/>
                    <a:gd name="T115" fmla="*/ 145 h 212"/>
                    <a:gd name="T116" fmla="*/ 53 w 997"/>
                    <a:gd name="T117" fmla="*/ 119 h 212"/>
                    <a:gd name="T118" fmla="*/ 3 w 997"/>
                    <a:gd name="T119" fmla="*/ 13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7" h="212">
                      <a:moveTo>
                        <a:pt x="777" y="169"/>
                      </a:moveTo>
                      <a:lnTo>
                        <a:pt x="776" y="169"/>
                      </a:lnTo>
                      <a:lnTo>
                        <a:pt x="776" y="168"/>
                      </a:lnTo>
                      <a:lnTo>
                        <a:pt x="776" y="166"/>
                      </a:lnTo>
                      <a:lnTo>
                        <a:pt x="778" y="164"/>
                      </a:lnTo>
                      <a:lnTo>
                        <a:pt x="780" y="163"/>
                      </a:lnTo>
                      <a:lnTo>
                        <a:pt x="780" y="161"/>
                      </a:lnTo>
                      <a:lnTo>
                        <a:pt x="775" y="160"/>
                      </a:lnTo>
                      <a:lnTo>
                        <a:pt x="773" y="159"/>
                      </a:lnTo>
                      <a:lnTo>
                        <a:pt x="772" y="156"/>
                      </a:lnTo>
                      <a:lnTo>
                        <a:pt x="773" y="155"/>
                      </a:lnTo>
                      <a:lnTo>
                        <a:pt x="775" y="155"/>
                      </a:lnTo>
                      <a:lnTo>
                        <a:pt x="773" y="152"/>
                      </a:lnTo>
                      <a:lnTo>
                        <a:pt x="772" y="152"/>
                      </a:lnTo>
                      <a:lnTo>
                        <a:pt x="771" y="151"/>
                      </a:lnTo>
                      <a:lnTo>
                        <a:pt x="775" y="145"/>
                      </a:lnTo>
                      <a:lnTo>
                        <a:pt x="778" y="144"/>
                      </a:lnTo>
                      <a:lnTo>
                        <a:pt x="781" y="144"/>
                      </a:lnTo>
                      <a:lnTo>
                        <a:pt x="782" y="144"/>
                      </a:lnTo>
                      <a:lnTo>
                        <a:pt x="784" y="142"/>
                      </a:lnTo>
                      <a:lnTo>
                        <a:pt x="785" y="142"/>
                      </a:lnTo>
                      <a:lnTo>
                        <a:pt x="785" y="140"/>
                      </a:lnTo>
                      <a:lnTo>
                        <a:pt x="787" y="138"/>
                      </a:lnTo>
                      <a:lnTo>
                        <a:pt x="791" y="138"/>
                      </a:lnTo>
                      <a:lnTo>
                        <a:pt x="794" y="140"/>
                      </a:lnTo>
                      <a:lnTo>
                        <a:pt x="795" y="141"/>
                      </a:lnTo>
                      <a:lnTo>
                        <a:pt x="795" y="142"/>
                      </a:lnTo>
                      <a:lnTo>
                        <a:pt x="796" y="142"/>
                      </a:lnTo>
                      <a:lnTo>
                        <a:pt x="799" y="141"/>
                      </a:lnTo>
                      <a:lnTo>
                        <a:pt x="803" y="141"/>
                      </a:lnTo>
                      <a:lnTo>
                        <a:pt x="805" y="145"/>
                      </a:lnTo>
                      <a:lnTo>
                        <a:pt x="806" y="146"/>
                      </a:lnTo>
                      <a:lnTo>
                        <a:pt x="808" y="146"/>
                      </a:lnTo>
                      <a:lnTo>
                        <a:pt x="809" y="146"/>
                      </a:lnTo>
                      <a:lnTo>
                        <a:pt x="810" y="147"/>
                      </a:lnTo>
                      <a:lnTo>
                        <a:pt x="811" y="147"/>
                      </a:lnTo>
                      <a:lnTo>
                        <a:pt x="813" y="145"/>
                      </a:lnTo>
                      <a:lnTo>
                        <a:pt x="815" y="144"/>
                      </a:lnTo>
                      <a:lnTo>
                        <a:pt x="817" y="144"/>
                      </a:lnTo>
                      <a:lnTo>
                        <a:pt x="820" y="145"/>
                      </a:lnTo>
                      <a:lnTo>
                        <a:pt x="823" y="145"/>
                      </a:lnTo>
                      <a:lnTo>
                        <a:pt x="825" y="146"/>
                      </a:lnTo>
                      <a:lnTo>
                        <a:pt x="827" y="146"/>
                      </a:lnTo>
                      <a:lnTo>
                        <a:pt x="827" y="145"/>
                      </a:lnTo>
                      <a:lnTo>
                        <a:pt x="828" y="144"/>
                      </a:lnTo>
                      <a:lnTo>
                        <a:pt x="828" y="142"/>
                      </a:lnTo>
                      <a:lnTo>
                        <a:pt x="832" y="145"/>
                      </a:lnTo>
                      <a:lnTo>
                        <a:pt x="831" y="146"/>
                      </a:lnTo>
                      <a:lnTo>
                        <a:pt x="829" y="147"/>
                      </a:lnTo>
                      <a:lnTo>
                        <a:pt x="829" y="149"/>
                      </a:lnTo>
                      <a:lnTo>
                        <a:pt x="833" y="147"/>
                      </a:lnTo>
                      <a:lnTo>
                        <a:pt x="833" y="146"/>
                      </a:lnTo>
                      <a:lnTo>
                        <a:pt x="833" y="145"/>
                      </a:lnTo>
                      <a:lnTo>
                        <a:pt x="833" y="141"/>
                      </a:lnTo>
                      <a:lnTo>
                        <a:pt x="834" y="141"/>
                      </a:lnTo>
                      <a:lnTo>
                        <a:pt x="834" y="140"/>
                      </a:lnTo>
                      <a:lnTo>
                        <a:pt x="837" y="141"/>
                      </a:lnTo>
                      <a:lnTo>
                        <a:pt x="839" y="141"/>
                      </a:lnTo>
                      <a:lnTo>
                        <a:pt x="841" y="140"/>
                      </a:lnTo>
                      <a:lnTo>
                        <a:pt x="842" y="138"/>
                      </a:lnTo>
                      <a:lnTo>
                        <a:pt x="844" y="137"/>
                      </a:lnTo>
                      <a:lnTo>
                        <a:pt x="851" y="136"/>
                      </a:lnTo>
                      <a:lnTo>
                        <a:pt x="857" y="135"/>
                      </a:lnTo>
                      <a:lnTo>
                        <a:pt x="855" y="135"/>
                      </a:lnTo>
                      <a:lnTo>
                        <a:pt x="853" y="133"/>
                      </a:lnTo>
                      <a:lnTo>
                        <a:pt x="853" y="132"/>
                      </a:lnTo>
                      <a:lnTo>
                        <a:pt x="851" y="131"/>
                      </a:lnTo>
                      <a:lnTo>
                        <a:pt x="848" y="131"/>
                      </a:lnTo>
                      <a:lnTo>
                        <a:pt x="843" y="131"/>
                      </a:lnTo>
                      <a:lnTo>
                        <a:pt x="839" y="132"/>
                      </a:lnTo>
                      <a:lnTo>
                        <a:pt x="832" y="132"/>
                      </a:lnTo>
                      <a:lnTo>
                        <a:pt x="829" y="131"/>
                      </a:lnTo>
                      <a:lnTo>
                        <a:pt x="825" y="131"/>
                      </a:lnTo>
                      <a:lnTo>
                        <a:pt x="824" y="131"/>
                      </a:lnTo>
                      <a:lnTo>
                        <a:pt x="823" y="132"/>
                      </a:lnTo>
                      <a:lnTo>
                        <a:pt x="822" y="132"/>
                      </a:lnTo>
                      <a:lnTo>
                        <a:pt x="819" y="131"/>
                      </a:lnTo>
                      <a:lnTo>
                        <a:pt x="814" y="126"/>
                      </a:lnTo>
                      <a:lnTo>
                        <a:pt x="813" y="122"/>
                      </a:lnTo>
                      <a:lnTo>
                        <a:pt x="811" y="118"/>
                      </a:lnTo>
                      <a:lnTo>
                        <a:pt x="810" y="114"/>
                      </a:lnTo>
                      <a:lnTo>
                        <a:pt x="810" y="112"/>
                      </a:lnTo>
                      <a:lnTo>
                        <a:pt x="810" y="109"/>
                      </a:lnTo>
                      <a:lnTo>
                        <a:pt x="810" y="108"/>
                      </a:lnTo>
                      <a:lnTo>
                        <a:pt x="811" y="107"/>
                      </a:lnTo>
                      <a:lnTo>
                        <a:pt x="811" y="105"/>
                      </a:lnTo>
                      <a:lnTo>
                        <a:pt x="813" y="104"/>
                      </a:lnTo>
                      <a:lnTo>
                        <a:pt x="815" y="103"/>
                      </a:lnTo>
                      <a:lnTo>
                        <a:pt x="819" y="100"/>
                      </a:lnTo>
                      <a:lnTo>
                        <a:pt x="822" y="98"/>
                      </a:lnTo>
                      <a:lnTo>
                        <a:pt x="823" y="98"/>
                      </a:lnTo>
                      <a:lnTo>
                        <a:pt x="824" y="97"/>
                      </a:lnTo>
                      <a:lnTo>
                        <a:pt x="827" y="95"/>
                      </a:lnTo>
                      <a:lnTo>
                        <a:pt x="829" y="94"/>
                      </a:lnTo>
                      <a:lnTo>
                        <a:pt x="834" y="89"/>
                      </a:lnTo>
                      <a:lnTo>
                        <a:pt x="837" y="86"/>
                      </a:lnTo>
                      <a:lnTo>
                        <a:pt x="841" y="85"/>
                      </a:lnTo>
                      <a:lnTo>
                        <a:pt x="844" y="84"/>
                      </a:lnTo>
                      <a:lnTo>
                        <a:pt x="846" y="84"/>
                      </a:lnTo>
                      <a:lnTo>
                        <a:pt x="851" y="83"/>
                      </a:lnTo>
                      <a:lnTo>
                        <a:pt x="853" y="83"/>
                      </a:lnTo>
                      <a:lnTo>
                        <a:pt x="856" y="81"/>
                      </a:lnTo>
                      <a:lnTo>
                        <a:pt x="862" y="79"/>
                      </a:lnTo>
                      <a:lnTo>
                        <a:pt x="864" y="77"/>
                      </a:lnTo>
                      <a:lnTo>
                        <a:pt x="867" y="75"/>
                      </a:lnTo>
                      <a:lnTo>
                        <a:pt x="870" y="72"/>
                      </a:lnTo>
                      <a:lnTo>
                        <a:pt x="871" y="70"/>
                      </a:lnTo>
                      <a:lnTo>
                        <a:pt x="874" y="66"/>
                      </a:lnTo>
                      <a:lnTo>
                        <a:pt x="875" y="66"/>
                      </a:lnTo>
                      <a:lnTo>
                        <a:pt x="879" y="66"/>
                      </a:lnTo>
                      <a:lnTo>
                        <a:pt x="881" y="63"/>
                      </a:lnTo>
                      <a:lnTo>
                        <a:pt x="883" y="62"/>
                      </a:lnTo>
                      <a:lnTo>
                        <a:pt x="884" y="61"/>
                      </a:lnTo>
                      <a:lnTo>
                        <a:pt x="889" y="55"/>
                      </a:lnTo>
                      <a:lnTo>
                        <a:pt x="892" y="52"/>
                      </a:lnTo>
                      <a:lnTo>
                        <a:pt x="890" y="49"/>
                      </a:lnTo>
                      <a:lnTo>
                        <a:pt x="890" y="48"/>
                      </a:lnTo>
                      <a:lnTo>
                        <a:pt x="890" y="47"/>
                      </a:lnTo>
                      <a:lnTo>
                        <a:pt x="892" y="46"/>
                      </a:lnTo>
                      <a:lnTo>
                        <a:pt x="893" y="43"/>
                      </a:lnTo>
                      <a:lnTo>
                        <a:pt x="893" y="42"/>
                      </a:lnTo>
                      <a:lnTo>
                        <a:pt x="893" y="41"/>
                      </a:lnTo>
                      <a:lnTo>
                        <a:pt x="894" y="39"/>
                      </a:lnTo>
                      <a:lnTo>
                        <a:pt x="894" y="36"/>
                      </a:lnTo>
                      <a:lnTo>
                        <a:pt x="895" y="33"/>
                      </a:lnTo>
                      <a:lnTo>
                        <a:pt x="895" y="32"/>
                      </a:lnTo>
                      <a:lnTo>
                        <a:pt x="897" y="30"/>
                      </a:lnTo>
                      <a:lnTo>
                        <a:pt x="898" y="30"/>
                      </a:lnTo>
                      <a:lnTo>
                        <a:pt x="899" y="30"/>
                      </a:lnTo>
                      <a:lnTo>
                        <a:pt x="903" y="32"/>
                      </a:lnTo>
                      <a:lnTo>
                        <a:pt x="904" y="33"/>
                      </a:lnTo>
                      <a:lnTo>
                        <a:pt x="905" y="32"/>
                      </a:lnTo>
                      <a:lnTo>
                        <a:pt x="907" y="32"/>
                      </a:lnTo>
                      <a:lnTo>
                        <a:pt x="907" y="30"/>
                      </a:lnTo>
                      <a:lnTo>
                        <a:pt x="909" y="32"/>
                      </a:lnTo>
                      <a:lnTo>
                        <a:pt x="914" y="34"/>
                      </a:lnTo>
                      <a:lnTo>
                        <a:pt x="917" y="36"/>
                      </a:lnTo>
                      <a:lnTo>
                        <a:pt x="918" y="36"/>
                      </a:lnTo>
                      <a:lnTo>
                        <a:pt x="919" y="36"/>
                      </a:lnTo>
                      <a:lnTo>
                        <a:pt x="921" y="36"/>
                      </a:lnTo>
                      <a:lnTo>
                        <a:pt x="930" y="36"/>
                      </a:lnTo>
                      <a:lnTo>
                        <a:pt x="930" y="34"/>
                      </a:lnTo>
                      <a:lnTo>
                        <a:pt x="931" y="34"/>
                      </a:lnTo>
                      <a:lnTo>
                        <a:pt x="933" y="34"/>
                      </a:lnTo>
                      <a:lnTo>
                        <a:pt x="936" y="34"/>
                      </a:lnTo>
                      <a:lnTo>
                        <a:pt x="939" y="33"/>
                      </a:lnTo>
                      <a:lnTo>
                        <a:pt x="944" y="33"/>
                      </a:lnTo>
                      <a:lnTo>
                        <a:pt x="946" y="32"/>
                      </a:lnTo>
                      <a:lnTo>
                        <a:pt x="951" y="33"/>
                      </a:lnTo>
                      <a:lnTo>
                        <a:pt x="952" y="33"/>
                      </a:lnTo>
                      <a:lnTo>
                        <a:pt x="956" y="33"/>
                      </a:lnTo>
                      <a:lnTo>
                        <a:pt x="958" y="33"/>
                      </a:lnTo>
                      <a:lnTo>
                        <a:pt x="960" y="33"/>
                      </a:lnTo>
                      <a:lnTo>
                        <a:pt x="963" y="33"/>
                      </a:lnTo>
                      <a:lnTo>
                        <a:pt x="964" y="33"/>
                      </a:lnTo>
                      <a:lnTo>
                        <a:pt x="965" y="34"/>
                      </a:lnTo>
                      <a:lnTo>
                        <a:pt x="966" y="36"/>
                      </a:lnTo>
                      <a:lnTo>
                        <a:pt x="966" y="37"/>
                      </a:lnTo>
                      <a:lnTo>
                        <a:pt x="965" y="41"/>
                      </a:lnTo>
                      <a:lnTo>
                        <a:pt x="965" y="43"/>
                      </a:lnTo>
                      <a:lnTo>
                        <a:pt x="965" y="46"/>
                      </a:lnTo>
                      <a:lnTo>
                        <a:pt x="965" y="48"/>
                      </a:lnTo>
                      <a:lnTo>
                        <a:pt x="966" y="49"/>
                      </a:lnTo>
                      <a:lnTo>
                        <a:pt x="968" y="51"/>
                      </a:lnTo>
                      <a:lnTo>
                        <a:pt x="972" y="56"/>
                      </a:lnTo>
                      <a:lnTo>
                        <a:pt x="973" y="57"/>
                      </a:lnTo>
                      <a:lnTo>
                        <a:pt x="973" y="56"/>
                      </a:lnTo>
                      <a:lnTo>
                        <a:pt x="974" y="56"/>
                      </a:lnTo>
                      <a:lnTo>
                        <a:pt x="979" y="58"/>
                      </a:lnTo>
                      <a:lnTo>
                        <a:pt x="980" y="58"/>
                      </a:lnTo>
                      <a:lnTo>
                        <a:pt x="984" y="57"/>
                      </a:lnTo>
                      <a:lnTo>
                        <a:pt x="986" y="57"/>
                      </a:lnTo>
                      <a:lnTo>
                        <a:pt x="987" y="58"/>
                      </a:lnTo>
                      <a:lnTo>
                        <a:pt x="989" y="60"/>
                      </a:lnTo>
                      <a:lnTo>
                        <a:pt x="989" y="61"/>
                      </a:lnTo>
                      <a:lnTo>
                        <a:pt x="991" y="61"/>
                      </a:lnTo>
                      <a:lnTo>
                        <a:pt x="993" y="60"/>
                      </a:lnTo>
                      <a:lnTo>
                        <a:pt x="993" y="58"/>
                      </a:lnTo>
                      <a:lnTo>
                        <a:pt x="994" y="56"/>
                      </a:lnTo>
                      <a:lnTo>
                        <a:pt x="993" y="53"/>
                      </a:lnTo>
                      <a:lnTo>
                        <a:pt x="993" y="52"/>
                      </a:lnTo>
                      <a:lnTo>
                        <a:pt x="994" y="51"/>
                      </a:lnTo>
                      <a:lnTo>
                        <a:pt x="994" y="48"/>
                      </a:lnTo>
                      <a:lnTo>
                        <a:pt x="993" y="47"/>
                      </a:lnTo>
                      <a:lnTo>
                        <a:pt x="992" y="43"/>
                      </a:lnTo>
                      <a:lnTo>
                        <a:pt x="991" y="39"/>
                      </a:lnTo>
                      <a:lnTo>
                        <a:pt x="988" y="34"/>
                      </a:lnTo>
                      <a:lnTo>
                        <a:pt x="988" y="33"/>
                      </a:lnTo>
                      <a:lnTo>
                        <a:pt x="988" y="32"/>
                      </a:lnTo>
                      <a:lnTo>
                        <a:pt x="993" y="29"/>
                      </a:lnTo>
                      <a:lnTo>
                        <a:pt x="996" y="29"/>
                      </a:lnTo>
                      <a:lnTo>
                        <a:pt x="997" y="28"/>
                      </a:lnTo>
                      <a:lnTo>
                        <a:pt x="997" y="27"/>
                      </a:lnTo>
                      <a:lnTo>
                        <a:pt x="994" y="23"/>
                      </a:lnTo>
                      <a:lnTo>
                        <a:pt x="992" y="20"/>
                      </a:lnTo>
                      <a:lnTo>
                        <a:pt x="988" y="18"/>
                      </a:lnTo>
                      <a:lnTo>
                        <a:pt x="986" y="18"/>
                      </a:lnTo>
                      <a:lnTo>
                        <a:pt x="984" y="16"/>
                      </a:lnTo>
                      <a:lnTo>
                        <a:pt x="984" y="15"/>
                      </a:lnTo>
                      <a:lnTo>
                        <a:pt x="983" y="15"/>
                      </a:lnTo>
                      <a:lnTo>
                        <a:pt x="982" y="15"/>
                      </a:lnTo>
                      <a:lnTo>
                        <a:pt x="979" y="13"/>
                      </a:lnTo>
                      <a:lnTo>
                        <a:pt x="977" y="13"/>
                      </a:lnTo>
                      <a:lnTo>
                        <a:pt x="975" y="11"/>
                      </a:lnTo>
                      <a:lnTo>
                        <a:pt x="974" y="10"/>
                      </a:lnTo>
                      <a:lnTo>
                        <a:pt x="973" y="5"/>
                      </a:lnTo>
                      <a:lnTo>
                        <a:pt x="972" y="4"/>
                      </a:lnTo>
                      <a:lnTo>
                        <a:pt x="970" y="4"/>
                      </a:lnTo>
                      <a:lnTo>
                        <a:pt x="970" y="2"/>
                      </a:lnTo>
                      <a:lnTo>
                        <a:pt x="970" y="1"/>
                      </a:lnTo>
                      <a:lnTo>
                        <a:pt x="970" y="0"/>
                      </a:lnTo>
                      <a:lnTo>
                        <a:pt x="969" y="0"/>
                      </a:lnTo>
                      <a:lnTo>
                        <a:pt x="968" y="2"/>
                      </a:lnTo>
                      <a:lnTo>
                        <a:pt x="966" y="2"/>
                      </a:lnTo>
                      <a:lnTo>
                        <a:pt x="965" y="2"/>
                      </a:lnTo>
                      <a:lnTo>
                        <a:pt x="964" y="2"/>
                      </a:lnTo>
                      <a:lnTo>
                        <a:pt x="958" y="1"/>
                      </a:lnTo>
                      <a:lnTo>
                        <a:pt x="956" y="1"/>
                      </a:lnTo>
                      <a:lnTo>
                        <a:pt x="955" y="1"/>
                      </a:lnTo>
                      <a:lnTo>
                        <a:pt x="952" y="1"/>
                      </a:lnTo>
                      <a:lnTo>
                        <a:pt x="951" y="0"/>
                      </a:lnTo>
                      <a:lnTo>
                        <a:pt x="950" y="0"/>
                      </a:lnTo>
                      <a:lnTo>
                        <a:pt x="949" y="0"/>
                      </a:lnTo>
                      <a:lnTo>
                        <a:pt x="947" y="0"/>
                      </a:lnTo>
                      <a:lnTo>
                        <a:pt x="945" y="0"/>
                      </a:lnTo>
                      <a:lnTo>
                        <a:pt x="940" y="1"/>
                      </a:lnTo>
                      <a:lnTo>
                        <a:pt x="939" y="2"/>
                      </a:lnTo>
                      <a:lnTo>
                        <a:pt x="935" y="5"/>
                      </a:lnTo>
                      <a:lnTo>
                        <a:pt x="933" y="6"/>
                      </a:lnTo>
                      <a:lnTo>
                        <a:pt x="931" y="8"/>
                      </a:lnTo>
                      <a:lnTo>
                        <a:pt x="930" y="8"/>
                      </a:lnTo>
                      <a:lnTo>
                        <a:pt x="928" y="8"/>
                      </a:lnTo>
                      <a:lnTo>
                        <a:pt x="925" y="5"/>
                      </a:lnTo>
                      <a:lnTo>
                        <a:pt x="922" y="5"/>
                      </a:lnTo>
                      <a:lnTo>
                        <a:pt x="921" y="5"/>
                      </a:lnTo>
                      <a:lnTo>
                        <a:pt x="919" y="5"/>
                      </a:lnTo>
                      <a:lnTo>
                        <a:pt x="918" y="5"/>
                      </a:lnTo>
                      <a:lnTo>
                        <a:pt x="914" y="2"/>
                      </a:lnTo>
                      <a:lnTo>
                        <a:pt x="913" y="1"/>
                      </a:lnTo>
                      <a:lnTo>
                        <a:pt x="912" y="1"/>
                      </a:lnTo>
                      <a:lnTo>
                        <a:pt x="908" y="1"/>
                      </a:lnTo>
                      <a:lnTo>
                        <a:pt x="905" y="1"/>
                      </a:lnTo>
                      <a:lnTo>
                        <a:pt x="902" y="1"/>
                      </a:lnTo>
                      <a:lnTo>
                        <a:pt x="900" y="2"/>
                      </a:lnTo>
                      <a:lnTo>
                        <a:pt x="897" y="2"/>
                      </a:lnTo>
                      <a:lnTo>
                        <a:pt x="895" y="2"/>
                      </a:lnTo>
                      <a:lnTo>
                        <a:pt x="894" y="4"/>
                      </a:lnTo>
                      <a:lnTo>
                        <a:pt x="893" y="4"/>
                      </a:lnTo>
                      <a:lnTo>
                        <a:pt x="889" y="5"/>
                      </a:lnTo>
                      <a:lnTo>
                        <a:pt x="888" y="5"/>
                      </a:lnTo>
                      <a:lnTo>
                        <a:pt x="886" y="5"/>
                      </a:lnTo>
                      <a:lnTo>
                        <a:pt x="886" y="8"/>
                      </a:lnTo>
                      <a:lnTo>
                        <a:pt x="885" y="9"/>
                      </a:lnTo>
                      <a:lnTo>
                        <a:pt x="885" y="10"/>
                      </a:lnTo>
                      <a:lnTo>
                        <a:pt x="885" y="13"/>
                      </a:lnTo>
                      <a:lnTo>
                        <a:pt x="884" y="20"/>
                      </a:lnTo>
                      <a:lnTo>
                        <a:pt x="883" y="20"/>
                      </a:lnTo>
                      <a:lnTo>
                        <a:pt x="883" y="22"/>
                      </a:lnTo>
                      <a:lnTo>
                        <a:pt x="881" y="22"/>
                      </a:lnTo>
                      <a:lnTo>
                        <a:pt x="880" y="20"/>
                      </a:lnTo>
                      <a:lnTo>
                        <a:pt x="880" y="19"/>
                      </a:lnTo>
                      <a:lnTo>
                        <a:pt x="879" y="18"/>
                      </a:lnTo>
                      <a:lnTo>
                        <a:pt x="879" y="16"/>
                      </a:lnTo>
                      <a:lnTo>
                        <a:pt x="879" y="15"/>
                      </a:lnTo>
                      <a:lnTo>
                        <a:pt x="879" y="14"/>
                      </a:lnTo>
                      <a:lnTo>
                        <a:pt x="878" y="13"/>
                      </a:lnTo>
                      <a:lnTo>
                        <a:pt x="876" y="15"/>
                      </a:lnTo>
                      <a:lnTo>
                        <a:pt x="875" y="15"/>
                      </a:lnTo>
                      <a:lnTo>
                        <a:pt x="872" y="14"/>
                      </a:lnTo>
                      <a:lnTo>
                        <a:pt x="874" y="14"/>
                      </a:lnTo>
                      <a:lnTo>
                        <a:pt x="874" y="13"/>
                      </a:lnTo>
                      <a:lnTo>
                        <a:pt x="872" y="13"/>
                      </a:lnTo>
                      <a:lnTo>
                        <a:pt x="871" y="13"/>
                      </a:lnTo>
                      <a:lnTo>
                        <a:pt x="870" y="13"/>
                      </a:lnTo>
                      <a:lnTo>
                        <a:pt x="871" y="11"/>
                      </a:lnTo>
                      <a:lnTo>
                        <a:pt x="864" y="11"/>
                      </a:lnTo>
                      <a:lnTo>
                        <a:pt x="857" y="16"/>
                      </a:lnTo>
                      <a:lnTo>
                        <a:pt x="852" y="20"/>
                      </a:lnTo>
                      <a:lnTo>
                        <a:pt x="851" y="20"/>
                      </a:lnTo>
                      <a:lnTo>
                        <a:pt x="850" y="19"/>
                      </a:lnTo>
                      <a:lnTo>
                        <a:pt x="844" y="20"/>
                      </a:lnTo>
                      <a:lnTo>
                        <a:pt x="839" y="22"/>
                      </a:lnTo>
                      <a:lnTo>
                        <a:pt x="837" y="24"/>
                      </a:lnTo>
                      <a:lnTo>
                        <a:pt x="836" y="25"/>
                      </a:lnTo>
                      <a:lnTo>
                        <a:pt x="834" y="27"/>
                      </a:lnTo>
                      <a:lnTo>
                        <a:pt x="834" y="28"/>
                      </a:lnTo>
                      <a:lnTo>
                        <a:pt x="834" y="29"/>
                      </a:lnTo>
                      <a:lnTo>
                        <a:pt x="834" y="30"/>
                      </a:lnTo>
                      <a:lnTo>
                        <a:pt x="836" y="34"/>
                      </a:lnTo>
                      <a:lnTo>
                        <a:pt x="831" y="34"/>
                      </a:lnTo>
                      <a:lnTo>
                        <a:pt x="829" y="36"/>
                      </a:lnTo>
                      <a:lnTo>
                        <a:pt x="828" y="34"/>
                      </a:lnTo>
                      <a:lnTo>
                        <a:pt x="827" y="34"/>
                      </a:lnTo>
                      <a:lnTo>
                        <a:pt x="825" y="34"/>
                      </a:lnTo>
                      <a:lnTo>
                        <a:pt x="824" y="36"/>
                      </a:lnTo>
                      <a:lnTo>
                        <a:pt x="823" y="37"/>
                      </a:lnTo>
                      <a:lnTo>
                        <a:pt x="822" y="38"/>
                      </a:lnTo>
                      <a:lnTo>
                        <a:pt x="820" y="39"/>
                      </a:lnTo>
                      <a:lnTo>
                        <a:pt x="819" y="38"/>
                      </a:lnTo>
                      <a:lnTo>
                        <a:pt x="818" y="38"/>
                      </a:lnTo>
                      <a:lnTo>
                        <a:pt x="817" y="38"/>
                      </a:lnTo>
                      <a:lnTo>
                        <a:pt x="813" y="38"/>
                      </a:lnTo>
                      <a:lnTo>
                        <a:pt x="811" y="39"/>
                      </a:lnTo>
                      <a:lnTo>
                        <a:pt x="810" y="39"/>
                      </a:lnTo>
                      <a:lnTo>
                        <a:pt x="809" y="39"/>
                      </a:lnTo>
                      <a:lnTo>
                        <a:pt x="805" y="38"/>
                      </a:lnTo>
                      <a:lnTo>
                        <a:pt x="806" y="37"/>
                      </a:lnTo>
                      <a:lnTo>
                        <a:pt x="805" y="37"/>
                      </a:lnTo>
                      <a:lnTo>
                        <a:pt x="805" y="34"/>
                      </a:lnTo>
                      <a:lnTo>
                        <a:pt x="804" y="33"/>
                      </a:lnTo>
                      <a:lnTo>
                        <a:pt x="803" y="33"/>
                      </a:lnTo>
                      <a:lnTo>
                        <a:pt x="801" y="33"/>
                      </a:lnTo>
                      <a:lnTo>
                        <a:pt x="800" y="33"/>
                      </a:lnTo>
                      <a:lnTo>
                        <a:pt x="799" y="34"/>
                      </a:lnTo>
                      <a:lnTo>
                        <a:pt x="799" y="36"/>
                      </a:lnTo>
                      <a:lnTo>
                        <a:pt x="797" y="37"/>
                      </a:lnTo>
                      <a:lnTo>
                        <a:pt x="797" y="38"/>
                      </a:lnTo>
                      <a:lnTo>
                        <a:pt x="799" y="41"/>
                      </a:lnTo>
                      <a:lnTo>
                        <a:pt x="799" y="42"/>
                      </a:lnTo>
                      <a:lnTo>
                        <a:pt x="799" y="43"/>
                      </a:lnTo>
                      <a:lnTo>
                        <a:pt x="797" y="43"/>
                      </a:lnTo>
                      <a:lnTo>
                        <a:pt x="797" y="46"/>
                      </a:lnTo>
                      <a:lnTo>
                        <a:pt x="797" y="47"/>
                      </a:lnTo>
                      <a:lnTo>
                        <a:pt x="799" y="49"/>
                      </a:lnTo>
                      <a:lnTo>
                        <a:pt x="799" y="52"/>
                      </a:lnTo>
                      <a:lnTo>
                        <a:pt x="799" y="53"/>
                      </a:lnTo>
                      <a:lnTo>
                        <a:pt x="796" y="56"/>
                      </a:lnTo>
                      <a:lnTo>
                        <a:pt x="795" y="56"/>
                      </a:lnTo>
                      <a:lnTo>
                        <a:pt x="794" y="57"/>
                      </a:lnTo>
                      <a:lnTo>
                        <a:pt x="792" y="57"/>
                      </a:lnTo>
                      <a:lnTo>
                        <a:pt x="792" y="58"/>
                      </a:lnTo>
                      <a:lnTo>
                        <a:pt x="789" y="58"/>
                      </a:lnTo>
                      <a:lnTo>
                        <a:pt x="786" y="60"/>
                      </a:lnTo>
                      <a:lnTo>
                        <a:pt x="784" y="62"/>
                      </a:lnTo>
                      <a:lnTo>
                        <a:pt x="782" y="63"/>
                      </a:lnTo>
                      <a:lnTo>
                        <a:pt x="781" y="63"/>
                      </a:lnTo>
                      <a:lnTo>
                        <a:pt x="778" y="63"/>
                      </a:lnTo>
                      <a:lnTo>
                        <a:pt x="776" y="62"/>
                      </a:lnTo>
                      <a:lnTo>
                        <a:pt x="775" y="63"/>
                      </a:lnTo>
                      <a:lnTo>
                        <a:pt x="773" y="63"/>
                      </a:lnTo>
                      <a:lnTo>
                        <a:pt x="771" y="62"/>
                      </a:lnTo>
                      <a:lnTo>
                        <a:pt x="771" y="61"/>
                      </a:lnTo>
                      <a:lnTo>
                        <a:pt x="770" y="61"/>
                      </a:lnTo>
                      <a:lnTo>
                        <a:pt x="768" y="60"/>
                      </a:lnTo>
                      <a:lnTo>
                        <a:pt x="767" y="60"/>
                      </a:lnTo>
                      <a:lnTo>
                        <a:pt x="767" y="58"/>
                      </a:lnTo>
                      <a:lnTo>
                        <a:pt x="766" y="56"/>
                      </a:lnTo>
                      <a:lnTo>
                        <a:pt x="764" y="56"/>
                      </a:lnTo>
                      <a:lnTo>
                        <a:pt x="763" y="56"/>
                      </a:lnTo>
                      <a:lnTo>
                        <a:pt x="761" y="56"/>
                      </a:lnTo>
                      <a:lnTo>
                        <a:pt x="757" y="55"/>
                      </a:lnTo>
                      <a:lnTo>
                        <a:pt x="753" y="52"/>
                      </a:lnTo>
                      <a:lnTo>
                        <a:pt x="752" y="52"/>
                      </a:lnTo>
                      <a:lnTo>
                        <a:pt x="749" y="52"/>
                      </a:lnTo>
                      <a:lnTo>
                        <a:pt x="748" y="52"/>
                      </a:lnTo>
                      <a:lnTo>
                        <a:pt x="748" y="53"/>
                      </a:lnTo>
                      <a:lnTo>
                        <a:pt x="747" y="53"/>
                      </a:lnTo>
                      <a:lnTo>
                        <a:pt x="747" y="55"/>
                      </a:lnTo>
                      <a:lnTo>
                        <a:pt x="748" y="55"/>
                      </a:lnTo>
                      <a:lnTo>
                        <a:pt x="749" y="55"/>
                      </a:lnTo>
                      <a:lnTo>
                        <a:pt x="750" y="55"/>
                      </a:lnTo>
                      <a:lnTo>
                        <a:pt x="752" y="56"/>
                      </a:lnTo>
                      <a:lnTo>
                        <a:pt x="753" y="60"/>
                      </a:lnTo>
                      <a:lnTo>
                        <a:pt x="756" y="60"/>
                      </a:lnTo>
                      <a:lnTo>
                        <a:pt x="758" y="58"/>
                      </a:lnTo>
                      <a:lnTo>
                        <a:pt x="761" y="61"/>
                      </a:lnTo>
                      <a:lnTo>
                        <a:pt x="761" y="62"/>
                      </a:lnTo>
                      <a:lnTo>
                        <a:pt x="761" y="63"/>
                      </a:lnTo>
                      <a:lnTo>
                        <a:pt x="759" y="66"/>
                      </a:lnTo>
                      <a:lnTo>
                        <a:pt x="753" y="71"/>
                      </a:lnTo>
                      <a:lnTo>
                        <a:pt x="749" y="74"/>
                      </a:lnTo>
                      <a:lnTo>
                        <a:pt x="745" y="72"/>
                      </a:lnTo>
                      <a:lnTo>
                        <a:pt x="742" y="74"/>
                      </a:lnTo>
                      <a:lnTo>
                        <a:pt x="738" y="72"/>
                      </a:lnTo>
                      <a:lnTo>
                        <a:pt x="737" y="72"/>
                      </a:lnTo>
                      <a:lnTo>
                        <a:pt x="737" y="71"/>
                      </a:lnTo>
                      <a:lnTo>
                        <a:pt x="737" y="70"/>
                      </a:lnTo>
                      <a:lnTo>
                        <a:pt x="738" y="67"/>
                      </a:lnTo>
                      <a:lnTo>
                        <a:pt x="737" y="67"/>
                      </a:lnTo>
                      <a:lnTo>
                        <a:pt x="735" y="66"/>
                      </a:lnTo>
                      <a:lnTo>
                        <a:pt x="735" y="67"/>
                      </a:lnTo>
                      <a:lnTo>
                        <a:pt x="734" y="70"/>
                      </a:lnTo>
                      <a:lnTo>
                        <a:pt x="733" y="71"/>
                      </a:lnTo>
                      <a:lnTo>
                        <a:pt x="731" y="70"/>
                      </a:lnTo>
                      <a:lnTo>
                        <a:pt x="730" y="67"/>
                      </a:lnTo>
                      <a:lnTo>
                        <a:pt x="730" y="66"/>
                      </a:lnTo>
                      <a:lnTo>
                        <a:pt x="729" y="66"/>
                      </a:lnTo>
                      <a:lnTo>
                        <a:pt x="729" y="65"/>
                      </a:lnTo>
                      <a:lnTo>
                        <a:pt x="730" y="65"/>
                      </a:lnTo>
                      <a:lnTo>
                        <a:pt x="731" y="65"/>
                      </a:lnTo>
                      <a:lnTo>
                        <a:pt x="733" y="63"/>
                      </a:lnTo>
                      <a:lnTo>
                        <a:pt x="734" y="62"/>
                      </a:lnTo>
                      <a:lnTo>
                        <a:pt x="737" y="58"/>
                      </a:lnTo>
                      <a:lnTo>
                        <a:pt x="738" y="51"/>
                      </a:lnTo>
                      <a:lnTo>
                        <a:pt x="738" y="49"/>
                      </a:lnTo>
                      <a:lnTo>
                        <a:pt x="735" y="52"/>
                      </a:lnTo>
                      <a:lnTo>
                        <a:pt x="734" y="55"/>
                      </a:lnTo>
                      <a:lnTo>
                        <a:pt x="734" y="56"/>
                      </a:lnTo>
                      <a:lnTo>
                        <a:pt x="733" y="57"/>
                      </a:lnTo>
                      <a:lnTo>
                        <a:pt x="731" y="58"/>
                      </a:lnTo>
                      <a:lnTo>
                        <a:pt x="731" y="60"/>
                      </a:lnTo>
                      <a:lnTo>
                        <a:pt x="728" y="62"/>
                      </a:lnTo>
                      <a:lnTo>
                        <a:pt x="726" y="63"/>
                      </a:lnTo>
                      <a:lnTo>
                        <a:pt x="723" y="62"/>
                      </a:lnTo>
                      <a:lnTo>
                        <a:pt x="721" y="61"/>
                      </a:lnTo>
                      <a:lnTo>
                        <a:pt x="721" y="58"/>
                      </a:lnTo>
                      <a:lnTo>
                        <a:pt x="720" y="58"/>
                      </a:lnTo>
                      <a:lnTo>
                        <a:pt x="719" y="60"/>
                      </a:lnTo>
                      <a:lnTo>
                        <a:pt x="719" y="61"/>
                      </a:lnTo>
                      <a:lnTo>
                        <a:pt x="719" y="62"/>
                      </a:lnTo>
                      <a:lnTo>
                        <a:pt x="720" y="63"/>
                      </a:lnTo>
                      <a:lnTo>
                        <a:pt x="720" y="65"/>
                      </a:lnTo>
                      <a:lnTo>
                        <a:pt x="719" y="66"/>
                      </a:lnTo>
                      <a:lnTo>
                        <a:pt x="715" y="67"/>
                      </a:lnTo>
                      <a:lnTo>
                        <a:pt x="714" y="66"/>
                      </a:lnTo>
                      <a:lnTo>
                        <a:pt x="712" y="66"/>
                      </a:lnTo>
                      <a:lnTo>
                        <a:pt x="712" y="65"/>
                      </a:lnTo>
                      <a:lnTo>
                        <a:pt x="709" y="63"/>
                      </a:lnTo>
                      <a:lnTo>
                        <a:pt x="706" y="62"/>
                      </a:lnTo>
                      <a:lnTo>
                        <a:pt x="705" y="65"/>
                      </a:lnTo>
                      <a:lnTo>
                        <a:pt x="705" y="67"/>
                      </a:lnTo>
                      <a:lnTo>
                        <a:pt x="703" y="71"/>
                      </a:lnTo>
                      <a:lnTo>
                        <a:pt x="703" y="72"/>
                      </a:lnTo>
                      <a:lnTo>
                        <a:pt x="700" y="74"/>
                      </a:lnTo>
                      <a:lnTo>
                        <a:pt x="698" y="74"/>
                      </a:lnTo>
                      <a:lnTo>
                        <a:pt x="695" y="72"/>
                      </a:lnTo>
                      <a:lnTo>
                        <a:pt x="693" y="70"/>
                      </a:lnTo>
                      <a:lnTo>
                        <a:pt x="691" y="70"/>
                      </a:lnTo>
                      <a:lnTo>
                        <a:pt x="689" y="70"/>
                      </a:lnTo>
                      <a:lnTo>
                        <a:pt x="688" y="70"/>
                      </a:lnTo>
                      <a:lnTo>
                        <a:pt x="686" y="71"/>
                      </a:lnTo>
                      <a:lnTo>
                        <a:pt x="686" y="70"/>
                      </a:lnTo>
                      <a:lnTo>
                        <a:pt x="687" y="70"/>
                      </a:lnTo>
                      <a:lnTo>
                        <a:pt x="684" y="69"/>
                      </a:lnTo>
                      <a:lnTo>
                        <a:pt x="683" y="69"/>
                      </a:lnTo>
                      <a:lnTo>
                        <a:pt x="682" y="69"/>
                      </a:lnTo>
                      <a:lnTo>
                        <a:pt x="682" y="67"/>
                      </a:lnTo>
                      <a:lnTo>
                        <a:pt x="681" y="67"/>
                      </a:lnTo>
                      <a:lnTo>
                        <a:pt x="678" y="67"/>
                      </a:lnTo>
                      <a:lnTo>
                        <a:pt x="677" y="66"/>
                      </a:lnTo>
                      <a:lnTo>
                        <a:pt x="677" y="67"/>
                      </a:lnTo>
                      <a:lnTo>
                        <a:pt x="676" y="67"/>
                      </a:lnTo>
                      <a:lnTo>
                        <a:pt x="676" y="70"/>
                      </a:lnTo>
                      <a:lnTo>
                        <a:pt x="679" y="71"/>
                      </a:lnTo>
                      <a:lnTo>
                        <a:pt x="679" y="72"/>
                      </a:lnTo>
                      <a:lnTo>
                        <a:pt x="678" y="74"/>
                      </a:lnTo>
                      <a:lnTo>
                        <a:pt x="676" y="72"/>
                      </a:lnTo>
                      <a:lnTo>
                        <a:pt x="672" y="72"/>
                      </a:lnTo>
                      <a:lnTo>
                        <a:pt x="672" y="74"/>
                      </a:lnTo>
                      <a:lnTo>
                        <a:pt x="669" y="75"/>
                      </a:lnTo>
                      <a:lnTo>
                        <a:pt x="665" y="80"/>
                      </a:lnTo>
                      <a:lnTo>
                        <a:pt x="660" y="83"/>
                      </a:lnTo>
                      <a:lnTo>
                        <a:pt x="658" y="83"/>
                      </a:lnTo>
                      <a:lnTo>
                        <a:pt x="655" y="83"/>
                      </a:lnTo>
                      <a:lnTo>
                        <a:pt x="654" y="83"/>
                      </a:lnTo>
                      <a:lnTo>
                        <a:pt x="653" y="85"/>
                      </a:lnTo>
                      <a:lnTo>
                        <a:pt x="654" y="85"/>
                      </a:lnTo>
                      <a:lnTo>
                        <a:pt x="655" y="85"/>
                      </a:lnTo>
                      <a:lnTo>
                        <a:pt x="656" y="86"/>
                      </a:lnTo>
                      <a:lnTo>
                        <a:pt x="656" y="88"/>
                      </a:lnTo>
                      <a:lnTo>
                        <a:pt x="656" y="90"/>
                      </a:lnTo>
                      <a:lnTo>
                        <a:pt x="655" y="90"/>
                      </a:lnTo>
                      <a:lnTo>
                        <a:pt x="655" y="91"/>
                      </a:lnTo>
                      <a:lnTo>
                        <a:pt x="653" y="91"/>
                      </a:lnTo>
                      <a:lnTo>
                        <a:pt x="651" y="93"/>
                      </a:lnTo>
                      <a:lnTo>
                        <a:pt x="651" y="94"/>
                      </a:lnTo>
                      <a:lnTo>
                        <a:pt x="650" y="97"/>
                      </a:lnTo>
                      <a:lnTo>
                        <a:pt x="650" y="98"/>
                      </a:lnTo>
                      <a:lnTo>
                        <a:pt x="653" y="98"/>
                      </a:lnTo>
                      <a:lnTo>
                        <a:pt x="654" y="98"/>
                      </a:lnTo>
                      <a:lnTo>
                        <a:pt x="659" y="95"/>
                      </a:lnTo>
                      <a:lnTo>
                        <a:pt x="660" y="97"/>
                      </a:lnTo>
                      <a:lnTo>
                        <a:pt x="662" y="98"/>
                      </a:lnTo>
                      <a:lnTo>
                        <a:pt x="664" y="100"/>
                      </a:lnTo>
                      <a:lnTo>
                        <a:pt x="664" y="102"/>
                      </a:lnTo>
                      <a:lnTo>
                        <a:pt x="668" y="105"/>
                      </a:lnTo>
                      <a:lnTo>
                        <a:pt x="669" y="105"/>
                      </a:lnTo>
                      <a:lnTo>
                        <a:pt x="670" y="105"/>
                      </a:lnTo>
                      <a:lnTo>
                        <a:pt x="672" y="105"/>
                      </a:lnTo>
                      <a:lnTo>
                        <a:pt x="673" y="109"/>
                      </a:lnTo>
                      <a:lnTo>
                        <a:pt x="673" y="108"/>
                      </a:lnTo>
                      <a:lnTo>
                        <a:pt x="674" y="108"/>
                      </a:lnTo>
                      <a:lnTo>
                        <a:pt x="677" y="108"/>
                      </a:lnTo>
                      <a:lnTo>
                        <a:pt x="677" y="109"/>
                      </a:lnTo>
                      <a:lnTo>
                        <a:pt x="676" y="114"/>
                      </a:lnTo>
                      <a:lnTo>
                        <a:pt x="676" y="118"/>
                      </a:lnTo>
                      <a:lnTo>
                        <a:pt x="678" y="122"/>
                      </a:lnTo>
                      <a:lnTo>
                        <a:pt x="678" y="123"/>
                      </a:lnTo>
                      <a:lnTo>
                        <a:pt x="679" y="124"/>
                      </a:lnTo>
                      <a:lnTo>
                        <a:pt x="682" y="123"/>
                      </a:lnTo>
                      <a:lnTo>
                        <a:pt x="682" y="124"/>
                      </a:lnTo>
                      <a:lnTo>
                        <a:pt x="682" y="127"/>
                      </a:lnTo>
                      <a:lnTo>
                        <a:pt x="683" y="128"/>
                      </a:lnTo>
                      <a:lnTo>
                        <a:pt x="683" y="130"/>
                      </a:lnTo>
                      <a:lnTo>
                        <a:pt x="683" y="131"/>
                      </a:lnTo>
                      <a:lnTo>
                        <a:pt x="683" y="132"/>
                      </a:lnTo>
                      <a:lnTo>
                        <a:pt x="682" y="133"/>
                      </a:lnTo>
                      <a:lnTo>
                        <a:pt x="683" y="135"/>
                      </a:lnTo>
                      <a:lnTo>
                        <a:pt x="683" y="136"/>
                      </a:lnTo>
                      <a:lnTo>
                        <a:pt x="683" y="137"/>
                      </a:lnTo>
                      <a:lnTo>
                        <a:pt x="682" y="141"/>
                      </a:lnTo>
                      <a:lnTo>
                        <a:pt x="682" y="142"/>
                      </a:lnTo>
                      <a:lnTo>
                        <a:pt x="683" y="144"/>
                      </a:lnTo>
                      <a:lnTo>
                        <a:pt x="683" y="145"/>
                      </a:lnTo>
                      <a:lnTo>
                        <a:pt x="679" y="144"/>
                      </a:lnTo>
                      <a:lnTo>
                        <a:pt x="679" y="142"/>
                      </a:lnTo>
                      <a:lnTo>
                        <a:pt x="678" y="142"/>
                      </a:lnTo>
                      <a:lnTo>
                        <a:pt x="677" y="142"/>
                      </a:lnTo>
                      <a:lnTo>
                        <a:pt x="676" y="144"/>
                      </a:lnTo>
                      <a:lnTo>
                        <a:pt x="673" y="146"/>
                      </a:lnTo>
                      <a:lnTo>
                        <a:pt x="670" y="149"/>
                      </a:lnTo>
                      <a:lnTo>
                        <a:pt x="668" y="150"/>
                      </a:lnTo>
                      <a:lnTo>
                        <a:pt x="665" y="151"/>
                      </a:lnTo>
                      <a:lnTo>
                        <a:pt x="664" y="151"/>
                      </a:lnTo>
                      <a:lnTo>
                        <a:pt x="663" y="151"/>
                      </a:lnTo>
                      <a:lnTo>
                        <a:pt x="663" y="150"/>
                      </a:lnTo>
                      <a:lnTo>
                        <a:pt x="656" y="150"/>
                      </a:lnTo>
                      <a:lnTo>
                        <a:pt x="655" y="151"/>
                      </a:lnTo>
                      <a:lnTo>
                        <a:pt x="653" y="152"/>
                      </a:lnTo>
                      <a:lnTo>
                        <a:pt x="651" y="152"/>
                      </a:lnTo>
                      <a:lnTo>
                        <a:pt x="651" y="154"/>
                      </a:lnTo>
                      <a:lnTo>
                        <a:pt x="646" y="152"/>
                      </a:lnTo>
                      <a:lnTo>
                        <a:pt x="641" y="150"/>
                      </a:lnTo>
                      <a:lnTo>
                        <a:pt x="639" y="149"/>
                      </a:lnTo>
                      <a:lnTo>
                        <a:pt x="639" y="147"/>
                      </a:lnTo>
                      <a:lnTo>
                        <a:pt x="637" y="146"/>
                      </a:lnTo>
                      <a:lnTo>
                        <a:pt x="635" y="145"/>
                      </a:lnTo>
                      <a:lnTo>
                        <a:pt x="634" y="146"/>
                      </a:lnTo>
                      <a:lnTo>
                        <a:pt x="627" y="152"/>
                      </a:lnTo>
                      <a:lnTo>
                        <a:pt x="627" y="154"/>
                      </a:lnTo>
                      <a:lnTo>
                        <a:pt x="626" y="154"/>
                      </a:lnTo>
                      <a:lnTo>
                        <a:pt x="625" y="154"/>
                      </a:lnTo>
                      <a:lnTo>
                        <a:pt x="623" y="154"/>
                      </a:lnTo>
                      <a:lnTo>
                        <a:pt x="623" y="152"/>
                      </a:lnTo>
                      <a:lnTo>
                        <a:pt x="622" y="152"/>
                      </a:lnTo>
                      <a:lnTo>
                        <a:pt x="618" y="150"/>
                      </a:lnTo>
                      <a:lnTo>
                        <a:pt x="617" y="151"/>
                      </a:lnTo>
                      <a:lnTo>
                        <a:pt x="616" y="152"/>
                      </a:lnTo>
                      <a:lnTo>
                        <a:pt x="616" y="154"/>
                      </a:lnTo>
                      <a:lnTo>
                        <a:pt x="615" y="155"/>
                      </a:lnTo>
                      <a:lnTo>
                        <a:pt x="615" y="157"/>
                      </a:lnTo>
                      <a:lnTo>
                        <a:pt x="615" y="159"/>
                      </a:lnTo>
                      <a:lnTo>
                        <a:pt x="615" y="160"/>
                      </a:lnTo>
                      <a:lnTo>
                        <a:pt x="616" y="160"/>
                      </a:lnTo>
                      <a:lnTo>
                        <a:pt x="616" y="163"/>
                      </a:lnTo>
                      <a:lnTo>
                        <a:pt x="615" y="163"/>
                      </a:lnTo>
                      <a:lnTo>
                        <a:pt x="607" y="163"/>
                      </a:lnTo>
                      <a:lnTo>
                        <a:pt x="606" y="160"/>
                      </a:lnTo>
                      <a:lnTo>
                        <a:pt x="606" y="159"/>
                      </a:lnTo>
                      <a:lnTo>
                        <a:pt x="604" y="159"/>
                      </a:lnTo>
                      <a:lnTo>
                        <a:pt x="603" y="160"/>
                      </a:lnTo>
                      <a:lnTo>
                        <a:pt x="602" y="161"/>
                      </a:lnTo>
                      <a:lnTo>
                        <a:pt x="602" y="163"/>
                      </a:lnTo>
                      <a:lnTo>
                        <a:pt x="602" y="164"/>
                      </a:lnTo>
                      <a:lnTo>
                        <a:pt x="602" y="168"/>
                      </a:lnTo>
                      <a:lnTo>
                        <a:pt x="595" y="173"/>
                      </a:lnTo>
                      <a:lnTo>
                        <a:pt x="593" y="174"/>
                      </a:lnTo>
                      <a:lnTo>
                        <a:pt x="590" y="173"/>
                      </a:lnTo>
                      <a:lnTo>
                        <a:pt x="587" y="175"/>
                      </a:lnTo>
                      <a:lnTo>
                        <a:pt x="588" y="177"/>
                      </a:lnTo>
                      <a:lnTo>
                        <a:pt x="587" y="178"/>
                      </a:lnTo>
                      <a:lnTo>
                        <a:pt x="584" y="177"/>
                      </a:lnTo>
                      <a:lnTo>
                        <a:pt x="583" y="175"/>
                      </a:lnTo>
                      <a:lnTo>
                        <a:pt x="578" y="178"/>
                      </a:lnTo>
                      <a:lnTo>
                        <a:pt x="578" y="173"/>
                      </a:lnTo>
                      <a:lnTo>
                        <a:pt x="578" y="169"/>
                      </a:lnTo>
                      <a:lnTo>
                        <a:pt x="576" y="169"/>
                      </a:lnTo>
                      <a:lnTo>
                        <a:pt x="575" y="168"/>
                      </a:lnTo>
                      <a:lnTo>
                        <a:pt x="575" y="169"/>
                      </a:lnTo>
                      <a:lnTo>
                        <a:pt x="574" y="170"/>
                      </a:lnTo>
                      <a:lnTo>
                        <a:pt x="573" y="173"/>
                      </a:lnTo>
                      <a:lnTo>
                        <a:pt x="569" y="175"/>
                      </a:lnTo>
                      <a:lnTo>
                        <a:pt x="568" y="175"/>
                      </a:lnTo>
                      <a:lnTo>
                        <a:pt x="565" y="173"/>
                      </a:lnTo>
                      <a:lnTo>
                        <a:pt x="562" y="175"/>
                      </a:lnTo>
                      <a:lnTo>
                        <a:pt x="561" y="175"/>
                      </a:lnTo>
                      <a:lnTo>
                        <a:pt x="559" y="171"/>
                      </a:lnTo>
                      <a:lnTo>
                        <a:pt x="560" y="170"/>
                      </a:lnTo>
                      <a:lnTo>
                        <a:pt x="560" y="169"/>
                      </a:lnTo>
                      <a:lnTo>
                        <a:pt x="561" y="169"/>
                      </a:lnTo>
                      <a:lnTo>
                        <a:pt x="560" y="168"/>
                      </a:lnTo>
                      <a:lnTo>
                        <a:pt x="557" y="166"/>
                      </a:lnTo>
                      <a:lnTo>
                        <a:pt x="556" y="168"/>
                      </a:lnTo>
                      <a:lnTo>
                        <a:pt x="555" y="168"/>
                      </a:lnTo>
                      <a:lnTo>
                        <a:pt x="555" y="169"/>
                      </a:lnTo>
                      <a:lnTo>
                        <a:pt x="554" y="169"/>
                      </a:lnTo>
                      <a:lnTo>
                        <a:pt x="552" y="170"/>
                      </a:lnTo>
                      <a:lnTo>
                        <a:pt x="551" y="170"/>
                      </a:lnTo>
                      <a:lnTo>
                        <a:pt x="548" y="169"/>
                      </a:lnTo>
                      <a:lnTo>
                        <a:pt x="548" y="168"/>
                      </a:lnTo>
                      <a:lnTo>
                        <a:pt x="548" y="166"/>
                      </a:lnTo>
                      <a:lnTo>
                        <a:pt x="547" y="164"/>
                      </a:lnTo>
                      <a:lnTo>
                        <a:pt x="546" y="163"/>
                      </a:lnTo>
                      <a:lnTo>
                        <a:pt x="541" y="161"/>
                      </a:lnTo>
                      <a:lnTo>
                        <a:pt x="538" y="161"/>
                      </a:lnTo>
                      <a:lnTo>
                        <a:pt x="531" y="161"/>
                      </a:lnTo>
                      <a:lnTo>
                        <a:pt x="529" y="165"/>
                      </a:lnTo>
                      <a:lnTo>
                        <a:pt x="529" y="168"/>
                      </a:lnTo>
                      <a:lnTo>
                        <a:pt x="528" y="170"/>
                      </a:lnTo>
                      <a:lnTo>
                        <a:pt x="527" y="170"/>
                      </a:lnTo>
                      <a:lnTo>
                        <a:pt x="526" y="170"/>
                      </a:lnTo>
                      <a:lnTo>
                        <a:pt x="522" y="169"/>
                      </a:lnTo>
                      <a:lnTo>
                        <a:pt x="515" y="169"/>
                      </a:lnTo>
                      <a:lnTo>
                        <a:pt x="514" y="168"/>
                      </a:lnTo>
                      <a:lnTo>
                        <a:pt x="513" y="166"/>
                      </a:lnTo>
                      <a:lnTo>
                        <a:pt x="512" y="165"/>
                      </a:lnTo>
                      <a:lnTo>
                        <a:pt x="510" y="165"/>
                      </a:lnTo>
                      <a:lnTo>
                        <a:pt x="508" y="169"/>
                      </a:lnTo>
                      <a:lnTo>
                        <a:pt x="508" y="171"/>
                      </a:lnTo>
                      <a:lnTo>
                        <a:pt x="508" y="173"/>
                      </a:lnTo>
                      <a:lnTo>
                        <a:pt x="509" y="174"/>
                      </a:lnTo>
                      <a:lnTo>
                        <a:pt x="507" y="175"/>
                      </a:lnTo>
                      <a:lnTo>
                        <a:pt x="505" y="175"/>
                      </a:lnTo>
                      <a:lnTo>
                        <a:pt x="500" y="174"/>
                      </a:lnTo>
                      <a:lnTo>
                        <a:pt x="499" y="168"/>
                      </a:lnTo>
                      <a:lnTo>
                        <a:pt x="498" y="165"/>
                      </a:lnTo>
                      <a:lnTo>
                        <a:pt x="498" y="163"/>
                      </a:lnTo>
                      <a:lnTo>
                        <a:pt x="498" y="161"/>
                      </a:lnTo>
                      <a:lnTo>
                        <a:pt x="498" y="160"/>
                      </a:lnTo>
                      <a:lnTo>
                        <a:pt x="496" y="160"/>
                      </a:lnTo>
                      <a:lnTo>
                        <a:pt x="495" y="160"/>
                      </a:lnTo>
                      <a:lnTo>
                        <a:pt x="494" y="160"/>
                      </a:lnTo>
                      <a:lnTo>
                        <a:pt x="489" y="164"/>
                      </a:lnTo>
                      <a:lnTo>
                        <a:pt x="487" y="165"/>
                      </a:lnTo>
                      <a:lnTo>
                        <a:pt x="487" y="166"/>
                      </a:lnTo>
                      <a:lnTo>
                        <a:pt x="487" y="168"/>
                      </a:lnTo>
                      <a:lnTo>
                        <a:pt x="485" y="170"/>
                      </a:lnTo>
                      <a:lnTo>
                        <a:pt x="480" y="169"/>
                      </a:lnTo>
                      <a:lnTo>
                        <a:pt x="479" y="169"/>
                      </a:lnTo>
                      <a:lnTo>
                        <a:pt x="475" y="171"/>
                      </a:lnTo>
                      <a:lnTo>
                        <a:pt x="475" y="173"/>
                      </a:lnTo>
                      <a:lnTo>
                        <a:pt x="472" y="175"/>
                      </a:lnTo>
                      <a:lnTo>
                        <a:pt x="472" y="177"/>
                      </a:lnTo>
                      <a:lnTo>
                        <a:pt x="470" y="174"/>
                      </a:lnTo>
                      <a:lnTo>
                        <a:pt x="465" y="170"/>
                      </a:lnTo>
                      <a:lnTo>
                        <a:pt x="462" y="170"/>
                      </a:lnTo>
                      <a:lnTo>
                        <a:pt x="461" y="169"/>
                      </a:lnTo>
                      <a:lnTo>
                        <a:pt x="461" y="168"/>
                      </a:lnTo>
                      <a:lnTo>
                        <a:pt x="460" y="166"/>
                      </a:lnTo>
                      <a:lnTo>
                        <a:pt x="461" y="165"/>
                      </a:lnTo>
                      <a:lnTo>
                        <a:pt x="460" y="164"/>
                      </a:lnTo>
                      <a:lnTo>
                        <a:pt x="460" y="163"/>
                      </a:lnTo>
                      <a:lnTo>
                        <a:pt x="458" y="163"/>
                      </a:lnTo>
                      <a:lnTo>
                        <a:pt x="453" y="169"/>
                      </a:lnTo>
                      <a:lnTo>
                        <a:pt x="452" y="170"/>
                      </a:lnTo>
                      <a:lnTo>
                        <a:pt x="452" y="171"/>
                      </a:lnTo>
                      <a:lnTo>
                        <a:pt x="452" y="174"/>
                      </a:lnTo>
                      <a:lnTo>
                        <a:pt x="451" y="175"/>
                      </a:lnTo>
                      <a:lnTo>
                        <a:pt x="447" y="173"/>
                      </a:lnTo>
                      <a:lnTo>
                        <a:pt x="447" y="171"/>
                      </a:lnTo>
                      <a:lnTo>
                        <a:pt x="447" y="168"/>
                      </a:lnTo>
                      <a:lnTo>
                        <a:pt x="446" y="165"/>
                      </a:lnTo>
                      <a:lnTo>
                        <a:pt x="444" y="165"/>
                      </a:lnTo>
                      <a:lnTo>
                        <a:pt x="443" y="165"/>
                      </a:lnTo>
                      <a:lnTo>
                        <a:pt x="443" y="166"/>
                      </a:lnTo>
                      <a:lnTo>
                        <a:pt x="440" y="168"/>
                      </a:lnTo>
                      <a:lnTo>
                        <a:pt x="439" y="166"/>
                      </a:lnTo>
                      <a:lnTo>
                        <a:pt x="433" y="165"/>
                      </a:lnTo>
                      <a:lnTo>
                        <a:pt x="432" y="166"/>
                      </a:lnTo>
                      <a:lnTo>
                        <a:pt x="429" y="166"/>
                      </a:lnTo>
                      <a:lnTo>
                        <a:pt x="420" y="168"/>
                      </a:lnTo>
                      <a:lnTo>
                        <a:pt x="419" y="166"/>
                      </a:lnTo>
                      <a:lnTo>
                        <a:pt x="418" y="166"/>
                      </a:lnTo>
                      <a:lnTo>
                        <a:pt x="416" y="166"/>
                      </a:lnTo>
                      <a:lnTo>
                        <a:pt x="414" y="169"/>
                      </a:lnTo>
                      <a:lnTo>
                        <a:pt x="414" y="170"/>
                      </a:lnTo>
                      <a:lnTo>
                        <a:pt x="415" y="171"/>
                      </a:lnTo>
                      <a:lnTo>
                        <a:pt x="421" y="171"/>
                      </a:lnTo>
                      <a:lnTo>
                        <a:pt x="428" y="173"/>
                      </a:lnTo>
                      <a:lnTo>
                        <a:pt x="425" y="178"/>
                      </a:lnTo>
                      <a:lnTo>
                        <a:pt x="423" y="179"/>
                      </a:lnTo>
                      <a:lnTo>
                        <a:pt x="421" y="180"/>
                      </a:lnTo>
                      <a:lnTo>
                        <a:pt x="420" y="179"/>
                      </a:lnTo>
                      <a:lnTo>
                        <a:pt x="418" y="179"/>
                      </a:lnTo>
                      <a:lnTo>
                        <a:pt x="418" y="180"/>
                      </a:lnTo>
                      <a:lnTo>
                        <a:pt x="416" y="182"/>
                      </a:lnTo>
                      <a:lnTo>
                        <a:pt x="416" y="183"/>
                      </a:lnTo>
                      <a:lnTo>
                        <a:pt x="416" y="185"/>
                      </a:lnTo>
                      <a:lnTo>
                        <a:pt x="418" y="185"/>
                      </a:lnTo>
                      <a:lnTo>
                        <a:pt x="418" y="187"/>
                      </a:lnTo>
                      <a:lnTo>
                        <a:pt x="416" y="187"/>
                      </a:lnTo>
                      <a:lnTo>
                        <a:pt x="414" y="188"/>
                      </a:lnTo>
                      <a:lnTo>
                        <a:pt x="413" y="189"/>
                      </a:lnTo>
                      <a:lnTo>
                        <a:pt x="407" y="188"/>
                      </a:lnTo>
                      <a:lnTo>
                        <a:pt x="405" y="189"/>
                      </a:lnTo>
                      <a:lnTo>
                        <a:pt x="405" y="191"/>
                      </a:lnTo>
                      <a:lnTo>
                        <a:pt x="405" y="192"/>
                      </a:lnTo>
                      <a:lnTo>
                        <a:pt x="399" y="192"/>
                      </a:lnTo>
                      <a:lnTo>
                        <a:pt x="397" y="192"/>
                      </a:lnTo>
                      <a:lnTo>
                        <a:pt x="393" y="193"/>
                      </a:lnTo>
                      <a:lnTo>
                        <a:pt x="393" y="196"/>
                      </a:lnTo>
                      <a:lnTo>
                        <a:pt x="392" y="197"/>
                      </a:lnTo>
                      <a:lnTo>
                        <a:pt x="388" y="193"/>
                      </a:lnTo>
                      <a:lnTo>
                        <a:pt x="382" y="188"/>
                      </a:lnTo>
                      <a:lnTo>
                        <a:pt x="379" y="189"/>
                      </a:lnTo>
                      <a:lnTo>
                        <a:pt x="378" y="189"/>
                      </a:lnTo>
                      <a:lnTo>
                        <a:pt x="377" y="192"/>
                      </a:lnTo>
                      <a:lnTo>
                        <a:pt x="374" y="194"/>
                      </a:lnTo>
                      <a:lnTo>
                        <a:pt x="372" y="194"/>
                      </a:lnTo>
                      <a:lnTo>
                        <a:pt x="372" y="193"/>
                      </a:lnTo>
                      <a:lnTo>
                        <a:pt x="373" y="188"/>
                      </a:lnTo>
                      <a:lnTo>
                        <a:pt x="373" y="187"/>
                      </a:lnTo>
                      <a:lnTo>
                        <a:pt x="374" y="187"/>
                      </a:lnTo>
                      <a:lnTo>
                        <a:pt x="374" y="185"/>
                      </a:lnTo>
                      <a:lnTo>
                        <a:pt x="373" y="184"/>
                      </a:lnTo>
                      <a:lnTo>
                        <a:pt x="371" y="184"/>
                      </a:lnTo>
                      <a:lnTo>
                        <a:pt x="368" y="188"/>
                      </a:lnTo>
                      <a:lnTo>
                        <a:pt x="366" y="187"/>
                      </a:lnTo>
                      <a:lnTo>
                        <a:pt x="364" y="187"/>
                      </a:lnTo>
                      <a:lnTo>
                        <a:pt x="363" y="187"/>
                      </a:lnTo>
                      <a:lnTo>
                        <a:pt x="362" y="187"/>
                      </a:lnTo>
                      <a:lnTo>
                        <a:pt x="357" y="191"/>
                      </a:lnTo>
                      <a:lnTo>
                        <a:pt x="352" y="187"/>
                      </a:lnTo>
                      <a:lnTo>
                        <a:pt x="350" y="188"/>
                      </a:lnTo>
                      <a:lnTo>
                        <a:pt x="350" y="191"/>
                      </a:lnTo>
                      <a:lnTo>
                        <a:pt x="349" y="192"/>
                      </a:lnTo>
                      <a:lnTo>
                        <a:pt x="348" y="192"/>
                      </a:lnTo>
                      <a:lnTo>
                        <a:pt x="345" y="192"/>
                      </a:lnTo>
                      <a:lnTo>
                        <a:pt x="343" y="185"/>
                      </a:lnTo>
                      <a:lnTo>
                        <a:pt x="343" y="184"/>
                      </a:lnTo>
                      <a:lnTo>
                        <a:pt x="344" y="184"/>
                      </a:lnTo>
                      <a:lnTo>
                        <a:pt x="344" y="183"/>
                      </a:lnTo>
                      <a:lnTo>
                        <a:pt x="344" y="180"/>
                      </a:lnTo>
                      <a:lnTo>
                        <a:pt x="343" y="177"/>
                      </a:lnTo>
                      <a:lnTo>
                        <a:pt x="343" y="175"/>
                      </a:lnTo>
                      <a:lnTo>
                        <a:pt x="341" y="175"/>
                      </a:lnTo>
                      <a:lnTo>
                        <a:pt x="340" y="174"/>
                      </a:lnTo>
                      <a:lnTo>
                        <a:pt x="338" y="174"/>
                      </a:lnTo>
                      <a:lnTo>
                        <a:pt x="336" y="175"/>
                      </a:lnTo>
                      <a:lnTo>
                        <a:pt x="335" y="178"/>
                      </a:lnTo>
                      <a:lnTo>
                        <a:pt x="335" y="179"/>
                      </a:lnTo>
                      <a:lnTo>
                        <a:pt x="336" y="179"/>
                      </a:lnTo>
                      <a:lnTo>
                        <a:pt x="336" y="180"/>
                      </a:lnTo>
                      <a:lnTo>
                        <a:pt x="335" y="183"/>
                      </a:lnTo>
                      <a:lnTo>
                        <a:pt x="329" y="180"/>
                      </a:lnTo>
                      <a:lnTo>
                        <a:pt x="327" y="180"/>
                      </a:lnTo>
                      <a:lnTo>
                        <a:pt x="326" y="180"/>
                      </a:lnTo>
                      <a:lnTo>
                        <a:pt x="325" y="182"/>
                      </a:lnTo>
                      <a:lnTo>
                        <a:pt x="322" y="183"/>
                      </a:lnTo>
                      <a:lnTo>
                        <a:pt x="321" y="185"/>
                      </a:lnTo>
                      <a:lnTo>
                        <a:pt x="321" y="187"/>
                      </a:lnTo>
                      <a:lnTo>
                        <a:pt x="322" y="189"/>
                      </a:lnTo>
                      <a:lnTo>
                        <a:pt x="324" y="189"/>
                      </a:lnTo>
                      <a:lnTo>
                        <a:pt x="324" y="193"/>
                      </a:lnTo>
                      <a:lnTo>
                        <a:pt x="322" y="193"/>
                      </a:lnTo>
                      <a:lnTo>
                        <a:pt x="322" y="194"/>
                      </a:lnTo>
                      <a:lnTo>
                        <a:pt x="321" y="194"/>
                      </a:lnTo>
                      <a:lnTo>
                        <a:pt x="320" y="193"/>
                      </a:lnTo>
                      <a:lnTo>
                        <a:pt x="317" y="192"/>
                      </a:lnTo>
                      <a:lnTo>
                        <a:pt x="315" y="189"/>
                      </a:lnTo>
                      <a:lnTo>
                        <a:pt x="313" y="189"/>
                      </a:lnTo>
                      <a:lnTo>
                        <a:pt x="312" y="188"/>
                      </a:lnTo>
                      <a:lnTo>
                        <a:pt x="310" y="187"/>
                      </a:lnTo>
                      <a:lnTo>
                        <a:pt x="310" y="184"/>
                      </a:lnTo>
                      <a:lnTo>
                        <a:pt x="311" y="183"/>
                      </a:lnTo>
                      <a:lnTo>
                        <a:pt x="311" y="182"/>
                      </a:lnTo>
                      <a:lnTo>
                        <a:pt x="312" y="179"/>
                      </a:lnTo>
                      <a:lnTo>
                        <a:pt x="311" y="178"/>
                      </a:lnTo>
                      <a:lnTo>
                        <a:pt x="302" y="173"/>
                      </a:lnTo>
                      <a:lnTo>
                        <a:pt x="301" y="173"/>
                      </a:lnTo>
                      <a:lnTo>
                        <a:pt x="292" y="174"/>
                      </a:lnTo>
                      <a:lnTo>
                        <a:pt x="291" y="175"/>
                      </a:lnTo>
                      <a:lnTo>
                        <a:pt x="291" y="177"/>
                      </a:lnTo>
                      <a:lnTo>
                        <a:pt x="292" y="178"/>
                      </a:lnTo>
                      <a:lnTo>
                        <a:pt x="294" y="178"/>
                      </a:lnTo>
                      <a:lnTo>
                        <a:pt x="298" y="180"/>
                      </a:lnTo>
                      <a:lnTo>
                        <a:pt x="298" y="185"/>
                      </a:lnTo>
                      <a:lnTo>
                        <a:pt x="298" y="187"/>
                      </a:lnTo>
                      <a:lnTo>
                        <a:pt x="297" y="191"/>
                      </a:lnTo>
                      <a:lnTo>
                        <a:pt x="296" y="192"/>
                      </a:lnTo>
                      <a:lnTo>
                        <a:pt x="292" y="192"/>
                      </a:lnTo>
                      <a:lnTo>
                        <a:pt x="291" y="191"/>
                      </a:lnTo>
                      <a:lnTo>
                        <a:pt x="289" y="184"/>
                      </a:lnTo>
                      <a:lnTo>
                        <a:pt x="285" y="182"/>
                      </a:lnTo>
                      <a:lnTo>
                        <a:pt x="283" y="178"/>
                      </a:lnTo>
                      <a:lnTo>
                        <a:pt x="282" y="178"/>
                      </a:lnTo>
                      <a:lnTo>
                        <a:pt x="280" y="179"/>
                      </a:lnTo>
                      <a:lnTo>
                        <a:pt x="280" y="180"/>
                      </a:lnTo>
                      <a:lnTo>
                        <a:pt x="278" y="183"/>
                      </a:lnTo>
                      <a:lnTo>
                        <a:pt x="272" y="178"/>
                      </a:lnTo>
                      <a:lnTo>
                        <a:pt x="272" y="175"/>
                      </a:lnTo>
                      <a:lnTo>
                        <a:pt x="269" y="173"/>
                      </a:lnTo>
                      <a:lnTo>
                        <a:pt x="264" y="173"/>
                      </a:lnTo>
                      <a:lnTo>
                        <a:pt x="254" y="175"/>
                      </a:lnTo>
                      <a:lnTo>
                        <a:pt x="252" y="175"/>
                      </a:lnTo>
                      <a:lnTo>
                        <a:pt x="252" y="177"/>
                      </a:lnTo>
                      <a:lnTo>
                        <a:pt x="251" y="179"/>
                      </a:lnTo>
                      <a:lnTo>
                        <a:pt x="254" y="182"/>
                      </a:lnTo>
                      <a:lnTo>
                        <a:pt x="255" y="184"/>
                      </a:lnTo>
                      <a:lnTo>
                        <a:pt x="258" y="187"/>
                      </a:lnTo>
                      <a:lnTo>
                        <a:pt x="261" y="194"/>
                      </a:lnTo>
                      <a:lnTo>
                        <a:pt x="260" y="196"/>
                      </a:lnTo>
                      <a:lnTo>
                        <a:pt x="259" y="197"/>
                      </a:lnTo>
                      <a:lnTo>
                        <a:pt x="256" y="197"/>
                      </a:lnTo>
                      <a:lnTo>
                        <a:pt x="255" y="196"/>
                      </a:lnTo>
                      <a:lnTo>
                        <a:pt x="251" y="196"/>
                      </a:lnTo>
                      <a:lnTo>
                        <a:pt x="249" y="197"/>
                      </a:lnTo>
                      <a:lnTo>
                        <a:pt x="250" y="197"/>
                      </a:lnTo>
                      <a:lnTo>
                        <a:pt x="252" y="199"/>
                      </a:lnTo>
                      <a:lnTo>
                        <a:pt x="258" y="202"/>
                      </a:lnTo>
                      <a:lnTo>
                        <a:pt x="259" y="201"/>
                      </a:lnTo>
                      <a:lnTo>
                        <a:pt x="261" y="203"/>
                      </a:lnTo>
                      <a:lnTo>
                        <a:pt x="261" y="205"/>
                      </a:lnTo>
                      <a:lnTo>
                        <a:pt x="252" y="203"/>
                      </a:lnTo>
                      <a:lnTo>
                        <a:pt x="246" y="202"/>
                      </a:lnTo>
                      <a:lnTo>
                        <a:pt x="241" y="202"/>
                      </a:lnTo>
                      <a:lnTo>
                        <a:pt x="238" y="203"/>
                      </a:lnTo>
                      <a:lnTo>
                        <a:pt x="237" y="206"/>
                      </a:lnTo>
                      <a:lnTo>
                        <a:pt x="235" y="208"/>
                      </a:lnTo>
                      <a:lnTo>
                        <a:pt x="235" y="206"/>
                      </a:lnTo>
                      <a:lnTo>
                        <a:pt x="235" y="203"/>
                      </a:lnTo>
                      <a:lnTo>
                        <a:pt x="236" y="203"/>
                      </a:lnTo>
                      <a:lnTo>
                        <a:pt x="236" y="202"/>
                      </a:lnTo>
                      <a:lnTo>
                        <a:pt x="235" y="202"/>
                      </a:lnTo>
                      <a:lnTo>
                        <a:pt x="233" y="202"/>
                      </a:lnTo>
                      <a:lnTo>
                        <a:pt x="233" y="203"/>
                      </a:lnTo>
                      <a:lnTo>
                        <a:pt x="232" y="207"/>
                      </a:lnTo>
                      <a:lnTo>
                        <a:pt x="232" y="210"/>
                      </a:lnTo>
                      <a:lnTo>
                        <a:pt x="231" y="212"/>
                      </a:lnTo>
                      <a:lnTo>
                        <a:pt x="230" y="212"/>
                      </a:lnTo>
                      <a:lnTo>
                        <a:pt x="228" y="212"/>
                      </a:lnTo>
                      <a:lnTo>
                        <a:pt x="230" y="208"/>
                      </a:lnTo>
                      <a:lnTo>
                        <a:pt x="228" y="208"/>
                      </a:lnTo>
                      <a:lnTo>
                        <a:pt x="227" y="207"/>
                      </a:lnTo>
                      <a:lnTo>
                        <a:pt x="226" y="208"/>
                      </a:lnTo>
                      <a:lnTo>
                        <a:pt x="226" y="210"/>
                      </a:lnTo>
                      <a:lnTo>
                        <a:pt x="224" y="211"/>
                      </a:lnTo>
                      <a:lnTo>
                        <a:pt x="223" y="211"/>
                      </a:lnTo>
                      <a:lnTo>
                        <a:pt x="224" y="202"/>
                      </a:lnTo>
                      <a:lnTo>
                        <a:pt x="224" y="201"/>
                      </a:lnTo>
                      <a:lnTo>
                        <a:pt x="228" y="196"/>
                      </a:lnTo>
                      <a:lnTo>
                        <a:pt x="230" y="196"/>
                      </a:lnTo>
                      <a:lnTo>
                        <a:pt x="231" y="196"/>
                      </a:lnTo>
                      <a:lnTo>
                        <a:pt x="230" y="194"/>
                      </a:lnTo>
                      <a:lnTo>
                        <a:pt x="228" y="193"/>
                      </a:lnTo>
                      <a:lnTo>
                        <a:pt x="227" y="193"/>
                      </a:lnTo>
                      <a:lnTo>
                        <a:pt x="224" y="194"/>
                      </a:lnTo>
                      <a:lnTo>
                        <a:pt x="223" y="196"/>
                      </a:lnTo>
                      <a:lnTo>
                        <a:pt x="221" y="199"/>
                      </a:lnTo>
                      <a:lnTo>
                        <a:pt x="221" y="201"/>
                      </a:lnTo>
                      <a:lnTo>
                        <a:pt x="221" y="202"/>
                      </a:lnTo>
                      <a:lnTo>
                        <a:pt x="219" y="202"/>
                      </a:lnTo>
                      <a:lnTo>
                        <a:pt x="219" y="203"/>
                      </a:lnTo>
                      <a:lnTo>
                        <a:pt x="217" y="205"/>
                      </a:lnTo>
                      <a:lnTo>
                        <a:pt x="214" y="207"/>
                      </a:lnTo>
                      <a:lnTo>
                        <a:pt x="213" y="207"/>
                      </a:lnTo>
                      <a:lnTo>
                        <a:pt x="211" y="205"/>
                      </a:lnTo>
                      <a:lnTo>
                        <a:pt x="211" y="203"/>
                      </a:lnTo>
                      <a:lnTo>
                        <a:pt x="211" y="202"/>
                      </a:lnTo>
                      <a:lnTo>
                        <a:pt x="213" y="201"/>
                      </a:lnTo>
                      <a:lnTo>
                        <a:pt x="214" y="199"/>
                      </a:lnTo>
                      <a:lnTo>
                        <a:pt x="214" y="198"/>
                      </a:lnTo>
                      <a:lnTo>
                        <a:pt x="208" y="194"/>
                      </a:lnTo>
                      <a:lnTo>
                        <a:pt x="203" y="198"/>
                      </a:lnTo>
                      <a:lnTo>
                        <a:pt x="200" y="198"/>
                      </a:lnTo>
                      <a:lnTo>
                        <a:pt x="195" y="196"/>
                      </a:lnTo>
                      <a:lnTo>
                        <a:pt x="188" y="192"/>
                      </a:lnTo>
                      <a:lnTo>
                        <a:pt x="180" y="188"/>
                      </a:lnTo>
                      <a:lnTo>
                        <a:pt x="175" y="187"/>
                      </a:lnTo>
                      <a:lnTo>
                        <a:pt x="174" y="185"/>
                      </a:lnTo>
                      <a:lnTo>
                        <a:pt x="171" y="185"/>
                      </a:lnTo>
                      <a:lnTo>
                        <a:pt x="171" y="187"/>
                      </a:lnTo>
                      <a:lnTo>
                        <a:pt x="169" y="188"/>
                      </a:lnTo>
                      <a:lnTo>
                        <a:pt x="167" y="189"/>
                      </a:lnTo>
                      <a:lnTo>
                        <a:pt x="166" y="191"/>
                      </a:lnTo>
                      <a:lnTo>
                        <a:pt x="165" y="192"/>
                      </a:lnTo>
                      <a:lnTo>
                        <a:pt x="165" y="191"/>
                      </a:lnTo>
                      <a:lnTo>
                        <a:pt x="165" y="185"/>
                      </a:lnTo>
                      <a:lnTo>
                        <a:pt x="166" y="184"/>
                      </a:lnTo>
                      <a:lnTo>
                        <a:pt x="167" y="183"/>
                      </a:lnTo>
                      <a:lnTo>
                        <a:pt x="171" y="180"/>
                      </a:lnTo>
                      <a:lnTo>
                        <a:pt x="170" y="179"/>
                      </a:lnTo>
                      <a:lnTo>
                        <a:pt x="170" y="178"/>
                      </a:lnTo>
                      <a:lnTo>
                        <a:pt x="167" y="178"/>
                      </a:lnTo>
                      <a:lnTo>
                        <a:pt x="166" y="178"/>
                      </a:lnTo>
                      <a:lnTo>
                        <a:pt x="166" y="182"/>
                      </a:lnTo>
                      <a:lnTo>
                        <a:pt x="160" y="191"/>
                      </a:lnTo>
                      <a:lnTo>
                        <a:pt x="157" y="192"/>
                      </a:lnTo>
                      <a:lnTo>
                        <a:pt x="156" y="192"/>
                      </a:lnTo>
                      <a:lnTo>
                        <a:pt x="155" y="192"/>
                      </a:lnTo>
                      <a:lnTo>
                        <a:pt x="152" y="193"/>
                      </a:lnTo>
                      <a:lnTo>
                        <a:pt x="152" y="196"/>
                      </a:lnTo>
                      <a:lnTo>
                        <a:pt x="151" y="198"/>
                      </a:lnTo>
                      <a:lnTo>
                        <a:pt x="148" y="198"/>
                      </a:lnTo>
                      <a:lnTo>
                        <a:pt x="146" y="199"/>
                      </a:lnTo>
                      <a:lnTo>
                        <a:pt x="141" y="201"/>
                      </a:lnTo>
                      <a:lnTo>
                        <a:pt x="136" y="199"/>
                      </a:lnTo>
                      <a:lnTo>
                        <a:pt x="133" y="198"/>
                      </a:lnTo>
                      <a:lnTo>
                        <a:pt x="136" y="194"/>
                      </a:lnTo>
                      <a:lnTo>
                        <a:pt x="137" y="194"/>
                      </a:lnTo>
                      <a:lnTo>
                        <a:pt x="139" y="196"/>
                      </a:lnTo>
                      <a:lnTo>
                        <a:pt x="139" y="197"/>
                      </a:lnTo>
                      <a:lnTo>
                        <a:pt x="142" y="197"/>
                      </a:lnTo>
                      <a:lnTo>
                        <a:pt x="143" y="197"/>
                      </a:lnTo>
                      <a:lnTo>
                        <a:pt x="143" y="196"/>
                      </a:lnTo>
                      <a:lnTo>
                        <a:pt x="143" y="194"/>
                      </a:lnTo>
                      <a:lnTo>
                        <a:pt x="142" y="192"/>
                      </a:lnTo>
                      <a:lnTo>
                        <a:pt x="144" y="191"/>
                      </a:lnTo>
                      <a:lnTo>
                        <a:pt x="148" y="185"/>
                      </a:lnTo>
                      <a:lnTo>
                        <a:pt x="150" y="184"/>
                      </a:lnTo>
                      <a:lnTo>
                        <a:pt x="156" y="182"/>
                      </a:lnTo>
                      <a:lnTo>
                        <a:pt x="157" y="182"/>
                      </a:lnTo>
                      <a:lnTo>
                        <a:pt x="157" y="178"/>
                      </a:lnTo>
                      <a:lnTo>
                        <a:pt x="155" y="174"/>
                      </a:lnTo>
                      <a:lnTo>
                        <a:pt x="151" y="169"/>
                      </a:lnTo>
                      <a:lnTo>
                        <a:pt x="150" y="168"/>
                      </a:lnTo>
                      <a:lnTo>
                        <a:pt x="148" y="168"/>
                      </a:lnTo>
                      <a:lnTo>
                        <a:pt x="147" y="169"/>
                      </a:lnTo>
                      <a:lnTo>
                        <a:pt x="147" y="170"/>
                      </a:lnTo>
                      <a:lnTo>
                        <a:pt x="146" y="173"/>
                      </a:lnTo>
                      <a:lnTo>
                        <a:pt x="143" y="173"/>
                      </a:lnTo>
                      <a:lnTo>
                        <a:pt x="142" y="173"/>
                      </a:lnTo>
                      <a:lnTo>
                        <a:pt x="142" y="171"/>
                      </a:lnTo>
                      <a:lnTo>
                        <a:pt x="141" y="169"/>
                      </a:lnTo>
                      <a:lnTo>
                        <a:pt x="137" y="166"/>
                      </a:lnTo>
                      <a:lnTo>
                        <a:pt x="136" y="166"/>
                      </a:lnTo>
                      <a:lnTo>
                        <a:pt x="133" y="166"/>
                      </a:lnTo>
                      <a:lnTo>
                        <a:pt x="133" y="168"/>
                      </a:lnTo>
                      <a:lnTo>
                        <a:pt x="132" y="168"/>
                      </a:lnTo>
                      <a:lnTo>
                        <a:pt x="129" y="171"/>
                      </a:lnTo>
                      <a:lnTo>
                        <a:pt x="123" y="171"/>
                      </a:lnTo>
                      <a:lnTo>
                        <a:pt x="118" y="171"/>
                      </a:lnTo>
                      <a:lnTo>
                        <a:pt x="111" y="169"/>
                      </a:lnTo>
                      <a:lnTo>
                        <a:pt x="110" y="166"/>
                      </a:lnTo>
                      <a:lnTo>
                        <a:pt x="109" y="165"/>
                      </a:lnTo>
                      <a:lnTo>
                        <a:pt x="108" y="161"/>
                      </a:lnTo>
                      <a:lnTo>
                        <a:pt x="106" y="161"/>
                      </a:lnTo>
                      <a:lnTo>
                        <a:pt x="105" y="161"/>
                      </a:lnTo>
                      <a:lnTo>
                        <a:pt x="105" y="163"/>
                      </a:lnTo>
                      <a:lnTo>
                        <a:pt x="104" y="168"/>
                      </a:lnTo>
                      <a:lnTo>
                        <a:pt x="100" y="169"/>
                      </a:lnTo>
                      <a:lnTo>
                        <a:pt x="97" y="169"/>
                      </a:lnTo>
                      <a:lnTo>
                        <a:pt x="95" y="170"/>
                      </a:lnTo>
                      <a:lnTo>
                        <a:pt x="95" y="171"/>
                      </a:lnTo>
                      <a:lnTo>
                        <a:pt x="94" y="173"/>
                      </a:lnTo>
                      <a:lnTo>
                        <a:pt x="92" y="173"/>
                      </a:lnTo>
                      <a:lnTo>
                        <a:pt x="91" y="174"/>
                      </a:lnTo>
                      <a:lnTo>
                        <a:pt x="89" y="174"/>
                      </a:lnTo>
                      <a:lnTo>
                        <a:pt x="87" y="174"/>
                      </a:lnTo>
                      <a:lnTo>
                        <a:pt x="87" y="173"/>
                      </a:lnTo>
                      <a:lnTo>
                        <a:pt x="89" y="170"/>
                      </a:lnTo>
                      <a:lnTo>
                        <a:pt x="90" y="168"/>
                      </a:lnTo>
                      <a:lnTo>
                        <a:pt x="91" y="163"/>
                      </a:lnTo>
                      <a:lnTo>
                        <a:pt x="92" y="161"/>
                      </a:lnTo>
                      <a:lnTo>
                        <a:pt x="91" y="161"/>
                      </a:lnTo>
                      <a:lnTo>
                        <a:pt x="89" y="161"/>
                      </a:lnTo>
                      <a:lnTo>
                        <a:pt x="87" y="161"/>
                      </a:lnTo>
                      <a:lnTo>
                        <a:pt x="86" y="161"/>
                      </a:lnTo>
                      <a:lnTo>
                        <a:pt x="85" y="159"/>
                      </a:lnTo>
                      <a:lnTo>
                        <a:pt x="83" y="157"/>
                      </a:lnTo>
                      <a:lnTo>
                        <a:pt x="82" y="157"/>
                      </a:lnTo>
                      <a:lnTo>
                        <a:pt x="81" y="156"/>
                      </a:lnTo>
                      <a:lnTo>
                        <a:pt x="81" y="157"/>
                      </a:lnTo>
                      <a:lnTo>
                        <a:pt x="80" y="159"/>
                      </a:lnTo>
                      <a:lnTo>
                        <a:pt x="81" y="160"/>
                      </a:lnTo>
                      <a:lnTo>
                        <a:pt x="85" y="164"/>
                      </a:lnTo>
                      <a:lnTo>
                        <a:pt x="85" y="165"/>
                      </a:lnTo>
                      <a:lnTo>
                        <a:pt x="83" y="166"/>
                      </a:lnTo>
                      <a:lnTo>
                        <a:pt x="81" y="168"/>
                      </a:lnTo>
                      <a:lnTo>
                        <a:pt x="80" y="169"/>
                      </a:lnTo>
                      <a:lnTo>
                        <a:pt x="73" y="165"/>
                      </a:lnTo>
                      <a:lnTo>
                        <a:pt x="73" y="164"/>
                      </a:lnTo>
                      <a:lnTo>
                        <a:pt x="72" y="160"/>
                      </a:lnTo>
                      <a:lnTo>
                        <a:pt x="73" y="159"/>
                      </a:lnTo>
                      <a:lnTo>
                        <a:pt x="75" y="159"/>
                      </a:lnTo>
                      <a:lnTo>
                        <a:pt x="76" y="159"/>
                      </a:lnTo>
                      <a:lnTo>
                        <a:pt x="76" y="157"/>
                      </a:lnTo>
                      <a:lnTo>
                        <a:pt x="76" y="155"/>
                      </a:lnTo>
                      <a:lnTo>
                        <a:pt x="75" y="155"/>
                      </a:lnTo>
                      <a:lnTo>
                        <a:pt x="73" y="152"/>
                      </a:lnTo>
                      <a:lnTo>
                        <a:pt x="72" y="152"/>
                      </a:lnTo>
                      <a:lnTo>
                        <a:pt x="69" y="152"/>
                      </a:lnTo>
                      <a:lnTo>
                        <a:pt x="66" y="155"/>
                      </a:lnTo>
                      <a:lnTo>
                        <a:pt x="64" y="155"/>
                      </a:lnTo>
                      <a:lnTo>
                        <a:pt x="64" y="156"/>
                      </a:lnTo>
                      <a:lnTo>
                        <a:pt x="62" y="156"/>
                      </a:lnTo>
                      <a:lnTo>
                        <a:pt x="61" y="156"/>
                      </a:lnTo>
                      <a:lnTo>
                        <a:pt x="44" y="154"/>
                      </a:lnTo>
                      <a:lnTo>
                        <a:pt x="42" y="152"/>
                      </a:lnTo>
                      <a:lnTo>
                        <a:pt x="40" y="150"/>
                      </a:lnTo>
                      <a:lnTo>
                        <a:pt x="42" y="150"/>
                      </a:lnTo>
                      <a:lnTo>
                        <a:pt x="42" y="149"/>
                      </a:lnTo>
                      <a:lnTo>
                        <a:pt x="42" y="146"/>
                      </a:lnTo>
                      <a:lnTo>
                        <a:pt x="40" y="146"/>
                      </a:lnTo>
                      <a:lnTo>
                        <a:pt x="35" y="144"/>
                      </a:lnTo>
                      <a:lnTo>
                        <a:pt x="34" y="145"/>
                      </a:lnTo>
                      <a:lnTo>
                        <a:pt x="33" y="144"/>
                      </a:lnTo>
                      <a:lnTo>
                        <a:pt x="31" y="142"/>
                      </a:lnTo>
                      <a:lnTo>
                        <a:pt x="33" y="140"/>
                      </a:lnTo>
                      <a:lnTo>
                        <a:pt x="34" y="140"/>
                      </a:lnTo>
                      <a:lnTo>
                        <a:pt x="35" y="140"/>
                      </a:lnTo>
                      <a:lnTo>
                        <a:pt x="36" y="138"/>
                      </a:lnTo>
                      <a:lnTo>
                        <a:pt x="39" y="136"/>
                      </a:lnTo>
                      <a:lnTo>
                        <a:pt x="42" y="133"/>
                      </a:lnTo>
                      <a:lnTo>
                        <a:pt x="43" y="132"/>
                      </a:lnTo>
                      <a:lnTo>
                        <a:pt x="44" y="132"/>
                      </a:lnTo>
                      <a:lnTo>
                        <a:pt x="54" y="130"/>
                      </a:lnTo>
                      <a:lnTo>
                        <a:pt x="56" y="128"/>
                      </a:lnTo>
                      <a:lnTo>
                        <a:pt x="58" y="127"/>
                      </a:lnTo>
                      <a:lnTo>
                        <a:pt x="58" y="126"/>
                      </a:lnTo>
                      <a:lnTo>
                        <a:pt x="57" y="123"/>
                      </a:lnTo>
                      <a:lnTo>
                        <a:pt x="57" y="122"/>
                      </a:lnTo>
                      <a:lnTo>
                        <a:pt x="53" y="119"/>
                      </a:lnTo>
                      <a:lnTo>
                        <a:pt x="52" y="118"/>
                      </a:lnTo>
                      <a:lnTo>
                        <a:pt x="48" y="116"/>
                      </a:lnTo>
                      <a:lnTo>
                        <a:pt x="47" y="116"/>
                      </a:lnTo>
                      <a:lnTo>
                        <a:pt x="45" y="117"/>
                      </a:lnTo>
                      <a:lnTo>
                        <a:pt x="34" y="121"/>
                      </a:lnTo>
                      <a:lnTo>
                        <a:pt x="28" y="128"/>
                      </a:lnTo>
                      <a:lnTo>
                        <a:pt x="28" y="130"/>
                      </a:lnTo>
                      <a:lnTo>
                        <a:pt x="26" y="131"/>
                      </a:lnTo>
                      <a:lnTo>
                        <a:pt x="22" y="132"/>
                      </a:lnTo>
                      <a:lnTo>
                        <a:pt x="11" y="135"/>
                      </a:lnTo>
                      <a:lnTo>
                        <a:pt x="10" y="135"/>
                      </a:lnTo>
                      <a:lnTo>
                        <a:pt x="9" y="135"/>
                      </a:lnTo>
                      <a:lnTo>
                        <a:pt x="7" y="135"/>
                      </a:lnTo>
                      <a:lnTo>
                        <a:pt x="5" y="136"/>
                      </a:lnTo>
                      <a:lnTo>
                        <a:pt x="5" y="137"/>
                      </a:lnTo>
                      <a:lnTo>
                        <a:pt x="3" y="137"/>
                      </a:lnTo>
                      <a:lnTo>
                        <a:pt x="3" y="138"/>
                      </a:lnTo>
                      <a:lnTo>
                        <a:pt x="1" y="138"/>
                      </a:lnTo>
                      <a:lnTo>
                        <a:pt x="0" y="138"/>
                      </a:lnTo>
                      <a:lnTo>
                        <a:pt x="0" y="135"/>
                      </a:lnTo>
                      <a:lnTo>
                        <a:pt x="0" y="133"/>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6" name="Freeform 337"/>
                <p:cNvSpPr>
                  <a:spLocks/>
                </p:cNvSpPr>
                <p:nvPr/>
              </p:nvSpPr>
              <p:spPr bwMode="auto">
                <a:xfrm>
                  <a:off x="4549776" y="2747963"/>
                  <a:ext cx="1327150" cy="1279525"/>
                </a:xfrm>
                <a:custGeom>
                  <a:avLst/>
                  <a:gdLst>
                    <a:gd name="T0" fmla="*/ 179 w 836"/>
                    <a:gd name="T1" fmla="*/ 784 h 806"/>
                    <a:gd name="T2" fmla="*/ 170 w 836"/>
                    <a:gd name="T3" fmla="*/ 771 h 806"/>
                    <a:gd name="T4" fmla="*/ 167 w 836"/>
                    <a:gd name="T5" fmla="*/ 749 h 806"/>
                    <a:gd name="T6" fmla="*/ 152 w 836"/>
                    <a:gd name="T7" fmla="*/ 779 h 806"/>
                    <a:gd name="T8" fmla="*/ 139 w 836"/>
                    <a:gd name="T9" fmla="*/ 756 h 806"/>
                    <a:gd name="T10" fmla="*/ 118 w 836"/>
                    <a:gd name="T11" fmla="*/ 762 h 806"/>
                    <a:gd name="T12" fmla="*/ 101 w 836"/>
                    <a:gd name="T13" fmla="*/ 776 h 806"/>
                    <a:gd name="T14" fmla="*/ 67 w 836"/>
                    <a:gd name="T15" fmla="*/ 754 h 806"/>
                    <a:gd name="T16" fmla="*/ 12 w 836"/>
                    <a:gd name="T17" fmla="*/ 739 h 806"/>
                    <a:gd name="T18" fmla="*/ 26 w 836"/>
                    <a:gd name="T19" fmla="*/ 712 h 806"/>
                    <a:gd name="T20" fmla="*/ 82 w 836"/>
                    <a:gd name="T21" fmla="*/ 716 h 806"/>
                    <a:gd name="T22" fmla="*/ 110 w 836"/>
                    <a:gd name="T23" fmla="*/ 740 h 806"/>
                    <a:gd name="T24" fmla="*/ 116 w 836"/>
                    <a:gd name="T25" fmla="*/ 751 h 806"/>
                    <a:gd name="T26" fmla="*/ 150 w 836"/>
                    <a:gd name="T27" fmla="*/ 746 h 806"/>
                    <a:gd name="T28" fmla="*/ 193 w 836"/>
                    <a:gd name="T29" fmla="*/ 738 h 806"/>
                    <a:gd name="T30" fmla="*/ 265 w 836"/>
                    <a:gd name="T31" fmla="*/ 735 h 806"/>
                    <a:gd name="T32" fmla="*/ 310 w 836"/>
                    <a:gd name="T33" fmla="*/ 770 h 806"/>
                    <a:gd name="T34" fmla="*/ 302 w 836"/>
                    <a:gd name="T35" fmla="*/ 790 h 806"/>
                    <a:gd name="T36" fmla="*/ 322 w 836"/>
                    <a:gd name="T37" fmla="*/ 806 h 806"/>
                    <a:gd name="T38" fmla="*/ 327 w 836"/>
                    <a:gd name="T39" fmla="*/ 776 h 806"/>
                    <a:gd name="T40" fmla="*/ 373 w 836"/>
                    <a:gd name="T41" fmla="*/ 757 h 806"/>
                    <a:gd name="T42" fmla="*/ 456 w 836"/>
                    <a:gd name="T43" fmla="*/ 765 h 806"/>
                    <a:gd name="T44" fmla="*/ 491 w 836"/>
                    <a:gd name="T45" fmla="*/ 763 h 806"/>
                    <a:gd name="T46" fmla="*/ 575 w 836"/>
                    <a:gd name="T47" fmla="*/ 748 h 806"/>
                    <a:gd name="T48" fmla="*/ 592 w 836"/>
                    <a:gd name="T49" fmla="*/ 734 h 806"/>
                    <a:gd name="T50" fmla="*/ 640 w 836"/>
                    <a:gd name="T51" fmla="*/ 700 h 806"/>
                    <a:gd name="T52" fmla="*/ 678 w 836"/>
                    <a:gd name="T53" fmla="*/ 671 h 806"/>
                    <a:gd name="T54" fmla="*/ 702 w 836"/>
                    <a:gd name="T55" fmla="*/ 653 h 806"/>
                    <a:gd name="T56" fmla="*/ 645 w 836"/>
                    <a:gd name="T57" fmla="*/ 640 h 806"/>
                    <a:gd name="T58" fmla="*/ 635 w 836"/>
                    <a:gd name="T59" fmla="*/ 613 h 806"/>
                    <a:gd name="T60" fmla="*/ 620 w 836"/>
                    <a:gd name="T61" fmla="*/ 597 h 806"/>
                    <a:gd name="T62" fmla="*/ 580 w 836"/>
                    <a:gd name="T63" fmla="*/ 621 h 806"/>
                    <a:gd name="T64" fmla="*/ 592 w 836"/>
                    <a:gd name="T65" fmla="*/ 554 h 806"/>
                    <a:gd name="T66" fmla="*/ 566 w 836"/>
                    <a:gd name="T67" fmla="*/ 533 h 806"/>
                    <a:gd name="T68" fmla="*/ 495 w 836"/>
                    <a:gd name="T69" fmla="*/ 504 h 806"/>
                    <a:gd name="T70" fmla="*/ 498 w 836"/>
                    <a:gd name="T71" fmla="*/ 466 h 806"/>
                    <a:gd name="T72" fmla="*/ 554 w 836"/>
                    <a:gd name="T73" fmla="*/ 374 h 806"/>
                    <a:gd name="T74" fmla="*/ 569 w 836"/>
                    <a:gd name="T75" fmla="*/ 343 h 806"/>
                    <a:gd name="T76" fmla="*/ 555 w 836"/>
                    <a:gd name="T77" fmla="*/ 339 h 806"/>
                    <a:gd name="T78" fmla="*/ 504 w 836"/>
                    <a:gd name="T79" fmla="*/ 335 h 806"/>
                    <a:gd name="T80" fmla="*/ 472 w 836"/>
                    <a:gd name="T81" fmla="*/ 287 h 806"/>
                    <a:gd name="T82" fmla="*/ 475 w 836"/>
                    <a:gd name="T83" fmla="*/ 241 h 806"/>
                    <a:gd name="T84" fmla="*/ 482 w 836"/>
                    <a:gd name="T85" fmla="*/ 207 h 806"/>
                    <a:gd name="T86" fmla="*/ 485 w 836"/>
                    <a:gd name="T87" fmla="*/ 189 h 806"/>
                    <a:gd name="T88" fmla="*/ 507 w 836"/>
                    <a:gd name="T89" fmla="*/ 184 h 806"/>
                    <a:gd name="T90" fmla="*/ 501 w 836"/>
                    <a:gd name="T91" fmla="*/ 172 h 806"/>
                    <a:gd name="T92" fmla="*/ 524 w 836"/>
                    <a:gd name="T93" fmla="*/ 164 h 806"/>
                    <a:gd name="T94" fmla="*/ 521 w 836"/>
                    <a:gd name="T95" fmla="*/ 148 h 806"/>
                    <a:gd name="T96" fmla="*/ 503 w 836"/>
                    <a:gd name="T97" fmla="*/ 134 h 806"/>
                    <a:gd name="T98" fmla="*/ 514 w 836"/>
                    <a:gd name="T99" fmla="*/ 95 h 806"/>
                    <a:gd name="T100" fmla="*/ 515 w 836"/>
                    <a:gd name="T101" fmla="*/ 80 h 806"/>
                    <a:gd name="T102" fmla="*/ 527 w 836"/>
                    <a:gd name="T103" fmla="*/ 71 h 806"/>
                    <a:gd name="T104" fmla="*/ 555 w 836"/>
                    <a:gd name="T105" fmla="*/ 67 h 806"/>
                    <a:gd name="T106" fmla="*/ 588 w 836"/>
                    <a:gd name="T107" fmla="*/ 43 h 806"/>
                    <a:gd name="T108" fmla="*/ 650 w 836"/>
                    <a:gd name="T109" fmla="*/ 31 h 806"/>
                    <a:gd name="T110" fmla="*/ 682 w 836"/>
                    <a:gd name="T111" fmla="*/ 14 h 806"/>
                    <a:gd name="T112" fmla="*/ 736 w 836"/>
                    <a:gd name="T113" fmla="*/ 9 h 806"/>
                    <a:gd name="T114" fmla="*/ 748 w 836"/>
                    <a:gd name="T115" fmla="*/ 47 h 806"/>
                    <a:gd name="T116" fmla="*/ 785 w 836"/>
                    <a:gd name="T117" fmla="*/ 62 h 806"/>
                    <a:gd name="T118" fmla="*/ 832 w 836"/>
                    <a:gd name="T119" fmla="*/ 57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6" h="806">
                      <a:moveTo>
                        <a:pt x="202" y="782"/>
                      </a:moveTo>
                      <a:lnTo>
                        <a:pt x="199" y="780"/>
                      </a:lnTo>
                      <a:lnTo>
                        <a:pt x="198" y="780"/>
                      </a:lnTo>
                      <a:lnTo>
                        <a:pt x="197" y="780"/>
                      </a:lnTo>
                      <a:lnTo>
                        <a:pt x="195" y="786"/>
                      </a:lnTo>
                      <a:lnTo>
                        <a:pt x="195" y="790"/>
                      </a:lnTo>
                      <a:lnTo>
                        <a:pt x="194" y="793"/>
                      </a:lnTo>
                      <a:lnTo>
                        <a:pt x="193" y="794"/>
                      </a:lnTo>
                      <a:lnTo>
                        <a:pt x="185" y="793"/>
                      </a:lnTo>
                      <a:lnTo>
                        <a:pt x="184" y="787"/>
                      </a:lnTo>
                      <a:lnTo>
                        <a:pt x="185" y="785"/>
                      </a:lnTo>
                      <a:lnTo>
                        <a:pt x="188" y="784"/>
                      </a:lnTo>
                      <a:lnTo>
                        <a:pt x="188" y="782"/>
                      </a:lnTo>
                      <a:lnTo>
                        <a:pt x="185" y="781"/>
                      </a:lnTo>
                      <a:lnTo>
                        <a:pt x="181" y="782"/>
                      </a:lnTo>
                      <a:lnTo>
                        <a:pt x="180" y="782"/>
                      </a:lnTo>
                      <a:lnTo>
                        <a:pt x="179" y="784"/>
                      </a:lnTo>
                      <a:lnTo>
                        <a:pt x="179" y="785"/>
                      </a:lnTo>
                      <a:lnTo>
                        <a:pt x="177" y="787"/>
                      </a:lnTo>
                      <a:lnTo>
                        <a:pt x="177" y="789"/>
                      </a:lnTo>
                      <a:lnTo>
                        <a:pt x="174" y="790"/>
                      </a:lnTo>
                      <a:lnTo>
                        <a:pt x="171" y="789"/>
                      </a:lnTo>
                      <a:lnTo>
                        <a:pt x="171" y="787"/>
                      </a:lnTo>
                      <a:lnTo>
                        <a:pt x="170" y="786"/>
                      </a:lnTo>
                      <a:lnTo>
                        <a:pt x="171" y="785"/>
                      </a:lnTo>
                      <a:lnTo>
                        <a:pt x="167" y="782"/>
                      </a:lnTo>
                      <a:lnTo>
                        <a:pt x="165" y="781"/>
                      </a:lnTo>
                      <a:lnTo>
                        <a:pt x="164" y="777"/>
                      </a:lnTo>
                      <a:lnTo>
                        <a:pt x="164" y="775"/>
                      </a:lnTo>
                      <a:lnTo>
                        <a:pt x="164" y="772"/>
                      </a:lnTo>
                      <a:lnTo>
                        <a:pt x="165" y="770"/>
                      </a:lnTo>
                      <a:lnTo>
                        <a:pt x="166" y="770"/>
                      </a:lnTo>
                      <a:lnTo>
                        <a:pt x="167" y="770"/>
                      </a:lnTo>
                      <a:lnTo>
                        <a:pt x="170" y="771"/>
                      </a:lnTo>
                      <a:lnTo>
                        <a:pt x="170" y="772"/>
                      </a:lnTo>
                      <a:lnTo>
                        <a:pt x="170" y="773"/>
                      </a:lnTo>
                      <a:lnTo>
                        <a:pt x="170" y="775"/>
                      </a:lnTo>
                      <a:lnTo>
                        <a:pt x="171" y="773"/>
                      </a:lnTo>
                      <a:lnTo>
                        <a:pt x="172" y="770"/>
                      </a:lnTo>
                      <a:lnTo>
                        <a:pt x="171" y="767"/>
                      </a:lnTo>
                      <a:lnTo>
                        <a:pt x="172" y="765"/>
                      </a:lnTo>
                      <a:lnTo>
                        <a:pt x="174" y="763"/>
                      </a:lnTo>
                      <a:lnTo>
                        <a:pt x="175" y="762"/>
                      </a:lnTo>
                      <a:lnTo>
                        <a:pt x="176" y="758"/>
                      </a:lnTo>
                      <a:lnTo>
                        <a:pt x="177" y="758"/>
                      </a:lnTo>
                      <a:lnTo>
                        <a:pt x="177" y="751"/>
                      </a:lnTo>
                      <a:lnTo>
                        <a:pt x="175" y="748"/>
                      </a:lnTo>
                      <a:lnTo>
                        <a:pt x="174" y="748"/>
                      </a:lnTo>
                      <a:lnTo>
                        <a:pt x="172" y="748"/>
                      </a:lnTo>
                      <a:lnTo>
                        <a:pt x="171" y="748"/>
                      </a:lnTo>
                      <a:lnTo>
                        <a:pt x="167" y="749"/>
                      </a:lnTo>
                      <a:lnTo>
                        <a:pt x="166" y="751"/>
                      </a:lnTo>
                      <a:lnTo>
                        <a:pt x="165" y="752"/>
                      </a:lnTo>
                      <a:lnTo>
                        <a:pt x="165" y="753"/>
                      </a:lnTo>
                      <a:lnTo>
                        <a:pt x="164" y="754"/>
                      </a:lnTo>
                      <a:lnTo>
                        <a:pt x="165" y="756"/>
                      </a:lnTo>
                      <a:lnTo>
                        <a:pt x="166" y="757"/>
                      </a:lnTo>
                      <a:lnTo>
                        <a:pt x="166" y="759"/>
                      </a:lnTo>
                      <a:lnTo>
                        <a:pt x="165" y="765"/>
                      </a:lnTo>
                      <a:lnTo>
                        <a:pt x="164" y="765"/>
                      </a:lnTo>
                      <a:lnTo>
                        <a:pt x="164" y="766"/>
                      </a:lnTo>
                      <a:lnTo>
                        <a:pt x="164" y="765"/>
                      </a:lnTo>
                      <a:lnTo>
                        <a:pt x="162" y="765"/>
                      </a:lnTo>
                      <a:lnTo>
                        <a:pt x="160" y="767"/>
                      </a:lnTo>
                      <a:lnTo>
                        <a:pt x="157" y="771"/>
                      </a:lnTo>
                      <a:lnTo>
                        <a:pt x="156" y="776"/>
                      </a:lnTo>
                      <a:lnTo>
                        <a:pt x="152" y="780"/>
                      </a:lnTo>
                      <a:lnTo>
                        <a:pt x="152" y="779"/>
                      </a:lnTo>
                      <a:lnTo>
                        <a:pt x="152" y="776"/>
                      </a:lnTo>
                      <a:lnTo>
                        <a:pt x="151" y="773"/>
                      </a:lnTo>
                      <a:lnTo>
                        <a:pt x="148" y="772"/>
                      </a:lnTo>
                      <a:lnTo>
                        <a:pt x="147" y="772"/>
                      </a:lnTo>
                      <a:lnTo>
                        <a:pt x="146" y="772"/>
                      </a:lnTo>
                      <a:lnTo>
                        <a:pt x="146" y="773"/>
                      </a:lnTo>
                      <a:lnTo>
                        <a:pt x="144" y="775"/>
                      </a:lnTo>
                      <a:lnTo>
                        <a:pt x="139" y="775"/>
                      </a:lnTo>
                      <a:lnTo>
                        <a:pt x="137" y="772"/>
                      </a:lnTo>
                      <a:lnTo>
                        <a:pt x="136" y="771"/>
                      </a:lnTo>
                      <a:lnTo>
                        <a:pt x="134" y="770"/>
                      </a:lnTo>
                      <a:lnTo>
                        <a:pt x="134" y="766"/>
                      </a:lnTo>
                      <a:lnTo>
                        <a:pt x="136" y="759"/>
                      </a:lnTo>
                      <a:lnTo>
                        <a:pt x="137" y="758"/>
                      </a:lnTo>
                      <a:lnTo>
                        <a:pt x="138" y="758"/>
                      </a:lnTo>
                      <a:lnTo>
                        <a:pt x="138" y="757"/>
                      </a:lnTo>
                      <a:lnTo>
                        <a:pt x="139" y="756"/>
                      </a:lnTo>
                      <a:lnTo>
                        <a:pt x="141" y="752"/>
                      </a:lnTo>
                      <a:lnTo>
                        <a:pt x="139" y="747"/>
                      </a:lnTo>
                      <a:lnTo>
                        <a:pt x="139" y="746"/>
                      </a:lnTo>
                      <a:lnTo>
                        <a:pt x="137" y="744"/>
                      </a:lnTo>
                      <a:lnTo>
                        <a:pt x="134" y="743"/>
                      </a:lnTo>
                      <a:lnTo>
                        <a:pt x="132" y="743"/>
                      </a:lnTo>
                      <a:lnTo>
                        <a:pt x="129" y="743"/>
                      </a:lnTo>
                      <a:lnTo>
                        <a:pt x="127" y="744"/>
                      </a:lnTo>
                      <a:lnTo>
                        <a:pt x="127" y="746"/>
                      </a:lnTo>
                      <a:lnTo>
                        <a:pt x="125" y="747"/>
                      </a:lnTo>
                      <a:lnTo>
                        <a:pt x="127" y="749"/>
                      </a:lnTo>
                      <a:lnTo>
                        <a:pt x="128" y="751"/>
                      </a:lnTo>
                      <a:lnTo>
                        <a:pt x="129" y="757"/>
                      </a:lnTo>
                      <a:lnTo>
                        <a:pt x="129" y="759"/>
                      </a:lnTo>
                      <a:lnTo>
                        <a:pt x="128" y="762"/>
                      </a:lnTo>
                      <a:lnTo>
                        <a:pt x="125" y="762"/>
                      </a:lnTo>
                      <a:lnTo>
                        <a:pt x="118" y="762"/>
                      </a:lnTo>
                      <a:lnTo>
                        <a:pt x="111" y="762"/>
                      </a:lnTo>
                      <a:lnTo>
                        <a:pt x="106" y="759"/>
                      </a:lnTo>
                      <a:lnTo>
                        <a:pt x="103" y="759"/>
                      </a:lnTo>
                      <a:lnTo>
                        <a:pt x="100" y="759"/>
                      </a:lnTo>
                      <a:lnTo>
                        <a:pt x="99" y="763"/>
                      </a:lnTo>
                      <a:lnTo>
                        <a:pt x="99" y="766"/>
                      </a:lnTo>
                      <a:lnTo>
                        <a:pt x="104" y="770"/>
                      </a:lnTo>
                      <a:lnTo>
                        <a:pt x="108" y="770"/>
                      </a:lnTo>
                      <a:lnTo>
                        <a:pt x="109" y="772"/>
                      </a:lnTo>
                      <a:lnTo>
                        <a:pt x="108" y="777"/>
                      </a:lnTo>
                      <a:lnTo>
                        <a:pt x="106" y="782"/>
                      </a:lnTo>
                      <a:lnTo>
                        <a:pt x="106" y="785"/>
                      </a:lnTo>
                      <a:lnTo>
                        <a:pt x="105" y="785"/>
                      </a:lnTo>
                      <a:lnTo>
                        <a:pt x="103" y="784"/>
                      </a:lnTo>
                      <a:lnTo>
                        <a:pt x="103" y="781"/>
                      </a:lnTo>
                      <a:lnTo>
                        <a:pt x="104" y="779"/>
                      </a:lnTo>
                      <a:lnTo>
                        <a:pt x="101" y="776"/>
                      </a:lnTo>
                      <a:lnTo>
                        <a:pt x="100" y="776"/>
                      </a:lnTo>
                      <a:lnTo>
                        <a:pt x="96" y="772"/>
                      </a:lnTo>
                      <a:lnTo>
                        <a:pt x="97" y="768"/>
                      </a:lnTo>
                      <a:lnTo>
                        <a:pt x="99" y="766"/>
                      </a:lnTo>
                      <a:lnTo>
                        <a:pt x="97" y="765"/>
                      </a:lnTo>
                      <a:lnTo>
                        <a:pt x="96" y="763"/>
                      </a:lnTo>
                      <a:lnTo>
                        <a:pt x="95" y="763"/>
                      </a:lnTo>
                      <a:lnTo>
                        <a:pt x="92" y="763"/>
                      </a:lnTo>
                      <a:lnTo>
                        <a:pt x="91" y="765"/>
                      </a:lnTo>
                      <a:lnTo>
                        <a:pt x="86" y="768"/>
                      </a:lnTo>
                      <a:lnTo>
                        <a:pt x="85" y="767"/>
                      </a:lnTo>
                      <a:lnTo>
                        <a:pt x="83" y="767"/>
                      </a:lnTo>
                      <a:lnTo>
                        <a:pt x="77" y="766"/>
                      </a:lnTo>
                      <a:lnTo>
                        <a:pt x="76" y="766"/>
                      </a:lnTo>
                      <a:lnTo>
                        <a:pt x="73" y="761"/>
                      </a:lnTo>
                      <a:lnTo>
                        <a:pt x="69" y="757"/>
                      </a:lnTo>
                      <a:lnTo>
                        <a:pt x="67" y="754"/>
                      </a:lnTo>
                      <a:lnTo>
                        <a:pt x="64" y="752"/>
                      </a:lnTo>
                      <a:lnTo>
                        <a:pt x="59" y="748"/>
                      </a:lnTo>
                      <a:lnTo>
                        <a:pt x="53" y="743"/>
                      </a:lnTo>
                      <a:lnTo>
                        <a:pt x="47" y="740"/>
                      </a:lnTo>
                      <a:lnTo>
                        <a:pt x="43" y="739"/>
                      </a:lnTo>
                      <a:lnTo>
                        <a:pt x="40" y="739"/>
                      </a:lnTo>
                      <a:lnTo>
                        <a:pt x="34" y="740"/>
                      </a:lnTo>
                      <a:lnTo>
                        <a:pt x="33" y="740"/>
                      </a:lnTo>
                      <a:lnTo>
                        <a:pt x="30" y="743"/>
                      </a:lnTo>
                      <a:lnTo>
                        <a:pt x="30" y="744"/>
                      </a:lnTo>
                      <a:lnTo>
                        <a:pt x="29" y="744"/>
                      </a:lnTo>
                      <a:lnTo>
                        <a:pt x="28" y="744"/>
                      </a:lnTo>
                      <a:lnTo>
                        <a:pt x="21" y="744"/>
                      </a:lnTo>
                      <a:lnTo>
                        <a:pt x="19" y="744"/>
                      </a:lnTo>
                      <a:lnTo>
                        <a:pt x="16" y="743"/>
                      </a:lnTo>
                      <a:lnTo>
                        <a:pt x="15" y="742"/>
                      </a:lnTo>
                      <a:lnTo>
                        <a:pt x="12" y="739"/>
                      </a:lnTo>
                      <a:lnTo>
                        <a:pt x="11" y="739"/>
                      </a:lnTo>
                      <a:lnTo>
                        <a:pt x="7" y="738"/>
                      </a:lnTo>
                      <a:lnTo>
                        <a:pt x="3" y="733"/>
                      </a:lnTo>
                      <a:lnTo>
                        <a:pt x="2" y="730"/>
                      </a:lnTo>
                      <a:lnTo>
                        <a:pt x="0" y="726"/>
                      </a:lnTo>
                      <a:lnTo>
                        <a:pt x="1" y="723"/>
                      </a:lnTo>
                      <a:lnTo>
                        <a:pt x="3" y="718"/>
                      </a:lnTo>
                      <a:lnTo>
                        <a:pt x="5" y="716"/>
                      </a:lnTo>
                      <a:lnTo>
                        <a:pt x="5" y="714"/>
                      </a:lnTo>
                      <a:lnTo>
                        <a:pt x="5" y="712"/>
                      </a:lnTo>
                      <a:lnTo>
                        <a:pt x="9" y="709"/>
                      </a:lnTo>
                      <a:lnTo>
                        <a:pt x="11" y="707"/>
                      </a:lnTo>
                      <a:lnTo>
                        <a:pt x="12" y="707"/>
                      </a:lnTo>
                      <a:lnTo>
                        <a:pt x="17" y="710"/>
                      </a:lnTo>
                      <a:lnTo>
                        <a:pt x="22" y="711"/>
                      </a:lnTo>
                      <a:lnTo>
                        <a:pt x="24" y="712"/>
                      </a:lnTo>
                      <a:lnTo>
                        <a:pt x="26" y="712"/>
                      </a:lnTo>
                      <a:lnTo>
                        <a:pt x="38" y="707"/>
                      </a:lnTo>
                      <a:lnTo>
                        <a:pt x="45" y="704"/>
                      </a:lnTo>
                      <a:lnTo>
                        <a:pt x="48" y="702"/>
                      </a:lnTo>
                      <a:lnTo>
                        <a:pt x="50" y="701"/>
                      </a:lnTo>
                      <a:lnTo>
                        <a:pt x="52" y="700"/>
                      </a:lnTo>
                      <a:lnTo>
                        <a:pt x="57" y="700"/>
                      </a:lnTo>
                      <a:lnTo>
                        <a:pt x="61" y="701"/>
                      </a:lnTo>
                      <a:lnTo>
                        <a:pt x="62" y="706"/>
                      </a:lnTo>
                      <a:lnTo>
                        <a:pt x="62" y="707"/>
                      </a:lnTo>
                      <a:lnTo>
                        <a:pt x="62" y="709"/>
                      </a:lnTo>
                      <a:lnTo>
                        <a:pt x="64" y="710"/>
                      </a:lnTo>
                      <a:lnTo>
                        <a:pt x="71" y="711"/>
                      </a:lnTo>
                      <a:lnTo>
                        <a:pt x="75" y="711"/>
                      </a:lnTo>
                      <a:lnTo>
                        <a:pt x="78" y="712"/>
                      </a:lnTo>
                      <a:lnTo>
                        <a:pt x="80" y="714"/>
                      </a:lnTo>
                      <a:lnTo>
                        <a:pt x="81" y="715"/>
                      </a:lnTo>
                      <a:lnTo>
                        <a:pt x="82" y="716"/>
                      </a:lnTo>
                      <a:lnTo>
                        <a:pt x="86" y="716"/>
                      </a:lnTo>
                      <a:lnTo>
                        <a:pt x="87" y="716"/>
                      </a:lnTo>
                      <a:lnTo>
                        <a:pt x="91" y="716"/>
                      </a:lnTo>
                      <a:lnTo>
                        <a:pt x="94" y="716"/>
                      </a:lnTo>
                      <a:lnTo>
                        <a:pt x="95" y="716"/>
                      </a:lnTo>
                      <a:lnTo>
                        <a:pt x="95" y="718"/>
                      </a:lnTo>
                      <a:lnTo>
                        <a:pt x="96" y="718"/>
                      </a:lnTo>
                      <a:lnTo>
                        <a:pt x="99" y="719"/>
                      </a:lnTo>
                      <a:lnTo>
                        <a:pt x="100" y="720"/>
                      </a:lnTo>
                      <a:lnTo>
                        <a:pt x="101" y="720"/>
                      </a:lnTo>
                      <a:lnTo>
                        <a:pt x="103" y="723"/>
                      </a:lnTo>
                      <a:lnTo>
                        <a:pt x="106" y="726"/>
                      </a:lnTo>
                      <a:lnTo>
                        <a:pt x="110" y="729"/>
                      </a:lnTo>
                      <a:lnTo>
                        <a:pt x="113" y="732"/>
                      </a:lnTo>
                      <a:lnTo>
                        <a:pt x="110" y="733"/>
                      </a:lnTo>
                      <a:lnTo>
                        <a:pt x="110" y="734"/>
                      </a:lnTo>
                      <a:lnTo>
                        <a:pt x="110" y="740"/>
                      </a:lnTo>
                      <a:lnTo>
                        <a:pt x="110" y="742"/>
                      </a:lnTo>
                      <a:lnTo>
                        <a:pt x="110" y="743"/>
                      </a:lnTo>
                      <a:lnTo>
                        <a:pt x="109" y="746"/>
                      </a:lnTo>
                      <a:lnTo>
                        <a:pt x="108" y="749"/>
                      </a:lnTo>
                      <a:lnTo>
                        <a:pt x="106" y="751"/>
                      </a:lnTo>
                      <a:lnTo>
                        <a:pt x="105" y="751"/>
                      </a:lnTo>
                      <a:lnTo>
                        <a:pt x="103" y="752"/>
                      </a:lnTo>
                      <a:lnTo>
                        <a:pt x="103" y="753"/>
                      </a:lnTo>
                      <a:lnTo>
                        <a:pt x="104" y="753"/>
                      </a:lnTo>
                      <a:lnTo>
                        <a:pt x="108" y="754"/>
                      </a:lnTo>
                      <a:lnTo>
                        <a:pt x="109" y="754"/>
                      </a:lnTo>
                      <a:lnTo>
                        <a:pt x="111" y="753"/>
                      </a:lnTo>
                      <a:lnTo>
                        <a:pt x="111" y="751"/>
                      </a:lnTo>
                      <a:lnTo>
                        <a:pt x="111" y="749"/>
                      </a:lnTo>
                      <a:lnTo>
                        <a:pt x="114" y="748"/>
                      </a:lnTo>
                      <a:lnTo>
                        <a:pt x="115" y="748"/>
                      </a:lnTo>
                      <a:lnTo>
                        <a:pt x="116" y="751"/>
                      </a:lnTo>
                      <a:lnTo>
                        <a:pt x="119" y="752"/>
                      </a:lnTo>
                      <a:lnTo>
                        <a:pt x="119" y="751"/>
                      </a:lnTo>
                      <a:lnTo>
                        <a:pt x="120" y="746"/>
                      </a:lnTo>
                      <a:lnTo>
                        <a:pt x="124" y="740"/>
                      </a:lnTo>
                      <a:lnTo>
                        <a:pt x="128" y="735"/>
                      </a:lnTo>
                      <a:lnTo>
                        <a:pt x="127" y="735"/>
                      </a:lnTo>
                      <a:lnTo>
                        <a:pt x="128" y="735"/>
                      </a:lnTo>
                      <a:lnTo>
                        <a:pt x="128" y="734"/>
                      </a:lnTo>
                      <a:lnTo>
                        <a:pt x="129" y="734"/>
                      </a:lnTo>
                      <a:lnTo>
                        <a:pt x="133" y="734"/>
                      </a:lnTo>
                      <a:lnTo>
                        <a:pt x="137" y="735"/>
                      </a:lnTo>
                      <a:lnTo>
                        <a:pt x="141" y="737"/>
                      </a:lnTo>
                      <a:lnTo>
                        <a:pt x="143" y="738"/>
                      </a:lnTo>
                      <a:lnTo>
                        <a:pt x="144" y="739"/>
                      </a:lnTo>
                      <a:lnTo>
                        <a:pt x="144" y="740"/>
                      </a:lnTo>
                      <a:lnTo>
                        <a:pt x="146" y="742"/>
                      </a:lnTo>
                      <a:lnTo>
                        <a:pt x="150" y="746"/>
                      </a:lnTo>
                      <a:lnTo>
                        <a:pt x="153" y="748"/>
                      </a:lnTo>
                      <a:lnTo>
                        <a:pt x="156" y="747"/>
                      </a:lnTo>
                      <a:lnTo>
                        <a:pt x="158" y="746"/>
                      </a:lnTo>
                      <a:lnTo>
                        <a:pt x="161" y="744"/>
                      </a:lnTo>
                      <a:lnTo>
                        <a:pt x="160" y="743"/>
                      </a:lnTo>
                      <a:lnTo>
                        <a:pt x="158" y="743"/>
                      </a:lnTo>
                      <a:lnTo>
                        <a:pt x="158" y="742"/>
                      </a:lnTo>
                      <a:lnTo>
                        <a:pt x="158" y="740"/>
                      </a:lnTo>
                      <a:lnTo>
                        <a:pt x="161" y="740"/>
                      </a:lnTo>
                      <a:lnTo>
                        <a:pt x="170" y="743"/>
                      </a:lnTo>
                      <a:lnTo>
                        <a:pt x="171" y="743"/>
                      </a:lnTo>
                      <a:lnTo>
                        <a:pt x="172" y="743"/>
                      </a:lnTo>
                      <a:lnTo>
                        <a:pt x="175" y="743"/>
                      </a:lnTo>
                      <a:lnTo>
                        <a:pt x="179" y="742"/>
                      </a:lnTo>
                      <a:lnTo>
                        <a:pt x="184" y="739"/>
                      </a:lnTo>
                      <a:lnTo>
                        <a:pt x="189" y="738"/>
                      </a:lnTo>
                      <a:lnTo>
                        <a:pt x="193" y="738"/>
                      </a:lnTo>
                      <a:lnTo>
                        <a:pt x="195" y="738"/>
                      </a:lnTo>
                      <a:lnTo>
                        <a:pt x="197" y="738"/>
                      </a:lnTo>
                      <a:lnTo>
                        <a:pt x="205" y="737"/>
                      </a:lnTo>
                      <a:lnTo>
                        <a:pt x="214" y="734"/>
                      </a:lnTo>
                      <a:lnTo>
                        <a:pt x="218" y="733"/>
                      </a:lnTo>
                      <a:lnTo>
                        <a:pt x="223" y="732"/>
                      </a:lnTo>
                      <a:lnTo>
                        <a:pt x="227" y="733"/>
                      </a:lnTo>
                      <a:lnTo>
                        <a:pt x="231" y="733"/>
                      </a:lnTo>
                      <a:lnTo>
                        <a:pt x="236" y="733"/>
                      </a:lnTo>
                      <a:lnTo>
                        <a:pt x="237" y="732"/>
                      </a:lnTo>
                      <a:lnTo>
                        <a:pt x="245" y="733"/>
                      </a:lnTo>
                      <a:lnTo>
                        <a:pt x="251" y="733"/>
                      </a:lnTo>
                      <a:lnTo>
                        <a:pt x="255" y="733"/>
                      </a:lnTo>
                      <a:lnTo>
                        <a:pt x="259" y="732"/>
                      </a:lnTo>
                      <a:lnTo>
                        <a:pt x="260" y="733"/>
                      </a:lnTo>
                      <a:lnTo>
                        <a:pt x="261" y="733"/>
                      </a:lnTo>
                      <a:lnTo>
                        <a:pt x="265" y="735"/>
                      </a:lnTo>
                      <a:lnTo>
                        <a:pt x="270" y="737"/>
                      </a:lnTo>
                      <a:lnTo>
                        <a:pt x="274" y="738"/>
                      </a:lnTo>
                      <a:lnTo>
                        <a:pt x="282" y="742"/>
                      </a:lnTo>
                      <a:lnTo>
                        <a:pt x="285" y="744"/>
                      </a:lnTo>
                      <a:lnTo>
                        <a:pt x="292" y="746"/>
                      </a:lnTo>
                      <a:lnTo>
                        <a:pt x="292" y="747"/>
                      </a:lnTo>
                      <a:lnTo>
                        <a:pt x="291" y="749"/>
                      </a:lnTo>
                      <a:lnTo>
                        <a:pt x="292" y="752"/>
                      </a:lnTo>
                      <a:lnTo>
                        <a:pt x="293" y="752"/>
                      </a:lnTo>
                      <a:lnTo>
                        <a:pt x="298" y="757"/>
                      </a:lnTo>
                      <a:lnTo>
                        <a:pt x="298" y="758"/>
                      </a:lnTo>
                      <a:lnTo>
                        <a:pt x="299" y="759"/>
                      </a:lnTo>
                      <a:lnTo>
                        <a:pt x="302" y="759"/>
                      </a:lnTo>
                      <a:lnTo>
                        <a:pt x="311" y="761"/>
                      </a:lnTo>
                      <a:lnTo>
                        <a:pt x="312" y="762"/>
                      </a:lnTo>
                      <a:lnTo>
                        <a:pt x="312" y="768"/>
                      </a:lnTo>
                      <a:lnTo>
                        <a:pt x="310" y="770"/>
                      </a:lnTo>
                      <a:lnTo>
                        <a:pt x="308" y="772"/>
                      </a:lnTo>
                      <a:lnTo>
                        <a:pt x="308" y="771"/>
                      </a:lnTo>
                      <a:lnTo>
                        <a:pt x="307" y="770"/>
                      </a:lnTo>
                      <a:lnTo>
                        <a:pt x="302" y="768"/>
                      </a:lnTo>
                      <a:lnTo>
                        <a:pt x="298" y="771"/>
                      </a:lnTo>
                      <a:lnTo>
                        <a:pt x="297" y="773"/>
                      </a:lnTo>
                      <a:lnTo>
                        <a:pt x="296" y="775"/>
                      </a:lnTo>
                      <a:lnTo>
                        <a:pt x="296" y="776"/>
                      </a:lnTo>
                      <a:lnTo>
                        <a:pt x="296" y="787"/>
                      </a:lnTo>
                      <a:lnTo>
                        <a:pt x="299" y="787"/>
                      </a:lnTo>
                      <a:lnTo>
                        <a:pt x="301" y="790"/>
                      </a:lnTo>
                      <a:lnTo>
                        <a:pt x="302" y="795"/>
                      </a:lnTo>
                      <a:lnTo>
                        <a:pt x="302" y="794"/>
                      </a:lnTo>
                      <a:lnTo>
                        <a:pt x="303" y="794"/>
                      </a:lnTo>
                      <a:lnTo>
                        <a:pt x="303" y="793"/>
                      </a:lnTo>
                      <a:lnTo>
                        <a:pt x="303" y="791"/>
                      </a:lnTo>
                      <a:lnTo>
                        <a:pt x="302" y="790"/>
                      </a:lnTo>
                      <a:lnTo>
                        <a:pt x="302" y="786"/>
                      </a:lnTo>
                      <a:lnTo>
                        <a:pt x="302" y="785"/>
                      </a:lnTo>
                      <a:lnTo>
                        <a:pt x="307" y="779"/>
                      </a:lnTo>
                      <a:lnTo>
                        <a:pt x="310" y="779"/>
                      </a:lnTo>
                      <a:lnTo>
                        <a:pt x="311" y="781"/>
                      </a:lnTo>
                      <a:lnTo>
                        <a:pt x="313" y="784"/>
                      </a:lnTo>
                      <a:lnTo>
                        <a:pt x="317" y="786"/>
                      </a:lnTo>
                      <a:lnTo>
                        <a:pt x="319" y="786"/>
                      </a:lnTo>
                      <a:lnTo>
                        <a:pt x="319" y="787"/>
                      </a:lnTo>
                      <a:lnTo>
                        <a:pt x="320" y="789"/>
                      </a:lnTo>
                      <a:lnTo>
                        <a:pt x="321" y="789"/>
                      </a:lnTo>
                      <a:lnTo>
                        <a:pt x="320" y="793"/>
                      </a:lnTo>
                      <a:lnTo>
                        <a:pt x="319" y="794"/>
                      </a:lnTo>
                      <a:lnTo>
                        <a:pt x="317" y="798"/>
                      </a:lnTo>
                      <a:lnTo>
                        <a:pt x="321" y="800"/>
                      </a:lnTo>
                      <a:lnTo>
                        <a:pt x="321" y="803"/>
                      </a:lnTo>
                      <a:lnTo>
                        <a:pt x="322" y="806"/>
                      </a:lnTo>
                      <a:lnTo>
                        <a:pt x="324" y="806"/>
                      </a:lnTo>
                      <a:lnTo>
                        <a:pt x="325" y="806"/>
                      </a:lnTo>
                      <a:lnTo>
                        <a:pt x="325" y="805"/>
                      </a:lnTo>
                      <a:lnTo>
                        <a:pt x="325" y="803"/>
                      </a:lnTo>
                      <a:lnTo>
                        <a:pt x="325" y="801"/>
                      </a:lnTo>
                      <a:lnTo>
                        <a:pt x="326" y="800"/>
                      </a:lnTo>
                      <a:lnTo>
                        <a:pt x="329" y="801"/>
                      </a:lnTo>
                      <a:lnTo>
                        <a:pt x="331" y="799"/>
                      </a:lnTo>
                      <a:lnTo>
                        <a:pt x="329" y="796"/>
                      </a:lnTo>
                      <a:lnTo>
                        <a:pt x="327" y="791"/>
                      </a:lnTo>
                      <a:lnTo>
                        <a:pt x="327" y="789"/>
                      </a:lnTo>
                      <a:lnTo>
                        <a:pt x="325" y="785"/>
                      </a:lnTo>
                      <a:lnTo>
                        <a:pt x="324" y="781"/>
                      </a:lnTo>
                      <a:lnTo>
                        <a:pt x="326" y="780"/>
                      </a:lnTo>
                      <a:lnTo>
                        <a:pt x="327" y="779"/>
                      </a:lnTo>
                      <a:lnTo>
                        <a:pt x="327" y="777"/>
                      </a:lnTo>
                      <a:lnTo>
                        <a:pt x="327" y="776"/>
                      </a:lnTo>
                      <a:lnTo>
                        <a:pt x="327" y="775"/>
                      </a:lnTo>
                      <a:lnTo>
                        <a:pt x="326" y="775"/>
                      </a:lnTo>
                      <a:lnTo>
                        <a:pt x="325" y="775"/>
                      </a:lnTo>
                      <a:lnTo>
                        <a:pt x="327" y="773"/>
                      </a:lnTo>
                      <a:lnTo>
                        <a:pt x="336" y="771"/>
                      </a:lnTo>
                      <a:lnTo>
                        <a:pt x="338" y="771"/>
                      </a:lnTo>
                      <a:lnTo>
                        <a:pt x="343" y="768"/>
                      </a:lnTo>
                      <a:lnTo>
                        <a:pt x="349" y="763"/>
                      </a:lnTo>
                      <a:lnTo>
                        <a:pt x="353" y="761"/>
                      </a:lnTo>
                      <a:lnTo>
                        <a:pt x="355" y="759"/>
                      </a:lnTo>
                      <a:lnTo>
                        <a:pt x="358" y="758"/>
                      </a:lnTo>
                      <a:lnTo>
                        <a:pt x="360" y="758"/>
                      </a:lnTo>
                      <a:lnTo>
                        <a:pt x="362" y="758"/>
                      </a:lnTo>
                      <a:lnTo>
                        <a:pt x="366" y="758"/>
                      </a:lnTo>
                      <a:lnTo>
                        <a:pt x="369" y="758"/>
                      </a:lnTo>
                      <a:lnTo>
                        <a:pt x="372" y="757"/>
                      </a:lnTo>
                      <a:lnTo>
                        <a:pt x="373" y="757"/>
                      </a:lnTo>
                      <a:lnTo>
                        <a:pt x="377" y="756"/>
                      </a:lnTo>
                      <a:lnTo>
                        <a:pt x="382" y="758"/>
                      </a:lnTo>
                      <a:lnTo>
                        <a:pt x="387" y="758"/>
                      </a:lnTo>
                      <a:lnTo>
                        <a:pt x="390" y="758"/>
                      </a:lnTo>
                      <a:lnTo>
                        <a:pt x="393" y="758"/>
                      </a:lnTo>
                      <a:lnTo>
                        <a:pt x="404" y="757"/>
                      </a:lnTo>
                      <a:lnTo>
                        <a:pt x="405" y="757"/>
                      </a:lnTo>
                      <a:lnTo>
                        <a:pt x="416" y="759"/>
                      </a:lnTo>
                      <a:lnTo>
                        <a:pt x="424" y="761"/>
                      </a:lnTo>
                      <a:lnTo>
                        <a:pt x="429" y="763"/>
                      </a:lnTo>
                      <a:lnTo>
                        <a:pt x="434" y="765"/>
                      </a:lnTo>
                      <a:lnTo>
                        <a:pt x="437" y="766"/>
                      </a:lnTo>
                      <a:lnTo>
                        <a:pt x="442" y="765"/>
                      </a:lnTo>
                      <a:lnTo>
                        <a:pt x="443" y="763"/>
                      </a:lnTo>
                      <a:lnTo>
                        <a:pt x="444" y="763"/>
                      </a:lnTo>
                      <a:lnTo>
                        <a:pt x="452" y="763"/>
                      </a:lnTo>
                      <a:lnTo>
                        <a:pt x="456" y="765"/>
                      </a:lnTo>
                      <a:lnTo>
                        <a:pt x="457" y="765"/>
                      </a:lnTo>
                      <a:lnTo>
                        <a:pt x="461" y="765"/>
                      </a:lnTo>
                      <a:lnTo>
                        <a:pt x="462" y="765"/>
                      </a:lnTo>
                      <a:lnTo>
                        <a:pt x="468" y="765"/>
                      </a:lnTo>
                      <a:lnTo>
                        <a:pt x="467" y="765"/>
                      </a:lnTo>
                      <a:lnTo>
                        <a:pt x="467" y="767"/>
                      </a:lnTo>
                      <a:lnTo>
                        <a:pt x="467" y="770"/>
                      </a:lnTo>
                      <a:lnTo>
                        <a:pt x="468" y="771"/>
                      </a:lnTo>
                      <a:lnTo>
                        <a:pt x="468" y="772"/>
                      </a:lnTo>
                      <a:lnTo>
                        <a:pt x="468" y="773"/>
                      </a:lnTo>
                      <a:lnTo>
                        <a:pt x="471" y="777"/>
                      </a:lnTo>
                      <a:lnTo>
                        <a:pt x="477" y="781"/>
                      </a:lnTo>
                      <a:lnTo>
                        <a:pt x="480" y="780"/>
                      </a:lnTo>
                      <a:lnTo>
                        <a:pt x="482" y="777"/>
                      </a:lnTo>
                      <a:lnTo>
                        <a:pt x="482" y="775"/>
                      </a:lnTo>
                      <a:lnTo>
                        <a:pt x="486" y="767"/>
                      </a:lnTo>
                      <a:lnTo>
                        <a:pt x="491" y="763"/>
                      </a:lnTo>
                      <a:lnTo>
                        <a:pt x="496" y="759"/>
                      </a:lnTo>
                      <a:lnTo>
                        <a:pt x="499" y="758"/>
                      </a:lnTo>
                      <a:lnTo>
                        <a:pt x="512" y="753"/>
                      </a:lnTo>
                      <a:lnTo>
                        <a:pt x="519" y="752"/>
                      </a:lnTo>
                      <a:lnTo>
                        <a:pt x="527" y="749"/>
                      </a:lnTo>
                      <a:lnTo>
                        <a:pt x="528" y="749"/>
                      </a:lnTo>
                      <a:lnTo>
                        <a:pt x="537" y="751"/>
                      </a:lnTo>
                      <a:lnTo>
                        <a:pt x="543" y="752"/>
                      </a:lnTo>
                      <a:lnTo>
                        <a:pt x="550" y="752"/>
                      </a:lnTo>
                      <a:lnTo>
                        <a:pt x="551" y="751"/>
                      </a:lnTo>
                      <a:lnTo>
                        <a:pt x="551" y="752"/>
                      </a:lnTo>
                      <a:lnTo>
                        <a:pt x="552" y="752"/>
                      </a:lnTo>
                      <a:lnTo>
                        <a:pt x="554" y="752"/>
                      </a:lnTo>
                      <a:lnTo>
                        <a:pt x="556" y="752"/>
                      </a:lnTo>
                      <a:lnTo>
                        <a:pt x="560" y="749"/>
                      </a:lnTo>
                      <a:lnTo>
                        <a:pt x="562" y="748"/>
                      </a:lnTo>
                      <a:lnTo>
                        <a:pt x="575" y="748"/>
                      </a:lnTo>
                      <a:lnTo>
                        <a:pt x="576" y="748"/>
                      </a:lnTo>
                      <a:lnTo>
                        <a:pt x="580" y="749"/>
                      </a:lnTo>
                      <a:lnTo>
                        <a:pt x="581" y="749"/>
                      </a:lnTo>
                      <a:lnTo>
                        <a:pt x="580" y="751"/>
                      </a:lnTo>
                      <a:lnTo>
                        <a:pt x="579" y="752"/>
                      </a:lnTo>
                      <a:lnTo>
                        <a:pt x="578" y="757"/>
                      </a:lnTo>
                      <a:lnTo>
                        <a:pt x="579" y="759"/>
                      </a:lnTo>
                      <a:lnTo>
                        <a:pt x="580" y="761"/>
                      </a:lnTo>
                      <a:lnTo>
                        <a:pt x="583" y="758"/>
                      </a:lnTo>
                      <a:lnTo>
                        <a:pt x="584" y="758"/>
                      </a:lnTo>
                      <a:lnTo>
                        <a:pt x="587" y="752"/>
                      </a:lnTo>
                      <a:lnTo>
                        <a:pt x="589" y="749"/>
                      </a:lnTo>
                      <a:lnTo>
                        <a:pt x="588" y="748"/>
                      </a:lnTo>
                      <a:lnTo>
                        <a:pt x="587" y="747"/>
                      </a:lnTo>
                      <a:lnTo>
                        <a:pt x="584" y="746"/>
                      </a:lnTo>
                      <a:lnTo>
                        <a:pt x="585" y="742"/>
                      </a:lnTo>
                      <a:lnTo>
                        <a:pt x="592" y="734"/>
                      </a:lnTo>
                      <a:lnTo>
                        <a:pt x="597" y="732"/>
                      </a:lnTo>
                      <a:lnTo>
                        <a:pt x="606" y="724"/>
                      </a:lnTo>
                      <a:lnTo>
                        <a:pt x="613" y="716"/>
                      </a:lnTo>
                      <a:lnTo>
                        <a:pt x="618" y="710"/>
                      </a:lnTo>
                      <a:lnTo>
                        <a:pt x="623" y="706"/>
                      </a:lnTo>
                      <a:lnTo>
                        <a:pt x="627" y="702"/>
                      </a:lnTo>
                      <a:lnTo>
                        <a:pt x="630" y="702"/>
                      </a:lnTo>
                      <a:lnTo>
                        <a:pt x="632" y="701"/>
                      </a:lnTo>
                      <a:lnTo>
                        <a:pt x="632" y="702"/>
                      </a:lnTo>
                      <a:lnTo>
                        <a:pt x="634" y="702"/>
                      </a:lnTo>
                      <a:lnTo>
                        <a:pt x="639" y="706"/>
                      </a:lnTo>
                      <a:lnTo>
                        <a:pt x="641" y="705"/>
                      </a:lnTo>
                      <a:lnTo>
                        <a:pt x="645" y="704"/>
                      </a:lnTo>
                      <a:lnTo>
                        <a:pt x="645" y="701"/>
                      </a:lnTo>
                      <a:lnTo>
                        <a:pt x="644" y="701"/>
                      </a:lnTo>
                      <a:lnTo>
                        <a:pt x="641" y="701"/>
                      </a:lnTo>
                      <a:lnTo>
                        <a:pt x="640" y="700"/>
                      </a:lnTo>
                      <a:lnTo>
                        <a:pt x="640" y="693"/>
                      </a:lnTo>
                      <a:lnTo>
                        <a:pt x="640" y="691"/>
                      </a:lnTo>
                      <a:lnTo>
                        <a:pt x="641" y="687"/>
                      </a:lnTo>
                      <a:lnTo>
                        <a:pt x="642" y="686"/>
                      </a:lnTo>
                      <a:lnTo>
                        <a:pt x="649" y="681"/>
                      </a:lnTo>
                      <a:lnTo>
                        <a:pt x="650" y="679"/>
                      </a:lnTo>
                      <a:lnTo>
                        <a:pt x="656" y="676"/>
                      </a:lnTo>
                      <a:lnTo>
                        <a:pt x="658" y="674"/>
                      </a:lnTo>
                      <a:lnTo>
                        <a:pt x="660" y="673"/>
                      </a:lnTo>
                      <a:lnTo>
                        <a:pt x="665" y="673"/>
                      </a:lnTo>
                      <a:lnTo>
                        <a:pt x="665" y="674"/>
                      </a:lnTo>
                      <a:lnTo>
                        <a:pt x="667" y="674"/>
                      </a:lnTo>
                      <a:lnTo>
                        <a:pt x="669" y="674"/>
                      </a:lnTo>
                      <a:lnTo>
                        <a:pt x="672" y="673"/>
                      </a:lnTo>
                      <a:lnTo>
                        <a:pt x="676" y="671"/>
                      </a:lnTo>
                      <a:lnTo>
                        <a:pt x="677" y="671"/>
                      </a:lnTo>
                      <a:lnTo>
                        <a:pt x="678" y="671"/>
                      </a:lnTo>
                      <a:lnTo>
                        <a:pt x="684" y="669"/>
                      </a:lnTo>
                      <a:lnTo>
                        <a:pt x="693" y="669"/>
                      </a:lnTo>
                      <a:lnTo>
                        <a:pt x="695" y="668"/>
                      </a:lnTo>
                      <a:lnTo>
                        <a:pt x="703" y="662"/>
                      </a:lnTo>
                      <a:lnTo>
                        <a:pt x="706" y="660"/>
                      </a:lnTo>
                      <a:lnTo>
                        <a:pt x="706" y="659"/>
                      </a:lnTo>
                      <a:lnTo>
                        <a:pt x="707" y="657"/>
                      </a:lnTo>
                      <a:lnTo>
                        <a:pt x="709" y="657"/>
                      </a:lnTo>
                      <a:lnTo>
                        <a:pt x="710" y="657"/>
                      </a:lnTo>
                      <a:lnTo>
                        <a:pt x="711" y="657"/>
                      </a:lnTo>
                      <a:lnTo>
                        <a:pt x="712" y="655"/>
                      </a:lnTo>
                      <a:lnTo>
                        <a:pt x="715" y="651"/>
                      </a:lnTo>
                      <a:lnTo>
                        <a:pt x="714" y="648"/>
                      </a:lnTo>
                      <a:lnTo>
                        <a:pt x="712" y="649"/>
                      </a:lnTo>
                      <a:lnTo>
                        <a:pt x="710" y="651"/>
                      </a:lnTo>
                      <a:lnTo>
                        <a:pt x="706" y="653"/>
                      </a:lnTo>
                      <a:lnTo>
                        <a:pt x="702" y="653"/>
                      </a:lnTo>
                      <a:lnTo>
                        <a:pt x="698" y="653"/>
                      </a:lnTo>
                      <a:lnTo>
                        <a:pt x="697" y="651"/>
                      </a:lnTo>
                      <a:lnTo>
                        <a:pt x="696" y="651"/>
                      </a:lnTo>
                      <a:lnTo>
                        <a:pt x="695" y="651"/>
                      </a:lnTo>
                      <a:lnTo>
                        <a:pt x="693" y="650"/>
                      </a:lnTo>
                      <a:lnTo>
                        <a:pt x="688" y="649"/>
                      </a:lnTo>
                      <a:lnTo>
                        <a:pt x="682" y="649"/>
                      </a:lnTo>
                      <a:lnTo>
                        <a:pt x="679" y="646"/>
                      </a:lnTo>
                      <a:lnTo>
                        <a:pt x="677" y="646"/>
                      </a:lnTo>
                      <a:lnTo>
                        <a:pt x="676" y="646"/>
                      </a:lnTo>
                      <a:lnTo>
                        <a:pt x="674" y="648"/>
                      </a:lnTo>
                      <a:lnTo>
                        <a:pt x="665" y="644"/>
                      </a:lnTo>
                      <a:lnTo>
                        <a:pt x="664" y="644"/>
                      </a:lnTo>
                      <a:lnTo>
                        <a:pt x="662" y="644"/>
                      </a:lnTo>
                      <a:lnTo>
                        <a:pt x="658" y="643"/>
                      </a:lnTo>
                      <a:lnTo>
                        <a:pt x="654" y="643"/>
                      </a:lnTo>
                      <a:lnTo>
                        <a:pt x="645" y="640"/>
                      </a:lnTo>
                      <a:lnTo>
                        <a:pt x="642" y="640"/>
                      </a:lnTo>
                      <a:lnTo>
                        <a:pt x="639" y="639"/>
                      </a:lnTo>
                      <a:lnTo>
                        <a:pt x="636" y="637"/>
                      </a:lnTo>
                      <a:lnTo>
                        <a:pt x="634" y="636"/>
                      </a:lnTo>
                      <a:lnTo>
                        <a:pt x="634" y="635"/>
                      </a:lnTo>
                      <a:lnTo>
                        <a:pt x="632" y="634"/>
                      </a:lnTo>
                      <a:lnTo>
                        <a:pt x="632" y="631"/>
                      </a:lnTo>
                      <a:lnTo>
                        <a:pt x="631" y="629"/>
                      </a:lnTo>
                      <a:lnTo>
                        <a:pt x="631" y="626"/>
                      </a:lnTo>
                      <a:lnTo>
                        <a:pt x="631" y="625"/>
                      </a:lnTo>
                      <a:lnTo>
                        <a:pt x="632" y="625"/>
                      </a:lnTo>
                      <a:lnTo>
                        <a:pt x="632" y="624"/>
                      </a:lnTo>
                      <a:lnTo>
                        <a:pt x="635" y="621"/>
                      </a:lnTo>
                      <a:lnTo>
                        <a:pt x="635" y="620"/>
                      </a:lnTo>
                      <a:lnTo>
                        <a:pt x="635" y="617"/>
                      </a:lnTo>
                      <a:lnTo>
                        <a:pt x="635" y="615"/>
                      </a:lnTo>
                      <a:lnTo>
                        <a:pt x="635" y="613"/>
                      </a:lnTo>
                      <a:lnTo>
                        <a:pt x="634" y="611"/>
                      </a:lnTo>
                      <a:lnTo>
                        <a:pt x="631" y="608"/>
                      </a:lnTo>
                      <a:lnTo>
                        <a:pt x="631" y="607"/>
                      </a:lnTo>
                      <a:lnTo>
                        <a:pt x="631" y="606"/>
                      </a:lnTo>
                      <a:lnTo>
                        <a:pt x="631" y="604"/>
                      </a:lnTo>
                      <a:lnTo>
                        <a:pt x="631" y="603"/>
                      </a:lnTo>
                      <a:lnTo>
                        <a:pt x="634" y="601"/>
                      </a:lnTo>
                      <a:lnTo>
                        <a:pt x="635" y="599"/>
                      </a:lnTo>
                      <a:lnTo>
                        <a:pt x="636" y="598"/>
                      </a:lnTo>
                      <a:lnTo>
                        <a:pt x="636" y="594"/>
                      </a:lnTo>
                      <a:lnTo>
                        <a:pt x="636" y="593"/>
                      </a:lnTo>
                      <a:lnTo>
                        <a:pt x="629" y="593"/>
                      </a:lnTo>
                      <a:lnTo>
                        <a:pt x="629" y="592"/>
                      </a:lnTo>
                      <a:lnTo>
                        <a:pt x="627" y="592"/>
                      </a:lnTo>
                      <a:lnTo>
                        <a:pt x="626" y="592"/>
                      </a:lnTo>
                      <a:lnTo>
                        <a:pt x="621" y="596"/>
                      </a:lnTo>
                      <a:lnTo>
                        <a:pt x="620" y="597"/>
                      </a:lnTo>
                      <a:lnTo>
                        <a:pt x="620" y="599"/>
                      </a:lnTo>
                      <a:lnTo>
                        <a:pt x="618" y="601"/>
                      </a:lnTo>
                      <a:lnTo>
                        <a:pt x="617" y="601"/>
                      </a:lnTo>
                      <a:lnTo>
                        <a:pt x="615" y="602"/>
                      </a:lnTo>
                      <a:lnTo>
                        <a:pt x="613" y="602"/>
                      </a:lnTo>
                      <a:lnTo>
                        <a:pt x="612" y="601"/>
                      </a:lnTo>
                      <a:lnTo>
                        <a:pt x="609" y="603"/>
                      </a:lnTo>
                      <a:lnTo>
                        <a:pt x="606" y="611"/>
                      </a:lnTo>
                      <a:lnTo>
                        <a:pt x="603" y="620"/>
                      </a:lnTo>
                      <a:lnTo>
                        <a:pt x="601" y="626"/>
                      </a:lnTo>
                      <a:lnTo>
                        <a:pt x="601" y="627"/>
                      </a:lnTo>
                      <a:lnTo>
                        <a:pt x="590" y="631"/>
                      </a:lnTo>
                      <a:lnTo>
                        <a:pt x="588" y="631"/>
                      </a:lnTo>
                      <a:lnTo>
                        <a:pt x="585" y="630"/>
                      </a:lnTo>
                      <a:lnTo>
                        <a:pt x="585" y="629"/>
                      </a:lnTo>
                      <a:lnTo>
                        <a:pt x="583" y="626"/>
                      </a:lnTo>
                      <a:lnTo>
                        <a:pt x="580" y="621"/>
                      </a:lnTo>
                      <a:lnTo>
                        <a:pt x="580" y="620"/>
                      </a:lnTo>
                      <a:lnTo>
                        <a:pt x="580" y="617"/>
                      </a:lnTo>
                      <a:lnTo>
                        <a:pt x="584" y="603"/>
                      </a:lnTo>
                      <a:lnTo>
                        <a:pt x="585" y="596"/>
                      </a:lnTo>
                      <a:lnTo>
                        <a:pt x="589" y="580"/>
                      </a:lnTo>
                      <a:lnTo>
                        <a:pt x="590" y="577"/>
                      </a:lnTo>
                      <a:lnTo>
                        <a:pt x="589" y="571"/>
                      </a:lnTo>
                      <a:lnTo>
                        <a:pt x="589" y="566"/>
                      </a:lnTo>
                      <a:lnTo>
                        <a:pt x="589" y="565"/>
                      </a:lnTo>
                      <a:lnTo>
                        <a:pt x="588" y="564"/>
                      </a:lnTo>
                      <a:lnTo>
                        <a:pt x="587" y="563"/>
                      </a:lnTo>
                      <a:lnTo>
                        <a:pt x="584" y="560"/>
                      </a:lnTo>
                      <a:lnTo>
                        <a:pt x="589" y="557"/>
                      </a:lnTo>
                      <a:lnTo>
                        <a:pt x="590" y="557"/>
                      </a:lnTo>
                      <a:lnTo>
                        <a:pt x="592" y="557"/>
                      </a:lnTo>
                      <a:lnTo>
                        <a:pt x="592" y="555"/>
                      </a:lnTo>
                      <a:lnTo>
                        <a:pt x="592" y="554"/>
                      </a:lnTo>
                      <a:lnTo>
                        <a:pt x="592" y="551"/>
                      </a:lnTo>
                      <a:lnTo>
                        <a:pt x="590" y="551"/>
                      </a:lnTo>
                      <a:lnTo>
                        <a:pt x="589" y="550"/>
                      </a:lnTo>
                      <a:lnTo>
                        <a:pt x="588" y="550"/>
                      </a:lnTo>
                      <a:lnTo>
                        <a:pt x="588" y="549"/>
                      </a:lnTo>
                      <a:lnTo>
                        <a:pt x="587" y="549"/>
                      </a:lnTo>
                      <a:lnTo>
                        <a:pt x="580" y="555"/>
                      </a:lnTo>
                      <a:lnTo>
                        <a:pt x="578" y="552"/>
                      </a:lnTo>
                      <a:lnTo>
                        <a:pt x="576" y="556"/>
                      </a:lnTo>
                      <a:lnTo>
                        <a:pt x="574" y="557"/>
                      </a:lnTo>
                      <a:lnTo>
                        <a:pt x="568" y="555"/>
                      </a:lnTo>
                      <a:lnTo>
                        <a:pt x="569" y="546"/>
                      </a:lnTo>
                      <a:lnTo>
                        <a:pt x="571" y="545"/>
                      </a:lnTo>
                      <a:lnTo>
                        <a:pt x="569" y="540"/>
                      </a:lnTo>
                      <a:lnTo>
                        <a:pt x="565" y="541"/>
                      </a:lnTo>
                      <a:lnTo>
                        <a:pt x="562" y="538"/>
                      </a:lnTo>
                      <a:lnTo>
                        <a:pt x="566" y="533"/>
                      </a:lnTo>
                      <a:lnTo>
                        <a:pt x="562" y="532"/>
                      </a:lnTo>
                      <a:lnTo>
                        <a:pt x="562" y="526"/>
                      </a:lnTo>
                      <a:lnTo>
                        <a:pt x="561" y="524"/>
                      </a:lnTo>
                      <a:lnTo>
                        <a:pt x="568" y="523"/>
                      </a:lnTo>
                      <a:lnTo>
                        <a:pt x="571" y="514"/>
                      </a:lnTo>
                      <a:lnTo>
                        <a:pt x="560" y="512"/>
                      </a:lnTo>
                      <a:lnTo>
                        <a:pt x="548" y="510"/>
                      </a:lnTo>
                      <a:lnTo>
                        <a:pt x="540" y="510"/>
                      </a:lnTo>
                      <a:lnTo>
                        <a:pt x="528" y="516"/>
                      </a:lnTo>
                      <a:lnTo>
                        <a:pt x="532" y="509"/>
                      </a:lnTo>
                      <a:lnTo>
                        <a:pt x="524" y="507"/>
                      </a:lnTo>
                      <a:lnTo>
                        <a:pt x="522" y="505"/>
                      </a:lnTo>
                      <a:lnTo>
                        <a:pt x="517" y="505"/>
                      </a:lnTo>
                      <a:lnTo>
                        <a:pt x="510" y="505"/>
                      </a:lnTo>
                      <a:lnTo>
                        <a:pt x="500" y="503"/>
                      </a:lnTo>
                      <a:lnTo>
                        <a:pt x="499" y="503"/>
                      </a:lnTo>
                      <a:lnTo>
                        <a:pt x="495" y="504"/>
                      </a:lnTo>
                      <a:lnTo>
                        <a:pt x="493" y="508"/>
                      </a:lnTo>
                      <a:lnTo>
                        <a:pt x="484" y="505"/>
                      </a:lnTo>
                      <a:lnTo>
                        <a:pt x="480" y="505"/>
                      </a:lnTo>
                      <a:lnTo>
                        <a:pt x="476" y="504"/>
                      </a:lnTo>
                      <a:lnTo>
                        <a:pt x="471" y="504"/>
                      </a:lnTo>
                      <a:lnTo>
                        <a:pt x="467" y="503"/>
                      </a:lnTo>
                      <a:lnTo>
                        <a:pt x="470" y="499"/>
                      </a:lnTo>
                      <a:lnTo>
                        <a:pt x="468" y="491"/>
                      </a:lnTo>
                      <a:lnTo>
                        <a:pt x="458" y="485"/>
                      </a:lnTo>
                      <a:lnTo>
                        <a:pt x="456" y="477"/>
                      </a:lnTo>
                      <a:lnTo>
                        <a:pt x="466" y="481"/>
                      </a:lnTo>
                      <a:lnTo>
                        <a:pt x="466" y="486"/>
                      </a:lnTo>
                      <a:lnTo>
                        <a:pt x="470" y="488"/>
                      </a:lnTo>
                      <a:lnTo>
                        <a:pt x="474" y="485"/>
                      </a:lnTo>
                      <a:lnTo>
                        <a:pt x="482" y="482"/>
                      </a:lnTo>
                      <a:lnTo>
                        <a:pt x="487" y="479"/>
                      </a:lnTo>
                      <a:lnTo>
                        <a:pt x="498" y="466"/>
                      </a:lnTo>
                      <a:lnTo>
                        <a:pt x="503" y="456"/>
                      </a:lnTo>
                      <a:lnTo>
                        <a:pt x="503" y="442"/>
                      </a:lnTo>
                      <a:lnTo>
                        <a:pt x="508" y="430"/>
                      </a:lnTo>
                      <a:lnTo>
                        <a:pt x="512" y="428"/>
                      </a:lnTo>
                      <a:lnTo>
                        <a:pt x="513" y="434"/>
                      </a:lnTo>
                      <a:lnTo>
                        <a:pt x="519" y="424"/>
                      </a:lnTo>
                      <a:lnTo>
                        <a:pt x="524" y="424"/>
                      </a:lnTo>
                      <a:lnTo>
                        <a:pt x="529" y="424"/>
                      </a:lnTo>
                      <a:lnTo>
                        <a:pt x="531" y="424"/>
                      </a:lnTo>
                      <a:lnTo>
                        <a:pt x="536" y="421"/>
                      </a:lnTo>
                      <a:lnTo>
                        <a:pt x="537" y="424"/>
                      </a:lnTo>
                      <a:lnTo>
                        <a:pt x="541" y="423"/>
                      </a:lnTo>
                      <a:lnTo>
                        <a:pt x="543" y="415"/>
                      </a:lnTo>
                      <a:lnTo>
                        <a:pt x="546" y="404"/>
                      </a:lnTo>
                      <a:lnTo>
                        <a:pt x="551" y="394"/>
                      </a:lnTo>
                      <a:lnTo>
                        <a:pt x="554" y="382"/>
                      </a:lnTo>
                      <a:lnTo>
                        <a:pt x="554" y="374"/>
                      </a:lnTo>
                      <a:lnTo>
                        <a:pt x="559" y="368"/>
                      </a:lnTo>
                      <a:lnTo>
                        <a:pt x="559" y="367"/>
                      </a:lnTo>
                      <a:lnTo>
                        <a:pt x="559" y="366"/>
                      </a:lnTo>
                      <a:lnTo>
                        <a:pt x="559" y="364"/>
                      </a:lnTo>
                      <a:lnTo>
                        <a:pt x="559" y="362"/>
                      </a:lnTo>
                      <a:lnTo>
                        <a:pt x="559" y="360"/>
                      </a:lnTo>
                      <a:lnTo>
                        <a:pt x="560" y="358"/>
                      </a:lnTo>
                      <a:lnTo>
                        <a:pt x="561" y="354"/>
                      </a:lnTo>
                      <a:lnTo>
                        <a:pt x="562" y="352"/>
                      </a:lnTo>
                      <a:lnTo>
                        <a:pt x="564" y="350"/>
                      </a:lnTo>
                      <a:lnTo>
                        <a:pt x="565" y="350"/>
                      </a:lnTo>
                      <a:lnTo>
                        <a:pt x="568" y="349"/>
                      </a:lnTo>
                      <a:lnTo>
                        <a:pt x="570" y="348"/>
                      </a:lnTo>
                      <a:lnTo>
                        <a:pt x="571" y="347"/>
                      </a:lnTo>
                      <a:lnTo>
                        <a:pt x="571" y="344"/>
                      </a:lnTo>
                      <a:lnTo>
                        <a:pt x="570" y="343"/>
                      </a:lnTo>
                      <a:lnTo>
                        <a:pt x="569" y="343"/>
                      </a:lnTo>
                      <a:lnTo>
                        <a:pt x="569" y="344"/>
                      </a:lnTo>
                      <a:lnTo>
                        <a:pt x="568" y="344"/>
                      </a:lnTo>
                      <a:lnTo>
                        <a:pt x="564" y="345"/>
                      </a:lnTo>
                      <a:lnTo>
                        <a:pt x="564" y="347"/>
                      </a:lnTo>
                      <a:lnTo>
                        <a:pt x="562" y="347"/>
                      </a:lnTo>
                      <a:lnTo>
                        <a:pt x="561" y="347"/>
                      </a:lnTo>
                      <a:lnTo>
                        <a:pt x="561" y="345"/>
                      </a:lnTo>
                      <a:lnTo>
                        <a:pt x="562" y="340"/>
                      </a:lnTo>
                      <a:lnTo>
                        <a:pt x="564" y="339"/>
                      </a:lnTo>
                      <a:lnTo>
                        <a:pt x="565" y="338"/>
                      </a:lnTo>
                      <a:lnTo>
                        <a:pt x="564" y="336"/>
                      </a:lnTo>
                      <a:lnTo>
                        <a:pt x="562" y="335"/>
                      </a:lnTo>
                      <a:lnTo>
                        <a:pt x="561" y="335"/>
                      </a:lnTo>
                      <a:lnTo>
                        <a:pt x="559" y="336"/>
                      </a:lnTo>
                      <a:lnTo>
                        <a:pt x="557" y="336"/>
                      </a:lnTo>
                      <a:lnTo>
                        <a:pt x="555" y="338"/>
                      </a:lnTo>
                      <a:lnTo>
                        <a:pt x="555" y="339"/>
                      </a:lnTo>
                      <a:lnTo>
                        <a:pt x="554" y="341"/>
                      </a:lnTo>
                      <a:lnTo>
                        <a:pt x="550" y="345"/>
                      </a:lnTo>
                      <a:lnTo>
                        <a:pt x="545" y="348"/>
                      </a:lnTo>
                      <a:lnTo>
                        <a:pt x="543" y="348"/>
                      </a:lnTo>
                      <a:lnTo>
                        <a:pt x="540" y="347"/>
                      </a:lnTo>
                      <a:lnTo>
                        <a:pt x="538" y="345"/>
                      </a:lnTo>
                      <a:lnTo>
                        <a:pt x="537" y="345"/>
                      </a:lnTo>
                      <a:lnTo>
                        <a:pt x="536" y="343"/>
                      </a:lnTo>
                      <a:lnTo>
                        <a:pt x="533" y="341"/>
                      </a:lnTo>
                      <a:lnTo>
                        <a:pt x="532" y="341"/>
                      </a:lnTo>
                      <a:lnTo>
                        <a:pt x="531" y="341"/>
                      </a:lnTo>
                      <a:lnTo>
                        <a:pt x="527" y="340"/>
                      </a:lnTo>
                      <a:lnTo>
                        <a:pt x="522" y="339"/>
                      </a:lnTo>
                      <a:lnTo>
                        <a:pt x="518" y="338"/>
                      </a:lnTo>
                      <a:lnTo>
                        <a:pt x="513" y="338"/>
                      </a:lnTo>
                      <a:lnTo>
                        <a:pt x="508" y="336"/>
                      </a:lnTo>
                      <a:lnTo>
                        <a:pt x="504" y="335"/>
                      </a:lnTo>
                      <a:lnTo>
                        <a:pt x="495" y="330"/>
                      </a:lnTo>
                      <a:lnTo>
                        <a:pt x="493" y="329"/>
                      </a:lnTo>
                      <a:lnTo>
                        <a:pt x="484" y="324"/>
                      </a:lnTo>
                      <a:lnTo>
                        <a:pt x="480" y="320"/>
                      </a:lnTo>
                      <a:lnTo>
                        <a:pt x="477" y="319"/>
                      </a:lnTo>
                      <a:lnTo>
                        <a:pt x="475" y="316"/>
                      </a:lnTo>
                      <a:lnTo>
                        <a:pt x="468" y="308"/>
                      </a:lnTo>
                      <a:lnTo>
                        <a:pt x="465" y="301"/>
                      </a:lnTo>
                      <a:lnTo>
                        <a:pt x="463" y="298"/>
                      </a:lnTo>
                      <a:lnTo>
                        <a:pt x="463" y="297"/>
                      </a:lnTo>
                      <a:lnTo>
                        <a:pt x="463" y="294"/>
                      </a:lnTo>
                      <a:lnTo>
                        <a:pt x="466" y="288"/>
                      </a:lnTo>
                      <a:lnTo>
                        <a:pt x="467" y="287"/>
                      </a:lnTo>
                      <a:lnTo>
                        <a:pt x="467" y="286"/>
                      </a:lnTo>
                      <a:lnTo>
                        <a:pt x="468" y="286"/>
                      </a:lnTo>
                      <a:lnTo>
                        <a:pt x="471" y="286"/>
                      </a:lnTo>
                      <a:lnTo>
                        <a:pt x="472" y="287"/>
                      </a:lnTo>
                      <a:lnTo>
                        <a:pt x="474" y="287"/>
                      </a:lnTo>
                      <a:lnTo>
                        <a:pt x="475" y="284"/>
                      </a:lnTo>
                      <a:lnTo>
                        <a:pt x="475" y="279"/>
                      </a:lnTo>
                      <a:lnTo>
                        <a:pt x="472" y="273"/>
                      </a:lnTo>
                      <a:lnTo>
                        <a:pt x="471" y="272"/>
                      </a:lnTo>
                      <a:lnTo>
                        <a:pt x="471" y="268"/>
                      </a:lnTo>
                      <a:lnTo>
                        <a:pt x="472" y="259"/>
                      </a:lnTo>
                      <a:lnTo>
                        <a:pt x="474" y="255"/>
                      </a:lnTo>
                      <a:lnTo>
                        <a:pt x="475" y="254"/>
                      </a:lnTo>
                      <a:lnTo>
                        <a:pt x="475" y="252"/>
                      </a:lnTo>
                      <a:lnTo>
                        <a:pt x="475" y="250"/>
                      </a:lnTo>
                      <a:lnTo>
                        <a:pt x="474" y="250"/>
                      </a:lnTo>
                      <a:lnTo>
                        <a:pt x="474" y="247"/>
                      </a:lnTo>
                      <a:lnTo>
                        <a:pt x="474" y="245"/>
                      </a:lnTo>
                      <a:lnTo>
                        <a:pt x="474" y="244"/>
                      </a:lnTo>
                      <a:lnTo>
                        <a:pt x="474" y="242"/>
                      </a:lnTo>
                      <a:lnTo>
                        <a:pt x="475" y="241"/>
                      </a:lnTo>
                      <a:lnTo>
                        <a:pt x="475" y="236"/>
                      </a:lnTo>
                      <a:lnTo>
                        <a:pt x="474" y="236"/>
                      </a:lnTo>
                      <a:lnTo>
                        <a:pt x="471" y="233"/>
                      </a:lnTo>
                      <a:lnTo>
                        <a:pt x="470" y="230"/>
                      </a:lnTo>
                      <a:lnTo>
                        <a:pt x="468" y="227"/>
                      </a:lnTo>
                      <a:lnTo>
                        <a:pt x="467" y="222"/>
                      </a:lnTo>
                      <a:lnTo>
                        <a:pt x="467" y="219"/>
                      </a:lnTo>
                      <a:lnTo>
                        <a:pt x="467" y="214"/>
                      </a:lnTo>
                      <a:lnTo>
                        <a:pt x="468" y="208"/>
                      </a:lnTo>
                      <a:lnTo>
                        <a:pt x="468" y="207"/>
                      </a:lnTo>
                      <a:lnTo>
                        <a:pt x="470" y="207"/>
                      </a:lnTo>
                      <a:lnTo>
                        <a:pt x="472" y="208"/>
                      </a:lnTo>
                      <a:lnTo>
                        <a:pt x="474" y="209"/>
                      </a:lnTo>
                      <a:lnTo>
                        <a:pt x="476" y="209"/>
                      </a:lnTo>
                      <a:lnTo>
                        <a:pt x="477" y="209"/>
                      </a:lnTo>
                      <a:lnTo>
                        <a:pt x="481" y="208"/>
                      </a:lnTo>
                      <a:lnTo>
                        <a:pt x="482" y="207"/>
                      </a:lnTo>
                      <a:lnTo>
                        <a:pt x="482" y="205"/>
                      </a:lnTo>
                      <a:lnTo>
                        <a:pt x="482" y="204"/>
                      </a:lnTo>
                      <a:lnTo>
                        <a:pt x="480" y="202"/>
                      </a:lnTo>
                      <a:lnTo>
                        <a:pt x="471" y="200"/>
                      </a:lnTo>
                      <a:lnTo>
                        <a:pt x="468" y="198"/>
                      </a:lnTo>
                      <a:lnTo>
                        <a:pt x="463" y="193"/>
                      </a:lnTo>
                      <a:lnTo>
                        <a:pt x="463" y="191"/>
                      </a:lnTo>
                      <a:lnTo>
                        <a:pt x="465" y="189"/>
                      </a:lnTo>
                      <a:lnTo>
                        <a:pt x="465" y="186"/>
                      </a:lnTo>
                      <a:lnTo>
                        <a:pt x="466" y="186"/>
                      </a:lnTo>
                      <a:lnTo>
                        <a:pt x="468" y="185"/>
                      </a:lnTo>
                      <a:lnTo>
                        <a:pt x="470" y="186"/>
                      </a:lnTo>
                      <a:lnTo>
                        <a:pt x="471" y="186"/>
                      </a:lnTo>
                      <a:lnTo>
                        <a:pt x="472" y="189"/>
                      </a:lnTo>
                      <a:lnTo>
                        <a:pt x="474" y="190"/>
                      </a:lnTo>
                      <a:lnTo>
                        <a:pt x="481" y="190"/>
                      </a:lnTo>
                      <a:lnTo>
                        <a:pt x="485" y="189"/>
                      </a:lnTo>
                      <a:lnTo>
                        <a:pt x="491" y="189"/>
                      </a:lnTo>
                      <a:lnTo>
                        <a:pt x="491" y="190"/>
                      </a:lnTo>
                      <a:lnTo>
                        <a:pt x="493" y="190"/>
                      </a:lnTo>
                      <a:lnTo>
                        <a:pt x="495" y="191"/>
                      </a:lnTo>
                      <a:lnTo>
                        <a:pt x="496" y="190"/>
                      </a:lnTo>
                      <a:lnTo>
                        <a:pt x="498" y="190"/>
                      </a:lnTo>
                      <a:lnTo>
                        <a:pt x="498" y="189"/>
                      </a:lnTo>
                      <a:lnTo>
                        <a:pt x="498" y="186"/>
                      </a:lnTo>
                      <a:lnTo>
                        <a:pt x="498" y="185"/>
                      </a:lnTo>
                      <a:lnTo>
                        <a:pt x="498" y="184"/>
                      </a:lnTo>
                      <a:lnTo>
                        <a:pt x="499" y="183"/>
                      </a:lnTo>
                      <a:lnTo>
                        <a:pt x="499" y="181"/>
                      </a:lnTo>
                      <a:lnTo>
                        <a:pt x="500" y="181"/>
                      </a:lnTo>
                      <a:lnTo>
                        <a:pt x="500" y="183"/>
                      </a:lnTo>
                      <a:lnTo>
                        <a:pt x="503" y="184"/>
                      </a:lnTo>
                      <a:lnTo>
                        <a:pt x="505" y="184"/>
                      </a:lnTo>
                      <a:lnTo>
                        <a:pt x="507" y="184"/>
                      </a:lnTo>
                      <a:lnTo>
                        <a:pt x="507" y="183"/>
                      </a:lnTo>
                      <a:lnTo>
                        <a:pt x="503" y="180"/>
                      </a:lnTo>
                      <a:lnTo>
                        <a:pt x="503" y="179"/>
                      </a:lnTo>
                      <a:lnTo>
                        <a:pt x="504" y="178"/>
                      </a:lnTo>
                      <a:lnTo>
                        <a:pt x="508" y="176"/>
                      </a:lnTo>
                      <a:lnTo>
                        <a:pt x="514" y="174"/>
                      </a:lnTo>
                      <a:lnTo>
                        <a:pt x="515" y="174"/>
                      </a:lnTo>
                      <a:lnTo>
                        <a:pt x="515" y="175"/>
                      </a:lnTo>
                      <a:lnTo>
                        <a:pt x="517" y="175"/>
                      </a:lnTo>
                      <a:lnTo>
                        <a:pt x="518" y="174"/>
                      </a:lnTo>
                      <a:lnTo>
                        <a:pt x="518" y="172"/>
                      </a:lnTo>
                      <a:lnTo>
                        <a:pt x="517" y="172"/>
                      </a:lnTo>
                      <a:lnTo>
                        <a:pt x="512" y="171"/>
                      </a:lnTo>
                      <a:lnTo>
                        <a:pt x="509" y="172"/>
                      </a:lnTo>
                      <a:lnTo>
                        <a:pt x="509" y="174"/>
                      </a:lnTo>
                      <a:lnTo>
                        <a:pt x="504" y="174"/>
                      </a:lnTo>
                      <a:lnTo>
                        <a:pt x="501" y="172"/>
                      </a:lnTo>
                      <a:lnTo>
                        <a:pt x="499" y="171"/>
                      </a:lnTo>
                      <a:lnTo>
                        <a:pt x="500" y="170"/>
                      </a:lnTo>
                      <a:lnTo>
                        <a:pt x="501" y="165"/>
                      </a:lnTo>
                      <a:lnTo>
                        <a:pt x="503" y="164"/>
                      </a:lnTo>
                      <a:lnTo>
                        <a:pt x="505" y="166"/>
                      </a:lnTo>
                      <a:lnTo>
                        <a:pt x="507" y="165"/>
                      </a:lnTo>
                      <a:lnTo>
                        <a:pt x="507" y="164"/>
                      </a:lnTo>
                      <a:lnTo>
                        <a:pt x="508" y="160"/>
                      </a:lnTo>
                      <a:lnTo>
                        <a:pt x="509" y="160"/>
                      </a:lnTo>
                      <a:lnTo>
                        <a:pt x="514" y="158"/>
                      </a:lnTo>
                      <a:lnTo>
                        <a:pt x="515" y="160"/>
                      </a:lnTo>
                      <a:lnTo>
                        <a:pt x="517" y="161"/>
                      </a:lnTo>
                      <a:lnTo>
                        <a:pt x="518" y="164"/>
                      </a:lnTo>
                      <a:lnTo>
                        <a:pt x="519" y="165"/>
                      </a:lnTo>
                      <a:lnTo>
                        <a:pt x="522" y="165"/>
                      </a:lnTo>
                      <a:lnTo>
                        <a:pt x="523" y="165"/>
                      </a:lnTo>
                      <a:lnTo>
                        <a:pt x="524" y="164"/>
                      </a:lnTo>
                      <a:lnTo>
                        <a:pt x="528" y="161"/>
                      </a:lnTo>
                      <a:lnTo>
                        <a:pt x="528" y="162"/>
                      </a:lnTo>
                      <a:lnTo>
                        <a:pt x="531" y="164"/>
                      </a:lnTo>
                      <a:lnTo>
                        <a:pt x="532" y="162"/>
                      </a:lnTo>
                      <a:lnTo>
                        <a:pt x="532" y="161"/>
                      </a:lnTo>
                      <a:lnTo>
                        <a:pt x="529" y="158"/>
                      </a:lnTo>
                      <a:lnTo>
                        <a:pt x="528" y="157"/>
                      </a:lnTo>
                      <a:lnTo>
                        <a:pt x="527" y="157"/>
                      </a:lnTo>
                      <a:lnTo>
                        <a:pt x="524" y="158"/>
                      </a:lnTo>
                      <a:lnTo>
                        <a:pt x="524" y="160"/>
                      </a:lnTo>
                      <a:lnTo>
                        <a:pt x="523" y="161"/>
                      </a:lnTo>
                      <a:lnTo>
                        <a:pt x="522" y="161"/>
                      </a:lnTo>
                      <a:lnTo>
                        <a:pt x="522" y="160"/>
                      </a:lnTo>
                      <a:lnTo>
                        <a:pt x="521" y="158"/>
                      </a:lnTo>
                      <a:lnTo>
                        <a:pt x="519" y="153"/>
                      </a:lnTo>
                      <a:lnTo>
                        <a:pt x="521" y="150"/>
                      </a:lnTo>
                      <a:lnTo>
                        <a:pt x="521" y="148"/>
                      </a:lnTo>
                      <a:lnTo>
                        <a:pt x="522" y="148"/>
                      </a:lnTo>
                      <a:lnTo>
                        <a:pt x="522" y="147"/>
                      </a:lnTo>
                      <a:lnTo>
                        <a:pt x="523" y="147"/>
                      </a:lnTo>
                      <a:lnTo>
                        <a:pt x="523" y="146"/>
                      </a:lnTo>
                      <a:lnTo>
                        <a:pt x="522" y="144"/>
                      </a:lnTo>
                      <a:lnTo>
                        <a:pt x="521" y="138"/>
                      </a:lnTo>
                      <a:lnTo>
                        <a:pt x="519" y="138"/>
                      </a:lnTo>
                      <a:lnTo>
                        <a:pt x="514" y="142"/>
                      </a:lnTo>
                      <a:lnTo>
                        <a:pt x="513" y="143"/>
                      </a:lnTo>
                      <a:lnTo>
                        <a:pt x="512" y="143"/>
                      </a:lnTo>
                      <a:lnTo>
                        <a:pt x="510" y="144"/>
                      </a:lnTo>
                      <a:lnTo>
                        <a:pt x="510" y="146"/>
                      </a:lnTo>
                      <a:lnTo>
                        <a:pt x="509" y="146"/>
                      </a:lnTo>
                      <a:lnTo>
                        <a:pt x="508" y="144"/>
                      </a:lnTo>
                      <a:lnTo>
                        <a:pt x="504" y="139"/>
                      </a:lnTo>
                      <a:lnTo>
                        <a:pt x="503" y="137"/>
                      </a:lnTo>
                      <a:lnTo>
                        <a:pt x="503" y="134"/>
                      </a:lnTo>
                      <a:lnTo>
                        <a:pt x="503" y="133"/>
                      </a:lnTo>
                      <a:lnTo>
                        <a:pt x="510" y="122"/>
                      </a:lnTo>
                      <a:lnTo>
                        <a:pt x="512" y="120"/>
                      </a:lnTo>
                      <a:lnTo>
                        <a:pt x="513" y="119"/>
                      </a:lnTo>
                      <a:lnTo>
                        <a:pt x="514" y="118"/>
                      </a:lnTo>
                      <a:lnTo>
                        <a:pt x="515" y="118"/>
                      </a:lnTo>
                      <a:lnTo>
                        <a:pt x="515" y="117"/>
                      </a:lnTo>
                      <a:lnTo>
                        <a:pt x="515" y="114"/>
                      </a:lnTo>
                      <a:lnTo>
                        <a:pt x="512" y="109"/>
                      </a:lnTo>
                      <a:lnTo>
                        <a:pt x="510" y="108"/>
                      </a:lnTo>
                      <a:lnTo>
                        <a:pt x="509" y="108"/>
                      </a:lnTo>
                      <a:lnTo>
                        <a:pt x="509" y="106"/>
                      </a:lnTo>
                      <a:lnTo>
                        <a:pt x="509" y="105"/>
                      </a:lnTo>
                      <a:lnTo>
                        <a:pt x="509" y="103"/>
                      </a:lnTo>
                      <a:lnTo>
                        <a:pt x="512" y="97"/>
                      </a:lnTo>
                      <a:lnTo>
                        <a:pt x="513" y="95"/>
                      </a:lnTo>
                      <a:lnTo>
                        <a:pt x="514" y="95"/>
                      </a:lnTo>
                      <a:lnTo>
                        <a:pt x="514" y="94"/>
                      </a:lnTo>
                      <a:lnTo>
                        <a:pt x="519" y="95"/>
                      </a:lnTo>
                      <a:lnTo>
                        <a:pt x="522" y="96"/>
                      </a:lnTo>
                      <a:lnTo>
                        <a:pt x="524" y="97"/>
                      </a:lnTo>
                      <a:lnTo>
                        <a:pt x="526" y="96"/>
                      </a:lnTo>
                      <a:lnTo>
                        <a:pt x="527" y="95"/>
                      </a:lnTo>
                      <a:lnTo>
                        <a:pt x="528" y="94"/>
                      </a:lnTo>
                      <a:lnTo>
                        <a:pt x="528" y="90"/>
                      </a:lnTo>
                      <a:lnTo>
                        <a:pt x="526" y="83"/>
                      </a:lnTo>
                      <a:lnTo>
                        <a:pt x="524" y="81"/>
                      </a:lnTo>
                      <a:lnTo>
                        <a:pt x="523" y="81"/>
                      </a:lnTo>
                      <a:lnTo>
                        <a:pt x="522" y="81"/>
                      </a:lnTo>
                      <a:lnTo>
                        <a:pt x="521" y="81"/>
                      </a:lnTo>
                      <a:lnTo>
                        <a:pt x="519" y="80"/>
                      </a:lnTo>
                      <a:lnTo>
                        <a:pt x="518" y="78"/>
                      </a:lnTo>
                      <a:lnTo>
                        <a:pt x="517" y="78"/>
                      </a:lnTo>
                      <a:lnTo>
                        <a:pt x="515" y="80"/>
                      </a:lnTo>
                      <a:lnTo>
                        <a:pt x="515" y="82"/>
                      </a:lnTo>
                      <a:lnTo>
                        <a:pt x="514" y="82"/>
                      </a:lnTo>
                      <a:lnTo>
                        <a:pt x="513" y="81"/>
                      </a:lnTo>
                      <a:lnTo>
                        <a:pt x="513" y="78"/>
                      </a:lnTo>
                      <a:lnTo>
                        <a:pt x="515" y="75"/>
                      </a:lnTo>
                      <a:lnTo>
                        <a:pt x="515" y="73"/>
                      </a:lnTo>
                      <a:lnTo>
                        <a:pt x="517" y="71"/>
                      </a:lnTo>
                      <a:lnTo>
                        <a:pt x="518" y="70"/>
                      </a:lnTo>
                      <a:lnTo>
                        <a:pt x="528" y="62"/>
                      </a:lnTo>
                      <a:lnTo>
                        <a:pt x="529" y="61"/>
                      </a:lnTo>
                      <a:lnTo>
                        <a:pt x="531" y="59"/>
                      </a:lnTo>
                      <a:lnTo>
                        <a:pt x="531" y="61"/>
                      </a:lnTo>
                      <a:lnTo>
                        <a:pt x="529" y="62"/>
                      </a:lnTo>
                      <a:lnTo>
                        <a:pt x="526" y="64"/>
                      </a:lnTo>
                      <a:lnTo>
                        <a:pt x="523" y="67"/>
                      </a:lnTo>
                      <a:lnTo>
                        <a:pt x="523" y="68"/>
                      </a:lnTo>
                      <a:lnTo>
                        <a:pt x="527" y="71"/>
                      </a:lnTo>
                      <a:lnTo>
                        <a:pt x="528" y="71"/>
                      </a:lnTo>
                      <a:lnTo>
                        <a:pt x="529" y="72"/>
                      </a:lnTo>
                      <a:lnTo>
                        <a:pt x="532" y="72"/>
                      </a:lnTo>
                      <a:lnTo>
                        <a:pt x="534" y="75"/>
                      </a:lnTo>
                      <a:lnTo>
                        <a:pt x="538" y="77"/>
                      </a:lnTo>
                      <a:lnTo>
                        <a:pt x="540" y="77"/>
                      </a:lnTo>
                      <a:lnTo>
                        <a:pt x="541" y="76"/>
                      </a:lnTo>
                      <a:lnTo>
                        <a:pt x="540" y="73"/>
                      </a:lnTo>
                      <a:lnTo>
                        <a:pt x="537" y="70"/>
                      </a:lnTo>
                      <a:lnTo>
                        <a:pt x="536" y="66"/>
                      </a:lnTo>
                      <a:lnTo>
                        <a:pt x="536" y="64"/>
                      </a:lnTo>
                      <a:lnTo>
                        <a:pt x="538" y="56"/>
                      </a:lnTo>
                      <a:lnTo>
                        <a:pt x="540" y="54"/>
                      </a:lnTo>
                      <a:lnTo>
                        <a:pt x="546" y="58"/>
                      </a:lnTo>
                      <a:lnTo>
                        <a:pt x="550" y="62"/>
                      </a:lnTo>
                      <a:lnTo>
                        <a:pt x="554" y="67"/>
                      </a:lnTo>
                      <a:lnTo>
                        <a:pt x="555" y="67"/>
                      </a:lnTo>
                      <a:lnTo>
                        <a:pt x="556" y="66"/>
                      </a:lnTo>
                      <a:lnTo>
                        <a:pt x="559" y="67"/>
                      </a:lnTo>
                      <a:lnTo>
                        <a:pt x="560" y="70"/>
                      </a:lnTo>
                      <a:lnTo>
                        <a:pt x="562" y="70"/>
                      </a:lnTo>
                      <a:lnTo>
                        <a:pt x="564" y="68"/>
                      </a:lnTo>
                      <a:lnTo>
                        <a:pt x="564" y="63"/>
                      </a:lnTo>
                      <a:lnTo>
                        <a:pt x="564" y="61"/>
                      </a:lnTo>
                      <a:lnTo>
                        <a:pt x="565" y="58"/>
                      </a:lnTo>
                      <a:lnTo>
                        <a:pt x="566" y="56"/>
                      </a:lnTo>
                      <a:lnTo>
                        <a:pt x="569" y="52"/>
                      </a:lnTo>
                      <a:lnTo>
                        <a:pt x="569" y="50"/>
                      </a:lnTo>
                      <a:lnTo>
                        <a:pt x="573" y="48"/>
                      </a:lnTo>
                      <a:lnTo>
                        <a:pt x="574" y="47"/>
                      </a:lnTo>
                      <a:lnTo>
                        <a:pt x="575" y="47"/>
                      </a:lnTo>
                      <a:lnTo>
                        <a:pt x="579" y="45"/>
                      </a:lnTo>
                      <a:lnTo>
                        <a:pt x="583" y="44"/>
                      </a:lnTo>
                      <a:lnTo>
                        <a:pt x="588" y="43"/>
                      </a:lnTo>
                      <a:lnTo>
                        <a:pt x="599" y="40"/>
                      </a:lnTo>
                      <a:lnTo>
                        <a:pt x="611" y="38"/>
                      </a:lnTo>
                      <a:lnTo>
                        <a:pt x="613" y="38"/>
                      </a:lnTo>
                      <a:lnTo>
                        <a:pt x="616" y="38"/>
                      </a:lnTo>
                      <a:lnTo>
                        <a:pt x="618" y="35"/>
                      </a:lnTo>
                      <a:lnTo>
                        <a:pt x="622" y="35"/>
                      </a:lnTo>
                      <a:lnTo>
                        <a:pt x="629" y="34"/>
                      </a:lnTo>
                      <a:lnTo>
                        <a:pt x="636" y="34"/>
                      </a:lnTo>
                      <a:lnTo>
                        <a:pt x="640" y="34"/>
                      </a:lnTo>
                      <a:lnTo>
                        <a:pt x="649" y="38"/>
                      </a:lnTo>
                      <a:lnTo>
                        <a:pt x="655" y="40"/>
                      </a:lnTo>
                      <a:lnTo>
                        <a:pt x="656" y="38"/>
                      </a:lnTo>
                      <a:lnTo>
                        <a:pt x="655" y="38"/>
                      </a:lnTo>
                      <a:lnTo>
                        <a:pt x="653" y="36"/>
                      </a:lnTo>
                      <a:lnTo>
                        <a:pt x="650" y="34"/>
                      </a:lnTo>
                      <a:lnTo>
                        <a:pt x="650" y="33"/>
                      </a:lnTo>
                      <a:lnTo>
                        <a:pt x="650" y="31"/>
                      </a:lnTo>
                      <a:lnTo>
                        <a:pt x="650" y="30"/>
                      </a:lnTo>
                      <a:lnTo>
                        <a:pt x="653" y="29"/>
                      </a:lnTo>
                      <a:lnTo>
                        <a:pt x="654" y="29"/>
                      </a:lnTo>
                      <a:lnTo>
                        <a:pt x="655" y="31"/>
                      </a:lnTo>
                      <a:lnTo>
                        <a:pt x="655" y="33"/>
                      </a:lnTo>
                      <a:lnTo>
                        <a:pt x="655" y="34"/>
                      </a:lnTo>
                      <a:lnTo>
                        <a:pt x="656" y="34"/>
                      </a:lnTo>
                      <a:lnTo>
                        <a:pt x="665" y="21"/>
                      </a:lnTo>
                      <a:lnTo>
                        <a:pt x="665" y="20"/>
                      </a:lnTo>
                      <a:lnTo>
                        <a:pt x="667" y="19"/>
                      </a:lnTo>
                      <a:lnTo>
                        <a:pt x="668" y="17"/>
                      </a:lnTo>
                      <a:lnTo>
                        <a:pt x="672" y="16"/>
                      </a:lnTo>
                      <a:lnTo>
                        <a:pt x="673" y="15"/>
                      </a:lnTo>
                      <a:lnTo>
                        <a:pt x="676" y="16"/>
                      </a:lnTo>
                      <a:lnTo>
                        <a:pt x="677" y="16"/>
                      </a:lnTo>
                      <a:lnTo>
                        <a:pt x="679" y="15"/>
                      </a:lnTo>
                      <a:lnTo>
                        <a:pt x="682" y="14"/>
                      </a:lnTo>
                      <a:lnTo>
                        <a:pt x="684" y="11"/>
                      </a:lnTo>
                      <a:lnTo>
                        <a:pt x="684" y="10"/>
                      </a:lnTo>
                      <a:lnTo>
                        <a:pt x="684" y="9"/>
                      </a:lnTo>
                      <a:lnTo>
                        <a:pt x="689" y="7"/>
                      </a:lnTo>
                      <a:lnTo>
                        <a:pt x="692" y="6"/>
                      </a:lnTo>
                      <a:lnTo>
                        <a:pt x="700" y="7"/>
                      </a:lnTo>
                      <a:lnTo>
                        <a:pt x="701" y="6"/>
                      </a:lnTo>
                      <a:lnTo>
                        <a:pt x="700" y="5"/>
                      </a:lnTo>
                      <a:lnTo>
                        <a:pt x="698" y="3"/>
                      </a:lnTo>
                      <a:lnTo>
                        <a:pt x="700" y="2"/>
                      </a:lnTo>
                      <a:lnTo>
                        <a:pt x="701" y="2"/>
                      </a:lnTo>
                      <a:lnTo>
                        <a:pt x="712" y="1"/>
                      </a:lnTo>
                      <a:lnTo>
                        <a:pt x="717" y="0"/>
                      </a:lnTo>
                      <a:lnTo>
                        <a:pt x="721" y="1"/>
                      </a:lnTo>
                      <a:lnTo>
                        <a:pt x="729" y="5"/>
                      </a:lnTo>
                      <a:lnTo>
                        <a:pt x="733" y="7"/>
                      </a:lnTo>
                      <a:lnTo>
                        <a:pt x="736" y="9"/>
                      </a:lnTo>
                      <a:lnTo>
                        <a:pt x="736" y="10"/>
                      </a:lnTo>
                      <a:lnTo>
                        <a:pt x="739" y="14"/>
                      </a:lnTo>
                      <a:lnTo>
                        <a:pt x="740" y="17"/>
                      </a:lnTo>
                      <a:lnTo>
                        <a:pt x="740" y="19"/>
                      </a:lnTo>
                      <a:lnTo>
                        <a:pt x="743" y="22"/>
                      </a:lnTo>
                      <a:lnTo>
                        <a:pt x="745" y="24"/>
                      </a:lnTo>
                      <a:lnTo>
                        <a:pt x="745" y="25"/>
                      </a:lnTo>
                      <a:lnTo>
                        <a:pt x="745" y="26"/>
                      </a:lnTo>
                      <a:lnTo>
                        <a:pt x="744" y="29"/>
                      </a:lnTo>
                      <a:lnTo>
                        <a:pt x="744" y="34"/>
                      </a:lnTo>
                      <a:lnTo>
                        <a:pt x="744" y="36"/>
                      </a:lnTo>
                      <a:lnTo>
                        <a:pt x="745" y="36"/>
                      </a:lnTo>
                      <a:lnTo>
                        <a:pt x="747" y="39"/>
                      </a:lnTo>
                      <a:lnTo>
                        <a:pt x="747" y="42"/>
                      </a:lnTo>
                      <a:lnTo>
                        <a:pt x="747" y="43"/>
                      </a:lnTo>
                      <a:lnTo>
                        <a:pt x="747" y="45"/>
                      </a:lnTo>
                      <a:lnTo>
                        <a:pt x="748" y="47"/>
                      </a:lnTo>
                      <a:lnTo>
                        <a:pt x="748" y="48"/>
                      </a:lnTo>
                      <a:lnTo>
                        <a:pt x="748" y="53"/>
                      </a:lnTo>
                      <a:lnTo>
                        <a:pt x="748" y="56"/>
                      </a:lnTo>
                      <a:lnTo>
                        <a:pt x="757" y="62"/>
                      </a:lnTo>
                      <a:lnTo>
                        <a:pt x="761" y="63"/>
                      </a:lnTo>
                      <a:lnTo>
                        <a:pt x="764" y="63"/>
                      </a:lnTo>
                      <a:lnTo>
                        <a:pt x="771" y="63"/>
                      </a:lnTo>
                      <a:lnTo>
                        <a:pt x="772" y="63"/>
                      </a:lnTo>
                      <a:lnTo>
                        <a:pt x="776" y="63"/>
                      </a:lnTo>
                      <a:lnTo>
                        <a:pt x="777" y="63"/>
                      </a:lnTo>
                      <a:lnTo>
                        <a:pt x="777" y="62"/>
                      </a:lnTo>
                      <a:lnTo>
                        <a:pt x="778" y="61"/>
                      </a:lnTo>
                      <a:lnTo>
                        <a:pt x="780" y="59"/>
                      </a:lnTo>
                      <a:lnTo>
                        <a:pt x="781" y="59"/>
                      </a:lnTo>
                      <a:lnTo>
                        <a:pt x="784" y="61"/>
                      </a:lnTo>
                      <a:lnTo>
                        <a:pt x="785" y="61"/>
                      </a:lnTo>
                      <a:lnTo>
                        <a:pt x="785" y="62"/>
                      </a:lnTo>
                      <a:lnTo>
                        <a:pt x="786" y="62"/>
                      </a:lnTo>
                      <a:lnTo>
                        <a:pt x="787" y="63"/>
                      </a:lnTo>
                      <a:lnTo>
                        <a:pt x="790" y="63"/>
                      </a:lnTo>
                      <a:lnTo>
                        <a:pt x="796" y="62"/>
                      </a:lnTo>
                      <a:lnTo>
                        <a:pt x="797" y="62"/>
                      </a:lnTo>
                      <a:lnTo>
                        <a:pt x="810" y="58"/>
                      </a:lnTo>
                      <a:lnTo>
                        <a:pt x="811" y="57"/>
                      </a:lnTo>
                      <a:lnTo>
                        <a:pt x="813" y="57"/>
                      </a:lnTo>
                      <a:lnTo>
                        <a:pt x="817" y="56"/>
                      </a:lnTo>
                      <a:lnTo>
                        <a:pt x="819" y="54"/>
                      </a:lnTo>
                      <a:lnTo>
                        <a:pt x="823" y="56"/>
                      </a:lnTo>
                      <a:lnTo>
                        <a:pt x="825" y="54"/>
                      </a:lnTo>
                      <a:lnTo>
                        <a:pt x="828" y="50"/>
                      </a:lnTo>
                      <a:lnTo>
                        <a:pt x="828" y="49"/>
                      </a:lnTo>
                      <a:lnTo>
                        <a:pt x="831" y="50"/>
                      </a:lnTo>
                      <a:lnTo>
                        <a:pt x="832" y="54"/>
                      </a:lnTo>
                      <a:lnTo>
                        <a:pt x="832" y="57"/>
                      </a:lnTo>
                      <a:lnTo>
                        <a:pt x="833" y="58"/>
                      </a:lnTo>
                      <a:lnTo>
                        <a:pt x="836" y="59"/>
                      </a:lnTo>
                      <a:lnTo>
                        <a:pt x="834" y="63"/>
                      </a:lnTo>
                      <a:lnTo>
                        <a:pt x="833" y="64"/>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7" name="Freeform 338"/>
                <p:cNvSpPr>
                  <a:spLocks/>
                </p:cNvSpPr>
                <p:nvPr/>
              </p:nvSpPr>
              <p:spPr bwMode="auto">
                <a:xfrm>
                  <a:off x="5751513" y="1893888"/>
                  <a:ext cx="1377950" cy="1003300"/>
                </a:xfrm>
                <a:custGeom>
                  <a:avLst/>
                  <a:gdLst>
                    <a:gd name="T0" fmla="*/ 112 w 868"/>
                    <a:gd name="T1" fmla="*/ 630 h 632"/>
                    <a:gd name="T2" fmla="*/ 159 w 868"/>
                    <a:gd name="T3" fmla="*/ 608 h 632"/>
                    <a:gd name="T4" fmla="*/ 176 w 868"/>
                    <a:gd name="T5" fmla="*/ 547 h 632"/>
                    <a:gd name="T6" fmla="*/ 190 w 868"/>
                    <a:gd name="T7" fmla="*/ 544 h 632"/>
                    <a:gd name="T8" fmla="*/ 215 w 868"/>
                    <a:gd name="T9" fmla="*/ 545 h 632"/>
                    <a:gd name="T10" fmla="*/ 220 w 868"/>
                    <a:gd name="T11" fmla="*/ 507 h 632"/>
                    <a:gd name="T12" fmla="*/ 193 w 868"/>
                    <a:gd name="T13" fmla="*/ 506 h 632"/>
                    <a:gd name="T14" fmla="*/ 157 w 868"/>
                    <a:gd name="T15" fmla="*/ 496 h 632"/>
                    <a:gd name="T16" fmla="*/ 113 w 868"/>
                    <a:gd name="T17" fmla="*/ 502 h 632"/>
                    <a:gd name="T18" fmla="*/ 119 w 868"/>
                    <a:gd name="T19" fmla="*/ 474 h 632"/>
                    <a:gd name="T20" fmla="*/ 104 w 868"/>
                    <a:gd name="T21" fmla="*/ 463 h 632"/>
                    <a:gd name="T22" fmla="*/ 72 w 868"/>
                    <a:gd name="T23" fmla="*/ 428 h 632"/>
                    <a:gd name="T24" fmla="*/ 14 w 868"/>
                    <a:gd name="T25" fmla="*/ 375 h 632"/>
                    <a:gd name="T26" fmla="*/ 15 w 868"/>
                    <a:gd name="T27" fmla="*/ 329 h 632"/>
                    <a:gd name="T28" fmla="*/ 20 w 868"/>
                    <a:gd name="T29" fmla="*/ 303 h 632"/>
                    <a:gd name="T30" fmla="*/ 29 w 868"/>
                    <a:gd name="T31" fmla="*/ 297 h 632"/>
                    <a:gd name="T32" fmla="*/ 54 w 868"/>
                    <a:gd name="T33" fmla="*/ 292 h 632"/>
                    <a:gd name="T34" fmla="*/ 37 w 868"/>
                    <a:gd name="T35" fmla="*/ 262 h 632"/>
                    <a:gd name="T36" fmla="*/ 16 w 868"/>
                    <a:gd name="T37" fmla="*/ 212 h 632"/>
                    <a:gd name="T38" fmla="*/ 54 w 868"/>
                    <a:gd name="T39" fmla="*/ 207 h 632"/>
                    <a:gd name="T40" fmla="*/ 131 w 868"/>
                    <a:gd name="T41" fmla="*/ 225 h 632"/>
                    <a:gd name="T42" fmla="*/ 136 w 868"/>
                    <a:gd name="T43" fmla="*/ 240 h 632"/>
                    <a:gd name="T44" fmla="*/ 148 w 868"/>
                    <a:gd name="T45" fmla="*/ 250 h 632"/>
                    <a:gd name="T46" fmla="*/ 147 w 868"/>
                    <a:gd name="T47" fmla="*/ 234 h 632"/>
                    <a:gd name="T48" fmla="*/ 180 w 868"/>
                    <a:gd name="T49" fmla="*/ 233 h 632"/>
                    <a:gd name="T50" fmla="*/ 249 w 868"/>
                    <a:gd name="T51" fmla="*/ 281 h 632"/>
                    <a:gd name="T52" fmla="*/ 220 w 868"/>
                    <a:gd name="T53" fmla="*/ 300 h 632"/>
                    <a:gd name="T54" fmla="*/ 212 w 868"/>
                    <a:gd name="T55" fmla="*/ 318 h 632"/>
                    <a:gd name="T56" fmla="*/ 241 w 868"/>
                    <a:gd name="T57" fmla="*/ 344 h 632"/>
                    <a:gd name="T58" fmla="*/ 260 w 868"/>
                    <a:gd name="T59" fmla="*/ 370 h 632"/>
                    <a:gd name="T60" fmla="*/ 293 w 868"/>
                    <a:gd name="T61" fmla="*/ 385 h 632"/>
                    <a:gd name="T62" fmla="*/ 317 w 868"/>
                    <a:gd name="T63" fmla="*/ 390 h 632"/>
                    <a:gd name="T64" fmla="*/ 331 w 868"/>
                    <a:gd name="T65" fmla="*/ 384 h 632"/>
                    <a:gd name="T66" fmla="*/ 316 w 868"/>
                    <a:gd name="T67" fmla="*/ 332 h 632"/>
                    <a:gd name="T68" fmla="*/ 312 w 868"/>
                    <a:gd name="T69" fmla="*/ 301 h 632"/>
                    <a:gd name="T70" fmla="*/ 331 w 868"/>
                    <a:gd name="T71" fmla="*/ 291 h 632"/>
                    <a:gd name="T72" fmla="*/ 324 w 868"/>
                    <a:gd name="T73" fmla="*/ 320 h 632"/>
                    <a:gd name="T74" fmla="*/ 323 w 868"/>
                    <a:gd name="T75" fmla="*/ 360 h 632"/>
                    <a:gd name="T76" fmla="*/ 333 w 868"/>
                    <a:gd name="T77" fmla="*/ 346 h 632"/>
                    <a:gd name="T78" fmla="*/ 358 w 868"/>
                    <a:gd name="T79" fmla="*/ 311 h 632"/>
                    <a:gd name="T80" fmla="*/ 361 w 868"/>
                    <a:gd name="T81" fmla="*/ 299 h 632"/>
                    <a:gd name="T82" fmla="*/ 335 w 868"/>
                    <a:gd name="T83" fmla="*/ 280 h 632"/>
                    <a:gd name="T84" fmla="*/ 329 w 868"/>
                    <a:gd name="T85" fmla="*/ 270 h 632"/>
                    <a:gd name="T86" fmla="*/ 298 w 868"/>
                    <a:gd name="T87" fmla="*/ 235 h 632"/>
                    <a:gd name="T88" fmla="*/ 320 w 868"/>
                    <a:gd name="T89" fmla="*/ 178 h 632"/>
                    <a:gd name="T90" fmla="*/ 310 w 868"/>
                    <a:gd name="T91" fmla="*/ 95 h 632"/>
                    <a:gd name="T92" fmla="*/ 295 w 868"/>
                    <a:gd name="T93" fmla="*/ 38 h 632"/>
                    <a:gd name="T94" fmla="*/ 314 w 868"/>
                    <a:gd name="T95" fmla="*/ 32 h 632"/>
                    <a:gd name="T96" fmla="*/ 345 w 868"/>
                    <a:gd name="T97" fmla="*/ 6 h 632"/>
                    <a:gd name="T98" fmla="*/ 405 w 868"/>
                    <a:gd name="T99" fmla="*/ 47 h 632"/>
                    <a:gd name="T100" fmla="*/ 460 w 868"/>
                    <a:gd name="T101" fmla="*/ 64 h 632"/>
                    <a:gd name="T102" fmla="*/ 511 w 868"/>
                    <a:gd name="T103" fmla="*/ 46 h 632"/>
                    <a:gd name="T104" fmla="*/ 532 w 868"/>
                    <a:gd name="T105" fmla="*/ 26 h 632"/>
                    <a:gd name="T106" fmla="*/ 572 w 868"/>
                    <a:gd name="T107" fmla="*/ 20 h 632"/>
                    <a:gd name="T108" fmla="*/ 608 w 868"/>
                    <a:gd name="T109" fmla="*/ 18 h 632"/>
                    <a:gd name="T110" fmla="*/ 636 w 868"/>
                    <a:gd name="T111" fmla="*/ 37 h 632"/>
                    <a:gd name="T112" fmla="*/ 721 w 868"/>
                    <a:gd name="T113" fmla="*/ 36 h 632"/>
                    <a:gd name="T114" fmla="*/ 730 w 868"/>
                    <a:gd name="T115" fmla="*/ 46 h 632"/>
                    <a:gd name="T116" fmla="*/ 767 w 868"/>
                    <a:gd name="T117" fmla="*/ 69 h 632"/>
                    <a:gd name="T118" fmla="*/ 836 w 868"/>
                    <a:gd name="T119" fmla="*/ 75 h 632"/>
                    <a:gd name="T120" fmla="*/ 868 w 868"/>
                    <a:gd name="T121" fmla="*/ 85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8" h="632">
                      <a:moveTo>
                        <a:pt x="76" y="602"/>
                      </a:moveTo>
                      <a:lnTo>
                        <a:pt x="75" y="604"/>
                      </a:lnTo>
                      <a:lnTo>
                        <a:pt x="75" y="605"/>
                      </a:lnTo>
                      <a:lnTo>
                        <a:pt x="79" y="609"/>
                      </a:lnTo>
                      <a:lnTo>
                        <a:pt x="82" y="611"/>
                      </a:lnTo>
                      <a:lnTo>
                        <a:pt x="86" y="614"/>
                      </a:lnTo>
                      <a:lnTo>
                        <a:pt x="89" y="615"/>
                      </a:lnTo>
                      <a:lnTo>
                        <a:pt x="90" y="616"/>
                      </a:lnTo>
                      <a:lnTo>
                        <a:pt x="93" y="620"/>
                      </a:lnTo>
                      <a:lnTo>
                        <a:pt x="94" y="621"/>
                      </a:lnTo>
                      <a:lnTo>
                        <a:pt x="99" y="625"/>
                      </a:lnTo>
                      <a:lnTo>
                        <a:pt x="105" y="628"/>
                      </a:lnTo>
                      <a:lnTo>
                        <a:pt x="112" y="630"/>
                      </a:lnTo>
                      <a:lnTo>
                        <a:pt x="115" y="632"/>
                      </a:lnTo>
                      <a:lnTo>
                        <a:pt x="118" y="630"/>
                      </a:lnTo>
                      <a:lnTo>
                        <a:pt x="119" y="629"/>
                      </a:lnTo>
                      <a:lnTo>
                        <a:pt x="124" y="629"/>
                      </a:lnTo>
                      <a:lnTo>
                        <a:pt x="134" y="627"/>
                      </a:lnTo>
                      <a:lnTo>
                        <a:pt x="136" y="627"/>
                      </a:lnTo>
                      <a:lnTo>
                        <a:pt x="146" y="623"/>
                      </a:lnTo>
                      <a:lnTo>
                        <a:pt x="148" y="623"/>
                      </a:lnTo>
                      <a:lnTo>
                        <a:pt x="151" y="621"/>
                      </a:lnTo>
                      <a:lnTo>
                        <a:pt x="152" y="619"/>
                      </a:lnTo>
                      <a:lnTo>
                        <a:pt x="155" y="615"/>
                      </a:lnTo>
                      <a:lnTo>
                        <a:pt x="157" y="611"/>
                      </a:lnTo>
                      <a:lnTo>
                        <a:pt x="159" y="608"/>
                      </a:lnTo>
                      <a:lnTo>
                        <a:pt x="161" y="602"/>
                      </a:lnTo>
                      <a:lnTo>
                        <a:pt x="161" y="599"/>
                      </a:lnTo>
                      <a:lnTo>
                        <a:pt x="161" y="597"/>
                      </a:lnTo>
                      <a:lnTo>
                        <a:pt x="165" y="591"/>
                      </a:lnTo>
                      <a:lnTo>
                        <a:pt x="168" y="587"/>
                      </a:lnTo>
                      <a:lnTo>
                        <a:pt x="170" y="582"/>
                      </a:lnTo>
                      <a:lnTo>
                        <a:pt x="175" y="578"/>
                      </a:lnTo>
                      <a:lnTo>
                        <a:pt x="175" y="577"/>
                      </a:lnTo>
                      <a:lnTo>
                        <a:pt x="176" y="577"/>
                      </a:lnTo>
                      <a:lnTo>
                        <a:pt x="178" y="573"/>
                      </a:lnTo>
                      <a:lnTo>
                        <a:pt x="178" y="553"/>
                      </a:lnTo>
                      <a:lnTo>
                        <a:pt x="178" y="549"/>
                      </a:lnTo>
                      <a:lnTo>
                        <a:pt x="176" y="547"/>
                      </a:lnTo>
                      <a:lnTo>
                        <a:pt x="174" y="541"/>
                      </a:lnTo>
                      <a:lnTo>
                        <a:pt x="171" y="540"/>
                      </a:lnTo>
                      <a:lnTo>
                        <a:pt x="170" y="540"/>
                      </a:lnTo>
                      <a:lnTo>
                        <a:pt x="170" y="539"/>
                      </a:lnTo>
                      <a:lnTo>
                        <a:pt x="176" y="534"/>
                      </a:lnTo>
                      <a:lnTo>
                        <a:pt x="179" y="533"/>
                      </a:lnTo>
                      <a:lnTo>
                        <a:pt x="184" y="533"/>
                      </a:lnTo>
                      <a:lnTo>
                        <a:pt x="184" y="534"/>
                      </a:lnTo>
                      <a:lnTo>
                        <a:pt x="184" y="535"/>
                      </a:lnTo>
                      <a:lnTo>
                        <a:pt x="185" y="536"/>
                      </a:lnTo>
                      <a:lnTo>
                        <a:pt x="187" y="541"/>
                      </a:lnTo>
                      <a:lnTo>
                        <a:pt x="188" y="543"/>
                      </a:lnTo>
                      <a:lnTo>
                        <a:pt x="190" y="544"/>
                      </a:lnTo>
                      <a:lnTo>
                        <a:pt x="193" y="547"/>
                      </a:lnTo>
                      <a:lnTo>
                        <a:pt x="195" y="548"/>
                      </a:lnTo>
                      <a:lnTo>
                        <a:pt x="197" y="548"/>
                      </a:lnTo>
                      <a:lnTo>
                        <a:pt x="197" y="547"/>
                      </a:lnTo>
                      <a:lnTo>
                        <a:pt x="197" y="545"/>
                      </a:lnTo>
                      <a:lnTo>
                        <a:pt x="197" y="544"/>
                      </a:lnTo>
                      <a:lnTo>
                        <a:pt x="198" y="544"/>
                      </a:lnTo>
                      <a:lnTo>
                        <a:pt x="199" y="545"/>
                      </a:lnTo>
                      <a:lnTo>
                        <a:pt x="201" y="547"/>
                      </a:lnTo>
                      <a:lnTo>
                        <a:pt x="203" y="547"/>
                      </a:lnTo>
                      <a:lnTo>
                        <a:pt x="212" y="547"/>
                      </a:lnTo>
                      <a:lnTo>
                        <a:pt x="213" y="545"/>
                      </a:lnTo>
                      <a:lnTo>
                        <a:pt x="215" y="545"/>
                      </a:lnTo>
                      <a:lnTo>
                        <a:pt x="218" y="540"/>
                      </a:lnTo>
                      <a:lnTo>
                        <a:pt x="221" y="538"/>
                      </a:lnTo>
                      <a:lnTo>
                        <a:pt x="223" y="529"/>
                      </a:lnTo>
                      <a:lnTo>
                        <a:pt x="223" y="524"/>
                      </a:lnTo>
                      <a:lnTo>
                        <a:pt x="222" y="520"/>
                      </a:lnTo>
                      <a:lnTo>
                        <a:pt x="221" y="513"/>
                      </a:lnTo>
                      <a:lnTo>
                        <a:pt x="221" y="512"/>
                      </a:lnTo>
                      <a:lnTo>
                        <a:pt x="221" y="510"/>
                      </a:lnTo>
                      <a:lnTo>
                        <a:pt x="222" y="508"/>
                      </a:lnTo>
                      <a:lnTo>
                        <a:pt x="222" y="507"/>
                      </a:lnTo>
                      <a:lnTo>
                        <a:pt x="222" y="506"/>
                      </a:lnTo>
                      <a:lnTo>
                        <a:pt x="221" y="506"/>
                      </a:lnTo>
                      <a:lnTo>
                        <a:pt x="220" y="507"/>
                      </a:lnTo>
                      <a:lnTo>
                        <a:pt x="218" y="507"/>
                      </a:lnTo>
                      <a:lnTo>
                        <a:pt x="217" y="508"/>
                      </a:lnTo>
                      <a:lnTo>
                        <a:pt x="213" y="508"/>
                      </a:lnTo>
                      <a:lnTo>
                        <a:pt x="212" y="508"/>
                      </a:lnTo>
                      <a:lnTo>
                        <a:pt x="208" y="508"/>
                      </a:lnTo>
                      <a:lnTo>
                        <a:pt x="206" y="510"/>
                      </a:lnTo>
                      <a:lnTo>
                        <a:pt x="204" y="511"/>
                      </a:lnTo>
                      <a:lnTo>
                        <a:pt x="203" y="512"/>
                      </a:lnTo>
                      <a:lnTo>
                        <a:pt x="202" y="512"/>
                      </a:lnTo>
                      <a:lnTo>
                        <a:pt x="201" y="512"/>
                      </a:lnTo>
                      <a:lnTo>
                        <a:pt x="199" y="512"/>
                      </a:lnTo>
                      <a:lnTo>
                        <a:pt x="195" y="510"/>
                      </a:lnTo>
                      <a:lnTo>
                        <a:pt x="193" y="506"/>
                      </a:lnTo>
                      <a:lnTo>
                        <a:pt x="193" y="503"/>
                      </a:lnTo>
                      <a:lnTo>
                        <a:pt x="192" y="503"/>
                      </a:lnTo>
                      <a:lnTo>
                        <a:pt x="192" y="501"/>
                      </a:lnTo>
                      <a:lnTo>
                        <a:pt x="178" y="501"/>
                      </a:lnTo>
                      <a:lnTo>
                        <a:pt x="176" y="501"/>
                      </a:lnTo>
                      <a:lnTo>
                        <a:pt x="175" y="500"/>
                      </a:lnTo>
                      <a:lnTo>
                        <a:pt x="168" y="494"/>
                      </a:lnTo>
                      <a:lnTo>
                        <a:pt x="166" y="493"/>
                      </a:lnTo>
                      <a:lnTo>
                        <a:pt x="164" y="493"/>
                      </a:lnTo>
                      <a:lnTo>
                        <a:pt x="162" y="493"/>
                      </a:lnTo>
                      <a:lnTo>
                        <a:pt x="161" y="493"/>
                      </a:lnTo>
                      <a:lnTo>
                        <a:pt x="160" y="494"/>
                      </a:lnTo>
                      <a:lnTo>
                        <a:pt x="157" y="496"/>
                      </a:lnTo>
                      <a:lnTo>
                        <a:pt x="155" y="496"/>
                      </a:lnTo>
                      <a:lnTo>
                        <a:pt x="154" y="496"/>
                      </a:lnTo>
                      <a:lnTo>
                        <a:pt x="151" y="494"/>
                      </a:lnTo>
                      <a:lnTo>
                        <a:pt x="138" y="493"/>
                      </a:lnTo>
                      <a:lnTo>
                        <a:pt x="137" y="493"/>
                      </a:lnTo>
                      <a:lnTo>
                        <a:pt x="131" y="496"/>
                      </a:lnTo>
                      <a:lnTo>
                        <a:pt x="131" y="497"/>
                      </a:lnTo>
                      <a:lnTo>
                        <a:pt x="129" y="498"/>
                      </a:lnTo>
                      <a:lnTo>
                        <a:pt x="123" y="502"/>
                      </a:lnTo>
                      <a:lnTo>
                        <a:pt x="122" y="502"/>
                      </a:lnTo>
                      <a:lnTo>
                        <a:pt x="118" y="502"/>
                      </a:lnTo>
                      <a:lnTo>
                        <a:pt x="114" y="502"/>
                      </a:lnTo>
                      <a:lnTo>
                        <a:pt x="113" y="502"/>
                      </a:lnTo>
                      <a:lnTo>
                        <a:pt x="113" y="501"/>
                      </a:lnTo>
                      <a:lnTo>
                        <a:pt x="114" y="500"/>
                      </a:lnTo>
                      <a:lnTo>
                        <a:pt x="115" y="498"/>
                      </a:lnTo>
                      <a:lnTo>
                        <a:pt x="115" y="497"/>
                      </a:lnTo>
                      <a:lnTo>
                        <a:pt x="118" y="496"/>
                      </a:lnTo>
                      <a:lnTo>
                        <a:pt x="118" y="494"/>
                      </a:lnTo>
                      <a:lnTo>
                        <a:pt x="119" y="491"/>
                      </a:lnTo>
                      <a:lnTo>
                        <a:pt x="122" y="487"/>
                      </a:lnTo>
                      <a:lnTo>
                        <a:pt x="123" y="484"/>
                      </a:lnTo>
                      <a:lnTo>
                        <a:pt x="123" y="478"/>
                      </a:lnTo>
                      <a:lnTo>
                        <a:pt x="123" y="477"/>
                      </a:lnTo>
                      <a:lnTo>
                        <a:pt x="121" y="475"/>
                      </a:lnTo>
                      <a:lnTo>
                        <a:pt x="119" y="474"/>
                      </a:lnTo>
                      <a:lnTo>
                        <a:pt x="119" y="477"/>
                      </a:lnTo>
                      <a:lnTo>
                        <a:pt x="118" y="478"/>
                      </a:lnTo>
                      <a:lnTo>
                        <a:pt x="115" y="480"/>
                      </a:lnTo>
                      <a:lnTo>
                        <a:pt x="109" y="482"/>
                      </a:lnTo>
                      <a:lnTo>
                        <a:pt x="107" y="483"/>
                      </a:lnTo>
                      <a:lnTo>
                        <a:pt x="105" y="483"/>
                      </a:lnTo>
                      <a:lnTo>
                        <a:pt x="104" y="483"/>
                      </a:lnTo>
                      <a:lnTo>
                        <a:pt x="103" y="482"/>
                      </a:lnTo>
                      <a:lnTo>
                        <a:pt x="104" y="478"/>
                      </a:lnTo>
                      <a:lnTo>
                        <a:pt x="105" y="474"/>
                      </a:lnTo>
                      <a:lnTo>
                        <a:pt x="105" y="473"/>
                      </a:lnTo>
                      <a:lnTo>
                        <a:pt x="105" y="466"/>
                      </a:lnTo>
                      <a:lnTo>
                        <a:pt x="104" y="463"/>
                      </a:lnTo>
                      <a:lnTo>
                        <a:pt x="103" y="460"/>
                      </a:lnTo>
                      <a:lnTo>
                        <a:pt x="100" y="452"/>
                      </a:lnTo>
                      <a:lnTo>
                        <a:pt x="98" y="451"/>
                      </a:lnTo>
                      <a:lnTo>
                        <a:pt x="91" y="444"/>
                      </a:lnTo>
                      <a:lnTo>
                        <a:pt x="90" y="442"/>
                      </a:lnTo>
                      <a:lnTo>
                        <a:pt x="89" y="442"/>
                      </a:lnTo>
                      <a:lnTo>
                        <a:pt x="85" y="441"/>
                      </a:lnTo>
                      <a:lnTo>
                        <a:pt x="84" y="440"/>
                      </a:lnTo>
                      <a:lnTo>
                        <a:pt x="82" y="437"/>
                      </a:lnTo>
                      <a:lnTo>
                        <a:pt x="81" y="436"/>
                      </a:lnTo>
                      <a:lnTo>
                        <a:pt x="79" y="433"/>
                      </a:lnTo>
                      <a:lnTo>
                        <a:pt x="75" y="430"/>
                      </a:lnTo>
                      <a:lnTo>
                        <a:pt x="72" y="428"/>
                      </a:lnTo>
                      <a:lnTo>
                        <a:pt x="67" y="426"/>
                      </a:lnTo>
                      <a:lnTo>
                        <a:pt x="63" y="425"/>
                      </a:lnTo>
                      <a:lnTo>
                        <a:pt x="60" y="423"/>
                      </a:lnTo>
                      <a:lnTo>
                        <a:pt x="44" y="419"/>
                      </a:lnTo>
                      <a:lnTo>
                        <a:pt x="43" y="419"/>
                      </a:lnTo>
                      <a:lnTo>
                        <a:pt x="42" y="418"/>
                      </a:lnTo>
                      <a:lnTo>
                        <a:pt x="35" y="414"/>
                      </a:lnTo>
                      <a:lnTo>
                        <a:pt x="35" y="413"/>
                      </a:lnTo>
                      <a:lnTo>
                        <a:pt x="30" y="403"/>
                      </a:lnTo>
                      <a:lnTo>
                        <a:pt x="25" y="394"/>
                      </a:lnTo>
                      <a:lnTo>
                        <a:pt x="21" y="388"/>
                      </a:lnTo>
                      <a:lnTo>
                        <a:pt x="15" y="378"/>
                      </a:lnTo>
                      <a:lnTo>
                        <a:pt x="14" y="375"/>
                      </a:lnTo>
                      <a:lnTo>
                        <a:pt x="10" y="371"/>
                      </a:lnTo>
                      <a:lnTo>
                        <a:pt x="2" y="358"/>
                      </a:lnTo>
                      <a:lnTo>
                        <a:pt x="1" y="356"/>
                      </a:lnTo>
                      <a:lnTo>
                        <a:pt x="0" y="346"/>
                      </a:lnTo>
                      <a:lnTo>
                        <a:pt x="0" y="344"/>
                      </a:lnTo>
                      <a:lnTo>
                        <a:pt x="2" y="339"/>
                      </a:lnTo>
                      <a:lnTo>
                        <a:pt x="4" y="337"/>
                      </a:lnTo>
                      <a:lnTo>
                        <a:pt x="4" y="336"/>
                      </a:lnTo>
                      <a:lnTo>
                        <a:pt x="9" y="331"/>
                      </a:lnTo>
                      <a:lnTo>
                        <a:pt x="10" y="329"/>
                      </a:lnTo>
                      <a:lnTo>
                        <a:pt x="13" y="331"/>
                      </a:lnTo>
                      <a:lnTo>
                        <a:pt x="14" y="331"/>
                      </a:lnTo>
                      <a:lnTo>
                        <a:pt x="15" y="329"/>
                      </a:lnTo>
                      <a:lnTo>
                        <a:pt x="16" y="328"/>
                      </a:lnTo>
                      <a:lnTo>
                        <a:pt x="18" y="327"/>
                      </a:lnTo>
                      <a:lnTo>
                        <a:pt x="18" y="325"/>
                      </a:lnTo>
                      <a:lnTo>
                        <a:pt x="18" y="324"/>
                      </a:lnTo>
                      <a:lnTo>
                        <a:pt x="19" y="317"/>
                      </a:lnTo>
                      <a:lnTo>
                        <a:pt x="19" y="313"/>
                      </a:lnTo>
                      <a:lnTo>
                        <a:pt x="18" y="311"/>
                      </a:lnTo>
                      <a:lnTo>
                        <a:pt x="18" y="310"/>
                      </a:lnTo>
                      <a:lnTo>
                        <a:pt x="18" y="306"/>
                      </a:lnTo>
                      <a:lnTo>
                        <a:pt x="18" y="305"/>
                      </a:lnTo>
                      <a:lnTo>
                        <a:pt x="19" y="305"/>
                      </a:lnTo>
                      <a:lnTo>
                        <a:pt x="20" y="304"/>
                      </a:lnTo>
                      <a:lnTo>
                        <a:pt x="20" y="303"/>
                      </a:lnTo>
                      <a:lnTo>
                        <a:pt x="21" y="303"/>
                      </a:lnTo>
                      <a:lnTo>
                        <a:pt x="21" y="299"/>
                      </a:lnTo>
                      <a:lnTo>
                        <a:pt x="20" y="294"/>
                      </a:lnTo>
                      <a:lnTo>
                        <a:pt x="19" y="291"/>
                      </a:lnTo>
                      <a:lnTo>
                        <a:pt x="20" y="290"/>
                      </a:lnTo>
                      <a:lnTo>
                        <a:pt x="20" y="287"/>
                      </a:lnTo>
                      <a:lnTo>
                        <a:pt x="21" y="286"/>
                      </a:lnTo>
                      <a:lnTo>
                        <a:pt x="23" y="287"/>
                      </a:lnTo>
                      <a:lnTo>
                        <a:pt x="23" y="290"/>
                      </a:lnTo>
                      <a:lnTo>
                        <a:pt x="23" y="291"/>
                      </a:lnTo>
                      <a:lnTo>
                        <a:pt x="25" y="294"/>
                      </a:lnTo>
                      <a:lnTo>
                        <a:pt x="28" y="297"/>
                      </a:lnTo>
                      <a:lnTo>
                        <a:pt x="29" y="297"/>
                      </a:lnTo>
                      <a:lnTo>
                        <a:pt x="30" y="297"/>
                      </a:lnTo>
                      <a:lnTo>
                        <a:pt x="33" y="297"/>
                      </a:lnTo>
                      <a:lnTo>
                        <a:pt x="37" y="299"/>
                      </a:lnTo>
                      <a:lnTo>
                        <a:pt x="39" y="299"/>
                      </a:lnTo>
                      <a:lnTo>
                        <a:pt x="40" y="299"/>
                      </a:lnTo>
                      <a:lnTo>
                        <a:pt x="42" y="299"/>
                      </a:lnTo>
                      <a:lnTo>
                        <a:pt x="42" y="297"/>
                      </a:lnTo>
                      <a:lnTo>
                        <a:pt x="44" y="295"/>
                      </a:lnTo>
                      <a:lnTo>
                        <a:pt x="47" y="295"/>
                      </a:lnTo>
                      <a:lnTo>
                        <a:pt x="51" y="295"/>
                      </a:lnTo>
                      <a:lnTo>
                        <a:pt x="53" y="295"/>
                      </a:lnTo>
                      <a:lnTo>
                        <a:pt x="53" y="294"/>
                      </a:lnTo>
                      <a:lnTo>
                        <a:pt x="54" y="292"/>
                      </a:lnTo>
                      <a:lnTo>
                        <a:pt x="53" y="289"/>
                      </a:lnTo>
                      <a:lnTo>
                        <a:pt x="53" y="285"/>
                      </a:lnTo>
                      <a:lnTo>
                        <a:pt x="52" y="283"/>
                      </a:lnTo>
                      <a:lnTo>
                        <a:pt x="51" y="282"/>
                      </a:lnTo>
                      <a:lnTo>
                        <a:pt x="51" y="281"/>
                      </a:lnTo>
                      <a:lnTo>
                        <a:pt x="49" y="281"/>
                      </a:lnTo>
                      <a:lnTo>
                        <a:pt x="47" y="281"/>
                      </a:lnTo>
                      <a:lnTo>
                        <a:pt x="46" y="280"/>
                      </a:lnTo>
                      <a:lnTo>
                        <a:pt x="46" y="278"/>
                      </a:lnTo>
                      <a:lnTo>
                        <a:pt x="42" y="273"/>
                      </a:lnTo>
                      <a:lnTo>
                        <a:pt x="40" y="271"/>
                      </a:lnTo>
                      <a:lnTo>
                        <a:pt x="40" y="268"/>
                      </a:lnTo>
                      <a:lnTo>
                        <a:pt x="37" y="262"/>
                      </a:lnTo>
                      <a:lnTo>
                        <a:pt x="35" y="258"/>
                      </a:lnTo>
                      <a:lnTo>
                        <a:pt x="33" y="256"/>
                      </a:lnTo>
                      <a:lnTo>
                        <a:pt x="25" y="247"/>
                      </a:lnTo>
                      <a:lnTo>
                        <a:pt x="24" y="243"/>
                      </a:lnTo>
                      <a:lnTo>
                        <a:pt x="23" y="236"/>
                      </a:lnTo>
                      <a:lnTo>
                        <a:pt x="23" y="234"/>
                      </a:lnTo>
                      <a:lnTo>
                        <a:pt x="23" y="233"/>
                      </a:lnTo>
                      <a:lnTo>
                        <a:pt x="21" y="228"/>
                      </a:lnTo>
                      <a:lnTo>
                        <a:pt x="20" y="220"/>
                      </a:lnTo>
                      <a:lnTo>
                        <a:pt x="20" y="219"/>
                      </a:lnTo>
                      <a:lnTo>
                        <a:pt x="19" y="216"/>
                      </a:lnTo>
                      <a:lnTo>
                        <a:pt x="18" y="214"/>
                      </a:lnTo>
                      <a:lnTo>
                        <a:pt x="16" y="212"/>
                      </a:lnTo>
                      <a:lnTo>
                        <a:pt x="15" y="210"/>
                      </a:lnTo>
                      <a:lnTo>
                        <a:pt x="15" y="207"/>
                      </a:lnTo>
                      <a:lnTo>
                        <a:pt x="15" y="206"/>
                      </a:lnTo>
                      <a:lnTo>
                        <a:pt x="16" y="205"/>
                      </a:lnTo>
                      <a:lnTo>
                        <a:pt x="18" y="203"/>
                      </a:lnTo>
                      <a:lnTo>
                        <a:pt x="18" y="202"/>
                      </a:lnTo>
                      <a:lnTo>
                        <a:pt x="19" y="200"/>
                      </a:lnTo>
                      <a:lnTo>
                        <a:pt x="20" y="200"/>
                      </a:lnTo>
                      <a:lnTo>
                        <a:pt x="23" y="198"/>
                      </a:lnTo>
                      <a:lnTo>
                        <a:pt x="32" y="198"/>
                      </a:lnTo>
                      <a:lnTo>
                        <a:pt x="38" y="201"/>
                      </a:lnTo>
                      <a:lnTo>
                        <a:pt x="44" y="203"/>
                      </a:lnTo>
                      <a:lnTo>
                        <a:pt x="54" y="207"/>
                      </a:lnTo>
                      <a:lnTo>
                        <a:pt x="68" y="210"/>
                      </a:lnTo>
                      <a:lnTo>
                        <a:pt x="72" y="210"/>
                      </a:lnTo>
                      <a:lnTo>
                        <a:pt x="80" y="211"/>
                      </a:lnTo>
                      <a:lnTo>
                        <a:pt x="89" y="212"/>
                      </a:lnTo>
                      <a:lnTo>
                        <a:pt x="91" y="212"/>
                      </a:lnTo>
                      <a:lnTo>
                        <a:pt x="99" y="214"/>
                      </a:lnTo>
                      <a:lnTo>
                        <a:pt x="113" y="216"/>
                      </a:lnTo>
                      <a:lnTo>
                        <a:pt x="117" y="216"/>
                      </a:lnTo>
                      <a:lnTo>
                        <a:pt x="128" y="220"/>
                      </a:lnTo>
                      <a:lnTo>
                        <a:pt x="128" y="221"/>
                      </a:lnTo>
                      <a:lnTo>
                        <a:pt x="128" y="223"/>
                      </a:lnTo>
                      <a:lnTo>
                        <a:pt x="129" y="224"/>
                      </a:lnTo>
                      <a:lnTo>
                        <a:pt x="131" y="225"/>
                      </a:lnTo>
                      <a:lnTo>
                        <a:pt x="131" y="226"/>
                      </a:lnTo>
                      <a:lnTo>
                        <a:pt x="132" y="226"/>
                      </a:lnTo>
                      <a:lnTo>
                        <a:pt x="132" y="229"/>
                      </a:lnTo>
                      <a:lnTo>
                        <a:pt x="132" y="230"/>
                      </a:lnTo>
                      <a:lnTo>
                        <a:pt x="131" y="230"/>
                      </a:lnTo>
                      <a:lnTo>
                        <a:pt x="131" y="231"/>
                      </a:lnTo>
                      <a:lnTo>
                        <a:pt x="131" y="233"/>
                      </a:lnTo>
                      <a:lnTo>
                        <a:pt x="131" y="234"/>
                      </a:lnTo>
                      <a:lnTo>
                        <a:pt x="131" y="235"/>
                      </a:lnTo>
                      <a:lnTo>
                        <a:pt x="132" y="236"/>
                      </a:lnTo>
                      <a:lnTo>
                        <a:pt x="133" y="238"/>
                      </a:lnTo>
                      <a:lnTo>
                        <a:pt x="134" y="239"/>
                      </a:lnTo>
                      <a:lnTo>
                        <a:pt x="136" y="240"/>
                      </a:lnTo>
                      <a:lnTo>
                        <a:pt x="138" y="242"/>
                      </a:lnTo>
                      <a:lnTo>
                        <a:pt x="140" y="243"/>
                      </a:lnTo>
                      <a:lnTo>
                        <a:pt x="140" y="245"/>
                      </a:lnTo>
                      <a:lnTo>
                        <a:pt x="141" y="247"/>
                      </a:lnTo>
                      <a:lnTo>
                        <a:pt x="141" y="248"/>
                      </a:lnTo>
                      <a:lnTo>
                        <a:pt x="142" y="248"/>
                      </a:lnTo>
                      <a:lnTo>
                        <a:pt x="143" y="249"/>
                      </a:lnTo>
                      <a:lnTo>
                        <a:pt x="145" y="249"/>
                      </a:lnTo>
                      <a:lnTo>
                        <a:pt x="146" y="249"/>
                      </a:lnTo>
                      <a:lnTo>
                        <a:pt x="147" y="249"/>
                      </a:lnTo>
                      <a:lnTo>
                        <a:pt x="146" y="249"/>
                      </a:lnTo>
                      <a:lnTo>
                        <a:pt x="147" y="250"/>
                      </a:lnTo>
                      <a:lnTo>
                        <a:pt x="148" y="250"/>
                      </a:lnTo>
                      <a:lnTo>
                        <a:pt x="150" y="252"/>
                      </a:lnTo>
                      <a:lnTo>
                        <a:pt x="150" y="250"/>
                      </a:lnTo>
                      <a:lnTo>
                        <a:pt x="152" y="250"/>
                      </a:lnTo>
                      <a:lnTo>
                        <a:pt x="154" y="250"/>
                      </a:lnTo>
                      <a:lnTo>
                        <a:pt x="154" y="249"/>
                      </a:lnTo>
                      <a:lnTo>
                        <a:pt x="154" y="248"/>
                      </a:lnTo>
                      <a:lnTo>
                        <a:pt x="152" y="247"/>
                      </a:lnTo>
                      <a:lnTo>
                        <a:pt x="154" y="245"/>
                      </a:lnTo>
                      <a:lnTo>
                        <a:pt x="152" y="243"/>
                      </a:lnTo>
                      <a:lnTo>
                        <a:pt x="152" y="240"/>
                      </a:lnTo>
                      <a:lnTo>
                        <a:pt x="150" y="238"/>
                      </a:lnTo>
                      <a:lnTo>
                        <a:pt x="148" y="236"/>
                      </a:lnTo>
                      <a:lnTo>
                        <a:pt x="147" y="234"/>
                      </a:lnTo>
                      <a:lnTo>
                        <a:pt x="147" y="233"/>
                      </a:lnTo>
                      <a:lnTo>
                        <a:pt x="148" y="231"/>
                      </a:lnTo>
                      <a:lnTo>
                        <a:pt x="150" y="231"/>
                      </a:lnTo>
                      <a:lnTo>
                        <a:pt x="151" y="230"/>
                      </a:lnTo>
                      <a:lnTo>
                        <a:pt x="152" y="229"/>
                      </a:lnTo>
                      <a:lnTo>
                        <a:pt x="152" y="228"/>
                      </a:lnTo>
                      <a:lnTo>
                        <a:pt x="152" y="226"/>
                      </a:lnTo>
                      <a:lnTo>
                        <a:pt x="154" y="226"/>
                      </a:lnTo>
                      <a:lnTo>
                        <a:pt x="154" y="225"/>
                      </a:lnTo>
                      <a:lnTo>
                        <a:pt x="155" y="225"/>
                      </a:lnTo>
                      <a:lnTo>
                        <a:pt x="159" y="226"/>
                      </a:lnTo>
                      <a:lnTo>
                        <a:pt x="166" y="228"/>
                      </a:lnTo>
                      <a:lnTo>
                        <a:pt x="180" y="233"/>
                      </a:lnTo>
                      <a:lnTo>
                        <a:pt x="192" y="236"/>
                      </a:lnTo>
                      <a:lnTo>
                        <a:pt x="194" y="238"/>
                      </a:lnTo>
                      <a:lnTo>
                        <a:pt x="215" y="245"/>
                      </a:lnTo>
                      <a:lnTo>
                        <a:pt x="230" y="253"/>
                      </a:lnTo>
                      <a:lnTo>
                        <a:pt x="231" y="256"/>
                      </a:lnTo>
                      <a:lnTo>
                        <a:pt x="241" y="263"/>
                      </a:lnTo>
                      <a:lnTo>
                        <a:pt x="245" y="267"/>
                      </a:lnTo>
                      <a:lnTo>
                        <a:pt x="244" y="268"/>
                      </a:lnTo>
                      <a:lnTo>
                        <a:pt x="245" y="272"/>
                      </a:lnTo>
                      <a:lnTo>
                        <a:pt x="246" y="273"/>
                      </a:lnTo>
                      <a:lnTo>
                        <a:pt x="248" y="273"/>
                      </a:lnTo>
                      <a:lnTo>
                        <a:pt x="250" y="277"/>
                      </a:lnTo>
                      <a:lnTo>
                        <a:pt x="249" y="281"/>
                      </a:lnTo>
                      <a:lnTo>
                        <a:pt x="248" y="283"/>
                      </a:lnTo>
                      <a:lnTo>
                        <a:pt x="246" y="283"/>
                      </a:lnTo>
                      <a:lnTo>
                        <a:pt x="242" y="286"/>
                      </a:lnTo>
                      <a:lnTo>
                        <a:pt x="240" y="286"/>
                      </a:lnTo>
                      <a:lnTo>
                        <a:pt x="236" y="286"/>
                      </a:lnTo>
                      <a:lnTo>
                        <a:pt x="235" y="286"/>
                      </a:lnTo>
                      <a:lnTo>
                        <a:pt x="234" y="287"/>
                      </a:lnTo>
                      <a:lnTo>
                        <a:pt x="229" y="292"/>
                      </a:lnTo>
                      <a:lnTo>
                        <a:pt x="227" y="295"/>
                      </a:lnTo>
                      <a:lnTo>
                        <a:pt x="227" y="296"/>
                      </a:lnTo>
                      <a:lnTo>
                        <a:pt x="226" y="299"/>
                      </a:lnTo>
                      <a:lnTo>
                        <a:pt x="225" y="300"/>
                      </a:lnTo>
                      <a:lnTo>
                        <a:pt x="220" y="300"/>
                      </a:lnTo>
                      <a:lnTo>
                        <a:pt x="217" y="299"/>
                      </a:lnTo>
                      <a:lnTo>
                        <a:pt x="213" y="297"/>
                      </a:lnTo>
                      <a:lnTo>
                        <a:pt x="211" y="296"/>
                      </a:lnTo>
                      <a:lnTo>
                        <a:pt x="209" y="297"/>
                      </a:lnTo>
                      <a:lnTo>
                        <a:pt x="209" y="299"/>
                      </a:lnTo>
                      <a:lnTo>
                        <a:pt x="212" y="301"/>
                      </a:lnTo>
                      <a:lnTo>
                        <a:pt x="216" y="303"/>
                      </a:lnTo>
                      <a:lnTo>
                        <a:pt x="215" y="306"/>
                      </a:lnTo>
                      <a:lnTo>
                        <a:pt x="213" y="309"/>
                      </a:lnTo>
                      <a:lnTo>
                        <a:pt x="213" y="311"/>
                      </a:lnTo>
                      <a:lnTo>
                        <a:pt x="213" y="314"/>
                      </a:lnTo>
                      <a:lnTo>
                        <a:pt x="213" y="317"/>
                      </a:lnTo>
                      <a:lnTo>
                        <a:pt x="212" y="318"/>
                      </a:lnTo>
                      <a:lnTo>
                        <a:pt x="211" y="319"/>
                      </a:lnTo>
                      <a:lnTo>
                        <a:pt x="216" y="324"/>
                      </a:lnTo>
                      <a:lnTo>
                        <a:pt x="221" y="327"/>
                      </a:lnTo>
                      <a:lnTo>
                        <a:pt x="222" y="327"/>
                      </a:lnTo>
                      <a:lnTo>
                        <a:pt x="223" y="327"/>
                      </a:lnTo>
                      <a:lnTo>
                        <a:pt x="229" y="332"/>
                      </a:lnTo>
                      <a:lnTo>
                        <a:pt x="230" y="333"/>
                      </a:lnTo>
                      <a:lnTo>
                        <a:pt x="230" y="334"/>
                      </a:lnTo>
                      <a:lnTo>
                        <a:pt x="234" y="339"/>
                      </a:lnTo>
                      <a:lnTo>
                        <a:pt x="235" y="341"/>
                      </a:lnTo>
                      <a:lnTo>
                        <a:pt x="236" y="342"/>
                      </a:lnTo>
                      <a:lnTo>
                        <a:pt x="239" y="343"/>
                      </a:lnTo>
                      <a:lnTo>
                        <a:pt x="241" y="344"/>
                      </a:lnTo>
                      <a:lnTo>
                        <a:pt x="246" y="347"/>
                      </a:lnTo>
                      <a:lnTo>
                        <a:pt x="250" y="350"/>
                      </a:lnTo>
                      <a:lnTo>
                        <a:pt x="251" y="351"/>
                      </a:lnTo>
                      <a:lnTo>
                        <a:pt x="251" y="356"/>
                      </a:lnTo>
                      <a:lnTo>
                        <a:pt x="251" y="357"/>
                      </a:lnTo>
                      <a:lnTo>
                        <a:pt x="251" y="360"/>
                      </a:lnTo>
                      <a:lnTo>
                        <a:pt x="253" y="360"/>
                      </a:lnTo>
                      <a:lnTo>
                        <a:pt x="256" y="362"/>
                      </a:lnTo>
                      <a:lnTo>
                        <a:pt x="260" y="364"/>
                      </a:lnTo>
                      <a:lnTo>
                        <a:pt x="260" y="366"/>
                      </a:lnTo>
                      <a:lnTo>
                        <a:pt x="260" y="367"/>
                      </a:lnTo>
                      <a:lnTo>
                        <a:pt x="260" y="369"/>
                      </a:lnTo>
                      <a:lnTo>
                        <a:pt x="260" y="370"/>
                      </a:lnTo>
                      <a:lnTo>
                        <a:pt x="263" y="370"/>
                      </a:lnTo>
                      <a:lnTo>
                        <a:pt x="265" y="371"/>
                      </a:lnTo>
                      <a:lnTo>
                        <a:pt x="269" y="372"/>
                      </a:lnTo>
                      <a:lnTo>
                        <a:pt x="273" y="372"/>
                      </a:lnTo>
                      <a:lnTo>
                        <a:pt x="273" y="374"/>
                      </a:lnTo>
                      <a:lnTo>
                        <a:pt x="277" y="378"/>
                      </a:lnTo>
                      <a:lnTo>
                        <a:pt x="278" y="383"/>
                      </a:lnTo>
                      <a:lnTo>
                        <a:pt x="281" y="388"/>
                      </a:lnTo>
                      <a:lnTo>
                        <a:pt x="282" y="388"/>
                      </a:lnTo>
                      <a:lnTo>
                        <a:pt x="283" y="386"/>
                      </a:lnTo>
                      <a:lnTo>
                        <a:pt x="284" y="386"/>
                      </a:lnTo>
                      <a:lnTo>
                        <a:pt x="287" y="385"/>
                      </a:lnTo>
                      <a:lnTo>
                        <a:pt x="293" y="385"/>
                      </a:lnTo>
                      <a:lnTo>
                        <a:pt x="295" y="385"/>
                      </a:lnTo>
                      <a:lnTo>
                        <a:pt x="298" y="384"/>
                      </a:lnTo>
                      <a:lnTo>
                        <a:pt x="300" y="383"/>
                      </a:lnTo>
                      <a:lnTo>
                        <a:pt x="301" y="381"/>
                      </a:lnTo>
                      <a:lnTo>
                        <a:pt x="309" y="379"/>
                      </a:lnTo>
                      <a:lnTo>
                        <a:pt x="312" y="379"/>
                      </a:lnTo>
                      <a:lnTo>
                        <a:pt x="316" y="383"/>
                      </a:lnTo>
                      <a:lnTo>
                        <a:pt x="317" y="384"/>
                      </a:lnTo>
                      <a:lnTo>
                        <a:pt x="316" y="385"/>
                      </a:lnTo>
                      <a:lnTo>
                        <a:pt x="316" y="386"/>
                      </a:lnTo>
                      <a:lnTo>
                        <a:pt x="315" y="388"/>
                      </a:lnTo>
                      <a:lnTo>
                        <a:pt x="316" y="388"/>
                      </a:lnTo>
                      <a:lnTo>
                        <a:pt x="317" y="390"/>
                      </a:lnTo>
                      <a:lnTo>
                        <a:pt x="319" y="393"/>
                      </a:lnTo>
                      <a:lnTo>
                        <a:pt x="321" y="393"/>
                      </a:lnTo>
                      <a:lnTo>
                        <a:pt x="325" y="394"/>
                      </a:lnTo>
                      <a:lnTo>
                        <a:pt x="326" y="394"/>
                      </a:lnTo>
                      <a:lnTo>
                        <a:pt x="326" y="395"/>
                      </a:lnTo>
                      <a:lnTo>
                        <a:pt x="326" y="397"/>
                      </a:lnTo>
                      <a:lnTo>
                        <a:pt x="329" y="397"/>
                      </a:lnTo>
                      <a:lnTo>
                        <a:pt x="330" y="395"/>
                      </a:lnTo>
                      <a:lnTo>
                        <a:pt x="330" y="390"/>
                      </a:lnTo>
                      <a:lnTo>
                        <a:pt x="331" y="388"/>
                      </a:lnTo>
                      <a:lnTo>
                        <a:pt x="331" y="386"/>
                      </a:lnTo>
                      <a:lnTo>
                        <a:pt x="331" y="385"/>
                      </a:lnTo>
                      <a:lnTo>
                        <a:pt x="331" y="384"/>
                      </a:lnTo>
                      <a:lnTo>
                        <a:pt x="330" y="383"/>
                      </a:lnTo>
                      <a:lnTo>
                        <a:pt x="329" y="380"/>
                      </a:lnTo>
                      <a:lnTo>
                        <a:pt x="325" y="372"/>
                      </a:lnTo>
                      <a:lnTo>
                        <a:pt x="321" y="365"/>
                      </a:lnTo>
                      <a:lnTo>
                        <a:pt x="315" y="360"/>
                      </a:lnTo>
                      <a:lnTo>
                        <a:pt x="307" y="358"/>
                      </a:lnTo>
                      <a:lnTo>
                        <a:pt x="302" y="357"/>
                      </a:lnTo>
                      <a:lnTo>
                        <a:pt x="307" y="353"/>
                      </a:lnTo>
                      <a:lnTo>
                        <a:pt x="310" y="352"/>
                      </a:lnTo>
                      <a:lnTo>
                        <a:pt x="312" y="351"/>
                      </a:lnTo>
                      <a:lnTo>
                        <a:pt x="315" y="346"/>
                      </a:lnTo>
                      <a:lnTo>
                        <a:pt x="316" y="344"/>
                      </a:lnTo>
                      <a:lnTo>
                        <a:pt x="316" y="332"/>
                      </a:lnTo>
                      <a:lnTo>
                        <a:pt x="316" y="328"/>
                      </a:lnTo>
                      <a:lnTo>
                        <a:pt x="316" y="327"/>
                      </a:lnTo>
                      <a:lnTo>
                        <a:pt x="317" y="325"/>
                      </a:lnTo>
                      <a:lnTo>
                        <a:pt x="319" y="323"/>
                      </a:lnTo>
                      <a:lnTo>
                        <a:pt x="319" y="322"/>
                      </a:lnTo>
                      <a:lnTo>
                        <a:pt x="319" y="319"/>
                      </a:lnTo>
                      <a:lnTo>
                        <a:pt x="319" y="315"/>
                      </a:lnTo>
                      <a:lnTo>
                        <a:pt x="317" y="313"/>
                      </a:lnTo>
                      <a:lnTo>
                        <a:pt x="316" y="309"/>
                      </a:lnTo>
                      <a:lnTo>
                        <a:pt x="314" y="306"/>
                      </a:lnTo>
                      <a:lnTo>
                        <a:pt x="311" y="303"/>
                      </a:lnTo>
                      <a:lnTo>
                        <a:pt x="312" y="303"/>
                      </a:lnTo>
                      <a:lnTo>
                        <a:pt x="312" y="301"/>
                      </a:lnTo>
                      <a:lnTo>
                        <a:pt x="314" y="300"/>
                      </a:lnTo>
                      <a:lnTo>
                        <a:pt x="315" y="296"/>
                      </a:lnTo>
                      <a:lnTo>
                        <a:pt x="315" y="294"/>
                      </a:lnTo>
                      <a:lnTo>
                        <a:pt x="315" y="292"/>
                      </a:lnTo>
                      <a:lnTo>
                        <a:pt x="315" y="290"/>
                      </a:lnTo>
                      <a:lnTo>
                        <a:pt x="316" y="290"/>
                      </a:lnTo>
                      <a:lnTo>
                        <a:pt x="316" y="289"/>
                      </a:lnTo>
                      <a:lnTo>
                        <a:pt x="317" y="287"/>
                      </a:lnTo>
                      <a:lnTo>
                        <a:pt x="319" y="287"/>
                      </a:lnTo>
                      <a:lnTo>
                        <a:pt x="320" y="286"/>
                      </a:lnTo>
                      <a:lnTo>
                        <a:pt x="321" y="286"/>
                      </a:lnTo>
                      <a:lnTo>
                        <a:pt x="325" y="287"/>
                      </a:lnTo>
                      <a:lnTo>
                        <a:pt x="331" y="291"/>
                      </a:lnTo>
                      <a:lnTo>
                        <a:pt x="333" y="295"/>
                      </a:lnTo>
                      <a:lnTo>
                        <a:pt x="333" y="296"/>
                      </a:lnTo>
                      <a:lnTo>
                        <a:pt x="331" y="301"/>
                      </a:lnTo>
                      <a:lnTo>
                        <a:pt x="330" y="311"/>
                      </a:lnTo>
                      <a:lnTo>
                        <a:pt x="330" y="313"/>
                      </a:lnTo>
                      <a:lnTo>
                        <a:pt x="330" y="314"/>
                      </a:lnTo>
                      <a:lnTo>
                        <a:pt x="331" y="315"/>
                      </a:lnTo>
                      <a:lnTo>
                        <a:pt x="333" y="317"/>
                      </a:lnTo>
                      <a:lnTo>
                        <a:pt x="330" y="318"/>
                      </a:lnTo>
                      <a:lnTo>
                        <a:pt x="328" y="319"/>
                      </a:lnTo>
                      <a:lnTo>
                        <a:pt x="326" y="320"/>
                      </a:lnTo>
                      <a:lnTo>
                        <a:pt x="325" y="320"/>
                      </a:lnTo>
                      <a:lnTo>
                        <a:pt x="324" y="320"/>
                      </a:lnTo>
                      <a:lnTo>
                        <a:pt x="323" y="322"/>
                      </a:lnTo>
                      <a:lnTo>
                        <a:pt x="321" y="324"/>
                      </a:lnTo>
                      <a:lnTo>
                        <a:pt x="320" y="325"/>
                      </a:lnTo>
                      <a:lnTo>
                        <a:pt x="320" y="328"/>
                      </a:lnTo>
                      <a:lnTo>
                        <a:pt x="320" y="333"/>
                      </a:lnTo>
                      <a:lnTo>
                        <a:pt x="320" y="334"/>
                      </a:lnTo>
                      <a:lnTo>
                        <a:pt x="319" y="337"/>
                      </a:lnTo>
                      <a:lnTo>
                        <a:pt x="319" y="338"/>
                      </a:lnTo>
                      <a:lnTo>
                        <a:pt x="319" y="339"/>
                      </a:lnTo>
                      <a:lnTo>
                        <a:pt x="319" y="342"/>
                      </a:lnTo>
                      <a:lnTo>
                        <a:pt x="320" y="348"/>
                      </a:lnTo>
                      <a:lnTo>
                        <a:pt x="321" y="357"/>
                      </a:lnTo>
                      <a:lnTo>
                        <a:pt x="323" y="360"/>
                      </a:lnTo>
                      <a:lnTo>
                        <a:pt x="325" y="362"/>
                      </a:lnTo>
                      <a:lnTo>
                        <a:pt x="329" y="364"/>
                      </a:lnTo>
                      <a:lnTo>
                        <a:pt x="335" y="365"/>
                      </a:lnTo>
                      <a:lnTo>
                        <a:pt x="339" y="364"/>
                      </a:lnTo>
                      <a:lnTo>
                        <a:pt x="339" y="362"/>
                      </a:lnTo>
                      <a:lnTo>
                        <a:pt x="335" y="358"/>
                      </a:lnTo>
                      <a:lnTo>
                        <a:pt x="333" y="357"/>
                      </a:lnTo>
                      <a:lnTo>
                        <a:pt x="333" y="356"/>
                      </a:lnTo>
                      <a:lnTo>
                        <a:pt x="333" y="355"/>
                      </a:lnTo>
                      <a:lnTo>
                        <a:pt x="334" y="353"/>
                      </a:lnTo>
                      <a:lnTo>
                        <a:pt x="335" y="352"/>
                      </a:lnTo>
                      <a:lnTo>
                        <a:pt x="334" y="348"/>
                      </a:lnTo>
                      <a:lnTo>
                        <a:pt x="333" y="346"/>
                      </a:lnTo>
                      <a:lnTo>
                        <a:pt x="333" y="342"/>
                      </a:lnTo>
                      <a:lnTo>
                        <a:pt x="331" y="341"/>
                      </a:lnTo>
                      <a:lnTo>
                        <a:pt x="331" y="327"/>
                      </a:lnTo>
                      <a:lnTo>
                        <a:pt x="333" y="325"/>
                      </a:lnTo>
                      <a:lnTo>
                        <a:pt x="339" y="319"/>
                      </a:lnTo>
                      <a:lnTo>
                        <a:pt x="342" y="319"/>
                      </a:lnTo>
                      <a:lnTo>
                        <a:pt x="343" y="319"/>
                      </a:lnTo>
                      <a:lnTo>
                        <a:pt x="344" y="319"/>
                      </a:lnTo>
                      <a:lnTo>
                        <a:pt x="345" y="318"/>
                      </a:lnTo>
                      <a:lnTo>
                        <a:pt x="347" y="317"/>
                      </a:lnTo>
                      <a:lnTo>
                        <a:pt x="354" y="314"/>
                      </a:lnTo>
                      <a:lnTo>
                        <a:pt x="357" y="313"/>
                      </a:lnTo>
                      <a:lnTo>
                        <a:pt x="358" y="311"/>
                      </a:lnTo>
                      <a:lnTo>
                        <a:pt x="359" y="311"/>
                      </a:lnTo>
                      <a:lnTo>
                        <a:pt x="361" y="317"/>
                      </a:lnTo>
                      <a:lnTo>
                        <a:pt x="363" y="319"/>
                      </a:lnTo>
                      <a:lnTo>
                        <a:pt x="364" y="319"/>
                      </a:lnTo>
                      <a:lnTo>
                        <a:pt x="366" y="318"/>
                      </a:lnTo>
                      <a:lnTo>
                        <a:pt x="366" y="315"/>
                      </a:lnTo>
                      <a:lnTo>
                        <a:pt x="366" y="314"/>
                      </a:lnTo>
                      <a:lnTo>
                        <a:pt x="364" y="309"/>
                      </a:lnTo>
                      <a:lnTo>
                        <a:pt x="362" y="306"/>
                      </a:lnTo>
                      <a:lnTo>
                        <a:pt x="361" y="306"/>
                      </a:lnTo>
                      <a:lnTo>
                        <a:pt x="361" y="303"/>
                      </a:lnTo>
                      <a:lnTo>
                        <a:pt x="361" y="300"/>
                      </a:lnTo>
                      <a:lnTo>
                        <a:pt x="361" y="299"/>
                      </a:lnTo>
                      <a:lnTo>
                        <a:pt x="359" y="299"/>
                      </a:lnTo>
                      <a:lnTo>
                        <a:pt x="359" y="297"/>
                      </a:lnTo>
                      <a:lnTo>
                        <a:pt x="357" y="296"/>
                      </a:lnTo>
                      <a:lnTo>
                        <a:pt x="347" y="291"/>
                      </a:lnTo>
                      <a:lnTo>
                        <a:pt x="343" y="290"/>
                      </a:lnTo>
                      <a:lnTo>
                        <a:pt x="342" y="290"/>
                      </a:lnTo>
                      <a:lnTo>
                        <a:pt x="340" y="290"/>
                      </a:lnTo>
                      <a:lnTo>
                        <a:pt x="337" y="286"/>
                      </a:lnTo>
                      <a:lnTo>
                        <a:pt x="335" y="286"/>
                      </a:lnTo>
                      <a:lnTo>
                        <a:pt x="333" y="285"/>
                      </a:lnTo>
                      <a:lnTo>
                        <a:pt x="333" y="283"/>
                      </a:lnTo>
                      <a:lnTo>
                        <a:pt x="333" y="282"/>
                      </a:lnTo>
                      <a:lnTo>
                        <a:pt x="335" y="280"/>
                      </a:lnTo>
                      <a:lnTo>
                        <a:pt x="335" y="278"/>
                      </a:lnTo>
                      <a:lnTo>
                        <a:pt x="335" y="277"/>
                      </a:lnTo>
                      <a:lnTo>
                        <a:pt x="334" y="277"/>
                      </a:lnTo>
                      <a:lnTo>
                        <a:pt x="333" y="277"/>
                      </a:lnTo>
                      <a:lnTo>
                        <a:pt x="331" y="278"/>
                      </a:lnTo>
                      <a:lnTo>
                        <a:pt x="329" y="277"/>
                      </a:lnTo>
                      <a:lnTo>
                        <a:pt x="328" y="276"/>
                      </a:lnTo>
                      <a:lnTo>
                        <a:pt x="326" y="275"/>
                      </a:lnTo>
                      <a:lnTo>
                        <a:pt x="326" y="273"/>
                      </a:lnTo>
                      <a:lnTo>
                        <a:pt x="328" y="273"/>
                      </a:lnTo>
                      <a:lnTo>
                        <a:pt x="328" y="272"/>
                      </a:lnTo>
                      <a:lnTo>
                        <a:pt x="329" y="271"/>
                      </a:lnTo>
                      <a:lnTo>
                        <a:pt x="329" y="270"/>
                      </a:lnTo>
                      <a:lnTo>
                        <a:pt x="325" y="268"/>
                      </a:lnTo>
                      <a:lnTo>
                        <a:pt x="323" y="267"/>
                      </a:lnTo>
                      <a:lnTo>
                        <a:pt x="321" y="267"/>
                      </a:lnTo>
                      <a:lnTo>
                        <a:pt x="320" y="268"/>
                      </a:lnTo>
                      <a:lnTo>
                        <a:pt x="319" y="268"/>
                      </a:lnTo>
                      <a:lnTo>
                        <a:pt x="317" y="267"/>
                      </a:lnTo>
                      <a:lnTo>
                        <a:pt x="312" y="258"/>
                      </a:lnTo>
                      <a:lnTo>
                        <a:pt x="307" y="249"/>
                      </a:lnTo>
                      <a:lnTo>
                        <a:pt x="305" y="245"/>
                      </a:lnTo>
                      <a:lnTo>
                        <a:pt x="303" y="243"/>
                      </a:lnTo>
                      <a:lnTo>
                        <a:pt x="302" y="240"/>
                      </a:lnTo>
                      <a:lnTo>
                        <a:pt x="300" y="238"/>
                      </a:lnTo>
                      <a:lnTo>
                        <a:pt x="298" y="235"/>
                      </a:lnTo>
                      <a:lnTo>
                        <a:pt x="297" y="231"/>
                      </a:lnTo>
                      <a:lnTo>
                        <a:pt x="296" y="230"/>
                      </a:lnTo>
                      <a:lnTo>
                        <a:pt x="296" y="229"/>
                      </a:lnTo>
                      <a:lnTo>
                        <a:pt x="297" y="229"/>
                      </a:lnTo>
                      <a:lnTo>
                        <a:pt x="300" y="226"/>
                      </a:lnTo>
                      <a:lnTo>
                        <a:pt x="301" y="224"/>
                      </a:lnTo>
                      <a:lnTo>
                        <a:pt x="302" y="223"/>
                      </a:lnTo>
                      <a:lnTo>
                        <a:pt x="306" y="217"/>
                      </a:lnTo>
                      <a:lnTo>
                        <a:pt x="311" y="207"/>
                      </a:lnTo>
                      <a:lnTo>
                        <a:pt x="312" y="203"/>
                      </a:lnTo>
                      <a:lnTo>
                        <a:pt x="314" y="200"/>
                      </a:lnTo>
                      <a:lnTo>
                        <a:pt x="319" y="186"/>
                      </a:lnTo>
                      <a:lnTo>
                        <a:pt x="320" y="178"/>
                      </a:lnTo>
                      <a:lnTo>
                        <a:pt x="320" y="177"/>
                      </a:lnTo>
                      <a:lnTo>
                        <a:pt x="320" y="174"/>
                      </a:lnTo>
                      <a:lnTo>
                        <a:pt x="320" y="170"/>
                      </a:lnTo>
                      <a:lnTo>
                        <a:pt x="315" y="151"/>
                      </a:lnTo>
                      <a:lnTo>
                        <a:pt x="315" y="136"/>
                      </a:lnTo>
                      <a:lnTo>
                        <a:pt x="314" y="127"/>
                      </a:lnTo>
                      <a:lnTo>
                        <a:pt x="312" y="118"/>
                      </a:lnTo>
                      <a:lnTo>
                        <a:pt x="312" y="113"/>
                      </a:lnTo>
                      <a:lnTo>
                        <a:pt x="311" y="109"/>
                      </a:lnTo>
                      <a:lnTo>
                        <a:pt x="312" y="107"/>
                      </a:lnTo>
                      <a:lnTo>
                        <a:pt x="312" y="106"/>
                      </a:lnTo>
                      <a:lnTo>
                        <a:pt x="311" y="99"/>
                      </a:lnTo>
                      <a:lnTo>
                        <a:pt x="310" y="95"/>
                      </a:lnTo>
                      <a:lnTo>
                        <a:pt x="309" y="92"/>
                      </a:lnTo>
                      <a:lnTo>
                        <a:pt x="305" y="85"/>
                      </a:lnTo>
                      <a:lnTo>
                        <a:pt x="301" y="81"/>
                      </a:lnTo>
                      <a:lnTo>
                        <a:pt x="300" y="80"/>
                      </a:lnTo>
                      <a:lnTo>
                        <a:pt x="298" y="76"/>
                      </a:lnTo>
                      <a:lnTo>
                        <a:pt x="297" y="71"/>
                      </a:lnTo>
                      <a:lnTo>
                        <a:pt x="297" y="70"/>
                      </a:lnTo>
                      <a:lnTo>
                        <a:pt x="298" y="69"/>
                      </a:lnTo>
                      <a:lnTo>
                        <a:pt x="298" y="67"/>
                      </a:lnTo>
                      <a:lnTo>
                        <a:pt x="298" y="51"/>
                      </a:lnTo>
                      <a:lnTo>
                        <a:pt x="297" y="47"/>
                      </a:lnTo>
                      <a:lnTo>
                        <a:pt x="297" y="45"/>
                      </a:lnTo>
                      <a:lnTo>
                        <a:pt x="295" y="38"/>
                      </a:lnTo>
                      <a:lnTo>
                        <a:pt x="293" y="34"/>
                      </a:lnTo>
                      <a:lnTo>
                        <a:pt x="291" y="29"/>
                      </a:lnTo>
                      <a:lnTo>
                        <a:pt x="287" y="26"/>
                      </a:lnTo>
                      <a:lnTo>
                        <a:pt x="286" y="24"/>
                      </a:lnTo>
                      <a:lnTo>
                        <a:pt x="284" y="24"/>
                      </a:lnTo>
                      <a:lnTo>
                        <a:pt x="286" y="24"/>
                      </a:lnTo>
                      <a:lnTo>
                        <a:pt x="287" y="24"/>
                      </a:lnTo>
                      <a:lnTo>
                        <a:pt x="292" y="26"/>
                      </a:lnTo>
                      <a:lnTo>
                        <a:pt x="307" y="32"/>
                      </a:lnTo>
                      <a:lnTo>
                        <a:pt x="309" y="32"/>
                      </a:lnTo>
                      <a:lnTo>
                        <a:pt x="310" y="32"/>
                      </a:lnTo>
                      <a:lnTo>
                        <a:pt x="311" y="32"/>
                      </a:lnTo>
                      <a:lnTo>
                        <a:pt x="314" y="32"/>
                      </a:lnTo>
                      <a:lnTo>
                        <a:pt x="314" y="31"/>
                      </a:lnTo>
                      <a:lnTo>
                        <a:pt x="317" y="28"/>
                      </a:lnTo>
                      <a:lnTo>
                        <a:pt x="323" y="26"/>
                      </a:lnTo>
                      <a:lnTo>
                        <a:pt x="324" y="26"/>
                      </a:lnTo>
                      <a:lnTo>
                        <a:pt x="325" y="24"/>
                      </a:lnTo>
                      <a:lnTo>
                        <a:pt x="326" y="23"/>
                      </a:lnTo>
                      <a:lnTo>
                        <a:pt x="328" y="22"/>
                      </a:lnTo>
                      <a:lnTo>
                        <a:pt x="333" y="18"/>
                      </a:lnTo>
                      <a:lnTo>
                        <a:pt x="334" y="17"/>
                      </a:lnTo>
                      <a:lnTo>
                        <a:pt x="335" y="15"/>
                      </a:lnTo>
                      <a:lnTo>
                        <a:pt x="343" y="9"/>
                      </a:lnTo>
                      <a:lnTo>
                        <a:pt x="344" y="8"/>
                      </a:lnTo>
                      <a:lnTo>
                        <a:pt x="345" y="6"/>
                      </a:lnTo>
                      <a:lnTo>
                        <a:pt x="345" y="5"/>
                      </a:lnTo>
                      <a:lnTo>
                        <a:pt x="348" y="1"/>
                      </a:lnTo>
                      <a:lnTo>
                        <a:pt x="349" y="0"/>
                      </a:lnTo>
                      <a:lnTo>
                        <a:pt x="350" y="0"/>
                      </a:lnTo>
                      <a:lnTo>
                        <a:pt x="362" y="14"/>
                      </a:lnTo>
                      <a:lnTo>
                        <a:pt x="367" y="19"/>
                      </a:lnTo>
                      <a:lnTo>
                        <a:pt x="370" y="23"/>
                      </a:lnTo>
                      <a:lnTo>
                        <a:pt x="372" y="24"/>
                      </a:lnTo>
                      <a:lnTo>
                        <a:pt x="378" y="31"/>
                      </a:lnTo>
                      <a:lnTo>
                        <a:pt x="392" y="40"/>
                      </a:lnTo>
                      <a:lnTo>
                        <a:pt x="396" y="42"/>
                      </a:lnTo>
                      <a:lnTo>
                        <a:pt x="399" y="43"/>
                      </a:lnTo>
                      <a:lnTo>
                        <a:pt x="405" y="47"/>
                      </a:lnTo>
                      <a:lnTo>
                        <a:pt x="410" y="51"/>
                      </a:lnTo>
                      <a:lnTo>
                        <a:pt x="419" y="57"/>
                      </a:lnTo>
                      <a:lnTo>
                        <a:pt x="420" y="59"/>
                      </a:lnTo>
                      <a:lnTo>
                        <a:pt x="425" y="60"/>
                      </a:lnTo>
                      <a:lnTo>
                        <a:pt x="427" y="61"/>
                      </a:lnTo>
                      <a:lnTo>
                        <a:pt x="431" y="61"/>
                      </a:lnTo>
                      <a:lnTo>
                        <a:pt x="434" y="62"/>
                      </a:lnTo>
                      <a:lnTo>
                        <a:pt x="439" y="64"/>
                      </a:lnTo>
                      <a:lnTo>
                        <a:pt x="442" y="62"/>
                      </a:lnTo>
                      <a:lnTo>
                        <a:pt x="444" y="62"/>
                      </a:lnTo>
                      <a:lnTo>
                        <a:pt x="450" y="64"/>
                      </a:lnTo>
                      <a:lnTo>
                        <a:pt x="453" y="64"/>
                      </a:lnTo>
                      <a:lnTo>
                        <a:pt x="460" y="64"/>
                      </a:lnTo>
                      <a:lnTo>
                        <a:pt x="462" y="64"/>
                      </a:lnTo>
                      <a:lnTo>
                        <a:pt x="469" y="61"/>
                      </a:lnTo>
                      <a:lnTo>
                        <a:pt x="480" y="60"/>
                      </a:lnTo>
                      <a:lnTo>
                        <a:pt x="484" y="61"/>
                      </a:lnTo>
                      <a:lnTo>
                        <a:pt x="492" y="57"/>
                      </a:lnTo>
                      <a:lnTo>
                        <a:pt x="495" y="56"/>
                      </a:lnTo>
                      <a:lnTo>
                        <a:pt x="497" y="55"/>
                      </a:lnTo>
                      <a:lnTo>
                        <a:pt x="498" y="54"/>
                      </a:lnTo>
                      <a:lnTo>
                        <a:pt x="503" y="51"/>
                      </a:lnTo>
                      <a:lnTo>
                        <a:pt x="505" y="50"/>
                      </a:lnTo>
                      <a:lnTo>
                        <a:pt x="507" y="48"/>
                      </a:lnTo>
                      <a:lnTo>
                        <a:pt x="508" y="48"/>
                      </a:lnTo>
                      <a:lnTo>
                        <a:pt x="511" y="46"/>
                      </a:lnTo>
                      <a:lnTo>
                        <a:pt x="512" y="45"/>
                      </a:lnTo>
                      <a:lnTo>
                        <a:pt x="512" y="43"/>
                      </a:lnTo>
                      <a:lnTo>
                        <a:pt x="512" y="41"/>
                      </a:lnTo>
                      <a:lnTo>
                        <a:pt x="512" y="38"/>
                      </a:lnTo>
                      <a:lnTo>
                        <a:pt x="512" y="37"/>
                      </a:lnTo>
                      <a:lnTo>
                        <a:pt x="516" y="40"/>
                      </a:lnTo>
                      <a:lnTo>
                        <a:pt x="526" y="36"/>
                      </a:lnTo>
                      <a:lnTo>
                        <a:pt x="527" y="34"/>
                      </a:lnTo>
                      <a:lnTo>
                        <a:pt x="527" y="32"/>
                      </a:lnTo>
                      <a:lnTo>
                        <a:pt x="526" y="29"/>
                      </a:lnTo>
                      <a:lnTo>
                        <a:pt x="525" y="28"/>
                      </a:lnTo>
                      <a:lnTo>
                        <a:pt x="528" y="27"/>
                      </a:lnTo>
                      <a:lnTo>
                        <a:pt x="532" y="26"/>
                      </a:lnTo>
                      <a:lnTo>
                        <a:pt x="535" y="26"/>
                      </a:lnTo>
                      <a:lnTo>
                        <a:pt x="536" y="27"/>
                      </a:lnTo>
                      <a:lnTo>
                        <a:pt x="539" y="27"/>
                      </a:lnTo>
                      <a:lnTo>
                        <a:pt x="544" y="26"/>
                      </a:lnTo>
                      <a:lnTo>
                        <a:pt x="547" y="26"/>
                      </a:lnTo>
                      <a:lnTo>
                        <a:pt x="554" y="26"/>
                      </a:lnTo>
                      <a:lnTo>
                        <a:pt x="555" y="26"/>
                      </a:lnTo>
                      <a:lnTo>
                        <a:pt x="563" y="24"/>
                      </a:lnTo>
                      <a:lnTo>
                        <a:pt x="564" y="24"/>
                      </a:lnTo>
                      <a:lnTo>
                        <a:pt x="565" y="22"/>
                      </a:lnTo>
                      <a:lnTo>
                        <a:pt x="566" y="20"/>
                      </a:lnTo>
                      <a:lnTo>
                        <a:pt x="569" y="19"/>
                      </a:lnTo>
                      <a:lnTo>
                        <a:pt x="572" y="20"/>
                      </a:lnTo>
                      <a:lnTo>
                        <a:pt x="574" y="20"/>
                      </a:lnTo>
                      <a:lnTo>
                        <a:pt x="575" y="19"/>
                      </a:lnTo>
                      <a:lnTo>
                        <a:pt x="579" y="18"/>
                      </a:lnTo>
                      <a:lnTo>
                        <a:pt x="588" y="18"/>
                      </a:lnTo>
                      <a:lnTo>
                        <a:pt x="592" y="17"/>
                      </a:lnTo>
                      <a:lnTo>
                        <a:pt x="598" y="17"/>
                      </a:lnTo>
                      <a:lnTo>
                        <a:pt x="601" y="15"/>
                      </a:lnTo>
                      <a:lnTo>
                        <a:pt x="603" y="14"/>
                      </a:lnTo>
                      <a:lnTo>
                        <a:pt x="606" y="13"/>
                      </a:lnTo>
                      <a:lnTo>
                        <a:pt x="610" y="14"/>
                      </a:lnTo>
                      <a:lnTo>
                        <a:pt x="610" y="15"/>
                      </a:lnTo>
                      <a:lnTo>
                        <a:pt x="608" y="17"/>
                      </a:lnTo>
                      <a:lnTo>
                        <a:pt x="608" y="18"/>
                      </a:lnTo>
                      <a:lnTo>
                        <a:pt x="608" y="19"/>
                      </a:lnTo>
                      <a:lnTo>
                        <a:pt x="608" y="20"/>
                      </a:lnTo>
                      <a:lnTo>
                        <a:pt x="610" y="20"/>
                      </a:lnTo>
                      <a:lnTo>
                        <a:pt x="611" y="20"/>
                      </a:lnTo>
                      <a:lnTo>
                        <a:pt x="612" y="23"/>
                      </a:lnTo>
                      <a:lnTo>
                        <a:pt x="612" y="24"/>
                      </a:lnTo>
                      <a:lnTo>
                        <a:pt x="611" y="26"/>
                      </a:lnTo>
                      <a:lnTo>
                        <a:pt x="612" y="27"/>
                      </a:lnTo>
                      <a:lnTo>
                        <a:pt x="616" y="31"/>
                      </a:lnTo>
                      <a:lnTo>
                        <a:pt x="620" y="33"/>
                      </a:lnTo>
                      <a:lnTo>
                        <a:pt x="624" y="36"/>
                      </a:lnTo>
                      <a:lnTo>
                        <a:pt x="626" y="36"/>
                      </a:lnTo>
                      <a:lnTo>
                        <a:pt x="636" y="37"/>
                      </a:lnTo>
                      <a:lnTo>
                        <a:pt x="640" y="37"/>
                      </a:lnTo>
                      <a:lnTo>
                        <a:pt x="640" y="38"/>
                      </a:lnTo>
                      <a:lnTo>
                        <a:pt x="640" y="40"/>
                      </a:lnTo>
                      <a:lnTo>
                        <a:pt x="647" y="41"/>
                      </a:lnTo>
                      <a:lnTo>
                        <a:pt x="653" y="41"/>
                      </a:lnTo>
                      <a:lnTo>
                        <a:pt x="664" y="42"/>
                      </a:lnTo>
                      <a:lnTo>
                        <a:pt x="667" y="41"/>
                      </a:lnTo>
                      <a:lnTo>
                        <a:pt x="668" y="41"/>
                      </a:lnTo>
                      <a:lnTo>
                        <a:pt x="685" y="41"/>
                      </a:lnTo>
                      <a:lnTo>
                        <a:pt x="695" y="38"/>
                      </a:lnTo>
                      <a:lnTo>
                        <a:pt x="705" y="37"/>
                      </a:lnTo>
                      <a:lnTo>
                        <a:pt x="711" y="37"/>
                      </a:lnTo>
                      <a:lnTo>
                        <a:pt x="721" y="36"/>
                      </a:lnTo>
                      <a:lnTo>
                        <a:pt x="724" y="36"/>
                      </a:lnTo>
                      <a:lnTo>
                        <a:pt x="728" y="37"/>
                      </a:lnTo>
                      <a:lnTo>
                        <a:pt x="742" y="41"/>
                      </a:lnTo>
                      <a:lnTo>
                        <a:pt x="743" y="42"/>
                      </a:lnTo>
                      <a:lnTo>
                        <a:pt x="744" y="42"/>
                      </a:lnTo>
                      <a:lnTo>
                        <a:pt x="743" y="43"/>
                      </a:lnTo>
                      <a:lnTo>
                        <a:pt x="742" y="45"/>
                      </a:lnTo>
                      <a:lnTo>
                        <a:pt x="742" y="47"/>
                      </a:lnTo>
                      <a:lnTo>
                        <a:pt x="739" y="47"/>
                      </a:lnTo>
                      <a:lnTo>
                        <a:pt x="734" y="45"/>
                      </a:lnTo>
                      <a:lnTo>
                        <a:pt x="733" y="43"/>
                      </a:lnTo>
                      <a:lnTo>
                        <a:pt x="733" y="45"/>
                      </a:lnTo>
                      <a:lnTo>
                        <a:pt x="730" y="46"/>
                      </a:lnTo>
                      <a:lnTo>
                        <a:pt x="730" y="48"/>
                      </a:lnTo>
                      <a:lnTo>
                        <a:pt x="732" y="50"/>
                      </a:lnTo>
                      <a:lnTo>
                        <a:pt x="737" y="54"/>
                      </a:lnTo>
                      <a:lnTo>
                        <a:pt x="742" y="57"/>
                      </a:lnTo>
                      <a:lnTo>
                        <a:pt x="743" y="57"/>
                      </a:lnTo>
                      <a:lnTo>
                        <a:pt x="744" y="56"/>
                      </a:lnTo>
                      <a:lnTo>
                        <a:pt x="744" y="55"/>
                      </a:lnTo>
                      <a:lnTo>
                        <a:pt x="754" y="65"/>
                      </a:lnTo>
                      <a:lnTo>
                        <a:pt x="757" y="66"/>
                      </a:lnTo>
                      <a:lnTo>
                        <a:pt x="765" y="71"/>
                      </a:lnTo>
                      <a:lnTo>
                        <a:pt x="766" y="70"/>
                      </a:lnTo>
                      <a:lnTo>
                        <a:pt x="766" y="69"/>
                      </a:lnTo>
                      <a:lnTo>
                        <a:pt x="767" y="69"/>
                      </a:lnTo>
                      <a:lnTo>
                        <a:pt x="771" y="73"/>
                      </a:lnTo>
                      <a:lnTo>
                        <a:pt x="775" y="75"/>
                      </a:lnTo>
                      <a:lnTo>
                        <a:pt x="780" y="78"/>
                      </a:lnTo>
                      <a:lnTo>
                        <a:pt x="786" y="80"/>
                      </a:lnTo>
                      <a:lnTo>
                        <a:pt x="788" y="80"/>
                      </a:lnTo>
                      <a:lnTo>
                        <a:pt x="791" y="81"/>
                      </a:lnTo>
                      <a:lnTo>
                        <a:pt x="795" y="81"/>
                      </a:lnTo>
                      <a:lnTo>
                        <a:pt x="807" y="81"/>
                      </a:lnTo>
                      <a:lnTo>
                        <a:pt x="810" y="81"/>
                      </a:lnTo>
                      <a:lnTo>
                        <a:pt x="813" y="81"/>
                      </a:lnTo>
                      <a:lnTo>
                        <a:pt x="822" y="80"/>
                      </a:lnTo>
                      <a:lnTo>
                        <a:pt x="832" y="76"/>
                      </a:lnTo>
                      <a:lnTo>
                        <a:pt x="836" y="75"/>
                      </a:lnTo>
                      <a:lnTo>
                        <a:pt x="843" y="73"/>
                      </a:lnTo>
                      <a:lnTo>
                        <a:pt x="855" y="70"/>
                      </a:lnTo>
                      <a:lnTo>
                        <a:pt x="856" y="70"/>
                      </a:lnTo>
                      <a:lnTo>
                        <a:pt x="864" y="70"/>
                      </a:lnTo>
                      <a:lnTo>
                        <a:pt x="865" y="70"/>
                      </a:lnTo>
                      <a:lnTo>
                        <a:pt x="868" y="71"/>
                      </a:lnTo>
                      <a:lnTo>
                        <a:pt x="866" y="73"/>
                      </a:lnTo>
                      <a:lnTo>
                        <a:pt x="865" y="74"/>
                      </a:lnTo>
                      <a:lnTo>
                        <a:pt x="865" y="75"/>
                      </a:lnTo>
                      <a:lnTo>
                        <a:pt x="865" y="76"/>
                      </a:lnTo>
                      <a:lnTo>
                        <a:pt x="865" y="78"/>
                      </a:lnTo>
                      <a:lnTo>
                        <a:pt x="868" y="83"/>
                      </a:lnTo>
                      <a:lnTo>
                        <a:pt x="868" y="85"/>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8" name="Freeform 339"/>
                <p:cNvSpPr>
                  <a:spLocks/>
                </p:cNvSpPr>
                <p:nvPr/>
              </p:nvSpPr>
              <p:spPr bwMode="auto">
                <a:xfrm>
                  <a:off x="3003551" y="2921000"/>
                  <a:ext cx="19050" cy="103188"/>
                </a:xfrm>
                <a:custGeom>
                  <a:avLst/>
                  <a:gdLst>
                    <a:gd name="T0" fmla="*/ 4 w 12"/>
                    <a:gd name="T1" fmla="*/ 4 h 65"/>
                    <a:gd name="T2" fmla="*/ 5 w 12"/>
                    <a:gd name="T3" fmla="*/ 6 h 65"/>
                    <a:gd name="T4" fmla="*/ 8 w 12"/>
                    <a:gd name="T5" fmla="*/ 9 h 65"/>
                    <a:gd name="T6" fmla="*/ 8 w 12"/>
                    <a:gd name="T7" fmla="*/ 10 h 65"/>
                    <a:gd name="T8" fmla="*/ 9 w 12"/>
                    <a:gd name="T9" fmla="*/ 14 h 65"/>
                    <a:gd name="T10" fmla="*/ 11 w 12"/>
                    <a:gd name="T11" fmla="*/ 16 h 65"/>
                    <a:gd name="T12" fmla="*/ 11 w 12"/>
                    <a:gd name="T13" fmla="*/ 19 h 65"/>
                    <a:gd name="T14" fmla="*/ 9 w 12"/>
                    <a:gd name="T15" fmla="*/ 19 h 65"/>
                    <a:gd name="T16" fmla="*/ 9 w 12"/>
                    <a:gd name="T17" fmla="*/ 20 h 65"/>
                    <a:gd name="T18" fmla="*/ 9 w 12"/>
                    <a:gd name="T19" fmla="*/ 27 h 65"/>
                    <a:gd name="T20" fmla="*/ 7 w 12"/>
                    <a:gd name="T21" fmla="*/ 34 h 65"/>
                    <a:gd name="T22" fmla="*/ 7 w 12"/>
                    <a:gd name="T23" fmla="*/ 37 h 65"/>
                    <a:gd name="T24" fmla="*/ 7 w 12"/>
                    <a:gd name="T25" fmla="*/ 41 h 65"/>
                    <a:gd name="T26" fmla="*/ 7 w 12"/>
                    <a:gd name="T27" fmla="*/ 42 h 65"/>
                    <a:gd name="T28" fmla="*/ 8 w 12"/>
                    <a:gd name="T29" fmla="*/ 43 h 65"/>
                    <a:gd name="T30" fmla="*/ 7 w 12"/>
                    <a:gd name="T31" fmla="*/ 47 h 65"/>
                    <a:gd name="T32" fmla="*/ 7 w 12"/>
                    <a:gd name="T33" fmla="*/ 48 h 65"/>
                    <a:gd name="T34" fmla="*/ 5 w 12"/>
                    <a:gd name="T35" fmla="*/ 49 h 65"/>
                    <a:gd name="T36" fmla="*/ 5 w 12"/>
                    <a:gd name="T37" fmla="*/ 52 h 65"/>
                    <a:gd name="T38" fmla="*/ 9 w 12"/>
                    <a:gd name="T39" fmla="*/ 56 h 65"/>
                    <a:gd name="T40" fmla="*/ 11 w 12"/>
                    <a:gd name="T41" fmla="*/ 58 h 65"/>
                    <a:gd name="T42" fmla="*/ 11 w 12"/>
                    <a:gd name="T43" fmla="*/ 60 h 65"/>
                    <a:gd name="T44" fmla="*/ 12 w 12"/>
                    <a:gd name="T45" fmla="*/ 65 h 65"/>
                    <a:gd name="T46" fmla="*/ 9 w 12"/>
                    <a:gd name="T47" fmla="*/ 65 h 65"/>
                    <a:gd name="T48" fmla="*/ 7 w 12"/>
                    <a:gd name="T49" fmla="*/ 62 h 65"/>
                    <a:gd name="T50" fmla="*/ 7 w 12"/>
                    <a:gd name="T51" fmla="*/ 61 h 65"/>
                    <a:gd name="T52" fmla="*/ 7 w 12"/>
                    <a:gd name="T53" fmla="*/ 60 h 65"/>
                    <a:gd name="T54" fmla="*/ 2 w 12"/>
                    <a:gd name="T55" fmla="*/ 55 h 65"/>
                    <a:gd name="T56" fmla="*/ 2 w 12"/>
                    <a:gd name="T57" fmla="*/ 51 h 65"/>
                    <a:gd name="T58" fmla="*/ 3 w 12"/>
                    <a:gd name="T59" fmla="*/ 51 h 65"/>
                    <a:gd name="T60" fmla="*/ 3 w 12"/>
                    <a:gd name="T61" fmla="*/ 49 h 65"/>
                    <a:gd name="T62" fmla="*/ 3 w 12"/>
                    <a:gd name="T63" fmla="*/ 39 h 65"/>
                    <a:gd name="T64" fmla="*/ 2 w 12"/>
                    <a:gd name="T65" fmla="*/ 37 h 65"/>
                    <a:gd name="T66" fmla="*/ 3 w 12"/>
                    <a:gd name="T67" fmla="*/ 34 h 65"/>
                    <a:gd name="T68" fmla="*/ 4 w 12"/>
                    <a:gd name="T69" fmla="*/ 32 h 65"/>
                    <a:gd name="T70" fmla="*/ 5 w 12"/>
                    <a:gd name="T71" fmla="*/ 27 h 65"/>
                    <a:gd name="T72" fmla="*/ 5 w 12"/>
                    <a:gd name="T73" fmla="*/ 24 h 65"/>
                    <a:gd name="T74" fmla="*/ 5 w 12"/>
                    <a:gd name="T75" fmla="*/ 16 h 65"/>
                    <a:gd name="T76" fmla="*/ 4 w 12"/>
                    <a:gd name="T77" fmla="*/ 15 h 65"/>
                    <a:gd name="T78" fmla="*/ 3 w 12"/>
                    <a:gd name="T79" fmla="*/ 14 h 65"/>
                    <a:gd name="T80" fmla="*/ 2 w 12"/>
                    <a:gd name="T81" fmla="*/ 14 h 65"/>
                    <a:gd name="T82" fmla="*/ 2 w 12"/>
                    <a:gd name="T83" fmla="*/ 13 h 65"/>
                    <a:gd name="T84" fmla="*/ 0 w 12"/>
                    <a:gd name="T85" fmla="*/ 8 h 65"/>
                    <a:gd name="T86" fmla="*/ 0 w 12"/>
                    <a:gd name="T87" fmla="*/ 1 h 65"/>
                    <a:gd name="T88" fmla="*/ 2 w 12"/>
                    <a:gd name="T89" fmla="*/ 0 h 65"/>
                    <a:gd name="T90" fmla="*/ 4 w 12"/>
                    <a:gd name="T91" fmla="*/ 0 h 65"/>
                    <a:gd name="T92" fmla="*/ 5 w 12"/>
                    <a:gd name="T93" fmla="*/ 0 h 65"/>
                    <a:gd name="T94" fmla="*/ 5 w 12"/>
                    <a:gd name="T95" fmla="*/ 1 h 65"/>
                    <a:gd name="T96" fmla="*/ 5 w 12"/>
                    <a:gd name="T97" fmla="*/ 2 h 65"/>
                    <a:gd name="T98" fmla="*/ 4 w 12"/>
                    <a:gd name="T99"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 h="65">
                      <a:moveTo>
                        <a:pt x="4" y="4"/>
                      </a:moveTo>
                      <a:lnTo>
                        <a:pt x="5" y="6"/>
                      </a:lnTo>
                      <a:lnTo>
                        <a:pt x="8" y="9"/>
                      </a:lnTo>
                      <a:lnTo>
                        <a:pt x="8" y="10"/>
                      </a:lnTo>
                      <a:lnTo>
                        <a:pt x="9" y="14"/>
                      </a:lnTo>
                      <a:lnTo>
                        <a:pt x="11" y="16"/>
                      </a:lnTo>
                      <a:lnTo>
                        <a:pt x="11" y="19"/>
                      </a:lnTo>
                      <a:lnTo>
                        <a:pt x="9" y="19"/>
                      </a:lnTo>
                      <a:lnTo>
                        <a:pt x="9" y="20"/>
                      </a:lnTo>
                      <a:lnTo>
                        <a:pt x="9" y="27"/>
                      </a:lnTo>
                      <a:lnTo>
                        <a:pt x="7" y="34"/>
                      </a:lnTo>
                      <a:lnTo>
                        <a:pt x="7" y="37"/>
                      </a:lnTo>
                      <a:lnTo>
                        <a:pt x="7" y="41"/>
                      </a:lnTo>
                      <a:lnTo>
                        <a:pt x="7" y="42"/>
                      </a:lnTo>
                      <a:lnTo>
                        <a:pt x="8" y="43"/>
                      </a:lnTo>
                      <a:lnTo>
                        <a:pt x="7" y="47"/>
                      </a:lnTo>
                      <a:lnTo>
                        <a:pt x="7" y="48"/>
                      </a:lnTo>
                      <a:lnTo>
                        <a:pt x="5" y="49"/>
                      </a:lnTo>
                      <a:lnTo>
                        <a:pt x="5" y="52"/>
                      </a:lnTo>
                      <a:lnTo>
                        <a:pt x="9" y="56"/>
                      </a:lnTo>
                      <a:lnTo>
                        <a:pt x="11" y="58"/>
                      </a:lnTo>
                      <a:lnTo>
                        <a:pt x="11" y="60"/>
                      </a:lnTo>
                      <a:lnTo>
                        <a:pt x="12" y="65"/>
                      </a:lnTo>
                      <a:lnTo>
                        <a:pt x="9" y="65"/>
                      </a:lnTo>
                      <a:lnTo>
                        <a:pt x="7" y="62"/>
                      </a:lnTo>
                      <a:lnTo>
                        <a:pt x="7" y="61"/>
                      </a:lnTo>
                      <a:lnTo>
                        <a:pt x="7" y="60"/>
                      </a:lnTo>
                      <a:lnTo>
                        <a:pt x="2" y="55"/>
                      </a:lnTo>
                      <a:lnTo>
                        <a:pt x="2" y="51"/>
                      </a:lnTo>
                      <a:lnTo>
                        <a:pt x="3" y="51"/>
                      </a:lnTo>
                      <a:lnTo>
                        <a:pt x="3" y="49"/>
                      </a:lnTo>
                      <a:lnTo>
                        <a:pt x="3" y="39"/>
                      </a:lnTo>
                      <a:lnTo>
                        <a:pt x="2" y="37"/>
                      </a:lnTo>
                      <a:lnTo>
                        <a:pt x="3" y="34"/>
                      </a:lnTo>
                      <a:lnTo>
                        <a:pt x="4" y="32"/>
                      </a:lnTo>
                      <a:lnTo>
                        <a:pt x="5" y="27"/>
                      </a:lnTo>
                      <a:lnTo>
                        <a:pt x="5" y="24"/>
                      </a:lnTo>
                      <a:lnTo>
                        <a:pt x="5" y="16"/>
                      </a:lnTo>
                      <a:lnTo>
                        <a:pt x="4" y="15"/>
                      </a:lnTo>
                      <a:lnTo>
                        <a:pt x="3" y="14"/>
                      </a:lnTo>
                      <a:lnTo>
                        <a:pt x="2" y="14"/>
                      </a:lnTo>
                      <a:lnTo>
                        <a:pt x="2" y="13"/>
                      </a:lnTo>
                      <a:lnTo>
                        <a:pt x="0" y="8"/>
                      </a:lnTo>
                      <a:lnTo>
                        <a:pt x="0" y="1"/>
                      </a:lnTo>
                      <a:lnTo>
                        <a:pt x="2" y="0"/>
                      </a:lnTo>
                      <a:lnTo>
                        <a:pt x="4" y="0"/>
                      </a:lnTo>
                      <a:lnTo>
                        <a:pt x="5" y="0"/>
                      </a:lnTo>
                      <a:lnTo>
                        <a:pt x="5" y="1"/>
                      </a:lnTo>
                      <a:lnTo>
                        <a:pt x="5" y="2"/>
                      </a:lnTo>
                      <a:lnTo>
                        <a:pt x="4" y="4"/>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9" name="Freeform 340"/>
                <p:cNvSpPr>
                  <a:spLocks/>
                </p:cNvSpPr>
                <p:nvPr/>
              </p:nvSpPr>
              <p:spPr bwMode="auto">
                <a:xfrm>
                  <a:off x="3006726" y="2867025"/>
                  <a:ext cx="4763" cy="19050"/>
                </a:xfrm>
                <a:custGeom>
                  <a:avLst/>
                  <a:gdLst>
                    <a:gd name="T0" fmla="*/ 2 w 3"/>
                    <a:gd name="T1" fmla="*/ 11 h 12"/>
                    <a:gd name="T2" fmla="*/ 1 w 3"/>
                    <a:gd name="T3" fmla="*/ 12 h 12"/>
                    <a:gd name="T4" fmla="*/ 2 w 3"/>
                    <a:gd name="T5" fmla="*/ 11 h 12"/>
                    <a:gd name="T6" fmla="*/ 2 w 3"/>
                    <a:gd name="T7" fmla="*/ 10 h 12"/>
                    <a:gd name="T8" fmla="*/ 1 w 3"/>
                    <a:gd name="T9" fmla="*/ 8 h 12"/>
                    <a:gd name="T10" fmla="*/ 0 w 3"/>
                    <a:gd name="T11" fmla="*/ 8 h 12"/>
                    <a:gd name="T12" fmla="*/ 0 w 3"/>
                    <a:gd name="T13" fmla="*/ 7 h 12"/>
                    <a:gd name="T14" fmla="*/ 1 w 3"/>
                    <a:gd name="T15" fmla="*/ 1 h 12"/>
                    <a:gd name="T16" fmla="*/ 2 w 3"/>
                    <a:gd name="T17" fmla="*/ 0 h 12"/>
                    <a:gd name="T18" fmla="*/ 3 w 3"/>
                    <a:gd name="T19" fmla="*/ 3 h 12"/>
                    <a:gd name="T20" fmla="*/ 3 w 3"/>
                    <a:gd name="T21" fmla="*/ 5 h 12"/>
                    <a:gd name="T22" fmla="*/ 3 w 3"/>
                    <a:gd name="T23" fmla="*/ 6 h 12"/>
                    <a:gd name="T24" fmla="*/ 2 w 3"/>
                    <a:gd name="T25"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2">
                      <a:moveTo>
                        <a:pt x="2" y="11"/>
                      </a:moveTo>
                      <a:lnTo>
                        <a:pt x="1" y="12"/>
                      </a:lnTo>
                      <a:lnTo>
                        <a:pt x="2" y="11"/>
                      </a:lnTo>
                      <a:lnTo>
                        <a:pt x="2" y="10"/>
                      </a:lnTo>
                      <a:lnTo>
                        <a:pt x="1" y="8"/>
                      </a:lnTo>
                      <a:lnTo>
                        <a:pt x="0" y="8"/>
                      </a:lnTo>
                      <a:lnTo>
                        <a:pt x="0" y="7"/>
                      </a:lnTo>
                      <a:lnTo>
                        <a:pt x="1" y="1"/>
                      </a:lnTo>
                      <a:lnTo>
                        <a:pt x="2" y="0"/>
                      </a:lnTo>
                      <a:lnTo>
                        <a:pt x="3" y="3"/>
                      </a:lnTo>
                      <a:lnTo>
                        <a:pt x="3" y="5"/>
                      </a:lnTo>
                      <a:lnTo>
                        <a:pt x="3" y="6"/>
                      </a:lnTo>
                      <a:lnTo>
                        <a:pt x="2" y="11"/>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0" name="Freeform 341"/>
                <p:cNvSpPr>
                  <a:spLocks/>
                </p:cNvSpPr>
                <p:nvPr/>
              </p:nvSpPr>
              <p:spPr bwMode="auto">
                <a:xfrm>
                  <a:off x="3036888" y="2868613"/>
                  <a:ext cx="14288" cy="15875"/>
                </a:xfrm>
                <a:custGeom>
                  <a:avLst/>
                  <a:gdLst>
                    <a:gd name="T0" fmla="*/ 1 w 9"/>
                    <a:gd name="T1" fmla="*/ 9 h 10"/>
                    <a:gd name="T2" fmla="*/ 0 w 9"/>
                    <a:gd name="T3" fmla="*/ 9 h 10"/>
                    <a:gd name="T4" fmla="*/ 0 w 9"/>
                    <a:gd name="T5" fmla="*/ 6 h 10"/>
                    <a:gd name="T6" fmla="*/ 1 w 9"/>
                    <a:gd name="T7" fmla="*/ 4 h 10"/>
                    <a:gd name="T8" fmla="*/ 4 w 9"/>
                    <a:gd name="T9" fmla="*/ 1 h 10"/>
                    <a:gd name="T10" fmla="*/ 5 w 9"/>
                    <a:gd name="T11" fmla="*/ 0 h 10"/>
                    <a:gd name="T12" fmla="*/ 6 w 9"/>
                    <a:gd name="T13" fmla="*/ 0 h 10"/>
                    <a:gd name="T14" fmla="*/ 7 w 9"/>
                    <a:gd name="T15" fmla="*/ 1 h 10"/>
                    <a:gd name="T16" fmla="*/ 9 w 9"/>
                    <a:gd name="T17" fmla="*/ 6 h 10"/>
                    <a:gd name="T18" fmla="*/ 9 w 9"/>
                    <a:gd name="T19" fmla="*/ 7 h 10"/>
                    <a:gd name="T20" fmla="*/ 9 w 9"/>
                    <a:gd name="T21" fmla="*/ 10 h 10"/>
                    <a:gd name="T22" fmla="*/ 7 w 9"/>
                    <a:gd name="T23" fmla="*/ 10 h 10"/>
                    <a:gd name="T24" fmla="*/ 5 w 9"/>
                    <a:gd name="T25" fmla="*/ 10 h 10"/>
                    <a:gd name="T26" fmla="*/ 2 w 9"/>
                    <a:gd name="T27" fmla="*/ 10 h 10"/>
                    <a:gd name="T28" fmla="*/ 1 w 9"/>
                    <a:gd name="T2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0">
                      <a:moveTo>
                        <a:pt x="1" y="9"/>
                      </a:moveTo>
                      <a:lnTo>
                        <a:pt x="0" y="9"/>
                      </a:lnTo>
                      <a:lnTo>
                        <a:pt x="0" y="6"/>
                      </a:lnTo>
                      <a:lnTo>
                        <a:pt x="1" y="4"/>
                      </a:lnTo>
                      <a:lnTo>
                        <a:pt x="4" y="1"/>
                      </a:lnTo>
                      <a:lnTo>
                        <a:pt x="5" y="0"/>
                      </a:lnTo>
                      <a:lnTo>
                        <a:pt x="6" y="0"/>
                      </a:lnTo>
                      <a:lnTo>
                        <a:pt x="7" y="1"/>
                      </a:lnTo>
                      <a:lnTo>
                        <a:pt x="9" y="6"/>
                      </a:lnTo>
                      <a:lnTo>
                        <a:pt x="9" y="7"/>
                      </a:lnTo>
                      <a:lnTo>
                        <a:pt x="9" y="10"/>
                      </a:lnTo>
                      <a:lnTo>
                        <a:pt x="7" y="10"/>
                      </a:lnTo>
                      <a:lnTo>
                        <a:pt x="5" y="10"/>
                      </a:lnTo>
                      <a:lnTo>
                        <a:pt x="2" y="10"/>
                      </a:lnTo>
                      <a:lnTo>
                        <a:pt x="1" y="9"/>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1" name="Freeform 342"/>
                <p:cNvSpPr>
                  <a:spLocks/>
                </p:cNvSpPr>
                <p:nvPr/>
              </p:nvSpPr>
              <p:spPr bwMode="auto">
                <a:xfrm>
                  <a:off x="3103563" y="2959100"/>
                  <a:ext cx="25400" cy="30163"/>
                </a:xfrm>
                <a:custGeom>
                  <a:avLst/>
                  <a:gdLst>
                    <a:gd name="T0" fmla="*/ 16 w 16"/>
                    <a:gd name="T1" fmla="*/ 10 h 19"/>
                    <a:gd name="T2" fmla="*/ 16 w 16"/>
                    <a:gd name="T3" fmla="*/ 17 h 19"/>
                    <a:gd name="T4" fmla="*/ 15 w 16"/>
                    <a:gd name="T5" fmla="*/ 18 h 19"/>
                    <a:gd name="T6" fmla="*/ 14 w 16"/>
                    <a:gd name="T7" fmla="*/ 18 h 19"/>
                    <a:gd name="T8" fmla="*/ 14 w 16"/>
                    <a:gd name="T9" fmla="*/ 17 h 19"/>
                    <a:gd name="T10" fmla="*/ 11 w 16"/>
                    <a:gd name="T11" fmla="*/ 18 h 19"/>
                    <a:gd name="T12" fmla="*/ 10 w 16"/>
                    <a:gd name="T13" fmla="*/ 19 h 19"/>
                    <a:gd name="T14" fmla="*/ 9 w 16"/>
                    <a:gd name="T15" fmla="*/ 19 h 19"/>
                    <a:gd name="T16" fmla="*/ 2 w 16"/>
                    <a:gd name="T17" fmla="*/ 17 h 19"/>
                    <a:gd name="T18" fmla="*/ 2 w 16"/>
                    <a:gd name="T19" fmla="*/ 15 h 19"/>
                    <a:gd name="T20" fmla="*/ 1 w 16"/>
                    <a:gd name="T21" fmla="*/ 14 h 19"/>
                    <a:gd name="T22" fmla="*/ 0 w 16"/>
                    <a:gd name="T23" fmla="*/ 8 h 19"/>
                    <a:gd name="T24" fmla="*/ 0 w 16"/>
                    <a:gd name="T25" fmla="*/ 4 h 19"/>
                    <a:gd name="T26" fmla="*/ 1 w 16"/>
                    <a:gd name="T27" fmla="*/ 3 h 19"/>
                    <a:gd name="T28" fmla="*/ 6 w 16"/>
                    <a:gd name="T29" fmla="*/ 0 h 19"/>
                    <a:gd name="T30" fmla="*/ 7 w 16"/>
                    <a:gd name="T31" fmla="*/ 1 h 19"/>
                    <a:gd name="T32" fmla="*/ 7 w 16"/>
                    <a:gd name="T33" fmla="*/ 3 h 19"/>
                    <a:gd name="T34" fmla="*/ 9 w 16"/>
                    <a:gd name="T35" fmla="*/ 3 h 19"/>
                    <a:gd name="T36" fmla="*/ 12 w 16"/>
                    <a:gd name="T37" fmla="*/ 3 h 19"/>
                    <a:gd name="T38" fmla="*/ 15 w 16"/>
                    <a:gd name="T39" fmla="*/ 4 h 19"/>
                    <a:gd name="T40" fmla="*/ 16 w 16"/>
                    <a:gd name="T41" fmla="*/ 5 h 19"/>
                    <a:gd name="T42" fmla="*/ 16 w 16"/>
                    <a:gd name="T43" fmla="*/ 6 h 19"/>
                    <a:gd name="T44" fmla="*/ 16 w 16"/>
                    <a:gd name="T45"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9">
                      <a:moveTo>
                        <a:pt x="16" y="10"/>
                      </a:moveTo>
                      <a:lnTo>
                        <a:pt x="16" y="17"/>
                      </a:lnTo>
                      <a:lnTo>
                        <a:pt x="15" y="18"/>
                      </a:lnTo>
                      <a:lnTo>
                        <a:pt x="14" y="18"/>
                      </a:lnTo>
                      <a:lnTo>
                        <a:pt x="14" y="17"/>
                      </a:lnTo>
                      <a:lnTo>
                        <a:pt x="11" y="18"/>
                      </a:lnTo>
                      <a:lnTo>
                        <a:pt x="10" y="19"/>
                      </a:lnTo>
                      <a:lnTo>
                        <a:pt x="9" y="19"/>
                      </a:lnTo>
                      <a:lnTo>
                        <a:pt x="2" y="17"/>
                      </a:lnTo>
                      <a:lnTo>
                        <a:pt x="2" y="15"/>
                      </a:lnTo>
                      <a:lnTo>
                        <a:pt x="1" y="14"/>
                      </a:lnTo>
                      <a:lnTo>
                        <a:pt x="0" y="8"/>
                      </a:lnTo>
                      <a:lnTo>
                        <a:pt x="0" y="4"/>
                      </a:lnTo>
                      <a:lnTo>
                        <a:pt x="1" y="3"/>
                      </a:lnTo>
                      <a:lnTo>
                        <a:pt x="6" y="0"/>
                      </a:lnTo>
                      <a:lnTo>
                        <a:pt x="7" y="1"/>
                      </a:lnTo>
                      <a:lnTo>
                        <a:pt x="7" y="3"/>
                      </a:lnTo>
                      <a:lnTo>
                        <a:pt x="9" y="3"/>
                      </a:lnTo>
                      <a:lnTo>
                        <a:pt x="12" y="3"/>
                      </a:lnTo>
                      <a:lnTo>
                        <a:pt x="15" y="4"/>
                      </a:lnTo>
                      <a:lnTo>
                        <a:pt x="16" y="5"/>
                      </a:lnTo>
                      <a:lnTo>
                        <a:pt x="16" y="6"/>
                      </a:lnTo>
                      <a:lnTo>
                        <a:pt x="16" y="10"/>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2" name="Freeform 343"/>
                <p:cNvSpPr>
                  <a:spLocks/>
                </p:cNvSpPr>
                <p:nvPr/>
              </p:nvSpPr>
              <p:spPr bwMode="auto">
                <a:xfrm>
                  <a:off x="3025776" y="2832100"/>
                  <a:ext cx="11113" cy="9525"/>
                </a:xfrm>
                <a:custGeom>
                  <a:avLst/>
                  <a:gdLst>
                    <a:gd name="T0" fmla="*/ 3 w 7"/>
                    <a:gd name="T1" fmla="*/ 6 h 6"/>
                    <a:gd name="T2" fmla="*/ 0 w 7"/>
                    <a:gd name="T3" fmla="*/ 5 h 6"/>
                    <a:gd name="T4" fmla="*/ 0 w 7"/>
                    <a:gd name="T5" fmla="*/ 3 h 6"/>
                    <a:gd name="T6" fmla="*/ 3 w 7"/>
                    <a:gd name="T7" fmla="*/ 0 h 6"/>
                    <a:gd name="T8" fmla="*/ 5 w 7"/>
                    <a:gd name="T9" fmla="*/ 0 h 6"/>
                    <a:gd name="T10" fmla="*/ 7 w 7"/>
                    <a:gd name="T11" fmla="*/ 1 h 6"/>
                    <a:gd name="T12" fmla="*/ 7 w 7"/>
                    <a:gd name="T13" fmla="*/ 4 h 6"/>
                    <a:gd name="T14" fmla="*/ 4 w 7"/>
                    <a:gd name="T15" fmla="*/ 6 h 6"/>
                    <a:gd name="T16" fmla="*/ 3 w 7"/>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6"/>
                      </a:moveTo>
                      <a:lnTo>
                        <a:pt x="0" y="5"/>
                      </a:lnTo>
                      <a:lnTo>
                        <a:pt x="0" y="3"/>
                      </a:lnTo>
                      <a:lnTo>
                        <a:pt x="3" y="0"/>
                      </a:lnTo>
                      <a:lnTo>
                        <a:pt x="5" y="0"/>
                      </a:lnTo>
                      <a:lnTo>
                        <a:pt x="7" y="1"/>
                      </a:lnTo>
                      <a:lnTo>
                        <a:pt x="7" y="4"/>
                      </a:lnTo>
                      <a:lnTo>
                        <a:pt x="4" y="6"/>
                      </a:lnTo>
                      <a:lnTo>
                        <a:pt x="3" y="6"/>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3" name="Freeform 344"/>
                <p:cNvSpPr>
                  <a:spLocks/>
                </p:cNvSpPr>
                <p:nvPr/>
              </p:nvSpPr>
              <p:spPr bwMode="auto">
                <a:xfrm>
                  <a:off x="2949576" y="2767013"/>
                  <a:ext cx="65088" cy="33338"/>
                </a:xfrm>
                <a:custGeom>
                  <a:avLst/>
                  <a:gdLst>
                    <a:gd name="T0" fmla="*/ 38 w 41"/>
                    <a:gd name="T1" fmla="*/ 14 h 21"/>
                    <a:gd name="T2" fmla="*/ 37 w 41"/>
                    <a:gd name="T3" fmla="*/ 14 h 21"/>
                    <a:gd name="T4" fmla="*/ 37 w 41"/>
                    <a:gd name="T5" fmla="*/ 13 h 21"/>
                    <a:gd name="T6" fmla="*/ 36 w 41"/>
                    <a:gd name="T7" fmla="*/ 13 h 21"/>
                    <a:gd name="T8" fmla="*/ 32 w 41"/>
                    <a:gd name="T9" fmla="*/ 14 h 21"/>
                    <a:gd name="T10" fmla="*/ 29 w 41"/>
                    <a:gd name="T11" fmla="*/ 14 h 21"/>
                    <a:gd name="T12" fmla="*/ 28 w 41"/>
                    <a:gd name="T13" fmla="*/ 14 h 21"/>
                    <a:gd name="T14" fmla="*/ 27 w 41"/>
                    <a:gd name="T15" fmla="*/ 14 h 21"/>
                    <a:gd name="T16" fmla="*/ 24 w 41"/>
                    <a:gd name="T17" fmla="*/ 13 h 21"/>
                    <a:gd name="T18" fmla="*/ 23 w 41"/>
                    <a:gd name="T19" fmla="*/ 13 h 21"/>
                    <a:gd name="T20" fmla="*/ 22 w 41"/>
                    <a:gd name="T21" fmla="*/ 14 h 21"/>
                    <a:gd name="T22" fmla="*/ 22 w 41"/>
                    <a:gd name="T23" fmla="*/ 16 h 21"/>
                    <a:gd name="T24" fmla="*/ 23 w 41"/>
                    <a:gd name="T25" fmla="*/ 17 h 21"/>
                    <a:gd name="T26" fmla="*/ 23 w 41"/>
                    <a:gd name="T27" fmla="*/ 18 h 21"/>
                    <a:gd name="T28" fmla="*/ 24 w 41"/>
                    <a:gd name="T29" fmla="*/ 19 h 21"/>
                    <a:gd name="T30" fmla="*/ 23 w 41"/>
                    <a:gd name="T31" fmla="*/ 21 h 21"/>
                    <a:gd name="T32" fmla="*/ 22 w 41"/>
                    <a:gd name="T33" fmla="*/ 21 h 21"/>
                    <a:gd name="T34" fmla="*/ 20 w 41"/>
                    <a:gd name="T35" fmla="*/ 21 h 21"/>
                    <a:gd name="T36" fmla="*/ 19 w 41"/>
                    <a:gd name="T37" fmla="*/ 19 h 21"/>
                    <a:gd name="T38" fmla="*/ 17 w 41"/>
                    <a:gd name="T39" fmla="*/ 14 h 21"/>
                    <a:gd name="T40" fmla="*/ 14 w 41"/>
                    <a:gd name="T41" fmla="*/ 9 h 21"/>
                    <a:gd name="T42" fmla="*/ 12 w 41"/>
                    <a:gd name="T43" fmla="*/ 8 h 21"/>
                    <a:gd name="T44" fmla="*/ 9 w 41"/>
                    <a:gd name="T45" fmla="*/ 8 h 21"/>
                    <a:gd name="T46" fmla="*/ 5 w 41"/>
                    <a:gd name="T47" fmla="*/ 9 h 21"/>
                    <a:gd name="T48" fmla="*/ 3 w 41"/>
                    <a:gd name="T49" fmla="*/ 10 h 21"/>
                    <a:gd name="T50" fmla="*/ 1 w 41"/>
                    <a:gd name="T51" fmla="*/ 12 h 21"/>
                    <a:gd name="T52" fmla="*/ 0 w 41"/>
                    <a:gd name="T53" fmla="*/ 10 h 21"/>
                    <a:gd name="T54" fmla="*/ 1 w 41"/>
                    <a:gd name="T55" fmla="*/ 9 h 21"/>
                    <a:gd name="T56" fmla="*/ 1 w 41"/>
                    <a:gd name="T57" fmla="*/ 7 h 21"/>
                    <a:gd name="T58" fmla="*/ 1 w 41"/>
                    <a:gd name="T59" fmla="*/ 4 h 21"/>
                    <a:gd name="T60" fmla="*/ 1 w 41"/>
                    <a:gd name="T61" fmla="*/ 2 h 21"/>
                    <a:gd name="T62" fmla="*/ 3 w 41"/>
                    <a:gd name="T63" fmla="*/ 0 h 21"/>
                    <a:gd name="T64" fmla="*/ 5 w 41"/>
                    <a:gd name="T65" fmla="*/ 2 h 21"/>
                    <a:gd name="T66" fmla="*/ 8 w 41"/>
                    <a:gd name="T67" fmla="*/ 3 h 21"/>
                    <a:gd name="T68" fmla="*/ 9 w 41"/>
                    <a:gd name="T69" fmla="*/ 4 h 21"/>
                    <a:gd name="T70" fmla="*/ 14 w 41"/>
                    <a:gd name="T71" fmla="*/ 4 h 21"/>
                    <a:gd name="T72" fmla="*/ 19 w 41"/>
                    <a:gd name="T73" fmla="*/ 7 h 21"/>
                    <a:gd name="T74" fmla="*/ 22 w 41"/>
                    <a:gd name="T75" fmla="*/ 10 h 21"/>
                    <a:gd name="T76" fmla="*/ 23 w 41"/>
                    <a:gd name="T77" fmla="*/ 10 h 21"/>
                    <a:gd name="T78" fmla="*/ 26 w 41"/>
                    <a:gd name="T79" fmla="*/ 9 h 21"/>
                    <a:gd name="T80" fmla="*/ 28 w 41"/>
                    <a:gd name="T81" fmla="*/ 8 h 21"/>
                    <a:gd name="T82" fmla="*/ 36 w 41"/>
                    <a:gd name="T83" fmla="*/ 5 h 21"/>
                    <a:gd name="T84" fmla="*/ 38 w 41"/>
                    <a:gd name="T85" fmla="*/ 5 h 21"/>
                    <a:gd name="T86" fmla="*/ 41 w 41"/>
                    <a:gd name="T87" fmla="*/ 7 h 21"/>
                    <a:gd name="T88" fmla="*/ 41 w 41"/>
                    <a:gd name="T89" fmla="*/ 12 h 21"/>
                    <a:gd name="T90" fmla="*/ 39 w 41"/>
                    <a:gd name="T91" fmla="*/ 13 h 21"/>
                    <a:gd name="T92" fmla="*/ 38 w 41"/>
                    <a:gd name="T93"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 h="21">
                      <a:moveTo>
                        <a:pt x="38" y="14"/>
                      </a:moveTo>
                      <a:lnTo>
                        <a:pt x="37" y="14"/>
                      </a:lnTo>
                      <a:lnTo>
                        <a:pt x="37" y="13"/>
                      </a:lnTo>
                      <a:lnTo>
                        <a:pt x="36" y="13"/>
                      </a:lnTo>
                      <a:lnTo>
                        <a:pt x="32" y="14"/>
                      </a:lnTo>
                      <a:lnTo>
                        <a:pt x="29" y="14"/>
                      </a:lnTo>
                      <a:lnTo>
                        <a:pt x="28" y="14"/>
                      </a:lnTo>
                      <a:lnTo>
                        <a:pt x="27" y="14"/>
                      </a:lnTo>
                      <a:lnTo>
                        <a:pt x="24" y="13"/>
                      </a:lnTo>
                      <a:lnTo>
                        <a:pt x="23" y="13"/>
                      </a:lnTo>
                      <a:lnTo>
                        <a:pt x="22" y="14"/>
                      </a:lnTo>
                      <a:lnTo>
                        <a:pt x="22" y="16"/>
                      </a:lnTo>
                      <a:lnTo>
                        <a:pt x="23" y="17"/>
                      </a:lnTo>
                      <a:lnTo>
                        <a:pt x="23" y="18"/>
                      </a:lnTo>
                      <a:lnTo>
                        <a:pt x="24" y="19"/>
                      </a:lnTo>
                      <a:lnTo>
                        <a:pt x="23" y="21"/>
                      </a:lnTo>
                      <a:lnTo>
                        <a:pt x="22" y="21"/>
                      </a:lnTo>
                      <a:lnTo>
                        <a:pt x="20" y="21"/>
                      </a:lnTo>
                      <a:lnTo>
                        <a:pt x="19" y="19"/>
                      </a:lnTo>
                      <a:lnTo>
                        <a:pt x="17" y="14"/>
                      </a:lnTo>
                      <a:lnTo>
                        <a:pt x="14" y="9"/>
                      </a:lnTo>
                      <a:lnTo>
                        <a:pt x="12" y="8"/>
                      </a:lnTo>
                      <a:lnTo>
                        <a:pt x="9" y="8"/>
                      </a:lnTo>
                      <a:lnTo>
                        <a:pt x="5" y="9"/>
                      </a:lnTo>
                      <a:lnTo>
                        <a:pt x="3" y="10"/>
                      </a:lnTo>
                      <a:lnTo>
                        <a:pt x="1" y="12"/>
                      </a:lnTo>
                      <a:lnTo>
                        <a:pt x="0" y="10"/>
                      </a:lnTo>
                      <a:lnTo>
                        <a:pt x="1" y="9"/>
                      </a:lnTo>
                      <a:lnTo>
                        <a:pt x="1" y="7"/>
                      </a:lnTo>
                      <a:lnTo>
                        <a:pt x="1" y="4"/>
                      </a:lnTo>
                      <a:lnTo>
                        <a:pt x="1" y="2"/>
                      </a:lnTo>
                      <a:lnTo>
                        <a:pt x="3" y="0"/>
                      </a:lnTo>
                      <a:lnTo>
                        <a:pt x="5" y="2"/>
                      </a:lnTo>
                      <a:lnTo>
                        <a:pt x="8" y="3"/>
                      </a:lnTo>
                      <a:lnTo>
                        <a:pt x="9" y="4"/>
                      </a:lnTo>
                      <a:lnTo>
                        <a:pt x="14" y="4"/>
                      </a:lnTo>
                      <a:lnTo>
                        <a:pt x="19" y="7"/>
                      </a:lnTo>
                      <a:lnTo>
                        <a:pt x="22" y="10"/>
                      </a:lnTo>
                      <a:lnTo>
                        <a:pt x="23" y="10"/>
                      </a:lnTo>
                      <a:lnTo>
                        <a:pt x="26" y="9"/>
                      </a:lnTo>
                      <a:lnTo>
                        <a:pt x="28" y="8"/>
                      </a:lnTo>
                      <a:lnTo>
                        <a:pt x="36" y="5"/>
                      </a:lnTo>
                      <a:lnTo>
                        <a:pt x="38" y="5"/>
                      </a:lnTo>
                      <a:lnTo>
                        <a:pt x="41" y="7"/>
                      </a:lnTo>
                      <a:lnTo>
                        <a:pt x="41" y="12"/>
                      </a:lnTo>
                      <a:lnTo>
                        <a:pt x="39" y="13"/>
                      </a:lnTo>
                      <a:lnTo>
                        <a:pt x="38" y="14"/>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4" name="Freeform 345"/>
                <p:cNvSpPr>
                  <a:spLocks/>
                </p:cNvSpPr>
                <p:nvPr/>
              </p:nvSpPr>
              <p:spPr bwMode="auto">
                <a:xfrm>
                  <a:off x="2987676" y="2749550"/>
                  <a:ext cx="20638" cy="15875"/>
                </a:xfrm>
                <a:custGeom>
                  <a:avLst/>
                  <a:gdLst>
                    <a:gd name="T0" fmla="*/ 3 w 13"/>
                    <a:gd name="T1" fmla="*/ 10 h 10"/>
                    <a:gd name="T2" fmla="*/ 2 w 13"/>
                    <a:gd name="T3" fmla="*/ 8 h 10"/>
                    <a:gd name="T4" fmla="*/ 0 w 13"/>
                    <a:gd name="T5" fmla="*/ 6 h 10"/>
                    <a:gd name="T6" fmla="*/ 0 w 13"/>
                    <a:gd name="T7" fmla="*/ 5 h 10"/>
                    <a:gd name="T8" fmla="*/ 2 w 13"/>
                    <a:gd name="T9" fmla="*/ 4 h 10"/>
                    <a:gd name="T10" fmla="*/ 2 w 13"/>
                    <a:gd name="T11" fmla="*/ 2 h 10"/>
                    <a:gd name="T12" fmla="*/ 3 w 13"/>
                    <a:gd name="T13" fmla="*/ 1 h 10"/>
                    <a:gd name="T14" fmla="*/ 4 w 13"/>
                    <a:gd name="T15" fmla="*/ 0 h 10"/>
                    <a:gd name="T16" fmla="*/ 5 w 13"/>
                    <a:gd name="T17" fmla="*/ 0 h 10"/>
                    <a:gd name="T18" fmla="*/ 8 w 13"/>
                    <a:gd name="T19" fmla="*/ 0 h 10"/>
                    <a:gd name="T20" fmla="*/ 9 w 13"/>
                    <a:gd name="T21" fmla="*/ 0 h 10"/>
                    <a:gd name="T22" fmla="*/ 10 w 13"/>
                    <a:gd name="T23" fmla="*/ 0 h 10"/>
                    <a:gd name="T24" fmla="*/ 12 w 13"/>
                    <a:gd name="T25" fmla="*/ 1 h 10"/>
                    <a:gd name="T26" fmla="*/ 12 w 13"/>
                    <a:gd name="T27" fmla="*/ 2 h 10"/>
                    <a:gd name="T28" fmla="*/ 13 w 13"/>
                    <a:gd name="T29" fmla="*/ 5 h 10"/>
                    <a:gd name="T30" fmla="*/ 12 w 13"/>
                    <a:gd name="T31" fmla="*/ 6 h 10"/>
                    <a:gd name="T32" fmla="*/ 12 w 13"/>
                    <a:gd name="T33" fmla="*/ 8 h 10"/>
                    <a:gd name="T34" fmla="*/ 10 w 13"/>
                    <a:gd name="T35" fmla="*/ 9 h 10"/>
                    <a:gd name="T36" fmla="*/ 9 w 13"/>
                    <a:gd name="T37" fmla="*/ 10 h 10"/>
                    <a:gd name="T38" fmla="*/ 8 w 13"/>
                    <a:gd name="T39" fmla="*/ 10 h 10"/>
                    <a:gd name="T40" fmla="*/ 7 w 13"/>
                    <a:gd name="T41" fmla="*/ 10 h 10"/>
                    <a:gd name="T42" fmla="*/ 4 w 13"/>
                    <a:gd name="T43" fmla="*/ 10 h 10"/>
                    <a:gd name="T44" fmla="*/ 3 w 13"/>
                    <a:gd name="T4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 h="10">
                      <a:moveTo>
                        <a:pt x="3" y="10"/>
                      </a:moveTo>
                      <a:lnTo>
                        <a:pt x="2" y="8"/>
                      </a:lnTo>
                      <a:lnTo>
                        <a:pt x="0" y="6"/>
                      </a:lnTo>
                      <a:lnTo>
                        <a:pt x="0" y="5"/>
                      </a:lnTo>
                      <a:lnTo>
                        <a:pt x="2" y="4"/>
                      </a:lnTo>
                      <a:lnTo>
                        <a:pt x="2" y="2"/>
                      </a:lnTo>
                      <a:lnTo>
                        <a:pt x="3" y="1"/>
                      </a:lnTo>
                      <a:lnTo>
                        <a:pt x="4" y="0"/>
                      </a:lnTo>
                      <a:lnTo>
                        <a:pt x="5" y="0"/>
                      </a:lnTo>
                      <a:lnTo>
                        <a:pt x="8" y="0"/>
                      </a:lnTo>
                      <a:lnTo>
                        <a:pt x="9" y="0"/>
                      </a:lnTo>
                      <a:lnTo>
                        <a:pt x="10" y="0"/>
                      </a:lnTo>
                      <a:lnTo>
                        <a:pt x="12" y="1"/>
                      </a:lnTo>
                      <a:lnTo>
                        <a:pt x="12" y="2"/>
                      </a:lnTo>
                      <a:lnTo>
                        <a:pt x="13" y="5"/>
                      </a:lnTo>
                      <a:lnTo>
                        <a:pt x="12" y="6"/>
                      </a:lnTo>
                      <a:lnTo>
                        <a:pt x="12" y="8"/>
                      </a:lnTo>
                      <a:lnTo>
                        <a:pt x="10" y="9"/>
                      </a:lnTo>
                      <a:lnTo>
                        <a:pt x="9" y="10"/>
                      </a:lnTo>
                      <a:lnTo>
                        <a:pt x="8" y="10"/>
                      </a:lnTo>
                      <a:lnTo>
                        <a:pt x="7" y="10"/>
                      </a:lnTo>
                      <a:lnTo>
                        <a:pt x="4" y="10"/>
                      </a:lnTo>
                      <a:lnTo>
                        <a:pt x="3" y="10"/>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5" name="Freeform 346"/>
                <p:cNvSpPr>
                  <a:spLocks/>
                </p:cNvSpPr>
                <p:nvPr/>
              </p:nvSpPr>
              <p:spPr bwMode="auto">
                <a:xfrm>
                  <a:off x="2940051" y="2600325"/>
                  <a:ext cx="7938" cy="9525"/>
                </a:xfrm>
                <a:custGeom>
                  <a:avLst/>
                  <a:gdLst>
                    <a:gd name="T0" fmla="*/ 1 w 5"/>
                    <a:gd name="T1" fmla="*/ 6 h 6"/>
                    <a:gd name="T2" fmla="*/ 0 w 5"/>
                    <a:gd name="T3" fmla="*/ 4 h 6"/>
                    <a:gd name="T4" fmla="*/ 0 w 5"/>
                    <a:gd name="T5" fmla="*/ 2 h 6"/>
                    <a:gd name="T6" fmla="*/ 1 w 5"/>
                    <a:gd name="T7" fmla="*/ 0 h 6"/>
                    <a:gd name="T8" fmla="*/ 2 w 5"/>
                    <a:gd name="T9" fmla="*/ 0 h 6"/>
                    <a:gd name="T10" fmla="*/ 4 w 5"/>
                    <a:gd name="T11" fmla="*/ 1 h 6"/>
                    <a:gd name="T12" fmla="*/ 5 w 5"/>
                    <a:gd name="T13" fmla="*/ 4 h 6"/>
                    <a:gd name="T14" fmla="*/ 5 w 5"/>
                    <a:gd name="T15" fmla="*/ 5 h 6"/>
                    <a:gd name="T16" fmla="*/ 1 w 5"/>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1" y="6"/>
                      </a:moveTo>
                      <a:lnTo>
                        <a:pt x="0" y="4"/>
                      </a:lnTo>
                      <a:lnTo>
                        <a:pt x="0" y="2"/>
                      </a:lnTo>
                      <a:lnTo>
                        <a:pt x="1" y="0"/>
                      </a:lnTo>
                      <a:lnTo>
                        <a:pt x="2" y="0"/>
                      </a:lnTo>
                      <a:lnTo>
                        <a:pt x="4" y="1"/>
                      </a:lnTo>
                      <a:lnTo>
                        <a:pt x="5" y="4"/>
                      </a:lnTo>
                      <a:lnTo>
                        <a:pt x="5" y="5"/>
                      </a:lnTo>
                      <a:lnTo>
                        <a:pt x="1" y="6"/>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6" name="Freeform 347"/>
                <p:cNvSpPr>
                  <a:spLocks/>
                </p:cNvSpPr>
                <p:nvPr/>
              </p:nvSpPr>
              <p:spPr bwMode="auto">
                <a:xfrm>
                  <a:off x="2798763" y="2370138"/>
                  <a:ext cx="39688" cy="38100"/>
                </a:xfrm>
                <a:custGeom>
                  <a:avLst/>
                  <a:gdLst>
                    <a:gd name="T0" fmla="*/ 20 w 25"/>
                    <a:gd name="T1" fmla="*/ 15 h 24"/>
                    <a:gd name="T2" fmla="*/ 18 w 25"/>
                    <a:gd name="T3" fmla="*/ 17 h 24"/>
                    <a:gd name="T4" fmla="*/ 16 w 25"/>
                    <a:gd name="T5" fmla="*/ 17 h 24"/>
                    <a:gd name="T6" fmla="*/ 15 w 25"/>
                    <a:gd name="T7" fmla="*/ 17 h 24"/>
                    <a:gd name="T8" fmla="*/ 15 w 25"/>
                    <a:gd name="T9" fmla="*/ 18 h 24"/>
                    <a:gd name="T10" fmla="*/ 14 w 25"/>
                    <a:gd name="T11" fmla="*/ 19 h 24"/>
                    <a:gd name="T12" fmla="*/ 13 w 25"/>
                    <a:gd name="T13" fmla="*/ 22 h 24"/>
                    <a:gd name="T14" fmla="*/ 9 w 25"/>
                    <a:gd name="T15" fmla="*/ 24 h 24"/>
                    <a:gd name="T16" fmla="*/ 6 w 25"/>
                    <a:gd name="T17" fmla="*/ 20 h 24"/>
                    <a:gd name="T18" fmla="*/ 6 w 25"/>
                    <a:gd name="T19" fmla="*/ 19 h 24"/>
                    <a:gd name="T20" fmla="*/ 6 w 25"/>
                    <a:gd name="T21" fmla="*/ 17 h 24"/>
                    <a:gd name="T22" fmla="*/ 7 w 25"/>
                    <a:gd name="T23" fmla="*/ 14 h 24"/>
                    <a:gd name="T24" fmla="*/ 6 w 25"/>
                    <a:gd name="T25" fmla="*/ 11 h 24"/>
                    <a:gd name="T26" fmla="*/ 5 w 25"/>
                    <a:gd name="T27" fmla="*/ 11 h 24"/>
                    <a:gd name="T28" fmla="*/ 4 w 25"/>
                    <a:gd name="T29" fmla="*/ 10 h 24"/>
                    <a:gd name="T30" fmla="*/ 2 w 25"/>
                    <a:gd name="T31" fmla="*/ 9 h 24"/>
                    <a:gd name="T32" fmla="*/ 1 w 25"/>
                    <a:gd name="T33" fmla="*/ 8 h 24"/>
                    <a:gd name="T34" fmla="*/ 2 w 25"/>
                    <a:gd name="T35" fmla="*/ 6 h 24"/>
                    <a:gd name="T36" fmla="*/ 1 w 25"/>
                    <a:gd name="T37" fmla="*/ 3 h 24"/>
                    <a:gd name="T38" fmla="*/ 1 w 25"/>
                    <a:gd name="T39" fmla="*/ 1 h 24"/>
                    <a:gd name="T40" fmla="*/ 0 w 25"/>
                    <a:gd name="T41" fmla="*/ 0 h 24"/>
                    <a:gd name="T42" fmla="*/ 4 w 25"/>
                    <a:gd name="T43" fmla="*/ 0 h 24"/>
                    <a:gd name="T44" fmla="*/ 7 w 25"/>
                    <a:gd name="T45" fmla="*/ 1 h 24"/>
                    <a:gd name="T46" fmla="*/ 7 w 25"/>
                    <a:gd name="T47" fmla="*/ 3 h 24"/>
                    <a:gd name="T48" fmla="*/ 7 w 25"/>
                    <a:gd name="T49" fmla="*/ 4 h 24"/>
                    <a:gd name="T50" fmla="*/ 7 w 25"/>
                    <a:gd name="T51" fmla="*/ 5 h 24"/>
                    <a:gd name="T52" fmla="*/ 9 w 25"/>
                    <a:gd name="T53" fmla="*/ 6 h 24"/>
                    <a:gd name="T54" fmla="*/ 10 w 25"/>
                    <a:gd name="T55" fmla="*/ 6 h 24"/>
                    <a:gd name="T56" fmla="*/ 10 w 25"/>
                    <a:gd name="T57" fmla="*/ 8 h 24"/>
                    <a:gd name="T58" fmla="*/ 13 w 25"/>
                    <a:gd name="T59" fmla="*/ 8 h 24"/>
                    <a:gd name="T60" fmla="*/ 13 w 25"/>
                    <a:gd name="T61" fmla="*/ 6 h 24"/>
                    <a:gd name="T62" fmla="*/ 14 w 25"/>
                    <a:gd name="T63" fmla="*/ 6 h 24"/>
                    <a:gd name="T64" fmla="*/ 15 w 25"/>
                    <a:gd name="T65" fmla="*/ 9 h 24"/>
                    <a:gd name="T66" fmla="*/ 19 w 25"/>
                    <a:gd name="T67" fmla="*/ 9 h 24"/>
                    <a:gd name="T68" fmla="*/ 23 w 25"/>
                    <a:gd name="T69" fmla="*/ 11 h 24"/>
                    <a:gd name="T70" fmla="*/ 24 w 25"/>
                    <a:gd name="T71" fmla="*/ 15 h 24"/>
                    <a:gd name="T72" fmla="*/ 25 w 25"/>
                    <a:gd name="T73" fmla="*/ 17 h 24"/>
                    <a:gd name="T74" fmla="*/ 25 w 25"/>
                    <a:gd name="T75" fmla="*/ 18 h 24"/>
                    <a:gd name="T76" fmla="*/ 23 w 25"/>
                    <a:gd name="T77" fmla="*/ 17 h 24"/>
                    <a:gd name="T78" fmla="*/ 20 w 25"/>
                    <a:gd name="T79"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 h="24">
                      <a:moveTo>
                        <a:pt x="20" y="15"/>
                      </a:moveTo>
                      <a:lnTo>
                        <a:pt x="18" y="17"/>
                      </a:lnTo>
                      <a:lnTo>
                        <a:pt x="16" y="17"/>
                      </a:lnTo>
                      <a:lnTo>
                        <a:pt x="15" y="17"/>
                      </a:lnTo>
                      <a:lnTo>
                        <a:pt x="15" y="18"/>
                      </a:lnTo>
                      <a:lnTo>
                        <a:pt x="14" y="19"/>
                      </a:lnTo>
                      <a:lnTo>
                        <a:pt x="13" y="22"/>
                      </a:lnTo>
                      <a:lnTo>
                        <a:pt x="9" y="24"/>
                      </a:lnTo>
                      <a:lnTo>
                        <a:pt x="6" y="20"/>
                      </a:lnTo>
                      <a:lnTo>
                        <a:pt x="6" y="19"/>
                      </a:lnTo>
                      <a:lnTo>
                        <a:pt x="6" y="17"/>
                      </a:lnTo>
                      <a:lnTo>
                        <a:pt x="7" y="14"/>
                      </a:lnTo>
                      <a:lnTo>
                        <a:pt x="6" y="11"/>
                      </a:lnTo>
                      <a:lnTo>
                        <a:pt x="5" y="11"/>
                      </a:lnTo>
                      <a:lnTo>
                        <a:pt x="4" y="10"/>
                      </a:lnTo>
                      <a:lnTo>
                        <a:pt x="2" y="9"/>
                      </a:lnTo>
                      <a:lnTo>
                        <a:pt x="1" y="8"/>
                      </a:lnTo>
                      <a:lnTo>
                        <a:pt x="2" y="6"/>
                      </a:lnTo>
                      <a:lnTo>
                        <a:pt x="1" y="3"/>
                      </a:lnTo>
                      <a:lnTo>
                        <a:pt x="1" y="1"/>
                      </a:lnTo>
                      <a:lnTo>
                        <a:pt x="0" y="0"/>
                      </a:lnTo>
                      <a:lnTo>
                        <a:pt x="4" y="0"/>
                      </a:lnTo>
                      <a:lnTo>
                        <a:pt x="7" y="1"/>
                      </a:lnTo>
                      <a:lnTo>
                        <a:pt x="7" y="3"/>
                      </a:lnTo>
                      <a:lnTo>
                        <a:pt x="7" y="4"/>
                      </a:lnTo>
                      <a:lnTo>
                        <a:pt x="7" y="5"/>
                      </a:lnTo>
                      <a:lnTo>
                        <a:pt x="9" y="6"/>
                      </a:lnTo>
                      <a:lnTo>
                        <a:pt x="10" y="6"/>
                      </a:lnTo>
                      <a:lnTo>
                        <a:pt x="10" y="8"/>
                      </a:lnTo>
                      <a:lnTo>
                        <a:pt x="13" y="8"/>
                      </a:lnTo>
                      <a:lnTo>
                        <a:pt x="13" y="6"/>
                      </a:lnTo>
                      <a:lnTo>
                        <a:pt x="14" y="6"/>
                      </a:lnTo>
                      <a:lnTo>
                        <a:pt x="15" y="9"/>
                      </a:lnTo>
                      <a:lnTo>
                        <a:pt x="19" y="9"/>
                      </a:lnTo>
                      <a:lnTo>
                        <a:pt x="23" y="11"/>
                      </a:lnTo>
                      <a:lnTo>
                        <a:pt x="24" y="15"/>
                      </a:lnTo>
                      <a:lnTo>
                        <a:pt x="25" y="17"/>
                      </a:lnTo>
                      <a:lnTo>
                        <a:pt x="25" y="18"/>
                      </a:lnTo>
                      <a:lnTo>
                        <a:pt x="23" y="17"/>
                      </a:lnTo>
                      <a:lnTo>
                        <a:pt x="20" y="15"/>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7" name="Freeform 348"/>
                <p:cNvSpPr>
                  <a:spLocks/>
                </p:cNvSpPr>
                <p:nvPr/>
              </p:nvSpPr>
              <p:spPr bwMode="auto">
                <a:xfrm>
                  <a:off x="2889251" y="2400300"/>
                  <a:ext cx="6350" cy="12700"/>
                </a:xfrm>
                <a:custGeom>
                  <a:avLst/>
                  <a:gdLst>
                    <a:gd name="T0" fmla="*/ 1 w 4"/>
                    <a:gd name="T1" fmla="*/ 8 h 8"/>
                    <a:gd name="T2" fmla="*/ 0 w 4"/>
                    <a:gd name="T3" fmla="*/ 4 h 8"/>
                    <a:gd name="T4" fmla="*/ 0 w 4"/>
                    <a:gd name="T5" fmla="*/ 1 h 8"/>
                    <a:gd name="T6" fmla="*/ 0 w 4"/>
                    <a:gd name="T7" fmla="*/ 0 h 8"/>
                    <a:gd name="T8" fmla="*/ 1 w 4"/>
                    <a:gd name="T9" fmla="*/ 0 h 8"/>
                    <a:gd name="T10" fmla="*/ 3 w 4"/>
                    <a:gd name="T11" fmla="*/ 1 h 8"/>
                    <a:gd name="T12" fmla="*/ 4 w 4"/>
                    <a:gd name="T13" fmla="*/ 4 h 8"/>
                    <a:gd name="T14" fmla="*/ 4 w 4"/>
                    <a:gd name="T15" fmla="*/ 5 h 8"/>
                    <a:gd name="T16" fmla="*/ 3 w 4"/>
                    <a:gd name="T17" fmla="*/ 6 h 8"/>
                    <a:gd name="T18" fmla="*/ 1 w 4"/>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8">
                      <a:moveTo>
                        <a:pt x="1" y="8"/>
                      </a:moveTo>
                      <a:lnTo>
                        <a:pt x="0" y="4"/>
                      </a:lnTo>
                      <a:lnTo>
                        <a:pt x="0" y="1"/>
                      </a:lnTo>
                      <a:lnTo>
                        <a:pt x="0" y="0"/>
                      </a:lnTo>
                      <a:lnTo>
                        <a:pt x="1" y="0"/>
                      </a:lnTo>
                      <a:lnTo>
                        <a:pt x="3" y="1"/>
                      </a:lnTo>
                      <a:lnTo>
                        <a:pt x="4" y="4"/>
                      </a:lnTo>
                      <a:lnTo>
                        <a:pt x="4" y="5"/>
                      </a:lnTo>
                      <a:lnTo>
                        <a:pt x="3" y="6"/>
                      </a:lnTo>
                      <a:lnTo>
                        <a:pt x="1" y="8"/>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8" name="Freeform 349"/>
                <p:cNvSpPr>
                  <a:spLocks/>
                </p:cNvSpPr>
                <p:nvPr/>
              </p:nvSpPr>
              <p:spPr bwMode="auto">
                <a:xfrm>
                  <a:off x="2884488" y="2387600"/>
                  <a:ext cx="4763" cy="9525"/>
                </a:xfrm>
                <a:custGeom>
                  <a:avLst/>
                  <a:gdLst>
                    <a:gd name="T0" fmla="*/ 2 w 3"/>
                    <a:gd name="T1" fmla="*/ 6 h 6"/>
                    <a:gd name="T2" fmla="*/ 0 w 3"/>
                    <a:gd name="T3" fmla="*/ 6 h 6"/>
                    <a:gd name="T4" fmla="*/ 0 w 3"/>
                    <a:gd name="T5" fmla="*/ 3 h 6"/>
                    <a:gd name="T6" fmla="*/ 0 w 3"/>
                    <a:gd name="T7" fmla="*/ 2 h 6"/>
                    <a:gd name="T8" fmla="*/ 2 w 3"/>
                    <a:gd name="T9" fmla="*/ 0 h 6"/>
                    <a:gd name="T10" fmla="*/ 2 w 3"/>
                    <a:gd name="T11" fmla="*/ 3 h 6"/>
                    <a:gd name="T12" fmla="*/ 3 w 3"/>
                    <a:gd name="T13" fmla="*/ 4 h 6"/>
                    <a:gd name="T14" fmla="*/ 2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2" y="6"/>
                      </a:moveTo>
                      <a:lnTo>
                        <a:pt x="0" y="6"/>
                      </a:lnTo>
                      <a:lnTo>
                        <a:pt x="0" y="3"/>
                      </a:lnTo>
                      <a:lnTo>
                        <a:pt x="0" y="2"/>
                      </a:lnTo>
                      <a:lnTo>
                        <a:pt x="2" y="0"/>
                      </a:lnTo>
                      <a:lnTo>
                        <a:pt x="2" y="3"/>
                      </a:lnTo>
                      <a:lnTo>
                        <a:pt x="3" y="4"/>
                      </a:lnTo>
                      <a:lnTo>
                        <a:pt x="2" y="6"/>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9" name="Freeform 350"/>
                <p:cNvSpPr>
                  <a:spLocks/>
                </p:cNvSpPr>
                <p:nvPr/>
              </p:nvSpPr>
              <p:spPr bwMode="auto">
                <a:xfrm>
                  <a:off x="2882901" y="2378075"/>
                  <a:ext cx="4763" cy="9525"/>
                </a:xfrm>
                <a:custGeom>
                  <a:avLst/>
                  <a:gdLst>
                    <a:gd name="T0" fmla="*/ 3 w 3"/>
                    <a:gd name="T1" fmla="*/ 5 h 6"/>
                    <a:gd name="T2" fmla="*/ 1 w 3"/>
                    <a:gd name="T3" fmla="*/ 6 h 6"/>
                    <a:gd name="T4" fmla="*/ 1 w 3"/>
                    <a:gd name="T5" fmla="*/ 5 h 6"/>
                    <a:gd name="T6" fmla="*/ 0 w 3"/>
                    <a:gd name="T7" fmla="*/ 4 h 6"/>
                    <a:gd name="T8" fmla="*/ 0 w 3"/>
                    <a:gd name="T9" fmla="*/ 1 h 6"/>
                    <a:gd name="T10" fmla="*/ 1 w 3"/>
                    <a:gd name="T11" fmla="*/ 0 h 6"/>
                    <a:gd name="T12" fmla="*/ 1 w 3"/>
                    <a:gd name="T13" fmla="*/ 1 h 6"/>
                    <a:gd name="T14" fmla="*/ 3 w 3"/>
                    <a:gd name="T15" fmla="*/ 3 h 6"/>
                    <a:gd name="T16" fmla="*/ 3 w 3"/>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6">
                      <a:moveTo>
                        <a:pt x="3" y="5"/>
                      </a:moveTo>
                      <a:lnTo>
                        <a:pt x="1" y="6"/>
                      </a:lnTo>
                      <a:lnTo>
                        <a:pt x="1" y="5"/>
                      </a:lnTo>
                      <a:lnTo>
                        <a:pt x="0" y="4"/>
                      </a:lnTo>
                      <a:lnTo>
                        <a:pt x="0" y="1"/>
                      </a:lnTo>
                      <a:lnTo>
                        <a:pt x="1" y="0"/>
                      </a:lnTo>
                      <a:lnTo>
                        <a:pt x="1" y="1"/>
                      </a:lnTo>
                      <a:lnTo>
                        <a:pt x="3" y="3"/>
                      </a:lnTo>
                      <a:lnTo>
                        <a:pt x="3" y="5"/>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0" name="Freeform 351"/>
                <p:cNvSpPr>
                  <a:spLocks/>
                </p:cNvSpPr>
                <p:nvPr/>
              </p:nvSpPr>
              <p:spPr bwMode="auto">
                <a:xfrm>
                  <a:off x="2824163" y="2236788"/>
                  <a:ext cx="50800" cy="96838"/>
                </a:xfrm>
                <a:custGeom>
                  <a:avLst/>
                  <a:gdLst>
                    <a:gd name="T0" fmla="*/ 31 w 32"/>
                    <a:gd name="T1" fmla="*/ 38 h 61"/>
                    <a:gd name="T2" fmla="*/ 31 w 32"/>
                    <a:gd name="T3" fmla="*/ 42 h 61"/>
                    <a:gd name="T4" fmla="*/ 32 w 32"/>
                    <a:gd name="T5" fmla="*/ 43 h 61"/>
                    <a:gd name="T6" fmla="*/ 32 w 32"/>
                    <a:gd name="T7" fmla="*/ 45 h 61"/>
                    <a:gd name="T8" fmla="*/ 32 w 32"/>
                    <a:gd name="T9" fmla="*/ 47 h 61"/>
                    <a:gd name="T10" fmla="*/ 28 w 32"/>
                    <a:gd name="T11" fmla="*/ 60 h 61"/>
                    <a:gd name="T12" fmla="*/ 28 w 32"/>
                    <a:gd name="T13" fmla="*/ 61 h 61"/>
                    <a:gd name="T14" fmla="*/ 27 w 32"/>
                    <a:gd name="T15" fmla="*/ 61 h 61"/>
                    <a:gd name="T16" fmla="*/ 22 w 32"/>
                    <a:gd name="T17" fmla="*/ 55 h 61"/>
                    <a:gd name="T18" fmla="*/ 22 w 32"/>
                    <a:gd name="T19" fmla="*/ 54 h 61"/>
                    <a:gd name="T20" fmla="*/ 23 w 32"/>
                    <a:gd name="T21" fmla="*/ 48 h 61"/>
                    <a:gd name="T22" fmla="*/ 22 w 32"/>
                    <a:gd name="T23" fmla="*/ 47 h 61"/>
                    <a:gd name="T24" fmla="*/ 19 w 32"/>
                    <a:gd name="T25" fmla="*/ 47 h 61"/>
                    <a:gd name="T26" fmla="*/ 16 w 32"/>
                    <a:gd name="T27" fmla="*/ 48 h 61"/>
                    <a:gd name="T28" fmla="*/ 14 w 32"/>
                    <a:gd name="T29" fmla="*/ 48 h 61"/>
                    <a:gd name="T30" fmla="*/ 13 w 32"/>
                    <a:gd name="T31" fmla="*/ 48 h 61"/>
                    <a:gd name="T32" fmla="*/ 13 w 32"/>
                    <a:gd name="T33" fmla="*/ 47 h 61"/>
                    <a:gd name="T34" fmla="*/ 12 w 32"/>
                    <a:gd name="T35" fmla="*/ 47 h 61"/>
                    <a:gd name="T36" fmla="*/ 9 w 32"/>
                    <a:gd name="T37" fmla="*/ 40 h 61"/>
                    <a:gd name="T38" fmla="*/ 2 w 32"/>
                    <a:gd name="T39" fmla="*/ 36 h 61"/>
                    <a:gd name="T40" fmla="*/ 2 w 32"/>
                    <a:gd name="T41" fmla="*/ 29 h 61"/>
                    <a:gd name="T42" fmla="*/ 3 w 32"/>
                    <a:gd name="T43" fmla="*/ 24 h 61"/>
                    <a:gd name="T44" fmla="*/ 5 w 32"/>
                    <a:gd name="T45" fmla="*/ 23 h 61"/>
                    <a:gd name="T46" fmla="*/ 7 w 32"/>
                    <a:gd name="T47" fmla="*/ 22 h 61"/>
                    <a:gd name="T48" fmla="*/ 8 w 32"/>
                    <a:gd name="T49" fmla="*/ 20 h 61"/>
                    <a:gd name="T50" fmla="*/ 8 w 32"/>
                    <a:gd name="T51" fmla="*/ 10 h 61"/>
                    <a:gd name="T52" fmla="*/ 5 w 32"/>
                    <a:gd name="T53" fmla="*/ 8 h 61"/>
                    <a:gd name="T54" fmla="*/ 4 w 32"/>
                    <a:gd name="T55" fmla="*/ 7 h 61"/>
                    <a:gd name="T56" fmla="*/ 2 w 32"/>
                    <a:gd name="T57" fmla="*/ 5 h 61"/>
                    <a:gd name="T58" fmla="*/ 0 w 32"/>
                    <a:gd name="T59" fmla="*/ 1 h 61"/>
                    <a:gd name="T60" fmla="*/ 2 w 32"/>
                    <a:gd name="T61" fmla="*/ 0 h 61"/>
                    <a:gd name="T62" fmla="*/ 16 w 32"/>
                    <a:gd name="T63" fmla="*/ 5 h 61"/>
                    <a:gd name="T64" fmla="*/ 17 w 32"/>
                    <a:gd name="T65" fmla="*/ 7 h 61"/>
                    <a:gd name="T66" fmla="*/ 21 w 32"/>
                    <a:gd name="T67" fmla="*/ 12 h 61"/>
                    <a:gd name="T68" fmla="*/ 32 w 32"/>
                    <a:gd name="T69" fmla="*/ 33 h 61"/>
                    <a:gd name="T70" fmla="*/ 32 w 32"/>
                    <a:gd name="T71" fmla="*/ 34 h 61"/>
                    <a:gd name="T72" fmla="*/ 32 w 32"/>
                    <a:gd name="T73" fmla="*/ 37 h 61"/>
                    <a:gd name="T74" fmla="*/ 31 w 32"/>
                    <a:gd name="T7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61">
                      <a:moveTo>
                        <a:pt x="31" y="38"/>
                      </a:moveTo>
                      <a:lnTo>
                        <a:pt x="31" y="42"/>
                      </a:lnTo>
                      <a:lnTo>
                        <a:pt x="32" y="43"/>
                      </a:lnTo>
                      <a:lnTo>
                        <a:pt x="32" y="45"/>
                      </a:lnTo>
                      <a:lnTo>
                        <a:pt x="32" y="47"/>
                      </a:lnTo>
                      <a:lnTo>
                        <a:pt x="28" y="60"/>
                      </a:lnTo>
                      <a:lnTo>
                        <a:pt x="28" y="61"/>
                      </a:lnTo>
                      <a:lnTo>
                        <a:pt x="27" y="61"/>
                      </a:lnTo>
                      <a:lnTo>
                        <a:pt x="22" y="55"/>
                      </a:lnTo>
                      <a:lnTo>
                        <a:pt x="22" y="54"/>
                      </a:lnTo>
                      <a:lnTo>
                        <a:pt x="23" y="48"/>
                      </a:lnTo>
                      <a:lnTo>
                        <a:pt x="22" y="47"/>
                      </a:lnTo>
                      <a:lnTo>
                        <a:pt x="19" y="47"/>
                      </a:lnTo>
                      <a:lnTo>
                        <a:pt x="16" y="48"/>
                      </a:lnTo>
                      <a:lnTo>
                        <a:pt x="14" y="48"/>
                      </a:lnTo>
                      <a:lnTo>
                        <a:pt x="13" y="48"/>
                      </a:lnTo>
                      <a:lnTo>
                        <a:pt x="13" y="47"/>
                      </a:lnTo>
                      <a:lnTo>
                        <a:pt x="12" y="47"/>
                      </a:lnTo>
                      <a:lnTo>
                        <a:pt x="9" y="40"/>
                      </a:lnTo>
                      <a:lnTo>
                        <a:pt x="2" y="36"/>
                      </a:lnTo>
                      <a:lnTo>
                        <a:pt x="2" y="29"/>
                      </a:lnTo>
                      <a:lnTo>
                        <a:pt x="3" y="24"/>
                      </a:lnTo>
                      <a:lnTo>
                        <a:pt x="5" y="23"/>
                      </a:lnTo>
                      <a:lnTo>
                        <a:pt x="7" y="22"/>
                      </a:lnTo>
                      <a:lnTo>
                        <a:pt x="8" y="20"/>
                      </a:lnTo>
                      <a:lnTo>
                        <a:pt x="8" y="10"/>
                      </a:lnTo>
                      <a:lnTo>
                        <a:pt x="5" y="8"/>
                      </a:lnTo>
                      <a:lnTo>
                        <a:pt x="4" y="7"/>
                      </a:lnTo>
                      <a:lnTo>
                        <a:pt x="2" y="5"/>
                      </a:lnTo>
                      <a:lnTo>
                        <a:pt x="0" y="1"/>
                      </a:lnTo>
                      <a:lnTo>
                        <a:pt x="2" y="0"/>
                      </a:lnTo>
                      <a:lnTo>
                        <a:pt x="16" y="5"/>
                      </a:lnTo>
                      <a:lnTo>
                        <a:pt x="17" y="7"/>
                      </a:lnTo>
                      <a:lnTo>
                        <a:pt x="21" y="12"/>
                      </a:lnTo>
                      <a:lnTo>
                        <a:pt x="32" y="33"/>
                      </a:lnTo>
                      <a:lnTo>
                        <a:pt x="32" y="34"/>
                      </a:lnTo>
                      <a:lnTo>
                        <a:pt x="32" y="37"/>
                      </a:lnTo>
                      <a:lnTo>
                        <a:pt x="31" y="38"/>
                      </a:lnTo>
                    </a:path>
                  </a:pathLst>
                </a:custGeom>
                <a:noFill/>
                <a:ln w="47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1" name="Rectangle 353"/>
                <p:cNvSpPr>
                  <a:spLocks noChangeArrowheads="1"/>
                </p:cNvSpPr>
                <p:nvPr/>
              </p:nvSpPr>
              <p:spPr bwMode="auto">
                <a:xfrm>
                  <a:off x="6515103" y="2914647"/>
                  <a:ext cx="498486" cy="3884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AK</a:t>
                  </a:r>
                  <a:endParaRPr kumimoji="0" lang="en-US" alt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22" name="Group 21"/>
              <p:cNvGrpSpPr>
                <a:grpSpLocks noChangeAspect="1"/>
              </p:cNvGrpSpPr>
              <p:nvPr/>
            </p:nvGrpSpPr>
            <p:grpSpPr>
              <a:xfrm>
                <a:off x="4078480" y="5038530"/>
                <a:ext cx="597655" cy="1024905"/>
                <a:chOff x="5141913" y="1741486"/>
                <a:chExt cx="1625568" cy="2787648"/>
              </a:xfrm>
            </p:grpSpPr>
            <p:sp>
              <p:nvSpPr>
                <p:cNvPr id="23" name="Freeform 370"/>
                <p:cNvSpPr>
                  <a:spLocks noEditPoints="1"/>
                </p:cNvSpPr>
                <p:nvPr/>
              </p:nvSpPr>
              <p:spPr bwMode="auto">
                <a:xfrm>
                  <a:off x="5141913" y="1741486"/>
                  <a:ext cx="1566863" cy="2787648"/>
                </a:xfrm>
                <a:custGeom>
                  <a:avLst/>
                  <a:gdLst>
                    <a:gd name="T0" fmla="*/ 948 w 987"/>
                    <a:gd name="T1" fmla="*/ 1472 h 1756"/>
                    <a:gd name="T2" fmla="*/ 982 w 987"/>
                    <a:gd name="T3" fmla="*/ 1573 h 1756"/>
                    <a:gd name="T4" fmla="*/ 966 w 987"/>
                    <a:gd name="T5" fmla="*/ 1616 h 1756"/>
                    <a:gd name="T6" fmla="*/ 966 w 987"/>
                    <a:gd name="T7" fmla="*/ 1674 h 1756"/>
                    <a:gd name="T8" fmla="*/ 977 w 987"/>
                    <a:gd name="T9" fmla="*/ 1719 h 1756"/>
                    <a:gd name="T10" fmla="*/ 923 w 987"/>
                    <a:gd name="T11" fmla="*/ 1753 h 1756"/>
                    <a:gd name="T12" fmla="*/ 821 w 987"/>
                    <a:gd name="T13" fmla="*/ 1724 h 1756"/>
                    <a:gd name="T14" fmla="*/ 751 w 987"/>
                    <a:gd name="T15" fmla="*/ 1715 h 1756"/>
                    <a:gd name="T16" fmla="*/ 699 w 987"/>
                    <a:gd name="T17" fmla="*/ 1714 h 1756"/>
                    <a:gd name="T18" fmla="*/ 656 w 987"/>
                    <a:gd name="T19" fmla="*/ 1733 h 1756"/>
                    <a:gd name="T20" fmla="*/ 605 w 987"/>
                    <a:gd name="T21" fmla="*/ 1660 h 1756"/>
                    <a:gd name="T22" fmla="*/ 667 w 987"/>
                    <a:gd name="T23" fmla="*/ 1578 h 1756"/>
                    <a:gd name="T24" fmla="*/ 685 w 987"/>
                    <a:gd name="T25" fmla="*/ 1528 h 1756"/>
                    <a:gd name="T26" fmla="*/ 696 w 987"/>
                    <a:gd name="T27" fmla="*/ 1465 h 1756"/>
                    <a:gd name="T28" fmla="*/ 713 w 987"/>
                    <a:gd name="T29" fmla="*/ 1430 h 1756"/>
                    <a:gd name="T30" fmla="*/ 770 w 987"/>
                    <a:gd name="T31" fmla="*/ 1424 h 1756"/>
                    <a:gd name="T32" fmla="*/ 821 w 987"/>
                    <a:gd name="T33" fmla="*/ 1410 h 1756"/>
                    <a:gd name="T34" fmla="*/ 873 w 987"/>
                    <a:gd name="T35" fmla="*/ 1330 h 1756"/>
                    <a:gd name="T36" fmla="*/ 907 w 987"/>
                    <a:gd name="T37" fmla="*/ 1415 h 1756"/>
                    <a:gd name="T38" fmla="*/ 714 w 987"/>
                    <a:gd name="T39" fmla="*/ 1104 h 1756"/>
                    <a:gd name="T40" fmla="*/ 762 w 987"/>
                    <a:gd name="T41" fmla="*/ 1109 h 1756"/>
                    <a:gd name="T42" fmla="*/ 700 w 987"/>
                    <a:gd name="T43" fmla="*/ 953 h 1756"/>
                    <a:gd name="T44" fmla="*/ 727 w 987"/>
                    <a:gd name="T45" fmla="*/ 930 h 1756"/>
                    <a:gd name="T46" fmla="*/ 722 w 987"/>
                    <a:gd name="T47" fmla="*/ 998 h 1756"/>
                    <a:gd name="T48" fmla="*/ 849 w 987"/>
                    <a:gd name="T49" fmla="*/ 1014 h 1756"/>
                    <a:gd name="T50" fmla="*/ 887 w 987"/>
                    <a:gd name="T51" fmla="*/ 1049 h 1756"/>
                    <a:gd name="T52" fmla="*/ 915 w 987"/>
                    <a:gd name="T53" fmla="*/ 1081 h 1756"/>
                    <a:gd name="T54" fmla="*/ 940 w 987"/>
                    <a:gd name="T55" fmla="*/ 1148 h 1756"/>
                    <a:gd name="T56" fmla="*/ 914 w 987"/>
                    <a:gd name="T57" fmla="*/ 1183 h 1756"/>
                    <a:gd name="T58" fmla="*/ 867 w 987"/>
                    <a:gd name="T59" fmla="*/ 1170 h 1756"/>
                    <a:gd name="T60" fmla="*/ 820 w 987"/>
                    <a:gd name="T61" fmla="*/ 1151 h 1756"/>
                    <a:gd name="T62" fmla="*/ 793 w 987"/>
                    <a:gd name="T63" fmla="*/ 1124 h 1756"/>
                    <a:gd name="T64" fmla="*/ 825 w 987"/>
                    <a:gd name="T65" fmla="*/ 1069 h 1756"/>
                    <a:gd name="T66" fmla="*/ 794 w 987"/>
                    <a:gd name="T67" fmla="*/ 991 h 1756"/>
                    <a:gd name="T68" fmla="*/ 837 w 987"/>
                    <a:gd name="T69" fmla="*/ 972 h 1756"/>
                    <a:gd name="T70" fmla="*/ 742 w 987"/>
                    <a:gd name="T71" fmla="*/ 820 h 1756"/>
                    <a:gd name="T72" fmla="*/ 779 w 987"/>
                    <a:gd name="T73" fmla="*/ 855 h 1756"/>
                    <a:gd name="T74" fmla="*/ 798 w 987"/>
                    <a:gd name="T75" fmla="*/ 879 h 1756"/>
                    <a:gd name="T76" fmla="*/ 834 w 987"/>
                    <a:gd name="T77" fmla="*/ 922 h 1756"/>
                    <a:gd name="T78" fmla="*/ 748 w 987"/>
                    <a:gd name="T79" fmla="*/ 875 h 1756"/>
                    <a:gd name="T80" fmla="*/ 694 w 987"/>
                    <a:gd name="T81" fmla="*/ 805 h 1756"/>
                    <a:gd name="T82" fmla="*/ 721 w 987"/>
                    <a:gd name="T83" fmla="*/ 791 h 1756"/>
                    <a:gd name="T84" fmla="*/ 638 w 987"/>
                    <a:gd name="T85" fmla="*/ 579 h 1756"/>
                    <a:gd name="T86" fmla="*/ 626 w 987"/>
                    <a:gd name="T87" fmla="*/ 622 h 1756"/>
                    <a:gd name="T88" fmla="*/ 648 w 987"/>
                    <a:gd name="T89" fmla="*/ 637 h 1756"/>
                    <a:gd name="T90" fmla="*/ 639 w 987"/>
                    <a:gd name="T91" fmla="*/ 659 h 1756"/>
                    <a:gd name="T92" fmla="*/ 616 w 987"/>
                    <a:gd name="T93" fmla="*/ 692 h 1756"/>
                    <a:gd name="T94" fmla="*/ 588 w 987"/>
                    <a:gd name="T95" fmla="*/ 672 h 1756"/>
                    <a:gd name="T96" fmla="*/ 574 w 987"/>
                    <a:gd name="T97" fmla="*/ 636 h 1756"/>
                    <a:gd name="T98" fmla="*/ 522 w 987"/>
                    <a:gd name="T99" fmla="*/ 598 h 1756"/>
                    <a:gd name="T100" fmla="*/ 529 w 987"/>
                    <a:gd name="T101" fmla="*/ 556 h 1756"/>
                    <a:gd name="T102" fmla="*/ 541 w 987"/>
                    <a:gd name="T103" fmla="*/ 491 h 1756"/>
                    <a:gd name="T104" fmla="*/ 624 w 987"/>
                    <a:gd name="T105" fmla="*/ 512 h 1756"/>
                    <a:gd name="T106" fmla="*/ 640 w 987"/>
                    <a:gd name="T107" fmla="*/ 560 h 1756"/>
                    <a:gd name="T108" fmla="*/ 149 w 987"/>
                    <a:gd name="T109" fmla="*/ 31 h 1756"/>
                    <a:gd name="T110" fmla="*/ 132 w 987"/>
                    <a:gd name="T111" fmla="*/ 10 h 1756"/>
                    <a:gd name="T112" fmla="*/ 196 w 987"/>
                    <a:gd name="T113" fmla="*/ 12 h 1756"/>
                    <a:gd name="T114" fmla="*/ 416 w 987"/>
                    <a:gd name="T115" fmla="*/ 102 h 1756"/>
                    <a:gd name="T116" fmla="*/ 390 w 987"/>
                    <a:gd name="T117" fmla="*/ 151 h 1756"/>
                    <a:gd name="T118" fmla="*/ 319 w 987"/>
                    <a:gd name="T119" fmla="*/ 176 h 1756"/>
                    <a:gd name="T120" fmla="*/ 281 w 987"/>
                    <a:gd name="T121" fmla="*/ 104 h 1756"/>
                    <a:gd name="T122" fmla="*/ 313 w 987"/>
                    <a:gd name="T123" fmla="*/ 44 h 1756"/>
                    <a:gd name="T124" fmla="*/ 377 w 987"/>
                    <a:gd name="T125" fmla="*/ 69 h 1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7" h="1756">
                      <a:moveTo>
                        <a:pt x="907" y="1420"/>
                      </a:moveTo>
                      <a:lnTo>
                        <a:pt x="909" y="1423"/>
                      </a:lnTo>
                      <a:lnTo>
                        <a:pt x="911" y="1424"/>
                      </a:lnTo>
                      <a:lnTo>
                        <a:pt x="916" y="1425"/>
                      </a:lnTo>
                      <a:lnTo>
                        <a:pt x="919" y="1427"/>
                      </a:lnTo>
                      <a:lnTo>
                        <a:pt x="926" y="1437"/>
                      </a:lnTo>
                      <a:lnTo>
                        <a:pt x="926" y="1439"/>
                      </a:lnTo>
                      <a:lnTo>
                        <a:pt x="930" y="1442"/>
                      </a:lnTo>
                      <a:lnTo>
                        <a:pt x="936" y="1452"/>
                      </a:lnTo>
                      <a:lnTo>
                        <a:pt x="942" y="1460"/>
                      </a:lnTo>
                      <a:lnTo>
                        <a:pt x="948" y="1471"/>
                      </a:lnTo>
                      <a:lnTo>
                        <a:pt x="948" y="1472"/>
                      </a:lnTo>
                      <a:lnTo>
                        <a:pt x="950" y="1479"/>
                      </a:lnTo>
                      <a:lnTo>
                        <a:pt x="958" y="1498"/>
                      </a:lnTo>
                      <a:lnTo>
                        <a:pt x="964" y="1508"/>
                      </a:lnTo>
                      <a:lnTo>
                        <a:pt x="967" y="1512"/>
                      </a:lnTo>
                      <a:lnTo>
                        <a:pt x="970" y="1515"/>
                      </a:lnTo>
                      <a:lnTo>
                        <a:pt x="972" y="1528"/>
                      </a:lnTo>
                      <a:lnTo>
                        <a:pt x="977" y="1541"/>
                      </a:lnTo>
                      <a:lnTo>
                        <a:pt x="977" y="1546"/>
                      </a:lnTo>
                      <a:lnTo>
                        <a:pt x="978" y="1551"/>
                      </a:lnTo>
                      <a:lnTo>
                        <a:pt x="981" y="1565"/>
                      </a:lnTo>
                      <a:lnTo>
                        <a:pt x="982" y="1566"/>
                      </a:lnTo>
                      <a:lnTo>
                        <a:pt x="982" y="1573"/>
                      </a:lnTo>
                      <a:lnTo>
                        <a:pt x="982" y="1576"/>
                      </a:lnTo>
                      <a:lnTo>
                        <a:pt x="981" y="1580"/>
                      </a:lnTo>
                      <a:lnTo>
                        <a:pt x="982" y="1587"/>
                      </a:lnTo>
                      <a:lnTo>
                        <a:pt x="983" y="1589"/>
                      </a:lnTo>
                      <a:lnTo>
                        <a:pt x="983" y="1590"/>
                      </a:lnTo>
                      <a:lnTo>
                        <a:pt x="983" y="1596"/>
                      </a:lnTo>
                      <a:lnTo>
                        <a:pt x="983" y="1598"/>
                      </a:lnTo>
                      <a:lnTo>
                        <a:pt x="981" y="1601"/>
                      </a:lnTo>
                      <a:lnTo>
                        <a:pt x="977" y="1603"/>
                      </a:lnTo>
                      <a:lnTo>
                        <a:pt x="973" y="1604"/>
                      </a:lnTo>
                      <a:lnTo>
                        <a:pt x="971" y="1609"/>
                      </a:lnTo>
                      <a:lnTo>
                        <a:pt x="966" y="1616"/>
                      </a:lnTo>
                      <a:lnTo>
                        <a:pt x="964" y="1617"/>
                      </a:lnTo>
                      <a:lnTo>
                        <a:pt x="957" y="1626"/>
                      </a:lnTo>
                      <a:lnTo>
                        <a:pt x="957" y="1630"/>
                      </a:lnTo>
                      <a:lnTo>
                        <a:pt x="958" y="1632"/>
                      </a:lnTo>
                      <a:lnTo>
                        <a:pt x="963" y="1635"/>
                      </a:lnTo>
                      <a:lnTo>
                        <a:pt x="971" y="1635"/>
                      </a:lnTo>
                      <a:lnTo>
                        <a:pt x="980" y="1644"/>
                      </a:lnTo>
                      <a:lnTo>
                        <a:pt x="981" y="1648"/>
                      </a:lnTo>
                      <a:lnTo>
                        <a:pt x="978" y="1655"/>
                      </a:lnTo>
                      <a:lnTo>
                        <a:pt x="977" y="1662"/>
                      </a:lnTo>
                      <a:lnTo>
                        <a:pt x="972" y="1665"/>
                      </a:lnTo>
                      <a:lnTo>
                        <a:pt x="966" y="1674"/>
                      </a:lnTo>
                      <a:lnTo>
                        <a:pt x="967" y="1678"/>
                      </a:lnTo>
                      <a:lnTo>
                        <a:pt x="968" y="1682"/>
                      </a:lnTo>
                      <a:lnTo>
                        <a:pt x="971" y="1686"/>
                      </a:lnTo>
                      <a:lnTo>
                        <a:pt x="972" y="1686"/>
                      </a:lnTo>
                      <a:lnTo>
                        <a:pt x="971" y="1687"/>
                      </a:lnTo>
                      <a:lnTo>
                        <a:pt x="968" y="1688"/>
                      </a:lnTo>
                      <a:lnTo>
                        <a:pt x="968" y="1692"/>
                      </a:lnTo>
                      <a:lnTo>
                        <a:pt x="970" y="1696"/>
                      </a:lnTo>
                      <a:lnTo>
                        <a:pt x="971" y="1698"/>
                      </a:lnTo>
                      <a:lnTo>
                        <a:pt x="970" y="1701"/>
                      </a:lnTo>
                      <a:lnTo>
                        <a:pt x="972" y="1710"/>
                      </a:lnTo>
                      <a:lnTo>
                        <a:pt x="977" y="1719"/>
                      </a:lnTo>
                      <a:lnTo>
                        <a:pt x="981" y="1725"/>
                      </a:lnTo>
                      <a:lnTo>
                        <a:pt x="982" y="1731"/>
                      </a:lnTo>
                      <a:lnTo>
                        <a:pt x="985" y="1734"/>
                      </a:lnTo>
                      <a:lnTo>
                        <a:pt x="987" y="1739"/>
                      </a:lnTo>
                      <a:lnTo>
                        <a:pt x="986" y="1742"/>
                      </a:lnTo>
                      <a:lnTo>
                        <a:pt x="986" y="1743"/>
                      </a:lnTo>
                      <a:lnTo>
                        <a:pt x="975" y="1751"/>
                      </a:lnTo>
                      <a:lnTo>
                        <a:pt x="967" y="1752"/>
                      </a:lnTo>
                      <a:lnTo>
                        <a:pt x="953" y="1753"/>
                      </a:lnTo>
                      <a:lnTo>
                        <a:pt x="947" y="1753"/>
                      </a:lnTo>
                      <a:lnTo>
                        <a:pt x="929" y="1752"/>
                      </a:lnTo>
                      <a:lnTo>
                        <a:pt x="923" y="1753"/>
                      </a:lnTo>
                      <a:lnTo>
                        <a:pt x="914" y="1754"/>
                      </a:lnTo>
                      <a:lnTo>
                        <a:pt x="906" y="1756"/>
                      </a:lnTo>
                      <a:lnTo>
                        <a:pt x="892" y="1752"/>
                      </a:lnTo>
                      <a:lnTo>
                        <a:pt x="878" y="1748"/>
                      </a:lnTo>
                      <a:lnTo>
                        <a:pt x="859" y="1745"/>
                      </a:lnTo>
                      <a:lnTo>
                        <a:pt x="850" y="1745"/>
                      </a:lnTo>
                      <a:lnTo>
                        <a:pt x="842" y="1742"/>
                      </a:lnTo>
                      <a:lnTo>
                        <a:pt x="839" y="1739"/>
                      </a:lnTo>
                      <a:lnTo>
                        <a:pt x="835" y="1737"/>
                      </a:lnTo>
                      <a:lnTo>
                        <a:pt x="831" y="1737"/>
                      </a:lnTo>
                      <a:lnTo>
                        <a:pt x="828" y="1735"/>
                      </a:lnTo>
                      <a:lnTo>
                        <a:pt x="821" y="1724"/>
                      </a:lnTo>
                      <a:lnTo>
                        <a:pt x="816" y="1720"/>
                      </a:lnTo>
                      <a:lnTo>
                        <a:pt x="806" y="1715"/>
                      </a:lnTo>
                      <a:lnTo>
                        <a:pt x="803" y="1715"/>
                      </a:lnTo>
                      <a:lnTo>
                        <a:pt x="798" y="1716"/>
                      </a:lnTo>
                      <a:lnTo>
                        <a:pt x="788" y="1715"/>
                      </a:lnTo>
                      <a:lnTo>
                        <a:pt x="781" y="1717"/>
                      </a:lnTo>
                      <a:lnTo>
                        <a:pt x="778" y="1719"/>
                      </a:lnTo>
                      <a:lnTo>
                        <a:pt x="771" y="1716"/>
                      </a:lnTo>
                      <a:lnTo>
                        <a:pt x="768" y="1715"/>
                      </a:lnTo>
                      <a:lnTo>
                        <a:pt x="759" y="1712"/>
                      </a:lnTo>
                      <a:lnTo>
                        <a:pt x="754" y="1712"/>
                      </a:lnTo>
                      <a:lnTo>
                        <a:pt x="751" y="1715"/>
                      </a:lnTo>
                      <a:lnTo>
                        <a:pt x="741" y="1715"/>
                      </a:lnTo>
                      <a:lnTo>
                        <a:pt x="737" y="1714"/>
                      </a:lnTo>
                      <a:lnTo>
                        <a:pt x="724" y="1709"/>
                      </a:lnTo>
                      <a:lnTo>
                        <a:pt x="721" y="1709"/>
                      </a:lnTo>
                      <a:lnTo>
                        <a:pt x="721" y="1710"/>
                      </a:lnTo>
                      <a:lnTo>
                        <a:pt x="721" y="1711"/>
                      </a:lnTo>
                      <a:lnTo>
                        <a:pt x="717" y="1711"/>
                      </a:lnTo>
                      <a:lnTo>
                        <a:pt x="714" y="1711"/>
                      </a:lnTo>
                      <a:lnTo>
                        <a:pt x="713" y="1711"/>
                      </a:lnTo>
                      <a:lnTo>
                        <a:pt x="704" y="1714"/>
                      </a:lnTo>
                      <a:lnTo>
                        <a:pt x="703" y="1712"/>
                      </a:lnTo>
                      <a:lnTo>
                        <a:pt x="699" y="1714"/>
                      </a:lnTo>
                      <a:lnTo>
                        <a:pt x="698" y="1717"/>
                      </a:lnTo>
                      <a:lnTo>
                        <a:pt x="694" y="1721"/>
                      </a:lnTo>
                      <a:lnTo>
                        <a:pt x="691" y="1724"/>
                      </a:lnTo>
                      <a:lnTo>
                        <a:pt x="686" y="1725"/>
                      </a:lnTo>
                      <a:lnTo>
                        <a:pt x="682" y="1725"/>
                      </a:lnTo>
                      <a:lnTo>
                        <a:pt x="680" y="1725"/>
                      </a:lnTo>
                      <a:lnTo>
                        <a:pt x="672" y="1729"/>
                      </a:lnTo>
                      <a:lnTo>
                        <a:pt x="668" y="1733"/>
                      </a:lnTo>
                      <a:lnTo>
                        <a:pt x="665" y="1735"/>
                      </a:lnTo>
                      <a:lnTo>
                        <a:pt x="661" y="1733"/>
                      </a:lnTo>
                      <a:lnTo>
                        <a:pt x="657" y="1733"/>
                      </a:lnTo>
                      <a:lnTo>
                        <a:pt x="656" y="1733"/>
                      </a:lnTo>
                      <a:lnTo>
                        <a:pt x="649" y="1735"/>
                      </a:lnTo>
                      <a:lnTo>
                        <a:pt x="640" y="1737"/>
                      </a:lnTo>
                      <a:lnTo>
                        <a:pt x="635" y="1735"/>
                      </a:lnTo>
                      <a:lnTo>
                        <a:pt x="633" y="1733"/>
                      </a:lnTo>
                      <a:lnTo>
                        <a:pt x="632" y="1730"/>
                      </a:lnTo>
                      <a:lnTo>
                        <a:pt x="633" y="1728"/>
                      </a:lnTo>
                      <a:lnTo>
                        <a:pt x="634" y="1725"/>
                      </a:lnTo>
                      <a:lnTo>
                        <a:pt x="632" y="1710"/>
                      </a:lnTo>
                      <a:lnTo>
                        <a:pt x="624" y="1700"/>
                      </a:lnTo>
                      <a:lnTo>
                        <a:pt x="620" y="1682"/>
                      </a:lnTo>
                      <a:lnTo>
                        <a:pt x="610" y="1669"/>
                      </a:lnTo>
                      <a:lnTo>
                        <a:pt x="605" y="1660"/>
                      </a:lnTo>
                      <a:lnTo>
                        <a:pt x="605" y="1659"/>
                      </a:lnTo>
                      <a:lnTo>
                        <a:pt x="607" y="1654"/>
                      </a:lnTo>
                      <a:lnTo>
                        <a:pt x="609" y="1644"/>
                      </a:lnTo>
                      <a:lnTo>
                        <a:pt x="607" y="1644"/>
                      </a:lnTo>
                      <a:lnTo>
                        <a:pt x="613" y="1630"/>
                      </a:lnTo>
                      <a:lnTo>
                        <a:pt x="621" y="1621"/>
                      </a:lnTo>
                      <a:lnTo>
                        <a:pt x="638" y="1607"/>
                      </a:lnTo>
                      <a:lnTo>
                        <a:pt x="640" y="1603"/>
                      </a:lnTo>
                      <a:lnTo>
                        <a:pt x="647" y="1596"/>
                      </a:lnTo>
                      <a:lnTo>
                        <a:pt x="652" y="1593"/>
                      </a:lnTo>
                      <a:lnTo>
                        <a:pt x="658" y="1588"/>
                      </a:lnTo>
                      <a:lnTo>
                        <a:pt x="667" y="1578"/>
                      </a:lnTo>
                      <a:lnTo>
                        <a:pt x="668" y="1574"/>
                      </a:lnTo>
                      <a:lnTo>
                        <a:pt x="672" y="1564"/>
                      </a:lnTo>
                      <a:lnTo>
                        <a:pt x="673" y="1555"/>
                      </a:lnTo>
                      <a:lnTo>
                        <a:pt x="679" y="1552"/>
                      </a:lnTo>
                      <a:lnTo>
                        <a:pt x="677" y="1546"/>
                      </a:lnTo>
                      <a:lnTo>
                        <a:pt x="679" y="1542"/>
                      </a:lnTo>
                      <a:lnTo>
                        <a:pt x="685" y="1535"/>
                      </a:lnTo>
                      <a:lnTo>
                        <a:pt x="687" y="1532"/>
                      </a:lnTo>
                      <a:lnTo>
                        <a:pt x="687" y="1531"/>
                      </a:lnTo>
                      <a:lnTo>
                        <a:pt x="687" y="1528"/>
                      </a:lnTo>
                      <a:lnTo>
                        <a:pt x="686" y="1528"/>
                      </a:lnTo>
                      <a:lnTo>
                        <a:pt x="685" y="1528"/>
                      </a:lnTo>
                      <a:lnTo>
                        <a:pt x="684" y="1528"/>
                      </a:lnTo>
                      <a:lnTo>
                        <a:pt x="682" y="1524"/>
                      </a:lnTo>
                      <a:lnTo>
                        <a:pt x="682" y="1523"/>
                      </a:lnTo>
                      <a:lnTo>
                        <a:pt x="686" y="1517"/>
                      </a:lnTo>
                      <a:lnTo>
                        <a:pt x="693" y="1507"/>
                      </a:lnTo>
                      <a:lnTo>
                        <a:pt x="693" y="1504"/>
                      </a:lnTo>
                      <a:lnTo>
                        <a:pt x="693" y="1503"/>
                      </a:lnTo>
                      <a:lnTo>
                        <a:pt x="693" y="1501"/>
                      </a:lnTo>
                      <a:lnTo>
                        <a:pt x="698" y="1493"/>
                      </a:lnTo>
                      <a:lnTo>
                        <a:pt x="700" y="1486"/>
                      </a:lnTo>
                      <a:lnTo>
                        <a:pt x="703" y="1472"/>
                      </a:lnTo>
                      <a:lnTo>
                        <a:pt x="696" y="1465"/>
                      </a:lnTo>
                      <a:lnTo>
                        <a:pt x="696" y="1462"/>
                      </a:lnTo>
                      <a:lnTo>
                        <a:pt x="696" y="1461"/>
                      </a:lnTo>
                      <a:lnTo>
                        <a:pt x="699" y="1458"/>
                      </a:lnTo>
                      <a:lnTo>
                        <a:pt x="701" y="1458"/>
                      </a:lnTo>
                      <a:lnTo>
                        <a:pt x="703" y="1456"/>
                      </a:lnTo>
                      <a:lnTo>
                        <a:pt x="703" y="1452"/>
                      </a:lnTo>
                      <a:lnTo>
                        <a:pt x="701" y="1447"/>
                      </a:lnTo>
                      <a:lnTo>
                        <a:pt x="701" y="1446"/>
                      </a:lnTo>
                      <a:lnTo>
                        <a:pt x="705" y="1440"/>
                      </a:lnTo>
                      <a:lnTo>
                        <a:pt x="704" y="1435"/>
                      </a:lnTo>
                      <a:lnTo>
                        <a:pt x="709" y="1433"/>
                      </a:lnTo>
                      <a:lnTo>
                        <a:pt x="713" y="1430"/>
                      </a:lnTo>
                      <a:lnTo>
                        <a:pt x="719" y="1424"/>
                      </a:lnTo>
                      <a:lnTo>
                        <a:pt x="731" y="1424"/>
                      </a:lnTo>
                      <a:lnTo>
                        <a:pt x="738" y="1423"/>
                      </a:lnTo>
                      <a:lnTo>
                        <a:pt x="750" y="1420"/>
                      </a:lnTo>
                      <a:lnTo>
                        <a:pt x="752" y="1420"/>
                      </a:lnTo>
                      <a:lnTo>
                        <a:pt x="756" y="1421"/>
                      </a:lnTo>
                      <a:lnTo>
                        <a:pt x="761" y="1424"/>
                      </a:lnTo>
                      <a:lnTo>
                        <a:pt x="761" y="1425"/>
                      </a:lnTo>
                      <a:lnTo>
                        <a:pt x="762" y="1427"/>
                      </a:lnTo>
                      <a:lnTo>
                        <a:pt x="768" y="1428"/>
                      </a:lnTo>
                      <a:lnTo>
                        <a:pt x="769" y="1424"/>
                      </a:lnTo>
                      <a:lnTo>
                        <a:pt x="770" y="1424"/>
                      </a:lnTo>
                      <a:lnTo>
                        <a:pt x="775" y="1423"/>
                      </a:lnTo>
                      <a:lnTo>
                        <a:pt x="784" y="1418"/>
                      </a:lnTo>
                      <a:lnTo>
                        <a:pt x="789" y="1416"/>
                      </a:lnTo>
                      <a:lnTo>
                        <a:pt x="789" y="1415"/>
                      </a:lnTo>
                      <a:lnTo>
                        <a:pt x="792" y="1415"/>
                      </a:lnTo>
                      <a:lnTo>
                        <a:pt x="802" y="1414"/>
                      </a:lnTo>
                      <a:lnTo>
                        <a:pt x="808" y="1411"/>
                      </a:lnTo>
                      <a:lnTo>
                        <a:pt x="815" y="1413"/>
                      </a:lnTo>
                      <a:lnTo>
                        <a:pt x="815" y="1414"/>
                      </a:lnTo>
                      <a:lnTo>
                        <a:pt x="816" y="1414"/>
                      </a:lnTo>
                      <a:lnTo>
                        <a:pt x="817" y="1413"/>
                      </a:lnTo>
                      <a:lnTo>
                        <a:pt x="821" y="1410"/>
                      </a:lnTo>
                      <a:lnTo>
                        <a:pt x="828" y="1402"/>
                      </a:lnTo>
                      <a:lnTo>
                        <a:pt x="830" y="1400"/>
                      </a:lnTo>
                      <a:lnTo>
                        <a:pt x="830" y="1387"/>
                      </a:lnTo>
                      <a:lnTo>
                        <a:pt x="828" y="1380"/>
                      </a:lnTo>
                      <a:lnTo>
                        <a:pt x="830" y="1368"/>
                      </a:lnTo>
                      <a:lnTo>
                        <a:pt x="835" y="1355"/>
                      </a:lnTo>
                      <a:lnTo>
                        <a:pt x="845" y="1338"/>
                      </a:lnTo>
                      <a:lnTo>
                        <a:pt x="853" y="1330"/>
                      </a:lnTo>
                      <a:lnTo>
                        <a:pt x="860" y="1327"/>
                      </a:lnTo>
                      <a:lnTo>
                        <a:pt x="864" y="1326"/>
                      </a:lnTo>
                      <a:lnTo>
                        <a:pt x="867" y="1327"/>
                      </a:lnTo>
                      <a:lnTo>
                        <a:pt x="873" y="1330"/>
                      </a:lnTo>
                      <a:lnTo>
                        <a:pt x="881" y="1341"/>
                      </a:lnTo>
                      <a:lnTo>
                        <a:pt x="886" y="1350"/>
                      </a:lnTo>
                      <a:lnTo>
                        <a:pt x="887" y="1352"/>
                      </a:lnTo>
                      <a:lnTo>
                        <a:pt x="888" y="1353"/>
                      </a:lnTo>
                      <a:lnTo>
                        <a:pt x="892" y="1362"/>
                      </a:lnTo>
                      <a:lnTo>
                        <a:pt x="892" y="1367"/>
                      </a:lnTo>
                      <a:lnTo>
                        <a:pt x="891" y="1369"/>
                      </a:lnTo>
                      <a:lnTo>
                        <a:pt x="889" y="1372"/>
                      </a:lnTo>
                      <a:lnTo>
                        <a:pt x="902" y="1397"/>
                      </a:lnTo>
                      <a:lnTo>
                        <a:pt x="903" y="1409"/>
                      </a:lnTo>
                      <a:lnTo>
                        <a:pt x="905" y="1410"/>
                      </a:lnTo>
                      <a:lnTo>
                        <a:pt x="907" y="1415"/>
                      </a:lnTo>
                      <a:lnTo>
                        <a:pt x="907" y="1419"/>
                      </a:lnTo>
                      <a:lnTo>
                        <a:pt x="907" y="1420"/>
                      </a:lnTo>
                      <a:close/>
                      <a:moveTo>
                        <a:pt x="751" y="1124"/>
                      </a:moveTo>
                      <a:lnTo>
                        <a:pt x="750" y="1124"/>
                      </a:lnTo>
                      <a:lnTo>
                        <a:pt x="747" y="1123"/>
                      </a:lnTo>
                      <a:lnTo>
                        <a:pt x="745" y="1122"/>
                      </a:lnTo>
                      <a:lnTo>
                        <a:pt x="736" y="1119"/>
                      </a:lnTo>
                      <a:lnTo>
                        <a:pt x="734" y="1111"/>
                      </a:lnTo>
                      <a:lnTo>
                        <a:pt x="726" y="1109"/>
                      </a:lnTo>
                      <a:lnTo>
                        <a:pt x="722" y="1108"/>
                      </a:lnTo>
                      <a:lnTo>
                        <a:pt x="721" y="1106"/>
                      </a:lnTo>
                      <a:lnTo>
                        <a:pt x="714" y="1104"/>
                      </a:lnTo>
                      <a:lnTo>
                        <a:pt x="710" y="1100"/>
                      </a:lnTo>
                      <a:lnTo>
                        <a:pt x="710" y="1091"/>
                      </a:lnTo>
                      <a:lnTo>
                        <a:pt x="712" y="1090"/>
                      </a:lnTo>
                      <a:lnTo>
                        <a:pt x="714" y="1089"/>
                      </a:lnTo>
                      <a:lnTo>
                        <a:pt x="722" y="1087"/>
                      </a:lnTo>
                      <a:lnTo>
                        <a:pt x="731" y="1091"/>
                      </a:lnTo>
                      <a:lnTo>
                        <a:pt x="745" y="1092"/>
                      </a:lnTo>
                      <a:lnTo>
                        <a:pt x="747" y="1091"/>
                      </a:lnTo>
                      <a:lnTo>
                        <a:pt x="759" y="1095"/>
                      </a:lnTo>
                      <a:lnTo>
                        <a:pt x="761" y="1097"/>
                      </a:lnTo>
                      <a:lnTo>
                        <a:pt x="762" y="1102"/>
                      </a:lnTo>
                      <a:lnTo>
                        <a:pt x="762" y="1109"/>
                      </a:lnTo>
                      <a:lnTo>
                        <a:pt x="761" y="1110"/>
                      </a:lnTo>
                      <a:lnTo>
                        <a:pt x="757" y="1110"/>
                      </a:lnTo>
                      <a:lnTo>
                        <a:pt x="751" y="1116"/>
                      </a:lnTo>
                      <a:lnTo>
                        <a:pt x="751" y="1118"/>
                      </a:lnTo>
                      <a:lnTo>
                        <a:pt x="754" y="1122"/>
                      </a:lnTo>
                      <a:lnTo>
                        <a:pt x="751" y="1124"/>
                      </a:lnTo>
                      <a:close/>
                      <a:moveTo>
                        <a:pt x="693" y="984"/>
                      </a:moveTo>
                      <a:lnTo>
                        <a:pt x="687" y="982"/>
                      </a:lnTo>
                      <a:lnTo>
                        <a:pt x="687" y="973"/>
                      </a:lnTo>
                      <a:lnTo>
                        <a:pt x="691" y="963"/>
                      </a:lnTo>
                      <a:lnTo>
                        <a:pt x="699" y="955"/>
                      </a:lnTo>
                      <a:lnTo>
                        <a:pt x="700" y="953"/>
                      </a:lnTo>
                      <a:lnTo>
                        <a:pt x="701" y="942"/>
                      </a:lnTo>
                      <a:lnTo>
                        <a:pt x="701" y="941"/>
                      </a:lnTo>
                      <a:lnTo>
                        <a:pt x="696" y="926"/>
                      </a:lnTo>
                      <a:lnTo>
                        <a:pt x="696" y="923"/>
                      </a:lnTo>
                      <a:lnTo>
                        <a:pt x="696" y="921"/>
                      </a:lnTo>
                      <a:lnTo>
                        <a:pt x="700" y="917"/>
                      </a:lnTo>
                      <a:lnTo>
                        <a:pt x="703" y="916"/>
                      </a:lnTo>
                      <a:lnTo>
                        <a:pt x="712" y="916"/>
                      </a:lnTo>
                      <a:lnTo>
                        <a:pt x="714" y="917"/>
                      </a:lnTo>
                      <a:lnTo>
                        <a:pt x="718" y="921"/>
                      </a:lnTo>
                      <a:lnTo>
                        <a:pt x="724" y="925"/>
                      </a:lnTo>
                      <a:lnTo>
                        <a:pt x="727" y="930"/>
                      </a:lnTo>
                      <a:lnTo>
                        <a:pt x="736" y="936"/>
                      </a:lnTo>
                      <a:lnTo>
                        <a:pt x="740" y="941"/>
                      </a:lnTo>
                      <a:lnTo>
                        <a:pt x="743" y="947"/>
                      </a:lnTo>
                      <a:lnTo>
                        <a:pt x="747" y="973"/>
                      </a:lnTo>
                      <a:lnTo>
                        <a:pt x="748" y="979"/>
                      </a:lnTo>
                      <a:lnTo>
                        <a:pt x="747" y="988"/>
                      </a:lnTo>
                      <a:lnTo>
                        <a:pt x="746" y="991"/>
                      </a:lnTo>
                      <a:lnTo>
                        <a:pt x="743" y="993"/>
                      </a:lnTo>
                      <a:lnTo>
                        <a:pt x="738" y="996"/>
                      </a:lnTo>
                      <a:lnTo>
                        <a:pt x="727" y="1000"/>
                      </a:lnTo>
                      <a:lnTo>
                        <a:pt x="723" y="1000"/>
                      </a:lnTo>
                      <a:lnTo>
                        <a:pt x="722" y="998"/>
                      </a:lnTo>
                      <a:lnTo>
                        <a:pt x="717" y="996"/>
                      </a:lnTo>
                      <a:lnTo>
                        <a:pt x="709" y="994"/>
                      </a:lnTo>
                      <a:lnTo>
                        <a:pt x="703" y="992"/>
                      </a:lnTo>
                      <a:lnTo>
                        <a:pt x="693" y="984"/>
                      </a:lnTo>
                      <a:close/>
                      <a:moveTo>
                        <a:pt x="846" y="977"/>
                      </a:moveTo>
                      <a:lnTo>
                        <a:pt x="846" y="982"/>
                      </a:lnTo>
                      <a:lnTo>
                        <a:pt x="850" y="987"/>
                      </a:lnTo>
                      <a:lnTo>
                        <a:pt x="850" y="992"/>
                      </a:lnTo>
                      <a:lnTo>
                        <a:pt x="851" y="993"/>
                      </a:lnTo>
                      <a:lnTo>
                        <a:pt x="848" y="1006"/>
                      </a:lnTo>
                      <a:lnTo>
                        <a:pt x="848" y="1012"/>
                      </a:lnTo>
                      <a:lnTo>
                        <a:pt x="849" y="1014"/>
                      </a:lnTo>
                      <a:lnTo>
                        <a:pt x="846" y="1017"/>
                      </a:lnTo>
                      <a:lnTo>
                        <a:pt x="848" y="1019"/>
                      </a:lnTo>
                      <a:lnTo>
                        <a:pt x="849" y="1021"/>
                      </a:lnTo>
                      <a:lnTo>
                        <a:pt x="848" y="1024"/>
                      </a:lnTo>
                      <a:lnTo>
                        <a:pt x="846" y="1028"/>
                      </a:lnTo>
                      <a:lnTo>
                        <a:pt x="845" y="1035"/>
                      </a:lnTo>
                      <a:lnTo>
                        <a:pt x="846" y="1036"/>
                      </a:lnTo>
                      <a:lnTo>
                        <a:pt x="863" y="1043"/>
                      </a:lnTo>
                      <a:lnTo>
                        <a:pt x="874" y="1048"/>
                      </a:lnTo>
                      <a:lnTo>
                        <a:pt x="878" y="1048"/>
                      </a:lnTo>
                      <a:lnTo>
                        <a:pt x="881" y="1048"/>
                      </a:lnTo>
                      <a:lnTo>
                        <a:pt x="887" y="1049"/>
                      </a:lnTo>
                      <a:lnTo>
                        <a:pt x="889" y="1050"/>
                      </a:lnTo>
                      <a:lnTo>
                        <a:pt x="889" y="1052"/>
                      </a:lnTo>
                      <a:lnTo>
                        <a:pt x="893" y="1052"/>
                      </a:lnTo>
                      <a:lnTo>
                        <a:pt x="896" y="1052"/>
                      </a:lnTo>
                      <a:lnTo>
                        <a:pt x="898" y="1057"/>
                      </a:lnTo>
                      <a:lnTo>
                        <a:pt x="905" y="1061"/>
                      </a:lnTo>
                      <a:lnTo>
                        <a:pt x="906" y="1066"/>
                      </a:lnTo>
                      <a:lnTo>
                        <a:pt x="910" y="1067"/>
                      </a:lnTo>
                      <a:lnTo>
                        <a:pt x="914" y="1071"/>
                      </a:lnTo>
                      <a:lnTo>
                        <a:pt x="916" y="1076"/>
                      </a:lnTo>
                      <a:lnTo>
                        <a:pt x="914" y="1080"/>
                      </a:lnTo>
                      <a:lnTo>
                        <a:pt x="915" y="1081"/>
                      </a:lnTo>
                      <a:lnTo>
                        <a:pt x="916" y="1082"/>
                      </a:lnTo>
                      <a:lnTo>
                        <a:pt x="915" y="1085"/>
                      </a:lnTo>
                      <a:lnTo>
                        <a:pt x="919" y="1101"/>
                      </a:lnTo>
                      <a:lnTo>
                        <a:pt x="919" y="1102"/>
                      </a:lnTo>
                      <a:lnTo>
                        <a:pt x="919" y="1106"/>
                      </a:lnTo>
                      <a:lnTo>
                        <a:pt x="926" y="1114"/>
                      </a:lnTo>
                      <a:lnTo>
                        <a:pt x="924" y="1118"/>
                      </a:lnTo>
                      <a:lnTo>
                        <a:pt x="923" y="1127"/>
                      </a:lnTo>
                      <a:lnTo>
                        <a:pt x="928" y="1129"/>
                      </a:lnTo>
                      <a:lnTo>
                        <a:pt x="930" y="1130"/>
                      </a:lnTo>
                      <a:lnTo>
                        <a:pt x="934" y="1142"/>
                      </a:lnTo>
                      <a:lnTo>
                        <a:pt x="940" y="1148"/>
                      </a:lnTo>
                      <a:lnTo>
                        <a:pt x="945" y="1157"/>
                      </a:lnTo>
                      <a:lnTo>
                        <a:pt x="944" y="1160"/>
                      </a:lnTo>
                      <a:lnTo>
                        <a:pt x="945" y="1166"/>
                      </a:lnTo>
                      <a:lnTo>
                        <a:pt x="944" y="1169"/>
                      </a:lnTo>
                      <a:lnTo>
                        <a:pt x="942" y="1171"/>
                      </a:lnTo>
                      <a:lnTo>
                        <a:pt x="939" y="1175"/>
                      </a:lnTo>
                      <a:lnTo>
                        <a:pt x="934" y="1180"/>
                      </a:lnTo>
                      <a:lnTo>
                        <a:pt x="930" y="1183"/>
                      </a:lnTo>
                      <a:lnTo>
                        <a:pt x="925" y="1184"/>
                      </a:lnTo>
                      <a:lnTo>
                        <a:pt x="919" y="1185"/>
                      </a:lnTo>
                      <a:lnTo>
                        <a:pt x="917" y="1184"/>
                      </a:lnTo>
                      <a:lnTo>
                        <a:pt x="914" y="1183"/>
                      </a:lnTo>
                      <a:lnTo>
                        <a:pt x="910" y="1184"/>
                      </a:lnTo>
                      <a:lnTo>
                        <a:pt x="907" y="1185"/>
                      </a:lnTo>
                      <a:lnTo>
                        <a:pt x="902" y="1186"/>
                      </a:lnTo>
                      <a:lnTo>
                        <a:pt x="901" y="1185"/>
                      </a:lnTo>
                      <a:lnTo>
                        <a:pt x="896" y="1180"/>
                      </a:lnTo>
                      <a:lnTo>
                        <a:pt x="892" y="1180"/>
                      </a:lnTo>
                      <a:lnTo>
                        <a:pt x="881" y="1179"/>
                      </a:lnTo>
                      <a:lnTo>
                        <a:pt x="877" y="1177"/>
                      </a:lnTo>
                      <a:lnTo>
                        <a:pt x="873" y="1176"/>
                      </a:lnTo>
                      <a:lnTo>
                        <a:pt x="873" y="1174"/>
                      </a:lnTo>
                      <a:lnTo>
                        <a:pt x="870" y="1172"/>
                      </a:lnTo>
                      <a:lnTo>
                        <a:pt x="867" y="1170"/>
                      </a:lnTo>
                      <a:lnTo>
                        <a:pt x="865" y="1170"/>
                      </a:lnTo>
                      <a:lnTo>
                        <a:pt x="864" y="1166"/>
                      </a:lnTo>
                      <a:lnTo>
                        <a:pt x="862" y="1165"/>
                      </a:lnTo>
                      <a:lnTo>
                        <a:pt x="856" y="1162"/>
                      </a:lnTo>
                      <a:lnTo>
                        <a:pt x="851" y="1161"/>
                      </a:lnTo>
                      <a:lnTo>
                        <a:pt x="848" y="1160"/>
                      </a:lnTo>
                      <a:lnTo>
                        <a:pt x="837" y="1158"/>
                      </a:lnTo>
                      <a:lnTo>
                        <a:pt x="831" y="1156"/>
                      </a:lnTo>
                      <a:lnTo>
                        <a:pt x="830" y="1156"/>
                      </a:lnTo>
                      <a:lnTo>
                        <a:pt x="827" y="1156"/>
                      </a:lnTo>
                      <a:lnTo>
                        <a:pt x="825" y="1155"/>
                      </a:lnTo>
                      <a:lnTo>
                        <a:pt x="820" y="1151"/>
                      </a:lnTo>
                      <a:lnTo>
                        <a:pt x="812" y="1144"/>
                      </a:lnTo>
                      <a:lnTo>
                        <a:pt x="809" y="1144"/>
                      </a:lnTo>
                      <a:lnTo>
                        <a:pt x="806" y="1143"/>
                      </a:lnTo>
                      <a:lnTo>
                        <a:pt x="803" y="1142"/>
                      </a:lnTo>
                      <a:lnTo>
                        <a:pt x="795" y="1133"/>
                      </a:lnTo>
                      <a:lnTo>
                        <a:pt x="795" y="1130"/>
                      </a:lnTo>
                      <a:lnTo>
                        <a:pt x="797" y="1130"/>
                      </a:lnTo>
                      <a:lnTo>
                        <a:pt x="798" y="1129"/>
                      </a:lnTo>
                      <a:lnTo>
                        <a:pt x="797" y="1127"/>
                      </a:lnTo>
                      <a:lnTo>
                        <a:pt x="795" y="1127"/>
                      </a:lnTo>
                      <a:lnTo>
                        <a:pt x="794" y="1125"/>
                      </a:lnTo>
                      <a:lnTo>
                        <a:pt x="793" y="1124"/>
                      </a:lnTo>
                      <a:lnTo>
                        <a:pt x="793" y="1120"/>
                      </a:lnTo>
                      <a:lnTo>
                        <a:pt x="794" y="1119"/>
                      </a:lnTo>
                      <a:lnTo>
                        <a:pt x="798" y="1110"/>
                      </a:lnTo>
                      <a:lnTo>
                        <a:pt x="802" y="1109"/>
                      </a:lnTo>
                      <a:lnTo>
                        <a:pt x="803" y="1108"/>
                      </a:lnTo>
                      <a:lnTo>
                        <a:pt x="812" y="1094"/>
                      </a:lnTo>
                      <a:lnTo>
                        <a:pt x="816" y="1087"/>
                      </a:lnTo>
                      <a:lnTo>
                        <a:pt x="817" y="1086"/>
                      </a:lnTo>
                      <a:lnTo>
                        <a:pt x="817" y="1083"/>
                      </a:lnTo>
                      <a:lnTo>
                        <a:pt x="820" y="1077"/>
                      </a:lnTo>
                      <a:lnTo>
                        <a:pt x="823" y="1072"/>
                      </a:lnTo>
                      <a:lnTo>
                        <a:pt x="825" y="1069"/>
                      </a:lnTo>
                      <a:lnTo>
                        <a:pt x="825" y="1066"/>
                      </a:lnTo>
                      <a:lnTo>
                        <a:pt x="822" y="1061"/>
                      </a:lnTo>
                      <a:lnTo>
                        <a:pt x="820" y="1057"/>
                      </a:lnTo>
                      <a:lnTo>
                        <a:pt x="818" y="1057"/>
                      </a:lnTo>
                      <a:lnTo>
                        <a:pt x="815" y="1055"/>
                      </a:lnTo>
                      <a:lnTo>
                        <a:pt x="809" y="1058"/>
                      </a:lnTo>
                      <a:lnTo>
                        <a:pt x="806" y="1055"/>
                      </a:lnTo>
                      <a:lnTo>
                        <a:pt x="790" y="1025"/>
                      </a:lnTo>
                      <a:lnTo>
                        <a:pt x="789" y="1003"/>
                      </a:lnTo>
                      <a:lnTo>
                        <a:pt x="790" y="996"/>
                      </a:lnTo>
                      <a:lnTo>
                        <a:pt x="792" y="996"/>
                      </a:lnTo>
                      <a:lnTo>
                        <a:pt x="794" y="991"/>
                      </a:lnTo>
                      <a:lnTo>
                        <a:pt x="795" y="989"/>
                      </a:lnTo>
                      <a:lnTo>
                        <a:pt x="794" y="987"/>
                      </a:lnTo>
                      <a:lnTo>
                        <a:pt x="794" y="986"/>
                      </a:lnTo>
                      <a:lnTo>
                        <a:pt x="803" y="978"/>
                      </a:lnTo>
                      <a:lnTo>
                        <a:pt x="812" y="973"/>
                      </a:lnTo>
                      <a:lnTo>
                        <a:pt x="822" y="969"/>
                      </a:lnTo>
                      <a:lnTo>
                        <a:pt x="826" y="970"/>
                      </a:lnTo>
                      <a:lnTo>
                        <a:pt x="828" y="970"/>
                      </a:lnTo>
                      <a:lnTo>
                        <a:pt x="830" y="969"/>
                      </a:lnTo>
                      <a:lnTo>
                        <a:pt x="831" y="969"/>
                      </a:lnTo>
                      <a:lnTo>
                        <a:pt x="832" y="968"/>
                      </a:lnTo>
                      <a:lnTo>
                        <a:pt x="837" y="972"/>
                      </a:lnTo>
                      <a:lnTo>
                        <a:pt x="839" y="974"/>
                      </a:lnTo>
                      <a:lnTo>
                        <a:pt x="840" y="974"/>
                      </a:lnTo>
                      <a:lnTo>
                        <a:pt x="842" y="973"/>
                      </a:lnTo>
                      <a:lnTo>
                        <a:pt x="846" y="977"/>
                      </a:lnTo>
                      <a:close/>
                      <a:moveTo>
                        <a:pt x="723" y="796"/>
                      </a:moveTo>
                      <a:lnTo>
                        <a:pt x="726" y="799"/>
                      </a:lnTo>
                      <a:lnTo>
                        <a:pt x="731" y="801"/>
                      </a:lnTo>
                      <a:lnTo>
                        <a:pt x="732" y="804"/>
                      </a:lnTo>
                      <a:lnTo>
                        <a:pt x="732" y="809"/>
                      </a:lnTo>
                      <a:lnTo>
                        <a:pt x="733" y="812"/>
                      </a:lnTo>
                      <a:lnTo>
                        <a:pt x="740" y="818"/>
                      </a:lnTo>
                      <a:lnTo>
                        <a:pt x="742" y="820"/>
                      </a:lnTo>
                      <a:lnTo>
                        <a:pt x="743" y="820"/>
                      </a:lnTo>
                      <a:lnTo>
                        <a:pt x="747" y="824"/>
                      </a:lnTo>
                      <a:lnTo>
                        <a:pt x="750" y="828"/>
                      </a:lnTo>
                      <a:lnTo>
                        <a:pt x="754" y="831"/>
                      </a:lnTo>
                      <a:lnTo>
                        <a:pt x="760" y="839"/>
                      </a:lnTo>
                      <a:lnTo>
                        <a:pt x="762" y="842"/>
                      </a:lnTo>
                      <a:lnTo>
                        <a:pt x="765" y="843"/>
                      </a:lnTo>
                      <a:lnTo>
                        <a:pt x="766" y="845"/>
                      </a:lnTo>
                      <a:lnTo>
                        <a:pt x="771" y="851"/>
                      </a:lnTo>
                      <a:lnTo>
                        <a:pt x="775" y="855"/>
                      </a:lnTo>
                      <a:lnTo>
                        <a:pt x="778" y="855"/>
                      </a:lnTo>
                      <a:lnTo>
                        <a:pt x="779" y="855"/>
                      </a:lnTo>
                      <a:lnTo>
                        <a:pt x="785" y="851"/>
                      </a:lnTo>
                      <a:lnTo>
                        <a:pt x="785" y="850"/>
                      </a:lnTo>
                      <a:lnTo>
                        <a:pt x="789" y="850"/>
                      </a:lnTo>
                      <a:lnTo>
                        <a:pt x="790" y="851"/>
                      </a:lnTo>
                      <a:lnTo>
                        <a:pt x="790" y="853"/>
                      </a:lnTo>
                      <a:lnTo>
                        <a:pt x="789" y="861"/>
                      </a:lnTo>
                      <a:lnTo>
                        <a:pt x="788" y="864"/>
                      </a:lnTo>
                      <a:lnTo>
                        <a:pt x="787" y="867"/>
                      </a:lnTo>
                      <a:lnTo>
                        <a:pt x="793" y="875"/>
                      </a:lnTo>
                      <a:lnTo>
                        <a:pt x="795" y="879"/>
                      </a:lnTo>
                      <a:lnTo>
                        <a:pt x="797" y="879"/>
                      </a:lnTo>
                      <a:lnTo>
                        <a:pt x="798" y="879"/>
                      </a:lnTo>
                      <a:lnTo>
                        <a:pt x="799" y="878"/>
                      </a:lnTo>
                      <a:lnTo>
                        <a:pt x="804" y="885"/>
                      </a:lnTo>
                      <a:lnTo>
                        <a:pt x="812" y="890"/>
                      </a:lnTo>
                      <a:lnTo>
                        <a:pt x="818" y="892"/>
                      </a:lnTo>
                      <a:lnTo>
                        <a:pt x="832" y="900"/>
                      </a:lnTo>
                      <a:lnTo>
                        <a:pt x="839" y="908"/>
                      </a:lnTo>
                      <a:lnTo>
                        <a:pt x="839" y="909"/>
                      </a:lnTo>
                      <a:lnTo>
                        <a:pt x="837" y="912"/>
                      </a:lnTo>
                      <a:lnTo>
                        <a:pt x="841" y="916"/>
                      </a:lnTo>
                      <a:lnTo>
                        <a:pt x="842" y="917"/>
                      </a:lnTo>
                      <a:lnTo>
                        <a:pt x="840" y="920"/>
                      </a:lnTo>
                      <a:lnTo>
                        <a:pt x="834" y="922"/>
                      </a:lnTo>
                      <a:lnTo>
                        <a:pt x="822" y="925"/>
                      </a:lnTo>
                      <a:lnTo>
                        <a:pt x="812" y="925"/>
                      </a:lnTo>
                      <a:lnTo>
                        <a:pt x="806" y="923"/>
                      </a:lnTo>
                      <a:lnTo>
                        <a:pt x="804" y="925"/>
                      </a:lnTo>
                      <a:lnTo>
                        <a:pt x="790" y="920"/>
                      </a:lnTo>
                      <a:lnTo>
                        <a:pt x="781" y="914"/>
                      </a:lnTo>
                      <a:lnTo>
                        <a:pt x="778" y="914"/>
                      </a:lnTo>
                      <a:lnTo>
                        <a:pt x="774" y="912"/>
                      </a:lnTo>
                      <a:lnTo>
                        <a:pt x="774" y="909"/>
                      </a:lnTo>
                      <a:lnTo>
                        <a:pt x="762" y="894"/>
                      </a:lnTo>
                      <a:lnTo>
                        <a:pt x="754" y="880"/>
                      </a:lnTo>
                      <a:lnTo>
                        <a:pt x="748" y="875"/>
                      </a:lnTo>
                      <a:lnTo>
                        <a:pt x="747" y="873"/>
                      </a:lnTo>
                      <a:lnTo>
                        <a:pt x="747" y="870"/>
                      </a:lnTo>
                      <a:lnTo>
                        <a:pt x="738" y="860"/>
                      </a:lnTo>
                      <a:lnTo>
                        <a:pt x="734" y="856"/>
                      </a:lnTo>
                      <a:lnTo>
                        <a:pt x="727" y="851"/>
                      </a:lnTo>
                      <a:lnTo>
                        <a:pt x="721" y="848"/>
                      </a:lnTo>
                      <a:lnTo>
                        <a:pt x="691" y="828"/>
                      </a:lnTo>
                      <a:lnTo>
                        <a:pt x="681" y="818"/>
                      </a:lnTo>
                      <a:lnTo>
                        <a:pt x="680" y="813"/>
                      </a:lnTo>
                      <a:lnTo>
                        <a:pt x="689" y="808"/>
                      </a:lnTo>
                      <a:lnTo>
                        <a:pt x="690" y="806"/>
                      </a:lnTo>
                      <a:lnTo>
                        <a:pt x="694" y="805"/>
                      </a:lnTo>
                      <a:lnTo>
                        <a:pt x="698" y="804"/>
                      </a:lnTo>
                      <a:lnTo>
                        <a:pt x="701" y="804"/>
                      </a:lnTo>
                      <a:lnTo>
                        <a:pt x="701" y="805"/>
                      </a:lnTo>
                      <a:lnTo>
                        <a:pt x="708" y="804"/>
                      </a:lnTo>
                      <a:lnTo>
                        <a:pt x="710" y="804"/>
                      </a:lnTo>
                      <a:lnTo>
                        <a:pt x="714" y="801"/>
                      </a:lnTo>
                      <a:lnTo>
                        <a:pt x="718" y="798"/>
                      </a:lnTo>
                      <a:lnTo>
                        <a:pt x="718" y="794"/>
                      </a:lnTo>
                      <a:lnTo>
                        <a:pt x="717" y="792"/>
                      </a:lnTo>
                      <a:lnTo>
                        <a:pt x="717" y="791"/>
                      </a:lnTo>
                      <a:lnTo>
                        <a:pt x="719" y="791"/>
                      </a:lnTo>
                      <a:lnTo>
                        <a:pt x="721" y="791"/>
                      </a:lnTo>
                      <a:lnTo>
                        <a:pt x="723" y="796"/>
                      </a:lnTo>
                      <a:close/>
                      <a:moveTo>
                        <a:pt x="3" y="8"/>
                      </a:moveTo>
                      <a:lnTo>
                        <a:pt x="0" y="7"/>
                      </a:lnTo>
                      <a:lnTo>
                        <a:pt x="0" y="6"/>
                      </a:lnTo>
                      <a:lnTo>
                        <a:pt x="4" y="0"/>
                      </a:lnTo>
                      <a:lnTo>
                        <a:pt x="5" y="1"/>
                      </a:lnTo>
                      <a:lnTo>
                        <a:pt x="6" y="3"/>
                      </a:lnTo>
                      <a:lnTo>
                        <a:pt x="3" y="8"/>
                      </a:lnTo>
                      <a:close/>
                      <a:moveTo>
                        <a:pt x="640" y="560"/>
                      </a:moveTo>
                      <a:lnTo>
                        <a:pt x="640" y="573"/>
                      </a:lnTo>
                      <a:lnTo>
                        <a:pt x="637" y="576"/>
                      </a:lnTo>
                      <a:lnTo>
                        <a:pt x="638" y="579"/>
                      </a:lnTo>
                      <a:lnTo>
                        <a:pt x="640" y="578"/>
                      </a:lnTo>
                      <a:lnTo>
                        <a:pt x="642" y="582"/>
                      </a:lnTo>
                      <a:lnTo>
                        <a:pt x="643" y="583"/>
                      </a:lnTo>
                      <a:lnTo>
                        <a:pt x="640" y="593"/>
                      </a:lnTo>
                      <a:lnTo>
                        <a:pt x="637" y="598"/>
                      </a:lnTo>
                      <a:lnTo>
                        <a:pt x="633" y="597"/>
                      </a:lnTo>
                      <a:lnTo>
                        <a:pt x="630" y="598"/>
                      </a:lnTo>
                      <a:lnTo>
                        <a:pt x="625" y="608"/>
                      </a:lnTo>
                      <a:lnTo>
                        <a:pt x="624" y="611"/>
                      </a:lnTo>
                      <a:lnTo>
                        <a:pt x="628" y="616"/>
                      </a:lnTo>
                      <a:lnTo>
                        <a:pt x="628" y="618"/>
                      </a:lnTo>
                      <a:lnTo>
                        <a:pt x="626" y="622"/>
                      </a:lnTo>
                      <a:lnTo>
                        <a:pt x="626" y="626"/>
                      </a:lnTo>
                      <a:lnTo>
                        <a:pt x="628" y="634"/>
                      </a:lnTo>
                      <a:lnTo>
                        <a:pt x="630" y="635"/>
                      </a:lnTo>
                      <a:lnTo>
                        <a:pt x="633" y="635"/>
                      </a:lnTo>
                      <a:lnTo>
                        <a:pt x="635" y="632"/>
                      </a:lnTo>
                      <a:lnTo>
                        <a:pt x="639" y="626"/>
                      </a:lnTo>
                      <a:lnTo>
                        <a:pt x="640" y="626"/>
                      </a:lnTo>
                      <a:lnTo>
                        <a:pt x="643" y="626"/>
                      </a:lnTo>
                      <a:lnTo>
                        <a:pt x="646" y="629"/>
                      </a:lnTo>
                      <a:lnTo>
                        <a:pt x="649" y="632"/>
                      </a:lnTo>
                      <a:lnTo>
                        <a:pt x="651" y="634"/>
                      </a:lnTo>
                      <a:lnTo>
                        <a:pt x="648" y="637"/>
                      </a:lnTo>
                      <a:lnTo>
                        <a:pt x="646" y="639"/>
                      </a:lnTo>
                      <a:lnTo>
                        <a:pt x="642" y="641"/>
                      </a:lnTo>
                      <a:lnTo>
                        <a:pt x="639" y="644"/>
                      </a:lnTo>
                      <a:lnTo>
                        <a:pt x="638" y="646"/>
                      </a:lnTo>
                      <a:lnTo>
                        <a:pt x="639" y="649"/>
                      </a:lnTo>
                      <a:lnTo>
                        <a:pt x="640" y="650"/>
                      </a:lnTo>
                      <a:lnTo>
                        <a:pt x="642" y="650"/>
                      </a:lnTo>
                      <a:lnTo>
                        <a:pt x="642" y="651"/>
                      </a:lnTo>
                      <a:lnTo>
                        <a:pt x="640" y="651"/>
                      </a:lnTo>
                      <a:lnTo>
                        <a:pt x="640" y="653"/>
                      </a:lnTo>
                      <a:lnTo>
                        <a:pt x="640" y="658"/>
                      </a:lnTo>
                      <a:lnTo>
                        <a:pt x="639" y="659"/>
                      </a:lnTo>
                      <a:lnTo>
                        <a:pt x="637" y="662"/>
                      </a:lnTo>
                      <a:lnTo>
                        <a:pt x="635" y="664"/>
                      </a:lnTo>
                      <a:lnTo>
                        <a:pt x="634" y="667"/>
                      </a:lnTo>
                      <a:lnTo>
                        <a:pt x="633" y="673"/>
                      </a:lnTo>
                      <a:lnTo>
                        <a:pt x="633" y="674"/>
                      </a:lnTo>
                      <a:lnTo>
                        <a:pt x="637" y="687"/>
                      </a:lnTo>
                      <a:lnTo>
                        <a:pt x="639" y="688"/>
                      </a:lnTo>
                      <a:lnTo>
                        <a:pt x="638" y="690"/>
                      </a:lnTo>
                      <a:lnTo>
                        <a:pt x="637" y="691"/>
                      </a:lnTo>
                      <a:lnTo>
                        <a:pt x="620" y="691"/>
                      </a:lnTo>
                      <a:lnTo>
                        <a:pt x="619" y="692"/>
                      </a:lnTo>
                      <a:lnTo>
                        <a:pt x="616" y="692"/>
                      </a:lnTo>
                      <a:lnTo>
                        <a:pt x="614" y="691"/>
                      </a:lnTo>
                      <a:lnTo>
                        <a:pt x="614" y="690"/>
                      </a:lnTo>
                      <a:lnTo>
                        <a:pt x="614" y="688"/>
                      </a:lnTo>
                      <a:lnTo>
                        <a:pt x="616" y="688"/>
                      </a:lnTo>
                      <a:lnTo>
                        <a:pt x="618" y="684"/>
                      </a:lnTo>
                      <a:lnTo>
                        <a:pt x="618" y="683"/>
                      </a:lnTo>
                      <a:lnTo>
                        <a:pt x="616" y="682"/>
                      </a:lnTo>
                      <a:lnTo>
                        <a:pt x="606" y="677"/>
                      </a:lnTo>
                      <a:lnTo>
                        <a:pt x="604" y="676"/>
                      </a:lnTo>
                      <a:lnTo>
                        <a:pt x="600" y="674"/>
                      </a:lnTo>
                      <a:lnTo>
                        <a:pt x="593" y="674"/>
                      </a:lnTo>
                      <a:lnTo>
                        <a:pt x="588" y="672"/>
                      </a:lnTo>
                      <a:lnTo>
                        <a:pt x="586" y="669"/>
                      </a:lnTo>
                      <a:lnTo>
                        <a:pt x="586" y="667"/>
                      </a:lnTo>
                      <a:lnTo>
                        <a:pt x="587" y="665"/>
                      </a:lnTo>
                      <a:lnTo>
                        <a:pt x="587" y="662"/>
                      </a:lnTo>
                      <a:lnTo>
                        <a:pt x="586" y="655"/>
                      </a:lnTo>
                      <a:lnTo>
                        <a:pt x="578" y="643"/>
                      </a:lnTo>
                      <a:lnTo>
                        <a:pt x="581" y="637"/>
                      </a:lnTo>
                      <a:lnTo>
                        <a:pt x="581" y="635"/>
                      </a:lnTo>
                      <a:lnTo>
                        <a:pt x="579" y="634"/>
                      </a:lnTo>
                      <a:lnTo>
                        <a:pt x="574" y="634"/>
                      </a:lnTo>
                      <a:lnTo>
                        <a:pt x="573" y="635"/>
                      </a:lnTo>
                      <a:lnTo>
                        <a:pt x="574" y="636"/>
                      </a:lnTo>
                      <a:lnTo>
                        <a:pt x="573" y="639"/>
                      </a:lnTo>
                      <a:lnTo>
                        <a:pt x="563" y="630"/>
                      </a:lnTo>
                      <a:lnTo>
                        <a:pt x="566" y="629"/>
                      </a:lnTo>
                      <a:lnTo>
                        <a:pt x="566" y="627"/>
                      </a:lnTo>
                      <a:lnTo>
                        <a:pt x="564" y="621"/>
                      </a:lnTo>
                      <a:lnTo>
                        <a:pt x="563" y="620"/>
                      </a:lnTo>
                      <a:lnTo>
                        <a:pt x="557" y="620"/>
                      </a:lnTo>
                      <a:lnTo>
                        <a:pt x="546" y="615"/>
                      </a:lnTo>
                      <a:lnTo>
                        <a:pt x="540" y="611"/>
                      </a:lnTo>
                      <a:lnTo>
                        <a:pt x="527" y="604"/>
                      </a:lnTo>
                      <a:lnTo>
                        <a:pt x="524" y="602"/>
                      </a:lnTo>
                      <a:lnTo>
                        <a:pt x="522" y="598"/>
                      </a:lnTo>
                      <a:lnTo>
                        <a:pt x="524" y="593"/>
                      </a:lnTo>
                      <a:lnTo>
                        <a:pt x="525" y="592"/>
                      </a:lnTo>
                      <a:lnTo>
                        <a:pt x="527" y="592"/>
                      </a:lnTo>
                      <a:lnTo>
                        <a:pt x="529" y="590"/>
                      </a:lnTo>
                      <a:lnTo>
                        <a:pt x="527" y="589"/>
                      </a:lnTo>
                      <a:lnTo>
                        <a:pt x="525" y="588"/>
                      </a:lnTo>
                      <a:lnTo>
                        <a:pt x="530" y="579"/>
                      </a:lnTo>
                      <a:lnTo>
                        <a:pt x="531" y="574"/>
                      </a:lnTo>
                      <a:lnTo>
                        <a:pt x="531" y="569"/>
                      </a:lnTo>
                      <a:lnTo>
                        <a:pt x="531" y="564"/>
                      </a:lnTo>
                      <a:lnTo>
                        <a:pt x="529" y="557"/>
                      </a:lnTo>
                      <a:lnTo>
                        <a:pt x="529" y="556"/>
                      </a:lnTo>
                      <a:lnTo>
                        <a:pt x="531" y="554"/>
                      </a:lnTo>
                      <a:lnTo>
                        <a:pt x="532" y="550"/>
                      </a:lnTo>
                      <a:lnTo>
                        <a:pt x="534" y="543"/>
                      </a:lnTo>
                      <a:lnTo>
                        <a:pt x="534" y="537"/>
                      </a:lnTo>
                      <a:lnTo>
                        <a:pt x="532" y="532"/>
                      </a:lnTo>
                      <a:lnTo>
                        <a:pt x="532" y="524"/>
                      </a:lnTo>
                      <a:lnTo>
                        <a:pt x="541" y="515"/>
                      </a:lnTo>
                      <a:lnTo>
                        <a:pt x="543" y="513"/>
                      </a:lnTo>
                      <a:lnTo>
                        <a:pt x="544" y="510"/>
                      </a:lnTo>
                      <a:lnTo>
                        <a:pt x="544" y="503"/>
                      </a:lnTo>
                      <a:lnTo>
                        <a:pt x="540" y="491"/>
                      </a:lnTo>
                      <a:lnTo>
                        <a:pt x="541" y="491"/>
                      </a:lnTo>
                      <a:lnTo>
                        <a:pt x="548" y="495"/>
                      </a:lnTo>
                      <a:lnTo>
                        <a:pt x="564" y="507"/>
                      </a:lnTo>
                      <a:lnTo>
                        <a:pt x="569" y="512"/>
                      </a:lnTo>
                      <a:lnTo>
                        <a:pt x="581" y="519"/>
                      </a:lnTo>
                      <a:lnTo>
                        <a:pt x="588" y="521"/>
                      </a:lnTo>
                      <a:lnTo>
                        <a:pt x="590" y="519"/>
                      </a:lnTo>
                      <a:lnTo>
                        <a:pt x="590" y="518"/>
                      </a:lnTo>
                      <a:lnTo>
                        <a:pt x="601" y="518"/>
                      </a:lnTo>
                      <a:lnTo>
                        <a:pt x="607" y="517"/>
                      </a:lnTo>
                      <a:lnTo>
                        <a:pt x="610" y="514"/>
                      </a:lnTo>
                      <a:lnTo>
                        <a:pt x="613" y="513"/>
                      </a:lnTo>
                      <a:lnTo>
                        <a:pt x="624" y="512"/>
                      </a:lnTo>
                      <a:lnTo>
                        <a:pt x="633" y="512"/>
                      </a:lnTo>
                      <a:lnTo>
                        <a:pt x="640" y="514"/>
                      </a:lnTo>
                      <a:lnTo>
                        <a:pt x="643" y="514"/>
                      </a:lnTo>
                      <a:lnTo>
                        <a:pt x="647" y="518"/>
                      </a:lnTo>
                      <a:lnTo>
                        <a:pt x="648" y="528"/>
                      </a:lnTo>
                      <a:lnTo>
                        <a:pt x="646" y="536"/>
                      </a:lnTo>
                      <a:lnTo>
                        <a:pt x="644" y="541"/>
                      </a:lnTo>
                      <a:lnTo>
                        <a:pt x="646" y="543"/>
                      </a:lnTo>
                      <a:lnTo>
                        <a:pt x="642" y="547"/>
                      </a:lnTo>
                      <a:lnTo>
                        <a:pt x="640" y="550"/>
                      </a:lnTo>
                      <a:lnTo>
                        <a:pt x="639" y="556"/>
                      </a:lnTo>
                      <a:lnTo>
                        <a:pt x="640" y="560"/>
                      </a:lnTo>
                      <a:close/>
                      <a:moveTo>
                        <a:pt x="196" y="22"/>
                      </a:moveTo>
                      <a:lnTo>
                        <a:pt x="195" y="22"/>
                      </a:lnTo>
                      <a:lnTo>
                        <a:pt x="193" y="22"/>
                      </a:lnTo>
                      <a:lnTo>
                        <a:pt x="192" y="21"/>
                      </a:lnTo>
                      <a:lnTo>
                        <a:pt x="191" y="21"/>
                      </a:lnTo>
                      <a:lnTo>
                        <a:pt x="183" y="24"/>
                      </a:lnTo>
                      <a:lnTo>
                        <a:pt x="175" y="30"/>
                      </a:lnTo>
                      <a:lnTo>
                        <a:pt x="173" y="35"/>
                      </a:lnTo>
                      <a:lnTo>
                        <a:pt x="170" y="39"/>
                      </a:lnTo>
                      <a:lnTo>
                        <a:pt x="163" y="38"/>
                      </a:lnTo>
                      <a:lnTo>
                        <a:pt x="155" y="35"/>
                      </a:lnTo>
                      <a:lnTo>
                        <a:pt x="149" y="31"/>
                      </a:lnTo>
                      <a:lnTo>
                        <a:pt x="144" y="30"/>
                      </a:lnTo>
                      <a:lnTo>
                        <a:pt x="136" y="33"/>
                      </a:lnTo>
                      <a:lnTo>
                        <a:pt x="127" y="35"/>
                      </a:lnTo>
                      <a:lnTo>
                        <a:pt x="116" y="42"/>
                      </a:lnTo>
                      <a:lnTo>
                        <a:pt x="116" y="43"/>
                      </a:lnTo>
                      <a:lnTo>
                        <a:pt x="113" y="44"/>
                      </a:lnTo>
                      <a:lnTo>
                        <a:pt x="112" y="40"/>
                      </a:lnTo>
                      <a:lnTo>
                        <a:pt x="109" y="34"/>
                      </a:lnTo>
                      <a:lnTo>
                        <a:pt x="111" y="25"/>
                      </a:lnTo>
                      <a:lnTo>
                        <a:pt x="120" y="17"/>
                      </a:lnTo>
                      <a:lnTo>
                        <a:pt x="131" y="11"/>
                      </a:lnTo>
                      <a:lnTo>
                        <a:pt x="132" y="10"/>
                      </a:lnTo>
                      <a:lnTo>
                        <a:pt x="139" y="11"/>
                      </a:lnTo>
                      <a:lnTo>
                        <a:pt x="142" y="10"/>
                      </a:lnTo>
                      <a:lnTo>
                        <a:pt x="144" y="10"/>
                      </a:lnTo>
                      <a:lnTo>
                        <a:pt x="149" y="10"/>
                      </a:lnTo>
                      <a:lnTo>
                        <a:pt x="156" y="11"/>
                      </a:lnTo>
                      <a:lnTo>
                        <a:pt x="168" y="14"/>
                      </a:lnTo>
                      <a:lnTo>
                        <a:pt x="172" y="14"/>
                      </a:lnTo>
                      <a:lnTo>
                        <a:pt x="173" y="14"/>
                      </a:lnTo>
                      <a:lnTo>
                        <a:pt x="174" y="12"/>
                      </a:lnTo>
                      <a:lnTo>
                        <a:pt x="184" y="6"/>
                      </a:lnTo>
                      <a:lnTo>
                        <a:pt x="189" y="8"/>
                      </a:lnTo>
                      <a:lnTo>
                        <a:pt x="196" y="12"/>
                      </a:lnTo>
                      <a:lnTo>
                        <a:pt x="197" y="17"/>
                      </a:lnTo>
                      <a:lnTo>
                        <a:pt x="196" y="22"/>
                      </a:lnTo>
                      <a:close/>
                      <a:moveTo>
                        <a:pt x="390" y="73"/>
                      </a:moveTo>
                      <a:lnTo>
                        <a:pt x="393" y="78"/>
                      </a:lnTo>
                      <a:lnTo>
                        <a:pt x="395" y="80"/>
                      </a:lnTo>
                      <a:lnTo>
                        <a:pt x="398" y="83"/>
                      </a:lnTo>
                      <a:lnTo>
                        <a:pt x="399" y="87"/>
                      </a:lnTo>
                      <a:lnTo>
                        <a:pt x="408" y="89"/>
                      </a:lnTo>
                      <a:lnTo>
                        <a:pt x="411" y="95"/>
                      </a:lnTo>
                      <a:lnTo>
                        <a:pt x="411" y="96"/>
                      </a:lnTo>
                      <a:lnTo>
                        <a:pt x="414" y="101"/>
                      </a:lnTo>
                      <a:lnTo>
                        <a:pt x="416" y="102"/>
                      </a:lnTo>
                      <a:lnTo>
                        <a:pt x="417" y="102"/>
                      </a:lnTo>
                      <a:lnTo>
                        <a:pt x="418" y="104"/>
                      </a:lnTo>
                      <a:lnTo>
                        <a:pt x="419" y="109"/>
                      </a:lnTo>
                      <a:lnTo>
                        <a:pt x="421" y="119"/>
                      </a:lnTo>
                      <a:lnTo>
                        <a:pt x="416" y="129"/>
                      </a:lnTo>
                      <a:lnTo>
                        <a:pt x="417" y="133"/>
                      </a:lnTo>
                      <a:lnTo>
                        <a:pt x="416" y="134"/>
                      </a:lnTo>
                      <a:lnTo>
                        <a:pt x="413" y="138"/>
                      </a:lnTo>
                      <a:lnTo>
                        <a:pt x="409" y="142"/>
                      </a:lnTo>
                      <a:lnTo>
                        <a:pt x="397" y="147"/>
                      </a:lnTo>
                      <a:lnTo>
                        <a:pt x="391" y="151"/>
                      </a:lnTo>
                      <a:lnTo>
                        <a:pt x="390" y="151"/>
                      </a:lnTo>
                      <a:lnTo>
                        <a:pt x="386" y="151"/>
                      </a:lnTo>
                      <a:lnTo>
                        <a:pt x="384" y="152"/>
                      </a:lnTo>
                      <a:lnTo>
                        <a:pt x="379" y="156"/>
                      </a:lnTo>
                      <a:lnTo>
                        <a:pt x="369" y="172"/>
                      </a:lnTo>
                      <a:lnTo>
                        <a:pt x="367" y="175"/>
                      </a:lnTo>
                      <a:lnTo>
                        <a:pt x="366" y="175"/>
                      </a:lnTo>
                      <a:lnTo>
                        <a:pt x="360" y="175"/>
                      </a:lnTo>
                      <a:lnTo>
                        <a:pt x="356" y="176"/>
                      </a:lnTo>
                      <a:lnTo>
                        <a:pt x="346" y="175"/>
                      </a:lnTo>
                      <a:lnTo>
                        <a:pt x="334" y="176"/>
                      </a:lnTo>
                      <a:lnTo>
                        <a:pt x="327" y="176"/>
                      </a:lnTo>
                      <a:lnTo>
                        <a:pt x="319" y="176"/>
                      </a:lnTo>
                      <a:lnTo>
                        <a:pt x="315" y="167"/>
                      </a:lnTo>
                      <a:lnTo>
                        <a:pt x="311" y="162"/>
                      </a:lnTo>
                      <a:lnTo>
                        <a:pt x="305" y="156"/>
                      </a:lnTo>
                      <a:lnTo>
                        <a:pt x="296" y="148"/>
                      </a:lnTo>
                      <a:lnTo>
                        <a:pt x="292" y="143"/>
                      </a:lnTo>
                      <a:lnTo>
                        <a:pt x="294" y="141"/>
                      </a:lnTo>
                      <a:lnTo>
                        <a:pt x="291" y="141"/>
                      </a:lnTo>
                      <a:lnTo>
                        <a:pt x="285" y="136"/>
                      </a:lnTo>
                      <a:lnTo>
                        <a:pt x="282" y="124"/>
                      </a:lnTo>
                      <a:lnTo>
                        <a:pt x="283" y="118"/>
                      </a:lnTo>
                      <a:lnTo>
                        <a:pt x="282" y="108"/>
                      </a:lnTo>
                      <a:lnTo>
                        <a:pt x="281" y="104"/>
                      </a:lnTo>
                      <a:lnTo>
                        <a:pt x="276" y="99"/>
                      </a:lnTo>
                      <a:lnTo>
                        <a:pt x="275" y="94"/>
                      </a:lnTo>
                      <a:lnTo>
                        <a:pt x="267" y="83"/>
                      </a:lnTo>
                      <a:lnTo>
                        <a:pt x="267" y="80"/>
                      </a:lnTo>
                      <a:lnTo>
                        <a:pt x="268" y="67"/>
                      </a:lnTo>
                      <a:lnTo>
                        <a:pt x="271" y="63"/>
                      </a:lnTo>
                      <a:lnTo>
                        <a:pt x="278" y="55"/>
                      </a:lnTo>
                      <a:lnTo>
                        <a:pt x="282" y="54"/>
                      </a:lnTo>
                      <a:lnTo>
                        <a:pt x="296" y="54"/>
                      </a:lnTo>
                      <a:lnTo>
                        <a:pt x="301" y="50"/>
                      </a:lnTo>
                      <a:lnTo>
                        <a:pt x="309" y="45"/>
                      </a:lnTo>
                      <a:lnTo>
                        <a:pt x="313" y="44"/>
                      </a:lnTo>
                      <a:lnTo>
                        <a:pt x="322" y="47"/>
                      </a:lnTo>
                      <a:lnTo>
                        <a:pt x="330" y="52"/>
                      </a:lnTo>
                      <a:lnTo>
                        <a:pt x="353" y="54"/>
                      </a:lnTo>
                      <a:lnTo>
                        <a:pt x="361" y="54"/>
                      </a:lnTo>
                      <a:lnTo>
                        <a:pt x="363" y="54"/>
                      </a:lnTo>
                      <a:lnTo>
                        <a:pt x="370" y="58"/>
                      </a:lnTo>
                      <a:lnTo>
                        <a:pt x="371" y="59"/>
                      </a:lnTo>
                      <a:lnTo>
                        <a:pt x="372" y="62"/>
                      </a:lnTo>
                      <a:lnTo>
                        <a:pt x="372" y="66"/>
                      </a:lnTo>
                      <a:lnTo>
                        <a:pt x="374" y="66"/>
                      </a:lnTo>
                      <a:lnTo>
                        <a:pt x="376" y="68"/>
                      </a:lnTo>
                      <a:lnTo>
                        <a:pt x="377" y="69"/>
                      </a:lnTo>
                      <a:lnTo>
                        <a:pt x="376" y="72"/>
                      </a:lnTo>
                      <a:lnTo>
                        <a:pt x="376" y="73"/>
                      </a:lnTo>
                      <a:lnTo>
                        <a:pt x="377" y="75"/>
                      </a:lnTo>
                      <a:lnTo>
                        <a:pt x="380" y="75"/>
                      </a:lnTo>
                      <a:lnTo>
                        <a:pt x="384" y="71"/>
                      </a:lnTo>
                      <a:lnTo>
                        <a:pt x="389" y="72"/>
                      </a:lnTo>
                      <a:lnTo>
                        <a:pt x="390" y="73"/>
                      </a:lnTo>
                      <a:close/>
                    </a:path>
                  </a:pathLst>
                </a:custGeom>
                <a:solidFill>
                  <a:srgbClr val="A1C7FF"/>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 name="Rectangle 371"/>
                <p:cNvSpPr>
                  <a:spLocks noChangeArrowheads="1"/>
                </p:cNvSpPr>
                <p:nvPr/>
              </p:nvSpPr>
              <p:spPr bwMode="auto">
                <a:xfrm>
                  <a:off x="6235758" y="4061036"/>
                  <a:ext cx="531723" cy="3803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HI</a:t>
                  </a:r>
                  <a:endParaRPr kumimoji="0" lang="en-US" alt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grpSp>
      <p:sp>
        <p:nvSpPr>
          <p:cNvPr id="263" name="TextBox 262"/>
          <p:cNvSpPr txBox="1"/>
          <p:nvPr/>
        </p:nvSpPr>
        <p:spPr>
          <a:xfrm>
            <a:off x="7156161" y="5026056"/>
            <a:ext cx="208247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States shown in green met the national target.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4" name="TextBox 263"/>
          <p:cNvSpPr txBox="1"/>
          <p:nvPr/>
        </p:nvSpPr>
        <p:spPr>
          <a:xfrm>
            <a:off x="2683875" y="1098637"/>
            <a:ext cx="4065345"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 52.8% ●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National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Rate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51.8%</a:t>
            </a:r>
          </a:p>
        </p:txBody>
      </p:sp>
      <p:sp>
        <p:nvSpPr>
          <p:cNvPr id="265" name="TextBox 264"/>
          <p:cNvSpPr txBox="1"/>
          <p:nvPr/>
        </p:nvSpPr>
        <p:spPr>
          <a:xfrm>
            <a:off x="-7288" y="5933105"/>
            <a:ext cx="9144000" cy="830997"/>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Data </a:t>
            </a:r>
            <a:r>
              <a:rPr kumimoji="0" lang="en-US" sz="8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for children aged 0 to 5 years who visited or used a health service in the past 12 months and whose parents reported that their child’s doctor or other health professional asked them about their concerns </a:t>
            </a:r>
            <a:r>
              <a:rPr kumimoji="0" lang="en-US" sz="8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regarding </a:t>
            </a:r>
            <a:r>
              <a:rPr kumimoji="0" lang="en-US" sz="8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child’s learning, development, or behavior. </a:t>
            </a:r>
            <a:r>
              <a:rPr kumimoji="0" lang="en-US" sz="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t>
            </a:r>
            <a:r>
              <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displayed by a modified Jenks classification for states. For more information see National Center for Health Statistics. Appendix A: Technical Notes. </a:t>
            </a:r>
            <a:r>
              <a:rPr kumimoji="0" lang="en-US" sz="8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Healthy People 2020 Midcourse Review. </a:t>
            </a:r>
            <a:r>
              <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Hyattsville, MD. 2016. </a:t>
            </a:r>
            <a:r>
              <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3"/>
              </a:rPr>
              <a:t>https://www.cdc.gov/nchs/data/hpdata2020/HP2020MCR-D01-Technical-Notes.pdf</a:t>
            </a:r>
            <a:endParaRPr kumimoji="0" lang="en-US" sz="8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a:t>
            </a:r>
            <a:r>
              <a:rPr kumimoji="0" lang="en-US" sz="8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National Survey of Children’s Health (NSCH), HRSA/MCHB and CDC/NCHS.</a:t>
            </a:r>
          </a:p>
        </p:txBody>
      </p:sp>
      <p:sp>
        <p:nvSpPr>
          <p:cNvPr id="266" name="Text Placeholder 8"/>
          <p:cNvSpPr txBox="1">
            <a:spLocks/>
          </p:cNvSpPr>
          <p:nvPr/>
        </p:nvSpPr>
        <p:spPr>
          <a:xfrm>
            <a:off x="6855742" y="6371274"/>
            <a:ext cx="1685544" cy="424985"/>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EMC-2.4</a:t>
            </a: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Increase 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267" name="Group 266" descr="This box groups the labels for MD, DC and DE"/>
          <p:cNvGrpSpPr/>
          <p:nvPr/>
        </p:nvGrpSpPr>
        <p:grpSpPr>
          <a:xfrm>
            <a:off x="6795225" y="3198494"/>
            <a:ext cx="737490" cy="200480"/>
            <a:chOff x="8760779" y="3065485"/>
            <a:chExt cx="791413" cy="239612"/>
          </a:xfrm>
        </p:grpSpPr>
        <p:sp>
          <p:nvSpPr>
            <p:cNvPr id="268" name="Rectangle 267"/>
            <p:cNvSpPr>
              <a:spLocks noChangeArrowheads="1"/>
            </p:cNvSpPr>
            <p:nvPr/>
          </p:nvSpPr>
          <p:spPr bwMode="auto">
            <a:xfrm>
              <a:off x="9340595" y="3140949"/>
              <a:ext cx="211597" cy="16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DC</a:t>
              </a:r>
              <a:endParaRPr kumimoji="0" lang="en-US" alt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69" name="Freeform 31"/>
            <p:cNvSpPr>
              <a:spLocks noChangeAspect="1"/>
            </p:cNvSpPr>
            <p:nvPr/>
          </p:nvSpPr>
          <p:spPr bwMode="auto">
            <a:xfrm>
              <a:off x="9234766" y="3133088"/>
              <a:ext cx="91440" cy="123445"/>
            </a:xfrm>
            <a:custGeom>
              <a:avLst/>
              <a:gdLst/>
              <a:ahLst/>
              <a:cxnLst>
                <a:cxn ang="0">
                  <a:pos x="10" y="3"/>
                </a:cxn>
                <a:cxn ang="0">
                  <a:pos x="20" y="10"/>
                </a:cxn>
                <a:cxn ang="0">
                  <a:pos x="14" y="27"/>
                </a:cxn>
                <a:cxn ang="0">
                  <a:pos x="14" y="23"/>
                </a:cxn>
                <a:cxn ang="0">
                  <a:pos x="10" y="20"/>
                </a:cxn>
                <a:cxn ang="0">
                  <a:pos x="10" y="20"/>
                </a:cxn>
                <a:cxn ang="0">
                  <a:pos x="10" y="17"/>
                </a:cxn>
                <a:cxn ang="0">
                  <a:pos x="7" y="13"/>
                </a:cxn>
                <a:cxn ang="0">
                  <a:pos x="7" y="10"/>
                </a:cxn>
                <a:cxn ang="0">
                  <a:pos x="0" y="10"/>
                </a:cxn>
                <a:cxn ang="0">
                  <a:pos x="7" y="0"/>
                </a:cxn>
                <a:cxn ang="0">
                  <a:pos x="10" y="3"/>
                </a:cxn>
              </a:cxnLst>
              <a:rect l="0" t="0" r="r" b="b"/>
              <a:pathLst>
                <a:path w="20" h="27">
                  <a:moveTo>
                    <a:pt x="10" y="3"/>
                  </a:moveTo>
                  <a:lnTo>
                    <a:pt x="20" y="10"/>
                  </a:lnTo>
                  <a:lnTo>
                    <a:pt x="14" y="27"/>
                  </a:lnTo>
                  <a:lnTo>
                    <a:pt x="14" y="23"/>
                  </a:lnTo>
                  <a:lnTo>
                    <a:pt x="10" y="20"/>
                  </a:lnTo>
                  <a:lnTo>
                    <a:pt x="10" y="20"/>
                  </a:lnTo>
                  <a:lnTo>
                    <a:pt x="10" y="17"/>
                  </a:lnTo>
                  <a:lnTo>
                    <a:pt x="7" y="13"/>
                  </a:lnTo>
                  <a:lnTo>
                    <a:pt x="7" y="10"/>
                  </a:lnTo>
                  <a:lnTo>
                    <a:pt x="0" y="10"/>
                  </a:lnTo>
                  <a:lnTo>
                    <a:pt x="7" y="0"/>
                  </a:lnTo>
                  <a:lnTo>
                    <a:pt x="10" y="3"/>
                  </a:lnTo>
                  <a:close/>
                </a:path>
              </a:pathLst>
            </a:custGeom>
            <a:solidFill>
              <a:srgbClr val="4561D6"/>
            </a:solidFill>
            <a:ln w="4763">
              <a:solidFill>
                <a:schemeClr val="tx1"/>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270" name="Straight Connector 269"/>
            <p:cNvCxnSpPr/>
            <p:nvPr/>
          </p:nvCxnSpPr>
          <p:spPr>
            <a:xfrm>
              <a:off x="8760779" y="3065485"/>
              <a:ext cx="512432" cy="6136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8768054" y="3105078"/>
              <a:ext cx="540048" cy="16262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2" name="Rectangle 142"/>
          <p:cNvSpPr>
            <a:spLocks noChangeArrowheads="1"/>
          </p:cNvSpPr>
          <p:nvPr/>
        </p:nvSpPr>
        <p:spPr bwMode="auto">
          <a:xfrm>
            <a:off x="6772667" y="3091066"/>
            <a:ext cx="25446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MD</a:t>
            </a:r>
            <a:endParaRPr kumimoji="0" lang="en-US" altLang="en-US" sz="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73" name="Rectangle 147"/>
          <p:cNvSpPr>
            <a:spLocks noChangeArrowheads="1"/>
          </p:cNvSpPr>
          <p:nvPr/>
        </p:nvSpPr>
        <p:spPr bwMode="auto">
          <a:xfrm>
            <a:off x="7186489" y="3139636"/>
            <a:ext cx="17526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DE</a:t>
            </a:r>
            <a:endParaRPr kumimoji="0" lang="en-US" altLang="en-US" sz="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74" name="Rectangle 238"/>
          <p:cNvSpPr>
            <a:spLocks noChangeArrowheads="1"/>
          </p:cNvSpPr>
          <p:nvPr/>
        </p:nvSpPr>
        <p:spPr bwMode="auto">
          <a:xfrm>
            <a:off x="7556104" y="2634350"/>
            <a:ext cx="136256" cy="1231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RI</a:t>
            </a:r>
            <a:endParaRPr kumimoji="0" lang="en-US" alt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275" name="Straight Connector 274" descr="This is a line pointing to DC"/>
          <p:cNvCxnSpPr/>
          <p:nvPr/>
        </p:nvCxnSpPr>
        <p:spPr>
          <a:xfrm>
            <a:off x="7475974" y="2587685"/>
            <a:ext cx="85541" cy="64697"/>
          </a:xfrm>
          <a:prstGeom prst="line">
            <a:avLst/>
          </a:prstGeom>
          <a:ln w="0">
            <a:solidFill>
              <a:schemeClr val="tx1"/>
            </a:solidFill>
          </a:ln>
        </p:spPr>
        <p:style>
          <a:lnRef idx="2">
            <a:schemeClr val="accent1"/>
          </a:lnRef>
          <a:fillRef idx="0">
            <a:schemeClr val="accent1"/>
          </a:fillRef>
          <a:effectRef idx="1">
            <a:schemeClr val="accent1"/>
          </a:effectRef>
          <a:fontRef idx="minor">
            <a:schemeClr val="tx1"/>
          </a:fontRef>
        </p:style>
      </p:cxnSp>
      <p:sp>
        <p:nvSpPr>
          <p:cNvPr id="276" name="Rectangle 144"/>
          <p:cNvSpPr>
            <a:spLocks noChangeArrowheads="1"/>
          </p:cNvSpPr>
          <p:nvPr/>
        </p:nvSpPr>
        <p:spPr bwMode="auto">
          <a:xfrm>
            <a:off x="7094374" y="2943574"/>
            <a:ext cx="18567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NJ</a:t>
            </a:r>
          </a:p>
        </p:txBody>
      </p:sp>
      <p:sp>
        <p:nvSpPr>
          <p:cNvPr id="277" name="Rectangle 145"/>
          <p:cNvSpPr>
            <a:spLocks noChangeArrowheads="1"/>
          </p:cNvSpPr>
          <p:nvPr/>
        </p:nvSpPr>
        <p:spPr bwMode="auto">
          <a:xfrm flipH="1">
            <a:off x="7285950" y="2402298"/>
            <a:ext cx="18560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MA</a:t>
            </a:r>
            <a:endParaRPr kumimoji="0" lang="en-US" altLang="en-US" sz="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278" name="Straight Connector 277" descr="This is a line pointing to DC"/>
          <p:cNvCxnSpPr>
            <a:stCxn id="139" idx="29"/>
          </p:cNvCxnSpPr>
          <p:nvPr/>
        </p:nvCxnSpPr>
        <p:spPr>
          <a:xfrm>
            <a:off x="7123191" y="3185371"/>
            <a:ext cx="67813" cy="14879"/>
          </a:xfrm>
          <a:prstGeom prst="line">
            <a:avLst/>
          </a:prstGeom>
          <a:ln w="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11372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p:txBody>
          <a:bodyPr>
            <a:noAutofit/>
          </a:bodyPr>
          <a:lstStyle/>
          <a:p>
            <a:r>
              <a:rPr lang="en-US" sz="2000" dirty="0" smtClean="0">
                <a:solidFill>
                  <a:schemeClr val="bg2"/>
                </a:solidFill>
              </a:rPr>
              <a:t>Don Wright, MD, MPH</a:t>
            </a:r>
          </a:p>
          <a:p>
            <a:r>
              <a:rPr lang="en-US" sz="2000" dirty="0" smtClean="0">
                <a:solidFill>
                  <a:schemeClr val="bg2"/>
                </a:solidFill>
              </a:rPr>
              <a:t>Acting Assistant </a:t>
            </a:r>
            <a:r>
              <a:rPr lang="en-US" sz="2000" dirty="0" smtClean="0"/>
              <a:t>Secretary for Health </a:t>
            </a:r>
          </a:p>
          <a:p>
            <a:r>
              <a:rPr lang="en-US" sz="2000" dirty="0" smtClean="0"/>
              <a:t>U.S. Department of Health and Human Services </a:t>
            </a:r>
            <a:endParaRPr lang="en-US" sz="2000" dirty="0"/>
          </a:p>
        </p:txBody>
      </p:sp>
      <p:sp>
        <p:nvSpPr>
          <p:cNvPr id="5" name="Title 4"/>
          <p:cNvSpPr>
            <a:spLocks noGrp="1"/>
          </p:cNvSpPr>
          <p:nvPr>
            <p:ph type="title"/>
          </p:nvPr>
        </p:nvSpPr>
        <p:spPr>
          <a:xfrm>
            <a:off x="590200" y="1366717"/>
            <a:ext cx="8036966" cy="1195977"/>
          </a:xfrm>
        </p:spPr>
        <p:txBody>
          <a:bodyPr/>
          <a:lstStyle/>
          <a:p>
            <a:r>
              <a:rPr lang="en-US" sz="3200" dirty="0" smtClean="0"/>
              <a:t>Learning </a:t>
            </a:r>
            <a:r>
              <a:rPr lang="en-US" sz="3200" dirty="0"/>
              <a:t>and Growing: Healthy Development During Childhood and Adolescence</a:t>
            </a:r>
            <a:br>
              <a:rPr lang="en-US" sz="3200" dirty="0"/>
            </a:br>
            <a:endParaRPr lang="en-US" sz="3000" dirty="0"/>
          </a:p>
        </p:txBody>
      </p:sp>
      <p:pic>
        <p:nvPicPr>
          <p:cNvPr id="7" name="Picture 6"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8277695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8393740" y="6360758"/>
            <a:ext cx="691557" cy="446432"/>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10" name="Text Placeholder 9"/>
          <p:cNvSpPr>
            <a:spLocks noGrp="1"/>
          </p:cNvSpPr>
          <p:nvPr>
            <p:ph type="body" sz="quarter" idx="20"/>
          </p:nvPr>
        </p:nvSpPr>
        <p:spPr>
          <a:xfrm>
            <a:off x="518417" y="1572768"/>
            <a:ext cx="8274892" cy="4777232"/>
          </a:xfrm>
        </p:spPr>
        <p:txBody>
          <a:bodyPr>
            <a:normAutofit fontScale="77500" lnSpcReduction="20000"/>
          </a:bodyPr>
          <a:lstStyle/>
          <a:p>
            <a:pPr marL="347472" indent="-347472">
              <a:spcAft>
                <a:spcPts val="1800"/>
              </a:spcAft>
              <a:buSzPct val="150000"/>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Tracking the Nation’s Progress </a:t>
            </a: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Early and Middle Childhood</a:t>
            </a:r>
            <a:endParaRPr lang="en-US" dirty="0" smtClean="0"/>
          </a:p>
          <a:p>
            <a:pPr marL="514350" lvl="1" indent="0">
              <a:spcBef>
                <a:spcPts val="0"/>
              </a:spcBef>
              <a:buClrTx/>
              <a:buSzPct val="100000"/>
              <a:buNone/>
            </a:pPr>
            <a:endParaRPr lang="en-US" dirty="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Adolescent Health</a:t>
            </a:r>
          </a:p>
          <a:p>
            <a:pPr marL="861822" lvl="1" indent="-347472">
              <a:spcBef>
                <a:spcPts val="0"/>
              </a:spcBef>
              <a:spcAft>
                <a:spcPts val="1800"/>
              </a:spcAft>
              <a:buClrTx/>
              <a:buSzPct val="100000"/>
              <a:buFont typeface="Wingdings" panose="05000000000000000000" pitchFamily="2" charset="2"/>
              <a:buChar char="§"/>
            </a:pPr>
            <a:r>
              <a:rPr lang="en-US" dirty="0" smtClean="0"/>
              <a:t>Wellness checkup</a:t>
            </a:r>
            <a:endParaRPr lang="en-US" dirty="0"/>
          </a:p>
          <a:p>
            <a:pPr marL="861822" lvl="1" indent="-347472">
              <a:spcBef>
                <a:spcPts val="0"/>
              </a:spcBef>
              <a:spcAft>
                <a:spcPts val="1800"/>
              </a:spcAft>
              <a:buClrTx/>
              <a:buSzPct val="100000"/>
              <a:buFont typeface="Wingdings" panose="05000000000000000000" pitchFamily="2" charset="2"/>
              <a:buChar char="§"/>
            </a:pPr>
            <a:r>
              <a:rPr lang="en-US" dirty="0" smtClean="0"/>
              <a:t>Participation in extracurricular activities</a:t>
            </a:r>
          </a:p>
          <a:p>
            <a:pPr marL="861822" lvl="1" indent="-347472">
              <a:spcBef>
                <a:spcPts val="0"/>
              </a:spcBef>
              <a:spcAft>
                <a:spcPts val="1800"/>
              </a:spcAft>
              <a:buClrTx/>
              <a:buSzPct val="100000"/>
              <a:buFont typeface="Wingdings" panose="05000000000000000000" pitchFamily="2" charset="2"/>
              <a:buChar char="§"/>
            </a:pPr>
            <a:r>
              <a:rPr lang="en-US" dirty="0" smtClean="0"/>
              <a:t>Adolescents had someone to talk to about problems</a:t>
            </a:r>
            <a:endParaRPr lang="en-US" dirty="0"/>
          </a:p>
          <a:p>
            <a:pPr marL="861822" lvl="1" indent="-347472">
              <a:spcBef>
                <a:spcPts val="0"/>
              </a:spcBef>
              <a:spcAft>
                <a:spcPts val="1800"/>
              </a:spcAft>
              <a:buClrTx/>
              <a:buSzPct val="100000"/>
              <a:buFont typeface="Wingdings" panose="05000000000000000000" pitchFamily="2" charset="2"/>
              <a:buChar char="§"/>
            </a:pPr>
            <a:r>
              <a:rPr lang="en-US" dirty="0" smtClean="0"/>
              <a:t>Reading and mathematics skills</a:t>
            </a:r>
          </a:p>
          <a:p>
            <a:pPr marL="861822" lvl="1" indent="-347472">
              <a:spcBef>
                <a:spcPts val="0"/>
              </a:spcBef>
              <a:spcAft>
                <a:spcPts val="1800"/>
              </a:spcAft>
              <a:buClrTx/>
              <a:buSzPct val="100000"/>
              <a:buFont typeface="Wingdings" panose="05000000000000000000" pitchFamily="2" charset="2"/>
              <a:buChar char="§"/>
            </a:pPr>
            <a:r>
              <a:rPr lang="en-US" dirty="0" smtClean="0"/>
              <a:t>Absenteeism due to illness</a:t>
            </a:r>
          </a:p>
          <a:p>
            <a:pPr marL="861822" lvl="1" indent="-347472">
              <a:spcBef>
                <a:spcPts val="0"/>
              </a:spcBef>
              <a:spcAft>
                <a:spcPts val="1800"/>
              </a:spcAft>
              <a:buClrTx/>
              <a:buSzPct val="100000"/>
              <a:buFont typeface="Wingdings" panose="05000000000000000000" pitchFamily="2" charset="2"/>
              <a:buChar char="§"/>
            </a:pPr>
            <a:r>
              <a:rPr lang="en-US" dirty="0" smtClean="0"/>
              <a:t>Harassment at school</a:t>
            </a:r>
          </a:p>
          <a:p>
            <a:pPr marL="861822" lvl="1" indent="-347472">
              <a:spcBef>
                <a:spcPts val="0"/>
              </a:spcBef>
              <a:spcAft>
                <a:spcPts val="1800"/>
              </a:spcAft>
              <a:buClrTx/>
              <a:buSzPct val="100000"/>
              <a:buFont typeface="Wingdings" panose="05000000000000000000" pitchFamily="2" charset="2"/>
              <a:buChar char="§"/>
            </a:pPr>
            <a:r>
              <a:rPr lang="en-US" dirty="0"/>
              <a:t>High school </a:t>
            </a:r>
            <a:r>
              <a:rPr lang="en-US" dirty="0" smtClean="0"/>
              <a:t>graduation</a:t>
            </a:r>
          </a:p>
          <a:p>
            <a:pPr marL="861822" lvl="1" indent="-347472">
              <a:spcBef>
                <a:spcPts val="0"/>
              </a:spcBef>
              <a:spcAft>
                <a:spcPts val="1800"/>
              </a:spcAft>
              <a:buClrTx/>
              <a:buSzPct val="100000"/>
              <a:buFont typeface="Wingdings" panose="05000000000000000000" pitchFamily="2" charset="2"/>
              <a:buChar char="§"/>
            </a:pPr>
            <a:r>
              <a:rPr lang="en-US" dirty="0" smtClean="0"/>
              <a:t>Arrests for property crimes</a:t>
            </a:r>
            <a:endParaRPr lang="en-US" dirty="0"/>
          </a:p>
          <a:p>
            <a:pPr marL="514350" lvl="1" indent="0">
              <a:spcAft>
                <a:spcPts val="1800"/>
              </a:spcAft>
              <a:buSzPct val="150000"/>
              <a:buNone/>
            </a:pPr>
            <a:endParaRPr lang="en-US" dirty="0"/>
          </a:p>
          <a:p>
            <a:endParaRPr lang="en-US" dirty="0"/>
          </a:p>
        </p:txBody>
      </p:sp>
      <p:sp>
        <p:nvSpPr>
          <p:cNvPr id="12" name="Title 3"/>
          <p:cNvSpPr>
            <a:spLocks noGrp="1"/>
          </p:cNvSpPr>
          <p:nvPr>
            <p:ph type="title"/>
          </p:nvPr>
        </p:nvSpPr>
        <p:spPr>
          <a:xfrm>
            <a:off x="575576" y="131762"/>
            <a:ext cx="6898199" cy="797628"/>
          </a:xfrm>
        </p:spPr>
        <p:txBody>
          <a:bodyPr/>
          <a:lstStyle/>
          <a:p>
            <a:pPr algn="ctr"/>
            <a:r>
              <a:rPr lang="en-US" sz="3000" b="1" dirty="0" smtClean="0"/>
              <a:t>Presentation Overview</a:t>
            </a:r>
            <a:endParaRPr lang="en-US" sz="3000" b="1" dirty="0"/>
          </a:p>
        </p:txBody>
      </p:sp>
      <p:sp>
        <p:nvSpPr>
          <p:cNvPr id="6" name="Rectangle 5" descr="Upcoming sections of the data presentation&#10;"/>
          <p:cNvSpPr/>
          <p:nvPr/>
        </p:nvSpPr>
        <p:spPr>
          <a:xfrm>
            <a:off x="395269" y="1404187"/>
            <a:ext cx="7315200"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descr="Upcoming sections of the data presentation&#10;"/>
          <p:cNvSpPr/>
          <p:nvPr/>
        </p:nvSpPr>
        <p:spPr>
          <a:xfrm>
            <a:off x="367075" y="1945252"/>
            <a:ext cx="7315200"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249835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descr="This slide shows the percentage of adolescents receiving a wellness checkup during the past 12 months when not sick or injured."/>
          <p:cNvGrpSpPr/>
          <p:nvPr/>
        </p:nvGrpSpPr>
        <p:grpSpPr>
          <a:xfrm>
            <a:off x="0" y="1163685"/>
            <a:ext cx="9144000" cy="4298295"/>
            <a:chOff x="151441" y="1228460"/>
            <a:chExt cx="9144000" cy="4298295"/>
          </a:xfrm>
        </p:grpSpPr>
        <p:grpSp>
          <p:nvGrpSpPr>
            <p:cNvPr id="3" name="Group 2"/>
            <p:cNvGrpSpPr/>
            <p:nvPr/>
          </p:nvGrpSpPr>
          <p:grpSpPr>
            <a:xfrm>
              <a:off x="151441" y="1228460"/>
              <a:ext cx="9144000" cy="4298295"/>
              <a:chOff x="151441" y="1228460"/>
              <a:chExt cx="9144000" cy="4298295"/>
            </a:xfrm>
          </p:grpSpPr>
          <p:graphicFrame>
            <p:nvGraphicFramePr>
              <p:cNvPr id="7" name="Chart 6"/>
              <p:cNvGraphicFramePr/>
              <p:nvPr>
                <p:extLst/>
              </p:nvPr>
            </p:nvGraphicFramePr>
            <p:xfrm>
              <a:off x="151441" y="1228460"/>
              <a:ext cx="9144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5598701" y="5256076"/>
                <a:ext cx="3090671"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Family Income (% Poverty </a:t>
                </a:r>
                <a:r>
                  <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a:t>
                </a: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hreshold)</a:t>
                </a: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Left Bracket 11"/>
              <p:cNvSpPr/>
              <p:nvPr/>
            </p:nvSpPr>
            <p:spPr>
              <a:xfrm rot="16200000">
                <a:off x="7010969" y="3702003"/>
                <a:ext cx="48117" cy="3005809"/>
              </a:xfrm>
              <a:prstGeom prst="leftBracket">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Left Bracket 12"/>
              <p:cNvSpPr/>
              <p:nvPr/>
            </p:nvSpPr>
            <p:spPr>
              <a:xfrm rot="16200000">
                <a:off x="3894051" y="4206530"/>
                <a:ext cx="45724" cy="1995981"/>
              </a:xfrm>
              <a:prstGeom prst="leftBracket">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2838491" y="5265145"/>
                <a:ext cx="2069985"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Health Insurance Status</a:t>
                </a: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cxnSp>
          <p:nvCxnSpPr>
            <p:cNvPr id="10" name="Straight Arrow Connector 9"/>
            <p:cNvCxnSpPr/>
            <p:nvPr/>
          </p:nvCxnSpPr>
          <p:spPr>
            <a:xfrm>
              <a:off x="4577680" y="2148494"/>
              <a:ext cx="0" cy="348792"/>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1"/>
            <p:cNvSpPr txBox="1"/>
            <p:nvPr/>
          </p:nvSpPr>
          <p:spPr>
            <a:xfrm>
              <a:off x="3451682" y="1839435"/>
              <a:ext cx="2559826" cy="31108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75.6% </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itle 3"/>
          <p:cNvSpPr>
            <a:spLocks noGrp="1"/>
          </p:cNvSpPr>
          <p:nvPr>
            <p:ph type="title"/>
          </p:nvPr>
        </p:nvSpPr>
        <p:spPr>
          <a:xfrm>
            <a:off x="533400" y="131762"/>
            <a:ext cx="6915150" cy="797628"/>
          </a:xfrm>
        </p:spPr>
        <p:txBody>
          <a:bodyPr/>
          <a:lstStyle/>
          <a:p>
            <a:pPr algn="ctr"/>
            <a:r>
              <a:rPr lang="en-US" sz="3200" dirty="0" smtClean="0"/>
              <a:t>Adolescent Wellness Checkup</a:t>
            </a:r>
            <a:endParaRPr lang="en-US" sz="3200" dirty="0"/>
          </a:p>
        </p:txBody>
      </p:sp>
      <p:sp>
        <p:nvSpPr>
          <p:cNvPr id="8" name="Text Placeholder 16"/>
          <p:cNvSpPr txBox="1">
            <a:spLocks/>
          </p:cNvSpPr>
          <p:nvPr/>
        </p:nvSpPr>
        <p:spPr bwMode="auto">
          <a:xfrm>
            <a:off x="0" y="6083228"/>
            <a:ext cx="9144000" cy="7471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I = 95% confidence interval. *2008 = HP2020 baseline. Data are for adolescents aged 10 to 17 years who received a wellness checkup during the past 12 months when they were not sick or injured. </a:t>
            </a:r>
          </a:p>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National Health Interview Survey (NHIS), CDC/NCHS.</a:t>
            </a:r>
            <a:endPar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Text Placeholder 8"/>
          <p:cNvSpPr txBox="1">
            <a:spLocks/>
          </p:cNvSpPr>
          <p:nvPr/>
        </p:nvSpPr>
        <p:spPr>
          <a:xfrm>
            <a:off x="6717399" y="6378583"/>
            <a:ext cx="1820532" cy="419629"/>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AH-1</a:t>
            </a:r>
          </a:p>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099357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descr="This slide show the percentage of adolescents participating in one or more extracurricular and/or out of school activities in the past 12 months."/>
          <p:cNvGrpSpPr/>
          <p:nvPr/>
        </p:nvGrpSpPr>
        <p:grpSpPr>
          <a:xfrm>
            <a:off x="-98295" y="1069658"/>
            <a:ext cx="9242295" cy="4720750"/>
            <a:chOff x="139700" y="1028873"/>
            <a:chExt cx="8997012" cy="4720750"/>
          </a:xfrm>
        </p:grpSpPr>
        <p:grpSp>
          <p:nvGrpSpPr>
            <p:cNvPr id="14" name="Group 13"/>
            <p:cNvGrpSpPr/>
            <p:nvPr/>
          </p:nvGrpSpPr>
          <p:grpSpPr>
            <a:xfrm>
              <a:off x="139700" y="1028873"/>
              <a:ext cx="8997012" cy="4720750"/>
              <a:chOff x="-23746" y="1108474"/>
              <a:chExt cx="8997012" cy="4720750"/>
            </a:xfrm>
          </p:grpSpPr>
          <p:graphicFrame>
            <p:nvGraphicFramePr>
              <p:cNvPr id="7" name="Chart 6" descr="This slide shows the percentage of adolescents participating in one or more extracurricular and/or out of school activities in the past 12 months."/>
              <p:cNvGraphicFramePr/>
              <p:nvPr>
                <p:extLst/>
              </p:nvPr>
            </p:nvGraphicFramePr>
            <p:xfrm>
              <a:off x="-23746" y="1247699"/>
              <a:ext cx="8997011" cy="4581525"/>
            </p:xfrm>
            <a:graphic>
              <a:graphicData uri="http://schemas.openxmlformats.org/drawingml/2006/chart">
                <c:chart xmlns:c="http://schemas.openxmlformats.org/drawingml/2006/chart" xmlns:r="http://schemas.openxmlformats.org/officeDocument/2006/relationships" r:id="rId3"/>
              </a:graphicData>
            </a:graphic>
          </p:graphicFrame>
          <p:sp>
            <p:nvSpPr>
              <p:cNvPr id="3" name="Left Bracket 2"/>
              <p:cNvSpPr/>
              <p:nvPr/>
            </p:nvSpPr>
            <p:spPr>
              <a:xfrm>
                <a:off x="1731275" y="3635997"/>
                <a:ext cx="73152" cy="1320478"/>
              </a:xfrm>
              <a:prstGeom prst="leftBracket">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p:cNvSpPr txBox="1"/>
              <p:nvPr/>
            </p:nvSpPr>
            <p:spPr>
              <a:xfrm>
                <a:off x="6478512" y="1108474"/>
                <a:ext cx="249475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90.6%</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5" name="TextBox 4"/>
            <p:cNvSpPr txBox="1"/>
            <p:nvPr/>
          </p:nvSpPr>
          <p:spPr>
            <a:xfrm>
              <a:off x="517240" y="3892987"/>
              <a:ext cx="1450633" cy="6001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Family Income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Poverty Threshold)</a:t>
              </a: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useBgFill="1">
        <p:nvSpPr>
          <p:cNvPr id="4" name="Title 3"/>
          <p:cNvSpPr>
            <a:spLocks noGrp="1"/>
          </p:cNvSpPr>
          <p:nvPr>
            <p:ph type="title"/>
          </p:nvPr>
        </p:nvSpPr>
        <p:spPr>
          <a:xfrm>
            <a:off x="485214" y="131762"/>
            <a:ext cx="6963336" cy="797628"/>
          </a:xfrm>
        </p:spPr>
        <p:txBody>
          <a:bodyPr/>
          <a:lstStyle/>
          <a:p>
            <a:pPr algn="ctr"/>
            <a:r>
              <a:rPr lang="en-US" dirty="0" smtClean="0"/>
              <a:t>Participation in Extracurricular Activities, 2011</a:t>
            </a:r>
            <a:r>
              <a:rPr lang="en-US" dirty="0"/>
              <a:t>–</a:t>
            </a:r>
            <a:r>
              <a:rPr lang="en-US" dirty="0" smtClean="0"/>
              <a:t>2012</a:t>
            </a:r>
            <a:endParaRPr lang="en-US" dirty="0"/>
          </a:p>
        </p:txBody>
      </p:sp>
      <p:grpSp>
        <p:nvGrpSpPr>
          <p:cNvPr id="10" name="Group 9" descr="This is a note on the slide for participation in extracurricular activites"/>
          <p:cNvGrpSpPr/>
          <p:nvPr/>
        </p:nvGrpSpPr>
        <p:grpSpPr>
          <a:xfrm>
            <a:off x="0" y="5815852"/>
            <a:ext cx="9144000" cy="747149"/>
            <a:chOff x="0" y="5913409"/>
            <a:chExt cx="9144000" cy="747149"/>
          </a:xfrm>
        </p:grpSpPr>
        <p:sp>
          <p:nvSpPr>
            <p:cNvPr id="8" name="Text Placeholder 16"/>
            <p:cNvSpPr txBox="1">
              <a:spLocks/>
            </p:cNvSpPr>
            <p:nvPr/>
          </p:nvSpPr>
          <p:spPr bwMode="auto">
            <a:xfrm>
              <a:off x="0" y="5913409"/>
              <a:ext cx="9144000" cy="7471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 95% confidence interval. Data are for adolescents aged 12 to 17 years participating in one or more organized extracurricular and/or out-of-school activities</a:t>
              </a:r>
              <a:r>
                <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 the past 12 months including: 1. being on a sports team or taking sports lessons after school or on weekends; 2. participating in any clubs or organizations after school or on weekends; 3. participating in any other organized events or activities.</a:t>
              </a:r>
            </a:p>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National Survey of Children’s Health (NSCH), HRSA/MCHB and CDC/NCHS.</a:t>
              </a:r>
              <a:endPar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TextBox 8"/>
            <p:cNvSpPr txBox="1"/>
            <p:nvPr/>
          </p:nvSpPr>
          <p:spPr>
            <a:xfrm>
              <a:off x="485214" y="5964296"/>
              <a:ext cx="369332" cy="162329"/>
            </a:xfrm>
            <a:prstGeom prst="rect">
              <a:avLst/>
            </a:prstGeom>
            <a:noFill/>
          </p:spPr>
          <p:txBody>
            <a:bodyPr vert="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1" name="Text Placeholder 8"/>
          <p:cNvSpPr txBox="1">
            <a:spLocks/>
          </p:cNvSpPr>
          <p:nvPr/>
        </p:nvSpPr>
        <p:spPr>
          <a:xfrm>
            <a:off x="6717399" y="6378583"/>
            <a:ext cx="1820532" cy="323643"/>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AH-2</a:t>
            </a: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714802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This slide shows data for adolescents who had an adult in their lives with whom they could discuss serious problems"/>
          <p:cNvGrpSpPr/>
          <p:nvPr/>
        </p:nvGrpSpPr>
        <p:grpSpPr>
          <a:xfrm>
            <a:off x="58366" y="1527423"/>
            <a:ext cx="9027268" cy="4427654"/>
            <a:chOff x="116732" y="1446366"/>
            <a:chExt cx="9027268" cy="4427654"/>
          </a:xfrm>
        </p:grpSpPr>
        <p:grpSp>
          <p:nvGrpSpPr>
            <p:cNvPr id="25" name="Group 24"/>
            <p:cNvGrpSpPr/>
            <p:nvPr/>
          </p:nvGrpSpPr>
          <p:grpSpPr>
            <a:xfrm>
              <a:off x="116732" y="1446366"/>
              <a:ext cx="9027268" cy="4427654"/>
              <a:chOff x="124989" y="1444087"/>
              <a:chExt cx="9027268" cy="4427654"/>
            </a:xfrm>
          </p:grpSpPr>
          <p:grpSp>
            <p:nvGrpSpPr>
              <p:cNvPr id="23" name="Group 22"/>
              <p:cNvGrpSpPr/>
              <p:nvPr/>
            </p:nvGrpSpPr>
            <p:grpSpPr>
              <a:xfrm>
                <a:off x="124989" y="1444087"/>
                <a:ext cx="9027268" cy="4427654"/>
                <a:chOff x="124989" y="1444087"/>
                <a:chExt cx="9027268" cy="4427654"/>
              </a:xfrm>
            </p:grpSpPr>
            <p:graphicFrame>
              <p:nvGraphicFramePr>
                <p:cNvPr id="7" name="Chart 6"/>
                <p:cNvGraphicFramePr/>
                <p:nvPr>
                  <p:extLst/>
                </p:nvPr>
              </p:nvGraphicFramePr>
              <p:xfrm>
                <a:off x="124989" y="1508963"/>
                <a:ext cx="9027268" cy="436277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
                <p:cNvSpPr txBox="1"/>
                <p:nvPr/>
              </p:nvSpPr>
              <p:spPr>
                <a:xfrm>
                  <a:off x="124989" y="1444087"/>
                  <a:ext cx="958592" cy="27651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Percent</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13" name="TextBox 1"/>
              <p:cNvSpPr txBox="1"/>
              <p:nvPr/>
            </p:nvSpPr>
            <p:spPr>
              <a:xfrm>
                <a:off x="6332979" y="2125228"/>
                <a:ext cx="2526953" cy="27604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83.2% </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17" name="Left Bracket 16"/>
            <p:cNvSpPr/>
            <p:nvPr/>
          </p:nvSpPr>
          <p:spPr>
            <a:xfrm rot="16200000">
              <a:off x="6675874" y="4248637"/>
              <a:ext cx="73154" cy="2399474"/>
            </a:xfrm>
            <a:prstGeom prst="leftBracket">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itle 3"/>
          <p:cNvSpPr>
            <a:spLocks noGrp="1"/>
          </p:cNvSpPr>
          <p:nvPr>
            <p:ph type="title"/>
          </p:nvPr>
        </p:nvSpPr>
        <p:spPr>
          <a:xfrm>
            <a:off x="518475" y="131762"/>
            <a:ext cx="6928700" cy="797628"/>
          </a:xfrm>
        </p:spPr>
        <p:txBody>
          <a:bodyPr/>
          <a:lstStyle/>
          <a:p>
            <a:pPr algn="ctr"/>
            <a:r>
              <a:rPr lang="en-US" sz="2800" dirty="0" smtClean="0"/>
              <a:t>Adolescents Who Had Someone to Talk to About Problems</a:t>
            </a:r>
            <a:endParaRPr lang="en-US" sz="2800" dirty="0"/>
          </a:p>
        </p:txBody>
      </p:sp>
      <p:sp>
        <p:nvSpPr>
          <p:cNvPr id="11" name="Text Placeholder 16"/>
          <p:cNvSpPr txBox="1">
            <a:spLocks/>
          </p:cNvSpPr>
          <p:nvPr/>
        </p:nvSpPr>
        <p:spPr bwMode="auto">
          <a:xfrm>
            <a:off x="0" y="6096291"/>
            <a:ext cx="9144000" cy="7471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I = 95% confidence interval. *2008 = HP2020 baseline. Data are for adolescents aged 12 to 17 years who have an adult in their lives with whom they can talk about serious problems.</a:t>
            </a:r>
          </a:p>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National Survey on Drug Use and Health (NSDUH), SAMHSA.</a:t>
            </a:r>
            <a:endPar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Text Placeholder 8"/>
          <p:cNvSpPr txBox="1">
            <a:spLocks/>
          </p:cNvSpPr>
          <p:nvPr/>
        </p:nvSpPr>
        <p:spPr>
          <a:xfrm>
            <a:off x="6717399" y="6378583"/>
            <a:ext cx="1820532" cy="419629"/>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AH-3.1</a:t>
            </a:r>
          </a:p>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186744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itle 3"/>
          <p:cNvSpPr>
            <a:spLocks noGrp="1"/>
          </p:cNvSpPr>
          <p:nvPr>
            <p:ph type="title"/>
          </p:nvPr>
        </p:nvSpPr>
        <p:spPr>
          <a:xfrm>
            <a:off x="497541" y="131762"/>
            <a:ext cx="6952130" cy="797628"/>
          </a:xfrm>
        </p:spPr>
        <p:txBody>
          <a:bodyPr/>
          <a:lstStyle/>
          <a:p>
            <a:pPr algn="ctr"/>
            <a:r>
              <a:rPr lang="en-US" dirty="0" smtClean="0"/>
              <a:t>Proficient Reading and Mathematics Skills: 8th Grade Students, 2013</a:t>
            </a:r>
            <a:endParaRPr lang="en-US" dirty="0"/>
          </a:p>
        </p:txBody>
      </p:sp>
      <p:sp>
        <p:nvSpPr>
          <p:cNvPr id="11" name="Text Placeholder 16"/>
          <p:cNvSpPr txBox="1">
            <a:spLocks/>
          </p:cNvSpPr>
          <p:nvPr/>
        </p:nvSpPr>
        <p:spPr bwMode="auto">
          <a:xfrm>
            <a:off x="0" y="5541933"/>
            <a:ext cx="9144000" cy="13033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I = 95% confidence interval. Data </a:t>
            </a: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for 8th grade students attending public or private schools scoring at the proficiency level or higher for their grade level in the reading (AH-5.3.2) and mathematics (AH-5.4.2) skills test administered by the National Assessment of Educational Progress</a:t>
            </a:r>
            <a:r>
              <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Proficiency is defined as demonstrating </a:t>
            </a:r>
            <a:r>
              <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competency over challenging subject matter, including subject matter knowledge, application of such knowledge to real-world situations, analytical skills appropriate to the subject </a:t>
            </a: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matter.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American Indian or Alaska Native, Asian or Other Pacific Islander, Black</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and White exclude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persons of Hispanic origin. Persons of Hispanic origin may be of any race. </a:t>
            </a:r>
          </a:p>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National Assessment of Educational Progress (NAEP), ED/NCES.</a:t>
            </a:r>
            <a:endPar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Text Placeholder 8"/>
          <p:cNvSpPr txBox="1">
            <a:spLocks/>
          </p:cNvSpPr>
          <p:nvPr/>
        </p:nvSpPr>
        <p:spPr>
          <a:xfrm>
            <a:off x="6071616" y="6378583"/>
            <a:ext cx="2466315" cy="419629"/>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err="1"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Objs</a:t>
            </a: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AH-5.3.2 &amp; AH-5.4.2</a:t>
            </a:r>
          </a:p>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7" name="Group 6" descr="This slide shows the percentage of 8th graders in public or private schools, with proficient reading skills on the left and mathematics skills"/>
          <p:cNvGrpSpPr/>
          <p:nvPr/>
        </p:nvGrpSpPr>
        <p:grpSpPr>
          <a:xfrm>
            <a:off x="327352" y="1052179"/>
            <a:ext cx="8227722" cy="4624166"/>
            <a:chOff x="465599" y="1193256"/>
            <a:chExt cx="8227722" cy="4624166"/>
          </a:xfrm>
        </p:grpSpPr>
        <p:graphicFrame>
          <p:nvGraphicFramePr>
            <p:cNvPr id="9" name="Chart 8"/>
            <p:cNvGraphicFramePr/>
            <p:nvPr>
              <p:extLst/>
            </p:nvPr>
          </p:nvGraphicFramePr>
          <p:xfrm>
            <a:off x="497541" y="1396999"/>
            <a:ext cx="8143539" cy="442042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
            <p:cNvSpPr txBox="1"/>
            <p:nvPr/>
          </p:nvSpPr>
          <p:spPr>
            <a:xfrm>
              <a:off x="465599" y="1193256"/>
              <a:ext cx="971399" cy="2833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Percent</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TextBox 1"/>
            <p:cNvSpPr txBox="1"/>
            <p:nvPr/>
          </p:nvSpPr>
          <p:spPr>
            <a:xfrm>
              <a:off x="807347" y="2580978"/>
              <a:ext cx="1259301" cy="75373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35.6%</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TextBox 1"/>
            <p:cNvSpPr txBox="1"/>
            <p:nvPr/>
          </p:nvSpPr>
          <p:spPr>
            <a:xfrm>
              <a:off x="7288433" y="2470450"/>
              <a:ext cx="1404888" cy="76728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37.3%</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18779585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itle 3"/>
          <p:cNvSpPr>
            <a:spLocks noGrp="1"/>
          </p:cNvSpPr>
          <p:nvPr>
            <p:ph type="title"/>
          </p:nvPr>
        </p:nvSpPr>
        <p:spPr>
          <a:xfrm>
            <a:off x="502419" y="241160"/>
            <a:ext cx="6943410" cy="688230"/>
          </a:xfrm>
        </p:spPr>
        <p:txBody>
          <a:bodyPr/>
          <a:lstStyle/>
          <a:p>
            <a:pPr algn="ctr"/>
            <a:r>
              <a:rPr lang="en-US" sz="2800" dirty="0"/>
              <a:t>School Absenteeism Due to Illness </a:t>
            </a:r>
            <a:r>
              <a:rPr lang="en-US" sz="2800" dirty="0" smtClean="0"/>
              <a:t/>
            </a:r>
            <a:br>
              <a:rPr lang="en-US" sz="2800" dirty="0" smtClean="0"/>
            </a:br>
            <a:r>
              <a:rPr lang="en-US" sz="2800" dirty="0" smtClean="0"/>
              <a:t>or </a:t>
            </a:r>
            <a:r>
              <a:rPr lang="en-US" sz="2800" dirty="0"/>
              <a:t>Injury, </a:t>
            </a:r>
            <a:r>
              <a:rPr lang="en-US" sz="2800" dirty="0" smtClean="0"/>
              <a:t>2016 </a:t>
            </a:r>
            <a:endParaRPr lang="en-US" sz="2800" dirty="0"/>
          </a:p>
        </p:txBody>
      </p:sp>
      <p:sp>
        <p:nvSpPr>
          <p:cNvPr id="9" name="Text Placeholder 16"/>
          <p:cNvSpPr txBox="1">
            <a:spLocks/>
          </p:cNvSpPr>
          <p:nvPr/>
        </p:nvSpPr>
        <p:spPr bwMode="auto">
          <a:xfrm>
            <a:off x="16719" y="6043685"/>
            <a:ext cx="9144000" cy="10252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I = 95% confidence interval. *</a:t>
            </a: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2008 = HP2020 baseline. Data are for adolescents aged 12 to 17 years who missed 11 or more whole school days during the preceding 12 months because of illness or injury.</a:t>
            </a:r>
          </a:p>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National Health Interview Survey (NHIS), CDC/NCHS.</a:t>
            </a:r>
            <a:endPar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Text Placeholder 8"/>
          <p:cNvSpPr txBox="1">
            <a:spLocks/>
          </p:cNvSpPr>
          <p:nvPr/>
        </p:nvSpPr>
        <p:spPr>
          <a:xfrm>
            <a:off x="6717399" y="6378583"/>
            <a:ext cx="1820532" cy="323643"/>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AH-5.6</a:t>
            </a: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38" name="Group 37" descr="This slide show data on absenteeism which is defined as missing 11 or more whole school days due to illness or injury"/>
          <p:cNvGrpSpPr/>
          <p:nvPr/>
        </p:nvGrpSpPr>
        <p:grpSpPr>
          <a:xfrm>
            <a:off x="58225" y="1141499"/>
            <a:ext cx="8760174" cy="5008240"/>
            <a:chOff x="-54585" y="1239089"/>
            <a:chExt cx="8760174" cy="4745959"/>
          </a:xfrm>
        </p:grpSpPr>
        <p:grpSp>
          <p:nvGrpSpPr>
            <p:cNvPr id="37" name="Group 36"/>
            <p:cNvGrpSpPr/>
            <p:nvPr/>
          </p:nvGrpSpPr>
          <p:grpSpPr>
            <a:xfrm>
              <a:off x="-54585" y="1239089"/>
              <a:ext cx="8760174" cy="4745959"/>
              <a:chOff x="-54585" y="1239089"/>
              <a:chExt cx="8760174" cy="4745959"/>
            </a:xfrm>
          </p:grpSpPr>
          <p:graphicFrame>
            <p:nvGraphicFramePr>
              <p:cNvPr id="6" name="Chart 5" descr="This slide shows data for absenteeism which is defined as missing 11 or more whole school days due to illness or injury"/>
              <p:cNvGraphicFramePr/>
              <p:nvPr>
                <p:extLst/>
              </p:nvPr>
            </p:nvGraphicFramePr>
            <p:xfrm>
              <a:off x="288099" y="1397000"/>
              <a:ext cx="8417490" cy="4588048"/>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p:cNvSpPr txBox="1"/>
              <p:nvPr/>
            </p:nvSpPr>
            <p:spPr>
              <a:xfrm>
                <a:off x="276809" y="4028097"/>
                <a:ext cx="1490181" cy="56873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Family Income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Poverty Threshold)</a:t>
                </a: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 name="TextBox 4"/>
              <p:cNvSpPr txBox="1"/>
              <p:nvPr/>
            </p:nvSpPr>
            <p:spPr>
              <a:xfrm>
                <a:off x="-54585" y="3040007"/>
                <a:ext cx="1165189" cy="4083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Geographic Location</a:t>
                </a:r>
              </a:p>
            </p:txBody>
          </p:sp>
          <p:cxnSp>
            <p:nvCxnSpPr>
              <p:cNvPr id="31" name="Straight Connector 30"/>
              <p:cNvCxnSpPr/>
              <p:nvPr/>
            </p:nvCxnSpPr>
            <p:spPr>
              <a:xfrm>
                <a:off x="4162892" y="1633355"/>
                <a:ext cx="0" cy="3445749"/>
              </a:xfrm>
              <a:prstGeom prst="line">
                <a:avLst/>
              </a:prstGeom>
              <a:ln w="28575" cap="rnd">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4" name="TextBox 1"/>
              <p:cNvSpPr txBox="1"/>
              <p:nvPr/>
            </p:nvSpPr>
            <p:spPr>
              <a:xfrm>
                <a:off x="2956142" y="1239089"/>
                <a:ext cx="2404997" cy="26802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a:t>
                </a: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Target</a:t>
                </a:r>
                <a:r>
                  <a:rPr kumimoji="0" lang="en-US" sz="13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3.6%</a:t>
                </a:r>
                <a:endParaRPr kumimoji="0" lang="en-US" sz="13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5" name="TextBox 1"/>
              <p:cNvSpPr txBox="1"/>
              <p:nvPr/>
            </p:nvSpPr>
            <p:spPr>
              <a:xfrm>
                <a:off x="6087748" y="1708362"/>
                <a:ext cx="1358081" cy="55608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Decrease desired</a:t>
                </a:r>
                <a:endParaRPr kumimoji="0" lang="en-US" sz="1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22" name="Left Bracket 21"/>
            <p:cNvSpPr/>
            <p:nvPr/>
          </p:nvSpPr>
          <p:spPr>
            <a:xfrm>
              <a:off x="1755700" y="3691024"/>
              <a:ext cx="75146" cy="1320478"/>
            </a:xfrm>
            <a:prstGeom prst="leftBracket">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Left Bracket 22"/>
            <p:cNvSpPr/>
            <p:nvPr/>
          </p:nvSpPr>
          <p:spPr>
            <a:xfrm>
              <a:off x="1035458" y="2981194"/>
              <a:ext cx="75146" cy="579293"/>
            </a:xfrm>
            <a:prstGeom prst="leftBracket">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Left Bracket 24"/>
            <p:cNvSpPr/>
            <p:nvPr/>
          </p:nvSpPr>
          <p:spPr>
            <a:xfrm>
              <a:off x="1909889" y="2273594"/>
              <a:ext cx="50045" cy="468763"/>
            </a:xfrm>
            <a:prstGeom prst="leftBracket">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8189984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itle 3"/>
          <p:cNvSpPr>
            <a:spLocks noGrp="1"/>
          </p:cNvSpPr>
          <p:nvPr>
            <p:ph type="title"/>
          </p:nvPr>
        </p:nvSpPr>
        <p:spPr>
          <a:xfrm>
            <a:off x="532563" y="131762"/>
            <a:ext cx="6913265" cy="797628"/>
          </a:xfrm>
        </p:spPr>
        <p:txBody>
          <a:bodyPr/>
          <a:lstStyle/>
          <a:p>
            <a:pPr algn="ctr"/>
            <a:r>
              <a:rPr lang="en-US" dirty="0" smtClean="0"/>
              <a:t>School Policy Prohibiting Gender Identity and Sexual Orientation Harassment</a:t>
            </a:r>
            <a:r>
              <a:rPr lang="en-US" dirty="0"/>
              <a:t>, </a:t>
            </a:r>
            <a:r>
              <a:rPr lang="en-US" dirty="0" smtClean="0"/>
              <a:t>2016 </a:t>
            </a:r>
            <a:endParaRPr lang="en-US" dirty="0"/>
          </a:p>
        </p:txBody>
      </p:sp>
      <p:sp>
        <p:nvSpPr>
          <p:cNvPr id="237" name="TextBox 236"/>
          <p:cNvSpPr txBox="1"/>
          <p:nvPr/>
        </p:nvSpPr>
        <p:spPr>
          <a:xfrm>
            <a:off x="2520894" y="1110976"/>
            <a:ext cx="4102212"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National Target = 92.2% ●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National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Rate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94.1%</a:t>
            </a:r>
          </a:p>
        </p:txBody>
      </p:sp>
      <p:sp>
        <p:nvSpPr>
          <p:cNvPr id="470" name="Text Placeholder 16"/>
          <p:cNvSpPr txBox="1">
            <a:spLocks/>
          </p:cNvSpPr>
          <p:nvPr/>
        </p:nvSpPr>
        <p:spPr>
          <a:xfrm>
            <a:off x="18002" y="5826174"/>
            <a:ext cx="9144002" cy="112767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are for public and private middle and high schools that prohibit harassment based on a student’s perceived or actual sexual orientation or gender </a:t>
            </a: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identity.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displayed by a modified Jenks classification for states. For more information see National Center for Health Statistics. Appendix A: Technical Notes. </a:t>
            </a:r>
            <a:r>
              <a:rPr kumimoji="0" lang="en-US" sz="10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Healthy People 2020 Midcourse Review.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Hyattsville, MD. 2016.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3"/>
              </a:rPr>
              <a:t>https://</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3"/>
              </a:rPr>
              <a:t>www.cdc.gov/nchs/data/hpdata2020/HP2020MCR-D01-Technical-Notes.pdf</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3"/>
              </a:rPr>
              <a:t> </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a:t>
            </a:r>
            <a:r>
              <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School Health Profiles, CDC/NCHHSTP.</a:t>
            </a:r>
          </a:p>
        </p:txBody>
      </p:sp>
      <p:sp>
        <p:nvSpPr>
          <p:cNvPr id="471" name="Text Placeholder 8"/>
          <p:cNvSpPr txBox="1">
            <a:spLocks/>
          </p:cNvSpPr>
          <p:nvPr/>
        </p:nvSpPr>
        <p:spPr>
          <a:xfrm>
            <a:off x="6717399" y="6378583"/>
            <a:ext cx="1820532" cy="419629"/>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AH-9</a:t>
            </a:r>
          </a:p>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461" name="Group 460" descr="This map shows the distrubtion of schools prohibiting harassment based on a student's perceived sexual orientation or gender identity by state"/>
          <p:cNvGrpSpPr/>
          <p:nvPr/>
        </p:nvGrpSpPr>
        <p:grpSpPr>
          <a:xfrm>
            <a:off x="720623" y="1323918"/>
            <a:ext cx="8065607" cy="4563722"/>
            <a:chOff x="1620925" y="570542"/>
            <a:chExt cx="10453742" cy="5796612"/>
          </a:xfrm>
        </p:grpSpPr>
        <p:grpSp>
          <p:nvGrpSpPr>
            <p:cNvPr id="472" name="Group 471"/>
            <p:cNvGrpSpPr/>
            <p:nvPr/>
          </p:nvGrpSpPr>
          <p:grpSpPr>
            <a:xfrm>
              <a:off x="1981200" y="570542"/>
              <a:ext cx="8229600" cy="5716917"/>
              <a:chOff x="2844801" y="806450"/>
              <a:chExt cx="6943725" cy="4805363"/>
            </a:xfrm>
          </p:grpSpPr>
          <p:sp>
            <p:nvSpPr>
              <p:cNvPr id="582" name="Freeform 5"/>
              <p:cNvSpPr>
                <a:spLocks noEditPoints="1"/>
              </p:cNvSpPr>
              <p:nvPr/>
            </p:nvSpPr>
            <p:spPr bwMode="auto">
              <a:xfrm>
                <a:off x="7478713" y="3778250"/>
                <a:ext cx="523875" cy="914400"/>
              </a:xfrm>
              <a:custGeom>
                <a:avLst/>
                <a:gdLst>
                  <a:gd name="T0" fmla="*/ 47 w 330"/>
                  <a:gd name="T1" fmla="*/ 573 h 576"/>
                  <a:gd name="T2" fmla="*/ 40 w 330"/>
                  <a:gd name="T3" fmla="*/ 574 h 576"/>
                  <a:gd name="T4" fmla="*/ 56 w 330"/>
                  <a:gd name="T5" fmla="*/ 571 h 576"/>
                  <a:gd name="T6" fmla="*/ 37 w 330"/>
                  <a:gd name="T7" fmla="*/ 17 h 576"/>
                  <a:gd name="T8" fmla="*/ 45 w 330"/>
                  <a:gd name="T9" fmla="*/ 17 h 576"/>
                  <a:gd name="T10" fmla="*/ 73 w 330"/>
                  <a:gd name="T11" fmla="*/ 14 h 576"/>
                  <a:gd name="T12" fmla="*/ 103 w 330"/>
                  <a:gd name="T13" fmla="*/ 12 h 576"/>
                  <a:gd name="T14" fmla="*/ 117 w 330"/>
                  <a:gd name="T15" fmla="*/ 10 h 576"/>
                  <a:gd name="T16" fmla="*/ 132 w 330"/>
                  <a:gd name="T17" fmla="*/ 10 h 576"/>
                  <a:gd name="T18" fmla="*/ 149 w 330"/>
                  <a:gd name="T19" fmla="*/ 9 h 576"/>
                  <a:gd name="T20" fmla="*/ 223 w 330"/>
                  <a:gd name="T21" fmla="*/ 0 h 576"/>
                  <a:gd name="T22" fmla="*/ 235 w 330"/>
                  <a:gd name="T23" fmla="*/ 42 h 576"/>
                  <a:gd name="T24" fmla="*/ 239 w 330"/>
                  <a:gd name="T25" fmla="*/ 59 h 576"/>
                  <a:gd name="T26" fmla="*/ 257 w 330"/>
                  <a:gd name="T27" fmla="*/ 125 h 576"/>
                  <a:gd name="T28" fmla="*/ 269 w 330"/>
                  <a:gd name="T29" fmla="*/ 173 h 576"/>
                  <a:gd name="T30" fmla="*/ 294 w 330"/>
                  <a:gd name="T31" fmla="*/ 254 h 576"/>
                  <a:gd name="T32" fmla="*/ 303 w 330"/>
                  <a:gd name="T33" fmla="*/ 275 h 576"/>
                  <a:gd name="T34" fmla="*/ 310 w 330"/>
                  <a:gd name="T35" fmla="*/ 286 h 576"/>
                  <a:gd name="T36" fmla="*/ 318 w 330"/>
                  <a:gd name="T37" fmla="*/ 305 h 576"/>
                  <a:gd name="T38" fmla="*/ 310 w 330"/>
                  <a:gd name="T39" fmla="*/ 334 h 576"/>
                  <a:gd name="T40" fmla="*/ 306 w 330"/>
                  <a:gd name="T41" fmla="*/ 368 h 576"/>
                  <a:gd name="T42" fmla="*/ 310 w 330"/>
                  <a:gd name="T43" fmla="*/ 378 h 576"/>
                  <a:gd name="T44" fmla="*/ 318 w 330"/>
                  <a:gd name="T45" fmla="*/ 422 h 576"/>
                  <a:gd name="T46" fmla="*/ 325 w 330"/>
                  <a:gd name="T47" fmla="*/ 444 h 576"/>
                  <a:gd name="T48" fmla="*/ 327 w 330"/>
                  <a:gd name="T49" fmla="*/ 457 h 576"/>
                  <a:gd name="T50" fmla="*/ 286 w 330"/>
                  <a:gd name="T51" fmla="*/ 463 h 576"/>
                  <a:gd name="T52" fmla="*/ 223 w 330"/>
                  <a:gd name="T53" fmla="*/ 469 h 576"/>
                  <a:gd name="T54" fmla="*/ 203 w 330"/>
                  <a:gd name="T55" fmla="*/ 471 h 576"/>
                  <a:gd name="T56" fmla="*/ 188 w 330"/>
                  <a:gd name="T57" fmla="*/ 473 h 576"/>
                  <a:gd name="T58" fmla="*/ 167 w 330"/>
                  <a:gd name="T59" fmla="*/ 474 h 576"/>
                  <a:gd name="T60" fmla="*/ 144 w 330"/>
                  <a:gd name="T61" fmla="*/ 476 h 576"/>
                  <a:gd name="T62" fmla="*/ 123 w 330"/>
                  <a:gd name="T63" fmla="*/ 478 h 576"/>
                  <a:gd name="T64" fmla="*/ 120 w 330"/>
                  <a:gd name="T65" fmla="*/ 479 h 576"/>
                  <a:gd name="T66" fmla="*/ 106 w 330"/>
                  <a:gd name="T67" fmla="*/ 479 h 576"/>
                  <a:gd name="T68" fmla="*/ 103 w 330"/>
                  <a:gd name="T69" fmla="*/ 479 h 576"/>
                  <a:gd name="T70" fmla="*/ 91 w 330"/>
                  <a:gd name="T71" fmla="*/ 493 h 576"/>
                  <a:gd name="T72" fmla="*/ 113 w 330"/>
                  <a:gd name="T73" fmla="*/ 517 h 576"/>
                  <a:gd name="T74" fmla="*/ 115 w 330"/>
                  <a:gd name="T75" fmla="*/ 547 h 576"/>
                  <a:gd name="T76" fmla="*/ 105 w 330"/>
                  <a:gd name="T77" fmla="*/ 564 h 576"/>
                  <a:gd name="T78" fmla="*/ 67 w 330"/>
                  <a:gd name="T79" fmla="*/ 573 h 576"/>
                  <a:gd name="T80" fmla="*/ 69 w 330"/>
                  <a:gd name="T81" fmla="*/ 569 h 576"/>
                  <a:gd name="T82" fmla="*/ 81 w 330"/>
                  <a:gd name="T83" fmla="*/ 569 h 576"/>
                  <a:gd name="T84" fmla="*/ 78 w 330"/>
                  <a:gd name="T85" fmla="*/ 557 h 576"/>
                  <a:gd name="T86" fmla="*/ 69 w 330"/>
                  <a:gd name="T87" fmla="*/ 544 h 576"/>
                  <a:gd name="T88" fmla="*/ 69 w 330"/>
                  <a:gd name="T89" fmla="*/ 532 h 576"/>
                  <a:gd name="T90" fmla="*/ 61 w 330"/>
                  <a:gd name="T91" fmla="*/ 522 h 576"/>
                  <a:gd name="T92" fmla="*/ 54 w 330"/>
                  <a:gd name="T93" fmla="*/ 529 h 576"/>
                  <a:gd name="T94" fmla="*/ 52 w 330"/>
                  <a:gd name="T95" fmla="*/ 542 h 576"/>
                  <a:gd name="T96" fmla="*/ 52 w 330"/>
                  <a:gd name="T97" fmla="*/ 559 h 576"/>
                  <a:gd name="T98" fmla="*/ 44 w 330"/>
                  <a:gd name="T99" fmla="*/ 563 h 576"/>
                  <a:gd name="T100" fmla="*/ 35 w 330"/>
                  <a:gd name="T101" fmla="*/ 559 h 576"/>
                  <a:gd name="T102" fmla="*/ 25 w 330"/>
                  <a:gd name="T103" fmla="*/ 561 h 576"/>
                  <a:gd name="T104" fmla="*/ 22 w 330"/>
                  <a:gd name="T105" fmla="*/ 525 h 576"/>
                  <a:gd name="T106" fmla="*/ 17 w 330"/>
                  <a:gd name="T107" fmla="*/ 488 h 576"/>
                  <a:gd name="T108" fmla="*/ 12 w 330"/>
                  <a:gd name="T109" fmla="*/ 437 h 576"/>
                  <a:gd name="T110" fmla="*/ 5 w 330"/>
                  <a:gd name="T111" fmla="*/ 380 h 576"/>
                  <a:gd name="T112" fmla="*/ 5 w 330"/>
                  <a:gd name="T113" fmla="*/ 319 h 576"/>
                  <a:gd name="T114" fmla="*/ 6 w 330"/>
                  <a:gd name="T115" fmla="*/ 208 h 576"/>
                  <a:gd name="T116" fmla="*/ 6 w 330"/>
                  <a:gd name="T117" fmla="*/ 185 h 576"/>
                  <a:gd name="T118" fmla="*/ 8 w 330"/>
                  <a:gd name="T119" fmla="*/ 147 h 576"/>
                  <a:gd name="T120" fmla="*/ 8 w 330"/>
                  <a:gd name="T121" fmla="*/ 93 h 576"/>
                  <a:gd name="T122" fmla="*/ 0 w 330"/>
                  <a:gd name="T123" fmla="*/ 2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0" h="576">
                    <a:moveTo>
                      <a:pt x="56" y="571"/>
                    </a:moveTo>
                    <a:lnTo>
                      <a:pt x="56" y="571"/>
                    </a:lnTo>
                    <a:lnTo>
                      <a:pt x="56" y="571"/>
                    </a:lnTo>
                    <a:lnTo>
                      <a:pt x="56" y="573"/>
                    </a:lnTo>
                    <a:lnTo>
                      <a:pt x="54" y="573"/>
                    </a:lnTo>
                    <a:lnTo>
                      <a:pt x="52" y="573"/>
                    </a:lnTo>
                    <a:lnTo>
                      <a:pt x="51" y="573"/>
                    </a:lnTo>
                    <a:lnTo>
                      <a:pt x="47" y="573"/>
                    </a:lnTo>
                    <a:lnTo>
                      <a:pt x="44" y="573"/>
                    </a:lnTo>
                    <a:lnTo>
                      <a:pt x="37" y="574"/>
                    </a:lnTo>
                    <a:lnTo>
                      <a:pt x="35" y="576"/>
                    </a:lnTo>
                    <a:lnTo>
                      <a:pt x="35" y="576"/>
                    </a:lnTo>
                    <a:lnTo>
                      <a:pt x="35" y="574"/>
                    </a:lnTo>
                    <a:lnTo>
                      <a:pt x="35" y="574"/>
                    </a:lnTo>
                    <a:lnTo>
                      <a:pt x="37" y="574"/>
                    </a:lnTo>
                    <a:lnTo>
                      <a:pt x="40" y="574"/>
                    </a:lnTo>
                    <a:lnTo>
                      <a:pt x="42" y="573"/>
                    </a:lnTo>
                    <a:lnTo>
                      <a:pt x="47" y="571"/>
                    </a:lnTo>
                    <a:lnTo>
                      <a:pt x="49" y="571"/>
                    </a:lnTo>
                    <a:lnTo>
                      <a:pt x="51" y="571"/>
                    </a:lnTo>
                    <a:lnTo>
                      <a:pt x="51" y="571"/>
                    </a:lnTo>
                    <a:lnTo>
                      <a:pt x="52" y="569"/>
                    </a:lnTo>
                    <a:lnTo>
                      <a:pt x="52" y="568"/>
                    </a:lnTo>
                    <a:lnTo>
                      <a:pt x="56" y="571"/>
                    </a:lnTo>
                    <a:close/>
                    <a:moveTo>
                      <a:pt x="18" y="19"/>
                    </a:moveTo>
                    <a:lnTo>
                      <a:pt x="27" y="17"/>
                    </a:lnTo>
                    <a:lnTo>
                      <a:pt x="27" y="17"/>
                    </a:lnTo>
                    <a:lnTo>
                      <a:pt x="27" y="17"/>
                    </a:lnTo>
                    <a:lnTo>
                      <a:pt x="29" y="17"/>
                    </a:lnTo>
                    <a:lnTo>
                      <a:pt x="29" y="17"/>
                    </a:lnTo>
                    <a:lnTo>
                      <a:pt x="30" y="17"/>
                    </a:lnTo>
                    <a:lnTo>
                      <a:pt x="37" y="17"/>
                    </a:lnTo>
                    <a:lnTo>
                      <a:pt x="37" y="17"/>
                    </a:lnTo>
                    <a:lnTo>
                      <a:pt x="37" y="17"/>
                    </a:lnTo>
                    <a:lnTo>
                      <a:pt x="42" y="17"/>
                    </a:lnTo>
                    <a:lnTo>
                      <a:pt x="42" y="17"/>
                    </a:lnTo>
                    <a:lnTo>
                      <a:pt x="42" y="17"/>
                    </a:lnTo>
                    <a:lnTo>
                      <a:pt x="42" y="17"/>
                    </a:lnTo>
                    <a:lnTo>
                      <a:pt x="45" y="17"/>
                    </a:lnTo>
                    <a:lnTo>
                      <a:pt x="45" y="17"/>
                    </a:lnTo>
                    <a:lnTo>
                      <a:pt x="51" y="15"/>
                    </a:lnTo>
                    <a:lnTo>
                      <a:pt x="66" y="15"/>
                    </a:lnTo>
                    <a:lnTo>
                      <a:pt x="66" y="15"/>
                    </a:lnTo>
                    <a:lnTo>
                      <a:pt x="67" y="14"/>
                    </a:lnTo>
                    <a:lnTo>
                      <a:pt x="69" y="14"/>
                    </a:lnTo>
                    <a:lnTo>
                      <a:pt x="71" y="14"/>
                    </a:lnTo>
                    <a:lnTo>
                      <a:pt x="73" y="14"/>
                    </a:lnTo>
                    <a:lnTo>
                      <a:pt x="73" y="14"/>
                    </a:lnTo>
                    <a:lnTo>
                      <a:pt x="78" y="14"/>
                    </a:lnTo>
                    <a:lnTo>
                      <a:pt x="79" y="14"/>
                    </a:lnTo>
                    <a:lnTo>
                      <a:pt x="83" y="14"/>
                    </a:lnTo>
                    <a:lnTo>
                      <a:pt x="84" y="14"/>
                    </a:lnTo>
                    <a:lnTo>
                      <a:pt x="84" y="14"/>
                    </a:lnTo>
                    <a:lnTo>
                      <a:pt x="84" y="14"/>
                    </a:lnTo>
                    <a:lnTo>
                      <a:pt x="101" y="12"/>
                    </a:lnTo>
                    <a:lnTo>
                      <a:pt x="103" y="12"/>
                    </a:lnTo>
                    <a:lnTo>
                      <a:pt x="105" y="12"/>
                    </a:lnTo>
                    <a:lnTo>
                      <a:pt x="105" y="12"/>
                    </a:lnTo>
                    <a:lnTo>
                      <a:pt x="106" y="12"/>
                    </a:lnTo>
                    <a:lnTo>
                      <a:pt x="106" y="12"/>
                    </a:lnTo>
                    <a:lnTo>
                      <a:pt x="115" y="12"/>
                    </a:lnTo>
                    <a:lnTo>
                      <a:pt x="117" y="12"/>
                    </a:lnTo>
                    <a:lnTo>
                      <a:pt x="117" y="12"/>
                    </a:lnTo>
                    <a:lnTo>
                      <a:pt x="117" y="10"/>
                    </a:lnTo>
                    <a:lnTo>
                      <a:pt x="117" y="10"/>
                    </a:lnTo>
                    <a:lnTo>
                      <a:pt x="118" y="10"/>
                    </a:lnTo>
                    <a:lnTo>
                      <a:pt x="122" y="10"/>
                    </a:lnTo>
                    <a:lnTo>
                      <a:pt x="122" y="10"/>
                    </a:lnTo>
                    <a:lnTo>
                      <a:pt x="130" y="10"/>
                    </a:lnTo>
                    <a:lnTo>
                      <a:pt x="132" y="10"/>
                    </a:lnTo>
                    <a:lnTo>
                      <a:pt x="132" y="10"/>
                    </a:lnTo>
                    <a:lnTo>
                      <a:pt x="132" y="10"/>
                    </a:lnTo>
                    <a:lnTo>
                      <a:pt x="132" y="10"/>
                    </a:lnTo>
                    <a:lnTo>
                      <a:pt x="134" y="9"/>
                    </a:lnTo>
                    <a:lnTo>
                      <a:pt x="137" y="9"/>
                    </a:lnTo>
                    <a:lnTo>
                      <a:pt x="139" y="9"/>
                    </a:lnTo>
                    <a:lnTo>
                      <a:pt x="140" y="9"/>
                    </a:lnTo>
                    <a:lnTo>
                      <a:pt x="142" y="9"/>
                    </a:lnTo>
                    <a:lnTo>
                      <a:pt x="144" y="9"/>
                    </a:lnTo>
                    <a:lnTo>
                      <a:pt x="149" y="9"/>
                    </a:lnTo>
                    <a:lnTo>
                      <a:pt x="152" y="7"/>
                    </a:lnTo>
                    <a:lnTo>
                      <a:pt x="156" y="7"/>
                    </a:lnTo>
                    <a:lnTo>
                      <a:pt x="162" y="7"/>
                    </a:lnTo>
                    <a:lnTo>
                      <a:pt x="162" y="7"/>
                    </a:lnTo>
                    <a:lnTo>
                      <a:pt x="201" y="3"/>
                    </a:lnTo>
                    <a:lnTo>
                      <a:pt x="205" y="2"/>
                    </a:lnTo>
                    <a:lnTo>
                      <a:pt x="205" y="2"/>
                    </a:lnTo>
                    <a:lnTo>
                      <a:pt x="223" y="0"/>
                    </a:lnTo>
                    <a:lnTo>
                      <a:pt x="225" y="9"/>
                    </a:lnTo>
                    <a:lnTo>
                      <a:pt x="225" y="9"/>
                    </a:lnTo>
                    <a:lnTo>
                      <a:pt x="227" y="15"/>
                    </a:lnTo>
                    <a:lnTo>
                      <a:pt x="232" y="32"/>
                    </a:lnTo>
                    <a:lnTo>
                      <a:pt x="232" y="32"/>
                    </a:lnTo>
                    <a:lnTo>
                      <a:pt x="233" y="39"/>
                    </a:lnTo>
                    <a:lnTo>
                      <a:pt x="233" y="39"/>
                    </a:lnTo>
                    <a:lnTo>
                      <a:pt x="235" y="42"/>
                    </a:lnTo>
                    <a:lnTo>
                      <a:pt x="235" y="46"/>
                    </a:lnTo>
                    <a:lnTo>
                      <a:pt x="237" y="54"/>
                    </a:lnTo>
                    <a:lnTo>
                      <a:pt x="237" y="54"/>
                    </a:lnTo>
                    <a:lnTo>
                      <a:pt x="237" y="54"/>
                    </a:lnTo>
                    <a:lnTo>
                      <a:pt x="237" y="54"/>
                    </a:lnTo>
                    <a:lnTo>
                      <a:pt x="239" y="56"/>
                    </a:lnTo>
                    <a:lnTo>
                      <a:pt x="239" y="59"/>
                    </a:lnTo>
                    <a:lnTo>
                      <a:pt x="239" y="59"/>
                    </a:lnTo>
                    <a:lnTo>
                      <a:pt x="245" y="81"/>
                    </a:lnTo>
                    <a:lnTo>
                      <a:pt x="245" y="83"/>
                    </a:lnTo>
                    <a:lnTo>
                      <a:pt x="245" y="83"/>
                    </a:lnTo>
                    <a:lnTo>
                      <a:pt x="245" y="85"/>
                    </a:lnTo>
                    <a:lnTo>
                      <a:pt x="245" y="85"/>
                    </a:lnTo>
                    <a:lnTo>
                      <a:pt x="250" y="105"/>
                    </a:lnTo>
                    <a:lnTo>
                      <a:pt x="256" y="117"/>
                    </a:lnTo>
                    <a:lnTo>
                      <a:pt x="257" y="125"/>
                    </a:lnTo>
                    <a:lnTo>
                      <a:pt x="261" y="139"/>
                    </a:lnTo>
                    <a:lnTo>
                      <a:pt x="261" y="141"/>
                    </a:lnTo>
                    <a:lnTo>
                      <a:pt x="264" y="153"/>
                    </a:lnTo>
                    <a:lnTo>
                      <a:pt x="267" y="163"/>
                    </a:lnTo>
                    <a:lnTo>
                      <a:pt x="267" y="166"/>
                    </a:lnTo>
                    <a:lnTo>
                      <a:pt x="267" y="168"/>
                    </a:lnTo>
                    <a:lnTo>
                      <a:pt x="267" y="168"/>
                    </a:lnTo>
                    <a:lnTo>
                      <a:pt x="269" y="173"/>
                    </a:lnTo>
                    <a:lnTo>
                      <a:pt x="271" y="180"/>
                    </a:lnTo>
                    <a:lnTo>
                      <a:pt x="279" y="214"/>
                    </a:lnTo>
                    <a:lnTo>
                      <a:pt x="281" y="215"/>
                    </a:lnTo>
                    <a:lnTo>
                      <a:pt x="283" y="220"/>
                    </a:lnTo>
                    <a:lnTo>
                      <a:pt x="283" y="222"/>
                    </a:lnTo>
                    <a:lnTo>
                      <a:pt x="288" y="242"/>
                    </a:lnTo>
                    <a:lnTo>
                      <a:pt x="294" y="252"/>
                    </a:lnTo>
                    <a:lnTo>
                      <a:pt x="294" y="254"/>
                    </a:lnTo>
                    <a:lnTo>
                      <a:pt x="294" y="256"/>
                    </a:lnTo>
                    <a:lnTo>
                      <a:pt x="294" y="256"/>
                    </a:lnTo>
                    <a:lnTo>
                      <a:pt x="296" y="263"/>
                    </a:lnTo>
                    <a:lnTo>
                      <a:pt x="298" y="268"/>
                    </a:lnTo>
                    <a:lnTo>
                      <a:pt x="301" y="271"/>
                    </a:lnTo>
                    <a:lnTo>
                      <a:pt x="301" y="273"/>
                    </a:lnTo>
                    <a:lnTo>
                      <a:pt x="301" y="273"/>
                    </a:lnTo>
                    <a:lnTo>
                      <a:pt x="303" y="275"/>
                    </a:lnTo>
                    <a:lnTo>
                      <a:pt x="305" y="276"/>
                    </a:lnTo>
                    <a:lnTo>
                      <a:pt x="306" y="278"/>
                    </a:lnTo>
                    <a:lnTo>
                      <a:pt x="308" y="281"/>
                    </a:lnTo>
                    <a:lnTo>
                      <a:pt x="310" y="281"/>
                    </a:lnTo>
                    <a:lnTo>
                      <a:pt x="310" y="283"/>
                    </a:lnTo>
                    <a:lnTo>
                      <a:pt x="310" y="283"/>
                    </a:lnTo>
                    <a:lnTo>
                      <a:pt x="310" y="283"/>
                    </a:lnTo>
                    <a:lnTo>
                      <a:pt x="310" y="286"/>
                    </a:lnTo>
                    <a:lnTo>
                      <a:pt x="311" y="290"/>
                    </a:lnTo>
                    <a:lnTo>
                      <a:pt x="313" y="293"/>
                    </a:lnTo>
                    <a:lnTo>
                      <a:pt x="311" y="297"/>
                    </a:lnTo>
                    <a:lnTo>
                      <a:pt x="311" y="297"/>
                    </a:lnTo>
                    <a:lnTo>
                      <a:pt x="311" y="302"/>
                    </a:lnTo>
                    <a:lnTo>
                      <a:pt x="311" y="303"/>
                    </a:lnTo>
                    <a:lnTo>
                      <a:pt x="311" y="303"/>
                    </a:lnTo>
                    <a:lnTo>
                      <a:pt x="318" y="305"/>
                    </a:lnTo>
                    <a:lnTo>
                      <a:pt x="320" y="308"/>
                    </a:lnTo>
                    <a:lnTo>
                      <a:pt x="322" y="310"/>
                    </a:lnTo>
                    <a:lnTo>
                      <a:pt x="320" y="313"/>
                    </a:lnTo>
                    <a:lnTo>
                      <a:pt x="320" y="313"/>
                    </a:lnTo>
                    <a:lnTo>
                      <a:pt x="316" y="319"/>
                    </a:lnTo>
                    <a:lnTo>
                      <a:pt x="315" y="320"/>
                    </a:lnTo>
                    <a:lnTo>
                      <a:pt x="310" y="325"/>
                    </a:lnTo>
                    <a:lnTo>
                      <a:pt x="310" y="334"/>
                    </a:lnTo>
                    <a:lnTo>
                      <a:pt x="311" y="339"/>
                    </a:lnTo>
                    <a:lnTo>
                      <a:pt x="311" y="342"/>
                    </a:lnTo>
                    <a:lnTo>
                      <a:pt x="310" y="346"/>
                    </a:lnTo>
                    <a:lnTo>
                      <a:pt x="310" y="349"/>
                    </a:lnTo>
                    <a:lnTo>
                      <a:pt x="308" y="352"/>
                    </a:lnTo>
                    <a:lnTo>
                      <a:pt x="306" y="356"/>
                    </a:lnTo>
                    <a:lnTo>
                      <a:pt x="306" y="361"/>
                    </a:lnTo>
                    <a:lnTo>
                      <a:pt x="306" y="368"/>
                    </a:lnTo>
                    <a:lnTo>
                      <a:pt x="306" y="368"/>
                    </a:lnTo>
                    <a:lnTo>
                      <a:pt x="308" y="369"/>
                    </a:lnTo>
                    <a:lnTo>
                      <a:pt x="308" y="369"/>
                    </a:lnTo>
                    <a:lnTo>
                      <a:pt x="308" y="369"/>
                    </a:lnTo>
                    <a:lnTo>
                      <a:pt x="310" y="373"/>
                    </a:lnTo>
                    <a:lnTo>
                      <a:pt x="310" y="374"/>
                    </a:lnTo>
                    <a:lnTo>
                      <a:pt x="308" y="374"/>
                    </a:lnTo>
                    <a:lnTo>
                      <a:pt x="310" y="378"/>
                    </a:lnTo>
                    <a:lnTo>
                      <a:pt x="313" y="383"/>
                    </a:lnTo>
                    <a:lnTo>
                      <a:pt x="315" y="385"/>
                    </a:lnTo>
                    <a:lnTo>
                      <a:pt x="316" y="386"/>
                    </a:lnTo>
                    <a:lnTo>
                      <a:pt x="316" y="386"/>
                    </a:lnTo>
                    <a:lnTo>
                      <a:pt x="318" y="395"/>
                    </a:lnTo>
                    <a:lnTo>
                      <a:pt x="318" y="398"/>
                    </a:lnTo>
                    <a:lnTo>
                      <a:pt x="318" y="408"/>
                    </a:lnTo>
                    <a:lnTo>
                      <a:pt x="318" y="422"/>
                    </a:lnTo>
                    <a:lnTo>
                      <a:pt x="316" y="425"/>
                    </a:lnTo>
                    <a:lnTo>
                      <a:pt x="316" y="429"/>
                    </a:lnTo>
                    <a:lnTo>
                      <a:pt x="318" y="435"/>
                    </a:lnTo>
                    <a:lnTo>
                      <a:pt x="318" y="439"/>
                    </a:lnTo>
                    <a:lnTo>
                      <a:pt x="320" y="439"/>
                    </a:lnTo>
                    <a:lnTo>
                      <a:pt x="320" y="439"/>
                    </a:lnTo>
                    <a:lnTo>
                      <a:pt x="320" y="439"/>
                    </a:lnTo>
                    <a:lnTo>
                      <a:pt x="325" y="444"/>
                    </a:lnTo>
                    <a:lnTo>
                      <a:pt x="325" y="446"/>
                    </a:lnTo>
                    <a:lnTo>
                      <a:pt x="327" y="449"/>
                    </a:lnTo>
                    <a:lnTo>
                      <a:pt x="330" y="456"/>
                    </a:lnTo>
                    <a:lnTo>
                      <a:pt x="330" y="456"/>
                    </a:lnTo>
                    <a:lnTo>
                      <a:pt x="327" y="457"/>
                    </a:lnTo>
                    <a:lnTo>
                      <a:pt x="327" y="457"/>
                    </a:lnTo>
                    <a:lnTo>
                      <a:pt x="327" y="457"/>
                    </a:lnTo>
                    <a:lnTo>
                      <a:pt x="327" y="457"/>
                    </a:lnTo>
                    <a:lnTo>
                      <a:pt x="325" y="457"/>
                    </a:lnTo>
                    <a:lnTo>
                      <a:pt x="325" y="457"/>
                    </a:lnTo>
                    <a:lnTo>
                      <a:pt x="325" y="457"/>
                    </a:lnTo>
                    <a:lnTo>
                      <a:pt x="316" y="457"/>
                    </a:lnTo>
                    <a:lnTo>
                      <a:pt x="316" y="457"/>
                    </a:lnTo>
                    <a:lnTo>
                      <a:pt x="316" y="457"/>
                    </a:lnTo>
                    <a:lnTo>
                      <a:pt x="315" y="457"/>
                    </a:lnTo>
                    <a:lnTo>
                      <a:pt x="286" y="463"/>
                    </a:lnTo>
                    <a:lnTo>
                      <a:pt x="284" y="463"/>
                    </a:lnTo>
                    <a:lnTo>
                      <a:pt x="284" y="463"/>
                    </a:lnTo>
                    <a:lnTo>
                      <a:pt x="235" y="468"/>
                    </a:lnTo>
                    <a:lnTo>
                      <a:pt x="233" y="468"/>
                    </a:lnTo>
                    <a:lnTo>
                      <a:pt x="233" y="468"/>
                    </a:lnTo>
                    <a:lnTo>
                      <a:pt x="223" y="469"/>
                    </a:lnTo>
                    <a:lnTo>
                      <a:pt x="223" y="469"/>
                    </a:lnTo>
                    <a:lnTo>
                      <a:pt x="223" y="469"/>
                    </a:lnTo>
                    <a:lnTo>
                      <a:pt x="222" y="469"/>
                    </a:lnTo>
                    <a:lnTo>
                      <a:pt x="222" y="469"/>
                    </a:lnTo>
                    <a:lnTo>
                      <a:pt x="211" y="471"/>
                    </a:lnTo>
                    <a:lnTo>
                      <a:pt x="211" y="471"/>
                    </a:lnTo>
                    <a:lnTo>
                      <a:pt x="205" y="471"/>
                    </a:lnTo>
                    <a:lnTo>
                      <a:pt x="205" y="471"/>
                    </a:lnTo>
                    <a:lnTo>
                      <a:pt x="205" y="471"/>
                    </a:lnTo>
                    <a:lnTo>
                      <a:pt x="203" y="471"/>
                    </a:lnTo>
                    <a:lnTo>
                      <a:pt x="203" y="471"/>
                    </a:lnTo>
                    <a:lnTo>
                      <a:pt x="203" y="471"/>
                    </a:lnTo>
                    <a:lnTo>
                      <a:pt x="201" y="471"/>
                    </a:lnTo>
                    <a:lnTo>
                      <a:pt x="198" y="471"/>
                    </a:lnTo>
                    <a:lnTo>
                      <a:pt x="196" y="471"/>
                    </a:lnTo>
                    <a:lnTo>
                      <a:pt x="191" y="473"/>
                    </a:lnTo>
                    <a:lnTo>
                      <a:pt x="191" y="473"/>
                    </a:lnTo>
                    <a:lnTo>
                      <a:pt x="188" y="473"/>
                    </a:lnTo>
                    <a:lnTo>
                      <a:pt x="186" y="473"/>
                    </a:lnTo>
                    <a:lnTo>
                      <a:pt x="178" y="474"/>
                    </a:lnTo>
                    <a:lnTo>
                      <a:pt x="176" y="474"/>
                    </a:lnTo>
                    <a:lnTo>
                      <a:pt x="176" y="474"/>
                    </a:lnTo>
                    <a:lnTo>
                      <a:pt x="172" y="474"/>
                    </a:lnTo>
                    <a:lnTo>
                      <a:pt x="172" y="474"/>
                    </a:lnTo>
                    <a:lnTo>
                      <a:pt x="172" y="474"/>
                    </a:lnTo>
                    <a:lnTo>
                      <a:pt x="167" y="474"/>
                    </a:lnTo>
                    <a:lnTo>
                      <a:pt x="167" y="474"/>
                    </a:lnTo>
                    <a:lnTo>
                      <a:pt x="162" y="474"/>
                    </a:lnTo>
                    <a:lnTo>
                      <a:pt x="162" y="474"/>
                    </a:lnTo>
                    <a:lnTo>
                      <a:pt x="159" y="474"/>
                    </a:lnTo>
                    <a:lnTo>
                      <a:pt x="157" y="474"/>
                    </a:lnTo>
                    <a:lnTo>
                      <a:pt x="145" y="476"/>
                    </a:lnTo>
                    <a:lnTo>
                      <a:pt x="144" y="476"/>
                    </a:lnTo>
                    <a:lnTo>
                      <a:pt x="144" y="476"/>
                    </a:lnTo>
                    <a:lnTo>
                      <a:pt x="142" y="476"/>
                    </a:lnTo>
                    <a:lnTo>
                      <a:pt x="142" y="476"/>
                    </a:lnTo>
                    <a:lnTo>
                      <a:pt x="140" y="476"/>
                    </a:lnTo>
                    <a:lnTo>
                      <a:pt x="132" y="478"/>
                    </a:lnTo>
                    <a:lnTo>
                      <a:pt x="132" y="478"/>
                    </a:lnTo>
                    <a:lnTo>
                      <a:pt x="123" y="478"/>
                    </a:lnTo>
                    <a:lnTo>
                      <a:pt x="123" y="478"/>
                    </a:lnTo>
                    <a:lnTo>
                      <a:pt x="123" y="478"/>
                    </a:lnTo>
                    <a:lnTo>
                      <a:pt x="123" y="478"/>
                    </a:lnTo>
                    <a:lnTo>
                      <a:pt x="123" y="478"/>
                    </a:lnTo>
                    <a:lnTo>
                      <a:pt x="123" y="478"/>
                    </a:lnTo>
                    <a:lnTo>
                      <a:pt x="123" y="478"/>
                    </a:lnTo>
                    <a:lnTo>
                      <a:pt x="122" y="478"/>
                    </a:lnTo>
                    <a:lnTo>
                      <a:pt x="120" y="478"/>
                    </a:lnTo>
                    <a:lnTo>
                      <a:pt x="120" y="479"/>
                    </a:lnTo>
                    <a:lnTo>
                      <a:pt x="120" y="479"/>
                    </a:lnTo>
                    <a:lnTo>
                      <a:pt x="118" y="479"/>
                    </a:lnTo>
                    <a:lnTo>
                      <a:pt x="117" y="479"/>
                    </a:lnTo>
                    <a:lnTo>
                      <a:pt x="115" y="479"/>
                    </a:lnTo>
                    <a:lnTo>
                      <a:pt x="113" y="479"/>
                    </a:lnTo>
                    <a:lnTo>
                      <a:pt x="113" y="479"/>
                    </a:lnTo>
                    <a:lnTo>
                      <a:pt x="108" y="479"/>
                    </a:lnTo>
                    <a:lnTo>
                      <a:pt x="108" y="479"/>
                    </a:lnTo>
                    <a:lnTo>
                      <a:pt x="106" y="479"/>
                    </a:lnTo>
                    <a:lnTo>
                      <a:pt x="106" y="479"/>
                    </a:lnTo>
                    <a:lnTo>
                      <a:pt x="105" y="479"/>
                    </a:lnTo>
                    <a:lnTo>
                      <a:pt x="105" y="479"/>
                    </a:lnTo>
                    <a:lnTo>
                      <a:pt x="105" y="479"/>
                    </a:lnTo>
                    <a:lnTo>
                      <a:pt x="105" y="479"/>
                    </a:lnTo>
                    <a:lnTo>
                      <a:pt x="105" y="479"/>
                    </a:lnTo>
                    <a:lnTo>
                      <a:pt x="103" y="479"/>
                    </a:lnTo>
                    <a:lnTo>
                      <a:pt x="103" y="479"/>
                    </a:lnTo>
                    <a:lnTo>
                      <a:pt x="103" y="479"/>
                    </a:lnTo>
                    <a:lnTo>
                      <a:pt x="98" y="481"/>
                    </a:lnTo>
                    <a:lnTo>
                      <a:pt x="95" y="481"/>
                    </a:lnTo>
                    <a:lnTo>
                      <a:pt x="93" y="481"/>
                    </a:lnTo>
                    <a:lnTo>
                      <a:pt x="93" y="481"/>
                    </a:lnTo>
                    <a:lnTo>
                      <a:pt x="93" y="483"/>
                    </a:lnTo>
                    <a:lnTo>
                      <a:pt x="93" y="488"/>
                    </a:lnTo>
                    <a:lnTo>
                      <a:pt x="91" y="493"/>
                    </a:lnTo>
                    <a:lnTo>
                      <a:pt x="91" y="496"/>
                    </a:lnTo>
                    <a:lnTo>
                      <a:pt x="91" y="500"/>
                    </a:lnTo>
                    <a:lnTo>
                      <a:pt x="101" y="510"/>
                    </a:lnTo>
                    <a:lnTo>
                      <a:pt x="105" y="512"/>
                    </a:lnTo>
                    <a:lnTo>
                      <a:pt x="105" y="512"/>
                    </a:lnTo>
                    <a:lnTo>
                      <a:pt x="106" y="513"/>
                    </a:lnTo>
                    <a:lnTo>
                      <a:pt x="110" y="515"/>
                    </a:lnTo>
                    <a:lnTo>
                      <a:pt x="113" y="517"/>
                    </a:lnTo>
                    <a:lnTo>
                      <a:pt x="115" y="520"/>
                    </a:lnTo>
                    <a:lnTo>
                      <a:pt x="115" y="520"/>
                    </a:lnTo>
                    <a:lnTo>
                      <a:pt x="115" y="522"/>
                    </a:lnTo>
                    <a:lnTo>
                      <a:pt x="112" y="535"/>
                    </a:lnTo>
                    <a:lnTo>
                      <a:pt x="112" y="535"/>
                    </a:lnTo>
                    <a:lnTo>
                      <a:pt x="112" y="535"/>
                    </a:lnTo>
                    <a:lnTo>
                      <a:pt x="113" y="539"/>
                    </a:lnTo>
                    <a:lnTo>
                      <a:pt x="115" y="547"/>
                    </a:lnTo>
                    <a:lnTo>
                      <a:pt x="115" y="547"/>
                    </a:lnTo>
                    <a:lnTo>
                      <a:pt x="113" y="551"/>
                    </a:lnTo>
                    <a:lnTo>
                      <a:pt x="113" y="552"/>
                    </a:lnTo>
                    <a:lnTo>
                      <a:pt x="113" y="556"/>
                    </a:lnTo>
                    <a:lnTo>
                      <a:pt x="113" y="559"/>
                    </a:lnTo>
                    <a:lnTo>
                      <a:pt x="113" y="561"/>
                    </a:lnTo>
                    <a:lnTo>
                      <a:pt x="108" y="564"/>
                    </a:lnTo>
                    <a:lnTo>
                      <a:pt x="105" y="564"/>
                    </a:lnTo>
                    <a:lnTo>
                      <a:pt x="103" y="564"/>
                    </a:lnTo>
                    <a:lnTo>
                      <a:pt x="101" y="566"/>
                    </a:lnTo>
                    <a:lnTo>
                      <a:pt x="95" y="568"/>
                    </a:lnTo>
                    <a:lnTo>
                      <a:pt x="88" y="569"/>
                    </a:lnTo>
                    <a:lnTo>
                      <a:pt x="83" y="571"/>
                    </a:lnTo>
                    <a:lnTo>
                      <a:pt x="78" y="573"/>
                    </a:lnTo>
                    <a:lnTo>
                      <a:pt x="71" y="573"/>
                    </a:lnTo>
                    <a:lnTo>
                      <a:pt x="67" y="573"/>
                    </a:lnTo>
                    <a:lnTo>
                      <a:pt x="64" y="574"/>
                    </a:lnTo>
                    <a:lnTo>
                      <a:pt x="62" y="574"/>
                    </a:lnTo>
                    <a:lnTo>
                      <a:pt x="61" y="574"/>
                    </a:lnTo>
                    <a:lnTo>
                      <a:pt x="61" y="574"/>
                    </a:lnTo>
                    <a:lnTo>
                      <a:pt x="61" y="573"/>
                    </a:lnTo>
                    <a:lnTo>
                      <a:pt x="66" y="573"/>
                    </a:lnTo>
                    <a:lnTo>
                      <a:pt x="67" y="569"/>
                    </a:lnTo>
                    <a:lnTo>
                      <a:pt x="69" y="569"/>
                    </a:lnTo>
                    <a:lnTo>
                      <a:pt x="71" y="569"/>
                    </a:lnTo>
                    <a:lnTo>
                      <a:pt x="71" y="571"/>
                    </a:lnTo>
                    <a:lnTo>
                      <a:pt x="73" y="571"/>
                    </a:lnTo>
                    <a:lnTo>
                      <a:pt x="73" y="571"/>
                    </a:lnTo>
                    <a:lnTo>
                      <a:pt x="74" y="571"/>
                    </a:lnTo>
                    <a:lnTo>
                      <a:pt x="76" y="571"/>
                    </a:lnTo>
                    <a:lnTo>
                      <a:pt x="79" y="569"/>
                    </a:lnTo>
                    <a:lnTo>
                      <a:pt x="81" y="569"/>
                    </a:lnTo>
                    <a:lnTo>
                      <a:pt x="83" y="569"/>
                    </a:lnTo>
                    <a:lnTo>
                      <a:pt x="84" y="568"/>
                    </a:lnTo>
                    <a:lnTo>
                      <a:pt x="86" y="566"/>
                    </a:lnTo>
                    <a:lnTo>
                      <a:pt x="86" y="564"/>
                    </a:lnTo>
                    <a:lnTo>
                      <a:pt x="84" y="563"/>
                    </a:lnTo>
                    <a:lnTo>
                      <a:pt x="81" y="561"/>
                    </a:lnTo>
                    <a:lnTo>
                      <a:pt x="79" y="559"/>
                    </a:lnTo>
                    <a:lnTo>
                      <a:pt x="78" y="557"/>
                    </a:lnTo>
                    <a:lnTo>
                      <a:pt x="78" y="556"/>
                    </a:lnTo>
                    <a:lnTo>
                      <a:pt x="76" y="554"/>
                    </a:lnTo>
                    <a:lnTo>
                      <a:pt x="76" y="554"/>
                    </a:lnTo>
                    <a:lnTo>
                      <a:pt x="74" y="554"/>
                    </a:lnTo>
                    <a:lnTo>
                      <a:pt x="71" y="552"/>
                    </a:lnTo>
                    <a:lnTo>
                      <a:pt x="71" y="551"/>
                    </a:lnTo>
                    <a:lnTo>
                      <a:pt x="69" y="547"/>
                    </a:lnTo>
                    <a:lnTo>
                      <a:pt x="69" y="544"/>
                    </a:lnTo>
                    <a:lnTo>
                      <a:pt x="67" y="544"/>
                    </a:lnTo>
                    <a:lnTo>
                      <a:pt x="67" y="544"/>
                    </a:lnTo>
                    <a:lnTo>
                      <a:pt x="67" y="542"/>
                    </a:lnTo>
                    <a:lnTo>
                      <a:pt x="69" y="539"/>
                    </a:lnTo>
                    <a:lnTo>
                      <a:pt x="69" y="537"/>
                    </a:lnTo>
                    <a:lnTo>
                      <a:pt x="69" y="535"/>
                    </a:lnTo>
                    <a:lnTo>
                      <a:pt x="69" y="534"/>
                    </a:lnTo>
                    <a:lnTo>
                      <a:pt x="69" y="532"/>
                    </a:lnTo>
                    <a:lnTo>
                      <a:pt x="67" y="532"/>
                    </a:lnTo>
                    <a:lnTo>
                      <a:pt x="67" y="532"/>
                    </a:lnTo>
                    <a:lnTo>
                      <a:pt x="67" y="529"/>
                    </a:lnTo>
                    <a:lnTo>
                      <a:pt x="67" y="525"/>
                    </a:lnTo>
                    <a:lnTo>
                      <a:pt x="66" y="524"/>
                    </a:lnTo>
                    <a:lnTo>
                      <a:pt x="66" y="524"/>
                    </a:lnTo>
                    <a:lnTo>
                      <a:pt x="64" y="524"/>
                    </a:lnTo>
                    <a:lnTo>
                      <a:pt x="61" y="522"/>
                    </a:lnTo>
                    <a:lnTo>
                      <a:pt x="59" y="520"/>
                    </a:lnTo>
                    <a:lnTo>
                      <a:pt x="57" y="520"/>
                    </a:lnTo>
                    <a:lnTo>
                      <a:pt x="57" y="522"/>
                    </a:lnTo>
                    <a:lnTo>
                      <a:pt x="57" y="524"/>
                    </a:lnTo>
                    <a:lnTo>
                      <a:pt x="56" y="525"/>
                    </a:lnTo>
                    <a:lnTo>
                      <a:pt x="56" y="525"/>
                    </a:lnTo>
                    <a:lnTo>
                      <a:pt x="54" y="525"/>
                    </a:lnTo>
                    <a:lnTo>
                      <a:pt x="54" y="529"/>
                    </a:lnTo>
                    <a:lnTo>
                      <a:pt x="56" y="529"/>
                    </a:lnTo>
                    <a:lnTo>
                      <a:pt x="54" y="532"/>
                    </a:lnTo>
                    <a:lnTo>
                      <a:pt x="54" y="534"/>
                    </a:lnTo>
                    <a:lnTo>
                      <a:pt x="52" y="535"/>
                    </a:lnTo>
                    <a:lnTo>
                      <a:pt x="52" y="537"/>
                    </a:lnTo>
                    <a:lnTo>
                      <a:pt x="52" y="539"/>
                    </a:lnTo>
                    <a:lnTo>
                      <a:pt x="52" y="540"/>
                    </a:lnTo>
                    <a:lnTo>
                      <a:pt x="52" y="542"/>
                    </a:lnTo>
                    <a:lnTo>
                      <a:pt x="51" y="542"/>
                    </a:lnTo>
                    <a:lnTo>
                      <a:pt x="52" y="544"/>
                    </a:lnTo>
                    <a:lnTo>
                      <a:pt x="52" y="546"/>
                    </a:lnTo>
                    <a:lnTo>
                      <a:pt x="52" y="547"/>
                    </a:lnTo>
                    <a:lnTo>
                      <a:pt x="52" y="549"/>
                    </a:lnTo>
                    <a:lnTo>
                      <a:pt x="52" y="551"/>
                    </a:lnTo>
                    <a:lnTo>
                      <a:pt x="52" y="557"/>
                    </a:lnTo>
                    <a:lnTo>
                      <a:pt x="52" y="559"/>
                    </a:lnTo>
                    <a:lnTo>
                      <a:pt x="51" y="561"/>
                    </a:lnTo>
                    <a:lnTo>
                      <a:pt x="51" y="561"/>
                    </a:lnTo>
                    <a:lnTo>
                      <a:pt x="51" y="564"/>
                    </a:lnTo>
                    <a:lnTo>
                      <a:pt x="49" y="563"/>
                    </a:lnTo>
                    <a:lnTo>
                      <a:pt x="47" y="564"/>
                    </a:lnTo>
                    <a:lnTo>
                      <a:pt x="45" y="564"/>
                    </a:lnTo>
                    <a:lnTo>
                      <a:pt x="44" y="564"/>
                    </a:lnTo>
                    <a:lnTo>
                      <a:pt x="44" y="563"/>
                    </a:lnTo>
                    <a:lnTo>
                      <a:pt x="44" y="561"/>
                    </a:lnTo>
                    <a:lnTo>
                      <a:pt x="45" y="561"/>
                    </a:lnTo>
                    <a:lnTo>
                      <a:pt x="45" y="561"/>
                    </a:lnTo>
                    <a:lnTo>
                      <a:pt x="44" y="559"/>
                    </a:lnTo>
                    <a:lnTo>
                      <a:pt x="44" y="559"/>
                    </a:lnTo>
                    <a:lnTo>
                      <a:pt x="39" y="557"/>
                    </a:lnTo>
                    <a:lnTo>
                      <a:pt x="35" y="557"/>
                    </a:lnTo>
                    <a:lnTo>
                      <a:pt x="35" y="559"/>
                    </a:lnTo>
                    <a:lnTo>
                      <a:pt x="34" y="559"/>
                    </a:lnTo>
                    <a:lnTo>
                      <a:pt x="34" y="559"/>
                    </a:lnTo>
                    <a:lnTo>
                      <a:pt x="32" y="557"/>
                    </a:lnTo>
                    <a:lnTo>
                      <a:pt x="32" y="557"/>
                    </a:lnTo>
                    <a:lnTo>
                      <a:pt x="30" y="557"/>
                    </a:lnTo>
                    <a:lnTo>
                      <a:pt x="29" y="557"/>
                    </a:lnTo>
                    <a:lnTo>
                      <a:pt x="27" y="557"/>
                    </a:lnTo>
                    <a:lnTo>
                      <a:pt x="25" y="561"/>
                    </a:lnTo>
                    <a:lnTo>
                      <a:pt x="23" y="544"/>
                    </a:lnTo>
                    <a:lnTo>
                      <a:pt x="23" y="540"/>
                    </a:lnTo>
                    <a:lnTo>
                      <a:pt x="23" y="540"/>
                    </a:lnTo>
                    <a:lnTo>
                      <a:pt x="23" y="540"/>
                    </a:lnTo>
                    <a:lnTo>
                      <a:pt x="22" y="530"/>
                    </a:lnTo>
                    <a:lnTo>
                      <a:pt x="22" y="530"/>
                    </a:lnTo>
                    <a:lnTo>
                      <a:pt x="22" y="529"/>
                    </a:lnTo>
                    <a:lnTo>
                      <a:pt x="22" y="525"/>
                    </a:lnTo>
                    <a:lnTo>
                      <a:pt x="22" y="522"/>
                    </a:lnTo>
                    <a:lnTo>
                      <a:pt x="22" y="520"/>
                    </a:lnTo>
                    <a:lnTo>
                      <a:pt x="20" y="518"/>
                    </a:lnTo>
                    <a:lnTo>
                      <a:pt x="20" y="518"/>
                    </a:lnTo>
                    <a:lnTo>
                      <a:pt x="20" y="518"/>
                    </a:lnTo>
                    <a:lnTo>
                      <a:pt x="17" y="488"/>
                    </a:lnTo>
                    <a:lnTo>
                      <a:pt x="17" y="488"/>
                    </a:lnTo>
                    <a:lnTo>
                      <a:pt x="17" y="488"/>
                    </a:lnTo>
                    <a:lnTo>
                      <a:pt x="15" y="474"/>
                    </a:lnTo>
                    <a:lnTo>
                      <a:pt x="13" y="461"/>
                    </a:lnTo>
                    <a:lnTo>
                      <a:pt x="13" y="461"/>
                    </a:lnTo>
                    <a:lnTo>
                      <a:pt x="12" y="446"/>
                    </a:lnTo>
                    <a:lnTo>
                      <a:pt x="12" y="446"/>
                    </a:lnTo>
                    <a:lnTo>
                      <a:pt x="12" y="439"/>
                    </a:lnTo>
                    <a:lnTo>
                      <a:pt x="12" y="439"/>
                    </a:lnTo>
                    <a:lnTo>
                      <a:pt x="12" y="437"/>
                    </a:lnTo>
                    <a:lnTo>
                      <a:pt x="8" y="415"/>
                    </a:lnTo>
                    <a:lnTo>
                      <a:pt x="8" y="415"/>
                    </a:lnTo>
                    <a:lnTo>
                      <a:pt x="6" y="407"/>
                    </a:lnTo>
                    <a:lnTo>
                      <a:pt x="6" y="407"/>
                    </a:lnTo>
                    <a:lnTo>
                      <a:pt x="5" y="390"/>
                    </a:lnTo>
                    <a:lnTo>
                      <a:pt x="5" y="390"/>
                    </a:lnTo>
                    <a:lnTo>
                      <a:pt x="5" y="385"/>
                    </a:lnTo>
                    <a:lnTo>
                      <a:pt x="5" y="380"/>
                    </a:lnTo>
                    <a:lnTo>
                      <a:pt x="5" y="380"/>
                    </a:lnTo>
                    <a:lnTo>
                      <a:pt x="5" y="368"/>
                    </a:lnTo>
                    <a:lnTo>
                      <a:pt x="5" y="368"/>
                    </a:lnTo>
                    <a:lnTo>
                      <a:pt x="5" y="352"/>
                    </a:lnTo>
                    <a:lnTo>
                      <a:pt x="5" y="352"/>
                    </a:lnTo>
                    <a:lnTo>
                      <a:pt x="5" y="346"/>
                    </a:lnTo>
                    <a:lnTo>
                      <a:pt x="5" y="336"/>
                    </a:lnTo>
                    <a:lnTo>
                      <a:pt x="5" y="319"/>
                    </a:lnTo>
                    <a:lnTo>
                      <a:pt x="5" y="319"/>
                    </a:lnTo>
                    <a:lnTo>
                      <a:pt x="6" y="305"/>
                    </a:lnTo>
                    <a:lnTo>
                      <a:pt x="6" y="298"/>
                    </a:lnTo>
                    <a:lnTo>
                      <a:pt x="6" y="298"/>
                    </a:lnTo>
                    <a:lnTo>
                      <a:pt x="6" y="263"/>
                    </a:lnTo>
                    <a:lnTo>
                      <a:pt x="6" y="256"/>
                    </a:lnTo>
                    <a:lnTo>
                      <a:pt x="6" y="220"/>
                    </a:lnTo>
                    <a:lnTo>
                      <a:pt x="6" y="208"/>
                    </a:lnTo>
                    <a:lnTo>
                      <a:pt x="6" y="195"/>
                    </a:lnTo>
                    <a:lnTo>
                      <a:pt x="6" y="195"/>
                    </a:lnTo>
                    <a:lnTo>
                      <a:pt x="6" y="192"/>
                    </a:lnTo>
                    <a:lnTo>
                      <a:pt x="6" y="188"/>
                    </a:lnTo>
                    <a:lnTo>
                      <a:pt x="6" y="188"/>
                    </a:lnTo>
                    <a:lnTo>
                      <a:pt x="6" y="186"/>
                    </a:lnTo>
                    <a:lnTo>
                      <a:pt x="6" y="186"/>
                    </a:lnTo>
                    <a:lnTo>
                      <a:pt x="6" y="185"/>
                    </a:lnTo>
                    <a:lnTo>
                      <a:pt x="6" y="185"/>
                    </a:lnTo>
                    <a:lnTo>
                      <a:pt x="6" y="175"/>
                    </a:lnTo>
                    <a:lnTo>
                      <a:pt x="6" y="175"/>
                    </a:lnTo>
                    <a:lnTo>
                      <a:pt x="6" y="173"/>
                    </a:lnTo>
                    <a:lnTo>
                      <a:pt x="6" y="173"/>
                    </a:lnTo>
                    <a:lnTo>
                      <a:pt x="6" y="168"/>
                    </a:lnTo>
                    <a:lnTo>
                      <a:pt x="8" y="147"/>
                    </a:lnTo>
                    <a:lnTo>
                      <a:pt x="8" y="147"/>
                    </a:lnTo>
                    <a:lnTo>
                      <a:pt x="8" y="147"/>
                    </a:lnTo>
                    <a:lnTo>
                      <a:pt x="8" y="131"/>
                    </a:lnTo>
                    <a:lnTo>
                      <a:pt x="8" y="127"/>
                    </a:lnTo>
                    <a:lnTo>
                      <a:pt x="8" y="103"/>
                    </a:lnTo>
                    <a:lnTo>
                      <a:pt x="8" y="102"/>
                    </a:lnTo>
                    <a:lnTo>
                      <a:pt x="8" y="100"/>
                    </a:lnTo>
                    <a:lnTo>
                      <a:pt x="8" y="93"/>
                    </a:lnTo>
                    <a:lnTo>
                      <a:pt x="8" y="93"/>
                    </a:lnTo>
                    <a:lnTo>
                      <a:pt x="8" y="83"/>
                    </a:lnTo>
                    <a:lnTo>
                      <a:pt x="8" y="70"/>
                    </a:lnTo>
                    <a:lnTo>
                      <a:pt x="8" y="68"/>
                    </a:lnTo>
                    <a:lnTo>
                      <a:pt x="8" y="68"/>
                    </a:lnTo>
                    <a:lnTo>
                      <a:pt x="10" y="53"/>
                    </a:lnTo>
                    <a:lnTo>
                      <a:pt x="10" y="32"/>
                    </a:lnTo>
                    <a:lnTo>
                      <a:pt x="6" y="32"/>
                    </a:lnTo>
                    <a:lnTo>
                      <a:pt x="0" y="20"/>
                    </a:lnTo>
                    <a:lnTo>
                      <a:pt x="1" y="20"/>
                    </a:lnTo>
                    <a:lnTo>
                      <a:pt x="18" y="19"/>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83" name="Freeform 6"/>
              <p:cNvSpPr>
                <a:spLocks/>
              </p:cNvSpPr>
              <p:nvPr/>
            </p:nvSpPr>
            <p:spPr bwMode="auto">
              <a:xfrm>
                <a:off x="3736976" y="3254375"/>
                <a:ext cx="928688" cy="1150938"/>
              </a:xfrm>
              <a:custGeom>
                <a:avLst/>
                <a:gdLst>
                  <a:gd name="T0" fmla="*/ 556 w 585"/>
                  <a:gd name="T1" fmla="*/ 64 h 725"/>
                  <a:gd name="T2" fmla="*/ 566 w 585"/>
                  <a:gd name="T3" fmla="*/ 66 h 725"/>
                  <a:gd name="T4" fmla="*/ 585 w 585"/>
                  <a:gd name="T5" fmla="*/ 68 h 725"/>
                  <a:gd name="T6" fmla="*/ 581 w 585"/>
                  <a:gd name="T7" fmla="*/ 83 h 725"/>
                  <a:gd name="T8" fmla="*/ 566 w 585"/>
                  <a:gd name="T9" fmla="*/ 198 h 725"/>
                  <a:gd name="T10" fmla="*/ 561 w 585"/>
                  <a:gd name="T11" fmla="*/ 237 h 725"/>
                  <a:gd name="T12" fmla="*/ 546 w 585"/>
                  <a:gd name="T13" fmla="*/ 349 h 725"/>
                  <a:gd name="T14" fmla="*/ 526 w 585"/>
                  <a:gd name="T15" fmla="*/ 489 h 725"/>
                  <a:gd name="T16" fmla="*/ 522 w 585"/>
                  <a:gd name="T17" fmla="*/ 508 h 725"/>
                  <a:gd name="T18" fmla="*/ 520 w 585"/>
                  <a:gd name="T19" fmla="*/ 522 h 725"/>
                  <a:gd name="T20" fmla="*/ 515 w 585"/>
                  <a:gd name="T21" fmla="*/ 559 h 725"/>
                  <a:gd name="T22" fmla="*/ 514 w 585"/>
                  <a:gd name="T23" fmla="*/ 569 h 725"/>
                  <a:gd name="T24" fmla="*/ 504 w 585"/>
                  <a:gd name="T25" fmla="*/ 645 h 725"/>
                  <a:gd name="T26" fmla="*/ 500 w 585"/>
                  <a:gd name="T27" fmla="*/ 669 h 725"/>
                  <a:gd name="T28" fmla="*/ 493 w 585"/>
                  <a:gd name="T29" fmla="*/ 725 h 725"/>
                  <a:gd name="T30" fmla="*/ 319 w 585"/>
                  <a:gd name="T31" fmla="*/ 699 h 725"/>
                  <a:gd name="T32" fmla="*/ 212 w 585"/>
                  <a:gd name="T33" fmla="*/ 637 h 725"/>
                  <a:gd name="T34" fmla="*/ 109 w 585"/>
                  <a:gd name="T35" fmla="*/ 572 h 725"/>
                  <a:gd name="T36" fmla="*/ 4 w 585"/>
                  <a:gd name="T37" fmla="*/ 489 h 725"/>
                  <a:gd name="T38" fmla="*/ 11 w 585"/>
                  <a:gd name="T39" fmla="*/ 486 h 725"/>
                  <a:gd name="T40" fmla="*/ 19 w 585"/>
                  <a:gd name="T41" fmla="*/ 479 h 725"/>
                  <a:gd name="T42" fmla="*/ 36 w 585"/>
                  <a:gd name="T43" fmla="*/ 472 h 725"/>
                  <a:gd name="T44" fmla="*/ 41 w 585"/>
                  <a:gd name="T45" fmla="*/ 464 h 725"/>
                  <a:gd name="T46" fmla="*/ 38 w 585"/>
                  <a:gd name="T47" fmla="*/ 449 h 725"/>
                  <a:gd name="T48" fmla="*/ 33 w 585"/>
                  <a:gd name="T49" fmla="*/ 447 h 725"/>
                  <a:gd name="T50" fmla="*/ 24 w 585"/>
                  <a:gd name="T51" fmla="*/ 439 h 725"/>
                  <a:gd name="T52" fmla="*/ 28 w 585"/>
                  <a:gd name="T53" fmla="*/ 430 h 725"/>
                  <a:gd name="T54" fmla="*/ 29 w 585"/>
                  <a:gd name="T55" fmla="*/ 403 h 725"/>
                  <a:gd name="T56" fmla="*/ 43 w 585"/>
                  <a:gd name="T57" fmla="*/ 393 h 725"/>
                  <a:gd name="T58" fmla="*/ 50 w 585"/>
                  <a:gd name="T59" fmla="*/ 384 h 725"/>
                  <a:gd name="T60" fmla="*/ 53 w 585"/>
                  <a:gd name="T61" fmla="*/ 372 h 725"/>
                  <a:gd name="T62" fmla="*/ 56 w 585"/>
                  <a:gd name="T63" fmla="*/ 359 h 725"/>
                  <a:gd name="T64" fmla="*/ 65 w 585"/>
                  <a:gd name="T65" fmla="*/ 339 h 725"/>
                  <a:gd name="T66" fmla="*/ 70 w 585"/>
                  <a:gd name="T67" fmla="*/ 328 h 725"/>
                  <a:gd name="T68" fmla="*/ 75 w 585"/>
                  <a:gd name="T69" fmla="*/ 327 h 725"/>
                  <a:gd name="T70" fmla="*/ 89 w 585"/>
                  <a:gd name="T71" fmla="*/ 322 h 725"/>
                  <a:gd name="T72" fmla="*/ 100 w 585"/>
                  <a:gd name="T73" fmla="*/ 313 h 725"/>
                  <a:gd name="T74" fmla="*/ 92 w 585"/>
                  <a:gd name="T75" fmla="*/ 295 h 725"/>
                  <a:gd name="T76" fmla="*/ 75 w 585"/>
                  <a:gd name="T77" fmla="*/ 249 h 725"/>
                  <a:gd name="T78" fmla="*/ 72 w 585"/>
                  <a:gd name="T79" fmla="*/ 230 h 725"/>
                  <a:gd name="T80" fmla="*/ 75 w 585"/>
                  <a:gd name="T81" fmla="*/ 218 h 725"/>
                  <a:gd name="T82" fmla="*/ 80 w 585"/>
                  <a:gd name="T83" fmla="*/ 206 h 725"/>
                  <a:gd name="T84" fmla="*/ 83 w 585"/>
                  <a:gd name="T85" fmla="*/ 200 h 725"/>
                  <a:gd name="T86" fmla="*/ 82 w 585"/>
                  <a:gd name="T87" fmla="*/ 171 h 725"/>
                  <a:gd name="T88" fmla="*/ 82 w 585"/>
                  <a:gd name="T89" fmla="*/ 161 h 725"/>
                  <a:gd name="T90" fmla="*/ 85 w 585"/>
                  <a:gd name="T91" fmla="*/ 149 h 725"/>
                  <a:gd name="T92" fmla="*/ 87 w 585"/>
                  <a:gd name="T93" fmla="*/ 125 h 725"/>
                  <a:gd name="T94" fmla="*/ 87 w 585"/>
                  <a:gd name="T95" fmla="*/ 110 h 725"/>
                  <a:gd name="T96" fmla="*/ 90 w 585"/>
                  <a:gd name="T97" fmla="*/ 91 h 725"/>
                  <a:gd name="T98" fmla="*/ 121 w 585"/>
                  <a:gd name="T99" fmla="*/ 93 h 725"/>
                  <a:gd name="T100" fmla="*/ 126 w 585"/>
                  <a:gd name="T101" fmla="*/ 101 h 725"/>
                  <a:gd name="T102" fmla="*/ 129 w 585"/>
                  <a:gd name="T103" fmla="*/ 108 h 725"/>
                  <a:gd name="T104" fmla="*/ 138 w 585"/>
                  <a:gd name="T105" fmla="*/ 110 h 725"/>
                  <a:gd name="T106" fmla="*/ 143 w 585"/>
                  <a:gd name="T107" fmla="*/ 101 h 725"/>
                  <a:gd name="T108" fmla="*/ 151 w 585"/>
                  <a:gd name="T109" fmla="*/ 86 h 725"/>
                  <a:gd name="T110" fmla="*/ 160 w 585"/>
                  <a:gd name="T111" fmla="*/ 39 h 725"/>
                  <a:gd name="T112" fmla="*/ 175 w 585"/>
                  <a:gd name="T113" fmla="*/ 0 h 725"/>
                  <a:gd name="T114" fmla="*/ 287 w 585"/>
                  <a:gd name="T115" fmla="*/ 22 h 725"/>
                  <a:gd name="T116" fmla="*/ 293 w 585"/>
                  <a:gd name="T117" fmla="*/ 22 h 725"/>
                  <a:gd name="T118" fmla="*/ 387 w 585"/>
                  <a:gd name="T119" fmla="*/ 39 h 725"/>
                  <a:gd name="T120" fmla="*/ 443 w 585"/>
                  <a:gd name="T121" fmla="*/ 47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5" h="725">
                    <a:moveTo>
                      <a:pt x="463" y="51"/>
                    </a:moveTo>
                    <a:lnTo>
                      <a:pt x="476" y="52"/>
                    </a:lnTo>
                    <a:lnTo>
                      <a:pt x="504" y="57"/>
                    </a:lnTo>
                    <a:lnTo>
                      <a:pt x="556" y="64"/>
                    </a:lnTo>
                    <a:lnTo>
                      <a:pt x="556" y="64"/>
                    </a:lnTo>
                    <a:lnTo>
                      <a:pt x="565" y="66"/>
                    </a:lnTo>
                    <a:lnTo>
                      <a:pt x="566" y="66"/>
                    </a:lnTo>
                    <a:lnTo>
                      <a:pt x="566" y="66"/>
                    </a:lnTo>
                    <a:lnTo>
                      <a:pt x="568" y="66"/>
                    </a:lnTo>
                    <a:lnTo>
                      <a:pt x="568" y="66"/>
                    </a:lnTo>
                    <a:lnTo>
                      <a:pt x="573" y="66"/>
                    </a:lnTo>
                    <a:lnTo>
                      <a:pt x="585" y="68"/>
                    </a:lnTo>
                    <a:lnTo>
                      <a:pt x="583" y="71"/>
                    </a:lnTo>
                    <a:lnTo>
                      <a:pt x="583" y="71"/>
                    </a:lnTo>
                    <a:lnTo>
                      <a:pt x="581" y="83"/>
                    </a:lnTo>
                    <a:lnTo>
                      <a:pt x="581" y="83"/>
                    </a:lnTo>
                    <a:lnTo>
                      <a:pt x="568" y="184"/>
                    </a:lnTo>
                    <a:lnTo>
                      <a:pt x="566" y="193"/>
                    </a:lnTo>
                    <a:lnTo>
                      <a:pt x="566" y="193"/>
                    </a:lnTo>
                    <a:lnTo>
                      <a:pt x="566" y="198"/>
                    </a:lnTo>
                    <a:lnTo>
                      <a:pt x="566" y="198"/>
                    </a:lnTo>
                    <a:lnTo>
                      <a:pt x="561" y="228"/>
                    </a:lnTo>
                    <a:lnTo>
                      <a:pt x="561" y="230"/>
                    </a:lnTo>
                    <a:lnTo>
                      <a:pt x="561" y="237"/>
                    </a:lnTo>
                    <a:lnTo>
                      <a:pt x="561" y="237"/>
                    </a:lnTo>
                    <a:lnTo>
                      <a:pt x="554" y="281"/>
                    </a:lnTo>
                    <a:lnTo>
                      <a:pt x="551" y="305"/>
                    </a:lnTo>
                    <a:lnTo>
                      <a:pt x="546" y="349"/>
                    </a:lnTo>
                    <a:lnTo>
                      <a:pt x="544" y="356"/>
                    </a:lnTo>
                    <a:lnTo>
                      <a:pt x="544" y="356"/>
                    </a:lnTo>
                    <a:lnTo>
                      <a:pt x="532" y="442"/>
                    </a:lnTo>
                    <a:lnTo>
                      <a:pt x="526" y="489"/>
                    </a:lnTo>
                    <a:lnTo>
                      <a:pt x="526" y="489"/>
                    </a:lnTo>
                    <a:lnTo>
                      <a:pt x="526" y="489"/>
                    </a:lnTo>
                    <a:lnTo>
                      <a:pt x="526" y="491"/>
                    </a:lnTo>
                    <a:lnTo>
                      <a:pt x="522" y="508"/>
                    </a:lnTo>
                    <a:lnTo>
                      <a:pt x="522" y="516"/>
                    </a:lnTo>
                    <a:lnTo>
                      <a:pt x="522" y="516"/>
                    </a:lnTo>
                    <a:lnTo>
                      <a:pt x="520" y="522"/>
                    </a:lnTo>
                    <a:lnTo>
                      <a:pt x="520" y="522"/>
                    </a:lnTo>
                    <a:lnTo>
                      <a:pt x="520" y="525"/>
                    </a:lnTo>
                    <a:lnTo>
                      <a:pt x="520" y="525"/>
                    </a:lnTo>
                    <a:lnTo>
                      <a:pt x="515" y="559"/>
                    </a:lnTo>
                    <a:lnTo>
                      <a:pt x="515" y="559"/>
                    </a:lnTo>
                    <a:lnTo>
                      <a:pt x="515" y="567"/>
                    </a:lnTo>
                    <a:lnTo>
                      <a:pt x="515" y="569"/>
                    </a:lnTo>
                    <a:lnTo>
                      <a:pt x="515" y="569"/>
                    </a:lnTo>
                    <a:lnTo>
                      <a:pt x="514" y="569"/>
                    </a:lnTo>
                    <a:lnTo>
                      <a:pt x="510" y="599"/>
                    </a:lnTo>
                    <a:lnTo>
                      <a:pt x="505" y="637"/>
                    </a:lnTo>
                    <a:lnTo>
                      <a:pt x="505" y="638"/>
                    </a:lnTo>
                    <a:lnTo>
                      <a:pt x="504" y="645"/>
                    </a:lnTo>
                    <a:lnTo>
                      <a:pt x="504" y="647"/>
                    </a:lnTo>
                    <a:lnTo>
                      <a:pt x="502" y="662"/>
                    </a:lnTo>
                    <a:lnTo>
                      <a:pt x="502" y="664"/>
                    </a:lnTo>
                    <a:lnTo>
                      <a:pt x="500" y="669"/>
                    </a:lnTo>
                    <a:lnTo>
                      <a:pt x="500" y="671"/>
                    </a:lnTo>
                    <a:lnTo>
                      <a:pt x="495" y="706"/>
                    </a:lnTo>
                    <a:lnTo>
                      <a:pt x="495" y="706"/>
                    </a:lnTo>
                    <a:lnTo>
                      <a:pt x="493" y="725"/>
                    </a:lnTo>
                    <a:lnTo>
                      <a:pt x="459" y="720"/>
                    </a:lnTo>
                    <a:lnTo>
                      <a:pt x="365" y="706"/>
                    </a:lnTo>
                    <a:lnTo>
                      <a:pt x="338" y="701"/>
                    </a:lnTo>
                    <a:lnTo>
                      <a:pt x="319" y="699"/>
                    </a:lnTo>
                    <a:lnTo>
                      <a:pt x="309" y="696"/>
                    </a:lnTo>
                    <a:lnTo>
                      <a:pt x="285" y="682"/>
                    </a:lnTo>
                    <a:lnTo>
                      <a:pt x="268" y="671"/>
                    </a:lnTo>
                    <a:lnTo>
                      <a:pt x="212" y="637"/>
                    </a:lnTo>
                    <a:lnTo>
                      <a:pt x="160" y="606"/>
                    </a:lnTo>
                    <a:lnTo>
                      <a:pt x="139" y="593"/>
                    </a:lnTo>
                    <a:lnTo>
                      <a:pt x="122" y="581"/>
                    </a:lnTo>
                    <a:lnTo>
                      <a:pt x="109" y="572"/>
                    </a:lnTo>
                    <a:lnTo>
                      <a:pt x="46" y="533"/>
                    </a:lnTo>
                    <a:lnTo>
                      <a:pt x="0" y="505"/>
                    </a:lnTo>
                    <a:lnTo>
                      <a:pt x="4" y="491"/>
                    </a:lnTo>
                    <a:lnTo>
                      <a:pt x="4" y="489"/>
                    </a:lnTo>
                    <a:lnTo>
                      <a:pt x="6" y="489"/>
                    </a:lnTo>
                    <a:lnTo>
                      <a:pt x="7" y="489"/>
                    </a:lnTo>
                    <a:lnTo>
                      <a:pt x="11" y="486"/>
                    </a:lnTo>
                    <a:lnTo>
                      <a:pt x="11" y="486"/>
                    </a:lnTo>
                    <a:lnTo>
                      <a:pt x="14" y="481"/>
                    </a:lnTo>
                    <a:lnTo>
                      <a:pt x="17" y="479"/>
                    </a:lnTo>
                    <a:lnTo>
                      <a:pt x="19" y="479"/>
                    </a:lnTo>
                    <a:lnTo>
                      <a:pt x="19" y="479"/>
                    </a:lnTo>
                    <a:lnTo>
                      <a:pt x="19" y="479"/>
                    </a:lnTo>
                    <a:lnTo>
                      <a:pt x="24" y="481"/>
                    </a:lnTo>
                    <a:lnTo>
                      <a:pt x="24" y="481"/>
                    </a:lnTo>
                    <a:lnTo>
                      <a:pt x="36" y="472"/>
                    </a:lnTo>
                    <a:lnTo>
                      <a:pt x="36" y="472"/>
                    </a:lnTo>
                    <a:lnTo>
                      <a:pt x="39" y="466"/>
                    </a:lnTo>
                    <a:lnTo>
                      <a:pt x="39" y="466"/>
                    </a:lnTo>
                    <a:lnTo>
                      <a:pt x="41" y="464"/>
                    </a:lnTo>
                    <a:lnTo>
                      <a:pt x="41" y="455"/>
                    </a:lnTo>
                    <a:lnTo>
                      <a:pt x="39" y="449"/>
                    </a:lnTo>
                    <a:lnTo>
                      <a:pt x="39" y="449"/>
                    </a:lnTo>
                    <a:lnTo>
                      <a:pt x="38" y="449"/>
                    </a:lnTo>
                    <a:lnTo>
                      <a:pt x="34" y="447"/>
                    </a:lnTo>
                    <a:lnTo>
                      <a:pt x="34" y="447"/>
                    </a:lnTo>
                    <a:lnTo>
                      <a:pt x="33" y="447"/>
                    </a:lnTo>
                    <a:lnTo>
                      <a:pt x="33" y="447"/>
                    </a:lnTo>
                    <a:lnTo>
                      <a:pt x="31" y="447"/>
                    </a:lnTo>
                    <a:lnTo>
                      <a:pt x="29" y="447"/>
                    </a:lnTo>
                    <a:lnTo>
                      <a:pt x="26" y="444"/>
                    </a:lnTo>
                    <a:lnTo>
                      <a:pt x="24" y="439"/>
                    </a:lnTo>
                    <a:lnTo>
                      <a:pt x="24" y="437"/>
                    </a:lnTo>
                    <a:lnTo>
                      <a:pt x="26" y="433"/>
                    </a:lnTo>
                    <a:lnTo>
                      <a:pt x="26" y="432"/>
                    </a:lnTo>
                    <a:lnTo>
                      <a:pt x="28" y="430"/>
                    </a:lnTo>
                    <a:lnTo>
                      <a:pt x="29" y="428"/>
                    </a:lnTo>
                    <a:lnTo>
                      <a:pt x="31" y="420"/>
                    </a:lnTo>
                    <a:lnTo>
                      <a:pt x="31" y="410"/>
                    </a:lnTo>
                    <a:lnTo>
                      <a:pt x="29" y="403"/>
                    </a:lnTo>
                    <a:lnTo>
                      <a:pt x="34" y="401"/>
                    </a:lnTo>
                    <a:lnTo>
                      <a:pt x="39" y="400"/>
                    </a:lnTo>
                    <a:lnTo>
                      <a:pt x="39" y="398"/>
                    </a:lnTo>
                    <a:lnTo>
                      <a:pt x="43" y="393"/>
                    </a:lnTo>
                    <a:lnTo>
                      <a:pt x="46" y="389"/>
                    </a:lnTo>
                    <a:lnTo>
                      <a:pt x="50" y="386"/>
                    </a:lnTo>
                    <a:lnTo>
                      <a:pt x="50" y="386"/>
                    </a:lnTo>
                    <a:lnTo>
                      <a:pt x="50" y="384"/>
                    </a:lnTo>
                    <a:lnTo>
                      <a:pt x="50" y="383"/>
                    </a:lnTo>
                    <a:lnTo>
                      <a:pt x="53" y="374"/>
                    </a:lnTo>
                    <a:lnTo>
                      <a:pt x="53" y="372"/>
                    </a:lnTo>
                    <a:lnTo>
                      <a:pt x="53" y="372"/>
                    </a:lnTo>
                    <a:lnTo>
                      <a:pt x="56" y="372"/>
                    </a:lnTo>
                    <a:lnTo>
                      <a:pt x="56" y="371"/>
                    </a:lnTo>
                    <a:lnTo>
                      <a:pt x="56" y="366"/>
                    </a:lnTo>
                    <a:lnTo>
                      <a:pt x="56" y="359"/>
                    </a:lnTo>
                    <a:lnTo>
                      <a:pt x="56" y="356"/>
                    </a:lnTo>
                    <a:lnTo>
                      <a:pt x="60" y="347"/>
                    </a:lnTo>
                    <a:lnTo>
                      <a:pt x="61" y="342"/>
                    </a:lnTo>
                    <a:lnTo>
                      <a:pt x="65" y="339"/>
                    </a:lnTo>
                    <a:lnTo>
                      <a:pt x="68" y="335"/>
                    </a:lnTo>
                    <a:lnTo>
                      <a:pt x="68" y="333"/>
                    </a:lnTo>
                    <a:lnTo>
                      <a:pt x="70" y="328"/>
                    </a:lnTo>
                    <a:lnTo>
                      <a:pt x="70" y="328"/>
                    </a:lnTo>
                    <a:lnTo>
                      <a:pt x="72" y="327"/>
                    </a:lnTo>
                    <a:lnTo>
                      <a:pt x="73" y="327"/>
                    </a:lnTo>
                    <a:lnTo>
                      <a:pt x="73" y="327"/>
                    </a:lnTo>
                    <a:lnTo>
                      <a:pt x="75" y="327"/>
                    </a:lnTo>
                    <a:lnTo>
                      <a:pt x="77" y="327"/>
                    </a:lnTo>
                    <a:lnTo>
                      <a:pt x="82" y="325"/>
                    </a:lnTo>
                    <a:lnTo>
                      <a:pt x="82" y="323"/>
                    </a:lnTo>
                    <a:lnTo>
                      <a:pt x="89" y="322"/>
                    </a:lnTo>
                    <a:lnTo>
                      <a:pt x="90" y="318"/>
                    </a:lnTo>
                    <a:lnTo>
                      <a:pt x="97" y="313"/>
                    </a:lnTo>
                    <a:lnTo>
                      <a:pt x="100" y="313"/>
                    </a:lnTo>
                    <a:lnTo>
                      <a:pt x="100" y="313"/>
                    </a:lnTo>
                    <a:lnTo>
                      <a:pt x="100" y="308"/>
                    </a:lnTo>
                    <a:lnTo>
                      <a:pt x="99" y="303"/>
                    </a:lnTo>
                    <a:lnTo>
                      <a:pt x="97" y="301"/>
                    </a:lnTo>
                    <a:lnTo>
                      <a:pt x="92" y="295"/>
                    </a:lnTo>
                    <a:lnTo>
                      <a:pt x="87" y="288"/>
                    </a:lnTo>
                    <a:lnTo>
                      <a:pt x="82" y="262"/>
                    </a:lnTo>
                    <a:lnTo>
                      <a:pt x="82" y="259"/>
                    </a:lnTo>
                    <a:lnTo>
                      <a:pt x="75" y="249"/>
                    </a:lnTo>
                    <a:lnTo>
                      <a:pt x="72" y="235"/>
                    </a:lnTo>
                    <a:lnTo>
                      <a:pt x="72" y="235"/>
                    </a:lnTo>
                    <a:lnTo>
                      <a:pt x="72" y="234"/>
                    </a:lnTo>
                    <a:lnTo>
                      <a:pt x="72" y="230"/>
                    </a:lnTo>
                    <a:lnTo>
                      <a:pt x="73" y="222"/>
                    </a:lnTo>
                    <a:lnTo>
                      <a:pt x="73" y="222"/>
                    </a:lnTo>
                    <a:lnTo>
                      <a:pt x="73" y="220"/>
                    </a:lnTo>
                    <a:lnTo>
                      <a:pt x="75" y="218"/>
                    </a:lnTo>
                    <a:lnTo>
                      <a:pt x="75" y="217"/>
                    </a:lnTo>
                    <a:lnTo>
                      <a:pt x="77" y="210"/>
                    </a:lnTo>
                    <a:lnTo>
                      <a:pt x="80" y="206"/>
                    </a:lnTo>
                    <a:lnTo>
                      <a:pt x="80" y="206"/>
                    </a:lnTo>
                    <a:lnTo>
                      <a:pt x="82" y="206"/>
                    </a:lnTo>
                    <a:lnTo>
                      <a:pt x="82" y="205"/>
                    </a:lnTo>
                    <a:lnTo>
                      <a:pt x="83" y="203"/>
                    </a:lnTo>
                    <a:lnTo>
                      <a:pt x="83" y="200"/>
                    </a:lnTo>
                    <a:lnTo>
                      <a:pt x="85" y="183"/>
                    </a:lnTo>
                    <a:lnTo>
                      <a:pt x="85" y="179"/>
                    </a:lnTo>
                    <a:lnTo>
                      <a:pt x="83" y="173"/>
                    </a:lnTo>
                    <a:lnTo>
                      <a:pt x="82" y="171"/>
                    </a:lnTo>
                    <a:lnTo>
                      <a:pt x="82" y="169"/>
                    </a:lnTo>
                    <a:lnTo>
                      <a:pt x="82" y="162"/>
                    </a:lnTo>
                    <a:lnTo>
                      <a:pt x="82" y="162"/>
                    </a:lnTo>
                    <a:lnTo>
                      <a:pt x="82" y="161"/>
                    </a:lnTo>
                    <a:lnTo>
                      <a:pt x="82" y="159"/>
                    </a:lnTo>
                    <a:lnTo>
                      <a:pt x="85" y="151"/>
                    </a:lnTo>
                    <a:lnTo>
                      <a:pt x="87" y="149"/>
                    </a:lnTo>
                    <a:lnTo>
                      <a:pt x="85" y="149"/>
                    </a:lnTo>
                    <a:lnTo>
                      <a:pt x="85" y="145"/>
                    </a:lnTo>
                    <a:lnTo>
                      <a:pt x="83" y="144"/>
                    </a:lnTo>
                    <a:lnTo>
                      <a:pt x="83" y="139"/>
                    </a:lnTo>
                    <a:lnTo>
                      <a:pt x="87" y="125"/>
                    </a:lnTo>
                    <a:lnTo>
                      <a:pt x="87" y="122"/>
                    </a:lnTo>
                    <a:lnTo>
                      <a:pt x="87" y="120"/>
                    </a:lnTo>
                    <a:lnTo>
                      <a:pt x="89" y="118"/>
                    </a:lnTo>
                    <a:lnTo>
                      <a:pt x="87" y="110"/>
                    </a:lnTo>
                    <a:lnTo>
                      <a:pt x="87" y="105"/>
                    </a:lnTo>
                    <a:lnTo>
                      <a:pt x="89" y="93"/>
                    </a:lnTo>
                    <a:lnTo>
                      <a:pt x="90" y="91"/>
                    </a:lnTo>
                    <a:lnTo>
                      <a:pt x="90" y="91"/>
                    </a:lnTo>
                    <a:lnTo>
                      <a:pt x="100" y="88"/>
                    </a:lnTo>
                    <a:lnTo>
                      <a:pt x="105" y="88"/>
                    </a:lnTo>
                    <a:lnTo>
                      <a:pt x="111" y="90"/>
                    </a:lnTo>
                    <a:lnTo>
                      <a:pt x="121" y="93"/>
                    </a:lnTo>
                    <a:lnTo>
                      <a:pt x="122" y="95"/>
                    </a:lnTo>
                    <a:lnTo>
                      <a:pt x="124" y="98"/>
                    </a:lnTo>
                    <a:lnTo>
                      <a:pt x="126" y="101"/>
                    </a:lnTo>
                    <a:lnTo>
                      <a:pt x="126" y="101"/>
                    </a:lnTo>
                    <a:lnTo>
                      <a:pt x="126" y="103"/>
                    </a:lnTo>
                    <a:lnTo>
                      <a:pt x="126" y="105"/>
                    </a:lnTo>
                    <a:lnTo>
                      <a:pt x="129" y="108"/>
                    </a:lnTo>
                    <a:lnTo>
                      <a:pt x="129" y="108"/>
                    </a:lnTo>
                    <a:lnTo>
                      <a:pt x="131" y="110"/>
                    </a:lnTo>
                    <a:lnTo>
                      <a:pt x="131" y="110"/>
                    </a:lnTo>
                    <a:lnTo>
                      <a:pt x="133" y="110"/>
                    </a:lnTo>
                    <a:lnTo>
                      <a:pt x="138" y="110"/>
                    </a:lnTo>
                    <a:lnTo>
                      <a:pt x="138" y="110"/>
                    </a:lnTo>
                    <a:lnTo>
                      <a:pt x="139" y="108"/>
                    </a:lnTo>
                    <a:lnTo>
                      <a:pt x="141" y="105"/>
                    </a:lnTo>
                    <a:lnTo>
                      <a:pt x="143" y="101"/>
                    </a:lnTo>
                    <a:lnTo>
                      <a:pt x="149" y="93"/>
                    </a:lnTo>
                    <a:lnTo>
                      <a:pt x="149" y="93"/>
                    </a:lnTo>
                    <a:lnTo>
                      <a:pt x="149" y="93"/>
                    </a:lnTo>
                    <a:lnTo>
                      <a:pt x="151" y="86"/>
                    </a:lnTo>
                    <a:lnTo>
                      <a:pt x="153" y="81"/>
                    </a:lnTo>
                    <a:lnTo>
                      <a:pt x="155" y="71"/>
                    </a:lnTo>
                    <a:lnTo>
                      <a:pt x="156" y="61"/>
                    </a:lnTo>
                    <a:lnTo>
                      <a:pt x="160" y="39"/>
                    </a:lnTo>
                    <a:lnTo>
                      <a:pt x="163" y="22"/>
                    </a:lnTo>
                    <a:lnTo>
                      <a:pt x="165" y="17"/>
                    </a:lnTo>
                    <a:lnTo>
                      <a:pt x="168" y="0"/>
                    </a:lnTo>
                    <a:lnTo>
                      <a:pt x="175" y="0"/>
                    </a:lnTo>
                    <a:lnTo>
                      <a:pt x="175" y="0"/>
                    </a:lnTo>
                    <a:lnTo>
                      <a:pt x="258" y="15"/>
                    </a:lnTo>
                    <a:lnTo>
                      <a:pt x="263" y="17"/>
                    </a:lnTo>
                    <a:lnTo>
                      <a:pt x="287" y="22"/>
                    </a:lnTo>
                    <a:lnTo>
                      <a:pt x="292" y="22"/>
                    </a:lnTo>
                    <a:lnTo>
                      <a:pt x="293" y="22"/>
                    </a:lnTo>
                    <a:lnTo>
                      <a:pt x="293" y="22"/>
                    </a:lnTo>
                    <a:lnTo>
                      <a:pt x="293" y="22"/>
                    </a:lnTo>
                    <a:lnTo>
                      <a:pt x="293" y="22"/>
                    </a:lnTo>
                    <a:lnTo>
                      <a:pt x="307" y="25"/>
                    </a:lnTo>
                    <a:lnTo>
                      <a:pt x="309" y="25"/>
                    </a:lnTo>
                    <a:lnTo>
                      <a:pt x="387" y="39"/>
                    </a:lnTo>
                    <a:lnTo>
                      <a:pt x="387" y="39"/>
                    </a:lnTo>
                    <a:lnTo>
                      <a:pt x="387" y="39"/>
                    </a:lnTo>
                    <a:lnTo>
                      <a:pt x="405" y="40"/>
                    </a:lnTo>
                    <a:lnTo>
                      <a:pt x="443" y="47"/>
                    </a:lnTo>
                    <a:lnTo>
                      <a:pt x="463" y="51"/>
                    </a:lnTo>
                    <a:close/>
                  </a:path>
                </a:pathLst>
              </a:custGeom>
              <a:solidFill>
                <a:srgbClr val="1730E8"/>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84" name="Freeform 7"/>
              <p:cNvSpPr>
                <a:spLocks/>
              </p:cNvSpPr>
              <p:nvPr/>
            </p:nvSpPr>
            <p:spPr bwMode="auto">
              <a:xfrm>
                <a:off x="6591301" y="3552825"/>
                <a:ext cx="671513" cy="666750"/>
              </a:xfrm>
              <a:custGeom>
                <a:avLst/>
                <a:gdLst>
                  <a:gd name="T0" fmla="*/ 64 w 423"/>
                  <a:gd name="T1" fmla="*/ 12 h 420"/>
                  <a:gd name="T2" fmla="*/ 103 w 423"/>
                  <a:gd name="T3" fmla="*/ 12 h 420"/>
                  <a:gd name="T4" fmla="*/ 149 w 423"/>
                  <a:gd name="T5" fmla="*/ 10 h 420"/>
                  <a:gd name="T6" fmla="*/ 205 w 423"/>
                  <a:gd name="T7" fmla="*/ 8 h 420"/>
                  <a:gd name="T8" fmla="*/ 223 w 423"/>
                  <a:gd name="T9" fmla="*/ 7 h 420"/>
                  <a:gd name="T10" fmla="*/ 250 w 423"/>
                  <a:gd name="T11" fmla="*/ 7 h 420"/>
                  <a:gd name="T12" fmla="*/ 271 w 423"/>
                  <a:gd name="T13" fmla="*/ 5 h 420"/>
                  <a:gd name="T14" fmla="*/ 310 w 423"/>
                  <a:gd name="T15" fmla="*/ 3 h 420"/>
                  <a:gd name="T16" fmla="*/ 332 w 423"/>
                  <a:gd name="T17" fmla="*/ 1 h 420"/>
                  <a:gd name="T18" fmla="*/ 372 w 423"/>
                  <a:gd name="T19" fmla="*/ 0 h 420"/>
                  <a:gd name="T20" fmla="*/ 388 w 423"/>
                  <a:gd name="T21" fmla="*/ 22 h 420"/>
                  <a:gd name="T22" fmla="*/ 364 w 423"/>
                  <a:gd name="T23" fmla="*/ 59 h 420"/>
                  <a:gd name="T24" fmla="*/ 405 w 423"/>
                  <a:gd name="T25" fmla="*/ 56 h 420"/>
                  <a:gd name="T26" fmla="*/ 423 w 423"/>
                  <a:gd name="T27" fmla="*/ 68 h 420"/>
                  <a:gd name="T28" fmla="*/ 416 w 423"/>
                  <a:gd name="T29" fmla="*/ 73 h 420"/>
                  <a:gd name="T30" fmla="*/ 406 w 423"/>
                  <a:gd name="T31" fmla="*/ 86 h 420"/>
                  <a:gd name="T32" fmla="*/ 406 w 423"/>
                  <a:gd name="T33" fmla="*/ 98 h 420"/>
                  <a:gd name="T34" fmla="*/ 396 w 423"/>
                  <a:gd name="T35" fmla="*/ 110 h 420"/>
                  <a:gd name="T36" fmla="*/ 389 w 423"/>
                  <a:gd name="T37" fmla="*/ 118 h 420"/>
                  <a:gd name="T38" fmla="*/ 393 w 423"/>
                  <a:gd name="T39" fmla="*/ 130 h 420"/>
                  <a:gd name="T40" fmla="*/ 388 w 423"/>
                  <a:gd name="T41" fmla="*/ 145 h 420"/>
                  <a:gd name="T42" fmla="*/ 396 w 423"/>
                  <a:gd name="T43" fmla="*/ 159 h 420"/>
                  <a:gd name="T44" fmla="*/ 377 w 423"/>
                  <a:gd name="T45" fmla="*/ 171 h 420"/>
                  <a:gd name="T46" fmla="*/ 377 w 423"/>
                  <a:gd name="T47" fmla="*/ 193 h 420"/>
                  <a:gd name="T48" fmla="*/ 364 w 423"/>
                  <a:gd name="T49" fmla="*/ 201 h 420"/>
                  <a:gd name="T50" fmla="*/ 359 w 423"/>
                  <a:gd name="T51" fmla="*/ 212 h 420"/>
                  <a:gd name="T52" fmla="*/ 357 w 423"/>
                  <a:gd name="T53" fmla="*/ 232 h 420"/>
                  <a:gd name="T54" fmla="*/ 332 w 423"/>
                  <a:gd name="T55" fmla="*/ 269 h 420"/>
                  <a:gd name="T56" fmla="*/ 330 w 423"/>
                  <a:gd name="T57" fmla="*/ 278 h 420"/>
                  <a:gd name="T58" fmla="*/ 332 w 423"/>
                  <a:gd name="T59" fmla="*/ 291 h 420"/>
                  <a:gd name="T60" fmla="*/ 311 w 423"/>
                  <a:gd name="T61" fmla="*/ 323 h 420"/>
                  <a:gd name="T62" fmla="*/ 308 w 423"/>
                  <a:gd name="T63" fmla="*/ 334 h 420"/>
                  <a:gd name="T64" fmla="*/ 311 w 423"/>
                  <a:gd name="T65" fmla="*/ 345 h 420"/>
                  <a:gd name="T66" fmla="*/ 310 w 423"/>
                  <a:gd name="T67" fmla="*/ 364 h 420"/>
                  <a:gd name="T68" fmla="*/ 313 w 423"/>
                  <a:gd name="T69" fmla="*/ 413 h 420"/>
                  <a:gd name="T70" fmla="*/ 291 w 423"/>
                  <a:gd name="T71" fmla="*/ 413 h 420"/>
                  <a:gd name="T72" fmla="*/ 244 w 423"/>
                  <a:gd name="T73" fmla="*/ 417 h 420"/>
                  <a:gd name="T74" fmla="*/ 195 w 423"/>
                  <a:gd name="T75" fmla="*/ 417 h 420"/>
                  <a:gd name="T76" fmla="*/ 152 w 423"/>
                  <a:gd name="T77" fmla="*/ 418 h 420"/>
                  <a:gd name="T78" fmla="*/ 128 w 423"/>
                  <a:gd name="T79" fmla="*/ 418 h 420"/>
                  <a:gd name="T80" fmla="*/ 78 w 423"/>
                  <a:gd name="T81" fmla="*/ 420 h 420"/>
                  <a:gd name="T82" fmla="*/ 56 w 423"/>
                  <a:gd name="T83" fmla="*/ 398 h 420"/>
                  <a:gd name="T84" fmla="*/ 56 w 423"/>
                  <a:gd name="T85" fmla="*/ 379 h 420"/>
                  <a:gd name="T86" fmla="*/ 52 w 423"/>
                  <a:gd name="T87" fmla="*/ 356 h 420"/>
                  <a:gd name="T88" fmla="*/ 18 w 423"/>
                  <a:gd name="T89" fmla="*/ 352 h 420"/>
                  <a:gd name="T90" fmla="*/ 17 w 423"/>
                  <a:gd name="T91" fmla="*/ 340 h 420"/>
                  <a:gd name="T92" fmla="*/ 17 w 423"/>
                  <a:gd name="T93" fmla="*/ 313 h 420"/>
                  <a:gd name="T94" fmla="*/ 17 w 423"/>
                  <a:gd name="T95" fmla="*/ 257 h 420"/>
                  <a:gd name="T96" fmla="*/ 17 w 423"/>
                  <a:gd name="T97" fmla="*/ 201 h 420"/>
                  <a:gd name="T98" fmla="*/ 17 w 423"/>
                  <a:gd name="T99" fmla="*/ 164 h 420"/>
                  <a:gd name="T100" fmla="*/ 18 w 423"/>
                  <a:gd name="T101" fmla="*/ 145 h 420"/>
                  <a:gd name="T102" fmla="*/ 12 w 423"/>
                  <a:gd name="T103" fmla="*/ 105 h 420"/>
                  <a:gd name="T104" fmla="*/ 10 w 423"/>
                  <a:gd name="T105" fmla="*/ 90 h 420"/>
                  <a:gd name="T106" fmla="*/ 6 w 423"/>
                  <a:gd name="T107" fmla="*/ 62 h 420"/>
                  <a:gd name="T108" fmla="*/ 3 w 423"/>
                  <a:gd name="T109" fmla="*/ 42 h 420"/>
                  <a:gd name="T110" fmla="*/ 0 w 423"/>
                  <a:gd name="T111" fmla="*/ 17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3" h="420">
                    <a:moveTo>
                      <a:pt x="42" y="13"/>
                    </a:moveTo>
                    <a:lnTo>
                      <a:pt x="44" y="13"/>
                    </a:lnTo>
                    <a:lnTo>
                      <a:pt x="45" y="13"/>
                    </a:lnTo>
                    <a:lnTo>
                      <a:pt x="56" y="13"/>
                    </a:lnTo>
                    <a:lnTo>
                      <a:pt x="59" y="13"/>
                    </a:lnTo>
                    <a:lnTo>
                      <a:pt x="61" y="13"/>
                    </a:lnTo>
                    <a:lnTo>
                      <a:pt x="64" y="12"/>
                    </a:lnTo>
                    <a:lnTo>
                      <a:pt x="76" y="12"/>
                    </a:lnTo>
                    <a:lnTo>
                      <a:pt x="78" y="12"/>
                    </a:lnTo>
                    <a:lnTo>
                      <a:pt x="88" y="12"/>
                    </a:lnTo>
                    <a:lnTo>
                      <a:pt x="93" y="12"/>
                    </a:lnTo>
                    <a:lnTo>
                      <a:pt x="95" y="12"/>
                    </a:lnTo>
                    <a:lnTo>
                      <a:pt x="101" y="12"/>
                    </a:lnTo>
                    <a:lnTo>
                      <a:pt x="103" y="12"/>
                    </a:lnTo>
                    <a:lnTo>
                      <a:pt x="110" y="12"/>
                    </a:lnTo>
                    <a:lnTo>
                      <a:pt x="112" y="12"/>
                    </a:lnTo>
                    <a:lnTo>
                      <a:pt x="130" y="10"/>
                    </a:lnTo>
                    <a:lnTo>
                      <a:pt x="132" y="10"/>
                    </a:lnTo>
                    <a:lnTo>
                      <a:pt x="135" y="10"/>
                    </a:lnTo>
                    <a:lnTo>
                      <a:pt x="145" y="10"/>
                    </a:lnTo>
                    <a:lnTo>
                      <a:pt x="149" y="10"/>
                    </a:lnTo>
                    <a:lnTo>
                      <a:pt x="150" y="10"/>
                    </a:lnTo>
                    <a:lnTo>
                      <a:pt x="156" y="10"/>
                    </a:lnTo>
                    <a:lnTo>
                      <a:pt x="178" y="10"/>
                    </a:lnTo>
                    <a:lnTo>
                      <a:pt x="195" y="8"/>
                    </a:lnTo>
                    <a:lnTo>
                      <a:pt x="196" y="8"/>
                    </a:lnTo>
                    <a:lnTo>
                      <a:pt x="203" y="8"/>
                    </a:lnTo>
                    <a:lnTo>
                      <a:pt x="205" y="8"/>
                    </a:lnTo>
                    <a:lnTo>
                      <a:pt x="210" y="8"/>
                    </a:lnTo>
                    <a:lnTo>
                      <a:pt x="211" y="8"/>
                    </a:lnTo>
                    <a:lnTo>
                      <a:pt x="213" y="8"/>
                    </a:lnTo>
                    <a:lnTo>
                      <a:pt x="215" y="8"/>
                    </a:lnTo>
                    <a:lnTo>
                      <a:pt x="217" y="8"/>
                    </a:lnTo>
                    <a:lnTo>
                      <a:pt x="220" y="8"/>
                    </a:lnTo>
                    <a:lnTo>
                      <a:pt x="223" y="7"/>
                    </a:lnTo>
                    <a:lnTo>
                      <a:pt x="233" y="7"/>
                    </a:lnTo>
                    <a:lnTo>
                      <a:pt x="239" y="7"/>
                    </a:lnTo>
                    <a:lnTo>
                      <a:pt x="240" y="7"/>
                    </a:lnTo>
                    <a:lnTo>
                      <a:pt x="242" y="7"/>
                    </a:lnTo>
                    <a:lnTo>
                      <a:pt x="245" y="7"/>
                    </a:lnTo>
                    <a:lnTo>
                      <a:pt x="249" y="7"/>
                    </a:lnTo>
                    <a:lnTo>
                      <a:pt x="250" y="7"/>
                    </a:lnTo>
                    <a:lnTo>
                      <a:pt x="252" y="7"/>
                    </a:lnTo>
                    <a:lnTo>
                      <a:pt x="254" y="7"/>
                    </a:lnTo>
                    <a:lnTo>
                      <a:pt x="255" y="7"/>
                    </a:lnTo>
                    <a:lnTo>
                      <a:pt x="261" y="5"/>
                    </a:lnTo>
                    <a:lnTo>
                      <a:pt x="262" y="5"/>
                    </a:lnTo>
                    <a:lnTo>
                      <a:pt x="269" y="5"/>
                    </a:lnTo>
                    <a:lnTo>
                      <a:pt x="271" y="5"/>
                    </a:lnTo>
                    <a:lnTo>
                      <a:pt x="272" y="5"/>
                    </a:lnTo>
                    <a:lnTo>
                      <a:pt x="288" y="5"/>
                    </a:lnTo>
                    <a:lnTo>
                      <a:pt x="296" y="3"/>
                    </a:lnTo>
                    <a:lnTo>
                      <a:pt x="298" y="3"/>
                    </a:lnTo>
                    <a:lnTo>
                      <a:pt x="305" y="3"/>
                    </a:lnTo>
                    <a:lnTo>
                      <a:pt x="306" y="3"/>
                    </a:lnTo>
                    <a:lnTo>
                      <a:pt x="310" y="3"/>
                    </a:lnTo>
                    <a:lnTo>
                      <a:pt x="316" y="3"/>
                    </a:lnTo>
                    <a:lnTo>
                      <a:pt x="318" y="3"/>
                    </a:lnTo>
                    <a:lnTo>
                      <a:pt x="320" y="3"/>
                    </a:lnTo>
                    <a:lnTo>
                      <a:pt x="325" y="3"/>
                    </a:lnTo>
                    <a:lnTo>
                      <a:pt x="325" y="1"/>
                    </a:lnTo>
                    <a:lnTo>
                      <a:pt x="327" y="1"/>
                    </a:lnTo>
                    <a:lnTo>
                      <a:pt x="332" y="1"/>
                    </a:lnTo>
                    <a:lnTo>
                      <a:pt x="333" y="1"/>
                    </a:lnTo>
                    <a:lnTo>
                      <a:pt x="337" y="1"/>
                    </a:lnTo>
                    <a:lnTo>
                      <a:pt x="340" y="1"/>
                    </a:lnTo>
                    <a:lnTo>
                      <a:pt x="342" y="1"/>
                    </a:lnTo>
                    <a:lnTo>
                      <a:pt x="349" y="1"/>
                    </a:lnTo>
                    <a:lnTo>
                      <a:pt x="362" y="0"/>
                    </a:lnTo>
                    <a:lnTo>
                      <a:pt x="372" y="0"/>
                    </a:lnTo>
                    <a:lnTo>
                      <a:pt x="376" y="0"/>
                    </a:lnTo>
                    <a:lnTo>
                      <a:pt x="379" y="0"/>
                    </a:lnTo>
                    <a:lnTo>
                      <a:pt x="377" y="0"/>
                    </a:lnTo>
                    <a:lnTo>
                      <a:pt x="381" y="7"/>
                    </a:lnTo>
                    <a:lnTo>
                      <a:pt x="386" y="12"/>
                    </a:lnTo>
                    <a:lnTo>
                      <a:pt x="388" y="12"/>
                    </a:lnTo>
                    <a:lnTo>
                      <a:pt x="388" y="22"/>
                    </a:lnTo>
                    <a:lnTo>
                      <a:pt x="386" y="25"/>
                    </a:lnTo>
                    <a:lnTo>
                      <a:pt x="383" y="27"/>
                    </a:lnTo>
                    <a:lnTo>
                      <a:pt x="377" y="34"/>
                    </a:lnTo>
                    <a:lnTo>
                      <a:pt x="376" y="37"/>
                    </a:lnTo>
                    <a:lnTo>
                      <a:pt x="367" y="47"/>
                    </a:lnTo>
                    <a:lnTo>
                      <a:pt x="364" y="57"/>
                    </a:lnTo>
                    <a:lnTo>
                      <a:pt x="364" y="59"/>
                    </a:lnTo>
                    <a:lnTo>
                      <a:pt x="366" y="59"/>
                    </a:lnTo>
                    <a:lnTo>
                      <a:pt x="371" y="59"/>
                    </a:lnTo>
                    <a:lnTo>
                      <a:pt x="381" y="57"/>
                    </a:lnTo>
                    <a:lnTo>
                      <a:pt x="384" y="57"/>
                    </a:lnTo>
                    <a:lnTo>
                      <a:pt x="398" y="57"/>
                    </a:lnTo>
                    <a:lnTo>
                      <a:pt x="403" y="56"/>
                    </a:lnTo>
                    <a:lnTo>
                      <a:pt x="405" y="56"/>
                    </a:lnTo>
                    <a:lnTo>
                      <a:pt x="406" y="56"/>
                    </a:lnTo>
                    <a:lnTo>
                      <a:pt x="415" y="56"/>
                    </a:lnTo>
                    <a:lnTo>
                      <a:pt x="418" y="56"/>
                    </a:lnTo>
                    <a:lnTo>
                      <a:pt x="420" y="59"/>
                    </a:lnTo>
                    <a:lnTo>
                      <a:pt x="422" y="61"/>
                    </a:lnTo>
                    <a:lnTo>
                      <a:pt x="423" y="66"/>
                    </a:lnTo>
                    <a:lnTo>
                      <a:pt x="423" y="68"/>
                    </a:lnTo>
                    <a:lnTo>
                      <a:pt x="420" y="66"/>
                    </a:lnTo>
                    <a:lnTo>
                      <a:pt x="418" y="66"/>
                    </a:lnTo>
                    <a:lnTo>
                      <a:pt x="416" y="68"/>
                    </a:lnTo>
                    <a:lnTo>
                      <a:pt x="415" y="69"/>
                    </a:lnTo>
                    <a:lnTo>
                      <a:pt x="415" y="71"/>
                    </a:lnTo>
                    <a:lnTo>
                      <a:pt x="416" y="71"/>
                    </a:lnTo>
                    <a:lnTo>
                      <a:pt x="416" y="73"/>
                    </a:lnTo>
                    <a:lnTo>
                      <a:pt x="418" y="73"/>
                    </a:lnTo>
                    <a:lnTo>
                      <a:pt x="420" y="73"/>
                    </a:lnTo>
                    <a:lnTo>
                      <a:pt x="422" y="74"/>
                    </a:lnTo>
                    <a:lnTo>
                      <a:pt x="422" y="76"/>
                    </a:lnTo>
                    <a:lnTo>
                      <a:pt x="413" y="84"/>
                    </a:lnTo>
                    <a:lnTo>
                      <a:pt x="408" y="86"/>
                    </a:lnTo>
                    <a:lnTo>
                      <a:pt x="406" y="86"/>
                    </a:lnTo>
                    <a:lnTo>
                      <a:pt x="405" y="84"/>
                    </a:lnTo>
                    <a:lnTo>
                      <a:pt x="401" y="88"/>
                    </a:lnTo>
                    <a:lnTo>
                      <a:pt x="401" y="90"/>
                    </a:lnTo>
                    <a:lnTo>
                      <a:pt x="401" y="93"/>
                    </a:lnTo>
                    <a:lnTo>
                      <a:pt x="403" y="96"/>
                    </a:lnTo>
                    <a:lnTo>
                      <a:pt x="405" y="96"/>
                    </a:lnTo>
                    <a:lnTo>
                      <a:pt x="406" y="98"/>
                    </a:lnTo>
                    <a:lnTo>
                      <a:pt x="406" y="96"/>
                    </a:lnTo>
                    <a:lnTo>
                      <a:pt x="408" y="96"/>
                    </a:lnTo>
                    <a:lnTo>
                      <a:pt x="406" y="110"/>
                    </a:lnTo>
                    <a:lnTo>
                      <a:pt x="405" y="112"/>
                    </a:lnTo>
                    <a:lnTo>
                      <a:pt x="403" y="112"/>
                    </a:lnTo>
                    <a:lnTo>
                      <a:pt x="396" y="108"/>
                    </a:lnTo>
                    <a:lnTo>
                      <a:pt x="396" y="110"/>
                    </a:lnTo>
                    <a:lnTo>
                      <a:pt x="394" y="110"/>
                    </a:lnTo>
                    <a:lnTo>
                      <a:pt x="396" y="118"/>
                    </a:lnTo>
                    <a:lnTo>
                      <a:pt x="396" y="120"/>
                    </a:lnTo>
                    <a:lnTo>
                      <a:pt x="394" y="120"/>
                    </a:lnTo>
                    <a:lnTo>
                      <a:pt x="393" y="120"/>
                    </a:lnTo>
                    <a:lnTo>
                      <a:pt x="393" y="118"/>
                    </a:lnTo>
                    <a:lnTo>
                      <a:pt x="389" y="118"/>
                    </a:lnTo>
                    <a:lnTo>
                      <a:pt x="386" y="123"/>
                    </a:lnTo>
                    <a:lnTo>
                      <a:pt x="384" y="125"/>
                    </a:lnTo>
                    <a:lnTo>
                      <a:pt x="384" y="130"/>
                    </a:lnTo>
                    <a:lnTo>
                      <a:pt x="386" y="130"/>
                    </a:lnTo>
                    <a:lnTo>
                      <a:pt x="388" y="130"/>
                    </a:lnTo>
                    <a:lnTo>
                      <a:pt x="391" y="129"/>
                    </a:lnTo>
                    <a:lnTo>
                      <a:pt x="393" y="130"/>
                    </a:lnTo>
                    <a:lnTo>
                      <a:pt x="393" y="132"/>
                    </a:lnTo>
                    <a:lnTo>
                      <a:pt x="391" y="139"/>
                    </a:lnTo>
                    <a:lnTo>
                      <a:pt x="388" y="139"/>
                    </a:lnTo>
                    <a:lnTo>
                      <a:pt x="386" y="140"/>
                    </a:lnTo>
                    <a:lnTo>
                      <a:pt x="386" y="142"/>
                    </a:lnTo>
                    <a:lnTo>
                      <a:pt x="388" y="144"/>
                    </a:lnTo>
                    <a:lnTo>
                      <a:pt x="388" y="145"/>
                    </a:lnTo>
                    <a:lnTo>
                      <a:pt x="389" y="145"/>
                    </a:lnTo>
                    <a:lnTo>
                      <a:pt x="391" y="145"/>
                    </a:lnTo>
                    <a:lnTo>
                      <a:pt x="393" y="145"/>
                    </a:lnTo>
                    <a:lnTo>
                      <a:pt x="394" y="149"/>
                    </a:lnTo>
                    <a:lnTo>
                      <a:pt x="394" y="151"/>
                    </a:lnTo>
                    <a:lnTo>
                      <a:pt x="396" y="157"/>
                    </a:lnTo>
                    <a:lnTo>
                      <a:pt x="396" y="159"/>
                    </a:lnTo>
                    <a:lnTo>
                      <a:pt x="394" y="161"/>
                    </a:lnTo>
                    <a:lnTo>
                      <a:pt x="393" y="161"/>
                    </a:lnTo>
                    <a:lnTo>
                      <a:pt x="389" y="159"/>
                    </a:lnTo>
                    <a:lnTo>
                      <a:pt x="388" y="159"/>
                    </a:lnTo>
                    <a:lnTo>
                      <a:pt x="386" y="161"/>
                    </a:lnTo>
                    <a:lnTo>
                      <a:pt x="386" y="168"/>
                    </a:lnTo>
                    <a:lnTo>
                      <a:pt x="377" y="171"/>
                    </a:lnTo>
                    <a:lnTo>
                      <a:pt x="376" y="174"/>
                    </a:lnTo>
                    <a:lnTo>
                      <a:pt x="376" y="176"/>
                    </a:lnTo>
                    <a:lnTo>
                      <a:pt x="381" y="181"/>
                    </a:lnTo>
                    <a:lnTo>
                      <a:pt x="383" y="183"/>
                    </a:lnTo>
                    <a:lnTo>
                      <a:pt x="381" y="186"/>
                    </a:lnTo>
                    <a:lnTo>
                      <a:pt x="377" y="191"/>
                    </a:lnTo>
                    <a:lnTo>
                      <a:pt x="377" y="193"/>
                    </a:lnTo>
                    <a:lnTo>
                      <a:pt x="369" y="196"/>
                    </a:lnTo>
                    <a:lnTo>
                      <a:pt x="367" y="196"/>
                    </a:lnTo>
                    <a:lnTo>
                      <a:pt x="366" y="193"/>
                    </a:lnTo>
                    <a:lnTo>
                      <a:pt x="364" y="193"/>
                    </a:lnTo>
                    <a:lnTo>
                      <a:pt x="362" y="195"/>
                    </a:lnTo>
                    <a:lnTo>
                      <a:pt x="362" y="196"/>
                    </a:lnTo>
                    <a:lnTo>
                      <a:pt x="364" y="201"/>
                    </a:lnTo>
                    <a:lnTo>
                      <a:pt x="362" y="203"/>
                    </a:lnTo>
                    <a:lnTo>
                      <a:pt x="361" y="203"/>
                    </a:lnTo>
                    <a:lnTo>
                      <a:pt x="359" y="201"/>
                    </a:lnTo>
                    <a:lnTo>
                      <a:pt x="357" y="201"/>
                    </a:lnTo>
                    <a:lnTo>
                      <a:pt x="357" y="205"/>
                    </a:lnTo>
                    <a:lnTo>
                      <a:pt x="357" y="208"/>
                    </a:lnTo>
                    <a:lnTo>
                      <a:pt x="359" y="212"/>
                    </a:lnTo>
                    <a:lnTo>
                      <a:pt x="361" y="213"/>
                    </a:lnTo>
                    <a:lnTo>
                      <a:pt x="361" y="215"/>
                    </a:lnTo>
                    <a:lnTo>
                      <a:pt x="359" y="217"/>
                    </a:lnTo>
                    <a:lnTo>
                      <a:pt x="357" y="217"/>
                    </a:lnTo>
                    <a:lnTo>
                      <a:pt x="355" y="217"/>
                    </a:lnTo>
                    <a:lnTo>
                      <a:pt x="355" y="218"/>
                    </a:lnTo>
                    <a:lnTo>
                      <a:pt x="357" y="232"/>
                    </a:lnTo>
                    <a:lnTo>
                      <a:pt x="357" y="244"/>
                    </a:lnTo>
                    <a:lnTo>
                      <a:pt x="357" y="245"/>
                    </a:lnTo>
                    <a:lnTo>
                      <a:pt x="354" y="249"/>
                    </a:lnTo>
                    <a:lnTo>
                      <a:pt x="350" y="251"/>
                    </a:lnTo>
                    <a:lnTo>
                      <a:pt x="340" y="252"/>
                    </a:lnTo>
                    <a:lnTo>
                      <a:pt x="333" y="267"/>
                    </a:lnTo>
                    <a:lnTo>
                      <a:pt x="332" y="269"/>
                    </a:lnTo>
                    <a:lnTo>
                      <a:pt x="330" y="269"/>
                    </a:lnTo>
                    <a:lnTo>
                      <a:pt x="328" y="269"/>
                    </a:lnTo>
                    <a:lnTo>
                      <a:pt x="328" y="271"/>
                    </a:lnTo>
                    <a:lnTo>
                      <a:pt x="330" y="273"/>
                    </a:lnTo>
                    <a:lnTo>
                      <a:pt x="332" y="274"/>
                    </a:lnTo>
                    <a:lnTo>
                      <a:pt x="332" y="276"/>
                    </a:lnTo>
                    <a:lnTo>
                      <a:pt x="330" y="278"/>
                    </a:lnTo>
                    <a:lnTo>
                      <a:pt x="328" y="278"/>
                    </a:lnTo>
                    <a:lnTo>
                      <a:pt x="327" y="281"/>
                    </a:lnTo>
                    <a:lnTo>
                      <a:pt x="328" y="283"/>
                    </a:lnTo>
                    <a:lnTo>
                      <a:pt x="330" y="284"/>
                    </a:lnTo>
                    <a:lnTo>
                      <a:pt x="332" y="286"/>
                    </a:lnTo>
                    <a:lnTo>
                      <a:pt x="332" y="288"/>
                    </a:lnTo>
                    <a:lnTo>
                      <a:pt x="332" y="291"/>
                    </a:lnTo>
                    <a:lnTo>
                      <a:pt x="325" y="295"/>
                    </a:lnTo>
                    <a:lnTo>
                      <a:pt x="320" y="296"/>
                    </a:lnTo>
                    <a:lnTo>
                      <a:pt x="315" y="300"/>
                    </a:lnTo>
                    <a:lnTo>
                      <a:pt x="315" y="301"/>
                    </a:lnTo>
                    <a:lnTo>
                      <a:pt x="320" y="306"/>
                    </a:lnTo>
                    <a:lnTo>
                      <a:pt x="316" y="315"/>
                    </a:lnTo>
                    <a:lnTo>
                      <a:pt x="311" y="323"/>
                    </a:lnTo>
                    <a:lnTo>
                      <a:pt x="311" y="325"/>
                    </a:lnTo>
                    <a:lnTo>
                      <a:pt x="311" y="328"/>
                    </a:lnTo>
                    <a:lnTo>
                      <a:pt x="313" y="330"/>
                    </a:lnTo>
                    <a:lnTo>
                      <a:pt x="313" y="332"/>
                    </a:lnTo>
                    <a:lnTo>
                      <a:pt x="313" y="334"/>
                    </a:lnTo>
                    <a:lnTo>
                      <a:pt x="311" y="334"/>
                    </a:lnTo>
                    <a:lnTo>
                      <a:pt x="308" y="334"/>
                    </a:lnTo>
                    <a:lnTo>
                      <a:pt x="308" y="335"/>
                    </a:lnTo>
                    <a:lnTo>
                      <a:pt x="306" y="337"/>
                    </a:lnTo>
                    <a:lnTo>
                      <a:pt x="308" y="339"/>
                    </a:lnTo>
                    <a:lnTo>
                      <a:pt x="310" y="340"/>
                    </a:lnTo>
                    <a:lnTo>
                      <a:pt x="313" y="342"/>
                    </a:lnTo>
                    <a:lnTo>
                      <a:pt x="313" y="344"/>
                    </a:lnTo>
                    <a:lnTo>
                      <a:pt x="311" y="345"/>
                    </a:lnTo>
                    <a:lnTo>
                      <a:pt x="305" y="347"/>
                    </a:lnTo>
                    <a:lnTo>
                      <a:pt x="305" y="349"/>
                    </a:lnTo>
                    <a:lnTo>
                      <a:pt x="306" y="352"/>
                    </a:lnTo>
                    <a:lnTo>
                      <a:pt x="315" y="359"/>
                    </a:lnTo>
                    <a:lnTo>
                      <a:pt x="315" y="361"/>
                    </a:lnTo>
                    <a:lnTo>
                      <a:pt x="313" y="362"/>
                    </a:lnTo>
                    <a:lnTo>
                      <a:pt x="310" y="364"/>
                    </a:lnTo>
                    <a:lnTo>
                      <a:pt x="313" y="379"/>
                    </a:lnTo>
                    <a:lnTo>
                      <a:pt x="316" y="384"/>
                    </a:lnTo>
                    <a:lnTo>
                      <a:pt x="320" y="388"/>
                    </a:lnTo>
                    <a:lnTo>
                      <a:pt x="320" y="396"/>
                    </a:lnTo>
                    <a:lnTo>
                      <a:pt x="316" y="408"/>
                    </a:lnTo>
                    <a:lnTo>
                      <a:pt x="315" y="411"/>
                    </a:lnTo>
                    <a:lnTo>
                      <a:pt x="313" y="413"/>
                    </a:lnTo>
                    <a:lnTo>
                      <a:pt x="305" y="413"/>
                    </a:lnTo>
                    <a:lnTo>
                      <a:pt x="303" y="413"/>
                    </a:lnTo>
                    <a:lnTo>
                      <a:pt x="301" y="413"/>
                    </a:lnTo>
                    <a:lnTo>
                      <a:pt x="300" y="413"/>
                    </a:lnTo>
                    <a:lnTo>
                      <a:pt x="298" y="413"/>
                    </a:lnTo>
                    <a:lnTo>
                      <a:pt x="294" y="413"/>
                    </a:lnTo>
                    <a:lnTo>
                      <a:pt x="291" y="413"/>
                    </a:lnTo>
                    <a:lnTo>
                      <a:pt x="289" y="413"/>
                    </a:lnTo>
                    <a:lnTo>
                      <a:pt x="288" y="415"/>
                    </a:lnTo>
                    <a:lnTo>
                      <a:pt x="278" y="415"/>
                    </a:lnTo>
                    <a:lnTo>
                      <a:pt x="276" y="415"/>
                    </a:lnTo>
                    <a:lnTo>
                      <a:pt x="274" y="415"/>
                    </a:lnTo>
                    <a:lnTo>
                      <a:pt x="272" y="415"/>
                    </a:lnTo>
                    <a:lnTo>
                      <a:pt x="244" y="417"/>
                    </a:lnTo>
                    <a:lnTo>
                      <a:pt x="233" y="417"/>
                    </a:lnTo>
                    <a:lnTo>
                      <a:pt x="220" y="417"/>
                    </a:lnTo>
                    <a:lnTo>
                      <a:pt x="213" y="417"/>
                    </a:lnTo>
                    <a:lnTo>
                      <a:pt x="210" y="417"/>
                    </a:lnTo>
                    <a:lnTo>
                      <a:pt x="206" y="417"/>
                    </a:lnTo>
                    <a:lnTo>
                      <a:pt x="198" y="417"/>
                    </a:lnTo>
                    <a:lnTo>
                      <a:pt x="195" y="417"/>
                    </a:lnTo>
                    <a:lnTo>
                      <a:pt x="176" y="418"/>
                    </a:lnTo>
                    <a:lnTo>
                      <a:pt x="174" y="418"/>
                    </a:lnTo>
                    <a:lnTo>
                      <a:pt x="166" y="418"/>
                    </a:lnTo>
                    <a:lnTo>
                      <a:pt x="164" y="418"/>
                    </a:lnTo>
                    <a:lnTo>
                      <a:pt x="162" y="418"/>
                    </a:lnTo>
                    <a:lnTo>
                      <a:pt x="154" y="418"/>
                    </a:lnTo>
                    <a:lnTo>
                      <a:pt x="152" y="418"/>
                    </a:lnTo>
                    <a:lnTo>
                      <a:pt x="150" y="418"/>
                    </a:lnTo>
                    <a:lnTo>
                      <a:pt x="144" y="418"/>
                    </a:lnTo>
                    <a:lnTo>
                      <a:pt x="142" y="418"/>
                    </a:lnTo>
                    <a:lnTo>
                      <a:pt x="140" y="418"/>
                    </a:lnTo>
                    <a:lnTo>
                      <a:pt x="137" y="418"/>
                    </a:lnTo>
                    <a:lnTo>
                      <a:pt x="132" y="418"/>
                    </a:lnTo>
                    <a:lnTo>
                      <a:pt x="128" y="418"/>
                    </a:lnTo>
                    <a:lnTo>
                      <a:pt x="122" y="418"/>
                    </a:lnTo>
                    <a:lnTo>
                      <a:pt x="120" y="418"/>
                    </a:lnTo>
                    <a:lnTo>
                      <a:pt x="117" y="418"/>
                    </a:lnTo>
                    <a:lnTo>
                      <a:pt x="108" y="420"/>
                    </a:lnTo>
                    <a:lnTo>
                      <a:pt x="106" y="420"/>
                    </a:lnTo>
                    <a:lnTo>
                      <a:pt x="103" y="420"/>
                    </a:lnTo>
                    <a:lnTo>
                      <a:pt x="78" y="420"/>
                    </a:lnTo>
                    <a:lnTo>
                      <a:pt x="59" y="420"/>
                    </a:lnTo>
                    <a:lnTo>
                      <a:pt x="57" y="420"/>
                    </a:lnTo>
                    <a:lnTo>
                      <a:pt x="57" y="413"/>
                    </a:lnTo>
                    <a:lnTo>
                      <a:pt x="57" y="411"/>
                    </a:lnTo>
                    <a:lnTo>
                      <a:pt x="57" y="406"/>
                    </a:lnTo>
                    <a:lnTo>
                      <a:pt x="56" y="400"/>
                    </a:lnTo>
                    <a:lnTo>
                      <a:pt x="56" y="398"/>
                    </a:lnTo>
                    <a:lnTo>
                      <a:pt x="56" y="394"/>
                    </a:lnTo>
                    <a:lnTo>
                      <a:pt x="56" y="393"/>
                    </a:lnTo>
                    <a:lnTo>
                      <a:pt x="56" y="391"/>
                    </a:lnTo>
                    <a:lnTo>
                      <a:pt x="56" y="384"/>
                    </a:lnTo>
                    <a:lnTo>
                      <a:pt x="56" y="383"/>
                    </a:lnTo>
                    <a:lnTo>
                      <a:pt x="56" y="381"/>
                    </a:lnTo>
                    <a:lnTo>
                      <a:pt x="56" y="379"/>
                    </a:lnTo>
                    <a:lnTo>
                      <a:pt x="56" y="374"/>
                    </a:lnTo>
                    <a:lnTo>
                      <a:pt x="56" y="372"/>
                    </a:lnTo>
                    <a:lnTo>
                      <a:pt x="56" y="367"/>
                    </a:lnTo>
                    <a:lnTo>
                      <a:pt x="56" y="366"/>
                    </a:lnTo>
                    <a:lnTo>
                      <a:pt x="56" y="359"/>
                    </a:lnTo>
                    <a:lnTo>
                      <a:pt x="54" y="356"/>
                    </a:lnTo>
                    <a:lnTo>
                      <a:pt x="52" y="356"/>
                    </a:lnTo>
                    <a:lnTo>
                      <a:pt x="44" y="354"/>
                    </a:lnTo>
                    <a:lnTo>
                      <a:pt x="37" y="354"/>
                    </a:lnTo>
                    <a:lnTo>
                      <a:pt x="37" y="356"/>
                    </a:lnTo>
                    <a:lnTo>
                      <a:pt x="29" y="359"/>
                    </a:lnTo>
                    <a:lnTo>
                      <a:pt x="23" y="357"/>
                    </a:lnTo>
                    <a:lnTo>
                      <a:pt x="18" y="354"/>
                    </a:lnTo>
                    <a:lnTo>
                      <a:pt x="18" y="352"/>
                    </a:lnTo>
                    <a:lnTo>
                      <a:pt x="17" y="350"/>
                    </a:lnTo>
                    <a:lnTo>
                      <a:pt x="17" y="349"/>
                    </a:lnTo>
                    <a:lnTo>
                      <a:pt x="17" y="347"/>
                    </a:lnTo>
                    <a:lnTo>
                      <a:pt x="17" y="345"/>
                    </a:lnTo>
                    <a:lnTo>
                      <a:pt x="17" y="344"/>
                    </a:lnTo>
                    <a:lnTo>
                      <a:pt x="17" y="342"/>
                    </a:lnTo>
                    <a:lnTo>
                      <a:pt x="17" y="340"/>
                    </a:lnTo>
                    <a:lnTo>
                      <a:pt x="17" y="335"/>
                    </a:lnTo>
                    <a:lnTo>
                      <a:pt x="17" y="332"/>
                    </a:lnTo>
                    <a:lnTo>
                      <a:pt x="17" y="330"/>
                    </a:lnTo>
                    <a:lnTo>
                      <a:pt x="17" y="327"/>
                    </a:lnTo>
                    <a:lnTo>
                      <a:pt x="17" y="323"/>
                    </a:lnTo>
                    <a:lnTo>
                      <a:pt x="17" y="320"/>
                    </a:lnTo>
                    <a:lnTo>
                      <a:pt x="17" y="313"/>
                    </a:lnTo>
                    <a:lnTo>
                      <a:pt x="17" y="311"/>
                    </a:lnTo>
                    <a:lnTo>
                      <a:pt x="17" y="305"/>
                    </a:lnTo>
                    <a:lnTo>
                      <a:pt x="17" y="284"/>
                    </a:lnTo>
                    <a:lnTo>
                      <a:pt x="17" y="266"/>
                    </a:lnTo>
                    <a:lnTo>
                      <a:pt x="17" y="264"/>
                    </a:lnTo>
                    <a:lnTo>
                      <a:pt x="17" y="259"/>
                    </a:lnTo>
                    <a:lnTo>
                      <a:pt x="17" y="257"/>
                    </a:lnTo>
                    <a:lnTo>
                      <a:pt x="17" y="247"/>
                    </a:lnTo>
                    <a:lnTo>
                      <a:pt x="17" y="242"/>
                    </a:lnTo>
                    <a:lnTo>
                      <a:pt x="17" y="232"/>
                    </a:lnTo>
                    <a:lnTo>
                      <a:pt x="17" y="222"/>
                    </a:lnTo>
                    <a:lnTo>
                      <a:pt x="17" y="206"/>
                    </a:lnTo>
                    <a:lnTo>
                      <a:pt x="17" y="205"/>
                    </a:lnTo>
                    <a:lnTo>
                      <a:pt x="17" y="201"/>
                    </a:lnTo>
                    <a:lnTo>
                      <a:pt x="17" y="196"/>
                    </a:lnTo>
                    <a:lnTo>
                      <a:pt x="17" y="176"/>
                    </a:lnTo>
                    <a:lnTo>
                      <a:pt x="17" y="174"/>
                    </a:lnTo>
                    <a:lnTo>
                      <a:pt x="17" y="169"/>
                    </a:lnTo>
                    <a:lnTo>
                      <a:pt x="17" y="168"/>
                    </a:lnTo>
                    <a:lnTo>
                      <a:pt x="17" y="166"/>
                    </a:lnTo>
                    <a:lnTo>
                      <a:pt x="17" y="164"/>
                    </a:lnTo>
                    <a:lnTo>
                      <a:pt x="17" y="161"/>
                    </a:lnTo>
                    <a:lnTo>
                      <a:pt x="17" y="157"/>
                    </a:lnTo>
                    <a:lnTo>
                      <a:pt x="18" y="157"/>
                    </a:lnTo>
                    <a:lnTo>
                      <a:pt x="17" y="156"/>
                    </a:lnTo>
                    <a:lnTo>
                      <a:pt x="18" y="154"/>
                    </a:lnTo>
                    <a:lnTo>
                      <a:pt x="18" y="147"/>
                    </a:lnTo>
                    <a:lnTo>
                      <a:pt x="18" y="145"/>
                    </a:lnTo>
                    <a:lnTo>
                      <a:pt x="17" y="144"/>
                    </a:lnTo>
                    <a:lnTo>
                      <a:pt x="18" y="144"/>
                    </a:lnTo>
                    <a:lnTo>
                      <a:pt x="18" y="142"/>
                    </a:lnTo>
                    <a:lnTo>
                      <a:pt x="15" y="122"/>
                    </a:lnTo>
                    <a:lnTo>
                      <a:pt x="15" y="120"/>
                    </a:lnTo>
                    <a:lnTo>
                      <a:pt x="13" y="115"/>
                    </a:lnTo>
                    <a:lnTo>
                      <a:pt x="12" y="105"/>
                    </a:lnTo>
                    <a:lnTo>
                      <a:pt x="12" y="103"/>
                    </a:lnTo>
                    <a:lnTo>
                      <a:pt x="12" y="100"/>
                    </a:lnTo>
                    <a:lnTo>
                      <a:pt x="12" y="96"/>
                    </a:lnTo>
                    <a:lnTo>
                      <a:pt x="12" y="95"/>
                    </a:lnTo>
                    <a:lnTo>
                      <a:pt x="10" y="93"/>
                    </a:lnTo>
                    <a:lnTo>
                      <a:pt x="10" y="91"/>
                    </a:lnTo>
                    <a:lnTo>
                      <a:pt x="10" y="90"/>
                    </a:lnTo>
                    <a:lnTo>
                      <a:pt x="8" y="79"/>
                    </a:lnTo>
                    <a:lnTo>
                      <a:pt x="8" y="78"/>
                    </a:lnTo>
                    <a:lnTo>
                      <a:pt x="8" y="76"/>
                    </a:lnTo>
                    <a:lnTo>
                      <a:pt x="8" y="74"/>
                    </a:lnTo>
                    <a:lnTo>
                      <a:pt x="8" y="73"/>
                    </a:lnTo>
                    <a:lnTo>
                      <a:pt x="8" y="71"/>
                    </a:lnTo>
                    <a:lnTo>
                      <a:pt x="6" y="62"/>
                    </a:lnTo>
                    <a:lnTo>
                      <a:pt x="6" y="61"/>
                    </a:lnTo>
                    <a:lnTo>
                      <a:pt x="5" y="54"/>
                    </a:lnTo>
                    <a:lnTo>
                      <a:pt x="5" y="51"/>
                    </a:lnTo>
                    <a:lnTo>
                      <a:pt x="5" y="47"/>
                    </a:lnTo>
                    <a:lnTo>
                      <a:pt x="3" y="46"/>
                    </a:lnTo>
                    <a:lnTo>
                      <a:pt x="3" y="44"/>
                    </a:lnTo>
                    <a:lnTo>
                      <a:pt x="3" y="42"/>
                    </a:lnTo>
                    <a:lnTo>
                      <a:pt x="3" y="37"/>
                    </a:lnTo>
                    <a:lnTo>
                      <a:pt x="1" y="32"/>
                    </a:lnTo>
                    <a:lnTo>
                      <a:pt x="1" y="27"/>
                    </a:lnTo>
                    <a:lnTo>
                      <a:pt x="1" y="25"/>
                    </a:lnTo>
                    <a:lnTo>
                      <a:pt x="1" y="22"/>
                    </a:lnTo>
                    <a:lnTo>
                      <a:pt x="0" y="18"/>
                    </a:lnTo>
                    <a:lnTo>
                      <a:pt x="0" y="17"/>
                    </a:lnTo>
                    <a:lnTo>
                      <a:pt x="0" y="15"/>
                    </a:lnTo>
                    <a:lnTo>
                      <a:pt x="0" y="13"/>
                    </a:lnTo>
                    <a:lnTo>
                      <a:pt x="5" y="13"/>
                    </a:lnTo>
                    <a:lnTo>
                      <a:pt x="8" y="13"/>
                    </a:lnTo>
                    <a:lnTo>
                      <a:pt x="42" y="13"/>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85" name="Freeform 8"/>
              <p:cNvSpPr>
                <a:spLocks noEditPoints="1"/>
              </p:cNvSpPr>
              <p:nvPr/>
            </p:nvSpPr>
            <p:spPr bwMode="auto">
              <a:xfrm>
                <a:off x="2844801" y="2027238"/>
                <a:ext cx="1050925" cy="1990725"/>
              </a:xfrm>
              <a:custGeom>
                <a:avLst/>
                <a:gdLst>
                  <a:gd name="T0" fmla="*/ 251 w 662"/>
                  <a:gd name="T1" fmla="*/ 1167 h 1254"/>
                  <a:gd name="T2" fmla="*/ 176 w 662"/>
                  <a:gd name="T3" fmla="*/ 1098 h 1254"/>
                  <a:gd name="T4" fmla="*/ 263 w 662"/>
                  <a:gd name="T5" fmla="*/ 1093 h 1254"/>
                  <a:gd name="T6" fmla="*/ 273 w 662"/>
                  <a:gd name="T7" fmla="*/ 1115 h 1254"/>
                  <a:gd name="T8" fmla="*/ 258 w 662"/>
                  <a:gd name="T9" fmla="*/ 1091 h 1254"/>
                  <a:gd name="T10" fmla="*/ 152 w 662"/>
                  <a:gd name="T11" fmla="*/ 1005 h 1254"/>
                  <a:gd name="T12" fmla="*/ 134 w 662"/>
                  <a:gd name="T13" fmla="*/ 1003 h 1254"/>
                  <a:gd name="T14" fmla="*/ 124 w 662"/>
                  <a:gd name="T15" fmla="*/ 990 h 1254"/>
                  <a:gd name="T16" fmla="*/ 124 w 662"/>
                  <a:gd name="T17" fmla="*/ 990 h 1254"/>
                  <a:gd name="T18" fmla="*/ 195 w 662"/>
                  <a:gd name="T19" fmla="*/ 1010 h 1254"/>
                  <a:gd name="T20" fmla="*/ 163 w 662"/>
                  <a:gd name="T21" fmla="*/ 1008 h 1254"/>
                  <a:gd name="T22" fmla="*/ 20 w 662"/>
                  <a:gd name="T23" fmla="*/ 515 h 1254"/>
                  <a:gd name="T24" fmla="*/ 259 w 662"/>
                  <a:gd name="T25" fmla="*/ 54 h 1254"/>
                  <a:gd name="T26" fmla="*/ 356 w 662"/>
                  <a:gd name="T27" fmla="*/ 219 h 1254"/>
                  <a:gd name="T28" fmla="*/ 305 w 662"/>
                  <a:gd name="T29" fmla="*/ 442 h 1254"/>
                  <a:gd name="T30" fmla="*/ 554 w 662"/>
                  <a:gd name="T31" fmla="*/ 856 h 1254"/>
                  <a:gd name="T32" fmla="*/ 637 w 662"/>
                  <a:gd name="T33" fmla="*/ 1022 h 1254"/>
                  <a:gd name="T34" fmla="*/ 632 w 662"/>
                  <a:gd name="T35" fmla="*/ 1101 h 1254"/>
                  <a:gd name="T36" fmla="*/ 601 w 662"/>
                  <a:gd name="T37" fmla="*/ 1171 h 1254"/>
                  <a:gd name="T38" fmla="*/ 601 w 662"/>
                  <a:gd name="T39" fmla="*/ 1222 h 1254"/>
                  <a:gd name="T40" fmla="*/ 361 w 662"/>
                  <a:gd name="T41" fmla="*/ 1215 h 1254"/>
                  <a:gd name="T42" fmla="*/ 357 w 662"/>
                  <a:gd name="T43" fmla="*/ 1189 h 1254"/>
                  <a:gd name="T44" fmla="*/ 341 w 662"/>
                  <a:gd name="T45" fmla="*/ 1117 h 1254"/>
                  <a:gd name="T46" fmla="*/ 308 w 662"/>
                  <a:gd name="T47" fmla="*/ 1074 h 1254"/>
                  <a:gd name="T48" fmla="*/ 281 w 662"/>
                  <a:gd name="T49" fmla="*/ 1066 h 1254"/>
                  <a:gd name="T50" fmla="*/ 264 w 662"/>
                  <a:gd name="T51" fmla="*/ 1027 h 1254"/>
                  <a:gd name="T52" fmla="*/ 232 w 662"/>
                  <a:gd name="T53" fmla="*/ 1012 h 1254"/>
                  <a:gd name="T54" fmla="*/ 213 w 662"/>
                  <a:gd name="T55" fmla="*/ 979 h 1254"/>
                  <a:gd name="T56" fmla="*/ 183 w 662"/>
                  <a:gd name="T57" fmla="*/ 959 h 1254"/>
                  <a:gd name="T58" fmla="*/ 141 w 662"/>
                  <a:gd name="T59" fmla="*/ 942 h 1254"/>
                  <a:gd name="T60" fmla="*/ 122 w 662"/>
                  <a:gd name="T61" fmla="*/ 908 h 1254"/>
                  <a:gd name="T62" fmla="*/ 132 w 662"/>
                  <a:gd name="T63" fmla="*/ 864 h 1254"/>
                  <a:gd name="T64" fmla="*/ 117 w 662"/>
                  <a:gd name="T65" fmla="*/ 837 h 1254"/>
                  <a:gd name="T66" fmla="*/ 105 w 662"/>
                  <a:gd name="T67" fmla="*/ 795 h 1254"/>
                  <a:gd name="T68" fmla="*/ 88 w 662"/>
                  <a:gd name="T69" fmla="*/ 759 h 1254"/>
                  <a:gd name="T70" fmla="*/ 71 w 662"/>
                  <a:gd name="T71" fmla="*/ 710 h 1254"/>
                  <a:gd name="T72" fmla="*/ 66 w 662"/>
                  <a:gd name="T73" fmla="*/ 678 h 1254"/>
                  <a:gd name="T74" fmla="*/ 81 w 662"/>
                  <a:gd name="T75" fmla="*/ 661 h 1254"/>
                  <a:gd name="T76" fmla="*/ 71 w 662"/>
                  <a:gd name="T77" fmla="*/ 622 h 1254"/>
                  <a:gd name="T78" fmla="*/ 51 w 662"/>
                  <a:gd name="T79" fmla="*/ 586 h 1254"/>
                  <a:gd name="T80" fmla="*/ 56 w 662"/>
                  <a:gd name="T81" fmla="*/ 539 h 1254"/>
                  <a:gd name="T82" fmla="*/ 71 w 662"/>
                  <a:gd name="T83" fmla="*/ 525 h 1254"/>
                  <a:gd name="T84" fmla="*/ 76 w 662"/>
                  <a:gd name="T85" fmla="*/ 547 h 1254"/>
                  <a:gd name="T86" fmla="*/ 85 w 662"/>
                  <a:gd name="T87" fmla="*/ 537 h 1254"/>
                  <a:gd name="T88" fmla="*/ 81 w 662"/>
                  <a:gd name="T89" fmla="*/ 515 h 1254"/>
                  <a:gd name="T90" fmla="*/ 88 w 662"/>
                  <a:gd name="T91" fmla="*/ 495 h 1254"/>
                  <a:gd name="T92" fmla="*/ 71 w 662"/>
                  <a:gd name="T93" fmla="*/ 493 h 1254"/>
                  <a:gd name="T94" fmla="*/ 66 w 662"/>
                  <a:gd name="T95" fmla="*/ 508 h 1254"/>
                  <a:gd name="T96" fmla="*/ 47 w 662"/>
                  <a:gd name="T97" fmla="*/ 493 h 1254"/>
                  <a:gd name="T98" fmla="*/ 39 w 662"/>
                  <a:gd name="T99" fmla="*/ 461 h 1254"/>
                  <a:gd name="T100" fmla="*/ 32 w 662"/>
                  <a:gd name="T101" fmla="*/ 424 h 1254"/>
                  <a:gd name="T102" fmla="*/ 12 w 662"/>
                  <a:gd name="T103" fmla="*/ 376 h 1254"/>
                  <a:gd name="T104" fmla="*/ 10 w 662"/>
                  <a:gd name="T105" fmla="*/ 339 h 1254"/>
                  <a:gd name="T106" fmla="*/ 17 w 662"/>
                  <a:gd name="T107" fmla="*/ 293 h 1254"/>
                  <a:gd name="T108" fmla="*/ 22 w 662"/>
                  <a:gd name="T109" fmla="*/ 249 h 1254"/>
                  <a:gd name="T110" fmla="*/ 7 w 662"/>
                  <a:gd name="T111" fmla="*/ 207 h 1254"/>
                  <a:gd name="T112" fmla="*/ 5 w 662"/>
                  <a:gd name="T113" fmla="*/ 170 h 1254"/>
                  <a:gd name="T114" fmla="*/ 44 w 662"/>
                  <a:gd name="T115" fmla="*/ 109 h 1254"/>
                  <a:gd name="T116" fmla="*/ 66 w 662"/>
                  <a:gd name="T117" fmla="*/ 51 h 1254"/>
                  <a:gd name="T118" fmla="*/ 64 w 662"/>
                  <a:gd name="T119" fmla="*/ 21 h 1254"/>
                  <a:gd name="T120" fmla="*/ 210 w 662"/>
                  <a:gd name="T121" fmla="*/ 41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2" h="1254">
                    <a:moveTo>
                      <a:pt x="247" y="1145"/>
                    </a:moveTo>
                    <a:lnTo>
                      <a:pt x="249" y="1145"/>
                    </a:lnTo>
                    <a:lnTo>
                      <a:pt x="249" y="1149"/>
                    </a:lnTo>
                    <a:lnTo>
                      <a:pt x="249" y="1151"/>
                    </a:lnTo>
                    <a:lnTo>
                      <a:pt x="252" y="1156"/>
                    </a:lnTo>
                    <a:lnTo>
                      <a:pt x="252" y="1157"/>
                    </a:lnTo>
                    <a:lnTo>
                      <a:pt x="254" y="1159"/>
                    </a:lnTo>
                    <a:lnTo>
                      <a:pt x="254" y="1161"/>
                    </a:lnTo>
                    <a:lnTo>
                      <a:pt x="261" y="1169"/>
                    </a:lnTo>
                    <a:lnTo>
                      <a:pt x="261" y="1171"/>
                    </a:lnTo>
                    <a:lnTo>
                      <a:pt x="261" y="1173"/>
                    </a:lnTo>
                    <a:lnTo>
                      <a:pt x="261" y="1171"/>
                    </a:lnTo>
                    <a:lnTo>
                      <a:pt x="259" y="1171"/>
                    </a:lnTo>
                    <a:lnTo>
                      <a:pt x="258" y="1171"/>
                    </a:lnTo>
                    <a:lnTo>
                      <a:pt x="254" y="1173"/>
                    </a:lnTo>
                    <a:lnTo>
                      <a:pt x="254" y="1171"/>
                    </a:lnTo>
                    <a:lnTo>
                      <a:pt x="252" y="1169"/>
                    </a:lnTo>
                    <a:lnTo>
                      <a:pt x="251" y="1167"/>
                    </a:lnTo>
                    <a:lnTo>
                      <a:pt x="251" y="1166"/>
                    </a:lnTo>
                    <a:lnTo>
                      <a:pt x="249" y="1166"/>
                    </a:lnTo>
                    <a:lnTo>
                      <a:pt x="249" y="1162"/>
                    </a:lnTo>
                    <a:lnTo>
                      <a:pt x="247" y="1159"/>
                    </a:lnTo>
                    <a:lnTo>
                      <a:pt x="247" y="1157"/>
                    </a:lnTo>
                    <a:lnTo>
                      <a:pt x="247" y="1154"/>
                    </a:lnTo>
                    <a:lnTo>
                      <a:pt x="247" y="1152"/>
                    </a:lnTo>
                    <a:lnTo>
                      <a:pt x="246" y="1151"/>
                    </a:lnTo>
                    <a:lnTo>
                      <a:pt x="246" y="1145"/>
                    </a:lnTo>
                    <a:lnTo>
                      <a:pt x="246" y="1144"/>
                    </a:lnTo>
                    <a:lnTo>
                      <a:pt x="244" y="1144"/>
                    </a:lnTo>
                    <a:lnTo>
                      <a:pt x="246" y="1142"/>
                    </a:lnTo>
                    <a:lnTo>
                      <a:pt x="247" y="1142"/>
                    </a:lnTo>
                    <a:lnTo>
                      <a:pt x="247" y="1144"/>
                    </a:lnTo>
                    <a:lnTo>
                      <a:pt x="249" y="1144"/>
                    </a:lnTo>
                    <a:lnTo>
                      <a:pt x="247" y="1145"/>
                    </a:lnTo>
                    <a:close/>
                    <a:moveTo>
                      <a:pt x="175" y="1096"/>
                    </a:moveTo>
                    <a:lnTo>
                      <a:pt x="176" y="1098"/>
                    </a:lnTo>
                    <a:lnTo>
                      <a:pt x="178" y="1100"/>
                    </a:lnTo>
                    <a:lnTo>
                      <a:pt x="180" y="1103"/>
                    </a:lnTo>
                    <a:lnTo>
                      <a:pt x="178" y="1103"/>
                    </a:lnTo>
                    <a:lnTo>
                      <a:pt x="176" y="1103"/>
                    </a:lnTo>
                    <a:lnTo>
                      <a:pt x="175" y="1103"/>
                    </a:lnTo>
                    <a:lnTo>
                      <a:pt x="173" y="1101"/>
                    </a:lnTo>
                    <a:lnTo>
                      <a:pt x="171" y="1101"/>
                    </a:lnTo>
                    <a:lnTo>
                      <a:pt x="169" y="1100"/>
                    </a:lnTo>
                    <a:lnTo>
                      <a:pt x="168" y="1098"/>
                    </a:lnTo>
                    <a:lnTo>
                      <a:pt x="168" y="1096"/>
                    </a:lnTo>
                    <a:lnTo>
                      <a:pt x="168" y="1093"/>
                    </a:lnTo>
                    <a:lnTo>
                      <a:pt x="169" y="1095"/>
                    </a:lnTo>
                    <a:lnTo>
                      <a:pt x="171" y="1095"/>
                    </a:lnTo>
                    <a:lnTo>
                      <a:pt x="173" y="1095"/>
                    </a:lnTo>
                    <a:lnTo>
                      <a:pt x="175" y="1096"/>
                    </a:lnTo>
                    <a:close/>
                    <a:moveTo>
                      <a:pt x="258" y="1091"/>
                    </a:moveTo>
                    <a:lnTo>
                      <a:pt x="259" y="1093"/>
                    </a:lnTo>
                    <a:lnTo>
                      <a:pt x="263" y="1093"/>
                    </a:lnTo>
                    <a:lnTo>
                      <a:pt x="263" y="1095"/>
                    </a:lnTo>
                    <a:lnTo>
                      <a:pt x="266" y="1098"/>
                    </a:lnTo>
                    <a:lnTo>
                      <a:pt x="268" y="1098"/>
                    </a:lnTo>
                    <a:lnTo>
                      <a:pt x="269" y="1101"/>
                    </a:lnTo>
                    <a:lnTo>
                      <a:pt x="271" y="1101"/>
                    </a:lnTo>
                    <a:lnTo>
                      <a:pt x="274" y="1105"/>
                    </a:lnTo>
                    <a:lnTo>
                      <a:pt x="276" y="1105"/>
                    </a:lnTo>
                    <a:lnTo>
                      <a:pt x="276" y="1106"/>
                    </a:lnTo>
                    <a:lnTo>
                      <a:pt x="278" y="1112"/>
                    </a:lnTo>
                    <a:lnTo>
                      <a:pt x="278" y="1113"/>
                    </a:lnTo>
                    <a:lnTo>
                      <a:pt x="280" y="1113"/>
                    </a:lnTo>
                    <a:lnTo>
                      <a:pt x="280" y="1117"/>
                    </a:lnTo>
                    <a:lnTo>
                      <a:pt x="278" y="1117"/>
                    </a:lnTo>
                    <a:lnTo>
                      <a:pt x="278" y="1118"/>
                    </a:lnTo>
                    <a:lnTo>
                      <a:pt x="276" y="1118"/>
                    </a:lnTo>
                    <a:lnTo>
                      <a:pt x="274" y="1117"/>
                    </a:lnTo>
                    <a:lnTo>
                      <a:pt x="274" y="1115"/>
                    </a:lnTo>
                    <a:lnTo>
                      <a:pt x="273" y="1115"/>
                    </a:lnTo>
                    <a:lnTo>
                      <a:pt x="271" y="1113"/>
                    </a:lnTo>
                    <a:lnTo>
                      <a:pt x="268" y="1113"/>
                    </a:lnTo>
                    <a:lnTo>
                      <a:pt x="266" y="1113"/>
                    </a:lnTo>
                    <a:lnTo>
                      <a:pt x="264" y="1112"/>
                    </a:lnTo>
                    <a:lnTo>
                      <a:pt x="264" y="1110"/>
                    </a:lnTo>
                    <a:lnTo>
                      <a:pt x="264" y="1108"/>
                    </a:lnTo>
                    <a:lnTo>
                      <a:pt x="264" y="1106"/>
                    </a:lnTo>
                    <a:lnTo>
                      <a:pt x="266" y="1105"/>
                    </a:lnTo>
                    <a:lnTo>
                      <a:pt x="266" y="1101"/>
                    </a:lnTo>
                    <a:lnTo>
                      <a:pt x="264" y="1100"/>
                    </a:lnTo>
                    <a:lnTo>
                      <a:pt x="263" y="1100"/>
                    </a:lnTo>
                    <a:lnTo>
                      <a:pt x="264" y="1100"/>
                    </a:lnTo>
                    <a:lnTo>
                      <a:pt x="263" y="1100"/>
                    </a:lnTo>
                    <a:lnTo>
                      <a:pt x="263" y="1098"/>
                    </a:lnTo>
                    <a:lnTo>
                      <a:pt x="259" y="1098"/>
                    </a:lnTo>
                    <a:lnTo>
                      <a:pt x="259" y="1096"/>
                    </a:lnTo>
                    <a:lnTo>
                      <a:pt x="258" y="1093"/>
                    </a:lnTo>
                    <a:lnTo>
                      <a:pt x="258" y="1091"/>
                    </a:lnTo>
                    <a:close/>
                    <a:moveTo>
                      <a:pt x="207" y="1015"/>
                    </a:moveTo>
                    <a:lnTo>
                      <a:pt x="205" y="1015"/>
                    </a:lnTo>
                    <a:lnTo>
                      <a:pt x="203" y="1015"/>
                    </a:lnTo>
                    <a:lnTo>
                      <a:pt x="202" y="1015"/>
                    </a:lnTo>
                    <a:lnTo>
                      <a:pt x="202" y="1013"/>
                    </a:lnTo>
                    <a:lnTo>
                      <a:pt x="200" y="1013"/>
                    </a:lnTo>
                    <a:lnTo>
                      <a:pt x="202" y="1013"/>
                    </a:lnTo>
                    <a:lnTo>
                      <a:pt x="203" y="1015"/>
                    </a:lnTo>
                    <a:lnTo>
                      <a:pt x="205" y="1015"/>
                    </a:lnTo>
                    <a:lnTo>
                      <a:pt x="207" y="1015"/>
                    </a:lnTo>
                    <a:lnTo>
                      <a:pt x="208" y="1015"/>
                    </a:lnTo>
                    <a:lnTo>
                      <a:pt x="207" y="1015"/>
                    </a:lnTo>
                    <a:close/>
                    <a:moveTo>
                      <a:pt x="149" y="1000"/>
                    </a:moveTo>
                    <a:lnTo>
                      <a:pt x="149" y="1001"/>
                    </a:lnTo>
                    <a:lnTo>
                      <a:pt x="149" y="1003"/>
                    </a:lnTo>
                    <a:lnTo>
                      <a:pt x="151" y="1003"/>
                    </a:lnTo>
                    <a:lnTo>
                      <a:pt x="151" y="1005"/>
                    </a:lnTo>
                    <a:lnTo>
                      <a:pt x="152" y="1005"/>
                    </a:lnTo>
                    <a:lnTo>
                      <a:pt x="154" y="1005"/>
                    </a:lnTo>
                    <a:lnTo>
                      <a:pt x="154" y="1007"/>
                    </a:lnTo>
                    <a:lnTo>
                      <a:pt x="152" y="1008"/>
                    </a:lnTo>
                    <a:lnTo>
                      <a:pt x="154" y="1008"/>
                    </a:lnTo>
                    <a:lnTo>
                      <a:pt x="154" y="1010"/>
                    </a:lnTo>
                    <a:lnTo>
                      <a:pt x="152" y="1010"/>
                    </a:lnTo>
                    <a:lnTo>
                      <a:pt x="151" y="1010"/>
                    </a:lnTo>
                    <a:lnTo>
                      <a:pt x="149" y="1010"/>
                    </a:lnTo>
                    <a:lnTo>
                      <a:pt x="146" y="1010"/>
                    </a:lnTo>
                    <a:lnTo>
                      <a:pt x="146" y="1012"/>
                    </a:lnTo>
                    <a:lnTo>
                      <a:pt x="144" y="1012"/>
                    </a:lnTo>
                    <a:lnTo>
                      <a:pt x="142" y="1012"/>
                    </a:lnTo>
                    <a:lnTo>
                      <a:pt x="141" y="1012"/>
                    </a:lnTo>
                    <a:lnTo>
                      <a:pt x="139" y="1012"/>
                    </a:lnTo>
                    <a:lnTo>
                      <a:pt x="136" y="1008"/>
                    </a:lnTo>
                    <a:lnTo>
                      <a:pt x="136" y="1007"/>
                    </a:lnTo>
                    <a:lnTo>
                      <a:pt x="136" y="1005"/>
                    </a:lnTo>
                    <a:lnTo>
                      <a:pt x="134" y="1003"/>
                    </a:lnTo>
                    <a:lnTo>
                      <a:pt x="134" y="1001"/>
                    </a:lnTo>
                    <a:lnTo>
                      <a:pt x="134" y="1000"/>
                    </a:lnTo>
                    <a:lnTo>
                      <a:pt x="132" y="996"/>
                    </a:lnTo>
                    <a:lnTo>
                      <a:pt x="134" y="996"/>
                    </a:lnTo>
                    <a:lnTo>
                      <a:pt x="136" y="998"/>
                    </a:lnTo>
                    <a:lnTo>
                      <a:pt x="139" y="998"/>
                    </a:lnTo>
                    <a:lnTo>
                      <a:pt x="141" y="998"/>
                    </a:lnTo>
                    <a:lnTo>
                      <a:pt x="141" y="996"/>
                    </a:lnTo>
                    <a:lnTo>
                      <a:pt x="142" y="996"/>
                    </a:lnTo>
                    <a:lnTo>
                      <a:pt x="144" y="998"/>
                    </a:lnTo>
                    <a:lnTo>
                      <a:pt x="146" y="998"/>
                    </a:lnTo>
                    <a:lnTo>
                      <a:pt x="147" y="998"/>
                    </a:lnTo>
                    <a:lnTo>
                      <a:pt x="149" y="998"/>
                    </a:lnTo>
                    <a:lnTo>
                      <a:pt x="149" y="996"/>
                    </a:lnTo>
                    <a:lnTo>
                      <a:pt x="151" y="998"/>
                    </a:lnTo>
                    <a:lnTo>
                      <a:pt x="149" y="998"/>
                    </a:lnTo>
                    <a:lnTo>
                      <a:pt x="149" y="1000"/>
                    </a:lnTo>
                    <a:close/>
                    <a:moveTo>
                      <a:pt x="124" y="990"/>
                    </a:moveTo>
                    <a:lnTo>
                      <a:pt x="125" y="990"/>
                    </a:lnTo>
                    <a:lnTo>
                      <a:pt x="127" y="991"/>
                    </a:lnTo>
                    <a:lnTo>
                      <a:pt x="127" y="993"/>
                    </a:lnTo>
                    <a:lnTo>
                      <a:pt x="125" y="993"/>
                    </a:lnTo>
                    <a:lnTo>
                      <a:pt x="124" y="993"/>
                    </a:lnTo>
                    <a:lnTo>
                      <a:pt x="122" y="993"/>
                    </a:lnTo>
                    <a:lnTo>
                      <a:pt x="119" y="990"/>
                    </a:lnTo>
                    <a:lnTo>
                      <a:pt x="117" y="990"/>
                    </a:lnTo>
                    <a:lnTo>
                      <a:pt x="115" y="990"/>
                    </a:lnTo>
                    <a:lnTo>
                      <a:pt x="114" y="988"/>
                    </a:lnTo>
                    <a:lnTo>
                      <a:pt x="115" y="988"/>
                    </a:lnTo>
                    <a:lnTo>
                      <a:pt x="117" y="988"/>
                    </a:lnTo>
                    <a:lnTo>
                      <a:pt x="119" y="988"/>
                    </a:lnTo>
                    <a:lnTo>
                      <a:pt x="120" y="988"/>
                    </a:lnTo>
                    <a:lnTo>
                      <a:pt x="122" y="988"/>
                    </a:lnTo>
                    <a:lnTo>
                      <a:pt x="124" y="986"/>
                    </a:lnTo>
                    <a:lnTo>
                      <a:pt x="124" y="988"/>
                    </a:lnTo>
                    <a:lnTo>
                      <a:pt x="124" y="990"/>
                    </a:lnTo>
                    <a:close/>
                    <a:moveTo>
                      <a:pt x="169" y="1001"/>
                    </a:moveTo>
                    <a:lnTo>
                      <a:pt x="171" y="1001"/>
                    </a:lnTo>
                    <a:lnTo>
                      <a:pt x="173" y="1001"/>
                    </a:lnTo>
                    <a:lnTo>
                      <a:pt x="175" y="1001"/>
                    </a:lnTo>
                    <a:lnTo>
                      <a:pt x="176" y="1003"/>
                    </a:lnTo>
                    <a:lnTo>
                      <a:pt x="178" y="1003"/>
                    </a:lnTo>
                    <a:lnTo>
                      <a:pt x="178" y="1005"/>
                    </a:lnTo>
                    <a:lnTo>
                      <a:pt x="180" y="1005"/>
                    </a:lnTo>
                    <a:lnTo>
                      <a:pt x="180" y="1007"/>
                    </a:lnTo>
                    <a:lnTo>
                      <a:pt x="185" y="1010"/>
                    </a:lnTo>
                    <a:lnTo>
                      <a:pt x="186" y="1008"/>
                    </a:lnTo>
                    <a:lnTo>
                      <a:pt x="188" y="1008"/>
                    </a:lnTo>
                    <a:lnTo>
                      <a:pt x="186" y="1007"/>
                    </a:lnTo>
                    <a:lnTo>
                      <a:pt x="188" y="1007"/>
                    </a:lnTo>
                    <a:lnTo>
                      <a:pt x="190" y="1007"/>
                    </a:lnTo>
                    <a:lnTo>
                      <a:pt x="191" y="1007"/>
                    </a:lnTo>
                    <a:lnTo>
                      <a:pt x="193" y="1008"/>
                    </a:lnTo>
                    <a:lnTo>
                      <a:pt x="195" y="1010"/>
                    </a:lnTo>
                    <a:lnTo>
                      <a:pt x="193" y="1010"/>
                    </a:lnTo>
                    <a:lnTo>
                      <a:pt x="191" y="1010"/>
                    </a:lnTo>
                    <a:lnTo>
                      <a:pt x="191" y="1012"/>
                    </a:lnTo>
                    <a:lnTo>
                      <a:pt x="190" y="1013"/>
                    </a:lnTo>
                    <a:lnTo>
                      <a:pt x="188" y="1012"/>
                    </a:lnTo>
                    <a:lnTo>
                      <a:pt x="188" y="1013"/>
                    </a:lnTo>
                    <a:lnTo>
                      <a:pt x="186" y="1013"/>
                    </a:lnTo>
                    <a:lnTo>
                      <a:pt x="185" y="1012"/>
                    </a:lnTo>
                    <a:lnTo>
                      <a:pt x="183" y="1012"/>
                    </a:lnTo>
                    <a:lnTo>
                      <a:pt x="181" y="1012"/>
                    </a:lnTo>
                    <a:lnTo>
                      <a:pt x="178" y="1013"/>
                    </a:lnTo>
                    <a:lnTo>
                      <a:pt x="176" y="1013"/>
                    </a:lnTo>
                    <a:lnTo>
                      <a:pt x="175" y="1013"/>
                    </a:lnTo>
                    <a:lnTo>
                      <a:pt x="173" y="1012"/>
                    </a:lnTo>
                    <a:lnTo>
                      <a:pt x="173" y="1013"/>
                    </a:lnTo>
                    <a:lnTo>
                      <a:pt x="169" y="1012"/>
                    </a:lnTo>
                    <a:lnTo>
                      <a:pt x="164" y="1010"/>
                    </a:lnTo>
                    <a:lnTo>
                      <a:pt x="163" y="1008"/>
                    </a:lnTo>
                    <a:lnTo>
                      <a:pt x="163" y="1007"/>
                    </a:lnTo>
                    <a:lnTo>
                      <a:pt x="163" y="1005"/>
                    </a:lnTo>
                    <a:lnTo>
                      <a:pt x="163" y="1003"/>
                    </a:lnTo>
                    <a:lnTo>
                      <a:pt x="164" y="1003"/>
                    </a:lnTo>
                    <a:lnTo>
                      <a:pt x="164" y="1001"/>
                    </a:lnTo>
                    <a:lnTo>
                      <a:pt x="163" y="1000"/>
                    </a:lnTo>
                    <a:lnTo>
                      <a:pt x="161" y="998"/>
                    </a:lnTo>
                    <a:lnTo>
                      <a:pt x="161" y="996"/>
                    </a:lnTo>
                    <a:lnTo>
                      <a:pt x="163" y="996"/>
                    </a:lnTo>
                    <a:lnTo>
                      <a:pt x="164" y="996"/>
                    </a:lnTo>
                    <a:lnTo>
                      <a:pt x="166" y="998"/>
                    </a:lnTo>
                    <a:lnTo>
                      <a:pt x="169" y="1000"/>
                    </a:lnTo>
                    <a:lnTo>
                      <a:pt x="169" y="1001"/>
                    </a:lnTo>
                    <a:close/>
                    <a:moveTo>
                      <a:pt x="20" y="517"/>
                    </a:moveTo>
                    <a:lnTo>
                      <a:pt x="19" y="517"/>
                    </a:lnTo>
                    <a:lnTo>
                      <a:pt x="19" y="515"/>
                    </a:lnTo>
                    <a:lnTo>
                      <a:pt x="19" y="514"/>
                    </a:lnTo>
                    <a:lnTo>
                      <a:pt x="20" y="515"/>
                    </a:lnTo>
                    <a:lnTo>
                      <a:pt x="20" y="517"/>
                    </a:lnTo>
                    <a:close/>
                    <a:moveTo>
                      <a:pt x="75" y="517"/>
                    </a:moveTo>
                    <a:lnTo>
                      <a:pt x="75" y="519"/>
                    </a:lnTo>
                    <a:lnTo>
                      <a:pt x="75" y="517"/>
                    </a:lnTo>
                    <a:lnTo>
                      <a:pt x="75" y="515"/>
                    </a:lnTo>
                    <a:lnTo>
                      <a:pt x="75" y="517"/>
                    </a:lnTo>
                    <a:close/>
                    <a:moveTo>
                      <a:pt x="71" y="512"/>
                    </a:moveTo>
                    <a:lnTo>
                      <a:pt x="69" y="510"/>
                    </a:lnTo>
                    <a:lnTo>
                      <a:pt x="71" y="510"/>
                    </a:lnTo>
                    <a:lnTo>
                      <a:pt x="71" y="508"/>
                    </a:lnTo>
                    <a:lnTo>
                      <a:pt x="73" y="510"/>
                    </a:lnTo>
                    <a:lnTo>
                      <a:pt x="71" y="510"/>
                    </a:lnTo>
                    <a:lnTo>
                      <a:pt x="71" y="512"/>
                    </a:lnTo>
                    <a:close/>
                    <a:moveTo>
                      <a:pt x="217" y="43"/>
                    </a:moveTo>
                    <a:lnTo>
                      <a:pt x="225" y="44"/>
                    </a:lnTo>
                    <a:lnTo>
                      <a:pt x="227" y="44"/>
                    </a:lnTo>
                    <a:lnTo>
                      <a:pt x="237" y="49"/>
                    </a:lnTo>
                    <a:lnTo>
                      <a:pt x="259" y="54"/>
                    </a:lnTo>
                    <a:lnTo>
                      <a:pt x="261" y="56"/>
                    </a:lnTo>
                    <a:lnTo>
                      <a:pt x="263" y="56"/>
                    </a:lnTo>
                    <a:lnTo>
                      <a:pt x="269" y="58"/>
                    </a:lnTo>
                    <a:lnTo>
                      <a:pt x="274" y="60"/>
                    </a:lnTo>
                    <a:lnTo>
                      <a:pt x="280" y="61"/>
                    </a:lnTo>
                    <a:lnTo>
                      <a:pt x="281" y="61"/>
                    </a:lnTo>
                    <a:lnTo>
                      <a:pt x="285" y="63"/>
                    </a:lnTo>
                    <a:lnTo>
                      <a:pt x="286" y="63"/>
                    </a:lnTo>
                    <a:lnTo>
                      <a:pt x="288" y="63"/>
                    </a:lnTo>
                    <a:lnTo>
                      <a:pt x="302" y="68"/>
                    </a:lnTo>
                    <a:lnTo>
                      <a:pt x="310" y="70"/>
                    </a:lnTo>
                    <a:lnTo>
                      <a:pt x="322" y="73"/>
                    </a:lnTo>
                    <a:lnTo>
                      <a:pt x="335" y="77"/>
                    </a:lnTo>
                    <a:lnTo>
                      <a:pt x="364" y="85"/>
                    </a:lnTo>
                    <a:lnTo>
                      <a:pt x="368" y="85"/>
                    </a:lnTo>
                    <a:lnTo>
                      <a:pt x="388" y="90"/>
                    </a:lnTo>
                    <a:lnTo>
                      <a:pt x="364" y="183"/>
                    </a:lnTo>
                    <a:lnTo>
                      <a:pt x="356" y="219"/>
                    </a:lnTo>
                    <a:lnTo>
                      <a:pt x="356" y="221"/>
                    </a:lnTo>
                    <a:lnTo>
                      <a:pt x="344" y="261"/>
                    </a:lnTo>
                    <a:lnTo>
                      <a:pt x="339" y="281"/>
                    </a:lnTo>
                    <a:lnTo>
                      <a:pt x="339" y="283"/>
                    </a:lnTo>
                    <a:lnTo>
                      <a:pt x="337" y="288"/>
                    </a:lnTo>
                    <a:lnTo>
                      <a:pt x="334" y="305"/>
                    </a:lnTo>
                    <a:lnTo>
                      <a:pt x="332" y="309"/>
                    </a:lnTo>
                    <a:lnTo>
                      <a:pt x="332" y="310"/>
                    </a:lnTo>
                    <a:lnTo>
                      <a:pt x="324" y="344"/>
                    </a:lnTo>
                    <a:lnTo>
                      <a:pt x="322" y="351"/>
                    </a:lnTo>
                    <a:lnTo>
                      <a:pt x="313" y="383"/>
                    </a:lnTo>
                    <a:lnTo>
                      <a:pt x="308" y="397"/>
                    </a:lnTo>
                    <a:lnTo>
                      <a:pt x="307" y="407"/>
                    </a:lnTo>
                    <a:lnTo>
                      <a:pt x="305" y="414"/>
                    </a:lnTo>
                    <a:lnTo>
                      <a:pt x="303" y="420"/>
                    </a:lnTo>
                    <a:lnTo>
                      <a:pt x="302" y="425"/>
                    </a:lnTo>
                    <a:lnTo>
                      <a:pt x="300" y="434"/>
                    </a:lnTo>
                    <a:lnTo>
                      <a:pt x="305" y="442"/>
                    </a:lnTo>
                    <a:lnTo>
                      <a:pt x="324" y="475"/>
                    </a:lnTo>
                    <a:lnTo>
                      <a:pt x="330" y="483"/>
                    </a:lnTo>
                    <a:lnTo>
                      <a:pt x="332" y="488"/>
                    </a:lnTo>
                    <a:lnTo>
                      <a:pt x="341" y="500"/>
                    </a:lnTo>
                    <a:lnTo>
                      <a:pt x="351" y="517"/>
                    </a:lnTo>
                    <a:lnTo>
                      <a:pt x="352" y="520"/>
                    </a:lnTo>
                    <a:lnTo>
                      <a:pt x="374" y="559"/>
                    </a:lnTo>
                    <a:lnTo>
                      <a:pt x="395" y="591"/>
                    </a:lnTo>
                    <a:lnTo>
                      <a:pt x="418" y="630"/>
                    </a:lnTo>
                    <a:lnTo>
                      <a:pt x="430" y="652"/>
                    </a:lnTo>
                    <a:lnTo>
                      <a:pt x="451" y="686"/>
                    </a:lnTo>
                    <a:lnTo>
                      <a:pt x="473" y="722"/>
                    </a:lnTo>
                    <a:lnTo>
                      <a:pt x="483" y="739"/>
                    </a:lnTo>
                    <a:lnTo>
                      <a:pt x="515" y="793"/>
                    </a:lnTo>
                    <a:lnTo>
                      <a:pt x="540" y="834"/>
                    </a:lnTo>
                    <a:lnTo>
                      <a:pt x="540" y="835"/>
                    </a:lnTo>
                    <a:lnTo>
                      <a:pt x="552" y="854"/>
                    </a:lnTo>
                    <a:lnTo>
                      <a:pt x="554" y="856"/>
                    </a:lnTo>
                    <a:lnTo>
                      <a:pt x="556" y="861"/>
                    </a:lnTo>
                    <a:lnTo>
                      <a:pt x="566" y="878"/>
                    </a:lnTo>
                    <a:lnTo>
                      <a:pt x="569" y="883"/>
                    </a:lnTo>
                    <a:lnTo>
                      <a:pt x="584" y="908"/>
                    </a:lnTo>
                    <a:lnTo>
                      <a:pt x="586" y="910"/>
                    </a:lnTo>
                    <a:lnTo>
                      <a:pt x="591" y="920"/>
                    </a:lnTo>
                    <a:lnTo>
                      <a:pt x="593" y="924"/>
                    </a:lnTo>
                    <a:lnTo>
                      <a:pt x="596" y="929"/>
                    </a:lnTo>
                    <a:lnTo>
                      <a:pt x="601" y="935"/>
                    </a:lnTo>
                    <a:lnTo>
                      <a:pt x="601" y="937"/>
                    </a:lnTo>
                    <a:lnTo>
                      <a:pt x="617" y="961"/>
                    </a:lnTo>
                    <a:lnTo>
                      <a:pt x="625" y="974"/>
                    </a:lnTo>
                    <a:lnTo>
                      <a:pt x="635" y="993"/>
                    </a:lnTo>
                    <a:lnTo>
                      <a:pt x="635" y="995"/>
                    </a:lnTo>
                    <a:lnTo>
                      <a:pt x="634" y="1003"/>
                    </a:lnTo>
                    <a:lnTo>
                      <a:pt x="634" y="1007"/>
                    </a:lnTo>
                    <a:lnTo>
                      <a:pt x="634" y="1008"/>
                    </a:lnTo>
                    <a:lnTo>
                      <a:pt x="637" y="1022"/>
                    </a:lnTo>
                    <a:lnTo>
                      <a:pt x="644" y="1032"/>
                    </a:lnTo>
                    <a:lnTo>
                      <a:pt x="644" y="1035"/>
                    </a:lnTo>
                    <a:lnTo>
                      <a:pt x="649" y="1061"/>
                    </a:lnTo>
                    <a:lnTo>
                      <a:pt x="654" y="1068"/>
                    </a:lnTo>
                    <a:lnTo>
                      <a:pt x="659" y="1074"/>
                    </a:lnTo>
                    <a:lnTo>
                      <a:pt x="661" y="1076"/>
                    </a:lnTo>
                    <a:lnTo>
                      <a:pt x="662" y="1081"/>
                    </a:lnTo>
                    <a:lnTo>
                      <a:pt x="662" y="1086"/>
                    </a:lnTo>
                    <a:lnTo>
                      <a:pt x="659" y="1086"/>
                    </a:lnTo>
                    <a:lnTo>
                      <a:pt x="652" y="1091"/>
                    </a:lnTo>
                    <a:lnTo>
                      <a:pt x="651" y="1095"/>
                    </a:lnTo>
                    <a:lnTo>
                      <a:pt x="644" y="1096"/>
                    </a:lnTo>
                    <a:lnTo>
                      <a:pt x="644" y="1098"/>
                    </a:lnTo>
                    <a:lnTo>
                      <a:pt x="639" y="1100"/>
                    </a:lnTo>
                    <a:lnTo>
                      <a:pt x="637" y="1100"/>
                    </a:lnTo>
                    <a:lnTo>
                      <a:pt x="635" y="1100"/>
                    </a:lnTo>
                    <a:lnTo>
                      <a:pt x="634" y="1100"/>
                    </a:lnTo>
                    <a:lnTo>
                      <a:pt x="632" y="1101"/>
                    </a:lnTo>
                    <a:lnTo>
                      <a:pt x="630" y="1106"/>
                    </a:lnTo>
                    <a:lnTo>
                      <a:pt x="630" y="1108"/>
                    </a:lnTo>
                    <a:lnTo>
                      <a:pt x="627" y="1112"/>
                    </a:lnTo>
                    <a:lnTo>
                      <a:pt x="623" y="1115"/>
                    </a:lnTo>
                    <a:lnTo>
                      <a:pt x="622" y="1120"/>
                    </a:lnTo>
                    <a:lnTo>
                      <a:pt x="618" y="1129"/>
                    </a:lnTo>
                    <a:lnTo>
                      <a:pt x="618" y="1132"/>
                    </a:lnTo>
                    <a:lnTo>
                      <a:pt x="618" y="1139"/>
                    </a:lnTo>
                    <a:lnTo>
                      <a:pt x="618" y="1144"/>
                    </a:lnTo>
                    <a:lnTo>
                      <a:pt x="618" y="1145"/>
                    </a:lnTo>
                    <a:lnTo>
                      <a:pt x="615" y="1145"/>
                    </a:lnTo>
                    <a:lnTo>
                      <a:pt x="615" y="1147"/>
                    </a:lnTo>
                    <a:lnTo>
                      <a:pt x="612" y="1156"/>
                    </a:lnTo>
                    <a:lnTo>
                      <a:pt x="612" y="1157"/>
                    </a:lnTo>
                    <a:lnTo>
                      <a:pt x="612" y="1159"/>
                    </a:lnTo>
                    <a:lnTo>
                      <a:pt x="608" y="1162"/>
                    </a:lnTo>
                    <a:lnTo>
                      <a:pt x="605" y="1166"/>
                    </a:lnTo>
                    <a:lnTo>
                      <a:pt x="601" y="1171"/>
                    </a:lnTo>
                    <a:lnTo>
                      <a:pt x="601" y="1173"/>
                    </a:lnTo>
                    <a:lnTo>
                      <a:pt x="596" y="1174"/>
                    </a:lnTo>
                    <a:lnTo>
                      <a:pt x="591" y="1176"/>
                    </a:lnTo>
                    <a:lnTo>
                      <a:pt x="593" y="1183"/>
                    </a:lnTo>
                    <a:lnTo>
                      <a:pt x="593" y="1193"/>
                    </a:lnTo>
                    <a:lnTo>
                      <a:pt x="591" y="1201"/>
                    </a:lnTo>
                    <a:lnTo>
                      <a:pt x="590" y="1203"/>
                    </a:lnTo>
                    <a:lnTo>
                      <a:pt x="588" y="1205"/>
                    </a:lnTo>
                    <a:lnTo>
                      <a:pt x="588" y="1206"/>
                    </a:lnTo>
                    <a:lnTo>
                      <a:pt x="586" y="1210"/>
                    </a:lnTo>
                    <a:lnTo>
                      <a:pt x="586" y="1212"/>
                    </a:lnTo>
                    <a:lnTo>
                      <a:pt x="588" y="1217"/>
                    </a:lnTo>
                    <a:lnTo>
                      <a:pt x="591" y="1220"/>
                    </a:lnTo>
                    <a:lnTo>
                      <a:pt x="593" y="1220"/>
                    </a:lnTo>
                    <a:lnTo>
                      <a:pt x="595" y="1220"/>
                    </a:lnTo>
                    <a:lnTo>
                      <a:pt x="596" y="1220"/>
                    </a:lnTo>
                    <a:lnTo>
                      <a:pt x="600" y="1222"/>
                    </a:lnTo>
                    <a:lnTo>
                      <a:pt x="601" y="1222"/>
                    </a:lnTo>
                    <a:lnTo>
                      <a:pt x="603" y="1228"/>
                    </a:lnTo>
                    <a:lnTo>
                      <a:pt x="603" y="1237"/>
                    </a:lnTo>
                    <a:lnTo>
                      <a:pt x="601" y="1239"/>
                    </a:lnTo>
                    <a:lnTo>
                      <a:pt x="598" y="1245"/>
                    </a:lnTo>
                    <a:lnTo>
                      <a:pt x="586" y="1254"/>
                    </a:lnTo>
                    <a:lnTo>
                      <a:pt x="581" y="1252"/>
                    </a:lnTo>
                    <a:lnTo>
                      <a:pt x="579" y="1252"/>
                    </a:lnTo>
                    <a:lnTo>
                      <a:pt x="576" y="1254"/>
                    </a:lnTo>
                    <a:lnTo>
                      <a:pt x="510" y="1245"/>
                    </a:lnTo>
                    <a:lnTo>
                      <a:pt x="473" y="1242"/>
                    </a:lnTo>
                    <a:lnTo>
                      <a:pt x="452" y="1239"/>
                    </a:lnTo>
                    <a:lnTo>
                      <a:pt x="427" y="1237"/>
                    </a:lnTo>
                    <a:lnTo>
                      <a:pt x="361" y="1228"/>
                    </a:lnTo>
                    <a:lnTo>
                      <a:pt x="361" y="1225"/>
                    </a:lnTo>
                    <a:lnTo>
                      <a:pt x="361" y="1222"/>
                    </a:lnTo>
                    <a:lnTo>
                      <a:pt x="363" y="1220"/>
                    </a:lnTo>
                    <a:lnTo>
                      <a:pt x="363" y="1218"/>
                    </a:lnTo>
                    <a:lnTo>
                      <a:pt x="361" y="1215"/>
                    </a:lnTo>
                    <a:lnTo>
                      <a:pt x="361" y="1213"/>
                    </a:lnTo>
                    <a:lnTo>
                      <a:pt x="359" y="1212"/>
                    </a:lnTo>
                    <a:lnTo>
                      <a:pt x="359" y="1210"/>
                    </a:lnTo>
                    <a:lnTo>
                      <a:pt x="357" y="1210"/>
                    </a:lnTo>
                    <a:lnTo>
                      <a:pt x="356" y="1210"/>
                    </a:lnTo>
                    <a:lnTo>
                      <a:pt x="354" y="1212"/>
                    </a:lnTo>
                    <a:lnTo>
                      <a:pt x="354" y="1208"/>
                    </a:lnTo>
                    <a:lnTo>
                      <a:pt x="354" y="1205"/>
                    </a:lnTo>
                    <a:lnTo>
                      <a:pt x="354" y="1203"/>
                    </a:lnTo>
                    <a:lnTo>
                      <a:pt x="356" y="1201"/>
                    </a:lnTo>
                    <a:lnTo>
                      <a:pt x="356" y="1198"/>
                    </a:lnTo>
                    <a:lnTo>
                      <a:pt x="356" y="1196"/>
                    </a:lnTo>
                    <a:lnTo>
                      <a:pt x="354" y="1193"/>
                    </a:lnTo>
                    <a:lnTo>
                      <a:pt x="354" y="1191"/>
                    </a:lnTo>
                    <a:lnTo>
                      <a:pt x="356" y="1191"/>
                    </a:lnTo>
                    <a:lnTo>
                      <a:pt x="356" y="1189"/>
                    </a:lnTo>
                    <a:lnTo>
                      <a:pt x="356" y="1191"/>
                    </a:lnTo>
                    <a:lnTo>
                      <a:pt x="357" y="1189"/>
                    </a:lnTo>
                    <a:lnTo>
                      <a:pt x="359" y="1188"/>
                    </a:lnTo>
                    <a:lnTo>
                      <a:pt x="359" y="1184"/>
                    </a:lnTo>
                    <a:lnTo>
                      <a:pt x="359" y="1181"/>
                    </a:lnTo>
                    <a:lnTo>
                      <a:pt x="359" y="1173"/>
                    </a:lnTo>
                    <a:lnTo>
                      <a:pt x="359" y="1169"/>
                    </a:lnTo>
                    <a:lnTo>
                      <a:pt x="359" y="1164"/>
                    </a:lnTo>
                    <a:lnTo>
                      <a:pt x="359" y="1162"/>
                    </a:lnTo>
                    <a:lnTo>
                      <a:pt x="357" y="1159"/>
                    </a:lnTo>
                    <a:lnTo>
                      <a:pt x="356" y="1152"/>
                    </a:lnTo>
                    <a:lnTo>
                      <a:pt x="354" y="1147"/>
                    </a:lnTo>
                    <a:lnTo>
                      <a:pt x="352" y="1139"/>
                    </a:lnTo>
                    <a:lnTo>
                      <a:pt x="351" y="1135"/>
                    </a:lnTo>
                    <a:lnTo>
                      <a:pt x="349" y="1130"/>
                    </a:lnTo>
                    <a:lnTo>
                      <a:pt x="346" y="1127"/>
                    </a:lnTo>
                    <a:lnTo>
                      <a:pt x="344" y="1123"/>
                    </a:lnTo>
                    <a:lnTo>
                      <a:pt x="342" y="1123"/>
                    </a:lnTo>
                    <a:lnTo>
                      <a:pt x="342" y="1120"/>
                    </a:lnTo>
                    <a:lnTo>
                      <a:pt x="341" y="1117"/>
                    </a:lnTo>
                    <a:lnTo>
                      <a:pt x="339" y="1115"/>
                    </a:lnTo>
                    <a:lnTo>
                      <a:pt x="335" y="1113"/>
                    </a:lnTo>
                    <a:lnTo>
                      <a:pt x="334" y="1112"/>
                    </a:lnTo>
                    <a:lnTo>
                      <a:pt x="334" y="1110"/>
                    </a:lnTo>
                    <a:lnTo>
                      <a:pt x="330" y="1105"/>
                    </a:lnTo>
                    <a:lnTo>
                      <a:pt x="330" y="1101"/>
                    </a:lnTo>
                    <a:lnTo>
                      <a:pt x="329" y="1101"/>
                    </a:lnTo>
                    <a:lnTo>
                      <a:pt x="327" y="1100"/>
                    </a:lnTo>
                    <a:lnTo>
                      <a:pt x="325" y="1096"/>
                    </a:lnTo>
                    <a:lnTo>
                      <a:pt x="324" y="1095"/>
                    </a:lnTo>
                    <a:lnTo>
                      <a:pt x="322" y="1093"/>
                    </a:lnTo>
                    <a:lnTo>
                      <a:pt x="318" y="1091"/>
                    </a:lnTo>
                    <a:lnTo>
                      <a:pt x="318" y="1090"/>
                    </a:lnTo>
                    <a:lnTo>
                      <a:pt x="317" y="1088"/>
                    </a:lnTo>
                    <a:lnTo>
                      <a:pt x="313" y="1084"/>
                    </a:lnTo>
                    <a:lnTo>
                      <a:pt x="312" y="1081"/>
                    </a:lnTo>
                    <a:lnTo>
                      <a:pt x="310" y="1076"/>
                    </a:lnTo>
                    <a:lnTo>
                      <a:pt x="308" y="1074"/>
                    </a:lnTo>
                    <a:lnTo>
                      <a:pt x="308" y="1073"/>
                    </a:lnTo>
                    <a:lnTo>
                      <a:pt x="307" y="1071"/>
                    </a:lnTo>
                    <a:lnTo>
                      <a:pt x="305" y="1071"/>
                    </a:lnTo>
                    <a:lnTo>
                      <a:pt x="303" y="1069"/>
                    </a:lnTo>
                    <a:lnTo>
                      <a:pt x="302" y="1068"/>
                    </a:lnTo>
                    <a:lnTo>
                      <a:pt x="300" y="1069"/>
                    </a:lnTo>
                    <a:lnTo>
                      <a:pt x="300" y="1071"/>
                    </a:lnTo>
                    <a:lnTo>
                      <a:pt x="300" y="1073"/>
                    </a:lnTo>
                    <a:lnTo>
                      <a:pt x="298" y="1073"/>
                    </a:lnTo>
                    <a:lnTo>
                      <a:pt x="293" y="1073"/>
                    </a:lnTo>
                    <a:lnTo>
                      <a:pt x="291" y="1073"/>
                    </a:lnTo>
                    <a:lnTo>
                      <a:pt x="290" y="1073"/>
                    </a:lnTo>
                    <a:lnTo>
                      <a:pt x="288" y="1071"/>
                    </a:lnTo>
                    <a:lnTo>
                      <a:pt x="286" y="1068"/>
                    </a:lnTo>
                    <a:lnTo>
                      <a:pt x="285" y="1068"/>
                    </a:lnTo>
                    <a:lnTo>
                      <a:pt x="283" y="1066"/>
                    </a:lnTo>
                    <a:lnTo>
                      <a:pt x="283" y="1068"/>
                    </a:lnTo>
                    <a:lnTo>
                      <a:pt x="281" y="1066"/>
                    </a:lnTo>
                    <a:lnTo>
                      <a:pt x="281" y="1062"/>
                    </a:lnTo>
                    <a:lnTo>
                      <a:pt x="281" y="1061"/>
                    </a:lnTo>
                    <a:lnTo>
                      <a:pt x="283" y="1059"/>
                    </a:lnTo>
                    <a:lnTo>
                      <a:pt x="285" y="1059"/>
                    </a:lnTo>
                    <a:lnTo>
                      <a:pt x="285" y="1057"/>
                    </a:lnTo>
                    <a:lnTo>
                      <a:pt x="286" y="1056"/>
                    </a:lnTo>
                    <a:lnTo>
                      <a:pt x="285" y="1049"/>
                    </a:lnTo>
                    <a:lnTo>
                      <a:pt x="285" y="1042"/>
                    </a:lnTo>
                    <a:lnTo>
                      <a:pt x="283" y="1039"/>
                    </a:lnTo>
                    <a:lnTo>
                      <a:pt x="281" y="1035"/>
                    </a:lnTo>
                    <a:lnTo>
                      <a:pt x="281" y="1034"/>
                    </a:lnTo>
                    <a:lnTo>
                      <a:pt x="280" y="1032"/>
                    </a:lnTo>
                    <a:lnTo>
                      <a:pt x="278" y="1030"/>
                    </a:lnTo>
                    <a:lnTo>
                      <a:pt x="276" y="1029"/>
                    </a:lnTo>
                    <a:lnTo>
                      <a:pt x="273" y="1029"/>
                    </a:lnTo>
                    <a:lnTo>
                      <a:pt x="268" y="1027"/>
                    </a:lnTo>
                    <a:lnTo>
                      <a:pt x="266" y="1027"/>
                    </a:lnTo>
                    <a:lnTo>
                      <a:pt x="264" y="1027"/>
                    </a:lnTo>
                    <a:lnTo>
                      <a:pt x="261" y="1027"/>
                    </a:lnTo>
                    <a:lnTo>
                      <a:pt x="261" y="1025"/>
                    </a:lnTo>
                    <a:lnTo>
                      <a:pt x="258" y="1027"/>
                    </a:lnTo>
                    <a:lnTo>
                      <a:pt x="256" y="1027"/>
                    </a:lnTo>
                    <a:lnTo>
                      <a:pt x="254" y="1029"/>
                    </a:lnTo>
                    <a:lnTo>
                      <a:pt x="254" y="1027"/>
                    </a:lnTo>
                    <a:lnTo>
                      <a:pt x="252" y="1025"/>
                    </a:lnTo>
                    <a:lnTo>
                      <a:pt x="251" y="1023"/>
                    </a:lnTo>
                    <a:lnTo>
                      <a:pt x="247" y="1022"/>
                    </a:lnTo>
                    <a:lnTo>
                      <a:pt x="246" y="1020"/>
                    </a:lnTo>
                    <a:lnTo>
                      <a:pt x="244" y="1020"/>
                    </a:lnTo>
                    <a:lnTo>
                      <a:pt x="242" y="1018"/>
                    </a:lnTo>
                    <a:lnTo>
                      <a:pt x="241" y="1017"/>
                    </a:lnTo>
                    <a:lnTo>
                      <a:pt x="239" y="1017"/>
                    </a:lnTo>
                    <a:lnTo>
                      <a:pt x="237" y="1013"/>
                    </a:lnTo>
                    <a:lnTo>
                      <a:pt x="234" y="1013"/>
                    </a:lnTo>
                    <a:lnTo>
                      <a:pt x="234" y="1012"/>
                    </a:lnTo>
                    <a:lnTo>
                      <a:pt x="232" y="1012"/>
                    </a:lnTo>
                    <a:lnTo>
                      <a:pt x="230" y="1012"/>
                    </a:lnTo>
                    <a:lnTo>
                      <a:pt x="230" y="1010"/>
                    </a:lnTo>
                    <a:lnTo>
                      <a:pt x="227" y="1007"/>
                    </a:lnTo>
                    <a:lnTo>
                      <a:pt x="225" y="1005"/>
                    </a:lnTo>
                    <a:lnTo>
                      <a:pt x="225" y="1003"/>
                    </a:lnTo>
                    <a:lnTo>
                      <a:pt x="224" y="1003"/>
                    </a:lnTo>
                    <a:lnTo>
                      <a:pt x="224" y="1001"/>
                    </a:lnTo>
                    <a:lnTo>
                      <a:pt x="222" y="1000"/>
                    </a:lnTo>
                    <a:lnTo>
                      <a:pt x="222" y="995"/>
                    </a:lnTo>
                    <a:lnTo>
                      <a:pt x="222" y="991"/>
                    </a:lnTo>
                    <a:lnTo>
                      <a:pt x="222" y="990"/>
                    </a:lnTo>
                    <a:lnTo>
                      <a:pt x="222" y="988"/>
                    </a:lnTo>
                    <a:lnTo>
                      <a:pt x="220" y="986"/>
                    </a:lnTo>
                    <a:lnTo>
                      <a:pt x="219" y="986"/>
                    </a:lnTo>
                    <a:lnTo>
                      <a:pt x="217" y="985"/>
                    </a:lnTo>
                    <a:lnTo>
                      <a:pt x="217" y="983"/>
                    </a:lnTo>
                    <a:lnTo>
                      <a:pt x="215" y="979"/>
                    </a:lnTo>
                    <a:lnTo>
                      <a:pt x="213" y="979"/>
                    </a:lnTo>
                    <a:lnTo>
                      <a:pt x="212" y="974"/>
                    </a:lnTo>
                    <a:lnTo>
                      <a:pt x="210" y="974"/>
                    </a:lnTo>
                    <a:lnTo>
                      <a:pt x="210" y="973"/>
                    </a:lnTo>
                    <a:lnTo>
                      <a:pt x="208" y="971"/>
                    </a:lnTo>
                    <a:lnTo>
                      <a:pt x="205" y="969"/>
                    </a:lnTo>
                    <a:lnTo>
                      <a:pt x="203" y="968"/>
                    </a:lnTo>
                    <a:lnTo>
                      <a:pt x="202" y="966"/>
                    </a:lnTo>
                    <a:lnTo>
                      <a:pt x="198" y="962"/>
                    </a:lnTo>
                    <a:lnTo>
                      <a:pt x="195" y="964"/>
                    </a:lnTo>
                    <a:lnTo>
                      <a:pt x="195" y="962"/>
                    </a:lnTo>
                    <a:lnTo>
                      <a:pt x="193" y="962"/>
                    </a:lnTo>
                    <a:lnTo>
                      <a:pt x="191" y="962"/>
                    </a:lnTo>
                    <a:lnTo>
                      <a:pt x="190" y="964"/>
                    </a:lnTo>
                    <a:lnTo>
                      <a:pt x="188" y="964"/>
                    </a:lnTo>
                    <a:lnTo>
                      <a:pt x="186" y="964"/>
                    </a:lnTo>
                    <a:lnTo>
                      <a:pt x="186" y="962"/>
                    </a:lnTo>
                    <a:lnTo>
                      <a:pt x="183" y="961"/>
                    </a:lnTo>
                    <a:lnTo>
                      <a:pt x="183" y="959"/>
                    </a:lnTo>
                    <a:lnTo>
                      <a:pt x="178" y="959"/>
                    </a:lnTo>
                    <a:lnTo>
                      <a:pt x="176" y="959"/>
                    </a:lnTo>
                    <a:lnTo>
                      <a:pt x="175" y="959"/>
                    </a:lnTo>
                    <a:lnTo>
                      <a:pt x="171" y="956"/>
                    </a:lnTo>
                    <a:lnTo>
                      <a:pt x="169" y="954"/>
                    </a:lnTo>
                    <a:lnTo>
                      <a:pt x="168" y="952"/>
                    </a:lnTo>
                    <a:lnTo>
                      <a:pt x="166" y="951"/>
                    </a:lnTo>
                    <a:lnTo>
                      <a:pt x="163" y="949"/>
                    </a:lnTo>
                    <a:lnTo>
                      <a:pt x="159" y="949"/>
                    </a:lnTo>
                    <a:lnTo>
                      <a:pt x="158" y="949"/>
                    </a:lnTo>
                    <a:lnTo>
                      <a:pt x="156" y="947"/>
                    </a:lnTo>
                    <a:lnTo>
                      <a:pt x="154" y="946"/>
                    </a:lnTo>
                    <a:lnTo>
                      <a:pt x="151" y="946"/>
                    </a:lnTo>
                    <a:lnTo>
                      <a:pt x="147" y="944"/>
                    </a:lnTo>
                    <a:lnTo>
                      <a:pt x="146" y="944"/>
                    </a:lnTo>
                    <a:lnTo>
                      <a:pt x="144" y="944"/>
                    </a:lnTo>
                    <a:lnTo>
                      <a:pt x="142" y="944"/>
                    </a:lnTo>
                    <a:lnTo>
                      <a:pt x="141" y="942"/>
                    </a:lnTo>
                    <a:lnTo>
                      <a:pt x="141" y="944"/>
                    </a:lnTo>
                    <a:lnTo>
                      <a:pt x="137" y="944"/>
                    </a:lnTo>
                    <a:lnTo>
                      <a:pt x="129" y="942"/>
                    </a:lnTo>
                    <a:lnTo>
                      <a:pt x="127" y="942"/>
                    </a:lnTo>
                    <a:lnTo>
                      <a:pt x="125" y="942"/>
                    </a:lnTo>
                    <a:lnTo>
                      <a:pt x="125" y="939"/>
                    </a:lnTo>
                    <a:lnTo>
                      <a:pt x="125" y="937"/>
                    </a:lnTo>
                    <a:lnTo>
                      <a:pt x="125" y="932"/>
                    </a:lnTo>
                    <a:lnTo>
                      <a:pt x="124" y="930"/>
                    </a:lnTo>
                    <a:lnTo>
                      <a:pt x="120" y="927"/>
                    </a:lnTo>
                    <a:lnTo>
                      <a:pt x="117" y="927"/>
                    </a:lnTo>
                    <a:lnTo>
                      <a:pt x="115" y="924"/>
                    </a:lnTo>
                    <a:lnTo>
                      <a:pt x="115" y="922"/>
                    </a:lnTo>
                    <a:lnTo>
                      <a:pt x="117" y="920"/>
                    </a:lnTo>
                    <a:lnTo>
                      <a:pt x="119" y="917"/>
                    </a:lnTo>
                    <a:lnTo>
                      <a:pt x="122" y="912"/>
                    </a:lnTo>
                    <a:lnTo>
                      <a:pt x="122" y="910"/>
                    </a:lnTo>
                    <a:lnTo>
                      <a:pt x="122" y="908"/>
                    </a:lnTo>
                    <a:lnTo>
                      <a:pt x="122" y="907"/>
                    </a:lnTo>
                    <a:lnTo>
                      <a:pt x="122" y="905"/>
                    </a:lnTo>
                    <a:lnTo>
                      <a:pt x="120" y="903"/>
                    </a:lnTo>
                    <a:lnTo>
                      <a:pt x="124" y="900"/>
                    </a:lnTo>
                    <a:lnTo>
                      <a:pt x="125" y="896"/>
                    </a:lnTo>
                    <a:lnTo>
                      <a:pt x="125" y="893"/>
                    </a:lnTo>
                    <a:lnTo>
                      <a:pt x="127" y="891"/>
                    </a:lnTo>
                    <a:lnTo>
                      <a:pt x="125" y="891"/>
                    </a:lnTo>
                    <a:lnTo>
                      <a:pt x="125" y="888"/>
                    </a:lnTo>
                    <a:lnTo>
                      <a:pt x="125" y="886"/>
                    </a:lnTo>
                    <a:lnTo>
                      <a:pt x="124" y="886"/>
                    </a:lnTo>
                    <a:lnTo>
                      <a:pt x="122" y="885"/>
                    </a:lnTo>
                    <a:lnTo>
                      <a:pt x="127" y="878"/>
                    </a:lnTo>
                    <a:lnTo>
                      <a:pt x="129" y="874"/>
                    </a:lnTo>
                    <a:lnTo>
                      <a:pt x="130" y="871"/>
                    </a:lnTo>
                    <a:lnTo>
                      <a:pt x="130" y="868"/>
                    </a:lnTo>
                    <a:lnTo>
                      <a:pt x="132" y="866"/>
                    </a:lnTo>
                    <a:lnTo>
                      <a:pt x="132" y="864"/>
                    </a:lnTo>
                    <a:lnTo>
                      <a:pt x="132" y="861"/>
                    </a:lnTo>
                    <a:lnTo>
                      <a:pt x="132" y="859"/>
                    </a:lnTo>
                    <a:lnTo>
                      <a:pt x="132" y="857"/>
                    </a:lnTo>
                    <a:lnTo>
                      <a:pt x="130" y="857"/>
                    </a:lnTo>
                    <a:lnTo>
                      <a:pt x="129" y="856"/>
                    </a:lnTo>
                    <a:lnTo>
                      <a:pt x="129" y="854"/>
                    </a:lnTo>
                    <a:lnTo>
                      <a:pt x="127" y="854"/>
                    </a:lnTo>
                    <a:lnTo>
                      <a:pt x="125" y="852"/>
                    </a:lnTo>
                    <a:lnTo>
                      <a:pt x="124" y="852"/>
                    </a:lnTo>
                    <a:lnTo>
                      <a:pt x="124" y="854"/>
                    </a:lnTo>
                    <a:lnTo>
                      <a:pt x="122" y="852"/>
                    </a:lnTo>
                    <a:lnTo>
                      <a:pt x="120" y="851"/>
                    </a:lnTo>
                    <a:lnTo>
                      <a:pt x="117" y="847"/>
                    </a:lnTo>
                    <a:lnTo>
                      <a:pt x="115" y="844"/>
                    </a:lnTo>
                    <a:lnTo>
                      <a:pt x="114" y="841"/>
                    </a:lnTo>
                    <a:lnTo>
                      <a:pt x="115" y="841"/>
                    </a:lnTo>
                    <a:lnTo>
                      <a:pt x="115" y="839"/>
                    </a:lnTo>
                    <a:lnTo>
                      <a:pt x="117" y="837"/>
                    </a:lnTo>
                    <a:lnTo>
                      <a:pt x="119" y="834"/>
                    </a:lnTo>
                    <a:lnTo>
                      <a:pt x="120" y="830"/>
                    </a:lnTo>
                    <a:lnTo>
                      <a:pt x="120" y="829"/>
                    </a:lnTo>
                    <a:lnTo>
                      <a:pt x="122" y="825"/>
                    </a:lnTo>
                    <a:lnTo>
                      <a:pt x="122" y="824"/>
                    </a:lnTo>
                    <a:lnTo>
                      <a:pt x="120" y="820"/>
                    </a:lnTo>
                    <a:lnTo>
                      <a:pt x="120" y="818"/>
                    </a:lnTo>
                    <a:lnTo>
                      <a:pt x="119" y="818"/>
                    </a:lnTo>
                    <a:lnTo>
                      <a:pt x="117" y="818"/>
                    </a:lnTo>
                    <a:lnTo>
                      <a:pt x="115" y="817"/>
                    </a:lnTo>
                    <a:lnTo>
                      <a:pt x="115" y="815"/>
                    </a:lnTo>
                    <a:lnTo>
                      <a:pt x="114" y="815"/>
                    </a:lnTo>
                    <a:lnTo>
                      <a:pt x="112" y="815"/>
                    </a:lnTo>
                    <a:lnTo>
                      <a:pt x="110" y="812"/>
                    </a:lnTo>
                    <a:lnTo>
                      <a:pt x="108" y="808"/>
                    </a:lnTo>
                    <a:lnTo>
                      <a:pt x="107" y="803"/>
                    </a:lnTo>
                    <a:lnTo>
                      <a:pt x="105" y="796"/>
                    </a:lnTo>
                    <a:lnTo>
                      <a:pt x="105" y="795"/>
                    </a:lnTo>
                    <a:lnTo>
                      <a:pt x="103" y="791"/>
                    </a:lnTo>
                    <a:lnTo>
                      <a:pt x="102" y="790"/>
                    </a:lnTo>
                    <a:lnTo>
                      <a:pt x="97" y="786"/>
                    </a:lnTo>
                    <a:lnTo>
                      <a:pt x="97" y="785"/>
                    </a:lnTo>
                    <a:lnTo>
                      <a:pt x="95" y="785"/>
                    </a:lnTo>
                    <a:lnTo>
                      <a:pt x="95" y="783"/>
                    </a:lnTo>
                    <a:lnTo>
                      <a:pt x="95" y="781"/>
                    </a:lnTo>
                    <a:lnTo>
                      <a:pt x="93" y="780"/>
                    </a:lnTo>
                    <a:lnTo>
                      <a:pt x="95" y="774"/>
                    </a:lnTo>
                    <a:lnTo>
                      <a:pt x="95" y="773"/>
                    </a:lnTo>
                    <a:lnTo>
                      <a:pt x="95" y="771"/>
                    </a:lnTo>
                    <a:lnTo>
                      <a:pt x="93" y="769"/>
                    </a:lnTo>
                    <a:lnTo>
                      <a:pt x="93" y="768"/>
                    </a:lnTo>
                    <a:lnTo>
                      <a:pt x="92" y="764"/>
                    </a:lnTo>
                    <a:lnTo>
                      <a:pt x="90" y="763"/>
                    </a:lnTo>
                    <a:lnTo>
                      <a:pt x="90" y="761"/>
                    </a:lnTo>
                    <a:lnTo>
                      <a:pt x="90" y="759"/>
                    </a:lnTo>
                    <a:lnTo>
                      <a:pt x="88" y="759"/>
                    </a:lnTo>
                    <a:lnTo>
                      <a:pt x="86" y="756"/>
                    </a:lnTo>
                    <a:lnTo>
                      <a:pt x="88" y="756"/>
                    </a:lnTo>
                    <a:lnTo>
                      <a:pt x="88" y="754"/>
                    </a:lnTo>
                    <a:lnTo>
                      <a:pt x="86" y="752"/>
                    </a:lnTo>
                    <a:lnTo>
                      <a:pt x="88" y="746"/>
                    </a:lnTo>
                    <a:lnTo>
                      <a:pt x="86" y="742"/>
                    </a:lnTo>
                    <a:lnTo>
                      <a:pt x="85" y="741"/>
                    </a:lnTo>
                    <a:lnTo>
                      <a:pt x="83" y="739"/>
                    </a:lnTo>
                    <a:lnTo>
                      <a:pt x="81" y="737"/>
                    </a:lnTo>
                    <a:lnTo>
                      <a:pt x="81" y="735"/>
                    </a:lnTo>
                    <a:lnTo>
                      <a:pt x="81" y="734"/>
                    </a:lnTo>
                    <a:lnTo>
                      <a:pt x="81" y="732"/>
                    </a:lnTo>
                    <a:lnTo>
                      <a:pt x="80" y="730"/>
                    </a:lnTo>
                    <a:lnTo>
                      <a:pt x="80" y="729"/>
                    </a:lnTo>
                    <a:lnTo>
                      <a:pt x="80" y="727"/>
                    </a:lnTo>
                    <a:lnTo>
                      <a:pt x="78" y="720"/>
                    </a:lnTo>
                    <a:lnTo>
                      <a:pt x="76" y="715"/>
                    </a:lnTo>
                    <a:lnTo>
                      <a:pt x="71" y="710"/>
                    </a:lnTo>
                    <a:lnTo>
                      <a:pt x="69" y="708"/>
                    </a:lnTo>
                    <a:lnTo>
                      <a:pt x="68" y="708"/>
                    </a:lnTo>
                    <a:lnTo>
                      <a:pt x="68" y="707"/>
                    </a:lnTo>
                    <a:lnTo>
                      <a:pt x="68" y="705"/>
                    </a:lnTo>
                    <a:lnTo>
                      <a:pt x="68" y="703"/>
                    </a:lnTo>
                    <a:lnTo>
                      <a:pt x="66" y="702"/>
                    </a:lnTo>
                    <a:lnTo>
                      <a:pt x="64" y="700"/>
                    </a:lnTo>
                    <a:lnTo>
                      <a:pt x="64" y="698"/>
                    </a:lnTo>
                    <a:lnTo>
                      <a:pt x="66" y="695"/>
                    </a:lnTo>
                    <a:lnTo>
                      <a:pt x="66" y="693"/>
                    </a:lnTo>
                    <a:lnTo>
                      <a:pt x="66" y="691"/>
                    </a:lnTo>
                    <a:lnTo>
                      <a:pt x="66" y="690"/>
                    </a:lnTo>
                    <a:lnTo>
                      <a:pt x="66" y="688"/>
                    </a:lnTo>
                    <a:lnTo>
                      <a:pt x="66" y="686"/>
                    </a:lnTo>
                    <a:lnTo>
                      <a:pt x="66" y="685"/>
                    </a:lnTo>
                    <a:lnTo>
                      <a:pt x="66" y="681"/>
                    </a:lnTo>
                    <a:lnTo>
                      <a:pt x="66" y="680"/>
                    </a:lnTo>
                    <a:lnTo>
                      <a:pt x="66" y="678"/>
                    </a:lnTo>
                    <a:lnTo>
                      <a:pt x="68" y="676"/>
                    </a:lnTo>
                    <a:lnTo>
                      <a:pt x="68" y="675"/>
                    </a:lnTo>
                    <a:lnTo>
                      <a:pt x="68" y="673"/>
                    </a:lnTo>
                    <a:lnTo>
                      <a:pt x="69" y="673"/>
                    </a:lnTo>
                    <a:lnTo>
                      <a:pt x="69" y="669"/>
                    </a:lnTo>
                    <a:lnTo>
                      <a:pt x="69" y="668"/>
                    </a:lnTo>
                    <a:lnTo>
                      <a:pt x="68" y="668"/>
                    </a:lnTo>
                    <a:lnTo>
                      <a:pt x="66" y="666"/>
                    </a:lnTo>
                    <a:lnTo>
                      <a:pt x="68" y="666"/>
                    </a:lnTo>
                    <a:lnTo>
                      <a:pt x="71" y="663"/>
                    </a:lnTo>
                    <a:lnTo>
                      <a:pt x="71" y="661"/>
                    </a:lnTo>
                    <a:lnTo>
                      <a:pt x="73" y="661"/>
                    </a:lnTo>
                    <a:lnTo>
                      <a:pt x="75" y="664"/>
                    </a:lnTo>
                    <a:lnTo>
                      <a:pt x="75" y="666"/>
                    </a:lnTo>
                    <a:lnTo>
                      <a:pt x="76" y="666"/>
                    </a:lnTo>
                    <a:lnTo>
                      <a:pt x="76" y="664"/>
                    </a:lnTo>
                    <a:lnTo>
                      <a:pt x="80" y="663"/>
                    </a:lnTo>
                    <a:lnTo>
                      <a:pt x="81" y="661"/>
                    </a:lnTo>
                    <a:lnTo>
                      <a:pt x="83" y="658"/>
                    </a:lnTo>
                    <a:lnTo>
                      <a:pt x="85" y="654"/>
                    </a:lnTo>
                    <a:lnTo>
                      <a:pt x="86" y="651"/>
                    </a:lnTo>
                    <a:lnTo>
                      <a:pt x="90" y="646"/>
                    </a:lnTo>
                    <a:lnTo>
                      <a:pt x="90" y="644"/>
                    </a:lnTo>
                    <a:lnTo>
                      <a:pt x="88" y="639"/>
                    </a:lnTo>
                    <a:lnTo>
                      <a:pt x="88" y="636"/>
                    </a:lnTo>
                    <a:lnTo>
                      <a:pt x="86" y="629"/>
                    </a:lnTo>
                    <a:lnTo>
                      <a:pt x="86" y="625"/>
                    </a:lnTo>
                    <a:lnTo>
                      <a:pt x="85" y="625"/>
                    </a:lnTo>
                    <a:lnTo>
                      <a:pt x="85" y="624"/>
                    </a:lnTo>
                    <a:lnTo>
                      <a:pt x="83" y="622"/>
                    </a:lnTo>
                    <a:lnTo>
                      <a:pt x="81" y="622"/>
                    </a:lnTo>
                    <a:lnTo>
                      <a:pt x="78" y="624"/>
                    </a:lnTo>
                    <a:lnTo>
                      <a:pt x="76" y="622"/>
                    </a:lnTo>
                    <a:lnTo>
                      <a:pt x="75" y="622"/>
                    </a:lnTo>
                    <a:lnTo>
                      <a:pt x="73" y="622"/>
                    </a:lnTo>
                    <a:lnTo>
                      <a:pt x="71" y="622"/>
                    </a:lnTo>
                    <a:lnTo>
                      <a:pt x="69" y="622"/>
                    </a:lnTo>
                    <a:lnTo>
                      <a:pt x="68" y="620"/>
                    </a:lnTo>
                    <a:lnTo>
                      <a:pt x="66" y="617"/>
                    </a:lnTo>
                    <a:lnTo>
                      <a:pt x="64" y="617"/>
                    </a:lnTo>
                    <a:lnTo>
                      <a:pt x="63" y="614"/>
                    </a:lnTo>
                    <a:lnTo>
                      <a:pt x="61" y="612"/>
                    </a:lnTo>
                    <a:lnTo>
                      <a:pt x="59" y="605"/>
                    </a:lnTo>
                    <a:lnTo>
                      <a:pt x="59" y="603"/>
                    </a:lnTo>
                    <a:lnTo>
                      <a:pt x="58" y="600"/>
                    </a:lnTo>
                    <a:lnTo>
                      <a:pt x="58" y="598"/>
                    </a:lnTo>
                    <a:lnTo>
                      <a:pt x="56" y="597"/>
                    </a:lnTo>
                    <a:lnTo>
                      <a:pt x="54" y="597"/>
                    </a:lnTo>
                    <a:lnTo>
                      <a:pt x="54" y="595"/>
                    </a:lnTo>
                    <a:lnTo>
                      <a:pt x="54" y="593"/>
                    </a:lnTo>
                    <a:lnTo>
                      <a:pt x="54" y="591"/>
                    </a:lnTo>
                    <a:lnTo>
                      <a:pt x="54" y="590"/>
                    </a:lnTo>
                    <a:lnTo>
                      <a:pt x="53" y="588"/>
                    </a:lnTo>
                    <a:lnTo>
                      <a:pt x="51" y="586"/>
                    </a:lnTo>
                    <a:lnTo>
                      <a:pt x="53" y="583"/>
                    </a:lnTo>
                    <a:lnTo>
                      <a:pt x="53" y="581"/>
                    </a:lnTo>
                    <a:lnTo>
                      <a:pt x="53" y="580"/>
                    </a:lnTo>
                    <a:lnTo>
                      <a:pt x="53" y="578"/>
                    </a:lnTo>
                    <a:lnTo>
                      <a:pt x="56" y="571"/>
                    </a:lnTo>
                    <a:lnTo>
                      <a:pt x="58" y="568"/>
                    </a:lnTo>
                    <a:lnTo>
                      <a:pt x="58" y="566"/>
                    </a:lnTo>
                    <a:lnTo>
                      <a:pt x="56" y="564"/>
                    </a:lnTo>
                    <a:lnTo>
                      <a:pt x="56" y="558"/>
                    </a:lnTo>
                    <a:lnTo>
                      <a:pt x="58" y="556"/>
                    </a:lnTo>
                    <a:lnTo>
                      <a:pt x="58" y="553"/>
                    </a:lnTo>
                    <a:lnTo>
                      <a:pt x="56" y="551"/>
                    </a:lnTo>
                    <a:lnTo>
                      <a:pt x="54" y="551"/>
                    </a:lnTo>
                    <a:lnTo>
                      <a:pt x="53" y="547"/>
                    </a:lnTo>
                    <a:lnTo>
                      <a:pt x="53" y="546"/>
                    </a:lnTo>
                    <a:lnTo>
                      <a:pt x="54" y="544"/>
                    </a:lnTo>
                    <a:lnTo>
                      <a:pt x="54" y="541"/>
                    </a:lnTo>
                    <a:lnTo>
                      <a:pt x="56" y="539"/>
                    </a:lnTo>
                    <a:lnTo>
                      <a:pt x="58" y="539"/>
                    </a:lnTo>
                    <a:lnTo>
                      <a:pt x="58" y="537"/>
                    </a:lnTo>
                    <a:lnTo>
                      <a:pt x="59" y="534"/>
                    </a:lnTo>
                    <a:lnTo>
                      <a:pt x="59" y="529"/>
                    </a:lnTo>
                    <a:lnTo>
                      <a:pt x="61" y="525"/>
                    </a:lnTo>
                    <a:lnTo>
                      <a:pt x="61" y="524"/>
                    </a:lnTo>
                    <a:lnTo>
                      <a:pt x="61" y="522"/>
                    </a:lnTo>
                    <a:lnTo>
                      <a:pt x="61" y="519"/>
                    </a:lnTo>
                    <a:lnTo>
                      <a:pt x="61" y="517"/>
                    </a:lnTo>
                    <a:lnTo>
                      <a:pt x="63" y="517"/>
                    </a:lnTo>
                    <a:lnTo>
                      <a:pt x="64" y="517"/>
                    </a:lnTo>
                    <a:lnTo>
                      <a:pt x="66" y="515"/>
                    </a:lnTo>
                    <a:lnTo>
                      <a:pt x="69" y="517"/>
                    </a:lnTo>
                    <a:lnTo>
                      <a:pt x="71" y="517"/>
                    </a:lnTo>
                    <a:lnTo>
                      <a:pt x="73" y="519"/>
                    </a:lnTo>
                    <a:lnTo>
                      <a:pt x="71" y="525"/>
                    </a:lnTo>
                    <a:lnTo>
                      <a:pt x="71" y="527"/>
                    </a:lnTo>
                    <a:lnTo>
                      <a:pt x="71" y="525"/>
                    </a:lnTo>
                    <a:lnTo>
                      <a:pt x="73" y="525"/>
                    </a:lnTo>
                    <a:lnTo>
                      <a:pt x="73" y="527"/>
                    </a:lnTo>
                    <a:lnTo>
                      <a:pt x="71" y="529"/>
                    </a:lnTo>
                    <a:lnTo>
                      <a:pt x="69" y="529"/>
                    </a:lnTo>
                    <a:lnTo>
                      <a:pt x="68" y="532"/>
                    </a:lnTo>
                    <a:lnTo>
                      <a:pt x="69" y="534"/>
                    </a:lnTo>
                    <a:lnTo>
                      <a:pt x="69" y="536"/>
                    </a:lnTo>
                    <a:lnTo>
                      <a:pt x="68" y="536"/>
                    </a:lnTo>
                    <a:lnTo>
                      <a:pt x="68" y="537"/>
                    </a:lnTo>
                    <a:lnTo>
                      <a:pt x="68" y="539"/>
                    </a:lnTo>
                    <a:lnTo>
                      <a:pt x="69" y="541"/>
                    </a:lnTo>
                    <a:lnTo>
                      <a:pt x="68" y="539"/>
                    </a:lnTo>
                    <a:lnTo>
                      <a:pt x="66" y="541"/>
                    </a:lnTo>
                    <a:lnTo>
                      <a:pt x="68" y="542"/>
                    </a:lnTo>
                    <a:lnTo>
                      <a:pt x="71" y="544"/>
                    </a:lnTo>
                    <a:lnTo>
                      <a:pt x="71" y="546"/>
                    </a:lnTo>
                    <a:lnTo>
                      <a:pt x="75" y="547"/>
                    </a:lnTo>
                    <a:lnTo>
                      <a:pt x="76" y="547"/>
                    </a:lnTo>
                    <a:lnTo>
                      <a:pt x="76" y="549"/>
                    </a:lnTo>
                    <a:lnTo>
                      <a:pt x="78" y="551"/>
                    </a:lnTo>
                    <a:lnTo>
                      <a:pt x="78" y="553"/>
                    </a:lnTo>
                    <a:lnTo>
                      <a:pt x="80" y="553"/>
                    </a:lnTo>
                    <a:lnTo>
                      <a:pt x="80" y="554"/>
                    </a:lnTo>
                    <a:lnTo>
                      <a:pt x="81" y="558"/>
                    </a:lnTo>
                    <a:lnTo>
                      <a:pt x="83" y="558"/>
                    </a:lnTo>
                    <a:lnTo>
                      <a:pt x="85" y="558"/>
                    </a:lnTo>
                    <a:lnTo>
                      <a:pt x="86" y="556"/>
                    </a:lnTo>
                    <a:lnTo>
                      <a:pt x="85" y="551"/>
                    </a:lnTo>
                    <a:lnTo>
                      <a:pt x="85" y="549"/>
                    </a:lnTo>
                    <a:lnTo>
                      <a:pt x="85" y="547"/>
                    </a:lnTo>
                    <a:lnTo>
                      <a:pt x="85" y="546"/>
                    </a:lnTo>
                    <a:lnTo>
                      <a:pt x="86" y="546"/>
                    </a:lnTo>
                    <a:lnTo>
                      <a:pt x="86" y="542"/>
                    </a:lnTo>
                    <a:lnTo>
                      <a:pt x="86" y="539"/>
                    </a:lnTo>
                    <a:lnTo>
                      <a:pt x="86" y="537"/>
                    </a:lnTo>
                    <a:lnTo>
                      <a:pt x="85" y="537"/>
                    </a:lnTo>
                    <a:lnTo>
                      <a:pt x="85" y="536"/>
                    </a:lnTo>
                    <a:lnTo>
                      <a:pt x="85" y="534"/>
                    </a:lnTo>
                    <a:lnTo>
                      <a:pt x="83" y="534"/>
                    </a:lnTo>
                    <a:lnTo>
                      <a:pt x="83" y="532"/>
                    </a:lnTo>
                    <a:lnTo>
                      <a:pt x="81" y="531"/>
                    </a:lnTo>
                    <a:lnTo>
                      <a:pt x="81" y="529"/>
                    </a:lnTo>
                    <a:lnTo>
                      <a:pt x="81" y="527"/>
                    </a:lnTo>
                    <a:lnTo>
                      <a:pt x="83" y="527"/>
                    </a:lnTo>
                    <a:lnTo>
                      <a:pt x="81" y="525"/>
                    </a:lnTo>
                    <a:lnTo>
                      <a:pt x="80" y="524"/>
                    </a:lnTo>
                    <a:lnTo>
                      <a:pt x="78" y="524"/>
                    </a:lnTo>
                    <a:lnTo>
                      <a:pt x="78" y="522"/>
                    </a:lnTo>
                    <a:lnTo>
                      <a:pt x="76" y="522"/>
                    </a:lnTo>
                    <a:lnTo>
                      <a:pt x="76" y="520"/>
                    </a:lnTo>
                    <a:lnTo>
                      <a:pt x="78" y="519"/>
                    </a:lnTo>
                    <a:lnTo>
                      <a:pt x="78" y="517"/>
                    </a:lnTo>
                    <a:lnTo>
                      <a:pt x="80" y="517"/>
                    </a:lnTo>
                    <a:lnTo>
                      <a:pt x="81" y="515"/>
                    </a:lnTo>
                    <a:lnTo>
                      <a:pt x="81" y="512"/>
                    </a:lnTo>
                    <a:lnTo>
                      <a:pt x="81" y="510"/>
                    </a:lnTo>
                    <a:lnTo>
                      <a:pt x="81" y="508"/>
                    </a:lnTo>
                    <a:lnTo>
                      <a:pt x="80" y="507"/>
                    </a:lnTo>
                    <a:lnTo>
                      <a:pt x="78" y="507"/>
                    </a:lnTo>
                    <a:lnTo>
                      <a:pt x="76" y="507"/>
                    </a:lnTo>
                    <a:lnTo>
                      <a:pt x="76" y="505"/>
                    </a:lnTo>
                    <a:lnTo>
                      <a:pt x="76" y="503"/>
                    </a:lnTo>
                    <a:lnTo>
                      <a:pt x="75" y="502"/>
                    </a:lnTo>
                    <a:lnTo>
                      <a:pt x="75" y="498"/>
                    </a:lnTo>
                    <a:lnTo>
                      <a:pt x="76" y="500"/>
                    </a:lnTo>
                    <a:lnTo>
                      <a:pt x="80" y="498"/>
                    </a:lnTo>
                    <a:lnTo>
                      <a:pt x="81" y="497"/>
                    </a:lnTo>
                    <a:lnTo>
                      <a:pt x="81" y="495"/>
                    </a:lnTo>
                    <a:lnTo>
                      <a:pt x="83" y="497"/>
                    </a:lnTo>
                    <a:lnTo>
                      <a:pt x="85" y="495"/>
                    </a:lnTo>
                    <a:lnTo>
                      <a:pt x="86" y="497"/>
                    </a:lnTo>
                    <a:lnTo>
                      <a:pt x="88" y="495"/>
                    </a:lnTo>
                    <a:lnTo>
                      <a:pt x="90" y="493"/>
                    </a:lnTo>
                    <a:lnTo>
                      <a:pt x="90" y="492"/>
                    </a:lnTo>
                    <a:lnTo>
                      <a:pt x="90" y="490"/>
                    </a:lnTo>
                    <a:lnTo>
                      <a:pt x="90" y="488"/>
                    </a:lnTo>
                    <a:lnTo>
                      <a:pt x="90" y="486"/>
                    </a:lnTo>
                    <a:lnTo>
                      <a:pt x="88" y="485"/>
                    </a:lnTo>
                    <a:lnTo>
                      <a:pt x="85" y="480"/>
                    </a:lnTo>
                    <a:lnTo>
                      <a:pt x="83" y="478"/>
                    </a:lnTo>
                    <a:lnTo>
                      <a:pt x="81" y="480"/>
                    </a:lnTo>
                    <a:lnTo>
                      <a:pt x="78" y="481"/>
                    </a:lnTo>
                    <a:lnTo>
                      <a:pt x="75" y="480"/>
                    </a:lnTo>
                    <a:lnTo>
                      <a:pt x="75" y="481"/>
                    </a:lnTo>
                    <a:lnTo>
                      <a:pt x="75" y="483"/>
                    </a:lnTo>
                    <a:lnTo>
                      <a:pt x="73" y="485"/>
                    </a:lnTo>
                    <a:lnTo>
                      <a:pt x="73" y="486"/>
                    </a:lnTo>
                    <a:lnTo>
                      <a:pt x="71" y="490"/>
                    </a:lnTo>
                    <a:lnTo>
                      <a:pt x="71" y="492"/>
                    </a:lnTo>
                    <a:lnTo>
                      <a:pt x="71" y="493"/>
                    </a:lnTo>
                    <a:lnTo>
                      <a:pt x="73" y="493"/>
                    </a:lnTo>
                    <a:lnTo>
                      <a:pt x="73" y="495"/>
                    </a:lnTo>
                    <a:lnTo>
                      <a:pt x="75" y="495"/>
                    </a:lnTo>
                    <a:lnTo>
                      <a:pt x="73" y="497"/>
                    </a:lnTo>
                    <a:lnTo>
                      <a:pt x="71" y="495"/>
                    </a:lnTo>
                    <a:lnTo>
                      <a:pt x="69" y="497"/>
                    </a:lnTo>
                    <a:lnTo>
                      <a:pt x="69" y="498"/>
                    </a:lnTo>
                    <a:lnTo>
                      <a:pt x="69" y="500"/>
                    </a:lnTo>
                    <a:lnTo>
                      <a:pt x="68" y="500"/>
                    </a:lnTo>
                    <a:lnTo>
                      <a:pt x="68" y="502"/>
                    </a:lnTo>
                    <a:lnTo>
                      <a:pt x="69" y="503"/>
                    </a:lnTo>
                    <a:lnTo>
                      <a:pt x="69" y="505"/>
                    </a:lnTo>
                    <a:lnTo>
                      <a:pt x="69" y="507"/>
                    </a:lnTo>
                    <a:lnTo>
                      <a:pt x="71" y="507"/>
                    </a:lnTo>
                    <a:lnTo>
                      <a:pt x="71" y="508"/>
                    </a:lnTo>
                    <a:lnTo>
                      <a:pt x="69" y="508"/>
                    </a:lnTo>
                    <a:lnTo>
                      <a:pt x="68" y="508"/>
                    </a:lnTo>
                    <a:lnTo>
                      <a:pt x="66" y="508"/>
                    </a:lnTo>
                    <a:lnTo>
                      <a:pt x="66" y="512"/>
                    </a:lnTo>
                    <a:lnTo>
                      <a:pt x="66" y="514"/>
                    </a:lnTo>
                    <a:lnTo>
                      <a:pt x="64" y="514"/>
                    </a:lnTo>
                    <a:lnTo>
                      <a:pt x="63" y="512"/>
                    </a:lnTo>
                    <a:lnTo>
                      <a:pt x="61" y="512"/>
                    </a:lnTo>
                    <a:lnTo>
                      <a:pt x="61" y="510"/>
                    </a:lnTo>
                    <a:lnTo>
                      <a:pt x="61" y="508"/>
                    </a:lnTo>
                    <a:lnTo>
                      <a:pt x="59" y="507"/>
                    </a:lnTo>
                    <a:lnTo>
                      <a:pt x="58" y="505"/>
                    </a:lnTo>
                    <a:lnTo>
                      <a:pt x="56" y="503"/>
                    </a:lnTo>
                    <a:lnTo>
                      <a:pt x="56" y="502"/>
                    </a:lnTo>
                    <a:lnTo>
                      <a:pt x="54" y="500"/>
                    </a:lnTo>
                    <a:lnTo>
                      <a:pt x="53" y="500"/>
                    </a:lnTo>
                    <a:lnTo>
                      <a:pt x="51" y="500"/>
                    </a:lnTo>
                    <a:lnTo>
                      <a:pt x="49" y="498"/>
                    </a:lnTo>
                    <a:lnTo>
                      <a:pt x="49" y="497"/>
                    </a:lnTo>
                    <a:lnTo>
                      <a:pt x="47" y="495"/>
                    </a:lnTo>
                    <a:lnTo>
                      <a:pt x="47" y="493"/>
                    </a:lnTo>
                    <a:lnTo>
                      <a:pt x="46" y="492"/>
                    </a:lnTo>
                    <a:lnTo>
                      <a:pt x="46" y="490"/>
                    </a:lnTo>
                    <a:lnTo>
                      <a:pt x="46" y="488"/>
                    </a:lnTo>
                    <a:lnTo>
                      <a:pt x="44" y="486"/>
                    </a:lnTo>
                    <a:lnTo>
                      <a:pt x="42" y="483"/>
                    </a:lnTo>
                    <a:lnTo>
                      <a:pt x="41" y="481"/>
                    </a:lnTo>
                    <a:lnTo>
                      <a:pt x="36" y="480"/>
                    </a:lnTo>
                    <a:lnTo>
                      <a:pt x="34" y="480"/>
                    </a:lnTo>
                    <a:lnTo>
                      <a:pt x="32" y="480"/>
                    </a:lnTo>
                    <a:lnTo>
                      <a:pt x="32" y="481"/>
                    </a:lnTo>
                    <a:lnTo>
                      <a:pt x="32" y="483"/>
                    </a:lnTo>
                    <a:lnTo>
                      <a:pt x="29" y="481"/>
                    </a:lnTo>
                    <a:lnTo>
                      <a:pt x="32" y="476"/>
                    </a:lnTo>
                    <a:lnTo>
                      <a:pt x="37" y="470"/>
                    </a:lnTo>
                    <a:lnTo>
                      <a:pt x="39" y="466"/>
                    </a:lnTo>
                    <a:lnTo>
                      <a:pt x="39" y="464"/>
                    </a:lnTo>
                    <a:lnTo>
                      <a:pt x="39" y="463"/>
                    </a:lnTo>
                    <a:lnTo>
                      <a:pt x="39" y="461"/>
                    </a:lnTo>
                    <a:lnTo>
                      <a:pt x="39" y="459"/>
                    </a:lnTo>
                    <a:lnTo>
                      <a:pt x="39" y="456"/>
                    </a:lnTo>
                    <a:lnTo>
                      <a:pt x="39" y="454"/>
                    </a:lnTo>
                    <a:lnTo>
                      <a:pt x="41" y="454"/>
                    </a:lnTo>
                    <a:lnTo>
                      <a:pt x="41" y="451"/>
                    </a:lnTo>
                    <a:lnTo>
                      <a:pt x="41" y="449"/>
                    </a:lnTo>
                    <a:lnTo>
                      <a:pt x="39" y="448"/>
                    </a:lnTo>
                    <a:lnTo>
                      <a:pt x="39" y="446"/>
                    </a:lnTo>
                    <a:lnTo>
                      <a:pt x="37" y="446"/>
                    </a:lnTo>
                    <a:lnTo>
                      <a:pt x="36" y="446"/>
                    </a:lnTo>
                    <a:lnTo>
                      <a:pt x="36" y="442"/>
                    </a:lnTo>
                    <a:lnTo>
                      <a:pt x="37" y="439"/>
                    </a:lnTo>
                    <a:lnTo>
                      <a:pt x="36" y="436"/>
                    </a:lnTo>
                    <a:lnTo>
                      <a:pt x="36" y="432"/>
                    </a:lnTo>
                    <a:lnTo>
                      <a:pt x="36" y="429"/>
                    </a:lnTo>
                    <a:lnTo>
                      <a:pt x="36" y="427"/>
                    </a:lnTo>
                    <a:lnTo>
                      <a:pt x="34" y="425"/>
                    </a:lnTo>
                    <a:lnTo>
                      <a:pt x="32" y="424"/>
                    </a:lnTo>
                    <a:lnTo>
                      <a:pt x="31" y="420"/>
                    </a:lnTo>
                    <a:lnTo>
                      <a:pt x="27" y="417"/>
                    </a:lnTo>
                    <a:lnTo>
                      <a:pt x="25" y="414"/>
                    </a:lnTo>
                    <a:lnTo>
                      <a:pt x="22" y="410"/>
                    </a:lnTo>
                    <a:lnTo>
                      <a:pt x="22" y="407"/>
                    </a:lnTo>
                    <a:lnTo>
                      <a:pt x="22" y="405"/>
                    </a:lnTo>
                    <a:lnTo>
                      <a:pt x="20" y="403"/>
                    </a:lnTo>
                    <a:lnTo>
                      <a:pt x="20" y="402"/>
                    </a:lnTo>
                    <a:lnTo>
                      <a:pt x="20" y="398"/>
                    </a:lnTo>
                    <a:lnTo>
                      <a:pt x="19" y="393"/>
                    </a:lnTo>
                    <a:lnTo>
                      <a:pt x="19" y="392"/>
                    </a:lnTo>
                    <a:lnTo>
                      <a:pt x="17" y="390"/>
                    </a:lnTo>
                    <a:lnTo>
                      <a:pt x="15" y="387"/>
                    </a:lnTo>
                    <a:lnTo>
                      <a:pt x="14" y="385"/>
                    </a:lnTo>
                    <a:lnTo>
                      <a:pt x="14" y="383"/>
                    </a:lnTo>
                    <a:lnTo>
                      <a:pt x="14" y="381"/>
                    </a:lnTo>
                    <a:lnTo>
                      <a:pt x="12" y="378"/>
                    </a:lnTo>
                    <a:lnTo>
                      <a:pt x="12" y="376"/>
                    </a:lnTo>
                    <a:lnTo>
                      <a:pt x="10" y="376"/>
                    </a:lnTo>
                    <a:lnTo>
                      <a:pt x="10" y="375"/>
                    </a:lnTo>
                    <a:lnTo>
                      <a:pt x="9" y="371"/>
                    </a:lnTo>
                    <a:lnTo>
                      <a:pt x="7" y="371"/>
                    </a:lnTo>
                    <a:lnTo>
                      <a:pt x="7" y="370"/>
                    </a:lnTo>
                    <a:lnTo>
                      <a:pt x="7" y="368"/>
                    </a:lnTo>
                    <a:lnTo>
                      <a:pt x="5" y="364"/>
                    </a:lnTo>
                    <a:lnTo>
                      <a:pt x="5" y="361"/>
                    </a:lnTo>
                    <a:lnTo>
                      <a:pt x="3" y="361"/>
                    </a:lnTo>
                    <a:lnTo>
                      <a:pt x="3" y="359"/>
                    </a:lnTo>
                    <a:lnTo>
                      <a:pt x="3" y="358"/>
                    </a:lnTo>
                    <a:lnTo>
                      <a:pt x="3" y="356"/>
                    </a:lnTo>
                    <a:lnTo>
                      <a:pt x="5" y="356"/>
                    </a:lnTo>
                    <a:lnTo>
                      <a:pt x="7" y="354"/>
                    </a:lnTo>
                    <a:lnTo>
                      <a:pt x="9" y="351"/>
                    </a:lnTo>
                    <a:lnTo>
                      <a:pt x="10" y="349"/>
                    </a:lnTo>
                    <a:lnTo>
                      <a:pt x="10" y="346"/>
                    </a:lnTo>
                    <a:lnTo>
                      <a:pt x="10" y="339"/>
                    </a:lnTo>
                    <a:lnTo>
                      <a:pt x="10" y="337"/>
                    </a:lnTo>
                    <a:lnTo>
                      <a:pt x="10" y="336"/>
                    </a:lnTo>
                    <a:lnTo>
                      <a:pt x="10" y="334"/>
                    </a:lnTo>
                    <a:lnTo>
                      <a:pt x="10" y="332"/>
                    </a:lnTo>
                    <a:lnTo>
                      <a:pt x="10" y="329"/>
                    </a:lnTo>
                    <a:lnTo>
                      <a:pt x="10" y="326"/>
                    </a:lnTo>
                    <a:lnTo>
                      <a:pt x="10" y="324"/>
                    </a:lnTo>
                    <a:lnTo>
                      <a:pt x="10" y="320"/>
                    </a:lnTo>
                    <a:lnTo>
                      <a:pt x="10" y="319"/>
                    </a:lnTo>
                    <a:lnTo>
                      <a:pt x="10" y="317"/>
                    </a:lnTo>
                    <a:lnTo>
                      <a:pt x="10" y="314"/>
                    </a:lnTo>
                    <a:lnTo>
                      <a:pt x="10" y="312"/>
                    </a:lnTo>
                    <a:lnTo>
                      <a:pt x="10" y="310"/>
                    </a:lnTo>
                    <a:lnTo>
                      <a:pt x="10" y="309"/>
                    </a:lnTo>
                    <a:lnTo>
                      <a:pt x="12" y="307"/>
                    </a:lnTo>
                    <a:lnTo>
                      <a:pt x="12" y="304"/>
                    </a:lnTo>
                    <a:lnTo>
                      <a:pt x="15" y="298"/>
                    </a:lnTo>
                    <a:lnTo>
                      <a:pt x="17" y="293"/>
                    </a:lnTo>
                    <a:lnTo>
                      <a:pt x="19" y="292"/>
                    </a:lnTo>
                    <a:lnTo>
                      <a:pt x="20" y="292"/>
                    </a:lnTo>
                    <a:lnTo>
                      <a:pt x="22" y="288"/>
                    </a:lnTo>
                    <a:lnTo>
                      <a:pt x="22" y="287"/>
                    </a:lnTo>
                    <a:lnTo>
                      <a:pt x="22" y="281"/>
                    </a:lnTo>
                    <a:lnTo>
                      <a:pt x="24" y="280"/>
                    </a:lnTo>
                    <a:lnTo>
                      <a:pt x="24" y="275"/>
                    </a:lnTo>
                    <a:lnTo>
                      <a:pt x="24" y="273"/>
                    </a:lnTo>
                    <a:lnTo>
                      <a:pt x="24" y="270"/>
                    </a:lnTo>
                    <a:lnTo>
                      <a:pt x="24" y="268"/>
                    </a:lnTo>
                    <a:lnTo>
                      <a:pt x="24" y="266"/>
                    </a:lnTo>
                    <a:lnTo>
                      <a:pt x="24" y="265"/>
                    </a:lnTo>
                    <a:lnTo>
                      <a:pt x="24" y="263"/>
                    </a:lnTo>
                    <a:lnTo>
                      <a:pt x="24" y="261"/>
                    </a:lnTo>
                    <a:lnTo>
                      <a:pt x="25" y="259"/>
                    </a:lnTo>
                    <a:lnTo>
                      <a:pt x="25" y="254"/>
                    </a:lnTo>
                    <a:lnTo>
                      <a:pt x="24" y="253"/>
                    </a:lnTo>
                    <a:lnTo>
                      <a:pt x="22" y="249"/>
                    </a:lnTo>
                    <a:lnTo>
                      <a:pt x="22" y="248"/>
                    </a:lnTo>
                    <a:lnTo>
                      <a:pt x="22" y="244"/>
                    </a:lnTo>
                    <a:lnTo>
                      <a:pt x="20" y="241"/>
                    </a:lnTo>
                    <a:lnTo>
                      <a:pt x="20" y="239"/>
                    </a:lnTo>
                    <a:lnTo>
                      <a:pt x="20" y="236"/>
                    </a:lnTo>
                    <a:lnTo>
                      <a:pt x="19" y="236"/>
                    </a:lnTo>
                    <a:lnTo>
                      <a:pt x="17" y="231"/>
                    </a:lnTo>
                    <a:lnTo>
                      <a:pt x="17" y="229"/>
                    </a:lnTo>
                    <a:lnTo>
                      <a:pt x="15" y="227"/>
                    </a:lnTo>
                    <a:lnTo>
                      <a:pt x="14" y="227"/>
                    </a:lnTo>
                    <a:lnTo>
                      <a:pt x="15" y="222"/>
                    </a:lnTo>
                    <a:lnTo>
                      <a:pt x="15" y="221"/>
                    </a:lnTo>
                    <a:lnTo>
                      <a:pt x="14" y="217"/>
                    </a:lnTo>
                    <a:lnTo>
                      <a:pt x="12" y="215"/>
                    </a:lnTo>
                    <a:lnTo>
                      <a:pt x="10" y="214"/>
                    </a:lnTo>
                    <a:lnTo>
                      <a:pt x="9" y="212"/>
                    </a:lnTo>
                    <a:lnTo>
                      <a:pt x="9" y="209"/>
                    </a:lnTo>
                    <a:lnTo>
                      <a:pt x="7" y="207"/>
                    </a:lnTo>
                    <a:lnTo>
                      <a:pt x="5" y="205"/>
                    </a:lnTo>
                    <a:lnTo>
                      <a:pt x="3" y="202"/>
                    </a:lnTo>
                    <a:lnTo>
                      <a:pt x="2" y="198"/>
                    </a:lnTo>
                    <a:lnTo>
                      <a:pt x="2" y="197"/>
                    </a:lnTo>
                    <a:lnTo>
                      <a:pt x="0" y="195"/>
                    </a:lnTo>
                    <a:lnTo>
                      <a:pt x="0" y="193"/>
                    </a:lnTo>
                    <a:lnTo>
                      <a:pt x="2" y="192"/>
                    </a:lnTo>
                    <a:lnTo>
                      <a:pt x="3" y="188"/>
                    </a:lnTo>
                    <a:lnTo>
                      <a:pt x="3" y="187"/>
                    </a:lnTo>
                    <a:lnTo>
                      <a:pt x="3" y="185"/>
                    </a:lnTo>
                    <a:lnTo>
                      <a:pt x="3" y="183"/>
                    </a:lnTo>
                    <a:lnTo>
                      <a:pt x="3" y="182"/>
                    </a:lnTo>
                    <a:lnTo>
                      <a:pt x="3" y="178"/>
                    </a:lnTo>
                    <a:lnTo>
                      <a:pt x="3" y="176"/>
                    </a:lnTo>
                    <a:lnTo>
                      <a:pt x="3" y="175"/>
                    </a:lnTo>
                    <a:lnTo>
                      <a:pt x="3" y="173"/>
                    </a:lnTo>
                    <a:lnTo>
                      <a:pt x="3" y="171"/>
                    </a:lnTo>
                    <a:lnTo>
                      <a:pt x="5" y="170"/>
                    </a:lnTo>
                    <a:lnTo>
                      <a:pt x="7" y="168"/>
                    </a:lnTo>
                    <a:lnTo>
                      <a:pt x="7" y="166"/>
                    </a:lnTo>
                    <a:lnTo>
                      <a:pt x="9" y="165"/>
                    </a:lnTo>
                    <a:lnTo>
                      <a:pt x="10" y="161"/>
                    </a:lnTo>
                    <a:lnTo>
                      <a:pt x="15" y="154"/>
                    </a:lnTo>
                    <a:lnTo>
                      <a:pt x="17" y="153"/>
                    </a:lnTo>
                    <a:lnTo>
                      <a:pt x="20" y="148"/>
                    </a:lnTo>
                    <a:lnTo>
                      <a:pt x="25" y="143"/>
                    </a:lnTo>
                    <a:lnTo>
                      <a:pt x="29" y="139"/>
                    </a:lnTo>
                    <a:lnTo>
                      <a:pt x="32" y="136"/>
                    </a:lnTo>
                    <a:lnTo>
                      <a:pt x="36" y="132"/>
                    </a:lnTo>
                    <a:lnTo>
                      <a:pt x="37" y="129"/>
                    </a:lnTo>
                    <a:lnTo>
                      <a:pt x="41" y="124"/>
                    </a:lnTo>
                    <a:lnTo>
                      <a:pt x="44" y="117"/>
                    </a:lnTo>
                    <a:lnTo>
                      <a:pt x="46" y="112"/>
                    </a:lnTo>
                    <a:lnTo>
                      <a:pt x="46" y="110"/>
                    </a:lnTo>
                    <a:lnTo>
                      <a:pt x="46" y="109"/>
                    </a:lnTo>
                    <a:lnTo>
                      <a:pt x="44" y="109"/>
                    </a:lnTo>
                    <a:lnTo>
                      <a:pt x="46" y="105"/>
                    </a:lnTo>
                    <a:lnTo>
                      <a:pt x="46" y="104"/>
                    </a:lnTo>
                    <a:lnTo>
                      <a:pt x="46" y="102"/>
                    </a:lnTo>
                    <a:lnTo>
                      <a:pt x="46" y="100"/>
                    </a:lnTo>
                    <a:lnTo>
                      <a:pt x="46" y="99"/>
                    </a:lnTo>
                    <a:lnTo>
                      <a:pt x="47" y="99"/>
                    </a:lnTo>
                    <a:lnTo>
                      <a:pt x="51" y="95"/>
                    </a:lnTo>
                    <a:lnTo>
                      <a:pt x="54" y="90"/>
                    </a:lnTo>
                    <a:lnTo>
                      <a:pt x="54" y="88"/>
                    </a:lnTo>
                    <a:lnTo>
                      <a:pt x="56" y="83"/>
                    </a:lnTo>
                    <a:lnTo>
                      <a:pt x="59" y="78"/>
                    </a:lnTo>
                    <a:lnTo>
                      <a:pt x="61" y="75"/>
                    </a:lnTo>
                    <a:lnTo>
                      <a:pt x="64" y="68"/>
                    </a:lnTo>
                    <a:lnTo>
                      <a:pt x="64" y="65"/>
                    </a:lnTo>
                    <a:lnTo>
                      <a:pt x="66" y="60"/>
                    </a:lnTo>
                    <a:lnTo>
                      <a:pt x="64" y="60"/>
                    </a:lnTo>
                    <a:lnTo>
                      <a:pt x="66" y="54"/>
                    </a:lnTo>
                    <a:lnTo>
                      <a:pt x="66" y="51"/>
                    </a:lnTo>
                    <a:lnTo>
                      <a:pt x="66" y="49"/>
                    </a:lnTo>
                    <a:lnTo>
                      <a:pt x="66" y="48"/>
                    </a:lnTo>
                    <a:lnTo>
                      <a:pt x="66" y="46"/>
                    </a:lnTo>
                    <a:lnTo>
                      <a:pt x="66" y="44"/>
                    </a:lnTo>
                    <a:lnTo>
                      <a:pt x="66" y="43"/>
                    </a:lnTo>
                    <a:lnTo>
                      <a:pt x="66" y="41"/>
                    </a:lnTo>
                    <a:lnTo>
                      <a:pt x="66" y="39"/>
                    </a:lnTo>
                    <a:lnTo>
                      <a:pt x="68" y="36"/>
                    </a:lnTo>
                    <a:lnTo>
                      <a:pt x="68" y="34"/>
                    </a:lnTo>
                    <a:lnTo>
                      <a:pt x="68" y="32"/>
                    </a:lnTo>
                    <a:lnTo>
                      <a:pt x="66" y="31"/>
                    </a:lnTo>
                    <a:lnTo>
                      <a:pt x="64" y="31"/>
                    </a:lnTo>
                    <a:lnTo>
                      <a:pt x="64" y="29"/>
                    </a:lnTo>
                    <a:lnTo>
                      <a:pt x="63" y="26"/>
                    </a:lnTo>
                    <a:lnTo>
                      <a:pt x="61" y="26"/>
                    </a:lnTo>
                    <a:lnTo>
                      <a:pt x="61" y="24"/>
                    </a:lnTo>
                    <a:lnTo>
                      <a:pt x="63" y="24"/>
                    </a:lnTo>
                    <a:lnTo>
                      <a:pt x="64" y="21"/>
                    </a:lnTo>
                    <a:lnTo>
                      <a:pt x="66" y="17"/>
                    </a:lnTo>
                    <a:lnTo>
                      <a:pt x="69" y="14"/>
                    </a:lnTo>
                    <a:lnTo>
                      <a:pt x="71" y="7"/>
                    </a:lnTo>
                    <a:lnTo>
                      <a:pt x="73" y="2"/>
                    </a:lnTo>
                    <a:lnTo>
                      <a:pt x="73" y="0"/>
                    </a:lnTo>
                    <a:lnTo>
                      <a:pt x="81" y="4"/>
                    </a:lnTo>
                    <a:lnTo>
                      <a:pt x="102" y="10"/>
                    </a:lnTo>
                    <a:lnTo>
                      <a:pt x="117" y="14"/>
                    </a:lnTo>
                    <a:lnTo>
                      <a:pt x="124" y="16"/>
                    </a:lnTo>
                    <a:lnTo>
                      <a:pt x="125" y="17"/>
                    </a:lnTo>
                    <a:lnTo>
                      <a:pt x="137" y="21"/>
                    </a:lnTo>
                    <a:lnTo>
                      <a:pt x="146" y="22"/>
                    </a:lnTo>
                    <a:lnTo>
                      <a:pt x="151" y="24"/>
                    </a:lnTo>
                    <a:lnTo>
                      <a:pt x="159" y="26"/>
                    </a:lnTo>
                    <a:lnTo>
                      <a:pt x="163" y="27"/>
                    </a:lnTo>
                    <a:lnTo>
                      <a:pt x="190" y="36"/>
                    </a:lnTo>
                    <a:lnTo>
                      <a:pt x="200" y="38"/>
                    </a:lnTo>
                    <a:lnTo>
                      <a:pt x="210" y="41"/>
                    </a:lnTo>
                    <a:lnTo>
                      <a:pt x="217" y="43"/>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86" name="Freeform 9"/>
              <p:cNvSpPr>
                <a:spLocks/>
              </p:cNvSpPr>
              <p:nvPr/>
            </p:nvSpPr>
            <p:spPr bwMode="auto">
              <a:xfrm>
                <a:off x="3232151" y="3840163"/>
                <a:ext cx="26988" cy="49213"/>
              </a:xfrm>
              <a:custGeom>
                <a:avLst/>
                <a:gdLst>
                  <a:gd name="T0" fmla="*/ 3 w 17"/>
                  <a:gd name="T1" fmla="*/ 3 h 31"/>
                  <a:gd name="T2" fmla="*/ 5 w 17"/>
                  <a:gd name="T3" fmla="*/ 3 h 31"/>
                  <a:gd name="T4" fmla="*/ 5 w 17"/>
                  <a:gd name="T5" fmla="*/ 7 h 31"/>
                  <a:gd name="T6" fmla="*/ 5 w 17"/>
                  <a:gd name="T7" fmla="*/ 9 h 31"/>
                  <a:gd name="T8" fmla="*/ 8 w 17"/>
                  <a:gd name="T9" fmla="*/ 14 h 31"/>
                  <a:gd name="T10" fmla="*/ 8 w 17"/>
                  <a:gd name="T11" fmla="*/ 15 h 31"/>
                  <a:gd name="T12" fmla="*/ 10 w 17"/>
                  <a:gd name="T13" fmla="*/ 17 h 31"/>
                  <a:gd name="T14" fmla="*/ 10 w 17"/>
                  <a:gd name="T15" fmla="*/ 19 h 31"/>
                  <a:gd name="T16" fmla="*/ 17 w 17"/>
                  <a:gd name="T17" fmla="*/ 27 h 31"/>
                  <a:gd name="T18" fmla="*/ 17 w 17"/>
                  <a:gd name="T19" fmla="*/ 29 h 31"/>
                  <a:gd name="T20" fmla="*/ 17 w 17"/>
                  <a:gd name="T21" fmla="*/ 31 h 31"/>
                  <a:gd name="T22" fmla="*/ 17 w 17"/>
                  <a:gd name="T23" fmla="*/ 29 h 31"/>
                  <a:gd name="T24" fmla="*/ 15 w 17"/>
                  <a:gd name="T25" fmla="*/ 29 h 31"/>
                  <a:gd name="T26" fmla="*/ 14 w 17"/>
                  <a:gd name="T27" fmla="*/ 29 h 31"/>
                  <a:gd name="T28" fmla="*/ 10 w 17"/>
                  <a:gd name="T29" fmla="*/ 31 h 31"/>
                  <a:gd name="T30" fmla="*/ 10 w 17"/>
                  <a:gd name="T31" fmla="*/ 29 h 31"/>
                  <a:gd name="T32" fmla="*/ 8 w 17"/>
                  <a:gd name="T33" fmla="*/ 27 h 31"/>
                  <a:gd name="T34" fmla="*/ 7 w 17"/>
                  <a:gd name="T35" fmla="*/ 25 h 31"/>
                  <a:gd name="T36" fmla="*/ 7 w 17"/>
                  <a:gd name="T37" fmla="*/ 24 h 31"/>
                  <a:gd name="T38" fmla="*/ 5 w 17"/>
                  <a:gd name="T39" fmla="*/ 24 h 31"/>
                  <a:gd name="T40" fmla="*/ 5 w 17"/>
                  <a:gd name="T41" fmla="*/ 20 h 31"/>
                  <a:gd name="T42" fmla="*/ 3 w 17"/>
                  <a:gd name="T43" fmla="*/ 17 h 31"/>
                  <a:gd name="T44" fmla="*/ 3 w 17"/>
                  <a:gd name="T45" fmla="*/ 15 h 31"/>
                  <a:gd name="T46" fmla="*/ 3 w 17"/>
                  <a:gd name="T47" fmla="*/ 12 h 31"/>
                  <a:gd name="T48" fmla="*/ 3 w 17"/>
                  <a:gd name="T49" fmla="*/ 10 h 31"/>
                  <a:gd name="T50" fmla="*/ 2 w 17"/>
                  <a:gd name="T51" fmla="*/ 9 h 31"/>
                  <a:gd name="T52" fmla="*/ 2 w 17"/>
                  <a:gd name="T53" fmla="*/ 3 h 31"/>
                  <a:gd name="T54" fmla="*/ 2 w 17"/>
                  <a:gd name="T55" fmla="*/ 2 h 31"/>
                  <a:gd name="T56" fmla="*/ 0 w 17"/>
                  <a:gd name="T57" fmla="*/ 2 h 31"/>
                  <a:gd name="T58" fmla="*/ 2 w 17"/>
                  <a:gd name="T59" fmla="*/ 0 h 31"/>
                  <a:gd name="T60" fmla="*/ 3 w 17"/>
                  <a:gd name="T61" fmla="*/ 0 h 31"/>
                  <a:gd name="T62" fmla="*/ 3 w 17"/>
                  <a:gd name="T63" fmla="*/ 2 h 31"/>
                  <a:gd name="T64" fmla="*/ 5 w 17"/>
                  <a:gd name="T65" fmla="*/ 2 h 31"/>
                  <a:gd name="T66" fmla="*/ 3 w 17"/>
                  <a:gd name="T6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 h="31">
                    <a:moveTo>
                      <a:pt x="3" y="3"/>
                    </a:moveTo>
                    <a:lnTo>
                      <a:pt x="5" y="3"/>
                    </a:lnTo>
                    <a:lnTo>
                      <a:pt x="5" y="7"/>
                    </a:lnTo>
                    <a:lnTo>
                      <a:pt x="5" y="9"/>
                    </a:lnTo>
                    <a:lnTo>
                      <a:pt x="8" y="14"/>
                    </a:lnTo>
                    <a:lnTo>
                      <a:pt x="8" y="15"/>
                    </a:lnTo>
                    <a:lnTo>
                      <a:pt x="10" y="17"/>
                    </a:lnTo>
                    <a:lnTo>
                      <a:pt x="10" y="19"/>
                    </a:lnTo>
                    <a:lnTo>
                      <a:pt x="17" y="27"/>
                    </a:lnTo>
                    <a:lnTo>
                      <a:pt x="17" y="29"/>
                    </a:lnTo>
                    <a:lnTo>
                      <a:pt x="17" y="31"/>
                    </a:lnTo>
                    <a:lnTo>
                      <a:pt x="17" y="29"/>
                    </a:lnTo>
                    <a:lnTo>
                      <a:pt x="15" y="29"/>
                    </a:lnTo>
                    <a:lnTo>
                      <a:pt x="14" y="29"/>
                    </a:lnTo>
                    <a:lnTo>
                      <a:pt x="10" y="31"/>
                    </a:lnTo>
                    <a:lnTo>
                      <a:pt x="10" y="29"/>
                    </a:lnTo>
                    <a:lnTo>
                      <a:pt x="8" y="27"/>
                    </a:lnTo>
                    <a:lnTo>
                      <a:pt x="7" y="25"/>
                    </a:lnTo>
                    <a:lnTo>
                      <a:pt x="7" y="24"/>
                    </a:lnTo>
                    <a:lnTo>
                      <a:pt x="5" y="24"/>
                    </a:lnTo>
                    <a:lnTo>
                      <a:pt x="5" y="20"/>
                    </a:lnTo>
                    <a:lnTo>
                      <a:pt x="3" y="17"/>
                    </a:lnTo>
                    <a:lnTo>
                      <a:pt x="3" y="15"/>
                    </a:lnTo>
                    <a:lnTo>
                      <a:pt x="3" y="12"/>
                    </a:lnTo>
                    <a:lnTo>
                      <a:pt x="3" y="10"/>
                    </a:lnTo>
                    <a:lnTo>
                      <a:pt x="2" y="9"/>
                    </a:lnTo>
                    <a:lnTo>
                      <a:pt x="2" y="3"/>
                    </a:lnTo>
                    <a:lnTo>
                      <a:pt x="2" y="2"/>
                    </a:lnTo>
                    <a:lnTo>
                      <a:pt x="0" y="2"/>
                    </a:lnTo>
                    <a:lnTo>
                      <a:pt x="2" y="0"/>
                    </a:lnTo>
                    <a:lnTo>
                      <a:pt x="3" y="0"/>
                    </a:lnTo>
                    <a:lnTo>
                      <a:pt x="3" y="2"/>
                    </a:lnTo>
                    <a:lnTo>
                      <a:pt x="5" y="2"/>
                    </a:lnTo>
                    <a:lnTo>
                      <a:pt x="3" y="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87" name="Freeform 10"/>
              <p:cNvSpPr>
                <a:spLocks/>
              </p:cNvSpPr>
              <p:nvPr/>
            </p:nvSpPr>
            <p:spPr bwMode="auto">
              <a:xfrm>
                <a:off x="3111501" y="3762375"/>
                <a:ext cx="19050" cy="15875"/>
              </a:xfrm>
              <a:custGeom>
                <a:avLst/>
                <a:gdLst>
                  <a:gd name="T0" fmla="*/ 7 w 12"/>
                  <a:gd name="T1" fmla="*/ 3 h 10"/>
                  <a:gd name="T2" fmla="*/ 8 w 12"/>
                  <a:gd name="T3" fmla="*/ 5 h 10"/>
                  <a:gd name="T4" fmla="*/ 10 w 12"/>
                  <a:gd name="T5" fmla="*/ 7 h 10"/>
                  <a:gd name="T6" fmla="*/ 12 w 12"/>
                  <a:gd name="T7" fmla="*/ 10 h 10"/>
                  <a:gd name="T8" fmla="*/ 10 w 12"/>
                  <a:gd name="T9" fmla="*/ 10 h 10"/>
                  <a:gd name="T10" fmla="*/ 8 w 12"/>
                  <a:gd name="T11" fmla="*/ 10 h 10"/>
                  <a:gd name="T12" fmla="*/ 7 w 12"/>
                  <a:gd name="T13" fmla="*/ 10 h 10"/>
                  <a:gd name="T14" fmla="*/ 5 w 12"/>
                  <a:gd name="T15" fmla="*/ 8 h 10"/>
                  <a:gd name="T16" fmla="*/ 3 w 12"/>
                  <a:gd name="T17" fmla="*/ 8 h 10"/>
                  <a:gd name="T18" fmla="*/ 1 w 12"/>
                  <a:gd name="T19" fmla="*/ 7 h 10"/>
                  <a:gd name="T20" fmla="*/ 0 w 12"/>
                  <a:gd name="T21" fmla="*/ 5 h 10"/>
                  <a:gd name="T22" fmla="*/ 0 w 12"/>
                  <a:gd name="T23" fmla="*/ 3 h 10"/>
                  <a:gd name="T24" fmla="*/ 0 w 12"/>
                  <a:gd name="T25" fmla="*/ 0 h 10"/>
                  <a:gd name="T26" fmla="*/ 1 w 12"/>
                  <a:gd name="T27" fmla="*/ 2 h 10"/>
                  <a:gd name="T28" fmla="*/ 3 w 12"/>
                  <a:gd name="T29" fmla="*/ 2 h 10"/>
                  <a:gd name="T30" fmla="*/ 5 w 12"/>
                  <a:gd name="T31" fmla="*/ 2 h 10"/>
                  <a:gd name="T32" fmla="*/ 7 w 12"/>
                  <a:gd name="T3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0">
                    <a:moveTo>
                      <a:pt x="7" y="3"/>
                    </a:moveTo>
                    <a:lnTo>
                      <a:pt x="8" y="5"/>
                    </a:lnTo>
                    <a:lnTo>
                      <a:pt x="10" y="7"/>
                    </a:lnTo>
                    <a:lnTo>
                      <a:pt x="12" y="10"/>
                    </a:lnTo>
                    <a:lnTo>
                      <a:pt x="10" y="10"/>
                    </a:lnTo>
                    <a:lnTo>
                      <a:pt x="8" y="10"/>
                    </a:lnTo>
                    <a:lnTo>
                      <a:pt x="7" y="10"/>
                    </a:lnTo>
                    <a:lnTo>
                      <a:pt x="5" y="8"/>
                    </a:lnTo>
                    <a:lnTo>
                      <a:pt x="3" y="8"/>
                    </a:lnTo>
                    <a:lnTo>
                      <a:pt x="1" y="7"/>
                    </a:lnTo>
                    <a:lnTo>
                      <a:pt x="0" y="5"/>
                    </a:lnTo>
                    <a:lnTo>
                      <a:pt x="0" y="3"/>
                    </a:lnTo>
                    <a:lnTo>
                      <a:pt x="0" y="0"/>
                    </a:lnTo>
                    <a:lnTo>
                      <a:pt x="1" y="2"/>
                    </a:lnTo>
                    <a:lnTo>
                      <a:pt x="3" y="2"/>
                    </a:lnTo>
                    <a:lnTo>
                      <a:pt x="5" y="2"/>
                    </a:lnTo>
                    <a:lnTo>
                      <a:pt x="7" y="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88" name="Freeform 11"/>
              <p:cNvSpPr>
                <a:spLocks/>
              </p:cNvSpPr>
              <p:nvPr/>
            </p:nvSpPr>
            <p:spPr bwMode="auto">
              <a:xfrm>
                <a:off x="3254376" y="3759200"/>
                <a:ext cx="34925" cy="42863"/>
              </a:xfrm>
              <a:custGeom>
                <a:avLst/>
                <a:gdLst>
                  <a:gd name="T0" fmla="*/ 0 w 22"/>
                  <a:gd name="T1" fmla="*/ 0 h 27"/>
                  <a:gd name="T2" fmla="*/ 1 w 22"/>
                  <a:gd name="T3" fmla="*/ 2 h 27"/>
                  <a:gd name="T4" fmla="*/ 5 w 22"/>
                  <a:gd name="T5" fmla="*/ 2 h 27"/>
                  <a:gd name="T6" fmla="*/ 5 w 22"/>
                  <a:gd name="T7" fmla="*/ 4 h 27"/>
                  <a:gd name="T8" fmla="*/ 8 w 22"/>
                  <a:gd name="T9" fmla="*/ 7 h 27"/>
                  <a:gd name="T10" fmla="*/ 10 w 22"/>
                  <a:gd name="T11" fmla="*/ 7 h 27"/>
                  <a:gd name="T12" fmla="*/ 11 w 22"/>
                  <a:gd name="T13" fmla="*/ 10 h 27"/>
                  <a:gd name="T14" fmla="*/ 13 w 22"/>
                  <a:gd name="T15" fmla="*/ 10 h 27"/>
                  <a:gd name="T16" fmla="*/ 16 w 22"/>
                  <a:gd name="T17" fmla="*/ 14 h 27"/>
                  <a:gd name="T18" fmla="*/ 18 w 22"/>
                  <a:gd name="T19" fmla="*/ 14 h 27"/>
                  <a:gd name="T20" fmla="*/ 18 w 22"/>
                  <a:gd name="T21" fmla="*/ 15 h 27"/>
                  <a:gd name="T22" fmla="*/ 20 w 22"/>
                  <a:gd name="T23" fmla="*/ 21 h 27"/>
                  <a:gd name="T24" fmla="*/ 20 w 22"/>
                  <a:gd name="T25" fmla="*/ 22 h 27"/>
                  <a:gd name="T26" fmla="*/ 22 w 22"/>
                  <a:gd name="T27" fmla="*/ 22 h 27"/>
                  <a:gd name="T28" fmla="*/ 22 w 22"/>
                  <a:gd name="T29" fmla="*/ 26 h 27"/>
                  <a:gd name="T30" fmla="*/ 20 w 22"/>
                  <a:gd name="T31" fmla="*/ 26 h 27"/>
                  <a:gd name="T32" fmla="*/ 20 w 22"/>
                  <a:gd name="T33" fmla="*/ 27 h 27"/>
                  <a:gd name="T34" fmla="*/ 18 w 22"/>
                  <a:gd name="T35" fmla="*/ 27 h 27"/>
                  <a:gd name="T36" fmla="*/ 16 w 22"/>
                  <a:gd name="T37" fmla="*/ 26 h 27"/>
                  <a:gd name="T38" fmla="*/ 16 w 22"/>
                  <a:gd name="T39" fmla="*/ 24 h 27"/>
                  <a:gd name="T40" fmla="*/ 15 w 22"/>
                  <a:gd name="T41" fmla="*/ 24 h 27"/>
                  <a:gd name="T42" fmla="*/ 13 w 22"/>
                  <a:gd name="T43" fmla="*/ 22 h 27"/>
                  <a:gd name="T44" fmla="*/ 10 w 22"/>
                  <a:gd name="T45" fmla="*/ 22 h 27"/>
                  <a:gd name="T46" fmla="*/ 8 w 22"/>
                  <a:gd name="T47" fmla="*/ 22 h 27"/>
                  <a:gd name="T48" fmla="*/ 6 w 22"/>
                  <a:gd name="T49" fmla="*/ 21 h 27"/>
                  <a:gd name="T50" fmla="*/ 6 w 22"/>
                  <a:gd name="T51" fmla="*/ 19 h 27"/>
                  <a:gd name="T52" fmla="*/ 6 w 22"/>
                  <a:gd name="T53" fmla="*/ 17 h 27"/>
                  <a:gd name="T54" fmla="*/ 6 w 22"/>
                  <a:gd name="T55" fmla="*/ 15 h 27"/>
                  <a:gd name="T56" fmla="*/ 8 w 22"/>
                  <a:gd name="T57" fmla="*/ 14 h 27"/>
                  <a:gd name="T58" fmla="*/ 8 w 22"/>
                  <a:gd name="T59" fmla="*/ 10 h 27"/>
                  <a:gd name="T60" fmla="*/ 6 w 22"/>
                  <a:gd name="T61" fmla="*/ 9 h 27"/>
                  <a:gd name="T62" fmla="*/ 5 w 22"/>
                  <a:gd name="T63" fmla="*/ 9 h 27"/>
                  <a:gd name="T64" fmla="*/ 6 w 22"/>
                  <a:gd name="T65" fmla="*/ 9 h 27"/>
                  <a:gd name="T66" fmla="*/ 5 w 22"/>
                  <a:gd name="T67" fmla="*/ 9 h 27"/>
                  <a:gd name="T68" fmla="*/ 5 w 22"/>
                  <a:gd name="T69" fmla="*/ 7 h 27"/>
                  <a:gd name="T70" fmla="*/ 1 w 22"/>
                  <a:gd name="T71" fmla="*/ 7 h 27"/>
                  <a:gd name="T72" fmla="*/ 1 w 22"/>
                  <a:gd name="T73" fmla="*/ 5 h 27"/>
                  <a:gd name="T74" fmla="*/ 0 w 22"/>
                  <a:gd name="T75" fmla="*/ 2 h 27"/>
                  <a:gd name="T76" fmla="*/ 0 w 22"/>
                  <a:gd name="T7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 h="27">
                    <a:moveTo>
                      <a:pt x="0" y="0"/>
                    </a:moveTo>
                    <a:lnTo>
                      <a:pt x="1" y="2"/>
                    </a:lnTo>
                    <a:lnTo>
                      <a:pt x="5" y="2"/>
                    </a:lnTo>
                    <a:lnTo>
                      <a:pt x="5" y="4"/>
                    </a:lnTo>
                    <a:lnTo>
                      <a:pt x="8" y="7"/>
                    </a:lnTo>
                    <a:lnTo>
                      <a:pt x="10" y="7"/>
                    </a:lnTo>
                    <a:lnTo>
                      <a:pt x="11" y="10"/>
                    </a:lnTo>
                    <a:lnTo>
                      <a:pt x="13" y="10"/>
                    </a:lnTo>
                    <a:lnTo>
                      <a:pt x="16" y="14"/>
                    </a:lnTo>
                    <a:lnTo>
                      <a:pt x="18" y="14"/>
                    </a:lnTo>
                    <a:lnTo>
                      <a:pt x="18" y="15"/>
                    </a:lnTo>
                    <a:lnTo>
                      <a:pt x="20" y="21"/>
                    </a:lnTo>
                    <a:lnTo>
                      <a:pt x="20" y="22"/>
                    </a:lnTo>
                    <a:lnTo>
                      <a:pt x="22" y="22"/>
                    </a:lnTo>
                    <a:lnTo>
                      <a:pt x="22" y="26"/>
                    </a:lnTo>
                    <a:lnTo>
                      <a:pt x="20" y="26"/>
                    </a:lnTo>
                    <a:lnTo>
                      <a:pt x="20" y="27"/>
                    </a:lnTo>
                    <a:lnTo>
                      <a:pt x="18" y="27"/>
                    </a:lnTo>
                    <a:lnTo>
                      <a:pt x="16" y="26"/>
                    </a:lnTo>
                    <a:lnTo>
                      <a:pt x="16" y="24"/>
                    </a:lnTo>
                    <a:lnTo>
                      <a:pt x="15" y="24"/>
                    </a:lnTo>
                    <a:lnTo>
                      <a:pt x="13" y="22"/>
                    </a:lnTo>
                    <a:lnTo>
                      <a:pt x="10" y="22"/>
                    </a:lnTo>
                    <a:lnTo>
                      <a:pt x="8" y="22"/>
                    </a:lnTo>
                    <a:lnTo>
                      <a:pt x="6" y="21"/>
                    </a:lnTo>
                    <a:lnTo>
                      <a:pt x="6" y="19"/>
                    </a:lnTo>
                    <a:lnTo>
                      <a:pt x="6" y="17"/>
                    </a:lnTo>
                    <a:lnTo>
                      <a:pt x="6" y="15"/>
                    </a:lnTo>
                    <a:lnTo>
                      <a:pt x="8" y="14"/>
                    </a:lnTo>
                    <a:lnTo>
                      <a:pt x="8" y="10"/>
                    </a:lnTo>
                    <a:lnTo>
                      <a:pt x="6" y="9"/>
                    </a:lnTo>
                    <a:lnTo>
                      <a:pt x="5" y="9"/>
                    </a:lnTo>
                    <a:lnTo>
                      <a:pt x="6" y="9"/>
                    </a:lnTo>
                    <a:lnTo>
                      <a:pt x="5" y="9"/>
                    </a:lnTo>
                    <a:lnTo>
                      <a:pt x="5" y="7"/>
                    </a:lnTo>
                    <a:lnTo>
                      <a:pt x="1" y="7"/>
                    </a:lnTo>
                    <a:lnTo>
                      <a:pt x="1" y="5"/>
                    </a:lnTo>
                    <a:lnTo>
                      <a:pt x="0" y="2"/>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89" name="Freeform 12"/>
              <p:cNvSpPr>
                <a:spLocks/>
              </p:cNvSpPr>
              <p:nvPr/>
            </p:nvSpPr>
            <p:spPr bwMode="auto">
              <a:xfrm>
                <a:off x="3162301" y="3635375"/>
                <a:ext cx="12700" cy="3175"/>
              </a:xfrm>
              <a:custGeom>
                <a:avLst/>
                <a:gdLst>
                  <a:gd name="T0" fmla="*/ 7 w 8"/>
                  <a:gd name="T1" fmla="*/ 2 h 2"/>
                  <a:gd name="T2" fmla="*/ 5 w 8"/>
                  <a:gd name="T3" fmla="*/ 2 h 2"/>
                  <a:gd name="T4" fmla="*/ 3 w 8"/>
                  <a:gd name="T5" fmla="*/ 2 h 2"/>
                  <a:gd name="T6" fmla="*/ 2 w 8"/>
                  <a:gd name="T7" fmla="*/ 2 h 2"/>
                  <a:gd name="T8" fmla="*/ 2 w 8"/>
                  <a:gd name="T9" fmla="*/ 0 h 2"/>
                  <a:gd name="T10" fmla="*/ 0 w 8"/>
                  <a:gd name="T11" fmla="*/ 0 h 2"/>
                  <a:gd name="T12" fmla="*/ 2 w 8"/>
                  <a:gd name="T13" fmla="*/ 0 h 2"/>
                  <a:gd name="T14" fmla="*/ 3 w 8"/>
                  <a:gd name="T15" fmla="*/ 2 h 2"/>
                  <a:gd name="T16" fmla="*/ 5 w 8"/>
                  <a:gd name="T17" fmla="*/ 2 h 2"/>
                  <a:gd name="T18" fmla="*/ 7 w 8"/>
                  <a:gd name="T19" fmla="*/ 2 h 2"/>
                  <a:gd name="T20" fmla="*/ 8 w 8"/>
                  <a:gd name="T21" fmla="*/ 2 h 2"/>
                  <a:gd name="T22" fmla="*/ 7 w 8"/>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
                    <a:moveTo>
                      <a:pt x="7" y="2"/>
                    </a:moveTo>
                    <a:lnTo>
                      <a:pt x="5" y="2"/>
                    </a:lnTo>
                    <a:lnTo>
                      <a:pt x="3" y="2"/>
                    </a:lnTo>
                    <a:lnTo>
                      <a:pt x="2" y="2"/>
                    </a:lnTo>
                    <a:lnTo>
                      <a:pt x="2" y="0"/>
                    </a:lnTo>
                    <a:lnTo>
                      <a:pt x="0" y="0"/>
                    </a:lnTo>
                    <a:lnTo>
                      <a:pt x="2" y="0"/>
                    </a:lnTo>
                    <a:lnTo>
                      <a:pt x="3" y="2"/>
                    </a:lnTo>
                    <a:lnTo>
                      <a:pt x="5" y="2"/>
                    </a:lnTo>
                    <a:lnTo>
                      <a:pt x="7" y="2"/>
                    </a:lnTo>
                    <a:lnTo>
                      <a:pt x="8" y="2"/>
                    </a:lnTo>
                    <a:lnTo>
                      <a:pt x="7"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90" name="Freeform 13"/>
              <p:cNvSpPr>
                <a:spLocks/>
              </p:cNvSpPr>
              <p:nvPr/>
            </p:nvSpPr>
            <p:spPr bwMode="auto">
              <a:xfrm>
                <a:off x="3054351" y="3608388"/>
                <a:ext cx="34925" cy="25400"/>
              </a:xfrm>
              <a:custGeom>
                <a:avLst/>
                <a:gdLst>
                  <a:gd name="T0" fmla="*/ 17 w 22"/>
                  <a:gd name="T1" fmla="*/ 4 h 16"/>
                  <a:gd name="T2" fmla="*/ 17 w 22"/>
                  <a:gd name="T3" fmla="*/ 5 h 16"/>
                  <a:gd name="T4" fmla="*/ 17 w 22"/>
                  <a:gd name="T5" fmla="*/ 7 h 16"/>
                  <a:gd name="T6" fmla="*/ 19 w 22"/>
                  <a:gd name="T7" fmla="*/ 7 h 16"/>
                  <a:gd name="T8" fmla="*/ 19 w 22"/>
                  <a:gd name="T9" fmla="*/ 9 h 16"/>
                  <a:gd name="T10" fmla="*/ 20 w 22"/>
                  <a:gd name="T11" fmla="*/ 9 h 16"/>
                  <a:gd name="T12" fmla="*/ 22 w 22"/>
                  <a:gd name="T13" fmla="*/ 9 h 16"/>
                  <a:gd name="T14" fmla="*/ 22 w 22"/>
                  <a:gd name="T15" fmla="*/ 11 h 16"/>
                  <a:gd name="T16" fmla="*/ 20 w 22"/>
                  <a:gd name="T17" fmla="*/ 12 h 16"/>
                  <a:gd name="T18" fmla="*/ 22 w 22"/>
                  <a:gd name="T19" fmla="*/ 12 h 16"/>
                  <a:gd name="T20" fmla="*/ 22 w 22"/>
                  <a:gd name="T21" fmla="*/ 14 h 16"/>
                  <a:gd name="T22" fmla="*/ 20 w 22"/>
                  <a:gd name="T23" fmla="*/ 14 h 16"/>
                  <a:gd name="T24" fmla="*/ 19 w 22"/>
                  <a:gd name="T25" fmla="*/ 14 h 16"/>
                  <a:gd name="T26" fmla="*/ 17 w 22"/>
                  <a:gd name="T27" fmla="*/ 14 h 16"/>
                  <a:gd name="T28" fmla="*/ 14 w 22"/>
                  <a:gd name="T29" fmla="*/ 14 h 16"/>
                  <a:gd name="T30" fmla="*/ 14 w 22"/>
                  <a:gd name="T31" fmla="*/ 16 h 16"/>
                  <a:gd name="T32" fmla="*/ 12 w 22"/>
                  <a:gd name="T33" fmla="*/ 16 h 16"/>
                  <a:gd name="T34" fmla="*/ 10 w 22"/>
                  <a:gd name="T35" fmla="*/ 16 h 16"/>
                  <a:gd name="T36" fmla="*/ 9 w 22"/>
                  <a:gd name="T37" fmla="*/ 16 h 16"/>
                  <a:gd name="T38" fmla="*/ 7 w 22"/>
                  <a:gd name="T39" fmla="*/ 16 h 16"/>
                  <a:gd name="T40" fmla="*/ 4 w 22"/>
                  <a:gd name="T41" fmla="*/ 12 h 16"/>
                  <a:gd name="T42" fmla="*/ 4 w 22"/>
                  <a:gd name="T43" fmla="*/ 11 h 16"/>
                  <a:gd name="T44" fmla="*/ 4 w 22"/>
                  <a:gd name="T45" fmla="*/ 9 h 16"/>
                  <a:gd name="T46" fmla="*/ 2 w 22"/>
                  <a:gd name="T47" fmla="*/ 7 h 16"/>
                  <a:gd name="T48" fmla="*/ 2 w 22"/>
                  <a:gd name="T49" fmla="*/ 5 h 16"/>
                  <a:gd name="T50" fmla="*/ 2 w 22"/>
                  <a:gd name="T51" fmla="*/ 4 h 16"/>
                  <a:gd name="T52" fmla="*/ 0 w 22"/>
                  <a:gd name="T53" fmla="*/ 0 h 16"/>
                  <a:gd name="T54" fmla="*/ 2 w 22"/>
                  <a:gd name="T55" fmla="*/ 0 h 16"/>
                  <a:gd name="T56" fmla="*/ 4 w 22"/>
                  <a:gd name="T57" fmla="*/ 2 h 16"/>
                  <a:gd name="T58" fmla="*/ 7 w 22"/>
                  <a:gd name="T59" fmla="*/ 2 h 16"/>
                  <a:gd name="T60" fmla="*/ 9 w 22"/>
                  <a:gd name="T61" fmla="*/ 2 h 16"/>
                  <a:gd name="T62" fmla="*/ 9 w 22"/>
                  <a:gd name="T63" fmla="*/ 0 h 16"/>
                  <a:gd name="T64" fmla="*/ 10 w 22"/>
                  <a:gd name="T65" fmla="*/ 0 h 16"/>
                  <a:gd name="T66" fmla="*/ 12 w 22"/>
                  <a:gd name="T67" fmla="*/ 2 h 16"/>
                  <a:gd name="T68" fmla="*/ 14 w 22"/>
                  <a:gd name="T69" fmla="*/ 2 h 16"/>
                  <a:gd name="T70" fmla="*/ 15 w 22"/>
                  <a:gd name="T71" fmla="*/ 2 h 16"/>
                  <a:gd name="T72" fmla="*/ 17 w 22"/>
                  <a:gd name="T73" fmla="*/ 2 h 16"/>
                  <a:gd name="T74" fmla="*/ 17 w 22"/>
                  <a:gd name="T75" fmla="*/ 0 h 16"/>
                  <a:gd name="T76" fmla="*/ 19 w 22"/>
                  <a:gd name="T77" fmla="*/ 2 h 16"/>
                  <a:gd name="T78" fmla="*/ 17 w 22"/>
                  <a:gd name="T79" fmla="*/ 2 h 16"/>
                  <a:gd name="T80" fmla="*/ 17 w 22"/>
                  <a:gd name="T81"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 h="16">
                    <a:moveTo>
                      <a:pt x="17" y="4"/>
                    </a:moveTo>
                    <a:lnTo>
                      <a:pt x="17" y="5"/>
                    </a:lnTo>
                    <a:lnTo>
                      <a:pt x="17" y="7"/>
                    </a:lnTo>
                    <a:lnTo>
                      <a:pt x="19" y="7"/>
                    </a:lnTo>
                    <a:lnTo>
                      <a:pt x="19" y="9"/>
                    </a:lnTo>
                    <a:lnTo>
                      <a:pt x="20" y="9"/>
                    </a:lnTo>
                    <a:lnTo>
                      <a:pt x="22" y="9"/>
                    </a:lnTo>
                    <a:lnTo>
                      <a:pt x="22" y="11"/>
                    </a:lnTo>
                    <a:lnTo>
                      <a:pt x="20" y="12"/>
                    </a:lnTo>
                    <a:lnTo>
                      <a:pt x="22" y="12"/>
                    </a:lnTo>
                    <a:lnTo>
                      <a:pt x="22" y="14"/>
                    </a:lnTo>
                    <a:lnTo>
                      <a:pt x="20" y="14"/>
                    </a:lnTo>
                    <a:lnTo>
                      <a:pt x="19" y="14"/>
                    </a:lnTo>
                    <a:lnTo>
                      <a:pt x="17" y="14"/>
                    </a:lnTo>
                    <a:lnTo>
                      <a:pt x="14" y="14"/>
                    </a:lnTo>
                    <a:lnTo>
                      <a:pt x="14" y="16"/>
                    </a:lnTo>
                    <a:lnTo>
                      <a:pt x="12" y="16"/>
                    </a:lnTo>
                    <a:lnTo>
                      <a:pt x="10" y="16"/>
                    </a:lnTo>
                    <a:lnTo>
                      <a:pt x="9" y="16"/>
                    </a:lnTo>
                    <a:lnTo>
                      <a:pt x="7" y="16"/>
                    </a:lnTo>
                    <a:lnTo>
                      <a:pt x="4" y="12"/>
                    </a:lnTo>
                    <a:lnTo>
                      <a:pt x="4" y="11"/>
                    </a:lnTo>
                    <a:lnTo>
                      <a:pt x="4" y="9"/>
                    </a:lnTo>
                    <a:lnTo>
                      <a:pt x="2" y="7"/>
                    </a:lnTo>
                    <a:lnTo>
                      <a:pt x="2" y="5"/>
                    </a:lnTo>
                    <a:lnTo>
                      <a:pt x="2" y="4"/>
                    </a:lnTo>
                    <a:lnTo>
                      <a:pt x="0" y="0"/>
                    </a:lnTo>
                    <a:lnTo>
                      <a:pt x="2" y="0"/>
                    </a:lnTo>
                    <a:lnTo>
                      <a:pt x="4" y="2"/>
                    </a:lnTo>
                    <a:lnTo>
                      <a:pt x="7" y="2"/>
                    </a:lnTo>
                    <a:lnTo>
                      <a:pt x="9" y="2"/>
                    </a:lnTo>
                    <a:lnTo>
                      <a:pt x="9" y="0"/>
                    </a:lnTo>
                    <a:lnTo>
                      <a:pt x="10" y="0"/>
                    </a:lnTo>
                    <a:lnTo>
                      <a:pt x="12" y="2"/>
                    </a:lnTo>
                    <a:lnTo>
                      <a:pt x="14" y="2"/>
                    </a:lnTo>
                    <a:lnTo>
                      <a:pt x="15" y="2"/>
                    </a:lnTo>
                    <a:lnTo>
                      <a:pt x="17" y="2"/>
                    </a:lnTo>
                    <a:lnTo>
                      <a:pt x="17" y="0"/>
                    </a:lnTo>
                    <a:lnTo>
                      <a:pt x="19" y="2"/>
                    </a:lnTo>
                    <a:lnTo>
                      <a:pt x="17" y="2"/>
                    </a:lnTo>
                    <a:lnTo>
                      <a:pt x="17" y="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91" name="Freeform 14"/>
              <p:cNvSpPr>
                <a:spLocks/>
              </p:cNvSpPr>
              <p:nvPr/>
            </p:nvSpPr>
            <p:spPr bwMode="auto">
              <a:xfrm>
                <a:off x="3025776" y="3592513"/>
                <a:ext cx="20638" cy="11113"/>
              </a:xfrm>
              <a:custGeom>
                <a:avLst/>
                <a:gdLst>
                  <a:gd name="T0" fmla="*/ 10 w 13"/>
                  <a:gd name="T1" fmla="*/ 4 h 7"/>
                  <a:gd name="T2" fmla="*/ 11 w 13"/>
                  <a:gd name="T3" fmla="*/ 4 h 7"/>
                  <a:gd name="T4" fmla="*/ 13 w 13"/>
                  <a:gd name="T5" fmla="*/ 5 h 7"/>
                  <a:gd name="T6" fmla="*/ 13 w 13"/>
                  <a:gd name="T7" fmla="*/ 7 h 7"/>
                  <a:gd name="T8" fmla="*/ 11 w 13"/>
                  <a:gd name="T9" fmla="*/ 7 h 7"/>
                  <a:gd name="T10" fmla="*/ 10 w 13"/>
                  <a:gd name="T11" fmla="*/ 7 h 7"/>
                  <a:gd name="T12" fmla="*/ 8 w 13"/>
                  <a:gd name="T13" fmla="*/ 7 h 7"/>
                  <a:gd name="T14" fmla="*/ 5 w 13"/>
                  <a:gd name="T15" fmla="*/ 4 h 7"/>
                  <a:gd name="T16" fmla="*/ 3 w 13"/>
                  <a:gd name="T17" fmla="*/ 4 h 7"/>
                  <a:gd name="T18" fmla="*/ 1 w 13"/>
                  <a:gd name="T19" fmla="*/ 4 h 7"/>
                  <a:gd name="T20" fmla="*/ 0 w 13"/>
                  <a:gd name="T21" fmla="*/ 2 h 7"/>
                  <a:gd name="T22" fmla="*/ 1 w 13"/>
                  <a:gd name="T23" fmla="*/ 2 h 7"/>
                  <a:gd name="T24" fmla="*/ 3 w 13"/>
                  <a:gd name="T25" fmla="*/ 2 h 7"/>
                  <a:gd name="T26" fmla="*/ 5 w 13"/>
                  <a:gd name="T27" fmla="*/ 2 h 7"/>
                  <a:gd name="T28" fmla="*/ 6 w 13"/>
                  <a:gd name="T29" fmla="*/ 2 h 7"/>
                  <a:gd name="T30" fmla="*/ 8 w 13"/>
                  <a:gd name="T31" fmla="*/ 2 h 7"/>
                  <a:gd name="T32" fmla="*/ 10 w 13"/>
                  <a:gd name="T33" fmla="*/ 0 h 7"/>
                  <a:gd name="T34" fmla="*/ 10 w 13"/>
                  <a:gd name="T35" fmla="*/ 2 h 7"/>
                  <a:gd name="T36" fmla="*/ 10 w 13"/>
                  <a:gd name="T3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7">
                    <a:moveTo>
                      <a:pt x="10" y="4"/>
                    </a:moveTo>
                    <a:lnTo>
                      <a:pt x="11" y="4"/>
                    </a:lnTo>
                    <a:lnTo>
                      <a:pt x="13" y="5"/>
                    </a:lnTo>
                    <a:lnTo>
                      <a:pt x="13" y="7"/>
                    </a:lnTo>
                    <a:lnTo>
                      <a:pt x="11" y="7"/>
                    </a:lnTo>
                    <a:lnTo>
                      <a:pt x="10" y="7"/>
                    </a:lnTo>
                    <a:lnTo>
                      <a:pt x="8" y="7"/>
                    </a:lnTo>
                    <a:lnTo>
                      <a:pt x="5" y="4"/>
                    </a:lnTo>
                    <a:lnTo>
                      <a:pt x="3" y="4"/>
                    </a:lnTo>
                    <a:lnTo>
                      <a:pt x="1" y="4"/>
                    </a:lnTo>
                    <a:lnTo>
                      <a:pt x="0" y="2"/>
                    </a:lnTo>
                    <a:lnTo>
                      <a:pt x="1" y="2"/>
                    </a:lnTo>
                    <a:lnTo>
                      <a:pt x="3" y="2"/>
                    </a:lnTo>
                    <a:lnTo>
                      <a:pt x="5" y="2"/>
                    </a:lnTo>
                    <a:lnTo>
                      <a:pt x="6" y="2"/>
                    </a:lnTo>
                    <a:lnTo>
                      <a:pt x="8" y="2"/>
                    </a:lnTo>
                    <a:lnTo>
                      <a:pt x="10" y="0"/>
                    </a:lnTo>
                    <a:lnTo>
                      <a:pt x="10" y="2"/>
                    </a:lnTo>
                    <a:lnTo>
                      <a:pt x="10" y="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92" name="Freeform 15"/>
              <p:cNvSpPr>
                <a:spLocks/>
              </p:cNvSpPr>
              <p:nvPr/>
            </p:nvSpPr>
            <p:spPr bwMode="auto">
              <a:xfrm>
                <a:off x="3100388" y="3608388"/>
                <a:ext cx="53975" cy="26988"/>
              </a:xfrm>
              <a:custGeom>
                <a:avLst/>
                <a:gdLst>
                  <a:gd name="T0" fmla="*/ 8 w 34"/>
                  <a:gd name="T1" fmla="*/ 5 h 17"/>
                  <a:gd name="T2" fmla="*/ 10 w 34"/>
                  <a:gd name="T3" fmla="*/ 5 h 17"/>
                  <a:gd name="T4" fmla="*/ 12 w 34"/>
                  <a:gd name="T5" fmla="*/ 5 h 17"/>
                  <a:gd name="T6" fmla="*/ 14 w 34"/>
                  <a:gd name="T7" fmla="*/ 5 h 17"/>
                  <a:gd name="T8" fmla="*/ 15 w 34"/>
                  <a:gd name="T9" fmla="*/ 7 h 17"/>
                  <a:gd name="T10" fmla="*/ 17 w 34"/>
                  <a:gd name="T11" fmla="*/ 7 h 17"/>
                  <a:gd name="T12" fmla="*/ 17 w 34"/>
                  <a:gd name="T13" fmla="*/ 9 h 17"/>
                  <a:gd name="T14" fmla="*/ 19 w 34"/>
                  <a:gd name="T15" fmla="*/ 9 h 17"/>
                  <a:gd name="T16" fmla="*/ 19 w 34"/>
                  <a:gd name="T17" fmla="*/ 11 h 17"/>
                  <a:gd name="T18" fmla="*/ 24 w 34"/>
                  <a:gd name="T19" fmla="*/ 14 h 17"/>
                  <a:gd name="T20" fmla="*/ 25 w 34"/>
                  <a:gd name="T21" fmla="*/ 12 h 17"/>
                  <a:gd name="T22" fmla="*/ 27 w 34"/>
                  <a:gd name="T23" fmla="*/ 12 h 17"/>
                  <a:gd name="T24" fmla="*/ 25 w 34"/>
                  <a:gd name="T25" fmla="*/ 11 h 17"/>
                  <a:gd name="T26" fmla="*/ 27 w 34"/>
                  <a:gd name="T27" fmla="*/ 11 h 17"/>
                  <a:gd name="T28" fmla="*/ 29 w 34"/>
                  <a:gd name="T29" fmla="*/ 11 h 17"/>
                  <a:gd name="T30" fmla="*/ 30 w 34"/>
                  <a:gd name="T31" fmla="*/ 11 h 17"/>
                  <a:gd name="T32" fmla="*/ 32 w 34"/>
                  <a:gd name="T33" fmla="*/ 12 h 17"/>
                  <a:gd name="T34" fmla="*/ 34 w 34"/>
                  <a:gd name="T35" fmla="*/ 14 h 17"/>
                  <a:gd name="T36" fmla="*/ 32 w 34"/>
                  <a:gd name="T37" fmla="*/ 14 h 17"/>
                  <a:gd name="T38" fmla="*/ 30 w 34"/>
                  <a:gd name="T39" fmla="*/ 14 h 17"/>
                  <a:gd name="T40" fmla="*/ 30 w 34"/>
                  <a:gd name="T41" fmla="*/ 16 h 17"/>
                  <a:gd name="T42" fmla="*/ 29 w 34"/>
                  <a:gd name="T43" fmla="*/ 17 h 17"/>
                  <a:gd name="T44" fmla="*/ 27 w 34"/>
                  <a:gd name="T45" fmla="*/ 16 h 17"/>
                  <a:gd name="T46" fmla="*/ 27 w 34"/>
                  <a:gd name="T47" fmla="*/ 17 h 17"/>
                  <a:gd name="T48" fmla="*/ 25 w 34"/>
                  <a:gd name="T49" fmla="*/ 17 h 17"/>
                  <a:gd name="T50" fmla="*/ 24 w 34"/>
                  <a:gd name="T51" fmla="*/ 16 h 17"/>
                  <a:gd name="T52" fmla="*/ 22 w 34"/>
                  <a:gd name="T53" fmla="*/ 16 h 17"/>
                  <a:gd name="T54" fmla="*/ 20 w 34"/>
                  <a:gd name="T55" fmla="*/ 16 h 17"/>
                  <a:gd name="T56" fmla="*/ 17 w 34"/>
                  <a:gd name="T57" fmla="*/ 17 h 17"/>
                  <a:gd name="T58" fmla="*/ 15 w 34"/>
                  <a:gd name="T59" fmla="*/ 17 h 17"/>
                  <a:gd name="T60" fmla="*/ 14 w 34"/>
                  <a:gd name="T61" fmla="*/ 17 h 17"/>
                  <a:gd name="T62" fmla="*/ 12 w 34"/>
                  <a:gd name="T63" fmla="*/ 16 h 17"/>
                  <a:gd name="T64" fmla="*/ 12 w 34"/>
                  <a:gd name="T65" fmla="*/ 17 h 17"/>
                  <a:gd name="T66" fmla="*/ 8 w 34"/>
                  <a:gd name="T67" fmla="*/ 16 h 17"/>
                  <a:gd name="T68" fmla="*/ 3 w 34"/>
                  <a:gd name="T69" fmla="*/ 14 h 17"/>
                  <a:gd name="T70" fmla="*/ 2 w 34"/>
                  <a:gd name="T71" fmla="*/ 12 h 17"/>
                  <a:gd name="T72" fmla="*/ 2 w 34"/>
                  <a:gd name="T73" fmla="*/ 11 h 17"/>
                  <a:gd name="T74" fmla="*/ 2 w 34"/>
                  <a:gd name="T75" fmla="*/ 9 h 17"/>
                  <a:gd name="T76" fmla="*/ 2 w 34"/>
                  <a:gd name="T77" fmla="*/ 7 h 17"/>
                  <a:gd name="T78" fmla="*/ 3 w 34"/>
                  <a:gd name="T79" fmla="*/ 7 h 17"/>
                  <a:gd name="T80" fmla="*/ 3 w 34"/>
                  <a:gd name="T81" fmla="*/ 5 h 17"/>
                  <a:gd name="T82" fmla="*/ 2 w 34"/>
                  <a:gd name="T83" fmla="*/ 4 h 17"/>
                  <a:gd name="T84" fmla="*/ 0 w 34"/>
                  <a:gd name="T85" fmla="*/ 2 h 17"/>
                  <a:gd name="T86" fmla="*/ 0 w 34"/>
                  <a:gd name="T87" fmla="*/ 0 h 17"/>
                  <a:gd name="T88" fmla="*/ 2 w 34"/>
                  <a:gd name="T89" fmla="*/ 0 h 17"/>
                  <a:gd name="T90" fmla="*/ 3 w 34"/>
                  <a:gd name="T91" fmla="*/ 0 h 17"/>
                  <a:gd name="T92" fmla="*/ 5 w 34"/>
                  <a:gd name="T93" fmla="*/ 2 h 17"/>
                  <a:gd name="T94" fmla="*/ 8 w 34"/>
                  <a:gd name="T95" fmla="*/ 4 h 17"/>
                  <a:gd name="T96" fmla="*/ 8 w 34"/>
                  <a:gd name="T97"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 h="17">
                    <a:moveTo>
                      <a:pt x="8" y="5"/>
                    </a:moveTo>
                    <a:lnTo>
                      <a:pt x="10" y="5"/>
                    </a:lnTo>
                    <a:lnTo>
                      <a:pt x="12" y="5"/>
                    </a:lnTo>
                    <a:lnTo>
                      <a:pt x="14" y="5"/>
                    </a:lnTo>
                    <a:lnTo>
                      <a:pt x="15" y="7"/>
                    </a:lnTo>
                    <a:lnTo>
                      <a:pt x="17" y="7"/>
                    </a:lnTo>
                    <a:lnTo>
                      <a:pt x="17" y="9"/>
                    </a:lnTo>
                    <a:lnTo>
                      <a:pt x="19" y="9"/>
                    </a:lnTo>
                    <a:lnTo>
                      <a:pt x="19" y="11"/>
                    </a:lnTo>
                    <a:lnTo>
                      <a:pt x="24" y="14"/>
                    </a:lnTo>
                    <a:lnTo>
                      <a:pt x="25" y="12"/>
                    </a:lnTo>
                    <a:lnTo>
                      <a:pt x="27" y="12"/>
                    </a:lnTo>
                    <a:lnTo>
                      <a:pt x="25" y="11"/>
                    </a:lnTo>
                    <a:lnTo>
                      <a:pt x="27" y="11"/>
                    </a:lnTo>
                    <a:lnTo>
                      <a:pt x="29" y="11"/>
                    </a:lnTo>
                    <a:lnTo>
                      <a:pt x="30" y="11"/>
                    </a:lnTo>
                    <a:lnTo>
                      <a:pt x="32" y="12"/>
                    </a:lnTo>
                    <a:lnTo>
                      <a:pt x="34" y="14"/>
                    </a:lnTo>
                    <a:lnTo>
                      <a:pt x="32" y="14"/>
                    </a:lnTo>
                    <a:lnTo>
                      <a:pt x="30" y="14"/>
                    </a:lnTo>
                    <a:lnTo>
                      <a:pt x="30" y="16"/>
                    </a:lnTo>
                    <a:lnTo>
                      <a:pt x="29" y="17"/>
                    </a:lnTo>
                    <a:lnTo>
                      <a:pt x="27" y="16"/>
                    </a:lnTo>
                    <a:lnTo>
                      <a:pt x="27" y="17"/>
                    </a:lnTo>
                    <a:lnTo>
                      <a:pt x="25" y="17"/>
                    </a:lnTo>
                    <a:lnTo>
                      <a:pt x="24" y="16"/>
                    </a:lnTo>
                    <a:lnTo>
                      <a:pt x="22" y="16"/>
                    </a:lnTo>
                    <a:lnTo>
                      <a:pt x="20" y="16"/>
                    </a:lnTo>
                    <a:lnTo>
                      <a:pt x="17" y="17"/>
                    </a:lnTo>
                    <a:lnTo>
                      <a:pt x="15" y="17"/>
                    </a:lnTo>
                    <a:lnTo>
                      <a:pt x="14" y="17"/>
                    </a:lnTo>
                    <a:lnTo>
                      <a:pt x="12" y="16"/>
                    </a:lnTo>
                    <a:lnTo>
                      <a:pt x="12" y="17"/>
                    </a:lnTo>
                    <a:lnTo>
                      <a:pt x="8" y="16"/>
                    </a:lnTo>
                    <a:lnTo>
                      <a:pt x="3" y="14"/>
                    </a:lnTo>
                    <a:lnTo>
                      <a:pt x="2" y="12"/>
                    </a:lnTo>
                    <a:lnTo>
                      <a:pt x="2" y="11"/>
                    </a:lnTo>
                    <a:lnTo>
                      <a:pt x="2" y="9"/>
                    </a:lnTo>
                    <a:lnTo>
                      <a:pt x="2" y="7"/>
                    </a:lnTo>
                    <a:lnTo>
                      <a:pt x="3" y="7"/>
                    </a:lnTo>
                    <a:lnTo>
                      <a:pt x="3" y="5"/>
                    </a:lnTo>
                    <a:lnTo>
                      <a:pt x="2" y="4"/>
                    </a:lnTo>
                    <a:lnTo>
                      <a:pt x="0" y="2"/>
                    </a:lnTo>
                    <a:lnTo>
                      <a:pt x="0" y="0"/>
                    </a:lnTo>
                    <a:lnTo>
                      <a:pt x="2" y="0"/>
                    </a:lnTo>
                    <a:lnTo>
                      <a:pt x="3" y="0"/>
                    </a:lnTo>
                    <a:lnTo>
                      <a:pt x="5" y="2"/>
                    </a:lnTo>
                    <a:lnTo>
                      <a:pt x="8" y="4"/>
                    </a:lnTo>
                    <a:lnTo>
                      <a:pt x="8"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93" name="Freeform 16"/>
              <p:cNvSpPr>
                <a:spLocks/>
              </p:cNvSpPr>
              <p:nvPr/>
            </p:nvSpPr>
            <p:spPr bwMode="auto">
              <a:xfrm>
                <a:off x="2874963" y="2843213"/>
                <a:ext cx="1588" cy="4763"/>
              </a:xfrm>
              <a:custGeom>
                <a:avLst/>
                <a:gdLst>
                  <a:gd name="T0" fmla="*/ 1 w 1"/>
                  <a:gd name="T1" fmla="*/ 3 h 3"/>
                  <a:gd name="T2" fmla="*/ 0 w 1"/>
                  <a:gd name="T3" fmla="*/ 3 h 3"/>
                  <a:gd name="T4" fmla="*/ 0 w 1"/>
                  <a:gd name="T5" fmla="*/ 1 h 3"/>
                  <a:gd name="T6" fmla="*/ 0 w 1"/>
                  <a:gd name="T7" fmla="*/ 0 h 3"/>
                  <a:gd name="T8" fmla="*/ 1 w 1"/>
                  <a:gd name="T9" fmla="*/ 1 h 3"/>
                  <a:gd name="T10" fmla="*/ 1 w 1"/>
                  <a:gd name="T11" fmla="*/ 3 h 3"/>
                </a:gdLst>
                <a:ahLst/>
                <a:cxnLst>
                  <a:cxn ang="0">
                    <a:pos x="T0" y="T1"/>
                  </a:cxn>
                  <a:cxn ang="0">
                    <a:pos x="T2" y="T3"/>
                  </a:cxn>
                  <a:cxn ang="0">
                    <a:pos x="T4" y="T5"/>
                  </a:cxn>
                  <a:cxn ang="0">
                    <a:pos x="T6" y="T7"/>
                  </a:cxn>
                  <a:cxn ang="0">
                    <a:pos x="T8" y="T9"/>
                  </a:cxn>
                  <a:cxn ang="0">
                    <a:pos x="T10" y="T11"/>
                  </a:cxn>
                </a:cxnLst>
                <a:rect l="0" t="0" r="r" b="b"/>
                <a:pathLst>
                  <a:path w="1" h="3">
                    <a:moveTo>
                      <a:pt x="1" y="3"/>
                    </a:moveTo>
                    <a:lnTo>
                      <a:pt x="0" y="3"/>
                    </a:lnTo>
                    <a:lnTo>
                      <a:pt x="0" y="1"/>
                    </a:lnTo>
                    <a:lnTo>
                      <a:pt x="0" y="0"/>
                    </a:lnTo>
                    <a:lnTo>
                      <a:pt x="1" y="1"/>
                    </a:lnTo>
                    <a:lnTo>
                      <a:pt x="1" y="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94" name="Freeform 17"/>
              <p:cNvSpPr>
                <a:spLocks/>
              </p:cNvSpPr>
              <p:nvPr/>
            </p:nvSpPr>
            <p:spPr bwMode="auto">
              <a:xfrm>
                <a:off x="2963863" y="2844800"/>
                <a:ext cx="0" cy="6350"/>
              </a:xfrm>
              <a:custGeom>
                <a:avLst/>
                <a:gdLst>
                  <a:gd name="T0" fmla="*/ 2 h 4"/>
                  <a:gd name="T1" fmla="*/ 4 h 4"/>
                  <a:gd name="T2" fmla="*/ 2 h 4"/>
                  <a:gd name="T3" fmla="*/ 0 h 4"/>
                  <a:gd name="T4" fmla="*/ 2 h 4"/>
                </a:gdLst>
                <a:ahLst/>
                <a:cxnLst>
                  <a:cxn ang="0">
                    <a:pos x="0" y="T0"/>
                  </a:cxn>
                  <a:cxn ang="0">
                    <a:pos x="0" y="T1"/>
                  </a:cxn>
                  <a:cxn ang="0">
                    <a:pos x="0" y="T2"/>
                  </a:cxn>
                  <a:cxn ang="0">
                    <a:pos x="0" y="T3"/>
                  </a:cxn>
                  <a:cxn ang="0">
                    <a:pos x="0" y="T4"/>
                  </a:cxn>
                </a:cxnLst>
                <a:rect l="0" t="0" r="r" b="b"/>
                <a:pathLst>
                  <a:path h="4">
                    <a:moveTo>
                      <a:pt x="0" y="2"/>
                    </a:moveTo>
                    <a:lnTo>
                      <a:pt x="0" y="4"/>
                    </a:lnTo>
                    <a:lnTo>
                      <a:pt x="0" y="2"/>
                    </a:lnTo>
                    <a:lnTo>
                      <a:pt x="0" y="0"/>
                    </a:lnTo>
                    <a:lnTo>
                      <a:pt x="0"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95" name="Freeform 18"/>
              <p:cNvSpPr>
                <a:spLocks/>
              </p:cNvSpPr>
              <p:nvPr/>
            </p:nvSpPr>
            <p:spPr bwMode="auto">
              <a:xfrm>
                <a:off x="2954338" y="2833688"/>
                <a:ext cx="6350" cy="6350"/>
              </a:xfrm>
              <a:custGeom>
                <a:avLst/>
                <a:gdLst>
                  <a:gd name="T0" fmla="*/ 2 w 4"/>
                  <a:gd name="T1" fmla="*/ 4 h 4"/>
                  <a:gd name="T2" fmla="*/ 0 w 4"/>
                  <a:gd name="T3" fmla="*/ 2 h 4"/>
                  <a:gd name="T4" fmla="*/ 2 w 4"/>
                  <a:gd name="T5" fmla="*/ 2 h 4"/>
                  <a:gd name="T6" fmla="*/ 2 w 4"/>
                  <a:gd name="T7" fmla="*/ 0 h 4"/>
                  <a:gd name="T8" fmla="*/ 4 w 4"/>
                  <a:gd name="T9" fmla="*/ 2 h 4"/>
                  <a:gd name="T10" fmla="*/ 2 w 4"/>
                  <a:gd name="T11" fmla="*/ 2 h 4"/>
                  <a:gd name="T12" fmla="*/ 2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4"/>
                    </a:moveTo>
                    <a:lnTo>
                      <a:pt x="0" y="2"/>
                    </a:lnTo>
                    <a:lnTo>
                      <a:pt x="2" y="2"/>
                    </a:lnTo>
                    <a:lnTo>
                      <a:pt x="2" y="0"/>
                    </a:lnTo>
                    <a:lnTo>
                      <a:pt x="4" y="2"/>
                    </a:lnTo>
                    <a:lnTo>
                      <a:pt x="2" y="2"/>
                    </a:lnTo>
                    <a:lnTo>
                      <a:pt x="2" y="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96" name="Freeform 19"/>
              <p:cNvSpPr>
                <a:spLocks/>
              </p:cNvSpPr>
              <p:nvPr/>
            </p:nvSpPr>
            <p:spPr bwMode="auto">
              <a:xfrm>
                <a:off x="2844801" y="2027238"/>
                <a:ext cx="1050925" cy="1990725"/>
              </a:xfrm>
              <a:custGeom>
                <a:avLst/>
                <a:gdLst>
                  <a:gd name="T0" fmla="*/ 288 w 662"/>
                  <a:gd name="T1" fmla="*/ 63 h 1254"/>
                  <a:gd name="T2" fmla="*/ 337 w 662"/>
                  <a:gd name="T3" fmla="*/ 288 h 1254"/>
                  <a:gd name="T4" fmla="*/ 324 w 662"/>
                  <a:gd name="T5" fmla="*/ 475 h 1254"/>
                  <a:gd name="T6" fmla="*/ 540 w 662"/>
                  <a:gd name="T7" fmla="*/ 834 h 1254"/>
                  <a:gd name="T8" fmla="*/ 617 w 662"/>
                  <a:gd name="T9" fmla="*/ 961 h 1254"/>
                  <a:gd name="T10" fmla="*/ 662 w 662"/>
                  <a:gd name="T11" fmla="*/ 1081 h 1254"/>
                  <a:gd name="T12" fmla="*/ 627 w 662"/>
                  <a:gd name="T13" fmla="*/ 1112 h 1254"/>
                  <a:gd name="T14" fmla="*/ 605 w 662"/>
                  <a:gd name="T15" fmla="*/ 1166 h 1254"/>
                  <a:gd name="T16" fmla="*/ 591 w 662"/>
                  <a:gd name="T17" fmla="*/ 1220 h 1254"/>
                  <a:gd name="T18" fmla="*/ 510 w 662"/>
                  <a:gd name="T19" fmla="*/ 1245 h 1254"/>
                  <a:gd name="T20" fmla="*/ 356 w 662"/>
                  <a:gd name="T21" fmla="*/ 1210 h 1254"/>
                  <a:gd name="T22" fmla="*/ 359 w 662"/>
                  <a:gd name="T23" fmla="*/ 1188 h 1254"/>
                  <a:gd name="T24" fmla="*/ 344 w 662"/>
                  <a:gd name="T25" fmla="*/ 1123 h 1254"/>
                  <a:gd name="T26" fmla="*/ 322 w 662"/>
                  <a:gd name="T27" fmla="*/ 1093 h 1254"/>
                  <a:gd name="T28" fmla="*/ 300 w 662"/>
                  <a:gd name="T29" fmla="*/ 1071 h 1254"/>
                  <a:gd name="T30" fmla="*/ 283 w 662"/>
                  <a:gd name="T31" fmla="*/ 1059 h 1254"/>
                  <a:gd name="T32" fmla="*/ 266 w 662"/>
                  <a:gd name="T33" fmla="*/ 1027 h 1254"/>
                  <a:gd name="T34" fmla="*/ 241 w 662"/>
                  <a:gd name="T35" fmla="*/ 1017 h 1254"/>
                  <a:gd name="T36" fmla="*/ 222 w 662"/>
                  <a:gd name="T37" fmla="*/ 995 h 1254"/>
                  <a:gd name="T38" fmla="*/ 205 w 662"/>
                  <a:gd name="T39" fmla="*/ 969 h 1254"/>
                  <a:gd name="T40" fmla="*/ 178 w 662"/>
                  <a:gd name="T41" fmla="*/ 959 h 1254"/>
                  <a:gd name="T42" fmla="*/ 146 w 662"/>
                  <a:gd name="T43" fmla="*/ 944 h 1254"/>
                  <a:gd name="T44" fmla="*/ 117 w 662"/>
                  <a:gd name="T45" fmla="*/ 927 h 1254"/>
                  <a:gd name="T46" fmla="*/ 127 w 662"/>
                  <a:gd name="T47" fmla="*/ 891 h 1254"/>
                  <a:gd name="T48" fmla="*/ 132 w 662"/>
                  <a:gd name="T49" fmla="*/ 857 h 1254"/>
                  <a:gd name="T50" fmla="*/ 115 w 662"/>
                  <a:gd name="T51" fmla="*/ 839 h 1254"/>
                  <a:gd name="T52" fmla="*/ 112 w 662"/>
                  <a:gd name="T53" fmla="*/ 815 h 1254"/>
                  <a:gd name="T54" fmla="*/ 95 w 662"/>
                  <a:gd name="T55" fmla="*/ 774 h 1254"/>
                  <a:gd name="T56" fmla="*/ 88 w 662"/>
                  <a:gd name="T57" fmla="*/ 746 h 1254"/>
                  <a:gd name="T58" fmla="*/ 69 w 662"/>
                  <a:gd name="T59" fmla="*/ 708 h 1254"/>
                  <a:gd name="T60" fmla="*/ 66 w 662"/>
                  <a:gd name="T61" fmla="*/ 685 h 1254"/>
                  <a:gd name="T62" fmla="*/ 71 w 662"/>
                  <a:gd name="T63" fmla="*/ 661 h 1254"/>
                  <a:gd name="T64" fmla="*/ 88 w 662"/>
                  <a:gd name="T65" fmla="*/ 636 h 1254"/>
                  <a:gd name="T66" fmla="*/ 66 w 662"/>
                  <a:gd name="T67" fmla="*/ 617 h 1254"/>
                  <a:gd name="T68" fmla="*/ 53 w 662"/>
                  <a:gd name="T69" fmla="*/ 588 h 1254"/>
                  <a:gd name="T70" fmla="*/ 54 w 662"/>
                  <a:gd name="T71" fmla="*/ 551 h 1254"/>
                  <a:gd name="T72" fmla="*/ 61 w 662"/>
                  <a:gd name="T73" fmla="*/ 517 h 1254"/>
                  <a:gd name="T74" fmla="*/ 68 w 662"/>
                  <a:gd name="T75" fmla="*/ 532 h 1254"/>
                  <a:gd name="T76" fmla="*/ 76 w 662"/>
                  <a:gd name="T77" fmla="*/ 549 h 1254"/>
                  <a:gd name="T78" fmla="*/ 86 w 662"/>
                  <a:gd name="T79" fmla="*/ 542 h 1254"/>
                  <a:gd name="T80" fmla="*/ 78 w 662"/>
                  <a:gd name="T81" fmla="*/ 524 h 1254"/>
                  <a:gd name="T82" fmla="*/ 76 w 662"/>
                  <a:gd name="T83" fmla="*/ 505 h 1254"/>
                  <a:gd name="T84" fmla="*/ 90 w 662"/>
                  <a:gd name="T85" fmla="*/ 490 h 1254"/>
                  <a:gd name="T86" fmla="*/ 71 w 662"/>
                  <a:gd name="T87" fmla="*/ 492 h 1254"/>
                  <a:gd name="T88" fmla="*/ 69 w 662"/>
                  <a:gd name="T89" fmla="*/ 507 h 1254"/>
                  <a:gd name="T90" fmla="*/ 58 w 662"/>
                  <a:gd name="T91" fmla="*/ 505 h 1254"/>
                  <a:gd name="T92" fmla="*/ 42 w 662"/>
                  <a:gd name="T93" fmla="*/ 483 h 1254"/>
                  <a:gd name="T94" fmla="*/ 39 w 662"/>
                  <a:gd name="T95" fmla="*/ 459 h 1254"/>
                  <a:gd name="T96" fmla="*/ 36 w 662"/>
                  <a:gd name="T97" fmla="*/ 429 h 1254"/>
                  <a:gd name="T98" fmla="*/ 19 w 662"/>
                  <a:gd name="T99" fmla="*/ 392 h 1254"/>
                  <a:gd name="T100" fmla="*/ 5 w 662"/>
                  <a:gd name="T101" fmla="*/ 364 h 1254"/>
                  <a:gd name="T102" fmla="*/ 10 w 662"/>
                  <a:gd name="T103" fmla="*/ 334 h 1254"/>
                  <a:gd name="T104" fmla="*/ 15 w 662"/>
                  <a:gd name="T105" fmla="*/ 298 h 1254"/>
                  <a:gd name="T106" fmla="*/ 24 w 662"/>
                  <a:gd name="T107" fmla="*/ 263 h 1254"/>
                  <a:gd name="T108" fmla="*/ 15 w 662"/>
                  <a:gd name="T109" fmla="*/ 227 h 1254"/>
                  <a:gd name="T110" fmla="*/ 0 w 662"/>
                  <a:gd name="T111" fmla="*/ 195 h 1254"/>
                  <a:gd name="T112" fmla="*/ 7 w 662"/>
                  <a:gd name="T113" fmla="*/ 168 h 1254"/>
                  <a:gd name="T114" fmla="*/ 46 w 662"/>
                  <a:gd name="T115" fmla="*/ 112 h 1254"/>
                  <a:gd name="T116" fmla="*/ 59 w 662"/>
                  <a:gd name="T117" fmla="*/ 78 h 1254"/>
                  <a:gd name="T118" fmla="*/ 66 w 662"/>
                  <a:gd name="T119" fmla="*/ 39 h 1254"/>
                  <a:gd name="T120" fmla="*/ 71 w 662"/>
                  <a:gd name="T121" fmla="*/ 7 h 1254"/>
                  <a:gd name="T122" fmla="*/ 200 w 662"/>
                  <a:gd name="T123" fmla="*/ 38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2" h="1254">
                    <a:moveTo>
                      <a:pt x="217" y="43"/>
                    </a:moveTo>
                    <a:lnTo>
                      <a:pt x="225" y="44"/>
                    </a:lnTo>
                    <a:lnTo>
                      <a:pt x="227" y="44"/>
                    </a:lnTo>
                    <a:lnTo>
                      <a:pt x="237" y="49"/>
                    </a:lnTo>
                    <a:lnTo>
                      <a:pt x="259" y="54"/>
                    </a:lnTo>
                    <a:lnTo>
                      <a:pt x="261" y="56"/>
                    </a:lnTo>
                    <a:lnTo>
                      <a:pt x="263" y="56"/>
                    </a:lnTo>
                    <a:lnTo>
                      <a:pt x="269" y="58"/>
                    </a:lnTo>
                    <a:lnTo>
                      <a:pt x="274" y="60"/>
                    </a:lnTo>
                    <a:lnTo>
                      <a:pt x="280" y="61"/>
                    </a:lnTo>
                    <a:lnTo>
                      <a:pt x="281" y="61"/>
                    </a:lnTo>
                    <a:lnTo>
                      <a:pt x="285" y="63"/>
                    </a:lnTo>
                    <a:lnTo>
                      <a:pt x="286" y="63"/>
                    </a:lnTo>
                    <a:lnTo>
                      <a:pt x="288" y="63"/>
                    </a:lnTo>
                    <a:lnTo>
                      <a:pt x="302" y="68"/>
                    </a:lnTo>
                    <a:lnTo>
                      <a:pt x="310" y="70"/>
                    </a:lnTo>
                    <a:lnTo>
                      <a:pt x="322" y="73"/>
                    </a:lnTo>
                    <a:lnTo>
                      <a:pt x="335" y="77"/>
                    </a:lnTo>
                    <a:lnTo>
                      <a:pt x="364" y="85"/>
                    </a:lnTo>
                    <a:lnTo>
                      <a:pt x="368" y="85"/>
                    </a:lnTo>
                    <a:lnTo>
                      <a:pt x="388" y="90"/>
                    </a:lnTo>
                    <a:lnTo>
                      <a:pt x="364" y="183"/>
                    </a:lnTo>
                    <a:lnTo>
                      <a:pt x="356" y="219"/>
                    </a:lnTo>
                    <a:lnTo>
                      <a:pt x="356" y="221"/>
                    </a:lnTo>
                    <a:lnTo>
                      <a:pt x="344" y="261"/>
                    </a:lnTo>
                    <a:lnTo>
                      <a:pt x="339" y="281"/>
                    </a:lnTo>
                    <a:lnTo>
                      <a:pt x="339" y="283"/>
                    </a:lnTo>
                    <a:lnTo>
                      <a:pt x="337" y="288"/>
                    </a:lnTo>
                    <a:lnTo>
                      <a:pt x="334" y="305"/>
                    </a:lnTo>
                    <a:lnTo>
                      <a:pt x="332" y="309"/>
                    </a:lnTo>
                    <a:lnTo>
                      <a:pt x="332" y="310"/>
                    </a:lnTo>
                    <a:lnTo>
                      <a:pt x="324" y="344"/>
                    </a:lnTo>
                    <a:lnTo>
                      <a:pt x="322" y="351"/>
                    </a:lnTo>
                    <a:lnTo>
                      <a:pt x="313" y="383"/>
                    </a:lnTo>
                    <a:lnTo>
                      <a:pt x="308" y="397"/>
                    </a:lnTo>
                    <a:lnTo>
                      <a:pt x="307" y="407"/>
                    </a:lnTo>
                    <a:lnTo>
                      <a:pt x="305" y="414"/>
                    </a:lnTo>
                    <a:lnTo>
                      <a:pt x="303" y="420"/>
                    </a:lnTo>
                    <a:lnTo>
                      <a:pt x="302" y="425"/>
                    </a:lnTo>
                    <a:lnTo>
                      <a:pt x="300" y="434"/>
                    </a:lnTo>
                    <a:lnTo>
                      <a:pt x="305" y="442"/>
                    </a:lnTo>
                    <a:lnTo>
                      <a:pt x="324" y="475"/>
                    </a:lnTo>
                    <a:lnTo>
                      <a:pt x="330" y="483"/>
                    </a:lnTo>
                    <a:lnTo>
                      <a:pt x="332" y="488"/>
                    </a:lnTo>
                    <a:lnTo>
                      <a:pt x="341" y="500"/>
                    </a:lnTo>
                    <a:lnTo>
                      <a:pt x="351" y="517"/>
                    </a:lnTo>
                    <a:lnTo>
                      <a:pt x="352" y="520"/>
                    </a:lnTo>
                    <a:lnTo>
                      <a:pt x="374" y="559"/>
                    </a:lnTo>
                    <a:lnTo>
                      <a:pt x="395" y="591"/>
                    </a:lnTo>
                    <a:lnTo>
                      <a:pt x="418" y="630"/>
                    </a:lnTo>
                    <a:lnTo>
                      <a:pt x="430" y="652"/>
                    </a:lnTo>
                    <a:lnTo>
                      <a:pt x="451" y="686"/>
                    </a:lnTo>
                    <a:lnTo>
                      <a:pt x="473" y="722"/>
                    </a:lnTo>
                    <a:lnTo>
                      <a:pt x="483" y="739"/>
                    </a:lnTo>
                    <a:lnTo>
                      <a:pt x="515" y="793"/>
                    </a:lnTo>
                    <a:lnTo>
                      <a:pt x="540" y="834"/>
                    </a:lnTo>
                    <a:lnTo>
                      <a:pt x="540" y="835"/>
                    </a:lnTo>
                    <a:lnTo>
                      <a:pt x="552" y="854"/>
                    </a:lnTo>
                    <a:lnTo>
                      <a:pt x="554" y="856"/>
                    </a:lnTo>
                    <a:lnTo>
                      <a:pt x="556" y="861"/>
                    </a:lnTo>
                    <a:lnTo>
                      <a:pt x="566" y="878"/>
                    </a:lnTo>
                    <a:lnTo>
                      <a:pt x="569" y="883"/>
                    </a:lnTo>
                    <a:lnTo>
                      <a:pt x="584" y="908"/>
                    </a:lnTo>
                    <a:lnTo>
                      <a:pt x="586" y="910"/>
                    </a:lnTo>
                    <a:lnTo>
                      <a:pt x="591" y="920"/>
                    </a:lnTo>
                    <a:lnTo>
                      <a:pt x="593" y="924"/>
                    </a:lnTo>
                    <a:lnTo>
                      <a:pt x="596" y="929"/>
                    </a:lnTo>
                    <a:lnTo>
                      <a:pt x="601" y="935"/>
                    </a:lnTo>
                    <a:lnTo>
                      <a:pt x="601" y="937"/>
                    </a:lnTo>
                    <a:lnTo>
                      <a:pt x="617" y="961"/>
                    </a:lnTo>
                    <a:lnTo>
                      <a:pt x="625" y="974"/>
                    </a:lnTo>
                    <a:lnTo>
                      <a:pt x="635" y="993"/>
                    </a:lnTo>
                    <a:lnTo>
                      <a:pt x="635" y="995"/>
                    </a:lnTo>
                    <a:lnTo>
                      <a:pt x="634" y="1003"/>
                    </a:lnTo>
                    <a:lnTo>
                      <a:pt x="634" y="1007"/>
                    </a:lnTo>
                    <a:lnTo>
                      <a:pt x="634" y="1008"/>
                    </a:lnTo>
                    <a:lnTo>
                      <a:pt x="637" y="1022"/>
                    </a:lnTo>
                    <a:lnTo>
                      <a:pt x="644" y="1032"/>
                    </a:lnTo>
                    <a:lnTo>
                      <a:pt x="644" y="1035"/>
                    </a:lnTo>
                    <a:lnTo>
                      <a:pt x="649" y="1061"/>
                    </a:lnTo>
                    <a:lnTo>
                      <a:pt x="654" y="1068"/>
                    </a:lnTo>
                    <a:lnTo>
                      <a:pt x="659" y="1074"/>
                    </a:lnTo>
                    <a:lnTo>
                      <a:pt x="661" y="1076"/>
                    </a:lnTo>
                    <a:lnTo>
                      <a:pt x="662" y="1081"/>
                    </a:lnTo>
                    <a:lnTo>
                      <a:pt x="662" y="1086"/>
                    </a:lnTo>
                    <a:lnTo>
                      <a:pt x="659" y="1086"/>
                    </a:lnTo>
                    <a:lnTo>
                      <a:pt x="652" y="1091"/>
                    </a:lnTo>
                    <a:lnTo>
                      <a:pt x="651" y="1095"/>
                    </a:lnTo>
                    <a:lnTo>
                      <a:pt x="644" y="1096"/>
                    </a:lnTo>
                    <a:lnTo>
                      <a:pt x="644" y="1098"/>
                    </a:lnTo>
                    <a:lnTo>
                      <a:pt x="639" y="1100"/>
                    </a:lnTo>
                    <a:lnTo>
                      <a:pt x="637" y="1100"/>
                    </a:lnTo>
                    <a:lnTo>
                      <a:pt x="635" y="1100"/>
                    </a:lnTo>
                    <a:lnTo>
                      <a:pt x="634" y="1100"/>
                    </a:lnTo>
                    <a:lnTo>
                      <a:pt x="632" y="1101"/>
                    </a:lnTo>
                    <a:lnTo>
                      <a:pt x="630" y="1106"/>
                    </a:lnTo>
                    <a:lnTo>
                      <a:pt x="630" y="1108"/>
                    </a:lnTo>
                    <a:lnTo>
                      <a:pt x="627" y="1112"/>
                    </a:lnTo>
                    <a:lnTo>
                      <a:pt x="623" y="1115"/>
                    </a:lnTo>
                    <a:lnTo>
                      <a:pt x="622" y="1120"/>
                    </a:lnTo>
                    <a:lnTo>
                      <a:pt x="618" y="1129"/>
                    </a:lnTo>
                    <a:lnTo>
                      <a:pt x="618" y="1132"/>
                    </a:lnTo>
                    <a:lnTo>
                      <a:pt x="618" y="1139"/>
                    </a:lnTo>
                    <a:lnTo>
                      <a:pt x="618" y="1144"/>
                    </a:lnTo>
                    <a:lnTo>
                      <a:pt x="618" y="1145"/>
                    </a:lnTo>
                    <a:lnTo>
                      <a:pt x="615" y="1145"/>
                    </a:lnTo>
                    <a:lnTo>
                      <a:pt x="615" y="1147"/>
                    </a:lnTo>
                    <a:lnTo>
                      <a:pt x="612" y="1156"/>
                    </a:lnTo>
                    <a:lnTo>
                      <a:pt x="612" y="1157"/>
                    </a:lnTo>
                    <a:lnTo>
                      <a:pt x="612" y="1159"/>
                    </a:lnTo>
                    <a:lnTo>
                      <a:pt x="608" y="1162"/>
                    </a:lnTo>
                    <a:lnTo>
                      <a:pt x="605" y="1166"/>
                    </a:lnTo>
                    <a:lnTo>
                      <a:pt x="601" y="1171"/>
                    </a:lnTo>
                    <a:lnTo>
                      <a:pt x="601" y="1173"/>
                    </a:lnTo>
                    <a:lnTo>
                      <a:pt x="596" y="1174"/>
                    </a:lnTo>
                    <a:lnTo>
                      <a:pt x="591" y="1176"/>
                    </a:lnTo>
                    <a:lnTo>
                      <a:pt x="593" y="1183"/>
                    </a:lnTo>
                    <a:lnTo>
                      <a:pt x="593" y="1193"/>
                    </a:lnTo>
                    <a:lnTo>
                      <a:pt x="591" y="1201"/>
                    </a:lnTo>
                    <a:lnTo>
                      <a:pt x="590" y="1203"/>
                    </a:lnTo>
                    <a:lnTo>
                      <a:pt x="588" y="1205"/>
                    </a:lnTo>
                    <a:lnTo>
                      <a:pt x="588" y="1206"/>
                    </a:lnTo>
                    <a:lnTo>
                      <a:pt x="586" y="1210"/>
                    </a:lnTo>
                    <a:lnTo>
                      <a:pt x="586" y="1212"/>
                    </a:lnTo>
                    <a:lnTo>
                      <a:pt x="588" y="1217"/>
                    </a:lnTo>
                    <a:lnTo>
                      <a:pt x="591" y="1220"/>
                    </a:lnTo>
                    <a:lnTo>
                      <a:pt x="593" y="1220"/>
                    </a:lnTo>
                    <a:lnTo>
                      <a:pt x="595" y="1220"/>
                    </a:lnTo>
                    <a:lnTo>
                      <a:pt x="596" y="1220"/>
                    </a:lnTo>
                    <a:lnTo>
                      <a:pt x="600" y="1222"/>
                    </a:lnTo>
                    <a:lnTo>
                      <a:pt x="601" y="1222"/>
                    </a:lnTo>
                    <a:lnTo>
                      <a:pt x="603" y="1228"/>
                    </a:lnTo>
                    <a:lnTo>
                      <a:pt x="603" y="1237"/>
                    </a:lnTo>
                    <a:lnTo>
                      <a:pt x="601" y="1239"/>
                    </a:lnTo>
                    <a:lnTo>
                      <a:pt x="598" y="1245"/>
                    </a:lnTo>
                    <a:lnTo>
                      <a:pt x="586" y="1254"/>
                    </a:lnTo>
                    <a:lnTo>
                      <a:pt x="581" y="1252"/>
                    </a:lnTo>
                    <a:lnTo>
                      <a:pt x="579" y="1252"/>
                    </a:lnTo>
                    <a:lnTo>
                      <a:pt x="576" y="1254"/>
                    </a:lnTo>
                    <a:lnTo>
                      <a:pt x="510" y="1245"/>
                    </a:lnTo>
                    <a:lnTo>
                      <a:pt x="473" y="1242"/>
                    </a:lnTo>
                    <a:lnTo>
                      <a:pt x="452" y="1239"/>
                    </a:lnTo>
                    <a:lnTo>
                      <a:pt x="427" y="1237"/>
                    </a:lnTo>
                    <a:lnTo>
                      <a:pt x="361" y="1228"/>
                    </a:lnTo>
                    <a:lnTo>
                      <a:pt x="361" y="1225"/>
                    </a:lnTo>
                    <a:lnTo>
                      <a:pt x="361" y="1222"/>
                    </a:lnTo>
                    <a:lnTo>
                      <a:pt x="363" y="1220"/>
                    </a:lnTo>
                    <a:lnTo>
                      <a:pt x="363" y="1218"/>
                    </a:lnTo>
                    <a:lnTo>
                      <a:pt x="361" y="1215"/>
                    </a:lnTo>
                    <a:lnTo>
                      <a:pt x="361" y="1213"/>
                    </a:lnTo>
                    <a:lnTo>
                      <a:pt x="359" y="1212"/>
                    </a:lnTo>
                    <a:lnTo>
                      <a:pt x="359" y="1210"/>
                    </a:lnTo>
                    <a:lnTo>
                      <a:pt x="357" y="1210"/>
                    </a:lnTo>
                    <a:lnTo>
                      <a:pt x="356" y="1210"/>
                    </a:lnTo>
                    <a:lnTo>
                      <a:pt x="354" y="1212"/>
                    </a:lnTo>
                    <a:lnTo>
                      <a:pt x="354" y="1208"/>
                    </a:lnTo>
                    <a:lnTo>
                      <a:pt x="354" y="1205"/>
                    </a:lnTo>
                    <a:lnTo>
                      <a:pt x="354" y="1203"/>
                    </a:lnTo>
                    <a:lnTo>
                      <a:pt x="356" y="1201"/>
                    </a:lnTo>
                    <a:lnTo>
                      <a:pt x="356" y="1198"/>
                    </a:lnTo>
                    <a:lnTo>
                      <a:pt x="356" y="1196"/>
                    </a:lnTo>
                    <a:lnTo>
                      <a:pt x="354" y="1193"/>
                    </a:lnTo>
                    <a:lnTo>
                      <a:pt x="354" y="1191"/>
                    </a:lnTo>
                    <a:lnTo>
                      <a:pt x="356" y="1191"/>
                    </a:lnTo>
                    <a:lnTo>
                      <a:pt x="356" y="1189"/>
                    </a:lnTo>
                    <a:lnTo>
                      <a:pt x="356" y="1191"/>
                    </a:lnTo>
                    <a:lnTo>
                      <a:pt x="357" y="1189"/>
                    </a:lnTo>
                    <a:lnTo>
                      <a:pt x="359" y="1188"/>
                    </a:lnTo>
                    <a:lnTo>
                      <a:pt x="359" y="1184"/>
                    </a:lnTo>
                    <a:lnTo>
                      <a:pt x="359" y="1181"/>
                    </a:lnTo>
                    <a:lnTo>
                      <a:pt x="359" y="1173"/>
                    </a:lnTo>
                    <a:lnTo>
                      <a:pt x="359" y="1169"/>
                    </a:lnTo>
                    <a:lnTo>
                      <a:pt x="359" y="1164"/>
                    </a:lnTo>
                    <a:lnTo>
                      <a:pt x="359" y="1162"/>
                    </a:lnTo>
                    <a:lnTo>
                      <a:pt x="357" y="1159"/>
                    </a:lnTo>
                    <a:lnTo>
                      <a:pt x="356" y="1152"/>
                    </a:lnTo>
                    <a:lnTo>
                      <a:pt x="354" y="1147"/>
                    </a:lnTo>
                    <a:lnTo>
                      <a:pt x="352" y="1139"/>
                    </a:lnTo>
                    <a:lnTo>
                      <a:pt x="351" y="1135"/>
                    </a:lnTo>
                    <a:lnTo>
                      <a:pt x="349" y="1130"/>
                    </a:lnTo>
                    <a:lnTo>
                      <a:pt x="346" y="1127"/>
                    </a:lnTo>
                    <a:lnTo>
                      <a:pt x="344" y="1123"/>
                    </a:lnTo>
                    <a:lnTo>
                      <a:pt x="342" y="1123"/>
                    </a:lnTo>
                    <a:lnTo>
                      <a:pt x="342" y="1120"/>
                    </a:lnTo>
                    <a:lnTo>
                      <a:pt x="341" y="1117"/>
                    </a:lnTo>
                    <a:lnTo>
                      <a:pt x="339" y="1115"/>
                    </a:lnTo>
                    <a:lnTo>
                      <a:pt x="335" y="1113"/>
                    </a:lnTo>
                    <a:lnTo>
                      <a:pt x="334" y="1112"/>
                    </a:lnTo>
                    <a:lnTo>
                      <a:pt x="334" y="1110"/>
                    </a:lnTo>
                    <a:lnTo>
                      <a:pt x="330" y="1105"/>
                    </a:lnTo>
                    <a:lnTo>
                      <a:pt x="330" y="1101"/>
                    </a:lnTo>
                    <a:lnTo>
                      <a:pt x="329" y="1101"/>
                    </a:lnTo>
                    <a:lnTo>
                      <a:pt x="327" y="1100"/>
                    </a:lnTo>
                    <a:lnTo>
                      <a:pt x="325" y="1096"/>
                    </a:lnTo>
                    <a:lnTo>
                      <a:pt x="324" y="1095"/>
                    </a:lnTo>
                    <a:lnTo>
                      <a:pt x="322" y="1093"/>
                    </a:lnTo>
                    <a:lnTo>
                      <a:pt x="318" y="1091"/>
                    </a:lnTo>
                    <a:lnTo>
                      <a:pt x="318" y="1090"/>
                    </a:lnTo>
                    <a:lnTo>
                      <a:pt x="317" y="1088"/>
                    </a:lnTo>
                    <a:lnTo>
                      <a:pt x="313" y="1084"/>
                    </a:lnTo>
                    <a:lnTo>
                      <a:pt x="312" y="1081"/>
                    </a:lnTo>
                    <a:lnTo>
                      <a:pt x="310" y="1076"/>
                    </a:lnTo>
                    <a:lnTo>
                      <a:pt x="308" y="1074"/>
                    </a:lnTo>
                    <a:lnTo>
                      <a:pt x="308" y="1073"/>
                    </a:lnTo>
                    <a:lnTo>
                      <a:pt x="307" y="1071"/>
                    </a:lnTo>
                    <a:lnTo>
                      <a:pt x="305" y="1071"/>
                    </a:lnTo>
                    <a:lnTo>
                      <a:pt x="303" y="1069"/>
                    </a:lnTo>
                    <a:lnTo>
                      <a:pt x="302" y="1068"/>
                    </a:lnTo>
                    <a:lnTo>
                      <a:pt x="300" y="1069"/>
                    </a:lnTo>
                    <a:lnTo>
                      <a:pt x="300" y="1071"/>
                    </a:lnTo>
                    <a:lnTo>
                      <a:pt x="300" y="1073"/>
                    </a:lnTo>
                    <a:lnTo>
                      <a:pt x="298" y="1073"/>
                    </a:lnTo>
                    <a:lnTo>
                      <a:pt x="293" y="1073"/>
                    </a:lnTo>
                    <a:lnTo>
                      <a:pt x="291" y="1073"/>
                    </a:lnTo>
                    <a:lnTo>
                      <a:pt x="290" y="1073"/>
                    </a:lnTo>
                    <a:lnTo>
                      <a:pt x="288" y="1071"/>
                    </a:lnTo>
                    <a:lnTo>
                      <a:pt x="286" y="1068"/>
                    </a:lnTo>
                    <a:lnTo>
                      <a:pt x="285" y="1068"/>
                    </a:lnTo>
                    <a:lnTo>
                      <a:pt x="283" y="1066"/>
                    </a:lnTo>
                    <a:lnTo>
                      <a:pt x="283" y="1068"/>
                    </a:lnTo>
                    <a:lnTo>
                      <a:pt x="281" y="1066"/>
                    </a:lnTo>
                    <a:lnTo>
                      <a:pt x="281" y="1062"/>
                    </a:lnTo>
                    <a:lnTo>
                      <a:pt x="281" y="1061"/>
                    </a:lnTo>
                    <a:lnTo>
                      <a:pt x="283" y="1059"/>
                    </a:lnTo>
                    <a:lnTo>
                      <a:pt x="285" y="1059"/>
                    </a:lnTo>
                    <a:lnTo>
                      <a:pt x="285" y="1057"/>
                    </a:lnTo>
                    <a:lnTo>
                      <a:pt x="286" y="1056"/>
                    </a:lnTo>
                    <a:lnTo>
                      <a:pt x="285" y="1049"/>
                    </a:lnTo>
                    <a:lnTo>
                      <a:pt x="285" y="1042"/>
                    </a:lnTo>
                    <a:lnTo>
                      <a:pt x="283" y="1039"/>
                    </a:lnTo>
                    <a:lnTo>
                      <a:pt x="281" y="1035"/>
                    </a:lnTo>
                    <a:lnTo>
                      <a:pt x="281" y="1034"/>
                    </a:lnTo>
                    <a:lnTo>
                      <a:pt x="280" y="1032"/>
                    </a:lnTo>
                    <a:lnTo>
                      <a:pt x="278" y="1030"/>
                    </a:lnTo>
                    <a:lnTo>
                      <a:pt x="276" y="1029"/>
                    </a:lnTo>
                    <a:lnTo>
                      <a:pt x="273" y="1029"/>
                    </a:lnTo>
                    <a:lnTo>
                      <a:pt x="268" y="1027"/>
                    </a:lnTo>
                    <a:lnTo>
                      <a:pt x="266" y="1027"/>
                    </a:lnTo>
                    <a:lnTo>
                      <a:pt x="264" y="1027"/>
                    </a:lnTo>
                    <a:lnTo>
                      <a:pt x="261" y="1027"/>
                    </a:lnTo>
                    <a:lnTo>
                      <a:pt x="261" y="1025"/>
                    </a:lnTo>
                    <a:lnTo>
                      <a:pt x="258" y="1027"/>
                    </a:lnTo>
                    <a:lnTo>
                      <a:pt x="256" y="1027"/>
                    </a:lnTo>
                    <a:lnTo>
                      <a:pt x="254" y="1029"/>
                    </a:lnTo>
                    <a:lnTo>
                      <a:pt x="254" y="1027"/>
                    </a:lnTo>
                    <a:lnTo>
                      <a:pt x="252" y="1025"/>
                    </a:lnTo>
                    <a:lnTo>
                      <a:pt x="251" y="1023"/>
                    </a:lnTo>
                    <a:lnTo>
                      <a:pt x="247" y="1022"/>
                    </a:lnTo>
                    <a:lnTo>
                      <a:pt x="246" y="1020"/>
                    </a:lnTo>
                    <a:lnTo>
                      <a:pt x="244" y="1020"/>
                    </a:lnTo>
                    <a:lnTo>
                      <a:pt x="242" y="1018"/>
                    </a:lnTo>
                    <a:lnTo>
                      <a:pt x="241" y="1017"/>
                    </a:lnTo>
                    <a:lnTo>
                      <a:pt x="239" y="1017"/>
                    </a:lnTo>
                    <a:lnTo>
                      <a:pt x="237" y="1013"/>
                    </a:lnTo>
                    <a:lnTo>
                      <a:pt x="234" y="1013"/>
                    </a:lnTo>
                    <a:lnTo>
                      <a:pt x="234" y="1012"/>
                    </a:lnTo>
                    <a:lnTo>
                      <a:pt x="232" y="1012"/>
                    </a:lnTo>
                    <a:lnTo>
                      <a:pt x="230" y="1012"/>
                    </a:lnTo>
                    <a:lnTo>
                      <a:pt x="230" y="1010"/>
                    </a:lnTo>
                    <a:lnTo>
                      <a:pt x="227" y="1007"/>
                    </a:lnTo>
                    <a:lnTo>
                      <a:pt x="225" y="1005"/>
                    </a:lnTo>
                    <a:lnTo>
                      <a:pt x="225" y="1003"/>
                    </a:lnTo>
                    <a:lnTo>
                      <a:pt x="224" y="1003"/>
                    </a:lnTo>
                    <a:lnTo>
                      <a:pt x="224" y="1001"/>
                    </a:lnTo>
                    <a:lnTo>
                      <a:pt x="222" y="1000"/>
                    </a:lnTo>
                    <a:lnTo>
                      <a:pt x="222" y="995"/>
                    </a:lnTo>
                    <a:lnTo>
                      <a:pt x="222" y="991"/>
                    </a:lnTo>
                    <a:lnTo>
                      <a:pt x="222" y="990"/>
                    </a:lnTo>
                    <a:lnTo>
                      <a:pt x="222" y="988"/>
                    </a:lnTo>
                    <a:lnTo>
                      <a:pt x="220" y="986"/>
                    </a:lnTo>
                    <a:lnTo>
                      <a:pt x="219" y="986"/>
                    </a:lnTo>
                    <a:lnTo>
                      <a:pt x="217" y="985"/>
                    </a:lnTo>
                    <a:lnTo>
                      <a:pt x="217" y="983"/>
                    </a:lnTo>
                    <a:lnTo>
                      <a:pt x="215" y="979"/>
                    </a:lnTo>
                    <a:lnTo>
                      <a:pt x="213" y="979"/>
                    </a:lnTo>
                    <a:lnTo>
                      <a:pt x="212" y="974"/>
                    </a:lnTo>
                    <a:lnTo>
                      <a:pt x="210" y="974"/>
                    </a:lnTo>
                    <a:lnTo>
                      <a:pt x="210" y="973"/>
                    </a:lnTo>
                    <a:lnTo>
                      <a:pt x="208" y="971"/>
                    </a:lnTo>
                    <a:lnTo>
                      <a:pt x="205" y="969"/>
                    </a:lnTo>
                    <a:lnTo>
                      <a:pt x="203" y="968"/>
                    </a:lnTo>
                    <a:lnTo>
                      <a:pt x="202" y="966"/>
                    </a:lnTo>
                    <a:lnTo>
                      <a:pt x="198" y="962"/>
                    </a:lnTo>
                    <a:lnTo>
                      <a:pt x="195" y="964"/>
                    </a:lnTo>
                    <a:lnTo>
                      <a:pt x="195" y="962"/>
                    </a:lnTo>
                    <a:lnTo>
                      <a:pt x="193" y="962"/>
                    </a:lnTo>
                    <a:lnTo>
                      <a:pt x="191" y="962"/>
                    </a:lnTo>
                    <a:lnTo>
                      <a:pt x="190" y="964"/>
                    </a:lnTo>
                    <a:lnTo>
                      <a:pt x="188" y="964"/>
                    </a:lnTo>
                    <a:lnTo>
                      <a:pt x="186" y="964"/>
                    </a:lnTo>
                    <a:lnTo>
                      <a:pt x="186" y="962"/>
                    </a:lnTo>
                    <a:lnTo>
                      <a:pt x="183" y="961"/>
                    </a:lnTo>
                    <a:lnTo>
                      <a:pt x="183" y="959"/>
                    </a:lnTo>
                    <a:lnTo>
                      <a:pt x="178" y="959"/>
                    </a:lnTo>
                    <a:lnTo>
                      <a:pt x="176" y="959"/>
                    </a:lnTo>
                    <a:lnTo>
                      <a:pt x="175" y="959"/>
                    </a:lnTo>
                    <a:lnTo>
                      <a:pt x="171" y="956"/>
                    </a:lnTo>
                    <a:lnTo>
                      <a:pt x="169" y="954"/>
                    </a:lnTo>
                    <a:lnTo>
                      <a:pt x="168" y="952"/>
                    </a:lnTo>
                    <a:lnTo>
                      <a:pt x="166" y="951"/>
                    </a:lnTo>
                    <a:lnTo>
                      <a:pt x="163" y="949"/>
                    </a:lnTo>
                    <a:lnTo>
                      <a:pt x="159" y="949"/>
                    </a:lnTo>
                    <a:lnTo>
                      <a:pt x="158" y="949"/>
                    </a:lnTo>
                    <a:lnTo>
                      <a:pt x="156" y="947"/>
                    </a:lnTo>
                    <a:lnTo>
                      <a:pt x="154" y="946"/>
                    </a:lnTo>
                    <a:lnTo>
                      <a:pt x="151" y="946"/>
                    </a:lnTo>
                    <a:lnTo>
                      <a:pt x="147" y="944"/>
                    </a:lnTo>
                    <a:lnTo>
                      <a:pt x="146" y="944"/>
                    </a:lnTo>
                    <a:lnTo>
                      <a:pt x="144" y="944"/>
                    </a:lnTo>
                    <a:lnTo>
                      <a:pt x="142" y="944"/>
                    </a:lnTo>
                    <a:lnTo>
                      <a:pt x="141" y="942"/>
                    </a:lnTo>
                    <a:lnTo>
                      <a:pt x="141" y="944"/>
                    </a:lnTo>
                    <a:lnTo>
                      <a:pt x="137" y="944"/>
                    </a:lnTo>
                    <a:lnTo>
                      <a:pt x="129" y="942"/>
                    </a:lnTo>
                    <a:lnTo>
                      <a:pt x="127" y="942"/>
                    </a:lnTo>
                    <a:lnTo>
                      <a:pt x="125" y="942"/>
                    </a:lnTo>
                    <a:lnTo>
                      <a:pt x="125" y="939"/>
                    </a:lnTo>
                    <a:lnTo>
                      <a:pt x="125" y="937"/>
                    </a:lnTo>
                    <a:lnTo>
                      <a:pt x="125" y="932"/>
                    </a:lnTo>
                    <a:lnTo>
                      <a:pt x="124" y="930"/>
                    </a:lnTo>
                    <a:lnTo>
                      <a:pt x="120" y="927"/>
                    </a:lnTo>
                    <a:lnTo>
                      <a:pt x="117" y="927"/>
                    </a:lnTo>
                    <a:lnTo>
                      <a:pt x="115" y="924"/>
                    </a:lnTo>
                    <a:lnTo>
                      <a:pt x="115" y="922"/>
                    </a:lnTo>
                    <a:lnTo>
                      <a:pt x="117" y="920"/>
                    </a:lnTo>
                    <a:lnTo>
                      <a:pt x="119" y="917"/>
                    </a:lnTo>
                    <a:lnTo>
                      <a:pt x="122" y="912"/>
                    </a:lnTo>
                    <a:lnTo>
                      <a:pt x="122" y="910"/>
                    </a:lnTo>
                    <a:lnTo>
                      <a:pt x="122" y="908"/>
                    </a:lnTo>
                    <a:lnTo>
                      <a:pt x="122" y="907"/>
                    </a:lnTo>
                    <a:lnTo>
                      <a:pt x="122" y="905"/>
                    </a:lnTo>
                    <a:lnTo>
                      <a:pt x="120" y="903"/>
                    </a:lnTo>
                    <a:lnTo>
                      <a:pt x="124" y="900"/>
                    </a:lnTo>
                    <a:lnTo>
                      <a:pt x="125" y="896"/>
                    </a:lnTo>
                    <a:lnTo>
                      <a:pt x="125" y="893"/>
                    </a:lnTo>
                    <a:lnTo>
                      <a:pt x="127" y="891"/>
                    </a:lnTo>
                    <a:lnTo>
                      <a:pt x="125" y="891"/>
                    </a:lnTo>
                    <a:lnTo>
                      <a:pt x="125" y="888"/>
                    </a:lnTo>
                    <a:lnTo>
                      <a:pt x="125" y="886"/>
                    </a:lnTo>
                    <a:lnTo>
                      <a:pt x="124" y="886"/>
                    </a:lnTo>
                    <a:lnTo>
                      <a:pt x="122" y="885"/>
                    </a:lnTo>
                    <a:lnTo>
                      <a:pt x="127" y="878"/>
                    </a:lnTo>
                    <a:lnTo>
                      <a:pt x="129" y="874"/>
                    </a:lnTo>
                    <a:lnTo>
                      <a:pt x="130" y="871"/>
                    </a:lnTo>
                    <a:lnTo>
                      <a:pt x="130" y="868"/>
                    </a:lnTo>
                    <a:lnTo>
                      <a:pt x="132" y="866"/>
                    </a:lnTo>
                    <a:lnTo>
                      <a:pt x="132" y="864"/>
                    </a:lnTo>
                    <a:lnTo>
                      <a:pt x="132" y="861"/>
                    </a:lnTo>
                    <a:lnTo>
                      <a:pt x="132" y="859"/>
                    </a:lnTo>
                    <a:lnTo>
                      <a:pt x="132" y="857"/>
                    </a:lnTo>
                    <a:lnTo>
                      <a:pt x="130" y="857"/>
                    </a:lnTo>
                    <a:lnTo>
                      <a:pt x="129" y="856"/>
                    </a:lnTo>
                    <a:lnTo>
                      <a:pt x="129" y="854"/>
                    </a:lnTo>
                    <a:lnTo>
                      <a:pt x="127" y="854"/>
                    </a:lnTo>
                    <a:lnTo>
                      <a:pt x="125" y="852"/>
                    </a:lnTo>
                    <a:lnTo>
                      <a:pt x="124" y="852"/>
                    </a:lnTo>
                    <a:lnTo>
                      <a:pt x="124" y="854"/>
                    </a:lnTo>
                    <a:lnTo>
                      <a:pt x="122" y="852"/>
                    </a:lnTo>
                    <a:lnTo>
                      <a:pt x="120" y="851"/>
                    </a:lnTo>
                    <a:lnTo>
                      <a:pt x="117" y="847"/>
                    </a:lnTo>
                    <a:lnTo>
                      <a:pt x="115" y="844"/>
                    </a:lnTo>
                    <a:lnTo>
                      <a:pt x="114" y="841"/>
                    </a:lnTo>
                    <a:lnTo>
                      <a:pt x="115" y="841"/>
                    </a:lnTo>
                    <a:lnTo>
                      <a:pt x="115" y="839"/>
                    </a:lnTo>
                    <a:lnTo>
                      <a:pt x="117" y="837"/>
                    </a:lnTo>
                    <a:lnTo>
                      <a:pt x="119" y="834"/>
                    </a:lnTo>
                    <a:lnTo>
                      <a:pt x="120" y="830"/>
                    </a:lnTo>
                    <a:lnTo>
                      <a:pt x="120" y="829"/>
                    </a:lnTo>
                    <a:lnTo>
                      <a:pt x="122" y="825"/>
                    </a:lnTo>
                    <a:lnTo>
                      <a:pt x="122" y="824"/>
                    </a:lnTo>
                    <a:lnTo>
                      <a:pt x="120" y="820"/>
                    </a:lnTo>
                    <a:lnTo>
                      <a:pt x="120" y="818"/>
                    </a:lnTo>
                    <a:lnTo>
                      <a:pt x="119" y="818"/>
                    </a:lnTo>
                    <a:lnTo>
                      <a:pt x="117" y="818"/>
                    </a:lnTo>
                    <a:lnTo>
                      <a:pt x="115" y="817"/>
                    </a:lnTo>
                    <a:lnTo>
                      <a:pt x="115" y="815"/>
                    </a:lnTo>
                    <a:lnTo>
                      <a:pt x="114" y="815"/>
                    </a:lnTo>
                    <a:lnTo>
                      <a:pt x="112" y="815"/>
                    </a:lnTo>
                    <a:lnTo>
                      <a:pt x="110" y="812"/>
                    </a:lnTo>
                    <a:lnTo>
                      <a:pt x="108" y="808"/>
                    </a:lnTo>
                    <a:lnTo>
                      <a:pt x="107" y="803"/>
                    </a:lnTo>
                    <a:lnTo>
                      <a:pt x="105" y="796"/>
                    </a:lnTo>
                    <a:lnTo>
                      <a:pt x="105" y="795"/>
                    </a:lnTo>
                    <a:lnTo>
                      <a:pt x="103" y="791"/>
                    </a:lnTo>
                    <a:lnTo>
                      <a:pt x="102" y="790"/>
                    </a:lnTo>
                    <a:lnTo>
                      <a:pt x="97" y="786"/>
                    </a:lnTo>
                    <a:lnTo>
                      <a:pt x="97" y="785"/>
                    </a:lnTo>
                    <a:lnTo>
                      <a:pt x="95" y="785"/>
                    </a:lnTo>
                    <a:lnTo>
                      <a:pt x="95" y="783"/>
                    </a:lnTo>
                    <a:lnTo>
                      <a:pt x="95" y="781"/>
                    </a:lnTo>
                    <a:lnTo>
                      <a:pt x="93" y="780"/>
                    </a:lnTo>
                    <a:lnTo>
                      <a:pt x="95" y="774"/>
                    </a:lnTo>
                    <a:lnTo>
                      <a:pt x="95" y="773"/>
                    </a:lnTo>
                    <a:lnTo>
                      <a:pt x="95" y="771"/>
                    </a:lnTo>
                    <a:lnTo>
                      <a:pt x="93" y="769"/>
                    </a:lnTo>
                    <a:lnTo>
                      <a:pt x="93" y="768"/>
                    </a:lnTo>
                    <a:lnTo>
                      <a:pt x="92" y="764"/>
                    </a:lnTo>
                    <a:lnTo>
                      <a:pt x="90" y="763"/>
                    </a:lnTo>
                    <a:lnTo>
                      <a:pt x="90" y="761"/>
                    </a:lnTo>
                    <a:lnTo>
                      <a:pt x="90" y="759"/>
                    </a:lnTo>
                    <a:lnTo>
                      <a:pt x="88" y="759"/>
                    </a:lnTo>
                    <a:lnTo>
                      <a:pt x="86" y="756"/>
                    </a:lnTo>
                    <a:lnTo>
                      <a:pt x="88" y="756"/>
                    </a:lnTo>
                    <a:lnTo>
                      <a:pt x="88" y="754"/>
                    </a:lnTo>
                    <a:lnTo>
                      <a:pt x="86" y="752"/>
                    </a:lnTo>
                    <a:lnTo>
                      <a:pt x="88" y="746"/>
                    </a:lnTo>
                    <a:lnTo>
                      <a:pt x="86" y="742"/>
                    </a:lnTo>
                    <a:lnTo>
                      <a:pt x="85" y="741"/>
                    </a:lnTo>
                    <a:lnTo>
                      <a:pt x="83" y="739"/>
                    </a:lnTo>
                    <a:lnTo>
                      <a:pt x="81" y="737"/>
                    </a:lnTo>
                    <a:lnTo>
                      <a:pt x="81" y="735"/>
                    </a:lnTo>
                    <a:lnTo>
                      <a:pt x="81" y="734"/>
                    </a:lnTo>
                    <a:lnTo>
                      <a:pt x="81" y="732"/>
                    </a:lnTo>
                    <a:lnTo>
                      <a:pt x="80" y="730"/>
                    </a:lnTo>
                    <a:lnTo>
                      <a:pt x="80" y="729"/>
                    </a:lnTo>
                    <a:lnTo>
                      <a:pt x="80" y="727"/>
                    </a:lnTo>
                    <a:lnTo>
                      <a:pt x="78" y="720"/>
                    </a:lnTo>
                    <a:lnTo>
                      <a:pt x="76" y="715"/>
                    </a:lnTo>
                    <a:lnTo>
                      <a:pt x="71" y="710"/>
                    </a:lnTo>
                    <a:lnTo>
                      <a:pt x="69" y="708"/>
                    </a:lnTo>
                    <a:lnTo>
                      <a:pt x="68" y="708"/>
                    </a:lnTo>
                    <a:lnTo>
                      <a:pt x="68" y="707"/>
                    </a:lnTo>
                    <a:lnTo>
                      <a:pt x="68" y="705"/>
                    </a:lnTo>
                    <a:lnTo>
                      <a:pt x="68" y="703"/>
                    </a:lnTo>
                    <a:lnTo>
                      <a:pt x="66" y="702"/>
                    </a:lnTo>
                    <a:lnTo>
                      <a:pt x="64" y="700"/>
                    </a:lnTo>
                    <a:lnTo>
                      <a:pt x="64" y="698"/>
                    </a:lnTo>
                    <a:lnTo>
                      <a:pt x="66" y="695"/>
                    </a:lnTo>
                    <a:lnTo>
                      <a:pt x="66" y="693"/>
                    </a:lnTo>
                    <a:lnTo>
                      <a:pt x="66" y="691"/>
                    </a:lnTo>
                    <a:lnTo>
                      <a:pt x="66" y="690"/>
                    </a:lnTo>
                    <a:lnTo>
                      <a:pt x="66" y="688"/>
                    </a:lnTo>
                    <a:lnTo>
                      <a:pt x="66" y="686"/>
                    </a:lnTo>
                    <a:lnTo>
                      <a:pt x="66" y="685"/>
                    </a:lnTo>
                    <a:lnTo>
                      <a:pt x="66" y="681"/>
                    </a:lnTo>
                    <a:lnTo>
                      <a:pt x="66" y="680"/>
                    </a:lnTo>
                    <a:lnTo>
                      <a:pt x="66" y="678"/>
                    </a:lnTo>
                    <a:lnTo>
                      <a:pt x="68" y="676"/>
                    </a:lnTo>
                    <a:lnTo>
                      <a:pt x="68" y="675"/>
                    </a:lnTo>
                    <a:lnTo>
                      <a:pt x="68" y="673"/>
                    </a:lnTo>
                    <a:lnTo>
                      <a:pt x="69" y="673"/>
                    </a:lnTo>
                    <a:lnTo>
                      <a:pt x="69" y="669"/>
                    </a:lnTo>
                    <a:lnTo>
                      <a:pt x="69" y="668"/>
                    </a:lnTo>
                    <a:lnTo>
                      <a:pt x="68" y="668"/>
                    </a:lnTo>
                    <a:lnTo>
                      <a:pt x="66" y="666"/>
                    </a:lnTo>
                    <a:lnTo>
                      <a:pt x="68" y="666"/>
                    </a:lnTo>
                    <a:lnTo>
                      <a:pt x="71" y="663"/>
                    </a:lnTo>
                    <a:lnTo>
                      <a:pt x="71" y="661"/>
                    </a:lnTo>
                    <a:lnTo>
                      <a:pt x="73" y="661"/>
                    </a:lnTo>
                    <a:lnTo>
                      <a:pt x="75" y="664"/>
                    </a:lnTo>
                    <a:lnTo>
                      <a:pt x="75" y="666"/>
                    </a:lnTo>
                    <a:lnTo>
                      <a:pt x="76" y="666"/>
                    </a:lnTo>
                    <a:lnTo>
                      <a:pt x="76" y="664"/>
                    </a:lnTo>
                    <a:lnTo>
                      <a:pt x="80" y="663"/>
                    </a:lnTo>
                    <a:lnTo>
                      <a:pt x="81" y="661"/>
                    </a:lnTo>
                    <a:lnTo>
                      <a:pt x="83" y="658"/>
                    </a:lnTo>
                    <a:lnTo>
                      <a:pt x="85" y="654"/>
                    </a:lnTo>
                    <a:lnTo>
                      <a:pt x="86" y="651"/>
                    </a:lnTo>
                    <a:lnTo>
                      <a:pt x="90" y="646"/>
                    </a:lnTo>
                    <a:lnTo>
                      <a:pt x="90" y="644"/>
                    </a:lnTo>
                    <a:lnTo>
                      <a:pt x="88" y="639"/>
                    </a:lnTo>
                    <a:lnTo>
                      <a:pt x="88" y="636"/>
                    </a:lnTo>
                    <a:lnTo>
                      <a:pt x="86" y="629"/>
                    </a:lnTo>
                    <a:lnTo>
                      <a:pt x="86" y="625"/>
                    </a:lnTo>
                    <a:lnTo>
                      <a:pt x="85" y="625"/>
                    </a:lnTo>
                    <a:lnTo>
                      <a:pt x="85" y="624"/>
                    </a:lnTo>
                    <a:lnTo>
                      <a:pt x="83" y="622"/>
                    </a:lnTo>
                    <a:lnTo>
                      <a:pt x="81" y="622"/>
                    </a:lnTo>
                    <a:lnTo>
                      <a:pt x="78" y="624"/>
                    </a:lnTo>
                    <a:lnTo>
                      <a:pt x="76" y="622"/>
                    </a:lnTo>
                    <a:lnTo>
                      <a:pt x="75" y="622"/>
                    </a:lnTo>
                    <a:lnTo>
                      <a:pt x="73" y="622"/>
                    </a:lnTo>
                    <a:lnTo>
                      <a:pt x="71" y="622"/>
                    </a:lnTo>
                    <a:lnTo>
                      <a:pt x="69" y="622"/>
                    </a:lnTo>
                    <a:lnTo>
                      <a:pt x="68" y="620"/>
                    </a:lnTo>
                    <a:lnTo>
                      <a:pt x="66" y="617"/>
                    </a:lnTo>
                    <a:lnTo>
                      <a:pt x="64" y="617"/>
                    </a:lnTo>
                    <a:lnTo>
                      <a:pt x="63" y="614"/>
                    </a:lnTo>
                    <a:lnTo>
                      <a:pt x="61" y="612"/>
                    </a:lnTo>
                    <a:lnTo>
                      <a:pt x="59" y="605"/>
                    </a:lnTo>
                    <a:lnTo>
                      <a:pt x="59" y="603"/>
                    </a:lnTo>
                    <a:lnTo>
                      <a:pt x="58" y="600"/>
                    </a:lnTo>
                    <a:lnTo>
                      <a:pt x="58" y="598"/>
                    </a:lnTo>
                    <a:lnTo>
                      <a:pt x="56" y="597"/>
                    </a:lnTo>
                    <a:lnTo>
                      <a:pt x="54" y="597"/>
                    </a:lnTo>
                    <a:lnTo>
                      <a:pt x="54" y="595"/>
                    </a:lnTo>
                    <a:lnTo>
                      <a:pt x="54" y="593"/>
                    </a:lnTo>
                    <a:lnTo>
                      <a:pt x="54" y="591"/>
                    </a:lnTo>
                    <a:lnTo>
                      <a:pt x="54" y="590"/>
                    </a:lnTo>
                    <a:lnTo>
                      <a:pt x="53" y="588"/>
                    </a:lnTo>
                    <a:lnTo>
                      <a:pt x="51" y="586"/>
                    </a:lnTo>
                    <a:lnTo>
                      <a:pt x="53" y="583"/>
                    </a:lnTo>
                    <a:lnTo>
                      <a:pt x="53" y="581"/>
                    </a:lnTo>
                    <a:lnTo>
                      <a:pt x="53" y="580"/>
                    </a:lnTo>
                    <a:lnTo>
                      <a:pt x="53" y="578"/>
                    </a:lnTo>
                    <a:lnTo>
                      <a:pt x="56" y="571"/>
                    </a:lnTo>
                    <a:lnTo>
                      <a:pt x="58" y="568"/>
                    </a:lnTo>
                    <a:lnTo>
                      <a:pt x="58" y="566"/>
                    </a:lnTo>
                    <a:lnTo>
                      <a:pt x="56" y="564"/>
                    </a:lnTo>
                    <a:lnTo>
                      <a:pt x="56" y="558"/>
                    </a:lnTo>
                    <a:lnTo>
                      <a:pt x="58" y="556"/>
                    </a:lnTo>
                    <a:lnTo>
                      <a:pt x="58" y="553"/>
                    </a:lnTo>
                    <a:lnTo>
                      <a:pt x="56" y="551"/>
                    </a:lnTo>
                    <a:lnTo>
                      <a:pt x="54" y="551"/>
                    </a:lnTo>
                    <a:lnTo>
                      <a:pt x="53" y="547"/>
                    </a:lnTo>
                    <a:lnTo>
                      <a:pt x="53" y="546"/>
                    </a:lnTo>
                    <a:lnTo>
                      <a:pt x="54" y="544"/>
                    </a:lnTo>
                    <a:lnTo>
                      <a:pt x="54" y="541"/>
                    </a:lnTo>
                    <a:lnTo>
                      <a:pt x="56" y="539"/>
                    </a:lnTo>
                    <a:lnTo>
                      <a:pt x="58" y="539"/>
                    </a:lnTo>
                    <a:lnTo>
                      <a:pt x="58" y="537"/>
                    </a:lnTo>
                    <a:lnTo>
                      <a:pt x="59" y="534"/>
                    </a:lnTo>
                    <a:lnTo>
                      <a:pt x="59" y="529"/>
                    </a:lnTo>
                    <a:lnTo>
                      <a:pt x="61" y="525"/>
                    </a:lnTo>
                    <a:lnTo>
                      <a:pt x="61" y="524"/>
                    </a:lnTo>
                    <a:lnTo>
                      <a:pt x="61" y="522"/>
                    </a:lnTo>
                    <a:lnTo>
                      <a:pt x="61" y="519"/>
                    </a:lnTo>
                    <a:lnTo>
                      <a:pt x="61" y="517"/>
                    </a:lnTo>
                    <a:lnTo>
                      <a:pt x="63" y="517"/>
                    </a:lnTo>
                    <a:lnTo>
                      <a:pt x="64" y="517"/>
                    </a:lnTo>
                    <a:lnTo>
                      <a:pt x="66" y="515"/>
                    </a:lnTo>
                    <a:lnTo>
                      <a:pt x="69" y="517"/>
                    </a:lnTo>
                    <a:lnTo>
                      <a:pt x="71" y="517"/>
                    </a:lnTo>
                    <a:lnTo>
                      <a:pt x="73" y="519"/>
                    </a:lnTo>
                    <a:lnTo>
                      <a:pt x="71" y="525"/>
                    </a:lnTo>
                    <a:lnTo>
                      <a:pt x="71" y="527"/>
                    </a:lnTo>
                    <a:lnTo>
                      <a:pt x="71" y="525"/>
                    </a:lnTo>
                    <a:lnTo>
                      <a:pt x="73" y="525"/>
                    </a:lnTo>
                    <a:lnTo>
                      <a:pt x="73" y="527"/>
                    </a:lnTo>
                    <a:lnTo>
                      <a:pt x="71" y="529"/>
                    </a:lnTo>
                    <a:lnTo>
                      <a:pt x="69" y="529"/>
                    </a:lnTo>
                    <a:lnTo>
                      <a:pt x="68" y="532"/>
                    </a:lnTo>
                    <a:lnTo>
                      <a:pt x="69" y="534"/>
                    </a:lnTo>
                    <a:lnTo>
                      <a:pt x="69" y="536"/>
                    </a:lnTo>
                    <a:lnTo>
                      <a:pt x="68" y="536"/>
                    </a:lnTo>
                    <a:lnTo>
                      <a:pt x="68" y="537"/>
                    </a:lnTo>
                    <a:lnTo>
                      <a:pt x="68" y="539"/>
                    </a:lnTo>
                    <a:lnTo>
                      <a:pt x="69" y="541"/>
                    </a:lnTo>
                    <a:lnTo>
                      <a:pt x="68" y="539"/>
                    </a:lnTo>
                    <a:lnTo>
                      <a:pt x="66" y="541"/>
                    </a:lnTo>
                    <a:lnTo>
                      <a:pt x="68" y="542"/>
                    </a:lnTo>
                    <a:lnTo>
                      <a:pt x="71" y="544"/>
                    </a:lnTo>
                    <a:lnTo>
                      <a:pt x="71" y="546"/>
                    </a:lnTo>
                    <a:lnTo>
                      <a:pt x="75" y="547"/>
                    </a:lnTo>
                    <a:lnTo>
                      <a:pt x="76" y="547"/>
                    </a:lnTo>
                    <a:lnTo>
                      <a:pt x="76" y="549"/>
                    </a:lnTo>
                    <a:lnTo>
                      <a:pt x="78" y="551"/>
                    </a:lnTo>
                    <a:lnTo>
                      <a:pt x="78" y="553"/>
                    </a:lnTo>
                    <a:lnTo>
                      <a:pt x="80" y="553"/>
                    </a:lnTo>
                    <a:lnTo>
                      <a:pt x="80" y="554"/>
                    </a:lnTo>
                    <a:lnTo>
                      <a:pt x="81" y="558"/>
                    </a:lnTo>
                    <a:lnTo>
                      <a:pt x="83" y="558"/>
                    </a:lnTo>
                    <a:lnTo>
                      <a:pt x="85" y="558"/>
                    </a:lnTo>
                    <a:lnTo>
                      <a:pt x="86" y="556"/>
                    </a:lnTo>
                    <a:lnTo>
                      <a:pt x="85" y="551"/>
                    </a:lnTo>
                    <a:lnTo>
                      <a:pt x="85" y="549"/>
                    </a:lnTo>
                    <a:lnTo>
                      <a:pt x="85" y="547"/>
                    </a:lnTo>
                    <a:lnTo>
                      <a:pt x="85" y="546"/>
                    </a:lnTo>
                    <a:lnTo>
                      <a:pt x="86" y="546"/>
                    </a:lnTo>
                    <a:lnTo>
                      <a:pt x="86" y="542"/>
                    </a:lnTo>
                    <a:lnTo>
                      <a:pt x="86" y="539"/>
                    </a:lnTo>
                    <a:lnTo>
                      <a:pt x="86" y="537"/>
                    </a:lnTo>
                    <a:lnTo>
                      <a:pt x="85" y="537"/>
                    </a:lnTo>
                    <a:lnTo>
                      <a:pt x="85" y="536"/>
                    </a:lnTo>
                    <a:lnTo>
                      <a:pt x="85" y="534"/>
                    </a:lnTo>
                    <a:lnTo>
                      <a:pt x="83" y="534"/>
                    </a:lnTo>
                    <a:lnTo>
                      <a:pt x="83" y="532"/>
                    </a:lnTo>
                    <a:lnTo>
                      <a:pt x="81" y="531"/>
                    </a:lnTo>
                    <a:lnTo>
                      <a:pt x="81" y="529"/>
                    </a:lnTo>
                    <a:lnTo>
                      <a:pt x="81" y="527"/>
                    </a:lnTo>
                    <a:lnTo>
                      <a:pt x="83" y="527"/>
                    </a:lnTo>
                    <a:lnTo>
                      <a:pt x="81" y="525"/>
                    </a:lnTo>
                    <a:lnTo>
                      <a:pt x="80" y="524"/>
                    </a:lnTo>
                    <a:lnTo>
                      <a:pt x="78" y="524"/>
                    </a:lnTo>
                    <a:lnTo>
                      <a:pt x="78" y="522"/>
                    </a:lnTo>
                    <a:lnTo>
                      <a:pt x="76" y="522"/>
                    </a:lnTo>
                    <a:lnTo>
                      <a:pt x="76" y="520"/>
                    </a:lnTo>
                    <a:lnTo>
                      <a:pt x="78" y="519"/>
                    </a:lnTo>
                    <a:lnTo>
                      <a:pt x="78" y="517"/>
                    </a:lnTo>
                    <a:lnTo>
                      <a:pt x="80" y="517"/>
                    </a:lnTo>
                    <a:lnTo>
                      <a:pt x="81" y="515"/>
                    </a:lnTo>
                    <a:lnTo>
                      <a:pt x="81" y="512"/>
                    </a:lnTo>
                    <a:lnTo>
                      <a:pt x="81" y="510"/>
                    </a:lnTo>
                    <a:lnTo>
                      <a:pt x="81" y="508"/>
                    </a:lnTo>
                    <a:lnTo>
                      <a:pt x="80" y="507"/>
                    </a:lnTo>
                    <a:lnTo>
                      <a:pt x="78" y="507"/>
                    </a:lnTo>
                    <a:lnTo>
                      <a:pt x="76" y="507"/>
                    </a:lnTo>
                    <a:lnTo>
                      <a:pt x="76" y="505"/>
                    </a:lnTo>
                    <a:lnTo>
                      <a:pt x="76" y="503"/>
                    </a:lnTo>
                    <a:lnTo>
                      <a:pt x="75" y="502"/>
                    </a:lnTo>
                    <a:lnTo>
                      <a:pt x="75" y="498"/>
                    </a:lnTo>
                    <a:lnTo>
                      <a:pt x="76" y="500"/>
                    </a:lnTo>
                    <a:lnTo>
                      <a:pt x="80" y="498"/>
                    </a:lnTo>
                    <a:lnTo>
                      <a:pt x="81" y="497"/>
                    </a:lnTo>
                    <a:lnTo>
                      <a:pt x="81" y="495"/>
                    </a:lnTo>
                    <a:lnTo>
                      <a:pt x="83" y="497"/>
                    </a:lnTo>
                    <a:lnTo>
                      <a:pt x="85" y="495"/>
                    </a:lnTo>
                    <a:lnTo>
                      <a:pt x="86" y="497"/>
                    </a:lnTo>
                    <a:lnTo>
                      <a:pt x="88" y="495"/>
                    </a:lnTo>
                    <a:lnTo>
                      <a:pt x="90" y="493"/>
                    </a:lnTo>
                    <a:lnTo>
                      <a:pt x="90" y="492"/>
                    </a:lnTo>
                    <a:lnTo>
                      <a:pt x="90" y="490"/>
                    </a:lnTo>
                    <a:lnTo>
                      <a:pt x="90" y="488"/>
                    </a:lnTo>
                    <a:lnTo>
                      <a:pt x="90" y="486"/>
                    </a:lnTo>
                    <a:lnTo>
                      <a:pt x="88" y="485"/>
                    </a:lnTo>
                    <a:lnTo>
                      <a:pt x="85" y="480"/>
                    </a:lnTo>
                    <a:lnTo>
                      <a:pt x="83" y="478"/>
                    </a:lnTo>
                    <a:lnTo>
                      <a:pt x="81" y="480"/>
                    </a:lnTo>
                    <a:lnTo>
                      <a:pt x="78" y="481"/>
                    </a:lnTo>
                    <a:lnTo>
                      <a:pt x="75" y="480"/>
                    </a:lnTo>
                    <a:lnTo>
                      <a:pt x="75" y="481"/>
                    </a:lnTo>
                    <a:lnTo>
                      <a:pt x="75" y="483"/>
                    </a:lnTo>
                    <a:lnTo>
                      <a:pt x="73" y="485"/>
                    </a:lnTo>
                    <a:lnTo>
                      <a:pt x="73" y="486"/>
                    </a:lnTo>
                    <a:lnTo>
                      <a:pt x="71" y="490"/>
                    </a:lnTo>
                    <a:lnTo>
                      <a:pt x="71" y="492"/>
                    </a:lnTo>
                    <a:lnTo>
                      <a:pt x="71" y="493"/>
                    </a:lnTo>
                    <a:lnTo>
                      <a:pt x="73" y="493"/>
                    </a:lnTo>
                    <a:lnTo>
                      <a:pt x="73" y="495"/>
                    </a:lnTo>
                    <a:lnTo>
                      <a:pt x="75" y="495"/>
                    </a:lnTo>
                    <a:lnTo>
                      <a:pt x="73" y="497"/>
                    </a:lnTo>
                    <a:lnTo>
                      <a:pt x="71" y="495"/>
                    </a:lnTo>
                    <a:lnTo>
                      <a:pt x="69" y="497"/>
                    </a:lnTo>
                    <a:lnTo>
                      <a:pt x="69" y="498"/>
                    </a:lnTo>
                    <a:lnTo>
                      <a:pt x="69" y="500"/>
                    </a:lnTo>
                    <a:lnTo>
                      <a:pt x="68" y="500"/>
                    </a:lnTo>
                    <a:lnTo>
                      <a:pt x="68" y="502"/>
                    </a:lnTo>
                    <a:lnTo>
                      <a:pt x="69" y="503"/>
                    </a:lnTo>
                    <a:lnTo>
                      <a:pt x="69" y="505"/>
                    </a:lnTo>
                    <a:lnTo>
                      <a:pt x="69" y="507"/>
                    </a:lnTo>
                    <a:lnTo>
                      <a:pt x="71" y="507"/>
                    </a:lnTo>
                    <a:lnTo>
                      <a:pt x="71" y="508"/>
                    </a:lnTo>
                    <a:lnTo>
                      <a:pt x="69" y="508"/>
                    </a:lnTo>
                    <a:lnTo>
                      <a:pt x="68" y="508"/>
                    </a:lnTo>
                    <a:lnTo>
                      <a:pt x="66" y="508"/>
                    </a:lnTo>
                    <a:lnTo>
                      <a:pt x="66" y="512"/>
                    </a:lnTo>
                    <a:lnTo>
                      <a:pt x="66" y="514"/>
                    </a:lnTo>
                    <a:lnTo>
                      <a:pt x="64" y="514"/>
                    </a:lnTo>
                    <a:lnTo>
                      <a:pt x="63" y="512"/>
                    </a:lnTo>
                    <a:lnTo>
                      <a:pt x="61" y="512"/>
                    </a:lnTo>
                    <a:lnTo>
                      <a:pt x="61" y="510"/>
                    </a:lnTo>
                    <a:lnTo>
                      <a:pt x="61" y="508"/>
                    </a:lnTo>
                    <a:lnTo>
                      <a:pt x="59" y="507"/>
                    </a:lnTo>
                    <a:lnTo>
                      <a:pt x="58" y="505"/>
                    </a:lnTo>
                    <a:lnTo>
                      <a:pt x="56" y="503"/>
                    </a:lnTo>
                    <a:lnTo>
                      <a:pt x="56" y="502"/>
                    </a:lnTo>
                    <a:lnTo>
                      <a:pt x="54" y="500"/>
                    </a:lnTo>
                    <a:lnTo>
                      <a:pt x="53" y="500"/>
                    </a:lnTo>
                    <a:lnTo>
                      <a:pt x="51" y="500"/>
                    </a:lnTo>
                    <a:lnTo>
                      <a:pt x="49" y="498"/>
                    </a:lnTo>
                    <a:lnTo>
                      <a:pt x="49" y="497"/>
                    </a:lnTo>
                    <a:lnTo>
                      <a:pt x="47" y="495"/>
                    </a:lnTo>
                    <a:lnTo>
                      <a:pt x="47" y="493"/>
                    </a:lnTo>
                    <a:lnTo>
                      <a:pt x="46" y="492"/>
                    </a:lnTo>
                    <a:lnTo>
                      <a:pt x="46" y="490"/>
                    </a:lnTo>
                    <a:lnTo>
                      <a:pt x="46" y="488"/>
                    </a:lnTo>
                    <a:lnTo>
                      <a:pt x="44" y="486"/>
                    </a:lnTo>
                    <a:lnTo>
                      <a:pt x="42" y="483"/>
                    </a:lnTo>
                    <a:lnTo>
                      <a:pt x="41" y="481"/>
                    </a:lnTo>
                    <a:lnTo>
                      <a:pt x="36" y="480"/>
                    </a:lnTo>
                    <a:lnTo>
                      <a:pt x="34" y="480"/>
                    </a:lnTo>
                    <a:lnTo>
                      <a:pt x="32" y="480"/>
                    </a:lnTo>
                    <a:lnTo>
                      <a:pt x="32" y="481"/>
                    </a:lnTo>
                    <a:lnTo>
                      <a:pt x="32" y="483"/>
                    </a:lnTo>
                    <a:lnTo>
                      <a:pt x="29" y="481"/>
                    </a:lnTo>
                    <a:lnTo>
                      <a:pt x="32" y="476"/>
                    </a:lnTo>
                    <a:lnTo>
                      <a:pt x="37" y="470"/>
                    </a:lnTo>
                    <a:lnTo>
                      <a:pt x="39" y="466"/>
                    </a:lnTo>
                    <a:lnTo>
                      <a:pt x="39" y="464"/>
                    </a:lnTo>
                    <a:lnTo>
                      <a:pt x="39" y="463"/>
                    </a:lnTo>
                    <a:lnTo>
                      <a:pt x="39" y="461"/>
                    </a:lnTo>
                    <a:lnTo>
                      <a:pt x="39" y="459"/>
                    </a:lnTo>
                    <a:lnTo>
                      <a:pt x="39" y="456"/>
                    </a:lnTo>
                    <a:lnTo>
                      <a:pt x="39" y="454"/>
                    </a:lnTo>
                    <a:lnTo>
                      <a:pt x="41" y="454"/>
                    </a:lnTo>
                    <a:lnTo>
                      <a:pt x="41" y="451"/>
                    </a:lnTo>
                    <a:lnTo>
                      <a:pt x="41" y="449"/>
                    </a:lnTo>
                    <a:lnTo>
                      <a:pt x="39" y="448"/>
                    </a:lnTo>
                    <a:lnTo>
                      <a:pt x="39" y="446"/>
                    </a:lnTo>
                    <a:lnTo>
                      <a:pt x="37" y="446"/>
                    </a:lnTo>
                    <a:lnTo>
                      <a:pt x="36" y="446"/>
                    </a:lnTo>
                    <a:lnTo>
                      <a:pt x="36" y="442"/>
                    </a:lnTo>
                    <a:lnTo>
                      <a:pt x="37" y="439"/>
                    </a:lnTo>
                    <a:lnTo>
                      <a:pt x="36" y="436"/>
                    </a:lnTo>
                    <a:lnTo>
                      <a:pt x="36" y="432"/>
                    </a:lnTo>
                    <a:lnTo>
                      <a:pt x="36" y="429"/>
                    </a:lnTo>
                    <a:lnTo>
                      <a:pt x="36" y="427"/>
                    </a:lnTo>
                    <a:lnTo>
                      <a:pt x="34" y="425"/>
                    </a:lnTo>
                    <a:lnTo>
                      <a:pt x="32" y="424"/>
                    </a:lnTo>
                    <a:lnTo>
                      <a:pt x="31" y="420"/>
                    </a:lnTo>
                    <a:lnTo>
                      <a:pt x="27" y="417"/>
                    </a:lnTo>
                    <a:lnTo>
                      <a:pt x="25" y="414"/>
                    </a:lnTo>
                    <a:lnTo>
                      <a:pt x="22" y="410"/>
                    </a:lnTo>
                    <a:lnTo>
                      <a:pt x="22" y="407"/>
                    </a:lnTo>
                    <a:lnTo>
                      <a:pt x="22" y="405"/>
                    </a:lnTo>
                    <a:lnTo>
                      <a:pt x="20" y="403"/>
                    </a:lnTo>
                    <a:lnTo>
                      <a:pt x="20" y="402"/>
                    </a:lnTo>
                    <a:lnTo>
                      <a:pt x="20" y="398"/>
                    </a:lnTo>
                    <a:lnTo>
                      <a:pt x="19" y="393"/>
                    </a:lnTo>
                    <a:lnTo>
                      <a:pt x="19" y="392"/>
                    </a:lnTo>
                    <a:lnTo>
                      <a:pt x="17" y="390"/>
                    </a:lnTo>
                    <a:lnTo>
                      <a:pt x="15" y="387"/>
                    </a:lnTo>
                    <a:lnTo>
                      <a:pt x="14" y="385"/>
                    </a:lnTo>
                    <a:lnTo>
                      <a:pt x="14" y="383"/>
                    </a:lnTo>
                    <a:lnTo>
                      <a:pt x="14" y="381"/>
                    </a:lnTo>
                    <a:lnTo>
                      <a:pt x="12" y="378"/>
                    </a:lnTo>
                    <a:lnTo>
                      <a:pt x="12" y="376"/>
                    </a:lnTo>
                    <a:lnTo>
                      <a:pt x="10" y="376"/>
                    </a:lnTo>
                    <a:lnTo>
                      <a:pt x="10" y="375"/>
                    </a:lnTo>
                    <a:lnTo>
                      <a:pt x="9" y="371"/>
                    </a:lnTo>
                    <a:lnTo>
                      <a:pt x="7" y="371"/>
                    </a:lnTo>
                    <a:lnTo>
                      <a:pt x="7" y="370"/>
                    </a:lnTo>
                    <a:lnTo>
                      <a:pt x="7" y="368"/>
                    </a:lnTo>
                    <a:lnTo>
                      <a:pt x="5" y="364"/>
                    </a:lnTo>
                    <a:lnTo>
                      <a:pt x="5" y="361"/>
                    </a:lnTo>
                    <a:lnTo>
                      <a:pt x="3" y="361"/>
                    </a:lnTo>
                    <a:lnTo>
                      <a:pt x="3" y="359"/>
                    </a:lnTo>
                    <a:lnTo>
                      <a:pt x="3" y="358"/>
                    </a:lnTo>
                    <a:lnTo>
                      <a:pt x="3" y="356"/>
                    </a:lnTo>
                    <a:lnTo>
                      <a:pt x="5" y="356"/>
                    </a:lnTo>
                    <a:lnTo>
                      <a:pt x="7" y="354"/>
                    </a:lnTo>
                    <a:lnTo>
                      <a:pt x="9" y="351"/>
                    </a:lnTo>
                    <a:lnTo>
                      <a:pt x="10" y="349"/>
                    </a:lnTo>
                    <a:lnTo>
                      <a:pt x="10" y="346"/>
                    </a:lnTo>
                    <a:lnTo>
                      <a:pt x="10" y="339"/>
                    </a:lnTo>
                    <a:lnTo>
                      <a:pt x="10" y="337"/>
                    </a:lnTo>
                    <a:lnTo>
                      <a:pt x="10" y="336"/>
                    </a:lnTo>
                    <a:lnTo>
                      <a:pt x="10" y="334"/>
                    </a:lnTo>
                    <a:lnTo>
                      <a:pt x="10" y="332"/>
                    </a:lnTo>
                    <a:lnTo>
                      <a:pt x="10" y="329"/>
                    </a:lnTo>
                    <a:lnTo>
                      <a:pt x="10" y="326"/>
                    </a:lnTo>
                    <a:lnTo>
                      <a:pt x="10" y="324"/>
                    </a:lnTo>
                    <a:lnTo>
                      <a:pt x="10" y="320"/>
                    </a:lnTo>
                    <a:lnTo>
                      <a:pt x="10" y="319"/>
                    </a:lnTo>
                    <a:lnTo>
                      <a:pt x="10" y="317"/>
                    </a:lnTo>
                    <a:lnTo>
                      <a:pt x="10" y="314"/>
                    </a:lnTo>
                    <a:lnTo>
                      <a:pt x="10" y="312"/>
                    </a:lnTo>
                    <a:lnTo>
                      <a:pt x="10" y="310"/>
                    </a:lnTo>
                    <a:lnTo>
                      <a:pt x="10" y="309"/>
                    </a:lnTo>
                    <a:lnTo>
                      <a:pt x="12" y="307"/>
                    </a:lnTo>
                    <a:lnTo>
                      <a:pt x="12" y="304"/>
                    </a:lnTo>
                    <a:lnTo>
                      <a:pt x="15" y="298"/>
                    </a:lnTo>
                    <a:lnTo>
                      <a:pt x="17" y="293"/>
                    </a:lnTo>
                    <a:lnTo>
                      <a:pt x="19" y="292"/>
                    </a:lnTo>
                    <a:lnTo>
                      <a:pt x="20" y="292"/>
                    </a:lnTo>
                    <a:lnTo>
                      <a:pt x="22" y="288"/>
                    </a:lnTo>
                    <a:lnTo>
                      <a:pt x="22" y="287"/>
                    </a:lnTo>
                    <a:lnTo>
                      <a:pt x="22" y="281"/>
                    </a:lnTo>
                    <a:lnTo>
                      <a:pt x="24" y="280"/>
                    </a:lnTo>
                    <a:lnTo>
                      <a:pt x="24" y="275"/>
                    </a:lnTo>
                    <a:lnTo>
                      <a:pt x="24" y="273"/>
                    </a:lnTo>
                    <a:lnTo>
                      <a:pt x="24" y="270"/>
                    </a:lnTo>
                    <a:lnTo>
                      <a:pt x="24" y="268"/>
                    </a:lnTo>
                    <a:lnTo>
                      <a:pt x="24" y="266"/>
                    </a:lnTo>
                    <a:lnTo>
                      <a:pt x="24" y="265"/>
                    </a:lnTo>
                    <a:lnTo>
                      <a:pt x="24" y="263"/>
                    </a:lnTo>
                    <a:lnTo>
                      <a:pt x="24" y="261"/>
                    </a:lnTo>
                    <a:lnTo>
                      <a:pt x="25" y="259"/>
                    </a:lnTo>
                    <a:lnTo>
                      <a:pt x="25" y="254"/>
                    </a:lnTo>
                    <a:lnTo>
                      <a:pt x="24" y="253"/>
                    </a:lnTo>
                    <a:lnTo>
                      <a:pt x="22" y="249"/>
                    </a:lnTo>
                    <a:lnTo>
                      <a:pt x="22" y="248"/>
                    </a:lnTo>
                    <a:lnTo>
                      <a:pt x="22" y="244"/>
                    </a:lnTo>
                    <a:lnTo>
                      <a:pt x="20" y="241"/>
                    </a:lnTo>
                    <a:lnTo>
                      <a:pt x="20" y="239"/>
                    </a:lnTo>
                    <a:lnTo>
                      <a:pt x="20" y="236"/>
                    </a:lnTo>
                    <a:lnTo>
                      <a:pt x="19" y="236"/>
                    </a:lnTo>
                    <a:lnTo>
                      <a:pt x="17" y="231"/>
                    </a:lnTo>
                    <a:lnTo>
                      <a:pt x="17" y="229"/>
                    </a:lnTo>
                    <a:lnTo>
                      <a:pt x="15" y="227"/>
                    </a:lnTo>
                    <a:lnTo>
                      <a:pt x="14" y="227"/>
                    </a:lnTo>
                    <a:lnTo>
                      <a:pt x="15" y="222"/>
                    </a:lnTo>
                    <a:lnTo>
                      <a:pt x="15" y="221"/>
                    </a:lnTo>
                    <a:lnTo>
                      <a:pt x="14" y="217"/>
                    </a:lnTo>
                    <a:lnTo>
                      <a:pt x="12" y="215"/>
                    </a:lnTo>
                    <a:lnTo>
                      <a:pt x="10" y="214"/>
                    </a:lnTo>
                    <a:lnTo>
                      <a:pt x="9" y="212"/>
                    </a:lnTo>
                    <a:lnTo>
                      <a:pt x="9" y="209"/>
                    </a:lnTo>
                    <a:lnTo>
                      <a:pt x="7" y="207"/>
                    </a:lnTo>
                    <a:lnTo>
                      <a:pt x="5" y="205"/>
                    </a:lnTo>
                    <a:lnTo>
                      <a:pt x="3" y="202"/>
                    </a:lnTo>
                    <a:lnTo>
                      <a:pt x="2" y="198"/>
                    </a:lnTo>
                    <a:lnTo>
                      <a:pt x="2" y="197"/>
                    </a:lnTo>
                    <a:lnTo>
                      <a:pt x="0" y="195"/>
                    </a:lnTo>
                    <a:lnTo>
                      <a:pt x="0" y="193"/>
                    </a:lnTo>
                    <a:lnTo>
                      <a:pt x="2" y="192"/>
                    </a:lnTo>
                    <a:lnTo>
                      <a:pt x="3" y="188"/>
                    </a:lnTo>
                    <a:lnTo>
                      <a:pt x="3" y="187"/>
                    </a:lnTo>
                    <a:lnTo>
                      <a:pt x="3" y="185"/>
                    </a:lnTo>
                    <a:lnTo>
                      <a:pt x="3" y="183"/>
                    </a:lnTo>
                    <a:lnTo>
                      <a:pt x="3" y="182"/>
                    </a:lnTo>
                    <a:lnTo>
                      <a:pt x="3" y="178"/>
                    </a:lnTo>
                    <a:lnTo>
                      <a:pt x="3" y="176"/>
                    </a:lnTo>
                    <a:lnTo>
                      <a:pt x="3" y="175"/>
                    </a:lnTo>
                    <a:lnTo>
                      <a:pt x="3" y="173"/>
                    </a:lnTo>
                    <a:lnTo>
                      <a:pt x="3" y="171"/>
                    </a:lnTo>
                    <a:lnTo>
                      <a:pt x="5" y="170"/>
                    </a:lnTo>
                    <a:lnTo>
                      <a:pt x="7" y="168"/>
                    </a:lnTo>
                    <a:lnTo>
                      <a:pt x="7" y="166"/>
                    </a:lnTo>
                    <a:lnTo>
                      <a:pt x="9" y="165"/>
                    </a:lnTo>
                    <a:lnTo>
                      <a:pt x="10" y="161"/>
                    </a:lnTo>
                    <a:lnTo>
                      <a:pt x="15" y="154"/>
                    </a:lnTo>
                    <a:lnTo>
                      <a:pt x="17" y="153"/>
                    </a:lnTo>
                    <a:lnTo>
                      <a:pt x="20" y="148"/>
                    </a:lnTo>
                    <a:lnTo>
                      <a:pt x="25" y="143"/>
                    </a:lnTo>
                    <a:lnTo>
                      <a:pt x="29" y="139"/>
                    </a:lnTo>
                    <a:lnTo>
                      <a:pt x="32" y="136"/>
                    </a:lnTo>
                    <a:lnTo>
                      <a:pt x="36" y="132"/>
                    </a:lnTo>
                    <a:lnTo>
                      <a:pt x="37" y="129"/>
                    </a:lnTo>
                    <a:lnTo>
                      <a:pt x="41" y="124"/>
                    </a:lnTo>
                    <a:lnTo>
                      <a:pt x="44" y="117"/>
                    </a:lnTo>
                    <a:lnTo>
                      <a:pt x="46" y="112"/>
                    </a:lnTo>
                    <a:lnTo>
                      <a:pt x="46" y="110"/>
                    </a:lnTo>
                    <a:lnTo>
                      <a:pt x="46" y="109"/>
                    </a:lnTo>
                    <a:lnTo>
                      <a:pt x="44" y="109"/>
                    </a:lnTo>
                    <a:lnTo>
                      <a:pt x="46" y="105"/>
                    </a:lnTo>
                    <a:lnTo>
                      <a:pt x="46" y="104"/>
                    </a:lnTo>
                    <a:lnTo>
                      <a:pt x="46" y="102"/>
                    </a:lnTo>
                    <a:lnTo>
                      <a:pt x="46" y="100"/>
                    </a:lnTo>
                    <a:lnTo>
                      <a:pt x="46" y="99"/>
                    </a:lnTo>
                    <a:lnTo>
                      <a:pt x="47" y="99"/>
                    </a:lnTo>
                    <a:lnTo>
                      <a:pt x="51" y="95"/>
                    </a:lnTo>
                    <a:lnTo>
                      <a:pt x="54" y="90"/>
                    </a:lnTo>
                    <a:lnTo>
                      <a:pt x="54" y="88"/>
                    </a:lnTo>
                    <a:lnTo>
                      <a:pt x="56" y="83"/>
                    </a:lnTo>
                    <a:lnTo>
                      <a:pt x="59" y="78"/>
                    </a:lnTo>
                    <a:lnTo>
                      <a:pt x="61" y="75"/>
                    </a:lnTo>
                    <a:lnTo>
                      <a:pt x="64" y="68"/>
                    </a:lnTo>
                    <a:lnTo>
                      <a:pt x="64" y="65"/>
                    </a:lnTo>
                    <a:lnTo>
                      <a:pt x="66" y="60"/>
                    </a:lnTo>
                    <a:lnTo>
                      <a:pt x="64" y="60"/>
                    </a:lnTo>
                    <a:lnTo>
                      <a:pt x="66" y="54"/>
                    </a:lnTo>
                    <a:lnTo>
                      <a:pt x="66" y="51"/>
                    </a:lnTo>
                    <a:lnTo>
                      <a:pt x="66" y="49"/>
                    </a:lnTo>
                    <a:lnTo>
                      <a:pt x="66" y="48"/>
                    </a:lnTo>
                    <a:lnTo>
                      <a:pt x="66" y="46"/>
                    </a:lnTo>
                    <a:lnTo>
                      <a:pt x="66" y="44"/>
                    </a:lnTo>
                    <a:lnTo>
                      <a:pt x="66" y="43"/>
                    </a:lnTo>
                    <a:lnTo>
                      <a:pt x="66" y="41"/>
                    </a:lnTo>
                    <a:lnTo>
                      <a:pt x="66" y="39"/>
                    </a:lnTo>
                    <a:lnTo>
                      <a:pt x="68" y="36"/>
                    </a:lnTo>
                    <a:lnTo>
                      <a:pt x="68" y="34"/>
                    </a:lnTo>
                    <a:lnTo>
                      <a:pt x="68" y="32"/>
                    </a:lnTo>
                    <a:lnTo>
                      <a:pt x="66" y="31"/>
                    </a:lnTo>
                    <a:lnTo>
                      <a:pt x="64" y="31"/>
                    </a:lnTo>
                    <a:lnTo>
                      <a:pt x="64" y="29"/>
                    </a:lnTo>
                    <a:lnTo>
                      <a:pt x="63" y="26"/>
                    </a:lnTo>
                    <a:lnTo>
                      <a:pt x="61" y="26"/>
                    </a:lnTo>
                    <a:lnTo>
                      <a:pt x="61" y="24"/>
                    </a:lnTo>
                    <a:lnTo>
                      <a:pt x="63" y="24"/>
                    </a:lnTo>
                    <a:lnTo>
                      <a:pt x="64" y="21"/>
                    </a:lnTo>
                    <a:lnTo>
                      <a:pt x="66" y="17"/>
                    </a:lnTo>
                    <a:lnTo>
                      <a:pt x="69" y="14"/>
                    </a:lnTo>
                    <a:lnTo>
                      <a:pt x="71" y="7"/>
                    </a:lnTo>
                    <a:lnTo>
                      <a:pt x="73" y="2"/>
                    </a:lnTo>
                    <a:lnTo>
                      <a:pt x="73" y="0"/>
                    </a:lnTo>
                    <a:lnTo>
                      <a:pt x="81" y="4"/>
                    </a:lnTo>
                    <a:lnTo>
                      <a:pt x="102" y="10"/>
                    </a:lnTo>
                    <a:lnTo>
                      <a:pt x="117" y="14"/>
                    </a:lnTo>
                    <a:lnTo>
                      <a:pt x="124" y="16"/>
                    </a:lnTo>
                    <a:lnTo>
                      <a:pt x="125" y="17"/>
                    </a:lnTo>
                    <a:lnTo>
                      <a:pt x="137" y="21"/>
                    </a:lnTo>
                    <a:lnTo>
                      <a:pt x="146" y="22"/>
                    </a:lnTo>
                    <a:lnTo>
                      <a:pt x="151" y="24"/>
                    </a:lnTo>
                    <a:lnTo>
                      <a:pt x="159" y="26"/>
                    </a:lnTo>
                    <a:lnTo>
                      <a:pt x="163" y="27"/>
                    </a:lnTo>
                    <a:lnTo>
                      <a:pt x="190" y="36"/>
                    </a:lnTo>
                    <a:lnTo>
                      <a:pt x="200" y="38"/>
                    </a:lnTo>
                    <a:lnTo>
                      <a:pt x="210" y="41"/>
                    </a:lnTo>
                    <a:lnTo>
                      <a:pt x="217" y="4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97" name="Freeform 20"/>
              <p:cNvSpPr>
                <a:spLocks/>
              </p:cNvSpPr>
              <p:nvPr/>
            </p:nvSpPr>
            <p:spPr bwMode="auto">
              <a:xfrm>
                <a:off x="9167813" y="2159000"/>
                <a:ext cx="230188" cy="244475"/>
              </a:xfrm>
              <a:custGeom>
                <a:avLst/>
                <a:gdLst>
                  <a:gd name="T0" fmla="*/ 55 w 145"/>
                  <a:gd name="T1" fmla="*/ 21 h 154"/>
                  <a:gd name="T2" fmla="*/ 59 w 145"/>
                  <a:gd name="T3" fmla="*/ 16 h 154"/>
                  <a:gd name="T4" fmla="*/ 101 w 145"/>
                  <a:gd name="T5" fmla="*/ 5 h 154"/>
                  <a:gd name="T6" fmla="*/ 130 w 145"/>
                  <a:gd name="T7" fmla="*/ 10 h 154"/>
                  <a:gd name="T8" fmla="*/ 135 w 145"/>
                  <a:gd name="T9" fmla="*/ 26 h 154"/>
                  <a:gd name="T10" fmla="*/ 140 w 145"/>
                  <a:gd name="T11" fmla="*/ 49 h 154"/>
                  <a:gd name="T12" fmla="*/ 142 w 145"/>
                  <a:gd name="T13" fmla="*/ 71 h 154"/>
                  <a:gd name="T14" fmla="*/ 145 w 145"/>
                  <a:gd name="T15" fmla="*/ 78 h 154"/>
                  <a:gd name="T16" fmla="*/ 142 w 145"/>
                  <a:gd name="T17" fmla="*/ 82 h 154"/>
                  <a:gd name="T18" fmla="*/ 137 w 145"/>
                  <a:gd name="T19" fmla="*/ 82 h 154"/>
                  <a:gd name="T20" fmla="*/ 133 w 145"/>
                  <a:gd name="T21" fmla="*/ 85 h 154"/>
                  <a:gd name="T22" fmla="*/ 125 w 145"/>
                  <a:gd name="T23" fmla="*/ 90 h 154"/>
                  <a:gd name="T24" fmla="*/ 118 w 145"/>
                  <a:gd name="T25" fmla="*/ 88 h 154"/>
                  <a:gd name="T26" fmla="*/ 118 w 145"/>
                  <a:gd name="T27" fmla="*/ 92 h 154"/>
                  <a:gd name="T28" fmla="*/ 115 w 145"/>
                  <a:gd name="T29" fmla="*/ 93 h 154"/>
                  <a:gd name="T30" fmla="*/ 108 w 145"/>
                  <a:gd name="T31" fmla="*/ 95 h 154"/>
                  <a:gd name="T32" fmla="*/ 105 w 145"/>
                  <a:gd name="T33" fmla="*/ 97 h 154"/>
                  <a:gd name="T34" fmla="*/ 96 w 145"/>
                  <a:gd name="T35" fmla="*/ 100 h 154"/>
                  <a:gd name="T36" fmla="*/ 94 w 145"/>
                  <a:gd name="T37" fmla="*/ 102 h 154"/>
                  <a:gd name="T38" fmla="*/ 91 w 145"/>
                  <a:gd name="T39" fmla="*/ 102 h 154"/>
                  <a:gd name="T40" fmla="*/ 89 w 145"/>
                  <a:gd name="T41" fmla="*/ 102 h 154"/>
                  <a:gd name="T42" fmla="*/ 89 w 145"/>
                  <a:gd name="T43" fmla="*/ 102 h 154"/>
                  <a:gd name="T44" fmla="*/ 88 w 145"/>
                  <a:gd name="T45" fmla="*/ 102 h 154"/>
                  <a:gd name="T46" fmla="*/ 84 w 145"/>
                  <a:gd name="T47" fmla="*/ 104 h 154"/>
                  <a:gd name="T48" fmla="*/ 84 w 145"/>
                  <a:gd name="T49" fmla="*/ 104 h 154"/>
                  <a:gd name="T50" fmla="*/ 83 w 145"/>
                  <a:gd name="T51" fmla="*/ 105 h 154"/>
                  <a:gd name="T52" fmla="*/ 83 w 145"/>
                  <a:gd name="T53" fmla="*/ 107 h 154"/>
                  <a:gd name="T54" fmla="*/ 81 w 145"/>
                  <a:gd name="T55" fmla="*/ 107 h 154"/>
                  <a:gd name="T56" fmla="*/ 81 w 145"/>
                  <a:gd name="T57" fmla="*/ 107 h 154"/>
                  <a:gd name="T58" fmla="*/ 79 w 145"/>
                  <a:gd name="T59" fmla="*/ 105 h 154"/>
                  <a:gd name="T60" fmla="*/ 72 w 145"/>
                  <a:gd name="T61" fmla="*/ 109 h 154"/>
                  <a:gd name="T62" fmla="*/ 69 w 145"/>
                  <a:gd name="T63" fmla="*/ 110 h 154"/>
                  <a:gd name="T64" fmla="*/ 66 w 145"/>
                  <a:gd name="T65" fmla="*/ 110 h 154"/>
                  <a:gd name="T66" fmla="*/ 66 w 145"/>
                  <a:gd name="T67" fmla="*/ 110 h 154"/>
                  <a:gd name="T68" fmla="*/ 64 w 145"/>
                  <a:gd name="T69" fmla="*/ 107 h 154"/>
                  <a:gd name="T70" fmla="*/ 64 w 145"/>
                  <a:gd name="T71" fmla="*/ 109 h 154"/>
                  <a:gd name="T72" fmla="*/ 62 w 145"/>
                  <a:gd name="T73" fmla="*/ 110 h 154"/>
                  <a:gd name="T74" fmla="*/ 61 w 145"/>
                  <a:gd name="T75" fmla="*/ 114 h 154"/>
                  <a:gd name="T76" fmla="*/ 59 w 145"/>
                  <a:gd name="T77" fmla="*/ 117 h 154"/>
                  <a:gd name="T78" fmla="*/ 59 w 145"/>
                  <a:gd name="T79" fmla="*/ 117 h 154"/>
                  <a:gd name="T80" fmla="*/ 57 w 145"/>
                  <a:gd name="T81" fmla="*/ 117 h 154"/>
                  <a:gd name="T82" fmla="*/ 54 w 145"/>
                  <a:gd name="T83" fmla="*/ 121 h 154"/>
                  <a:gd name="T84" fmla="*/ 52 w 145"/>
                  <a:gd name="T85" fmla="*/ 122 h 154"/>
                  <a:gd name="T86" fmla="*/ 52 w 145"/>
                  <a:gd name="T87" fmla="*/ 126 h 154"/>
                  <a:gd name="T88" fmla="*/ 49 w 145"/>
                  <a:gd name="T89" fmla="*/ 126 h 154"/>
                  <a:gd name="T90" fmla="*/ 44 w 145"/>
                  <a:gd name="T91" fmla="*/ 129 h 154"/>
                  <a:gd name="T92" fmla="*/ 38 w 145"/>
                  <a:gd name="T93" fmla="*/ 134 h 154"/>
                  <a:gd name="T94" fmla="*/ 32 w 145"/>
                  <a:gd name="T95" fmla="*/ 141 h 154"/>
                  <a:gd name="T96" fmla="*/ 27 w 145"/>
                  <a:gd name="T97" fmla="*/ 144 h 154"/>
                  <a:gd name="T98" fmla="*/ 23 w 145"/>
                  <a:gd name="T99" fmla="*/ 148 h 154"/>
                  <a:gd name="T100" fmla="*/ 22 w 145"/>
                  <a:gd name="T101" fmla="*/ 149 h 154"/>
                  <a:gd name="T102" fmla="*/ 20 w 145"/>
                  <a:gd name="T103" fmla="*/ 151 h 154"/>
                  <a:gd name="T104" fmla="*/ 15 w 145"/>
                  <a:gd name="T105" fmla="*/ 153 h 154"/>
                  <a:gd name="T106" fmla="*/ 10 w 145"/>
                  <a:gd name="T107" fmla="*/ 148 h 154"/>
                  <a:gd name="T108" fmla="*/ 20 w 145"/>
                  <a:gd name="T109" fmla="*/ 127 h 154"/>
                  <a:gd name="T110" fmla="*/ 13 w 145"/>
                  <a:gd name="T111" fmla="*/ 109 h 154"/>
                  <a:gd name="T112" fmla="*/ 11 w 145"/>
                  <a:gd name="T113" fmla="*/ 99 h 154"/>
                  <a:gd name="T114" fmla="*/ 11 w 145"/>
                  <a:gd name="T115" fmla="*/ 97 h 154"/>
                  <a:gd name="T116" fmla="*/ 10 w 145"/>
                  <a:gd name="T117" fmla="*/ 90 h 154"/>
                  <a:gd name="T118" fmla="*/ 3 w 145"/>
                  <a:gd name="T119" fmla="*/ 56 h 154"/>
                  <a:gd name="T120" fmla="*/ 18 w 145"/>
                  <a:gd name="T121" fmla="*/ 26 h 154"/>
                  <a:gd name="T122" fmla="*/ 47 w 145"/>
                  <a:gd name="T123" fmla="*/ 1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5" h="154">
                    <a:moveTo>
                      <a:pt x="50" y="19"/>
                    </a:moveTo>
                    <a:lnTo>
                      <a:pt x="50" y="22"/>
                    </a:lnTo>
                    <a:lnTo>
                      <a:pt x="54" y="22"/>
                    </a:lnTo>
                    <a:lnTo>
                      <a:pt x="55" y="21"/>
                    </a:lnTo>
                    <a:lnTo>
                      <a:pt x="55" y="21"/>
                    </a:lnTo>
                    <a:lnTo>
                      <a:pt x="55" y="19"/>
                    </a:lnTo>
                    <a:lnTo>
                      <a:pt x="55" y="19"/>
                    </a:lnTo>
                    <a:lnTo>
                      <a:pt x="55" y="17"/>
                    </a:lnTo>
                    <a:lnTo>
                      <a:pt x="57" y="17"/>
                    </a:lnTo>
                    <a:lnTo>
                      <a:pt x="59" y="16"/>
                    </a:lnTo>
                    <a:lnTo>
                      <a:pt x="74" y="12"/>
                    </a:lnTo>
                    <a:lnTo>
                      <a:pt x="83" y="10"/>
                    </a:lnTo>
                    <a:lnTo>
                      <a:pt x="96" y="7"/>
                    </a:lnTo>
                    <a:lnTo>
                      <a:pt x="101" y="5"/>
                    </a:lnTo>
                    <a:lnTo>
                      <a:pt x="101" y="5"/>
                    </a:lnTo>
                    <a:lnTo>
                      <a:pt x="105" y="5"/>
                    </a:lnTo>
                    <a:lnTo>
                      <a:pt x="108" y="5"/>
                    </a:lnTo>
                    <a:lnTo>
                      <a:pt x="127" y="0"/>
                    </a:lnTo>
                    <a:lnTo>
                      <a:pt x="128" y="2"/>
                    </a:lnTo>
                    <a:lnTo>
                      <a:pt x="130" y="10"/>
                    </a:lnTo>
                    <a:lnTo>
                      <a:pt x="132" y="14"/>
                    </a:lnTo>
                    <a:lnTo>
                      <a:pt x="133" y="21"/>
                    </a:lnTo>
                    <a:lnTo>
                      <a:pt x="133" y="21"/>
                    </a:lnTo>
                    <a:lnTo>
                      <a:pt x="135" y="24"/>
                    </a:lnTo>
                    <a:lnTo>
                      <a:pt x="135" y="26"/>
                    </a:lnTo>
                    <a:lnTo>
                      <a:pt x="137" y="34"/>
                    </a:lnTo>
                    <a:lnTo>
                      <a:pt x="137" y="34"/>
                    </a:lnTo>
                    <a:lnTo>
                      <a:pt x="140" y="44"/>
                    </a:lnTo>
                    <a:lnTo>
                      <a:pt x="140" y="49"/>
                    </a:lnTo>
                    <a:lnTo>
                      <a:pt x="140" y="49"/>
                    </a:lnTo>
                    <a:lnTo>
                      <a:pt x="145" y="70"/>
                    </a:lnTo>
                    <a:lnTo>
                      <a:pt x="145" y="70"/>
                    </a:lnTo>
                    <a:lnTo>
                      <a:pt x="144" y="70"/>
                    </a:lnTo>
                    <a:lnTo>
                      <a:pt x="142" y="71"/>
                    </a:lnTo>
                    <a:lnTo>
                      <a:pt x="142" y="71"/>
                    </a:lnTo>
                    <a:lnTo>
                      <a:pt x="142" y="71"/>
                    </a:lnTo>
                    <a:lnTo>
                      <a:pt x="144" y="73"/>
                    </a:lnTo>
                    <a:lnTo>
                      <a:pt x="144" y="75"/>
                    </a:lnTo>
                    <a:lnTo>
                      <a:pt x="144" y="77"/>
                    </a:lnTo>
                    <a:lnTo>
                      <a:pt x="145" y="78"/>
                    </a:lnTo>
                    <a:lnTo>
                      <a:pt x="145" y="80"/>
                    </a:lnTo>
                    <a:lnTo>
                      <a:pt x="145" y="80"/>
                    </a:lnTo>
                    <a:lnTo>
                      <a:pt x="144" y="82"/>
                    </a:lnTo>
                    <a:lnTo>
                      <a:pt x="144" y="82"/>
                    </a:lnTo>
                    <a:lnTo>
                      <a:pt x="142" y="82"/>
                    </a:lnTo>
                    <a:lnTo>
                      <a:pt x="138" y="82"/>
                    </a:lnTo>
                    <a:lnTo>
                      <a:pt x="138" y="82"/>
                    </a:lnTo>
                    <a:lnTo>
                      <a:pt x="138" y="82"/>
                    </a:lnTo>
                    <a:lnTo>
                      <a:pt x="137" y="82"/>
                    </a:lnTo>
                    <a:lnTo>
                      <a:pt x="137" y="82"/>
                    </a:lnTo>
                    <a:lnTo>
                      <a:pt x="137" y="83"/>
                    </a:lnTo>
                    <a:lnTo>
                      <a:pt x="135" y="83"/>
                    </a:lnTo>
                    <a:lnTo>
                      <a:pt x="135" y="83"/>
                    </a:lnTo>
                    <a:lnTo>
                      <a:pt x="133" y="83"/>
                    </a:lnTo>
                    <a:lnTo>
                      <a:pt x="133" y="85"/>
                    </a:lnTo>
                    <a:lnTo>
                      <a:pt x="132" y="85"/>
                    </a:lnTo>
                    <a:lnTo>
                      <a:pt x="127" y="87"/>
                    </a:lnTo>
                    <a:lnTo>
                      <a:pt x="127" y="87"/>
                    </a:lnTo>
                    <a:lnTo>
                      <a:pt x="127" y="88"/>
                    </a:lnTo>
                    <a:lnTo>
                      <a:pt x="125" y="90"/>
                    </a:lnTo>
                    <a:lnTo>
                      <a:pt x="123" y="90"/>
                    </a:lnTo>
                    <a:lnTo>
                      <a:pt x="121" y="88"/>
                    </a:lnTo>
                    <a:lnTo>
                      <a:pt x="120" y="88"/>
                    </a:lnTo>
                    <a:lnTo>
                      <a:pt x="120" y="88"/>
                    </a:lnTo>
                    <a:lnTo>
                      <a:pt x="118" y="88"/>
                    </a:lnTo>
                    <a:lnTo>
                      <a:pt x="118" y="88"/>
                    </a:lnTo>
                    <a:lnTo>
                      <a:pt x="118" y="90"/>
                    </a:lnTo>
                    <a:lnTo>
                      <a:pt x="118" y="90"/>
                    </a:lnTo>
                    <a:lnTo>
                      <a:pt x="118" y="92"/>
                    </a:lnTo>
                    <a:lnTo>
                      <a:pt x="118" y="92"/>
                    </a:lnTo>
                    <a:lnTo>
                      <a:pt x="116" y="92"/>
                    </a:lnTo>
                    <a:lnTo>
                      <a:pt x="116" y="92"/>
                    </a:lnTo>
                    <a:lnTo>
                      <a:pt x="115" y="92"/>
                    </a:lnTo>
                    <a:lnTo>
                      <a:pt x="115" y="92"/>
                    </a:lnTo>
                    <a:lnTo>
                      <a:pt x="115" y="93"/>
                    </a:lnTo>
                    <a:lnTo>
                      <a:pt x="115" y="93"/>
                    </a:lnTo>
                    <a:lnTo>
                      <a:pt x="115" y="93"/>
                    </a:lnTo>
                    <a:lnTo>
                      <a:pt x="110" y="95"/>
                    </a:lnTo>
                    <a:lnTo>
                      <a:pt x="110" y="97"/>
                    </a:lnTo>
                    <a:lnTo>
                      <a:pt x="108" y="95"/>
                    </a:lnTo>
                    <a:lnTo>
                      <a:pt x="108" y="97"/>
                    </a:lnTo>
                    <a:lnTo>
                      <a:pt x="108" y="97"/>
                    </a:lnTo>
                    <a:lnTo>
                      <a:pt x="108" y="97"/>
                    </a:lnTo>
                    <a:lnTo>
                      <a:pt x="105" y="99"/>
                    </a:lnTo>
                    <a:lnTo>
                      <a:pt x="105" y="97"/>
                    </a:lnTo>
                    <a:lnTo>
                      <a:pt x="103" y="97"/>
                    </a:lnTo>
                    <a:lnTo>
                      <a:pt x="99" y="99"/>
                    </a:lnTo>
                    <a:lnTo>
                      <a:pt x="98" y="100"/>
                    </a:lnTo>
                    <a:lnTo>
                      <a:pt x="98" y="100"/>
                    </a:lnTo>
                    <a:lnTo>
                      <a:pt x="96" y="100"/>
                    </a:lnTo>
                    <a:lnTo>
                      <a:pt x="96" y="102"/>
                    </a:lnTo>
                    <a:lnTo>
                      <a:pt x="94" y="102"/>
                    </a:lnTo>
                    <a:lnTo>
                      <a:pt x="94" y="102"/>
                    </a:lnTo>
                    <a:lnTo>
                      <a:pt x="94" y="102"/>
                    </a:lnTo>
                    <a:lnTo>
                      <a:pt x="94" y="102"/>
                    </a:lnTo>
                    <a:lnTo>
                      <a:pt x="94" y="102"/>
                    </a:lnTo>
                    <a:lnTo>
                      <a:pt x="94" y="104"/>
                    </a:lnTo>
                    <a:lnTo>
                      <a:pt x="93" y="104"/>
                    </a:lnTo>
                    <a:lnTo>
                      <a:pt x="93" y="104"/>
                    </a:lnTo>
                    <a:lnTo>
                      <a:pt x="91" y="102"/>
                    </a:lnTo>
                    <a:lnTo>
                      <a:pt x="91" y="102"/>
                    </a:lnTo>
                    <a:lnTo>
                      <a:pt x="91" y="102"/>
                    </a:lnTo>
                    <a:lnTo>
                      <a:pt x="89" y="102"/>
                    </a:lnTo>
                    <a:lnTo>
                      <a:pt x="89" y="102"/>
                    </a:lnTo>
                    <a:lnTo>
                      <a:pt x="89" y="102"/>
                    </a:lnTo>
                    <a:lnTo>
                      <a:pt x="89" y="102"/>
                    </a:lnTo>
                    <a:lnTo>
                      <a:pt x="89" y="102"/>
                    </a:lnTo>
                    <a:lnTo>
                      <a:pt x="89" y="102"/>
                    </a:lnTo>
                    <a:lnTo>
                      <a:pt x="89" y="102"/>
                    </a:lnTo>
                    <a:lnTo>
                      <a:pt x="89" y="102"/>
                    </a:lnTo>
                    <a:lnTo>
                      <a:pt x="88" y="102"/>
                    </a:lnTo>
                    <a:lnTo>
                      <a:pt x="88" y="102"/>
                    </a:lnTo>
                    <a:lnTo>
                      <a:pt x="88" y="102"/>
                    </a:lnTo>
                    <a:lnTo>
                      <a:pt x="88" y="102"/>
                    </a:lnTo>
                    <a:lnTo>
                      <a:pt x="88" y="102"/>
                    </a:lnTo>
                    <a:lnTo>
                      <a:pt x="86" y="104"/>
                    </a:lnTo>
                    <a:lnTo>
                      <a:pt x="86" y="104"/>
                    </a:lnTo>
                    <a:lnTo>
                      <a:pt x="86" y="104"/>
                    </a:lnTo>
                    <a:lnTo>
                      <a:pt x="86" y="104"/>
                    </a:lnTo>
                    <a:lnTo>
                      <a:pt x="84" y="104"/>
                    </a:lnTo>
                    <a:lnTo>
                      <a:pt x="84" y="104"/>
                    </a:lnTo>
                    <a:lnTo>
                      <a:pt x="84" y="104"/>
                    </a:lnTo>
                    <a:lnTo>
                      <a:pt x="84" y="104"/>
                    </a:lnTo>
                    <a:lnTo>
                      <a:pt x="84" y="104"/>
                    </a:lnTo>
                    <a:lnTo>
                      <a:pt x="84" y="104"/>
                    </a:lnTo>
                    <a:lnTo>
                      <a:pt x="84" y="104"/>
                    </a:lnTo>
                    <a:lnTo>
                      <a:pt x="83" y="104"/>
                    </a:lnTo>
                    <a:lnTo>
                      <a:pt x="83" y="104"/>
                    </a:lnTo>
                    <a:lnTo>
                      <a:pt x="83" y="104"/>
                    </a:lnTo>
                    <a:lnTo>
                      <a:pt x="83" y="105"/>
                    </a:lnTo>
                    <a:lnTo>
                      <a:pt x="83" y="105"/>
                    </a:lnTo>
                    <a:lnTo>
                      <a:pt x="83" y="105"/>
                    </a:lnTo>
                    <a:lnTo>
                      <a:pt x="83" y="107"/>
                    </a:lnTo>
                    <a:lnTo>
                      <a:pt x="83" y="107"/>
                    </a:lnTo>
                    <a:lnTo>
                      <a:pt x="83" y="107"/>
                    </a:lnTo>
                    <a:lnTo>
                      <a:pt x="83" y="107"/>
                    </a:lnTo>
                    <a:lnTo>
                      <a:pt x="83" y="107"/>
                    </a:lnTo>
                    <a:lnTo>
                      <a:pt x="83" y="107"/>
                    </a:lnTo>
                    <a:lnTo>
                      <a:pt x="81" y="107"/>
                    </a:lnTo>
                    <a:lnTo>
                      <a:pt x="81" y="107"/>
                    </a:lnTo>
                    <a:lnTo>
                      <a:pt x="81" y="107"/>
                    </a:lnTo>
                    <a:lnTo>
                      <a:pt x="81" y="107"/>
                    </a:lnTo>
                    <a:lnTo>
                      <a:pt x="81" y="107"/>
                    </a:lnTo>
                    <a:lnTo>
                      <a:pt x="81" y="107"/>
                    </a:lnTo>
                    <a:lnTo>
                      <a:pt x="81" y="107"/>
                    </a:lnTo>
                    <a:lnTo>
                      <a:pt x="81" y="107"/>
                    </a:lnTo>
                    <a:lnTo>
                      <a:pt x="81" y="107"/>
                    </a:lnTo>
                    <a:lnTo>
                      <a:pt x="81" y="107"/>
                    </a:lnTo>
                    <a:lnTo>
                      <a:pt x="81" y="107"/>
                    </a:lnTo>
                    <a:lnTo>
                      <a:pt x="79" y="105"/>
                    </a:lnTo>
                    <a:lnTo>
                      <a:pt x="79" y="107"/>
                    </a:lnTo>
                    <a:lnTo>
                      <a:pt x="77" y="105"/>
                    </a:lnTo>
                    <a:lnTo>
                      <a:pt x="76" y="105"/>
                    </a:lnTo>
                    <a:lnTo>
                      <a:pt x="74" y="107"/>
                    </a:lnTo>
                    <a:lnTo>
                      <a:pt x="72" y="109"/>
                    </a:lnTo>
                    <a:lnTo>
                      <a:pt x="72" y="109"/>
                    </a:lnTo>
                    <a:lnTo>
                      <a:pt x="72" y="109"/>
                    </a:lnTo>
                    <a:lnTo>
                      <a:pt x="71" y="109"/>
                    </a:lnTo>
                    <a:lnTo>
                      <a:pt x="69" y="109"/>
                    </a:lnTo>
                    <a:lnTo>
                      <a:pt x="69" y="110"/>
                    </a:lnTo>
                    <a:lnTo>
                      <a:pt x="69" y="110"/>
                    </a:lnTo>
                    <a:lnTo>
                      <a:pt x="67" y="110"/>
                    </a:lnTo>
                    <a:lnTo>
                      <a:pt x="67" y="110"/>
                    </a:lnTo>
                    <a:lnTo>
                      <a:pt x="66" y="110"/>
                    </a:lnTo>
                    <a:lnTo>
                      <a:pt x="66" y="110"/>
                    </a:lnTo>
                    <a:lnTo>
                      <a:pt x="66" y="110"/>
                    </a:lnTo>
                    <a:lnTo>
                      <a:pt x="66" y="110"/>
                    </a:lnTo>
                    <a:lnTo>
                      <a:pt x="66" y="110"/>
                    </a:lnTo>
                    <a:lnTo>
                      <a:pt x="66" y="110"/>
                    </a:lnTo>
                    <a:lnTo>
                      <a:pt x="66" y="110"/>
                    </a:lnTo>
                    <a:lnTo>
                      <a:pt x="66" y="109"/>
                    </a:lnTo>
                    <a:lnTo>
                      <a:pt x="66" y="109"/>
                    </a:lnTo>
                    <a:lnTo>
                      <a:pt x="66" y="107"/>
                    </a:lnTo>
                    <a:lnTo>
                      <a:pt x="64" y="107"/>
                    </a:lnTo>
                    <a:lnTo>
                      <a:pt x="64" y="107"/>
                    </a:lnTo>
                    <a:lnTo>
                      <a:pt x="64" y="107"/>
                    </a:lnTo>
                    <a:lnTo>
                      <a:pt x="64" y="107"/>
                    </a:lnTo>
                    <a:lnTo>
                      <a:pt x="64" y="107"/>
                    </a:lnTo>
                    <a:lnTo>
                      <a:pt x="64" y="109"/>
                    </a:lnTo>
                    <a:lnTo>
                      <a:pt x="64" y="109"/>
                    </a:lnTo>
                    <a:lnTo>
                      <a:pt x="64" y="109"/>
                    </a:lnTo>
                    <a:lnTo>
                      <a:pt x="64" y="110"/>
                    </a:lnTo>
                    <a:lnTo>
                      <a:pt x="64" y="110"/>
                    </a:lnTo>
                    <a:lnTo>
                      <a:pt x="64" y="110"/>
                    </a:lnTo>
                    <a:lnTo>
                      <a:pt x="62" y="110"/>
                    </a:lnTo>
                    <a:lnTo>
                      <a:pt x="62" y="112"/>
                    </a:lnTo>
                    <a:lnTo>
                      <a:pt x="62" y="112"/>
                    </a:lnTo>
                    <a:lnTo>
                      <a:pt x="61" y="112"/>
                    </a:lnTo>
                    <a:lnTo>
                      <a:pt x="61" y="114"/>
                    </a:lnTo>
                    <a:lnTo>
                      <a:pt x="61" y="114"/>
                    </a:lnTo>
                    <a:lnTo>
                      <a:pt x="61" y="114"/>
                    </a:lnTo>
                    <a:lnTo>
                      <a:pt x="59" y="115"/>
                    </a:lnTo>
                    <a:lnTo>
                      <a:pt x="59" y="117"/>
                    </a:lnTo>
                    <a:lnTo>
                      <a:pt x="59" y="117"/>
                    </a:lnTo>
                    <a:lnTo>
                      <a:pt x="59" y="117"/>
                    </a:lnTo>
                    <a:lnTo>
                      <a:pt x="59" y="117"/>
                    </a:lnTo>
                    <a:lnTo>
                      <a:pt x="59" y="117"/>
                    </a:lnTo>
                    <a:lnTo>
                      <a:pt x="59" y="117"/>
                    </a:lnTo>
                    <a:lnTo>
                      <a:pt x="59" y="117"/>
                    </a:lnTo>
                    <a:lnTo>
                      <a:pt x="59" y="117"/>
                    </a:lnTo>
                    <a:lnTo>
                      <a:pt x="59" y="117"/>
                    </a:lnTo>
                    <a:lnTo>
                      <a:pt x="59" y="117"/>
                    </a:lnTo>
                    <a:lnTo>
                      <a:pt x="59" y="117"/>
                    </a:lnTo>
                    <a:lnTo>
                      <a:pt x="59" y="117"/>
                    </a:lnTo>
                    <a:lnTo>
                      <a:pt x="57" y="117"/>
                    </a:lnTo>
                    <a:lnTo>
                      <a:pt x="55" y="117"/>
                    </a:lnTo>
                    <a:lnTo>
                      <a:pt x="55" y="117"/>
                    </a:lnTo>
                    <a:lnTo>
                      <a:pt x="55" y="119"/>
                    </a:lnTo>
                    <a:lnTo>
                      <a:pt x="55" y="119"/>
                    </a:lnTo>
                    <a:lnTo>
                      <a:pt x="54" y="121"/>
                    </a:lnTo>
                    <a:lnTo>
                      <a:pt x="54" y="121"/>
                    </a:lnTo>
                    <a:lnTo>
                      <a:pt x="54" y="122"/>
                    </a:lnTo>
                    <a:lnTo>
                      <a:pt x="54" y="122"/>
                    </a:lnTo>
                    <a:lnTo>
                      <a:pt x="54" y="122"/>
                    </a:lnTo>
                    <a:lnTo>
                      <a:pt x="52" y="122"/>
                    </a:lnTo>
                    <a:lnTo>
                      <a:pt x="52" y="124"/>
                    </a:lnTo>
                    <a:lnTo>
                      <a:pt x="52" y="124"/>
                    </a:lnTo>
                    <a:lnTo>
                      <a:pt x="52" y="124"/>
                    </a:lnTo>
                    <a:lnTo>
                      <a:pt x="52" y="124"/>
                    </a:lnTo>
                    <a:lnTo>
                      <a:pt x="52" y="126"/>
                    </a:lnTo>
                    <a:lnTo>
                      <a:pt x="54" y="126"/>
                    </a:lnTo>
                    <a:lnTo>
                      <a:pt x="52" y="126"/>
                    </a:lnTo>
                    <a:lnTo>
                      <a:pt x="52" y="127"/>
                    </a:lnTo>
                    <a:lnTo>
                      <a:pt x="49" y="126"/>
                    </a:lnTo>
                    <a:lnTo>
                      <a:pt x="49" y="126"/>
                    </a:lnTo>
                    <a:lnTo>
                      <a:pt x="47" y="126"/>
                    </a:lnTo>
                    <a:lnTo>
                      <a:pt x="47" y="126"/>
                    </a:lnTo>
                    <a:lnTo>
                      <a:pt x="45" y="127"/>
                    </a:lnTo>
                    <a:lnTo>
                      <a:pt x="44" y="129"/>
                    </a:lnTo>
                    <a:lnTo>
                      <a:pt x="44" y="129"/>
                    </a:lnTo>
                    <a:lnTo>
                      <a:pt x="44" y="131"/>
                    </a:lnTo>
                    <a:lnTo>
                      <a:pt x="42" y="132"/>
                    </a:lnTo>
                    <a:lnTo>
                      <a:pt x="40" y="132"/>
                    </a:lnTo>
                    <a:lnTo>
                      <a:pt x="38" y="132"/>
                    </a:lnTo>
                    <a:lnTo>
                      <a:pt x="38" y="134"/>
                    </a:lnTo>
                    <a:lnTo>
                      <a:pt x="37" y="134"/>
                    </a:lnTo>
                    <a:lnTo>
                      <a:pt x="33" y="136"/>
                    </a:lnTo>
                    <a:lnTo>
                      <a:pt x="33" y="138"/>
                    </a:lnTo>
                    <a:lnTo>
                      <a:pt x="32" y="139"/>
                    </a:lnTo>
                    <a:lnTo>
                      <a:pt x="32" y="141"/>
                    </a:lnTo>
                    <a:lnTo>
                      <a:pt x="30" y="143"/>
                    </a:lnTo>
                    <a:lnTo>
                      <a:pt x="30" y="143"/>
                    </a:lnTo>
                    <a:lnTo>
                      <a:pt x="28" y="144"/>
                    </a:lnTo>
                    <a:lnTo>
                      <a:pt x="28" y="146"/>
                    </a:lnTo>
                    <a:lnTo>
                      <a:pt x="27" y="144"/>
                    </a:lnTo>
                    <a:lnTo>
                      <a:pt x="25" y="146"/>
                    </a:lnTo>
                    <a:lnTo>
                      <a:pt x="25" y="148"/>
                    </a:lnTo>
                    <a:lnTo>
                      <a:pt x="25" y="149"/>
                    </a:lnTo>
                    <a:lnTo>
                      <a:pt x="25" y="149"/>
                    </a:lnTo>
                    <a:lnTo>
                      <a:pt x="23" y="148"/>
                    </a:lnTo>
                    <a:lnTo>
                      <a:pt x="23" y="148"/>
                    </a:lnTo>
                    <a:lnTo>
                      <a:pt x="23" y="148"/>
                    </a:lnTo>
                    <a:lnTo>
                      <a:pt x="23" y="148"/>
                    </a:lnTo>
                    <a:lnTo>
                      <a:pt x="23" y="149"/>
                    </a:lnTo>
                    <a:lnTo>
                      <a:pt x="22" y="149"/>
                    </a:lnTo>
                    <a:lnTo>
                      <a:pt x="22" y="151"/>
                    </a:lnTo>
                    <a:lnTo>
                      <a:pt x="22" y="151"/>
                    </a:lnTo>
                    <a:lnTo>
                      <a:pt x="20" y="151"/>
                    </a:lnTo>
                    <a:lnTo>
                      <a:pt x="20" y="151"/>
                    </a:lnTo>
                    <a:lnTo>
                      <a:pt x="20" y="151"/>
                    </a:lnTo>
                    <a:lnTo>
                      <a:pt x="18" y="151"/>
                    </a:lnTo>
                    <a:lnTo>
                      <a:pt x="16" y="153"/>
                    </a:lnTo>
                    <a:lnTo>
                      <a:pt x="15" y="154"/>
                    </a:lnTo>
                    <a:lnTo>
                      <a:pt x="15" y="154"/>
                    </a:lnTo>
                    <a:lnTo>
                      <a:pt x="15" y="153"/>
                    </a:lnTo>
                    <a:lnTo>
                      <a:pt x="15" y="151"/>
                    </a:lnTo>
                    <a:lnTo>
                      <a:pt x="13" y="149"/>
                    </a:lnTo>
                    <a:lnTo>
                      <a:pt x="11" y="149"/>
                    </a:lnTo>
                    <a:lnTo>
                      <a:pt x="11" y="148"/>
                    </a:lnTo>
                    <a:lnTo>
                      <a:pt x="10" y="148"/>
                    </a:lnTo>
                    <a:lnTo>
                      <a:pt x="6" y="143"/>
                    </a:lnTo>
                    <a:lnTo>
                      <a:pt x="13" y="138"/>
                    </a:lnTo>
                    <a:lnTo>
                      <a:pt x="13" y="136"/>
                    </a:lnTo>
                    <a:lnTo>
                      <a:pt x="15" y="136"/>
                    </a:lnTo>
                    <a:lnTo>
                      <a:pt x="20" y="127"/>
                    </a:lnTo>
                    <a:lnTo>
                      <a:pt x="22" y="127"/>
                    </a:lnTo>
                    <a:lnTo>
                      <a:pt x="23" y="126"/>
                    </a:lnTo>
                    <a:lnTo>
                      <a:pt x="15" y="117"/>
                    </a:lnTo>
                    <a:lnTo>
                      <a:pt x="13" y="109"/>
                    </a:lnTo>
                    <a:lnTo>
                      <a:pt x="13" y="109"/>
                    </a:lnTo>
                    <a:lnTo>
                      <a:pt x="11" y="102"/>
                    </a:lnTo>
                    <a:lnTo>
                      <a:pt x="11" y="100"/>
                    </a:lnTo>
                    <a:lnTo>
                      <a:pt x="11" y="100"/>
                    </a:lnTo>
                    <a:lnTo>
                      <a:pt x="11" y="99"/>
                    </a:lnTo>
                    <a:lnTo>
                      <a:pt x="11" y="99"/>
                    </a:lnTo>
                    <a:lnTo>
                      <a:pt x="11" y="99"/>
                    </a:lnTo>
                    <a:lnTo>
                      <a:pt x="11" y="99"/>
                    </a:lnTo>
                    <a:lnTo>
                      <a:pt x="11" y="99"/>
                    </a:lnTo>
                    <a:lnTo>
                      <a:pt x="11" y="97"/>
                    </a:lnTo>
                    <a:lnTo>
                      <a:pt x="11" y="97"/>
                    </a:lnTo>
                    <a:lnTo>
                      <a:pt x="11" y="97"/>
                    </a:lnTo>
                    <a:lnTo>
                      <a:pt x="11" y="97"/>
                    </a:lnTo>
                    <a:lnTo>
                      <a:pt x="11" y="95"/>
                    </a:lnTo>
                    <a:lnTo>
                      <a:pt x="11" y="95"/>
                    </a:lnTo>
                    <a:lnTo>
                      <a:pt x="10" y="90"/>
                    </a:lnTo>
                    <a:lnTo>
                      <a:pt x="8" y="80"/>
                    </a:lnTo>
                    <a:lnTo>
                      <a:pt x="8" y="75"/>
                    </a:lnTo>
                    <a:lnTo>
                      <a:pt x="5" y="63"/>
                    </a:lnTo>
                    <a:lnTo>
                      <a:pt x="5" y="56"/>
                    </a:lnTo>
                    <a:lnTo>
                      <a:pt x="3" y="56"/>
                    </a:lnTo>
                    <a:lnTo>
                      <a:pt x="0" y="29"/>
                    </a:lnTo>
                    <a:lnTo>
                      <a:pt x="13" y="26"/>
                    </a:lnTo>
                    <a:lnTo>
                      <a:pt x="13" y="26"/>
                    </a:lnTo>
                    <a:lnTo>
                      <a:pt x="18" y="26"/>
                    </a:lnTo>
                    <a:lnTo>
                      <a:pt x="18" y="26"/>
                    </a:lnTo>
                    <a:lnTo>
                      <a:pt x="27" y="24"/>
                    </a:lnTo>
                    <a:lnTo>
                      <a:pt x="32" y="22"/>
                    </a:lnTo>
                    <a:lnTo>
                      <a:pt x="35" y="22"/>
                    </a:lnTo>
                    <a:lnTo>
                      <a:pt x="47" y="19"/>
                    </a:lnTo>
                    <a:lnTo>
                      <a:pt x="47" y="19"/>
                    </a:lnTo>
                    <a:lnTo>
                      <a:pt x="50" y="19"/>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98" name="Freeform 21"/>
              <p:cNvSpPr>
                <a:spLocks noEditPoints="1"/>
              </p:cNvSpPr>
              <p:nvPr/>
            </p:nvSpPr>
            <p:spPr bwMode="auto">
              <a:xfrm>
                <a:off x="8982076" y="2667000"/>
                <a:ext cx="144463" cy="258763"/>
              </a:xfrm>
              <a:custGeom>
                <a:avLst/>
                <a:gdLst>
                  <a:gd name="T0" fmla="*/ 18 w 91"/>
                  <a:gd name="T1" fmla="*/ 31 h 163"/>
                  <a:gd name="T2" fmla="*/ 20 w 91"/>
                  <a:gd name="T3" fmla="*/ 28 h 163"/>
                  <a:gd name="T4" fmla="*/ 20 w 91"/>
                  <a:gd name="T5" fmla="*/ 26 h 163"/>
                  <a:gd name="T6" fmla="*/ 20 w 91"/>
                  <a:gd name="T7" fmla="*/ 17 h 163"/>
                  <a:gd name="T8" fmla="*/ 15 w 91"/>
                  <a:gd name="T9" fmla="*/ 28 h 163"/>
                  <a:gd name="T10" fmla="*/ 15 w 91"/>
                  <a:gd name="T11" fmla="*/ 28 h 163"/>
                  <a:gd name="T12" fmla="*/ 17 w 91"/>
                  <a:gd name="T13" fmla="*/ 29 h 163"/>
                  <a:gd name="T14" fmla="*/ 17 w 91"/>
                  <a:gd name="T15" fmla="*/ 29 h 163"/>
                  <a:gd name="T16" fmla="*/ 18 w 91"/>
                  <a:gd name="T17" fmla="*/ 31 h 163"/>
                  <a:gd name="T18" fmla="*/ 18 w 91"/>
                  <a:gd name="T19" fmla="*/ 33 h 163"/>
                  <a:gd name="T20" fmla="*/ 22 w 91"/>
                  <a:gd name="T21" fmla="*/ 34 h 163"/>
                  <a:gd name="T22" fmla="*/ 22 w 91"/>
                  <a:gd name="T23" fmla="*/ 38 h 163"/>
                  <a:gd name="T24" fmla="*/ 20 w 91"/>
                  <a:gd name="T25" fmla="*/ 41 h 163"/>
                  <a:gd name="T26" fmla="*/ 22 w 91"/>
                  <a:gd name="T27" fmla="*/ 45 h 163"/>
                  <a:gd name="T28" fmla="*/ 23 w 91"/>
                  <a:gd name="T29" fmla="*/ 48 h 163"/>
                  <a:gd name="T30" fmla="*/ 27 w 91"/>
                  <a:gd name="T31" fmla="*/ 51 h 163"/>
                  <a:gd name="T32" fmla="*/ 30 w 91"/>
                  <a:gd name="T33" fmla="*/ 55 h 163"/>
                  <a:gd name="T34" fmla="*/ 32 w 91"/>
                  <a:gd name="T35" fmla="*/ 56 h 163"/>
                  <a:gd name="T36" fmla="*/ 32 w 91"/>
                  <a:gd name="T37" fmla="*/ 58 h 163"/>
                  <a:gd name="T38" fmla="*/ 35 w 91"/>
                  <a:gd name="T39" fmla="*/ 58 h 163"/>
                  <a:gd name="T40" fmla="*/ 39 w 91"/>
                  <a:gd name="T41" fmla="*/ 61 h 163"/>
                  <a:gd name="T42" fmla="*/ 42 w 91"/>
                  <a:gd name="T43" fmla="*/ 67 h 163"/>
                  <a:gd name="T44" fmla="*/ 44 w 91"/>
                  <a:gd name="T45" fmla="*/ 70 h 163"/>
                  <a:gd name="T46" fmla="*/ 44 w 91"/>
                  <a:gd name="T47" fmla="*/ 73 h 163"/>
                  <a:gd name="T48" fmla="*/ 47 w 91"/>
                  <a:gd name="T49" fmla="*/ 87 h 163"/>
                  <a:gd name="T50" fmla="*/ 47 w 91"/>
                  <a:gd name="T51" fmla="*/ 89 h 163"/>
                  <a:gd name="T52" fmla="*/ 56 w 91"/>
                  <a:gd name="T53" fmla="*/ 95 h 163"/>
                  <a:gd name="T54" fmla="*/ 57 w 91"/>
                  <a:gd name="T55" fmla="*/ 100 h 163"/>
                  <a:gd name="T56" fmla="*/ 57 w 91"/>
                  <a:gd name="T57" fmla="*/ 100 h 163"/>
                  <a:gd name="T58" fmla="*/ 66 w 91"/>
                  <a:gd name="T59" fmla="*/ 111 h 163"/>
                  <a:gd name="T60" fmla="*/ 72 w 91"/>
                  <a:gd name="T61" fmla="*/ 116 h 163"/>
                  <a:gd name="T62" fmla="*/ 78 w 91"/>
                  <a:gd name="T63" fmla="*/ 114 h 163"/>
                  <a:gd name="T64" fmla="*/ 79 w 91"/>
                  <a:gd name="T65" fmla="*/ 116 h 163"/>
                  <a:gd name="T66" fmla="*/ 84 w 91"/>
                  <a:gd name="T67" fmla="*/ 131 h 163"/>
                  <a:gd name="T68" fmla="*/ 86 w 91"/>
                  <a:gd name="T69" fmla="*/ 134 h 163"/>
                  <a:gd name="T70" fmla="*/ 89 w 91"/>
                  <a:gd name="T71" fmla="*/ 153 h 163"/>
                  <a:gd name="T72" fmla="*/ 89 w 91"/>
                  <a:gd name="T73" fmla="*/ 153 h 163"/>
                  <a:gd name="T74" fmla="*/ 83 w 91"/>
                  <a:gd name="T75" fmla="*/ 155 h 163"/>
                  <a:gd name="T76" fmla="*/ 67 w 91"/>
                  <a:gd name="T77" fmla="*/ 158 h 163"/>
                  <a:gd name="T78" fmla="*/ 62 w 91"/>
                  <a:gd name="T79" fmla="*/ 158 h 163"/>
                  <a:gd name="T80" fmla="*/ 61 w 91"/>
                  <a:gd name="T81" fmla="*/ 160 h 163"/>
                  <a:gd name="T82" fmla="*/ 52 w 91"/>
                  <a:gd name="T83" fmla="*/ 160 h 163"/>
                  <a:gd name="T84" fmla="*/ 49 w 91"/>
                  <a:gd name="T85" fmla="*/ 161 h 163"/>
                  <a:gd name="T86" fmla="*/ 47 w 91"/>
                  <a:gd name="T87" fmla="*/ 161 h 163"/>
                  <a:gd name="T88" fmla="*/ 40 w 91"/>
                  <a:gd name="T89" fmla="*/ 163 h 163"/>
                  <a:gd name="T90" fmla="*/ 37 w 91"/>
                  <a:gd name="T91" fmla="*/ 156 h 163"/>
                  <a:gd name="T92" fmla="*/ 35 w 91"/>
                  <a:gd name="T93" fmla="*/ 148 h 163"/>
                  <a:gd name="T94" fmla="*/ 34 w 91"/>
                  <a:gd name="T95" fmla="*/ 144 h 163"/>
                  <a:gd name="T96" fmla="*/ 27 w 91"/>
                  <a:gd name="T97" fmla="*/ 121 h 163"/>
                  <a:gd name="T98" fmla="*/ 27 w 91"/>
                  <a:gd name="T99" fmla="*/ 119 h 163"/>
                  <a:gd name="T100" fmla="*/ 18 w 91"/>
                  <a:gd name="T101" fmla="*/ 89 h 163"/>
                  <a:gd name="T102" fmla="*/ 13 w 91"/>
                  <a:gd name="T103" fmla="*/ 73 h 163"/>
                  <a:gd name="T104" fmla="*/ 10 w 91"/>
                  <a:gd name="T105" fmla="*/ 58 h 163"/>
                  <a:gd name="T106" fmla="*/ 1 w 91"/>
                  <a:gd name="T107" fmla="*/ 29 h 163"/>
                  <a:gd name="T108" fmla="*/ 0 w 91"/>
                  <a:gd name="T109" fmla="*/ 21 h 163"/>
                  <a:gd name="T110" fmla="*/ 5 w 91"/>
                  <a:gd name="T111" fmla="*/ 7 h 163"/>
                  <a:gd name="T112" fmla="*/ 11 w 91"/>
                  <a:gd name="T113" fmla="*/ 2 h 163"/>
                  <a:gd name="T114" fmla="*/ 13 w 91"/>
                  <a:gd name="T115" fmla="*/ 2 h 163"/>
                  <a:gd name="T116" fmla="*/ 23 w 91"/>
                  <a:gd name="T117" fmla="*/ 2 h 163"/>
                  <a:gd name="T118" fmla="*/ 25 w 91"/>
                  <a:gd name="T119" fmla="*/ 6 h 163"/>
                  <a:gd name="T120" fmla="*/ 23 w 91"/>
                  <a:gd name="T121" fmla="*/ 11 h 163"/>
                  <a:gd name="T122" fmla="*/ 22 w 91"/>
                  <a:gd name="T123" fmla="*/ 1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 h="163">
                    <a:moveTo>
                      <a:pt x="20" y="29"/>
                    </a:moveTo>
                    <a:lnTo>
                      <a:pt x="20" y="31"/>
                    </a:lnTo>
                    <a:lnTo>
                      <a:pt x="20" y="31"/>
                    </a:lnTo>
                    <a:lnTo>
                      <a:pt x="18" y="31"/>
                    </a:lnTo>
                    <a:lnTo>
                      <a:pt x="18" y="29"/>
                    </a:lnTo>
                    <a:lnTo>
                      <a:pt x="20" y="29"/>
                    </a:lnTo>
                    <a:close/>
                    <a:moveTo>
                      <a:pt x="20" y="28"/>
                    </a:moveTo>
                    <a:lnTo>
                      <a:pt x="20" y="28"/>
                    </a:lnTo>
                    <a:lnTo>
                      <a:pt x="20" y="28"/>
                    </a:lnTo>
                    <a:lnTo>
                      <a:pt x="18" y="26"/>
                    </a:lnTo>
                    <a:lnTo>
                      <a:pt x="18" y="26"/>
                    </a:lnTo>
                    <a:lnTo>
                      <a:pt x="20" y="26"/>
                    </a:lnTo>
                    <a:lnTo>
                      <a:pt x="20" y="28"/>
                    </a:lnTo>
                    <a:close/>
                    <a:moveTo>
                      <a:pt x="22" y="16"/>
                    </a:moveTo>
                    <a:lnTo>
                      <a:pt x="22" y="17"/>
                    </a:lnTo>
                    <a:lnTo>
                      <a:pt x="20" y="17"/>
                    </a:lnTo>
                    <a:lnTo>
                      <a:pt x="18" y="22"/>
                    </a:lnTo>
                    <a:lnTo>
                      <a:pt x="17" y="24"/>
                    </a:lnTo>
                    <a:lnTo>
                      <a:pt x="15" y="28"/>
                    </a:lnTo>
                    <a:lnTo>
                      <a:pt x="15" y="28"/>
                    </a:lnTo>
                    <a:lnTo>
                      <a:pt x="15" y="28"/>
                    </a:lnTo>
                    <a:lnTo>
                      <a:pt x="15" y="28"/>
                    </a:lnTo>
                    <a:lnTo>
                      <a:pt x="15" y="28"/>
                    </a:lnTo>
                    <a:lnTo>
                      <a:pt x="15" y="28"/>
                    </a:lnTo>
                    <a:lnTo>
                      <a:pt x="17" y="28"/>
                    </a:lnTo>
                    <a:lnTo>
                      <a:pt x="15" y="28"/>
                    </a:lnTo>
                    <a:lnTo>
                      <a:pt x="17" y="29"/>
                    </a:lnTo>
                    <a:lnTo>
                      <a:pt x="17" y="29"/>
                    </a:lnTo>
                    <a:lnTo>
                      <a:pt x="17" y="29"/>
                    </a:lnTo>
                    <a:lnTo>
                      <a:pt x="17" y="29"/>
                    </a:lnTo>
                    <a:lnTo>
                      <a:pt x="17" y="29"/>
                    </a:lnTo>
                    <a:lnTo>
                      <a:pt x="17" y="29"/>
                    </a:lnTo>
                    <a:lnTo>
                      <a:pt x="17" y="31"/>
                    </a:lnTo>
                    <a:lnTo>
                      <a:pt x="17" y="31"/>
                    </a:lnTo>
                    <a:lnTo>
                      <a:pt x="18" y="31"/>
                    </a:lnTo>
                    <a:lnTo>
                      <a:pt x="18" y="31"/>
                    </a:lnTo>
                    <a:lnTo>
                      <a:pt x="18" y="31"/>
                    </a:lnTo>
                    <a:lnTo>
                      <a:pt x="18" y="31"/>
                    </a:lnTo>
                    <a:lnTo>
                      <a:pt x="18" y="31"/>
                    </a:lnTo>
                    <a:lnTo>
                      <a:pt x="18" y="33"/>
                    </a:lnTo>
                    <a:lnTo>
                      <a:pt x="20" y="33"/>
                    </a:lnTo>
                    <a:lnTo>
                      <a:pt x="20" y="33"/>
                    </a:lnTo>
                    <a:lnTo>
                      <a:pt x="22" y="33"/>
                    </a:lnTo>
                    <a:lnTo>
                      <a:pt x="22" y="34"/>
                    </a:lnTo>
                    <a:lnTo>
                      <a:pt x="22" y="34"/>
                    </a:lnTo>
                    <a:lnTo>
                      <a:pt x="22" y="36"/>
                    </a:lnTo>
                    <a:lnTo>
                      <a:pt x="22" y="36"/>
                    </a:lnTo>
                    <a:lnTo>
                      <a:pt x="22" y="38"/>
                    </a:lnTo>
                    <a:lnTo>
                      <a:pt x="22" y="38"/>
                    </a:lnTo>
                    <a:lnTo>
                      <a:pt x="22" y="39"/>
                    </a:lnTo>
                    <a:lnTo>
                      <a:pt x="22" y="39"/>
                    </a:lnTo>
                    <a:lnTo>
                      <a:pt x="20" y="41"/>
                    </a:lnTo>
                    <a:lnTo>
                      <a:pt x="20" y="41"/>
                    </a:lnTo>
                    <a:lnTo>
                      <a:pt x="20" y="43"/>
                    </a:lnTo>
                    <a:lnTo>
                      <a:pt x="20" y="43"/>
                    </a:lnTo>
                    <a:lnTo>
                      <a:pt x="22" y="45"/>
                    </a:lnTo>
                    <a:lnTo>
                      <a:pt x="22" y="46"/>
                    </a:lnTo>
                    <a:lnTo>
                      <a:pt x="22" y="46"/>
                    </a:lnTo>
                    <a:lnTo>
                      <a:pt x="23" y="46"/>
                    </a:lnTo>
                    <a:lnTo>
                      <a:pt x="23" y="48"/>
                    </a:lnTo>
                    <a:lnTo>
                      <a:pt x="23" y="48"/>
                    </a:lnTo>
                    <a:lnTo>
                      <a:pt x="25" y="48"/>
                    </a:lnTo>
                    <a:lnTo>
                      <a:pt x="27" y="50"/>
                    </a:lnTo>
                    <a:lnTo>
                      <a:pt x="27" y="51"/>
                    </a:lnTo>
                    <a:lnTo>
                      <a:pt x="28" y="53"/>
                    </a:lnTo>
                    <a:lnTo>
                      <a:pt x="28" y="53"/>
                    </a:lnTo>
                    <a:lnTo>
                      <a:pt x="30" y="55"/>
                    </a:lnTo>
                    <a:lnTo>
                      <a:pt x="30" y="55"/>
                    </a:lnTo>
                    <a:lnTo>
                      <a:pt x="30" y="55"/>
                    </a:lnTo>
                    <a:lnTo>
                      <a:pt x="30" y="56"/>
                    </a:lnTo>
                    <a:lnTo>
                      <a:pt x="32" y="56"/>
                    </a:lnTo>
                    <a:lnTo>
                      <a:pt x="32" y="56"/>
                    </a:lnTo>
                    <a:lnTo>
                      <a:pt x="32" y="56"/>
                    </a:lnTo>
                    <a:lnTo>
                      <a:pt x="32" y="56"/>
                    </a:lnTo>
                    <a:lnTo>
                      <a:pt x="32" y="58"/>
                    </a:lnTo>
                    <a:lnTo>
                      <a:pt x="32" y="58"/>
                    </a:lnTo>
                    <a:lnTo>
                      <a:pt x="34" y="58"/>
                    </a:lnTo>
                    <a:lnTo>
                      <a:pt x="34" y="58"/>
                    </a:lnTo>
                    <a:lnTo>
                      <a:pt x="34" y="58"/>
                    </a:lnTo>
                    <a:lnTo>
                      <a:pt x="35" y="58"/>
                    </a:lnTo>
                    <a:lnTo>
                      <a:pt x="37" y="60"/>
                    </a:lnTo>
                    <a:lnTo>
                      <a:pt x="37" y="60"/>
                    </a:lnTo>
                    <a:lnTo>
                      <a:pt x="39" y="61"/>
                    </a:lnTo>
                    <a:lnTo>
                      <a:pt x="39" y="61"/>
                    </a:lnTo>
                    <a:lnTo>
                      <a:pt x="39" y="63"/>
                    </a:lnTo>
                    <a:lnTo>
                      <a:pt x="40" y="65"/>
                    </a:lnTo>
                    <a:lnTo>
                      <a:pt x="42" y="67"/>
                    </a:lnTo>
                    <a:lnTo>
                      <a:pt x="42" y="67"/>
                    </a:lnTo>
                    <a:lnTo>
                      <a:pt x="42" y="67"/>
                    </a:lnTo>
                    <a:lnTo>
                      <a:pt x="42" y="70"/>
                    </a:lnTo>
                    <a:lnTo>
                      <a:pt x="42" y="70"/>
                    </a:lnTo>
                    <a:lnTo>
                      <a:pt x="44" y="70"/>
                    </a:lnTo>
                    <a:lnTo>
                      <a:pt x="44" y="72"/>
                    </a:lnTo>
                    <a:lnTo>
                      <a:pt x="44" y="73"/>
                    </a:lnTo>
                    <a:lnTo>
                      <a:pt x="44" y="73"/>
                    </a:lnTo>
                    <a:lnTo>
                      <a:pt x="44" y="73"/>
                    </a:lnTo>
                    <a:lnTo>
                      <a:pt x="44" y="75"/>
                    </a:lnTo>
                    <a:lnTo>
                      <a:pt x="44" y="77"/>
                    </a:lnTo>
                    <a:lnTo>
                      <a:pt x="45" y="85"/>
                    </a:lnTo>
                    <a:lnTo>
                      <a:pt x="47" y="87"/>
                    </a:lnTo>
                    <a:lnTo>
                      <a:pt x="47" y="89"/>
                    </a:lnTo>
                    <a:lnTo>
                      <a:pt x="47" y="89"/>
                    </a:lnTo>
                    <a:lnTo>
                      <a:pt x="47" y="89"/>
                    </a:lnTo>
                    <a:lnTo>
                      <a:pt x="47" y="89"/>
                    </a:lnTo>
                    <a:lnTo>
                      <a:pt x="49" y="89"/>
                    </a:lnTo>
                    <a:lnTo>
                      <a:pt x="52" y="92"/>
                    </a:lnTo>
                    <a:lnTo>
                      <a:pt x="52" y="92"/>
                    </a:lnTo>
                    <a:lnTo>
                      <a:pt x="56" y="95"/>
                    </a:lnTo>
                    <a:lnTo>
                      <a:pt x="56" y="95"/>
                    </a:lnTo>
                    <a:lnTo>
                      <a:pt x="56" y="97"/>
                    </a:lnTo>
                    <a:lnTo>
                      <a:pt x="57" y="99"/>
                    </a:lnTo>
                    <a:lnTo>
                      <a:pt x="57" y="100"/>
                    </a:lnTo>
                    <a:lnTo>
                      <a:pt x="57" y="100"/>
                    </a:lnTo>
                    <a:lnTo>
                      <a:pt x="57" y="100"/>
                    </a:lnTo>
                    <a:lnTo>
                      <a:pt x="57" y="100"/>
                    </a:lnTo>
                    <a:lnTo>
                      <a:pt x="57" y="100"/>
                    </a:lnTo>
                    <a:lnTo>
                      <a:pt x="57" y="102"/>
                    </a:lnTo>
                    <a:lnTo>
                      <a:pt x="59" y="104"/>
                    </a:lnTo>
                    <a:lnTo>
                      <a:pt x="62" y="107"/>
                    </a:lnTo>
                    <a:lnTo>
                      <a:pt x="66" y="111"/>
                    </a:lnTo>
                    <a:lnTo>
                      <a:pt x="69" y="112"/>
                    </a:lnTo>
                    <a:lnTo>
                      <a:pt x="69" y="114"/>
                    </a:lnTo>
                    <a:lnTo>
                      <a:pt x="72" y="116"/>
                    </a:lnTo>
                    <a:lnTo>
                      <a:pt x="72" y="116"/>
                    </a:lnTo>
                    <a:lnTo>
                      <a:pt x="76" y="116"/>
                    </a:lnTo>
                    <a:lnTo>
                      <a:pt x="78" y="116"/>
                    </a:lnTo>
                    <a:lnTo>
                      <a:pt x="78" y="114"/>
                    </a:lnTo>
                    <a:lnTo>
                      <a:pt x="78" y="114"/>
                    </a:lnTo>
                    <a:lnTo>
                      <a:pt x="78" y="112"/>
                    </a:lnTo>
                    <a:lnTo>
                      <a:pt x="78" y="112"/>
                    </a:lnTo>
                    <a:lnTo>
                      <a:pt x="78" y="114"/>
                    </a:lnTo>
                    <a:lnTo>
                      <a:pt x="79" y="116"/>
                    </a:lnTo>
                    <a:lnTo>
                      <a:pt x="81" y="119"/>
                    </a:lnTo>
                    <a:lnTo>
                      <a:pt x="81" y="119"/>
                    </a:lnTo>
                    <a:lnTo>
                      <a:pt x="84" y="129"/>
                    </a:lnTo>
                    <a:lnTo>
                      <a:pt x="84" y="131"/>
                    </a:lnTo>
                    <a:lnTo>
                      <a:pt x="86" y="134"/>
                    </a:lnTo>
                    <a:lnTo>
                      <a:pt x="86" y="134"/>
                    </a:lnTo>
                    <a:lnTo>
                      <a:pt x="86" y="134"/>
                    </a:lnTo>
                    <a:lnTo>
                      <a:pt x="86" y="134"/>
                    </a:lnTo>
                    <a:lnTo>
                      <a:pt x="89" y="148"/>
                    </a:lnTo>
                    <a:lnTo>
                      <a:pt x="91" y="153"/>
                    </a:lnTo>
                    <a:lnTo>
                      <a:pt x="91" y="153"/>
                    </a:lnTo>
                    <a:lnTo>
                      <a:pt x="89" y="153"/>
                    </a:lnTo>
                    <a:lnTo>
                      <a:pt x="89" y="153"/>
                    </a:lnTo>
                    <a:lnTo>
                      <a:pt x="89" y="153"/>
                    </a:lnTo>
                    <a:lnTo>
                      <a:pt x="89" y="153"/>
                    </a:lnTo>
                    <a:lnTo>
                      <a:pt x="89" y="153"/>
                    </a:lnTo>
                    <a:lnTo>
                      <a:pt x="88" y="153"/>
                    </a:lnTo>
                    <a:lnTo>
                      <a:pt x="88" y="153"/>
                    </a:lnTo>
                    <a:lnTo>
                      <a:pt x="88" y="153"/>
                    </a:lnTo>
                    <a:lnTo>
                      <a:pt x="83" y="155"/>
                    </a:lnTo>
                    <a:lnTo>
                      <a:pt x="79" y="155"/>
                    </a:lnTo>
                    <a:lnTo>
                      <a:pt x="74" y="156"/>
                    </a:lnTo>
                    <a:lnTo>
                      <a:pt x="74" y="156"/>
                    </a:lnTo>
                    <a:lnTo>
                      <a:pt x="67" y="158"/>
                    </a:lnTo>
                    <a:lnTo>
                      <a:pt x="67" y="158"/>
                    </a:lnTo>
                    <a:lnTo>
                      <a:pt x="66" y="158"/>
                    </a:lnTo>
                    <a:lnTo>
                      <a:pt x="64" y="158"/>
                    </a:lnTo>
                    <a:lnTo>
                      <a:pt x="62" y="158"/>
                    </a:lnTo>
                    <a:lnTo>
                      <a:pt x="62" y="158"/>
                    </a:lnTo>
                    <a:lnTo>
                      <a:pt x="61" y="158"/>
                    </a:lnTo>
                    <a:lnTo>
                      <a:pt x="61" y="158"/>
                    </a:lnTo>
                    <a:lnTo>
                      <a:pt x="61" y="160"/>
                    </a:lnTo>
                    <a:lnTo>
                      <a:pt x="56" y="160"/>
                    </a:lnTo>
                    <a:lnTo>
                      <a:pt x="54" y="160"/>
                    </a:lnTo>
                    <a:lnTo>
                      <a:pt x="54" y="160"/>
                    </a:lnTo>
                    <a:lnTo>
                      <a:pt x="52" y="160"/>
                    </a:lnTo>
                    <a:lnTo>
                      <a:pt x="52" y="160"/>
                    </a:lnTo>
                    <a:lnTo>
                      <a:pt x="52" y="160"/>
                    </a:lnTo>
                    <a:lnTo>
                      <a:pt x="49" y="161"/>
                    </a:lnTo>
                    <a:lnTo>
                      <a:pt x="49" y="161"/>
                    </a:lnTo>
                    <a:lnTo>
                      <a:pt x="49" y="161"/>
                    </a:lnTo>
                    <a:lnTo>
                      <a:pt x="47" y="161"/>
                    </a:lnTo>
                    <a:lnTo>
                      <a:pt x="47" y="161"/>
                    </a:lnTo>
                    <a:lnTo>
                      <a:pt x="47" y="161"/>
                    </a:lnTo>
                    <a:lnTo>
                      <a:pt x="45" y="161"/>
                    </a:lnTo>
                    <a:lnTo>
                      <a:pt x="44" y="161"/>
                    </a:lnTo>
                    <a:lnTo>
                      <a:pt x="40" y="163"/>
                    </a:lnTo>
                    <a:lnTo>
                      <a:pt x="40" y="163"/>
                    </a:lnTo>
                    <a:lnTo>
                      <a:pt x="39" y="163"/>
                    </a:lnTo>
                    <a:lnTo>
                      <a:pt x="37" y="160"/>
                    </a:lnTo>
                    <a:lnTo>
                      <a:pt x="37" y="158"/>
                    </a:lnTo>
                    <a:lnTo>
                      <a:pt x="37" y="156"/>
                    </a:lnTo>
                    <a:lnTo>
                      <a:pt x="35" y="153"/>
                    </a:lnTo>
                    <a:lnTo>
                      <a:pt x="35" y="151"/>
                    </a:lnTo>
                    <a:lnTo>
                      <a:pt x="35" y="151"/>
                    </a:lnTo>
                    <a:lnTo>
                      <a:pt x="35" y="148"/>
                    </a:lnTo>
                    <a:lnTo>
                      <a:pt x="34" y="148"/>
                    </a:lnTo>
                    <a:lnTo>
                      <a:pt x="34" y="144"/>
                    </a:lnTo>
                    <a:lnTo>
                      <a:pt x="34" y="144"/>
                    </a:lnTo>
                    <a:lnTo>
                      <a:pt x="34" y="144"/>
                    </a:lnTo>
                    <a:lnTo>
                      <a:pt x="34" y="144"/>
                    </a:lnTo>
                    <a:lnTo>
                      <a:pt x="34" y="143"/>
                    </a:lnTo>
                    <a:lnTo>
                      <a:pt x="34" y="143"/>
                    </a:lnTo>
                    <a:lnTo>
                      <a:pt x="27" y="121"/>
                    </a:lnTo>
                    <a:lnTo>
                      <a:pt x="27" y="121"/>
                    </a:lnTo>
                    <a:lnTo>
                      <a:pt x="27" y="121"/>
                    </a:lnTo>
                    <a:lnTo>
                      <a:pt x="27" y="121"/>
                    </a:lnTo>
                    <a:lnTo>
                      <a:pt x="27" y="119"/>
                    </a:lnTo>
                    <a:lnTo>
                      <a:pt x="27" y="119"/>
                    </a:lnTo>
                    <a:lnTo>
                      <a:pt x="25" y="116"/>
                    </a:lnTo>
                    <a:lnTo>
                      <a:pt x="25" y="116"/>
                    </a:lnTo>
                    <a:lnTo>
                      <a:pt x="18" y="89"/>
                    </a:lnTo>
                    <a:lnTo>
                      <a:pt x="18" y="87"/>
                    </a:lnTo>
                    <a:lnTo>
                      <a:pt x="17" y="85"/>
                    </a:lnTo>
                    <a:lnTo>
                      <a:pt x="17" y="85"/>
                    </a:lnTo>
                    <a:lnTo>
                      <a:pt x="13" y="73"/>
                    </a:lnTo>
                    <a:lnTo>
                      <a:pt x="13" y="73"/>
                    </a:lnTo>
                    <a:lnTo>
                      <a:pt x="11" y="67"/>
                    </a:lnTo>
                    <a:lnTo>
                      <a:pt x="10" y="58"/>
                    </a:lnTo>
                    <a:lnTo>
                      <a:pt x="10" y="58"/>
                    </a:lnTo>
                    <a:lnTo>
                      <a:pt x="5" y="39"/>
                    </a:lnTo>
                    <a:lnTo>
                      <a:pt x="5" y="39"/>
                    </a:lnTo>
                    <a:lnTo>
                      <a:pt x="1" y="29"/>
                    </a:lnTo>
                    <a:lnTo>
                      <a:pt x="1" y="29"/>
                    </a:lnTo>
                    <a:lnTo>
                      <a:pt x="0" y="24"/>
                    </a:lnTo>
                    <a:lnTo>
                      <a:pt x="0" y="24"/>
                    </a:lnTo>
                    <a:lnTo>
                      <a:pt x="0" y="21"/>
                    </a:lnTo>
                    <a:lnTo>
                      <a:pt x="0" y="21"/>
                    </a:lnTo>
                    <a:lnTo>
                      <a:pt x="0" y="19"/>
                    </a:lnTo>
                    <a:lnTo>
                      <a:pt x="1" y="12"/>
                    </a:lnTo>
                    <a:lnTo>
                      <a:pt x="3" y="9"/>
                    </a:lnTo>
                    <a:lnTo>
                      <a:pt x="5" y="7"/>
                    </a:lnTo>
                    <a:lnTo>
                      <a:pt x="6" y="6"/>
                    </a:lnTo>
                    <a:lnTo>
                      <a:pt x="8" y="4"/>
                    </a:lnTo>
                    <a:lnTo>
                      <a:pt x="8" y="4"/>
                    </a:lnTo>
                    <a:lnTo>
                      <a:pt x="11" y="2"/>
                    </a:lnTo>
                    <a:lnTo>
                      <a:pt x="11" y="2"/>
                    </a:lnTo>
                    <a:lnTo>
                      <a:pt x="11" y="2"/>
                    </a:lnTo>
                    <a:lnTo>
                      <a:pt x="11" y="2"/>
                    </a:lnTo>
                    <a:lnTo>
                      <a:pt x="13" y="2"/>
                    </a:lnTo>
                    <a:lnTo>
                      <a:pt x="13" y="2"/>
                    </a:lnTo>
                    <a:lnTo>
                      <a:pt x="17" y="0"/>
                    </a:lnTo>
                    <a:lnTo>
                      <a:pt x="20" y="0"/>
                    </a:lnTo>
                    <a:lnTo>
                      <a:pt x="23" y="2"/>
                    </a:lnTo>
                    <a:lnTo>
                      <a:pt x="25" y="2"/>
                    </a:lnTo>
                    <a:lnTo>
                      <a:pt x="27" y="4"/>
                    </a:lnTo>
                    <a:lnTo>
                      <a:pt x="27" y="4"/>
                    </a:lnTo>
                    <a:lnTo>
                      <a:pt x="25" y="6"/>
                    </a:lnTo>
                    <a:lnTo>
                      <a:pt x="25" y="6"/>
                    </a:lnTo>
                    <a:lnTo>
                      <a:pt x="25" y="7"/>
                    </a:lnTo>
                    <a:lnTo>
                      <a:pt x="23" y="11"/>
                    </a:lnTo>
                    <a:lnTo>
                      <a:pt x="23" y="11"/>
                    </a:lnTo>
                    <a:lnTo>
                      <a:pt x="23" y="11"/>
                    </a:lnTo>
                    <a:lnTo>
                      <a:pt x="23" y="12"/>
                    </a:lnTo>
                    <a:lnTo>
                      <a:pt x="23" y="12"/>
                    </a:lnTo>
                    <a:lnTo>
                      <a:pt x="22" y="16"/>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99" name="Freeform 22"/>
              <p:cNvSpPr>
                <a:spLocks noEditPoints="1"/>
              </p:cNvSpPr>
              <p:nvPr/>
            </p:nvSpPr>
            <p:spPr bwMode="auto">
              <a:xfrm>
                <a:off x="7623176" y="4475163"/>
                <a:ext cx="1243013" cy="1136650"/>
              </a:xfrm>
              <a:custGeom>
                <a:avLst/>
                <a:gdLst>
                  <a:gd name="T0" fmla="*/ 686 w 783"/>
                  <a:gd name="T1" fmla="*/ 689 h 716"/>
                  <a:gd name="T2" fmla="*/ 651 w 783"/>
                  <a:gd name="T3" fmla="*/ 708 h 716"/>
                  <a:gd name="T4" fmla="*/ 656 w 783"/>
                  <a:gd name="T5" fmla="*/ 696 h 716"/>
                  <a:gd name="T6" fmla="*/ 678 w 783"/>
                  <a:gd name="T7" fmla="*/ 684 h 716"/>
                  <a:gd name="T8" fmla="*/ 705 w 783"/>
                  <a:gd name="T9" fmla="*/ 684 h 716"/>
                  <a:gd name="T10" fmla="*/ 729 w 783"/>
                  <a:gd name="T11" fmla="*/ 667 h 716"/>
                  <a:gd name="T12" fmla="*/ 771 w 783"/>
                  <a:gd name="T13" fmla="*/ 618 h 716"/>
                  <a:gd name="T14" fmla="*/ 749 w 783"/>
                  <a:gd name="T15" fmla="*/ 650 h 716"/>
                  <a:gd name="T16" fmla="*/ 764 w 783"/>
                  <a:gd name="T17" fmla="*/ 627 h 716"/>
                  <a:gd name="T18" fmla="*/ 774 w 783"/>
                  <a:gd name="T19" fmla="*/ 598 h 716"/>
                  <a:gd name="T20" fmla="*/ 778 w 783"/>
                  <a:gd name="T21" fmla="*/ 598 h 716"/>
                  <a:gd name="T22" fmla="*/ 561 w 783"/>
                  <a:gd name="T23" fmla="*/ 479 h 716"/>
                  <a:gd name="T24" fmla="*/ 483 w 783"/>
                  <a:gd name="T25" fmla="*/ 328 h 716"/>
                  <a:gd name="T26" fmla="*/ 237 w 783"/>
                  <a:gd name="T27" fmla="*/ 171 h 716"/>
                  <a:gd name="T28" fmla="*/ 263 w 783"/>
                  <a:gd name="T29" fmla="*/ 174 h 716"/>
                  <a:gd name="T30" fmla="*/ 239 w 783"/>
                  <a:gd name="T31" fmla="*/ 17 h 716"/>
                  <a:gd name="T32" fmla="*/ 364 w 783"/>
                  <a:gd name="T33" fmla="*/ 42 h 716"/>
                  <a:gd name="T34" fmla="*/ 476 w 783"/>
                  <a:gd name="T35" fmla="*/ 35 h 716"/>
                  <a:gd name="T36" fmla="*/ 513 w 783"/>
                  <a:gd name="T37" fmla="*/ 22 h 716"/>
                  <a:gd name="T38" fmla="*/ 569 w 783"/>
                  <a:gd name="T39" fmla="*/ 20 h 716"/>
                  <a:gd name="T40" fmla="*/ 600 w 783"/>
                  <a:gd name="T41" fmla="*/ 107 h 716"/>
                  <a:gd name="T42" fmla="*/ 674 w 783"/>
                  <a:gd name="T43" fmla="*/ 223 h 716"/>
                  <a:gd name="T44" fmla="*/ 691 w 783"/>
                  <a:gd name="T45" fmla="*/ 283 h 716"/>
                  <a:gd name="T46" fmla="*/ 752 w 783"/>
                  <a:gd name="T47" fmla="*/ 391 h 716"/>
                  <a:gd name="T48" fmla="*/ 776 w 783"/>
                  <a:gd name="T49" fmla="*/ 493 h 716"/>
                  <a:gd name="T50" fmla="*/ 779 w 783"/>
                  <a:gd name="T51" fmla="*/ 561 h 716"/>
                  <a:gd name="T52" fmla="*/ 766 w 783"/>
                  <a:gd name="T53" fmla="*/ 584 h 716"/>
                  <a:gd name="T54" fmla="*/ 756 w 783"/>
                  <a:gd name="T55" fmla="*/ 616 h 716"/>
                  <a:gd name="T56" fmla="*/ 737 w 783"/>
                  <a:gd name="T57" fmla="*/ 625 h 716"/>
                  <a:gd name="T58" fmla="*/ 715 w 783"/>
                  <a:gd name="T59" fmla="*/ 632 h 716"/>
                  <a:gd name="T60" fmla="*/ 690 w 783"/>
                  <a:gd name="T61" fmla="*/ 622 h 716"/>
                  <a:gd name="T62" fmla="*/ 678 w 783"/>
                  <a:gd name="T63" fmla="*/ 589 h 716"/>
                  <a:gd name="T64" fmla="*/ 661 w 783"/>
                  <a:gd name="T65" fmla="*/ 561 h 716"/>
                  <a:gd name="T66" fmla="*/ 624 w 783"/>
                  <a:gd name="T67" fmla="*/ 554 h 716"/>
                  <a:gd name="T68" fmla="*/ 591 w 783"/>
                  <a:gd name="T69" fmla="*/ 498 h 716"/>
                  <a:gd name="T70" fmla="*/ 569 w 783"/>
                  <a:gd name="T71" fmla="*/ 472 h 716"/>
                  <a:gd name="T72" fmla="*/ 571 w 783"/>
                  <a:gd name="T73" fmla="*/ 449 h 716"/>
                  <a:gd name="T74" fmla="*/ 559 w 783"/>
                  <a:gd name="T75" fmla="*/ 469 h 716"/>
                  <a:gd name="T76" fmla="*/ 520 w 783"/>
                  <a:gd name="T77" fmla="*/ 411 h 716"/>
                  <a:gd name="T78" fmla="*/ 512 w 783"/>
                  <a:gd name="T79" fmla="*/ 381 h 716"/>
                  <a:gd name="T80" fmla="*/ 527 w 783"/>
                  <a:gd name="T81" fmla="*/ 344 h 716"/>
                  <a:gd name="T82" fmla="*/ 513 w 783"/>
                  <a:gd name="T83" fmla="*/ 344 h 716"/>
                  <a:gd name="T84" fmla="*/ 508 w 783"/>
                  <a:gd name="T85" fmla="*/ 349 h 716"/>
                  <a:gd name="T86" fmla="*/ 500 w 783"/>
                  <a:gd name="T87" fmla="*/ 378 h 716"/>
                  <a:gd name="T88" fmla="*/ 486 w 783"/>
                  <a:gd name="T89" fmla="*/ 340 h 716"/>
                  <a:gd name="T90" fmla="*/ 488 w 783"/>
                  <a:gd name="T91" fmla="*/ 296 h 716"/>
                  <a:gd name="T92" fmla="*/ 490 w 783"/>
                  <a:gd name="T93" fmla="*/ 252 h 716"/>
                  <a:gd name="T94" fmla="*/ 478 w 783"/>
                  <a:gd name="T95" fmla="*/ 223 h 716"/>
                  <a:gd name="T96" fmla="*/ 449 w 783"/>
                  <a:gd name="T97" fmla="*/ 203 h 716"/>
                  <a:gd name="T98" fmla="*/ 429 w 783"/>
                  <a:gd name="T99" fmla="*/ 184 h 716"/>
                  <a:gd name="T100" fmla="*/ 405 w 783"/>
                  <a:gd name="T101" fmla="*/ 156 h 716"/>
                  <a:gd name="T102" fmla="*/ 368 w 783"/>
                  <a:gd name="T103" fmla="*/ 124 h 716"/>
                  <a:gd name="T104" fmla="*/ 325 w 783"/>
                  <a:gd name="T105" fmla="*/ 113 h 716"/>
                  <a:gd name="T106" fmla="*/ 315 w 783"/>
                  <a:gd name="T107" fmla="*/ 135 h 716"/>
                  <a:gd name="T108" fmla="*/ 271 w 783"/>
                  <a:gd name="T109" fmla="*/ 159 h 716"/>
                  <a:gd name="T110" fmla="*/ 236 w 783"/>
                  <a:gd name="T111" fmla="*/ 169 h 716"/>
                  <a:gd name="T112" fmla="*/ 222 w 783"/>
                  <a:gd name="T113" fmla="*/ 171 h 716"/>
                  <a:gd name="T114" fmla="*/ 198 w 783"/>
                  <a:gd name="T115" fmla="*/ 135 h 716"/>
                  <a:gd name="T116" fmla="*/ 117 w 783"/>
                  <a:gd name="T117" fmla="*/ 103 h 716"/>
                  <a:gd name="T118" fmla="*/ 22 w 783"/>
                  <a:gd name="T119" fmla="*/ 122 h 716"/>
                  <a:gd name="T120" fmla="*/ 2 w 783"/>
                  <a:gd name="T121" fmla="*/ 42 h 716"/>
                  <a:gd name="T122" fmla="*/ 66 w 783"/>
                  <a:gd name="T123" fmla="*/ 35 h 716"/>
                  <a:gd name="T124" fmla="*/ 193 w 783"/>
                  <a:gd name="T125" fmla="*/ 24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3" h="716">
                    <a:moveTo>
                      <a:pt x="608" y="715"/>
                    </a:moveTo>
                    <a:lnTo>
                      <a:pt x="605" y="716"/>
                    </a:lnTo>
                    <a:lnTo>
                      <a:pt x="603" y="715"/>
                    </a:lnTo>
                    <a:lnTo>
                      <a:pt x="605" y="713"/>
                    </a:lnTo>
                    <a:lnTo>
                      <a:pt x="605" y="711"/>
                    </a:lnTo>
                    <a:lnTo>
                      <a:pt x="607" y="710"/>
                    </a:lnTo>
                    <a:lnTo>
                      <a:pt x="610" y="711"/>
                    </a:lnTo>
                    <a:lnTo>
                      <a:pt x="610" y="713"/>
                    </a:lnTo>
                    <a:lnTo>
                      <a:pt x="608" y="715"/>
                    </a:lnTo>
                    <a:close/>
                    <a:moveTo>
                      <a:pt x="693" y="688"/>
                    </a:moveTo>
                    <a:lnTo>
                      <a:pt x="693" y="689"/>
                    </a:lnTo>
                    <a:lnTo>
                      <a:pt x="690" y="691"/>
                    </a:lnTo>
                    <a:lnTo>
                      <a:pt x="690" y="689"/>
                    </a:lnTo>
                    <a:lnTo>
                      <a:pt x="691" y="688"/>
                    </a:lnTo>
                    <a:lnTo>
                      <a:pt x="693" y="688"/>
                    </a:lnTo>
                    <a:close/>
                    <a:moveTo>
                      <a:pt x="678" y="684"/>
                    </a:moveTo>
                    <a:lnTo>
                      <a:pt x="681" y="686"/>
                    </a:lnTo>
                    <a:lnTo>
                      <a:pt x="685" y="686"/>
                    </a:lnTo>
                    <a:lnTo>
                      <a:pt x="685" y="688"/>
                    </a:lnTo>
                    <a:lnTo>
                      <a:pt x="686" y="689"/>
                    </a:lnTo>
                    <a:lnTo>
                      <a:pt x="688" y="691"/>
                    </a:lnTo>
                    <a:lnTo>
                      <a:pt x="686" y="691"/>
                    </a:lnTo>
                    <a:lnTo>
                      <a:pt x="685" y="693"/>
                    </a:lnTo>
                    <a:lnTo>
                      <a:pt x="678" y="696"/>
                    </a:lnTo>
                    <a:lnTo>
                      <a:pt x="678" y="694"/>
                    </a:lnTo>
                    <a:lnTo>
                      <a:pt x="676" y="694"/>
                    </a:lnTo>
                    <a:lnTo>
                      <a:pt x="674" y="694"/>
                    </a:lnTo>
                    <a:lnTo>
                      <a:pt x="673" y="694"/>
                    </a:lnTo>
                    <a:lnTo>
                      <a:pt x="671" y="694"/>
                    </a:lnTo>
                    <a:lnTo>
                      <a:pt x="669" y="694"/>
                    </a:lnTo>
                    <a:lnTo>
                      <a:pt x="669" y="693"/>
                    </a:lnTo>
                    <a:lnTo>
                      <a:pt x="668" y="693"/>
                    </a:lnTo>
                    <a:lnTo>
                      <a:pt x="668" y="694"/>
                    </a:lnTo>
                    <a:lnTo>
                      <a:pt x="668" y="696"/>
                    </a:lnTo>
                    <a:lnTo>
                      <a:pt x="668" y="698"/>
                    </a:lnTo>
                    <a:lnTo>
                      <a:pt x="666" y="698"/>
                    </a:lnTo>
                    <a:lnTo>
                      <a:pt x="664" y="699"/>
                    </a:lnTo>
                    <a:lnTo>
                      <a:pt x="659" y="703"/>
                    </a:lnTo>
                    <a:lnTo>
                      <a:pt x="652" y="706"/>
                    </a:lnTo>
                    <a:lnTo>
                      <a:pt x="651" y="708"/>
                    </a:lnTo>
                    <a:lnTo>
                      <a:pt x="646" y="708"/>
                    </a:lnTo>
                    <a:lnTo>
                      <a:pt x="644" y="710"/>
                    </a:lnTo>
                    <a:lnTo>
                      <a:pt x="641" y="711"/>
                    </a:lnTo>
                    <a:lnTo>
                      <a:pt x="639" y="711"/>
                    </a:lnTo>
                    <a:lnTo>
                      <a:pt x="639" y="710"/>
                    </a:lnTo>
                    <a:lnTo>
                      <a:pt x="639" y="708"/>
                    </a:lnTo>
                    <a:lnTo>
                      <a:pt x="641" y="706"/>
                    </a:lnTo>
                    <a:lnTo>
                      <a:pt x="642" y="706"/>
                    </a:lnTo>
                    <a:lnTo>
                      <a:pt x="644" y="705"/>
                    </a:lnTo>
                    <a:lnTo>
                      <a:pt x="646" y="705"/>
                    </a:lnTo>
                    <a:lnTo>
                      <a:pt x="646" y="706"/>
                    </a:lnTo>
                    <a:lnTo>
                      <a:pt x="647" y="705"/>
                    </a:lnTo>
                    <a:lnTo>
                      <a:pt x="649" y="703"/>
                    </a:lnTo>
                    <a:lnTo>
                      <a:pt x="649" y="705"/>
                    </a:lnTo>
                    <a:lnTo>
                      <a:pt x="651" y="705"/>
                    </a:lnTo>
                    <a:lnTo>
                      <a:pt x="651" y="703"/>
                    </a:lnTo>
                    <a:lnTo>
                      <a:pt x="652" y="701"/>
                    </a:lnTo>
                    <a:lnTo>
                      <a:pt x="654" y="699"/>
                    </a:lnTo>
                    <a:lnTo>
                      <a:pt x="656" y="698"/>
                    </a:lnTo>
                    <a:lnTo>
                      <a:pt x="656" y="696"/>
                    </a:lnTo>
                    <a:lnTo>
                      <a:pt x="657" y="696"/>
                    </a:lnTo>
                    <a:lnTo>
                      <a:pt x="659" y="696"/>
                    </a:lnTo>
                    <a:lnTo>
                      <a:pt x="659" y="694"/>
                    </a:lnTo>
                    <a:lnTo>
                      <a:pt x="661" y="691"/>
                    </a:lnTo>
                    <a:lnTo>
                      <a:pt x="663" y="691"/>
                    </a:lnTo>
                    <a:lnTo>
                      <a:pt x="664" y="693"/>
                    </a:lnTo>
                    <a:lnTo>
                      <a:pt x="666" y="691"/>
                    </a:lnTo>
                    <a:lnTo>
                      <a:pt x="666" y="689"/>
                    </a:lnTo>
                    <a:lnTo>
                      <a:pt x="668" y="688"/>
                    </a:lnTo>
                    <a:lnTo>
                      <a:pt x="669" y="688"/>
                    </a:lnTo>
                    <a:lnTo>
                      <a:pt x="671" y="688"/>
                    </a:lnTo>
                    <a:lnTo>
                      <a:pt x="671" y="686"/>
                    </a:lnTo>
                    <a:lnTo>
                      <a:pt x="671" y="684"/>
                    </a:lnTo>
                    <a:lnTo>
                      <a:pt x="671" y="683"/>
                    </a:lnTo>
                    <a:lnTo>
                      <a:pt x="673" y="684"/>
                    </a:lnTo>
                    <a:lnTo>
                      <a:pt x="673" y="686"/>
                    </a:lnTo>
                    <a:lnTo>
                      <a:pt x="674" y="684"/>
                    </a:lnTo>
                    <a:lnTo>
                      <a:pt x="673" y="683"/>
                    </a:lnTo>
                    <a:lnTo>
                      <a:pt x="676" y="683"/>
                    </a:lnTo>
                    <a:lnTo>
                      <a:pt x="678" y="684"/>
                    </a:lnTo>
                    <a:close/>
                    <a:moveTo>
                      <a:pt x="685" y="679"/>
                    </a:moveTo>
                    <a:lnTo>
                      <a:pt x="686" y="683"/>
                    </a:lnTo>
                    <a:lnTo>
                      <a:pt x="688" y="684"/>
                    </a:lnTo>
                    <a:lnTo>
                      <a:pt x="686" y="684"/>
                    </a:lnTo>
                    <a:lnTo>
                      <a:pt x="685" y="683"/>
                    </a:lnTo>
                    <a:lnTo>
                      <a:pt x="683" y="683"/>
                    </a:lnTo>
                    <a:lnTo>
                      <a:pt x="681" y="681"/>
                    </a:lnTo>
                    <a:lnTo>
                      <a:pt x="679" y="681"/>
                    </a:lnTo>
                    <a:lnTo>
                      <a:pt x="681" y="681"/>
                    </a:lnTo>
                    <a:lnTo>
                      <a:pt x="683" y="679"/>
                    </a:lnTo>
                    <a:lnTo>
                      <a:pt x="685" y="679"/>
                    </a:lnTo>
                    <a:close/>
                    <a:moveTo>
                      <a:pt x="724" y="672"/>
                    </a:moveTo>
                    <a:lnTo>
                      <a:pt x="720" y="672"/>
                    </a:lnTo>
                    <a:lnTo>
                      <a:pt x="713" y="679"/>
                    </a:lnTo>
                    <a:lnTo>
                      <a:pt x="712" y="679"/>
                    </a:lnTo>
                    <a:lnTo>
                      <a:pt x="710" y="681"/>
                    </a:lnTo>
                    <a:lnTo>
                      <a:pt x="708" y="681"/>
                    </a:lnTo>
                    <a:lnTo>
                      <a:pt x="708" y="683"/>
                    </a:lnTo>
                    <a:lnTo>
                      <a:pt x="708" y="684"/>
                    </a:lnTo>
                    <a:lnTo>
                      <a:pt x="705" y="684"/>
                    </a:lnTo>
                    <a:lnTo>
                      <a:pt x="703" y="683"/>
                    </a:lnTo>
                    <a:lnTo>
                      <a:pt x="705" y="681"/>
                    </a:lnTo>
                    <a:lnTo>
                      <a:pt x="705" y="683"/>
                    </a:lnTo>
                    <a:lnTo>
                      <a:pt x="707" y="681"/>
                    </a:lnTo>
                    <a:lnTo>
                      <a:pt x="708" y="679"/>
                    </a:lnTo>
                    <a:lnTo>
                      <a:pt x="710" y="677"/>
                    </a:lnTo>
                    <a:lnTo>
                      <a:pt x="712" y="677"/>
                    </a:lnTo>
                    <a:lnTo>
                      <a:pt x="713" y="677"/>
                    </a:lnTo>
                    <a:lnTo>
                      <a:pt x="715" y="676"/>
                    </a:lnTo>
                    <a:lnTo>
                      <a:pt x="717" y="676"/>
                    </a:lnTo>
                    <a:lnTo>
                      <a:pt x="718" y="674"/>
                    </a:lnTo>
                    <a:lnTo>
                      <a:pt x="724" y="671"/>
                    </a:lnTo>
                    <a:lnTo>
                      <a:pt x="724" y="672"/>
                    </a:lnTo>
                    <a:close/>
                    <a:moveTo>
                      <a:pt x="725" y="671"/>
                    </a:moveTo>
                    <a:lnTo>
                      <a:pt x="724" y="671"/>
                    </a:lnTo>
                    <a:lnTo>
                      <a:pt x="725" y="669"/>
                    </a:lnTo>
                    <a:lnTo>
                      <a:pt x="725" y="671"/>
                    </a:lnTo>
                    <a:close/>
                    <a:moveTo>
                      <a:pt x="734" y="666"/>
                    </a:moveTo>
                    <a:lnTo>
                      <a:pt x="732" y="666"/>
                    </a:lnTo>
                    <a:lnTo>
                      <a:pt x="729" y="667"/>
                    </a:lnTo>
                    <a:lnTo>
                      <a:pt x="730" y="666"/>
                    </a:lnTo>
                    <a:lnTo>
                      <a:pt x="732" y="664"/>
                    </a:lnTo>
                    <a:lnTo>
                      <a:pt x="734" y="662"/>
                    </a:lnTo>
                    <a:lnTo>
                      <a:pt x="735" y="662"/>
                    </a:lnTo>
                    <a:lnTo>
                      <a:pt x="734" y="664"/>
                    </a:lnTo>
                    <a:lnTo>
                      <a:pt x="734" y="666"/>
                    </a:lnTo>
                    <a:close/>
                    <a:moveTo>
                      <a:pt x="742" y="657"/>
                    </a:moveTo>
                    <a:lnTo>
                      <a:pt x="740" y="659"/>
                    </a:lnTo>
                    <a:lnTo>
                      <a:pt x="737" y="662"/>
                    </a:lnTo>
                    <a:lnTo>
                      <a:pt x="739" y="661"/>
                    </a:lnTo>
                    <a:lnTo>
                      <a:pt x="739" y="659"/>
                    </a:lnTo>
                    <a:lnTo>
                      <a:pt x="740" y="659"/>
                    </a:lnTo>
                    <a:lnTo>
                      <a:pt x="742" y="657"/>
                    </a:lnTo>
                    <a:lnTo>
                      <a:pt x="742" y="655"/>
                    </a:lnTo>
                    <a:lnTo>
                      <a:pt x="742" y="657"/>
                    </a:lnTo>
                    <a:close/>
                    <a:moveTo>
                      <a:pt x="776" y="600"/>
                    </a:moveTo>
                    <a:lnTo>
                      <a:pt x="774" y="605"/>
                    </a:lnTo>
                    <a:lnTo>
                      <a:pt x="773" y="608"/>
                    </a:lnTo>
                    <a:lnTo>
                      <a:pt x="771" y="616"/>
                    </a:lnTo>
                    <a:lnTo>
                      <a:pt x="771" y="618"/>
                    </a:lnTo>
                    <a:lnTo>
                      <a:pt x="771" y="620"/>
                    </a:lnTo>
                    <a:lnTo>
                      <a:pt x="769" y="623"/>
                    </a:lnTo>
                    <a:lnTo>
                      <a:pt x="768" y="627"/>
                    </a:lnTo>
                    <a:lnTo>
                      <a:pt x="764" y="628"/>
                    </a:lnTo>
                    <a:lnTo>
                      <a:pt x="764" y="630"/>
                    </a:lnTo>
                    <a:lnTo>
                      <a:pt x="762" y="632"/>
                    </a:lnTo>
                    <a:lnTo>
                      <a:pt x="761" y="633"/>
                    </a:lnTo>
                    <a:lnTo>
                      <a:pt x="759" y="635"/>
                    </a:lnTo>
                    <a:lnTo>
                      <a:pt x="759" y="637"/>
                    </a:lnTo>
                    <a:lnTo>
                      <a:pt x="756" y="642"/>
                    </a:lnTo>
                    <a:lnTo>
                      <a:pt x="754" y="645"/>
                    </a:lnTo>
                    <a:lnTo>
                      <a:pt x="754" y="647"/>
                    </a:lnTo>
                    <a:lnTo>
                      <a:pt x="752" y="647"/>
                    </a:lnTo>
                    <a:lnTo>
                      <a:pt x="751" y="647"/>
                    </a:lnTo>
                    <a:lnTo>
                      <a:pt x="749" y="649"/>
                    </a:lnTo>
                    <a:lnTo>
                      <a:pt x="747" y="652"/>
                    </a:lnTo>
                    <a:lnTo>
                      <a:pt x="746" y="654"/>
                    </a:lnTo>
                    <a:lnTo>
                      <a:pt x="746" y="652"/>
                    </a:lnTo>
                    <a:lnTo>
                      <a:pt x="747" y="652"/>
                    </a:lnTo>
                    <a:lnTo>
                      <a:pt x="749" y="650"/>
                    </a:lnTo>
                    <a:lnTo>
                      <a:pt x="749" y="649"/>
                    </a:lnTo>
                    <a:lnTo>
                      <a:pt x="751" y="645"/>
                    </a:lnTo>
                    <a:lnTo>
                      <a:pt x="752" y="645"/>
                    </a:lnTo>
                    <a:lnTo>
                      <a:pt x="754" y="644"/>
                    </a:lnTo>
                    <a:lnTo>
                      <a:pt x="756" y="640"/>
                    </a:lnTo>
                    <a:lnTo>
                      <a:pt x="754" y="638"/>
                    </a:lnTo>
                    <a:lnTo>
                      <a:pt x="757" y="638"/>
                    </a:lnTo>
                    <a:lnTo>
                      <a:pt x="757" y="637"/>
                    </a:lnTo>
                    <a:lnTo>
                      <a:pt x="759" y="635"/>
                    </a:lnTo>
                    <a:lnTo>
                      <a:pt x="759" y="633"/>
                    </a:lnTo>
                    <a:lnTo>
                      <a:pt x="761" y="633"/>
                    </a:lnTo>
                    <a:lnTo>
                      <a:pt x="762" y="630"/>
                    </a:lnTo>
                    <a:lnTo>
                      <a:pt x="761" y="630"/>
                    </a:lnTo>
                    <a:lnTo>
                      <a:pt x="759" y="630"/>
                    </a:lnTo>
                    <a:lnTo>
                      <a:pt x="757" y="628"/>
                    </a:lnTo>
                    <a:lnTo>
                      <a:pt x="759" y="627"/>
                    </a:lnTo>
                    <a:lnTo>
                      <a:pt x="759" y="628"/>
                    </a:lnTo>
                    <a:lnTo>
                      <a:pt x="761" y="628"/>
                    </a:lnTo>
                    <a:lnTo>
                      <a:pt x="762" y="628"/>
                    </a:lnTo>
                    <a:lnTo>
                      <a:pt x="764" y="627"/>
                    </a:lnTo>
                    <a:lnTo>
                      <a:pt x="762" y="623"/>
                    </a:lnTo>
                    <a:lnTo>
                      <a:pt x="762" y="622"/>
                    </a:lnTo>
                    <a:lnTo>
                      <a:pt x="766" y="623"/>
                    </a:lnTo>
                    <a:lnTo>
                      <a:pt x="766" y="622"/>
                    </a:lnTo>
                    <a:lnTo>
                      <a:pt x="768" y="622"/>
                    </a:lnTo>
                    <a:lnTo>
                      <a:pt x="768" y="618"/>
                    </a:lnTo>
                    <a:lnTo>
                      <a:pt x="766" y="616"/>
                    </a:lnTo>
                    <a:lnTo>
                      <a:pt x="768" y="615"/>
                    </a:lnTo>
                    <a:lnTo>
                      <a:pt x="769" y="615"/>
                    </a:lnTo>
                    <a:lnTo>
                      <a:pt x="769" y="613"/>
                    </a:lnTo>
                    <a:lnTo>
                      <a:pt x="771" y="611"/>
                    </a:lnTo>
                    <a:lnTo>
                      <a:pt x="771" y="608"/>
                    </a:lnTo>
                    <a:lnTo>
                      <a:pt x="769" y="608"/>
                    </a:lnTo>
                    <a:lnTo>
                      <a:pt x="768" y="606"/>
                    </a:lnTo>
                    <a:lnTo>
                      <a:pt x="769" y="605"/>
                    </a:lnTo>
                    <a:lnTo>
                      <a:pt x="771" y="605"/>
                    </a:lnTo>
                    <a:lnTo>
                      <a:pt x="773" y="605"/>
                    </a:lnTo>
                    <a:lnTo>
                      <a:pt x="774" y="601"/>
                    </a:lnTo>
                    <a:lnTo>
                      <a:pt x="774" y="600"/>
                    </a:lnTo>
                    <a:lnTo>
                      <a:pt x="774" y="598"/>
                    </a:lnTo>
                    <a:lnTo>
                      <a:pt x="776" y="596"/>
                    </a:lnTo>
                    <a:lnTo>
                      <a:pt x="776" y="593"/>
                    </a:lnTo>
                    <a:lnTo>
                      <a:pt x="776" y="591"/>
                    </a:lnTo>
                    <a:lnTo>
                      <a:pt x="778" y="589"/>
                    </a:lnTo>
                    <a:lnTo>
                      <a:pt x="779" y="589"/>
                    </a:lnTo>
                    <a:lnTo>
                      <a:pt x="779" y="588"/>
                    </a:lnTo>
                    <a:lnTo>
                      <a:pt x="779" y="586"/>
                    </a:lnTo>
                    <a:lnTo>
                      <a:pt x="779" y="584"/>
                    </a:lnTo>
                    <a:lnTo>
                      <a:pt x="781" y="583"/>
                    </a:lnTo>
                    <a:lnTo>
                      <a:pt x="781" y="581"/>
                    </a:lnTo>
                    <a:lnTo>
                      <a:pt x="779" y="579"/>
                    </a:lnTo>
                    <a:lnTo>
                      <a:pt x="779" y="577"/>
                    </a:lnTo>
                    <a:lnTo>
                      <a:pt x="781" y="576"/>
                    </a:lnTo>
                    <a:lnTo>
                      <a:pt x="783" y="581"/>
                    </a:lnTo>
                    <a:lnTo>
                      <a:pt x="781" y="583"/>
                    </a:lnTo>
                    <a:lnTo>
                      <a:pt x="781" y="589"/>
                    </a:lnTo>
                    <a:lnTo>
                      <a:pt x="779" y="591"/>
                    </a:lnTo>
                    <a:lnTo>
                      <a:pt x="778" y="594"/>
                    </a:lnTo>
                    <a:lnTo>
                      <a:pt x="778" y="596"/>
                    </a:lnTo>
                    <a:lnTo>
                      <a:pt x="778" y="598"/>
                    </a:lnTo>
                    <a:lnTo>
                      <a:pt x="776" y="600"/>
                    </a:lnTo>
                    <a:close/>
                    <a:moveTo>
                      <a:pt x="576" y="498"/>
                    </a:moveTo>
                    <a:lnTo>
                      <a:pt x="580" y="500"/>
                    </a:lnTo>
                    <a:lnTo>
                      <a:pt x="581" y="500"/>
                    </a:lnTo>
                    <a:lnTo>
                      <a:pt x="581" y="498"/>
                    </a:lnTo>
                    <a:lnTo>
                      <a:pt x="585" y="500"/>
                    </a:lnTo>
                    <a:lnTo>
                      <a:pt x="586" y="500"/>
                    </a:lnTo>
                    <a:lnTo>
                      <a:pt x="583" y="503"/>
                    </a:lnTo>
                    <a:lnTo>
                      <a:pt x="581" y="503"/>
                    </a:lnTo>
                    <a:lnTo>
                      <a:pt x="581" y="505"/>
                    </a:lnTo>
                    <a:lnTo>
                      <a:pt x="580" y="503"/>
                    </a:lnTo>
                    <a:lnTo>
                      <a:pt x="576" y="503"/>
                    </a:lnTo>
                    <a:lnTo>
                      <a:pt x="574" y="501"/>
                    </a:lnTo>
                    <a:lnTo>
                      <a:pt x="571" y="500"/>
                    </a:lnTo>
                    <a:lnTo>
                      <a:pt x="569" y="498"/>
                    </a:lnTo>
                    <a:lnTo>
                      <a:pt x="568" y="491"/>
                    </a:lnTo>
                    <a:lnTo>
                      <a:pt x="566" y="489"/>
                    </a:lnTo>
                    <a:lnTo>
                      <a:pt x="564" y="486"/>
                    </a:lnTo>
                    <a:lnTo>
                      <a:pt x="563" y="483"/>
                    </a:lnTo>
                    <a:lnTo>
                      <a:pt x="561" y="479"/>
                    </a:lnTo>
                    <a:lnTo>
                      <a:pt x="559" y="478"/>
                    </a:lnTo>
                    <a:lnTo>
                      <a:pt x="559" y="476"/>
                    </a:lnTo>
                    <a:lnTo>
                      <a:pt x="559" y="474"/>
                    </a:lnTo>
                    <a:lnTo>
                      <a:pt x="561" y="474"/>
                    </a:lnTo>
                    <a:lnTo>
                      <a:pt x="561" y="476"/>
                    </a:lnTo>
                    <a:lnTo>
                      <a:pt x="563" y="479"/>
                    </a:lnTo>
                    <a:lnTo>
                      <a:pt x="564" y="483"/>
                    </a:lnTo>
                    <a:lnTo>
                      <a:pt x="566" y="486"/>
                    </a:lnTo>
                    <a:lnTo>
                      <a:pt x="568" y="489"/>
                    </a:lnTo>
                    <a:lnTo>
                      <a:pt x="569" y="493"/>
                    </a:lnTo>
                    <a:lnTo>
                      <a:pt x="571" y="496"/>
                    </a:lnTo>
                    <a:lnTo>
                      <a:pt x="571" y="498"/>
                    </a:lnTo>
                    <a:lnTo>
                      <a:pt x="573" y="498"/>
                    </a:lnTo>
                    <a:lnTo>
                      <a:pt x="576" y="498"/>
                    </a:lnTo>
                    <a:close/>
                    <a:moveTo>
                      <a:pt x="486" y="339"/>
                    </a:moveTo>
                    <a:lnTo>
                      <a:pt x="485" y="339"/>
                    </a:lnTo>
                    <a:lnTo>
                      <a:pt x="483" y="334"/>
                    </a:lnTo>
                    <a:lnTo>
                      <a:pt x="485" y="332"/>
                    </a:lnTo>
                    <a:lnTo>
                      <a:pt x="485" y="330"/>
                    </a:lnTo>
                    <a:lnTo>
                      <a:pt x="483" y="328"/>
                    </a:lnTo>
                    <a:lnTo>
                      <a:pt x="483" y="327"/>
                    </a:lnTo>
                    <a:lnTo>
                      <a:pt x="483" y="325"/>
                    </a:lnTo>
                    <a:lnTo>
                      <a:pt x="483" y="327"/>
                    </a:lnTo>
                    <a:lnTo>
                      <a:pt x="485" y="328"/>
                    </a:lnTo>
                    <a:lnTo>
                      <a:pt x="485" y="330"/>
                    </a:lnTo>
                    <a:lnTo>
                      <a:pt x="485" y="334"/>
                    </a:lnTo>
                    <a:lnTo>
                      <a:pt x="485" y="335"/>
                    </a:lnTo>
                    <a:lnTo>
                      <a:pt x="486" y="339"/>
                    </a:lnTo>
                    <a:close/>
                    <a:moveTo>
                      <a:pt x="248" y="169"/>
                    </a:moveTo>
                    <a:lnTo>
                      <a:pt x="249" y="171"/>
                    </a:lnTo>
                    <a:lnTo>
                      <a:pt x="248" y="174"/>
                    </a:lnTo>
                    <a:lnTo>
                      <a:pt x="248" y="176"/>
                    </a:lnTo>
                    <a:lnTo>
                      <a:pt x="246" y="176"/>
                    </a:lnTo>
                    <a:lnTo>
                      <a:pt x="244" y="176"/>
                    </a:lnTo>
                    <a:lnTo>
                      <a:pt x="242" y="174"/>
                    </a:lnTo>
                    <a:lnTo>
                      <a:pt x="239" y="173"/>
                    </a:lnTo>
                    <a:lnTo>
                      <a:pt x="237" y="173"/>
                    </a:lnTo>
                    <a:lnTo>
                      <a:pt x="236" y="173"/>
                    </a:lnTo>
                    <a:lnTo>
                      <a:pt x="236" y="171"/>
                    </a:lnTo>
                    <a:lnTo>
                      <a:pt x="237" y="171"/>
                    </a:lnTo>
                    <a:lnTo>
                      <a:pt x="239" y="171"/>
                    </a:lnTo>
                    <a:lnTo>
                      <a:pt x="241" y="171"/>
                    </a:lnTo>
                    <a:lnTo>
                      <a:pt x="242" y="171"/>
                    </a:lnTo>
                    <a:lnTo>
                      <a:pt x="244" y="171"/>
                    </a:lnTo>
                    <a:lnTo>
                      <a:pt x="246" y="169"/>
                    </a:lnTo>
                    <a:lnTo>
                      <a:pt x="248" y="169"/>
                    </a:lnTo>
                    <a:close/>
                    <a:moveTo>
                      <a:pt x="261" y="176"/>
                    </a:moveTo>
                    <a:lnTo>
                      <a:pt x="254" y="179"/>
                    </a:lnTo>
                    <a:lnTo>
                      <a:pt x="253" y="181"/>
                    </a:lnTo>
                    <a:lnTo>
                      <a:pt x="253" y="179"/>
                    </a:lnTo>
                    <a:lnTo>
                      <a:pt x="251" y="179"/>
                    </a:lnTo>
                    <a:lnTo>
                      <a:pt x="248" y="178"/>
                    </a:lnTo>
                    <a:lnTo>
                      <a:pt x="248" y="176"/>
                    </a:lnTo>
                    <a:lnTo>
                      <a:pt x="251" y="178"/>
                    </a:lnTo>
                    <a:lnTo>
                      <a:pt x="254" y="179"/>
                    </a:lnTo>
                    <a:lnTo>
                      <a:pt x="256" y="179"/>
                    </a:lnTo>
                    <a:lnTo>
                      <a:pt x="256" y="178"/>
                    </a:lnTo>
                    <a:lnTo>
                      <a:pt x="258" y="178"/>
                    </a:lnTo>
                    <a:lnTo>
                      <a:pt x="259" y="176"/>
                    </a:lnTo>
                    <a:lnTo>
                      <a:pt x="263" y="174"/>
                    </a:lnTo>
                    <a:lnTo>
                      <a:pt x="264" y="173"/>
                    </a:lnTo>
                    <a:lnTo>
                      <a:pt x="266" y="171"/>
                    </a:lnTo>
                    <a:lnTo>
                      <a:pt x="270" y="169"/>
                    </a:lnTo>
                    <a:lnTo>
                      <a:pt x="273" y="166"/>
                    </a:lnTo>
                    <a:lnTo>
                      <a:pt x="275" y="164"/>
                    </a:lnTo>
                    <a:lnTo>
                      <a:pt x="276" y="164"/>
                    </a:lnTo>
                    <a:lnTo>
                      <a:pt x="281" y="159"/>
                    </a:lnTo>
                    <a:lnTo>
                      <a:pt x="283" y="156"/>
                    </a:lnTo>
                    <a:lnTo>
                      <a:pt x="283" y="157"/>
                    </a:lnTo>
                    <a:lnTo>
                      <a:pt x="281" y="159"/>
                    </a:lnTo>
                    <a:lnTo>
                      <a:pt x="278" y="164"/>
                    </a:lnTo>
                    <a:lnTo>
                      <a:pt x="276" y="166"/>
                    </a:lnTo>
                    <a:lnTo>
                      <a:pt x="275" y="168"/>
                    </a:lnTo>
                    <a:lnTo>
                      <a:pt x="270" y="169"/>
                    </a:lnTo>
                    <a:lnTo>
                      <a:pt x="268" y="171"/>
                    </a:lnTo>
                    <a:lnTo>
                      <a:pt x="261" y="176"/>
                    </a:lnTo>
                    <a:close/>
                    <a:moveTo>
                      <a:pt x="225" y="18"/>
                    </a:moveTo>
                    <a:lnTo>
                      <a:pt x="234" y="18"/>
                    </a:lnTo>
                    <a:lnTo>
                      <a:pt x="236" y="18"/>
                    </a:lnTo>
                    <a:lnTo>
                      <a:pt x="239" y="17"/>
                    </a:lnTo>
                    <a:lnTo>
                      <a:pt x="239" y="20"/>
                    </a:lnTo>
                    <a:lnTo>
                      <a:pt x="241" y="25"/>
                    </a:lnTo>
                    <a:lnTo>
                      <a:pt x="244" y="27"/>
                    </a:lnTo>
                    <a:lnTo>
                      <a:pt x="246" y="30"/>
                    </a:lnTo>
                    <a:lnTo>
                      <a:pt x="251" y="46"/>
                    </a:lnTo>
                    <a:lnTo>
                      <a:pt x="254" y="49"/>
                    </a:lnTo>
                    <a:lnTo>
                      <a:pt x="278" y="47"/>
                    </a:lnTo>
                    <a:lnTo>
                      <a:pt x="285" y="47"/>
                    </a:lnTo>
                    <a:lnTo>
                      <a:pt x="300" y="47"/>
                    </a:lnTo>
                    <a:lnTo>
                      <a:pt x="308" y="46"/>
                    </a:lnTo>
                    <a:lnTo>
                      <a:pt x="327" y="46"/>
                    </a:lnTo>
                    <a:lnTo>
                      <a:pt x="329" y="44"/>
                    </a:lnTo>
                    <a:lnTo>
                      <a:pt x="331" y="44"/>
                    </a:lnTo>
                    <a:lnTo>
                      <a:pt x="334" y="44"/>
                    </a:lnTo>
                    <a:lnTo>
                      <a:pt x="346" y="44"/>
                    </a:lnTo>
                    <a:lnTo>
                      <a:pt x="347" y="44"/>
                    </a:lnTo>
                    <a:lnTo>
                      <a:pt x="351" y="44"/>
                    </a:lnTo>
                    <a:lnTo>
                      <a:pt x="353" y="44"/>
                    </a:lnTo>
                    <a:lnTo>
                      <a:pt x="358" y="42"/>
                    </a:lnTo>
                    <a:lnTo>
                      <a:pt x="364" y="42"/>
                    </a:lnTo>
                    <a:lnTo>
                      <a:pt x="369" y="42"/>
                    </a:lnTo>
                    <a:lnTo>
                      <a:pt x="385" y="40"/>
                    </a:lnTo>
                    <a:lnTo>
                      <a:pt x="386" y="40"/>
                    </a:lnTo>
                    <a:lnTo>
                      <a:pt x="391" y="40"/>
                    </a:lnTo>
                    <a:lnTo>
                      <a:pt x="393" y="40"/>
                    </a:lnTo>
                    <a:lnTo>
                      <a:pt x="395" y="40"/>
                    </a:lnTo>
                    <a:lnTo>
                      <a:pt x="398" y="40"/>
                    </a:lnTo>
                    <a:lnTo>
                      <a:pt x="403" y="40"/>
                    </a:lnTo>
                    <a:lnTo>
                      <a:pt x="410" y="39"/>
                    </a:lnTo>
                    <a:lnTo>
                      <a:pt x="412" y="39"/>
                    </a:lnTo>
                    <a:lnTo>
                      <a:pt x="414" y="39"/>
                    </a:lnTo>
                    <a:lnTo>
                      <a:pt x="437" y="37"/>
                    </a:lnTo>
                    <a:lnTo>
                      <a:pt x="454" y="37"/>
                    </a:lnTo>
                    <a:lnTo>
                      <a:pt x="456" y="37"/>
                    </a:lnTo>
                    <a:lnTo>
                      <a:pt x="464" y="35"/>
                    </a:lnTo>
                    <a:lnTo>
                      <a:pt x="466" y="35"/>
                    </a:lnTo>
                    <a:lnTo>
                      <a:pt x="468" y="35"/>
                    </a:lnTo>
                    <a:lnTo>
                      <a:pt x="469" y="35"/>
                    </a:lnTo>
                    <a:lnTo>
                      <a:pt x="471" y="35"/>
                    </a:lnTo>
                    <a:lnTo>
                      <a:pt x="476" y="35"/>
                    </a:lnTo>
                    <a:lnTo>
                      <a:pt x="480" y="35"/>
                    </a:lnTo>
                    <a:lnTo>
                      <a:pt x="485" y="35"/>
                    </a:lnTo>
                    <a:lnTo>
                      <a:pt x="493" y="34"/>
                    </a:lnTo>
                    <a:lnTo>
                      <a:pt x="495" y="34"/>
                    </a:lnTo>
                    <a:lnTo>
                      <a:pt x="497" y="34"/>
                    </a:lnTo>
                    <a:lnTo>
                      <a:pt x="500" y="34"/>
                    </a:lnTo>
                    <a:lnTo>
                      <a:pt x="500" y="42"/>
                    </a:lnTo>
                    <a:lnTo>
                      <a:pt x="502" y="47"/>
                    </a:lnTo>
                    <a:lnTo>
                      <a:pt x="502" y="51"/>
                    </a:lnTo>
                    <a:lnTo>
                      <a:pt x="503" y="52"/>
                    </a:lnTo>
                    <a:lnTo>
                      <a:pt x="505" y="56"/>
                    </a:lnTo>
                    <a:lnTo>
                      <a:pt x="507" y="57"/>
                    </a:lnTo>
                    <a:lnTo>
                      <a:pt x="510" y="56"/>
                    </a:lnTo>
                    <a:lnTo>
                      <a:pt x="517" y="56"/>
                    </a:lnTo>
                    <a:lnTo>
                      <a:pt x="519" y="39"/>
                    </a:lnTo>
                    <a:lnTo>
                      <a:pt x="519" y="37"/>
                    </a:lnTo>
                    <a:lnTo>
                      <a:pt x="519" y="32"/>
                    </a:lnTo>
                    <a:lnTo>
                      <a:pt x="517" y="29"/>
                    </a:lnTo>
                    <a:lnTo>
                      <a:pt x="513" y="24"/>
                    </a:lnTo>
                    <a:lnTo>
                      <a:pt x="513" y="22"/>
                    </a:lnTo>
                    <a:lnTo>
                      <a:pt x="512" y="18"/>
                    </a:lnTo>
                    <a:lnTo>
                      <a:pt x="513" y="7"/>
                    </a:lnTo>
                    <a:lnTo>
                      <a:pt x="515" y="5"/>
                    </a:lnTo>
                    <a:lnTo>
                      <a:pt x="524" y="0"/>
                    </a:lnTo>
                    <a:lnTo>
                      <a:pt x="527" y="3"/>
                    </a:lnTo>
                    <a:lnTo>
                      <a:pt x="529" y="3"/>
                    </a:lnTo>
                    <a:lnTo>
                      <a:pt x="530" y="3"/>
                    </a:lnTo>
                    <a:lnTo>
                      <a:pt x="532" y="3"/>
                    </a:lnTo>
                    <a:lnTo>
                      <a:pt x="537" y="5"/>
                    </a:lnTo>
                    <a:lnTo>
                      <a:pt x="539" y="5"/>
                    </a:lnTo>
                    <a:lnTo>
                      <a:pt x="541" y="7"/>
                    </a:lnTo>
                    <a:lnTo>
                      <a:pt x="549" y="7"/>
                    </a:lnTo>
                    <a:lnTo>
                      <a:pt x="551" y="7"/>
                    </a:lnTo>
                    <a:lnTo>
                      <a:pt x="552" y="8"/>
                    </a:lnTo>
                    <a:lnTo>
                      <a:pt x="558" y="8"/>
                    </a:lnTo>
                    <a:lnTo>
                      <a:pt x="568" y="7"/>
                    </a:lnTo>
                    <a:lnTo>
                      <a:pt x="568" y="8"/>
                    </a:lnTo>
                    <a:lnTo>
                      <a:pt x="569" y="8"/>
                    </a:lnTo>
                    <a:lnTo>
                      <a:pt x="569" y="12"/>
                    </a:lnTo>
                    <a:lnTo>
                      <a:pt x="569" y="20"/>
                    </a:lnTo>
                    <a:lnTo>
                      <a:pt x="569" y="25"/>
                    </a:lnTo>
                    <a:lnTo>
                      <a:pt x="571" y="29"/>
                    </a:lnTo>
                    <a:lnTo>
                      <a:pt x="571" y="30"/>
                    </a:lnTo>
                    <a:lnTo>
                      <a:pt x="571" y="32"/>
                    </a:lnTo>
                    <a:lnTo>
                      <a:pt x="573" y="32"/>
                    </a:lnTo>
                    <a:lnTo>
                      <a:pt x="574" y="32"/>
                    </a:lnTo>
                    <a:lnTo>
                      <a:pt x="576" y="39"/>
                    </a:lnTo>
                    <a:lnTo>
                      <a:pt x="576" y="42"/>
                    </a:lnTo>
                    <a:lnTo>
                      <a:pt x="578" y="49"/>
                    </a:lnTo>
                    <a:lnTo>
                      <a:pt x="580" y="52"/>
                    </a:lnTo>
                    <a:lnTo>
                      <a:pt x="580" y="56"/>
                    </a:lnTo>
                    <a:lnTo>
                      <a:pt x="581" y="59"/>
                    </a:lnTo>
                    <a:lnTo>
                      <a:pt x="585" y="68"/>
                    </a:lnTo>
                    <a:lnTo>
                      <a:pt x="593" y="90"/>
                    </a:lnTo>
                    <a:lnTo>
                      <a:pt x="595" y="95"/>
                    </a:lnTo>
                    <a:lnTo>
                      <a:pt x="595" y="96"/>
                    </a:lnTo>
                    <a:lnTo>
                      <a:pt x="596" y="98"/>
                    </a:lnTo>
                    <a:lnTo>
                      <a:pt x="598" y="100"/>
                    </a:lnTo>
                    <a:lnTo>
                      <a:pt x="598" y="101"/>
                    </a:lnTo>
                    <a:lnTo>
                      <a:pt x="600" y="107"/>
                    </a:lnTo>
                    <a:lnTo>
                      <a:pt x="600" y="110"/>
                    </a:lnTo>
                    <a:lnTo>
                      <a:pt x="603" y="115"/>
                    </a:lnTo>
                    <a:lnTo>
                      <a:pt x="605" y="118"/>
                    </a:lnTo>
                    <a:lnTo>
                      <a:pt x="607" y="122"/>
                    </a:lnTo>
                    <a:lnTo>
                      <a:pt x="607" y="124"/>
                    </a:lnTo>
                    <a:lnTo>
                      <a:pt x="613" y="135"/>
                    </a:lnTo>
                    <a:lnTo>
                      <a:pt x="618" y="144"/>
                    </a:lnTo>
                    <a:lnTo>
                      <a:pt x="622" y="149"/>
                    </a:lnTo>
                    <a:lnTo>
                      <a:pt x="629" y="161"/>
                    </a:lnTo>
                    <a:lnTo>
                      <a:pt x="635" y="173"/>
                    </a:lnTo>
                    <a:lnTo>
                      <a:pt x="639" y="178"/>
                    </a:lnTo>
                    <a:lnTo>
                      <a:pt x="642" y="183"/>
                    </a:lnTo>
                    <a:lnTo>
                      <a:pt x="646" y="188"/>
                    </a:lnTo>
                    <a:lnTo>
                      <a:pt x="647" y="190"/>
                    </a:lnTo>
                    <a:lnTo>
                      <a:pt x="649" y="193"/>
                    </a:lnTo>
                    <a:lnTo>
                      <a:pt x="661" y="207"/>
                    </a:lnTo>
                    <a:lnTo>
                      <a:pt x="668" y="215"/>
                    </a:lnTo>
                    <a:lnTo>
                      <a:pt x="669" y="218"/>
                    </a:lnTo>
                    <a:lnTo>
                      <a:pt x="669" y="220"/>
                    </a:lnTo>
                    <a:lnTo>
                      <a:pt x="674" y="223"/>
                    </a:lnTo>
                    <a:lnTo>
                      <a:pt x="676" y="225"/>
                    </a:lnTo>
                    <a:lnTo>
                      <a:pt x="678" y="227"/>
                    </a:lnTo>
                    <a:lnTo>
                      <a:pt x="678" y="229"/>
                    </a:lnTo>
                    <a:lnTo>
                      <a:pt x="679" y="230"/>
                    </a:lnTo>
                    <a:lnTo>
                      <a:pt x="681" y="232"/>
                    </a:lnTo>
                    <a:lnTo>
                      <a:pt x="685" y="235"/>
                    </a:lnTo>
                    <a:lnTo>
                      <a:pt x="686" y="237"/>
                    </a:lnTo>
                    <a:lnTo>
                      <a:pt x="686" y="239"/>
                    </a:lnTo>
                    <a:lnTo>
                      <a:pt x="688" y="242"/>
                    </a:lnTo>
                    <a:lnTo>
                      <a:pt x="691" y="249"/>
                    </a:lnTo>
                    <a:lnTo>
                      <a:pt x="693" y="251"/>
                    </a:lnTo>
                    <a:lnTo>
                      <a:pt x="690" y="254"/>
                    </a:lnTo>
                    <a:lnTo>
                      <a:pt x="688" y="254"/>
                    </a:lnTo>
                    <a:lnTo>
                      <a:pt x="688" y="257"/>
                    </a:lnTo>
                    <a:lnTo>
                      <a:pt x="688" y="259"/>
                    </a:lnTo>
                    <a:lnTo>
                      <a:pt x="686" y="262"/>
                    </a:lnTo>
                    <a:lnTo>
                      <a:pt x="688" y="266"/>
                    </a:lnTo>
                    <a:lnTo>
                      <a:pt x="688" y="267"/>
                    </a:lnTo>
                    <a:lnTo>
                      <a:pt x="690" y="274"/>
                    </a:lnTo>
                    <a:lnTo>
                      <a:pt x="691" y="283"/>
                    </a:lnTo>
                    <a:lnTo>
                      <a:pt x="695" y="291"/>
                    </a:lnTo>
                    <a:lnTo>
                      <a:pt x="698" y="296"/>
                    </a:lnTo>
                    <a:lnTo>
                      <a:pt x="703" y="305"/>
                    </a:lnTo>
                    <a:lnTo>
                      <a:pt x="712" y="317"/>
                    </a:lnTo>
                    <a:lnTo>
                      <a:pt x="720" y="330"/>
                    </a:lnTo>
                    <a:lnTo>
                      <a:pt x="724" y="340"/>
                    </a:lnTo>
                    <a:lnTo>
                      <a:pt x="725" y="342"/>
                    </a:lnTo>
                    <a:lnTo>
                      <a:pt x="727" y="345"/>
                    </a:lnTo>
                    <a:lnTo>
                      <a:pt x="729" y="347"/>
                    </a:lnTo>
                    <a:lnTo>
                      <a:pt x="729" y="349"/>
                    </a:lnTo>
                    <a:lnTo>
                      <a:pt x="730" y="352"/>
                    </a:lnTo>
                    <a:lnTo>
                      <a:pt x="732" y="356"/>
                    </a:lnTo>
                    <a:lnTo>
                      <a:pt x="737" y="364"/>
                    </a:lnTo>
                    <a:lnTo>
                      <a:pt x="739" y="367"/>
                    </a:lnTo>
                    <a:lnTo>
                      <a:pt x="740" y="373"/>
                    </a:lnTo>
                    <a:lnTo>
                      <a:pt x="742" y="374"/>
                    </a:lnTo>
                    <a:lnTo>
                      <a:pt x="746" y="381"/>
                    </a:lnTo>
                    <a:lnTo>
                      <a:pt x="747" y="383"/>
                    </a:lnTo>
                    <a:lnTo>
                      <a:pt x="751" y="388"/>
                    </a:lnTo>
                    <a:lnTo>
                      <a:pt x="752" y="391"/>
                    </a:lnTo>
                    <a:lnTo>
                      <a:pt x="752" y="393"/>
                    </a:lnTo>
                    <a:lnTo>
                      <a:pt x="754" y="396"/>
                    </a:lnTo>
                    <a:lnTo>
                      <a:pt x="757" y="401"/>
                    </a:lnTo>
                    <a:lnTo>
                      <a:pt x="761" y="406"/>
                    </a:lnTo>
                    <a:lnTo>
                      <a:pt x="762" y="411"/>
                    </a:lnTo>
                    <a:lnTo>
                      <a:pt x="764" y="417"/>
                    </a:lnTo>
                    <a:lnTo>
                      <a:pt x="768" y="423"/>
                    </a:lnTo>
                    <a:lnTo>
                      <a:pt x="771" y="430"/>
                    </a:lnTo>
                    <a:lnTo>
                      <a:pt x="771" y="434"/>
                    </a:lnTo>
                    <a:lnTo>
                      <a:pt x="773" y="440"/>
                    </a:lnTo>
                    <a:lnTo>
                      <a:pt x="773" y="442"/>
                    </a:lnTo>
                    <a:lnTo>
                      <a:pt x="773" y="444"/>
                    </a:lnTo>
                    <a:lnTo>
                      <a:pt x="774" y="450"/>
                    </a:lnTo>
                    <a:lnTo>
                      <a:pt x="774" y="456"/>
                    </a:lnTo>
                    <a:lnTo>
                      <a:pt x="774" y="462"/>
                    </a:lnTo>
                    <a:lnTo>
                      <a:pt x="774" y="471"/>
                    </a:lnTo>
                    <a:lnTo>
                      <a:pt x="776" y="483"/>
                    </a:lnTo>
                    <a:lnTo>
                      <a:pt x="776" y="484"/>
                    </a:lnTo>
                    <a:lnTo>
                      <a:pt x="776" y="491"/>
                    </a:lnTo>
                    <a:lnTo>
                      <a:pt x="776" y="493"/>
                    </a:lnTo>
                    <a:lnTo>
                      <a:pt x="776" y="494"/>
                    </a:lnTo>
                    <a:lnTo>
                      <a:pt x="776" y="505"/>
                    </a:lnTo>
                    <a:lnTo>
                      <a:pt x="778" y="510"/>
                    </a:lnTo>
                    <a:lnTo>
                      <a:pt x="778" y="511"/>
                    </a:lnTo>
                    <a:lnTo>
                      <a:pt x="776" y="511"/>
                    </a:lnTo>
                    <a:lnTo>
                      <a:pt x="778" y="515"/>
                    </a:lnTo>
                    <a:lnTo>
                      <a:pt x="778" y="523"/>
                    </a:lnTo>
                    <a:lnTo>
                      <a:pt x="778" y="525"/>
                    </a:lnTo>
                    <a:lnTo>
                      <a:pt x="779" y="532"/>
                    </a:lnTo>
                    <a:lnTo>
                      <a:pt x="779" y="535"/>
                    </a:lnTo>
                    <a:lnTo>
                      <a:pt x="781" y="539"/>
                    </a:lnTo>
                    <a:lnTo>
                      <a:pt x="781" y="542"/>
                    </a:lnTo>
                    <a:lnTo>
                      <a:pt x="781" y="545"/>
                    </a:lnTo>
                    <a:lnTo>
                      <a:pt x="781" y="547"/>
                    </a:lnTo>
                    <a:lnTo>
                      <a:pt x="781" y="550"/>
                    </a:lnTo>
                    <a:lnTo>
                      <a:pt x="779" y="550"/>
                    </a:lnTo>
                    <a:lnTo>
                      <a:pt x="779" y="555"/>
                    </a:lnTo>
                    <a:lnTo>
                      <a:pt x="779" y="557"/>
                    </a:lnTo>
                    <a:lnTo>
                      <a:pt x="781" y="559"/>
                    </a:lnTo>
                    <a:lnTo>
                      <a:pt x="779" y="561"/>
                    </a:lnTo>
                    <a:lnTo>
                      <a:pt x="778" y="557"/>
                    </a:lnTo>
                    <a:lnTo>
                      <a:pt x="778" y="555"/>
                    </a:lnTo>
                    <a:lnTo>
                      <a:pt x="778" y="554"/>
                    </a:lnTo>
                    <a:lnTo>
                      <a:pt x="778" y="552"/>
                    </a:lnTo>
                    <a:lnTo>
                      <a:pt x="776" y="550"/>
                    </a:lnTo>
                    <a:lnTo>
                      <a:pt x="774" y="552"/>
                    </a:lnTo>
                    <a:lnTo>
                      <a:pt x="773" y="554"/>
                    </a:lnTo>
                    <a:lnTo>
                      <a:pt x="771" y="554"/>
                    </a:lnTo>
                    <a:lnTo>
                      <a:pt x="771" y="555"/>
                    </a:lnTo>
                    <a:lnTo>
                      <a:pt x="771" y="559"/>
                    </a:lnTo>
                    <a:lnTo>
                      <a:pt x="769" y="562"/>
                    </a:lnTo>
                    <a:lnTo>
                      <a:pt x="769" y="566"/>
                    </a:lnTo>
                    <a:lnTo>
                      <a:pt x="768" y="566"/>
                    </a:lnTo>
                    <a:lnTo>
                      <a:pt x="768" y="567"/>
                    </a:lnTo>
                    <a:lnTo>
                      <a:pt x="768" y="571"/>
                    </a:lnTo>
                    <a:lnTo>
                      <a:pt x="768" y="572"/>
                    </a:lnTo>
                    <a:lnTo>
                      <a:pt x="768" y="576"/>
                    </a:lnTo>
                    <a:lnTo>
                      <a:pt x="766" y="577"/>
                    </a:lnTo>
                    <a:lnTo>
                      <a:pt x="766" y="581"/>
                    </a:lnTo>
                    <a:lnTo>
                      <a:pt x="766" y="584"/>
                    </a:lnTo>
                    <a:lnTo>
                      <a:pt x="768" y="588"/>
                    </a:lnTo>
                    <a:lnTo>
                      <a:pt x="769" y="588"/>
                    </a:lnTo>
                    <a:lnTo>
                      <a:pt x="768" y="589"/>
                    </a:lnTo>
                    <a:lnTo>
                      <a:pt x="769" y="593"/>
                    </a:lnTo>
                    <a:lnTo>
                      <a:pt x="771" y="593"/>
                    </a:lnTo>
                    <a:lnTo>
                      <a:pt x="771" y="594"/>
                    </a:lnTo>
                    <a:lnTo>
                      <a:pt x="769" y="600"/>
                    </a:lnTo>
                    <a:lnTo>
                      <a:pt x="768" y="601"/>
                    </a:lnTo>
                    <a:lnTo>
                      <a:pt x="766" y="603"/>
                    </a:lnTo>
                    <a:lnTo>
                      <a:pt x="766" y="605"/>
                    </a:lnTo>
                    <a:lnTo>
                      <a:pt x="766" y="606"/>
                    </a:lnTo>
                    <a:lnTo>
                      <a:pt x="762" y="610"/>
                    </a:lnTo>
                    <a:lnTo>
                      <a:pt x="761" y="610"/>
                    </a:lnTo>
                    <a:lnTo>
                      <a:pt x="759" y="611"/>
                    </a:lnTo>
                    <a:lnTo>
                      <a:pt x="759" y="613"/>
                    </a:lnTo>
                    <a:lnTo>
                      <a:pt x="757" y="613"/>
                    </a:lnTo>
                    <a:lnTo>
                      <a:pt x="757" y="615"/>
                    </a:lnTo>
                    <a:lnTo>
                      <a:pt x="757" y="616"/>
                    </a:lnTo>
                    <a:lnTo>
                      <a:pt x="756" y="618"/>
                    </a:lnTo>
                    <a:lnTo>
                      <a:pt x="756" y="616"/>
                    </a:lnTo>
                    <a:lnTo>
                      <a:pt x="754" y="616"/>
                    </a:lnTo>
                    <a:lnTo>
                      <a:pt x="754" y="615"/>
                    </a:lnTo>
                    <a:lnTo>
                      <a:pt x="752" y="615"/>
                    </a:lnTo>
                    <a:lnTo>
                      <a:pt x="752" y="616"/>
                    </a:lnTo>
                    <a:lnTo>
                      <a:pt x="751" y="616"/>
                    </a:lnTo>
                    <a:lnTo>
                      <a:pt x="751" y="615"/>
                    </a:lnTo>
                    <a:lnTo>
                      <a:pt x="749" y="615"/>
                    </a:lnTo>
                    <a:lnTo>
                      <a:pt x="747" y="615"/>
                    </a:lnTo>
                    <a:lnTo>
                      <a:pt x="747" y="616"/>
                    </a:lnTo>
                    <a:lnTo>
                      <a:pt x="747" y="618"/>
                    </a:lnTo>
                    <a:lnTo>
                      <a:pt x="747" y="620"/>
                    </a:lnTo>
                    <a:lnTo>
                      <a:pt x="746" y="620"/>
                    </a:lnTo>
                    <a:lnTo>
                      <a:pt x="746" y="622"/>
                    </a:lnTo>
                    <a:lnTo>
                      <a:pt x="744" y="622"/>
                    </a:lnTo>
                    <a:lnTo>
                      <a:pt x="742" y="622"/>
                    </a:lnTo>
                    <a:lnTo>
                      <a:pt x="742" y="623"/>
                    </a:lnTo>
                    <a:lnTo>
                      <a:pt x="740" y="623"/>
                    </a:lnTo>
                    <a:lnTo>
                      <a:pt x="739" y="623"/>
                    </a:lnTo>
                    <a:lnTo>
                      <a:pt x="739" y="625"/>
                    </a:lnTo>
                    <a:lnTo>
                      <a:pt x="737" y="625"/>
                    </a:lnTo>
                    <a:lnTo>
                      <a:pt x="737" y="627"/>
                    </a:lnTo>
                    <a:lnTo>
                      <a:pt x="737" y="628"/>
                    </a:lnTo>
                    <a:lnTo>
                      <a:pt x="735" y="628"/>
                    </a:lnTo>
                    <a:lnTo>
                      <a:pt x="735" y="627"/>
                    </a:lnTo>
                    <a:lnTo>
                      <a:pt x="734" y="627"/>
                    </a:lnTo>
                    <a:lnTo>
                      <a:pt x="734" y="628"/>
                    </a:lnTo>
                    <a:lnTo>
                      <a:pt x="732" y="627"/>
                    </a:lnTo>
                    <a:lnTo>
                      <a:pt x="732" y="625"/>
                    </a:lnTo>
                    <a:lnTo>
                      <a:pt x="727" y="625"/>
                    </a:lnTo>
                    <a:lnTo>
                      <a:pt x="725" y="627"/>
                    </a:lnTo>
                    <a:lnTo>
                      <a:pt x="724" y="627"/>
                    </a:lnTo>
                    <a:lnTo>
                      <a:pt x="724" y="625"/>
                    </a:lnTo>
                    <a:lnTo>
                      <a:pt x="722" y="625"/>
                    </a:lnTo>
                    <a:lnTo>
                      <a:pt x="720" y="627"/>
                    </a:lnTo>
                    <a:lnTo>
                      <a:pt x="718" y="627"/>
                    </a:lnTo>
                    <a:lnTo>
                      <a:pt x="717" y="628"/>
                    </a:lnTo>
                    <a:lnTo>
                      <a:pt x="717" y="630"/>
                    </a:lnTo>
                    <a:lnTo>
                      <a:pt x="718" y="630"/>
                    </a:lnTo>
                    <a:lnTo>
                      <a:pt x="717" y="630"/>
                    </a:lnTo>
                    <a:lnTo>
                      <a:pt x="715" y="632"/>
                    </a:lnTo>
                    <a:lnTo>
                      <a:pt x="713" y="632"/>
                    </a:lnTo>
                    <a:lnTo>
                      <a:pt x="712" y="632"/>
                    </a:lnTo>
                    <a:lnTo>
                      <a:pt x="710" y="632"/>
                    </a:lnTo>
                    <a:lnTo>
                      <a:pt x="710" y="633"/>
                    </a:lnTo>
                    <a:lnTo>
                      <a:pt x="708" y="633"/>
                    </a:lnTo>
                    <a:lnTo>
                      <a:pt x="707" y="633"/>
                    </a:lnTo>
                    <a:lnTo>
                      <a:pt x="705" y="633"/>
                    </a:lnTo>
                    <a:lnTo>
                      <a:pt x="703" y="633"/>
                    </a:lnTo>
                    <a:lnTo>
                      <a:pt x="700" y="635"/>
                    </a:lnTo>
                    <a:lnTo>
                      <a:pt x="696" y="633"/>
                    </a:lnTo>
                    <a:lnTo>
                      <a:pt x="696" y="632"/>
                    </a:lnTo>
                    <a:lnTo>
                      <a:pt x="695" y="632"/>
                    </a:lnTo>
                    <a:lnTo>
                      <a:pt x="693" y="632"/>
                    </a:lnTo>
                    <a:lnTo>
                      <a:pt x="693" y="630"/>
                    </a:lnTo>
                    <a:lnTo>
                      <a:pt x="693" y="628"/>
                    </a:lnTo>
                    <a:lnTo>
                      <a:pt x="691" y="627"/>
                    </a:lnTo>
                    <a:lnTo>
                      <a:pt x="690" y="627"/>
                    </a:lnTo>
                    <a:lnTo>
                      <a:pt x="690" y="625"/>
                    </a:lnTo>
                    <a:lnTo>
                      <a:pt x="690" y="623"/>
                    </a:lnTo>
                    <a:lnTo>
                      <a:pt x="690" y="622"/>
                    </a:lnTo>
                    <a:lnTo>
                      <a:pt x="690" y="618"/>
                    </a:lnTo>
                    <a:lnTo>
                      <a:pt x="690" y="616"/>
                    </a:lnTo>
                    <a:lnTo>
                      <a:pt x="690" y="615"/>
                    </a:lnTo>
                    <a:lnTo>
                      <a:pt x="690" y="613"/>
                    </a:lnTo>
                    <a:lnTo>
                      <a:pt x="691" y="611"/>
                    </a:lnTo>
                    <a:lnTo>
                      <a:pt x="693" y="611"/>
                    </a:lnTo>
                    <a:lnTo>
                      <a:pt x="693" y="610"/>
                    </a:lnTo>
                    <a:lnTo>
                      <a:pt x="691" y="606"/>
                    </a:lnTo>
                    <a:lnTo>
                      <a:pt x="690" y="608"/>
                    </a:lnTo>
                    <a:lnTo>
                      <a:pt x="690" y="606"/>
                    </a:lnTo>
                    <a:lnTo>
                      <a:pt x="688" y="605"/>
                    </a:lnTo>
                    <a:lnTo>
                      <a:pt x="690" y="605"/>
                    </a:lnTo>
                    <a:lnTo>
                      <a:pt x="686" y="598"/>
                    </a:lnTo>
                    <a:lnTo>
                      <a:pt x="685" y="598"/>
                    </a:lnTo>
                    <a:lnTo>
                      <a:pt x="683" y="596"/>
                    </a:lnTo>
                    <a:lnTo>
                      <a:pt x="681" y="594"/>
                    </a:lnTo>
                    <a:lnTo>
                      <a:pt x="681" y="593"/>
                    </a:lnTo>
                    <a:lnTo>
                      <a:pt x="681" y="591"/>
                    </a:lnTo>
                    <a:lnTo>
                      <a:pt x="681" y="589"/>
                    </a:lnTo>
                    <a:lnTo>
                      <a:pt x="678" y="589"/>
                    </a:lnTo>
                    <a:lnTo>
                      <a:pt x="678" y="588"/>
                    </a:lnTo>
                    <a:lnTo>
                      <a:pt x="678" y="586"/>
                    </a:lnTo>
                    <a:lnTo>
                      <a:pt x="676" y="584"/>
                    </a:lnTo>
                    <a:lnTo>
                      <a:pt x="676" y="583"/>
                    </a:lnTo>
                    <a:lnTo>
                      <a:pt x="674" y="579"/>
                    </a:lnTo>
                    <a:lnTo>
                      <a:pt x="673" y="577"/>
                    </a:lnTo>
                    <a:lnTo>
                      <a:pt x="671" y="577"/>
                    </a:lnTo>
                    <a:lnTo>
                      <a:pt x="669" y="576"/>
                    </a:lnTo>
                    <a:lnTo>
                      <a:pt x="666" y="572"/>
                    </a:lnTo>
                    <a:lnTo>
                      <a:pt x="664" y="572"/>
                    </a:lnTo>
                    <a:lnTo>
                      <a:pt x="664" y="571"/>
                    </a:lnTo>
                    <a:lnTo>
                      <a:pt x="664" y="569"/>
                    </a:lnTo>
                    <a:lnTo>
                      <a:pt x="663" y="567"/>
                    </a:lnTo>
                    <a:lnTo>
                      <a:pt x="661" y="567"/>
                    </a:lnTo>
                    <a:lnTo>
                      <a:pt x="663" y="566"/>
                    </a:lnTo>
                    <a:lnTo>
                      <a:pt x="664" y="564"/>
                    </a:lnTo>
                    <a:lnTo>
                      <a:pt x="663" y="564"/>
                    </a:lnTo>
                    <a:lnTo>
                      <a:pt x="663" y="562"/>
                    </a:lnTo>
                    <a:lnTo>
                      <a:pt x="663" y="561"/>
                    </a:lnTo>
                    <a:lnTo>
                      <a:pt x="661" y="561"/>
                    </a:lnTo>
                    <a:lnTo>
                      <a:pt x="657" y="559"/>
                    </a:lnTo>
                    <a:lnTo>
                      <a:pt x="654" y="557"/>
                    </a:lnTo>
                    <a:lnTo>
                      <a:pt x="652" y="557"/>
                    </a:lnTo>
                    <a:lnTo>
                      <a:pt x="651" y="557"/>
                    </a:lnTo>
                    <a:lnTo>
                      <a:pt x="649" y="555"/>
                    </a:lnTo>
                    <a:lnTo>
                      <a:pt x="647" y="555"/>
                    </a:lnTo>
                    <a:lnTo>
                      <a:pt x="646" y="555"/>
                    </a:lnTo>
                    <a:lnTo>
                      <a:pt x="644" y="554"/>
                    </a:lnTo>
                    <a:lnTo>
                      <a:pt x="642" y="555"/>
                    </a:lnTo>
                    <a:lnTo>
                      <a:pt x="639" y="557"/>
                    </a:lnTo>
                    <a:lnTo>
                      <a:pt x="635" y="557"/>
                    </a:lnTo>
                    <a:lnTo>
                      <a:pt x="634" y="557"/>
                    </a:lnTo>
                    <a:lnTo>
                      <a:pt x="632" y="557"/>
                    </a:lnTo>
                    <a:lnTo>
                      <a:pt x="630" y="557"/>
                    </a:lnTo>
                    <a:lnTo>
                      <a:pt x="630" y="559"/>
                    </a:lnTo>
                    <a:lnTo>
                      <a:pt x="630" y="562"/>
                    </a:lnTo>
                    <a:lnTo>
                      <a:pt x="629" y="562"/>
                    </a:lnTo>
                    <a:lnTo>
                      <a:pt x="625" y="557"/>
                    </a:lnTo>
                    <a:lnTo>
                      <a:pt x="624" y="557"/>
                    </a:lnTo>
                    <a:lnTo>
                      <a:pt x="624" y="554"/>
                    </a:lnTo>
                    <a:lnTo>
                      <a:pt x="622" y="554"/>
                    </a:lnTo>
                    <a:lnTo>
                      <a:pt x="622" y="552"/>
                    </a:lnTo>
                    <a:lnTo>
                      <a:pt x="620" y="550"/>
                    </a:lnTo>
                    <a:lnTo>
                      <a:pt x="620" y="547"/>
                    </a:lnTo>
                    <a:lnTo>
                      <a:pt x="618" y="547"/>
                    </a:lnTo>
                    <a:lnTo>
                      <a:pt x="613" y="537"/>
                    </a:lnTo>
                    <a:lnTo>
                      <a:pt x="612" y="530"/>
                    </a:lnTo>
                    <a:lnTo>
                      <a:pt x="612" y="528"/>
                    </a:lnTo>
                    <a:lnTo>
                      <a:pt x="610" y="525"/>
                    </a:lnTo>
                    <a:lnTo>
                      <a:pt x="610" y="522"/>
                    </a:lnTo>
                    <a:lnTo>
                      <a:pt x="607" y="515"/>
                    </a:lnTo>
                    <a:lnTo>
                      <a:pt x="605" y="511"/>
                    </a:lnTo>
                    <a:lnTo>
                      <a:pt x="602" y="506"/>
                    </a:lnTo>
                    <a:lnTo>
                      <a:pt x="598" y="503"/>
                    </a:lnTo>
                    <a:lnTo>
                      <a:pt x="598" y="501"/>
                    </a:lnTo>
                    <a:lnTo>
                      <a:pt x="596" y="501"/>
                    </a:lnTo>
                    <a:lnTo>
                      <a:pt x="596" y="500"/>
                    </a:lnTo>
                    <a:lnTo>
                      <a:pt x="595" y="500"/>
                    </a:lnTo>
                    <a:lnTo>
                      <a:pt x="593" y="498"/>
                    </a:lnTo>
                    <a:lnTo>
                      <a:pt x="591" y="498"/>
                    </a:lnTo>
                    <a:lnTo>
                      <a:pt x="591" y="496"/>
                    </a:lnTo>
                    <a:lnTo>
                      <a:pt x="590" y="496"/>
                    </a:lnTo>
                    <a:lnTo>
                      <a:pt x="588" y="496"/>
                    </a:lnTo>
                    <a:lnTo>
                      <a:pt x="586" y="496"/>
                    </a:lnTo>
                    <a:lnTo>
                      <a:pt x="586" y="494"/>
                    </a:lnTo>
                    <a:lnTo>
                      <a:pt x="586" y="493"/>
                    </a:lnTo>
                    <a:lnTo>
                      <a:pt x="585" y="493"/>
                    </a:lnTo>
                    <a:lnTo>
                      <a:pt x="583" y="493"/>
                    </a:lnTo>
                    <a:lnTo>
                      <a:pt x="581" y="493"/>
                    </a:lnTo>
                    <a:lnTo>
                      <a:pt x="581" y="496"/>
                    </a:lnTo>
                    <a:lnTo>
                      <a:pt x="580" y="498"/>
                    </a:lnTo>
                    <a:lnTo>
                      <a:pt x="578" y="498"/>
                    </a:lnTo>
                    <a:lnTo>
                      <a:pt x="576" y="491"/>
                    </a:lnTo>
                    <a:lnTo>
                      <a:pt x="574" y="489"/>
                    </a:lnTo>
                    <a:lnTo>
                      <a:pt x="574" y="486"/>
                    </a:lnTo>
                    <a:lnTo>
                      <a:pt x="573" y="481"/>
                    </a:lnTo>
                    <a:lnTo>
                      <a:pt x="571" y="479"/>
                    </a:lnTo>
                    <a:lnTo>
                      <a:pt x="568" y="476"/>
                    </a:lnTo>
                    <a:lnTo>
                      <a:pt x="568" y="474"/>
                    </a:lnTo>
                    <a:lnTo>
                      <a:pt x="569" y="472"/>
                    </a:lnTo>
                    <a:lnTo>
                      <a:pt x="571" y="472"/>
                    </a:lnTo>
                    <a:lnTo>
                      <a:pt x="573" y="472"/>
                    </a:lnTo>
                    <a:lnTo>
                      <a:pt x="573" y="474"/>
                    </a:lnTo>
                    <a:lnTo>
                      <a:pt x="574" y="476"/>
                    </a:lnTo>
                    <a:lnTo>
                      <a:pt x="574" y="478"/>
                    </a:lnTo>
                    <a:lnTo>
                      <a:pt x="576" y="476"/>
                    </a:lnTo>
                    <a:lnTo>
                      <a:pt x="576" y="474"/>
                    </a:lnTo>
                    <a:lnTo>
                      <a:pt x="576" y="472"/>
                    </a:lnTo>
                    <a:lnTo>
                      <a:pt x="576" y="471"/>
                    </a:lnTo>
                    <a:lnTo>
                      <a:pt x="578" y="467"/>
                    </a:lnTo>
                    <a:lnTo>
                      <a:pt x="578" y="464"/>
                    </a:lnTo>
                    <a:lnTo>
                      <a:pt x="576" y="462"/>
                    </a:lnTo>
                    <a:lnTo>
                      <a:pt x="578" y="461"/>
                    </a:lnTo>
                    <a:lnTo>
                      <a:pt x="576" y="459"/>
                    </a:lnTo>
                    <a:lnTo>
                      <a:pt x="576" y="457"/>
                    </a:lnTo>
                    <a:lnTo>
                      <a:pt x="576" y="454"/>
                    </a:lnTo>
                    <a:lnTo>
                      <a:pt x="576" y="452"/>
                    </a:lnTo>
                    <a:lnTo>
                      <a:pt x="574" y="452"/>
                    </a:lnTo>
                    <a:lnTo>
                      <a:pt x="573" y="450"/>
                    </a:lnTo>
                    <a:lnTo>
                      <a:pt x="571" y="449"/>
                    </a:lnTo>
                    <a:lnTo>
                      <a:pt x="571" y="447"/>
                    </a:lnTo>
                    <a:lnTo>
                      <a:pt x="573" y="447"/>
                    </a:lnTo>
                    <a:lnTo>
                      <a:pt x="574" y="447"/>
                    </a:lnTo>
                    <a:lnTo>
                      <a:pt x="574" y="445"/>
                    </a:lnTo>
                    <a:lnTo>
                      <a:pt x="574" y="444"/>
                    </a:lnTo>
                    <a:lnTo>
                      <a:pt x="573" y="444"/>
                    </a:lnTo>
                    <a:lnTo>
                      <a:pt x="569" y="444"/>
                    </a:lnTo>
                    <a:lnTo>
                      <a:pt x="568" y="445"/>
                    </a:lnTo>
                    <a:lnTo>
                      <a:pt x="568" y="447"/>
                    </a:lnTo>
                    <a:lnTo>
                      <a:pt x="564" y="449"/>
                    </a:lnTo>
                    <a:lnTo>
                      <a:pt x="564" y="452"/>
                    </a:lnTo>
                    <a:lnTo>
                      <a:pt x="566" y="456"/>
                    </a:lnTo>
                    <a:lnTo>
                      <a:pt x="569" y="464"/>
                    </a:lnTo>
                    <a:lnTo>
                      <a:pt x="568" y="464"/>
                    </a:lnTo>
                    <a:lnTo>
                      <a:pt x="566" y="464"/>
                    </a:lnTo>
                    <a:lnTo>
                      <a:pt x="566" y="466"/>
                    </a:lnTo>
                    <a:lnTo>
                      <a:pt x="563" y="466"/>
                    </a:lnTo>
                    <a:lnTo>
                      <a:pt x="561" y="466"/>
                    </a:lnTo>
                    <a:lnTo>
                      <a:pt x="559" y="466"/>
                    </a:lnTo>
                    <a:lnTo>
                      <a:pt x="559" y="469"/>
                    </a:lnTo>
                    <a:lnTo>
                      <a:pt x="559" y="472"/>
                    </a:lnTo>
                    <a:lnTo>
                      <a:pt x="558" y="469"/>
                    </a:lnTo>
                    <a:lnTo>
                      <a:pt x="558" y="466"/>
                    </a:lnTo>
                    <a:lnTo>
                      <a:pt x="556" y="462"/>
                    </a:lnTo>
                    <a:lnTo>
                      <a:pt x="554" y="461"/>
                    </a:lnTo>
                    <a:lnTo>
                      <a:pt x="552" y="459"/>
                    </a:lnTo>
                    <a:lnTo>
                      <a:pt x="547" y="452"/>
                    </a:lnTo>
                    <a:lnTo>
                      <a:pt x="544" y="449"/>
                    </a:lnTo>
                    <a:lnTo>
                      <a:pt x="541" y="445"/>
                    </a:lnTo>
                    <a:lnTo>
                      <a:pt x="539" y="440"/>
                    </a:lnTo>
                    <a:lnTo>
                      <a:pt x="535" y="437"/>
                    </a:lnTo>
                    <a:lnTo>
                      <a:pt x="534" y="432"/>
                    </a:lnTo>
                    <a:lnTo>
                      <a:pt x="532" y="432"/>
                    </a:lnTo>
                    <a:lnTo>
                      <a:pt x="532" y="428"/>
                    </a:lnTo>
                    <a:lnTo>
                      <a:pt x="527" y="422"/>
                    </a:lnTo>
                    <a:lnTo>
                      <a:pt x="524" y="417"/>
                    </a:lnTo>
                    <a:lnTo>
                      <a:pt x="524" y="415"/>
                    </a:lnTo>
                    <a:lnTo>
                      <a:pt x="522" y="415"/>
                    </a:lnTo>
                    <a:lnTo>
                      <a:pt x="520" y="413"/>
                    </a:lnTo>
                    <a:lnTo>
                      <a:pt x="520" y="411"/>
                    </a:lnTo>
                    <a:lnTo>
                      <a:pt x="519" y="410"/>
                    </a:lnTo>
                    <a:lnTo>
                      <a:pt x="517" y="408"/>
                    </a:lnTo>
                    <a:lnTo>
                      <a:pt x="513" y="405"/>
                    </a:lnTo>
                    <a:lnTo>
                      <a:pt x="512" y="401"/>
                    </a:lnTo>
                    <a:lnTo>
                      <a:pt x="508" y="398"/>
                    </a:lnTo>
                    <a:lnTo>
                      <a:pt x="507" y="398"/>
                    </a:lnTo>
                    <a:lnTo>
                      <a:pt x="507" y="396"/>
                    </a:lnTo>
                    <a:lnTo>
                      <a:pt x="503" y="391"/>
                    </a:lnTo>
                    <a:lnTo>
                      <a:pt x="502" y="389"/>
                    </a:lnTo>
                    <a:lnTo>
                      <a:pt x="500" y="388"/>
                    </a:lnTo>
                    <a:lnTo>
                      <a:pt x="500" y="386"/>
                    </a:lnTo>
                    <a:lnTo>
                      <a:pt x="503" y="388"/>
                    </a:lnTo>
                    <a:lnTo>
                      <a:pt x="503" y="391"/>
                    </a:lnTo>
                    <a:lnTo>
                      <a:pt x="505" y="391"/>
                    </a:lnTo>
                    <a:lnTo>
                      <a:pt x="505" y="389"/>
                    </a:lnTo>
                    <a:lnTo>
                      <a:pt x="507" y="388"/>
                    </a:lnTo>
                    <a:lnTo>
                      <a:pt x="508" y="388"/>
                    </a:lnTo>
                    <a:lnTo>
                      <a:pt x="508" y="386"/>
                    </a:lnTo>
                    <a:lnTo>
                      <a:pt x="510" y="384"/>
                    </a:lnTo>
                    <a:lnTo>
                      <a:pt x="512" y="381"/>
                    </a:lnTo>
                    <a:lnTo>
                      <a:pt x="512" y="379"/>
                    </a:lnTo>
                    <a:lnTo>
                      <a:pt x="512" y="378"/>
                    </a:lnTo>
                    <a:lnTo>
                      <a:pt x="513" y="378"/>
                    </a:lnTo>
                    <a:lnTo>
                      <a:pt x="515" y="376"/>
                    </a:lnTo>
                    <a:lnTo>
                      <a:pt x="515" y="373"/>
                    </a:lnTo>
                    <a:lnTo>
                      <a:pt x="517" y="369"/>
                    </a:lnTo>
                    <a:lnTo>
                      <a:pt x="519" y="364"/>
                    </a:lnTo>
                    <a:lnTo>
                      <a:pt x="520" y="362"/>
                    </a:lnTo>
                    <a:lnTo>
                      <a:pt x="522" y="362"/>
                    </a:lnTo>
                    <a:lnTo>
                      <a:pt x="522" y="361"/>
                    </a:lnTo>
                    <a:lnTo>
                      <a:pt x="520" y="361"/>
                    </a:lnTo>
                    <a:lnTo>
                      <a:pt x="522" y="359"/>
                    </a:lnTo>
                    <a:lnTo>
                      <a:pt x="524" y="359"/>
                    </a:lnTo>
                    <a:lnTo>
                      <a:pt x="525" y="357"/>
                    </a:lnTo>
                    <a:lnTo>
                      <a:pt x="525" y="356"/>
                    </a:lnTo>
                    <a:lnTo>
                      <a:pt x="525" y="354"/>
                    </a:lnTo>
                    <a:lnTo>
                      <a:pt x="525" y="352"/>
                    </a:lnTo>
                    <a:lnTo>
                      <a:pt x="527" y="351"/>
                    </a:lnTo>
                    <a:lnTo>
                      <a:pt x="527" y="347"/>
                    </a:lnTo>
                    <a:lnTo>
                      <a:pt x="527" y="344"/>
                    </a:lnTo>
                    <a:lnTo>
                      <a:pt x="525" y="340"/>
                    </a:lnTo>
                    <a:lnTo>
                      <a:pt x="524" y="342"/>
                    </a:lnTo>
                    <a:lnTo>
                      <a:pt x="522" y="340"/>
                    </a:lnTo>
                    <a:lnTo>
                      <a:pt x="520" y="340"/>
                    </a:lnTo>
                    <a:lnTo>
                      <a:pt x="520" y="339"/>
                    </a:lnTo>
                    <a:lnTo>
                      <a:pt x="519" y="339"/>
                    </a:lnTo>
                    <a:lnTo>
                      <a:pt x="517" y="340"/>
                    </a:lnTo>
                    <a:lnTo>
                      <a:pt x="519" y="342"/>
                    </a:lnTo>
                    <a:lnTo>
                      <a:pt x="519" y="345"/>
                    </a:lnTo>
                    <a:lnTo>
                      <a:pt x="519" y="347"/>
                    </a:lnTo>
                    <a:lnTo>
                      <a:pt x="520" y="347"/>
                    </a:lnTo>
                    <a:lnTo>
                      <a:pt x="520" y="349"/>
                    </a:lnTo>
                    <a:lnTo>
                      <a:pt x="520" y="351"/>
                    </a:lnTo>
                    <a:lnTo>
                      <a:pt x="519" y="351"/>
                    </a:lnTo>
                    <a:lnTo>
                      <a:pt x="517" y="351"/>
                    </a:lnTo>
                    <a:lnTo>
                      <a:pt x="512" y="349"/>
                    </a:lnTo>
                    <a:lnTo>
                      <a:pt x="512" y="347"/>
                    </a:lnTo>
                    <a:lnTo>
                      <a:pt x="513" y="347"/>
                    </a:lnTo>
                    <a:lnTo>
                      <a:pt x="513" y="345"/>
                    </a:lnTo>
                    <a:lnTo>
                      <a:pt x="513" y="344"/>
                    </a:lnTo>
                    <a:lnTo>
                      <a:pt x="513" y="342"/>
                    </a:lnTo>
                    <a:lnTo>
                      <a:pt x="513" y="339"/>
                    </a:lnTo>
                    <a:lnTo>
                      <a:pt x="512" y="337"/>
                    </a:lnTo>
                    <a:lnTo>
                      <a:pt x="510" y="335"/>
                    </a:lnTo>
                    <a:lnTo>
                      <a:pt x="507" y="335"/>
                    </a:lnTo>
                    <a:lnTo>
                      <a:pt x="505" y="335"/>
                    </a:lnTo>
                    <a:lnTo>
                      <a:pt x="502" y="337"/>
                    </a:lnTo>
                    <a:lnTo>
                      <a:pt x="495" y="339"/>
                    </a:lnTo>
                    <a:lnTo>
                      <a:pt x="495" y="340"/>
                    </a:lnTo>
                    <a:lnTo>
                      <a:pt x="497" y="342"/>
                    </a:lnTo>
                    <a:lnTo>
                      <a:pt x="498" y="342"/>
                    </a:lnTo>
                    <a:lnTo>
                      <a:pt x="498" y="344"/>
                    </a:lnTo>
                    <a:lnTo>
                      <a:pt x="500" y="344"/>
                    </a:lnTo>
                    <a:lnTo>
                      <a:pt x="505" y="342"/>
                    </a:lnTo>
                    <a:lnTo>
                      <a:pt x="503" y="344"/>
                    </a:lnTo>
                    <a:lnTo>
                      <a:pt x="505" y="345"/>
                    </a:lnTo>
                    <a:lnTo>
                      <a:pt x="507" y="347"/>
                    </a:lnTo>
                    <a:lnTo>
                      <a:pt x="510" y="345"/>
                    </a:lnTo>
                    <a:lnTo>
                      <a:pt x="512" y="347"/>
                    </a:lnTo>
                    <a:lnTo>
                      <a:pt x="508" y="349"/>
                    </a:lnTo>
                    <a:lnTo>
                      <a:pt x="508" y="351"/>
                    </a:lnTo>
                    <a:lnTo>
                      <a:pt x="510" y="351"/>
                    </a:lnTo>
                    <a:lnTo>
                      <a:pt x="510" y="352"/>
                    </a:lnTo>
                    <a:lnTo>
                      <a:pt x="508" y="356"/>
                    </a:lnTo>
                    <a:lnTo>
                      <a:pt x="507" y="357"/>
                    </a:lnTo>
                    <a:lnTo>
                      <a:pt x="507" y="361"/>
                    </a:lnTo>
                    <a:lnTo>
                      <a:pt x="508" y="362"/>
                    </a:lnTo>
                    <a:lnTo>
                      <a:pt x="508" y="364"/>
                    </a:lnTo>
                    <a:lnTo>
                      <a:pt x="507" y="366"/>
                    </a:lnTo>
                    <a:lnTo>
                      <a:pt x="505" y="367"/>
                    </a:lnTo>
                    <a:lnTo>
                      <a:pt x="503" y="367"/>
                    </a:lnTo>
                    <a:lnTo>
                      <a:pt x="502" y="367"/>
                    </a:lnTo>
                    <a:lnTo>
                      <a:pt x="500" y="367"/>
                    </a:lnTo>
                    <a:lnTo>
                      <a:pt x="500" y="369"/>
                    </a:lnTo>
                    <a:lnTo>
                      <a:pt x="500" y="371"/>
                    </a:lnTo>
                    <a:lnTo>
                      <a:pt x="500" y="373"/>
                    </a:lnTo>
                    <a:lnTo>
                      <a:pt x="500" y="374"/>
                    </a:lnTo>
                    <a:lnTo>
                      <a:pt x="502" y="374"/>
                    </a:lnTo>
                    <a:lnTo>
                      <a:pt x="502" y="376"/>
                    </a:lnTo>
                    <a:lnTo>
                      <a:pt x="500" y="378"/>
                    </a:lnTo>
                    <a:lnTo>
                      <a:pt x="498" y="378"/>
                    </a:lnTo>
                    <a:lnTo>
                      <a:pt x="498" y="376"/>
                    </a:lnTo>
                    <a:lnTo>
                      <a:pt x="497" y="367"/>
                    </a:lnTo>
                    <a:lnTo>
                      <a:pt x="497" y="366"/>
                    </a:lnTo>
                    <a:lnTo>
                      <a:pt x="497" y="364"/>
                    </a:lnTo>
                    <a:lnTo>
                      <a:pt x="495" y="364"/>
                    </a:lnTo>
                    <a:lnTo>
                      <a:pt x="493" y="361"/>
                    </a:lnTo>
                    <a:lnTo>
                      <a:pt x="491" y="359"/>
                    </a:lnTo>
                    <a:lnTo>
                      <a:pt x="488" y="356"/>
                    </a:lnTo>
                    <a:lnTo>
                      <a:pt x="486" y="356"/>
                    </a:lnTo>
                    <a:lnTo>
                      <a:pt x="485" y="352"/>
                    </a:lnTo>
                    <a:lnTo>
                      <a:pt x="485" y="351"/>
                    </a:lnTo>
                    <a:lnTo>
                      <a:pt x="483" y="349"/>
                    </a:lnTo>
                    <a:lnTo>
                      <a:pt x="483" y="345"/>
                    </a:lnTo>
                    <a:lnTo>
                      <a:pt x="485" y="342"/>
                    </a:lnTo>
                    <a:lnTo>
                      <a:pt x="485" y="340"/>
                    </a:lnTo>
                    <a:lnTo>
                      <a:pt x="485" y="344"/>
                    </a:lnTo>
                    <a:lnTo>
                      <a:pt x="485" y="345"/>
                    </a:lnTo>
                    <a:lnTo>
                      <a:pt x="486" y="344"/>
                    </a:lnTo>
                    <a:lnTo>
                      <a:pt x="486" y="340"/>
                    </a:lnTo>
                    <a:lnTo>
                      <a:pt x="486" y="335"/>
                    </a:lnTo>
                    <a:lnTo>
                      <a:pt x="488" y="334"/>
                    </a:lnTo>
                    <a:lnTo>
                      <a:pt x="486" y="332"/>
                    </a:lnTo>
                    <a:lnTo>
                      <a:pt x="488" y="328"/>
                    </a:lnTo>
                    <a:lnTo>
                      <a:pt x="486" y="323"/>
                    </a:lnTo>
                    <a:lnTo>
                      <a:pt x="486" y="322"/>
                    </a:lnTo>
                    <a:lnTo>
                      <a:pt x="486" y="320"/>
                    </a:lnTo>
                    <a:lnTo>
                      <a:pt x="486" y="318"/>
                    </a:lnTo>
                    <a:lnTo>
                      <a:pt x="485" y="317"/>
                    </a:lnTo>
                    <a:lnTo>
                      <a:pt x="485" y="318"/>
                    </a:lnTo>
                    <a:lnTo>
                      <a:pt x="483" y="317"/>
                    </a:lnTo>
                    <a:lnTo>
                      <a:pt x="483" y="315"/>
                    </a:lnTo>
                    <a:lnTo>
                      <a:pt x="485" y="313"/>
                    </a:lnTo>
                    <a:lnTo>
                      <a:pt x="486" y="310"/>
                    </a:lnTo>
                    <a:lnTo>
                      <a:pt x="486" y="306"/>
                    </a:lnTo>
                    <a:lnTo>
                      <a:pt x="486" y="305"/>
                    </a:lnTo>
                    <a:lnTo>
                      <a:pt x="488" y="305"/>
                    </a:lnTo>
                    <a:lnTo>
                      <a:pt x="488" y="301"/>
                    </a:lnTo>
                    <a:lnTo>
                      <a:pt x="488" y="300"/>
                    </a:lnTo>
                    <a:lnTo>
                      <a:pt x="488" y="296"/>
                    </a:lnTo>
                    <a:lnTo>
                      <a:pt x="490" y="295"/>
                    </a:lnTo>
                    <a:lnTo>
                      <a:pt x="490" y="291"/>
                    </a:lnTo>
                    <a:lnTo>
                      <a:pt x="490" y="288"/>
                    </a:lnTo>
                    <a:lnTo>
                      <a:pt x="490" y="286"/>
                    </a:lnTo>
                    <a:lnTo>
                      <a:pt x="491" y="284"/>
                    </a:lnTo>
                    <a:lnTo>
                      <a:pt x="491" y="283"/>
                    </a:lnTo>
                    <a:lnTo>
                      <a:pt x="491" y="281"/>
                    </a:lnTo>
                    <a:lnTo>
                      <a:pt x="491" y="278"/>
                    </a:lnTo>
                    <a:lnTo>
                      <a:pt x="491" y="276"/>
                    </a:lnTo>
                    <a:lnTo>
                      <a:pt x="491" y="274"/>
                    </a:lnTo>
                    <a:lnTo>
                      <a:pt x="491" y="273"/>
                    </a:lnTo>
                    <a:lnTo>
                      <a:pt x="491" y="271"/>
                    </a:lnTo>
                    <a:lnTo>
                      <a:pt x="491" y="269"/>
                    </a:lnTo>
                    <a:lnTo>
                      <a:pt x="491" y="266"/>
                    </a:lnTo>
                    <a:lnTo>
                      <a:pt x="490" y="264"/>
                    </a:lnTo>
                    <a:lnTo>
                      <a:pt x="490" y="262"/>
                    </a:lnTo>
                    <a:lnTo>
                      <a:pt x="490" y="261"/>
                    </a:lnTo>
                    <a:lnTo>
                      <a:pt x="490" y="257"/>
                    </a:lnTo>
                    <a:lnTo>
                      <a:pt x="490" y="254"/>
                    </a:lnTo>
                    <a:lnTo>
                      <a:pt x="490" y="252"/>
                    </a:lnTo>
                    <a:lnTo>
                      <a:pt x="488" y="252"/>
                    </a:lnTo>
                    <a:lnTo>
                      <a:pt x="490" y="251"/>
                    </a:lnTo>
                    <a:lnTo>
                      <a:pt x="488" y="251"/>
                    </a:lnTo>
                    <a:lnTo>
                      <a:pt x="488" y="249"/>
                    </a:lnTo>
                    <a:lnTo>
                      <a:pt x="488" y="247"/>
                    </a:lnTo>
                    <a:lnTo>
                      <a:pt x="490" y="245"/>
                    </a:lnTo>
                    <a:lnTo>
                      <a:pt x="490" y="244"/>
                    </a:lnTo>
                    <a:lnTo>
                      <a:pt x="488" y="242"/>
                    </a:lnTo>
                    <a:lnTo>
                      <a:pt x="488" y="239"/>
                    </a:lnTo>
                    <a:lnTo>
                      <a:pt x="488" y="237"/>
                    </a:lnTo>
                    <a:lnTo>
                      <a:pt x="488" y="235"/>
                    </a:lnTo>
                    <a:lnTo>
                      <a:pt x="488" y="234"/>
                    </a:lnTo>
                    <a:lnTo>
                      <a:pt x="486" y="232"/>
                    </a:lnTo>
                    <a:lnTo>
                      <a:pt x="486" y="230"/>
                    </a:lnTo>
                    <a:lnTo>
                      <a:pt x="485" y="230"/>
                    </a:lnTo>
                    <a:lnTo>
                      <a:pt x="483" y="230"/>
                    </a:lnTo>
                    <a:lnTo>
                      <a:pt x="481" y="227"/>
                    </a:lnTo>
                    <a:lnTo>
                      <a:pt x="480" y="227"/>
                    </a:lnTo>
                    <a:lnTo>
                      <a:pt x="478" y="225"/>
                    </a:lnTo>
                    <a:lnTo>
                      <a:pt x="478" y="223"/>
                    </a:lnTo>
                    <a:lnTo>
                      <a:pt x="476" y="220"/>
                    </a:lnTo>
                    <a:lnTo>
                      <a:pt x="474" y="222"/>
                    </a:lnTo>
                    <a:lnTo>
                      <a:pt x="474" y="220"/>
                    </a:lnTo>
                    <a:lnTo>
                      <a:pt x="474" y="217"/>
                    </a:lnTo>
                    <a:lnTo>
                      <a:pt x="474" y="215"/>
                    </a:lnTo>
                    <a:lnTo>
                      <a:pt x="471" y="213"/>
                    </a:lnTo>
                    <a:lnTo>
                      <a:pt x="471" y="212"/>
                    </a:lnTo>
                    <a:lnTo>
                      <a:pt x="468" y="213"/>
                    </a:lnTo>
                    <a:lnTo>
                      <a:pt x="468" y="210"/>
                    </a:lnTo>
                    <a:lnTo>
                      <a:pt x="469" y="208"/>
                    </a:lnTo>
                    <a:lnTo>
                      <a:pt x="468" y="207"/>
                    </a:lnTo>
                    <a:lnTo>
                      <a:pt x="468" y="205"/>
                    </a:lnTo>
                    <a:lnTo>
                      <a:pt x="466" y="203"/>
                    </a:lnTo>
                    <a:lnTo>
                      <a:pt x="463" y="203"/>
                    </a:lnTo>
                    <a:lnTo>
                      <a:pt x="461" y="203"/>
                    </a:lnTo>
                    <a:lnTo>
                      <a:pt x="456" y="203"/>
                    </a:lnTo>
                    <a:lnTo>
                      <a:pt x="454" y="203"/>
                    </a:lnTo>
                    <a:lnTo>
                      <a:pt x="452" y="203"/>
                    </a:lnTo>
                    <a:lnTo>
                      <a:pt x="451" y="203"/>
                    </a:lnTo>
                    <a:lnTo>
                      <a:pt x="449" y="203"/>
                    </a:lnTo>
                    <a:lnTo>
                      <a:pt x="447" y="207"/>
                    </a:lnTo>
                    <a:lnTo>
                      <a:pt x="447" y="208"/>
                    </a:lnTo>
                    <a:lnTo>
                      <a:pt x="446" y="210"/>
                    </a:lnTo>
                    <a:lnTo>
                      <a:pt x="444" y="208"/>
                    </a:lnTo>
                    <a:lnTo>
                      <a:pt x="444" y="207"/>
                    </a:lnTo>
                    <a:lnTo>
                      <a:pt x="444" y="205"/>
                    </a:lnTo>
                    <a:lnTo>
                      <a:pt x="444" y="203"/>
                    </a:lnTo>
                    <a:lnTo>
                      <a:pt x="442" y="201"/>
                    </a:lnTo>
                    <a:lnTo>
                      <a:pt x="441" y="200"/>
                    </a:lnTo>
                    <a:lnTo>
                      <a:pt x="441" y="196"/>
                    </a:lnTo>
                    <a:lnTo>
                      <a:pt x="441" y="195"/>
                    </a:lnTo>
                    <a:lnTo>
                      <a:pt x="439" y="195"/>
                    </a:lnTo>
                    <a:lnTo>
                      <a:pt x="437" y="195"/>
                    </a:lnTo>
                    <a:lnTo>
                      <a:pt x="436" y="193"/>
                    </a:lnTo>
                    <a:lnTo>
                      <a:pt x="434" y="193"/>
                    </a:lnTo>
                    <a:lnTo>
                      <a:pt x="432" y="193"/>
                    </a:lnTo>
                    <a:lnTo>
                      <a:pt x="430" y="190"/>
                    </a:lnTo>
                    <a:lnTo>
                      <a:pt x="430" y="188"/>
                    </a:lnTo>
                    <a:lnTo>
                      <a:pt x="430" y="186"/>
                    </a:lnTo>
                    <a:lnTo>
                      <a:pt x="429" y="184"/>
                    </a:lnTo>
                    <a:lnTo>
                      <a:pt x="427" y="183"/>
                    </a:lnTo>
                    <a:lnTo>
                      <a:pt x="427" y="181"/>
                    </a:lnTo>
                    <a:lnTo>
                      <a:pt x="425" y="178"/>
                    </a:lnTo>
                    <a:lnTo>
                      <a:pt x="424" y="178"/>
                    </a:lnTo>
                    <a:lnTo>
                      <a:pt x="420" y="178"/>
                    </a:lnTo>
                    <a:lnTo>
                      <a:pt x="419" y="178"/>
                    </a:lnTo>
                    <a:lnTo>
                      <a:pt x="417" y="174"/>
                    </a:lnTo>
                    <a:lnTo>
                      <a:pt x="415" y="173"/>
                    </a:lnTo>
                    <a:lnTo>
                      <a:pt x="414" y="173"/>
                    </a:lnTo>
                    <a:lnTo>
                      <a:pt x="412" y="173"/>
                    </a:lnTo>
                    <a:lnTo>
                      <a:pt x="412" y="171"/>
                    </a:lnTo>
                    <a:lnTo>
                      <a:pt x="410" y="171"/>
                    </a:lnTo>
                    <a:lnTo>
                      <a:pt x="408" y="171"/>
                    </a:lnTo>
                    <a:lnTo>
                      <a:pt x="408" y="169"/>
                    </a:lnTo>
                    <a:lnTo>
                      <a:pt x="407" y="169"/>
                    </a:lnTo>
                    <a:lnTo>
                      <a:pt x="407" y="168"/>
                    </a:lnTo>
                    <a:lnTo>
                      <a:pt x="405" y="162"/>
                    </a:lnTo>
                    <a:lnTo>
                      <a:pt x="405" y="161"/>
                    </a:lnTo>
                    <a:lnTo>
                      <a:pt x="405" y="159"/>
                    </a:lnTo>
                    <a:lnTo>
                      <a:pt x="405" y="156"/>
                    </a:lnTo>
                    <a:lnTo>
                      <a:pt x="403" y="152"/>
                    </a:lnTo>
                    <a:lnTo>
                      <a:pt x="402" y="152"/>
                    </a:lnTo>
                    <a:lnTo>
                      <a:pt x="400" y="152"/>
                    </a:lnTo>
                    <a:lnTo>
                      <a:pt x="397" y="151"/>
                    </a:lnTo>
                    <a:lnTo>
                      <a:pt x="395" y="149"/>
                    </a:lnTo>
                    <a:lnTo>
                      <a:pt x="393" y="149"/>
                    </a:lnTo>
                    <a:lnTo>
                      <a:pt x="391" y="147"/>
                    </a:lnTo>
                    <a:lnTo>
                      <a:pt x="390" y="147"/>
                    </a:lnTo>
                    <a:lnTo>
                      <a:pt x="390" y="146"/>
                    </a:lnTo>
                    <a:lnTo>
                      <a:pt x="388" y="144"/>
                    </a:lnTo>
                    <a:lnTo>
                      <a:pt x="386" y="142"/>
                    </a:lnTo>
                    <a:lnTo>
                      <a:pt x="386" y="140"/>
                    </a:lnTo>
                    <a:lnTo>
                      <a:pt x="385" y="139"/>
                    </a:lnTo>
                    <a:lnTo>
                      <a:pt x="385" y="137"/>
                    </a:lnTo>
                    <a:lnTo>
                      <a:pt x="383" y="135"/>
                    </a:lnTo>
                    <a:lnTo>
                      <a:pt x="381" y="135"/>
                    </a:lnTo>
                    <a:lnTo>
                      <a:pt x="380" y="130"/>
                    </a:lnTo>
                    <a:lnTo>
                      <a:pt x="378" y="129"/>
                    </a:lnTo>
                    <a:lnTo>
                      <a:pt x="375" y="127"/>
                    </a:lnTo>
                    <a:lnTo>
                      <a:pt x="368" y="124"/>
                    </a:lnTo>
                    <a:lnTo>
                      <a:pt x="364" y="122"/>
                    </a:lnTo>
                    <a:lnTo>
                      <a:pt x="361" y="122"/>
                    </a:lnTo>
                    <a:lnTo>
                      <a:pt x="359" y="120"/>
                    </a:lnTo>
                    <a:lnTo>
                      <a:pt x="351" y="117"/>
                    </a:lnTo>
                    <a:lnTo>
                      <a:pt x="349" y="117"/>
                    </a:lnTo>
                    <a:lnTo>
                      <a:pt x="349" y="115"/>
                    </a:lnTo>
                    <a:lnTo>
                      <a:pt x="347" y="113"/>
                    </a:lnTo>
                    <a:lnTo>
                      <a:pt x="344" y="112"/>
                    </a:lnTo>
                    <a:lnTo>
                      <a:pt x="342" y="110"/>
                    </a:lnTo>
                    <a:lnTo>
                      <a:pt x="341" y="110"/>
                    </a:lnTo>
                    <a:lnTo>
                      <a:pt x="339" y="110"/>
                    </a:lnTo>
                    <a:lnTo>
                      <a:pt x="337" y="110"/>
                    </a:lnTo>
                    <a:lnTo>
                      <a:pt x="336" y="112"/>
                    </a:lnTo>
                    <a:lnTo>
                      <a:pt x="334" y="112"/>
                    </a:lnTo>
                    <a:lnTo>
                      <a:pt x="332" y="113"/>
                    </a:lnTo>
                    <a:lnTo>
                      <a:pt x="332" y="112"/>
                    </a:lnTo>
                    <a:lnTo>
                      <a:pt x="331" y="113"/>
                    </a:lnTo>
                    <a:lnTo>
                      <a:pt x="329" y="115"/>
                    </a:lnTo>
                    <a:lnTo>
                      <a:pt x="327" y="115"/>
                    </a:lnTo>
                    <a:lnTo>
                      <a:pt x="325" y="113"/>
                    </a:lnTo>
                    <a:lnTo>
                      <a:pt x="324" y="113"/>
                    </a:lnTo>
                    <a:lnTo>
                      <a:pt x="322" y="115"/>
                    </a:lnTo>
                    <a:lnTo>
                      <a:pt x="320" y="113"/>
                    </a:lnTo>
                    <a:lnTo>
                      <a:pt x="319" y="112"/>
                    </a:lnTo>
                    <a:lnTo>
                      <a:pt x="319" y="113"/>
                    </a:lnTo>
                    <a:lnTo>
                      <a:pt x="319" y="115"/>
                    </a:lnTo>
                    <a:lnTo>
                      <a:pt x="319" y="117"/>
                    </a:lnTo>
                    <a:lnTo>
                      <a:pt x="319" y="118"/>
                    </a:lnTo>
                    <a:lnTo>
                      <a:pt x="317" y="118"/>
                    </a:lnTo>
                    <a:lnTo>
                      <a:pt x="315" y="118"/>
                    </a:lnTo>
                    <a:lnTo>
                      <a:pt x="314" y="117"/>
                    </a:lnTo>
                    <a:lnTo>
                      <a:pt x="312" y="118"/>
                    </a:lnTo>
                    <a:lnTo>
                      <a:pt x="310" y="118"/>
                    </a:lnTo>
                    <a:lnTo>
                      <a:pt x="310" y="124"/>
                    </a:lnTo>
                    <a:lnTo>
                      <a:pt x="312" y="127"/>
                    </a:lnTo>
                    <a:lnTo>
                      <a:pt x="314" y="129"/>
                    </a:lnTo>
                    <a:lnTo>
                      <a:pt x="314" y="130"/>
                    </a:lnTo>
                    <a:lnTo>
                      <a:pt x="314" y="132"/>
                    </a:lnTo>
                    <a:lnTo>
                      <a:pt x="315" y="134"/>
                    </a:lnTo>
                    <a:lnTo>
                      <a:pt x="315" y="135"/>
                    </a:lnTo>
                    <a:lnTo>
                      <a:pt x="314" y="137"/>
                    </a:lnTo>
                    <a:lnTo>
                      <a:pt x="310" y="139"/>
                    </a:lnTo>
                    <a:lnTo>
                      <a:pt x="308" y="137"/>
                    </a:lnTo>
                    <a:lnTo>
                      <a:pt x="307" y="137"/>
                    </a:lnTo>
                    <a:lnTo>
                      <a:pt x="305" y="137"/>
                    </a:lnTo>
                    <a:lnTo>
                      <a:pt x="303" y="135"/>
                    </a:lnTo>
                    <a:lnTo>
                      <a:pt x="302" y="135"/>
                    </a:lnTo>
                    <a:lnTo>
                      <a:pt x="300" y="137"/>
                    </a:lnTo>
                    <a:lnTo>
                      <a:pt x="298" y="137"/>
                    </a:lnTo>
                    <a:lnTo>
                      <a:pt x="297" y="137"/>
                    </a:lnTo>
                    <a:lnTo>
                      <a:pt x="293" y="140"/>
                    </a:lnTo>
                    <a:lnTo>
                      <a:pt x="290" y="142"/>
                    </a:lnTo>
                    <a:lnTo>
                      <a:pt x="290" y="144"/>
                    </a:lnTo>
                    <a:lnTo>
                      <a:pt x="286" y="147"/>
                    </a:lnTo>
                    <a:lnTo>
                      <a:pt x="285" y="149"/>
                    </a:lnTo>
                    <a:lnTo>
                      <a:pt x="283" y="149"/>
                    </a:lnTo>
                    <a:lnTo>
                      <a:pt x="280" y="152"/>
                    </a:lnTo>
                    <a:lnTo>
                      <a:pt x="278" y="154"/>
                    </a:lnTo>
                    <a:lnTo>
                      <a:pt x="276" y="154"/>
                    </a:lnTo>
                    <a:lnTo>
                      <a:pt x="271" y="159"/>
                    </a:lnTo>
                    <a:lnTo>
                      <a:pt x="268" y="161"/>
                    </a:lnTo>
                    <a:lnTo>
                      <a:pt x="266" y="162"/>
                    </a:lnTo>
                    <a:lnTo>
                      <a:pt x="266" y="164"/>
                    </a:lnTo>
                    <a:lnTo>
                      <a:pt x="264" y="162"/>
                    </a:lnTo>
                    <a:lnTo>
                      <a:pt x="266" y="159"/>
                    </a:lnTo>
                    <a:lnTo>
                      <a:pt x="266" y="157"/>
                    </a:lnTo>
                    <a:lnTo>
                      <a:pt x="264" y="156"/>
                    </a:lnTo>
                    <a:lnTo>
                      <a:pt x="263" y="157"/>
                    </a:lnTo>
                    <a:lnTo>
                      <a:pt x="261" y="161"/>
                    </a:lnTo>
                    <a:lnTo>
                      <a:pt x="259" y="162"/>
                    </a:lnTo>
                    <a:lnTo>
                      <a:pt x="259" y="164"/>
                    </a:lnTo>
                    <a:lnTo>
                      <a:pt x="258" y="164"/>
                    </a:lnTo>
                    <a:lnTo>
                      <a:pt x="256" y="166"/>
                    </a:lnTo>
                    <a:lnTo>
                      <a:pt x="253" y="166"/>
                    </a:lnTo>
                    <a:lnTo>
                      <a:pt x="249" y="166"/>
                    </a:lnTo>
                    <a:lnTo>
                      <a:pt x="246" y="166"/>
                    </a:lnTo>
                    <a:lnTo>
                      <a:pt x="244" y="166"/>
                    </a:lnTo>
                    <a:lnTo>
                      <a:pt x="242" y="168"/>
                    </a:lnTo>
                    <a:lnTo>
                      <a:pt x="239" y="169"/>
                    </a:lnTo>
                    <a:lnTo>
                      <a:pt x="236" y="169"/>
                    </a:lnTo>
                    <a:lnTo>
                      <a:pt x="236" y="171"/>
                    </a:lnTo>
                    <a:lnTo>
                      <a:pt x="232" y="173"/>
                    </a:lnTo>
                    <a:lnTo>
                      <a:pt x="229" y="173"/>
                    </a:lnTo>
                    <a:lnTo>
                      <a:pt x="227" y="173"/>
                    </a:lnTo>
                    <a:lnTo>
                      <a:pt x="224" y="174"/>
                    </a:lnTo>
                    <a:lnTo>
                      <a:pt x="225" y="176"/>
                    </a:lnTo>
                    <a:lnTo>
                      <a:pt x="224" y="176"/>
                    </a:lnTo>
                    <a:lnTo>
                      <a:pt x="222" y="173"/>
                    </a:lnTo>
                    <a:lnTo>
                      <a:pt x="220" y="171"/>
                    </a:lnTo>
                    <a:lnTo>
                      <a:pt x="219" y="166"/>
                    </a:lnTo>
                    <a:lnTo>
                      <a:pt x="217" y="161"/>
                    </a:lnTo>
                    <a:lnTo>
                      <a:pt x="215" y="157"/>
                    </a:lnTo>
                    <a:lnTo>
                      <a:pt x="215" y="156"/>
                    </a:lnTo>
                    <a:lnTo>
                      <a:pt x="215" y="154"/>
                    </a:lnTo>
                    <a:lnTo>
                      <a:pt x="217" y="152"/>
                    </a:lnTo>
                    <a:lnTo>
                      <a:pt x="217" y="156"/>
                    </a:lnTo>
                    <a:lnTo>
                      <a:pt x="217" y="159"/>
                    </a:lnTo>
                    <a:lnTo>
                      <a:pt x="219" y="164"/>
                    </a:lnTo>
                    <a:lnTo>
                      <a:pt x="220" y="169"/>
                    </a:lnTo>
                    <a:lnTo>
                      <a:pt x="222" y="171"/>
                    </a:lnTo>
                    <a:lnTo>
                      <a:pt x="224" y="173"/>
                    </a:lnTo>
                    <a:lnTo>
                      <a:pt x="227" y="171"/>
                    </a:lnTo>
                    <a:lnTo>
                      <a:pt x="227" y="159"/>
                    </a:lnTo>
                    <a:lnTo>
                      <a:pt x="227" y="157"/>
                    </a:lnTo>
                    <a:lnTo>
                      <a:pt x="225" y="157"/>
                    </a:lnTo>
                    <a:lnTo>
                      <a:pt x="225" y="156"/>
                    </a:lnTo>
                    <a:lnTo>
                      <a:pt x="225" y="154"/>
                    </a:lnTo>
                    <a:lnTo>
                      <a:pt x="224" y="154"/>
                    </a:lnTo>
                    <a:lnTo>
                      <a:pt x="222" y="154"/>
                    </a:lnTo>
                    <a:lnTo>
                      <a:pt x="222" y="151"/>
                    </a:lnTo>
                    <a:lnTo>
                      <a:pt x="220" y="149"/>
                    </a:lnTo>
                    <a:lnTo>
                      <a:pt x="217" y="146"/>
                    </a:lnTo>
                    <a:lnTo>
                      <a:pt x="215" y="144"/>
                    </a:lnTo>
                    <a:lnTo>
                      <a:pt x="214" y="142"/>
                    </a:lnTo>
                    <a:lnTo>
                      <a:pt x="210" y="142"/>
                    </a:lnTo>
                    <a:lnTo>
                      <a:pt x="209" y="142"/>
                    </a:lnTo>
                    <a:lnTo>
                      <a:pt x="207" y="142"/>
                    </a:lnTo>
                    <a:lnTo>
                      <a:pt x="205" y="142"/>
                    </a:lnTo>
                    <a:lnTo>
                      <a:pt x="202" y="139"/>
                    </a:lnTo>
                    <a:lnTo>
                      <a:pt x="198" y="135"/>
                    </a:lnTo>
                    <a:lnTo>
                      <a:pt x="198" y="134"/>
                    </a:lnTo>
                    <a:lnTo>
                      <a:pt x="197" y="132"/>
                    </a:lnTo>
                    <a:lnTo>
                      <a:pt x="195" y="132"/>
                    </a:lnTo>
                    <a:lnTo>
                      <a:pt x="193" y="132"/>
                    </a:lnTo>
                    <a:lnTo>
                      <a:pt x="192" y="130"/>
                    </a:lnTo>
                    <a:lnTo>
                      <a:pt x="190" y="130"/>
                    </a:lnTo>
                    <a:lnTo>
                      <a:pt x="187" y="129"/>
                    </a:lnTo>
                    <a:lnTo>
                      <a:pt x="183" y="127"/>
                    </a:lnTo>
                    <a:lnTo>
                      <a:pt x="181" y="125"/>
                    </a:lnTo>
                    <a:lnTo>
                      <a:pt x="178" y="124"/>
                    </a:lnTo>
                    <a:lnTo>
                      <a:pt x="175" y="120"/>
                    </a:lnTo>
                    <a:lnTo>
                      <a:pt x="168" y="117"/>
                    </a:lnTo>
                    <a:lnTo>
                      <a:pt x="165" y="115"/>
                    </a:lnTo>
                    <a:lnTo>
                      <a:pt x="156" y="112"/>
                    </a:lnTo>
                    <a:lnTo>
                      <a:pt x="148" y="108"/>
                    </a:lnTo>
                    <a:lnTo>
                      <a:pt x="136" y="105"/>
                    </a:lnTo>
                    <a:lnTo>
                      <a:pt x="127" y="105"/>
                    </a:lnTo>
                    <a:lnTo>
                      <a:pt x="122" y="103"/>
                    </a:lnTo>
                    <a:lnTo>
                      <a:pt x="119" y="103"/>
                    </a:lnTo>
                    <a:lnTo>
                      <a:pt x="117" y="103"/>
                    </a:lnTo>
                    <a:lnTo>
                      <a:pt x="115" y="103"/>
                    </a:lnTo>
                    <a:lnTo>
                      <a:pt x="114" y="103"/>
                    </a:lnTo>
                    <a:lnTo>
                      <a:pt x="112" y="103"/>
                    </a:lnTo>
                    <a:lnTo>
                      <a:pt x="109" y="103"/>
                    </a:lnTo>
                    <a:lnTo>
                      <a:pt x="107" y="103"/>
                    </a:lnTo>
                    <a:lnTo>
                      <a:pt x="97" y="103"/>
                    </a:lnTo>
                    <a:lnTo>
                      <a:pt x="87" y="105"/>
                    </a:lnTo>
                    <a:lnTo>
                      <a:pt x="81" y="107"/>
                    </a:lnTo>
                    <a:lnTo>
                      <a:pt x="76" y="107"/>
                    </a:lnTo>
                    <a:lnTo>
                      <a:pt x="71" y="108"/>
                    </a:lnTo>
                    <a:lnTo>
                      <a:pt x="49" y="115"/>
                    </a:lnTo>
                    <a:lnTo>
                      <a:pt x="44" y="117"/>
                    </a:lnTo>
                    <a:lnTo>
                      <a:pt x="39" y="118"/>
                    </a:lnTo>
                    <a:lnTo>
                      <a:pt x="37" y="118"/>
                    </a:lnTo>
                    <a:lnTo>
                      <a:pt x="36" y="117"/>
                    </a:lnTo>
                    <a:lnTo>
                      <a:pt x="34" y="118"/>
                    </a:lnTo>
                    <a:lnTo>
                      <a:pt x="31" y="118"/>
                    </a:lnTo>
                    <a:lnTo>
                      <a:pt x="26" y="122"/>
                    </a:lnTo>
                    <a:lnTo>
                      <a:pt x="17" y="125"/>
                    </a:lnTo>
                    <a:lnTo>
                      <a:pt x="22" y="122"/>
                    </a:lnTo>
                    <a:lnTo>
                      <a:pt x="22" y="120"/>
                    </a:lnTo>
                    <a:lnTo>
                      <a:pt x="22" y="117"/>
                    </a:lnTo>
                    <a:lnTo>
                      <a:pt x="22" y="113"/>
                    </a:lnTo>
                    <a:lnTo>
                      <a:pt x="22" y="112"/>
                    </a:lnTo>
                    <a:lnTo>
                      <a:pt x="24" y="108"/>
                    </a:lnTo>
                    <a:lnTo>
                      <a:pt x="22" y="100"/>
                    </a:lnTo>
                    <a:lnTo>
                      <a:pt x="21" y="96"/>
                    </a:lnTo>
                    <a:lnTo>
                      <a:pt x="24" y="83"/>
                    </a:lnTo>
                    <a:lnTo>
                      <a:pt x="24" y="81"/>
                    </a:lnTo>
                    <a:lnTo>
                      <a:pt x="22" y="78"/>
                    </a:lnTo>
                    <a:lnTo>
                      <a:pt x="19" y="76"/>
                    </a:lnTo>
                    <a:lnTo>
                      <a:pt x="15" y="74"/>
                    </a:lnTo>
                    <a:lnTo>
                      <a:pt x="14" y="73"/>
                    </a:lnTo>
                    <a:lnTo>
                      <a:pt x="10" y="71"/>
                    </a:lnTo>
                    <a:lnTo>
                      <a:pt x="0" y="61"/>
                    </a:lnTo>
                    <a:lnTo>
                      <a:pt x="0" y="57"/>
                    </a:lnTo>
                    <a:lnTo>
                      <a:pt x="0" y="54"/>
                    </a:lnTo>
                    <a:lnTo>
                      <a:pt x="2" y="49"/>
                    </a:lnTo>
                    <a:lnTo>
                      <a:pt x="2" y="44"/>
                    </a:lnTo>
                    <a:lnTo>
                      <a:pt x="2" y="42"/>
                    </a:lnTo>
                    <a:lnTo>
                      <a:pt x="4" y="42"/>
                    </a:lnTo>
                    <a:lnTo>
                      <a:pt x="7" y="42"/>
                    </a:lnTo>
                    <a:lnTo>
                      <a:pt x="12" y="40"/>
                    </a:lnTo>
                    <a:lnTo>
                      <a:pt x="14" y="40"/>
                    </a:lnTo>
                    <a:lnTo>
                      <a:pt x="15" y="40"/>
                    </a:lnTo>
                    <a:lnTo>
                      <a:pt x="17" y="40"/>
                    </a:lnTo>
                    <a:lnTo>
                      <a:pt x="22" y="40"/>
                    </a:lnTo>
                    <a:lnTo>
                      <a:pt x="24" y="40"/>
                    </a:lnTo>
                    <a:lnTo>
                      <a:pt x="26" y="40"/>
                    </a:lnTo>
                    <a:lnTo>
                      <a:pt x="27" y="40"/>
                    </a:lnTo>
                    <a:lnTo>
                      <a:pt x="29" y="40"/>
                    </a:lnTo>
                    <a:lnTo>
                      <a:pt x="29" y="39"/>
                    </a:lnTo>
                    <a:lnTo>
                      <a:pt x="31" y="39"/>
                    </a:lnTo>
                    <a:lnTo>
                      <a:pt x="32" y="39"/>
                    </a:lnTo>
                    <a:lnTo>
                      <a:pt x="41" y="39"/>
                    </a:lnTo>
                    <a:lnTo>
                      <a:pt x="49" y="37"/>
                    </a:lnTo>
                    <a:lnTo>
                      <a:pt x="51" y="37"/>
                    </a:lnTo>
                    <a:lnTo>
                      <a:pt x="53" y="37"/>
                    </a:lnTo>
                    <a:lnTo>
                      <a:pt x="54" y="37"/>
                    </a:lnTo>
                    <a:lnTo>
                      <a:pt x="66" y="35"/>
                    </a:lnTo>
                    <a:lnTo>
                      <a:pt x="68" y="35"/>
                    </a:lnTo>
                    <a:lnTo>
                      <a:pt x="71" y="35"/>
                    </a:lnTo>
                    <a:lnTo>
                      <a:pt x="76" y="35"/>
                    </a:lnTo>
                    <a:lnTo>
                      <a:pt x="81" y="35"/>
                    </a:lnTo>
                    <a:lnTo>
                      <a:pt x="85" y="35"/>
                    </a:lnTo>
                    <a:lnTo>
                      <a:pt x="87" y="35"/>
                    </a:lnTo>
                    <a:lnTo>
                      <a:pt x="95" y="34"/>
                    </a:lnTo>
                    <a:lnTo>
                      <a:pt x="97" y="34"/>
                    </a:lnTo>
                    <a:lnTo>
                      <a:pt x="100" y="34"/>
                    </a:lnTo>
                    <a:lnTo>
                      <a:pt x="105" y="32"/>
                    </a:lnTo>
                    <a:lnTo>
                      <a:pt x="107" y="32"/>
                    </a:lnTo>
                    <a:lnTo>
                      <a:pt x="110" y="32"/>
                    </a:lnTo>
                    <a:lnTo>
                      <a:pt x="112" y="32"/>
                    </a:lnTo>
                    <a:lnTo>
                      <a:pt x="114" y="32"/>
                    </a:lnTo>
                    <a:lnTo>
                      <a:pt x="120" y="32"/>
                    </a:lnTo>
                    <a:lnTo>
                      <a:pt x="131" y="30"/>
                    </a:lnTo>
                    <a:lnTo>
                      <a:pt x="132" y="30"/>
                    </a:lnTo>
                    <a:lnTo>
                      <a:pt x="142" y="29"/>
                    </a:lnTo>
                    <a:lnTo>
                      <a:pt x="144" y="29"/>
                    </a:lnTo>
                    <a:lnTo>
                      <a:pt x="193" y="24"/>
                    </a:lnTo>
                    <a:lnTo>
                      <a:pt x="195" y="24"/>
                    </a:lnTo>
                    <a:lnTo>
                      <a:pt x="224" y="18"/>
                    </a:lnTo>
                    <a:lnTo>
                      <a:pt x="225" y="18"/>
                    </a:lnTo>
                    <a:close/>
                  </a:path>
                </a:pathLst>
              </a:custGeom>
              <a:solidFill>
                <a:srgbClr val="BFFF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00" name="Freeform 23"/>
              <p:cNvSpPr>
                <a:spLocks/>
              </p:cNvSpPr>
              <p:nvPr/>
            </p:nvSpPr>
            <p:spPr bwMode="auto">
              <a:xfrm>
                <a:off x="8580438" y="5602288"/>
                <a:ext cx="11113" cy="9525"/>
              </a:xfrm>
              <a:custGeom>
                <a:avLst/>
                <a:gdLst>
                  <a:gd name="T0" fmla="*/ 5 w 7"/>
                  <a:gd name="T1" fmla="*/ 5 h 6"/>
                  <a:gd name="T2" fmla="*/ 2 w 7"/>
                  <a:gd name="T3" fmla="*/ 6 h 6"/>
                  <a:gd name="T4" fmla="*/ 0 w 7"/>
                  <a:gd name="T5" fmla="*/ 5 h 6"/>
                  <a:gd name="T6" fmla="*/ 2 w 7"/>
                  <a:gd name="T7" fmla="*/ 3 h 6"/>
                  <a:gd name="T8" fmla="*/ 2 w 7"/>
                  <a:gd name="T9" fmla="*/ 1 h 6"/>
                  <a:gd name="T10" fmla="*/ 4 w 7"/>
                  <a:gd name="T11" fmla="*/ 0 h 6"/>
                  <a:gd name="T12" fmla="*/ 7 w 7"/>
                  <a:gd name="T13" fmla="*/ 1 h 6"/>
                  <a:gd name="T14" fmla="*/ 7 w 7"/>
                  <a:gd name="T15" fmla="*/ 3 h 6"/>
                  <a:gd name="T16" fmla="*/ 5 w 7"/>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5" y="5"/>
                    </a:moveTo>
                    <a:lnTo>
                      <a:pt x="2" y="6"/>
                    </a:lnTo>
                    <a:lnTo>
                      <a:pt x="0" y="5"/>
                    </a:lnTo>
                    <a:lnTo>
                      <a:pt x="2" y="3"/>
                    </a:lnTo>
                    <a:lnTo>
                      <a:pt x="2" y="1"/>
                    </a:lnTo>
                    <a:lnTo>
                      <a:pt x="4" y="0"/>
                    </a:lnTo>
                    <a:lnTo>
                      <a:pt x="7" y="1"/>
                    </a:lnTo>
                    <a:lnTo>
                      <a:pt x="7" y="3"/>
                    </a:lnTo>
                    <a:lnTo>
                      <a:pt x="5"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01" name="Freeform 24"/>
              <p:cNvSpPr>
                <a:spLocks/>
              </p:cNvSpPr>
              <p:nvPr/>
            </p:nvSpPr>
            <p:spPr bwMode="auto">
              <a:xfrm>
                <a:off x="8718551" y="5567363"/>
                <a:ext cx="4763" cy="4763"/>
              </a:xfrm>
              <a:custGeom>
                <a:avLst/>
                <a:gdLst>
                  <a:gd name="T0" fmla="*/ 3 w 3"/>
                  <a:gd name="T1" fmla="*/ 0 h 3"/>
                  <a:gd name="T2" fmla="*/ 3 w 3"/>
                  <a:gd name="T3" fmla="*/ 1 h 3"/>
                  <a:gd name="T4" fmla="*/ 0 w 3"/>
                  <a:gd name="T5" fmla="*/ 3 h 3"/>
                  <a:gd name="T6" fmla="*/ 0 w 3"/>
                  <a:gd name="T7" fmla="*/ 1 h 3"/>
                  <a:gd name="T8" fmla="*/ 1 w 3"/>
                  <a:gd name="T9" fmla="*/ 0 h 3"/>
                  <a:gd name="T10" fmla="*/ 3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3" y="0"/>
                    </a:moveTo>
                    <a:lnTo>
                      <a:pt x="3" y="1"/>
                    </a:lnTo>
                    <a:lnTo>
                      <a:pt x="0" y="3"/>
                    </a:lnTo>
                    <a:lnTo>
                      <a:pt x="0" y="1"/>
                    </a:lnTo>
                    <a:lnTo>
                      <a:pt x="1" y="0"/>
                    </a:lnTo>
                    <a:lnTo>
                      <a:pt x="3"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02" name="Freeform 25"/>
              <p:cNvSpPr>
                <a:spLocks/>
              </p:cNvSpPr>
              <p:nvPr/>
            </p:nvSpPr>
            <p:spPr bwMode="auto">
              <a:xfrm>
                <a:off x="8637588" y="5559425"/>
                <a:ext cx="77788" cy="44450"/>
              </a:xfrm>
              <a:custGeom>
                <a:avLst/>
                <a:gdLst>
                  <a:gd name="T0" fmla="*/ 42 w 49"/>
                  <a:gd name="T1" fmla="*/ 3 h 28"/>
                  <a:gd name="T2" fmla="*/ 46 w 49"/>
                  <a:gd name="T3" fmla="*/ 5 h 28"/>
                  <a:gd name="T4" fmla="*/ 49 w 49"/>
                  <a:gd name="T5" fmla="*/ 8 h 28"/>
                  <a:gd name="T6" fmla="*/ 46 w 49"/>
                  <a:gd name="T7" fmla="*/ 10 h 28"/>
                  <a:gd name="T8" fmla="*/ 39 w 49"/>
                  <a:gd name="T9" fmla="*/ 11 h 28"/>
                  <a:gd name="T10" fmla="*/ 35 w 49"/>
                  <a:gd name="T11" fmla="*/ 11 h 28"/>
                  <a:gd name="T12" fmla="*/ 32 w 49"/>
                  <a:gd name="T13" fmla="*/ 11 h 28"/>
                  <a:gd name="T14" fmla="*/ 30 w 49"/>
                  <a:gd name="T15" fmla="*/ 10 h 28"/>
                  <a:gd name="T16" fmla="*/ 29 w 49"/>
                  <a:gd name="T17" fmla="*/ 11 h 28"/>
                  <a:gd name="T18" fmla="*/ 29 w 49"/>
                  <a:gd name="T19" fmla="*/ 15 h 28"/>
                  <a:gd name="T20" fmla="*/ 25 w 49"/>
                  <a:gd name="T21" fmla="*/ 16 h 28"/>
                  <a:gd name="T22" fmla="*/ 13 w 49"/>
                  <a:gd name="T23" fmla="*/ 23 h 28"/>
                  <a:gd name="T24" fmla="*/ 7 w 49"/>
                  <a:gd name="T25" fmla="*/ 25 h 28"/>
                  <a:gd name="T26" fmla="*/ 2 w 49"/>
                  <a:gd name="T27" fmla="*/ 28 h 28"/>
                  <a:gd name="T28" fmla="*/ 0 w 49"/>
                  <a:gd name="T29" fmla="*/ 27 h 28"/>
                  <a:gd name="T30" fmla="*/ 2 w 49"/>
                  <a:gd name="T31" fmla="*/ 23 h 28"/>
                  <a:gd name="T32" fmla="*/ 5 w 49"/>
                  <a:gd name="T33" fmla="*/ 22 h 28"/>
                  <a:gd name="T34" fmla="*/ 7 w 49"/>
                  <a:gd name="T35" fmla="*/ 23 h 28"/>
                  <a:gd name="T36" fmla="*/ 10 w 49"/>
                  <a:gd name="T37" fmla="*/ 20 h 28"/>
                  <a:gd name="T38" fmla="*/ 12 w 49"/>
                  <a:gd name="T39" fmla="*/ 22 h 28"/>
                  <a:gd name="T40" fmla="*/ 13 w 49"/>
                  <a:gd name="T41" fmla="*/ 18 h 28"/>
                  <a:gd name="T42" fmla="*/ 17 w 49"/>
                  <a:gd name="T43" fmla="*/ 15 h 28"/>
                  <a:gd name="T44" fmla="*/ 18 w 49"/>
                  <a:gd name="T45" fmla="*/ 13 h 28"/>
                  <a:gd name="T46" fmla="*/ 20 w 49"/>
                  <a:gd name="T47" fmla="*/ 11 h 28"/>
                  <a:gd name="T48" fmla="*/ 24 w 49"/>
                  <a:gd name="T49" fmla="*/ 8 h 28"/>
                  <a:gd name="T50" fmla="*/ 27 w 49"/>
                  <a:gd name="T51" fmla="*/ 8 h 28"/>
                  <a:gd name="T52" fmla="*/ 29 w 49"/>
                  <a:gd name="T53" fmla="*/ 5 h 28"/>
                  <a:gd name="T54" fmla="*/ 32 w 49"/>
                  <a:gd name="T55" fmla="*/ 5 h 28"/>
                  <a:gd name="T56" fmla="*/ 32 w 49"/>
                  <a:gd name="T57" fmla="*/ 1 h 28"/>
                  <a:gd name="T58" fmla="*/ 34 w 49"/>
                  <a:gd name="T59" fmla="*/ 1 h 28"/>
                  <a:gd name="T60" fmla="*/ 35 w 49"/>
                  <a:gd name="T61" fmla="*/ 1 h 28"/>
                  <a:gd name="T62" fmla="*/ 37 w 49"/>
                  <a:gd name="T6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28">
                    <a:moveTo>
                      <a:pt x="39" y="1"/>
                    </a:moveTo>
                    <a:lnTo>
                      <a:pt x="42" y="3"/>
                    </a:lnTo>
                    <a:lnTo>
                      <a:pt x="46" y="3"/>
                    </a:lnTo>
                    <a:lnTo>
                      <a:pt x="46" y="5"/>
                    </a:lnTo>
                    <a:lnTo>
                      <a:pt x="47" y="6"/>
                    </a:lnTo>
                    <a:lnTo>
                      <a:pt x="49" y="8"/>
                    </a:lnTo>
                    <a:lnTo>
                      <a:pt x="47" y="8"/>
                    </a:lnTo>
                    <a:lnTo>
                      <a:pt x="46" y="10"/>
                    </a:lnTo>
                    <a:lnTo>
                      <a:pt x="39" y="13"/>
                    </a:lnTo>
                    <a:lnTo>
                      <a:pt x="39" y="11"/>
                    </a:lnTo>
                    <a:lnTo>
                      <a:pt x="37" y="11"/>
                    </a:lnTo>
                    <a:lnTo>
                      <a:pt x="35" y="11"/>
                    </a:lnTo>
                    <a:lnTo>
                      <a:pt x="34" y="11"/>
                    </a:lnTo>
                    <a:lnTo>
                      <a:pt x="32" y="11"/>
                    </a:lnTo>
                    <a:lnTo>
                      <a:pt x="30" y="11"/>
                    </a:lnTo>
                    <a:lnTo>
                      <a:pt x="30" y="10"/>
                    </a:lnTo>
                    <a:lnTo>
                      <a:pt x="29" y="10"/>
                    </a:lnTo>
                    <a:lnTo>
                      <a:pt x="29" y="11"/>
                    </a:lnTo>
                    <a:lnTo>
                      <a:pt x="29" y="13"/>
                    </a:lnTo>
                    <a:lnTo>
                      <a:pt x="29" y="15"/>
                    </a:lnTo>
                    <a:lnTo>
                      <a:pt x="27" y="15"/>
                    </a:lnTo>
                    <a:lnTo>
                      <a:pt x="25" y="16"/>
                    </a:lnTo>
                    <a:lnTo>
                      <a:pt x="20" y="20"/>
                    </a:lnTo>
                    <a:lnTo>
                      <a:pt x="13" y="23"/>
                    </a:lnTo>
                    <a:lnTo>
                      <a:pt x="12" y="25"/>
                    </a:lnTo>
                    <a:lnTo>
                      <a:pt x="7" y="25"/>
                    </a:lnTo>
                    <a:lnTo>
                      <a:pt x="5" y="27"/>
                    </a:lnTo>
                    <a:lnTo>
                      <a:pt x="2" y="28"/>
                    </a:lnTo>
                    <a:lnTo>
                      <a:pt x="0" y="28"/>
                    </a:lnTo>
                    <a:lnTo>
                      <a:pt x="0" y="27"/>
                    </a:lnTo>
                    <a:lnTo>
                      <a:pt x="0" y="25"/>
                    </a:lnTo>
                    <a:lnTo>
                      <a:pt x="2" y="23"/>
                    </a:lnTo>
                    <a:lnTo>
                      <a:pt x="3" y="23"/>
                    </a:lnTo>
                    <a:lnTo>
                      <a:pt x="5" y="22"/>
                    </a:lnTo>
                    <a:lnTo>
                      <a:pt x="7" y="22"/>
                    </a:lnTo>
                    <a:lnTo>
                      <a:pt x="7" y="23"/>
                    </a:lnTo>
                    <a:lnTo>
                      <a:pt x="8" y="22"/>
                    </a:lnTo>
                    <a:lnTo>
                      <a:pt x="10" y="20"/>
                    </a:lnTo>
                    <a:lnTo>
                      <a:pt x="10" y="22"/>
                    </a:lnTo>
                    <a:lnTo>
                      <a:pt x="12" y="22"/>
                    </a:lnTo>
                    <a:lnTo>
                      <a:pt x="12" y="20"/>
                    </a:lnTo>
                    <a:lnTo>
                      <a:pt x="13" y="18"/>
                    </a:lnTo>
                    <a:lnTo>
                      <a:pt x="15" y="16"/>
                    </a:lnTo>
                    <a:lnTo>
                      <a:pt x="17" y="15"/>
                    </a:lnTo>
                    <a:lnTo>
                      <a:pt x="17" y="13"/>
                    </a:lnTo>
                    <a:lnTo>
                      <a:pt x="18" y="13"/>
                    </a:lnTo>
                    <a:lnTo>
                      <a:pt x="20" y="13"/>
                    </a:lnTo>
                    <a:lnTo>
                      <a:pt x="20" y="11"/>
                    </a:lnTo>
                    <a:lnTo>
                      <a:pt x="22" y="8"/>
                    </a:lnTo>
                    <a:lnTo>
                      <a:pt x="24" y="8"/>
                    </a:lnTo>
                    <a:lnTo>
                      <a:pt x="25" y="10"/>
                    </a:lnTo>
                    <a:lnTo>
                      <a:pt x="27" y="8"/>
                    </a:lnTo>
                    <a:lnTo>
                      <a:pt x="27" y="6"/>
                    </a:lnTo>
                    <a:lnTo>
                      <a:pt x="29" y="5"/>
                    </a:lnTo>
                    <a:lnTo>
                      <a:pt x="30" y="5"/>
                    </a:lnTo>
                    <a:lnTo>
                      <a:pt x="32" y="5"/>
                    </a:lnTo>
                    <a:lnTo>
                      <a:pt x="32" y="3"/>
                    </a:lnTo>
                    <a:lnTo>
                      <a:pt x="32" y="1"/>
                    </a:lnTo>
                    <a:lnTo>
                      <a:pt x="32" y="0"/>
                    </a:lnTo>
                    <a:lnTo>
                      <a:pt x="34" y="1"/>
                    </a:lnTo>
                    <a:lnTo>
                      <a:pt x="34" y="3"/>
                    </a:lnTo>
                    <a:lnTo>
                      <a:pt x="35" y="1"/>
                    </a:lnTo>
                    <a:lnTo>
                      <a:pt x="34" y="0"/>
                    </a:lnTo>
                    <a:lnTo>
                      <a:pt x="37" y="0"/>
                    </a:lnTo>
                    <a:lnTo>
                      <a:pt x="39"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03" name="Freeform 26"/>
              <p:cNvSpPr>
                <a:spLocks/>
              </p:cNvSpPr>
              <p:nvPr/>
            </p:nvSpPr>
            <p:spPr bwMode="auto">
              <a:xfrm>
                <a:off x="8701088" y="5553075"/>
                <a:ext cx="14288" cy="7938"/>
              </a:xfrm>
              <a:custGeom>
                <a:avLst/>
                <a:gdLst>
                  <a:gd name="T0" fmla="*/ 6 w 9"/>
                  <a:gd name="T1" fmla="*/ 0 h 5"/>
                  <a:gd name="T2" fmla="*/ 7 w 9"/>
                  <a:gd name="T3" fmla="*/ 4 h 5"/>
                  <a:gd name="T4" fmla="*/ 9 w 9"/>
                  <a:gd name="T5" fmla="*/ 5 h 5"/>
                  <a:gd name="T6" fmla="*/ 7 w 9"/>
                  <a:gd name="T7" fmla="*/ 5 h 5"/>
                  <a:gd name="T8" fmla="*/ 6 w 9"/>
                  <a:gd name="T9" fmla="*/ 4 h 5"/>
                  <a:gd name="T10" fmla="*/ 4 w 9"/>
                  <a:gd name="T11" fmla="*/ 4 h 5"/>
                  <a:gd name="T12" fmla="*/ 2 w 9"/>
                  <a:gd name="T13" fmla="*/ 2 h 5"/>
                  <a:gd name="T14" fmla="*/ 0 w 9"/>
                  <a:gd name="T15" fmla="*/ 2 h 5"/>
                  <a:gd name="T16" fmla="*/ 2 w 9"/>
                  <a:gd name="T17" fmla="*/ 2 h 5"/>
                  <a:gd name="T18" fmla="*/ 4 w 9"/>
                  <a:gd name="T19" fmla="*/ 0 h 5"/>
                  <a:gd name="T20" fmla="*/ 6 w 9"/>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5">
                    <a:moveTo>
                      <a:pt x="6" y="0"/>
                    </a:moveTo>
                    <a:lnTo>
                      <a:pt x="7" y="4"/>
                    </a:lnTo>
                    <a:lnTo>
                      <a:pt x="9" y="5"/>
                    </a:lnTo>
                    <a:lnTo>
                      <a:pt x="7" y="5"/>
                    </a:lnTo>
                    <a:lnTo>
                      <a:pt x="6" y="4"/>
                    </a:lnTo>
                    <a:lnTo>
                      <a:pt x="4" y="4"/>
                    </a:lnTo>
                    <a:lnTo>
                      <a:pt x="2" y="2"/>
                    </a:lnTo>
                    <a:lnTo>
                      <a:pt x="0" y="2"/>
                    </a:lnTo>
                    <a:lnTo>
                      <a:pt x="2" y="2"/>
                    </a:lnTo>
                    <a:lnTo>
                      <a:pt x="4" y="0"/>
                    </a:lnTo>
                    <a:lnTo>
                      <a:pt x="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04" name="Freeform 27"/>
              <p:cNvSpPr>
                <a:spLocks/>
              </p:cNvSpPr>
              <p:nvPr/>
            </p:nvSpPr>
            <p:spPr bwMode="auto">
              <a:xfrm>
                <a:off x="8739188" y="5540375"/>
                <a:ext cx="33338" cy="20638"/>
              </a:xfrm>
              <a:custGeom>
                <a:avLst/>
                <a:gdLst>
                  <a:gd name="T0" fmla="*/ 21 w 21"/>
                  <a:gd name="T1" fmla="*/ 1 h 13"/>
                  <a:gd name="T2" fmla="*/ 17 w 21"/>
                  <a:gd name="T3" fmla="*/ 1 h 13"/>
                  <a:gd name="T4" fmla="*/ 10 w 21"/>
                  <a:gd name="T5" fmla="*/ 8 h 13"/>
                  <a:gd name="T6" fmla="*/ 9 w 21"/>
                  <a:gd name="T7" fmla="*/ 8 h 13"/>
                  <a:gd name="T8" fmla="*/ 7 w 21"/>
                  <a:gd name="T9" fmla="*/ 10 h 13"/>
                  <a:gd name="T10" fmla="*/ 5 w 21"/>
                  <a:gd name="T11" fmla="*/ 10 h 13"/>
                  <a:gd name="T12" fmla="*/ 5 w 21"/>
                  <a:gd name="T13" fmla="*/ 12 h 13"/>
                  <a:gd name="T14" fmla="*/ 5 w 21"/>
                  <a:gd name="T15" fmla="*/ 13 h 13"/>
                  <a:gd name="T16" fmla="*/ 2 w 21"/>
                  <a:gd name="T17" fmla="*/ 13 h 13"/>
                  <a:gd name="T18" fmla="*/ 0 w 21"/>
                  <a:gd name="T19" fmla="*/ 12 h 13"/>
                  <a:gd name="T20" fmla="*/ 2 w 21"/>
                  <a:gd name="T21" fmla="*/ 10 h 13"/>
                  <a:gd name="T22" fmla="*/ 2 w 21"/>
                  <a:gd name="T23" fmla="*/ 12 h 13"/>
                  <a:gd name="T24" fmla="*/ 4 w 21"/>
                  <a:gd name="T25" fmla="*/ 10 h 13"/>
                  <a:gd name="T26" fmla="*/ 5 w 21"/>
                  <a:gd name="T27" fmla="*/ 8 h 13"/>
                  <a:gd name="T28" fmla="*/ 7 w 21"/>
                  <a:gd name="T29" fmla="*/ 6 h 13"/>
                  <a:gd name="T30" fmla="*/ 9 w 21"/>
                  <a:gd name="T31" fmla="*/ 6 h 13"/>
                  <a:gd name="T32" fmla="*/ 10 w 21"/>
                  <a:gd name="T33" fmla="*/ 6 h 13"/>
                  <a:gd name="T34" fmla="*/ 12 w 21"/>
                  <a:gd name="T35" fmla="*/ 5 h 13"/>
                  <a:gd name="T36" fmla="*/ 14 w 21"/>
                  <a:gd name="T37" fmla="*/ 5 h 13"/>
                  <a:gd name="T38" fmla="*/ 15 w 21"/>
                  <a:gd name="T39" fmla="*/ 3 h 13"/>
                  <a:gd name="T40" fmla="*/ 21 w 21"/>
                  <a:gd name="T41" fmla="*/ 0 h 13"/>
                  <a:gd name="T42" fmla="*/ 21 w 21"/>
                  <a:gd name="T43"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13">
                    <a:moveTo>
                      <a:pt x="21" y="1"/>
                    </a:moveTo>
                    <a:lnTo>
                      <a:pt x="17" y="1"/>
                    </a:lnTo>
                    <a:lnTo>
                      <a:pt x="10" y="8"/>
                    </a:lnTo>
                    <a:lnTo>
                      <a:pt x="9" y="8"/>
                    </a:lnTo>
                    <a:lnTo>
                      <a:pt x="7" y="10"/>
                    </a:lnTo>
                    <a:lnTo>
                      <a:pt x="5" y="10"/>
                    </a:lnTo>
                    <a:lnTo>
                      <a:pt x="5" y="12"/>
                    </a:lnTo>
                    <a:lnTo>
                      <a:pt x="5" y="13"/>
                    </a:lnTo>
                    <a:lnTo>
                      <a:pt x="2" y="13"/>
                    </a:lnTo>
                    <a:lnTo>
                      <a:pt x="0" y="12"/>
                    </a:lnTo>
                    <a:lnTo>
                      <a:pt x="2" y="10"/>
                    </a:lnTo>
                    <a:lnTo>
                      <a:pt x="2" y="12"/>
                    </a:lnTo>
                    <a:lnTo>
                      <a:pt x="4" y="10"/>
                    </a:lnTo>
                    <a:lnTo>
                      <a:pt x="5" y="8"/>
                    </a:lnTo>
                    <a:lnTo>
                      <a:pt x="7" y="6"/>
                    </a:lnTo>
                    <a:lnTo>
                      <a:pt x="9" y="6"/>
                    </a:lnTo>
                    <a:lnTo>
                      <a:pt x="10" y="6"/>
                    </a:lnTo>
                    <a:lnTo>
                      <a:pt x="12" y="5"/>
                    </a:lnTo>
                    <a:lnTo>
                      <a:pt x="14" y="5"/>
                    </a:lnTo>
                    <a:lnTo>
                      <a:pt x="15" y="3"/>
                    </a:lnTo>
                    <a:lnTo>
                      <a:pt x="21" y="0"/>
                    </a:lnTo>
                    <a:lnTo>
                      <a:pt x="21"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05" name="Freeform 28"/>
              <p:cNvSpPr>
                <a:spLocks/>
              </p:cNvSpPr>
              <p:nvPr/>
            </p:nvSpPr>
            <p:spPr bwMode="auto">
              <a:xfrm>
                <a:off x="8772526" y="5537200"/>
                <a:ext cx="1588" cy="3175"/>
              </a:xfrm>
              <a:custGeom>
                <a:avLst/>
                <a:gdLst>
                  <a:gd name="T0" fmla="*/ 1 w 1"/>
                  <a:gd name="T1" fmla="*/ 2 h 2"/>
                  <a:gd name="T2" fmla="*/ 0 w 1"/>
                  <a:gd name="T3" fmla="*/ 2 h 2"/>
                  <a:gd name="T4" fmla="*/ 1 w 1"/>
                  <a:gd name="T5" fmla="*/ 0 h 2"/>
                  <a:gd name="T6" fmla="*/ 1 w 1"/>
                  <a:gd name="T7" fmla="*/ 2 h 2"/>
                </a:gdLst>
                <a:ahLst/>
                <a:cxnLst>
                  <a:cxn ang="0">
                    <a:pos x="T0" y="T1"/>
                  </a:cxn>
                  <a:cxn ang="0">
                    <a:pos x="T2" y="T3"/>
                  </a:cxn>
                  <a:cxn ang="0">
                    <a:pos x="T4" y="T5"/>
                  </a:cxn>
                  <a:cxn ang="0">
                    <a:pos x="T6" y="T7"/>
                  </a:cxn>
                </a:cxnLst>
                <a:rect l="0" t="0" r="r" b="b"/>
                <a:pathLst>
                  <a:path w="1" h="2">
                    <a:moveTo>
                      <a:pt x="1" y="2"/>
                    </a:moveTo>
                    <a:lnTo>
                      <a:pt x="0" y="2"/>
                    </a:lnTo>
                    <a:lnTo>
                      <a:pt x="1" y="0"/>
                    </a:lnTo>
                    <a:lnTo>
                      <a:pt x="1"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06" name="Freeform 29"/>
              <p:cNvSpPr>
                <a:spLocks/>
              </p:cNvSpPr>
              <p:nvPr/>
            </p:nvSpPr>
            <p:spPr bwMode="auto">
              <a:xfrm>
                <a:off x="8780463" y="5526088"/>
                <a:ext cx="9525" cy="7938"/>
              </a:xfrm>
              <a:custGeom>
                <a:avLst/>
                <a:gdLst>
                  <a:gd name="T0" fmla="*/ 5 w 6"/>
                  <a:gd name="T1" fmla="*/ 4 h 5"/>
                  <a:gd name="T2" fmla="*/ 3 w 6"/>
                  <a:gd name="T3" fmla="*/ 4 h 5"/>
                  <a:gd name="T4" fmla="*/ 0 w 6"/>
                  <a:gd name="T5" fmla="*/ 5 h 5"/>
                  <a:gd name="T6" fmla="*/ 1 w 6"/>
                  <a:gd name="T7" fmla="*/ 4 h 5"/>
                  <a:gd name="T8" fmla="*/ 3 w 6"/>
                  <a:gd name="T9" fmla="*/ 2 h 5"/>
                  <a:gd name="T10" fmla="*/ 5 w 6"/>
                  <a:gd name="T11" fmla="*/ 0 h 5"/>
                  <a:gd name="T12" fmla="*/ 6 w 6"/>
                  <a:gd name="T13" fmla="*/ 0 h 5"/>
                  <a:gd name="T14" fmla="*/ 5 w 6"/>
                  <a:gd name="T15" fmla="*/ 2 h 5"/>
                  <a:gd name="T16" fmla="*/ 5 w 6"/>
                  <a:gd name="T1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5" y="4"/>
                    </a:moveTo>
                    <a:lnTo>
                      <a:pt x="3" y="4"/>
                    </a:lnTo>
                    <a:lnTo>
                      <a:pt x="0" y="5"/>
                    </a:lnTo>
                    <a:lnTo>
                      <a:pt x="1" y="4"/>
                    </a:lnTo>
                    <a:lnTo>
                      <a:pt x="3" y="2"/>
                    </a:lnTo>
                    <a:lnTo>
                      <a:pt x="5" y="0"/>
                    </a:lnTo>
                    <a:lnTo>
                      <a:pt x="6" y="0"/>
                    </a:lnTo>
                    <a:lnTo>
                      <a:pt x="5" y="2"/>
                    </a:lnTo>
                    <a:lnTo>
                      <a:pt x="5" y="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07" name="Freeform 30"/>
              <p:cNvSpPr>
                <a:spLocks/>
              </p:cNvSpPr>
              <p:nvPr/>
            </p:nvSpPr>
            <p:spPr bwMode="auto">
              <a:xfrm>
                <a:off x="8793163" y="5514975"/>
                <a:ext cx="7938" cy="11113"/>
              </a:xfrm>
              <a:custGeom>
                <a:avLst/>
                <a:gdLst>
                  <a:gd name="T0" fmla="*/ 5 w 5"/>
                  <a:gd name="T1" fmla="*/ 2 h 7"/>
                  <a:gd name="T2" fmla="*/ 3 w 5"/>
                  <a:gd name="T3" fmla="*/ 4 h 7"/>
                  <a:gd name="T4" fmla="*/ 0 w 5"/>
                  <a:gd name="T5" fmla="*/ 7 h 7"/>
                  <a:gd name="T6" fmla="*/ 2 w 5"/>
                  <a:gd name="T7" fmla="*/ 6 h 7"/>
                  <a:gd name="T8" fmla="*/ 2 w 5"/>
                  <a:gd name="T9" fmla="*/ 4 h 7"/>
                  <a:gd name="T10" fmla="*/ 3 w 5"/>
                  <a:gd name="T11" fmla="*/ 4 h 7"/>
                  <a:gd name="T12" fmla="*/ 5 w 5"/>
                  <a:gd name="T13" fmla="*/ 2 h 7"/>
                  <a:gd name="T14" fmla="*/ 5 w 5"/>
                  <a:gd name="T15" fmla="*/ 0 h 7"/>
                  <a:gd name="T16" fmla="*/ 5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5" y="2"/>
                    </a:moveTo>
                    <a:lnTo>
                      <a:pt x="3" y="4"/>
                    </a:lnTo>
                    <a:lnTo>
                      <a:pt x="0" y="7"/>
                    </a:lnTo>
                    <a:lnTo>
                      <a:pt x="2" y="6"/>
                    </a:lnTo>
                    <a:lnTo>
                      <a:pt x="2" y="4"/>
                    </a:lnTo>
                    <a:lnTo>
                      <a:pt x="3" y="4"/>
                    </a:lnTo>
                    <a:lnTo>
                      <a:pt x="5" y="2"/>
                    </a:lnTo>
                    <a:lnTo>
                      <a:pt x="5" y="0"/>
                    </a:lnTo>
                    <a:lnTo>
                      <a:pt x="5"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08" name="Freeform 31"/>
              <p:cNvSpPr>
                <a:spLocks/>
              </p:cNvSpPr>
              <p:nvPr/>
            </p:nvSpPr>
            <p:spPr bwMode="auto">
              <a:xfrm>
                <a:off x="8807451" y="5389563"/>
                <a:ext cx="58738" cy="123825"/>
              </a:xfrm>
              <a:custGeom>
                <a:avLst/>
                <a:gdLst>
                  <a:gd name="T0" fmla="*/ 28 w 37"/>
                  <a:gd name="T1" fmla="*/ 29 h 78"/>
                  <a:gd name="T2" fmla="*/ 25 w 37"/>
                  <a:gd name="T3" fmla="*/ 40 h 78"/>
                  <a:gd name="T4" fmla="*/ 25 w 37"/>
                  <a:gd name="T5" fmla="*/ 44 h 78"/>
                  <a:gd name="T6" fmla="*/ 22 w 37"/>
                  <a:gd name="T7" fmla="*/ 51 h 78"/>
                  <a:gd name="T8" fmla="*/ 18 w 37"/>
                  <a:gd name="T9" fmla="*/ 54 h 78"/>
                  <a:gd name="T10" fmla="*/ 15 w 37"/>
                  <a:gd name="T11" fmla="*/ 57 h 78"/>
                  <a:gd name="T12" fmla="*/ 13 w 37"/>
                  <a:gd name="T13" fmla="*/ 61 h 78"/>
                  <a:gd name="T14" fmla="*/ 8 w 37"/>
                  <a:gd name="T15" fmla="*/ 69 h 78"/>
                  <a:gd name="T16" fmla="*/ 6 w 37"/>
                  <a:gd name="T17" fmla="*/ 71 h 78"/>
                  <a:gd name="T18" fmla="*/ 3 w 37"/>
                  <a:gd name="T19" fmla="*/ 73 h 78"/>
                  <a:gd name="T20" fmla="*/ 0 w 37"/>
                  <a:gd name="T21" fmla="*/ 78 h 78"/>
                  <a:gd name="T22" fmla="*/ 1 w 37"/>
                  <a:gd name="T23" fmla="*/ 76 h 78"/>
                  <a:gd name="T24" fmla="*/ 3 w 37"/>
                  <a:gd name="T25" fmla="*/ 73 h 78"/>
                  <a:gd name="T26" fmla="*/ 6 w 37"/>
                  <a:gd name="T27" fmla="*/ 69 h 78"/>
                  <a:gd name="T28" fmla="*/ 10 w 37"/>
                  <a:gd name="T29" fmla="*/ 64 h 78"/>
                  <a:gd name="T30" fmla="*/ 11 w 37"/>
                  <a:gd name="T31" fmla="*/ 62 h 78"/>
                  <a:gd name="T32" fmla="*/ 13 w 37"/>
                  <a:gd name="T33" fmla="*/ 59 h 78"/>
                  <a:gd name="T34" fmla="*/ 15 w 37"/>
                  <a:gd name="T35" fmla="*/ 57 h 78"/>
                  <a:gd name="T36" fmla="*/ 15 w 37"/>
                  <a:gd name="T37" fmla="*/ 54 h 78"/>
                  <a:gd name="T38" fmla="*/ 11 w 37"/>
                  <a:gd name="T39" fmla="*/ 52 h 78"/>
                  <a:gd name="T40" fmla="*/ 13 w 37"/>
                  <a:gd name="T41" fmla="*/ 52 h 78"/>
                  <a:gd name="T42" fmla="*/ 16 w 37"/>
                  <a:gd name="T43" fmla="*/ 52 h 78"/>
                  <a:gd name="T44" fmla="*/ 16 w 37"/>
                  <a:gd name="T45" fmla="*/ 47 h 78"/>
                  <a:gd name="T46" fmla="*/ 20 w 37"/>
                  <a:gd name="T47" fmla="*/ 47 h 78"/>
                  <a:gd name="T48" fmla="*/ 22 w 37"/>
                  <a:gd name="T49" fmla="*/ 46 h 78"/>
                  <a:gd name="T50" fmla="*/ 20 w 37"/>
                  <a:gd name="T51" fmla="*/ 40 h 78"/>
                  <a:gd name="T52" fmla="*/ 23 w 37"/>
                  <a:gd name="T53" fmla="*/ 39 h 78"/>
                  <a:gd name="T54" fmla="*/ 25 w 37"/>
                  <a:gd name="T55" fmla="*/ 35 h 78"/>
                  <a:gd name="T56" fmla="*/ 23 w 37"/>
                  <a:gd name="T57" fmla="*/ 32 h 78"/>
                  <a:gd name="T58" fmla="*/ 23 w 37"/>
                  <a:gd name="T59" fmla="*/ 29 h 78"/>
                  <a:gd name="T60" fmla="*/ 27 w 37"/>
                  <a:gd name="T61" fmla="*/ 29 h 78"/>
                  <a:gd name="T62" fmla="*/ 28 w 37"/>
                  <a:gd name="T63" fmla="*/ 24 h 78"/>
                  <a:gd name="T64" fmla="*/ 30 w 37"/>
                  <a:gd name="T65" fmla="*/ 20 h 78"/>
                  <a:gd name="T66" fmla="*/ 30 w 37"/>
                  <a:gd name="T67" fmla="*/ 15 h 78"/>
                  <a:gd name="T68" fmla="*/ 33 w 37"/>
                  <a:gd name="T69" fmla="*/ 13 h 78"/>
                  <a:gd name="T70" fmla="*/ 33 w 37"/>
                  <a:gd name="T71" fmla="*/ 10 h 78"/>
                  <a:gd name="T72" fmla="*/ 35 w 37"/>
                  <a:gd name="T73" fmla="*/ 7 h 78"/>
                  <a:gd name="T74" fmla="*/ 33 w 37"/>
                  <a:gd name="T75" fmla="*/ 3 h 78"/>
                  <a:gd name="T76" fmla="*/ 35 w 37"/>
                  <a:gd name="T77" fmla="*/ 0 h 78"/>
                  <a:gd name="T78" fmla="*/ 35 w 37"/>
                  <a:gd name="T79" fmla="*/ 7 h 78"/>
                  <a:gd name="T80" fmla="*/ 33 w 37"/>
                  <a:gd name="T81" fmla="*/ 15 h 78"/>
                  <a:gd name="T82" fmla="*/ 32 w 37"/>
                  <a:gd name="T83" fmla="*/ 20 h 78"/>
                  <a:gd name="T84" fmla="*/ 30 w 37"/>
                  <a:gd name="T85" fmla="*/ 2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 h="78">
                    <a:moveTo>
                      <a:pt x="30" y="24"/>
                    </a:moveTo>
                    <a:lnTo>
                      <a:pt x="28" y="29"/>
                    </a:lnTo>
                    <a:lnTo>
                      <a:pt x="27" y="32"/>
                    </a:lnTo>
                    <a:lnTo>
                      <a:pt x="25" y="40"/>
                    </a:lnTo>
                    <a:lnTo>
                      <a:pt x="25" y="42"/>
                    </a:lnTo>
                    <a:lnTo>
                      <a:pt x="25" y="44"/>
                    </a:lnTo>
                    <a:lnTo>
                      <a:pt x="23" y="47"/>
                    </a:lnTo>
                    <a:lnTo>
                      <a:pt x="22" y="51"/>
                    </a:lnTo>
                    <a:lnTo>
                      <a:pt x="18" y="52"/>
                    </a:lnTo>
                    <a:lnTo>
                      <a:pt x="18" y="54"/>
                    </a:lnTo>
                    <a:lnTo>
                      <a:pt x="16" y="56"/>
                    </a:lnTo>
                    <a:lnTo>
                      <a:pt x="15" y="57"/>
                    </a:lnTo>
                    <a:lnTo>
                      <a:pt x="13" y="59"/>
                    </a:lnTo>
                    <a:lnTo>
                      <a:pt x="13" y="61"/>
                    </a:lnTo>
                    <a:lnTo>
                      <a:pt x="10" y="66"/>
                    </a:lnTo>
                    <a:lnTo>
                      <a:pt x="8" y="69"/>
                    </a:lnTo>
                    <a:lnTo>
                      <a:pt x="8" y="71"/>
                    </a:lnTo>
                    <a:lnTo>
                      <a:pt x="6" y="71"/>
                    </a:lnTo>
                    <a:lnTo>
                      <a:pt x="5" y="71"/>
                    </a:lnTo>
                    <a:lnTo>
                      <a:pt x="3" y="73"/>
                    </a:lnTo>
                    <a:lnTo>
                      <a:pt x="1" y="76"/>
                    </a:lnTo>
                    <a:lnTo>
                      <a:pt x="0" y="78"/>
                    </a:lnTo>
                    <a:lnTo>
                      <a:pt x="0" y="76"/>
                    </a:lnTo>
                    <a:lnTo>
                      <a:pt x="1" y="76"/>
                    </a:lnTo>
                    <a:lnTo>
                      <a:pt x="3" y="74"/>
                    </a:lnTo>
                    <a:lnTo>
                      <a:pt x="3" y="73"/>
                    </a:lnTo>
                    <a:lnTo>
                      <a:pt x="5" y="69"/>
                    </a:lnTo>
                    <a:lnTo>
                      <a:pt x="6" y="69"/>
                    </a:lnTo>
                    <a:lnTo>
                      <a:pt x="8" y="68"/>
                    </a:lnTo>
                    <a:lnTo>
                      <a:pt x="10" y="64"/>
                    </a:lnTo>
                    <a:lnTo>
                      <a:pt x="8" y="62"/>
                    </a:lnTo>
                    <a:lnTo>
                      <a:pt x="11" y="62"/>
                    </a:lnTo>
                    <a:lnTo>
                      <a:pt x="11" y="61"/>
                    </a:lnTo>
                    <a:lnTo>
                      <a:pt x="13" y="59"/>
                    </a:lnTo>
                    <a:lnTo>
                      <a:pt x="13" y="57"/>
                    </a:lnTo>
                    <a:lnTo>
                      <a:pt x="15" y="57"/>
                    </a:lnTo>
                    <a:lnTo>
                      <a:pt x="16" y="54"/>
                    </a:lnTo>
                    <a:lnTo>
                      <a:pt x="15" y="54"/>
                    </a:lnTo>
                    <a:lnTo>
                      <a:pt x="13" y="54"/>
                    </a:lnTo>
                    <a:lnTo>
                      <a:pt x="11" y="52"/>
                    </a:lnTo>
                    <a:lnTo>
                      <a:pt x="13" y="51"/>
                    </a:lnTo>
                    <a:lnTo>
                      <a:pt x="13" y="52"/>
                    </a:lnTo>
                    <a:lnTo>
                      <a:pt x="15" y="52"/>
                    </a:lnTo>
                    <a:lnTo>
                      <a:pt x="16" y="52"/>
                    </a:lnTo>
                    <a:lnTo>
                      <a:pt x="18" y="51"/>
                    </a:lnTo>
                    <a:lnTo>
                      <a:pt x="16" y="47"/>
                    </a:lnTo>
                    <a:lnTo>
                      <a:pt x="16" y="46"/>
                    </a:lnTo>
                    <a:lnTo>
                      <a:pt x="20" y="47"/>
                    </a:lnTo>
                    <a:lnTo>
                      <a:pt x="20" y="46"/>
                    </a:lnTo>
                    <a:lnTo>
                      <a:pt x="22" y="46"/>
                    </a:lnTo>
                    <a:lnTo>
                      <a:pt x="22" y="42"/>
                    </a:lnTo>
                    <a:lnTo>
                      <a:pt x="20" y="40"/>
                    </a:lnTo>
                    <a:lnTo>
                      <a:pt x="22" y="39"/>
                    </a:lnTo>
                    <a:lnTo>
                      <a:pt x="23" y="39"/>
                    </a:lnTo>
                    <a:lnTo>
                      <a:pt x="23" y="37"/>
                    </a:lnTo>
                    <a:lnTo>
                      <a:pt x="25" y="35"/>
                    </a:lnTo>
                    <a:lnTo>
                      <a:pt x="25" y="32"/>
                    </a:lnTo>
                    <a:lnTo>
                      <a:pt x="23" y="32"/>
                    </a:lnTo>
                    <a:lnTo>
                      <a:pt x="22" y="30"/>
                    </a:lnTo>
                    <a:lnTo>
                      <a:pt x="23" y="29"/>
                    </a:lnTo>
                    <a:lnTo>
                      <a:pt x="25" y="29"/>
                    </a:lnTo>
                    <a:lnTo>
                      <a:pt x="27" y="29"/>
                    </a:lnTo>
                    <a:lnTo>
                      <a:pt x="28" y="25"/>
                    </a:lnTo>
                    <a:lnTo>
                      <a:pt x="28" y="24"/>
                    </a:lnTo>
                    <a:lnTo>
                      <a:pt x="28" y="22"/>
                    </a:lnTo>
                    <a:lnTo>
                      <a:pt x="30" y="20"/>
                    </a:lnTo>
                    <a:lnTo>
                      <a:pt x="30" y="17"/>
                    </a:lnTo>
                    <a:lnTo>
                      <a:pt x="30" y="15"/>
                    </a:lnTo>
                    <a:lnTo>
                      <a:pt x="32" y="13"/>
                    </a:lnTo>
                    <a:lnTo>
                      <a:pt x="33" y="13"/>
                    </a:lnTo>
                    <a:lnTo>
                      <a:pt x="33" y="12"/>
                    </a:lnTo>
                    <a:lnTo>
                      <a:pt x="33" y="10"/>
                    </a:lnTo>
                    <a:lnTo>
                      <a:pt x="33" y="8"/>
                    </a:lnTo>
                    <a:lnTo>
                      <a:pt x="35" y="7"/>
                    </a:lnTo>
                    <a:lnTo>
                      <a:pt x="35" y="5"/>
                    </a:lnTo>
                    <a:lnTo>
                      <a:pt x="33" y="3"/>
                    </a:lnTo>
                    <a:lnTo>
                      <a:pt x="33" y="1"/>
                    </a:lnTo>
                    <a:lnTo>
                      <a:pt x="35" y="0"/>
                    </a:lnTo>
                    <a:lnTo>
                      <a:pt x="37" y="5"/>
                    </a:lnTo>
                    <a:lnTo>
                      <a:pt x="35" y="7"/>
                    </a:lnTo>
                    <a:lnTo>
                      <a:pt x="35" y="13"/>
                    </a:lnTo>
                    <a:lnTo>
                      <a:pt x="33" y="15"/>
                    </a:lnTo>
                    <a:lnTo>
                      <a:pt x="32" y="18"/>
                    </a:lnTo>
                    <a:lnTo>
                      <a:pt x="32" y="20"/>
                    </a:lnTo>
                    <a:lnTo>
                      <a:pt x="32" y="22"/>
                    </a:lnTo>
                    <a:lnTo>
                      <a:pt x="30" y="2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09" name="Freeform 32"/>
              <p:cNvSpPr>
                <a:spLocks/>
              </p:cNvSpPr>
              <p:nvPr/>
            </p:nvSpPr>
            <p:spPr bwMode="auto">
              <a:xfrm>
                <a:off x="8510588" y="5227638"/>
                <a:ext cx="42863" cy="49213"/>
              </a:xfrm>
              <a:custGeom>
                <a:avLst/>
                <a:gdLst>
                  <a:gd name="T0" fmla="*/ 17 w 27"/>
                  <a:gd name="T1" fmla="*/ 24 h 31"/>
                  <a:gd name="T2" fmla="*/ 21 w 27"/>
                  <a:gd name="T3" fmla="*/ 26 h 31"/>
                  <a:gd name="T4" fmla="*/ 22 w 27"/>
                  <a:gd name="T5" fmla="*/ 26 h 31"/>
                  <a:gd name="T6" fmla="*/ 22 w 27"/>
                  <a:gd name="T7" fmla="*/ 24 h 31"/>
                  <a:gd name="T8" fmla="*/ 26 w 27"/>
                  <a:gd name="T9" fmla="*/ 26 h 31"/>
                  <a:gd name="T10" fmla="*/ 27 w 27"/>
                  <a:gd name="T11" fmla="*/ 26 h 31"/>
                  <a:gd name="T12" fmla="*/ 24 w 27"/>
                  <a:gd name="T13" fmla="*/ 29 h 31"/>
                  <a:gd name="T14" fmla="*/ 22 w 27"/>
                  <a:gd name="T15" fmla="*/ 29 h 31"/>
                  <a:gd name="T16" fmla="*/ 22 w 27"/>
                  <a:gd name="T17" fmla="*/ 31 h 31"/>
                  <a:gd name="T18" fmla="*/ 21 w 27"/>
                  <a:gd name="T19" fmla="*/ 29 h 31"/>
                  <a:gd name="T20" fmla="*/ 17 w 27"/>
                  <a:gd name="T21" fmla="*/ 29 h 31"/>
                  <a:gd name="T22" fmla="*/ 15 w 27"/>
                  <a:gd name="T23" fmla="*/ 27 h 31"/>
                  <a:gd name="T24" fmla="*/ 12 w 27"/>
                  <a:gd name="T25" fmla="*/ 26 h 31"/>
                  <a:gd name="T26" fmla="*/ 10 w 27"/>
                  <a:gd name="T27" fmla="*/ 24 h 31"/>
                  <a:gd name="T28" fmla="*/ 9 w 27"/>
                  <a:gd name="T29" fmla="*/ 17 h 31"/>
                  <a:gd name="T30" fmla="*/ 7 w 27"/>
                  <a:gd name="T31" fmla="*/ 15 h 31"/>
                  <a:gd name="T32" fmla="*/ 5 w 27"/>
                  <a:gd name="T33" fmla="*/ 12 h 31"/>
                  <a:gd name="T34" fmla="*/ 4 w 27"/>
                  <a:gd name="T35" fmla="*/ 9 h 31"/>
                  <a:gd name="T36" fmla="*/ 2 w 27"/>
                  <a:gd name="T37" fmla="*/ 5 h 31"/>
                  <a:gd name="T38" fmla="*/ 0 w 27"/>
                  <a:gd name="T39" fmla="*/ 4 h 31"/>
                  <a:gd name="T40" fmla="*/ 0 w 27"/>
                  <a:gd name="T41" fmla="*/ 2 h 31"/>
                  <a:gd name="T42" fmla="*/ 0 w 27"/>
                  <a:gd name="T43" fmla="*/ 0 h 31"/>
                  <a:gd name="T44" fmla="*/ 2 w 27"/>
                  <a:gd name="T45" fmla="*/ 0 h 31"/>
                  <a:gd name="T46" fmla="*/ 2 w 27"/>
                  <a:gd name="T47" fmla="*/ 2 h 31"/>
                  <a:gd name="T48" fmla="*/ 4 w 27"/>
                  <a:gd name="T49" fmla="*/ 5 h 31"/>
                  <a:gd name="T50" fmla="*/ 5 w 27"/>
                  <a:gd name="T51" fmla="*/ 9 h 31"/>
                  <a:gd name="T52" fmla="*/ 7 w 27"/>
                  <a:gd name="T53" fmla="*/ 12 h 31"/>
                  <a:gd name="T54" fmla="*/ 9 w 27"/>
                  <a:gd name="T55" fmla="*/ 15 h 31"/>
                  <a:gd name="T56" fmla="*/ 10 w 27"/>
                  <a:gd name="T57" fmla="*/ 19 h 31"/>
                  <a:gd name="T58" fmla="*/ 12 w 27"/>
                  <a:gd name="T59" fmla="*/ 22 h 31"/>
                  <a:gd name="T60" fmla="*/ 12 w 27"/>
                  <a:gd name="T61" fmla="*/ 24 h 31"/>
                  <a:gd name="T62" fmla="*/ 14 w 27"/>
                  <a:gd name="T63" fmla="*/ 24 h 31"/>
                  <a:gd name="T64" fmla="*/ 17 w 27"/>
                  <a:gd name="T65"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1">
                    <a:moveTo>
                      <a:pt x="17" y="24"/>
                    </a:moveTo>
                    <a:lnTo>
                      <a:pt x="21" y="26"/>
                    </a:lnTo>
                    <a:lnTo>
                      <a:pt x="22" y="26"/>
                    </a:lnTo>
                    <a:lnTo>
                      <a:pt x="22" y="24"/>
                    </a:lnTo>
                    <a:lnTo>
                      <a:pt x="26" y="26"/>
                    </a:lnTo>
                    <a:lnTo>
                      <a:pt x="27" y="26"/>
                    </a:lnTo>
                    <a:lnTo>
                      <a:pt x="24" y="29"/>
                    </a:lnTo>
                    <a:lnTo>
                      <a:pt x="22" y="29"/>
                    </a:lnTo>
                    <a:lnTo>
                      <a:pt x="22" y="31"/>
                    </a:lnTo>
                    <a:lnTo>
                      <a:pt x="21" y="29"/>
                    </a:lnTo>
                    <a:lnTo>
                      <a:pt x="17" y="29"/>
                    </a:lnTo>
                    <a:lnTo>
                      <a:pt x="15" y="27"/>
                    </a:lnTo>
                    <a:lnTo>
                      <a:pt x="12" y="26"/>
                    </a:lnTo>
                    <a:lnTo>
                      <a:pt x="10" y="24"/>
                    </a:lnTo>
                    <a:lnTo>
                      <a:pt x="9" y="17"/>
                    </a:lnTo>
                    <a:lnTo>
                      <a:pt x="7" y="15"/>
                    </a:lnTo>
                    <a:lnTo>
                      <a:pt x="5" y="12"/>
                    </a:lnTo>
                    <a:lnTo>
                      <a:pt x="4" y="9"/>
                    </a:lnTo>
                    <a:lnTo>
                      <a:pt x="2" y="5"/>
                    </a:lnTo>
                    <a:lnTo>
                      <a:pt x="0" y="4"/>
                    </a:lnTo>
                    <a:lnTo>
                      <a:pt x="0" y="2"/>
                    </a:lnTo>
                    <a:lnTo>
                      <a:pt x="0" y="0"/>
                    </a:lnTo>
                    <a:lnTo>
                      <a:pt x="2" y="0"/>
                    </a:lnTo>
                    <a:lnTo>
                      <a:pt x="2" y="2"/>
                    </a:lnTo>
                    <a:lnTo>
                      <a:pt x="4" y="5"/>
                    </a:lnTo>
                    <a:lnTo>
                      <a:pt x="5" y="9"/>
                    </a:lnTo>
                    <a:lnTo>
                      <a:pt x="7" y="12"/>
                    </a:lnTo>
                    <a:lnTo>
                      <a:pt x="9" y="15"/>
                    </a:lnTo>
                    <a:lnTo>
                      <a:pt x="10" y="19"/>
                    </a:lnTo>
                    <a:lnTo>
                      <a:pt x="12" y="22"/>
                    </a:lnTo>
                    <a:lnTo>
                      <a:pt x="12" y="24"/>
                    </a:lnTo>
                    <a:lnTo>
                      <a:pt x="14" y="24"/>
                    </a:lnTo>
                    <a:lnTo>
                      <a:pt x="17" y="2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10" name="Freeform 33"/>
              <p:cNvSpPr>
                <a:spLocks/>
              </p:cNvSpPr>
              <p:nvPr/>
            </p:nvSpPr>
            <p:spPr bwMode="auto">
              <a:xfrm>
                <a:off x="8389938" y="4991100"/>
                <a:ext cx="4763" cy="22225"/>
              </a:xfrm>
              <a:custGeom>
                <a:avLst/>
                <a:gdLst>
                  <a:gd name="T0" fmla="*/ 3 w 3"/>
                  <a:gd name="T1" fmla="*/ 14 h 14"/>
                  <a:gd name="T2" fmla="*/ 2 w 3"/>
                  <a:gd name="T3" fmla="*/ 14 h 14"/>
                  <a:gd name="T4" fmla="*/ 0 w 3"/>
                  <a:gd name="T5" fmla="*/ 9 h 14"/>
                  <a:gd name="T6" fmla="*/ 2 w 3"/>
                  <a:gd name="T7" fmla="*/ 7 h 14"/>
                  <a:gd name="T8" fmla="*/ 2 w 3"/>
                  <a:gd name="T9" fmla="*/ 5 h 14"/>
                  <a:gd name="T10" fmla="*/ 0 w 3"/>
                  <a:gd name="T11" fmla="*/ 3 h 14"/>
                  <a:gd name="T12" fmla="*/ 0 w 3"/>
                  <a:gd name="T13" fmla="*/ 2 h 14"/>
                  <a:gd name="T14" fmla="*/ 0 w 3"/>
                  <a:gd name="T15" fmla="*/ 0 h 14"/>
                  <a:gd name="T16" fmla="*/ 0 w 3"/>
                  <a:gd name="T17" fmla="*/ 2 h 14"/>
                  <a:gd name="T18" fmla="*/ 2 w 3"/>
                  <a:gd name="T19" fmla="*/ 3 h 14"/>
                  <a:gd name="T20" fmla="*/ 2 w 3"/>
                  <a:gd name="T21" fmla="*/ 5 h 14"/>
                  <a:gd name="T22" fmla="*/ 2 w 3"/>
                  <a:gd name="T23" fmla="*/ 9 h 14"/>
                  <a:gd name="T24" fmla="*/ 2 w 3"/>
                  <a:gd name="T25" fmla="*/ 10 h 14"/>
                  <a:gd name="T26" fmla="*/ 3 w 3"/>
                  <a:gd name="T2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14">
                    <a:moveTo>
                      <a:pt x="3" y="14"/>
                    </a:moveTo>
                    <a:lnTo>
                      <a:pt x="2" y="14"/>
                    </a:lnTo>
                    <a:lnTo>
                      <a:pt x="0" y="9"/>
                    </a:lnTo>
                    <a:lnTo>
                      <a:pt x="2" y="7"/>
                    </a:lnTo>
                    <a:lnTo>
                      <a:pt x="2" y="5"/>
                    </a:lnTo>
                    <a:lnTo>
                      <a:pt x="0" y="3"/>
                    </a:lnTo>
                    <a:lnTo>
                      <a:pt x="0" y="2"/>
                    </a:lnTo>
                    <a:lnTo>
                      <a:pt x="0" y="0"/>
                    </a:lnTo>
                    <a:lnTo>
                      <a:pt x="0" y="2"/>
                    </a:lnTo>
                    <a:lnTo>
                      <a:pt x="2" y="3"/>
                    </a:lnTo>
                    <a:lnTo>
                      <a:pt x="2" y="5"/>
                    </a:lnTo>
                    <a:lnTo>
                      <a:pt x="2" y="9"/>
                    </a:lnTo>
                    <a:lnTo>
                      <a:pt x="2" y="10"/>
                    </a:lnTo>
                    <a:lnTo>
                      <a:pt x="3" y="1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11" name="Freeform 34"/>
              <p:cNvSpPr>
                <a:spLocks/>
              </p:cNvSpPr>
              <p:nvPr/>
            </p:nvSpPr>
            <p:spPr bwMode="auto">
              <a:xfrm>
                <a:off x="7997826" y="4743450"/>
                <a:ext cx="20638" cy="11113"/>
              </a:xfrm>
              <a:custGeom>
                <a:avLst/>
                <a:gdLst>
                  <a:gd name="T0" fmla="*/ 12 w 13"/>
                  <a:gd name="T1" fmla="*/ 0 h 7"/>
                  <a:gd name="T2" fmla="*/ 13 w 13"/>
                  <a:gd name="T3" fmla="*/ 2 h 7"/>
                  <a:gd name="T4" fmla="*/ 12 w 13"/>
                  <a:gd name="T5" fmla="*/ 5 h 7"/>
                  <a:gd name="T6" fmla="*/ 12 w 13"/>
                  <a:gd name="T7" fmla="*/ 7 h 7"/>
                  <a:gd name="T8" fmla="*/ 10 w 13"/>
                  <a:gd name="T9" fmla="*/ 7 h 7"/>
                  <a:gd name="T10" fmla="*/ 8 w 13"/>
                  <a:gd name="T11" fmla="*/ 7 h 7"/>
                  <a:gd name="T12" fmla="*/ 6 w 13"/>
                  <a:gd name="T13" fmla="*/ 5 h 7"/>
                  <a:gd name="T14" fmla="*/ 3 w 13"/>
                  <a:gd name="T15" fmla="*/ 4 h 7"/>
                  <a:gd name="T16" fmla="*/ 1 w 13"/>
                  <a:gd name="T17" fmla="*/ 4 h 7"/>
                  <a:gd name="T18" fmla="*/ 0 w 13"/>
                  <a:gd name="T19" fmla="*/ 4 h 7"/>
                  <a:gd name="T20" fmla="*/ 0 w 13"/>
                  <a:gd name="T21" fmla="*/ 2 h 7"/>
                  <a:gd name="T22" fmla="*/ 1 w 13"/>
                  <a:gd name="T23" fmla="*/ 2 h 7"/>
                  <a:gd name="T24" fmla="*/ 3 w 13"/>
                  <a:gd name="T25" fmla="*/ 2 h 7"/>
                  <a:gd name="T26" fmla="*/ 5 w 13"/>
                  <a:gd name="T27" fmla="*/ 2 h 7"/>
                  <a:gd name="T28" fmla="*/ 6 w 13"/>
                  <a:gd name="T29" fmla="*/ 2 h 7"/>
                  <a:gd name="T30" fmla="*/ 8 w 13"/>
                  <a:gd name="T31" fmla="*/ 2 h 7"/>
                  <a:gd name="T32" fmla="*/ 10 w 13"/>
                  <a:gd name="T33" fmla="*/ 0 h 7"/>
                  <a:gd name="T34" fmla="*/ 12 w 13"/>
                  <a:gd name="T3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7">
                    <a:moveTo>
                      <a:pt x="12" y="0"/>
                    </a:moveTo>
                    <a:lnTo>
                      <a:pt x="13" y="2"/>
                    </a:lnTo>
                    <a:lnTo>
                      <a:pt x="12" y="5"/>
                    </a:lnTo>
                    <a:lnTo>
                      <a:pt x="12" y="7"/>
                    </a:lnTo>
                    <a:lnTo>
                      <a:pt x="10" y="7"/>
                    </a:lnTo>
                    <a:lnTo>
                      <a:pt x="8" y="7"/>
                    </a:lnTo>
                    <a:lnTo>
                      <a:pt x="6" y="5"/>
                    </a:lnTo>
                    <a:lnTo>
                      <a:pt x="3" y="4"/>
                    </a:lnTo>
                    <a:lnTo>
                      <a:pt x="1" y="4"/>
                    </a:lnTo>
                    <a:lnTo>
                      <a:pt x="0" y="4"/>
                    </a:lnTo>
                    <a:lnTo>
                      <a:pt x="0" y="2"/>
                    </a:lnTo>
                    <a:lnTo>
                      <a:pt x="1" y="2"/>
                    </a:lnTo>
                    <a:lnTo>
                      <a:pt x="3" y="2"/>
                    </a:lnTo>
                    <a:lnTo>
                      <a:pt x="5" y="2"/>
                    </a:lnTo>
                    <a:lnTo>
                      <a:pt x="6" y="2"/>
                    </a:lnTo>
                    <a:lnTo>
                      <a:pt x="8" y="2"/>
                    </a:lnTo>
                    <a:lnTo>
                      <a:pt x="10" y="0"/>
                    </a:lnTo>
                    <a:lnTo>
                      <a:pt x="1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12" name="Freeform 35"/>
              <p:cNvSpPr>
                <a:spLocks/>
              </p:cNvSpPr>
              <p:nvPr/>
            </p:nvSpPr>
            <p:spPr bwMode="auto">
              <a:xfrm>
                <a:off x="8016876" y="4722813"/>
                <a:ext cx="55563" cy="39688"/>
              </a:xfrm>
              <a:custGeom>
                <a:avLst/>
                <a:gdLst>
                  <a:gd name="T0" fmla="*/ 13 w 35"/>
                  <a:gd name="T1" fmla="*/ 20 h 25"/>
                  <a:gd name="T2" fmla="*/ 6 w 35"/>
                  <a:gd name="T3" fmla="*/ 23 h 25"/>
                  <a:gd name="T4" fmla="*/ 5 w 35"/>
                  <a:gd name="T5" fmla="*/ 25 h 25"/>
                  <a:gd name="T6" fmla="*/ 5 w 35"/>
                  <a:gd name="T7" fmla="*/ 23 h 25"/>
                  <a:gd name="T8" fmla="*/ 3 w 35"/>
                  <a:gd name="T9" fmla="*/ 23 h 25"/>
                  <a:gd name="T10" fmla="*/ 0 w 35"/>
                  <a:gd name="T11" fmla="*/ 22 h 25"/>
                  <a:gd name="T12" fmla="*/ 0 w 35"/>
                  <a:gd name="T13" fmla="*/ 20 h 25"/>
                  <a:gd name="T14" fmla="*/ 3 w 35"/>
                  <a:gd name="T15" fmla="*/ 22 h 25"/>
                  <a:gd name="T16" fmla="*/ 6 w 35"/>
                  <a:gd name="T17" fmla="*/ 23 h 25"/>
                  <a:gd name="T18" fmla="*/ 8 w 35"/>
                  <a:gd name="T19" fmla="*/ 23 h 25"/>
                  <a:gd name="T20" fmla="*/ 8 w 35"/>
                  <a:gd name="T21" fmla="*/ 22 h 25"/>
                  <a:gd name="T22" fmla="*/ 10 w 35"/>
                  <a:gd name="T23" fmla="*/ 22 h 25"/>
                  <a:gd name="T24" fmla="*/ 11 w 35"/>
                  <a:gd name="T25" fmla="*/ 20 h 25"/>
                  <a:gd name="T26" fmla="*/ 15 w 35"/>
                  <a:gd name="T27" fmla="*/ 18 h 25"/>
                  <a:gd name="T28" fmla="*/ 16 w 35"/>
                  <a:gd name="T29" fmla="*/ 17 h 25"/>
                  <a:gd name="T30" fmla="*/ 18 w 35"/>
                  <a:gd name="T31" fmla="*/ 15 h 25"/>
                  <a:gd name="T32" fmla="*/ 22 w 35"/>
                  <a:gd name="T33" fmla="*/ 13 h 25"/>
                  <a:gd name="T34" fmla="*/ 25 w 35"/>
                  <a:gd name="T35" fmla="*/ 10 h 25"/>
                  <a:gd name="T36" fmla="*/ 27 w 35"/>
                  <a:gd name="T37" fmla="*/ 8 h 25"/>
                  <a:gd name="T38" fmla="*/ 28 w 35"/>
                  <a:gd name="T39" fmla="*/ 8 h 25"/>
                  <a:gd name="T40" fmla="*/ 33 w 35"/>
                  <a:gd name="T41" fmla="*/ 3 h 25"/>
                  <a:gd name="T42" fmla="*/ 35 w 35"/>
                  <a:gd name="T43" fmla="*/ 0 h 25"/>
                  <a:gd name="T44" fmla="*/ 35 w 35"/>
                  <a:gd name="T45" fmla="*/ 1 h 25"/>
                  <a:gd name="T46" fmla="*/ 33 w 35"/>
                  <a:gd name="T47" fmla="*/ 3 h 25"/>
                  <a:gd name="T48" fmla="*/ 30 w 35"/>
                  <a:gd name="T49" fmla="*/ 8 h 25"/>
                  <a:gd name="T50" fmla="*/ 28 w 35"/>
                  <a:gd name="T51" fmla="*/ 10 h 25"/>
                  <a:gd name="T52" fmla="*/ 27 w 35"/>
                  <a:gd name="T53" fmla="*/ 12 h 25"/>
                  <a:gd name="T54" fmla="*/ 22 w 35"/>
                  <a:gd name="T55" fmla="*/ 13 h 25"/>
                  <a:gd name="T56" fmla="*/ 20 w 35"/>
                  <a:gd name="T57" fmla="*/ 15 h 25"/>
                  <a:gd name="T58" fmla="*/ 13 w 35"/>
                  <a:gd name="T5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25">
                    <a:moveTo>
                      <a:pt x="13" y="20"/>
                    </a:moveTo>
                    <a:lnTo>
                      <a:pt x="6" y="23"/>
                    </a:lnTo>
                    <a:lnTo>
                      <a:pt x="5" y="25"/>
                    </a:lnTo>
                    <a:lnTo>
                      <a:pt x="5" y="23"/>
                    </a:lnTo>
                    <a:lnTo>
                      <a:pt x="3" y="23"/>
                    </a:lnTo>
                    <a:lnTo>
                      <a:pt x="0" y="22"/>
                    </a:lnTo>
                    <a:lnTo>
                      <a:pt x="0" y="20"/>
                    </a:lnTo>
                    <a:lnTo>
                      <a:pt x="3" y="22"/>
                    </a:lnTo>
                    <a:lnTo>
                      <a:pt x="6" y="23"/>
                    </a:lnTo>
                    <a:lnTo>
                      <a:pt x="8" y="23"/>
                    </a:lnTo>
                    <a:lnTo>
                      <a:pt x="8" y="22"/>
                    </a:lnTo>
                    <a:lnTo>
                      <a:pt x="10" y="22"/>
                    </a:lnTo>
                    <a:lnTo>
                      <a:pt x="11" y="20"/>
                    </a:lnTo>
                    <a:lnTo>
                      <a:pt x="15" y="18"/>
                    </a:lnTo>
                    <a:lnTo>
                      <a:pt x="16" y="17"/>
                    </a:lnTo>
                    <a:lnTo>
                      <a:pt x="18" y="15"/>
                    </a:lnTo>
                    <a:lnTo>
                      <a:pt x="22" y="13"/>
                    </a:lnTo>
                    <a:lnTo>
                      <a:pt x="25" y="10"/>
                    </a:lnTo>
                    <a:lnTo>
                      <a:pt x="27" y="8"/>
                    </a:lnTo>
                    <a:lnTo>
                      <a:pt x="28" y="8"/>
                    </a:lnTo>
                    <a:lnTo>
                      <a:pt x="33" y="3"/>
                    </a:lnTo>
                    <a:lnTo>
                      <a:pt x="35" y="0"/>
                    </a:lnTo>
                    <a:lnTo>
                      <a:pt x="35" y="1"/>
                    </a:lnTo>
                    <a:lnTo>
                      <a:pt x="33" y="3"/>
                    </a:lnTo>
                    <a:lnTo>
                      <a:pt x="30" y="8"/>
                    </a:lnTo>
                    <a:lnTo>
                      <a:pt x="28" y="10"/>
                    </a:lnTo>
                    <a:lnTo>
                      <a:pt x="27" y="12"/>
                    </a:lnTo>
                    <a:lnTo>
                      <a:pt x="22" y="13"/>
                    </a:lnTo>
                    <a:lnTo>
                      <a:pt x="20" y="15"/>
                    </a:lnTo>
                    <a:lnTo>
                      <a:pt x="13" y="2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13" name="Freeform 36"/>
              <p:cNvSpPr>
                <a:spLocks/>
              </p:cNvSpPr>
              <p:nvPr/>
            </p:nvSpPr>
            <p:spPr bwMode="auto">
              <a:xfrm>
                <a:off x="7623176" y="4475163"/>
                <a:ext cx="1239838" cy="1008063"/>
              </a:xfrm>
              <a:custGeom>
                <a:avLst/>
                <a:gdLst>
                  <a:gd name="T0" fmla="*/ 327 w 781"/>
                  <a:gd name="T1" fmla="*/ 46 h 635"/>
                  <a:gd name="T2" fmla="*/ 395 w 781"/>
                  <a:gd name="T3" fmla="*/ 40 h 635"/>
                  <a:gd name="T4" fmla="*/ 480 w 781"/>
                  <a:gd name="T5" fmla="*/ 35 h 635"/>
                  <a:gd name="T6" fmla="*/ 519 w 781"/>
                  <a:gd name="T7" fmla="*/ 37 h 635"/>
                  <a:gd name="T8" fmla="*/ 541 w 781"/>
                  <a:gd name="T9" fmla="*/ 7 h 635"/>
                  <a:gd name="T10" fmla="*/ 574 w 781"/>
                  <a:gd name="T11" fmla="*/ 32 h 635"/>
                  <a:gd name="T12" fmla="*/ 600 w 781"/>
                  <a:gd name="T13" fmla="*/ 110 h 635"/>
                  <a:gd name="T14" fmla="*/ 661 w 781"/>
                  <a:gd name="T15" fmla="*/ 207 h 635"/>
                  <a:gd name="T16" fmla="*/ 693 w 781"/>
                  <a:gd name="T17" fmla="*/ 251 h 635"/>
                  <a:gd name="T18" fmla="*/ 724 w 781"/>
                  <a:gd name="T19" fmla="*/ 340 h 635"/>
                  <a:gd name="T20" fmla="*/ 752 w 781"/>
                  <a:gd name="T21" fmla="*/ 393 h 635"/>
                  <a:gd name="T22" fmla="*/ 774 w 781"/>
                  <a:gd name="T23" fmla="*/ 471 h 635"/>
                  <a:gd name="T24" fmla="*/ 781 w 781"/>
                  <a:gd name="T25" fmla="*/ 539 h 635"/>
                  <a:gd name="T26" fmla="*/ 774 w 781"/>
                  <a:gd name="T27" fmla="*/ 552 h 635"/>
                  <a:gd name="T28" fmla="*/ 768 w 781"/>
                  <a:gd name="T29" fmla="*/ 588 h 635"/>
                  <a:gd name="T30" fmla="*/ 757 w 781"/>
                  <a:gd name="T31" fmla="*/ 613 h 635"/>
                  <a:gd name="T32" fmla="*/ 747 w 781"/>
                  <a:gd name="T33" fmla="*/ 620 h 635"/>
                  <a:gd name="T34" fmla="*/ 734 w 781"/>
                  <a:gd name="T35" fmla="*/ 628 h 635"/>
                  <a:gd name="T36" fmla="*/ 713 w 781"/>
                  <a:gd name="T37" fmla="*/ 632 h 635"/>
                  <a:gd name="T38" fmla="*/ 691 w 781"/>
                  <a:gd name="T39" fmla="*/ 627 h 635"/>
                  <a:gd name="T40" fmla="*/ 688 w 781"/>
                  <a:gd name="T41" fmla="*/ 605 h 635"/>
                  <a:gd name="T42" fmla="*/ 673 w 781"/>
                  <a:gd name="T43" fmla="*/ 577 h 635"/>
                  <a:gd name="T44" fmla="*/ 657 w 781"/>
                  <a:gd name="T45" fmla="*/ 559 h 635"/>
                  <a:gd name="T46" fmla="*/ 630 w 781"/>
                  <a:gd name="T47" fmla="*/ 562 h 635"/>
                  <a:gd name="T48" fmla="*/ 607 w 781"/>
                  <a:gd name="T49" fmla="*/ 515 h 635"/>
                  <a:gd name="T50" fmla="*/ 586 w 781"/>
                  <a:gd name="T51" fmla="*/ 493 h 635"/>
                  <a:gd name="T52" fmla="*/ 571 w 781"/>
                  <a:gd name="T53" fmla="*/ 472 h 635"/>
                  <a:gd name="T54" fmla="*/ 576 w 781"/>
                  <a:gd name="T55" fmla="*/ 454 h 635"/>
                  <a:gd name="T56" fmla="*/ 564 w 781"/>
                  <a:gd name="T57" fmla="*/ 452 h 635"/>
                  <a:gd name="T58" fmla="*/ 552 w 781"/>
                  <a:gd name="T59" fmla="*/ 459 h 635"/>
                  <a:gd name="T60" fmla="*/ 519 w 781"/>
                  <a:gd name="T61" fmla="*/ 410 h 635"/>
                  <a:gd name="T62" fmla="*/ 507 w 781"/>
                  <a:gd name="T63" fmla="*/ 388 h 635"/>
                  <a:gd name="T64" fmla="*/ 520 w 781"/>
                  <a:gd name="T65" fmla="*/ 361 h 635"/>
                  <a:gd name="T66" fmla="*/ 519 w 781"/>
                  <a:gd name="T67" fmla="*/ 339 h 635"/>
                  <a:gd name="T68" fmla="*/ 513 w 781"/>
                  <a:gd name="T69" fmla="*/ 342 h 635"/>
                  <a:gd name="T70" fmla="*/ 505 w 781"/>
                  <a:gd name="T71" fmla="*/ 345 h 635"/>
                  <a:gd name="T72" fmla="*/ 503 w 781"/>
                  <a:gd name="T73" fmla="*/ 367 h 635"/>
                  <a:gd name="T74" fmla="*/ 495 w 781"/>
                  <a:gd name="T75" fmla="*/ 364 h 635"/>
                  <a:gd name="T76" fmla="*/ 486 w 781"/>
                  <a:gd name="T77" fmla="*/ 335 h 635"/>
                  <a:gd name="T78" fmla="*/ 486 w 781"/>
                  <a:gd name="T79" fmla="*/ 305 h 635"/>
                  <a:gd name="T80" fmla="*/ 491 w 781"/>
                  <a:gd name="T81" fmla="*/ 273 h 635"/>
                  <a:gd name="T82" fmla="*/ 490 w 781"/>
                  <a:gd name="T83" fmla="*/ 245 h 635"/>
                  <a:gd name="T84" fmla="*/ 476 w 781"/>
                  <a:gd name="T85" fmla="*/ 220 h 635"/>
                  <a:gd name="T86" fmla="*/ 456 w 781"/>
                  <a:gd name="T87" fmla="*/ 203 h 635"/>
                  <a:gd name="T88" fmla="*/ 441 w 781"/>
                  <a:gd name="T89" fmla="*/ 195 h 635"/>
                  <a:gd name="T90" fmla="*/ 419 w 781"/>
                  <a:gd name="T91" fmla="*/ 178 h 635"/>
                  <a:gd name="T92" fmla="*/ 403 w 781"/>
                  <a:gd name="T93" fmla="*/ 152 h 635"/>
                  <a:gd name="T94" fmla="*/ 381 w 781"/>
                  <a:gd name="T95" fmla="*/ 135 h 635"/>
                  <a:gd name="T96" fmla="*/ 339 w 781"/>
                  <a:gd name="T97" fmla="*/ 110 h 635"/>
                  <a:gd name="T98" fmla="*/ 319 w 781"/>
                  <a:gd name="T99" fmla="*/ 115 h 635"/>
                  <a:gd name="T100" fmla="*/ 314 w 781"/>
                  <a:gd name="T101" fmla="*/ 137 h 635"/>
                  <a:gd name="T102" fmla="*/ 283 w 781"/>
                  <a:gd name="T103" fmla="*/ 149 h 635"/>
                  <a:gd name="T104" fmla="*/ 259 w 781"/>
                  <a:gd name="T105" fmla="*/ 164 h 635"/>
                  <a:gd name="T106" fmla="*/ 225 w 781"/>
                  <a:gd name="T107" fmla="*/ 176 h 635"/>
                  <a:gd name="T108" fmla="*/ 224 w 781"/>
                  <a:gd name="T109" fmla="*/ 173 h 635"/>
                  <a:gd name="T110" fmla="*/ 209 w 781"/>
                  <a:gd name="T111" fmla="*/ 142 h 635"/>
                  <a:gd name="T112" fmla="*/ 175 w 781"/>
                  <a:gd name="T113" fmla="*/ 120 h 635"/>
                  <a:gd name="T114" fmla="*/ 97 w 781"/>
                  <a:gd name="T115" fmla="*/ 103 h 635"/>
                  <a:gd name="T116" fmla="*/ 22 w 781"/>
                  <a:gd name="T117" fmla="*/ 120 h 635"/>
                  <a:gd name="T118" fmla="*/ 0 w 781"/>
                  <a:gd name="T119" fmla="*/ 57 h 635"/>
                  <a:gd name="T120" fmla="*/ 29 w 781"/>
                  <a:gd name="T121" fmla="*/ 40 h 635"/>
                  <a:gd name="T122" fmla="*/ 87 w 781"/>
                  <a:gd name="T123" fmla="*/ 35 h 635"/>
                  <a:gd name="T124" fmla="*/ 195 w 781"/>
                  <a:gd name="T125" fmla="*/ 2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1" h="635">
                    <a:moveTo>
                      <a:pt x="225" y="18"/>
                    </a:moveTo>
                    <a:lnTo>
                      <a:pt x="234" y="18"/>
                    </a:lnTo>
                    <a:lnTo>
                      <a:pt x="236" y="18"/>
                    </a:lnTo>
                    <a:lnTo>
                      <a:pt x="239" y="17"/>
                    </a:lnTo>
                    <a:lnTo>
                      <a:pt x="239" y="20"/>
                    </a:lnTo>
                    <a:lnTo>
                      <a:pt x="241" y="25"/>
                    </a:lnTo>
                    <a:lnTo>
                      <a:pt x="244" y="27"/>
                    </a:lnTo>
                    <a:lnTo>
                      <a:pt x="246" y="30"/>
                    </a:lnTo>
                    <a:lnTo>
                      <a:pt x="251" y="46"/>
                    </a:lnTo>
                    <a:lnTo>
                      <a:pt x="254" y="49"/>
                    </a:lnTo>
                    <a:lnTo>
                      <a:pt x="278" y="47"/>
                    </a:lnTo>
                    <a:lnTo>
                      <a:pt x="285" y="47"/>
                    </a:lnTo>
                    <a:lnTo>
                      <a:pt x="300" y="47"/>
                    </a:lnTo>
                    <a:lnTo>
                      <a:pt x="308" y="46"/>
                    </a:lnTo>
                    <a:lnTo>
                      <a:pt x="327" y="46"/>
                    </a:lnTo>
                    <a:lnTo>
                      <a:pt x="329" y="44"/>
                    </a:lnTo>
                    <a:lnTo>
                      <a:pt x="331" y="44"/>
                    </a:lnTo>
                    <a:lnTo>
                      <a:pt x="334" y="44"/>
                    </a:lnTo>
                    <a:lnTo>
                      <a:pt x="346" y="44"/>
                    </a:lnTo>
                    <a:lnTo>
                      <a:pt x="347" y="44"/>
                    </a:lnTo>
                    <a:lnTo>
                      <a:pt x="351" y="44"/>
                    </a:lnTo>
                    <a:lnTo>
                      <a:pt x="353" y="44"/>
                    </a:lnTo>
                    <a:lnTo>
                      <a:pt x="358" y="42"/>
                    </a:lnTo>
                    <a:lnTo>
                      <a:pt x="364" y="42"/>
                    </a:lnTo>
                    <a:lnTo>
                      <a:pt x="369" y="42"/>
                    </a:lnTo>
                    <a:lnTo>
                      <a:pt x="385" y="40"/>
                    </a:lnTo>
                    <a:lnTo>
                      <a:pt x="386" y="40"/>
                    </a:lnTo>
                    <a:lnTo>
                      <a:pt x="391" y="40"/>
                    </a:lnTo>
                    <a:lnTo>
                      <a:pt x="393" y="40"/>
                    </a:lnTo>
                    <a:lnTo>
                      <a:pt x="395" y="40"/>
                    </a:lnTo>
                    <a:lnTo>
                      <a:pt x="398" y="40"/>
                    </a:lnTo>
                    <a:lnTo>
                      <a:pt x="403" y="40"/>
                    </a:lnTo>
                    <a:lnTo>
                      <a:pt x="410" y="39"/>
                    </a:lnTo>
                    <a:lnTo>
                      <a:pt x="412" y="39"/>
                    </a:lnTo>
                    <a:lnTo>
                      <a:pt x="414" y="39"/>
                    </a:lnTo>
                    <a:lnTo>
                      <a:pt x="437" y="37"/>
                    </a:lnTo>
                    <a:lnTo>
                      <a:pt x="454" y="37"/>
                    </a:lnTo>
                    <a:lnTo>
                      <a:pt x="456" y="37"/>
                    </a:lnTo>
                    <a:lnTo>
                      <a:pt x="464" y="35"/>
                    </a:lnTo>
                    <a:lnTo>
                      <a:pt x="466" y="35"/>
                    </a:lnTo>
                    <a:lnTo>
                      <a:pt x="468" y="35"/>
                    </a:lnTo>
                    <a:lnTo>
                      <a:pt x="469" y="35"/>
                    </a:lnTo>
                    <a:lnTo>
                      <a:pt x="471" y="35"/>
                    </a:lnTo>
                    <a:lnTo>
                      <a:pt x="476" y="35"/>
                    </a:lnTo>
                    <a:lnTo>
                      <a:pt x="480" y="35"/>
                    </a:lnTo>
                    <a:lnTo>
                      <a:pt x="485" y="35"/>
                    </a:lnTo>
                    <a:lnTo>
                      <a:pt x="493" y="34"/>
                    </a:lnTo>
                    <a:lnTo>
                      <a:pt x="495" y="34"/>
                    </a:lnTo>
                    <a:lnTo>
                      <a:pt x="497" y="34"/>
                    </a:lnTo>
                    <a:lnTo>
                      <a:pt x="500" y="34"/>
                    </a:lnTo>
                    <a:lnTo>
                      <a:pt x="500" y="42"/>
                    </a:lnTo>
                    <a:lnTo>
                      <a:pt x="502" y="47"/>
                    </a:lnTo>
                    <a:lnTo>
                      <a:pt x="502" y="51"/>
                    </a:lnTo>
                    <a:lnTo>
                      <a:pt x="503" y="52"/>
                    </a:lnTo>
                    <a:lnTo>
                      <a:pt x="505" y="56"/>
                    </a:lnTo>
                    <a:lnTo>
                      <a:pt x="507" y="57"/>
                    </a:lnTo>
                    <a:lnTo>
                      <a:pt x="510" y="56"/>
                    </a:lnTo>
                    <a:lnTo>
                      <a:pt x="517" y="56"/>
                    </a:lnTo>
                    <a:lnTo>
                      <a:pt x="519" y="39"/>
                    </a:lnTo>
                    <a:lnTo>
                      <a:pt x="519" y="37"/>
                    </a:lnTo>
                    <a:lnTo>
                      <a:pt x="519" y="32"/>
                    </a:lnTo>
                    <a:lnTo>
                      <a:pt x="517" y="29"/>
                    </a:lnTo>
                    <a:lnTo>
                      <a:pt x="513" y="24"/>
                    </a:lnTo>
                    <a:lnTo>
                      <a:pt x="513" y="22"/>
                    </a:lnTo>
                    <a:lnTo>
                      <a:pt x="512" y="18"/>
                    </a:lnTo>
                    <a:lnTo>
                      <a:pt x="513" y="7"/>
                    </a:lnTo>
                    <a:lnTo>
                      <a:pt x="515" y="5"/>
                    </a:lnTo>
                    <a:lnTo>
                      <a:pt x="524" y="0"/>
                    </a:lnTo>
                    <a:lnTo>
                      <a:pt x="527" y="3"/>
                    </a:lnTo>
                    <a:lnTo>
                      <a:pt x="529" y="3"/>
                    </a:lnTo>
                    <a:lnTo>
                      <a:pt x="530" y="3"/>
                    </a:lnTo>
                    <a:lnTo>
                      <a:pt x="532" y="3"/>
                    </a:lnTo>
                    <a:lnTo>
                      <a:pt x="537" y="5"/>
                    </a:lnTo>
                    <a:lnTo>
                      <a:pt x="539" y="5"/>
                    </a:lnTo>
                    <a:lnTo>
                      <a:pt x="541" y="7"/>
                    </a:lnTo>
                    <a:lnTo>
                      <a:pt x="549" y="7"/>
                    </a:lnTo>
                    <a:lnTo>
                      <a:pt x="551" y="7"/>
                    </a:lnTo>
                    <a:lnTo>
                      <a:pt x="552" y="8"/>
                    </a:lnTo>
                    <a:lnTo>
                      <a:pt x="558" y="8"/>
                    </a:lnTo>
                    <a:lnTo>
                      <a:pt x="568" y="7"/>
                    </a:lnTo>
                    <a:lnTo>
                      <a:pt x="568" y="8"/>
                    </a:lnTo>
                    <a:lnTo>
                      <a:pt x="569" y="8"/>
                    </a:lnTo>
                    <a:lnTo>
                      <a:pt x="569" y="12"/>
                    </a:lnTo>
                    <a:lnTo>
                      <a:pt x="569" y="20"/>
                    </a:lnTo>
                    <a:lnTo>
                      <a:pt x="569" y="25"/>
                    </a:lnTo>
                    <a:lnTo>
                      <a:pt x="571" y="29"/>
                    </a:lnTo>
                    <a:lnTo>
                      <a:pt x="571" y="30"/>
                    </a:lnTo>
                    <a:lnTo>
                      <a:pt x="571" y="32"/>
                    </a:lnTo>
                    <a:lnTo>
                      <a:pt x="573" y="32"/>
                    </a:lnTo>
                    <a:lnTo>
                      <a:pt x="574" y="32"/>
                    </a:lnTo>
                    <a:lnTo>
                      <a:pt x="576" y="39"/>
                    </a:lnTo>
                    <a:lnTo>
                      <a:pt x="576" y="42"/>
                    </a:lnTo>
                    <a:lnTo>
                      <a:pt x="578" y="49"/>
                    </a:lnTo>
                    <a:lnTo>
                      <a:pt x="580" y="52"/>
                    </a:lnTo>
                    <a:lnTo>
                      <a:pt x="580" y="56"/>
                    </a:lnTo>
                    <a:lnTo>
                      <a:pt x="581" y="59"/>
                    </a:lnTo>
                    <a:lnTo>
                      <a:pt x="585" y="68"/>
                    </a:lnTo>
                    <a:lnTo>
                      <a:pt x="593" y="90"/>
                    </a:lnTo>
                    <a:lnTo>
                      <a:pt x="595" y="95"/>
                    </a:lnTo>
                    <a:lnTo>
                      <a:pt x="595" y="96"/>
                    </a:lnTo>
                    <a:lnTo>
                      <a:pt x="596" y="98"/>
                    </a:lnTo>
                    <a:lnTo>
                      <a:pt x="598" y="100"/>
                    </a:lnTo>
                    <a:lnTo>
                      <a:pt x="598" y="101"/>
                    </a:lnTo>
                    <a:lnTo>
                      <a:pt x="600" y="107"/>
                    </a:lnTo>
                    <a:lnTo>
                      <a:pt x="600" y="110"/>
                    </a:lnTo>
                    <a:lnTo>
                      <a:pt x="603" y="115"/>
                    </a:lnTo>
                    <a:lnTo>
                      <a:pt x="605" y="118"/>
                    </a:lnTo>
                    <a:lnTo>
                      <a:pt x="607" y="122"/>
                    </a:lnTo>
                    <a:lnTo>
                      <a:pt x="607" y="124"/>
                    </a:lnTo>
                    <a:lnTo>
                      <a:pt x="613" y="135"/>
                    </a:lnTo>
                    <a:lnTo>
                      <a:pt x="618" y="144"/>
                    </a:lnTo>
                    <a:lnTo>
                      <a:pt x="622" y="149"/>
                    </a:lnTo>
                    <a:lnTo>
                      <a:pt x="629" y="161"/>
                    </a:lnTo>
                    <a:lnTo>
                      <a:pt x="635" y="173"/>
                    </a:lnTo>
                    <a:lnTo>
                      <a:pt x="639" y="178"/>
                    </a:lnTo>
                    <a:lnTo>
                      <a:pt x="642" y="183"/>
                    </a:lnTo>
                    <a:lnTo>
                      <a:pt x="646" y="188"/>
                    </a:lnTo>
                    <a:lnTo>
                      <a:pt x="647" y="190"/>
                    </a:lnTo>
                    <a:lnTo>
                      <a:pt x="649" y="193"/>
                    </a:lnTo>
                    <a:lnTo>
                      <a:pt x="661" y="207"/>
                    </a:lnTo>
                    <a:lnTo>
                      <a:pt x="668" y="215"/>
                    </a:lnTo>
                    <a:lnTo>
                      <a:pt x="669" y="218"/>
                    </a:lnTo>
                    <a:lnTo>
                      <a:pt x="669" y="220"/>
                    </a:lnTo>
                    <a:lnTo>
                      <a:pt x="674" y="223"/>
                    </a:lnTo>
                    <a:lnTo>
                      <a:pt x="676" y="225"/>
                    </a:lnTo>
                    <a:lnTo>
                      <a:pt x="678" y="227"/>
                    </a:lnTo>
                    <a:lnTo>
                      <a:pt x="678" y="229"/>
                    </a:lnTo>
                    <a:lnTo>
                      <a:pt x="679" y="230"/>
                    </a:lnTo>
                    <a:lnTo>
                      <a:pt x="681" y="232"/>
                    </a:lnTo>
                    <a:lnTo>
                      <a:pt x="685" y="235"/>
                    </a:lnTo>
                    <a:lnTo>
                      <a:pt x="686" y="237"/>
                    </a:lnTo>
                    <a:lnTo>
                      <a:pt x="686" y="239"/>
                    </a:lnTo>
                    <a:lnTo>
                      <a:pt x="688" y="242"/>
                    </a:lnTo>
                    <a:lnTo>
                      <a:pt x="691" y="249"/>
                    </a:lnTo>
                    <a:lnTo>
                      <a:pt x="693" y="251"/>
                    </a:lnTo>
                    <a:lnTo>
                      <a:pt x="690" y="254"/>
                    </a:lnTo>
                    <a:lnTo>
                      <a:pt x="688" y="254"/>
                    </a:lnTo>
                    <a:lnTo>
                      <a:pt x="688" y="257"/>
                    </a:lnTo>
                    <a:lnTo>
                      <a:pt x="688" y="259"/>
                    </a:lnTo>
                    <a:lnTo>
                      <a:pt x="686" y="262"/>
                    </a:lnTo>
                    <a:lnTo>
                      <a:pt x="688" y="266"/>
                    </a:lnTo>
                    <a:lnTo>
                      <a:pt x="688" y="267"/>
                    </a:lnTo>
                    <a:lnTo>
                      <a:pt x="690" y="274"/>
                    </a:lnTo>
                    <a:lnTo>
                      <a:pt x="691" y="283"/>
                    </a:lnTo>
                    <a:lnTo>
                      <a:pt x="695" y="291"/>
                    </a:lnTo>
                    <a:lnTo>
                      <a:pt x="698" y="296"/>
                    </a:lnTo>
                    <a:lnTo>
                      <a:pt x="703" y="305"/>
                    </a:lnTo>
                    <a:lnTo>
                      <a:pt x="712" y="317"/>
                    </a:lnTo>
                    <a:lnTo>
                      <a:pt x="720" y="330"/>
                    </a:lnTo>
                    <a:lnTo>
                      <a:pt x="724" y="340"/>
                    </a:lnTo>
                    <a:lnTo>
                      <a:pt x="725" y="342"/>
                    </a:lnTo>
                    <a:lnTo>
                      <a:pt x="727" y="345"/>
                    </a:lnTo>
                    <a:lnTo>
                      <a:pt x="729" y="347"/>
                    </a:lnTo>
                    <a:lnTo>
                      <a:pt x="729" y="349"/>
                    </a:lnTo>
                    <a:lnTo>
                      <a:pt x="730" y="352"/>
                    </a:lnTo>
                    <a:lnTo>
                      <a:pt x="732" y="356"/>
                    </a:lnTo>
                    <a:lnTo>
                      <a:pt x="737" y="364"/>
                    </a:lnTo>
                    <a:lnTo>
                      <a:pt x="739" y="367"/>
                    </a:lnTo>
                    <a:lnTo>
                      <a:pt x="740" y="373"/>
                    </a:lnTo>
                    <a:lnTo>
                      <a:pt x="742" y="374"/>
                    </a:lnTo>
                    <a:lnTo>
                      <a:pt x="746" y="381"/>
                    </a:lnTo>
                    <a:lnTo>
                      <a:pt x="747" y="383"/>
                    </a:lnTo>
                    <a:lnTo>
                      <a:pt x="751" y="388"/>
                    </a:lnTo>
                    <a:lnTo>
                      <a:pt x="752" y="391"/>
                    </a:lnTo>
                    <a:lnTo>
                      <a:pt x="752" y="393"/>
                    </a:lnTo>
                    <a:lnTo>
                      <a:pt x="754" y="396"/>
                    </a:lnTo>
                    <a:lnTo>
                      <a:pt x="757" y="401"/>
                    </a:lnTo>
                    <a:lnTo>
                      <a:pt x="761" y="406"/>
                    </a:lnTo>
                    <a:lnTo>
                      <a:pt x="762" y="411"/>
                    </a:lnTo>
                    <a:lnTo>
                      <a:pt x="764" y="417"/>
                    </a:lnTo>
                    <a:lnTo>
                      <a:pt x="768" y="423"/>
                    </a:lnTo>
                    <a:lnTo>
                      <a:pt x="771" y="430"/>
                    </a:lnTo>
                    <a:lnTo>
                      <a:pt x="771" y="434"/>
                    </a:lnTo>
                    <a:lnTo>
                      <a:pt x="773" y="440"/>
                    </a:lnTo>
                    <a:lnTo>
                      <a:pt x="773" y="442"/>
                    </a:lnTo>
                    <a:lnTo>
                      <a:pt x="773" y="444"/>
                    </a:lnTo>
                    <a:lnTo>
                      <a:pt x="774" y="450"/>
                    </a:lnTo>
                    <a:lnTo>
                      <a:pt x="774" y="456"/>
                    </a:lnTo>
                    <a:lnTo>
                      <a:pt x="774" y="462"/>
                    </a:lnTo>
                    <a:lnTo>
                      <a:pt x="774" y="471"/>
                    </a:lnTo>
                    <a:lnTo>
                      <a:pt x="776" y="483"/>
                    </a:lnTo>
                    <a:lnTo>
                      <a:pt x="776" y="484"/>
                    </a:lnTo>
                    <a:lnTo>
                      <a:pt x="776" y="491"/>
                    </a:lnTo>
                    <a:lnTo>
                      <a:pt x="776" y="493"/>
                    </a:lnTo>
                    <a:lnTo>
                      <a:pt x="776" y="494"/>
                    </a:lnTo>
                    <a:lnTo>
                      <a:pt x="776" y="505"/>
                    </a:lnTo>
                    <a:lnTo>
                      <a:pt x="778" y="510"/>
                    </a:lnTo>
                    <a:lnTo>
                      <a:pt x="778" y="511"/>
                    </a:lnTo>
                    <a:lnTo>
                      <a:pt x="776" y="511"/>
                    </a:lnTo>
                    <a:lnTo>
                      <a:pt x="778" y="515"/>
                    </a:lnTo>
                    <a:lnTo>
                      <a:pt x="778" y="523"/>
                    </a:lnTo>
                    <a:lnTo>
                      <a:pt x="778" y="525"/>
                    </a:lnTo>
                    <a:lnTo>
                      <a:pt x="779" y="532"/>
                    </a:lnTo>
                    <a:lnTo>
                      <a:pt x="779" y="535"/>
                    </a:lnTo>
                    <a:lnTo>
                      <a:pt x="781" y="539"/>
                    </a:lnTo>
                    <a:lnTo>
                      <a:pt x="781" y="542"/>
                    </a:lnTo>
                    <a:lnTo>
                      <a:pt x="781" y="545"/>
                    </a:lnTo>
                    <a:lnTo>
                      <a:pt x="781" y="547"/>
                    </a:lnTo>
                    <a:lnTo>
                      <a:pt x="781" y="550"/>
                    </a:lnTo>
                    <a:lnTo>
                      <a:pt x="779" y="550"/>
                    </a:lnTo>
                    <a:lnTo>
                      <a:pt x="779" y="555"/>
                    </a:lnTo>
                    <a:lnTo>
                      <a:pt x="779" y="557"/>
                    </a:lnTo>
                    <a:lnTo>
                      <a:pt x="781" y="559"/>
                    </a:lnTo>
                    <a:lnTo>
                      <a:pt x="779" y="561"/>
                    </a:lnTo>
                    <a:lnTo>
                      <a:pt x="778" y="557"/>
                    </a:lnTo>
                    <a:lnTo>
                      <a:pt x="778" y="555"/>
                    </a:lnTo>
                    <a:lnTo>
                      <a:pt x="778" y="554"/>
                    </a:lnTo>
                    <a:lnTo>
                      <a:pt x="778" y="552"/>
                    </a:lnTo>
                    <a:lnTo>
                      <a:pt x="776" y="550"/>
                    </a:lnTo>
                    <a:lnTo>
                      <a:pt x="774" y="552"/>
                    </a:lnTo>
                    <a:lnTo>
                      <a:pt x="773" y="554"/>
                    </a:lnTo>
                    <a:lnTo>
                      <a:pt x="771" y="554"/>
                    </a:lnTo>
                    <a:lnTo>
                      <a:pt x="771" y="555"/>
                    </a:lnTo>
                    <a:lnTo>
                      <a:pt x="771" y="559"/>
                    </a:lnTo>
                    <a:lnTo>
                      <a:pt x="769" y="562"/>
                    </a:lnTo>
                    <a:lnTo>
                      <a:pt x="769" y="566"/>
                    </a:lnTo>
                    <a:lnTo>
                      <a:pt x="768" y="566"/>
                    </a:lnTo>
                    <a:lnTo>
                      <a:pt x="768" y="567"/>
                    </a:lnTo>
                    <a:lnTo>
                      <a:pt x="768" y="571"/>
                    </a:lnTo>
                    <a:lnTo>
                      <a:pt x="768" y="572"/>
                    </a:lnTo>
                    <a:lnTo>
                      <a:pt x="768" y="576"/>
                    </a:lnTo>
                    <a:lnTo>
                      <a:pt x="766" y="577"/>
                    </a:lnTo>
                    <a:lnTo>
                      <a:pt x="766" y="581"/>
                    </a:lnTo>
                    <a:lnTo>
                      <a:pt x="766" y="584"/>
                    </a:lnTo>
                    <a:lnTo>
                      <a:pt x="768" y="588"/>
                    </a:lnTo>
                    <a:lnTo>
                      <a:pt x="769" y="588"/>
                    </a:lnTo>
                    <a:lnTo>
                      <a:pt x="768" y="589"/>
                    </a:lnTo>
                    <a:lnTo>
                      <a:pt x="769" y="593"/>
                    </a:lnTo>
                    <a:lnTo>
                      <a:pt x="771" y="593"/>
                    </a:lnTo>
                    <a:lnTo>
                      <a:pt x="771" y="594"/>
                    </a:lnTo>
                    <a:lnTo>
                      <a:pt x="769" y="600"/>
                    </a:lnTo>
                    <a:lnTo>
                      <a:pt x="768" y="601"/>
                    </a:lnTo>
                    <a:lnTo>
                      <a:pt x="766" y="603"/>
                    </a:lnTo>
                    <a:lnTo>
                      <a:pt x="766" y="605"/>
                    </a:lnTo>
                    <a:lnTo>
                      <a:pt x="766" y="606"/>
                    </a:lnTo>
                    <a:lnTo>
                      <a:pt x="762" y="610"/>
                    </a:lnTo>
                    <a:lnTo>
                      <a:pt x="761" y="610"/>
                    </a:lnTo>
                    <a:lnTo>
                      <a:pt x="759" y="611"/>
                    </a:lnTo>
                    <a:lnTo>
                      <a:pt x="759" y="613"/>
                    </a:lnTo>
                    <a:lnTo>
                      <a:pt x="757" y="613"/>
                    </a:lnTo>
                    <a:lnTo>
                      <a:pt x="757" y="615"/>
                    </a:lnTo>
                    <a:lnTo>
                      <a:pt x="757" y="616"/>
                    </a:lnTo>
                    <a:lnTo>
                      <a:pt x="756" y="618"/>
                    </a:lnTo>
                    <a:lnTo>
                      <a:pt x="756" y="616"/>
                    </a:lnTo>
                    <a:lnTo>
                      <a:pt x="754" y="616"/>
                    </a:lnTo>
                    <a:lnTo>
                      <a:pt x="754" y="615"/>
                    </a:lnTo>
                    <a:lnTo>
                      <a:pt x="752" y="615"/>
                    </a:lnTo>
                    <a:lnTo>
                      <a:pt x="752" y="616"/>
                    </a:lnTo>
                    <a:lnTo>
                      <a:pt x="751" y="616"/>
                    </a:lnTo>
                    <a:lnTo>
                      <a:pt x="751" y="615"/>
                    </a:lnTo>
                    <a:lnTo>
                      <a:pt x="749" y="615"/>
                    </a:lnTo>
                    <a:lnTo>
                      <a:pt x="747" y="615"/>
                    </a:lnTo>
                    <a:lnTo>
                      <a:pt x="747" y="616"/>
                    </a:lnTo>
                    <a:lnTo>
                      <a:pt x="747" y="618"/>
                    </a:lnTo>
                    <a:lnTo>
                      <a:pt x="747" y="620"/>
                    </a:lnTo>
                    <a:lnTo>
                      <a:pt x="746" y="620"/>
                    </a:lnTo>
                    <a:lnTo>
                      <a:pt x="746" y="622"/>
                    </a:lnTo>
                    <a:lnTo>
                      <a:pt x="744" y="622"/>
                    </a:lnTo>
                    <a:lnTo>
                      <a:pt x="742" y="622"/>
                    </a:lnTo>
                    <a:lnTo>
                      <a:pt x="742" y="623"/>
                    </a:lnTo>
                    <a:lnTo>
                      <a:pt x="740" y="623"/>
                    </a:lnTo>
                    <a:lnTo>
                      <a:pt x="739" y="623"/>
                    </a:lnTo>
                    <a:lnTo>
                      <a:pt x="739" y="625"/>
                    </a:lnTo>
                    <a:lnTo>
                      <a:pt x="737" y="625"/>
                    </a:lnTo>
                    <a:lnTo>
                      <a:pt x="737" y="627"/>
                    </a:lnTo>
                    <a:lnTo>
                      <a:pt x="737" y="628"/>
                    </a:lnTo>
                    <a:lnTo>
                      <a:pt x="735" y="628"/>
                    </a:lnTo>
                    <a:lnTo>
                      <a:pt x="735" y="627"/>
                    </a:lnTo>
                    <a:lnTo>
                      <a:pt x="734" y="627"/>
                    </a:lnTo>
                    <a:lnTo>
                      <a:pt x="734" y="628"/>
                    </a:lnTo>
                    <a:lnTo>
                      <a:pt x="732" y="627"/>
                    </a:lnTo>
                    <a:lnTo>
                      <a:pt x="732" y="625"/>
                    </a:lnTo>
                    <a:lnTo>
                      <a:pt x="727" y="625"/>
                    </a:lnTo>
                    <a:lnTo>
                      <a:pt x="725" y="627"/>
                    </a:lnTo>
                    <a:lnTo>
                      <a:pt x="724" y="627"/>
                    </a:lnTo>
                    <a:lnTo>
                      <a:pt x="724" y="625"/>
                    </a:lnTo>
                    <a:lnTo>
                      <a:pt x="722" y="625"/>
                    </a:lnTo>
                    <a:lnTo>
                      <a:pt x="720" y="627"/>
                    </a:lnTo>
                    <a:lnTo>
                      <a:pt x="718" y="627"/>
                    </a:lnTo>
                    <a:lnTo>
                      <a:pt x="717" y="628"/>
                    </a:lnTo>
                    <a:lnTo>
                      <a:pt x="717" y="630"/>
                    </a:lnTo>
                    <a:lnTo>
                      <a:pt x="718" y="630"/>
                    </a:lnTo>
                    <a:lnTo>
                      <a:pt x="717" y="630"/>
                    </a:lnTo>
                    <a:lnTo>
                      <a:pt x="715" y="632"/>
                    </a:lnTo>
                    <a:lnTo>
                      <a:pt x="713" y="632"/>
                    </a:lnTo>
                    <a:lnTo>
                      <a:pt x="712" y="632"/>
                    </a:lnTo>
                    <a:lnTo>
                      <a:pt x="710" y="632"/>
                    </a:lnTo>
                    <a:lnTo>
                      <a:pt x="710" y="633"/>
                    </a:lnTo>
                    <a:lnTo>
                      <a:pt x="708" y="633"/>
                    </a:lnTo>
                    <a:lnTo>
                      <a:pt x="707" y="633"/>
                    </a:lnTo>
                    <a:lnTo>
                      <a:pt x="705" y="633"/>
                    </a:lnTo>
                    <a:lnTo>
                      <a:pt x="703" y="633"/>
                    </a:lnTo>
                    <a:lnTo>
                      <a:pt x="700" y="635"/>
                    </a:lnTo>
                    <a:lnTo>
                      <a:pt x="696" y="633"/>
                    </a:lnTo>
                    <a:lnTo>
                      <a:pt x="696" y="632"/>
                    </a:lnTo>
                    <a:lnTo>
                      <a:pt x="695" y="632"/>
                    </a:lnTo>
                    <a:lnTo>
                      <a:pt x="693" y="632"/>
                    </a:lnTo>
                    <a:lnTo>
                      <a:pt x="693" y="630"/>
                    </a:lnTo>
                    <a:lnTo>
                      <a:pt x="693" y="628"/>
                    </a:lnTo>
                    <a:lnTo>
                      <a:pt x="691" y="627"/>
                    </a:lnTo>
                    <a:lnTo>
                      <a:pt x="690" y="627"/>
                    </a:lnTo>
                    <a:lnTo>
                      <a:pt x="690" y="625"/>
                    </a:lnTo>
                    <a:lnTo>
                      <a:pt x="690" y="623"/>
                    </a:lnTo>
                    <a:lnTo>
                      <a:pt x="690" y="622"/>
                    </a:lnTo>
                    <a:lnTo>
                      <a:pt x="690" y="618"/>
                    </a:lnTo>
                    <a:lnTo>
                      <a:pt x="690" y="616"/>
                    </a:lnTo>
                    <a:lnTo>
                      <a:pt x="690" y="615"/>
                    </a:lnTo>
                    <a:lnTo>
                      <a:pt x="690" y="613"/>
                    </a:lnTo>
                    <a:lnTo>
                      <a:pt x="691" y="611"/>
                    </a:lnTo>
                    <a:lnTo>
                      <a:pt x="693" y="611"/>
                    </a:lnTo>
                    <a:lnTo>
                      <a:pt x="693" y="610"/>
                    </a:lnTo>
                    <a:lnTo>
                      <a:pt x="691" y="606"/>
                    </a:lnTo>
                    <a:lnTo>
                      <a:pt x="690" y="608"/>
                    </a:lnTo>
                    <a:lnTo>
                      <a:pt x="690" y="606"/>
                    </a:lnTo>
                    <a:lnTo>
                      <a:pt x="688" y="605"/>
                    </a:lnTo>
                    <a:lnTo>
                      <a:pt x="690" y="605"/>
                    </a:lnTo>
                    <a:lnTo>
                      <a:pt x="686" y="598"/>
                    </a:lnTo>
                    <a:lnTo>
                      <a:pt x="685" y="598"/>
                    </a:lnTo>
                    <a:lnTo>
                      <a:pt x="683" y="596"/>
                    </a:lnTo>
                    <a:lnTo>
                      <a:pt x="681" y="594"/>
                    </a:lnTo>
                    <a:lnTo>
                      <a:pt x="681" y="593"/>
                    </a:lnTo>
                    <a:lnTo>
                      <a:pt x="681" y="591"/>
                    </a:lnTo>
                    <a:lnTo>
                      <a:pt x="681" y="589"/>
                    </a:lnTo>
                    <a:lnTo>
                      <a:pt x="678" y="589"/>
                    </a:lnTo>
                    <a:lnTo>
                      <a:pt x="678" y="588"/>
                    </a:lnTo>
                    <a:lnTo>
                      <a:pt x="678" y="586"/>
                    </a:lnTo>
                    <a:lnTo>
                      <a:pt x="676" y="584"/>
                    </a:lnTo>
                    <a:lnTo>
                      <a:pt x="676" y="583"/>
                    </a:lnTo>
                    <a:lnTo>
                      <a:pt x="674" y="579"/>
                    </a:lnTo>
                    <a:lnTo>
                      <a:pt x="673" y="577"/>
                    </a:lnTo>
                    <a:lnTo>
                      <a:pt x="671" y="577"/>
                    </a:lnTo>
                    <a:lnTo>
                      <a:pt x="669" y="576"/>
                    </a:lnTo>
                    <a:lnTo>
                      <a:pt x="666" y="572"/>
                    </a:lnTo>
                    <a:lnTo>
                      <a:pt x="664" y="572"/>
                    </a:lnTo>
                    <a:lnTo>
                      <a:pt x="664" y="571"/>
                    </a:lnTo>
                    <a:lnTo>
                      <a:pt x="664" y="569"/>
                    </a:lnTo>
                    <a:lnTo>
                      <a:pt x="663" y="567"/>
                    </a:lnTo>
                    <a:lnTo>
                      <a:pt x="661" y="567"/>
                    </a:lnTo>
                    <a:lnTo>
                      <a:pt x="663" y="566"/>
                    </a:lnTo>
                    <a:lnTo>
                      <a:pt x="664" y="564"/>
                    </a:lnTo>
                    <a:lnTo>
                      <a:pt x="663" y="564"/>
                    </a:lnTo>
                    <a:lnTo>
                      <a:pt x="663" y="562"/>
                    </a:lnTo>
                    <a:lnTo>
                      <a:pt x="663" y="561"/>
                    </a:lnTo>
                    <a:lnTo>
                      <a:pt x="661" y="561"/>
                    </a:lnTo>
                    <a:lnTo>
                      <a:pt x="657" y="559"/>
                    </a:lnTo>
                    <a:lnTo>
                      <a:pt x="654" y="557"/>
                    </a:lnTo>
                    <a:lnTo>
                      <a:pt x="652" y="557"/>
                    </a:lnTo>
                    <a:lnTo>
                      <a:pt x="651" y="557"/>
                    </a:lnTo>
                    <a:lnTo>
                      <a:pt x="649" y="555"/>
                    </a:lnTo>
                    <a:lnTo>
                      <a:pt x="647" y="555"/>
                    </a:lnTo>
                    <a:lnTo>
                      <a:pt x="646" y="555"/>
                    </a:lnTo>
                    <a:lnTo>
                      <a:pt x="644" y="554"/>
                    </a:lnTo>
                    <a:lnTo>
                      <a:pt x="642" y="555"/>
                    </a:lnTo>
                    <a:lnTo>
                      <a:pt x="639" y="557"/>
                    </a:lnTo>
                    <a:lnTo>
                      <a:pt x="635" y="557"/>
                    </a:lnTo>
                    <a:lnTo>
                      <a:pt x="634" y="557"/>
                    </a:lnTo>
                    <a:lnTo>
                      <a:pt x="632" y="557"/>
                    </a:lnTo>
                    <a:lnTo>
                      <a:pt x="630" y="557"/>
                    </a:lnTo>
                    <a:lnTo>
                      <a:pt x="630" y="559"/>
                    </a:lnTo>
                    <a:lnTo>
                      <a:pt x="630" y="562"/>
                    </a:lnTo>
                    <a:lnTo>
                      <a:pt x="629" y="562"/>
                    </a:lnTo>
                    <a:lnTo>
                      <a:pt x="625" y="557"/>
                    </a:lnTo>
                    <a:lnTo>
                      <a:pt x="624" y="557"/>
                    </a:lnTo>
                    <a:lnTo>
                      <a:pt x="624" y="554"/>
                    </a:lnTo>
                    <a:lnTo>
                      <a:pt x="622" y="554"/>
                    </a:lnTo>
                    <a:lnTo>
                      <a:pt x="622" y="552"/>
                    </a:lnTo>
                    <a:lnTo>
                      <a:pt x="620" y="550"/>
                    </a:lnTo>
                    <a:lnTo>
                      <a:pt x="620" y="547"/>
                    </a:lnTo>
                    <a:lnTo>
                      <a:pt x="618" y="547"/>
                    </a:lnTo>
                    <a:lnTo>
                      <a:pt x="613" y="537"/>
                    </a:lnTo>
                    <a:lnTo>
                      <a:pt x="612" y="530"/>
                    </a:lnTo>
                    <a:lnTo>
                      <a:pt x="612" y="528"/>
                    </a:lnTo>
                    <a:lnTo>
                      <a:pt x="610" y="525"/>
                    </a:lnTo>
                    <a:lnTo>
                      <a:pt x="610" y="522"/>
                    </a:lnTo>
                    <a:lnTo>
                      <a:pt x="607" y="515"/>
                    </a:lnTo>
                    <a:lnTo>
                      <a:pt x="605" y="511"/>
                    </a:lnTo>
                    <a:lnTo>
                      <a:pt x="602" y="506"/>
                    </a:lnTo>
                    <a:lnTo>
                      <a:pt x="598" y="503"/>
                    </a:lnTo>
                    <a:lnTo>
                      <a:pt x="598" y="501"/>
                    </a:lnTo>
                    <a:lnTo>
                      <a:pt x="596" y="501"/>
                    </a:lnTo>
                    <a:lnTo>
                      <a:pt x="596" y="500"/>
                    </a:lnTo>
                    <a:lnTo>
                      <a:pt x="595" y="500"/>
                    </a:lnTo>
                    <a:lnTo>
                      <a:pt x="593" y="498"/>
                    </a:lnTo>
                    <a:lnTo>
                      <a:pt x="591" y="498"/>
                    </a:lnTo>
                    <a:lnTo>
                      <a:pt x="591" y="496"/>
                    </a:lnTo>
                    <a:lnTo>
                      <a:pt x="590" y="496"/>
                    </a:lnTo>
                    <a:lnTo>
                      <a:pt x="588" y="496"/>
                    </a:lnTo>
                    <a:lnTo>
                      <a:pt x="586" y="496"/>
                    </a:lnTo>
                    <a:lnTo>
                      <a:pt x="586" y="494"/>
                    </a:lnTo>
                    <a:lnTo>
                      <a:pt x="586" y="493"/>
                    </a:lnTo>
                    <a:lnTo>
                      <a:pt x="585" y="493"/>
                    </a:lnTo>
                    <a:lnTo>
                      <a:pt x="583" y="493"/>
                    </a:lnTo>
                    <a:lnTo>
                      <a:pt x="581" y="493"/>
                    </a:lnTo>
                    <a:lnTo>
                      <a:pt x="581" y="496"/>
                    </a:lnTo>
                    <a:lnTo>
                      <a:pt x="580" y="498"/>
                    </a:lnTo>
                    <a:lnTo>
                      <a:pt x="578" y="498"/>
                    </a:lnTo>
                    <a:lnTo>
                      <a:pt x="576" y="491"/>
                    </a:lnTo>
                    <a:lnTo>
                      <a:pt x="574" y="489"/>
                    </a:lnTo>
                    <a:lnTo>
                      <a:pt x="574" y="486"/>
                    </a:lnTo>
                    <a:lnTo>
                      <a:pt x="573" y="481"/>
                    </a:lnTo>
                    <a:lnTo>
                      <a:pt x="571" y="479"/>
                    </a:lnTo>
                    <a:lnTo>
                      <a:pt x="568" y="476"/>
                    </a:lnTo>
                    <a:lnTo>
                      <a:pt x="568" y="474"/>
                    </a:lnTo>
                    <a:lnTo>
                      <a:pt x="569" y="472"/>
                    </a:lnTo>
                    <a:lnTo>
                      <a:pt x="571" y="472"/>
                    </a:lnTo>
                    <a:lnTo>
                      <a:pt x="573" y="472"/>
                    </a:lnTo>
                    <a:lnTo>
                      <a:pt x="573" y="474"/>
                    </a:lnTo>
                    <a:lnTo>
                      <a:pt x="574" y="476"/>
                    </a:lnTo>
                    <a:lnTo>
                      <a:pt x="574" y="478"/>
                    </a:lnTo>
                    <a:lnTo>
                      <a:pt x="576" y="476"/>
                    </a:lnTo>
                    <a:lnTo>
                      <a:pt x="576" y="474"/>
                    </a:lnTo>
                    <a:lnTo>
                      <a:pt x="576" y="472"/>
                    </a:lnTo>
                    <a:lnTo>
                      <a:pt x="576" y="471"/>
                    </a:lnTo>
                    <a:lnTo>
                      <a:pt x="578" y="467"/>
                    </a:lnTo>
                    <a:lnTo>
                      <a:pt x="578" y="464"/>
                    </a:lnTo>
                    <a:lnTo>
                      <a:pt x="576" y="462"/>
                    </a:lnTo>
                    <a:lnTo>
                      <a:pt x="578" y="461"/>
                    </a:lnTo>
                    <a:lnTo>
                      <a:pt x="576" y="459"/>
                    </a:lnTo>
                    <a:lnTo>
                      <a:pt x="576" y="457"/>
                    </a:lnTo>
                    <a:lnTo>
                      <a:pt x="576" y="454"/>
                    </a:lnTo>
                    <a:lnTo>
                      <a:pt x="576" y="452"/>
                    </a:lnTo>
                    <a:lnTo>
                      <a:pt x="574" y="452"/>
                    </a:lnTo>
                    <a:lnTo>
                      <a:pt x="573" y="450"/>
                    </a:lnTo>
                    <a:lnTo>
                      <a:pt x="571" y="449"/>
                    </a:lnTo>
                    <a:lnTo>
                      <a:pt x="571" y="447"/>
                    </a:lnTo>
                    <a:lnTo>
                      <a:pt x="573" y="447"/>
                    </a:lnTo>
                    <a:lnTo>
                      <a:pt x="574" y="447"/>
                    </a:lnTo>
                    <a:lnTo>
                      <a:pt x="574" y="445"/>
                    </a:lnTo>
                    <a:lnTo>
                      <a:pt x="574" y="444"/>
                    </a:lnTo>
                    <a:lnTo>
                      <a:pt x="573" y="444"/>
                    </a:lnTo>
                    <a:lnTo>
                      <a:pt x="569" y="444"/>
                    </a:lnTo>
                    <a:lnTo>
                      <a:pt x="568" y="445"/>
                    </a:lnTo>
                    <a:lnTo>
                      <a:pt x="568" y="447"/>
                    </a:lnTo>
                    <a:lnTo>
                      <a:pt x="564" y="449"/>
                    </a:lnTo>
                    <a:lnTo>
                      <a:pt x="564" y="452"/>
                    </a:lnTo>
                    <a:lnTo>
                      <a:pt x="566" y="456"/>
                    </a:lnTo>
                    <a:lnTo>
                      <a:pt x="569" y="464"/>
                    </a:lnTo>
                    <a:lnTo>
                      <a:pt x="568" y="464"/>
                    </a:lnTo>
                    <a:lnTo>
                      <a:pt x="566" y="464"/>
                    </a:lnTo>
                    <a:lnTo>
                      <a:pt x="566" y="466"/>
                    </a:lnTo>
                    <a:lnTo>
                      <a:pt x="563" y="466"/>
                    </a:lnTo>
                    <a:lnTo>
                      <a:pt x="561" y="466"/>
                    </a:lnTo>
                    <a:lnTo>
                      <a:pt x="559" y="466"/>
                    </a:lnTo>
                    <a:lnTo>
                      <a:pt x="559" y="469"/>
                    </a:lnTo>
                    <a:lnTo>
                      <a:pt x="559" y="472"/>
                    </a:lnTo>
                    <a:lnTo>
                      <a:pt x="558" y="469"/>
                    </a:lnTo>
                    <a:lnTo>
                      <a:pt x="558" y="466"/>
                    </a:lnTo>
                    <a:lnTo>
                      <a:pt x="556" y="462"/>
                    </a:lnTo>
                    <a:lnTo>
                      <a:pt x="554" y="461"/>
                    </a:lnTo>
                    <a:lnTo>
                      <a:pt x="552" y="459"/>
                    </a:lnTo>
                    <a:lnTo>
                      <a:pt x="547" y="452"/>
                    </a:lnTo>
                    <a:lnTo>
                      <a:pt x="544" y="449"/>
                    </a:lnTo>
                    <a:lnTo>
                      <a:pt x="541" y="445"/>
                    </a:lnTo>
                    <a:lnTo>
                      <a:pt x="539" y="440"/>
                    </a:lnTo>
                    <a:lnTo>
                      <a:pt x="535" y="437"/>
                    </a:lnTo>
                    <a:lnTo>
                      <a:pt x="534" y="432"/>
                    </a:lnTo>
                    <a:lnTo>
                      <a:pt x="532" y="432"/>
                    </a:lnTo>
                    <a:lnTo>
                      <a:pt x="532" y="428"/>
                    </a:lnTo>
                    <a:lnTo>
                      <a:pt x="527" y="422"/>
                    </a:lnTo>
                    <a:lnTo>
                      <a:pt x="524" y="417"/>
                    </a:lnTo>
                    <a:lnTo>
                      <a:pt x="524" y="415"/>
                    </a:lnTo>
                    <a:lnTo>
                      <a:pt x="522" y="415"/>
                    </a:lnTo>
                    <a:lnTo>
                      <a:pt x="520" y="413"/>
                    </a:lnTo>
                    <a:lnTo>
                      <a:pt x="520" y="411"/>
                    </a:lnTo>
                    <a:lnTo>
                      <a:pt x="519" y="410"/>
                    </a:lnTo>
                    <a:lnTo>
                      <a:pt x="517" y="408"/>
                    </a:lnTo>
                    <a:lnTo>
                      <a:pt x="513" y="405"/>
                    </a:lnTo>
                    <a:lnTo>
                      <a:pt x="512" y="401"/>
                    </a:lnTo>
                    <a:lnTo>
                      <a:pt x="508" y="398"/>
                    </a:lnTo>
                    <a:lnTo>
                      <a:pt x="507" y="398"/>
                    </a:lnTo>
                    <a:lnTo>
                      <a:pt x="507" y="396"/>
                    </a:lnTo>
                    <a:lnTo>
                      <a:pt x="503" y="391"/>
                    </a:lnTo>
                    <a:lnTo>
                      <a:pt x="502" y="389"/>
                    </a:lnTo>
                    <a:lnTo>
                      <a:pt x="500" y="388"/>
                    </a:lnTo>
                    <a:lnTo>
                      <a:pt x="500" y="386"/>
                    </a:lnTo>
                    <a:lnTo>
                      <a:pt x="503" y="388"/>
                    </a:lnTo>
                    <a:lnTo>
                      <a:pt x="503" y="391"/>
                    </a:lnTo>
                    <a:lnTo>
                      <a:pt x="505" y="391"/>
                    </a:lnTo>
                    <a:lnTo>
                      <a:pt x="505" y="389"/>
                    </a:lnTo>
                    <a:lnTo>
                      <a:pt x="507" y="388"/>
                    </a:lnTo>
                    <a:lnTo>
                      <a:pt x="508" y="388"/>
                    </a:lnTo>
                    <a:lnTo>
                      <a:pt x="508" y="386"/>
                    </a:lnTo>
                    <a:lnTo>
                      <a:pt x="510" y="384"/>
                    </a:lnTo>
                    <a:lnTo>
                      <a:pt x="512" y="381"/>
                    </a:lnTo>
                    <a:lnTo>
                      <a:pt x="512" y="379"/>
                    </a:lnTo>
                    <a:lnTo>
                      <a:pt x="512" y="378"/>
                    </a:lnTo>
                    <a:lnTo>
                      <a:pt x="513" y="378"/>
                    </a:lnTo>
                    <a:lnTo>
                      <a:pt x="515" y="376"/>
                    </a:lnTo>
                    <a:lnTo>
                      <a:pt x="515" y="373"/>
                    </a:lnTo>
                    <a:lnTo>
                      <a:pt x="517" y="369"/>
                    </a:lnTo>
                    <a:lnTo>
                      <a:pt x="519" y="364"/>
                    </a:lnTo>
                    <a:lnTo>
                      <a:pt x="520" y="362"/>
                    </a:lnTo>
                    <a:lnTo>
                      <a:pt x="522" y="362"/>
                    </a:lnTo>
                    <a:lnTo>
                      <a:pt x="522" y="361"/>
                    </a:lnTo>
                    <a:lnTo>
                      <a:pt x="520" y="361"/>
                    </a:lnTo>
                    <a:lnTo>
                      <a:pt x="522" y="359"/>
                    </a:lnTo>
                    <a:lnTo>
                      <a:pt x="524" y="359"/>
                    </a:lnTo>
                    <a:lnTo>
                      <a:pt x="525" y="357"/>
                    </a:lnTo>
                    <a:lnTo>
                      <a:pt x="525" y="356"/>
                    </a:lnTo>
                    <a:lnTo>
                      <a:pt x="525" y="354"/>
                    </a:lnTo>
                    <a:lnTo>
                      <a:pt x="525" y="352"/>
                    </a:lnTo>
                    <a:lnTo>
                      <a:pt x="527" y="351"/>
                    </a:lnTo>
                    <a:lnTo>
                      <a:pt x="527" y="347"/>
                    </a:lnTo>
                    <a:lnTo>
                      <a:pt x="527" y="344"/>
                    </a:lnTo>
                    <a:lnTo>
                      <a:pt x="525" y="340"/>
                    </a:lnTo>
                    <a:lnTo>
                      <a:pt x="524" y="342"/>
                    </a:lnTo>
                    <a:lnTo>
                      <a:pt x="522" y="340"/>
                    </a:lnTo>
                    <a:lnTo>
                      <a:pt x="520" y="340"/>
                    </a:lnTo>
                    <a:lnTo>
                      <a:pt x="520" y="339"/>
                    </a:lnTo>
                    <a:lnTo>
                      <a:pt x="519" y="339"/>
                    </a:lnTo>
                    <a:lnTo>
                      <a:pt x="517" y="340"/>
                    </a:lnTo>
                    <a:lnTo>
                      <a:pt x="519" y="342"/>
                    </a:lnTo>
                    <a:lnTo>
                      <a:pt x="519" y="345"/>
                    </a:lnTo>
                    <a:lnTo>
                      <a:pt x="519" y="347"/>
                    </a:lnTo>
                    <a:lnTo>
                      <a:pt x="520" y="347"/>
                    </a:lnTo>
                    <a:lnTo>
                      <a:pt x="520" y="349"/>
                    </a:lnTo>
                    <a:lnTo>
                      <a:pt x="520" y="351"/>
                    </a:lnTo>
                    <a:lnTo>
                      <a:pt x="519" y="351"/>
                    </a:lnTo>
                    <a:lnTo>
                      <a:pt x="517" y="351"/>
                    </a:lnTo>
                    <a:lnTo>
                      <a:pt x="512" y="349"/>
                    </a:lnTo>
                    <a:lnTo>
                      <a:pt x="512" y="347"/>
                    </a:lnTo>
                    <a:lnTo>
                      <a:pt x="513" y="347"/>
                    </a:lnTo>
                    <a:lnTo>
                      <a:pt x="513" y="345"/>
                    </a:lnTo>
                    <a:lnTo>
                      <a:pt x="513" y="344"/>
                    </a:lnTo>
                    <a:lnTo>
                      <a:pt x="513" y="342"/>
                    </a:lnTo>
                    <a:lnTo>
                      <a:pt x="513" y="339"/>
                    </a:lnTo>
                    <a:lnTo>
                      <a:pt x="512" y="337"/>
                    </a:lnTo>
                    <a:lnTo>
                      <a:pt x="510" y="335"/>
                    </a:lnTo>
                    <a:lnTo>
                      <a:pt x="507" y="335"/>
                    </a:lnTo>
                    <a:lnTo>
                      <a:pt x="505" y="335"/>
                    </a:lnTo>
                    <a:lnTo>
                      <a:pt x="502" y="337"/>
                    </a:lnTo>
                    <a:lnTo>
                      <a:pt x="495" y="339"/>
                    </a:lnTo>
                    <a:lnTo>
                      <a:pt x="495" y="340"/>
                    </a:lnTo>
                    <a:lnTo>
                      <a:pt x="497" y="342"/>
                    </a:lnTo>
                    <a:lnTo>
                      <a:pt x="498" y="342"/>
                    </a:lnTo>
                    <a:lnTo>
                      <a:pt x="498" y="344"/>
                    </a:lnTo>
                    <a:lnTo>
                      <a:pt x="500" y="344"/>
                    </a:lnTo>
                    <a:lnTo>
                      <a:pt x="505" y="342"/>
                    </a:lnTo>
                    <a:lnTo>
                      <a:pt x="503" y="344"/>
                    </a:lnTo>
                    <a:lnTo>
                      <a:pt x="505" y="345"/>
                    </a:lnTo>
                    <a:lnTo>
                      <a:pt x="507" y="347"/>
                    </a:lnTo>
                    <a:lnTo>
                      <a:pt x="510" y="345"/>
                    </a:lnTo>
                    <a:lnTo>
                      <a:pt x="512" y="347"/>
                    </a:lnTo>
                    <a:lnTo>
                      <a:pt x="508" y="349"/>
                    </a:lnTo>
                    <a:lnTo>
                      <a:pt x="508" y="351"/>
                    </a:lnTo>
                    <a:lnTo>
                      <a:pt x="510" y="351"/>
                    </a:lnTo>
                    <a:lnTo>
                      <a:pt x="510" y="352"/>
                    </a:lnTo>
                    <a:lnTo>
                      <a:pt x="508" y="356"/>
                    </a:lnTo>
                    <a:lnTo>
                      <a:pt x="507" y="357"/>
                    </a:lnTo>
                    <a:lnTo>
                      <a:pt x="507" y="361"/>
                    </a:lnTo>
                    <a:lnTo>
                      <a:pt x="508" y="362"/>
                    </a:lnTo>
                    <a:lnTo>
                      <a:pt x="508" y="364"/>
                    </a:lnTo>
                    <a:lnTo>
                      <a:pt x="507" y="366"/>
                    </a:lnTo>
                    <a:lnTo>
                      <a:pt x="505" y="367"/>
                    </a:lnTo>
                    <a:lnTo>
                      <a:pt x="503" y="367"/>
                    </a:lnTo>
                    <a:lnTo>
                      <a:pt x="502" y="367"/>
                    </a:lnTo>
                    <a:lnTo>
                      <a:pt x="500" y="367"/>
                    </a:lnTo>
                    <a:lnTo>
                      <a:pt x="500" y="369"/>
                    </a:lnTo>
                    <a:lnTo>
                      <a:pt x="500" y="371"/>
                    </a:lnTo>
                    <a:lnTo>
                      <a:pt x="500" y="373"/>
                    </a:lnTo>
                    <a:lnTo>
                      <a:pt x="500" y="374"/>
                    </a:lnTo>
                    <a:lnTo>
                      <a:pt x="502" y="374"/>
                    </a:lnTo>
                    <a:lnTo>
                      <a:pt x="502" y="376"/>
                    </a:lnTo>
                    <a:lnTo>
                      <a:pt x="500" y="378"/>
                    </a:lnTo>
                    <a:lnTo>
                      <a:pt x="498" y="378"/>
                    </a:lnTo>
                    <a:lnTo>
                      <a:pt x="498" y="376"/>
                    </a:lnTo>
                    <a:lnTo>
                      <a:pt x="497" y="367"/>
                    </a:lnTo>
                    <a:lnTo>
                      <a:pt x="497" y="366"/>
                    </a:lnTo>
                    <a:lnTo>
                      <a:pt x="497" y="364"/>
                    </a:lnTo>
                    <a:lnTo>
                      <a:pt x="495" y="364"/>
                    </a:lnTo>
                    <a:lnTo>
                      <a:pt x="493" y="361"/>
                    </a:lnTo>
                    <a:lnTo>
                      <a:pt x="491" y="359"/>
                    </a:lnTo>
                    <a:lnTo>
                      <a:pt x="488" y="356"/>
                    </a:lnTo>
                    <a:lnTo>
                      <a:pt x="486" y="356"/>
                    </a:lnTo>
                    <a:lnTo>
                      <a:pt x="485" y="352"/>
                    </a:lnTo>
                    <a:lnTo>
                      <a:pt x="485" y="351"/>
                    </a:lnTo>
                    <a:lnTo>
                      <a:pt x="483" y="349"/>
                    </a:lnTo>
                    <a:lnTo>
                      <a:pt x="483" y="345"/>
                    </a:lnTo>
                    <a:lnTo>
                      <a:pt x="485" y="342"/>
                    </a:lnTo>
                    <a:lnTo>
                      <a:pt x="485" y="340"/>
                    </a:lnTo>
                    <a:lnTo>
                      <a:pt x="485" y="344"/>
                    </a:lnTo>
                    <a:lnTo>
                      <a:pt x="485" y="345"/>
                    </a:lnTo>
                    <a:lnTo>
                      <a:pt x="486" y="344"/>
                    </a:lnTo>
                    <a:lnTo>
                      <a:pt x="486" y="340"/>
                    </a:lnTo>
                    <a:lnTo>
                      <a:pt x="486" y="335"/>
                    </a:lnTo>
                    <a:lnTo>
                      <a:pt x="488" y="334"/>
                    </a:lnTo>
                    <a:lnTo>
                      <a:pt x="486" y="332"/>
                    </a:lnTo>
                    <a:lnTo>
                      <a:pt x="488" y="328"/>
                    </a:lnTo>
                    <a:lnTo>
                      <a:pt x="486" y="323"/>
                    </a:lnTo>
                    <a:lnTo>
                      <a:pt x="486" y="322"/>
                    </a:lnTo>
                    <a:lnTo>
                      <a:pt x="486" y="320"/>
                    </a:lnTo>
                    <a:lnTo>
                      <a:pt x="486" y="318"/>
                    </a:lnTo>
                    <a:lnTo>
                      <a:pt x="485" y="317"/>
                    </a:lnTo>
                    <a:lnTo>
                      <a:pt x="485" y="318"/>
                    </a:lnTo>
                    <a:lnTo>
                      <a:pt x="483" y="317"/>
                    </a:lnTo>
                    <a:lnTo>
                      <a:pt x="483" y="315"/>
                    </a:lnTo>
                    <a:lnTo>
                      <a:pt x="485" y="313"/>
                    </a:lnTo>
                    <a:lnTo>
                      <a:pt x="486" y="310"/>
                    </a:lnTo>
                    <a:lnTo>
                      <a:pt x="486" y="306"/>
                    </a:lnTo>
                    <a:lnTo>
                      <a:pt x="486" y="305"/>
                    </a:lnTo>
                    <a:lnTo>
                      <a:pt x="488" y="305"/>
                    </a:lnTo>
                    <a:lnTo>
                      <a:pt x="488" y="301"/>
                    </a:lnTo>
                    <a:lnTo>
                      <a:pt x="488" y="300"/>
                    </a:lnTo>
                    <a:lnTo>
                      <a:pt x="488" y="296"/>
                    </a:lnTo>
                    <a:lnTo>
                      <a:pt x="490" y="295"/>
                    </a:lnTo>
                    <a:lnTo>
                      <a:pt x="490" y="291"/>
                    </a:lnTo>
                    <a:lnTo>
                      <a:pt x="490" y="288"/>
                    </a:lnTo>
                    <a:lnTo>
                      <a:pt x="490" y="286"/>
                    </a:lnTo>
                    <a:lnTo>
                      <a:pt x="491" y="284"/>
                    </a:lnTo>
                    <a:lnTo>
                      <a:pt x="491" y="283"/>
                    </a:lnTo>
                    <a:lnTo>
                      <a:pt x="491" y="281"/>
                    </a:lnTo>
                    <a:lnTo>
                      <a:pt x="491" y="278"/>
                    </a:lnTo>
                    <a:lnTo>
                      <a:pt x="491" y="276"/>
                    </a:lnTo>
                    <a:lnTo>
                      <a:pt x="491" y="274"/>
                    </a:lnTo>
                    <a:lnTo>
                      <a:pt x="491" y="273"/>
                    </a:lnTo>
                    <a:lnTo>
                      <a:pt x="491" y="271"/>
                    </a:lnTo>
                    <a:lnTo>
                      <a:pt x="491" y="269"/>
                    </a:lnTo>
                    <a:lnTo>
                      <a:pt x="491" y="266"/>
                    </a:lnTo>
                    <a:lnTo>
                      <a:pt x="490" y="264"/>
                    </a:lnTo>
                    <a:lnTo>
                      <a:pt x="490" y="262"/>
                    </a:lnTo>
                    <a:lnTo>
                      <a:pt x="490" y="261"/>
                    </a:lnTo>
                    <a:lnTo>
                      <a:pt x="490" y="257"/>
                    </a:lnTo>
                    <a:lnTo>
                      <a:pt x="490" y="254"/>
                    </a:lnTo>
                    <a:lnTo>
                      <a:pt x="490" y="252"/>
                    </a:lnTo>
                    <a:lnTo>
                      <a:pt x="488" y="252"/>
                    </a:lnTo>
                    <a:lnTo>
                      <a:pt x="490" y="251"/>
                    </a:lnTo>
                    <a:lnTo>
                      <a:pt x="488" y="251"/>
                    </a:lnTo>
                    <a:lnTo>
                      <a:pt x="488" y="249"/>
                    </a:lnTo>
                    <a:lnTo>
                      <a:pt x="488" y="247"/>
                    </a:lnTo>
                    <a:lnTo>
                      <a:pt x="490" y="245"/>
                    </a:lnTo>
                    <a:lnTo>
                      <a:pt x="490" y="244"/>
                    </a:lnTo>
                    <a:lnTo>
                      <a:pt x="488" y="242"/>
                    </a:lnTo>
                    <a:lnTo>
                      <a:pt x="488" y="239"/>
                    </a:lnTo>
                    <a:lnTo>
                      <a:pt x="488" y="237"/>
                    </a:lnTo>
                    <a:lnTo>
                      <a:pt x="488" y="235"/>
                    </a:lnTo>
                    <a:lnTo>
                      <a:pt x="488" y="234"/>
                    </a:lnTo>
                    <a:lnTo>
                      <a:pt x="486" y="232"/>
                    </a:lnTo>
                    <a:lnTo>
                      <a:pt x="486" y="230"/>
                    </a:lnTo>
                    <a:lnTo>
                      <a:pt x="485" y="230"/>
                    </a:lnTo>
                    <a:lnTo>
                      <a:pt x="483" y="230"/>
                    </a:lnTo>
                    <a:lnTo>
                      <a:pt x="481" y="227"/>
                    </a:lnTo>
                    <a:lnTo>
                      <a:pt x="480" y="227"/>
                    </a:lnTo>
                    <a:lnTo>
                      <a:pt x="478" y="225"/>
                    </a:lnTo>
                    <a:lnTo>
                      <a:pt x="478" y="223"/>
                    </a:lnTo>
                    <a:lnTo>
                      <a:pt x="476" y="220"/>
                    </a:lnTo>
                    <a:lnTo>
                      <a:pt x="474" y="222"/>
                    </a:lnTo>
                    <a:lnTo>
                      <a:pt x="474" y="220"/>
                    </a:lnTo>
                    <a:lnTo>
                      <a:pt x="474" y="217"/>
                    </a:lnTo>
                    <a:lnTo>
                      <a:pt x="474" y="215"/>
                    </a:lnTo>
                    <a:lnTo>
                      <a:pt x="471" y="213"/>
                    </a:lnTo>
                    <a:lnTo>
                      <a:pt x="471" y="212"/>
                    </a:lnTo>
                    <a:lnTo>
                      <a:pt x="468" y="213"/>
                    </a:lnTo>
                    <a:lnTo>
                      <a:pt x="468" y="210"/>
                    </a:lnTo>
                    <a:lnTo>
                      <a:pt x="469" y="208"/>
                    </a:lnTo>
                    <a:lnTo>
                      <a:pt x="468" y="207"/>
                    </a:lnTo>
                    <a:lnTo>
                      <a:pt x="468" y="205"/>
                    </a:lnTo>
                    <a:lnTo>
                      <a:pt x="466" y="203"/>
                    </a:lnTo>
                    <a:lnTo>
                      <a:pt x="463" y="203"/>
                    </a:lnTo>
                    <a:lnTo>
                      <a:pt x="461" y="203"/>
                    </a:lnTo>
                    <a:lnTo>
                      <a:pt x="456" y="203"/>
                    </a:lnTo>
                    <a:lnTo>
                      <a:pt x="454" y="203"/>
                    </a:lnTo>
                    <a:lnTo>
                      <a:pt x="452" y="203"/>
                    </a:lnTo>
                    <a:lnTo>
                      <a:pt x="451" y="203"/>
                    </a:lnTo>
                    <a:lnTo>
                      <a:pt x="449" y="203"/>
                    </a:lnTo>
                    <a:lnTo>
                      <a:pt x="447" y="207"/>
                    </a:lnTo>
                    <a:lnTo>
                      <a:pt x="447" y="208"/>
                    </a:lnTo>
                    <a:lnTo>
                      <a:pt x="446" y="210"/>
                    </a:lnTo>
                    <a:lnTo>
                      <a:pt x="444" y="208"/>
                    </a:lnTo>
                    <a:lnTo>
                      <a:pt x="444" y="207"/>
                    </a:lnTo>
                    <a:lnTo>
                      <a:pt x="444" y="205"/>
                    </a:lnTo>
                    <a:lnTo>
                      <a:pt x="444" y="203"/>
                    </a:lnTo>
                    <a:lnTo>
                      <a:pt x="442" y="201"/>
                    </a:lnTo>
                    <a:lnTo>
                      <a:pt x="441" y="200"/>
                    </a:lnTo>
                    <a:lnTo>
                      <a:pt x="441" y="196"/>
                    </a:lnTo>
                    <a:lnTo>
                      <a:pt x="441" y="195"/>
                    </a:lnTo>
                    <a:lnTo>
                      <a:pt x="439" y="195"/>
                    </a:lnTo>
                    <a:lnTo>
                      <a:pt x="437" y="195"/>
                    </a:lnTo>
                    <a:lnTo>
                      <a:pt x="436" y="193"/>
                    </a:lnTo>
                    <a:lnTo>
                      <a:pt x="434" y="193"/>
                    </a:lnTo>
                    <a:lnTo>
                      <a:pt x="432" y="193"/>
                    </a:lnTo>
                    <a:lnTo>
                      <a:pt x="430" y="190"/>
                    </a:lnTo>
                    <a:lnTo>
                      <a:pt x="430" y="188"/>
                    </a:lnTo>
                    <a:lnTo>
                      <a:pt x="430" y="186"/>
                    </a:lnTo>
                    <a:lnTo>
                      <a:pt x="429" y="184"/>
                    </a:lnTo>
                    <a:lnTo>
                      <a:pt x="427" y="183"/>
                    </a:lnTo>
                    <a:lnTo>
                      <a:pt x="427" y="181"/>
                    </a:lnTo>
                    <a:lnTo>
                      <a:pt x="425" y="178"/>
                    </a:lnTo>
                    <a:lnTo>
                      <a:pt x="424" y="178"/>
                    </a:lnTo>
                    <a:lnTo>
                      <a:pt x="420" y="178"/>
                    </a:lnTo>
                    <a:lnTo>
                      <a:pt x="419" y="178"/>
                    </a:lnTo>
                    <a:lnTo>
                      <a:pt x="417" y="174"/>
                    </a:lnTo>
                    <a:lnTo>
                      <a:pt x="415" y="173"/>
                    </a:lnTo>
                    <a:lnTo>
                      <a:pt x="414" y="173"/>
                    </a:lnTo>
                    <a:lnTo>
                      <a:pt x="412" y="173"/>
                    </a:lnTo>
                    <a:lnTo>
                      <a:pt x="412" y="171"/>
                    </a:lnTo>
                    <a:lnTo>
                      <a:pt x="410" y="171"/>
                    </a:lnTo>
                    <a:lnTo>
                      <a:pt x="408" y="171"/>
                    </a:lnTo>
                    <a:lnTo>
                      <a:pt x="408" y="169"/>
                    </a:lnTo>
                    <a:lnTo>
                      <a:pt x="407" y="169"/>
                    </a:lnTo>
                    <a:lnTo>
                      <a:pt x="407" y="168"/>
                    </a:lnTo>
                    <a:lnTo>
                      <a:pt x="405" y="162"/>
                    </a:lnTo>
                    <a:lnTo>
                      <a:pt x="405" y="161"/>
                    </a:lnTo>
                    <a:lnTo>
                      <a:pt x="405" y="159"/>
                    </a:lnTo>
                    <a:lnTo>
                      <a:pt x="405" y="156"/>
                    </a:lnTo>
                    <a:lnTo>
                      <a:pt x="403" y="152"/>
                    </a:lnTo>
                    <a:lnTo>
                      <a:pt x="402" y="152"/>
                    </a:lnTo>
                    <a:lnTo>
                      <a:pt x="400" y="152"/>
                    </a:lnTo>
                    <a:lnTo>
                      <a:pt x="397" y="151"/>
                    </a:lnTo>
                    <a:lnTo>
                      <a:pt x="395" y="149"/>
                    </a:lnTo>
                    <a:lnTo>
                      <a:pt x="393" y="149"/>
                    </a:lnTo>
                    <a:lnTo>
                      <a:pt x="391" y="147"/>
                    </a:lnTo>
                    <a:lnTo>
                      <a:pt x="390" y="147"/>
                    </a:lnTo>
                    <a:lnTo>
                      <a:pt x="390" y="146"/>
                    </a:lnTo>
                    <a:lnTo>
                      <a:pt x="388" y="144"/>
                    </a:lnTo>
                    <a:lnTo>
                      <a:pt x="386" y="142"/>
                    </a:lnTo>
                    <a:lnTo>
                      <a:pt x="386" y="140"/>
                    </a:lnTo>
                    <a:lnTo>
                      <a:pt x="385" y="139"/>
                    </a:lnTo>
                    <a:lnTo>
                      <a:pt x="385" y="137"/>
                    </a:lnTo>
                    <a:lnTo>
                      <a:pt x="383" y="135"/>
                    </a:lnTo>
                    <a:lnTo>
                      <a:pt x="381" y="135"/>
                    </a:lnTo>
                    <a:lnTo>
                      <a:pt x="380" y="130"/>
                    </a:lnTo>
                    <a:lnTo>
                      <a:pt x="378" y="129"/>
                    </a:lnTo>
                    <a:lnTo>
                      <a:pt x="375" y="127"/>
                    </a:lnTo>
                    <a:lnTo>
                      <a:pt x="368" y="124"/>
                    </a:lnTo>
                    <a:lnTo>
                      <a:pt x="364" y="122"/>
                    </a:lnTo>
                    <a:lnTo>
                      <a:pt x="361" y="122"/>
                    </a:lnTo>
                    <a:lnTo>
                      <a:pt x="359" y="120"/>
                    </a:lnTo>
                    <a:lnTo>
                      <a:pt x="351" y="117"/>
                    </a:lnTo>
                    <a:lnTo>
                      <a:pt x="349" y="117"/>
                    </a:lnTo>
                    <a:lnTo>
                      <a:pt x="349" y="115"/>
                    </a:lnTo>
                    <a:lnTo>
                      <a:pt x="347" y="113"/>
                    </a:lnTo>
                    <a:lnTo>
                      <a:pt x="344" y="112"/>
                    </a:lnTo>
                    <a:lnTo>
                      <a:pt x="342" y="110"/>
                    </a:lnTo>
                    <a:lnTo>
                      <a:pt x="341" y="110"/>
                    </a:lnTo>
                    <a:lnTo>
                      <a:pt x="339" y="110"/>
                    </a:lnTo>
                    <a:lnTo>
                      <a:pt x="337" y="110"/>
                    </a:lnTo>
                    <a:lnTo>
                      <a:pt x="336" y="112"/>
                    </a:lnTo>
                    <a:lnTo>
                      <a:pt x="334" y="112"/>
                    </a:lnTo>
                    <a:lnTo>
                      <a:pt x="332" y="113"/>
                    </a:lnTo>
                    <a:lnTo>
                      <a:pt x="332" y="112"/>
                    </a:lnTo>
                    <a:lnTo>
                      <a:pt x="331" y="113"/>
                    </a:lnTo>
                    <a:lnTo>
                      <a:pt x="329" y="115"/>
                    </a:lnTo>
                    <a:lnTo>
                      <a:pt x="327" y="115"/>
                    </a:lnTo>
                    <a:lnTo>
                      <a:pt x="325" y="113"/>
                    </a:lnTo>
                    <a:lnTo>
                      <a:pt x="324" y="113"/>
                    </a:lnTo>
                    <a:lnTo>
                      <a:pt x="322" y="115"/>
                    </a:lnTo>
                    <a:lnTo>
                      <a:pt x="320" y="113"/>
                    </a:lnTo>
                    <a:lnTo>
                      <a:pt x="319" y="112"/>
                    </a:lnTo>
                    <a:lnTo>
                      <a:pt x="319" y="113"/>
                    </a:lnTo>
                    <a:lnTo>
                      <a:pt x="319" y="115"/>
                    </a:lnTo>
                    <a:lnTo>
                      <a:pt x="319" y="117"/>
                    </a:lnTo>
                    <a:lnTo>
                      <a:pt x="319" y="118"/>
                    </a:lnTo>
                    <a:lnTo>
                      <a:pt x="317" y="118"/>
                    </a:lnTo>
                    <a:lnTo>
                      <a:pt x="315" y="118"/>
                    </a:lnTo>
                    <a:lnTo>
                      <a:pt x="314" y="117"/>
                    </a:lnTo>
                    <a:lnTo>
                      <a:pt x="312" y="118"/>
                    </a:lnTo>
                    <a:lnTo>
                      <a:pt x="310" y="118"/>
                    </a:lnTo>
                    <a:lnTo>
                      <a:pt x="310" y="124"/>
                    </a:lnTo>
                    <a:lnTo>
                      <a:pt x="312" y="127"/>
                    </a:lnTo>
                    <a:lnTo>
                      <a:pt x="314" y="129"/>
                    </a:lnTo>
                    <a:lnTo>
                      <a:pt x="314" y="130"/>
                    </a:lnTo>
                    <a:lnTo>
                      <a:pt x="314" y="132"/>
                    </a:lnTo>
                    <a:lnTo>
                      <a:pt x="315" y="134"/>
                    </a:lnTo>
                    <a:lnTo>
                      <a:pt x="315" y="135"/>
                    </a:lnTo>
                    <a:lnTo>
                      <a:pt x="314" y="137"/>
                    </a:lnTo>
                    <a:lnTo>
                      <a:pt x="310" y="139"/>
                    </a:lnTo>
                    <a:lnTo>
                      <a:pt x="308" y="137"/>
                    </a:lnTo>
                    <a:lnTo>
                      <a:pt x="307" y="137"/>
                    </a:lnTo>
                    <a:lnTo>
                      <a:pt x="305" y="137"/>
                    </a:lnTo>
                    <a:lnTo>
                      <a:pt x="303" y="135"/>
                    </a:lnTo>
                    <a:lnTo>
                      <a:pt x="302" y="135"/>
                    </a:lnTo>
                    <a:lnTo>
                      <a:pt x="300" y="137"/>
                    </a:lnTo>
                    <a:lnTo>
                      <a:pt x="298" y="137"/>
                    </a:lnTo>
                    <a:lnTo>
                      <a:pt x="297" y="137"/>
                    </a:lnTo>
                    <a:lnTo>
                      <a:pt x="293" y="140"/>
                    </a:lnTo>
                    <a:lnTo>
                      <a:pt x="290" y="142"/>
                    </a:lnTo>
                    <a:lnTo>
                      <a:pt x="290" y="144"/>
                    </a:lnTo>
                    <a:lnTo>
                      <a:pt x="286" y="147"/>
                    </a:lnTo>
                    <a:lnTo>
                      <a:pt x="285" y="149"/>
                    </a:lnTo>
                    <a:lnTo>
                      <a:pt x="283" y="149"/>
                    </a:lnTo>
                    <a:lnTo>
                      <a:pt x="280" y="152"/>
                    </a:lnTo>
                    <a:lnTo>
                      <a:pt x="278" y="154"/>
                    </a:lnTo>
                    <a:lnTo>
                      <a:pt x="276" y="154"/>
                    </a:lnTo>
                    <a:lnTo>
                      <a:pt x="271" y="159"/>
                    </a:lnTo>
                    <a:lnTo>
                      <a:pt x="268" y="161"/>
                    </a:lnTo>
                    <a:lnTo>
                      <a:pt x="266" y="162"/>
                    </a:lnTo>
                    <a:lnTo>
                      <a:pt x="266" y="164"/>
                    </a:lnTo>
                    <a:lnTo>
                      <a:pt x="264" y="162"/>
                    </a:lnTo>
                    <a:lnTo>
                      <a:pt x="266" y="159"/>
                    </a:lnTo>
                    <a:lnTo>
                      <a:pt x="266" y="157"/>
                    </a:lnTo>
                    <a:lnTo>
                      <a:pt x="264" y="156"/>
                    </a:lnTo>
                    <a:lnTo>
                      <a:pt x="263" y="157"/>
                    </a:lnTo>
                    <a:lnTo>
                      <a:pt x="261" y="161"/>
                    </a:lnTo>
                    <a:lnTo>
                      <a:pt x="259" y="162"/>
                    </a:lnTo>
                    <a:lnTo>
                      <a:pt x="259" y="164"/>
                    </a:lnTo>
                    <a:lnTo>
                      <a:pt x="258" y="164"/>
                    </a:lnTo>
                    <a:lnTo>
                      <a:pt x="256" y="166"/>
                    </a:lnTo>
                    <a:lnTo>
                      <a:pt x="253" y="166"/>
                    </a:lnTo>
                    <a:lnTo>
                      <a:pt x="249" y="166"/>
                    </a:lnTo>
                    <a:lnTo>
                      <a:pt x="246" y="166"/>
                    </a:lnTo>
                    <a:lnTo>
                      <a:pt x="244" y="166"/>
                    </a:lnTo>
                    <a:lnTo>
                      <a:pt x="242" y="168"/>
                    </a:lnTo>
                    <a:lnTo>
                      <a:pt x="239" y="169"/>
                    </a:lnTo>
                    <a:lnTo>
                      <a:pt x="236" y="169"/>
                    </a:lnTo>
                    <a:lnTo>
                      <a:pt x="236" y="171"/>
                    </a:lnTo>
                    <a:lnTo>
                      <a:pt x="232" y="173"/>
                    </a:lnTo>
                    <a:lnTo>
                      <a:pt x="229" y="173"/>
                    </a:lnTo>
                    <a:lnTo>
                      <a:pt x="227" y="173"/>
                    </a:lnTo>
                    <a:lnTo>
                      <a:pt x="224" y="174"/>
                    </a:lnTo>
                    <a:lnTo>
                      <a:pt x="225" y="176"/>
                    </a:lnTo>
                    <a:lnTo>
                      <a:pt x="224" y="176"/>
                    </a:lnTo>
                    <a:lnTo>
                      <a:pt x="222" y="173"/>
                    </a:lnTo>
                    <a:lnTo>
                      <a:pt x="220" y="171"/>
                    </a:lnTo>
                    <a:lnTo>
                      <a:pt x="219" y="166"/>
                    </a:lnTo>
                    <a:lnTo>
                      <a:pt x="217" y="161"/>
                    </a:lnTo>
                    <a:lnTo>
                      <a:pt x="215" y="157"/>
                    </a:lnTo>
                    <a:lnTo>
                      <a:pt x="215" y="156"/>
                    </a:lnTo>
                    <a:lnTo>
                      <a:pt x="215" y="154"/>
                    </a:lnTo>
                    <a:lnTo>
                      <a:pt x="217" y="152"/>
                    </a:lnTo>
                    <a:lnTo>
                      <a:pt x="217" y="156"/>
                    </a:lnTo>
                    <a:lnTo>
                      <a:pt x="217" y="159"/>
                    </a:lnTo>
                    <a:lnTo>
                      <a:pt x="219" y="164"/>
                    </a:lnTo>
                    <a:lnTo>
                      <a:pt x="220" y="169"/>
                    </a:lnTo>
                    <a:lnTo>
                      <a:pt x="222" y="171"/>
                    </a:lnTo>
                    <a:lnTo>
                      <a:pt x="224" y="173"/>
                    </a:lnTo>
                    <a:lnTo>
                      <a:pt x="227" y="171"/>
                    </a:lnTo>
                    <a:lnTo>
                      <a:pt x="227" y="159"/>
                    </a:lnTo>
                    <a:lnTo>
                      <a:pt x="227" y="157"/>
                    </a:lnTo>
                    <a:lnTo>
                      <a:pt x="225" y="157"/>
                    </a:lnTo>
                    <a:lnTo>
                      <a:pt x="225" y="156"/>
                    </a:lnTo>
                    <a:lnTo>
                      <a:pt x="225" y="154"/>
                    </a:lnTo>
                    <a:lnTo>
                      <a:pt x="224" y="154"/>
                    </a:lnTo>
                    <a:lnTo>
                      <a:pt x="222" y="154"/>
                    </a:lnTo>
                    <a:lnTo>
                      <a:pt x="222" y="151"/>
                    </a:lnTo>
                    <a:lnTo>
                      <a:pt x="220" y="149"/>
                    </a:lnTo>
                    <a:lnTo>
                      <a:pt x="217" y="146"/>
                    </a:lnTo>
                    <a:lnTo>
                      <a:pt x="215" y="144"/>
                    </a:lnTo>
                    <a:lnTo>
                      <a:pt x="214" y="142"/>
                    </a:lnTo>
                    <a:lnTo>
                      <a:pt x="210" y="142"/>
                    </a:lnTo>
                    <a:lnTo>
                      <a:pt x="209" y="142"/>
                    </a:lnTo>
                    <a:lnTo>
                      <a:pt x="207" y="142"/>
                    </a:lnTo>
                    <a:lnTo>
                      <a:pt x="205" y="142"/>
                    </a:lnTo>
                    <a:lnTo>
                      <a:pt x="202" y="139"/>
                    </a:lnTo>
                    <a:lnTo>
                      <a:pt x="198" y="135"/>
                    </a:lnTo>
                    <a:lnTo>
                      <a:pt x="198" y="134"/>
                    </a:lnTo>
                    <a:lnTo>
                      <a:pt x="197" y="132"/>
                    </a:lnTo>
                    <a:lnTo>
                      <a:pt x="195" y="132"/>
                    </a:lnTo>
                    <a:lnTo>
                      <a:pt x="193" y="132"/>
                    </a:lnTo>
                    <a:lnTo>
                      <a:pt x="192" y="130"/>
                    </a:lnTo>
                    <a:lnTo>
                      <a:pt x="190" y="130"/>
                    </a:lnTo>
                    <a:lnTo>
                      <a:pt x="187" y="129"/>
                    </a:lnTo>
                    <a:lnTo>
                      <a:pt x="183" y="127"/>
                    </a:lnTo>
                    <a:lnTo>
                      <a:pt x="181" y="125"/>
                    </a:lnTo>
                    <a:lnTo>
                      <a:pt x="178" y="124"/>
                    </a:lnTo>
                    <a:lnTo>
                      <a:pt x="175" y="120"/>
                    </a:lnTo>
                    <a:lnTo>
                      <a:pt x="168" y="117"/>
                    </a:lnTo>
                    <a:lnTo>
                      <a:pt x="165" y="115"/>
                    </a:lnTo>
                    <a:lnTo>
                      <a:pt x="156" y="112"/>
                    </a:lnTo>
                    <a:lnTo>
                      <a:pt x="148" y="108"/>
                    </a:lnTo>
                    <a:lnTo>
                      <a:pt x="136" y="105"/>
                    </a:lnTo>
                    <a:lnTo>
                      <a:pt x="127" y="105"/>
                    </a:lnTo>
                    <a:lnTo>
                      <a:pt x="122" y="103"/>
                    </a:lnTo>
                    <a:lnTo>
                      <a:pt x="119" y="103"/>
                    </a:lnTo>
                    <a:lnTo>
                      <a:pt x="117" y="103"/>
                    </a:lnTo>
                    <a:lnTo>
                      <a:pt x="115" y="103"/>
                    </a:lnTo>
                    <a:lnTo>
                      <a:pt x="114" y="103"/>
                    </a:lnTo>
                    <a:lnTo>
                      <a:pt x="112" y="103"/>
                    </a:lnTo>
                    <a:lnTo>
                      <a:pt x="109" y="103"/>
                    </a:lnTo>
                    <a:lnTo>
                      <a:pt x="107" y="103"/>
                    </a:lnTo>
                    <a:lnTo>
                      <a:pt x="97" y="103"/>
                    </a:lnTo>
                    <a:lnTo>
                      <a:pt x="87" y="105"/>
                    </a:lnTo>
                    <a:lnTo>
                      <a:pt x="81" y="107"/>
                    </a:lnTo>
                    <a:lnTo>
                      <a:pt x="76" y="107"/>
                    </a:lnTo>
                    <a:lnTo>
                      <a:pt x="71" y="108"/>
                    </a:lnTo>
                    <a:lnTo>
                      <a:pt x="49" y="115"/>
                    </a:lnTo>
                    <a:lnTo>
                      <a:pt x="44" y="117"/>
                    </a:lnTo>
                    <a:lnTo>
                      <a:pt x="39" y="118"/>
                    </a:lnTo>
                    <a:lnTo>
                      <a:pt x="37" y="118"/>
                    </a:lnTo>
                    <a:lnTo>
                      <a:pt x="36" y="117"/>
                    </a:lnTo>
                    <a:lnTo>
                      <a:pt x="34" y="118"/>
                    </a:lnTo>
                    <a:lnTo>
                      <a:pt x="31" y="118"/>
                    </a:lnTo>
                    <a:lnTo>
                      <a:pt x="26" y="122"/>
                    </a:lnTo>
                    <a:lnTo>
                      <a:pt x="17" y="125"/>
                    </a:lnTo>
                    <a:lnTo>
                      <a:pt x="22" y="122"/>
                    </a:lnTo>
                    <a:lnTo>
                      <a:pt x="22" y="120"/>
                    </a:lnTo>
                    <a:lnTo>
                      <a:pt x="22" y="117"/>
                    </a:lnTo>
                    <a:lnTo>
                      <a:pt x="22" y="113"/>
                    </a:lnTo>
                    <a:lnTo>
                      <a:pt x="22" y="112"/>
                    </a:lnTo>
                    <a:lnTo>
                      <a:pt x="24" y="108"/>
                    </a:lnTo>
                    <a:lnTo>
                      <a:pt x="22" y="100"/>
                    </a:lnTo>
                    <a:lnTo>
                      <a:pt x="21" y="96"/>
                    </a:lnTo>
                    <a:lnTo>
                      <a:pt x="24" y="83"/>
                    </a:lnTo>
                    <a:lnTo>
                      <a:pt x="24" y="81"/>
                    </a:lnTo>
                    <a:lnTo>
                      <a:pt x="22" y="78"/>
                    </a:lnTo>
                    <a:lnTo>
                      <a:pt x="19" y="76"/>
                    </a:lnTo>
                    <a:lnTo>
                      <a:pt x="15" y="74"/>
                    </a:lnTo>
                    <a:lnTo>
                      <a:pt x="14" y="73"/>
                    </a:lnTo>
                    <a:lnTo>
                      <a:pt x="10" y="71"/>
                    </a:lnTo>
                    <a:lnTo>
                      <a:pt x="0" y="61"/>
                    </a:lnTo>
                    <a:lnTo>
                      <a:pt x="0" y="57"/>
                    </a:lnTo>
                    <a:lnTo>
                      <a:pt x="0" y="54"/>
                    </a:lnTo>
                    <a:lnTo>
                      <a:pt x="2" y="49"/>
                    </a:lnTo>
                    <a:lnTo>
                      <a:pt x="2" y="44"/>
                    </a:lnTo>
                    <a:lnTo>
                      <a:pt x="2" y="42"/>
                    </a:lnTo>
                    <a:lnTo>
                      <a:pt x="4" y="42"/>
                    </a:lnTo>
                    <a:lnTo>
                      <a:pt x="7" y="42"/>
                    </a:lnTo>
                    <a:lnTo>
                      <a:pt x="12" y="40"/>
                    </a:lnTo>
                    <a:lnTo>
                      <a:pt x="14" y="40"/>
                    </a:lnTo>
                    <a:lnTo>
                      <a:pt x="15" y="40"/>
                    </a:lnTo>
                    <a:lnTo>
                      <a:pt x="17" y="40"/>
                    </a:lnTo>
                    <a:lnTo>
                      <a:pt x="22" y="40"/>
                    </a:lnTo>
                    <a:lnTo>
                      <a:pt x="24" y="40"/>
                    </a:lnTo>
                    <a:lnTo>
                      <a:pt x="26" y="40"/>
                    </a:lnTo>
                    <a:lnTo>
                      <a:pt x="27" y="40"/>
                    </a:lnTo>
                    <a:lnTo>
                      <a:pt x="29" y="40"/>
                    </a:lnTo>
                    <a:lnTo>
                      <a:pt x="29" y="39"/>
                    </a:lnTo>
                    <a:lnTo>
                      <a:pt x="31" y="39"/>
                    </a:lnTo>
                    <a:lnTo>
                      <a:pt x="32" y="39"/>
                    </a:lnTo>
                    <a:lnTo>
                      <a:pt x="41" y="39"/>
                    </a:lnTo>
                    <a:lnTo>
                      <a:pt x="49" y="37"/>
                    </a:lnTo>
                    <a:lnTo>
                      <a:pt x="51" y="37"/>
                    </a:lnTo>
                    <a:lnTo>
                      <a:pt x="53" y="37"/>
                    </a:lnTo>
                    <a:lnTo>
                      <a:pt x="54" y="37"/>
                    </a:lnTo>
                    <a:lnTo>
                      <a:pt x="66" y="35"/>
                    </a:lnTo>
                    <a:lnTo>
                      <a:pt x="68" y="35"/>
                    </a:lnTo>
                    <a:lnTo>
                      <a:pt x="71" y="35"/>
                    </a:lnTo>
                    <a:lnTo>
                      <a:pt x="76" y="35"/>
                    </a:lnTo>
                    <a:lnTo>
                      <a:pt x="81" y="35"/>
                    </a:lnTo>
                    <a:lnTo>
                      <a:pt x="85" y="35"/>
                    </a:lnTo>
                    <a:lnTo>
                      <a:pt x="87" y="35"/>
                    </a:lnTo>
                    <a:lnTo>
                      <a:pt x="95" y="34"/>
                    </a:lnTo>
                    <a:lnTo>
                      <a:pt x="97" y="34"/>
                    </a:lnTo>
                    <a:lnTo>
                      <a:pt x="100" y="34"/>
                    </a:lnTo>
                    <a:lnTo>
                      <a:pt x="105" y="32"/>
                    </a:lnTo>
                    <a:lnTo>
                      <a:pt x="107" y="32"/>
                    </a:lnTo>
                    <a:lnTo>
                      <a:pt x="110" y="32"/>
                    </a:lnTo>
                    <a:lnTo>
                      <a:pt x="112" y="32"/>
                    </a:lnTo>
                    <a:lnTo>
                      <a:pt x="114" y="32"/>
                    </a:lnTo>
                    <a:lnTo>
                      <a:pt x="120" y="32"/>
                    </a:lnTo>
                    <a:lnTo>
                      <a:pt x="131" y="30"/>
                    </a:lnTo>
                    <a:lnTo>
                      <a:pt x="132" y="30"/>
                    </a:lnTo>
                    <a:lnTo>
                      <a:pt x="142" y="29"/>
                    </a:lnTo>
                    <a:lnTo>
                      <a:pt x="144" y="29"/>
                    </a:lnTo>
                    <a:lnTo>
                      <a:pt x="193" y="24"/>
                    </a:lnTo>
                    <a:lnTo>
                      <a:pt x="195" y="24"/>
                    </a:lnTo>
                    <a:lnTo>
                      <a:pt x="224" y="18"/>
                    </a:lnTo>
                    <a:lnTo>
                      <a:pt x="225" y="1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14" name="Freeform 37"/>
              <p:cNvSpPr>
                <a:spLocks/>
              </p:cNvSpPr>
              <p:nvPr/>
            </p:nvSpPr>
            <p:spPr bwMode="auto">
              <a:xfrm>
                <a:off x="7832726" y="3735388"/>
                <a:ext cx="739775" cy="830263"/>
              </a:xfrm>
              <a:custGeom>
                <a:avLst/>
                <a:gdLst>
                  <a:gd name="T0" fmla="*/ 200 w 466"/>
                  <a:gd name="T1" fmla="*/ 32 h 523"/>
                  <a:gd name="T2" fmla="*/ 222 w 466"/>
                  <a:gd name="T3" fmla="*/ 54 h 523"/>
                  <a:gd name="T4" fmla="*/ 237 w 466"/>
                  <a:gd name="T5" fmla="*/ 58 h 523"/>
                  <a:gd name="T6" fmla="*/ 259 w 466"/>
                  <a:gd name="T7" fmla="*/ 85 h 523"/>
                  <a:gd name="T8" fmla="*/ 268 w 466"/>
                  <a:gd name="T9" fmla="*/ 98 h 523"/>
                  <a:gd name="T10" fmla="*/ 295 w 466"/>
                  <a:gd name="T11" fmla="*/ 122 h 523"/>
                  <a:gd name="T12" fmla="*/ 324 w 466"/>
                  <a:gd name="T13" fmla="*/ 151 h 523"/>
                  <a:gd name="T14" fmla="*/ 339 w 466"/>
                  <a:gd name="T15" fmla="*/ 161 h 523"/>
                  <a:gd name="T16" fmla="*/ 376 w 466"/>
                  <a:gd name="T17" fmla="*/ 202 h 523"/>
                  <a:gd name="T18" fmla="*/ 400 w 466"/>
                  <a:gd name="T19" fmla="*/ 232 h 523"/>
                  <a:gd name="T20" fmla="*/ 412 w 466"/>
                  <a:gd name="T21" fmla="*/ 259 h 523"/>
                  <a:gd name="T22" fmla="*/ 436 w 466"/>
                  <a:gd name="T23" fmla="*/ 285 h 523"/>
                  <a:gd name="T24" fmla="*/ 446 w 466"/>
                  <a:gd name="T25" fmla="*/ 310 h 523"/>
                  <a:gd name="T26" fmla="*/ 464 w 466"/>
                  <a:gd name="T27" fmla="*/ 320 h 523"/>
                  <a:gd name="T28" fmla="*/ 456 w 466"/>
                  <a:gd name="T29" fmla="*/ 329 h 523"/>
                  <a:gd name="T30" fmla="*/ 451 w 466"/>
                  <a:gd name="T31" fmla="*/ 334 h 523"/>
                  <a:gd name="T32" fmla="*/ 451 w 466"/>
                  <a:gd name="T33" fmla="*/ 339 h 523"/>
                  <a:gd name="T34" fmla="*/ 446 w 466"/>
                  <a:gd name="T35" fmla="*/ 352 h 523"/>
                  <a:gd name="T36" fmla="*/ 444 w 466"/>
                  <a:gd name="T37" fmla="*/ 356 h 523"/>
                  <a:gd name="T38" fmla="*/ 444 w 466"/>
                  <a:gd name="T39" fmla="*/ 373 h 523"/>
                  <a:gd name="T40" fmla="*/ 437 w 466"/>
                  <a:gd name="T41" fmla="*/ 374 h 523"/>
                  <a:gd name="T42" fmla="*/ 442 w 466"/>
                  <a:gd name="T43" fmla="*/ 383 h 523"/>
                  <a:gd name="T44" fmla="*/ 441 w 466"/>
                  <a:gd name="T45" fmla="*/ 403 h 523"/>
                  <a:gd name="T46" fmla="*/ 439 w 466"/>
                  <a:gd name="T47" fmla="*/ 415 h 523"/>
                  <a:gd name="T48" fmla="*/ 431 w 466"/>
                  <a:gd name="T49" fmla="*/ 423 h 523"/>
                  <a:gd name="T50" fmla="*/ 431 w 466"/>
                  <a:gd name="T51" fmla="*/ 437 h 523"/>
                  <a:gd name="T52" fmla="*/ 431 w 466"/>
                  <a:gd name="T53" fmla="*/ 446 h 523"/>
                  <a:gd name="T54" fmla="*/ 434 w 466"/>
                  <a:gd name="T55" fmla="*/ 461 h 523"/>
                  <a:gd name="T56" fmla="*/ 436 w 466"/>
                  <a:gd name="T57" fmla="*/ 473 h 523"/>
                  <a:gd name="T58" fmla="*/ 405 w 466"/>
                  <a:gd name="T59" fmla="*/ 471 h 523"/>
                  <a:gd name="T60" fmla="*/ 381 w 466"/>
                  <a:gd name="T61" fmla="*/ 473 h 523"/>
                  <a:gd name="T62" fmla="*/ 387 w 466"/>
                  <a:gd name="T63" fmla="*/ 505 h 523"/>
                  <a:gd name="T64" fmla="*/ 370 w 466"/>
                  <a:gd name="T65" fmla="*/ 513 h 523"/>
                  <a:gd name="T66" fmla="*/ 348 w 466"/>
                  <a:gd name="T67" fmla="*/ 501 h 523"/>
                  <a:gd name="T68" fmla="*/ 324 w 466"/>
                  <a:gd name="T69" fmla="*/ 503 h 523"/>
                  <a:gd name="T70" fmla="*/ 266 w 466"/>
                  <a:gd name="T71" fmla="*/ 506 h 523"/>
                  <a:gd name="T72" fmla="*/ 232 w 466"/>
                  <a:gd name="T73" fmla="*/ 508 h 523"/>
                  <a:gd name="T74" fmla="*/ 199 w 466"/>
                  <a:gd name="T75" fmla="*/ 510 h 523"/>
                  <a:gd name="T76" fmla="*/ 122 w 466"/>
                  <a:gd name="T77" fmla="*/ 515 h 523"/>
                  <a:gd name="T78" fmla="*/ 104 w 466"/>
                  <a:gd name="T79" fmla="*/ 476 h 523"/>
                  <a:gd name="T80" fmla="*/ 93 w 466"/>
                  <a:gd name="T81" fmla="*/ 452 h 523"/>
                  <a:gd name="T82" fmla="*/ 90 w 466"/>
                  <a:gd name="T83" fmla="*/ 410 h 523"/>
                  <a:gd name="T84" fmla="*/ 83 w 466"/>
                  <a:gd name="T85" fmla="*/ 388 h 523"/>
                  <a:gd name="T86" fmla="*/ 87 w 466"/>
                  <a:gd name="T87" fmla="*/ 361 h 523"/>
                  <a:gd name="T88" fmla="*/ 95 w 466"/>
                  <a:gd name="T89" fmla="*/ 332 h 523"/>
                  <a:gd name="T90" fmla="*/ 87 w 466"/>
                  <a:gd name="T91" fmla="*/ 310 h 523"/>
                  <a:gd name="T92" fmla="*/ 78 w 466"/>
                  <a:gd name="T93" fmla="*/ 298 h 523"/>
                  <a:gd name="T94" fmla="*/ 60 w 466"/>
                  <a:gd name="T95" fmla="*/ 249 h 523"/>
                  <a:gd name="T96" fmla="*/ 44 w 466"/>
                  <a:gd name="T97" fmla="*/ 193 h 523"/>
                  <a:gd name="T98" fmla="*/ 27 w 466"/>
                  <a:gd name="T99" fmla="*/ 132 h 523"/>
                  <a:gd name="T100" fmla="*/ 12 w 466"/>
                  <a:gd name="T101" fmla="*/ 73 h 523"/>
                  <a:gd name="T102" fmla="*/ 12 w 466"/>
                  <a:gd name="T103" fmla="*/ 27 h 523"/>
                  <a:gd name="T104" fmla="*/ 34 w 466"/>
                  <a:gd name="T105" fmla="*/ 24 h 523"/>
                  <a:gd name="T106" fmla="*/ 68 w 466"/>
                  <a:gd name="T107" fmla="*/ 20 h 523"/>
                  <a:gd name="T108" fmla="*/ 110 w 466"/>
                  <a:gd name="T109" fmla="*/ 15 h 523"/>
                  <a:gd name="T110" fmla="*/ 171 w 466"/>
                  <a:gd name="T111" fmla="*/ 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6" h="523">
                    <a:moveTo>
                      <a:pt x="215" y="0"/>
                    </a:moveTo>
                    <a:lnTo>
                      <a:pt x="214" y="8"/>
                    </a:lnTo>
                    <a:lnTo>
                      <a:pt x="205" y="15"/>
                    </a:lnTo>
                    <a:lnTo>
                      <a:pt x="204" y="20"/>
                    </a:lnTo>
                    <a:lnTo>
                      <a:pt x="204" y="22"/>
                    </a:lnTo>
                    <a:lnTo>
                      <a:pt x="200" y="27"/>
                    </a:lnTo>
                    <a:lnTo>
                      <a:pt x="200" y="32"/>
                    </a:lnTo>
                    <a:lnTo>
                      <a:pt x="199" y="36"/>
                    </a:lnTo>
                    <a:lnTo>
                      <a:pt x="199" y="37"/>
                    </a:lnTo>
                    <a:lnTo>
                      <a:pt x="200" y="39"/>
                    </a:lnTo>
                    <a:lnTo>
                      <a:pt x="205" y="42"/>
                    </a:lnTo>
                    <a:lnTo>
                      <a:pt x="210" y="44"/>
                    </a:lnTo>
                    <a:lnTo>
                      <a:pt x="217" y="47"/>
                    </a:lnTo>
                    <a:lnTo>
                      <a:pt x="222" y="54"/>
                    </a:lnTo>
                    <a:lnTo>
                      <a:pt x="226" y="56"/>
                    </a:lnTo>
                    <a:lnTo>
                      <a:pt x="229" y="58"/>
                    </a:lnTo>
                    <a:lnTo>
                      <a:pt x="231" y="59"/>
                    </a:lnTo>
                    <a:lnTo>
                      <a:pt x="232" y="59"/>
                    </a:lnTo>
                    <a:lnTo>
                      <a:pt x="234" y="59"/>
                    </a:lnTo>
                    <a:lnTo>
                      <a:pt x="234" y="58"/>
                    </a:lnTo>
                    <a:lnTo>
                      <a:pt x="237" y="58"/>
                    </a:lnTo>
                    <a:lnTo>
                      <a:pt x="241" y="58"/>
                    </a:lnTo>
                    <a:lnTo>
                      <a:pt x="243" y="58"/>
                    </a:lnTo>
                    <a:lnTo>
                      <a:pt x="244" y="58"/>
                    </a:lnTo>
                    <a:lnTo>
                      <a:pt x="248" y="63"/>
                    </a:lnTo>
                    <a:lnTo>
                      <a:pt x="256" y="78"/>
                    </a:lnTo>
                    <a:lnTo>
                      <a:pt x="258" y="80"/>
                    </a:lnTo>
                    <a:lnTo>
                      <a:pt x="259" y="85"/>
                    </a:lnTo>
                    <a:lnTo>
                      <a:pt x="259" y="86"/>
                    </a:lnTo>
                    <a:lnTo>
                      <a:pt x="261" y="90"/>
                    </a:lnTo>
                    <a:lnTo>
                      <a:pt x="263" y="93"/>
                    </a:lnTo>
                    <a:lnTo>
                      <a:pt x="265" y="95"/>
                    </a:lnTo>
                    <a:lnTo>
                      <a:pt x="266" y="95"/>
                    </a:lnTo>
                    <a:lnTo>
                      <a:pt x="268" y="97"/>
                    </a:lnTo>
                    <a:lnTo>
                      <a:pt x="268" y="98"/>
                    </a:lnTo>
                    <a:lnTo>
                      <a:pt x="270" y="98"/>
                    </a:lnTo>
                    <a:lnTo>
                      <a:pt x="271" y="100"/>
                    </a:lnTo>
                    <a:lnTo>
                      <a:pt x="276" y="108"/>
                    </a:lnTo>
                    <a:lnTo>
                      <a:pt x="280" y="113"/>
                    </a:lnTo>
                    <a:lnTo>
                      <a:pt x="293" y="122"/>
                    </a:lnTo>
                    <a:lnTo>
                      <a:pt x="293" y="124"/>
                    </a:lnTo>
                    <a:lnTo>
                      <a:pt x="295" y="122"/>
                    </a:lnTo>
                    <a:lnTo>
                      <a:pt x="302" y="127"/>
                    </a:lnTo>
                    <a:lnTo>
                      <a:pt x="305" y="129"/>
                    </a:lnTo>
                    <a:lnTo>
                      <a:pt x="310" y="134"/>
                    </a:lnTo>
                    <a:lnTo>
                      <a:pt x="314" y="141"/>
                    </a:lnTo>
                    <a:lnTo>
                      <a:pt x="317" y="147"/>
                    </a:lnTo>
                    <a:lnTo>
                      <a:pt x="319" y="149"/>
                    </a:lnTo>
                    <a:lnTo>
                      <a:pt x="324" y="151"/>
                    </a:lnTo>
                    <a:lnTo>
                      <a:pt x="326" y="151"/>
                    </a:lnTo>
                    <a:lnTo>
                      <a:pt x="329" y="152"/>
                    </a:lnTo>
                    <a:lnTo>
                      <a:pt x="331" y="152"/>
                    </a:lnTo>
                    <a:lnTo>
                      <a:pt x="334" y="154"/>
                    </a:lnTo>
                    <a:lnTo>
                      <a:pt x="334" y="156"/>
                    </a:lnTo>
                    <a:lnTo>
                      <a:pt x="336" y="158"/>
                    </a:lnTo>
                    <a:lnTo>
                      <a:pt x="339" y="161"/>
                    </a:lnTo>
                    <a:lnTo>
                      <a:pt x="341" y="163"/>
                    </a:lnTo>
                    <a:lnTo>
                      <a:pt x="346" y="169"/>
                    </a:lnTo>
                    <a:lnTo>
                      <a:pt x="348" y="178"/>
                    </a:lnTo>
                    <a:lnTo>
                      <a:pt x="354" y="186"/>
                    </a:lnTo>
                    <a:lnTo>
                      <a:pt x="363" y="193"/>
                    </a:lnTo>
                    <a:lnTo>
                      <a:pt x="370" y="200"/>
                    </a:lnTo>
                    <a:lnTo>
                      <a:pt x="376" y="202"/>
                    </a:lnTo>
                    <a:lnTo>
                      <a:pt x="378" y="202"/>
                    </a:lnTo>
                    <a:lnTo>
                      <a:pt x="385" y="207"/>
                    </a:lnTo>
                    <a:lnTo>
                      <a:pt x="388" y="208"/>
                    </a:lnTo>
                    <a:lnTo>
                      <a:pt x="390" y="210"/>
                    </a:lnTo>
                    <a:lnTo>
                      <a:pt x="390" y="213"/>
                    </a:lnTo>
                    <a:lnTo>
                      <a:pt x="390" y="215"/>
                    </a:lnTo>
                    <a:lnTo>
                      <a:pt x="400" y="232"/>
                    </a:lnTo>
                    <a:lnTo>
                      <a:pt x="402" y="239"/>
                    </a:lnTo>
                    <a:lnTo>
                      <a:pt x="403" y="251"/>
                    </a:lnTo>
                    <a:lnTo>
                      <a:pt x="403" y="252"/>
                    </a:lnTo>
                    <a:lnTo>
                      <a:pt x="403" y="254"/>
                    </a:lnTo>
                    <a:lnTo>
                      <a:pt x="407" y="256"/>
                    </a:lnTo>
                    <a:lnTo>
                      <a:pt x="410" y="257"/>
                    </a:lnTo>
                    <a:lnTo>
                      <a:pt x="412" y="259"/>
                    </a:lnTo>
                    <a:lnTo>
                      <a:pt x="414" y="259"/>
                    </a:lnTo>
                    <a:lnTo>
                      <a:pt x="417" y="261"/>
                    </a:lnTo>
                    <a:lnTo>
                      <a:pt x="426" y="268"/>
                    </a:lnTo>
                    <a:lnTo>
                      <a:pt x="431" y="279"/>
                    </a:lnTo>
                    <a:lnTo>
                      <a:pt x="432" y="281"/>
                    </a:lnTo>
                    <a:lnTo>
                      <a:pt x="434" y="281"/>
                    </a:lnTo>
                    <a:lnTo>
                      <a:pt x="436" y="285"/>
                    </a:lnTo>
                    <a:lnTo>
                      <a:pt x="436" y="288"/>
                    </a:lnTo>
                    <a:lnTo>
                      <a:pt x="436" y="290"/>
                    </a:lnTo>
                    <a:lnTo>
                      <a:pt x="436" y="295"/>
                    </a:lnTo>
                    <a:lnTo>
                      <a:pt x="437" y="302"/>
                    </a:lnTo>
                    <a:lnTo>
                      <a:pt x="439" y="307"/>
                    </a:lnTo>
                    <a:lnTo>
                      <a:pt x="444" y="310"/>
                    </a:lnTo>
                    <a:lnTo>
                      <a:pt x="446" y="310"/>
                    </a:lnTo>
                    <a:lnTo>
                      <a:pt x="449" y="310"/>
                    </a:lnTo>
                    <a:lnTo>
                      <a:pt x="461" y="313"/>
                    </a:lnTo>
                    <a:lnTo>
                      <a:pt x="464" y="313"/>
                    </a:lnTo>
                    <a:lnTo>
                      <a:pt x="466" y="315"/>
                    </a:lnTo>
                    <a:lnTo>
                      <a:pt x="466" y="317"/>
                    </a:lnTo>
                    <a:lnTo>
                      <a:pt x="466" y="318"/>
                    </a:lnTo>
                    <a:lnTo>
                      <a:pt x="464" y="320"/>
                    </a:lnTo>
                    <a:lnTo>
                      <a:pt x="463" y="322"/>
                    </a:lnTo>
                    <a:lnTo>
                      <a:pt x="461" y="324"/>
                    </a:lnTo>
                    <a:lnTo>
                      <a:pt x="459" y="324"/>
                    </a:lnTo>
                    <a:lnTo>
                      <a:pt x="458" y="324"/>
                    </a:lnTo>
                    <a:lnTo>
                      <a:pt x="456" y="325"/>
                    </a:lnTo>
                    <a:lnTo>
                      <a:pt x="456" y="327"/>
                    </a:lnTo>
                    <a:lnTo>
                      <a:pt x="456" y="329"/>
                    </a:lnTo>
                    <a:lnTo>
                      <a:pt x="458" y="329"/>
                    </a:lnTo>
                    <a:lnTo>
                      <a:pt x="459" y="329"/>
                    </a:lnTo>
                    <a:lnTo>
                      <a:pt x="458" y="330"/>
                    </a:lnTo>
                    <a:lnTo>
                      <a:pt x="456" y="332"/>
                    </a:lnTo>
                    <a:lnTo>
                      <a:pt x="454" y="335"/>
                    </a:lnTo>
                    <a:lnTo>
                      <a:pt x="453" y="334"/>
                    </a:lnTo>
                    <a:lnTo>
                      <a:pt x="451" y="334"/>
                    </a:lnTo>
                    <a:lnTo>
                      <a:pt x="448" y="334"/>
                    </a:lnTo>
                    <a:lnTo>
                      <a:pt x="449" y="335"/>
                    </a:lnTo>
                    <a:lnTo>
                      <a:pt x="449" y="337"/>
                    </a:lnTo>
                    <a:lnTo>
                      <a:pt x="448" y="339"/>
                    </a:lnTo>
                    <a:lnTo>
                      <a:pt x="449" y="340"/>
                    </a:lnTo>
                    <a:lnTo>
                      <a:pt x="451" y="340"/>
                    </a:lnTo>
                    <a:lnTo>
                      <a:pt x="451" y="339"/>
                    </a:lnTo>
                    <a:lnTo>
                      <a:pt x="451" y="340"/>
                    </a:lnTo>
                    <a:lnTo>
                      <a:pt x="453" y="340"/>
                    </a:lnTo>
                    <a:lnTo>
                      <a:pt x="451" y="342"/>
                    </a:lnTo>
                    <a:lnTo>
                      <a:pt x="449" y="346"/>
                    </a:lnTo>
                    <a:lnTo>
                      <a:pt x="449" y="347"/>
                    </a:lnTo>
                    <a:lnTo>
                      <a:pt x="448" y="349"/>
                    </a:lnTo>
                    <a:lnTo>
                      <a:pt x="446" y="352"/>
                    </a:lnTo>
                    <a:lnTo>
                      <a:pt x="444" y="352"/>
                    </a:lnTo>
                    <a:lnTo>
                      <a:pt x="442" y="352"/>
                    </a:lnTo>
                    <a:lnTo>
                      <a:pt x="439" y="352"/>
                    </a:lnTo>
                    <a:lnTo>
                      <a:pt x="439" y="354"/>
                    </a:lnTo>
                    <a:lnTo>
                      <a:pt x="441" y="356"/>
                    </a:lnTo>
                    <a:lnTo>
                      <a:pt x="442" y="356"/>
                    </a:lnTo>
                    <a:lnTo>
                      <a:pt x="444" y="356"/>
                    </a:lnTo>
                    <a:lnTo>
                      <a:pt x="446" y="356"/>
                    </a:lnTo>
                    <a:lnTo>
                      <a:pt x="446" y="357"/>
                    </a:lnTo>
                    <a:lnTo>
                      <a:pt x="446" y="361"/>
                    </a:lnTo>
                    <a:lnTo>
                      <a:pt x="446" y="364"/>
                    </a:lnTo>
                    <a:lnTo>
                      <a:pt x="446" y="368"/>
                    </a:lnTo>
                    <a:lnTo>
                      <a:pt x="446" y="371"/>
                    </a:lnTo>
                    <a:lnTo>
                      <a:pt x="444" y="373"/>
                    </a:lnTo>
                    <a:lnTo>
                      <a:pt x="442" y="373"/>
                    </a:lnTo>
                    <a:lnTo>
                      <a:pt x="442" y="371"/>
                    </a:lnTo>
                    <a:lnTo>
                      <a:pt x="441" y="371"/>
                    </a:lnTo>
                    <a:lnTo>
                      <a:pt x="441" y="373"/>
                    </a:lnTo>
                    <a:lnTo>
                      <a:pt x="437" y="374"/>
                    </a:lnTo>
                    <a:lnTo>
                      <a:pt x="437" y="373"/>
                    </a:lnTo>
                    <a:lnTo>
                      <a:pt x="437" y="374"/>
                    </a:lnTo>
                    <a:lnTo>
                      <a:pt x="436" y="376"/>
                    </a:lnTo>
                    <a:lnTo>
                      <a:pt x="437" y="376"/>
                    </a:lnTo>
                    <a:lnTo>
                      <a:pt x="441" y="376"/>
                    </a:lnTo>
                    <a:lnTo>
                      <a:pt x="442" y="374"/>
                    </a:lnTo>
                    <a:lnTo>
                      <a:pt x="444" y="376"/>
                    </a:lnTo>
                    <a:lnTo>
                      <a:pt x="444" y="378"/>
                    </a:lnTo>
                    <a:lnTo>
                      <a:pt x="442" y="383"/>
                    </a:lnTo>
                    <a:lnTo>
                      <a:pt x="441" y="388"/>
                    </a:lnTo>
                    <a:lnTo>
                      <a:pt x="439" y="391"/>
                    </a:lnTo>
                    <a:lnTo>
                      <a:pt x="437" y="395"/>
                    </a:lnTo>
                    <a:lnTo>
                      <a:pt x="439" y="398"/>
                    </a:lnTo>
                    <a:lnTo>
                      <a:pt x="439" y="400"/>
                    </a:lnTo>
                    <a:lnTo>
                      <a:pt x="441" y="401"/>
                    </a:lnTo>
                    <a:lnTo>
                      <a:pt x="441" y="403"/>
                    </a:lnTo>
                    <a:lnTo>
                      <a:pt x="439" y="405"/>
                    </a:lnTo>
                    <a:lnTo>
                      <a:pt x="441" y="408"/>
                    </a:lnTo>
                    <a:lnTo>
                      <a:pt x="441" y="410"/>
                    </a:lnTo>
                    <a:lnTo>
                      <a:pt x="439" y="412"/>
                    </a:lnTo>
                    <a:lnTo>
                      <a:pt x="441" y="413"/>
                    </a:lnTo>
                    <a:lnTo>
                      <a:pt x="439" y="413"/>
                    </a:lnTo>
                    <a:lnTo>
                      <a:pt x="439" y="415"/>
                    </a:lnTo>
                    <a:lnTo>
                      <a:pt x="437" y="413"/>
                    </a:lnTo>
                    <a:lnTo>
                      <a:pt x="436" y="417"/>
                    </a:lnTo>
                    <a:lnTo>
                      <a:pt x="434" y="420"/>
                    </a:lnTo>
                    <a:lnTo>
                      <a:pt x="434" y="422"/>
                    </a:lnTo>
                    <a:lnTo>
                      <a:pt x="434" y="423"/>
                    </a:lnTo>
                    <a:lnTo>
                      <a:pt x="432" y="423"/>
                    </a:lnTo>
                    <a:lnTo>
                      <a:pt x="431" y="423"/>
                    </a:lnTo>
                    <a:lnTo>
                      <a:pt x="431" y="425"/>
                    </a:lnTo>
                    <a:lnTo>
                      <a:pt x="432" y="427"/>
                    </a:lnTo>
                    <a:lnTo>
                      <a:pt x="432" y="429"/>
                    </a:lnTo>
                    <a:lnTo>
                      <a:pt x="432" y="430"/>
                    </a:lnTo>
                    <a:lnTo>
                      <a:pt x="432" y="437"/>
                    </a:lnTo>
                    <a:lnTo>
                      <a:pt x="431" y="439"/>
                    </a:lnTo>
                    <a:lnTo>
                      <a:pt x="431" y="437"/>
                    </a:lnTo>
                    <a:lnTo>
                      <a:pt x="429" y="439"/>
                    </a:lnTo>
                    <a:lnTo>
                      <a:pt x="427" y="440"/>
                    </a:lnTo>
                    <a:lnTo>
                      <a:pt x="426" y="442"/>
                    </a:lnTo>
                    <a:lnTo>
                      <a:pt x="426" y="444"/>
                    </a:lnTo>
                    <a:lnTo>
                      <a:pt x="427" y="444"/>
                    </a:lnTo>
                    <a:lnTo>
                      <a:pt x="429" y="444"/>
                    </a:lnTo>
                    <a:lnTo>
                      <a:pt x="431" y="446"/>
                    </a:lnTo>
                    <a:lnTo>
                      <a:pt x="432" y="444"/>
                    </a:lnTo>
                    <a:lnTo>
                      <a:pt x="432" y="442"/>
                    </a:lnTo>
                    <a:lnTo>
                      <a:pt x="434" y="442"/>
                    </a:lnTo>
                    <a:lnTo>
                      <a:pt x="434" y="444"/>
                    </a:lnTo>
                    <a:lnTo>
                      <a:pt x="436" y="451"/>
                    </a:lnTo>
                    <a:lnTo>
                      <a:pt x="434" y="459"/>
                    </a:lnTo>
                    <a:lnTo>
                      <a:pt x="434" y="461"/>
                    </a:lnTo>
                    <a:lnTo>
                      <a:pt x="432" y="461"/>
                    </a:lnTo>
                    <a:lnTo>
                      <a:pt x="432" y="464"/>
                    </a:lnTo>
                    <a:lnTo>
                      <a:pt x="432" y="466"/>
                    </a:lnTo>
                    <a:lnTo>
                      <a:pt x="432" y="468"/>
                    </a:lnTo>
                    <a:lnTo>
                      <a:pt x="432" y="469"/>
                    </a:lnTo>
                    <a:lnTo>
                      <a:pt x="434" y="473"/>
                    </a:lnTo>
                    <a:lnTo>
                      <a:pt x="436" y="473"/>
                    </a:lnTo>
                    <a:lnTo>
                      <a:pt x="426" y="474"/>
                    </a:lnTo>
                    <a:lnTo>
                      <a:pt x="420" y="474"/>
                    </a:lnTo>
                    <a:lnTo>
                      <a:pt x="419" y="473"/>
                    </a:lnTo>
                    <a:lnTo>
                      <a:pt x="417" y="473"/>
                    </a:lnTo>
                    <a:lnTo>
                      <a:pt x="409" y="473"/>
                    </a:lnTo>
                    <a:lnTo>
                      <a:pt x="407" y="471"/>
                    </a:lnTo>
                    <a:lnTo>
                      <a:pt x="405" y="471"/>
                    </a:lnTo>
                    <a:lnTo>
                      <a:pt x="400" y="469"/>
                    </a:lnTo>
                    <a:lnTo>
                      <a:pt x="398" y="469"/>
                    </a:lnTo>
                    <a:lnTo>
                      <a:pt x="397" y="469"/>
                    </a:lnTo>
                    <a:lnTo>
                      <a:pt x="395" y="469"/>
                    </a:lnTo>
                    <a:lnTo>
                      <a:pt x="392" y="466"/>
                    </a:lnTo>
                    <a:lnTo>
                      <a:pt x="383" y="471"/>
                    </a:lnTo>
                    <a:lnTo>
                      <a:pt x="381" y="473"/>
                    </a:lnTo>
                    <a:lnTo>
                      <a:pt x="380" y="484"/>
                    </a:lnTo>
                    <a:lnTo>
                      <a:pt x="381" y="488"/>
                    </a:lnTo>
                    <a:lnTo>
                      <a:pt x="381" y="490"/>
                    </a:lnTo>
                    <a:lnTo>
                      <a:pt x="385" y="495"/>
                    </a:lnTo>
                    <a:lnTo>
                      <a:pt x="387" y="498"/>
                    </a:lnTo>
                    <a:lnTo>
                      <a:pt x="387" y="503"/>
                    </a:lnTo>
                    <a:lnTo>
                      <a:pt x="387" y="505"/>
                    </a:lnTo>
                    <a:lnTo>
                      <a:pt x="385" y="522"/>
                    </a:lnTo>
                    <a:lnTo>
                      <a:pt x="378" y="522"/>
                    </a:lnTo>
                    <a:lnTo>
                      <a:pt x="375" y="523"/>
                    </a:lnTo>
                    <a:lnTo>
                      <a:pt x="373" y="522"/>
                    </a:lnTo>
                    <a:lnTo>
                      <a:pt x="371" y="518"/>
                    </a:lnTo>
                    <a:lnTo>
                      <a:pt x="370" y="517"/>
                    </a:lnTo>
                    <a:lnTo>
                      <a:pt x="370" y="513"/>
                    </a:lnTo>
                    <a:lnTo>
                      <a:pt x="368" y="508"/>
                    </a:lnTo>
                    <a:lnTo>
                      <a:pt x="368" y="500"/>
                    </a:lnTo>
                    <a:lnTo>
                      <a:pt x="365" y="500"/>
                    </a:lnTo>
                    <a:lnTo>
                      <a:pt x="363" y="500"/>
                    </a:lnTo>
                    <a:lnTo>
                      <a:pt x="361" y="500"/>
                    </a:lnTo>
                    <a:lnTo>
                      <a:pt x="353" y="501"/>
                    </a:lnTo>
                    <a:lnTo>
                      <a:pt x="348" y="501"/>
                    </a:lnTo>
                    <a:lnTo>
                      <a:pt x="344" y="501"/>
                    </a:lnTo>
                    <a:lnTo>
                      <a:pt x="339" y="501"/>
                    </a:lnTo>
                    <a:lnTo>
                      <a:pt x="337" y="501"/>
                    </a:lnTo>
                    <a:lnTo>
                      <a:pt x="336" y="501"/>
                    </a:lnTo>
                    <a:lnTo>
                      <a:pt x="334" y="501"/>
                    </a:lnTo>
                    <a:lnTo>
                      <a:pt x="332" y="501"/>
                    </a:lnTo>
                    <a:lnTo>
                      <a:pt x="324" y="503"/>
                    </a:lnTo>
                    <a:lnTo>
                      <a:pt x="322" y="503"/>
                    </a:lnTo>
                    <a:lnTo>
                      <a:pt x="305" y="503"/>
                    </a:lnTo>
                    <a:lnTo>
                      <a:pt x="282" y="505"/>
                    </a:lnTo>
                    <a:lnTo>
                      <a:pt x="280" y="505"/>
                    </a:lnTo>
                    <a:lnTo>
                      <a:pt x="278" y="505"/>
                    </a:lnTo>
                    <a:lnTo>
                      <a:pt x="271" y="506"/>
                    </a:lnTo>
                    <a:lnTo>
                      <a:pt x="266" y="506"/>
                    </a:lnTo>
                    <a:lnTo>
                      <a:pt x="263" y="506"/>
                    </a:lnTo>
                    <a:lnTo>
                      <a:pt x="261" y="506"/>
                    </a:lnTo>
                    <a:lnTo>
                      <a:pt x="259" y="506"/>
                    </a:lnTo>
                    <a:lnTo>
                      <a:pt x="254" y="506"/>
                    </a:lnTo>
                    <a:lnTo>
                      <a:pt x="253" y="506"/>
                    </a:lnTo>
                    <a:lnTo>
                      <a:pt x="237" y="508"/>
                    </a:lnTo>
                    <a:lnTo>
                      <a:pt x="232" y="508"/>
                    </a:lnTo>
                    <a:lnTo>
                      <a:pt x="226" y="508"/>
                    </a:lnTo>
                    <a:lnTo>
                      <a:pt x="221" y="510"/>
                    </a:lnTo>
                    <a:lnTo>
                      <a:pt x="219" y="510"/>
                    </a:lnTo>
                    <a:lnTo>
                      <a:pt x="215" y="510"/>
                    </a:lnTo>
                    <a:lnTo>
                      <a:pt x="214" y="510"/>
                    </a:lnTo>
                    <a:lnTo>
                      <a:pt x="202" y="510"/>
                    </a:lnTo>
                    <a:lnTo>
                      <a:pt x="199" y="510"/>
                    </a:lnTo>
                    <a:lnTo>
                      <a:pt x="197" y="510"/>
                    </a:lnTo>
                    <a:lnTo>
                      <a:pt x="195" y="512"/>
                    </a:lnTo>
                    <a:lnTo>
                      <a:pt x="176" y="512"/>
                    </a:lnTo>
                    <a:lnTo>
                      <a:pt x="168" y="513"/>
                    </a:lnTo>
                    <a:lnTo>
                      <a:pt x="153" y="513"/>
                    </a:lnTo>
                    <a:lnTo>
                      <a:pt x="146" y="513"/>
                    </a:lnTo>
                    <a:lnTo>
                      <a:pt x="122" y="515"/>
                    </a:lnTo>
                    <a:lnTo>
                      <a:pt x="119" y="512"/>
                    </a:lnTo>
                    <a:lnTo>
                      <a:pt x="114" y="496"/>
                    </a:lnTo>
                    <a:lnTo>
                      <a:pt x="112" y="493"/>
                    </a:lnTo>
                    <a:lnTo>
                      <a:pt x="109" y="491"/>
                    </a:lnTo>
                    <a:lnTo>
                      <a:pt x="107" y="486"/>
                    </a:lnTo>
                    <a:lnTo>
                      <a:pt x="107" y="483"/>
                    </a:lnTo>
                    <a:lnTo>
                      <a:pt x="104" y="476"/>
                    </a:lnTo>
                    <a:lnTo>
                      <a:pt x="102" y="473"/>
                    </a:lnTo>
                    <a:lnTo>
                      <a:pt x="102" y="471"/>
                    </a:lnTo>
                    <a:lnTo>
                      <a:pt x="97" y="466"/>
                    </a:lnTo>
                    <a:lnTo>
                      <a:pt x="95" y="466"/>
                    </a:lnTo>
                    <a:lnTo>
                      <a:pt x="95" y="462"/>
                    </a:lnTo>
                    <a:lnTo>
                      <a:pt x="93" y="456"/>
                    </a:lnTo>
                    <a:lnTo>
                      <a:pt x="93" y="452"/>
                    </a:lnTo>
                    <a:lnTo>
                      <a:pt x="95" y="449"/>
                    </a:lnTo>
                    <a:lnTo>
                      <a:pt x="95" y="435"/>
                    </a:lnTo>
                    <a:lnTo>
                      <a:pt x="95" y="425"/>
                    </a:lnTo>
                    <a:lnTo>
                      <a:pt x="95" y="422"/>
                    </a:lnTo>
                    <a:lnTo>
                      <a:pt x="93" y="413"/>
                    </a:lnTo>
                    <a:lnTo>
                      <a:pt x="92" y="412"/>
                    </a:lnTo>
                    <a:lnTo>
                      <a:pt x="90" y="410"/>
                    </a:lnTo>
                    <a:lnTo>
                      <a:pt x="87" y="405"/>
                    </a:lnTo>
                    <a:lnTo>
                      <a:pt x="85" y="401"/>
                    </a:lnTo>
                    <a:lnTo>
                      <a:pt x="87" y="401"/>
                    </a:lnTo>
                    <a:lnTo>
                      <a:pt x="87" y="400"/>
                    </a:lnTo>
                    <a:lnTo>
                      <a:pt x="85" y="396"/>
                    </a:lnTo>
                    <a:lnTo>
                      <a:pt x="83" y="395"/>
                    </a:lnTo>
                    <a:lnTo>
                      <a:pt x="83" y="388"/>
                    </a:lnTo>
                    <a:lnTo>
                      <a:pt x="83" y="383"/>
                    </a:lnTo>
                    <a:lnTo>
                      <a:pt x="85" y="379"/>
                    </a:lnTo>
                    <a:lnTo>
                      <a:pt x="87" y="376"/>
                    </a:lnTo>
                    <a:lnTo>
                      <a:pt x="87" y="373"/>
                    </a:lnTo>
                    <a:lnTo>
                      <a:pt x="88" y="369"/>
                    </a:lnTo>
                    <a:lnTo>
                      <a:pt x="88" y="366"/>
                    </a:lnTo>
                    <a:lnTo>
                      <a:pt x="87" y="361"/>
                    </a:lnTo>
                    <a:lnTo>
                      <a:pt x="87" y="352"/>
                    </a:lnTo>
                    <a:lnTo>
                      <a:pt x="92" y="347"/>
                    </a:lnTo>
                    <a:lnTo>
                      <a:pt x="93" y="346"/>
                    </a:lnTo>
                    <a:lnTo>
                      <a:pt x="97" y="340"/>
                    </a:lnTo>
                    <a:lnTo>
                      <a:pt x="99" y="337"/>
                    </a:lnTo>
                    <a:lnTo>
                      <a:pt x="97" y="335"/>
                    </a:lnTo>
                    <a:lnTo>
                      <a:pt x="95" y="332"/>
                    </a:lnTo>
                    <a:lnTo>
                      <a:pt x="88" y="330"/>
                    </a:lnTo>
                    <a:lnTo>
                      <a:pt x="88" y="329"/>
                    </a:lnTo>
                    <a:lnTo>
                      <a:pt x="88" y="324"/>
                    </a:lnTo>
                    <a:lnTo>
                      <a:pt x="90" y="320"/>
                    </a:lnTo>
                    <a:lnTo>
                      <a:pt x="88" y="317"/>
                    </a:lnTo>
                    <a:lnTo>
                      <a:pt x="87" y="313"/>
                    </a:lnTo>
                    <a:lnTo>
                      <a:pt x="87" y="310"/>
                    </a:lnTo>
                    <a:lnTo>
                      <a:pt x="87" y="308"/>
                    </a:lnTo>
                    <a:lnTo>
                      <a:pt x="85" y="308"/>
                    </a:lnTo>
                    <a:lnTo>
                      <a:pt x="83" y="305"/>
                    </a:lnTo>
                    <a:lnTo>
                      <a:pt x="82" y="303"/>
                    </a:lnTo>
                    <a:lnTo>
                      <a:pt x="80" y="302"/>
                    </a:lnTo>
                    <a:lnTo>
                      <a:pt x="78" y="300"/>
                    </a:lnTo>
                    <a:lnTo>
                      <a:pt x="78" y="298"/>
                    </a:lnTo>
                    <a:lnTo>
                      <a:pt x="75" y="295"/>
                    </a:lnTo>
                    <a:lnTo>
                      <a:pt x="73" y="290"/>
                    </a:lnTo>
                    <a:lnTo>
                      <a:pt x="71" y="283"/>
                    </a:lnTo>
                    <a:lnTo>
                      <a:pt x="71" y="281"/>
                    </a:lnTo>
                    <a:lnTo>
                      <a:pt x="71" y="279"/>
                    </a:lnTo>
                    <a:lnTo>
                      <a:pt x="65" y="269"/>
                    </a:lnTo>
                    <a:lnTo>
                      <a:pt x="60" y="249"/>
                    </a:lnTo>
                    <a:lnTo>
                      <a:pt x="60" y="247"/>
                    </a:lnTo>
                    <a:lnTo>
                      <a:pt x="58" y="242"/>
                    </a:lnTo>
                    <a:lnTo>
                      <a:pt x="56" y="241"/>
                    </a:lnTo>
                    <a:lnTo>
                      <a:pt x="48" y="207"/>
                    </a:lnTo>
                    <a:lnTo>
                      <a:pt x="46" y="200"/>
                    </a:lnTo>
                    <a:lnTo>
                      <a:pt x="44" y="195"/>
                    </a:lnTo>
                    <a:lnTo>
                      <a:pt x="44" y="193"/>
                    </a:lnTo>
                    <a:lnTo>
                      <a:pt x="44" y="190"/>
                    </a:lnTo>
                    <a:lnTo>
                      <a:pt x="41" y="180"/>
                    </a:lnTo>
                    <a:lnTo>
                      <a:pt x="38" y="168"/>
                    </a:lnTo>
                    <a:lnTo>
                      <a:pt x="38" y="166"/>
                    </a:lnTo>
                    <a:lnTo>
                      <a:pt x="34" y="152"/>
                    </a:lnTo>
                    <a:lnTo>
                      <a:pt x="33" y="144"/>
                    </a:lnTo>
                    <a:lnTo>
                      <a:pt x="27" y="132"/>
                    </a:lnTo>
                    <a:lnTo>
                      <a:pt x="22" y="112"/>
                    </a:lnTo>
                    <a:lnTo>
                      <a:pt x="22" y="110"/>
                    </a:lnTo>
                    <a:lnTo>
                      <a:pt x="22" y="108"/>
                    </a:lnTo>
                    <a:lnTo>
                      <a:pt x="16" y="86"/>
                    </a:lnTo>
                    <a:lnTo>
                      <a:pt x="16" y="83"/>
                    </a:lnTo>
                    <a:lnTo>
                      <a:pt x="14" y="81"/>
                    </a:lnTo>
                    <a:lnTo>
                      <a:pt x="12" y="73"/>
                    </a:lnTo>
                    <a:lnTo>
                      <a:pt x="12" y="69"/>
                    </a:lnTo>
                    <a:lnTo>
                      <a:pt x="10" y="66"/>
                    </a:lnTo>
                    <a:lnTo>
                      <a:pt x="9" y="59"/>
                    </a:lnTo>
                    <a:lnTo>
                      <a:pt x="4" y="42"/>
                    </a:lnTo>
                    <a:lnTo>
                      <a:pt x="2" y="36"/>
                    </a:lnTo>
                    <a:lnTo>
                      <a:pt x="0" y="27"/>
                    </a:lnTo>
                    <a:lnTo>
                      <a:pt x="12" y="27"/>
                    </a:lnTo>
                    <a:lnTo>
                      <a:pt x="21" y="25"/>
                    </a:lnTo>
                    <a:lnTo>
                      <a:pt x="26" y="25"/>
                    </a:lnTo>
                    <a:lnTo>
                      <a:pt x="27" y="25"/>
                    </a:lnTo>
                    <a:lnTo>
                      <a:pt x="29" y="25"/>
                    </a:lnTo>
                    <a:lnTo>
                      <a:pt x="31" y="24"/>
                    </a:lnTo>
                    <a:lnTo>
                      <a:pt x="33" y="24"/>
                    </a:lnTo>
                    <a:lnTo>
                      <a:pt x="34" y="24"/>
                    </a:lnTo>
                    <a:lnTo>
                      <a:pt x="38" y="24"/>
                    </a:lnTo>
                    <a:lnTo>
                      <a:pt x="49" y="22"/>
                    </a:lnTo>
                    <a:lnTo>
                      <a:pt x="55" y="22"/>
                    </a:lnTo>
                    <a:lnTo>
                      <a:pt x="56" y="20"/>
                    </a:lnTo>
                    <a:lnTo>
                      <a:pt x="58" y="20"/>
                    </a:lnTo>
                    <a:lnTo>
                      <a:pt x="65" y="20"/>
                    </a:lnTo>
                    <a:lnTo>
                      <a:pt x="68" y="20"/>
                    </a:lnTo>
                    <a:lnTo>
                      <a:pt x="70" y="20"/>
                    </a:lnTo>
                    <a:lnTo>
                      <a:pt x="71" y="19"/>
                    </a:lnTo>
                    <a:lnTo>
                      <a:pt x="77" y="19"/>
                    </a:lnTo>
                    <a:lnTo>
                      <a:pt x="85" y="17"/>
                    </a:lnTo>
                    <a:lnTo>
                      <a:pt x="95" y="17"/>
                    </a:lnTo>
                    <a:lnTo>
                      <a:pt x="105" y="15"/>
                    </a:lnTo>
                    <a:lnTo>
                      <a:pt x="110" y="15"/>
                    </a:lnTo>
                    <a:lnTo>
                      <a:pt x="127" y="12"/>
                    </a:lnTo>
                    <a:lnTo>
                      <a:pt x="136" y="12"/>
                    </a:lnTo>
                    <a:lnTo>
                      <a:pt x="138" y="12"/>
                    </a:lnTo>
                    <a:lnTo>
                      <a:pt x="139" y="12"/>
                    </a:lnTo>
                    <a:lnTo>
                      <a:pt x="144" y="10"/>
                    </a:lnTo>
                    <a:lnTo>
                      <a:pt x="166" y="7"/>
                    </a:lnTo>
                    <a:lnTo>
                      <a:pt x="171" y="7"/>
                    </a:lnTo>
                    <a:lnTo>
                      <a:pt x="178" y="5"/>
                    </a:lnTo>
                    <a:lnTo>
                      <a:pt x="183" y="5"/>
                    </a:lnTo>
                    <a:lnTo>
                      <a:pt x="215" y="0"/>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15" name="Freeform 38"/>
              <p:cNvSpPr>
                <a:spLocks/>
              </p:cNvSpPr>
              <p:nvPr/>
            </p:nvSpPr>
            <p:spPr bwMode="auto">
              <a:xfrm>
                <a:off x="3821113" y="973138"/>
                <a:ext cx="798513" cy="1422400"/>
              </a:xfrm>
              <a:custGeom>
                <a:avLst/>
                <a:gdLst>
                  <a:gd name="T0" fmla="*/ 290 w 503"/>
                  <a:gd name="T1" fmla="*/ 303 h 896"/>
                  <a:gd name="T2" fmla="*/ 303 w 503"/>
                  <a:gd name="T3" fmla="*/ 310 h 896"/>
                  <a:gd name="T4" fmla="*/ 303 w 503"/>
                  <a:gd name="T5" fmla="*/ 332 h 896"/>
                  <a:gd name="T6" fmla="*/ 288 w 503"/>
                  <a:gd name="T7" fmla="*/ 376 h 896"/>
                  <a:gd name="T8" fmla="*/ 290 w 503"/>
                  <a:gd name="T9" fmla="*/ 386 h 896"/>
                  <a:gd name="T10" fmla="*/ 279 w 503"/>
                  <a:gd name="T11" fmla="*/ 403 h 896"/>
                  <a:gd name="T12" fmla="*/ 274 w 503"/>
                  <a:gd name="T13" fmla="*/ 425 h 896"/>
                  <a:gd name="T14" fmla="*/ 278 w 503"/>
                  <a:gd name="T15" fmla="*/ 436 h 896"/>
                  <a:gd name="T16" fmla="*/ 310 w 503"/>
                  <a:gd name="T17" fmla="*/ 432 h 896"/>
                  <a:gd name="T18" fmla="*/ 320 w 503"/>
                  <a:gd name="T19" fmla="*/ 434 h 896"/>
                  <a:gd name="T20" fmla="*/ 325 w 503"/>
                  <a:gd name="T21" fmla="*/ 451 h 896"/>
                  <a:gd name="T22" fmla="*/ 330 w 503"/>
                  <a:gd name="T23" fmla="*/ 491 h 896"/>
                  <a:gd name="T24" fmla="*/ 339 w 503"/>
                  <a:gd name="T25" fmla="*/ 514 h 896"/>
                  <a:gd name="T26" fmla="*/ 340 w 503"/>
                  <a:gd name="T27" fmla="*/ 541 h 896"/>
                  <a:gd name="T28" fmla="*/ 356 w 503"/>
                  <a:gd name="T29" fmla="*/ 547 h 896"/>
                  <a:gd name="T30" fmla="*/ 361 w 503"/>
                  <a:gd name="T31" fmla="*/ 588 h 896"/>
                  <a:gd name="T32" fmla="*/ 373 w 503"/>
                  <a:gd name="T33" fmla="*/ 590 h 896"/>
                  <a:gd name="T34" fmla="*/ 403 w 503"/>
                  <a:gd name="T35" fmla="*/ 591 h 896"/>
                  <a:gd name="T36" fmla="*/ 413 w 503"/>
                  <a:gd name="T37" fmla="*/ 581 h 896"/>
                  <a:gd name="T38" fmla="*/ 429 w 503"/>
                  <a:gd name="T39" fmla="*/ 588 h 896"/>
                  <a:gd name="T40" fmla="*/ 457 w 503"/>
                  <a:gd name="T41" fmla="*/ 590 h 896"/>
                  <a:gd name="T42" fmla="*/ 484 w 503"/>
                  <a:gd name="T43" fmla="*/ 571 h 896"/>
                  <a:gd name="T44" fmla="*/ 503 w 503"/>
                  <a:gd name="T45" fmla="*/ 607 h 896"/>
                  <a:gd name="T46" fmla="*/ 489 w 503"/>
                  <a:gd name="T47" fmla="*/ 703 h 896"/>
                  <a:gd name="T48" fmla="*/ 478 w 503"/>
                  <a:gd name="T49" fmla="*/ 773 h 896"/>
                  <a:gd name="T50" fmla="*/ 464 w 503"/>
                  <a:gd name="T51" fmla="*/ 856 h 896"/>
                  <a:gd name="T52" fmla="*/ 422 w 503"/>
                  <a:gd name="T53" fmla="*/ 891 h 896"/>
                  <a:gd name="T54" fmla="*/ 354 w 503"/>
                  <a:gd name="T55" fmla="*/ 879 h 896"/>
                  <a:gd name="T56" fmla="*/ 317 w 503"/>
                  <a:gd name="T57" fmla="*/ 873 h 896"/>
                  <a:gd name="T58" fmla="*/ 246 w 503"/>
                  <a:gd name="T59" fmla="*/ 861 h 896"/>
                  <a:gd name="T60" fmla="*/ 185 w 503"/>
                  <a:gd name="T61" fmla="*/ 849 h 896"/>
                  <a:gd name="T62" fmla="*/ 66 w 503"/>
                  <a:gd name="T63" fmla="*/ 824 h 896"/>
                  <a:gd name="T64" fmla="*/ 0 w 503"/>
                  <a:gd name="T65" fmla="*/ 808 h 896"/>
                  <a:gd name="T66" fmla="*/ 42 w 503"/>
                  <a:gd name="T67" fmla="*/ 622 h 896"/>
                  <a:gd name="T68" fmla="*/ 44 w 503"/>
                  <a:gd name="T69" fmla="*/ 608 h 896"/>
                  <a:gd name="T70" fmla="*/ 64 w 503"/>
                  <a:gd name="T71" fmla="*/ 563 h 896"/>
                  <a:gd name="T72" fmla="*/ 47 w 503"/>
                  <a:gd name="T73" fmla="*/ 546 h 896"/>
                  <a:gd name="T74" fmla="*/ 49 w 503"/>
                  <a:gd name="T75" fmla="*/ 520 h 896"/>
                  <a:gd name="T76" fmla="*/ 69 w 503"/>
                  <a:gd name="T77" fmla="*/ 491 h 896"/>
                  <a:gd name="T78" fmla="*/ 90 w 503"/>
                  <a:gd name="T79" fmla="*/ 469 h 896"/>
                  <a:gd name="T80" fmla="*/ 108 w 503"/>
                  <a:gd name="T81" fmla="*/ 436 h 896"/>
                  <a:gd name="T82" fmla="*/ 134 w 503"/>
                  <a:gd name="T83" fmla="*/ 395 h 896"/>
                  <a:gd name="T84" fmla="*/ 129 w 503"/>
                  <a:gd name="T85" fmla="*/ 378 h 896"/>
                  <a:gd name="T86" fmla="*/ 112 w 503"/>
                  <a:gd name="T87" fmla="*/ 341 h 896"/>
                  <a:gd name="T88" fmla="*/ 112 w 503"/>
                  <a:gd name="T89" fmla="*/ 302 h 896"/>
                  <a:gd name="T90" fmla="*/ 132 w 503"/>
                  <a:gd name="T91" fmla="*/ 215 h 896"/>
                  <a:gd name="T92" fmla="*/ 139 w 503"/>
                  <a:gd name="T93" fmla="*/ 188 h 896"/>
                  <a:gd name="T94" fmla="*/ 142 w 503"/>
                  <a:gd name="T95" fmla="*/ 170 h 896"/>
                  <a:gd name="T96" fmla="*/ 154 w 503"/>
                  <a:gd name="T97" fmla="*/ 119 h 896"/>
                  <a:gd name="T98" fmla="*/ 171 w 503"/>
                  <a:gd name="T99" fmla="*/ 44 h 896"/>
                  <a:gd name="T100" fmla="*/ 235 w 503"/>
                  <a:gd name="T101" fmla="*/ 73 h 896"/>
                  <a:gd name="T102" fmla="*/ 239 w 503"/>
                  <a:gd name="T103" fmla="*/ 170 h 896"/>
                  <a:gd name="T104" fmla="*/ 234 w 503"/>
                  <a:gd name="T105" fmla="*/ 195 h 896"/>
                  <a:gd name="T106" fmla="*/ 240 w 503"/>
                  <a:gd name="T107" fmla="*/ 212 h 896"/>
                  <a:gd name="T108" fmla="*/ 256 w 503"/>
                  <a:gd name="T109" fmla="*/ 232 h 896"/>
                  <a:gd name="T110" fmla="*/ 273 w 503"/>
                  <a:gd name="T111" fmla="*/ 278 h 896"/>
                  <a:gd name="T112" fmla="*/ 283 w 503"/>
                  <a:gd name="T113" fmla="*/ 298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3" h="896">
                    <a:moveTo>
                      <a:pt x="283" y="298"/>
                    </a:moveTo>
                    <a:lnTo>
                      <a:pt x="285" y="298"/>
                    </a:lnTo>
                    <a:lnTo>
                      <a:pt x="288" y="298"/>
                    </a:lnTo>
                    <a:lnTo>
                      <a:pt x="290" y="298"/>
                    </a:lnTo>
                    <a:lnTo>
                      <a:pt x="290" y="300"/>
                    </a:lnTo>
                    <a:lnTo>
                      <a:pt x="290" y="302"/>
                    </a:lnTo>
                    <a:lnTo>
                      <a:pt x="290" y="303"/>
                    </a:lnTo>
                    <a:lnTo>
                      <a:pt x="290" y="305"/>
                    </a:lnTo>
                    <a:lnTo>
                      <a:pt x="290" y="307"/>
                    </a:lnTo>
                    <a:lnTo>
                      <a:pt x="291" y="309"/>
                    </a:lnTo>
                    <a:lnTo>
                      <a:pt x="291" y="310"/>
                    </a:lnTo>
                    <a:lnTo>
                      <a:pt x="300" y="312"/>
                    </a:lnTo>
                    <a:lnTo>
                      <a:pt x="301" y="310"/>
                    </a:lnTo>
                    <a:lnTo>
                      <a:pt x="303" y="310"/>
                    </a:lnTo>
                    <a:lnTo>
                      <a:pt x="305" y="310"/>
                    </a:lnTo>
                    <a:lnTo>
                      <a:pt x="308" y="310"/>
                    </a:lnTo>
                    <a:lnTo>
                      <a:pt x="310" y="312"/>
                    </a:lnTo>
                    <a:lnTo>
                      <a:pt x="310" y="314"/>
                    </a:lnTo>
                    <a:lnTo>
                      <a:pt x="310" y="317"/>
                    </a:lnTo>
                    <a:lnTo>
                      <a:pt x="307" y="324"/>
                    </a:lnTo>
                    <a:lnTo>
                      <a:pt x="303" y="332"/>
                    </a:lnTo>
                    <a:lnTo>
                      <a:pt x="303" y="336"/>
                    </a:lnTo>
                    <a:lnTo>
                      <a:pt x="296" y="353"/>
                    </a:lnTo>
                    <a:lnTo>
                      <a:pt x="290" y="366"/>
                    </a:lnTo>
                    <a:lnTo>
                      <a:pt x="288" y="370"/>
                    </a:lnTo>
                    <a:lnTo>
                      <a:pt x="288" y="371"/>
                    </a:lnTo>
                    <a:lnTo>
                      <a:pt x="288" y="373"/>
                    </a:lnTo>
                    <a:lnTo>
                      <a:pt x="288" y="376"/>
                    </a:lnTo>
                    <a:lnTo>
                      <a:pt x="288" y="378"/>
                    </a:lnTo>
                    <a:lnTo>
                      <a:pt x="286" y="380"/>
                    </a:lnTo>
                    <a:lnTo>
                      <a:pt x="286" y="381"/>
                    </a:lnTo>
                    <a:lnTo>
                      <a:pt x="285" y="381"/>
                    </a:lnTo>
                    <a:lnTo>
                      <a:pt x="286" y="383"/>
                    </a:lnTo>
                    <a:lnTo>
                      <a:pt x="286" y="385"/>
                    </a:lnTo>
                    <a:lnTo>
                      <a:pt x="290" y="386"/>
                    </a:lnTo>
                    <a:lnTo>
                      <a:pt x="290" y="388"/>
                    </a:lnTo>
                    <a:lnTo>
                      <a:pt x="290" y="390"/>
                    </a:lnTo>
                    <a:lnTo>
                      <a:pt x="290" y="398"/>
                    </a:lnTo>
                    <a:lnTo>
                      <a:pt x="285" y="402"/>
                    </a:lnTo>
                    <a:lnTo>
                      <a:pt x="281" y="402"/>
                    </a:lnTo>
                    <a:lnTo>
                      <a:pt x="279" y="402"/>
                    </a:lnTo>
                    <a:lnTo>
                      <a:pt x="279" y="403"/>
                    </a:lnTo>
                    <a:lnTo>
                      <a:pt x="274" y="410"/>
                    </a:lnTo>
                    <a:lnTo>
                      <a:pt x="274" y="414"/>
                    </a:lnTo>
                    <a:lnTo>
                      <a:pt x="276" y="415"/>
                    </a:lnTo>
                    <a:lnTo>
                      <a:pt x="278" y="417"/>
                    </a:lnTo>
                    <a:lnTo>
                      <a:pt x="278" y="419"/>
                    </a:lnTo>
                    <a:lnTo>
                      <a:pt x="276" y="424"/>
                    </a:lnTo>
                    <a:lnTo>
                      <a:pt x="274" y="425"/>
                    </a:lnTo>
                    <a:lnTo>
                      <a:pt x="273" y="425"/>
                    </a:lnTo>
                    <a:lnTo>
                      <a:pt x="271" y="425"/>
                    </a:lnTo>
                    <a:lnTo>
                      <a:pt x="269" y="434"/>
                    </a:lnTo>
                    <a:lnTo>
                      <a:pt x="271" y="436"/>
                    </a:lnTo>
                    <a:lnTo>
                      <a:pt x="273" y="436"/>
                    </a:lnTo>
                    <a:lnTo>
                      <a:pt x="276" y="436"/>
                    </a:lnTo>
                    <a:lnTo>
                      <a:pt x="278" y="436"/>
                    </a:lnTo>
                    <a:lnTo>
                      <a:pt x="283" y="446"/>
                    </a:lnTo>
                    <a:lnTo>
                      <a:pt x="283" y="449"/>
                    </a:lnTo>
                    <a:lnTo>
                      <a:pt x="286" y="449"/>
                    </a:lnTo>
                    <a:lnTo>
                      <a:pt x="291" y="441"/>
                    </a:lnTo>
                    <a:lnTo>
                      <a:pt x="296" y="442"/>
                    </a:lnTo>
                    <a:lnTo>
                      <a:pt x="300" y="441"/>
                    </a:lnTo>
                    <a:lnTo>
                      <a:pt x="310" y="432"/>
                    </a:lnTo>
                    <a:lnTo>
                      <a:pt x="312" y="429"/>
                    </a:lnTo>
                    <a:lnTo>
                      <a:pt x="312" y="427"/>
                    </a:lnTo>
                    <a:lnTo>
                      <a:pt x="315" y="425"/>
                    </a:lnTo>
                    <a:lnTo>
                      <a:pt x="315" y="427"/>
                    </a:lnTo>
                    <a:lnTo>
                      <a:pt x="317" y="429"/>
                    </a:lnTo>
                    <a:lnTo>
                      <a:pt x="318" y="429"/>
                    </a:lnTo>
                    <a:lnTo>
                      <a:pt x="320" y="434"/>
                    </a:lnTo>
                    <a:lnTo>
                      <a:pt x="323" y="439"/>
                    </a:lnTo>
                    <a:lnTo>
                      <a:pt x="325" y="441"/>
                    </a:lnTo>
                    <a:lnTo>
                      <a:pt x="325" y="442"/>
                    </a:lnTo>
                    <a:lnTo>
                      <a:pt x="325" y="444"/>
                    </a:lnTo>
                    <a:lnTo>
                      <a:pt x="323" y="446"/>
                    </a:lnTo>
                    <a:lnTo>
                      <a:pt x="323" y="449"/>
                    </a:lnTo>
                    <a:lnTo>
                      <a:pt x="325" y="451"/>
                    </a:lnTo>
                    <a:lnTo>
                      <a:pt x="325" y="454"/>
                    </a:lnTo>
                    <a:lnTo>
                      <a:pt x="325" y="458"/>
                    </a:lnTo>
                    <a:lnTo>
                      <a:pt x="323" y="464"/>
                    </a:lnTo>
                    <a:lnTo>
                      <a:pt x="323" y="473"/>
                    </a:lnTo>
                    <a:lnTo>
                      <a:pt x="327" y="483"/>
                    </a:lnTo>
                    <a:lnTo>
                      <a:pt x="329" y="485"/>
                    </a:lnTo>
                    <a:lnTo>
                      <a:pt x="330" y="491"/>
                    </a:lnTo>
                    <a:lnTo>
                      <a:pt x="332" y="497"/>
                    </a:lnTo>
                    <a:lnTo>
                      <a:pt x="332" y="498"/>
                    </a:lnTo>
                    <a:lnTo>
                      <a:pt x="337" y="507"/>
                    </a:lnTo>
                    <a:lnTo>
                      <a:pt x="337" y="508"/>
                    </a:lnTo>
                    <a:lnTo>
                      <a:pt x="339" y="508"/>
                    </a:lnTo>
                    <a:lnTo>
                      <a:pt x="339" y="510"/>
                    </a:lnTo>
                    <a:lnTo>
                      <a:pt x="339" y="514"/>
                    </a:lnTo>
                    <a:lnTo>
                      <a:pt x="337" y="519"/>
                    </a:lnTo>
                    <a:lnTo>
                      <a:pt x="335" y="522"/>
                    </a:lnTo>
                    <a:lnTo>
                      <a:pt x="334" y="520"/>
                    </a:lnTo>
                    <a:lnTo>
                      <a:pt x="334" y="522"/>
                    </a:lnTo>
                    <a:lnTo>
                      <a:pt x="334" y="527"/>
                    </a:lnTo>
                    <a:lnTo>
                      <a:pt x="335" y="530"/>
                    </a:lnTo>
                    <a:lnTo>
                      <a:pt x="340" y="541"/>
                    </a:lnTo>
                    <a:lnTo>
                      <a:pt x="340" y="542"/>
                    </a:lnTo>
                    <a:lnTo>
                      <a:pt x="342" y="542"/>
                    </a:lnTo>
                    <a:lnTo>
                      <a:pt x="346" y="539"/>
                    </a:lnTo>
                    <a:lnTo>
                      <a:pt x="349" y="539"/>
                    </a:lnTo>
                    <a:lnTo>
                      <a:pt x="351" y="541"/>
                    </a:lnTo>
                    <a:lnTo>
                      <a:pt x="354" y="546"/>
                    </a:lnTo>
                    <a:lnTo>
                      <a:pt x="356" y="547"/>
                    </a:lnTo>
                    <a:lnTo>
                      <a:pt x="357" y="552"/>
                    </a:lnTo>
                    <a:lnTo>
                      <a:pt x="359" y="563"/>
                    </a:lnTo>
                    <a:lnTo>
                      <a:pt x="359" y="564"/>
                    </a:lnTo>
                    <a:lnTo>
                      <a:pt x="359" y="566"/>
                    </a:lnTo>
                    <a:lnTo>
                      <a:pt x="357" y="580"/>
                    </a:lnTo>
                    <a:lnTo>
                      <a:pt x="359" y="585"/>
                    </a:lnTo>
                    <a:lnTo>
                      <a:pt x="361" y="588"/>
                    </a:lnTo>
                    <a:lnTo>
                      <a:pt x="366" y="597"/>
                    </a:lnTo>
                    <a:lnTo>
                      <a:pt x="369" y="597"/>
                    </a:lnTo>
                    <a:lnTo>
                      <a:pt x="371" y="597"/>
                    </a:lnTo>
                    <a:lnTo>
                      <a:pt x="371" y="595"/>
                    </a:lnTo>
                    <a:lnTo>
                      <a:pt x="371" y="593"/>
                    </a:lnTo>
                    <a:lnTo>
                      <a:pt x="371" y="591"/>
                    </a:lnTo>
                    <a:lnTo>
                      <a:pt x="373" y="590"/>
                    </a:lnTo>
                    <a:lnTo>
                      <a:pt x="373" y="588"/>
                    </a:lnTo>
                    <a:lnTo>
                      <a:pt x="376" y="585"/>
                    </a:lnTo>
                    <a:lnTo>
                      <a:pt x="381" y="583"/>
                    </a:lnTo>
                    <a:lnTo>
                      <a:pt x="383" y="585"/>
                    </a:lnTo>
                    <a:lnTo>
                      <a:pt x="393" y="588"/>
                    </a:lnTo>
                    <a:lnTo>
                      <a:pt x="398" y="590"/>
                    </a:lnTo>
                    <a:lnTo>
                      <a:pt x="403" y="591"/>
                    </a:lnTo>
                    <a:lnTo>
                      <a:pt x="405" y="593"/>
                    </a:lnTo>
                    <a:lnTo>
                      <a:pt x="406" y="591"/>
                    </a:lnTo>
                    <a:lnTo>
                      <a:pt x="406" y="590"/>
                    </a:lnTo>
                    <a:lnTo>
                      <a:pt x="408" y="590"/>
                    </a:lnTo>
                    <a:lnTo>
                      <a:pt x="408" y="586"/>
                    </a:lnTo>
                    <a:lnTo>
                      <a:pt x="410" y="585"/>
                    </a:lnTo>
                    <a:lnTo>
                      <a:pt x="413" y="581"/>
                    </a:lnTo>
                    <a:lnTo>
                      <a:pt x="415" y="581"/>
                    </a:lnTo>
                    <a:lnTo>
                      <a:pt x="417" y="581"/>
                    </a:lnTo>
                    <a:lnTo>
                      <a:pt x="417" y="583"/>
                    </a:lnTo>
                    <a:lnTo>
                      <a:pt x="418" y="583"/>
                    </a:lnTo>
                    <a:lnTo>
                      <a:pt x="418" y="585"/>
                    </a:lnTo>
                    <a:lnTo>
                      <a:pt x="420" y="586"/>
                    </a:lnTo>
                    <a:lnTo>
                      <a:pt x="429" y="588"/>
                    </a:lnTo>
                    <a:lnTo>
                      <a:pt x="439" y="586"/>
                    </a:lnTo>
                    <a:lnTo>
                      <a:pt x="445" y="586"/>
                    </a:lnTo>
                    <a:lnTo>
                      <a:pt x="445" y="590"/>
                    </a:lnTo>
                    <a:lnTo>
                      <a:pt x="445" y="591"/>
                    </a:lnTo>
                    <a:lnTo>
                      <a:pt x="449" y="593"/>
                    </a:lnTo>
                    <a:lnTo>
                      <a:pt x="454" y="591"/>
                    </a:lnTo>
                    <a:lnTo>
                      <a:pt x="457" y="590"/>
                    </a:lnTo>
                    <a:lnTo>
                      <a:pt x="462" y="591"/>
                    </a:lnTo>
                    <a:lnTo>
                      <a:pt x="464" y="591"/>
                    </a:lnTo>
                    <a:lnTo>
                      <a:pt x="471" y="586"/>
                    </a:lnTo>
                    <a:lnTo>
                      <a:pt x="473" y="581"/>
                    </a:lnTo>
                    <a:lnTo>
                      <a:pt x="476" y="575"/>
                    </a:lnTo>
                    <a:lnTo>
                      <a:pt x="483" y="571"/>
                    </a:lnTo>
                    <a:lnTo>
                      <a:pt x="484" y="571"/>
                    </a:lnTo>
                    <a:lnTo>
                      <a:pt x="488" y="575"/>
                    </a:lnTo>
                    <a:lnTo>
                      <a:pt x="495" y="588"/>
                    </a:lnTo>
                    <a:lnTo>
                      <a:pt x="498" y="602"/>
                    </a:lnTo>
                    <a:lnTo>
                      <a:pt x="498" y="603"/>
                    </a:lnTo>
                    <a:lnTo>
                      <a:pt x="498" y="605"/>
                    </a:lnTo>
                    <a:lnTo>
                      <a:pt x="500" y="605"/>
                    </a:lnTo>
                    <a:lnTo>
                      <a:pt x="503" y="607"/>
                    </a:lnTo>
                    <a:lnTo>
                      <a:pt x="503" y="612"/>
                    </a:lnTo>
                    <a:lnTo>
                      <a:pt x="496" y="656"/>
                    </a:lnTo>
                    <a:lnTo>
                      <a:pt x="495" y="664"/>
                    </a:lnTo>
                    <a:lnTo>
                      <a:pt x="491" y="685"/>
                    </a:lnTo>
                    <a:lnTo>
                      <a:pt x="489" y="695"/>
                    </a:lnTo>
                    <a:lnTo>
                      <a:pt x="489" y="700"/>
                    </a:lnTo>
                    <a:lnTo>
                      <a:pt x="489" y="703"/>
                    </a:lnTo>
                    <a:lnTo>
                      <a:pt x="486" y="722"/>
                    </a:lnTo>
                    <a:lnTo>
                      <a:pt x="483" y="742"/>
                    </a:lnTo>
                    <a:lnTo>
                      <a:pt x="481" y="757"/>
                    </a:lnTo>
                    <a:lnTo>
                      <a:pt x="479" y="757"/>
                    </a:lnTo>
                    <a:lnTo>
                      <a:pt x="479" y="759"/>
                    </a:lnTo>
                    <a:lnTo>
                      <a:pt x="478" y="771"/>
                    </a:lnTo>
                    <a:lnTo>
                      <a:pt x="478" y="773"/>
                    </a:lnTo>
                    <a:lnTo>
                      <a:pt x="478" y="774"/>
                    </a:lnTo>
                    <a:lnTo>
                      <a:pt x="478" y="776"/>
                    </a:lnTo>
                    <a:lnTo>
                      <a:pt x="478" y="778"/>
                    </a:lnTo>
                    <a:lnTo>
                      <a:pt x="476" y="783"/>
                    </a:lnTo>
                    <a:lnTo>
                      <a:pt x="476" y="785"/>
                    </a:lnTo>
                    <a:lnTo>
                      <a:pt x="467" y="837"/>
                    </a:lnTo>
                    <a:lnTo>
                      <a:pt x="464" y="856"/>
                    </a:lnTo>
                    <a:lnTo>
                      <a:pt x="462" y="864"/>
                    </a:lnTo>
                    <a:lnTo>
                      <a:pt x="461" y="874"/>
                    </a:lnTo>
                    <a:lnTo>
                      <a:pt x="461" y="876"/>
                    </a:lnTo>
                    <a:lnTo>
                      <a:pt x="461" y="879"/>
                    </a:lnTo>
                    <a:lnTo>
                      <a:pt x="457" y="896"/>
                    </a:lnTo>
                    <a:lnTo>
                      <a:pt x="429" y="891"/>
                    </a:lnTo>
                    <a:lnTo>
                      <a:pt x="422" y="891"/>
                    </a:lnTo>
                    <a:lnTo>
                      <a:pt x="393" y="886"/>
                    </a:lnTo>
                    <a:lnTo>
                      <a:pt x="391" y="886"/>
                    </a:lnTo>
                    <a:lnTo>
                      <a:pt x="376" y="883"/>
                    </a:lnTo>
                    <a:lnTo>
                      <a:pt x="371" y="883"/>
                    </a:lnTo>
                    <a:lnTo>
                      <a:pt x="366" y="881"/>
                    </a:lnTo>
                    <a:lnTo>
                      <a:pt x="364" y="881"/>
                    </a:lnTo>
                    <a:lnTo>
                      <a:pt x="354" y="879"/>
                    </a:lnTo>
                    <a:lnTo>
                      <a:pt x="349" y="878"/>
                    </a:lnTo>
                    <a:lnTo>
                      <a:pt x="349" y="879"/>
                    </a:lnTo>
                    <a:lnTo>
                      <a:pt x="334" y="876"/>
                    </a:lnTo>
                    <a:lnTo>
                      <a:pt x="330" y="874"/>
                    </a:lnTo>
                    <a:lnTo>
                      <a:pt x="323" y="874"/>
                    </a:lnTo>
                    <a:lnTo>
                      <a:pt x="320" y="874"/>
                    </a:lnTo>
                    <a:lnTo>
                      <a:pt x="317" y="873"/>
                    </a:lnTo>
                    <a:lnTo>
                      <a:pt x="315" y="873"/>
                    </a:lnTo>
                    <a:lnTo>
                      <a:pt x="308" y="871"/>
                    </a:lnTo>
                    <a:lnTo>
                      <a:pt x="307" y="871"/>
                    </a:lnTo>
                    <a:lnTo>
                      <a:pt x="276" y="866"/>
                    </a:lnTo>
                    <a:lnTo>
                      <a:pt x="274" y="866"/>
                    </a:lnTo>
                    <a:lnTo>
                      <a:pt x="249" y="861"/>
                    </a:lnTo>
                    <a:lnTo>
                      <a:pt x="246" y="861"/>
                    </a:lnTo>
                    <a:lnTo>
                      <a:pt x="239" y="859"/>
                    </a:lnTo>
                    <a:lnTo>
                      <a:pt x="227" y="857"/>
                    </a:lnTo>
                    <a:lnTo>
                      <a:pt x="225" y="857"/>
                    </a:lnTo>
                    <a:lnTo>
                      <a:pt x="222" y="856"/>
                    </a:lnTo>
                    <a:lnTo>
                      <a:pt x="208" y="854"/>
                    </a:lnTo>
                    <a:lnTo>
                      <a:pt x="193" y="851"/>
                    </a:lnTo>
                    <a:lnTo>
                      <a:pt x="185" y="849"/>
                    </a:lnTo>
                    <a:lnTo>
                      <a:pt x="173" y="846"/>
                    </a:lnTo>
                    <a:lnTo>
                      <a:pt x="161" y="844"/>
                    </a:lnTo>
                    <a:lnTo>
                      <a:pt x="151" y="842"/>
                    </a:lnTo>
                    <a:lnTo>
                      <a:pt x="78" y="827"/>
                    </a:lnTo>
                    <a:lnTo>
                      <a:pt x="76" y="825"/>
                    </a:lnTo>
                    <a:lnTo>
                      <a:pt x="74" y="825"/>
                    </a:lnTo>
                    <a:lnTo>
                      <a:pt x="66" y="824"/>
                    </a:lnTo>
                    <a:lnTo>
                      <a:pt x="64" y="824"/>
                    </a:lnTo>
                    <a:lnTo>
                      <a:pt x="42" y="818"/>
                    </a:lnTo>
                    <a:lnTo>
                      <a:pt x="41" y="818"/>
                    </a:lnTo>
                    <a:lnTo>
                      <a:pt x="39" y="818"/>
                    </a:lnTo>
                    <a:lnTo>
                      <a:pt x="32" y="817"/>
                    </a:lnTo>
                    <a:lnTo>
                      <a:pt x="30" y="815"/>
                    </a:lnTo>
                    <a:lnTo>
                      <a:pt x="0" y="808"/>
                    </a:lnTo>
                    <a:lnTo>
                      <a:pt x="20" y="715"/>
                    </a:lnTo>
                    <a:lnTo>
                      <a:pt x="25" y="690"/>
                    </a:lnTo>
                    <a:lnTo>
                      <a:pt x="41" y="627"/>
                    </a:lnTo>
                    <a:lnTo>
                      <a:pt x="41" y="625"/>
                    </a:lnTo>
                    <a:lnTo>
                      <a:pt x="41" y="624"/>
                    </a:lnTo>
                    <a:lnTo>
                      <a:pt x="41" y="622"/>
                    </a:lnTo>
                    <a:lnTo>
                      <a:pt x="42" y="622"/>
                    </a:lnTo>
                    <a:lnTo>
                      <a:pt x="42" y="620"/>
                    </a:lnTo>
                    <a:lnTo>
                      <a:pt x="42" y="617"/>
                    </a:lnTo>
                    <a:lnTo>
                      <a:pt x="42" y="615"/>
                    </a:lnTo>
                    <a:lnTo>
                      <a:pt x="44" y="613"/>
                    </a:lnTo>
                    <a:lnTo>
                      <a:pt x="44" y="612"/>
                    </a:lnTo>
                    <a:lnTo>
                      <a:pt x="44" y="610"/>
                    </a:lnTo>
                    <a:lnTo>
                      <a:pt x="44" y="608"/>
                    </a:lnTo>
                    <a:lnTo>
                      <a:pt x="46" y="600"/>
                    </a:lnTo>
                    <a:lnTo>
                      <a:pt x="51" y="593"/>
                    </a:lnTo>
                    <a:lnTo>
                      <a:pt x="52" y="591"/>
                    </a:lnTo>
                    <a:lnTo>
                      <a:pt x="54" y="588"/>
                    </a:lnTo>
                    <a:lnTo>
                      <a:pt x="58" y="580"/>
                    </a:lnTo>
                    <a:lnTo>
                      <a:pt x="61" y="568"/>
                    </a:lnTo>
                    <a:lnTo>
                      <a:pt x="64" y="563"/>
                    </a:lnTo>
                    <a:lnTo>
                      <a:pt x="64" y="561"/>
                    </a:lnTo>
                    <a:lnTo>
                      <a:pt x="66" y="561"/>
                    </a:lnTo>
                    <a:lnTo>
                      <a:pt x="66" y="559"/>
                    </a:lnTo>
                    <a:lnTo>
                      <a:pt x="61" y="551"/>
                    </a:lnTo>
                    <a:lnTo>
                      <a:pt x="61" y="549"/>
                    </a:lnTo>
                    <a:lnTo>
                      <a:pt x="58" y="549"/>
                    </a:lnTo>
                    <a:lnTo>
                      <a:pt x="47" y="546"/>
                    </a:lnTo>
                    <a:lnTo>
                      <a:pt x="47" y="542"/>
                    </a:lnTo>
                    <a:lnTo>
                      <a:pt x="46" y="541"/>
                    </a:lnTo>
                    <a:lnTo>
                      <a:pt x="47" y="541"/>
                    </a:lnTo>
                    <a:lnTo>
                      <a:pt x="47" y="539"/>
                    </a:lnTo>
                    <a:lnTo>
                      <a:pt x="47" y="537"/>
                    </a:lnTo>
                    <a:lnTo>
                      <a:pt x="49" y="536"/>
                    </a:lnTo>
                    <a:lnTo>
                      <a:pt x="49" y="520"/>
                    </a:lnTo>
                    <a:lnTo>
                      <a:pt x="51" y="519"/>
                    </a:lnTo>
                    <a:lnTo>
                      <a:pt x="56" y="514"/>
                    </a:lnTo>
                    <a:lnTo>
                      <a:pt x="58" y="512"/>
                    </a:lnTo>
                    <a:lnTo>
                      <a:pt x="61" y="503"/>
                    </a:lnTo>
                    <a:lnTo>
                      <a:pt x="64" y="500"/>
                    </a:lnTo>
                    <a:lnTo>
                      <a:pt x="68" y="493"/>
                    </a:lnTo>
                    <a:lnTo>
                      <a:pt x="69" y="491"/>
                    </a:lnTo>
                    <a:lnTo>
                      <a:pt x="71" y="490"/>
                    </a:lnTo>
                    <a:lnTo>
                      <a:pt x="80" y="488"/>
                    </a:lnTo>
                    <a:lnTo>
                      <a:pt x="83" y="483"/>
                    </a:lnTo>
                    <a:lnTo>
                      <a:pt x="88" y="478"/>
                    </a:lnTo>
                    <a:lnTo>
                      <a:pt x="90" y="473"/>
                    </a:lnTo>
                    <a:lnTo>
                      <a:pt x="90" y="471"/>
                    </a:lnTo>
                    <a:lnTo>
                      <a:pt x="90" y="469"/>
                    </a:lnTo>
                    <a:lnTo>
                      <a:pt x="90" y="468"/>
                    </a:lnTo>
                    <a:lnTo>
                      <a:pt x="91" y="463"/>
                    </a:lnTo>
                    <a:lnTo>
                      <a:pt x="96" y="456"/>
                    </a:lnTo>
                    <a:lnTo>
                      <a:pt x="103" y="451"/>
                    </a:lnTo>
                    <a:lnTo>
                      <a:pt x="105" y="444"/>
                    </a:lnTo>
                    <a:lnTo>
                      <a:pt x="108" y="437"/>
                    </a:lnTo>
                    <a:lnTo>
                      <a:pt x="108" y="436"/>
                    </a:lnTo>
                    <a:lnTo>
                      <a:pt x="112" y="431"/>
                    </a:lnTo>
                    <a:lnTo>
                      <a:pt x="125" y="412"/>
                    </a:lnTo>
                    <a:lnTo>
                      <a:pt x="132" y="403"/>
                    </a:lnTo>
                    <a:lnTo>
                      <a:pt x="134" y="402"/>
                    </a:lnTo>
                    <a:lnTo>
                      <a:pt x="134" y="400"/>
                    </a:lnTo>
                    <a:lnTo>
                      <a:pt x="134" y="398"/>
                    </a:lnTo>
                    <a:lnTo>
                      <a:pt x="134" y="395"/>
                    </a:lnTo>
                    <a:lnTo>
                      <a:pt x="132" y="393"/>
                    </a:lnTo>
                    <a:lnTo>
                      <a:pt x="130" y="392"/>
                    </a:lnTo>
                    <a:lnTo>
                      <a:pt x="130" y="390"/>
                    </a:lnTo>
                    <a:lnTo>
                      <a:pt x="130" y="386"/>
                    </a:lnTo>
                    <a:lnTo>
                      <a:pt x="132" y="385"/>
                    </a:lnTo>
                    <a:lnTo>
                      <a:pt x="132" y="383"/>
                    </a:lnTo>
                    <a:lnTo>
                      <a:pt x="129" y="378"/>
                    </a:lnTo>
                    <a:lnTo>
                      <a:pt x="125" y="378"/>
                    </a:lnTo>
                    <a:lnTo>
                      <a:pt x="117" y="368"/>
                    </a:lnTo>
                    <a:lnTo>
                      <a:pt x="117" y="366"/>
                    </a:lnTo>
                    <a:lnTo>
                      <a:pt x="113" y="359"/>
                    </a:lnTo>
                    <a:lnTo>
                      <a:pt x="113" y="356"/>
                    </a:lnTo>
                    <a:lnTo>
                      <a:pt x="112" y="349"/>
                    </a:lnTo>
                    <a:lnTo>
                      <a:pt x="112" y="341"/>
                    </a:lnTo>
                    <a:lnTo>
                      <a:pt x="115" y="329"/>
                    </a:lnTo>
                    <a:lnTo>
                      <a:pt x="115" y="319"/>
                    </a:lnTo>
                    <a:lnTo>
                      <a:pt x="113" y="314"/>
                    </a:lnTo>
                    <a:lnTo>
                      <a:pt x="113" y="312"/>
                    </a:lnTo>
                    <a:lnTo>
                      <a:pt x="112" y="307"/>
                    </a:lnTo>
                    <a:lnTo>
                      <a:pt x="110" y="303"/>
                    </a:lnTo>
                    <a:lnTo>
                      <a:pt x="112" y="302"/>
                    </a:lnTo>
                    <a:lnTo>
                      <a:pt x="113" y="297"/>
                    </a:lnTo>
                    <a:lnTo>
                      <a:pt x="115" y="293"/>
                    </a:lnTo>
                    <a:lnTo>
                      <a:pt x="115" y="292"/>
                    </a:lnTo>
                    <a:lnTo>
                      <a:pt x="117" y="283"/>
                    </a:lnTo>
                    <a:lnTo>
                      <a:pt x="124" y="253"/>
                    </a:lnTo>
                    <a:lnTo>
                      <a:pt x="124" y="251"/>
                    </a:lnTo>
                    <a:lnTo>
                      <a:pt x="132" y="215"/>
                    </a:lnTo>
                    <a:lnTo>
                      <a:pt x="132" y="214"/>
                    </a:lnTo>
                    <a:lnTo>
                      <a:pt x="134" y="210"/>
                    </a:lnTo>
                    <a:lnTo>
                      <a:pt x="134" y="207"/>
                    </a:lnTo>
                    <a:lnTo>
                      <a:pt x="134" y="205"/>
                    </a:lnTo>
                    <a:lnTo>
                      <a:pt x="135" y="200"/>
                    </a:lnTo>
                    <a:lnTo>
                      <a:pt x="137" y="190"/>
                    </a:lnTo>
                    <a:lnTo>
                      <a:pt x="139" y="188"/>
                    </a:lnTo>
                    <a:lnTo>
                      <a:pt x="139" y="185"/>
                    </a:lnTo>
                    <a:lnTo>
                      <a:pt x="139" y="183"/>
                    </a:lnTo>
                    <a:lnTo>
                      <a:pt x="141" y="180"/>
                    </a:lnTo>
                    <a:lnTo>
                      <a:pt x="141" y="178"/>
                    </a:lnTo>
                    <a:lnTo>
                      <a:pt x="141" y="176"/>
                    </a:lnTo>
                    <a:lnTo>
                      <a:pt x="142" y="171"/>
                    </a:lnTo>
                    <a:lnTo>
                      <a:pt x="142" y="170"/>
                    </a:lnTo>
                    <a:lnTo>
                      <a:pt x="142" y="166"/>
                    </a:lnTo>
                    <a:lnTo>
                      <a:pt x="146" y="153"/>
                    </a:lnTo>
                    <a:lnTo>
                      <a:pt x="147" y="149"/>
                    </a:lnTo>
                    <a:lnTo>
                      <a:pt x="147" y="148"/>
                    </a:lnTo>
                    <a:lnTo>
                      <a:pt x="147" y="144"/>
                    </a:lnTo>
                    <a:lnTo>
                      <a:pt x="149" y="143"/>
                    </a:lnTo>
                    <a:lnTo>
                      <a:pt x="154" y="119"/>
                    </a:lnTo>
                    <a:lnTo>
                      <a:pt x="156" y="110"/>
                    </a:lnTo>
                    <a:lnTo>
                      <a:pt x="157" y="105"/>
                    </a:lnTo>
                    <a:lnTo>
                      <a:pt x="159" y="95"/>
                    </a:lnTo>
                    <a:lnTo>
                      <a:pt x="159" y="93"/>
                    </a:lnTo>
                    <a:lnTo>
                      <a:pt x="164" y="73"/>
                    </a:lnTo>
                    <a:lnTo>
                      <a:pt x="166" y="66"/>
                    </a:lnTo>
                    <a:lnTo>
                      <a:pt x="171" y="44"/>
                    </a:lnTo>
                    <a:lnTo>
                      <a:pt x="171" y="43"/>
                    </a:lnTo>
                    <a:lnTo>
                      <a:pt x="178" y="19"/>
                    </a:lnTo>
                    <a:lnTo>
                      <a:pt x="181" y="0"/>
                    </a:lnTo>
                    <a:lnTo>
                      <a:pt x="200" y="5"/>
                    </a:lnTo>
                    <a:lnTo>
                      <a:pt x="247" y="15"/>
                    </a:lnTo>
                    <a:lnTo>
                      <a:pt x="247" y="21"/>
                    </a:lnTo>
                    <a:lnTo>
                      <a:pt x="235" y="73"/>
                    </a:lnTo>
                    <a:lnTo>
                      <a:pt x="229" y="105"/>
                    </a:lnTo>
                    <a:lnTo>
                      <a:pt x="225" y="122"/>
                    </a:lnTo>
                    <a:lnTo>
                      <a:pt x="222" y="132"/>
                    </a:lnTo>
                    <a:lnTo>
                      <a:pt x="225" y="137"/>
                    </a:lnTo>
                    <a:lnTo>
                      <a:pt x="229" y="149"/>
                    </a:lnTo>
                    <a:lnTo>
                      <a:pt x="237" y="170"/>
                    </a:lnTo>
                    <a:lnTo>
                      <a:pt x="239" y="170"/>
                    </a:lnTo>
                    <a:lnTo>
                      <a:pt x="237" y="178"/>
                    </a:lnTo>
                    <a:lnTo>
                      <a:pt x="235" y="183"/>
                    </a:lnTo>
                    <a:lnTo>
                      <a:pt x="235" y="185"/>
                    </a:lnTo>
                    <a:lnTo>
                      <a:pt x="234" y="187"/>
                    </a:lnTo>
                    <a:lnTo>
                      <a:pt x="234" y="188"/>
                    </a:lnTo>
                    <a:lnTo>
                      <a:pt x="234" y="192"/>
                    </a:lnTo>
                    <a:lnTo>
                      <a:pt x="234" y="195"/>
                    </a:lnTo>
                    <a:lnTo>
                      <a:pt x="232" y="197"/>
                    </a:lnTo>
                    <a:lnTo>
                      <a:pt x="232" y="198"/>
                    </a:lnTo>
                    <a:lnTo>
                      <a:pt x="232" y="202"/>
                    </a:lnTo>
                    <a:lnTo>
                      <a:pt x="234" y="204"/>
                    </a:lnTo>
                    <a:lnTo>
                      <a:pt x="235" y="205"/>
                    </a:lnTo>
                    <a:lnTo>
                      <a:pt x="240" y="210"/>
                    </a:lnTo>
                    <a:lnTo>
                      <a:pt x="240" y="212"/>
                    </a:lnTo>
                    <a:lnTo>
                      <a:pt x="240" y="215"/>
                    </a:lnTo>
                    <a:lnTo>
                      <a:pt x="242" y="219"/>
                    </a:lnTo>
                    <a:lnTo>
                      <a:pt x="246" y="222"/>
                    </a:lnTo>
                    <a:lnTo>
                      <a:pt x="249" y="224"/>
                    </a:lnTo>
                    <a:lnTo>
                      <a:pt x="254" y="226"/>
                    </a:lnTo>
                    <a:lnTo>
                      <a:pt x="256" y="227"/>
                    </a:lnTo>
                    <a:lnTo>
                      <a:pt x="256" y="232"/>
                    </a:lnTo>
                    <a:lnTo>
                      <a:pt x="257" y="237"/>
                    </a:lnTo>
                    <a:lnTo>
                      <a:pt x="261" y="242"/>
                    </a:lnTo>
                    <a:lnTo>
                      <a:pt x="266" y="254"/>
                    </a:lnTo>
                    <a:lnTo>
                      <a:pt x="268" y="259"/>
                    </a:lnTo>
                    <a:lnTo>
                      <a:pt x="273" y="270"/>
                    </a:lnTo>
                    <a:lnTo>
                      <a:pt x="274" y="275"/>
                    </a:lnTo>
                    <a:lnTo>
                      <a:pt x="273" y="278"/>
                    </a:lnTo>
                    <a:lnTo>
                      <a:pt x="273" y="281"/>
                    </a:lnTo>
                    <a:lnTo>
                      <a:pt x="273" y="283"/>
                    </a:lnTo>
                    <a:lnTo>
                      <a:pt x="276" y="285"/>
                    </a:lnTo>
                    <a:lnTo>
                      <a:pt x="278" y="287"/>
                    </a:lnTo>
                    <a:lnTo>
                      <a:pt x="279" y="290"/>
                    </a:lnTo>
                    <a:lnTo>
                      <a:pt x="283" y="295"/>
                    </a:lnTo>
                    <a:lnTo>
                      <a:pt x="283" y="298"/>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16" name="Freeform 39"/>
              <p:cNvSpPr>
                <a:spLocks/>
              </p:cNvSpPr>
              <p:nvPr/>
            </p:nvSpPr>
            <p:spPr bwMode="auto">
              <a:xfrm>
                <a:off x="6975476" y="2409825"/>
                <a:ext cx="534988" cy="1046163"/>
              </a:xfrm>
              <a:custGeom>
                <a:avLst/>
                <a:gdLst>
                  <a:gd name="T0" fmla="*/ 76 w 337"/>
                  <a:gd name="T1" fmla="*/ 12 h 659"/>
                  <a:gd name="T2" fmla="*/ 97 w 337"/>
                  <a:gd name="T3" fmla="*/ 10 h 659"/>
                  <a:gd name="T4" fmla="*/ 129 w 337"/>
                  <a:gd name="T5" fmla="*/ 8 h 659"/>
                  <a:gd name="T6" fmla="*/ 149 w 337"/>
                  <a:gd name="T7" fmla="*/ 8 h 659"/>
                  <a:gd name="T8" fmla="*/ 174 w 337"/>
                  <a:gd name="T9" fmla="*/ 7 h 659"/>
                  <a:gd name="T10" fmla="*/ 220 w 337"/>
                  <a:gd name="T11" fmla="*/ 3 h 659"/>
                  <a:gd name="T12" fmla="*/ 259 w 337"/>
                  <a:gd name="T13" fmla="*/ 0 h 659"/>
                  <a:gd name="T14" fmla="*/ 274 w 337"/>
                  <a:gd name="T15" fmla="*/ 8 h 659"/>
                  <a:gd name="T16" fmla="*/ 274 w 337"/>
                  <a:gd name="T17" fmla="*/ 24 h 659"/>
                  <a:gd name="T18" fmla="*/ 281 w 337"/>
                  <a:gd name="T19" fmla="*/ 39 h 659"/>
                  <a:gd name="T20" fmla="*/ 290 w 337"/>
                  <a:gd name="T21" fmla="*/ 51 h 659"/>
                  <a:gd name="T22" fmla="*/ 296 w 337"/>
                  <a:gd name="T23" fmla="*/ 76 h 659"/>
                  <a:gd name="T24" fmla="*/ 305 w 337"/>
                  <a:gd name="T25" fmla="*/ 90 h 659"/>
                  <a:gd name="T26" fmla="*/ 310 w 337"/>
                  <a:gd name="T27" fmla="*/ 154 h 659"/>
                  <a:gd name="T28" fmla="*/ 313 w 337"/>
                  <a:gd name="T29" fmla="*/ 188 h 659"/>
                  <a:gd name="T30" fmla="*/ 318 w 337"/>
                  <a:gd name="T31" fmla="*/ 262 h 659"/>
                  <a:gd name="T32" fmla="*/ 322 w 337"/>
                  <a:gd name="T33" fmla="*/ 295 h 659"/>
                  <a:gd name="T34" fmla="*/ 327 w 337"/>
                  <a:gd name="T35" fmla="*/ 342 h 659"/>
                  <a:gd name="T36" fmla="*/ 329 w 337"/>
                  <a:gd name="T37" fmla="*/ 367 h 659"/>
                  <a:gd name="T38" fmla="*/ 322 w 337"/>
                  <a:gd name="T39" fmla="*/ 391 h 659"/>
                  <a:gd name="T40" fmla="*/ 332 w 337"/>
                  <a:gd name="T41" fmla="*/ 422 h 659"/>
                  <a:gd name="T42" fmla="*/ 332 w 337"/>
                  <a:gd name="T43" fmla="*/ 447 h 659"/>
                  <a:gd name="T44" fmla="*/ 320 w 337"/>
                  <a:gd name="T45" fmla="*/ 481 h 659"/>
                  <a:gd name="T46" fmla="*/ 308 w 337"/>
                  <a:gd name="T47" fmla="*/ 508 h 659"/>
                  <a:gd name="T48" fmla="*/ 303 w 337"/>
                  <a:gd name="T49" fmla="*/ 532 h 659"/>
                  <a:gd name="T50" fmla="*/ 303 w 337"/>
                  <a:gd name="T51" fmla="*/ 557 h 659"/>
                  <a:gd name="T52" fmla="*/ 296 w 337"/>
                  <a:gd name="T53" fmla="*/ 579 h 659"/>
                  <a:gd name="T54" fmla="*/ 286 w 337"/>
                  <a:gd name="T55" fmla="*/ 596 h 659"/>
                  <a:gd name="T56" fmla="*/ 271 w 337"/>
                  <a:gd name="T57" fmla="*/ 605 h 659"/>
                  <a:gd name="T58" fmla="*/ 273 w 337"/>
                  <a:gd name="T59" fmla="*/ 642 h 659"/>
                  <a:gd name="T60" fmla="*/ 234 w 337"/>
                  <a:gd name="T61" fmla="*/ 627 h 659"/>
                  <a:gd name="T62" fmla="*/ 215 w 337"/>
                  <a:gd name="T63" fmla="*/ 645 h 659"/>
                  <a:gd name="T64" fmla="*/ 212 w 337"/>
                  <a:gd name="T65" fmla="*/ 657 h 659"/>
                  <a:gd name="T66" fmla="*/ 195 w 337"/>
                  <a:gd name="T67" fmla="*/ 642 h 659"/>
                  <a:gd name="T68" fmla="*/ 191 w 337"/>
                  <a:gd name="T69" fmla="*/ 615 h 659"/>
                  <a:gd name="T70" fmla="*/ 181 w 337"/>
                  <a:gd name="T71" fmla="*/ 591 h 659"/>
                  <a:gd name="T72" fmla="*/ 152 w 337"/>
                  <a:gd name="T73" fmla="*/ 552 h 659"/>
                  <a:gd name="T74" fmla="*/ 141 w 337"/>
                  <a:gd name="T75" fmla="*/ 552 h 659"/>
                  <a:gd name="T76" fmla="*/ 108 w 337"/>
                  <a:gd name="T77" fmla="*/ 522 h 659"/>
                  <a:gd name="T78" fmla="*/ 110 w 337"/>
                  <a:gd name="T79" fmla="*/ 493 h 659"/>
                  <a:gd name="T80" fmla="*/ 119 w 337"/>
                  <a:gd name="T81" fmla="*/ 472 h 659"/>
                  <a:gd name="T82" fmla="*/ 115 w 337"/>
                  <a:gd name="T83" fmla="*/ 459 h 659"/>
                  <a:gd name="T84" fmla="*/ 115 w 337"/>
                  <a:gd name="T85" fmla="*/ 437 h 659"/>
                  <a:gd name="T86" fmla="*/ 91 w 337"/>
                  <a:gd name="T87" fmla="*/ 434 h 659"/>
                  <a:gd name="T88" fmla="*/ 78 w 337"/>
                  <a:gd name="T89" fmla="*/ 435 h 659"/>
                  <a:gd name="T90" fmla="*/ 59 w 337"/>
                  <a:gd name="T91" fmla="*/ 388 h 659"/>
                  <a:gd name="T92" fmla="*/ 27 w 337"/>
                  <a:gd name="T93" fmla="*/ 357 h 659"/>
                  <a:gd name="T94" fmla="*/ 8 w 337"/>
                  <a:gd name="T95" fmla="*/ 328 h 659"/>
                  <a:gd name="T96" fmla="*/ 2 w 337"/>
                  <a:gd name="T97" fmla="*/ 283 h 659"/>
                  <a:gd name="T98" fmla="*/ 10 w 337"/>
                  <a:gd name="T99" fmla="*/ 252 h 659"/>
                  <a:gd name="T100" fmla="*/ 22 w 337"/>
                  <a:gd name="T101" fmla="*/ 237 h 659"/>
                  <a:gd name="T102" fmla="*/ 37 w 337"/>
                  <a:gd name="T103" fmla="*/ 203 h 659"/>
                  <a:gd name="T104" fmla="*/ 36 w 337"/>
                  <a:gd name="T105" fmla="*/ 174 h 659"/>
                  <a:gd name="T106" fmla="*/ 36 w 337"/>
                  <a:gd name="T107" fmla="*/ 142 h 659"/>
                  <a:gd name="T108" fmla="*/ 74 w 337"/>
                  <a:gd name="T109" fmla="*/ 129 h 659"/>
                  <a:gd name="T110" fmla="*/ 88 w 337"/>
                  <a:gd name="T111" fmla="*/ 98 h 659"/>
                  <a:gd name="T112" fmla="*/ 97 w 337"/>
                  <a:gd name="T113" fmla="*/ 69 h 659"/>
                  <a:gd name="T114" fmla="*/ 95 w 337"/>
                  <a:gd name="T115" fmla="*/ 56 h 659"/>
                  <a:gd name="T116" fmla="*/ 73 w 337"/>
                  <a:gd name="T117" fmla="*/ 39 h 659"/>
                  <a:gd name="T118" fmla="*/ 54 w 337"/>
                  <a:gd name="T119" fmla="*/ 17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7" h="659">
                    <a:moveTo>
                      <a:pt x="61" y="13"/>
                    </a:moveTo>
                    <a:lnTo>
                      <a:pt x="63" y="13"/>
                    </a:lnTo>
                    <a:lnTo>
                      <a:pt x="63" y="12"/>
                    </a:lnTo>
                    <a:lnTo>
                      <a:pt x="66" y="12"/>
                    </a:lnTo>
                    <a:lnTo>
                      <a:pt x="68" y="12"/>
                    </a:lnTo>
                    <a:lnTo>
                      <a:pt x="71" y="12"/>
                    </a:lnTo>
                    <a:lnTo>
                      <a:pt x="73" y="12"/>
                    </a:lnTo>
                    <a:lnTo>
                      <a:pt x="76" y="12"/>
                    </a:lnTo>
                    <a:lnTo>
                      <a:pt x="81" y="12"/>
                    </a:lnTo>
                    <a:lnTo>
                      <a:pt x="83" y="12"/>
                    </a:lnTo>
                    <a:lnTo>
                      <a:pt x="85" y="12"/>
                    </a:lnTo>
                    <a:lnTo>
                      <a:pt x="88" y="12"/>
                    </a:lnTo>
                    <a:lnTo>
                      <a:pt x="90" y="12"/>
                    </a:lnTo>
                    <a:lnTo>
                      <a:pt x="91" y="10"/>
                    </a:lnTo>
                    <a:lnTo>
                      <a:pt x="93" y="10"/>
                    </a:lnTo>
                    <a:lnTo>
                      <a:pt x="97" y="10"/>
                    </a:lnTo>
                    <a:lnTo>
                      <a:pt x="103" y="10"/>
                    </a:lnTo>
                    <a:lnTo>
                      <a:pt x="105" y="10"/>
                    </a:lnTo>
                    <a:lnTo>
                      <a:pt x="110" y="10"/>
                    </a:lnTo>
                    <a:lnTo>
                      <a:pt x="117" y="10"/>
                    </a:lnTo>
                    <a:lnTo>
                      <a:pt x="120" y="10"/>
                    </a:lnTo>
                    <a:lnTo>
                      <a:pt x="122" y="10"/>
                    </a:lnTo>
                    <a:lnTo>
                      <a:pt x="124" y="8"/>
                    </a:lnTo>
                    <a:lnTo>
                      <a:pt x="129" y="8"/>
                    </a:lnTo>
                    <a:lnTo>
                      <a:pt x="130" y="8"/>
                    </a:lnTo>
                    <a:lnTo>
                      <a:pt x="132" y="8"/>
                    </a:lnTo>
                    <a:lnTo>
                      <a:pt x="134" y="8"/>
                    </a:lnTo>
                    <a:lnTo>
                      <a:pt x="135" y="8"/>
                    </a:lnTo>
                    <a:lnTo>
                      <a:pt x="139" y="8"/>
                    </a:lnTo>
                    <a:lnTo>
                      <a:pt x="142" y="8"/>
                    </a:lnTo>
                    <a:lnTo>
                      <a:pt x="144" y="8"/>
                    </a:lnTo>
                    <a:lnTo>
                      <a:pt x="149" y="8"/>
                    </a:lnTo>
                    <a:lnTo>
                      <a:pt x="151" y="8"/>
                    </a:lnTo>
                    <a:lnTo>
                      <a:pt x="154" y="8"/>
                    </a:lnTo>
                    <a:lnTo>
                      <a:pt x="159" y="7"/>
                    </a:lnTo>
                    <a:lnTo>
                      <a:pt x="163" y="7"/>
                    </a:lnTo>
                    <a:lnTo>
                      <a:pt x="164" y="7"/>
                    </a:lnTo>
                    <a:lnTo>
                      <a:pt x="169" y="7"/>
                    </a:lnTo>
                    <a:lnTo>
                      <a:pt x="173" y="7"/>
                    </a:lnTo>
                    <a:lnTo>
                      <a:pt x="174" y="7"/>
                    </a:lnTo>
                    <a:lnTo>
                      <a:pt x="176" y="7"/>
                    </a:lnTo>
                    <a:lnTo>
                      <a:pt x="178" y="7"/>
                    </a:lnTo>
                    <a:lnTo>
                      <a:pt x="181" y="7"/>
                    </a:lnTo>
                    <a:lnTo>
                      <a:pt x="183" y="7"/>
                    </a:lnTo>
                    <a:lnTo>
                      <a:pt x="186" y="7"/>
                    </a:lnTo>
                    <a:lnTo>
                      <a:pt x="200" y="5"/>
                    </a:lnTo>
                    <a:lnTo>
                      <a:pt x="205" y="5"/>
                    </a:lnTo>
                    <a:lnTo>
                      <a:pt x="220" y="3"/>
                    </a:lnTo>
                    <a:lnTo>
                      <a:pt x="224" y="3"/>
                    </a:lnTo>
                    <a:lnTo>
                      <a:pt x="227" y="3"/>
                    </a:lnTo>
                    <a:lnTo>
                      <a:pt x="235" y="2"/>
                    </a:lnTo>
                    <a:lnTo>
                      <a:pt x="239" y="2"/>
                    </a:lnTo>
                    <a:lnTo>
                      <a:pt x="242" y="2"/>
                    </a:lnTo>
                    <a:lnTo>
                      <a:pt x="244" y="2"/>
                    </a:lnTo>
                    <a:lnTo>
                      <a:pt x="256" y="0"/>
                    </a:lnTo>
                    <a:lnTo>
                      <a:pt x="259" y="0"/>
                    </a:lnTo>
                    <a:lnTo>
                      <a:pt x="261" y="0"/>
                    </a:lnTo>
                    <a:lnTo>
                      <a:pt x="268" y="0"/>
                    </a:lnTo>
                    <a:lnTo>
                      <a:pt x="271" y="0"/>
                    </a:lnTo>
                    <a:lnTo>
                      <a:pt x="273" y="0"/>
                    </a:lnTo>
                    <a:lnTo>
                      <a:pt x="274" y="0"/>
                    </a:lnTo>
                    <a:lnTo>
                      <a:pt x="274" y="2"/>
                    </a:lnTo>
                    <a:lnTo>
                      <a:pt x="274" y="5"/>
                    </a:lnTo>
                    <a:lnTo>
                      <a:pt x="274" y="8"/>
                    </a:lnTo>
                    <a:lnTo>
                      <a:pt x="276" y="12"/>
                    </a:lnTo>
                    <a:lnTo>
                      <a:pt x="274" y="12"/>
                    </a:lnTo>
                    <a:lnTo>
                      <a:pt x="274" y="13"/>
                    </a:lnTo>
                    <a:lnTo>
                      <a:pt x="274" y="15"/>
                    </a:lnTo>
                    <a:lnTo>
                      <a:pt x="274" y="17"/>
                    </a:lnTo>
                    <a:lnTo>
                      <a:pt x="274" y="18"/>
                    </a:lnTo>
                    <a:lnTo>
                      <a:pt x="274" y="22"/>
                    </a:lnTo>
                    <a:lnTo>
                      <a:pt x="274" y="24"/>
                    </a:lnTo>
                    <a:lnTo>
                      <a:pt x="274" y="25"/>
                    </a:lnTo>
                    <a:lnTo>
                      <a:pt x="274" y="27"/>
                    </a:lnTo>
                    <a:lnTo>
                      <a:pt x="276" y="30"/>
                    </a:lnTo>
                    <a:lnTo>
                      <a:pt x="278" y="32"/>
                    </a:lnTo>
                    <a:lnTo>
                      <a:pt x="278" y="34"/>
                    </a:lnTo>
                    <a:lnTo>
                      <a:pt x="279" y="35"/>
                    </a:lnTo>
                    <a:lnTo>
                      <a:pt x="279" y="37"/>
                    </a:lnTo>
                    <a:lnTo>
                      <a:pt x="281" y="39"/>
                    </a:lnTo>
                    <a:lnTo>
                      <a:pt x="281" y="40"/>
                    </a:lnTo>
                    <a:lnTo>
                      <a:pt x="283" y="40"/>
                    </a:lnTo>
                    <a:lnTo>
                      <a:pt x="283" y="42"/>
                    </a:lnTo>
                    <a:lnTo>
                      <a:pt x="285" y="44"/>
                    </a:lnTo>
                    <a:lnTo>
                      <a:pt x="286" y="46"/>
                    </a:lnTo>
                    <a:lnTo>
                      <a:pt x="288" y="47"/>
                    </a:lnTo>
                    <a:lnTo>
                      <a:pt x="290" y="49"/>
                    </a:lnTo>
                    <a:lnTo>
                      <a:pt x="290" y="51"/>
                    </a:lnTo>
                    <a:lnTo>
                      <a:pt x="290" y="52"/>
                    </a:lnTo>
                    <a:lnTo>
                      <a:pt x="293" y="64"/>
                    </a:lnTo>
                    <a:lnTo>
                      <a:pt x="295" y="66"/>
                    </a:lnTo>
                    <a:lnTo>
                      <a:pt x="295" y="68"/>
                    </a:lnTo>
                    <a:lnTo>
                      <a:pt x="295" y="69"/>
                    </a:lnTo>
                    <a:lnTo>
                      <a:pt x="295" y="71"/>
                    </a:lnTo>
                    <a:lnTo>
                      <a:pt x="296" y="74"/>
                    </a:lnTo>
                    <a:lnTo>
                      <a:pt x="296" y="76"/>
                    </a:lnTo>
                    <a:lnTo>
                      <a:pt x="298" y="78"/>
                    </a:lnTo>
                    <a:lnTo>
                      <a:pt x="298" y="79"/>
                    </a:lnTo>
                    <a:lnTo>
                      <a:pt x="300" y="81"/>
                    </a:lnTo>
                    <a:lnTo>
                      <a:pt x="301" y="83"/>
                    </a:lnTo>
                    <a:lnTo>
                      <a:pt x="301" y="85"/>
                    </a:lnTo>
                    <a:lnTo>
                      <a:pt x="303" y="85"/>
                    </a:lnTo>
                    <a:lnTo>
                      <a:pt x="303" y="88"/>
                    </a:lnTo>
                    <a:lnTo>
                      <a:pt x="305" y="90"/>
                    </a:lnTo>
                    <a:lnTo>
                      <a:pt x="305" y="91"/>
                    </a:lnTo>
                    <a:lnTo>
                      <a:pt x="305" y="98"/>
                    </a:lnTo>
                    <a:lnTo>
                      <a:pt x="305" y="100"/>
                    </a:lnTo>
                    <a:lnTo>
                      <a:pt x="305" y="107"/>
                    </a:lnTo>
                    <a:lnTo>
                      <a:pt x="307" y="118"/>
                    </a:lnTo>
                    <a:lnTo>
                      <a:pt x="307" y="120"/>
                    </a:lnTo>
                    <a:lnTo>
                      <a:pt x="308" y="139"/>
                    </a:lnTo>
                    <a:lnTo>
                      <a:pt x="310" y="154"/>
                    </a:lnTo>
                    <a:lnTo>
                      <a:pt x="310" y="156"/>
                    </a:lnTo>
                    <a:lnTo>
                      <a:pt x="310" y="157"/>
                    </a:lnTo>
                    <a:lnTo>
                      <a:pt x="310" y="159"/>
                    </a:lnTo>
                    <a:lnTo>
                      <a:pt x="312" y="171"/>
                    </a:lnTo>
                    <a:lnTo>
                      <a:pt x="312" y="173"/>
                    </a:lnTo>
                    <a:lnTo>
                      <a:pt x="312" y="183"/>
                    </a:lnTo>
                    <a:lnTo>
                      <a:pt x="313" y="186"/>
                    </a:lnTo>
                    <a:lnTo>
                      <a:pt x="313" y="188"/>
                    </a:lnTo>
                    <a:lnTo>
                      <a:pt x="313" y="190"/>
                    </a:lnTo>
                    <a:lnTo>
                      <a:pt x="315" y="205"/>
                    </a:lnTo>
                    <a:lnTo>
                      <a:pt x="317" y="229"/>
                    </a:lnTo>
                    <a:lnTo>
                      <a:pt x="317" y="234"/>
                    </a:lnTo>
                    <a:lnTo>
                      <a:pt x="317" y="235"/>
                    </a:lnTo>
                    <a:lnTo>
                      <a:pt x="317" y="237"/>
                    </a:lnTo>
                    <a:lnTo>
                      <a:pt x="318" y="261"/>
                    </a:lnTo>
                    <a:lnTo>
                      <a:pt x="318" y="262"/>
                    </a:lnTo>
                    <a:lnTo>
                      <a:pt x="320" y="269"/>
                    </a:lnTo>
                    <a:lnTo>
                      <a:pt x="320" y="271"/>
                    </a:lnTo>
                    <a:lnTo>
                      <a:pt x="320" y="274"/>
                    </a:lnTo>
                    <a:lnTo>
                      <a:pt x="320" y="276"/>
                    </a:lnTo>
                    <a:lnTo>
                      <a:pt x="322" y="290"/>
                    </a:lnTo>
                    <a:lnTo>
                      <a:pt x="322" y="291"/>
                    </a:lnTo>
                    <a:lnTo>
                      <a:pt x="322" y="293"/>
                    </a:lnTo>
                    <a:lnTo>
                      <a:pt x="322" y="295"/>
                    </a:lnTo>
                    <a:lnTo>
                      <a:pt x="323" y="305"/>
                    </a:lnTo>
                    <a:lnTo>
                      <a:pt x="323" y="313"/>
                    </a:lnTo>
                    <a:lnTo>
                      <a:pt x="323" y="315"/>
                    </a:lnTo>
                    <a:lnTo>
                      <a:pt x="323" y="317"/>
                    </a:lnTo>
                    <a:lnTo>
                      <a:pt x="325" y="330"/>
                    </a:lnTo>
                    <a:lnTo>
                      <a:pt x="325" y="334"/>
                    </a:lnTo>
                    <a:lnTo>
                      <a:pt x="325" y="337"/>
                    </a:lnTo>
                    <a:lnTo>
                      <a:pt x="327" y="342"/>
                    </a:lnTo>
                    <a:lnTo>
                      <a:pt x="327" y="344"/>
                    </a:lnTo>
                    <a:lnTo>
                      <a:pt x="327" y="347"/>
                    </a:lnTo>
                    <a:lnTo>
                      <a:pt x="327" y="350"/>
                    </a:lnTo>
                    <a:lnTo>
                      <a:pt x="327" y="352"/>
                    </a:lnTo>
                    <a:lnTo>
                      <a:pt x="327" y="354"/>
                    </a:lnTo>
                    <a:lnTo>
                      <a:pt x="327" y="356"/>
                    </a:lnTo>
                    <a:lnTo>
                      <a:pt x="327" y="357"/>
                    </a:lnTo>
                    <a:lnTo>
                      <a:pt x="329" y="367"/>
                    </a:lnTo>
                    <a:lnTo>
                      <a:pt x="327" y="367"/>
                    </a:lnTo>
                    <a:lnTo>
                      <a:pt x="323" y="369"/>
                    </a:lnTo>
                    <a:lnTo>
                      <a:pt x="323" y="373"/>
                    </a:lnTo>
                    <a:lnTo>
                      <a:pt x="323" y="376"/>
                    </a:lnTo>
                    <a:lnTo>
                      <a:pt x="323" y="379"/>
                    </a:lnTo>
                    <a:lnTo>
                      <a:pt x="325" y="379"/>
                    </a:lnTo>
                    <a:lnTo>
                      <a:pt x="323" y="388"/>
                    </a:lnTo>
                    <a:lnTo>
                      <a:pt x="322" y="391"/>
                    </a:lnTo>
                    <a:lnTo>
                      <a:pt x="320" y="391"/>
                    </a:lnTo>
                    <a:lnTo>
                      <a:pt x="320" y="393"/>
                    </a:lnTo>
                    <a:lnTo>
                      <a:pt x="323" y="398"/>
                    </a:lnTo>
                    <a:lnTo>
                      <a:pt x="329" y="403"/>
                    </a:lnTo>
                    <a:lnTo>
                      <a:pt x="334" y="413"/>
                    </a:lnTo>
                    <a:lnTo>
                      <a:pt x="334" y="418"/>
                    </a:lnTo>
                    <a:lnTo>
                      <a:pt x="334" y="420"/>
                    </a:lnTo>
                    <a:lnTo>
                      <a:pt x="332" y="422"/>
                    </a:lnTo>
                    <a:lnTo>
                      <a:pt x="332" y="425"/>
                    </a:lnTo>
                    <a:lnTo>
                      <a:pt x="334" y="427"/>
                    </a:lnTo>
                    <a:lnTo>
                      <a:pt x="337" y="434"/>
                    </a:lnTo>
                    <a:lnTo>
                      <a:pt x="337" y="437"/>
                    </a:lnTo>
                    <a:lnTo>
                      <a:pt x="337" y="444"/>
                    </a:lnTo>
                    <a:lnTo>
                      <a:pt x="335" y="445"/>
                    </a:lnTo>
                    <a:lnTo>
                      <a:pt x="335" y="447"/>
                    </a:lnTo>
                    <a:lnTo>
                      <a:pt x="332" y="447"/>
                    </a:lnTo>
                    <a:lnTo>
                      <a:pt x="330" y="449"/>
                    </a:lnTo>
                    <a:lnTo>
                      <a:pt x="329" y="452"/>
                    </a:lnTo>
                    <a:lnTo>
                      <a:pt x="329" y="456"/>
                    </a:lnTo>
                    <a:lnTo>
                      <a:pt x="327" y="461"/>
                    </a:lnTo>
                    <a:lnTo>
                      <a:pt x="325" y="464"/>
                    </a:lnTo>
                    <a:lnTo>
                      <a:pt x="327" y="466"/>
                    </a:lnTo>
                    <a:lnTo>
                      <a:pt x="322" y="479"/>
                    </a:lnTo>
                    <a:lnTo>
                      <a:pt x="320" y="481"/>
                    </a:lnTo>
                    <a:lnTo>
                      <a:pt x="312" y="496"/>
                    </a:lnTo>
                    <a:lnTo>
                      <a:pt x="308" y="500"/>
                    </a:lnTo>
                    <a:lnTo>
                      <a:pt x="305" y="501"/>
                    </a:lnTo>
                    <a:lnTo>
                      <a:pt x="305" y="503"/>
                    </a:lnTo>
                    <a:lnTo>
                      <a:pt x="305" y="505"/>
                    </a:lnTo>
                    <a:lnTo>
                      <a:pt x="307" y="506"/>
                    </a:lnTo>
                    <a:lnTo>
                      <a:pt x="307" y="508"/>
                    </a:lnTo>
                    <a:lnTo>
                      <a:pt x="308" y="508"/>
                    </a:lnTo>
                    <a:lnTo>
                      <a:pt x="310" y="508"/>
                    </a:lnTo>
                    <a:lnTo>
                      <a:pt x="310" y="510"/>
                    </a:lnTo>
                    <a:lnTo>
                      <a:pt x="308" y="513"/>
                    </a:lnTo>
                    <a:lnTo>
                      <a:pt x="307" y="513"/>
                    </a:lnTo>
                    <a:lnTo>
                      <a:pt x="305" y="515"/>
                    </a:lnTo>
                    <a:lnTo>
                      <a:pt x="301" y="518"/>
                    </a:lnTo>
                    <a:lnTo>
                      <a:pt x="300" y="525"/>
                    </a:lnTo>
                    <a:lnTo>
                      <a:pt x="303" y="532"/>
                    </a:lnTo>
                    <a:lnTo>
                      <a:pt x="303" y="542"/>
                    </a:lnTo>
                    <a:lnTo>
                      <a:pt x="303" y="544"/>
                    </a:lnTo>
                    <a:lnTo>
                      <a:pt x="300" y="544"/>
                    </a:lnTo>
                    <a:lnTo>
                      <a:pt x="300" y="542"/>
                    </a:lnTo>
                    <a:lnTo>
                      <a:pt x="301" y="549"/>
                    </a:lnTo>
                    <a:lnTo>
                      <a:pt x="303" y="550"/>
                    </a:lnTo>
                    <a:lnTo>
                      <a:pt x="303" y="554"/>
                    </a:lnTo>
                    <a:lnTo>
                      <a:pt x="303" y="557"/>
                    </a:lnTo>
                    <a:lnTo>
                      <a:pt x="301" y="559"/>
                    </a:lnTo>
                    <a:lnTo>
                      <a:pt x="301" y="561"/>
                    </a:lnTo>
                    <a:lnTo>
                      <a:pt x="300" y="562"/>
                    </a:lnTo>
                    <a:lnTo>
                      <a:pt x="296" y="564"/>
                    </a:lnTo>
                    <a:lnTo>
                      <a:pt x="295" y="569"/>
                    </a:lnTo>
                    <a:lnTo>
                      <a:pt x="295" y="571"/>
                    </a:lnTo>
                    <a:lnTo>
                      <a:pt x="295" y="574"/>
                    </a:lnTo>
                    <a:lnTo>
                      <a:pt x="296" y="579"/>
                    </a:lnTo>
                    <a:lnTo>
                      <a:pt x="296" y="581"/>
                    </a:lnTo>
                    <a:lnTo>
                      <a:pt x="298" y="581"/>
                    </a:lnTo>
                    <a:lnTo>
                      <a:pt x="303" y="586"/>
                    </a:lnTo>
                    <a:lnTo>
                      <a:pt x="303" y="588"/>
                    </a:lnTo>
                    <a:lnTo>
                      <a:pt x="303" y="589"/>
                    </a:lnTo>
                    <a:lnTo>
                      <a:pt x="301" y="593"/>
                    </a:lnTo>
                    <a:lnTo>
                      <a:pt x="288" y="594"/>
                    </a:lnTo>
                    <a:lnTo>
                      <a:pt x="286" y="596"/>
                    </a:lnTo>
                    <a:lnTo>
                      <a:pt x="283" y="598"/>
                    </a:lnTo>
                    <a:lnTo>
                      <a:pt x="281" y="600"/>
                    </a:lnTo>
                    <a:lnTo>
                      <a:pt x="279" y="601"/>
                    </a:lnTo>
                    <a:lnTo>
                      <a:pt x="276" y="600"/>
                    </a:lnTo>
                    <a:lnTo>
                      <a:pt x="274" y="600"/>
                    </a:lnTo>
                    <a:lnTo>
                      <a:pt x="273" y="601"/>
                    </a:lnTo>
                    <a:lnTo>
                      <a:pt x="271" y="603"/>
                    </a:lnTo>
                    <a:lnTo>
                      <a:pt x="271" y="605"/>
                    </a:lnTo>
                    <a:lnTo>
                      <a:pt x="268" y="616"/>
                    </a:lnTo>
                    <a:lnTo>
                      <a:pt x="269" y="620"/>
                    </a:lnTo>
                    <a:lnTo>
                      <a:pt x="273" y="625"/>
                    </a:lnTo>
                    <a:lnTo>
                      <a:pt x="274" y="627"/>
                    </a:lnTo>
                    <a:lnTo>
                      <a:pt x="276" y="632"/>
                    </a:lnTo>
                    <a:lnTo>
                      <a:pt x="276" y="638"/>
                    </a:lnTo>
                    <a:lnTo>
                      <a:pt x="274" y="642"/>
                    </a:lnTo>
                    <a:lnTo>
                      <a:pt x="273" y="642"/>
                    </a:lnTo>
                    <a:lnTo>
                      <a:pt x="269" y="644"/>
                    </a:lnTo>
                    <a:lnTo>
                      <a:pt x="268" y="642"/>
                    </a:lnTo>
                    <a:lnTo>
                      <a:pt x="266" y="642"/>
                    </a:lnTo>
                    <a:lnTo>
                      <a:pt x="264" y="640"/>
                    </a:lnTo>
                    <a:lnTo>
                      <a:pt x="261" y="637"/>
                    </a:lnTo>
                    <a:lnTo>
                      <a:pt x="244" y="630"/>
                    </a:lnTo>
                    <a:lnTo>
                      <a:pt x="235" y="627"/>
                    </a:lnTo>
                    <a:lnTo>
                      <a:pt x="234" y="627"/>
                    </a:lnTo>
                    <a:lnTo>
                      <a:pt x="232" y="627"/>
                    </a:lnTo>
                    <a:lnTo>
                      <a:pt x="234" y="627"/>
                    </a:lnTo>
                    <a:lnTo>
                      <a:pt x="230" y="627"/>
                    </a:lnTo>
                    <a:lnTo>
                      <a:pt x="229" y="627"/>
                    </a:lnTo>
                    <a:lnTo>
                      <a:pt x="227" y="627"/>
                    </a:lnTo>
                    <a:lnTo>
                      <a:pt x="225" y="630"/>
                    </a:lnTo>
                    <a:lnTo>
                      <a:pt x="222" y="635"/>
                    </a:lnTo>
                    <a:lnTo>
                      <a:pt x="215" y="645"/>
                    </a:lnTo>
                    <a:lnTo>
                      <a:pt x="215" y="647"/>
                    </a:lnTo>
                    <a:lnTo>
                      <a:pt x="213" y="649"/>
                    </a:lnTo>
                    <a:lnTo>
                      <a:pt x="213" y="650"/>
                    </a:lnTo>
                    <a:lnTo>
                      <a:pt x="215" y="652"/>
                    </a:lnTo>
                    <a:lnTo>
                      <a:pt x="215" y="654"/>
                    </a:lnTo>
                    <a:lnTo>
                      <a:pt x="218" y="657"/>
                    </a:lnTo>
                    <a:lnTo>
                      <a:pt x="215" y="659"/>
                    </a:lnTo>
                    <a:lnTo>
                      <a:pt x="212" y="657"/>
                    </a:lnTo>
                    <a:lnTo>
                      <a:pt x="210" y="657"/>
                    </a:lnTo>
                    <a:lnTo>
                      <a:pt x="208" y="657"/>
                    </a:lnTo>
                    <a:lnTo>
                      <a:pt x="207" y="657"/>
                    </a:lnTo>
                    <a:lnTo>
                      <a:pt x="205" y="657"/>
                    </a:lnTo>
                    <a:lnTo>
                      <a:pt x="203" y="655"/>
                    </a:lnTo>
                    <a:lnTo>
                      <a:pt x="198" y="652"/>
                    </a:lnTo>
                    <a:lnTo>
                      <a:pt x="196" y="650"/>
                    </a:lnTo>
                    <a:lnTo>
                      <a:pt x="195" y="642"/>
                    </a:lnTo>
                    <a:lnTo>
                      <a:pt x="188" y="632"/>
                    </a:lnTo>
                    <a:lnTo>
                      <a:pt x="186" y="628"/>
                    </a:lnTo>
                    <a:lnTo>
                      <a:pt x="185" y="623"/>
                    </a:lnTo>
                    <a:lnTo>
                      <a:pt x="185" y="620"/>
                    </a:lnTo>
                    <a:lnTo>
                      <a:pt x="186" y="618"/>
                    </a:lnTo>
                    <a:lnTo>
                      <a:pt x="188" y="616"/>
                    </a:lnTo>
                    <a:lnTo>
                      <a:pt x="190" y="616"/>
                    </a:lnTo>
                    <a:lnTo>
                      <a:pt x="191" y="615"/>
                    </a:lnTo>
                    <a:lnTo>
                      <a:pt x="191" y="611"/>
                    </a:lnTo>
                    <a:lnTo>
                      <a:pt x="191" y="608"/>
                    </a:lnTo>
                    <a:lnTo>
                      <a:pt x="190" y="605"/>
                    </a:lnTo>
                    <a:lnTo>
                      <a:pt x="188" y="603"/>
                    </a:lnTo>
                    <a:lnTo>
                      <a:pt x="186" y="601"/>
                    </a:lnTo>
                    <a:lnTo>
                      <a:pt x="185" y="598"/>
                    </a:lnTo>
                    <a:lnTo>
                      <a:pt x="181" y="594"/>
                    </a:lnTo>
                    <a:lnTo>
                      <a:pt x="181" y="591"/>
                    </a:lnTo>
                    <a:lnTo>
                      <a:pt x="181" y="589"/>
                    </a:lnTo>
                    <a:lnTo>
                      <a:pt x="181" y="588"/>
                    </a:lnTo>
                    <a:lnTo>
                      <a:pt x="183" y="583"/>
                    </a:lnTo>
                    <a:lnTo>
                      <a:pt x="181" y="577"/>
                    </a:lnTo>
                    <a:lnTo>
                      <a:pt x="168" y="564"/>
                    </a:lnTo>
                    <a:lnTo>
                      <a:pt x="166" y="564"/>
                    </a:lnTo>
                    <a:lnTo>
                      <a:pt x="161" y="559"/>
                    </a:lnTo>
                    <a:lnTo>
                      <a:pt x="152" y="552"/>
                    </a:lnTo>
                    <a:lnTo>
                      <a:pt x="151" y="552"/>
                    </a:lnTo>
                    <a:lnTo>
                      <a:pt x="151" y="554"/>
                    </a:lnTo>
                    <a:lnTo>
                      <a:pt x="149" y="555"/>
                    </a:lnTo>
                    <a:lnTo>
                      <a:pt x="147" y="557"/>
                    </a:lnTo>
                    <a:lnTo>
                      <a:pt x="146" y="557"/>
                    </a:lnTo>
                    <a:lnTo>
                      <a:pt x="144" y="557"/>
                    </a:lnTo>
                    <a:lnTo>
                      <a:pt x="144" y="555"/>
                    </a:lnTo>
                    <a:lnTo>
                      <a:pt x="141" y="552"/>
                    </a:lnTo>
                    <a:lnTo>
                      <a:pt x="141" y="550"/>
                    </a:lnTo>
                    <a:lnTo>
                      <a:pt x="139" y="547"/>
                    </a:lnTo>
                    <a:lnTo>
                      <a:pt x="132" y="540"/>
                    </a:lnTo>
                    <a:lnTo>
                      <a:pt x="127" y="537"/>
                    </a:lnTo>
                    <a:lnTo>
                      <a:pt x="120" y="532"/>
                    </a:lnTo>
                    <a:lnTo>
                      <a:pt x="117" y="530"/>
                    </a:lnTo>
                    <a:lnTo>
                      <a:pt x="117" y="528"/>
                    </a:lnTo>
                    <a:lnTo>
                      <a:pt x="108" y="522"/>
                    </a:lnTo>
                    <a:lnTo>
                      <a:pt x="107" y="518"/>
                    </a:lnTo>
                    <a:lnTo>
                      <a:pt x="107" y="517"/>
                    </a:lnTo>
                    <a:lnTo>
                      <a:pt x="105" y="511"/>
                    </a:lnTo>
                    <a:lnTo>
                      <a:pt x="105" y="506"/>
                    </a:lnTo>
                    <a:lnTo>
                      <a:pt x="105" y="505"/>
                    </a:lnTo>
                    <a:lnTo>
                      <a:pt x="107" y="500"/>
                    </a:lnTo>
                    <a:lnTo>
                      <a:pt x="107" y="498"/>
                    </a:lnTo>
                    <a:lnTo>
                      <a:pt x="110" y="493"/>
                    </a:lnTo>
                    <a:lnTo>
                      <a:pt x="112" y="491"/>
                    </a:lnTo>
                    <a:lnTo>
                      <a:pt x="112" y="488"/>
                    </a:lnTo>
                    <a:lnTo>
                      <a:pt x="113" y="483"/>
                    </a:lnTo>
                    <a:lnTo>
                      <a:pt x="113" y="481"/>
                    </a:lnTo>
                    <a:lnTo>
                      <a:pt x="113" y="479"/>
                    </a:lnTo>
                    <a:lnTo>
                      <a:pt x="115" y="476"/>
                    </a:lnTo>
                    <a:lnTo>
                      <a:pt x="117" y="474"/>
                    </a:lnTo>
                    <a:lnTo>
                      <a:pt x="119" y="472"/>
                    </a:lnTo>
                    <a:lnTo>
                      <a:pt x="119" y="471"/>
                    </a:lnTo>
                    <a:lnTo>
                      <a:pt x="119" y="467"/>
                    </a:lnTo>
                    <a:lnTo>
                      <a:pt x="119" y="466"/>
                    </a:lnTo>
                    <a:lnTo>
                      <a:pt x="119" y="464"/>
                    </a:lnTo>
                    <a:lnTo>
                      <a:pt x="117" y="462"/>
                    </a:lnTo>
                    <a:lnTo>
                      <a:pt x="117" y="461"/>
                    </a:lnTo>
                    <a:lnTo>
                      <a:pt x="115" y="461"/>
                    </a:lnTo>
                    <a:lnTo>
                      <a:pt x="115" y="459"/>
                    </a:lnTo>
                    <a:lnTo>
                      <a:pt x="115" y="457"/>
                    </a:lnTo>
                    <a:lnTo>
                      <a:pt x="119" y="452"/>
                    </a:lnTo>
                    <a:lnTo>
                      <a:pt x="122" y="449"/>
                    </a:lnTo>
                    <a:lnTo>
                      <a:pt x="122" y="447"/>
                    </a:lnTo>
                    <a:lnTo>
                      <a:pt x="124" y="447"/>
                    </a:lnTo>
                    <a:lnTo>
                      <a:pt x="124" y="444"/>
                    </a:lnTo>
                    <a:lnTo>
                      <a:pt x="122" y="442"/>
                    </a:lnTo>
                    <a:lnTo>
                      <a:pt x="115" y="437"/>
                    </a:lnTo>
                    <a:lnTo>
                      <a:pt x="113" y="435"/>
                    </a:lnTo>
                    <a:lnTo>
                      <a:pt x="112" y="435"/>
                    </a:lnTo>
                    <a:lnTo>
                      <a:pt x="108" y="434"/>
                    </a:lnTo>
                    <a:lnTo>
                      <a:pt x="100" y="432"/>
                    </a:lnTo>
                    <a:lnTo>
                      <a:pt x="98" y="430"/>
                    </a:lnTo>
                    <a:lnTo>
                      <a:pt x="95" y="430"/>
                    </a:lnTo>
                    <a:lnTo>
                      <a:pt x="93" y="432"/>
                    </a:lnTo>
                    <a:lnTo>
                      <a:pt x="91" y="434"/>
                    </a:lnTo>
                    <a:lnTo>
                      <a:pt x="91" y="435"/>
                    </a:lnTo>
                    <a:lnTo>
                      <a:pt x="90" y="439"/>
                    </a:lnTo>
                    <a:lnTo>
                      <a:pt x="88" y="442"/>
                    </a:lnTo>
                    <a:lnTo>
                      <a:pt x="86" y="442"/>
                    </a:lnTo>
                    <a:lnTo>
                      <a:pt x="85" y="442"/>
                    </a:lnTo>
                    <a:lnTo>
                      <a:pt x="81" y="440"/>
                    </a:lnTo>
                    <a:lnTo>
                      <a:pt x="78" y="437"/>
                    </a:lnTo>
                    <a:lnTo>
                      <a:pt x="78" y="435"/>
                    </a:lnTo>
                    <a:lnTo>
                      <a:pt x="76" y="435"/>
                    </a:lnTo>
                    <a:lnTo>
                      <a:pt x="73" y="422"/>
                    </a:lnTo>
                    <a:lnTo>
                      <a:pt x="74" y="417"/>
                    </a:lnTo>
                    <a:lnTo>
                      <a:pt x="74" y="415"/>
                    </a:lnTo>
                    <a:lnTo>
                      <a:pt x="71" y="401"/>
                    </a:lnTo>
                    <a:lnTo>
                      <a:pt x="69" y="398"/>
                    </a:lnTo>
                    <a:lnTo>
                      <a:pt x="64" y="391"/>
                    </a:lnTo>
                    <a:lnTo>
                      <a:pt x="59" y="388"/>
                    </a:lnTo>
                    <a:lnTo>
                      <a:pt x="56" y="386"/>
                    </a:lnTo>
                    <a:lnTo>
                      <a:pt x="51" y="383"/>
                    </a:lnTo>
                    <a:lnTo>
                      <a:pt x="47" y="379"/>
                    </a:lnTo>
                    <a:lnTo>
                      <a:pt x="42" y="376"/>
                    </a:lnTo>
                    <a:lnTo>
                      <a:pt x="32" y="364"/>
                    </a:lnTo>
                    <a:lnTo>
                      <a:pt x="32" y="362"/>
                    </a:lnTo>
                    <a:lnTo>
                      <a:pt x="30" y="359"/>
                    </a:lnTo>
                    <a:lnTo>
                      <a:pt x="27" y="357"/>
                    </a:lnTo>
                    <a:lnTo>
                      <a:pt x="20" y="349"/>
                    </a:lnTo>
                    <a:lnTo>
                      <a:pt x="17" y="347"/>
                    </a:lnTo>
                    <a:lnTo>
                      <a:pt x="15" y="344"/>
                    </a:lnTo>
                    <a:lnTo>
                      <a:pt x="15" y="342"/>
                    </a:lnTo>
                    <a:lnTo>
                      <a:pt x="15" y="340"/>
                    </a:lnTo>
                    <a:lnTo>
                      <a:pt x="15" y="339"/>
                    </a:lnTo>
                    <a:lnTo>
                      <a:pt x="8" y="332"/>
                    </a:lnTo>
                    <a:lnTo>
                      <a:pt x="8" y="328"/>
                    </a:lnTo>
                    <a:lnTo>
                      <a:pt x="7" y="320"/>
                    </a:lnTo>
                    <a:lnTo>
                      <a:pt x="7" y="315"/>
                    </a:lnTo>
                    <a:lnTo>
                      <a:pt x="3" y="308"/>
                    </a:lnTo>
                    <a:lnTo>
                      <a:pt x="2" y="298"/>
                    </a:lnTo>
                    <a:lnTo>
                      <a:pt x="0" y="291"/>
                    </a:lnTo>
                    <a:lnTo>
                      <a:pt x="0" y="290"/>
                    </a:lnTo>
                    <a:lnTo>
                      <a:pt x="2" y="284"/>
                    </a:lnTo>
                    <a:lnTo>
                      <a:pt x="2" y="283"/>
                    </a:lnTo>
                    <a:lnTo>
                      <a:pt x="2" y="279"/>
                    </a:lnTo>
                    <a:lnTo>
                      <a:pt x="3" y="273"/>
                    </a:lnTo>
                    <a:lnTo>
                      <a:pt x="5" y="269"/>
                    </a:lnTo>
                    <a:lnTo>
                      <a:pt x="7" y="267"/>
                    </a:lnTo>
                    <a:lnTo>
                      <a:pt x="10" y="267"/>
                    </a:lnTo>
                    <a:lnTo>
                      <a:pt x="10" y="266"/>
                    </a:lnTo>
                    <a:lnTo>
                      <a:pt x="10" y="254"/>
                    </a:lnTo>
                    <a:lnTo>
                      <a:pt x="10" y="252"/>
                    </a:lnTo>
                    <a:lnTo>
                      <a:pt x="8" y="251"/>
                    </a:lnTo>
                    <a:lnTo>
                      <a:pt x="7" y="249"/>
                    </a:lnTo>
                    <a:lnTo>
                      <a:pt x="7" y="247"/>
                    </a:lnTo>
                    <a:lnTo>
                      <a:pt x="10" y="242"/>
                    </a:lnTo>
                    <a:lnTo>
                      <a:pt x="12" y="240"/>
                    </a:lnTo>
                    <a:lnTo>
                      <a:pt x="15" y="239"/>
                    </a:lnTo>
                    <a:lnTo>
                      <a:pt x="19" y="237"/>
                    </a:lnTo>
                    <a:lnTo>
                      <a:pt x="22" y="237"/>
                    </a:lnTo>
                    <a:lnTo>
                      <a:pt x="24" y="237"/>
                    </a:lnTo>
                    <a:lnTo>
                      <a:pt x="27" y="234"/>
                    </a:lnTo>
                    <a:lnTo>
                      <a:pt x="29" y="232"/>
                    </a:lnTo>
                    <a:lnTo>
                      <a:pt x="30" y="229"/>
                    </a:lnTo>
                    <a:lnTo>
                      <a:pt x="30" y="217"/>
                    </a:lnTo>
                    <a:lnTo>
                      <a:pt x="30" y="215"/>
                    </a:lnTo>
                    <a:lnTo>
                      <a:pt x="37" y="205"/>
                    </a:lnTo>
                    <a:lnTo>
                      <a:pt x="37" y="203"/>
                    </a:lnTo>
                    <a:lnTo>
                      <a:pt x="39" y="201"/>
                    </a:lnTo>
                    <a:lnTo>
                      <a:pt x="41" y="201"/>
                    </a:lnTo>
                    <a:lnTo>
                      <a:pt x="41" y="198"/>
                    </a:lnTo>
                    <a:lnTo>
                      <a:pt x="41" y="188"/>
                    </a:lnTo>
                    <a:lnTo>
                      <a:pt x="41" y="184"/>
                    </a:lnTo>
                    <a:lnTo>
                      <a:pt x="41" y="181"/>
                    </a:lnTo>
                    <a:lnTo>
                      <a:pt x="37" y="174"/>
                    </a:lnTo>
                    <a:lnTo>
                      <a:pt x="36" y="174"/>
                    </a:lnTo>
                    <a:lnTo>
                      <a:pt x="36" y="173"/>
                    </a:lnTo>
                    <a:lnTo>
                      <a:pt x="34" y="173"/>
                    </a:lnTo>
                    <a:lnTo>
                      <a:pt x="32" y="173"/>
                    </a:lnTo>
                    <a:lnTo>
                      <a:pt x="25" y="164"/>
                    </a:lnTo>
                    <a:lnTo>
                      <a:pt x="29" y="154"/>
                    </a:lnTo>
                    <a:lnTo>
                      <a:pt x="30" y="144"/>
                    </a:lnTo>
                    <a:lnTo>
                      <a:pt x="32" y="142"/>
                    </a:lnTo>
                    <a:lnTo>
                      <a:pt x="36" y="142"/>
                    </a:lnTo>
                    <a:lnTo>
                      <a:pt x="46" y="139"/>
                    </a:lnTo>
                    <a:lnTo>
                      <a:pt x="51" y="139"/>
                    </a:lnTo>
                    <a:lnTo>
                      <a:pt x="52" y="139"/>
                    </a:lnTo>
                    <a:lnTo>
                      <a:pt x="54" y="139"/>
                    </a:lnTo>
                    <a:lnTo>
                      <a:pt x="61" y="137"/>
                    </a:lnTo>
                    <a:lnTo>
                      <a:pt x="64" y="132"/>
                    </a:lnTo>
                    <a:lnTo>
                      <a:pt x="73" y="129"/>
                    </a:lnTo>
                    <a:lnTo>
                      <a:pt x="74" y="129"/>
                    </a:lnTo>
                    <a:lnTo>
                      <a:pt x="76" y="129"/>
                    </a:lnTo>
                    <a:lnTo>
                      <a:pt x="80" y="122"/>
                    </a:lnTo>
                    <a:lnTo>
                      <a:pt x="85" y="117"/>
                    </a:lnTo>
                    <a:lnTo>
                      <a:pt x="85" y="113"/>
                    </a:lnTo>
                    <a:lnTo>
                      <a:pt x="85" y="110"/>
                    </a:lnTo>
                    <a:lnTo>
                      <a:pt x="86" y="103"/>
                    </a:lnTo>
                    <a:lnTo>
                      <a:pt x="86" y="101"/>
                    </a:lnTo>
                    <a:lnTo>
                      <a:pt x="88" y="98"/>
                    </a:lnTo>
                    <a:lnTo>
                      <a:pt x="91" y="96"/>
                    </a:lnTo>
                    <a:lnTo>
                      <a:pt x="93" y="96"/>
                    </a:lnTo>
                    <a:lnTo>
                      <a:pt x="93" y="95"/>
                    </a:lnTo>
                    <a:lnTo>
                      <a:pt x="95" y="95"/>
                    </a:lnTo>
                    <a:lnTo>
                      <a:pt x="95" y="93"/>
                    </a:lnTo>
                    <a:lnTo>
                      <a:pt x="97" y="79"/>
                    </a:lnTo>
                    <a:lnTo>
                      <a:pt x="98" y="71"/>
                    </a:lnTo>
                    <a:lnTo>
                      <a:pt x="97" y="69"/>
                    </a:lnTo>
                    <a:lnTo>
                      <a:pt x="97" y="68"/>
                    </a:lnTo>
                    <a:lnTo>
                      <a:pt x="95" y="66"/>
                    </a:lnTo>
                    <a:lnTo>
                      <a:pt x="95" y="64"/>
                    </a:lnTo>
                    <a:lnTo>
                      <a:pt x="95" y="63"/>
                    </a:lnTo>
                    <a:lnTo>
                      <a:pt x="95" y="61"/>
                    </a:lnTo>
                    <a:lnTo>
                      <a:pt x="95" y="59"/>
                    </a:lnTo>
                    <a:lnTo>
                      <a:pt x="95" y="57"/>
                    </a:lnTo>
                    <a:lnTo>
                      <a:pt x="95" y="56"/>
                    </a:lnTo>
                    <a:lnTo>
                      <a:pt x="91" y="52"/>
                    </a:lnTo>
                    <a:lnTo>
                      <a:pt x="88" y="52"/>
                    </a:lnTo>
                    <a:lnTo>
                      <a:pt x="83" y="49"/>
                    </a:lnTo>
                    <a:lnTo>
                      <a:pt x="80" y="47"/>
                    </a:lnTo>
                    <a:lnTo>
                      <a:pt x="78" y="47"/>
                    </a:lnTo>
                    <a:lnTo>
                      <a:pt x="76" y="46"/>
                    </a:lnTo>
                    <a:lnTo>
                      <a:pt x="74" y="42"/>
                    </a:lnTo>
                    <a:lnTo>
                      <a:pt x="73" y="39"/>
                    </a:lnTo>
                    <a:lnTo>
                      <a:pt x="73" y="37"/>
                    </a:lnTo>
                    <a:lnTo>
                      <a:pt x="74" y="34"/>
                    </a:lnTo>
                    <a:lnTo>
                      <a:pt x="73" y="34"/>
                    </a:lnTo>
                    <a:lnTo>
                      <a:pt x="69" y="27"/>
                    </a:lnTo>
                    <a:lnTo>
                      <a:pt x="68" y="27"/>
                    </a:lnTo>
                    <a:lnTo>
                      <a:pt x="63" y="22"/>
                    </a:lnTo>
                    <a:lnTo>
                      <a:pt x="56" y="18"/>
                    </a:lnTo>
                    <a:lnTo>
                      <a:pt x="54" y="17"/>
                    </a:lnTo>
                    <a:lnTo>
                      <a:pt x="54" y="15"/>
                    </a:lnTo>
                    <a:lnTo>
                      <a:pt x="54" y="13"/>
                    </a:lnTo>
                    <a:lnTo>
                      <a:pt x="58" y="13"/>
                    </a:lnTo>
                    <a:lnTo>
                      <a:pt x="61" y="13"/>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17" name="Freeform 40"/>
              <p:cNvSpPr>
                <a:spLocks/>
              </p:cNvSpPr>
              <p:nvPr/>
            </p:nvSpPr>
            <p:spPr bwMode="auto">
              <a:xfrm>
                <a:off x="7451726" y="2506663"/>
                <a:ext cx="407988" cy="784225"/>
              </a:xfrm>
              <a:custGeom>
                <a:avLst/>
                <a:gdLst>
                  <a:gd name="T0" fmla="*/ 139 w 257"/>
                  <a:gd name="T1" fmla="*/ 10 h 494"/>
                  <a:gd name="T2" fmla="*/ 161 w 257"/>
                  <a:gd name="T3" fmla="*/ 7 h 494"/>
                  <a:gd name="T4" fmla="*/ 179 w 257"/>
                  <a:gd name="T5" fmla="*/ 5 h 494"/>
                  <a:gd name="T6" fmla="*/ 205 w 257"/>
                  <a:gd name="T7" fmla="*/ 2 h 494"/>
                  <a:gd name="T8" fmla="*/ 217 w 257"/>
                  <a:gd name="T9" fmla="*/ 8 h 494"/>
                  <a:gd name="T10" fmla="*/ 220 w 257"/>
                  <a:gd name="T11" fmla="*/ 39 h 494"/>
                  <a:gd name="T12" fmla="*/ 223 w 257"/>
                  <a:gd name="T13" fmla="*/ 71 h 494"/>
                  <a:gd name="T14" fmla="*/ 230 w 257"/>
                  <a:gd name="T15" fmla="*/ 122 h 494"/>
                  <a:gd name="T16" fmla="*/ 232 w 257"/>
                  <a:gd name="T17" fmla="*/ 140 h 494"/>
                  <a:gd name="T18" fmla="*/ 237 w 257"/>
                  <a:gd name="T19" fmla="*/ 184 h 494"/>
                  <a:gd name="T20" fmla="*/ 240 w 257"/>
                  <a:gd name="T21" fmla="*/ 217 h 494"/>
                  <a:gd name="T22" fmla="*/ 244 w 257"/>
                  <a:gd name="T23" fmla="*/ 239 h 494"/>
                  <a:gd name="T24" fmla="*/ 247 w 257"/>
                  <a:gd name="T25" fmla="*/ 269 h 494"/>
                  <a:gd name="T26" fmla="*/ 250 w 257"/>
                  <a:gd name="T27" fmla="*/ 306 h 494"/>
                  <a:gd name="T28" fmla="*/ 250 w 257"/>
                  <a:gd name="T29" fmla="*/ 325 h 494"/>
                  <a:gd name="T30" fmla="*/ 245 w 257"/>
                  <a:gd name="T31" fmla="*/ 352 h 494"/>
                  <a:gd name="T32" fmla="*/ 230 w 257"/>
                  <a:gd name="T33" fmla="*/ 364 h 494"/>
                  <a:gd name="T34" fmla="*/ 218 w 257"/>
                  <a:gd name="T35" fmla="*/ 359 h 494"/>
                  <a:gd name="T36" fmla="*/ 208 w 257"/>
                  <a:gd name="T37" fmla="*/ 376 h 494"/>
                  <a:gd name="T38" fmla="*/ 195 w 257"/>
                  <a:gd name="T39" fmla="*/ 400 h 494"/>
                  <a:gd name="T40" fmla="*/ 186 w 257"/>
                  <a:gd name="T41" fmla="*/ 420 h 494"/>
                  <a:gd name="T42" fmla="*/ 176 w 257"/>
                  <a:gd name="T43" fmla="*/ 430 h 494"/>
                  <a:gd name="T44" fmla="*/ 176 w 257"/>
                  <a:gd name="T45" fmla="*/ 449 h 494"/>
                  <a:gd name="T46" fmla="*/ 154 w 257"/>
                  <a:gd name="T47" fmla="*/ 454 h 494"/>
                  <a:gd name="T48" fmla="*/ 144 w 257"/>
                  <a:gd name="T49" fmla="*/ 439 h 494"/>
                  <a:gd name="T50" fmla="*/ 132 w 257"/>
                  <a:gd name="T51" fmla="*/ 450 h 494"/>
                  <a:gd name="T52" fmla="*/ 122 w 257"/>
                  <a:gd name="T53" fmla="*/ 474 h 494"/>
                  <a:gd name="T54" fmla="*/ 108 w 257"/>
                  <a:gd name="T55" fmla="*/ 469 h 494"/>
                  <a:gd name="T56" fmla="*/ 95 w 257"/>
                  <a:gd name="T57" fmla="*/ 467 h 494"/>
                  <a:gd name="T58" fmla="*/ 84 w 257"/>
                  <a:gd name="T59" fmla="*/ 483 h 494"/>
                  <a:gd name="T60" fmla="*/ 71 w 257"/>
                  <a:gd name="T61" fmla="*/ 481 h 494"/>
                  <a:gd name="T62" fmla="*/ 51 w 257"/>
                  <a:gd name="T63" fmla="*/ 472 h 494"/>
                  <a:gd name="T64" fmla="*/ 37 w 257"/>
                  <a:gd name="T65" fmla="*/ 469 h 494"/>
                  <a:gd name="T66" fmla="*/ 39 w 257"/>
                  <a:gd name="T67" fmla="*/ 484 h 494"/>
                  <a:gd name="T68" fmla="*/ 34 w 257"/>
                  <a:gd name="T69" fmla="*/ 479 h 494"/>
                  <a:gd name="T70" fmla="*/ 18 w 257"/>
                  <a:gd name="T71" fmla="*/ 483 h 494"/>
                  <a:gd name="T72" fmla="*/ 12 w 257"/>
                  <a:gd name="T73" fmla="*/ 479 h 494"/>
                  <a:gd name="T74" fmla="*/ 13 w 257"/>
                  <a:gd name="T75" fmla="*/ 488 h 494"/>
                  <a:gd name="T76" fmla="*/ 3 w 257"/>
                  <a:gd name="T77" fmla="*/ 493 h 494"/>
                  <a:gd name="T78" fmla="*/ 3 w 257"/>
                  <a:gd name="T79" fmla="*/ 471 h 494"/>
                  <a:gd name="T80" fmla="*/ 10 w 257"/>
                  <a:gd name="T81" fmla="*/ 447 h 494"/>
                  <a:gd name="T82" fmla="*/ 8 w 257"/>
                  <a:gd name="T83" fmla="*/ 439 h 494"/>
                  <a:gd name="T84" fmla="*/ 29 w 257"/>
                  <a:gd name="T85" fmla="*/ 395 h 494"/>
                  <a:gd name="T86" fmla="*/ 37 w 257"/>
                  <a:gd name="T87" fmla="*/ 376 h 494"/>
                  <a:gd name="T88" fmla="*/ 34 w 257"/>
                  <a:gd name="T89" fmla="*/ 352 h 494"/>
                  <a:gd name="T90" fmla="*/ 25 w 257"/>
                  <a:gd name="T91" fmla="*/ 318 h 494"/>
                  <a:gd name="T92" fmla="*/ 27 w 257"/>
                  <a:gd name="T93" fmla="*/ 296 h 494"/>
                  <a:gd name="T94" fmla="*/ 27 w 257"/>
                  <a:gd name="T95" fmla="*/ 281 h 494"/>
                  <a:gd name="T96" fmla="*/ 23 w 257"/>
                  <a:gd name="T97" fmla="*/ 244 h 494"/>
                  <a:gd name="T98" fmla="*/ 20 w 257"/>
                  <a:gd name="T99" fmla="*/ 210 h 494"/>
                  <a:gd name="T100" fmla="*/ 17 w 257"/>
                  <a:gd name="T101" fmla="*/ 168 h 494"/>
                  <a:gd name="T102" fmla="*/ 12 w 257"/>
                  <a:gd name="T103" fmla="*/ 110 h 494"/>
                  <a:gd name="T104" fmla="*/ 7 w 257"/>
                  <a:gd name="T105" fmla="*/ 57 h 494"/>
                  <a:gd name="T106" fmla="*/ 7 w 257"/>
                  <a:gd name="T107" fmla="*/ 30 h 494"/>
                  <a:gd name="T108" fmla="*/ 15 w 257"/>
                  <a:gd name="T109" fmla="*/ 35 h 494"/>
                  <a:gd name="T110" fmla="*/ 34 w 257"/>
                  <a:gd name="T111" fmla="*/ 34 h 494"/>
                  <a:gd name="T112" fmla="*/ 54 w 257"/>
                  <a:gd name="T113" fmla="*/ 20 h 494"/>
                  <a:gd name="T114" fmla="*/ 83 w 257"/>
                  <a:gd name="T115" fmla="*/ 15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7" h="494">
                    <a:moveTo>
                      <a:pt x="113" y="12"/>
                    </a:moveTo>
                    <a:lnTo>
                      <a:pt x="118" y="12"/>
                    </a:lnTo>
                    <a:lnTo>
                      <a:pt x="122" y="12"/>
                    </a:lnTo>
                    <a:lnTo>
                      <a:pt x="123" y="12"/>
                    </a:lnTo>
                    <a:lnTo>
                      <a:pt x="125" y="10"/>
                    </a:lnTo>
                    <a:lnTo>
                      <a:pt x="132" y="10"/>
                    </a:lnTo>
                    <a:lnTo>
                      <a:pt x="139" y="10"/>
                    </a:lnTo>
                    <a:lnTo>
                      <a:pt x="140" y="10"/>
                    </a:lnTo>
                    <a:lnTo>
                      <a:pt x="142" y="8"/>
                    </a:lnTo>
                    <a:lnTo>
                      <a:pt x="144" y="8"/>
                    </a:lnTo>
                    <a:lnTo>
                      <a:pt x="149" y="8"/>
                    </a:lnTo>
                    <a:lnTo>
                      <a:pt x="151" y="8"/>
                    </a:lnTo>
                    <a:lnTo>
                      <a:pt x="152" y="8"/>
                    </a:lnTo>
                    <a:lnTo>
                      <a:pt x="161" y="7"/>
                    </a:lnTo>
                    <a:lnTo>
                      <a:pt x="167" y="7"/>
                    </a:lnTo>
                    <a:lnTo>
                      <a:pt x="171" y="5"/>
                    </a:lnTo>
                    <a:lnTo>
                      <a:pt x="173" y="5"/>
                    </a:lnTo>
                    <a:lnTo>
                      <a:pt x="174" y="5"/>
                    </a:lnTo>
                    <a:lnTo>
                      <a:pt x="176" y="5"/>
                    </a:lnTo>
                    <a:lnTo>
                      <a:pt x="178" y="5"/>
                    </a:lnTo>
                    <a:lnTo>
                      <a:pt x="179" y="5"/>
                    </a:lnTo>
                    <a:lnTo>
                      <a:pt x="183" y="5"/>
                    </a:lnTo>
                    <a:lnTo>
                      <a:pt x="184" y="5"/>
                    </a:lnTo>
                    <a:lnTo>
                      <a:pt x="186" y="3"/>
                    </a:lnTo>
                    <a:lnTo>
                      <a:pt x="191" y="3"/>
                    </a:lnTo>
                    <a:lnTo>
                      <a:pt x="198" y="3"/>
                    </a:lnTo>
                    <a:lnTo>
                      <a:pt x="203" y="2"/>
                    </a:lnTo>
                    <a:lnTo>
                      <a:pt x="205" y="2"/>
                    </a:lnTo>
                    <a:lnTo>
                      <a:pt x="213" y="2"/>
                    </a:lnTo>
                    <a:lnTo>
                      <a:pt x="215" y="0"/>
                    </a:lnTo>
                    <a:lnTo>
                      <a:pt x="215" y="3"/>
                    </a:lnTo>
                    <a:lnTo>
                      <a:pt x="217" y="3"/>
                    </a:lnTo>
                    <a:lnTo>
                      <a:pt x="217" y="5"/>
                    </a:lnTo>
                    <a:lnTo>
                      <a:pt x="217" y="7"/>
                    </a:lnTo>
                    <a:lnTo>
                      <a:pt x="217" y="8"/>
                    </a:lnTo>
                    <a:lnTo>
                      <a:pt x="217" y="10"/>
                    </a:lnTo>
                    <a:lnTo>
                      <a:pt x="217" y="15"/>
                    </a:lnTo>
                    <a:lnTo>
                      <a:pt x="218" y="18"/>
                    </a:lnTo>
                    <a:lnTo>
                      <a:pt x="218" y="27"/>
                    </a:lnTo>
                    <a:lnTo>
                      <a:pt x="220" y="30"/>
                    </a:lnTo>
                    <a:lnTo>
                      <a:pt x="220" y="32"/>
                    </a:lnTo>
                    <a:lnTo>
                      <a:pt x="220" y="39"/>
                    </a:lnTo>
                    <a:lnTo>
                      <a:pt x="220" y="40"/>
                    </a:lnTo>
                    <a:lnTo>
                      <a:pt x="220" y="42"/>
                    </a:lnTo>
                    <a:lnTo>
                      <a:pt x="222" y="47"/>
                    </a:lnTo>
                    <a:lnTo>
                      <a:pt x="222" y="57"/>
                    </a:lnTo>
                    <a:lnTo>
                      <a:pt x="223" y="61"/>
                    </a:lnTo>
                    <a:lnTo>
                      <a:pt x="223" y="69"/>
                    </a:lnTo>
                    <a:lnTo>
                      <a:pt x="223" y="71"/>
                    </a:lnTo>
                    <a:lnTo>
                      <a:pt x="225" y="78"/>
                    </a:lnTo>
                    <a:lnTo>
                      <a:pt x="225" y="79"/>
                    </a:lnTo>
                    <a:lnTo>
                      <a:pt x="227" y="91"/>
                    </a:lnTo>
                    <a:lnTo>
                      <a:pt x="227" y="100"/>
                    </a:lnTo>
                    <a:lnTo>
                      <a:pt x="230" y="117"/>
                    </a:lnTo>
                    <a:lnTo>
                      <a:pt x="230" y="120"/>
                    </a:lnTo>
                    <a:lnTo>
                      <a:pt x="230" y="122"/>
                    </a:lnTo>
                    <a:lnTo>
                      <a:pt x="230" y="123"/>
                    </a:lnTo>
                    <a:lnTo>
                      <a:pt x="230" y="125"/>
                    </a:lnTo>
                    <a:lnTo>
                      <a:pt x="230" y="127"/>
                    </a:lnTo>
                    <a:lnTo>
                      <a:pt x="230" y="129"/>
                    </a:lnTo>
                    <a:lnTo>
                      <a:pt x="232" y="130"/>
                    </a:lnTo>
                    <a:lnTo>
                      <a:pt x="232" y="132"/>
                    </a:lnTo>
                    <a:lnTo>
                      <a:pt x="232" y="140"/>
                    </a:lnTo>
                    <a:lnTo>
                      <a:pt x="234" y="146"/>
                    </a:lnTo>
                    <a:lnTo>
                      <a:pt x="234" y="152"/>
                    </a:lnTo>
                    <a:lnTo>
                      <a:pt x="235" y="166"/>
                    </a:lnTo>
                    <a:lnTo>
                      <a:pt x="235" y="171"/>
                    </a:lnTo>
                    <a:lnTo>
                      <a:pt x="235" y="173"/>
                    </a:lnTo>
                    <a:lnTo>
                      <a:pt x="237" y="181"/>
                    </a:lnTo>
                    <a:lnTo>
                      <a:pt x="237" y="184"/>
                    </a:lnTo>
                    <a:lnTo>
                      <a:pt x="237" y="186"/>
                    </a:lnTo>
                    <a:lnTo>
                      <a:pt x="239" y="193"/>
                    </a:lnTo>
                    <a:lnTo>
                      <a:pt x="239" y="195"/>
                    </a:lnTo>
                    <a:lnTo>
                      <a:pt x="239" y="201"/>
                    </a:lnTo>
                    <a:lnTo>
                      <a:pt x="239" y="203"/>
                    </a:lnTo>
                    <a:lnTo>
                      <a:pt x="240" y="206"/>
                    </a:lnTo>
                    <a:lnTo>
                      <a:pt x="240" y="217"/>
                    </a:lnTo>
                    <a:lnTo>
                      <a:pt x="240" y="220"/>
                    </a:lnTo>
                    <a:lnTo>
                      <a:pt x="240" y="222"/>
                    </a:lnTo>
                    <a:lnTo>
                      <a:pt x="242" y="225"/>
                    </a:lnTo>
                    <a:lnTo>
                      <a:pt x="242" y="229"/>
                    </a:lnTo>
                    <a:lnTo>
                      <a:pt x="242" y="230"/>
                    </a:lnTo>
                    <a:lnTo>
                      <a:pt x="242" y="232"/>
                    </a:lnTo>
                    <a:lnTo>
                      <a:pt x="244" y="239"/>
                    </a:lnTo>
                    <a:lnTo>
                      <a:pt x="244" y="245"/>
                    </a:lnTo>
                    <a:lnTo>
                      <a:pt x="244" y="251"/>
                    </a:lnTo>
                    <a:lnTo>
                      <a:pt x="245" y="257"/>
                    </a:lnTo>
                    <a:lnTo>
                      <a:pt x="245" y="259"/>
                    </a:lnTo>
                    <a:lnTo>
                      <a:pt x="245" y="261"/>
                    </a:lnTo>
                    <a:lnTo>
                      <a:pt x="245" y="264"/>
                    </a:lnTo>
                    <a:lnTo>
                      <a:pt x="247" y="269"/>
                    </a:lnTo>
                    <a:lnTo>
                      <a:pt x="247" y="279"/>
                    </a:lnTo>
                    <a:lnTo>
                      <a:pt x="249" y="288"/>
                    </a:lnTo>
                    <a:lnTo>
                      <a:pt x="249" y="289"/>
                    </a:lnTo>
                    <a:lnTo>
                      <a:pt x="249" y="293"/>
                    </a:lnTo>
                    <a:lnTo>
                      <a:pt x="249" y="295"/>
                    </a:lnTo>
                    <a:lnTo>
                      <a:pt x="249" y="296"/>
                    </a:lnTo>
                    <a:lnTo>
                      <a:pt x="250" y="306"/>
                    </a:lnTo>
                    <a:lnTo>
                      <a:pt x="250" y="308"/>
                    </a:lnTo>
                    <a:lnTo>
                      <a:pt x="250" y="313"/>
                    </a:lnTo>
                    <a:lnTo>
                      <a:pt x="245" y="318"/>
                    </a:lnTo>
                    <a:lnTo>
                      <a:pt x="245" y="320"/>
                    </a:lnTo>
                    <a:lnTo>
                      <a:pt x="247" y="320"/>
                    </a:lnTo>
                    <a:lnTo>
                      <a:pt x="247" y="322"/>
                    </a:lnTo>
                    <a:lnTo>
                      <a:pt x="250" y="325"/>
                    </a:lnTo>
                    <a:lnTo>
                      <a:pt x="254" y="334"/>
                    </a:lnTo>
                    <a:lnTo>
                      <a:pt x="257" y="339"/>
                    </a:lnTo>
                    <a:lnTo>
                      <a:pt x="257" y="340"/>
                    </a:lnTo>
                    <a:lnTo>
                      <a:pt x="257" y="342"/>
                    </a:lnTo>
                    <a:lnTo>
                      <a:pt x="256" y="349"/>
                    </a:lnTo>
                    <a:lnTo>
                      <a:pt x="254" y="350"/>
                    </a:lnTo>
                    <a:lnTo>
                      <a:pt x="245" y="352"/>
                    </a:lnTo>
                    <a:lnTo>
                      <a:pt x="244" y="352"/>
                    </a:lnTo>
                    <a:lnTo>
                      <a:pt x="242" y="352"/>
                    </a:lnTo>
                    <a:lnTo>
                      <a:pt x="239" y="354"/>
                    </a:lnTo>
                    <a:lnTo>
                      <a:pt x="234" y="359"/>
                    </a:lnTo>
                    <a:lnTo>
                      <a:pt x="234" y="361"/>
                    </a:lnTo>
                    <a:lnTo>
                      <a:pt x="230" y="362"/>
                    </a:lnTo>
                    <a:lnTo>
                      <a:pt x="230" y="364"/>
                    </a:lnTo>
                    <a:lnTo>
                      <a:pt x="228" y="364"/>
                    </a:lnTo>
                    <a:lnTo>
                      <a:pt x="227" y="366"/>
                    </a:lnTo>
                    <a:lnTo>
                      <a:pt x="225" y="364"/>
                    </a:lnTo>
                    <a:lnTo>
                      <a:pt x="223" y="364"/>
                    </a:lnTo>
                    <a:lnTo>
                      <a:pt x="222" y="361"/>
                    </a:lnTo>
                    <a:lnTo>
                      <a:pt x="220" y="359"/>
                    </a:lnTo>
                    <a:lnTo>
                      <a:pt x="218" y="359"/>
                    </a:lnTo>
                    <a:lnTo>
                      <a:pt x="215" y="361"/>
                    </a:lnTo>
                    <a:lnTo>
                      <a:pt x="208" y="361"/>
                    </a:lnTo>
                    <a:lnTo>
                      <a:pt x="208" y="362"/>
                    </a:lnTo>
                    <a:lnTo>
                      <a:pt x="206" y="362"/>
                    </a:lnTo>
                    <a:lnTo>
                      <a:pt x="205" y="364"/>
                    </a:lnTo>
                    <a:lnTo>
                      <a:pt x="205" y="367"/>
                    </a:lnTo>
                    <a:lnTo>
                      <a:pt x="208" y="376"/>
                    </a:lnTo>
                    <a:lnTo>
                      <a:pt x="208" y="379"/>
                    </a:lnTo>
                    <a:lnTo>
                      <a:pt x="210" y="381"/>
                    </a:lnTo>
                    <a:lnTo>
                      <a:pt x="210" y="384"/>
                    </a:lnTo>
                    <a:lnTo>
                      <a:pt x="210" y="386"/>
                    </a:lnTo>
                    <a:lnTo>
                      <a:pt x="206" y="388"/>
                    </a:lnTo>
                    <a:lnTo>
                      <a:pt x="196" y="398"/>
                    </a:lnTo>
                    <a:lnTo>
                      <a:pt x="195" y="400"/>
                    </a:lnTo>
                    <a:lnTo>
                      <a:pt x="195" y="403"/>
                    </a:lnTo>
                    <a:lnTo>
                      <a:pt x="195" y="405"/>
                    </a:lnTo>
                    <a:lnTo>
                      <a:pt x="195" y="408"/>
                    </a:lnTo>
                    <a:lnTo>
                      <a:pt x="193" y="411"/>
                    </a:lnTo>
                    <a:lnTo>
                      <a:pt x="193" y="415"/>
                    </a:lnTo>
                    <a:lnTo>
                      <a:pt x="191" y="415"/>
                    </a:lnTo>
                    <a:lnTo>
                      <a:pt x="186" y="420"/>
                    </a:lnTo>
                    <a:lnTo>
                      <a:pt x="186" y="418"/>
                    </a:lnTo>
                    <a:lnTo>
                      <a:pt x="184" y="418"/>
                    </a:lnTo>
                    <a:lnTo>
                      <a:pt x="184" y="417"/>
                    </a:lnTo>
                    <a:lnTo>
                      <a:pt x="183" y="417"/>
                    </a:lnTo>
                    <a:lnTo>
                      <a:pt x="181" y="418"/>
                    </a:lnTo>
                    <a:lnTo>
                      <a:pt x="179" y="418"/>
                    </a:lnTo>
                    <a:lnTo>
                      <a:pt x="176" y="430"/>
                    </a:lnTo>
                    <a:lnTo>
                      <a:pt x="174" y="433"/>
                    </a:lnTo>
                    <a:lnTo>
                      <a:pt x="174" y="435"/>
                    </a:lnTo>
                    <a:lnTo>
                      <a:pt x="176" y="439"/>
                    </a:lnTo>
                    <a:lnTo>
                      <a:pt x="176" y="440"/>
                    </a:lnTo>
                    <a:lnTo>
                      <a:pt x="176" y="442"/>
                    </a:lnTo>
                    <a:lnTo>
                      <a:pt x="176" y="444"/>
                    </a:lnTo>
                    <a:lnTo>
                      <a:pt x="176" y="449"/>
                    </a:lnTo>
                    <a:lnTo>
                      <a:pt x="174" y="450"/>
                    </a:lnTo>
                    <a:lnTo>
                      <a:pt x="174" y="452"/>
                    </a:lnTo>
                    <a:lnTo>
                      <a:pt x="173" y="452"/>
                    </a:lnTo>
                    <a:lnTo>
                      <a:pt x="169" y="454"/>
                    </a:lnTo>
                    <a:lnTo>
                      <a:pt x="167" y="454"/>
                    </a:lnTo>
                    <a:lnTo>
                      <a:pt x="156" y="454"/>
                    </a:lnTo>
                    <a:lnTo>
                      <a:pt x="154" y="454"/>
                    </a:lnTo>
                    <a:lnTo>
                      <a:pt x="151" y="452"/>
                    </a:lnTo>
                    <a:lnTo>
                      <a:pt x="147" y="449"/>
                    </a:lnTo>
                    <a:lnTo>
                      <a:pt x="145" y="447"/>
                    </a:lnTo>
                    <a:lnTo>
                      <a:pt x="145" y="445"/>
                    </a:lnTo>
                    <a:lnTo>
                      <a:pt x="145" y="444"/>
                    </a:lnTo>
                    <a:lnTo>
                      <a:pt x="145" y="440"/>
                    </a:lnTo>
                    <a:lnTo>
                      <a:pt x="144" y="439"/>
                    </a:lnTo>
                    <a:lnTo>
                      <a:pt x="142" y="439"/>
                    </a:lnTo>
                    <a:lnTo>
                      <a:pt x="140" y="439"/>
                    </a:lnTo>
                    <a:lnTo>
                      <a:pt x="140" y="440"/>
                    </a:lnTo>
                    <a:lnTo>
                      <a:pt x="135" y="444"/>
                    </a:lnTo>
                    <a:lnTo>
                      <a:pt x="134" y="447"/>
                    </a:lnTo>
                    <a:lnTo>
                      <a:pt x="132" y="449"/>
                    </a:lnTo>
                    <a:lnTo>
                      <a:pt x="132" y="450"/>
                    </a:lnTo>
                    <a:lnTo>
                      <a:pt x="130" y="452"/>
                    </a:lnTo>
                    <a:lnTo>
                      <a:pt x="129" y="452"/>
                    </a:lnTo>
                    <a:lnTo>
                      <a:pt x="127" y="452"/>
                    </a:lnTo>
                    <a:lnTo>
                      <a:pt x="125" y="452"/>
                    </a:lnTo>
                    <a:lnTo>
                      <a:pt x="125" y="454"/>
                    </a:lnTo>
                    <a:lnTo>
                      <a:pt x="127" y="461"/>
                    </a:lnTo>
                    <a:lnTo>
                      <a:pt x="122" y="474"/>
                    </a:lnTo>
                    <a:lnTo>
                      <a:pt x="118" y="476"/>
                    </a:lnTo>
                    <a:lnTo>
                      <a:pt x="118" y="478"/>
                    </a:lnTo>
                    <a:lnTo>
                      <a:pt x="117" y="478"/>
                    </a:lnTo>
                    <a:lnTo>
                      <a:pt x="117" y="474"/>
                    </a:lnTo>
                    <a:lnTo>
                      <a:pt x="112" y="471"/>
                    </a:lnTo>
                    <a:lnTo>
                      <a:pt x="110" y="471"/>
                    </a:lnTo>
                    <a:lnTo>
                      <a:pt x="108" y="469"/>
                    </a:lnTo>
                    <a:lnTo>
                      <a:pt x="106" y="466"/>
                    </a:lnTo>
                    <a:lnTo>
                      <a:pt x="105" y="462"/>
                    </a:lnTo>
                    <a:lnTo>
                      <a:pt x="103" y="461"/>
                    </a:lnTo>
                    <a:lnTo>
                      <a:pt x="101" y="461"/>
                    </a:lnTo>
                    <a:lnTo>
                      <a:pt x="98" y="462"/>
                    </a:lnTo>
                    <a:lnTo>
                      <a:pt x="96" y="464"/>
                    </a:lnTo>
                    <a:lnTo>
                      <a:pt x="95" y="467"/>
                    </a:lnTo>
                    <a:lnTo>
                      <a:pt x="90" y="469"/>
                    </a:lnTo>
                    <a:lnTo>
                      <a:pt x="86" y="471"/>
                    </a:lnTo>
                    <a:lnTo>
                      <a:pt x="84" y="472"/>
                    </a:lnTo>
                    <a:lnTo>
                      <a:pt x="84" y="474"/>
                    </a:lnTo>
                    <a:lnTo>
                      <a:pt x="84" y="476"/>
                    </a:lnTo>
                    <a:lnTo>
                      <a:pt x="84" y="478"/>
                    </a:lnTo>
                    <a:lnTo>
                      <a:pt x="84" y="483"/>
                    </a:lnTo>
                    <a:lnTo>
                      <a:pt x="83" y="484"/>
                    </a:lnTo>
                    <a:lnTo>
                      <a:pt x="83" y="486"/>
                    </a:lnTo>
                    <a:lnTo>
                      <a:pt x="81" y="486"/>
                    </a:lnTo>
                    <a:lnTo>
                      <a:pt x="79" y="488"/>
                    </a:lnTo>
                    <a:lnTo>
                      <a:pt x="78" y="488"/>
                    </a:lnTo>
                    <a:lnTo>
                      <a:pt x="78" y="486"/>
                    </a:lnTo>
                    <a:lnTo>
                      <a:pt x="71" y="481"/>
                    </a:lnTo>
                    <a:lnTo>
                      <a:pt x="66" y="478"/>
                    </a:lnTo>
                    <a:lnTo>
                      <a:pt x="62" y="476"/>
                    </a:lnTo>
                    <a:lnTo>
                      <a:pt x="56" y="472"/>
                    </a:lnTo>
                    <a:lnTo>
                      <a:pt x="54" y="471"/>
                    </a:lnTo>
                    <a:lnTo>
                      <a:pt x="52" y="471"/>
                    </a:lnTo>
                    <a:lnTo>
                      <a:pt x="51" y="471"/>
                    </a:lnTo>
                    <a:lnTo>
                      <a:pt x="51" y="472"/>
                    </a:lnTo>
                    <a:lnTo>
                      <a:pt x="46" y="476"/>
                    </a:lnTo>
                    <a:lnTo>
                      <a:pt x="42" y="474"/>
                    </a:lnTo>
                    <a:lnTo>
                      <a:pt x="40" y="474"/>
                    </a:lnTo>
                    <a:lnTo>
                      <a:pt x="40" y="472"/>
                    </a:lnTo>
                    <a:lnTo>
                      <a:pt x="39" y="471"/>
                    </a:lnTo>
                    <a:lnTo>
                      <a:pt x="39" y="469"/>
                    </a:lnTo>
                    <a:lnTo>
                      <a:pt x="37" y="469"/>
                    </a:lnTo>
                    <a:lnTo>
                      <a:pt x="35" y="474"/>
                    </a:lnTo>
                    <a:lnTo>
                      <a:pt x="35" y="476"/>
                    </a:lnTo>
                    <a:lnTo>
                      <a:pt x="37" y="478"/>
                    </a:lnTo>
                    <a:lnTo>
                      <a:pt x="39" y="479"/>
                    </a:lnTo>
                    <a:lnTo>
                      <a:pt x="39" y="481"/>
                    </a:lnTo>
                    <a:lnTo>
                      <a:pt x="39" y="483"/>
                    </a:lnTo>
                    <a:lnTo>
                      <a:pt x="39" y="484"/>
                    </a:lnTo>
                    <a:lnTo>
                      <a:pt x="37" y="486"/>
                    </a:lnTo>
                    <a:lnTo>
                      <a:pt x="35" y="486"/>
                    </a:lnTo>
                    <a:lnTo>
                      <a:pt x="34" y="486"/>
                    </a:lnTo>
                    <a:lnTo>
                      <a:pt x="32" y="486"/>
                    </a:lnTo>
                    <a:lnTo>
                      <a:pt x="32" y="484"/>
                    </a:lnTo>
                    <a:lnTo>
                      <a:pt x="32" y="483"/>
                    </a:lnTo>
                    <a:lnTo>
                      <a:pt x="34" y="479"/>
                    </a:lnTo>
                    <a:lnTo>
                      <a:pt x="32" y="479"/>
                    </a:lnTo>
                    <a:lnTo>
                      <a:pt x="32" y="478"/>
                    </a:lnTo>
                    <a:lnTo>
                      <a:pt x="30" y="478"/>
                    </a:lnTo>
                    <a:lnTo>
                      <a:pt x="25" y="479"/>
                    </a:lnTo>
                    <a:lnTo>
                      <a:pt x="23" y="481"/>
                    </a:lnTo>
                    <a:lnTo>
                      <a:pt x="22" y="483"/>
                    </a:lnTo>
                    <a:lnTo>
                      <a:pt x="18" y="483"/>
                    </a:lnTo>
                    <a:lnTo>
                      <a:pt x="18" y="481"/>
                    </a:lnTo>
                    <a:lnTo>
                      <a:pt x="17" y="479"/>
                    </a:lnTo>
                    <a:lnTo>
                      <a:pt x="15" y="478"/>
                    </a:lnTo>
                    <a:lnTo>
                      <a:pt x="15" y="476"/>
                    </a:lnTo>
                    <a:lnTo>
                      <a:pt x="13" y="476"/>
                    </a:lnTo>
                    <a:lnTo>
                      <a:pt x="13" y="478"/>
                    </a:lnTo>
                    <a:lnTo>
                      <a:pt x="12" y="479"/>
                    </a:lnTo>
                    <a:lnTo>
                      <a:pt x="10" y="481"/>
                    </a:lnTo>
                    <a:lnTo>
                      <a:pt x="10" y="483"/>
                    </a:lnTo>
                    <a:lnTo>
                      <a:pt x="10" y="484"/>
                    </a:lnTo>
                    <a:lnTo>
                      <a:pt x="12" y="484"/>
                    </a:lnTo>
                    <a:lnTo>
                      <a:pt x="12" y="486"/>
                    </a:lnTo>
                    <a:lnTo>
                      <a:pt x="13" y="486"/>
                    </a:lnTo>
                    <a:lnTo>
                      <a:pt x="13" y="488"/>
                    </a:lnTo>
                    <a:lnTo>
                      <a:pt x="13" y="489"/>
                    </a:lnTo>
                    <a:lnTo>
                      <a:pt x="13" y="491"/>
                    </a:lnTo>
                    <a:lnTo>
                      <a:pt x="10" y="494"/>
                    </a:lnTo>
                    <a:lnTo>
                      <a:pt x="8" y="494"/>
                    </a:lnTo>
                    <a:lnTo>
                      <a:pt x="8" y="493"/>
                    </a:lnTo>
                    <a:lnTo>
                      <a:pt x="5" y="493"/>
                    </a:lnTo>
                    <a:lnTo>
                      <a:pt x="3" y="493"/>
                    </a:lnTo>
                    <a:lnTo>
                      <a:pt x="3" y="489"/>
                    </a:lnTo>
                    <a:lnTo>
                      <a:pt x="1" y="488"/>
                    </a:lnTo>
                    <a:lnTo>
                      <a:pt x="0" y="481"/>
                    </a:lnTo>
                    <a:lnTo>
                      <a:pt x="0" y="483"/>
                    </a:lnTo>
                    <a:lnTo>
                      <a:pt x="3" y="483"/>
                    </a:lnTo>
                    <a:lnTo>
                      <a:pt x="3" y="481"/>
                    </a:lnTo>
                    <a:lnTo>
                      <a:pt x="3" y="471"/>
                    </a:lnTo>
                    <a:lnTo>
                      <a:pt x="0" y="464"/>
                    </a:lnTo>
                    <a:lnTo>
                      <a:pt x="1" y="457"/>
                    </a:lnTo>
                    <a:lnTo>
                      <a:pt x="5" y="454"/>
                    </a:lnTo>
                    <a:lnTo>
                      <a:pt x="7" y="452"/>
                    </a:lnTo>
                    <a:lnTo>
                      <a:pt x="8" y="452"/>
                    </a:lnTo>
                    <a:lnTo>
                      <a:pt x="10" y="449"/>
                    </a:lnTo>
                    <a:lnTo>
                      <a:pt x="10" y="447"/>
                    </a:lnTo>
                    <a:lnTo>
                      <a:pt x="8" y="447"/>
                    </a:lnTo>
                    <a:lnTo>
                      <a:pt x="7" y="447"/>
                    </a:lnTo>
                    <a:lnTo>
                      <a:pt x="7" y="445"/>
                    </a:lnTo>
                    <a:lnTo>
                      <a:pt x="5" y="444"/>
                    </a:lnTo>
                    <a:lnTo>
                      <a:pt x="5" y="442"/>
                    </a:lnTo>
                    <a:lnTo>
                      <a:pt x="5" y="440"/>
                    </a:lnTo>
                    <a:lnTo>
                      <a:pt x="8" y="439"/>
                    </a:lnTo>
                    <a:lnTo>
                      <a:pt x="12" y="435"/>
                    </a:lnTo>
                    <a:lnTo>
                      <a:pt x="20" y="420"/>
                    </a:lnTo>
                    <a:lnTo>
                      <a:pt x="22" y="418"/>
                    </a:lnTo>
                    <a:lnTo>
                      <a:pt x="27" y="405"/>
                    </a:lnTo>
                    <a:lnTo>
                      <a:pt x="25" y="403"/>
                    </a:lnTo>
                    <a:lnTo>
                      <a:pt x="27" y="400"/>
                    </a:lnTo>
                    <a:lnTo>
                      <a:pt x="29" y="395"/>
                    </a:lnTo>
                    <a:lnTo>
                      <a:pt x="29" y="391"/>
                    </a:lnTo>
                    <a:lnTo>
                      <a:pt x="30" y="388"/>
                    </a:lnTo>
                    <a:lnTo>
                      <a:pt x="32" y="386"/>
                    </a:lnTo>
                    <a:lnTo>
                      <a:pt x="35" y="386"/>
                    </a:lnTo>
                    <a:lnTo>
                      <a:pt x="35" y="384"/>
                    </a:lnTo>
                    <a:lnTo>
                      <a:pt x="37" y="383"/>
                    </a:lnTo>
                    <a:lnTo>
                      <a:pt x="37" y="376"/>
                    </a:lnTo>
                    <a:lnTo>
                      <a:pt x="37" y="373"/>
                    </a:lnTo>
                    <a:lnTo>
                      <a:pt x="34" y="366"/>
                    </a:lnTo>
                    <a:lnTo>
                      <a:pt x="32" y="364"/>
                    </a:lnTo>
                    <a:lnTo>
                      <a:pt x="32" y="361"/>
                    </a:lnTo>
                    <a:lnTo>
                      <a:pt x="34" y="359"/>
                    </a:lnTo>
                    <a:lnTo>
                      <a:pt x="34" y="357"/>
                    </a:lnTo>
                    <a:lnTo>
                      <a:pt x="34" y="352"/>
                    </a:lnTo>
                    <a:lnTo>
                      <a:pt x="29" y="342"/>
                    </a:lnTo>
                    <a:lnTo>
                      <a:pt x="23" y="337"/>
                    </a:lnTo>
                    <a:lnTo>
                      <a:pt x="20" y="332"/>
                    </a:lnTo>
                    <a:lnTo>
                      <a:pt x="20" y="330"/>
                    </a:lnTo>
                    <a:lnTo>
                      <a:pt x="22" y="330"/>
                    </a:lnTo>
                    <a:lnTo>
                      <a:pt x="23" y="327"/>
                    </a:lnTo>
                    <a:lnTo>
                      <a:pt x="25" y="318"/>
                    </a:lnTo>
                    <a:lnTo>
                      <a:pt x="23" y="318"/>
                    </a:lnTo>
                    <a:lnTo>
                      <a:pt x="23" y="315"/>
                    </a:lnTo>
                    <a:lnTo>
                      <a:pt x="23" y="312"/>
                    </a:lnTo>
                    <a:lnTo>
                      <a:pt x="23" y="308"/>
                    </a:lnTo>
                    <a:lnTo>
                      <a:pt x="27" y="306"/>
                    </a:lnTo>
                    <a:lnTo>
                      <a:pt x="29" y="306"/>
                    </a:lnTo>
                    <a:lnTo>
                      <a:pt x="27" y="296"/>
                    </a:lnTo>
                    <a:lnTo>
                      <a:pt x="27" y="295"/>
                    </a:lnTo>
                    <a:lnTo>
                      <a:pt x="27" y="293"/>
                    </a:lnTo>
                    <a:lnTo>
                      <a:pt x="27" y="291"/>
                    </a:lnTo>
                    <a:lnTo>
                      <a:pt x="27" y="289"/>
                    </a:lnTo>
                    <a:lnTo>
                      <a:pt x="27" y="286"/>
                    </a:lnTo>
                    <a:lnTo>
                      <a:pt x="27" y="283"/>
                    </a:lnTo>
                    <a:lnTo>
                      <a:pt x="27" y="281"/>
                    </a:lnTo>
                    <a:lnTo>
                      <a:pt x="25" y="276"/>
                    </a:lnTo>
                    <a:lnTo>
                      <a:pt x="25" y="273"/>
                    </a:lnTo>
                    <a:lnTo>
                      <a:pt x="25" y="269"/>
                    </a:lnTo>
                    <a:lnTo>
                      <a:pt x="23" y="256"/>
                    </a:lnTo>
                    <a:lnTo>
                      <a:pt x="23" y="254"/>
                    </a:lnTo>
                    <a:lnTo>
                      <a:pt x="23" y="252"/>
                    </a:lnTo>
                    <a:lnTo>
                      <a:pt x="23" y="244"/>
                    </a:lnTo>
                    <a:lnTo>
                      <a:pt x="22" y="234"/>
                    </a:lnTo>
                    <a:lnTo>
                      <a:pt x="22" y="232"/>
                    </a:lnTo>
                    <a:lnTo>
                      <a:pt x="22" y="230"/>
                    </a:lnTo>
                    <a:lnTo>
                      <a:pt x="22" y="229"/>
                    </a:lnTo>
                    <a:lnTo>
                      <a:pt x="20" y="215"/>
                    </a:lnTo>
                    <a:lnTo>
                      <a:pt x="20" y="213"/>
                    </a:lnTo>
                    <a:lnTo>
                      <a:pt x="20" y="210"/>
                    </a:lnTo>
                    <a:lnTo>
                      <a:pt x="20" y="208"/>
                    </a:lnTo>
                    <a:lnTo>
                      <a:pt x="18" y="201"/>
                    </a:lnTo>
                    <a:lnTo>
                      <a:pt x="18" y="200"/>
                    </a:lnTo>
                    <a:lnTo>
                      <a:pt x="17" y="176"/>
                    </a:lnTo>
                    <a:lnTo>
                      <a:pt x="17" y="174"/>
                    </a:lnTo>
                    <a:lnTo>
                      <a:pt x="17" y="173"/>
                    </a:lnTo>
                    <a:lnTo>
                      <a:pt x="17" y="168"/>
                    </a:lnTo>
                    <a:lnTo>
                      <a:pt x="15" y="144"/>
                    </a:lnTo>
                    <a:lnTo>
                      <a:pt x="13" y="129"/>
                    </a:lnTo>
                    <a:lnTo>
                      <a:pt x="13" y="127"/>
                    </a:lnTo>
                    <a:lnTo>
                      <a:pt x="13" y="125"/>
                    </a:lnTo>
                    <a:lnTo>
                      <a:pt x="12" y="122"/>
                    </a:lnTo>
                    <a:lnTo>
                      <a:pt x="12" y="112"/>
                    </a:lnTo>
                    <a:lnTo>
                      <a:pt x="12" y="110"/>
                    </a:lnTo>
                    <a:lnTo>
                      <a:pt x="10" y="98"/>
                    </a:lnTo>
                    <a:lnTo>
                      <a:pt x="10" y="96"/>
                    </a:lnTo>
                    <a:lnTo>
                      <a:pt x="10" y="95"/>
                    </a:lnTo>
                    <a:lnTo>
                      <a:pt x="10" y="93"/>
                    </a:lnTo>
                    <a:lnTo>
                      <a:pt x="8" y="78"/>
                    </a:lnTo>
                    <a:lnTo>
                      <a:pt x="7" y="59"/>
                    </a:lnTo>
                    <a:lnTo>
                      <a:pt x="7" y="57"/>
                    </a:lnTo>
                    <a:lnTo>
                      <a:pt x="5" y="46"/>
                    </a:lnTo>
                    <a:lnTo>
                      <a:pt x="5" y="39"/>
                    </a:lnTo>
                    <a:lnTo>
                      <a:pt x="5" y="37"/>
                    </a:lnTo>
                    <a:lnTo>
                      <a:pt x="5" y="30"/>
                    </a:lnTo>
                    <a:lnTo>
                      <a:pt x="5" y="29"/>
                    </a:lnTo>
                    <a:lnTo>
                      <a:pt x="5" y="30"/>
                    </a:lnTo>
                    <a:lnTo>
                      <a:pt x="7" y="30"/>
                    </a:lnTo>
                    <a:lnTo>
                      <a:pt x="8" y="32"/>
                    </a:lnTo>
                    <a:lnTo>
                      <a:pt x="10" y="32"/>
                    </a:lnTo>
                    <a:lnTo>
                      <a:pt x="12" y="32"/>
                    </a:lnTo>
                    <a:lnTo>
                      <a:pt x="12" y="34"/>
                    </a:lnTo>
                    <a:lnTo>
                      <a:pt x="12" y="35"/>
                    </a:lnTo>
                    <a:lnTo>
                      <a:pt x="13" y="35"/>
                    </a:lnTo>
                    <a:lnTo>
                      <a:pt x="15" y="35"/>
                    </a:lnTo>
                    <a:lnTo>
                      <a:pt x="17" y="37"/>
                    </a:lnTo>
                    <a:lnTo>
                      <a:pt x="20" y="37"/>
                    </a:lnTo>
                    <a:lnTo>
                      <a:pt x="23" y="37"/>
                    </a:lnTo>
                    <a:lnTo>
                      <a:pt x="25" y="37"/>
                    </a:lnTo>
                    <a:lnTo>
                      <a:pt x="29" y="37"/>
                    </a:lnTo>
                    <a:lnTo>
                      <a:pt x="32" y="35"/>
                    </a:lnTo>
                    <a:lnTo>
                      <a:pt x="34" y="34"/>
                    </a:lnTo>
                    <a:lnTo>
                      <a:pt x="35" y="32"/>
                    </a:lnTo>
                    <a:lnTo>
                      <a:pt x="37" y="34"/>
                    </a:lnTo>
                    <a:lnTo>
                      <a:pt x="40" y="30"/>
                    </a:lnTo>
                    <a:lnTo>
                      <a:pt x="44" y="29"/>
                    </a:lnTo>
                    <a:lnTo>
                      <a:pt x="51" y="24"/>
                    </a:lnTo>
                    <a:lnTo>
                      <a:pt x="52" y="22"/>
                    </a:lnTo>
                    <a:lnTo>
                      <a:pt x="54" y="20"/>
                    </a:lnTo>
                    <a:lnTo>
                      <a:pt x="57" y="17"/>
                    </a:lnTo>
                    <a:lnTo>
                      <a:pt x="59" y="17"/>
                    </a:lnTo>
                    <a:lnTo>
                      <a:pt x="61" y="17"/>
                    </a:lnTo>
                    <a:lnTo>
                      <a:pt x="64" y="17"/>
                    </a:lnTo>
                    <a:lnTo>
                      <a:pt x="73" y="17"/>
                    </a:lnTo>
                    <a:lnTo>
                      <a:pt x="81" y="15"/>
                    </a:lnTo>
                    <a:lnTo>
                      <a:pt x="83" y="15"/>
                    </a:lnTo>
                    <a:lnTo>
                      <a:pt x="101" y="13"/>
                    </a:lnTo>
                    <a:lnTo>
                      <a:pt x="105" y="13"/>
                    </a:lnTo>
                    <a:lnTo>
                      <a:pt x="113" y="12"/>
                    </a:lnTo>
                    <a:close/>
                  </a:path>
                </a:pathLst>
              </a:custGeom>
              <a:solidFill>
                <a:srgbClr val="4AB00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18" name="Freeform 41"/>
              <p:cNvSpPr>
                <a:spLocks/>
              </p:cNvSpPr>
              <p:nvPr/>
            </p:nvSpPr>
            <p:spPr bwMode="auto">
              <a:xfrm>
                <a:off x="5595938" y="2894013"/>
                <a:ext cx="992188" cy="588963"/>
              </a:xfrm>
              <a:custGeom>
                <a:avLst/>
                <a:gdLst>
                  <a:gd name="T0" fmla="*/ 76 w 625"/>
                  <a:gd name="T1" fmla="*/ 3 h 371"/>
                  <a:gd name="T2" fmla="*/ 97 w 625"/>
                  <a:gd name="T3" fmla="*/ 5 h 371"/>
                  <a:gd name="T4" fmla="*/ 134 w 625"/>
                  <a:gd name="T5" fmla="*/ 7 h 371"/>
                  <a:gd name="T6" fmla="*/ 152 w 625"/>
                  <a:gd name="T7" fmla="*/ 8 h 371"/>
                  <a:gd name="T8" fmla="*/ 193 w 625"/>
                  <a:gd name="T9" fmla="*/ 10 h 371"/>
                  <a:gd name="T10" fmla="*/ 227 w 625"/>
                  <a:gd name="T11" fmla="*/ 12 h 371"/>
                  <a:gd name="T12" fmla="*/ 252 w 625"/>
                  <a:gd name="T13" fmla="*/ 12 h 371"/>
                  <a:gd name="T14" fmla="*/ 269 w 625"/>
                  <a:gd name="T15" fmla="*/ 13 h 371"/>
                  <a:gd name="T16" fmla="*/ 293 w 625"/>
                  <a:gd name="T17" fmla="*/ 13 h 371"/>
                  <a:gd name="T18" fmla="*/ 307 w 625"/>
                  <a:gd name="T19" fmla="*/ 13 h 371"/>
                  <a:gd name="T20" fmla="*/ 342 w 625"/>
                  <a:gd name="T21" fmla="*/ 15 h 371"/>
                  <a:gd name="T22" fmla="*/ 362 w 625"/>
                  <a:gd name="T23" fmla="*/ 15 h 371"/>
                  <a:gd name="T24" fmla="*/ 408 w 625"/>
                  <a:gd name="T25" fmla="*/ 15 h 371"/>
                  <a:gd name="T26" fmla="*/ 435 w 625"/>
                  <a:gd name="T27" fmla="*/ 17 h 371"/>
                  <a:gd name="T28" fmla="*/ 467 w 625"/>
                  <a:gd name="T29" fmla="*/ 17 h 371"/>
                  <a:gd name="T30" fmla="*/ 500 w 625"/>
                  <a:gd name="T31" fmla="*/ 17 h 371"/>
                  <a:gd name="T32" fmla="*/ 559 w 625"/>
                  <a:gd name="T33" fmla="*/ 17 h 371"/>
                  <a:gd name="T34" fmla="*/ 586 w 625"/>
                  <a:gd name="T35" fmla="*/ 32 h 371"/>
                  <a:gd name="T36" fmla="*/ 596 w 625"/>
                  <a:gd name="T37" fmla="*/ 30 h 371"/>
                  <a:gd name="T38" fmla="*/ 581 w 625"/>
                  <a:gd name="T39" fmla="*/ 68 h 371"/>
                  <a:gd name="T40" fmla="*/ 598 w 625"/>
                  <a:gd name="T41" fmla="*/ 96 h 371"/>
                  <a:gd name="T42" fmla="*/ 625 w 625"/>
                  <a:gd name="T43" fmla="*/ 115 h 371"/>
                  <a:gd name="T44" fmla="*/ 623 w 625"/>
                  <a:gd name="T45" fmla="*/ 147 h 371"/>
                  <a:gd name="T46" fmla="*/ 623 w 625"/>
                  <a:gd name="T47" fmla="*/ 179 h 371"/>
                  <a:gd name="T48" fmla="*/ 623 w 625"/>
                  <a:gd name="T49" fmla="*/ 208 h 371"/>
                  <a:gd name="T50" fmla="*/ 623 w 625"/>
                  <a:gd name="T51" fmla="*/ 225 h 371"/>
                  <a:gd name="T52" fmla="*/ 625 w 625"/>
                  <a:gd name="T53" fmla="*/ 247 h 371"/>
                  <a:gd name="T54" fmla="*/ 625 w 625"/>
                  <a:gd name="T55" fmla="*/ 266 h 371"/>
                  <a:gd name="T56" fmla="*/ 625 w 625"/>
                  <a:gd name="T57" fmla="*/ 293 h 371"/>
                  <a:gd name="T58" fmla="*/ 625 w 625"/>
                  <a:gd name="T59" fmla="*/ 317 h 371"/>
                  <a:gd name="T60" fmla="*/ 625 w 625"/>
                  <a:gd name="T61" fmla="*/ 342 h 371"/>
                  <a:gd name="T62" fmla="*/ 625 w 625"/>
                  <a:gd name="T63" fmla="*/ 357 h 371"/>
                  <a:gd name="T64" fmla="*/ 617 w 625"/>
                  <a:gd name="T65" fmla="*/ 371 h 371"/>
                  <a:gd name="T66" fmla="*/ 589 w 625"/>
                  <a:gd name="T67" fmla="*/ 371 h 371"/>
                  <a:gd name="T68" fmla="*/ 549 w 625"/>
                  <a:gd name="T69" fmla="*/ 371 h 371"/>
                  <a:gd name="T70" fmla="*/ 530 w 625"/>
                  <a:gd name="T71" fmla="*/ 371 h 371"/>
                  <a:gd name="T72" fmla="*/ 510 w 625"/>
                  <a:gd name="T73" fmla="*/ 371 h 371"/>
                  <a:gd name="T74" fmla="*/ 466 w 625"/>
                  <a:gd name="T75" fmla="*/ 371 h 371"/>
                  <a:gd name="T76" fmla="*/ 435 w 625"/>
                  <a:gd name="T77" fmla="*/ 371 h 371"/>
                  <a:gd name="T78" fmla="*/ 415 w 625"/>
                  <a:gd name="T79" fmla="*/ 371 h 371"/>
                  <a:gd name="T80" fmla="*/ 374 w 625"/>
                  <a:gd name="T81" fmla="*/ 369 h 371"/>
                  <a:gd name="T82" fmla="*/ 329 w 625"/>
                  <a:gd name="T83" fmla="*/ 369 h 371"/>
                  <a:gd name="T84" fmla="*/ 295 w 625"/>
                  <a:gd name="T85" fmla="*/ 367 h 371"/>
                  <a:gd name="T86" fmla="*/ 257 w 625"/>
                  <a:gd name="T87" fmla="*/ 367 h 371"/>
                  <a:gd name="T88" fmla="*/ 213 w 625"/>
                  <a:gd name="T89" fmla="*/ 366 h 371"/>
                  <a:gd name="T90" fmla="*/ 164 w 625"/>
                  <a:gd name="T91" fmla="*/ 362 h 371"/>
                  <a:gd name="T92" fmla="*/ 105 w 625"/>
                  <a:gd name="T93" fmla="*/ 361 h 371"/>
                  <a:gd name="T94" fmla="*/ 69 w 625"/>
                  <a:gd name="T95" fmla="*/ 359 h 371"/>
                  <a:gd name="T96" fmla="*/ 12 w 625"/>
                  <a:gd name="T97" fmla="*/ 356 h 371"/>
                  <a:gd name="T98" fmla="*/ 2 w 625"/>
                  <a:gd name="T99" fmla="*/ 337 h 371"/>
                  <a:gd name="T100" fmla="*/ 3 w 625"/>
                  <a:gd name="T101" fmla="*/ 300 h 371"/>
                  <a:gd name="T102" fmla="*/ 5 w 625"/>
                  <a:gd name="T103" fmla="*/ 274 h 371"/>
                  <a:gd name="T104" fmla="*/ 7 w 625"/>
                  <a:gd name="T105" fmla="*/ 245 h 371"/>
                  <a:gd name="T106" fmla="*/ 12 w 625"/>
                  <a:gd name="T107" fmla="*/ 171 h 371"/>
                  <a:gd name="T108" fmla="*/ 14 w 625"/>
                  <a:gd name="T109" fmla="*/ 144 h 371"/>
                  <a:gd name="T110" fmla="*/ 19 w 625"/>
                  <a:gd name="T111" fmla="*/ 69 h 371"/>
                  <a:gd name="T112" fmla="*/ 20 w 625"/>
                  <a:gd name="T113" fmla="*/ 2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5" h="371">
                    <a:moveTo>
                      <a:pt x="34" y="1"/>
                    </a:moveTo>
                    <a:lnTo>
                      <a:pt x="39" y="1"/>
                    </a:lnTo>
                    <a:lnTo>
                      <a:pt x="42" y="1"/>
                    </a:lnTo>
                    <a:lnTo>
                      <a:pt x="56" y="3"/>
                    </a:lnTo>
                    <a:lnTo>
                      <a:pt x="63" y="3"/>
                    </a:lnTo>
                    <a:lnTo>
                      <a:pt x="73" y="3"/>
                    </a:lnTo>
                    <a:lnTo>
                      <a:pt x="74" y="3"/>
                    </a:lnTo>
                    <a:lnTo>
                      <a:pt x="76" y="3"/>
                    </a:lnTo>
                    <a:lnTo>
                      <a:pt x="80" y="5"/>
                    </a:lnTo>
                    <a:lnTo>
                      <a:pt x="81" y="5"/>
                    </a:lnTo>
                    <a:lnTo>
                      <a:pt x="83" y="5"/>
                    </a:lnTo>
                    <a:lnTo>
                      <a:pt x="86" y="5"/>
                    </a:lnTo>
                    <a:lnTo>
                      <a:pt x="90" y="5"/>
                    </a:lnTo>
                    <a:lnTo>
                      <a:pt x="91" y="5"/>
                    </a:lnTo>
                    <a:lnTo>
                      <a:pt x="93" y="5"/>
                    </a:lnTo>
                    <a:lnTo>
                      <a:pt x="97" y="5"/>
                    </a:lnTo>
                    <a:lnTo>
                      <a:pt x="102" y="5"/>
                    </a:lnTo>
                    <a:lnTo>
                      <a:pt x="105" y="5"/>
                    </a:lnTo>
                    <a:lnTo>
                      <a:pt x="112" y="7"/>
                    </a:lnTo>
                    <a:lnTo>
                      <a:pt x="125" y="7"/>
                    </a:lnTo>
                    <a:lnTo>
                      <a:pt x="127" y="7"/>
                    </a:lnTo>
                    <a:lnTo>
                      <a:pt x="129" y="7"/>
                    </a:lnTo>
                    <a:lnTo>
                      <a:pt x="132" y="7"/>
                    </a:lnTo>
                    <a:lnTo>
                      <a:pt x="134" y="7"/>
                    </a:lnTo>
                    <a:lnTo>
                      <a:pt x="135" y="7"/>
                    </a:lnTo>
                    <a:lnTo>
                      <a:pt x="139" y="7"/>
                    </a:lnTo>
                    <a:lnTo>
                      <a:pt x="142" y="8"/>
                    </a:lnTo>
                    <a:lnTo>
                      <a:pt x="146" y="8"/>
                    </a:lnTo>
                    <a:lnTo>
                      <a:pt x="147" y="8"/>
                    </a:lnTo>
                    <a:lnTo>
                      <a:pt x="149" y="8"/>
                    </a:lnTo>
                    <a:lnTo>
                      <a:pt x="151" y="8"/>
                    </a:lnTo>
                    <a:lnTo>
                      <a:pt x="152" y="8"/>
                    </a:lnTo>
                    <a:lnTo>
                      <a:pt x="156" y="8"/>
                    </a:lnTo>
                    <a:lnTo>
                      <a:pt x="168" y="8"/>
                    </a:lnTo>
                    <a:lnTo>
                      <a:pt x="169" y="8"/>
                    </a:lnTo>
                    <a:lnTo>
                      <a:pt x="171" y="8"/>
                    </a:lnTo>
                    <a:lnTo>
                      <a:pt x="173" y="8"/>
                    </a:lnTo>
                    <a:lnTo>
                      <a:pt x="188" y="10"/>
                    </a:lnTo>
                    <a:lnTo>
                      <a:pt x="191" y="10"/>
                    </a:lnTo>
                    <a:lnTo>
                      <a:pt x="193" y="10"/>
                    </a:lnTo>
                    <a:lnTo>
                      <a:pt x="195" y="10"/>
                    </a:lnTo>
                    <a:lnTo>
                      <a:pt x="202" y="10"/>
                    </a:lnTo>
                    <a:lnTo>
                      <a:pt x="205" y="10"/>
                    </a:lnTo>
                    <a:lnTo>
                      <a:pt x="207" y="10"/>
                    </a:lnTo>
                    <a:lnTo>
                      <a:pt x="208" y="10"/>
                    </a:lnTo>
                    <a:lnTo>
                      <a:pt x="210" y="10"/>
                    </a:lnTo>
                    <a:lnTo>
                      <a:pt x="217" y="10"/>
                    </a:lnTo>
                    <a:lnTo>
                      <a:pt x="227" y="12"/>
                    </a:lnTo>
                    <a:lnTo>
                      <a:pt x="229" y="12"/>
                    </a:lnTo>
                    <a:lnTo>
                      <a:pt x="234" y="12"/>
                    </a:lnTo>
                    <a:lnTo>
                      <a:pt x="235" y="12"/>
                    </a:lnTo>
                    <a:lnTo>
                      <a:pt x="244" y="12"/>
                    </a:lnTo>
                    <a:lnTo>
                      <a:pt x="246" y="12"/>
                    </a:lnTo>
                    <a:lnTo>
                      <a:pt x="247" y="12"/>
                    </a:lnTo>
                    <a:lnTo>
                      <a:pt x="251" y="12"/>
                    </a:lnTo>
                    <a:lnTo>
                      <a:pt x="252" y="12"/>
                    </a:lnTo>
                    <a:lnTo>
                      <a:pt x="254" y="12"/>
                    </a:lnTo>
                    <a:lnTo>
                      <a:pt x="257" y="12"/>
                    </a:lnTo>
                    <a:lnTo>
                      <a:pt x="259" y="12"/>
                    </a:lnTo>
                    <a:lnTo>
                      <a:pt x="261" y="12"/>
                    </a:lnTo>
                    <a:lnTo>
                      <a:pt x="263" y="12"/>
                    </a:lnTo>
                    <a:lnTo>
                      <a:pt x="266" y="12"/>
                    </a:lnTo>
                    <a:lnTo>
                      <a:pt x="268" y="12"/>
                    </a:lnTo>
                    <a:lnTo>
                      <a:pt x="269" y="13"/>
                    </a:lnTo>
                    <a:lnTo>
                      <a:pt x="271" y="13"/>
                    </a:lnTo>
                    <a:lnTo>
                      <a:pt x="273" y="13"/>
                    </a:lnTo>
                    <a:lnTo>
                      <a:pt x="281" y="13"/>
                    </a:lnTo>
                    <a:lnTo>
                      <a:pt x="283" y="13"/>
                    </a:lnTo>
                    <a:lnTo>
                      <a:pt x="286" y="13"/>
                    </a:lnTo>
                    <a:lnTo>
                      <a:pt x="290" y="13"/>
                    </a:lnTo>
                    <a:lnTo>
                      <a:pt x="291" y="13"/>
                    </a:lnTo>
                    <a:lnTo>
                      <a:pt x="293" y="13"/>
                    </a:lnTo>
                    <a:lnTo>
                      <a:pt x="295" y="13"/>
                    </a:lnTo>
                    <a:lnTo>
                      <a:pt x="296" y="13"/>
                    </a:lnTo>
                    <a:lnTo>
                      <a:pt x="298" y="13"/>
                    </a:lnTo>
                    <a:lnTo>
                      <a:pt x="300" y="13"/>
                    </a:lnTo>
                    <a:lnTo>
                      <a:pt x="301" y="13"/>
                    </a:lnTo>
                    <a:lnTo>
                      <a:pt x="303" y="13"/>
                    </a:lnTo>
                    <a:lnTo>
                      <a:pt x="305" y="13"/>
                    </a:lnTo>
                    <a:lnTo>
                      <a:pt x="307" y="13"/>
                    </a:lnTo>
                    <a:lnTo>
                      <a:pt x="308" y="13"/>
                    </a:lnTo>
                    <a:lnTo>
                      <a:pt x="327" y="13"/>
                    </a:lnTo>
                    <a:lnTo>
                      <a:pt x="329" y="13"/>
                    </a:lnTo>
                    <a:lnTo>
                      <a:pt x="332" y="15"/>
                    </a:lnTo>
                    <a:lnTo>
                      <a:pt x="334" y="15"/>
                    </a:lnTo>
                    <a:lnTo>
                      <a:pt x="337" y="15"/>
                    </a:lnTo>
                    <a:lnTo>
                      <a:pt x="340" y="15"/>
                    </a:lnTo>
                    <a:lnTo>
                      <a:pt x="342" y="15"/>
                    </a:lnTo>
                    <a:lnTo>
                      <a:pt x="344" y="15"/>
                    </a:lnTo>
                    <a:lnTo>
                      <a:pt x="347" y="15"/>
                    </a:lnTo>
                    <a:lnTo>
                      <a:pt x="351" y="15"/>
                    </a:lnTo>
                    <a:lnTo>
                      <a:pt x="354" y="15"/>
                    </a:lnTo>
                    <a:lnTo>
                      <a:pt x="357" y="15"/>
                    </a:lnTo>
                    <a:lnTo>
                      <a:pt x="359" y="15"/>
                    </a:lnTo>
                    <a:lnTo>
                      <a:pt x="361" y="15"/>
                    </a:lnTo>
                    <a:lnTo>
                      <a:pt x="362" y="15"/>
                    </a:lnTo>
                    <a:lnTo>
                      <a:pt x="366" y="15"/>
                    </a:lnTo>
                    <a:lnTo>
                      <a:pt x="368" y="15"/>
                    </a:lnTo>
                    <a:lnTo>
                      <a:pt x="388" y="15"/>
                    </a:lnTo>
                    <a:lnTo>
                      <a:pt x="391" y="15"/>
                    </a:lnTo>
                    <a:lnTo>
                      <a:pt x="393" y="15"/>
                    </a:lnTo>
                    <a:lnTo>
                      <a:pt x="395" y="15"/>
                    </a:lnTo>
                    <a:lnTo>
                      <a:pt x="400" y="15"/>
                    </a:lnTo>
                    <a:lnTo>
                      <a:pt x="408" y="15"/>
                    </a:lnTo>
                    <a:lnTo>
                      <a:pt x="412" y="15"/>
                    </a:lnTo>
                    <a:lnTo>
                      <a:pt x="413" y="15"/>
                    </a:lnTo>
                    <a:lnTo>
                      <a:pt x="417" y="15"/>
                    </a:lnTo>
                    <a:lnTo>
                      <a:pt x="418" y="15"/>
                    </a:lnTo>
                    <a:lnTo>
                      <a:pt x="425" y="17"/>
                    </a:lnTo>
                    <a:lnTo>
                      <a:pt x="427" y="17"/>
                    </a:lnTo>
                    <a:lnTo>
                      <a:pt x="429" y="17"/>
                    </a:lnTo>
                    <a:lnTo>
                      <a:pt x="435" y="17"/>
                    </a:lnTo>
                    <a:lnTo>
                      <a:pt x="439" y="17"/>
                    </a:lnTo>
                    <a:lnTo>
                      <a:pt x="444" y="17"/>
                    </a:lnTo>
                    <a:lnTo>
                      <a:pt x="459" y="17"/>
                    </a:lnTo>
                    <a:lnTo>
                      <a:pt x="461" y="17"/>
                    </a:lnTo>
                    <a:lnTo>
                      <a:pt x="462" y="17"/>
                    </a:lnTo>
                    <a:lnTo>
                      <a:pt x="464" y="17"/>
                    </a:lnTo>
                    <a:lnTo>
                      <a:pt x="466" y="17"/>
                    </a:lnTo>
                    <a:lnTo>
                      <a:pt x="467" y="17"/>
                    </a:lnTo>
                    <a:lnTo>
                      <a:pt x="471" y="17"/>
                    </a:lnTo>
                    <a:lnTo>
                      <a:pt x="473" y="17"/>
                    </a:lnTo>
                    <a:lnTo>
                      <a:pt x="484" y="17"/>
                    </a:lnTo>
                    <a:lnTo>
                      <a:pt x="490" y="17"/>
                    </a:lnTo>
                    <a:lnTo>
                      <a:pt x="491" y="17"/>
                    </a:lnTo>
                    <a:lnTo>
                      <a:pt x="496" y="17"/>
                    </a:lnTo>
                    <a:lnTo>
                      <a:pt x="498" y="17"/>
                    </a:lnTo>
                    <a:lnTo>
                      <a:pt x="500" y="17"/>
                    </a:lnTo>
                    <a:lnTo>
                      <a:pt x="501" y="17"/>
                    </a:lnTo>
                    <a:lnTo>
                      <a:pt x="503" y="17"/>
                    </a:lnTo>
                    <a:lnTo>
                      <a:pt x="505" y="17"/>
                    </a:lnTo>
                    <a:lnTo>
                      <a:pt x="508" y="17"/>
                    </a:lnTo>
                    <a:lnTo>
                      <a:pt x="513" y="17"/>
                    </a:lnTo>
                    <a:lnTo>
                      <a:pt x="518" y="17"/>
                    </a:lnTo>
                    <a:lnTo>
                      <a:pt x="527" y="17"/>
                    </a:lnTo>
                    <a:lnTo>
                      <a:pt x="559" y="17"/>
                    </a:lnTo>
                    <a:lnTo>
                      <a:pt x="562" y="17"/>
                    </a:lnTo>
                    <a:lnTo>
                      <a:pt x="566" y="17"/>
                    </a:lnTo>
                    <a:lnTo>
                      <a:pt x="566" y="18"/>
                    </a:lnTo>
                    <a:lnTo>
                      <a:pt x="576" y="29"/>
                    </a:lnTo>
                    <a:lnTo>
                      <a:pt x="579" y="30"/>
                    </a:lnTo>
                    <a:lnTo>
                      <a:pt x="581" y="32"/>
                    </a:lnTo>
                    <a:lnTo>
                      <a:pt x="583" y="32"/>
                    </a:lnTo>
                    <a:lnTo>
                      <a:pt x="586" y="32"/>
                    </a:lnTo>
                    <a:lnTo>
                      <a:pt x="588" y="32"/>
                    </a:lnTo>
                    <a:lnTo>
                      <a:pt x="588" y="30"/>
                    </a:lnTo>
                    <a:lnTo>
                      <a:pt x="588" y="29"/>
                    </a:lnTo>
                    <a:lnTo>
                      <a:pt x="589" y="29"/>
                    </a:lnTo>
                    <a:lnTo>
                      <a:pt x="591" y="29"/>
                    </a:lnTo>
                    <a:lnTo>
                      <a:pt x="593" y="29"/>
                    </a:lnTo>
                    <a:lnTo>
                      <a:pt x="595" y="29"/>
                    </a:lnTo>
                    <a:lnTo>
                      <a:pt x="596" y="30"/>
                    </a:lnTo>
                    <a:lnTo>
                      <a:pt x="598" y="39"/>
                    </a:lnTo>
                    <a:lnTo>
                      <a:pt x="598" y="44"/>
                    </a:lnTo>
                    <a:lnTo>
                      <a:pt x="596" y="49"/>
                    </a:lnTo>
                    <a:lnTo>
                      <a:pt x="595" y="49"/>
                    </a:lnTo>
                    <a:lnTo>
                      <a:pt x="589" y="54"/>
                    </a:lnTo>
                    <a:lnTo>
                      <a:pt x="584" y="62"/>
                    </a:lnTo>
                    <a:lnTo>
                      <a:pt x="581" y="66"/>
                    </a:lnTo>
                    <a:lnTo>
                      <a:pt x="581" y="68"/>
                    </a:lnTo>
                    <a:lnTo>
                      <a:pt x="581" y="69"/>
                    </a:lnTo>
                    <a:lnTo>
                      <a:pt x="581" y="71"/>
                    </a:lnTo>
                    <a:lnTo>
                      <a:pt x="583" y="71"/>
                    </a:lnTo>
                    <a:lnTo>
                      <a:pt x="593" y="84"/>
                    </a:lnTo>
                    <a:lnTo>
                      <a:pt x="595" y="86"/>
                    </a:lnTo>
                    <a:lnTo>
                      <a:pt x="598" y="91"/>
                    </a:lnTo>
                    <a:lnTo>
                      <a:pt x="598" y="93"/>
                    </a:lnTo>
                    <a:lnTo>
                      <a:pt x="598" y="96"/>
                    </a:lnTo>
                    <a:lnTo>
                      <a:pt x="598" y="98"/>
                    </a:lnTo>
                    <a:lnTo>
                      <a:pt x="605" y="106"/>
                    </a:lnTo>
                    <a:lnTo>
                      <a:pt x="608" y="110"/>
                    </a:lnTo>
                    <a:lnTo>
                      <a:pt x="611" y="113"/>
                    </a:lnTo>
                    <a:lnTo>
                      <a:pt x="613" y="113"/>
                    </a:lnTo>
                    <a:lnTo>
                      <a:pt x="615" y="113"/>
                    </a:lnTo>
                    <a:lnTo>
                      <a:pt x="623" y="115"/>
                    </a:lnTo>
                    <a:lnTo>
                      <a:pt x="625" y="115"/>
                    </a:lnTo>
                    <a:lnTo>
                      <a:pt x="625" y="117"/>
                    </a:lnTo>
                    <a:lnTo>
                      <a:pt x="623" y="120"/>
                    </a:lnTo>
                    <a:lnTo>
                      <a:pt x="623" y="123"/>
                    </a:lnTo>
                    <a:lnTo>
                      <a:pt x="623" y="127"/>
                    </a:lnTo>
                    <a:lnTo>
                      <a:pt x="623" y="129"/>
                    </a:lnTo>
                    <a:lnTo>
                      <a:pt x="623" y="140"/>
                    </a:lnTo>
                    <a:lnTo>
                      <a:pt x="623" y="142"/>
                    </a:lnTo>
                    <a:lnTo>
                      <a:pt x="623" y="147"/>
                    </a:lnTo>
                    <a:lnTo>
                      <a:pt x="623" y="149"/>
                    </a:lnTo>
                    <a:lnTo>
                      <a:pt x="623" y="151"/>
                    </a:lnTo>
                    <a:lnTo>
                      <a:pt x="623" y="152"/>
                    </a:lnTo>
                    <a:lnTo>
                      <a:pt x="623" y="156"/>
                    </a:lnTo>
                    <a:lnTo>
                      <a:pt x="623" y="162"/>
                    </a:lnTo>
                    <a:lnTo>
                      <a:pt x="623" y="164"/>
                    </a:lnTo>
                    <a:lnTo>
                      <a:pt x="623" y="178"/>
                    </a:lnTo>
                    <a:lnTo>
                      <a:pt x="623" y="179"/>
                    </a:lnTo>
                    <a:lnTo>
                      <a:pt x="623" y="183"/>
                    </a:lnTo>
                    <a:lnTo>
                      <a:pt x="623" y="184"/>
                    </a:lnTo>
                    <a:lnTo>
                      <a:pt x="623" y="188"/>
                    </a:lnTo>
                    <a:lnTo>
                      <a:pt x="623" y="195"/>
                    </a:lnTo>
                    <a:lnTo>
                      <a:pt x="623" y="196"/>
                    </a:lnTo>
                    <a:lnTo>
                      <a:pt x="623" y="205"/>
                    </a:lnTo>
                    <a:lnTo>
                      <a:pt x="623" y="206"/>
                    </a:lnTo>
                    <a:lnTo>
                      <a:pt x="623" y="208"/>
                    </a:lnTo>
                    <a:lnTo>
                      <a:pt x="623" y="212"/>
                    </a:lnTo>
                    <a:lnTo>
                      <a:pt x="623" y="213"/>
                    </a:lnTo>
                    <a:lnTo>
                      <a:pt x="623" y="215"/>
                    </a:lnTo>
                    <a:lnTo>
                      <a:pt x="623" y="217"/>
                    </a:lnTo>
                    <a:lnTo>
                      <a:pt x="623" y="218"/>
                    </a:lnTo>
                    <a:lnTo>
                      <a:pt x="623" y="220"/>
                    </a:lnTo>
                    <a:lnTo>
                      <a:pt x="623" y="223"/>
                    </a:lnTo>
                    <a:lnTo>
                      <a:pt x="623" y="225"/>
                    </a:lnTo>
                    <a:lnTo>
                      <a:pt x="623" y="227"/>
                    </a:lnTo>
                    <a:lnTo>
                      <a:pt x="623" y="228"/>
                    </a:lnTo>
                    <a:lnTo>
                      <a:pt x="623" y="230"/>
                    </a:lnTo>
                    <a:lnTo>
                      <a:pt x="623" y="232"/>
                    </a:lnTo>
                    <a:lnTo>
                      <a:pt x="623" y="234"/>
                    </a:lnTo>
                    <a:lnTo>
                      <a:pt x="625" y="244"/>
                    </a:lnTo>
                    <a:lnTo>
                      <a:pt x="625" y="245"/>
                    </a:lnTo>
                    <a:lnTo>
                      <a:pt x="625" y="247"/>
                    </a:lnTo>
                    <a:lnTo>
                      <a:pt x="625" y="252"/>
                    </a:lnTo>
                    <a:lnTo>
                      <a:pt x="625" y="254"/>
                    </a:lnTo>
                    <a:lnTo>
                      <a:pt x="625" y="256"/>
                    </a:lnTo>
                    <a:lnTo>
                      <a:pt x="625" y="257"/>
                    </a:lnTo>
                    <a:lnTo>
                      <a:pt x="625" y="259"/>
                    </a:lnTo>
                    <a:lnTo>
                      <a:pt x="625" y="262"/>
                    </a:lnTo>
                    <a:lnTo>
                      <a:pt x="625" y="264"/>
                    </a:lnTo>
                    <a:lnTo>
                      <a:pt x="625" y="266"/>
                    </a:lnTo>
                    <a:lnTo>
                      <a:pt x="625" y="267"/>
                    </a:lnTo>
                    <a:lnTo>
                      <a:pt x="625" y="271"/>
                    </a:lnTo>
                    <a:lnTo>
                      <a:pt x="625" y="272"/>
                    </a:lnTo>
                    <a:lnTo>
                      <a:pt x="625" y="284"/>
                    </a:lnTo>
                    <a:lnTo>
                      <a:pt x="625" y="288"/>
                    </a:lnTo>
                    <a:lnTo>
                      <a:pt x="625" y="289"/>
                    </a:lnTo>
                    <a:lnTo>
                      <a:pt x="625" y="291"/>
                    </a:lnTo>
                    <a:lnTo>
                      <a:pt x="625" y="293"/>
                    </a:lnTo>
                    <a:lnTo>
                      <a:pt x="625" y="295"/>
                    </a:lnTo>
                    <a:lnTo>
                      <a:pt x="625" y="298"/>
                    </a:lnTo>
                    <a:lnTo>
                      <a:pt x="625" y="303"/>
                    </a:lnTo>
                    <a:lnTo>
                      <a:pt x="625" y="305"/>
                    </a:lnTo>
                    <a:lnTo>
                      <a:pt x="625" y="308"/>
                    </a:lnTo>
                    <a:lnTo>
                      <a:pt x="625" y="313"/>
                    </a:lnTo>
                    <a:lnTo>
                      <a:pt x="625" y="315"/>
                    </a:lnTo>
                    <a:lnTo>
                      <a:pt x="625" y="317"/>
                    </a:lnTo>
                    <a:lnTo>
                      <a:pt x="625" y="318"/>
                    </a:lnTo>
                    <a:lnTo>
                      <a:pt x="625" y="320"/>
                    </a:lnTo>
                    <a:lnTo>
                      <a:pt x="625" y="322"/>
                    </a:lnTo>
                    <a:lnTo>
                      <a:pt x="625" y="323"/>
                    </a:lnTo>
                    <a:lnTo>
                      <a:pt x="625" y="327"/>
                    </a:lnTo>
                    <a:lnTo>
                      <a:pt x="625" y="330"/>
                    </a:lnTo>
                    <a:lnTo>
                      <a:pt x="625" y="332"/>
                    </a:lnTo>
                    <a:lnTo>
                      <a:pt x="625" y="342"/>
                    </a:lnTo>
                    <a:lnTo>
                      <a:pt x="625" y="344"/>
                    </a:lnTo>
                    <a:lnTo>
                      <a:pt x="625" y="345"/>
                    </a:lnTo>
                    <a:lnTo>
                      <a:pt x="625" y="347"/>
                    </a:lnTo>
                    <a:lnTo>
                      <a:pt x="625" y="349"/>
                    </a:lnTo>
                    <a:lnTo>
                      <a:pt x="625" y="350"/>
                    </a:lnTo>
                    <a:lnTo>
                      <a:pt x="625" y="354"/>
                    </a:lnTo>
                    <a:lnTo>
                      <a:pt x="625" y="356"/>
                    </a:lnTo>
                    <a:lnTo>
                      <a:pt x="625" y="357"/>
                    </a:lnTo>
                    <a:lnTo>
                      <a:pt x="625" y="359"/>
                    </a:lnTo>
                    <a:lnTo>
                      <a:pt x="625" y="361"/>
                    </a:lnTo>
                    <a:lnTo>
                      <a:pt x="625" y="362"/>
                    </a:lnTo>
                    <a:lnTo>
                      <a:pt x="625" y="366"/>
                    </a:lnTo>
                    <a:lnTo>
                      <a:pt x="625" y="369"/>
                    </a:lnTo>
                    <a:lnTo>
                      <a:pt x="618" y="369"/>
                    </a:lnTo>
                    <a:lnTo>
                      <a:pt x="618" y="371"/>
                    </a:lnTo>
                    <a:lnTo>
                      <a:pt x="617" y="371"/>
                    </a:lnTo>
                    <a:lnTo>
                      <a:pt x="615" y="371"/>
                    </a:lnTo>
                    <a:lnTo>
                      <a:pt x="613" y="371"/>
                    </a:lnTo>
                    <a:lnTo>
                      <a:pt x="608" y="371"/>
                    </a:lnTo>
                    <a:lnTo>
                      <a:pt x="606" y="371"/>
                    </a:lnTo>
                    <a:lnTo>
                      <a:pt x="595" y="371"/>
                    </a:lnTo>
                    <a:lnTo>
                      <a:pt x="593" y="371"/>
                    </a:lnTo>
                    <a:lnTo>
                      <a:pt x="591" y="371"/>
                    </a:lnTo>
                    <a:lnTo>
                      <a:pt x="589" y="371"/>
                    </a:lnTo>
                    <a:lnTo>
                      <a:pt x="588" y="371"/>
                    </a:lnTo>
                    <a:lnTo>
                      <a:pt x="581" y="371"/>
                    </a:lnTo>
                    <a:lnTo>
                      <a:pt x="579" y="371"/>
                    </a:lnTo>
                    <a:lnTo>
                      <a:pt x="578" y="371"/>
                    </a:lnTo>
                    <a:lnTo>
                      <a:pt x="566" y="371"/>
                    </a:lnTo>
                    <a:lnTo>
                      <a:pt x="559" y="371"/>
                    </a:lnTo>
                    <a:lnTo>
                      <a:pt x="550" y="371"/>
                    </a:lnTo>
                    <a:lnTo>
                      <a:pt x="549" y="371"/>
                    </a:lnTo>
                    <a:lnTo>
                      <a:pt x="545" y="371"/>
                    </a:lnTo>
                    <a:lnTo>
                      <a:pt x="542" y="371"/>
                    </a:lnTo>
                    <a:lnTo>
                      <a:pt x="540" y="371"/>
                    </a:lnTo>
                    <a:lnTo>
                      <a:pt x="537" y="371"/>
                    </a:lnTo>
                    <a:lnTo>
                      <a:pt x="535" y="371"/>
                    </a:lnTo>
                    <a:lnTo>
                      <a:pt x="534" y="371"/>
                    </a:lnTo>
                    <a:lnTo>
                      <a:pt x="532" y="371"/>
                    </a:lnTo>
                    <a:lnTo>
                      <a:pt x="530" y="371"/>
                    </a:lnTo>
                    <a:lnTo>
                      <a:pt x="528" y="371"/>
                    </a:lnTo>
                    <a:lnTo>
                      <a:pt x="527" y="371"/>
                    </a:lnTo>
                    <a:lnTo>
                      <a:pt x="525" y="371"/>
                    </a:lnTo>
                    <a:lnTo>
                      <a:pt x="520" y="371"/>
                    </a:lnTo>
                    <a:lnTo>
                      <a:pt x="517" y="371"/>
                    </a:lnTo>
                    <a:lnTo>
                      <a:pt x="515" y="371"/>
                    </a:lnTo>
                    <a:lnTo>
                      <a:pt x="512" y="371"/>
                    </a:lnTo>
                    <a:lnTo>
                      <a:pt x="510" y="371"/>
                    </a:lnTo>
                    <a:lnTo>
                      <a:pt x="498" y="371"/>
                    </a:lnTo>
                    <a:lnTo>
                      <a:pt x="496" y="371"/>
                    </a:lnTo>
                    <a:lnTo>
                      <a:pt x="493" y="371"/>
                    </a:lnTo>
                    <a:lnTo>
                      <a:pt x="491" y="371"/>
                    </a:lnTo>
                    <a:lnTo>
                      <a:pt x="486" y="371"/>
                    </a:lnTo>
                    <a:lnTo>
                      <a:pt x="476" y="371"/>
                    </a:lnTo>
                    <a:lnTo>
                      <a:pt x="474" y="371"/>
                    </a:lnTo>
                    <a:lnTo>
                      <a:pt x="466" y="371"/>
                    </a:lnTo>
                    <a:lnTo>
                      <a:pt x="451" y="371"/>
                    </a:lnTo>
                    <a:lnTo>
                      <a:pt x="449" y="371"/>
                    </a:lnTo>
                    <a:lnTo>
                      <a:pt x="447" y="371"/>
                    </a:lnTo>
                    <a:lnTo>
                      <a:pt x="445" y="371"/>
                    </a:lnTo>
                    <a:lnTo>
                      <a:pt x="442" y="371"/>
                    </a:lnTo>
                    <a:lnTo>
                      <a:pt x="440" y="371"/>
                    </a:lnTo>
                    <a:lnTo>
                      <a:pt x="437" y="371"/>
                    </a:lnTo>
                    <a:lnTo>
                      <a:pt x="435" y="371"/>
                    </a:lnTo>
                    <a:lnTo>
                      <a:pt x="434" y="371"/>
                    </a:lnTo>
                    <a:lnTo>
                      <a:pt x="432" y="371"/>
                    </a:lnTo>
                    <a:lnTo>
                      <a:pt x="430" y="371"/>
                    </a:lnTo>
                    <a:lnTo>
                      <a:pt x="429" y="371"/>
                    </a:lnTo>
                    <a:lnTo>
                      <a:pt x="427" y="371"/>
                    </a:lnTo>
                    <a:lnTo>
                      <a:pt x="422" y="371"/>
                    </a:lnTo>
                    <a:lnTo>
                      <a:pt x="417" y="371"/>
                    </a:lnTo>
                    <a:lnTo>
                      <a:pt x="415" y="371"/>
                    </a:lnTo>
                    <a:lnTo>
                      <a:pt x="413" y="371"/>
                    </a:lnTo>
                    <a:lnTo>
                      <a:pt x="393" y="369"/>
                    </a:lnTo>
                    <a:lnTo>
                      <a:pt x="386" y="369"/>
                    </a:lnTo>
                    <a:lnTo>
                      <a:pt x="384" y="369"/>
                    </a:lnTo>
                    <a:lnTo>
                      <a:pt x="381" y="369"/>
                    </a:lnTo>
                    <a:lnTo>
                      <a:pt x="379" y="369"/>
                    </a:lnTo>
                    <a:lnTo>
                      <a:pt x="378" y="369"/>
                    </a:lnTo>
                    <a:lnTo>
                      <a:pt x="374" y="369"/>
                    </a:lnTo>
                    <a:lnTo>
                      <a:pt x="371" y="369"/>
                    </a:lnTo>
                    <a:lnTo>
                      <a:pt x="366" y="369"/>
                    </a:lnTo>
                    <a:lnTo>
                      <a:pt x="361" y="369"/>
                    </a:lnTo>
                    <a:lnTo>
                      <a:pt x="359" y="369"/>
                    </a:lnTo>
                    <a:lnTo>
                      <a:pt x="357" y="369"/>
                    </a:lnTo>
                    <a:lnTo>
                      <a:pt x="337" y="369"/>
                    </a:lnTo>
                    <a:lnTo>
                      <a:pt x="332" y="369"/>
                    </a:lnTo>
                    <a:lnTo>
                      <a:pt x="329" y="369"/>
                    </a:lnTo>
                    <a:lnTo>
                      <a:pt x="325" y="369"/>
                    </a:lnTo>
                    <a:lnTo>
                      <a:pt x="323" y="369"/>
                    </a:lnTo>
                    <a:lnTo>
                      <a:pt x="322" y="369"/>
                    </a:lnTo>
                    <a:lnTo>
                      <a:pt x="320" y="369"/>
                    </a:lnTo>
                    <a:lnTo>
                      <a:pt x="312" y="369"/>
                    </a:lnTo>
                    <a:lnTo>
                      <a:pt x="307" y="367"/>
                    </a:lnTo>
                    <a:lnTo>
                      <a:pt x="305" y="367"/>
                    </a:lnTo>
                    <a:lnTo>
                      <a:pt x="295" y="367"/>
                    </a:lnTo>
                    <a:lnTo>
                      <a:pt x="281" y="367"/>
                    </a:lnTo>
                    <a:lnTo>
                      <a:pt x="279" y="367"/>
                    </a:lnTo>
                    <a:lnTo>
                      <a:pt x="276" y="367"/>
                    </a:lnTo>
                    <a:lnTo>
                      <a:pt x="274" y="367"/>
                    </a:lnTo>
                    <a:lnTo>
                      <a:pt x="273" y="367"/>
                    </a:lnTo>
                    <a:lnTo>
                      <a:pt x="268" y="367"/>
                    </a:lnTo>
                    <a:lnTo>
                      <a:pt x="266" y="367"/>
                    </a:lnTo>
                    <a:lnTo>
                      <a:pt x="257" y="367"/>
                    </a:lnTo>
                    <a:lnTo>
                      <a:pt x="256" y="367"/>
                    </a:lnTo>
                    <a:lnTo>
                      <a:pt x="254" y="366"/>
                    </a:lnTo>
                    <a:lnTo>
                      <a:pt x="246" y="366"/>
                    </a:lnTo>
                    <a:lnTo>
                      <a:pt x="235" y="366"/>
                    </a:lnTo>
                    <a:lnTo>
                      <a:pt x="234" y="366"/>
                    </a:lnTo>
                    <a:lnTo>
                      <a:pt x="218" y="366"/>
                    </a:lnTo>
                    <a:lnTo>
                      <a:pt x="215" y="366"/>
                    </a:lnTo>
                    <a:lnTo>
                      <a:pt x="213" y="366"/>
                    </a:lnTo>
                    <a:lnTo>
                      <a:pt x="210" y="366"/>
                    </a:lnTo>
                    <a:lnTo>
                      <a:pt x="203" y="364"/>
                    </a:lnTo>
                    <a:lnTo>
                      <a:pt x="202" y="364"/>
                    </a:lnTo>
                    <a:lnTo>
                      <a:pt x="191" y="364"/>
                    </a:lnTo>
                    <a:lnTo>
                      <a:pt x="190" y="364"/>
                    </a:lnTo>
                    <a:lnTo>
                      <a:pt x="173" y="364"/>
                    </a:lnTo>
                    <a:lnTo>
                      <a:pt x="171" y="364"/>
                    </a:lnTo>
                    <a:lnTo>
                      <a:pt x="164" y="362"/>
                    </a:lnTo>
                    <a:lnTo>
                      <a:pt x="163" y="362"/>
                    </a:lnTo>
                    <a:lnTo>
                      <a:pt x="156" y="362"/>
                    </a:lnTo>
                    <a:lnTo>
                      <a:pt x="125" y="361"/>
                    </a:lnTo>
                    <a:lnTo>
                      <a:pt x="122" y="361"/>
                    </a:lnTo>
                    <a:lnTo>
                      <a:pt x="119" y="361"/>
                    </a:lnTo>
                    <a:lnTo>
                      <a:pt x="115" y="361"/>
                    </a:lnTo>
                    <a:lnTo>
                      <a:pt x="108" y="361"/>
                    </a:lnTo>
                    <a:lnTo>
                      <a:pt x="105" y="361"/>
                    </a:lnTo>
                    <a:lnTo>
                      <a:pt x="103" y="361"/>
                    </a:lnTo>
                    <a:lnTo>
                      <a:pt x="100" y="361"/>
                    </a:lnTo>
                    <a:lnTo>
                      <a:pt x="97" y="361"/>
                    </a:lnTo>
                    <a:lnTo>
                      <a:pt x="93" y="361"/>
                    </a:lnTo>
                    <a:lnTo>
                      <a:pt x="88" y="359"/>
                    </a:lnTo>
                    <a:lnTo>
                      <a:pt x="86" y="359"/>
                    </a:lnTo>
                    <a:lnTo>
                      <a:pt x="83" y="359"/>
                    </a:lnTo>
                    <a:lnTo>
                      <a:pt x="69" y="359"/>
                    </a:lnTo>
                    <a:lnTo>
                      <a:pt x="58" y="359"/>
                    </a:lnTo>
                    <a:lnTo>
                      <a:pt x="56" y="359"/>
                    </a:lnTo>
                    <a:lnTo>
                      <a:pt x="52" y="357"/>
                    </a:lnTo>
                    <a:lnTo>
                      <a:pt x="47" y="357"/>
                    </a:lnTo>
                    <a:lnTo>
                      <a:pt x="44" y="357"/>
                    </a:lnTo>
                    <a:lnTo>
                      <a:pt x="41" y="357"/>
                    </a:lnTo>
                    <a:lnTo>
                      <a:pt x="37" y="357"/>
                    </a:lnTo>
                    <a:lnTo>
                      <a:pt x="12" y="356"/>
                    </a:lnTo>
                    <a:lnTo>
                      <a:pt x="3" y="356"/>
                    </a:lnTo>
                    <a:lnTo>
                      <a:pt x="2" y="356"/>
                    </a:lnTo>
                    <a:lnTo>
                      <a:pt x="0" y="356"/>
                    </a:lnTo>
                    <a:lnTo>
                      <a:pt x="0" y="352"/>
                    </a:lnTo>
                    <a:lnTo>
                      <a:pt x="0" y="350"/>
                    </a:lnTo>
                    <a:lnTo>
                      <a:pt x="2" y="342"/>
                    </a:lnTo>
                    <a:lnTo>
                      <a:pt x="2" y="340"/>
                    </a:lnTo>
                    <a:lnTo>
                      <a:pt x="2" y="337"/>
                    </a:lnTo>
                    <a:lnTo>
                      <a:pt x="2" y="323"/>
                    </a:lnTo>
                    <a:lnTo>
                      <a:pt x="3" y="320"/>
                    </a:lnTo>
                    <a:lnTo>
                      <a:pt x="3" y="318"/>
                    </a:lnTo>
                    <a:lnTo>
                      <a:pt x="3" y="313"/>
                    </a:lnTo>
                    <a:lnTo>
                      <a:pt x="3" y="308"/>
                    </a:lnTo>
                    <a:lnTo>
                      <a:pt x="3" y="306"/>
                    </a:lnTo>
                    <a:lnTo>
                      <a:pt x="3" y="303"/>
                    </a:lnTo>
                    <a:lnTo>
                      <a:pt x="3" y="300"/>
                    </a:lnTo>
                    <a:lnTo>
                      <a:pt x="3" y="295"/>
                    </a:lnTo>
                    <a:lnTo>
                      <a:pt x="5" y="291"/>
                    </a:lnTo>
                    <a:lnTo>
                      <a:pt x="5" y="289"/>
                    </a:lnTo>
                    <a:lnTo>
                      <a:pt x="5" y="283"/>
                    </a:lnTo>
                    <a:lnTo>
                      <a:pt x="5" y="279"/>
                    </a:lnTo>
                    <a:lnTo>
                      <a:pt x="5" y="278"/>
                    </a:lnTo>
                    <a:lnTo>
                      <a:pt x="5" y="276"/>
                    </a:lnTo>
                    <a:lnTo>
                      <a:pt x="5" y="274"/>
                    </a:lnTo>
                    <a:lnTo>
                      <a:pt x="5" y="269"/>
                    </a:lnTo>
                    <a:lnTo>
                      <a:pt x="5" y="267"/>
                    </a:lnTo>
                    <a:lnTo>
                      <a:pt x="7" y="266"/>
                    </a:lnTo>
                    <a:lnTo>
                      <a:pt x="7" y="262"/>
                    </a:lnTo>
                    <a:lnTo>
                      <a:pt x="7" y="261"/>
                    </a:lnTo>
                    <a:lnTo>
                      <a:pt x="7" y="257"/>
                    </a:lnTo>
                    <a:lnTo>
                      <a:pt x="7" y="252"/>
                    </a:lnTo>
                    <a:lnTo>
                      <a:pt x="7" y="245"/>
                    </a:lnTo>
                    <a:lnTo>
                      <a:pt x="10" y="206"/>
                    </a:lnTo>
                    <a:lnTo>
                      <a:pt x="10" y="205"/>
                    </a:lnTo>
                    <a:lnTo>
                      <a:pt x="10" y="200"/>
                    </a:lnTo>
                    <a:lnTo>
                      <a:pt x="10" y="191"/>
                    </a:lnTo>
                    <a:lnTo>
                      <a:pt x="12" y="178"/>
                    </a:lnTo>
                    <a:lnTo>
                      <a:pt x="12" y="174"/>
                    </a:lnTo>
                    <a:lnTo>
                      <a:pt x="12" y="173"/>
                    </a:lnTo>
                    <a:lnTo>
                      <a:pt x="12" y="171"/>
                    </a:lnTo>
                    <a:lnTo>
                      <a:pt x="12" y="167"/>
                    </a:lnTo>
                    <a:lnTo>
                      <a:pt x="12" y="164"/>
                    </a:lnTo>
                    <a:lnTo>
                      <a:pt x="12" y="157"/>
                    </a:lnTo>
                    <a:lnTo>
                      <a:pt x="14" y="156"/>
                    </a:lnTo>
                    <a:lnTo>
                      <a:pt x="14" y="154"/>
                    </a:lnTo>
                    <a:lnTo>
                      <a:pt x="14" y="147"/>
                    </a:lnTo>
                    <a:lnTo>
                      <a:pt x="14" y="145"/>
                    </a:lnTo>
                    <a:lnTo>
                      <a:pt x="14" y="144"/>
                    </a:lnTo>
                    <a:lnTo>
                      <a:pt x="14" y="142"/>
                    </a:lnTo>
                    <a:lnTo>
                      <a:pt x="14" y="140"/>
                    </a:lnTo>
                    <a:lnTo>
                      <a:pt x="15" y="113"/>
                    </a:lnTo>
                    <a:lnTo>
                      <a:pt x="15" y="103"/>
                    </a:lnTo>
                    <a:lnTo>
                      <a:pt x="17" y="83"/>
                    </a:lnTo>
                    <a:lnTo>
                      <a:pt x="17" y="74"/>
                    </a:lnTo>
                    <a:lnTo>
                      <a:pt x="19" y="71"/>
                    </a:lnTo>
                    <a:lnTo>
                      <a:pt x="19" y="69"/>
                    </a:lnTo>
                    <a:lnTo>
                      <a:pt x="19" y="59"/>
                    </a:lnTo>
                    <a:lnTo>
                      <a:pt x="19" y="56"/>
                    </a:lnTo>
                    <a:lnTo>
                      <a:pt x="19" y="52"/>
                    </a:lnTo>
                    <a:lnTo>
                      <a:pt x="19" y="51"/>
                    </a:lnTo>
                    <a:lnTo>
                      <a:pt x="19" y="49"/>
                    </a:lnTo>
                    <a:lnTo>
                      <a:pt x="20" y="39"/>
                    </a:lnTo>
                    <a:lnTo>
                      <a:pt x="20" y="22"/>
                    </a:lnTo>
                    <a:lnTo>
                      <a:pt x="20" y="20"/>
                    </a:lnTo>
                    <a:lnTo>
                      <a:pt x="20" y="18"/>
                    </a:lnTo>
                    <a:lnTo>
                      <a:pt x="22" y="0"/>
                    </a:lnTo>
                    <a:lnTo>
                      <a:pt x="32" y="1"/>
                    </a:lnTo>
                    <a:lnTo>
                      <a:pt x="34" y="1"/>
                    </a:lnTo>
                    <a:close/>
                  </a:path>
                </a:pathLst>
              </a:custGeom>
              <a:solidFill>
                <a:srgbClr val="1730E8"/>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19" name="Freeform 42"/>
              <p:cNvSpPr>
                <a:spLocks noEditPoints="1"/>
              </p:cNvSpPr>
              <p:nvPr/>
            </p:nvSpPr>
            <p:spPr bwMode="auto">
              <a:xfrm>
                <a:off x="7269163" y="2992438"/>
                <a:ext cx="992188" cy="554038"/>
              </a:xfrm>
              <a:custGeom>
                <a:avLst/>
                <a:gdLst>
                  <a:gd name="T0" fmla="*/ 1 w 625"/>
                  <a:gd name="T1" fmla="*/ 339 h 349"/>
                  <a:gd name="T2" fmla="*/ 384 w 625"/>
                  <a:gd name="T3" fmla="*/ 9 h 349"/>
                  <a:gd name="T4" fmla="*/ 418 w 625"/>
                  <a:gd name="T5" fmla="*/ 31 h 349"/>
                  <a:gd name="T6" fmla="*/ 442 w 625"/>
                  <a:gd name="T7" fmla="*/ 36 h 349"/>
                  <a:gd name="T8" fmla="*/ 467 w 625"/>
                  <a:gd name="T9" fmla="*/ 51 h 349"/>
                  <a:gd name="T10" fmla="*/ 479 w 625"/>
                  <a:gd name="T11" fmla="*/ 41 h 349"/>
                  <a:gd name="T12" fmla="*/ 518 w 625"/>
                  <a:gd name="T13" fmla="*/ 33 h 349"/>
                  <a:gd name="T14" fmla="*/ 530 w 625"/>
                  <a:gd name="T15" fmla="*/ 31 h 349"/>
                  <a:gd name="T16" fmla="*/ 547 w 625"/>
                  <a:gd name="T17" fmla="*/ 50 h 349"/>
                  <a:gd name="T18" fmla="*/ 559 w 625"/>
                  <a:gd name="T19" fmla="*/ 94 h 349"/>
                  <a:gd name="T20" fmla="*/ 576 w 625"/>
                  <a:gd name="T21" fmla="*/ 112 h 349"/>
                  <a:gd name="T22" fmla="*/ 591 w 625"/>
                  <a:gd name="T23" fmla="*/ 139 h 349"/>
                  <a:gd name="T24" fmla="*/ 621 w 625"/>
                  <a:gd name="T25" fmla="*/ 160 h 349"/>
                  <a:gd name="T26" fmla="*/ 576 w 625"/>
                  <a:gd name="T27" fmla="*/ 210 h 349"/>
                  <a:gd name="T28" fmla="*/ 562 w 625"/>
                  <a:gd name="T29" fmla="*/ 233 h 349"/>
                  <a:gd name="T30" fmla="*/ 557 w 625"/>
                  <a:gd name="T31" fmla="*/ 248 h 349"/>
                  <a:gd name="T32" fmla="*/ 535 w 625"/>
                  <a:gd name="T33" fmla="*/ 266 h 349"/>
                  <a:gd name="T34" fmla="*/ 476 w 625"/>
                  <a:gd name="T35" fmla="*/ 292 h 349"/>
                  <a:gd name="T36" fmla="*/ 362 w 625"/>
                  <a:gd name="T37" fmla="*/ 300 h 349"/>
                  <a:gd name="T38" fmla="*/ 294 w 625"/>
                  <a:gd name="T39" fmla="*/ 307 h 349"/>
                  <a:gd name="T40" fmla="*/ 237 w 625"/>
                  <a:gd name="T41" fmla="*/ 312 h 349"/>
                  <a:gd name="T42" fmla="*/ 193 w 625"/>
                  <a:gd name="T43" fmla="*/ 317 h 349"/>
                  <a:gd name="T44" fmla="*/ 145 w 625"/>
                  <a:gd name="T45" fmla="*/ 319 h 349"/>
                  <a:gd name="T46" fmla="*/ 130 w 625"/>
                  <a:gd name="T47" fmla="*/ 339 h 349"/>
                  <a:gd name="T48" fmla="*/ 84 w 625"/>
                  <a:gd name="T49" fmla="*/ 343 h 349"/>
                  <a:gd name="T50" fmla="*/ 49 w 625"/>
                  <a:gd name="T51" fmla="*/ 344 h 349"/>
                  <a:gd name="T52" fmla="*/ 18 w 625"/>
                  <a:gd name="T53" fmla="*/ 348 h 349"/>
                  <a:gd name="T54" fmla="*/ 20 w 625"/>
                  <a:gd name="T55" fmla="*/ 332 h 349"/>
                  <a:gd name="T56" fmla="*/ 32 w 625"/>
                  <a:gd name="T57" fmla="*/ 332 h 349"/>
                  <a:gd name="T58" fmla="*/ 35 w 625"/>
                  <a:gd name="T59" fmla="*/ 317 h 349"/>
                  <a:gd name="T60" fmla="*/ 30 w 625"/>
                  <a:gd name="T61" fmla="*/ 285 h 349"/>
                  <a:gd name="T62" fmla="*/ 45 w 625"/>
                  <a:gd name="T63" fmla="*/ 260 h 349"/>
                  <a:gd name="T64" fmla="*/ 83 w 625"/>
                  <a:gd name="T65" fmla="*/ 275 h 349"/>
                  <a:gd name="T66" fmla="*/ 83 w 625"/>
                  <a:gd name="T67" fmla="*/ 249 h 349"/>
                  <a:gd name="T68" fmla="*/ 101 w 625"/>
                  <a:gd name="T69" fmla="*/ 229 h 349"/>
                  <a:gd name="T70" fmla="*/ 110 w 625"/>
                  <a:gd name="T71" fmla="*/ 207 h 349"/>
                  <a:gd name="T72" fmla="*/ 120 w 625"/>
                  <a:gd name="T73" fmla="*/ 187 h 349"/>
                  <a:gd name="T74" fmla="*/ 127 w 625"/>
                  <a:gd name="T75" fmla="*/ 178 h 349"/>
                  <a:gd name="T76" fmla="*/ 132 w 625"/>
                  <a:gd name="T77" fmla="*/ 173 h 349"/>
                  <a:gd name="T78" fmla="*/ 149 w 625"/>
                  <a:gd name="T79" fmla="*/ 173 h 349"/>
                  <a:gd name="T80" fmla="*/ 154 w 625"/>
                  <a:gd name="T81" fmla="*/ 175 h 349"/>
                  <a:gd name="T82" fmla="*/ 155 w 625"/>
                  <a:gd name="T83" fmla="*/ 168 h 349"/>
                  <a:gd name="T84" fmla="*/ 181 w 625"/>
                  <a:gd name="T85" fmla="*/ 172 h 349"/>
                  <a:gd name="T86" fmla="*/ 199 w 625"/>
                  <a:gd name="T87" fmla="*/ 172 h 349"/>
                  <a:gd name="T88" fmla="*/ 216 w 625"/>
                  <a:gd name="T89" fmla="*/ 155 h 349"/>
                  <a:gd name="T90" fmla="*/ 233 w 625"/>
                  <a:gd name="T91" fmla="*/ 172 h 349"/>
                  <a:gd name="T92" fmla="*/ 247 w 625"/>
                  <a:gd name="T93" fmla="*/ 144 h 349"/>
                  <a:gd name="T94" fmla="*/ 260 w 625"/>
                  <a:gd name="T95" fmla="*/ 138 h 349"/>
                  <a:gd name="T96" fmla="*/ 288 w 625"/>
                  <a:gd name="T97" fmla="*/ 146 h 349"/>
                  <a:gd name="T98" fmla="*/ 289 w 625"/>
                  <a:gd name="T99" fmla="*/ 127 h 349"/>
                  <a:gd name="T100" fmla="*/ 306 w 625"/>
                  <a:gd name="T101" fmla="*/ 109 h 349"/>
                  <a:gd name="T102" fmla="*/ 325 w 625"/>
                  <a:gd name="T103" fmla="*/ 80 h 349"/>
                  <a:gd name="T104" fmla="*/ 323 w 625"/>
                  <a:gd name="T105" fmla="*/ 55 h 349"/>
                  <a:gd name="T106" fmla="*/ 345 w 625"/>
                  <a:gd name="T107" fmla="*/ 58 h 349"/>
                  <a:gd name="T108" fmla="*/ 371 w 625"/>
                  <a:gd name="T109" fmla="*/ 43 h 349"/>
                  <a:gd name="T110" fmla="*/ 360 w 625"/>
                  <a:gd name="T111" fmla="*/ 12 h 349"/>
                  <a:gd name="T112" fmla="*/ 382 w 625"/>
                  <a:gd name="T113" fmla="*/ 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5" h="349">
                    <a:moveTo>
                      <a:pt x="10" y="346"/>
                    </a:moveTo>
                    <a:lnTo>
                      <a:pt x="8" y="349"/>
                    </a:lnTo>
                    <a:lnTo>
                      <a:pt x="6" y="349"/>
                    </a:lnTo>
                    <a:lnTo>
                      <a:pt x="3" y="349"/>
                    </a:lnTo>
                    <a:lnTo>
                      <a:pt x="1" y="346"/>
                    </a:lnTo>
                    <a:lnTo>
                      <a:pt x="1" y="344"/>
                    </a:lnTo>
                    <a:lnTo>
                      <a:pt x="0" y="343"/>
                    </a:lnTo>
                    <a:lnTo>
                      <a:pt x="1" y="341"/>
                    </a:lnTo>
                    <a:lnTo>
                      <a:pt x="1" y="339"/>
                    </a:lnTo>
                    <a:lnTo>
                      <a:pt x="3" y="339"/>
                    </a:lnTo>
                    <a:lnTo>
                      <a:pt x="6" y="339"/>
                    </a:lnTo>
                    <a:lnTo>
                      <a:pt x="8" y="339"/>
                    </a:lnTo>
                    <a:lnTo>
                      <a:pt x="8" y="341"/>
                    </a:lnTo>
                    <a:lnTo>
                      <a:pt x="10" y="343"/>
                    </a:lnTo>
                    <a:lnTo>
                      <a:pt x="10" y="344"/>
                    </a:lnTo>
                    <a:lnTo>
                      <a:pt x="10" y="346"/>
                    </a:lnTo>
                    <a:close/>
                    <a:moveTo>
                      <a:pt x="382" y="9"/>
                    </a:moveTo>
                    <a:lnTo>
                      <a:pt x="384" y="9"/>
                    </a:lnTo>
                    <a:lnTo>
                      <a:pt x="391" y="6"/>
                    </a:lnTo>
                    <a:lnTo>
                      <a:pt x="393" y="4"/>
                    </a:lnTo>
                    <a:lnTo>
                      <a:pt x="398" y="4"/>
                    </a:lnTo>
                    <a:lnTo>
                      <a:pt x="408" y="11"/>
                    </a:lnTo>
                    <a:lnTo>
                      <a:pt x="408" y="12"/>
                    </a:lnTo>
                    <a:lnTo>
                      <a:pt x="410" y="12"/>
                    </a:lnTo>
                    <a:lnTo>
                      <a:pt x="416" y="26"/>
                    </a:lnTo>
                    <a:lnTo>
                      <a:pt x="418" y="28"/>
                    </a:lnTo>
                    <a:lnTo>
                      <a:pt x="418" y="31"/>
                    </a:lnTo>
                    <a:lnTo>
                      <a:pt x="418" y="33"/>
                    </a:lnTo>
                    <a:lnTo>
                      <a:pt x="418" y="34"/>
                    </a:lnTo>
                    <a:lnTo>
                      <a:pt x="420" y="36"/>
                    </a:lnTo>
                    <a:lnTo>
                      <a:pt x="432" y="38"/>
                    </a:lnTo>
                    <a:lnTo>
                      <a:pt x="433" y="38"/>
                    </a:lnTo>
                    <a:lnTo>
                      <a:pt x="435" y="38"/>
                    </a:lnTo>
                    <a:lnTo>
                      <a:pt x="440" y="36"/>
                    </a:lnTo>
                    <a:lnTo>
                      <a:pt x="440" y="34"/>
                    </a:lnTo>
                    <a:lnTo>
                      <a:pt x="442" y="36"/>
                    </a:lnTo>
                    <a:lnTo>
                      <a:pt x="445" y="36"/>
                    </a:lnTo>
                    <a:lnTo>
                      <a:pt x="448" y="38"/>
                    </a:lnTo>
                    <a:lnTo>
                      <a:pt x="450" y="38"/>
                    </a:lnTo>
                    <a:lnTo>
                      <a:pt x="457" y="46"/>
                    </a:lnTo>
                    <a:lnTo>
                      <a:pt x="459" y="48"/>
                    </a:lnTo>
                    <a:lnTo>
                      <a:pt x="459" y="50"/>
                    </a:lnTo>
                    <a:lnTo>
                      <a:pt x="464" y="50"/>
                    </a:lnTo>
                    <a:lnTo>
                      <a:pt x="465" y="51"/>
                    </a:lnTo>
                    <a:lnTo>
                      <a:pt x="467" y="51"/>
                    </a:lnTo>
                    <a:lnTo>
                      <a:pt x="467" y="50"/>
                    </a:lnTo>
                    <a:lnTo>
                      <a:pt x="469" y="50"/>
                    </a:lnTo>
                    <a:lnTo>
                      <a:pt x="469" y="48"/>
                    </a:lnTo>
                    <a:lnTo>
                      <a:pt x="469" y="46"/>
                    </a:lnTo>
                    <a:lnTo>
                      <a:pt x="469" y="44"/>
                    </a:lnTo>
                    <a:lnTo>
                      <a:pt x="471" y="43"/>
                    </a:lnTo>
                    <a:lnTo>
                      <a:pt x="474" y="43"/>
                    </a:lnTo>
                    <a:lnTo>
                      <a:pt x="477" y="41"/>
                    </a:lnTo>
                    <a:lnTo>
                      <a:pt x="479" y="41"/>
                    </a:lnTo>
                    <a:lnTo>
                      <a:pt x="491" y="44"/>
                    </a:lnTo>
                    <a:lnTo>
                      <a:pt x="494" y="46"/>
                    </a:lnTo>
                    <a:lnTo>
                      <a:pt x="496" y="48"/>
                    </a:lnTo>
                    <a:lnTo>
                      <a:pt x="499" y="50"/>
                    </a:lnTo>
                    <a:lnTo>
                      <a:pt x="509" y="46"/>
                    </a:lnTo>
                    <a:lnTo>
                      <a:pt x="509" y="44"/>
                    </a:lnTo>
                    <a:lnTo>
                      <a:pt x="511" y="44"/>
                    </a:lnTo>
                    <a:lnTo>
                      <a:pt x="511" y="43"/>
                    </a:lnTo>
                    <a:lnTo>
                      <a:pt x="518" y="33"/>
                    </a:lnTo>
                    <a:lnTo>
                      <a:pt x="520" y="31"/>
                    </a:lnTo>
                    <a:lnTo>
                      <a:pt x="521" y="31"/>
                    </a:lnTo>
                    <a:lnTo>
                      <a:pt x="523" y="31"/>
                    </a:lnTo>
                    <a:lnTo>
                      <a:pt x="525" y="29"/>
                    </a:lnTo>
                    <a:lnTo>
                      <a:pt x="526" y="28"/>
                    </a:lnTo>
                    <a:lnTo>
                      <a:pt x="528" y="28"/>
                    </a:lnTo>
                    <a:lnTo>
                      <a:pt x="530" y="28"/>
                    </a:lnTo>
                    <a:lnTo>
                      <a:pt x="530" y="29"/>
                    </a:lnTo>
                    <a:lnTo>
                      <a:pt x="530" y="31"/>
                    </a:lnTo>
                    <a:lnTo>
                      <a:pt x="530" y="33"/>
                    </a:lnTo>
                    <a:lnTo>
                      <a:pt x="531" y="36"/>
                    </a:lnTo>
                    <a:lnTo>
                      <a:pt x="533" y="44"/>
                    </a:lnTo>
                    <a:lnTo>
                      <a:pt x="535" y="46"/>
                    </a:lnTo>
                    <a:lnTo>
                      <a:pt x="537" y="48"/>
                    </a:lnTo>
                    <a:lnTo>
                      <a:pt x="538" y="48"/>
                    </a:lnTo>
                    <a:lnTo>
                      <a:pt x="540" y="50"/>
                    </a:lnTo>
                    <a:lnTo>
                      <a:pt x="545" y="48"/>
                    </a:lnTo>
                    <a:lnTo>
                      <a:pt x="547" y="50"/>
                    </a:lnTo>
                    <a:lnTo>
                      <a:pt x="548" y="51"/>
                    </a:lnTo>
                    <a:lnTo>
                      <a:pt x="550" y="55"/>
                    </a:lnTo>
                    <a:lnTo>
                      <a:pt x="559" y="63"/>
                    </a:lnTo>
                    <a:lnTo>
                      <a:pt x="559" y="68"/>
                    </a:lnTo>
                    <a:lnTo>
                      <a:pt x="562" y="75"/>
                    </a:lnTo>
                    <a:lnTo>
                      <a:pt x="562" y="82"/>
                    </a:lnTo>
                    <a:lnTo>
                      <a:pt x="562" y="83"/>
                    </a:lnTo>
                    <a:lnTo>
                      <a:pt x="560" y="83"/>
                    </a:lnTo>
                    <a:lnTo>
                      <a:pt x="559" y="94"/>
                    </a:lnTo>
                    <a:lnTo>
                      <a:pt x="559" y="97"/>
                    </a:lnTo>
                    <a:lnTo>
                      <a:pt x="560" y="99"/>
                    </a:lnTo>
                    <a:lnTo>
                      <a:pt x="562" y="99"/>
                    </a:lnTo>
                    <a:lnTo>
                      <a:pt x="567" y="104"/>
                    </a:lnTo>
                    <a:lnTo>
                      <a:pt x="569" y="107"/>
                    </a:lnTo>
                    <a:lnTo>
                      <a:pt x="570" y="111"/>
                    </a:lnTo>
                    <a:lnTo>
                      <a:pt x="572" y="111"/>
                    </a:lnTo>
                    <a:lnTo>
                      <a:pt x="574" y="111"/>
                    </a:lnTo>
                    <a:lnTo>
                      <a:pt x="576" y="112"/>
                    </a:lnTo>
                    <a:lnTo>
                      <a:pt x="576" y="114"/>
                    </a:lnTo>
                    <a:lnTo>
                      <a:pt x="574" y="117"/>
                    </a:lnTo>
                    <a:lnTo>
                      <a:pt x="574" y="119"/>
                    </a:lnTo>
                    <a:lnTo>
                      <a:pt x="576" y="121"/>
                    </a:lnTo>
                    <a:lnTo>
                      <a:pt x="582" y="126"/>
                    </a:lnTo>
                    <a:lnTo>
                      <a:pt x="584" y="127"/>
                    </a:lnTo>
                    <a:lnTo>
                      <a:pt x="591" y="136"/>
                    </a:lnTo>
                    <a:lnTo>
                      <a:pt x="592" y="138"/>
                    </a:lnTo>
                    <a:lnTo>
                      <a:pt x="591" y="139"/>
                    </a:lnTo>
                    <a:lnTo>
                      <a:pt x="594" y="143"/>
                    </a:lnTo>
                    <a:lnTo>
                      <a:pt x="594" y="144"/>
                    </a:lnTo>
                    <a:lnTo>
                      <a:pt x="599" y="148"/>
                    </a:lnTo>
                    <a:lnTo>
                      <a:pt x="603" y="150"/>
                    </a:lnTo>
                    <a:lnTo>
                      <a:pt x="609" y="155"/>
                    </a:lnTo>
                    <a:lnTo>
                      <a:pt x="611" y="156"/>
                    </a:lnTo>
                    <a:lnTo>
                      <a:pt x="611" y="158"/>
                    </a:lnTo>
                    <a:lnTo>
                      <a:pt x="618" y="160"/>
                    </a:lnTo>
                    <a:lnTo>
                      <a:pt x="621" y="160"/>
                    </a:lnTo>
                    <a:lnTo>
                      <a:pt x="621" y="158"/>
                    </a:lnTo>
                    <a:lnTo>
                      <a:pt x="625" y="158"/>
                    </a:lnTo>
                    <a:lnTo>
                      <a:pt x="601" y="188"/>
                    </a:lnTo>
                    <a:lnTo>
                      <a:pt x="601" y="190"/>
                    </a:lnTo>
                    <a:lnTo>
                      <a:pt x="598" y="195"/>
                    </a:lnTo>
                    <a:lnTo>
                      <a:pt x="584" y="202"/>
                    </a:lnTo>
                    <a:lnTo>
                      <a:pt x="582" y="205"/>
                    </a:lnTo>
                    <a:lnTo>
                      <a:pt x="581" y="205"/>
                    </a:lnTo>
                    <a:lnTo>
                      <a:pt x="576" y="210"/>
                    </a:lnTo>
                    <a:lnTo>
                      <a:pt x="569" y="217"/>
                    </a:lnTo>
                    <a:lnTo>
                      <a:pt x="570" y="221"/>
                    </a:lnTo>
                    <a:lnTo>
                      <a:pt x="570" y="226"/>
                    </a:lnTo>
                    <a:lnTo>
                      <a:pt x="567" y="229"/>
                    </a:lnTo>
                    <a:lnTo>
                      <a:pt x="565" y="229"/>
                    </a:lnTo>
                    <a:lnTo>
                      <a:pt x="565" y="231"/>
                    </a:lnTo>
                    <a:lnTo>
                      <a:pt x="564" y="231"/>
                    </a:lnTo>
                    <a:lnTo>
                      <a:pt x="562" y="231"/>
                    </a:lnTo>
                    <a:lnTo>
                      <a:pt x="562" y="233"/>
                    </a:lnTo>
                    <a:lnTo>
                      <a:pt x="560" y="234"/>
                    </a:lnTo>
                    <a:lnTo>
                      <a:pt x="559" y="234"/>
                    </a:lnTo>
                    <a:lnTo>
                      <a:pt x="559" y="236"/>
                    </a:lnTo>
                    <a:lnTo>
                      <a:pt x="560" y="238"/>
                    </a:lnTo>
                    <a:lnTo>
                      <a:pt x="560" y="239"/>
                    </a:lnTo>
                    <a:lnTo>
                      <a:pt x="560" y="241"/>
                    </a:lnTo>
                    <a:lnTo>
                      <a:pt x="560" y="243"/>
                    </a:lnTo>
                    <a:lnTo>
                      <a:pt x="559" y="244"/>
                    </a:lnTo>
                    <a:lnTo>
                      <a:pt x="557" y="248"/>
                    </a:lnTo>
                    <a:lnTo>
                      <a:pt x="552" y="249"/>
                    </a:lnTo>
                    <a:lnTo>
                      <a:pt x="543" y="251"/>
                    </a:lnTo>
                    <a:lnTo>
                      <a:pt x="542" y="255"/>
                    </a:lnTo>
                    <a:lnTo>
                      <a:pt x="540" y="261"/>
                    </a:lnTo>
                    <a:lnTo>
                      <a:pt x="542" y="263"/>
                    </a:lnTo>
                    <a:lnTo>
                      <a:pt x="542" y="265"/>
                    </a:lnTo>
                    <a:lnTo>
                      <a:pt x="540" y="265"/>
                    </a:lnTo>
                    <a:lnTo>
                      <a:pt x="538" y="266"/>
                    </a:lnTo>
                    <a:lnTo>
                      <a:pt x="535" y="266"/>
                    </a:lnTo>
                    <a:lnTo>
                      <a:pt x="523" y="271"/>
                    </a:lnTo>
                    <a:lnTo>
                      <a:pt x="523" y="273"/>
                    </a:lnTo>
                    <a:lnTo>
                      <a:pt x="515" y="278"/>
                    </a:lnTo>
                    <a:lnTo>
                      <a:pt x="511" y="278"/>
                    </a:lnTo>
                    <a:lnTo>
                      <a:pt x="509" y="278"/>
                    </a:lnTo>
                    <a:lnTo>
                      <a:pt x="499" y="285"/>
                    </a:lnTo>
                    <a:lnTo>
                      <a:pt x="498" y="288"/>
                    </a:lnTo>
                    <a:lnTo>
                      <a:pt x="496" y="290"/>
                    </a:lnTo>
                    <a:lnTo>
                      <a:pt x="476" y="292"/>
                    </a:lnTo>
                    <a:lnTo>
                      <a:pt x="471" y="292"/>
                    </a:lnTo>
                    <a:lnTo>
                      <a:pt x="452" y="295"/>
                    </a:lnTo>
                    <a:lnTo>
                      <a:pt x="448" y="295"/>
                    </a:lnTo>
                    <a:lnTo>
                      <a:pt x="404" y="299"/>
                    </a:lnTo>
                    <a:lnTo>
                      <a:pt x="398" y="299"/>
                    </a:lnTo>
                    <a:lnTo>
                      <a:pt x="388" y="300"/>
                    </a:lnTo>
                    <a:lnTo>
                      <a:pt x="379" y="300"/>
                    </a:lnTo>
                    <a:lnTo>
                      <a:pt x="377" y="300"/>
                    </a:lnTo>
                    <a:lnTo>
                      <a:pt x="362" y="300"/>
                    </a:lnTo>
                    <a:lnTo>
                      <a:pt x="360" y="302"/>
                    </a:lnTo>
                    <a:lnTo>
                      <a:pt x="349" y="304"/>
                    </a:lnTo>
                    <a:lnTo>
                      <a:pt x="345" y="304"/>
                    </a:lnTo>
                    <a:lnTo>
                      <a:pt x="343" y="305"/>
                    </a:lnTo>
                    <a:lnTo>
                      <a:pt x="338" y="305"/>
                    </a:lnTo>
                    <a:lnTo>
                      <a:pt x="320" y="307"/>
                    </a:lnTo>
                    <a:lnTo>
                      <a:pt x="303" y="307"/>
                    </a:lnTo>
                    <a:lnTo>
                      <a:pt x="298" y="307"/>
                    </a:lnTo>
                    <a:lnTo>
                      <a:pt x="294" y="307"/>
                    </a:lnTo>
                    <a:lnTo>
                      <a:pt x="284" y="309"/>
                    </a:lnTo>
                    <a:lnTo>
                      <a:pt x="282" y="309"/>
                    </a:lnTo>
                    <a:lnTo>
                      <a:pt x="272" y="309"/>
                    </a:lnTo>
                    <a:lnTo>
                      <a:pt x="266" y="309"/>
                    </a:lnTo>
                    <a:lnTo>
                      <a:pt x="262" y="309"/>
                    </a:lnTo>
                    <a:lnTo>
                      <a:pt x="260" y="309"/>
                    </a:lnTo>
                    <a:lnTo>
                      <a:pt x="254" y="312"/>
                    </a:lnTo>
                    <a:lnTo>
                      <a:pt x="250" y="310"/>
                    </a:lnTo>
                    <a:lnTo>
                      <a:pt x="237" y="312"/>
                    </a:lnTo>
                    <a:lnTo>
                      <a:pt x="232" y="312"/>
                    </a:lnTo>
                    <a:lnTo>
                      <a:pt x="230" y="312"/>
                    </a:lnTo>
                    <a:lnTo>
                      <a:pt x="228" y="312"/>
                    </a:lnTo>
                    <a:lnTo>
                      <a:pt x="225" y="314"/>
                    </a:lnTo>
                    <a:lnTo>
                      <a:pt x="211" y="316"/>
                    </a:lnTo>
                    <a:lnTo>
                      <a:pt x="206" y="316"/>
                    </a:lnTo>
                    <a:lnTo>
                      <a:pt x="198" y="316"/>
                    </a:lnTo>
                    <a:lnTo>
                      <a:pt x="196" y="317"/>
                    </a:lnTo>
                    <a:lnTo>
                      <a:pt x="193" y="317"/>
                    </a:lnTo>
                    <a:lnTo>
                      <a:pt x="188" y="317"/>
                    </a:lnTo>
                    <a:lnTo>
                      <a:pt x="183" y="317"/>
                    </a:lnTo>
                    <a:lnTo>
                      <a:pt x="181" y="317"/>
                    </a:lnTo>
                    <a:lnTo>
                      <a:pt x="179" y="317"/>
                    </a:lnTo>
                    <a:lnTo>
                      <a:pt x="169" y="319"/>
                    </a:lnTo>
                    <a:lnTo>
                      <a:pt x="162" y="321"/>
                    </a:lnTo>
                    <a:lnTo>
                      <a:pt x="159" y="321"/>
                    </a:lnTo>
                    <a:lnTo>
                      <a:pt x="145" y="322"/>
                    </a:lnTo>
                    <a:lnTo>
                      <a:pt x="145" y="319"/>
                    </a:lnTo>
                    <a:lnTo>
                      <a:pt x="132" y="317"/>
                    </a:lnTo>
                    <a:lnTo>
                      <a:pt x="127" y="319"/>
                    </a:lnTo>
                    <a:lnTo>
                      <a:pt x="127" y="321"/>
                    </a:lnTo>
                    <a:lnTo>
                      <a:pt x="128" y="324"/>
                    </a:lnTo>
                    <a:lnTo>
                      <a:pt x="128" y="327"/>
                    </a:lnTo>
                    <a:lnTo>
                      <a:pt x="130" y="332"/>
                    </a:lnTo>
                    <a:lnTo>
                      <a:pt x="130" y="334"/>
                    </a:lnTo>
                    <a:lnTo>
                      <a:pt x="130" y="338"/>
                    </a:lnTo>
                    <a:lnTo>
                      <a:pt x="130" y="339"/>
                    </a:lnTo>
                    <a:lnTo>
                      <a:pt x="106" y="341"/>
                    </a:lnTo>
                    <a:lnTo>
                      <a:pt x="98" y="341"/>
                    </a:lnTo>
                    <a:lnTo>
                      <a:pt x="96" y="341"/>
                    </a:lnTo>
                    <a:lnTo>
                      <a:pt x="94" y="343"/>
                    </a:lnTo>
                    <a:lnTo>
                      <a:pt x="93" y="343"/>
                    </a:lnTo>
                    <a:lnTo>
                      <a:pt x="91" y="343"/>
                    </a:lnTo>
                    <a:lnTo>
                      <a:pt x="89" y="343"/>
                    </a:lnTo>
                    <a:lnTo>
                      <a:pt x="88" y="343"/>
                    </a:lnTo>
                    <a:lnTo>
                      <a:pt x="84" y="343"/>
                    </a:lnTo>
                    <a:lnTo>
                      <a:pt x="78" y="343"/>
                    </a:lnTo>
                    <a:lnTo>
                      <a:pt x="72" y="343"/>
                    </a:lnTo>
                    <a:lnTo>
                      <a:pt x="71" y="343"/>
                    </a:lnTo>
                    <a:lnTo>
                      <a:pt x="66" y="344"/>
                    </a:lnTo>
                    <a:lnTo>
                      <a:pt x="64" y="344"/>
                    </a:lnTo>
                    <a:lnTo>
                      <a:pt x="62" y="344"/>
                    </a:lnTo>
                    <a:lnTo>
                      <a:pt x="59" y="344"/>
                    </a:lnTo>
                    <a:lnTo>
                      <a:pt x="52" y="344"/>
                    </a:lnTo>
                    <a:lnTo>
                      <a:pt x="49" y="344"/>
                    </a:lnTo>
                    <a:lnTo>
                      <a:pt x="45" y="346"/>
                    </a:lnTo>
                    <a:lnTo>
                      <a:pt x="44" y="346"/>
                    </a:lnTo>
                    <a:lnTo>
                      <a:pt x="42" y="346"/>
                    </a:lnTo>
                    <a:lnTo>
                      <a:pt x="39" y="346"/>
                    </a:lnTo>
                    <a:lnTo>
                      <a:pt x="35" y="346"/>
                    </a:lnTo>
                    <a:lnTo>
                      <a:pt x="32" y="346"/>
                    </a:lnTo>
                    <a:lnTo>
                      <a:pt x="25" y="346"/>
                    </a:lnTo>
                    <a:lnTo>
                      <a:pt x="20" y="348"/>
                    </a:lnTo>
                    <a:lnTo>
                      <a:pt x="18" y="348"/>
                    </a:lnTo>
                    <a:lnTo>
                      <a:pt x="17" y="348"/>
                    </a:lnTo>
                    <a:lnTo>
                      <a:pt x="15" y="348"/>
                    </a:lnTo>
                    <a:lnTo>
                      <a:pt x="13" y="348"/>
                    </a:lnTo>
                    <a:lnTo>
                      <a:pt x="15" y="343"/>
                    </a:lnTo>
                    <a:lnTo>
                      <a:pt x="15" y="339"/>
                    </a:lnTo>
                    <a:lnTo>
                      <a:pt x="17" y="334"/>
                    </a:lnTo>
                    <a:lnTo>
                      <a:pt x="17" y="332"/>
                    </a:lnTo>
                    <a:lnTo>
                      <a:pt x="18" y="332"/>
                    </a:lnTo>
                    <a:lnTo>
                      <a:pt x="20" y="332"/>
                    </a:lnTo>
                    <a:lnTo>
                      <a:pt x="22" y="332"/>
                    </a:lnTo>
                    <a:lnTo>
                      <a:pt x="23" y="336"/>
                    </a:lnTo>
                    <a:lnTo>
                      <a:pt x="25" y="339"/>
                    </a:lnTo>
                    <a:lnTo>
                      <a:pt x="27" y="339"/>
                    </a:lnTo>
                    <a:lnTo>
                      <a:pt x="28" y="339"/>
                    </a:lnTo>
                    <a:lnTo>
                      <a:pt x="30" y="339"/>
                    </a:lnTo>
                    <a:lnTo>
                      <a:pt x="30" y="338"/>
                    </a:lnTo>
                    <a:lnTo>
                      <a:pt x="32" y="334"/>
                    </a:lnTo>
                    <a:lnTo>
                      <a:pt x="32" y="332"/>
                    </a:lnTo>
                    <a:lnTo>
                      <a:pt x="32" y="331"/>
                    </a:lnTo>
                    <a:lnTo>
                      <a:pt x="33" y="329"/>
                    </a:lnTo>
                    <a:lnTo>
                      <a:pt x="33" y="326"/>
                    </a:lnTo>
                    <a:lnTo>
                      <a:pt x="30" y="321"/>
                    </a:lnTo>
                    <a:lnTo>
                      <a:pt x="30" y="319"/>
                    </a:lnTo>
                    <a:lnTo>
                      <a:pt x="32" y="317"/>
                    </a:lnTo>
                    <a:lnTo>
                      <a:pt x="32" y="316"/>
                    </a:lnTo>
                    <a:lnTo>
                      <a:pt x="35" y="316"/>
                    </a:lnTo>
                    <a:lnTo>
                      <a:pt x="35" y="317"/>
                    </a:lnTo>
                    <a:lnTo>
                      <a:pt x="37" y="312"/>
                    </a:lnTo>
                    <a:lnTo>
                      <a:pt x="32" y="310"/>
                    </a:lnTo>
                    <a:lnTo>
                      <a:pt x="32" y="309"/>
                    </a:lnTo>
                    <a:lnTo>
                      <a:pt x="32" y="307"/>
                    </a:lnTo>
                    <a:lnTo>
                      <a:pt x="33" y="305"/>
                    </a:lnTo>
                    <a:lnTo>
                      <a:pt x="37" y="294"/>
                    </a:lnTo>
                    <a:lnTo>
                      <a:pt x="33" y="290"/>
                    </a:lnTo>
                    <a:lnTo>
                      <a:pt x="30" y="287"/>
                    </a:lnTo>
                    <a:lnTo>
                      <a:pt x="30" y="285"/>
                    </a:lnTo>
                    <a:lnTo>
                      <a:pt x="28" y="283"/>
                    </a:lnTo>
                    <a:lnTo>
                      <a:pt x="28" y="282"/>
                    </a:lnTo>
                    <a:lnTo>
                      <a:pt x="30" y="280"/>
                    </a:lnTo>
                    <a:lnTo>
                      <a:pt x="30" y="278"/>
                    </a:lnTo>
                    <a:lnTo>
                      <a:pt x="37" y="268"/>
                    </a:lnTo>
                    <a:lnTo>
                      <a:pt x="40" y="263"/>
                    </a:lnTo>
                    <a:lnTo>
                      <a:pt x="42" y="260"/>
                    </a:lnTo>
                    <a:lnTo>
                      <a:pt x="44" y="260"/>
                    </a:lnTo>
                    <a:lnTo>
                      <a:pt x="45" y="260"/>
                    </a:lnTo>
                    <a:lnTo>
                      <a:pt x="49" y="260"/>
                    </a:lnTo>
                    <a:lnTo>
                      <a:pt x="47" y="260"/>
                    </a:lnTo>
                    <a:lnTo>
                      <a:pt x="49" y="260"/>
                    </a:lnTo>
                    <a:lnTo>
                      <a:pt x="50" y="260"/>
                    </a:lnTo>
                    <a:lnTo>
                      <a:pt x="59" y="263"/>
                    </a:lnTo>
                    <a:lnTo>
                      <a:pt x="76" y="270"/>
                    </a:lnTo>
                    <a:lnTo>
                      <a:pt x="79" y="273"/>
                    </a:lnTo>
                    <a:lnTo>
                      <a:pt x="81" y="275"/>
                    </a:lnTo>
                    <a:lnTo>
                      <a:pt x="83" y="275"/>
                    </a:lnTo>
                    <a:lnTo>
                      <a:pt x="84" y="277"/>
                    </a:lnTo>
                    <a:lnTo>
                      <a:pt x="88" y="275"/>
                    </a:lnTo>
                    <a:lnTo>
                      <a:pt x="89" y="275"/>
                    </a:lnTo>
                    <a:lnTo>
                      <a:pt x="91" y="271"/>
                    </a:lnTo>
                    <a:lnTo>
                      <a:pt x="91" y="265"/>
                    </a:lnTo>
                    <a:lnTo>
                      <a:pt x="89" y="260"/>
                    </a:lnTo>
                    <a:lnTo>
                      <a:pt x="88" y="258"/>
                    </a:lnTo>
                    <a:lnTo>
                      <a:pt x="84" y="253"/>
                    </a:lnTo>
                    <a:lnTo>
                      <a:pt x="83" y="249"/>
                    </a:lnTo>
                    <a:lnTo>
                      <a:pt x="86" y="238"/>
                    </a:lnTo>
                    <a:lnTo>
                      <a:pt x="86" y="236"/>
                    </a:lnTo>
                    <a:lnTo>
                      <a:pt x="88" y="234"/>
                    </a:lnTo>
                    <a:lnTo>
                      <a:pt x="89" y="233"/>
                    </a:lnTo>
                    <a:lnTo>
                      <a:pt x="91" y="233"/>
                    </a:lnTo>
                    <a:lnTo>
                      <a:pt x="94" y="234"/>
                    </a:lnTo>
                    <a:lnTo>
                      <a:pt x="96" y="233"/>
                    </a:lnTo>
                    <a:lnTo>
                      <a:pt x="98" y="231"/>
                    </a:lnTo>
                    <a:lnTo>
                      <a:pt x="101" y="229"/>
                    </a:lnTo>
                    <a:lnTo>
                      <a:pt x="103" y="227"/>
                    </a:lnTo>
                    <a:lnTo>
                      <a:pt x="116" y="226"/>
                    </a:lnTo>
                    <a:lnTo>
                      <a:pt x="118" y="222"/>
                    </a:lnTo>
                    <a:lnTo>
                      <a:pt x="118" y="221"/>
                    </a:lnTo>
                    <a:lnTo>
                      <a:pt x="118" y="219"/>
                    </a:lnTo>
                    <a:lnTo>
                      <a:pt x="113" y="214"/>
                    </a:lnTo>
                    <a:lnTo>
                      <a:pt x="111" y="214"/>
                    </a:lnTo>
                    <a:lnTo>
                      <a:pt x="111" y="212"/>
                    </a:lnTo>
                    <a:lnTo>
                      <a:pt x="110" y="207"/>
                    </a:lnTo>
                    <a:lnTo>
                      <a:pt x="110" y="204"/>
                    </a:lnTo>
                    <a:lnTo>
                      <a:pt x="110" y="202"/>
                    </a:lnTo>
                    <a:lnTo>
                      <a:pt x="111" y="197"/>
                    </a:lnTo>
                    <a:lnTo>
                      <a:pt x="115" y="195"/>
                    </a:lnTo>
                    <a:lnTo>
                      <a:pt x="116" y="194"/>
                    </a:lnTo>
                    <a:lnTo>
                      <a:pt x="116" y="192"/>
                    </a:lnTo>
                    <a:lnTo>
                      <a:pt x="118" y="190"/>
                    </a:lnTo>
                    <a:lnTo>
                      <a:pt x="118" y="187"/>
                    </a:lnTo>
                    <a:lnTo>
                      <a:pt x="120" y="187"/>
                    </a:lnTo>
                    <a:lnTo>
                      <a:pt x="123" y="187"/>
                    </a:lnTo>
                    <a:lnTo>
                      <a:pt x="123" y="188"/>
                    </a:lnTo>
                    <a:lnTo>
                      <a:pt x="125" y="188"/>
                    </a:lnTo>
                    <a:lnTo>
                      <a:pt x="128" y="185"/>
                    </a:lnTo>
                    <a:lnTo>
                      <a:pt x="128" y="183"/>
                    </a:lnTo>
                    <a:lnTo>
                      <a:pt x="128" y="182"/>
                    </a:lnTo>
                    <a:lnTo>
                      <a:pt x="128" y="180"/>
                    </a:lnTo>
                    <a:lnTo>
                      <a:pt x="127" y="180"/>
                    </a:lnTo>
                    <a:lnTo>
                      <a:pt x="127" y="178"/>
                    </a:lnTo>
                    <a:lnTo>
                      <a:pt x="125" y="178"/>
                    </a:lnTo>
                    <a:lnTo>
                      <a:pt x="125" y="177"/>
                    </a:lnTo>
                    <a:lnTo>
                      <a:pt x="125" y="175"/>
                    </a:lnTo>
                    <a:lnTo>
                      <a:pt x="127" y="173"/>
                    </a:lnTo>
                    <a:lnTo>
                      <a:pt x="128" y="172"/>
                    </a:lnTo>
                    <a:lnTo>
                      <a:pt x="128" y="170"/>
                    </a:lnTo>
                    <a:lnTo>
                      <a:pt x="130" y="170"/>
                    </a:lnTo>
                    <a:lnTo>
                      <a:pt x="130" y="172"/>
                    </a:lnTo>
                    <a:lnTo>
                      <a:pt x="132" y="173"/>
                    </a:lnTo>
                    <a:lnTo>
                      <a:pt x="133" y="175"/>
                    </a:lnTo>
                    <a:lnTo>
                      <a:pt x="133" y="177"/>
                    </a:lnTo>
                    <a:lnTo>
                      <a:pt x="137" y="177"/>
                    </a:lnTo>
                    <a:lnTo>
                      <a:pt x="138" y="175"/>
                    </a:lnTo>
                    <a:lnTo>
                      <a:pt x="140" y="173"/>
                    </a:lnTo>
                    <a:lnTo>
                      <a:pt x="145" y="172"/>
                    </a:lnTo>
                    <a:lnTo>
                      <a:pt x="147" y="172"/>
                    </a:lnTo>
                    <a:lnTo>
                      <a:pt x="147" y="173"/>
                    </a:lnTo>
                    <a:lnTo>
                      <a:pt x="149" y="173"/>
                    </a:lnTo>
                    <a:lnTo>
                      <a:pt x="147" y="177"/>
                    </a:lnTo>
                    <a:lnTo>
                      <a:pt x="147" y="178"/>
                    </a:lnTo>
                    <a:lnTo>
                      <a:pt x="147" y="180"/>
                    </a:lnTo>
                    <a:lnTo>
                      <a:pt x="149" y="180"/>
                    </a:lnTo>
                    <a:lnTo>
                      <a:pt x="150" y="180"/>
                    </a:lnTo>
                    <a:lnTo>
                      <a:pt x="152" y="180"/>
                    </a:lnTo>
                    <a:lnTo>
                      <a:pt x="154" y="178"/>
                    </a:lnTo>
                    <a:lnTo>
                      <a:pt x="154" y="177"/>
                    </a:lnTo>
                    <a:lnTo>
                      <a:pt x="154" y="175"/>
                    </a:lnTo>
                    <a:lnTo>
                      <a:pt x="154" y="173"/>
                    </a:lnTo>
                    <a:lnTo>
                      <a:pt x="152" y="172"/>
                    </a:lnTo>
                    <a:lnTo>
                      <a:pt x="150" y="170"/>
                    </a:lnTo>
                    <a:lnTo>
                      <a:pt x="150" y="168"/>
                    </a:lnTo>
                    <a:lnTo>
                      <a:pt x="152" y="163"/>
                    </a:lnTo>
                    <a:lnTo>
                      <a:pt x="154" y="163"/>
                    </a:lnTo>
                    <a:lnTo>
                      <a:pt x="154" y="165"/>
                    </a:lnTo>
                    <a:lnTo>
                      <a:pt x="155" y="166"/>
                    </a:lnTo>
                    <a:lnTo>
                      <a:pt x="155" y="168"/>
                    </a:lnTo>
                    <a:lnTo>
                      <a:pt x="157" y="168"/>
                    </a:lnTo>
                    <a:lnTo>
                      <a:pt x="161" y="170"/>
                    </a:lnTo>
                    <a:lnTo>
                      <a:pt x="166" y="166"/>
                    </a:lnTo>
                    <a:lnTo>
                      <a:pt x="166" y="165"/>
                    </a:lnTo>
                    <a:lnTo>
                      <a:pt x="167" y="165"/>
                    </a:lnTo>
                    <a:lnTo>
                      <a:pt x="169" y="165"/>
                    </a:lnTo>
                    <a:lnTo>
                      <a:pt x="171" y="166"/>
                    </a:lnTo>
                    <a:lnTo>
                      <a:pt x="177" y="170"/>
                    </a:lnTo>
                    <a:lnTo>
                      <a:pt x="181" y="172"/>
                    </a:lnTo>
                    <a:lnTo>
                      <a:pt x="186" y="175"/>
                    </a:lnTo>
                    <a:lnTo>
                      <a:pt x="193" y="180"/>
                    </a:lnTo>
                    <a:lnTo>
                      <a:pt x="193" y="182"/>
                    </a:lnTo>
                    <a:lnTo>
                      <a:pt x="194" y="182"/>
                    </a:lnTo>
                    <a:lnTo>
                      <a:pt x="196" y="180"/>
                    </a:lnTo>
                    <a:lnTo>
                      <a:pt x="198" y="180"/>
                    </a:lnTo>
                    <a:lnTo>
                      <a:pt x="198" y="178"/>
                    </a:lnTo>
                    <a:lnTo>
                      <a:pt x="199" y="177"/>
                    </a:lnTo>
                    <a:lnTo>
                      <a:pt x="199" y="172"/>
                    </a:lnTo>
                    <a:lnTo>
                      <a:pt x="199" y="170"/>
                    </a:lnTo>
                    <a:lnTo>
                      <a:pt x="199" y="168"/>
                    </a:lnTo>
                    <a:lnTo>
                      <a:pt x="199" y="166"/>
                    </a:lnTo>
                    <a:lnTo>
                      <a:pt x="201" y="165"/>
                    </a:lnTo>
                    <a:lnTo>
                      <a:pt x="205" y="163"/>
                    </a:lnTo>
                    <a:lnTo>
                      <a:pt x="210" y="161"/>
                    </a:lnTo>
                    <a:lnTo>
                      <a:pt x="211" y="158"/>
                    </a:lnTo>
                    <a:lnTo>
                      <a:pt x="213" y="156"/>
                    </a:lnTo>
                    <a:lnTo>
                      <a:pt x="216" y="155"/>
                    </a:lnTo>
                    <a:lnTo>
                      <a:pt x="218" y="155"/>
                    </a:lnTo>
                    <a:lnTo>
                      <a:pt x="220" y="156"/>
                    </a:lnTo>
                    <a:lnTo>
                      <a:pt x="221" y="160"/>
                    </a:lnTo>
                    <a:lnTo>
                      <a:pt x="223" y="163"/>
                    </a:lnTo>
                    <a:lnTo>
                      <a:pt x="225" y="165"/>
                    </a:lnTo>
                    <a:lnTo>
                      <a:pt x="227" y="165"/>
                    </a:lnTo>
                    <a:lnTo>
                      <a:pt x="232" y="168"/>
                    </a:lnTo>
                    <a:lnTo>
                      <a:pt x="232" y="172"/>
                    </a:lnTo>
                    <a:lnTo>
                      <a:pt x="233" y="172"/>
                    </a:lnTo>
                    <a:lnTo>
                      <a:pt x="233" y="170"/>
                    </a:lnTo>
                    <a:lnTo>
                      <a:pt x="237" y="168"/>
                    </a:lnTo>
                    <a:lnTo>
                      <a:pt x="242" y="155"/>
                    </a:lnTo>
                    <a:lnTo>
                      <a:pt x="240" y="148"/>
                    </a:lnTo>
                    <a:lnTo>
                      <a:pt x="240" y="146"/>
                    </a:lnTo>
                    <a:lnTo>
                      <a:pt x="242" y="146"/>
                    </a:lnTo>
                    <a:lnTo>
                      <a:pt x="244" y="146"/>
                    </a:lnTo>
                    <a:lnTo>
                      <a:pt x="245" y="146"/>
                    </a:lnTo>
                    <a:lnTo>
                      <a:pt x="247" y="144"/>
                    </a:lnTo>
                    <a:lnTo>
                      <a:pt x="247" y="143"/>
                    </a:lnTo>
                    <a:lnTo>
                      <a:pt x="249" y="141"/>
                    </a:lnTo>
                    <a:lnTo>
                      <a:pt x="250" y="138"/>
                    </a:lnTo>
                    <a:lnTo>
                      <a:pt x="255" y="134"/>
                    </a:lnTo>
                    <a:lnTo>
                      <a:pt x="255" y="133"/>
                    </a:lnTo>
                    <a:lnTo>
                      <a:pt x="257" y="133"/>
                    </a:lnTo>
                    <a:lnTo>
                      <a:pt x="259" y="133"/>
                    </a:lnTo>
                    <a:lnTo>
                      <a:pt x="260" y="134"/>
                    </a:lnTo>
                    <a:lnTo>
                      <a:pt x="260" y="138"/>
                    </a:lnTo>
                    <a:lnTo>
                      <a:pt x="260" y="139"/>
                    </a:lnTo>
                    <a:lnTo>
                      <a:pt x="260" y="141"/>
                    </a:lnTo>
                    <a:lnTo>
                      <a:pt x="262" y="143"/>
                    </a:lnTo>
                    <a:lnTo>
                      <a:pt x="266" y="146"/>
                    </a:lnTo>
                    <a:lnTo>
                      <a:pt x="269" y="148"/>
                    </a:lnTo>
                    <a:lnTo>
                      <a:pt x="271" y="148"/>
                    </a:lnTo>
                    <a:lnTo>
                      <a:pt x="282" y="148"/>
                    </a:lnTo>
                    <a:lnTo>
                      <a:pt x="284" y="148"/>
                    </a:lnTo>
                    <a:lnTo>
                      <a:pt x="288" y="146"/>
                    </a:lnTo>
                    <a:lnTo>
                      <a:pt x="289" y="146"/>
                    </a:lnTo>
                    <a:lnTo>
                      <a:pt x="289" y="144"/>
                    </a:lnTo>
                    <a:lnTo>
                      <a:pt x="291" y="143"/>
                    </a:lnTo>
                    <a:lnTo>
                      <a:pt x="291" y="138"/>
                    </a:lnTo>
                    <a:lnTo>
                      <a:pt x="291" y="136"/>
                    </a:lnTo>
                    <a:lnTo>
                      <a:pt x="291" y="134"/>
                    </a:lnTo>
                    <a:lnTo>
                      <a:pt x="291" y="133"/>
                    </a:lnTo>
                    <a:lnTo>
                      <a:pt x="289" y="129"/>
                    </a:lnTo>
                    <a:lnTo>
                      <a:pt x="289" y="127"/>
                    </a:lnTo>
                    <a:lnTo>
                      <a:pt x="291" y="124"/>
                    </a:lnTo>
                    <a:lnTo>
                      <a:pt x="294" y="112"/>
                    </a:lnTo>
                    <a:lnTo>
                      <a:pt x="296" y="112"/>
                    </a:lnTo>
                    <a:lnTo>
                      <a:pt x="298" y="111"/>
                    </a:lnTo>
                    <a:lnTo>
                      <a:pt x="299" y="111"/>
                    </a:lnTo>
                    <a:lnTo>
                      <a:pt x="299" y="112"/>
                    </a:lnTo>
                    <a:lnTo>
                      <a:pt x="301" y="112"/>
                    </a:lnTo>
                    <a:lnTo>
                      <a:pt x="301" y="114"/>
                    </a:lnTo>
                    <a:lnTo>
                      <a:pt x="306" y="109"/>
                    </a:lnTo>
                    <a:lnTo>
                      <a:pt x="308" y="109"/>
                    </a:lnTo>
                    <a:lnTo>
                      <a:pt x="308" y="105"/>
                    </a:lnTo>
                    <a:lnTo>
                      <a:pt x="310" y="102"/>
                    </a:lnTo>
                    <a:lnTo>
                      <a:pt x="310" y="99"/>
                    </a:lnTo>
                    <a:lnTo>
                      <a:pt x="310" y="97"/>
                    </a:lnTo>
                    <a:lnTo>
                      <a:pt x="310" y="94"/>
                    </a:lnTo>
                    <a:lnTo>
                      <a:pt x="311" y="92"/>
                    </a:lnTo>
                    <a:lnTo>
                      <a:pt x="321" y="82"/>
                    </a:lnTo>
                    <a:lnTo>
                      <a:pt x="325" y="80"/>
                    </a:lnTo>
                    <a:lnTo>
                      <a:pt x="325" y="78"/>
                    </a:lnTo>
                    <a:lnTo>
                      <a:pt x="325" y="75"/>
                    </a:lnTo>
                    <a:lnTo>
                      <a:pt x="323" y="73"/>
                    </a:lnTo>
                    <a:lnTo>
                      <a:pt x="323" y="70"/>
                    </a:lnTo>
                    <a:lnTo>
                      <a:pt x="320" y="61"/>
                    </a:lnTo>
                    <a:lnTo>
                      <a:pt x="320" y="58"/>
                    </a:lnTo>
                    <a:lnTo>
                      <a:pt x="321" y="56"/>
                    </a:lnTo>
                    <a:lnTo>
                      <a:pt x="323" y="56"/>
                    </a:lnTo>
                    <a:lnTo>
                      <a:pt x="323" y="55"/>
                    </a:lnTo>
                    <a:lnTo>
                      <a:pt x="330" y="55"/>
                    </a:lnTo>
                    <a:lnTo>
                      <a:pt x="333" y="53"/>
                    </a:lnTo>
                    <a:lnTo>
                      <a:pt x="335" y="53"/>
                    </a:lnTo>
                    <a:lnTo>
                      <a:pt x="337" y="55"/>
                    </a:lnTo>
                    <a:lnTo>
                      <a:pt x="338" y="58"/>
                    </a:lnTo>
                    <a:lnTo>
                      <a:pt x="340" y="58"/>
                    </a:lnTo>
                    <a:lnTo>
                      <a:pt x="342" y="60"/>
                    </a:lnTo>
                    <a:lnTo>
                      <a:pt x="343" y="58"/>
                    </a:lnTo>
                    <a:lnTo>
                      <a:pt x="345" y="58"/>
                    </a:lnTo>
                    <a:lnTo>
                      <a:pt x="345" y="56"/>
                    </a:lnTo>
                    <a:lnTo>
                      <a:pt x="349" y="55"/>
                    </a:lnTo>
                    <a:lnTo>
                      <a:pt x="349" y="53"/>
                    </a:lnTo>
                    <a:lnTo>
                      <a:pt x="354" y="48"/>
                    </a:lnTo>
                    <a:lnTo>
                      <a:pt x="357" y="46"/>
                    </a:lnTo>
                    <a:lnTo>
                      <a:pt x="359" y="46"/>
                    </a:lnTo>
                    <a:lnTo>
                      <a:pt x="360" y="46"/>
                    </a:lnTo>
                    <a:lnTo>
                      <a:pt x="369" y="44"/>
                    </a:lnTo>
                    <a:lnTo>
                      <a:pt x="371" y="43"/>
                    </a:lnTo>
                    <a:lnTo>
                      <a:pt x="372" y="36"/>
                    </a:lnTo>
                    <a:lnTo>
                      <a:pt x="372" y="34"/>
                    </a:lnTo>
                    <a:lnTo>
                      <a:pt x="372" y="33"/>
                    </a:lnTo>
                    <a:lnTo>
                      <a:pt x="369" y="28"/>
                    </a:lnTo>
                    <a:lnTo>
                      <a:pt x="365" y="19"/>
                    </a:lnTo>
                    <a:lnTo>
                      <a:pt x="362" y="16"/>
                    </a:lnTo>
                    <a:lnTo>
                      <a:pt x="362" y="14"/>
                    </a:lnTo>
                    <a:lnTo>
                      <a:pt x="360" y="14"/>
                    </a:lnTo>
                    <a:lnTo>
                      <a:pt x="360" y="12"/>
                    </a:lnTo>
                    <a:lnTo>
                      <a:pt x="365" y="7"/>
                    </a:lnTo>
                    <a:lnTo>
                      <a:pt x="369" y="6"/>
                    </a:lnTo>
                    <a:lnTo>
                      <a:pt x="371" y="2"/>
                    </a:lnTo>
                    <a:lnTo>
                      <a:pt x="371" y="0"/>
                    </a:lnTo>
                    <a:lnTo>
                      <a:pt x="372" y="0"/>
                    </a:lnTo>
                    <a:lnTo>
                      <a:pt x="374" y="2"/>
                    </a:lnTo>
                    <a:lnTo>
                      <a:pt x="377" y="6"/>
                    </a:lnTo>
                    <a:lnTo>
                      <a:pt x="382" y="7"/>
                    </a:lnTo>
                    <a:lnTo>
                      <a:pt x="382" y="9"/>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20" name="Freeform 43"/>
              <p:cNvSpPr>
                <a:spLocks noEditPoints="1"/>
              </p:cNvSpPr>
              <p:nvPr/>
            </p:nvSpPr>
            <p:spPr bwMode="auto">
              <a:xfrm>
                <a:off x="6681788" y="4208463"/>
                <a:ext cx="782638" cy="735013"/>
              </a:xfrm>
              <a:custGeom>
                <a:avLst/>
                <a:gdLst>
                  <a:gd name="T0" fmla="*/ 490 w 493"/>
                  <a:gd name="T1" fmla="*/ 341 h 463"/>
                  <a:gd name="T2" fmla="*/ 492 w 493"/>
                  <a:gd name="T3" fmla="*/ 354 h 463"/>
                  <a:gd name="T4" fmla="*/ 87 w 493"/>
                  <a:gd name="T5" fmla="*/ 5 h 463"/>
                  <a:gd name="T6" fmla="*/ 187 w 493"/>
                  <a:gd name="T7" fmla="*/ 4 h 463"/>
                  <a:gd name="T8" fmla="*/ 253 w 493"/>
                  <a:gd name="T9" fmla="*/ 9 h 463"/>
                  <a:gd name="T10" fmla="*/ 266 w 493"/>
                  <a:gd name="T11" fmla="*/ 14 h 463"/>
                  <a:gd name="T12" fmla="*/ 265 w 493"/>
                  <a:gd name="T13" fmla="*/ 37 h 463"/>
                  <a:gd name="T14" fmla="*/ 270 w 493"/>
                  <a:gd name="T15" fmla="*/ 65 h 463"/>
                  <a:gd name="T16" fmla="*/ 261 w 493"/>
                  <a:gd name="T17" fmla="*/ 93 h 463"/>
                  <a:gd name="T18" fmla="*/ 248 w 493"/>
                  <a:gd name="T19" fmla="*/ 136 h 463"/>
                  <a:gd name="T20" fmla="*/ 237 w 493"/>
                  <a:gd name="T21" fmla="*/ 166 h 463"/>
                  <a:gd name="T22" fmla="*/ 232 w 493"/>
                  <a:gd name="T23" fmla="*/ 195 h 463"/>
                  <a:gd name="T24" fmla="*/ 231 w 493"/>
                  <a:gd name="T25" fmla="*/ 232 h 463"/>
                  <a:gd name="T26" fmla="*/ 324 w 493"/>
                  <a:gd name="T27" fmla="*/ 231 h 463"/>
                  <a:gd name="T28" fmla="*/ 381 w 493"/>
                  <a:gd name="T29" fmla="*/ 225 h 463"/>
                  <a:gd name="T30" fmla="*/ 397 w 493"/>
                  <a:gd name="T31" fmla="*/ 275 h 463"/>
                  <a:gd name="T32" fmla="*/ 420 w 493"/>
                  <a:gd name="T33" fmla="*/ 322 h 463"/>
                  <a:gd name="T34" fmla="*/ 407 w 493"/>
                  <a:gd name="T35" fmla="*/ 337 h 463"/>
                  <a:gd name="T36" fmla="*/ 398 w 493"/>
                  <a:gd name="T37" fmla="*/ 349 h 463"/>
                  <a:gd name="T38" fmla="*/ 420 w 493"/>
                  <a:gd name="T39" fmla="*/ 354 h 463"/>
                  <a:gd name="T40" fmla="*/ 434 w 493"/>
                  <a:gd name="T41" fmla="*/ 332 h 463"/>
                  <a:gd name="T42" fmla="*/ 453 w 493"/>
                  <a:gd name="T43" fmla="*/ 337 h 463"/>
                  <a:gd name="T44" fmla="*/ 451 w 493"/>
                  <a:gd name="T45" fmla="*/ 354 h 463"/>
                  <a:gd name="T46" fmla="*/ 448 w 493"/>
                  <a:gd name="T47" fmla="*/ 366 h 463"/>
                  <a:gd name="T48" fmla="*/ 424 w 493"/>
                  <a:gd name="T49" fmla="*/ 369 h 463"/>
                  <a:gd name="T50" fmla="*/ 424 w 493"/>
                  <a:gd name="T51" fmla="*/ 380 h 463"/>
                  <a:gd name="T52" fmla="*/ 414 w 493"/>
                  <a:gd name="T53" fmla="*/ 397 h 463"/>
                  <a:gd name="T54" fmla="*/ 436 w 493"/>
                  <a:gd name="T55" fmla="*/ 408 h 463"/>
                  <a:gd name="T56" fmla="*/ 458 w 493"/>
                  <a:gd name="T57" fmla="*/ 415 h 463"/>
                  <a:gd name="T58" fmla="*/ 473 w 493"/>
                  <a:gd name="T59" fmla="*/ 424 h 463"/>
                  <a:gd name="T60" fmla="*/ 480 w 493"/>
                  <a:gd name="T61" fmla="*/ 435 h 463"/>
                  <a:gd name="T62" fmla="*/ 461 w 493"/>
                  <a:gd name="T63" fmla="*/ 444 h 463"/>
                  <a:gd name="T64" fmla="*/ 448 w 493"/>
                  <a:gd name="T65" fmla="*/ 456 h 463"/>
                  <a:gd name="T66" fmla="*/ 419 w 493"/>
                  <a:gd name="T67" fmla="*/ 422 h 463"/>
                  <a:gd name="T68" fmla="*/ 402 w 493"/>
                  <a:gd name="T69" fmla="*/ 405 h 463"/>
                  <a:gd name="T70" fmla="*/ 383 w 493"/>
                  <a:gd name="T71" fmla="*/ 412 h 463"/>
                  <a:gd name="T72" fmla="*/ 378 w 493"/>
                  <a:gd name="T73" fmla="*/ 429 h 463"/>
                  <a:gd name="T74" fmla="*/ 378 w 493"/>
                  <a:gd name="T75" fmla="*/ 441 h 463"/>
                  <a:gd name="T76" fmla="*/ 361 w 493"/>
                  <a:gd name="T77" fmla="*/ 439 h 463"/>
                  <a:gd name="T78" fmla="*/ 351 w 493"/>
                  <a:gd name="T79" fmla="*/ 437 h 463"/>
                  <a:gd name="T80" fmla="*/ 332 w 493"/>
                  <a:gd name="T81" fmla="*/ 429 h 463"/>
                  <a:gd name="T82" fmla="*/ 326 w 493"/>
                  <a:gd name="T83" fmla="*/ 447 h 463"/>
                  <a:gd name="T84" fmla="*/ 327 w 493"/>
                  <a:gd name="T85" fmla="*/ 454 h 463"/>
                  <a:gd name="T86" fmla="*/ 300 w 493"/>
                  <a:gd name="T87" fmla="*/ 442 h 463"/>
                  <a:gd name="T88" fmla="*/ 266 w 493"/>
                  <a:gd name="T89" fmla="*/ 429 h 463"/>
                  <a:gd name="T90" fmla="*/ 266 w 493"/>
                  <a:gd name="T91" fmla="*/ 408 h 463"/>
                  <a:gd name="T92" fmla="*/ 241 w 493"/>
                  <a:gd name="T93" fmla="*/ 397 h 463"/>
                  <a:gd name="T94" fmla="*/ 229 w 493"/>
                  <a:gd name="T95" fmla="*/ 380 h 463"/>
                  <a:gd name="T96" fmla="*/ 210 w 493"/>
                  <a:gd name="T97" fmla="*/ 376 h 463"/>
                  <a:gd name="T98" fmla="*/ 188 w 493"/>
                  <a:gd name="T99" fmla="*/ 397 h 463"/>
                  <a:gd name="T100" fmla="*/ 215 w 493"/>
                  <a:gd name="T101" fmla="*/ 397 h 463"/>
                  <a:gd name="T102" fmla="*/ 214 w 493"/>
                  <a:gd name="T103" fmla="*/ 412 h 463"/>
                  <a:gd name="T104" fmla="*/ 175 w 493"/>
                  <a:gd name="T105" fmla="*/ 407 h 463"/>
                  <a:gd name="T106" fmla="*/ 83 w 493"/>
                  <a:gd name="T107" fmla="*/ 381 h 463"/>
                  <a:gd name="T108" fmla="*/ 27 w 493"/>
                  <a:gd name="T109" fmla="*/ 393 h 463"/>
                  <a:gd name="T110" fmla="*/ 32 w 493"/>
                  <a:gd name="T111" fmla="*/ 319 h 463"/>
                  <a:gd name="T112" fmla="*/ 44 w 493"/>
                  <a:gd name="T113" fmla="*/ 220 h 463"/>
                  <a:gd name="T114" fmla="*/ 24 w 493"/>
                  <a:gd name="T115" fmla="*/ 159 h 463"/>
                  <a:gd name="T116" fmla="*/ 2 w 493"/>
                  <a:gd name="T117" fmla="*/ 83 h 463"/>
                  <a:gd name="T118" fmla="*/ 0 w 493"/>
                  <a:gd name="T119" fmla="*/ 22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3" h="463">
                    <a:moveTo>
                      <a:pt x="488" y="368"/>
                    </a:moveTo>
                    <a:lnTo>
                      <a:pt x="483" y="375"/>
                    </a:lnTo>
                    <a:lnTo>
                      <a:pt x="483" y="373"/>
                    </a:lnTo>
                    <a:lnTo>
                      <a:pt x="485" y="371"/>
                    </a:lnTo>
                    <a:lnTo>
                      <a:pt x="486" y="369"/>
                    </a:lnTo>
                    <a:lnTo>
                      <a:pt x="488" y="366"/>
                    </a:lnTo>
                    <a:lnTo>
                      <a:pt x="488" y="363"/>
                    </a:lnTo>
                    <a:lnTo>
                      <a:pt x="490" y="361"/>
                    </a:lnTo>
                    <a:lnTo>
                      <a:pt x="490" y="359"/>
                    </a:lnTo>
                    <a:lnTo>
                      <a:pt x="490" y="358"/>
                    </a:lnTo>
                    <a:lnTo>
                      <a:pt x="492" y="356"/>
                    </a:lnTo>
                    <a:lnTo>
                      <a:pt x="492" y="354"/>
                    </a:lnTo>
                    <a:lnTo>
                      <a:pt x="492" y="351"/>
                    </a:lnTo>
                    <a:lnTo>
                      <a:pt x="492" y="349"/>
                    </a:lnTo>
                    <a:lnTo>
                      <a:pt x="492" y="344"/>
                    </a:lnTo>
                    <a:lnTo>
                      <a:pt x="490" y="341"/>
                    </a:lnTo>
                    <a:lnTo>
                      <a:pt x="490" y="339"/>
                    </a:lnTo>
                    <a:lnTo>
                      <a:pt x="490" y="337"/>
                    </a:lnTo>
                    <a:lnTo>
                      <a:pt x="490" y="336"/>
                    </a:lnTo>
                    <a:lnTo>
                      <a:pt x="490" y="334"/>
                    </a:lnTo>
                    <a:lnTo>
                      <a:pt x="488" y="332"/>
                    </a:lnTo>
                    <a:lnTo>
                      <a:pt x="486" y="330"/>
                    </a:lnTo>
                    <a:lnTo>
                      <a:pt x="485" y="329"/>
                    </a:lnTo>
                    <a:lnTo>
                      <a:pt x="486" y="329"/>
                    </a:lnTo>
                    <a:lnTo>
                      <a:pt x="488" y="330"/>
                    </a:lnTo>
                    <a:lnTo>
                      <a:pt x="490" y="334"/>
                    </a:lnTo>
                    <a:lnTo>
                      <a:pt x="490" y="336"/>
                    </a:lnTo>
                    <a:lnTo>
                      <a:pt x="492" y="337"/>
                    </a:lnTo>
                    <a:lnTo>
                      <a:pt x="493" y="342"/>
                    </a:lnTo>
                    <a:lnTo>
                      <a:pt x="493" y="347"/>
                    </a:lnTo>
                    <a:lnTo>
                      <a:pt x="493" y="352"/>
                    </a:lnTo>
                    <a:lnTo>
                      <a:pt x="492" y="354"/>
                    </a:lnTo>
                    <a:lnTo>
                      <a:pt x="492" y="358"/>
                    </a:lnTo>
                    <a:lnTo>
                      <a:pt x="490" y="363"/>
                    </a:lnTo>
                    <a:lnTo>
                      <a:pt x="488" y="368"/>
                    </a:lnTo>
                    <a:close/>
                    <a:moveTo>
                      <a:pt x="21" y="7"/>
                    </a:moveTo>
                    <a:lnTo>
                      <a:pt x="46" y="7"/>
                    </a:lnTo>
                    <a:lnTo>
                      <a:pt x="49" y="7"/>
                    </a:lnTo>
                    <a:lnTo>
                      <a:pt x="51" y="7"/>
                    </a:lnTo>
                    <a:lnTo>
                      <a:pt x="60" y="5"/>
                    </a:lnTo>
                    <a:lnTo>
                      <a:pt x="63" y="5"/>
                    </a:lnTo>
                    <a:lnTo>
                      <a:pt x="65" y="5"/>
                    </a:lnTo>
                    <a:lnTo>
                      <a:pt x="71" y="5"/>
                    </a:lnTo>
                    <a:lnTo>
                      <a:pt x="75" y="5"/>
                    </a:lnTo>
                    <a:lnTo>
                      <a:pt x="80" y="5"/>
                    </a:lnTo>
                    <a:lnTo>
                      <a:pt x="83" y="5"/>
                    </a:lnTo>
                    <a:lnTo>
                      <a:pt x="85" y="5"/>
                    </a:lnTo>
                    <a:lnTo>
                      <a:pt x="87" y="5"/>
                    </a:lnTo>
                    <a:lnTo>
                      <a:pt x="93" y="5"/>
                    </a:lnTo>
                    <a:lnTo>
                      <a:pt x="95" y="5"/>
                    </a:lnTo>
                    <a:lnTo>
                      <a:pt x="97" y="5"/>
                    </a:lnTo>
                    <a:lnTo>
                      <a:pt x="105" y="5"/>
                    </a:lnTo>
                    <a:lnTo>
                      <a:pt x="107" y="5"/>
                    </a:lnTo>
                    <a:lnTo>
                      <a:pt x="109" y="5"/>
                    </a:lnTo>
                    <a:lnTo>
                      <a:pt x="117" y="5"/>
                    </a:lnTo>
                    <a:lnTo>
                      <a:pt x="119" y="5"/>
                    </a:lnTo>
                    <a:lnTo>
                      <a:pt x="138" y="4"/>
                    </a:lnTo>
                    <a:lnTo>
                      <a:pt x="141" y="4"/>
                    </a:lnTo>
                    <a:lnTo>
                      <a:pt x="149" y="4"/>
                    </a:lnTo>
                    <a:lnTo>
                      <a:pt x="153" y="4"/>
                    </a:lnTo>
                    <a:lnTo>
                      <a:pt x="156" y="4"/>
                    </a:lnTo>
                    <a:lnTo>
                      <a:pt x="163" y="4"/>
                    </a:lnTo>
                    <a:lnTo>
                      <a:pt x="176" y="4"/>
                    </a:lnTo>
                    <a:lnTo>
                      <a:pt x="187" y="4"/>
                    </a:lnTo>
                    <a:lnTo>
                      <a:pt x="215" y="2"/>
                    </a:lnTo>
                    <a:lnTo>
                      <a:pt x="217" y="2"/>
                    </a:lnTo>
                    <a:lnTo>
                      <a:pt x="219" y="2"/>
                    </a:lnTo>
                    <a:lnTo>
                      <a:pt x="221" y="2"/>
                    </a:lnTo>
                    <a:lnTo>
                      <a:pt x="231" y="2"/>
                    </a:lnTo>
                    <a:lnTo>
                      <a:pt x="232" y="0"/>
                    </a:lnTo>
                    <a:lnTo>
                      <a:pt x="234" y="0"/>
                    </a:lnTo>
                    <a:lnTo>
                      <a:pt x="237" y="0"/>
                    </a:lnTo>
                    <a:lnTo>
                      <a:pt x="241" y="0"/>
                    </a:lnTo>
                    <a:lnTo>
                      <a:pt x="243" y="0"/>
                    </a:lnTo>
                    <a:lnTo>
                      <a:pt x="244" y="0"/>
                    </a:lnTo>
                    <a:lnTo>
                      <a:pt x="246" y="0"/>
                    </a:lnTo>
                    <a:lnTo>
                      <a:pt x="248" y="0"/>
                    </a:lnTo>
                    <a:lnTo>
                      <a:pt x="256" y="0"/>
                    </a:lnTo>
                    <a:lnTo>
                      <a:pt x="253" y="5"/>
                    </a:lnTo>
                    <a:lnTo>
                      <a:pt x="253" y="9"/>
                    </a:lnTo>
                    <a:lnTo>
                      <a:pt x="253" y="10"/>
                    </a:lnTo>
                    <a:lnTo>
                      <a:pt x="254" y="12"/>
                    </a:lnTo>
                    <a:lnTo>
                      <a:pt x="256" y="12"/>
                    </a:lnTo>
                    <a:lnTo>
                      <a:pt x="258" y="12"/>
                    </a:lnTo>
                    <a:lnTo>
                      <a:pt x="259" y="12"/>
                    </a:lnTo>
                    <a:lnTo>
                      <a:pt x="259" y="10"/>
                    </a:lnTo>
                    <a:lnTo>
                      <a:pt x="259" y="9"/>
                    </a:lnTo>
                    <a:lnTo>
                      <a:pt x="259" y="5"/>
                    </a:lnTo>
                    <a:lnTo>
                      <a:pt x="259" y="4"/>
                    </a:lnTo>
                    <a:lnTo>
                      <a:pt x="259" y="2"/>
                    </a:lnTo>
                    <a:lnTo>
                      <a:pt x="261" y="2"/>
                    </a:lnTo>
                    <a:lnTo>
                      <a:pt x="263" y="2"/>
                    </a:lnTo>
                    <a:lnTo>
                      <a:pt x="263" y="4"/>
                    </a:lnTo>
                    <a:lnTo>
                      <a:pt x="266" y="9"/>
                    </a:lnTo>
                    <a:lnTo>
                      <a:pt x="266" y="12"/>
                    </a:lnTo>
                    <a:lnTo>
                      <a:pt x="266" y="14"/>
                    </a:lnTo>
                    <a:lnTo>
                      <a:pt x="265" y="15"/>
                    </a:lnTo>
                    <a:lnTo>
                      <a:pt x="263" y="17"/>
                    </a:lnTo>
                    <a:lnTo>
                      <a:pt x="261" y="17"/>
                    </a:lnTo>
                    <a:lnTo>
                      <a:pt x="259" y="19"/>
                    </a:lnTo>
                    <a:lnTo>
                      <a:pt x="258" y="20"/>
                    </a:lnTo>
                    <a:lnTo>
                      <a:pt x="258" y="22"/>
                    </a:lnTo>
                    <a:lnTo>
                      <a:pt x="258" y="26"/>
                    </a:lnTo>
                    <a:lnTo>
                      <a:pt x="258" y="29"/>
                    </a:lnTo>
                    <a:lnTo>
                      <a:pt x="258" y="31"/>
                    </a:lnTo>
                    <a:lnTo>
                      <a:pt x="259" y="31"/>
                    </a:lnTo>
                    <a:lnTo>
                      <a:pt x="261" y="31"/>
                    </a:lnTo>
                    <a:lnTo>
                      <a:pt x="266" y="31"/>
                    </a:lnTo>
                    <a:lnTo>
                      <a:pt x="268" y="32"/>
                    </a:lnTo>
                    <a:lnTo>
                      <a:pt x="268" y="34"/>
                    </a:lnTo>
                    <a:lnTo>
                      <a:pt x="266" y="36"/>
                    </a:lnTo>
                    <a:lnTo>
                      <a:pt x="265" y="37"/>
                    </a:lnTo>
                    <a:lnTo>
                      <a:pt x="263" y="37"/>
                    </a:lnTo>
                    <a:lnTo>
                      <a:pt x="259" y="42"/>
                    </a:lnTo>
                    <a:lnTo>
                      <a:pt x="259" y="46"/>
                    </a:lnTo>
                    <a:lnTo>
                      <a:pt x="261" y="46"/>
                    </a:lnTo>
                    <a:lnTo>
                      <a:pt x="261" y="48"/>
                    </a:lnTo>
                    <a:lnTo>
                      <a:pt x="263" y="48"/>
                    </a:lnTo>
                    <a:lnTo>
                      <a:pt x="263" y="49"/>
                    </a:lnTo>
                    <a:lnTo>
                      <a:pt x="265" y="49"/>
                    </a:lnTo>
                    <a:lnTo>
                      <a:pt x="266" y="51"/>
                    </a:lnTo>
                    <a:lnTo>
                      <a:pt x="266" y="53"/>
                    </a:lnTo>
                    <a:lnTo>
                      <a:pt x="265" y="53"/>
                    </a:lnTo>
                    <a:lnTo>
                      <a:pt x="265" y="58"/>
                    </a:lnTo>
                    <a:lnTo>
                      <a:pt x="265" y="61"/>
                    </a:lnTo>
                    <a:lnTo>
                      <a:pt x="266" y="63"/>
                    </a:lnTo>
                    <a:lnTo>
                      <a:pt x="268" y="65"/>
                    </a:lnTo>
                    <a:lnTo>
                      <a:pt x="270" y="65"/>
                    </a:lnTo>
                    <a:lnTo>
                      <a:pt x="271" y="66"/>
                    </a:lnTo>
                    <a:lnTo>
                      <a:pt x="275" y="70"/>
                    </a:lnTo>
                    <a:lnTo>
                      <a:pt x="275" y="73"/>
                    </a:lnTo>
                    <a:lnTo>
                      <a:pt x="275" y="75"/>
                    </a:lnTo>
                    <a:lnTo>
                      <a:pt x="276" y="75"/>
                    </a:lnTo>
                    <a:lnTo>
                      <a:pt x="283" y="76"/>
                    </a:lnTo>
                    <a:lnTo>
                      <a:pt x="285" y="76"/>
                    </a:lnTo>
                    <a:lnTo>
                      <a:pt x="285" y="78"/>
                    </a:lnTo>
                    <a:lnTo>
                      <a:pt x="283" y="78"/>
                    </a:lnTo>
                    <a:lnTo>
                      <a:pt x="276" y="92"/>
                    </a:lnTo>
                    <a:lnTo>
                      <a:pt x="275" y="90"/>
                    </a:lnTo>
                    <a:lnTo>
                      <a:pt x="275" y="88"/>
                    </a:lnTo>
                    <a:lnTo>
                      <a:pt x="273" y="88"/>
                    </a:lnTo>
                    <a:lnTo>
                      <a:pt x="271" y="88"/>
                    </a:lnTo>
                    <a:lnTo>
                      <a:pt x="265" y="92"/>
                    </a:lnTo>
                    <a:lnTo>
                      <a:pt x="261" y="93"/>
                    </a:lnTo>
                    <a:lnTo>
                      <a:pt x="261" y="97"/>
                    </a:lnTo>
                    <a:lnTo>
                      <a:pt x="261" y="98"/>
                    </a:lnTo>
                    <a:lnTo>
                      <a:pt x="261" y="100"/>
                    </a:lnTo>
                    <a:lnTo>
                      <a:pt x="261" y="102"/>
                    </a:lnTo>
                    <a:lnTo>
                      <a:pt x="265" y="102"/>
                    </a:lnTo>
                    <a:lnTo>
                      <a:pt x="271" y="102"/>
                    </a:lnTo>
                    <a:lnTo>
                      <a:pt x="271" y="100"/>
                    </a:lnTo>
                    <a:lnTo>
                      <a:pt x="273" y="100"/>
                    </a:lnTo>
                    <a:lnTo>
                      <a:pt x="275" y="102"/>
                    </a:lnTo>
                    <a:lnTo>
                      <a:pt x="275" y="103"/>
                    </a:lnTo>
                    <a:lnTo>
                      <a:pt x="273" y="105"/>
                    </a:lnTo>
                    <a:lnTo>
                      <a:pt x="266" y="119"/>
                    </a:lnTo>
                    <a:lnTo>
                      <a:pt x="256" y="132"/>
                    </a:lnTo>
                    <a:lnTo>
                      <a:pt x="251" y="134"/>
                    </a:lnTo>
                    <a:lnTo>
                      <a:pt x="249" y="134"/>
                    </a:lnTo>
                    <a:lnTo>
                      <a:pt x="248" y="136"/>
                    </a:lnTo>
                    <a:lnTo>
                      <a:pt x="246" y="141"/>
                    </a:lnTo>
                    <a:lnTo>
                      <a:pt x="246" y="142"/>
                    </a:lnTo>
                    <a:lnTo>
                      <a:pt x="246" y="146"/>
                    </a:lnTo>
                    <a:lnTo>
                      <a:pt x="246" y="148"/>
                    </a:lnTo>
                    <a:lnTo>
                      <a:pt x="244" y="149"/>
                    </a:lnTo>
                    <a:lnTo>
                      <a:pt x="243" y="151"/>
                    </a:lnTo>
                    <a:lnTo>
                      <a:pt x="243" y="154"/>
                    </a:lnTo>
                    <a:lnTo>
                      <a:pt x="243" y="158"/>
                    </a:lnTo>
                    <a:lnTo>
                      <a:pt x="243" y="159"/>
                    </a:lnTo>
                    <a:lnTo>
                      <a:pt x="241" y="161"/>
                    </a:lnTo>
                    <a:lnTo>
                      <a:pt x="239" y="161"/>
                    </a:lnTo>
                    <a:lnTo>
                      <a:pt x="237" y="161"/>
                    </a:lnTo>
                    <a:lnTo>
                      <a:pt x="236" y="163"/>
                    </a:lnTo>
                    <a:lnTo>
                      <a:pt x="236" y="164"/>
                    </a:lnTo>
                    <a:lnTo>
                      <a:pt x="236" y="166"/>
                    </a:lnTo>
                    <a:lnTo>
                      <a:pt x="237" y="166"/>
                    </a:lnTo>
                    <a:lnTo>
                      <a:pt x="239" y="166"/>
                    </a:lnTo>
                    <a:lnTo>
                      <a:pt x="241" y="166"/>
                    </a:lnTo>
                    <a:lnTo>
                      <a:pt x="243" y="168"/>
                    </a:lnTo>
                    <a:lnTo>
                      <a:pt x="243" y="170"/>
                    </a:lnTo>
                    <a:lnTo>
                      <a:pt x="241" y="171"/>
                    </a:lnTo>
                    <a:lnTo>
                      <a:pt x="239" y="171"/>
                    </a:lnTo>
                    <a:lnTo>
                      <a:pt x="237" y="173"/>
                    </a:lnTo>
                    <a:lnTo>
                      <a:pt x="234" y="173"/>
                    </a:lnTo>
                    <a:lnTo>
                      <a:pt x="232" y="175"/>
                    </a:lnTo>
                    <a:lnTo>
                      <a:pt x="234" y="183"/>
                    </a:lnTo>
                    <a:lnTo>
                      <a:pt x="234" y="185"/>
                    </a:lnTo>
                    <a:lnTo>
                      <a:pt x="236" y="186"/>
                    </a:lnTo>
                    <a:lnTo>
                      <a:pt x="236" y="188"/>
                    </a:lnTo>
                    <a:lnTo>
                      <a:pt x="234" y="190"/>
                    </a:lnTo>
                    <a:lnTo>
                      <a:pt x="232" y="193"/>
                    </a:lnTo>
                    <a:lnTo>
                      <a:pt x="232" y="195"/>
                    </a:lnTo>
                    <a:lnTo>
                      <a:pt x="232" y="197"/>
                    </a:lnTo>
                    <a:lnTo>
                      <a:pt x="234" y="198"/>
                    </a:lnTo>
                    <a:lnTo>
                      <a:pt x="236" y="200"/>
                    </a:lnTo>
                    <a:lnTo>
                      <a:pt x="234" y="202"/>
                    </a:lnTo>
                    <a:lnTo>
                      <a:pt x="234" y="203"/>
                    </a:lnTo>
                    <a:lnTo>
                      <a:pt x="232" y="203"/>
                    </a:lnTo>
                    <a:lnTo>
                      <a:pt x="229" y="205"/>
                    </a:lnTo>
                    <a:lnTo>
                      <a:pt x="227" y="210"/>
                    </a:lnTo>
                    <a:lnTo>
                      <a:pt x="227" y="212"/>
                    </a:lnTo>
                    <a:lnTo>
                      <a:pt x="227" y="217"/>
                    </a:lnTo>
                    <a:lnTo>
                      <a:pt x="231" y="225"/>
                    </a:lnTo>
                    <a:lnTo>
                      <a:pt x="231" y="227"/>
                    </a:lnTo>
                    <a:lnTo>
                      <a:pt x="232" y="227"/>
                    </a:lnTo>
                    <a:lnTo>
                      <a:pt x="232" y="229"/>
                    </a:lnTo>
                    <a:lnTo>
                      <a:pt x="231" y="231"/>
                    </a:lnTo>
                    <a:lnTo>
                      <a:pt x="231" y="232"/>
                    </a:lnTo>
                    <a:lnTo>
                      <a:pt x="226" y="236"/>
                    </a:lnTo>
                    <a:lnTo>
                      <a:pt x="234" y="234"/>
                    </a:lnTo>
                    <a:lnTo>
                      <a:pt x="244" y="234"/>
                    </a:lnTo>
                    <a:lnTo>
                      <a:pt x="263" y="234"/>
                    </a:lnTo>
                    <a:lnTo>
                      <a:pt x="268" y="232"/>
                    </a:lnTo>
                    <a:lnTo>
                      <a:pt x="273" y="232"/>
                    </a:lnTo>
                    <a:lnTo>
                      <a:pt x="276" y="232"/>
                    </a:lnTo>
                    <a:lnTo>
                      <a:pt x="278" y="232"/>
                    </a:lnTo>
                    <a:lnTo>
                      <a:pt x="300" y="231"/>
                    </a:lnTo>
                    <a:lnTo>
                      <a:pt x="304" y="231"/>
                    </a:lnTo>
                    <a:lnTo>
                      <a:pt x="305" y="231"/>
                    </a:lnTo>
                    <a:lnTo>
                      <a:pt x="309" y="231"/>
                    </a:lnTo>
                    <a:lnTo>
                      <a:pt x="315" y="231"/>
                    </a:lnTo>
                    <a:lnTo>
                      <a:pt x="320" y="231"/>
                    </a:lnTo>
                    <a:lnTo>
                      <a:pt x="322" y="231"/>
                    </a:lnTo>
                    <a:lnTo>
                      <a:pt x="324" y="231"/>
                    </a:lnTo>
                    <a:lnTo>
                      <a:pt x="326" y="231"/>
                    </a:lnTo>
                    <a:lnTo>
                      <a:pt x="331" y="229"/>
                    </a:lnTo>
                    <a:lnTo>
                      <a:pt x="332" y="229"/>
                    </a:lnTo>
                    <a:lnTo>
                      <a:pt x="334" y="229"/>
                    </a:lnTo>
                    <a:lnTo>
                      <a:pt x="336" y="229"/>
                    </a:lnTo>
                    <a:lnTo>
                      <a:pt x="341" y="229"/>
                    </a:lnTo>
                    <a:lnTo>
                      <a:pt x="342" y="229"/>
                    </a:lnTo>
                    <a:lnTo>
                      <a:pt x="344" y="229"/>
                    </a:lnTo>
                    <a:lnTo>
                      <a:pt x="351" y="229"/>
                    </a:lnTo>
                    <a:lnTo>
                      <a:pt x="359" y="227"/>
                    </a:lnTo>
                    <a:lnTo>
                      <a:pt x="363" y="227"/>
                    </a:lnTo>
                    <a:lnTo>
                      <a:pt x="370" y="227"/>
                    </a:lnTo>
                    <a:lnTo>
                      <a:pt x="373" y="227"/>
                    </a:lnTo>
                    <a:lnTo>
                      <a:pt x="375" y="227"/>
                    </a:lnTo>
                    <a:lnTo>
                      <a:pt x="378" y="227"/>
                    </a:lnTo>
                    <a:lnTo>
                      <a:pt x="381" y="225"/>
                    </a:lnTo>
                    <a:lnTo>
                      <a:pt x="385" y="225"/>
                    </a:lnTo>
                    <a:lnTo>
                      <a:pt x="388" y="225"/>
                    </a:lnTo>
                    <a:lnTo>
                      <a:pt x="390" y="225"/>
                    </a:lnTo>
                    <a:lnTo>
                      <a:pt x="392" y="225"/>
                    </a:lnTo>
                    <a:lnTo>
                      <a:pt x="398" y="225"/>
                    </a:lnTo>
                    <a:lnTo>
                      <a:pt x="400" y="224"/>
                    </a:lnTo>
                    <a:lnTo>
                      <a:pt x="400" y="225"/>
                    </a:lnTo>
                    <a:lnTo>
                      <a:pt x="400" y="229"/>
                    </a:lnTo>
                    <a:lnTo>
                      <a:pt x="398" y="234"/>
                    </a:lnTo>
                    <a:lnTo>
                      <a:pt x="398" y="237"/>
                    </a:lnTo>
                    <a:lnTo>
                      <a:pt x="397" y="237"/>
                    </a:lnTo>
                    <a:lnTo>
                      <a:pt x="395" y="242"/>
                    </a:lnTo>
                    <a:lnTo>
                      <a:pt x="393" y="256"/>
                    </a:lnTo>
                    <a:lnTo>
                      <a:pt x="392" y="264"/>
                    </a:lnTo>
                    <a:lnTo>
                      <a:pt x="395" y="271"/>
                    </a:lnTo>
                    <a:lnTo>
                      <a:pt x="397" y="275"/>
                    </a:lnTo>
                    <a:lnTo>
                      <a:pt x="400" y="281"/>
                    </a:lnTo>
                    <a:lnTo>
                      <a:pt x="403" y="283"/>
                    </a:lnTo>
                    <a:lnTo>
                      <a:pt x="407" y="288"/>
                    </a:lnTo>
                    <a:lnTo>
                      <a:pt x="409" y="288"/>
                    </a:lnTo>
                    <a:lnTo>
                      <a:pt x="414" y="302"/>
                    </a:lnTo>
                    <a:lnTo>
                      <a:pt x="414" y="303"/>
                    </a:lnTo>
                    <a:lnTo>
                      <a:pt x="414" y="305"/>
                    </a:lnTo>
                    <a:lnTo>
                      <a:pt x="414" y="307"/>
                    </a:lnTo>
                    <a:lnTo>
                      <a:pt x="417" y="315"/>
                    </a:lnTo>
                    <a:lnTo>
                      <a:pt x="420" y="319"/>
                    </a:lnTo>
                    <a:lnTo>
                      <a:pt x="425" y="319"/>
                    </a:lnTo>
                    <a:lnTo>
                      <a:pt x="424" y="319"/>
                    </a:lnTo>
                    <a:lnTo>
                      <a:pt x="424" y="320"/>
                    </a:lnTo>
                    <a:lnTo>
                      <a:pt x="422" y="320"/>
                    </a:lnTo>
                    <a:lnTo>
                      <a:pt x="420" y="320"/>
                    </a:lnTo>
                    <a:lnTo>
                      <a:pt x="420" y="322"/>
                    </a:lnTo>
                    <a:lnTo>
                      <a:pt x="419" y="322"/>
                    </a:lnTo>
                    <a:lnTo>
                      <a:pt x="417" y="322"/>
                    </a:lnTo>
                    <a:lnTo>
                      <a:pt x="415" y="322"/>
                    </a:lnTo>
                    <a:lnTo>
                      <a:pt x="415" y="324"/>
                    </a:lnTo>
                    <a:lnTo>
                      <a:pt x="414" y="325"/>
                    </a:lnTo>
                    <a:lnTo>
                      <a:pt x="414" y="327"/>
                    </a:lnTo>
                    <a:lnTo>
                      <a:pt x="412" y="327"/>
                    </a:lnTo>
                    <a:lnTo>
                      <a:pt x="412" y="329"/>
                    </a:lnTo>
                    <a:lnTo>
                      <a:pt x="412" y="330"/>
                    </a:lnTo>
                    <a:lnTo>
                      <a:pt x="412" y="332"/>
                    </a:lnTo>
                    <a:lnTo>
                      <a:pt x="410" y="332"/>
                    </a:lnTo>
                    <a:lnTo>
                      <a:pt x="409" y="332"/>
                    </a:lnTo>
                    <a:lnTo>
                      <a:pt x="407" y="334"/>
                    </a:lnTo>
                    <a:lnTo>
                      <a:pt x="407" y="336"/>
                    </a:lnTo>
                    <a:lnTo>
                      <a:pt x="409" y="337"/>
                    </a:lnTo>
                    <a:lnTo>
                      <a:pt x="407" y="337"/>
                    </a:lnTo>
                    <a:lnTo>
                      <a:pt x="407" y="339"/>
                    </a:lnTo>
                    <a:lnTo>
                      <a:pt x="407" y="337"/>
                    </a:lnTo>
                    <a:lnTo>
                      <a:pt x="405" y="337"/>
                    </a:lnTo>
                    <a:lnTo>
                      <a:pt x="405" y="336"/>
                    </a:lnTo>
                    <a:lnTo>
                      <a:pt x="403" y="336"/>
                    </a:lnTo>
                    <a:lnTo>
                      <a:pt x="402" y="336"/>
                    </a:lnTo>
                    <a:lnTo>
                      <a:pt x="400" y="336"/>
                    </a:lnTo>
                    <a:lnTo>
                      <a:pt x="398" y="336"/>
                    </a:lnTo>
                    <a:lnTo>
                      <a:pt x="398" y="337"/>
                    </a:lnTo>
                    <a:lnTo>
                      <a:pt x="397" y="337"/>
                    </a:lnTo>
                    <a:lnTo>
                      <a:pt x="397" y="339"/>
                    </a:lnTo>
                    <a:lnTo>
                      <a:pt x="395" y="341"/>
                    </a:lnTo>
                    <a:lnTo>
                      <a:pt x="397" y="344"/>
                    </a:lnTo>
                    <a:lnTo>
                      <a:pt x="397" y="346"/>
                    </a:lnTo>
                    <a:lnTo>
                      <a:pt x="398" y="347"/>
                    </a:lnTo>
                    <a:lnTo>
                      <a:pt x="398" y="349"/>
                    </a:lnTo>
                    <a:lnTo>
                      <a:pt x="400" y="349"/>
                    </a:lnTo>
                    <a:lnTo>
                      <a:pt x="402" y="349"/>
                    </a:lnTo>
                    <a:lnTo>
                      <a:pt x="403" y="347"/>
                    </a:lnTo>
                    <a:lnTo>
                      <a:pt x="407" y="347"/>
                    </a:lnTo>
                    <a:lnTo>
                      <a:pt x="409" y="346"/>
                    </a:lnTo>
                    <a:lnTo>
                      <a:pt x="410" y="347"/>
                    </a:lnTo>
                    <a:lnTo>
                      <a:pt x="407" y="347"/>
                    </a:lnTo>
                    <a:lnTo>
                      <a:pt x="407" y="349"/>
                    </a:lnTo>
                    <a:lnTo>
                      <a:pt x="407" y="351"/>
                    </a:lnTo>
                    <a:lnTo>
                      <a:pt x="410" y="354"/>
                    </a:lnTo>
                    <a:lnTo>
                      <a:pt x="412" y="356"/>
                    </a:lnTo>
                    <a:lnTo>
                      <a:pt x="414" y="356"/>
                    </a:lnTo>
                    <a:lnTo>
                      <a:pt x="415" y="356"/>
                    </a:lnTo>
                    <a:lnTo>
                      <a:pt x="417" y="356"/>
                    </a:lnTo>
                    <a:lnTo>
                      <a:pt x="419" y="354"/>
                    </a:lnTo>
                    <a:lnTo>
                      <a:pt x="420" y="354"/>
                    </a:lnTo>
                    <a:lnTo>
                      <a:pt x="420" y="352"/>
                    </a:lnTo>
                    <a:lnTo>
                      <a:pt x="420" y="349"/>
                    </a:lnTo>
                    <a:lnTo>
                      <a:pt x="422" y="347"/>
                    </a:lnTo>
                    <a:lnTo>
                      <a:pt x="422" y="346"/>
                    </a:lnTo>
                    <a:lnTo>
                      <a:pt x="422" y="344"/>
                    </a:lnTo>
                    <a:lnTo>
                      <a:pt x="422" y="342"/>
                    </a:lnTo>
                    <a:lnTo>
                      <a:pt x="420" y="341"/>
                    </a:lnTo>
                    <a:lnTo>
                      <a:pt x="422" y="339"/>
                    </a:lnTo>
                    <a:lnTo>
                      <a:pt x="424" y="339"/>
                    </a:lnTo>
                    <a:lnTo>
                      <a:pt x="429" y="336"/>
                    </a:lnTo>
                    <a:lnTo>
                      <a:pt x="429" y="334"/>
                    </a:lnTo>
                    <a:lnTo>
                      <a:pt x="429" y="332"/>
                    </a:lnTo>
                    <a:lnTo>
                      <a:pt x="429" y="330"/>
                    </a:lnTo>
                    <a:lnTo>
                      <a:pt x="431" y="330"/>
                    </a:lnTo>
                    <a:lnTo>
                      <a:pt x="432" y="332"/>
                    </a:lnTo>
                    <a:lnTo>
                      <a:pt x="434" y="332"/>
                    </a:lnTo>
                    <a:lnTo>
                      <a:pt x="436" y="332"/>
                    </a:lnTo>
                    <a:lnTo>
                      <a:pt x="441" y="332"/>
                    </a:lnTo>
                    <a:lnTo>
                      <a:pt x="441" y="334"/>
                    </a:lnTo>
                    <a:lnTo>
                      <a:pt x="439" y="336"/>
                    </a:lnTo>
                    <a:lnTo>
                      <a:pt x="436" y="336"/>
                    </a:lnTo>
                    <a:lnTo>
                      <a:pt x="436" y="337"/>
                    </a:lnTo>
                    <a:lnTo>
                      <a:pt x="436" y="341"/>
                    </a:lnTo>
                    <a:lnTo>
                      <a:pt x="437" y="342"/>
                    </a:lnTo>
                    <a:lnTo>
                      <a:pt x="439" y="342"/>
                    </a:lnTo>
                    <a:lnTo>
                      <a:pt x="441" y="342"/>
                    </a:lnTo>
                    <a:lnTo>
                      <a:pt x="441" y="347"/>
                    </a:lnTo>
                    <a:lnTo>
                      <a:pt x="442" y="349"/>
                    </a:lnTo>
                    <a:lnTo>
                      <a:pt x="446" y="347"/>
                    </a:lnTo>
                    <a:lnTo>
                      <a:pt x="449" y="341"/>
                    </a:lnTo>
                    <a:lnTo>
                      <a:pt x="449" y="339"/>
                    </a:lnTo>
                    <a:lnTo>
                      <a:pt x="453" y="337"/>
                    </a:lnTo>
                    <a:lnTo>
                      <a:pt x="453" y="341"/>
                    </a:lnTo>
                    <a:lnTo>
                      <a:pt x="454" y="341"/>
                    </a:lnTo>
                    <a:lnTo>
                      <a:pt x="454" y="342"/>
                    </a:lnTo>
                    <a:lnTo>
                      <a:pt x="454" y="346"/>
                    </a:lnTo>
                    <a:lnTo>
                      <a:pt x="453" y="346"/>
                    </a:lnTo>
                    <a:lnTo>
                      <a:pt x="451" y="346"/>
                    </a:lnTo>
                    <a:lnTo>
                      <a:pt x="449" y="346"/>
                    </a:lnTo>
                    <a:lnTo>
                      <a:pt x="446" y="349"/>
                    </a:lnTo>
                    <a:lnTo>
                      <a:pt x="446" y="351"/>
                    </a:lnTo>
                    <a:lnTo>
                      <a:pt x="448" y="351"/>
                    </a:lnTo>
                    <a:lnTo>
                      <a:pt x="449" y="351"/>
                    </a:lnTo>
                    <a:lnTo>
                      <a:pt x="451" y="351"/>
                    </a:lnTo>
                    <a:lnTo>
                      <a:pt x="454" y="351"/>
                    </a:lnTo>
                    <a:lnTo>
                      <a:pt x="454" y="352"/>
                    </a:lnTo>
                    <a:lnTo>
                      <a:pt x="453" y="352"/>
                    </a:lnTo>
                    <a:lnTo>
                      <a:pt x="451" y="354"/>
                    </a:lnTo>
                    <a:lnTo>
                      <a:pt x="449" y="354"/>
                    </a:lnTo>
                    <a:lnTo>
                      <a:pt x="448" y="356"/>
                    </a:lnTo>
                    <a:lnTo>
                      <a:pt x="442" y="356"/>
                    </a:lnTo>
                    <a:lnTo>
                      <a:pt x="441" y="358"/>
                    </a:lnTo>
                    <a:lnTo>
                      <a:pt x="442" y="359"/>
                    </a:lnTo>
                    <a:lnTo>
                      <a:pt x="444" y="359"/>
                    </a:lnTo>
                    <a:lnTo>
                      <a:pt x="444" y="361"/>
                    </a:lnTo>
                    <a:lnTo>
                      <a:pt x="446" y="363"/>
                    </a:lnTo>
                    <a:lnTo>
                      <a:pt x="448" y="363"/>
                    </a:lnTo>
                    <a:lnTo>
                      <a:pt x="449" y="361"/>
                    </a:lnTo>
                    <a:lnTo>
                      <a:pt x="451" y="359"/>
                    </a:lnTo>
                    <a:lnTo>
                      <a:pt x="451" y="361"/>
                    </a:lnTo>
                    <a:lnTo>
                      <a:pt x="451" y="364"/>
                    </a:lnTo>
                    <a:lnTo>
                      <a:pt x="453" y="366"/>
                    </a:lnTo>
                    <a:lnTo>
                      <a:pt x="449" y="366"/>
                    </a:lnTo>
                    <a:lnTo>
                      <a:pt x="448" y="366"/>
                    </a:lnTo>
                    <a:lnTo>
                      <a:pt x="448" y="364"/>
                    </a:lnTo>
                    <a:lnTo>
                      <a:pt x="446" y="364"/>
                    </a:lnTo>
                    <a:lnTo>
                      <a:pt x="444" y="363"/>
                    </a:lnTo>
                    <a:lnTo>
                      <a:pt x="442" y="364"/>
                    </a:lnTo>
                    <a:lnTo>
                      <a:pt x="441" y="363"/>
                    </a:lnTo>
                    <a:lnTo>
                      <a:pt x="441" y="364"/>
                    </a:lnTo>
                    <a:lnTo>
                      <a:pt x="439" y="368"/>
                    </a:lnTo>
                    <a:lnTo>
                      <a:pt x="437" y="368"/>
                    </a:lnTo>
                    <a:lnTo>
                      <a:pt x="437" y="373"/>
                    </a:lnTo>
                    <a:lnTo>
                      <a:pt x="436" y="373"/>
                    </a:lnTo>
                    <a:lnTo>
                      <a:pt x="434" y="371"/>
                    </a:lnTo>
                    <a:lnTo>
                      <a:pt x="432" y="371"/>
                    </a:lnTo>
                    <a:lnTo>
                      <a:pt x="431" y="369"/>
                    </a:lnTo>
                    <a:lnTo>
                      <a:pt x="427" y="369"/>
                    </a:lnTo>
                    <a:lnTo>
                      <a:pt x="425" y="369"/>
                    </a:lnTo>
                    <a:lnTo>
                      <a:pt x="424" y="369"/>
                    </a:lnTo>
                    <a:lnTo>
                      <a:pt x="422" y="369"/>
                    </a:lnTo>
                    <a:lnTo>
                      <a:pt x="419" y="368"/>
                    </a:lnTo>
                    <a:lnTo>
                      <a:pt x="417" y="369"/>
                    </a:lnTo>
                    <a:lnTo>
                      <a:pt x="417" y="373"/>
                    </a:lnTo>
                    <a:lnTo>
                      <a:pt x="420" y="375"/>
                    </a:lnTo>
                    <a:lnTo>
                      <a:pt x="422" y="375"/>
                    </a:lnTo>
                    <a:lnTo>
                      <a:pt x="422" y="376"/>
                    </a:lnTo>
                    <a:lnTo>
                      <a:pt x="424" y="378"/>
                    </a:lnTo>
                    <a:lnTo>
                      <a:pt x="425" y="378"/>
                    </a:lnTo>
                    <a:lnTo>
                      <a:pt x="429" y="378"/>
                    </a:lnTo>
                    <a:lnTo>
                      <a:pt x="432" y="381"/>
                    </a:lnTo>
                    <a:lnTo>
                      <a:pt x="432" y="383"/>
                    </a:lnTo>
                    <a:lnTo>
                      <a:pt x="431" y="381"/>
                    </a:lnTo>
                    <a:lnTo>
                      <a:pt x="429" y="381"/>
                    </a:lnTo>
                    <a:lnTo>
                      <a:pt x="429" y="380"/>
                    </a:lnTo>
                    <a:lnTo>
                      <a:pt x="424" y="380"/>
                    </a:lnTo>
                    <a:lnTo>
                      <a:pt x="422" y="380"/>
                    </a:lnTo>
                    <a:lnTo>
                      <a:pt x="420" y="380"/>
                    </a:lnTo>
                    <a:lnTo>
                      <a:pt x="419" y="378"/>
                    </a:lnTo>
                    <a:lnTo>
                      <a:pt x="417" y="378"/>
                    </a:lnTo>
                    <a:lnTo>
                      <a:pt x="419" y="381"/>
                    </a:lnTo>
                    <a:lnTo>
                      <a:pt x="419" y="383"/>
                    </a:lnTo>
                    <a:lnTo>
                      <a:pt x="417" y="383"/>
                    </a:lnTo>
                    <a:lnTo>
                      <a:pt x="415" y="383"/>
                    </a:lnTo>
                    <a:lnTo>
                      <a:pt x="414" y="385"/>
                    </a:lnTo>
                    <a:lnTo>
                      <a:pt x="415" y="386"/>
                    </a:lnTo>
                    <a:lnTo>
                      <a:pt x="415" y="388"/>
                    </a:lnTo>
                    <a:lnTo>
                      <a:pt x="417" y="388"/>
                    </a:lnTo>
                    <a:lnTo>
                      <a:pt x="415" y="391"/>
                    </a:lnTo>
                    <a:lnTo>
                      <a:pt x="415" y="395"/>
                    </a:lnTo>
                    <a:lnTo>
                      <a:pt x="414" y="395"/>
                    </a:lnTo>
                    <a:lnTo>
                      <a:pt x="414" y="397"/>
                    </a:lnTo>
                    <a:lnTo>
                      <a:pt x="415" y="397"/>
                    </a:lnTo>
                    <a:lnTo>
                      <a:pt x="417" y="398"/>
                    </a:lnTo>
                    <a:lnTo>
                      <a:pt x="419" y="398"/>
                    </a:lnTo>
                    <a:lnTo>
                      <a:pt x="420" y="398"/>
                    </a:lnTo>
                    <a:lnTo>
                      <a:pt x="422" y="402"/>
                    </a:lnTo>
                    <a:lnTo>
                      <a:pt x="424" y="403"/>
                    </a:lnTo>
                    <a:lnTo>
                      <a:pt x="425" y="405"/>
                    </a:lnTo>
                    <a:lnTo>
                      <a:pt x="425" y="403"/>
                    </a:lnTo>
                    <a:lnTo>
                      <a:pt x="429" y="402"/>
                    </a:lnTo>
                    <a:lnTo>
                      <a:pt x="431" y="402"/>
                    </a:lnTo>
                    <a:lnTo>
                      <a:pt x="431" y="405"/>
                    </a:lnTo>
                    <a:lnTo>
                      <a:pt x="432" y="408"/>
                    </a:lnTo>
                    <a:lnTo>
                      <a:pt x="432" y="410"/>
                    </a:lnTo>
                    <a:lnTo>
                      <a:pt x="434" y="410"/>
                    </a:lnTo>
                    <a:lnTo>
                      <a:pt x="434" y="408"/>
                    </a:lnTo>
                    <a:lnTo>
                      <a:pt x="436" y="408"/>
                    </a:lnTo>
                    <a:lnTo>
                      <a:pt x="436" y="407"/>
                    </a:lnTo>
                    <a:lnTo>
                      <a:pt x="436" y="408"/>
                    </a:lnTo>
                    <a:lnTo>
                      <a:pt x="437" y="408"/>
                    </a:lnTo>
                    <a:lnTo>
                      <a:pt x="441" y="408"/>
                    </a:lnTo>
                    <a:lnTo>
                      <a:pt x="444" y="408"/>
                    </a:lnTo>
                    <a:lnTo>
                      <a:pt x="446" y="408"/>
                    </a:lnTo>
                    <a:lnTo>
                      <a:pt x="448" y="410"/>
                    </a:lnTo>
                    <a:lnTo>
                      <a:pt x="449" y="410"/>
                    </a:lnTo>
                    <a:lnTo>
                      <a:pt x="448" y="412"/>
                    </a:lnTo>
                    <a:lnTo>
                      <a:pt x="448" y="413"/>
                    </a:lnTo>
                    <a:lnTo>
                      <a:pt x="451" y="413"/>
                    </a:lnTo>
                    <a:lnTo>
                      <a:pt x="453" y="412"/>
                    </a:lnTo>
                    <a:lnTo>
                      <a:pt x="454" y="412"/>
                    </a:lnTo>
                    <a:lnTo>
                      <a:pt x="456" y="412"/>
                    </a:lnTo>
                    <a:lnTo>
                      <a:pt x="456" y="413"/>
                    </a:lnTo>
                    <a:lnTo>
                      <a:pt x="458" y="415"/>
                    </a:lnTo>
                    <a:lnTo>
                      <a:pt x="458" y="417"/>
                    </a:lnTo>
                    <a:lnTo>
                      <a:pt x="459" y="417"/>
                    </a:lnTo>
                    <a:lnTo>
                      <a:pt x="459" y="415"/>
                    </a:lnTo>
                    <a:lnTo>
                      <a:pt x="461" y="415"/>
                    </a:lnTo>
                    <a:lnTo>
                      <a:pt x="461" y="413"/>
                    </a:lnTo>
                    <a:lnTo>
                      <a:pt x="463" y="413"/>
                    </a:lnTo>
                    <a:lnTo>
                      <a:pt x="461" y="412"/>
                    </a:lnTo>
                    <a:lnTo>
                      <a:pt x="463" y="413"/>
                    </a:lnTo>
                    <a:lnTo>
                      <a:pt x="464" y="413"/>
                    </a:lnTo>
                    <a:lnTo>
                      <a:pt x="464" y="415"/>
                    </a:lnTo>
                    <a:lnTo>
                      <a:pt x="466" y="417"/>
                    </a:lnTo>
                    <a:lnTo>
                      <a:pt x="466" y="419"/>
                    </a:lnTo>
                    <a:lnTo>
                      <a:pt x="468" y="419"/>
                    </a:lnTo>
                    <a:lnTo>
                      <a:pt x="468" y="420"/>
                    </a:lnTo>
                    <a:lnTo>
                      <a:pt x="470" y="422"/>
                    </a:lnTo>
                    <a:lnTo>
                      <a:pt x="473" y="424"/>
                    </a:lnTo>
                    <a:lnTo>
                      <a:pt x="473" y="425"/>
                    </a:lnTo>
                    <a:lnTo>
                      <a:pt x="471" y="425"/>
                    </a:lnTo>
                    <a:lnTo>
                      <a:pt x="471" y="427"/>
                    </a:lnTo>
                    <a:lnTo>
                      <a:pt x="473" y="429"/>
                    </a:lnTo>
                    <a:lnTo>
                      <a:pt x="476" y="429"/>
                    </a:lnTo>
                    <a:lnTo>
                      <a:pt x="476" y="427"/>
                    </a:lnTo>
                    <a:lnTo>
                      <a:pt x="480" y="425"/>
                    </a:lnTo>
                    <a:lnTo>
                      <a:pt x="480" y="427"/>
                    </a:lnTo>
                    <a:lnTo>
                      <a:pt x="481" y="430"/>
                    </a:lnTo>
                    <a:lnTo>
                      <a:pt x="481" y="432"/>
                    </a:lnTo>
                    <a:lnTo>
                      <a:pt x="480" y="432"/>
                    </a:lnTo>
                    <a:lnTo>
                      <a:pt x="478" y="432"/>
                    </a:lnTo>
                    <a:lnTo>
                      <a:pt x="478" y="434"/>
                    </a:lnTo>
                    <a:lnTo>
                      <a:pt x="478" y="435"/>
                    </a:lnTo>
                    <a:lnTo>
                      <a:pt x="480" y="434"/>
                    </a:lnTo>
                    <a:lnTo>
                      <a:pt x="480" y="435"/>
                    </a:lnTo>
                    <a:lnTo>
                      <a:pt x="478" y="439"/>
                    </a:lnTo>
                    <a:lnTo>
                      <a:pt x="478" y="442"/>
                    </a:lnTo>
                    <a:lnTo>
                      <a:pt x="478" y="444"/>
                    </a:lnTo>
                    <a:lnTo>
                      <a:pt x="475" y="444"/>
                    </a:lnTo>
                    <a:lnTo>
                      <a:pt x="473" y="444"/>
                    </a:lnTo>
                    <a:lnTo>
                      <a:pt x="471" y="444"/>
                    </a:lnTo>
                    <a:lnTo>
                      <a:pt x="470" y="447"/>
                    </a:lnTo>
                    <a:lnTo>
                      <a:pt x="470" y="449"/>
                    </a:lnTo>
                    <a:lnTo>
                      <a:pt x="468" y="451"/>
                    </a:lnTo>
                    <a:lnTo>
                      <a:pt x="466" y="451"/>
                    </a:lnTo>
                    <a:lnTo>
                      <a:pt x="466" y="449"/>
                    </a:lnTo>
                    <a:lnTo>
                      <a:pt x="464" y="449"/>
                    </a:lnTo>
                    <a:lnTo>
                      <a:pt x="463" y="447"/>
                    </a:lnTo>
                    <a:lnTo>
                      <a:pt x="463" y="446"/>
                    </a:lnTo>
                    <a:lnTo>
                      <a:pt x="463" y="444"/>
                    </a:lnTo>
                    <a:lnTo>
                      <a:pt x="461" y="444"/>
                    </a:lnTo>
                    <a:lnTo>
                      <a:pt x="461" y="442"/>
                    </a:lnTo>
                    <a:lnTo>
                      <a:pt x="459" y="444"/>
                    </a:lnTo>
                    <a:lnTo>
                      <a:pt x="459" y="446"/>
                    </a:lnTo>
                    <a:lnTo>
                      <a:pt x="456" y="447"/>
                    </a:lnTo>
                    <a:lnTo>
                      <a:pt x="454" y="447"/>
                    </a:lnTo>
                    <a:lnTo>
                      <a:pt x="454" y="449"/>
                    </a:lnTo>
                    <a:lnTo>
                      <a:pt x="453" y="452"/>
                    </a:lnTo>
                    <a:lnTo>
                      <a:pt x="453" y="451"/>
                    </a:lnTo>
                    <a:lnTo>
                      <a:pt x="451" y="452"/>
                    </a:lnTo>
                    <a:lnTo>
                      <a:pt x="448" y="459"/>
                    </a:lnTo>
                    <a:lnTo>
                      <a:pt x="446" y="463"/>
                    </a:lnTo>
                    <a:lnTo>
                      <a:pt x="444" y="463"/>
                    </a:lnTo>
                    <a:lnTo>
                      <a:pt x="446" y="459"/>
                    </a:lnTo>
                    <a:lnTo>
                      <a:pt x="446" y="458"/>
                    </a:lnTo>
                    <a:lnTo>
                      <a:pt x="446" y="456"/>
                    </a:lnTo>
                    <a:lnTo>
                      <a:pt x="448" y="456"/>
                    </a:lnTo>
                    <a:lnTo>
                      <a:pt x="449" y="456"/>
                    </a:lnTo>
                    <a:lnTo>
                      <a:pt x="453" y="449"/>
                    </a:lnTo>
                    <a:lnTo>
                      <a:pt x="451" y="447"/>
                    </a:lnTo>
                    <a:lnTo>
                      <a:pt x="449" y="446"/>
                    </a:lnTo>
                    <a:lnTo>
                      <a:pt x="448" y="444"/>
                    </a:lnTo>
                    <a:lnTo>
                      <a:pt x="444" y="444"/>
                    </a:lnTo>
                    <a:lnTo>
                      <a:pt x="444" y="442"/>
                    </a:lnTo>
                    <a:lnTo>
                      <a:pt x="444" y="439"/>
                    </a:lnTo>
                    <a:lnTo>
                      <a:pt x="442" y="437"/>
                    </a:lnTo>
                    <a:lnTo>
                      <a:pt x="441" y="434"/>
                    </a:lnTo>
                    <a:lnTo>
                      <a:pt x="439" y="432"/>
                    </a:lnTo>
                    <a:lnTo>
                      <a:pt x="437" y="430"/>
                    </a:lnTo>
                    <a:lnTo>
                      <a:pt x="437" y="429"/>
                    </a:lnTo>
                    <a:lnTo>
                      <a:pt x="431" y="427"/>
                    </a:lnTo>
                    <a:lnTo>
                      <a:pt x="425" y="425"/>
                    </a:lnTo>
                    <a:lnTo>
                      <a:pt x="419" y="422"/>
                    </a:lnTo>
                    <a:lnTo>
                      <a:pt x="415" y="422"/>
                    </a:lnTo>
                    <a:lnTo>
                      <a:pt x="414" y="420"/>
                    </a:lnTo>
                    <a:lnTo>
                      <a:pt x="409" y="420"/>
                    </a:lnTo>
                    <a:lnTo>
                      <a:pt x="403" y="420"/>
                    </a:lnTo>
                    <a:lnTo>
                      <a:pt x="402" y="420"/>
                    </a:lnTo>
                    <a:lnTo>
                      <a:pt x="400" y="419"/>
                    </a:lnTo>
                    <a:lnTo>
                      <a:pt x="400" y="417"/>
                    </a:lnTo>
                    <a:lnTo>
                      <a:pt x="402" y="417"/>
                    </a:lnTo>
                    <a:lnTo>
                      <a:pt x="402" y="415"/>
                    </a:lnTo>
                    <a:lnTo>
                      <a:pt x="403" y="413"/>
                    </a:lnTo>
                    <a:lnTo>
                      <a:pt x="403" y="412"/>
                    </a:lnTo>
                    <a:lnTo>
                      <a:pt x="403" y="410"/>
                    </a:lnTo>
                    <a:lnTo>
                      <a:pt x="403" y="408"/>
                    </a:lnTo>
                    <a:lnTo>
                      <a:pt x="402" y="408"/>
                    </a:lnTo>
                    <a:lnTo>
                      <a:pt x="402" y="407"/>
                    </a:lnTo>
                    <a:lnTo>
                      <a:pt x="402" y="405"/>
                    </a:lnTo>
                    <a:lnTo>
                      <a:pt x="402" y="403"/>
                    </a:lnTo>
                    <a:lnTo>
                      <a:pt x="402" y="402"/>
                    </a:lnTo>
                    <a:lnTo>
                      <a:pt x="400" y="402"/>
                    </a:lnTo>
                    <a:lnTo>
                      <a:pt x="398" y="402"/>
                    </a:lnTo>
                    <a:lnTo>
                      <a:pt x="395" y="403"/>
                    </a:lnTo>
                    <a:lnTo>
                      <a:pt x="393" y="407"/>
                    </a:lnTo>
                    <a:lnTo>
                      <a:pt x="393" y="408"/>
                    </a:lnTo>
                    <a:lnTo>
                      <a:pt x="390" y="408"/>
                    </a:lnTo>
                    <a:lnTo>
                      <a:pt x="390" y="407"/>
                    </a:lnTo>
                    <a:lnTo>
                      <a:pt x="388" y="407"/>
                    </a:lnTo>
                    <a:lnTo>
                      <a:pt x="387" y="403"/>
                    </a:lnTo>
                    <a:lnTo>
                      <a:pt x="385" y="405"/>
                    </a:lnTo>
                    <a:lnTo>
                      <a:pt x="385" y="407"/>
                    </a:lnTo>
                    <a:lnTo>
                      <a:pt x="383" y="408"/>
                    </a:lnTo>
                    <a:lnTo>
                      <a:pt x="383" y="410"/>
                    </a:lnTo>
                    <a:lnTo>
                      <a:pt x="383" y="412"/>
                    </a:lnTo>
                    <a:lnTo>
                      <a:pt x="385" y="413"/>
                    </a:lnTo>
                    <a:lnTo>
                      <a:pt x="385" y="415"/>
                    </a:lnTo>
                    <a:lnTo>
                      <a:pt x="383" y="415"/>
                    </a:lnTo>
                    <a:lnTo>
                      <a:pt x="385" y="417"/>
                    </a:lnTo>
                    <a:lnTo>
                      <a:pt x="385" y="419"/>
                    </a:lnTo>
                    <a:lnTo>
                      <a:pt x="385" y="420"/>
                    </a:lnTo>
                    <a:lnTo>
                      <a:pt x="385" y="422"/>
                    </a:lnTo>
                    <a:lnTo>
                      <a:pt x="387" y="422"/>
                    </a:lnTo>
                    <a:lnTo>
                      <a:pt x="387" y="424"/>
                    </a:lnTo>
                    <a:lnTo>
                      <a:pt x="387" y="425"/>
                    </a:lnTo>
                    <a:lnTo>
                      <a:pt x="385" y="425"/>
                    </a:lnTo>
                    <a:lnTo>
                      <a:pt x="383" y="425"/>
                    </a:lnTo>
                    <a:lnTo>
                      <a:pt x="381" y="425"/>
                    </a:lnTo>
                    <a:lnTo>
                      <a:pt x="381" y="427"/>
                    </a:lnTo>
                    <a:lnTo>
                      <a:pt x="380" y="429"/>
                    </a:lnTo>
                    <a:lnTo>
                      <a:pt x="378" y="429"/>
                    </a:lnTo>
                    <a:lnTo>
                      <a:pt x="380" y="430"/>
                    </a:lnTo>
                    <a:lnTo>
                      <a:pt x="381" y="432"/>
                    </a:lnTo>
                    <a:lnTo>
                      <a:pt x="381" y="434"/>
                    </a:lnTo>
                    <a:lnTo>
                      <a:pt x="385" y="434"/>
                    </a:lnTo>
                    <a:lnTo>
                      <a:pt x="387" y="430"/>
                    </a:lnTo>
                    <a:lnTo>
                      <a:pt x="388" y="430"/>
                    </a:lnTo>
                    <a:lnTo>
                      <a:pt x="390" y="427"/>
                    </a:lnTo>
                    <a:lnTo>
                      <a:pt x="392" y="427"/>
                    </a:lnTo>
                    <a:lnTo>
                      <a:pt x="393" y="427"/>
                    </a:lnTo>
                    <a:lnTo>
                      <a:pt x="392" y="427"/>
                    </a:lnTo>
                    <a:lnTo>
                      <a:pt x="392" y="429"/>
                    </a:lnTo>
                    <a:lnTo>
                      <a:pt x="387" y="432"/>
                    </a:lnTo>
                    <a:lnTo>
                      <a:pt x="383" y="437"/>
                    </a:lnTo>
                    <a:lnTo>
                      <a:pt x="381" y="439"/>
                    </a:lnTo>
                    <a:lnTo>
                      <a:pt x="380" y="439"/>
                    </a:lnTo>
                    <a:lnTo>
                      <a:pt x="378" y="441"/>
                    </a:lnTo>
                    <a:lnTo>
                      <a:pt x="373" y="446"/>
                    </a:lnTo>
                    <a:lnTo>
                      <a:pt x="368" y="449"/>
                    </a:lnTo>
                    <a:lnTo>
                      <a:pt x="366" y="449"/>
                    </a:lnTo>
                    <a:lnTo>
                      <a:pt x="358" y="452"/>
                    </a:lnTo>
                    <a:lnTo>
                      <a:pt x="356" y="452"/>
                    </a:lnTo>
                    <a:lnTo>
                      <a:pt x="359" y="451"/>
                    </a:lnTo>
                    <a:lnTo>
                      <a:pt x="361" y="451"/>
                    </a:lnTo>
                    <a:lnTo>
                      <a:pt x="363" y="449"/>
                    </a:lnTo>
                    <a:lnTo>
                      <a:pt x="365" y="449"/>
                    </a:lnTo>
                    <a:lnTo>
                      <a:pt x="365" y="447"/>
                    </a:lnTo>
                    <a:lnTo>
                      <a:pt x="366" y="447"/>
                    </a:lnTo>
                    <a:lnTo>
                      <a:pt x="366" y="446"/>
                    </a:lnTo>
                    <a:lnTo>
                      <a:pt x="366" y="444"/>
                    </a:lnTo>
                    <a:lnTo>
                      <a:pt x="366" y="442"/>
                    </a:lnTo>
                    <a:lnTo>
                      <a:pt x="363" y="442"/>
                    </a:lnTo>
                    <a:lnTo>
                      <a:pt x="361" y="439"/>
                    </a:lnTo>
                    <a:lnTo>
                      <a:pt x="359" y="439"/>
                    </a:lnTo>
                    <a:lnTo>
                      <a:pt x="359" y="437"/>
                    </a:lnTo>
                    <a:lnTo>
                      <a:pt x="361" y="435"/>
                    </a:lnTo>
                    <a:lnTo>
                      <a:pt x="361" y="437"/>
                    </a:lnTo>
                    <a:lnTo>
                      <a:pt x="363" y="437"/>
                    </a:lnTo>
                    <a:lnTo>
                      <a:pt x="363" y="435"/>
                    </a:lnTo>
                    <a:lnTo>
                      <a:pt x="361" y="434"/>
                    </a:lnTo>
                    <a:lnTo>
                      <a:pt x="359" y="432"/>
                    </a:lnTo>
                    <a:lnTo>
                      <a:pt x="359" y="430"/>
                    </a:lnTo>
                    <a:lnTo>
                      <a:pt x="358" y="429"/>
                    </a:lnTo>
                    <a:lnTo>
                      <a:pt x="356" y="427"/>
                    </a:lnTo>
                    <a:lnTo>
                      <a:pt x="353" y="429"/>
                    </a:lnTo>
                    <a:lnTo>
                      <a:pt x="353" y="430"/>
                    </a:lnTo>
                    <a:lnTo>
                      <a:pt x="351" y="430"/>
                    </a:lnTo>
                    <a:lnTo>
                      <a:pt x="353" y="432"/>
                    </a:lnTo>
                    <a:lnTo>
                      <a:pt x="351" y="437"/>
                    </a:lnTo>
                    <a:lnTo>
                      <a:pt x="349" y="437"/>
                    </a:lnTo>
                    <a:lnTo>
                      <a:pt x="348" y="439"/>
                    </a:lnTo>
                    <a:lnTo>
                      <a:pt x="346" y="437"/>
                    </a:lnTo>
                    <a:lnTo>
                      <a:pt x="344" y="437"/>
                    </a:lnTo>
                    <a:lnTo>
                      <a:pt x="342" y="435"/>
                    </a:lnTo>
                    <a:lnTo>
                      <a:pt x="344" y="434"/>
                    </a:lnTo>
                    <a:lnTo>
                      <a:pt x="344" y="432"/>
                    </a:lnTo>
                    <a:lnTo>
                      <a:pt x="346" y="430"/>
                    </a:lnTo>
                    <a:lnTo>
                      <a:pt x="346" y="429"/>
                    </a:lnTo>
                    <a:lnTo>
                      <a:pt x="344" y="429"/>
                    </a:lnTo>
                    <a:lnTo>
                      <a:pt x="341" y="427"/>
                    </a:lnTo>
                    <a:lnTo>
                      <a:pt x="339" y="427"/>
                    </a:lnTo>
                    <a:lnTo>
                      <a:pt x="339" y="429"/>
                    </a:lnTo>
                    <a:lnTo>
                      <a:pt x="336" y="429"/>
                    </a:lnTo>
                    <a:lnTo>
                      <a:pt x="334" y="427"/>
                    </a:lnTo>
                    <a:lnTo>
                      <a:pt x="332" y="429"/>
                    </a:lnTo>
                    <a:lnTo>
                      <a:pt x="332" y="432"/>
                    </a:lnTo>
                    <a:lnTo>
                      <a:pt x="334" y="432"/>
                    </a:lnTo>
                    <a:lnTo>
                      <a:pt x="336" y="432"/>
                    </a:lnTo>
                    <a:lnTo>
                      <a:pt x="337" y="434"/>
                    </a:lnTo>
                    <a:lnTo>
                      <a:pt x="337" y="435"/>
                    </a:lnTo>
                    <a:lnTo>
                      <a:pt x="336" y="435"/>
                    </a:lnTo>
                    <a:lnTo>
                      <a:pt x="336" y="437"/>
                    </a:lnTo>
                    <a:lnTo>
                      <a:pt x="334" y="437"/>
                    </a:lnTo>
                    <a:lnTo>
                      <a:pt x="331" y="437"/>
                    </a:lnTo>
                    <a:lnTo>
                      <a:pt x="329" y="437"/>
                    </a:lnTo>
                    <a:lnTo>
                      <a:pt x="329" y="439"/>
                    </a:lnTo>
                    <a:lnTo>
                      <a:pt x="327" y="441"/>
                    </a:lnTo>
                    <a:lnTo>
                      <a:pt x="329" y="441"/>
                    </a:lnTo>
                    <a:lnTo>
                      <a:pt x="329" y="442"/>
                    </a:lnTo>
                    <a:lnTo>
                      <a:pt x="327" y="446"/>
                    </a:lnTo>
                    <a:lnTo>
                      <a:pt x="326" y="447"/>
                    </a:lnTo>
                    <a:lnTo>
                      <a:pt x="324" y="447"/>
                    </a:lnTo>
                    <a:lnTo>
                      <a:pt x="322" y="447"/>
                    </a:lnTo>
                    <a:lnTo>
                      <a:pt x="320" y="447"/>
                    </a:lnTo>
                    <a:lnTo>
                      <a:pt x="317" y="449"/>
                    </a:lnTo>
                    <a:lnTo>
                      <a:pt x="317" y="451"/>
                    </a:lnTo>
                    <a:lnTo>
                      <a:pt x="314" y="452"/>
                    </a:lnTo>
                    <a:lnTo>
                      <a:pt x="314" y="454"/>
                    </a:lnTo>
                    <a:lnTo>
                      <a:pt x="314" y="456"/>
                    </a:lnTo>
                    <a:lnTo>
                      <a:pt x="315" y="456"/>
                    </a:lnTo>
                    <a:lnTo>
                      <a:pt x="317" y="456"/>
                    </a:lnTo>
                    <a:lnTo>
                      <a:pt x="319" y="456"/>
                    </a:lnTo>
                    <a:lnTo>
                      <a:pt x="320" y="454"/>
                    </a:lnTo>
                    <a:lnTo>
                      <a:pt x="322" y="454"/>
                    </a:lnTo>
                    <a:lnTo>
                      <a:pt x="324" y="454"/>
                    </a:lnTo>
                    <a:lnTo>
                      <a:pt x="326" y="454"/>
                    </a:lnTo>
                    <a:lnTo>
                      <a:pt x="327" y="454"/>
                    </a:lnTo>
                    <a:lnTo>
                      <a:pt x="327" y="452"/>
                    </a:lnTo>
                    <a:lnTo>
                      <a:pt x="329" y="452"/>
                    </a:lnTo>
                    <a:lnTo>
                      <a:pt x="329" y="454"/>
                    </a:lnTo>
                    <a:lnTo>
                      <a:pt x="320" y="458"/>
                    </a:lnTo>
                    <a:lnTo>
                      <a:pt x="319" y="458"/>
                    </a:lnTo>
                    <a:lnTo>
                      <a:pt x="314" y="458"/>
                    </a:lnTo>
                    <a:lnTo>
                      <a:pt x="310" y="458"/>
                    </a:lnTo>
                    <a:lnTo>
                      <a:pt x="310" y="456"/>
                    </a:lnTo>
                    <a:lnTo>
                      <a:pt x="310" y="454"/>
                    </a:lnTo>
                    <a:lnTo>
                      <a:pt x="309" y="451"/>
                    </a:lnTo>
                    <a:lnTo>
                      <a:pt x="307" y="451"/>
                    </a:lnTo>
                    <a:lnTo>
                      <a:pt x="305" y="449"/>
                    </a:lnTo>
                    <a:lnTo>
                      <a:pt x="305" y="447"/>
                    </a:lnTo>
                    <a:lnTo>
                      <a:pt x="302" y="446"/>
                    </a:lnTo>
                    <a:lnTo>
                      <a:pt x="300" y="444"/>
                    </a:lnTo>
                    <a:lnTo>
                      <a:pt x="300" y="442"/>
                    </a:lnTo>
                    <a:lnTo>
                      <a:pt x="298" y="442"/>
                    </a:lnTo>
                    <a:lnTo>
                      <a:pt x="297" y="444"/>
                    </a:lnTo>
                    <a:lnTo>
                      <a:pt x="295" y="444"/>
                    </a:lnTo>
                    <a:lnTo>
                      <a:pt x="292" y="442"/>
                    </a:lnTo>
                    <a:lnTo>
                      <a:pt x="288" y="442"/>
                    </a:lnTo>
                    <a:lnTo>
                      <a:pt x="287" y="442"/>
                    </a:lnTo>
                    <a:lnTo>
                      <a:pt x="283" y="439"/>
                    </a:lnTo>
                    <a:lnTo>
                      <a:pt x="282" y="439"/>
                    </a:lnTo>
                    <a:lnTo>
                      <a:pt x="276" y="439"/>
                    </a:lnTo>
                    <a:lnTo>
                      <a:pt x="273" y="437"/>
                    </a:lnTo>
                    <a:lnTo>
                      <a:pt x="268" y="435"/>
                    </a:lnTo>
                    <a:lnTo>
                      <a:pt x="266" y="434"/>
                    </a:lnTo>
                    <a:lnTo>
                      <a:pt x="263" y="430"/>
                    </a:lnTo>
                    <a:lnTo>
                      <a:pt x="263" y="429"/>
                    </a:lnTo>
                    <a:lnTo>
                      <a:pt x="265" y="429"/>
                    </a:lnTo>
                    <a:lnTo>
                      <a:pt x="266" y="429"/>
                    </a:lnTo>
                    <a:lnTo>
                      <a:pt x="268" y="427"/>
                    </a:lnTo>
                    <a:lnTo>
                      <a:pt x="268" y="425"/>
                    </a:lnTo>
                    <a:lnTo>
                      <a:pt x="268" y="424"/>
                    </a:lnTo>
                    <a:lnTo>
                      <a:pt x="268" y="422"/>
                    </a:lnTo>
                    <a:lnTo>
                      <a:pt x="270" y="422"/>
                    </a:lnTo>
                    <a:lnTo>
                      <a:pt x="271" y="422"/>
                    </a:lnTo>
                    <a:lnTo>
                      <a:pt x="273" y="422"/>
                    </a:lnTo>
                    <a:lnTo>
                      <a:pt x="275" y="422"/>
                    </a:lnTo>
                    <a:lnTo>
                      <a:pt x="275" y="419"/>
                    </a:lnTo>
                    <a:lnTo>
                      <a:pt x="273" y="417"/>
                    </a:lnTo>
                    <a:lnTo>
                      <a:pt x="273" y="415"/>
                    </a:lnTo>
                    <a:lnTo>
                      <a:pt x="273" y="413"/>
                    </a:lnTo>
                    <a:lnTo>
                      <a:pt x="270" y="413"/>
                    </a:lnTo>
                    <a:lnTo>
                      <a:pt x="268" y="412"/>
                    </a:lnTo>
                    <a:lnTo>
                      <a:pt x="268" y="410"/>
                    </a:lnTo>
                    <a:lnTo>
                      <a:pt x="266" y="408"/>
                    </a:lnTo>
                    <a:lnTo>
                      <a:pt x="265" y="410"/>
                    </a:lnTo>
                    <a:lnTo>
                      <a:pt x="261" y="408"/>
                    </a:lnTo>
                    <a:lnTo>
                      <a:pt x="261" y="407"/>
                    </a:lnTo>
                    <a:lnTo>
                      <a:pt x="259" y="405"/>
                    </a:lnTo>
                    <a:lnTo>
                      <a:pt x="254" y="407"/>
                    </a:lnTo>
                    <a:lnTo>
                      <a:pt x="253" y="405"/>
                    </a:lnTo>
                    <a:lnTo>
                      <a:pt x="253" y="403"/>
                    </a:lnTo>
                    <a:lnTo>
                      <a:pt x="251" y="403"/>
                    </a:lnTo>
                    <a:lnTo>
                      <a:pt x="251" y="402"/>
                    </a:lnTo>
                    <a:lnTo>
                      <a:pt x="249" y="402"/>
                    </a:lnTo>
                    <a:lnTo>
                      <a:pt x="244" y="405"/>
                    </a:lnTo>
                    <a:lnTo>
                      <a:pt x="243" y="405"/>
                    </a:lnTo>
                    <a:lnTo>
                      <a:pt x="243" y="403"/>
                    </a:lnTo>
                    <a:lnTo>
                      <a:pt x="243" y="402"/>
                    </a:lnTo>
                    <a:lnTo>
                      <a:pt x="243" y="400"/>
                    </a:lnTo>
                    <a:lnTo>
                      <a:pt x="241" y="397"/>
                    </a:lnTo>
                    <a:lnTo>
                      <a:pt x="241" y="393"/>
                    </a:lnTo>
                    <a:lnTo>
                      <a:pt x="239" y="391"/>
                    </a:lnTo>
                    <a:lnTo>
                      <a:pt x="237" y="391"/>
                    </a:lnTo>
                    <a:lnTo>
                      <a:pt x="236" y="393"/>
                    </a:lnTo>
                    <a:lnTo>
                      <a:pt x="234" y="393"/>
                    </a:lnTo>
                    <a:lnTo>
                      <a:pt x="232" y="393"/>
                    </a:lnTo>
                    <a:lnTo>
                      <a:pt x="231" y="393"/>
                    </a:lnTo>
                    <a:lnTo>
                      <a:pt x="232" y="391"/>
                    </a:lnTo>
                    <a:lnTo>
                      <a:pt x="232" y="390"/>
                    </a:lnTo>
                    <a:lnTo>
                      <a:pt x="234" y="388"/>
                    </a:lnTo>
                    <a:lnTo>
                      <a:pt x="232" y="386"/>
                    </a:lnTo>
                    <a:lnTo>
                      <a:pt x="234" y="385"/>
                    </a:lnTo>
                    <a:lnTo>
                      <a:pt x="234" y="383"/>
                    </a:lnTo>
                    <a:lnTo>
                      <a:pt x="234" y="381"/>
                    </a:lnTo>
                    <a:lnTo>
                      <a:pt x="232" y="380"/>
                    </a:lnTo>
                    <a:lnTo>
                      <a:pt x="229" y="380"/>
                    </a:lnTo>
                    <a:lnTo>
                      <a:pt x="226" y="381"/>
                    </a:lnTo>
                    <a:lnTo>
                      <a:pt x="222" y="380"/>
                    </a:lnTo>
                    <a:lnTo>
                      <a:pt x="221" y="380"/>
                    </a:lnTo>
                    <a:lnTo>
                      <a:pt x="219" y="381"/>
                    </a:lnTo>
                    <a:lnTo>
                      <a:pt x="214" y="385"/>
                    </a:lnTo>
                    <a:lnTo>
                      <a:pt x="212" y="385"/>
                    </a:lnTo>
                    <a:lnTo>
                      <a:pt x="212" y="386"/>
                    </a:lnTo>
                    <a:lnTo>
                      <a:pt x="210" y="385"/>
                    </a:lnTo>
                    <a:lnTo>
                      <a:pt x="209" y="385"/>
                    </a:lnTo>
                    <a:lnTo>
                      <a:pt x="210" y="385"/>
                    </a:lnTo>
                    <a:lnTo>
                      <a:pt x="210" y="383"/>
                    </a:lnTo>
                    <a:lnTo>
                      <a:pt x="209" y="383"/>
                    </a:lnTo>
                    <a:lnTo>
                      <a:pt x="209" y="381"/>
                    </a:lnTo>
                    <a:lnTo>
                      <a:pt x="209" y="380"/>
                    </a:lnTo>
                    <a:lnTo>
                      <a:pt x="210" y="380"/>
                    </a:lnTo>
                    <a:lnTo>
                      <a:pt x="210" y="376"/>
                    </a:lnTo>
                    <a:lnTo>
                      <a:pt x="212" y="375"/>
                    </a:lnTo>
                    <a:lnTo>
                      <a:pt x="210" y="371"/>
                    </a:lnTo>
                    <a:lnTo>
                      <a:pt x="209" y="371"/>
                    </a:lnTo>
                    <a:lnTo>
                      <a:pt x="207" y="371"/>
                    </a:lnTo>
                    <a:lnTo>
                      <a:pt x="205" y="373"/>
                    </a:lnTo>
                    <a:lnTo>
                      <a:pt x="204" y="373"/>
                    </a:lnTo>
                    <a:lnTo>
                      <a:pt x="202" y="375"/>
                    </a:lnTo>
                    <a:lnTo>
                      <a:pt x="200" y="375"/>
                    </a:lnTo>
                    <a:lnTo>
                      <a:pt x="198" y="376"/>
                    </a:lnTo>
                    <a:lnTo>
                      <a:pt x="195" y="378"/>
                    </a:lnTo>
                    <a:lnTo>
                      <a:pt x="193" y="378"/>
                    </a:lnTo>
                    <a:lnTo>
                      <a:pt x="188" y="381"/>
                    </a:lnTo>
                    <a:lnTo>
                      <a:pt x="185" y="385"/>
                    </a:lnTo>
                    <a:lnTo>
                      <a:pt x="185" y="388"/>
                    </a:lnTo>
                    <a:lnTo>
                      <a:pt x="187" y="391"/>
                    </a:lnTo>
                    <a:lnTo>
                      <a:pt x="188" y="397"/>
                    </a:lnTo>
                    <a:lnTo>
                      <a:pt x="190" y="397"/>
                    </a:lnTo>
                    <a:lnTo>
                      <a:pt x="192" y="397"/>
                    </a:lnTo>
                    <a:lnTo>
                      <a:pt x="193" y="395"/>
                    </a:lnTo>
                    <a:lnTo>
                      <a:pt x="197" y="395"/>
                    </a:lnTo>
                    <a:lnTo>
                      <a:pt x="197" y="397"/>
                    </a:lnTo>
                    <a:lnTo>
                      <a:pt x="198" y="397"/>
                    </a:lnTo>
                    <a:lnTo>
                      <a:pt x="202" y="397"/>
                    </a:lnTo>
                    <a:lnTo>
                      <a:pt x="204" y="397"/>
                    </a:lnTo>
                    <a:lnTo>
                      <a:pt x="205" y="397"/>
                    </a:lnTo>
                    <a:lnTo>
                      <a:pt x="205" y="395"/>
                    </a:lnTo>
                    <a:lnTo>
                      <a:pt x="209" y="393"/>
                    </a:lnTo>
                    <a:lnTo>
                      <a:pt x="210" y="395"/>
                    </a:lnTo>
                    <a:lnTo>
                      <a:pt x="212" y="393"/>
                    </a:lnTo>
                    <a:lnTo>
                      <a:pt x="214" y="395"/>
                    </a:lnTo>
                    <a:lnTo>
                      <a:pt x="214" y="397"/>
                    </a:lnTo>
                    <a:lnTo>
                      <a:pt x="215" y="397"/>
                    </a:lnTo>
                    <a:lnTo>
                      <a:pt x="217" y="398"/>
                    </a:lnTo>
                    <a:lnTo>
                      <a:pt x="219" y="398"/>
                    </a:lnTo>
                    <a:lnTo>
                      <a:pt x="221" y="400"/>
                    </a:lnTo>
                    <a:lnTo>
                      <a:pt x="222" y="400"/>
                    </a:lnTo>
                    <a:lnTo>
                      <a:pt x="226" y="402"/>
                    </a:lnTo>
                    <a:lnTo>
                      <a:pt x="224" y="403"/>
                    </a:lnTo>
                    <a:lnTo>
                      <a:pt x="222" y="405"/>
                    </a:lnTo>
                    <a:lnTo>
                      <a:pt x="221" y="407"/>
                    </a:lnTo>
                    <a:lnTo>
                      <a:pt x="221" y="408"/>
                    </a:lnTo>
                    <a:lnTo>
                      <a:pt x="221" y="410"/>
                    </a:lnTo>
                    <a:lnTo>
                      <a:pt x="219" y="412"/>
                    </a:lnTo>
                    <a:lnTo>
                      <a:pt x="219" y="410"/>
                    </a:lnTo>
                    <a:lnTo>
                      <a:pt x="217" y="410"/>
                    </a:lnTo>
                    <a:lnTo>
                      <a:pt x="217" y="412"/>
                    </a:lnTo>
                    <a:lnTo>
                      <a:pt x="215" y="412"/>
                    </a:lnTo>
                    <a:lnTo>
                      <a:pt x="214" y="412"/>
                    </a:lnTo>
                    <a:lnTo>
                      <a:pt x="214" y="410"/>
                    </a:lnTo>
                    <a:lnTo>
                      <a:pt x="212" y="408"/>
                    </a:lnTo>
                    <a:lnTo>
                      <a:pt x="210" y="408"/>
                    </a:lnTo>
                    <a:lnTo>
                      <a:pt x="209" y="407"/>
                    </a:lnTo>
                    <a:lnTo>
                      <a:pt x="207" y="407"/>
                    </a:lnTo>
                    <a:lnTo>
                      <a:pt x="204" y="405"/>
                    </a:lnTo>
                    <a:lnTo>
                      <a:pt x="202" y="405"/>
                    </a:lnTo>
                    <a:lnTo>
                      <a:pt x="200" y="405"/>
                    </a:lnTo>
                    <a:lnTo>
                      <a:pt x="197" y="402"/>
                    </a:lnTo>
                    <a:lnTo>
                      <a:pt x="195" y="402"/>
                    </a:lnTo>
                    <a:lnTo>
                      <a:pt x="195" y="400"/>
                    </a:lnTo>
                    <a:lnTo>
                      <a:pt x="193" y="400"/>
                    </a:lnTo>
                    <a:lnTo>
                      <a:pt x="188" y="400"/>
                    </a:lnTo>
                    <a:lnTo>
                      <a:pt x="183" y="402"/>
                    </a:lnTo>
                    <a:lnTo>
                      <a:pt x="180" y="403"/>
                    </a:lnTo>
                    <a:lnTo>
                      <a:pt x="175" y="407"/>
                    </a:lnTo>
                    <a:lnTo>
                      <a:pt x="173" y="407"/>
                    </a:lnTo>
                    <a:lnTo>
                      <a:pt x="170" y="407"/>
                    </a:lnTo>
                    <a:lnTo>
                      <a:pt x="166" y="407"/>
                    </a:lnTo>
                    <a:lnTo>
                      <a:pt x="161" y="405"/>
                    </a:lnTo>
                    <a:lnTo>
                      <a:pt x="154" y="405"/>
                    </a:lnTo>
                    <a:lnTo>
                      <a:pt x="146" y="403"/>
                    </a:lnTo>
                    <a:lnTo>
                      <a:pt x="141" y="403"/>
                    </a:lnTo>
                    <a:lnTo>
                      <a:pt x="138" y="402"/>
                    </a:lnTo>
                    <a:lnTo>
                      <a:pt x="129" y="398"/>
                    </a:lnTo>
                    <a:lnTo>
                      <a:pt x="117" y="393"/>
                    </a:lnTo>
                    <a:lnTo>
                      <a:pt x="110" y="390"/>
                    </a:lnTo>
                    <a:lnTo>
                      <a:pt x="107" y="388"/>
                    </a:lnTo>
                    <a:lnTo>
                      <a:pt x="99" y="386"/>
                    </a:lnTo>
                    <a:lnTo>
                      <a:pt x="97" y="385"/>
                    </a:lnTo>
                    <a:lnTo>
                      <a:pt x="88" y="383"/>
                    </a:lnTo>
                    <a:lnTo>
                      <a:pt x="83" y="381"/>
                    </a:lnTo>
                    <a:lnTo>
                      <a:pt x="80" y="381"/>
                    </a:lnTo>
                    <a:lnTo>
                      <a:pt x="77" y="383"/>
                    </a:lnTo>
                    <a:lnTo>
                      <a:pt x="73" y="383"/>
                    </a:lnTo>
                    <a:lnTo>
                      <a:pt x="73" y="385"/>
                    </a:lnTo>
                    <a:lnTo>
                      <a:pt x="70" y="385"/>
                    </a:lnTo>
                    <a:lnTo>
                      <a:pt x="65" y="383"/>
                    </a:lnTo>
                    <a:lnTo>
                      <a:pt x="61" y="383"/>
                    </a:lnTo>
                    <a:lnTo>
                      <a:pt x="55" y="385"/>
                    </a:lnTo>
                    <a:lnTo>
                      <a:pt x="49" y="385"/>
                    </a:lnTo>
                    <a:lnTo>
                      <a:pt x="46" y="386"/>
                    </a:lnTo>
                    <a:lnTo>
                      <a:pt x="41" y="386"/>
                    </a:lnTo>
                    <a:lnTo>
                      <a:pt x="36" y="388"/>
                    </a:lnTo>
                    <a:lnTo>
                      <a:pt x="34" y="388"/>
                    </a:lnTo>
                    <a:lnTo>
                      <a:pt x="31" y="390"/>
                    </a:lnTo>
                    <a:lnTo>
                      <a:pt x="29" y="391"/>
                    </a:lnTo>
                    <a:lnTo>
                      <a:pt x="27" y="393"/>
                    </a:lnTo>
                    <a:lnTo>
                      <a:pt x="22" y="385"/>
                    </a:lnTo>
                    <a:lnTo>
                      <a:pt x="21" y="385"/>
                    </a:lnTo>
                    <a:lnTo>
                      <a:pt x="22" y="376"/>
                    </a:lnTo>
                    <a:lnTo>
                      <a:pt x="26" y="368"/>
                    </a:lnTo>
                    <a:lnTo>
                      <a:pt x="31" y="359"/>
                    </a:lnTo>
                    <a:lnTo>
                      <a:pt x="34" y="356"/>
                    </a:lnTo>
                    <a:lnTo>
                      <a:pt x="36" y="351"/>
                    </a:lnTo>
                    <a:lnTo>
                      <a:pt x="38" y="351"/>
                    </a:lnTo>
                    <a:lnTo>
                      <a:pt x="38" y="349"/>
                    </a:lnTo>
                    <a:lnTo>
                      <a:pt x="39" y="342"/>
                    </a:lnTo>
                    <a:lnTo>
                      <a:pt x="39" y="341"/>
                    </a:lnTo>
                    <a:lnTo>
                      <a:pt x="38" y="336"/>
                    </a:lnTo>
                    <a:lnTo>
                      <a:pt x="38" y="329"/>
                    </a:lnTo>
                    <a:lnTo>
                      <a:pt x="36" y="324"/>
                    </a:lnTo>
                    <a:lnTo>
                      <a:pt x="34" y="322"/>
                    </a:lnTo>
                    <a:lnTo>
                      <a:pt x="32" y="319"/>
                    </a:lnTo>
                    <a:lnTo>
                      <a:pt x="32" y="312"/>
                    </a:lnTo>
                    <a:lnTo>
                      <a:pt x="34" y="310"/>
                    </a:lnTo>
                    <a:lnTo>
                      <a:pt x="38" y="307"/>
                    </a:lnTo>
                    <a:lnTo>
                      <a:pt x="36" y="298"/>
                    </a:lnTo>
                    <a:lnTo>
                      <a:pt x="34" y="295"/>
                    </a:lnTo>
                    <a:lnTo>
                      <a:pt x="34" y="292"/>
                    </a:lnTo>
                    <a:lnTo>
                      <a:pt x="48" y="264"/>
                    </a:lnTo>
                    <a:lnTo>
                      <a:pt x="49" y="263"/>
                    </a:lnTo>
                    <a:lnTo>
                      <a:pt x="49" y="256"/>
                    </a:lnTo>
                    <a:lnTo>
                      <a:pt x="51" y="249"/>
                    </a:lnTo>
                    <a:lnTo>
                      <a:pt x="51" y="241"/>
                    </a:lnTo>
                    <a:lnTo>
                      <a:pt x="51" y="232"/>
                    </a:lnTo>
                    <a:lnTo>
                      <a:pt x="51" y="220"/>
                    </a:lnTo>
                    <a:lnTo>
                      <a:pt x="49" y="220"/>
                    </a:lnTo>
                    <a:lnTo>
                      <a:pt x="46" y="222"/>
                    </a:lnTo>
                    <a:lnTo>
                      <a:pt x="44" y="220"/>
                    </a:lnTo>
                    <a:lnTo>
                      <a:pt x="44" y="217"/>
                    </a:lnTo>
                    <a:lnTo>
                      <a:pt x="44" y="215"/>
                    </a:lnTo>
                    <a:lnTo>
                      <a:pt x="43" y="212"/>
                    </a:lnTo>
                    <a:lnTo>
                      <a:pt x="43" y="210"/>
                    </a:lnTo>
                    <a:lnTo>
                      <a:pt x="41" y="208"/>
                    </a:lnTo>
                    <a:lnTo>
                      <a:pt x="38" y="207"/>
                    </a:lnTo>
                    <a:lnTo>
                      <a:pt x="41" y="198"/>
                    </a:lnTo>
                    <a:lnTo>
                      <a:pt x="38" y="197"/>
                    </a:lnTo>
                    <a:lnTo>
                      <a:pt x="36" y="193"/>
                    </a:lnTo>
                    <a:lnTo>
                      <a:pt x="32" y="185"/>
                    </a:lnTo>
                    <a:lnTo>
                      <a:pt x="26" y="180"/>
                    </a:lnTo>
                    <a:lnTo>
                      <a:pt x="24" y="178"/>
                    </a:lnTo>
                    <a:lnTo>
                      <a:pt x="22" y="175"/>
                    </a:lnTo>
                    <a:lnTo>
                      <a:pt x="22" y="171"/>
                    </a:lnTo>
                    <a:lnTo>
                      <a:pt x="24" y="164"/>
                    </a:lnTo>
                    <a:lnTo>
                      <a:pt x="24" y="159"/>
                    </a:lnTo>
                    <a:lnTo>
                      <a:pt x="21" y="149"/>
                    </a:lnTo>
                    <a:lnTo>
                      <a:pt x="17" y="144"/>
                    </a:lnTo>
                    <a:lnTo>
                      <a:pt x="17" y="142"/>
                    </a:lnTo>
                    <a:lnTo>
                      <a:pt x="14" y="139"/>
                    </a:lnTo>
                    <a:lnTo>
                      <a:pt x="12" y="139"/>
                    </a:lnTo>
                    <a:lnTo>
                      <a:pt x="9" y="136"/>
                    </a:lnTo>
                    <a:lnTo>
                      <a:pt x="5" y="129"/>
                    </a:lnTo>
                    <a:lnTo>
                      <a:pt x="2" y="125"/>
                    </a:lnTo>
                    <a:lnTo>
                      <a:pt x="2" y="120"/>
                    </a:lnTo>
                    <a:lnTo>
                      <a:pt x="2" y="112"/>
                    </a:lnTo>
                    <a:lnTo>
                      <a:pt x="2" y="110"/>
                    </a:lnTo>
                    <a:lnTo>
                      <a:pt x="2" y="107"/>
                    </a:lnTo>
                    <a:lnTo>
                      <a:pt x="2" y="103"/>
                    </a:lnTo>
                    <a:lnTo>
                      <a:pt x="2" y="100"/>
                    </a:lnTo>
                    <a:lnTo>
                      <a:pt x="2" y="95"/>
                    </a:lnTo>
                    <a:lnTo>
                      <a:pt x="2" y="83"/>
                    </a:lnTo>
                    <a:lnTo>
                      <a:pt x="2" y="80"/>
                    </a:lnTo>
                    <a:lnTo>
                      <a:pt x="2" y="75"/>
                    </a:lnTo>
                    <a:lnTo>
                      <a:pt x="2" y="71"/>
                    </a:lnTo>
                    <a:lnTo>
                      <a:pt x="0" y="70"/>
                    </a:lnTo>
                    <a:lnTo>
                      <a:pt x="0" y="68"/>
                    </a:lnTo>
                    <a:lnTo>
                      <a:pt x="0" y="66"/>
                    </a:lnTo>
                    <a:lnTo>
                      <a:pt x="0" y="61"/>
                    </a:lnTo>
                    <a:lnTo>
                      <a:pt x="0" y="54"/>
                    </a:lnTo>
                    <a:lnTo>
                      <a:pt x="0" y="51"/>
                    </a:lnTo>
                    <a:lnTo>
                      <a:pt x="0" y="49"/>
                    </a:lnTo>
                    <a:lnTo>
                      <a:pt x="0" y="46"/>
                    </a:lnTo>
                    <a:lnTo>
                      <a:pt x="0" y="37"/>
                    </a:lnTo>
                    <a:lnTo>
                      <a:pt x="0" y="36"/>
                    </a:lnTo>
                    <a:lnTo>
                      <a:pt x="0" y="34"/>
                    </a:lnTo>
                    <a:lnTo>
                      <a:pt x="0" y="24"/>
                    </a:lnTo>
                    <a:lnTo>
                      <a:pt x="0" y="22"/>
                    </a:lnTo>
                    <a:lnTo>
                      <a:pt x="0" y="20"/>
                    </a:lnTo>
                    <a:lnTo>
                      <a:pt x="0" y="17"/>
                    </a:lnTo>
                    <a:lnTo>
                      <a:pt x="0" y="15"/>
                    </a:lnTo>
                    <a:lnTo>
                      <a:pt x="0" y="7"/>
                    </a:lnTo>
                    <a:lnTo>
                      <a:pt x="2" y="7"/>
                    </a:lnTo>
                    <a:lnTo>
                      <a:pt x="21" y="7"/>
                    </a:lnTo>
                    <a:close/>
                  </a:path>
                </a:pathLst>
              </a:custGeom>
              <a:solidFill>
                <a:srgbClr val="1730E8"/>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21" name="Freeform 44"/>
              <p:cNvSpPr>
                <a:spLocks noEditPoints="1"/>
              </p:cNvSpPr>
              <p:nvPr/>
            </p:nvSpPr>
            <p:spPr bwMode="auto">
              <a:xfrm>
                <a:off x="9296401" y="1081088"/>
                <a:ext cx="492125" cy="855663"/>
              </a:xfrm>
              <a:custGeom>
                <a:avLst/>
                <a:gdLst>
                  <a:gd name="T0" fmla="*/ 115 w 310"/>
                  <a:gd name="T1" fmla="*/ 457 h 539"/>
                  <a:gd name="T2" fmla="*/ 117 w 310"/>
                  <a:gd name="T3" fmla="*/ 451 h 539"/>
                  <a:gd name="T4" fmla="*/ 205 w 310"/>
                  <a:gd name="T5" fmla="*/ 412 h 539"/>
                  <a:gd name="T6" fmla="*/ 162 w 310"/>
                  <a:gd name="T7" fmla="*/ 415 h 539"/>
                  <a:gd name="T8" fmla="*/ 213 w 310"/>
                  <a:gd name="T9" fmla="*/ 381 h 539"/>
                  <a:gd name="T10" fmla="*/ 234 w 310"/>
                  <a:gd name="T11" fmla="*/ 371 h 539"/>
                  <a:gd name="T12" fmla="*/ 205 w 310"/>
                  <a:gd name="T13" fmla="*/ 383 h 539"/>
                  <a:gd name="T14" fmla="*/ 191 w 310"/>
                  <a:gd name="T15" fmla="*/ 378 h 539"/>
                  <a:gd name="T16" fmla="*/ 227 w 310"/>
                  <a:gd name="T17" fmla="*/ 369 h 539"/>
                  <a:gd name="T18" fmla="*/ 230 w 310"/>
                  <a:gd name="T19" fmla="*/ 363 h 539"/>
                  <a:gd name="T20" fmla="*/ 200 w 310"/>
                  <a:gd name="T21" fmla="*/ 369 h 539"/>
                  <a:gd name="T22" fmla="*/ 235 w 310"/>
                  <a:gd name="T23" fmla="*/ 354 h 539"/>
                  <a:gd name="T24" fmla="*/ 203 w 310"/>
                  <a:gd name="T25" fmla="*/ 364 h 539"/>
                  <a:gd name="T26" fmla="*/ 212 w 310"/>
                  <a:gd name="T27" fmla="*/ 371 h 539"/>
                  <a:gd name="T28" fmla="*/ 190 w 310"/>
                  <a:gd name="T29" fmla="*/ 354 h 539"/>
                  <a:gd name="T30" fmla="*/ 184 w 310"/>
                  <a:gd name="T31" fmla="*/ 364 h 539"/>
                  <a:gd name="T32" fmla="*/ 278 w 310"/>
                  <a:gd name="T33" fmla="*/ 313 h 539"/>
                  <a:gd name="T34" fmla="*/ 85 w 310"/>
                  <a:gd name="T35" fmla="*/ 30 h 539"/>
                  <a:gd name="T36" fmla="*/ 157 w 310"/>
                  <a:gd name="T37" fmla="*/ 12 h 539"/>
                  <a:gd name="T38" fmla="*/ 215 w 310"/>
                  <a:gd name="T39" fmla="*/ 166 h 539"/>
                  <a:gd name="T40" fmla="*/ 251 w 310"/>
                  <a:gd name="T41" fmla="*/ 186 h 539"/>
                  <a:gd name="T42" fmla="*/ 271 w 310"/>
                  <a:gd name="T43" fmla="*/ 232 h 539"/>
                  <a:gd name="T44" fmla="*/ 295 w 310"/>
                  <a:gd name="T45" fmla="*/ 239 h 539"/>
                  <a:gd name="T46" fmla="*/ 310 w 310"/>
                  <a:gd name="T47" fmla="*/ 261 h 539"/>
                  <a:gd name="T48" fmla="*/ 301 w 310"/>
                  <a:gd name="T49" fmla="*/ 280 h 539"/>
                  <a:gd name="T50" fmla="*/ 291 w 310"/>
                  <a:gd name="T51" fmla="*/ 290 h 539"/>
                  <a:gd name="T52" fmla="*/ 286 w 310"/>
                  <a:gd name="T53" fmla="*/ 290 h 539"/>
                  <a:gd name="T54" fmla="*/ 274 w 310"/>
                  <a:gd name="T55" fmla="*/ 295 h 539"/>
                  <a:gd name="T56" fmla="*/ 264 w 310"/>
                  <a:gd name="T57" fmla="*/ 312 h 539"/>
                  <a:gd name="T58" fmla="*/ 257 w 310"/>
                  <a:gd name="T59" fmla="*/ 318 h 539"/>
                  <a:gd name="T60" fmla="*/ 251 w 310"/>
                  <a:gd name="T61" fmla="*/ 330 h 539"/>
                  <a:gd name="T62" fmla="*/ 242 w 310"/>
                  <a:gd name="T63" fmla="*/ 334 h 539"/>
                  <a:gd name="T64" fmla="*/ 229 w 310"/>
                  <a:gd name="T65" fmla="*/ 325 h 539"/>
                  <a:gd name="T66" fmla="*/ 240 w 310"/>
                  <a:gd name="T67" fmla="*/ 340 h 539"/>
                  <a:gd name="T68" fmla="*/ 223 w 310"/>
                  <a:gd name="T69" fmla="*/ 352 h 539"/>
                  <a:gd name="T70" fmla="*/ 220 w 310"/>
                  <a:gd name="T71" fmla="*/ 339 h 539"/>
                  <a:gd name="T72" fmla="*/ 212 w 310"/>
                  <a:gd name="T73" fmla="*/ 339 h 539"/>
                  <a:gd name="T74" fmla="*/ 217 w 310"/>
                  <a:gd name="T75" fmla="*/ 356 h 539"/>
                  <a:gd name="T76" fmla="*/ 196 w 310"/>
                  <a:gd name="T77" fmla="*/ 356 h 539"/>
                  <a:gd name="T78" fmla="*/ 186 w 310"/>
                  <a:gd name="T79" fmla="*/ 342 h 539"/>
                  <a:gd name="T80" fmla="*/ 183 w 310"/>
                  <a:gd name="T81" fmla="*/ 359 h 539"/>
                  <a:gd name="T82" fmla="*/ 181 w 310"/>
                  <a:gd name="T83" fmla="*/ 383 h 539"/>
                  <a:gd name="T84" fmla="*/ 181 w 310"/>
                  <a:gd name="T85" fmla="*/ 398 h 539"/>
                  <a:gd name="T86" fmla="*/ 171 w 310"/>
                  <a:gd name="T87" fmla="*/ 408 h 539"/>
                  <a:gd name="T88" fmla="*/ 159 w 310"/>
                  <a:gd name="T89" fmla="*/ 425 h 539"/>
                  <a:gd name="T90" fmla="*/ 154 w 310"/>
                  <a:gd name="T91" fmla="*/ 429 h 539"/>
                  <a:gd name="T92" fmla="*/ 146 w 310"/>
                  <a:gd name="T93" fmla="*/ 432 h 539"/>
                  <a:gd name="T94" fmla="*/ 132 w 310"/>
                  <a:gd name="T95" fmla="*/ 440 h 539"/>
                  <a:gd name="T96" fmla="*/ 125 w 310"/>
                  <a:gd name="T97" fmla="*/ 440 h 539"/>
                  <a:gd name="T98" fmla="*/ 117 w 310"/>
                  <a:gd name="T99" fmla="*/ 440 h 539"/>
                  <a:gd name="T100" fmla="*/ 113 w 310"/>
                  <a:gd name="T101" fmla="*/ 462 h 539"/>
                  <a:gd name="T102" fmla="*/ 107 w 310"/>
                  <a:gd name="T103" fmla="*/ 478 h 539"/>
                  <a:gd name="T104" fmla="*/ 107 w 310"/>
                  <a:gd name="T105" fmla="*/ 500 h 539"/>
                  <a:gd name="T106" fmla="*/ 100 w 310"/>
                  <a:gd name="T107" fmla="*/ 534 h 539"/>
                  <a:gd name="T108" fmla="*/ 78 w 310"/>
                  <a:gd name="T109" fmla="*/ 518 h 539"/>
                  <a:gd name="T110" fmla="*/ 61 w 310"/>
                  <a:gd name="T111" fmla="*/ 486 h 539"/>
                  <a:gd name="T112" fmla="*/ 10 w 310"/>
                  <a:gd name="T113" fmla="*/ 322 h 539"/>
                  <a:gd name="T114" fmla="*/ 18 w 310"/>
                  <a:gd name="T115" fmla="*/ 290 h 539"/>
                  <a:gd name="T116" fmla="*/ 27 w 310"/>
                  <a:gd name="T117" fmla="*/ 268 h 539"/>
                  <a:gd name="T118" fmla="*/ 32 w 310"/>
                  <a:gd name="T119" fmla="*/ 220 h 539"/>
                  <a:gd name="T120" fmla="*/ 30 w 310"/>
                  <a:gd name="T121" fmla="*/ 188 h 539"/>
                  <a:gd name="T122" fmla="*/ 47 w 310"/>
                  <a:gd name="T123" fmla="*/ 53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0" h="539">
                    <a:moveTo>
                      <a:pt x="117" y="462"/>
                    </a:moveTo>
                    <a:lnTo>
                      <a:pt x="115" y="462"/>
                    </a:lnTo>
                    <a:lnTo>
                      <a:pt x="115" y="459"/>
                    </a:lnTo>
                    <a:lnTo>
                      <a:pt x="115" y="457"/>
                    </a:lnTo>
                    <a:lnTo>
                      <a:pt x="117" y="459"/>
                    </a:lnTo>
                    <a:lnTo>
                      <a:pt x="117" y="462"/>
                    </a:lnTo>
                    <a:close/>
                    <a:moveTo>
                      <a:pt x="113" y="461"/>
                    </a:moveTo>
                    <a:lnTo>
                      <a:pt x="113" y="459"/>
                    </a:lnTo>
                    <a:lnTo>
                      <a:pt x="113" y="457"/>
                    </a:lnTo>
                    <a:lnTo>
                      <a:pt x="115" y="457"/>
                    </a:lnTo>
                    <a:lnTo>
                      <a:pt x="115" y="459"/>
                    </a:lnTo>
                    <a:lnTo>
                      <a:pt x="113" y="461"/>
                    </a:lnTo>
                    <a:close/>
                    <a:moveTo>
                      <a:pt x="117" y="457"/>
                    </a:moveTo>
                    <a:lnTo>
                      <a:pt x="115" y="457"/>
                    </a:lnTo>
                    <a:lnTo>
                      <a:pt x="117" y="456"/>
                    </a:lnTo>
                    <a:lnTo>
                      <a:pt x="117" y="454"/>
                    </a:lnTo>
                    <a:lnTo>
                      <a:pt x="118" y="454"/>
                    </a:lnTo>
                    <a:lnTo>
                      <a:pt x="117" y="457"/>
                    </a:lnTo>
                    <a:close/>
                    <a:moveTo>
                      <a:pt x="120" y="454"/>
                    </a:moveTo>
                    <a:lnTo>
                      <a:pt x="122" y="454"/>
                    </a:lnTo>
                    <a:lnTo>
                      <a:pt x="120" y="454"/>
                    </a:lnTo>
                    <a:lnTo>
                      <a:pt x="120" y="456"/>
                    </a:lnTo>
                    <a:lnTo>
                      <a:pt x="120" y="452"/>
                    </a:lnTo>
                    <a:lnTo>
                      <a:pt x="122" y="452"/>
                    </a:lnTo>
                    <a:lnTo>
                      <a:pt x="120" y="454"/>
                    </a:lnTo>
                    <a:close/>
                    <a:moveTo>
                      <a:pt x="118" y="452"/>
                    </a:moveTo>
                    <a:lnTo>
                      <a:pt x="117" y="452"/>
                    </a:lnTo>
                    <a:lnTo>
                      <a:pt x="117" y="451"/>
                    </a:lnTo>
                    <a:lnTo>
                      <a:pt x="117" y="449"/>
                    </a:lnTo>
                    <a:lnTo>
                      <a:pt x="118" y="449"/>
                    </a:lnTo>
                    <a:lnTo>
                      <a:pt x="118" y="447"/>
                    </a:lnTo>
                    <a:lnTo>
                      <a:pt x="120" y="447"/>
                    </a:lnTo>
                    <a:lnTo>
                      <a:pt x="120" y="449"/>
                    </a:lnTo>
                    <a:lnTo>
                      <a:pt x="118" y="449"/>
                    </a:lnTo>
                    <a:lnTo>
                      <a:pt x="118" y="451"/>
                    </a:lnTo>
                    <a:lnTo>
                      <a:pt x="120" y="451"/>
                    </a:lnTo>
                    <a:lnTo>
                      <a:pt x="118" y="452"/>
                    </a:lnTo>
                    <a:close/>
                    <a:moveTo>
                      <a:pt x="176" y="430"/>
                    </a:moveTo>
                    <a:lnTo>
                      <a:pt x="176" y="429"/>
                    </a:lnTo>
                    <a:lnTo>
                      <a:pt x="176" y="430"/>
                    </a:lnTo>
                    <a:close/>
                    <a:moveTo>
                      <a:pt x="205" y="410"/>
                    </a:moveTo>
                    <a:lnTo>
                      <a:pt x="205" y="412"/>
                    </a:lnTo>
                    <a:lnTo>
                      <a:pt x="205" y="413"/>
                    </a:lnTo>
                    <a:lnTo>
                      <a:pt x="205" y="415"/>
                    </a:lnTo>
                    <a:lnTo>
                      <a:pt x="205" y="413"/>
                    </a:lnTo>
                    <a:lnTo>
                      <a:pt x="203" y="412"/>
                    </a:lnTo>
                    <a:lnTo>
                      <a:pt x="203" y="410"/>
                    </a:lnTo>
                    <a:lnTo>
                      <a:pt x="203" y="408"/>
                    </a:lnTo>
                    <a:lnTo>
                      <a:pt x="205" y="410"/>
                    </a:lnTo>
                    <a:close/>
                    <a:moveTo>
                      <a:pt x="162" y="415"/>
                    </a:moveTo>
                    <a:lnTo>
                      <a:pt x="162" y="417"/>
                    </a:lnTo>
                    <a:lnTo>
                      <a:pt x="162" y="415"/>
                    </a:lnTo>
                    <a:lnTo>
                      <a:pt x="161" y="412"/>
                    </a:lnTo>
                    <a:lnTo>
                      <a:pt x="162" y="412"/>
                    </a:lnTo>
                    <a:lnTo>
                      <a:pt x="162" y="413"/>
                    </a:lnTo>
                    <a:lnTo>
                      <a:pt x="162" y="415"/>
                    </a:lnTo>
                    <a:close/>
                    <a:moveTo>
                      <a:pt x="188" y="396"/>
                    </a:moveTo>
                    <a:lnTo>
                      <a:pt x="186" y="401"/>
                    </a:lnTo>
                    <a:lnTo>
                      <a:pt x="184" y="401"/>
                    </a:lnTo>
                    <a:lnTo>
                      <a:pt x="186" y="396"/>
                    </a:lnTo>
                    <a:lnTo>
                      <a:pt x="188" y="396"/>
                    </a:lnTo>
                    <a:close/>
                    <a:moveTo>
                      <a:pt x="218" y="385"/>
                    </a:moveTo>
                    <a:lnTo>
                      <a:pt x="218" y="386"/>
                    </a:lnTo>
                    <a:lnTo>
                      <a:pt x="217" y="386"/>
                    </a:lnTo>
                    <a:lnTo>
                      <a:pt x="217" y="388"/>
                    </a:lnTo>
                    <a:lnTo>
                      <a:pt x="215" y="388"/>
                    </a:lnTo>
                    <a:lnTo>
                      <a:pt x="215" y="386"/>
                    </a:lnTo>
                    <a:lnTo>
                      <a:pt x="215" y="385"/>
                    </a:lnTo>
                    <a:lnTo>
                      <a:pt x="213" y="383"/>
                    </a:lnTo>
                    <a:lnTo>
                      <a:pt x="213" y="381"/>
                    </a:lnTo>
                    <a:lnTo>
                      <a:pt x="215" y="378"/>
                    </a:lnTo>
                    <a:lnTo>
                      <a:pt x="217" y="378"/>
                    </a:lnTo>
                    <a:lnTo>
                      <a:pt x="218" y="379"/>
                    </a:lnTo>
                    <a:lnTo>
                      <a:pt x="218" y="381"/>
                    </a:lnTo>
                    <a:lnTo>
                      <a:pt x="218" y="385"/>
                    </a:lnTo>
                    <a:close/>
                    <a:moveTo>
                      <a:pt x="223" y="373"/>
                    </a:moveTo>
                    <a:lnTo>
                      <a:pt x="223" y="374"/>
                    </a:lnTo>
                    <a:lnTo>
                      <a:pt x="222" y="374"/>
                    </a:lnTo>
                    <a:lnTo>
                      <a:pt x="222" y="373"/>
                    </a:lnTo>
                    <a:lnTo>
                      <a:pt x="222" y="371"/>
                    </a:lnTo>
                    <a:lnTo>
                      <a:pt x="223" y="371"/>
                    </a:lnTo>
                    <a:lnTo>
                      <a:pt x="223" y="373"/>
                    </a:lnTo>
                    <a:close/>
                    <a:moveTo>
                      <a:pt x="235" y="371"/>
                    </a:moveTo>
                    <a:lnTo>
                      <a:pt x="234" y="371"/>
                    </a:lnTo>
                    <a:lnTo>
                      <a:pt x="232" y="371"/>
                    </a:lnTo>
                    <a:lnTo>
                      <a:pt x="232" y="369"/>
                    </a:lnTo>
                    <a:lnTo>
                      <a:pt x="234" y="369"/>
                    </a:lnTo>
                    <a:lnTo>
                      <a:pt x="234" y="368"/>
                    </a:lnTo>
                    <a:lnTo>
                      <a:pt x="235" y="369"/>
                    </a:lnTo>
                    <a:lnTo>
                      <a:pt x="235" y="371"/>
                    </a:lnTo>
                    <a:close/>
                    <a:moveTo>
                      <a:pt x="201" y="376"/>
                    </a:moveTo>
                    <a:lnTo>
                      <a:pt x="201" y="374"/>
                    </a:lnTo>
                    <a:lnTo>
                      <a:pt x="201" y="376"/>
                    </a:lnTo>
                    <a:lnTo>
                      <a:pt x="200" y="378"/>
                    </a:lnTo>
                    <a:lnTo>
                      <a:pt x="200" y="379"/>
                    </a:lnTo>
                    <a:lnTo>
                      <a:pt x="201" y="379"/>
                    </a:lnTo>
                    <a:lnTo>
                      <a:pt x="203" y="381"/>
                    </a:lnTo>
                    <a:lnTo>
                      <a:pt x="205" y="383"/>
                    </a:lnTo>
                    <a:lnTo>
                      <a:pt x="205" y="385"/>
                    </a:lnTo>
                    <a:lnTo>
                      <a:pt x="205" y="386"/>
                    </a:lnTo>
                    <a:lnTo>
                      <a:pt x="203" y="388"/>
                    </a:lnTo>
                    <a:lnTo>
                      <a:pt x="203" y="390"/>
                    </a:lnTo>
                    <a:lnTo>
                      <a:pt x="200" y="391"/>
                    </a:lnTo>
                    <a:lnTo>
                      <a:pt x="198" y="390"/>
                    </a:lnTo>
                    <a:lnTo>
                      <a:pt x="196" y="386"/>
                    </a:lnTo>
                    <a:lnTo>
                      <a:pt x="195" y="386"/>
                    </a:lnTo>
                    <a:lnTo>
                      <a:pt x="195" y="385"/>
                    </a:lnTo>
                    <a:lnTo>
                      <a:pt x="195" y="383"/>
                    </a:lnTo>
                    <a:lnTo>
                      <a:pt x="195" y="381"/>
                    </a:lnTo>
                    <a:lnTo>
                      <a:pt x="191" y="383"/>
                    </a:lnTo>
                    <a:lnTo>
                      <a:pt x="191" y="379"/>
                    </a:lnTo>
                    <a:lnTo>
                      <a:pt x="191" y="378"/>
                    </a:lnTo>
                    <a:lnTo>
                      <a:pt x="193" y="376"/>
                    </a:lnTo>
                    <a:lnTo>
                      <a:pt x="195" y="374"/>
                    </a:lnTo>
                    <a:lnTo>
                      <a:pt x="196" y="373"/>
                    </a:lnTo>
                    <a:lnTo>
                      <a:pt x="198" y="371"/>
                    </a:lnTo>
                    <a:lnTo>
                      <a:pt x="198" y="373"/>
                    </a:lnTo>
                    <a:lnTo>
                      <a:pt x="198" y="374"/>
                    </a:lnTo>
                    <a:lnTo>
                      <a:pt x="201" y="376"/>
                    </a:lnTo>
                    <a:close/>
                    <a:moveTo>
                      <a:pt x="227" y="363"/>
                    </a:moveTo>
                    <a:lnTo>
                      <a:pt x="229" y="364"/>
                    </a:lnTo>
                    <a:lnTo>
                      <a:pt x="230" y="366"/>
                    </a:lnTo>
                    <a:lnTo>
                      <a:pt x="230" y="368"/>
                    </a:lnTo>
                    <a:lnTo>
                      <a:pt x="229" y="371"/>
                    </a:lnTo>
                    <a:lnTo>
                      <a:pt x="227" y="371"/>
                    </a:lnTo>
                    <a:lnTo>
                      <a:pt x="227" y="369"/>
                    </a:lnTo>
                    <a:lnTo>
                      <a:pt x="225" y="368"/>
                    </a:lnTo>
                    <a:lnTo>
                      <a:pt x="223" y="368"/>
                    </a:lnTo>
                    <a:lnTo>
                      <a:pt x="223" y="369"/>
                    </a:lnTo>
                    <a:lnTo>
                      <a:pt x="222" y="369"/>
                    </a:lnTo>
                    <a:lnTo>
                      <a:pt x="222" y="368"/>
                    </a:lnTo>
                    <a:lnTo>
                      <a:pt x="223" y="364"/>
                    </a:lnTo>
                    <a:lnTo>
                      <a:pt x="223" y="363"/>
                    </a:lnTo>
                    <a:lnTo>
                      <a:pt x="225" y="363"/>
                    </a:lnTo>
                    <a:lnTo>
                      <a:pt x="227" y="363"/>
                    </a:lnTo>
                    <a:close/>
                    <a:moveTo>
                      <a:pt x="234" y="359"/>
                    </a:moveTo>
                    <a:lnTo>
                      <a:pt x="234" y="361"/>
                    </a:lnTo>
                    <a:lnTo>
                      <a:pt x="234" y="363"/>
                    </a:lnTo>
                    <a:lnTo>
                      <a:pt x="232" y="363"/>
                    </a:lnTo>
                    <a:lnTo>
                      <a:pt x="230" y="363"/>
                    </a:lnTo>
                    <a:lnTo>
                      <a:pt x="230" y="361"/>
                    </a:lnTo>
                    <a:lnTo>
                      <a:pt x="230" y="359"/>
                    </a:lnTo>
                    <a:lnTo>
                      <a:pt x="232" y="359"/>
                    </a:lnTo>
                    <a:lnTo>
                      <a:pt x="234" y="359"/>
                    </a:lnTo>
                    <a:close/>
                    <a:moveTo>
                      <a:pt x="223" y="363"/>
                    </a:moveTo>
                    <a:lnTo>
                      <a:pt x="222" y="363"/>
                    </a:lnTo>
                    <a:lnTo>
                      <a:pt x="222" y="361"/>
                    </a:lnTo>
                    <a:lnTo>
                      <a:pt x="220" y="359"/>
                    </a:lnTo>
                    <a:lnTo>
                      <a:pt x="222" y="359"/>
                    </a:lnTo>
                    <a:lnTo>
                      <a:pt x="222" y="361"/>
                    </a:lnTo>
                    <a:lnTo>
                      <a:pt x="223" y="361"/>
                    </a:lnTo>
                    <a:lnTo>
                      <a:pt x="223" y="363"/>
                    </a:lnTo>
                    <a:close/>
                    <a:moveTo>
                      <a:pt x="201" y="368"/>
                    </a:moveTo>
                    <a:lnTo>
                      <a:pt x="200" y="369"/>
                    </a:lnTo>
                    <a:lnTo>
                      <a:pt x="198" y="368"/>
                    </a:lnTo>
                    <a:lnTo>
                      <a:pt x="196" y="368"/>
                    </a:lnTo>
                    <a:lnTo>
                      <a:pt x="195" y="368"/>
                    </a:lnTo>
                    <a:lnTo>
                      <a:pt x="195" y="366"/>
                    </a:lnTo>
                    <a:lnTo>
                      <a:pt x="196" y="366"/>
                    </a:lnTo>
                    <a:lnTo>
                      <a:pt x="198" y="364"/>
                    </a:lnTo>
                    <a:lnTo>
                      <a:pt x="200" y="366"/>
                    </a:lnTo>
                    <a:lnTo>
                      <a:pt x="201" y="368"/>
                    </a:lnTo>
                    <a:close/>
                    <a:moveTo>
                      <a:pt x="239" y="349"/>
                    </a:moveTo>
                    <a:lnTo>
                      <a:pt x="239" y="351"/>
                    </a:lnTo>
                    <a:lnTo>
                      <a:pt x="237" y="351"/>
                    </a:lnTo>
                    <a:lnTo>
                      <a:pt x="237" y="352"/>
                    </a:lnTo>
                    <a:lnTo>
                      <a:pt x="237" y="354"/>
                    </a:lnTo>
                    <a:lnTo>
                      <a:pt x="235" y="354"/>
                    </a:lnTo>
                    <a:lnTo>
                      <a:pt x="235" y="351"/>
                    </a:lnTo>
                    <a:lnTo>
                      <a:pt x="237" y="351"/>
                    </a:lnTo>
                    <a:lnTo>
                      <a:pt x="237" y="349"/>
                    </a:lnTo>
                    <a:lnTo>
                      <a:pt x="239" y="349"/>
                    </a:lnTo>
                    <a:close/>
                    <a:moveTo>
                      <a:pt x="210" y="374"/>
                    </a:moveTo>
                    <a:lnTo>
                      <a:pt x="208" y="373"/>
                    </a:lnTo>
                    <a:lnTo>
                      <a:pt x="206" y="373"/>
                    </a:lnTo>
                    <a:lnTo>
                      <a:pt x="206" y="371"/>
                    </a:lnTo>
                    <a:lnTo>
                      <a:pt x="205" y="371"/>
                    </a:lnTo>
                    <a:lnTo>
                      <a:pt x="205" y="369"/>
                    </a:lnTo>
                    <a:lnTo>
                      <a:pt x="205" y="368"/>
                    </a:lnTo>
                    <a:lnTo>
                      <a:pt x="205" y="366"/>
                    </a:lnTo>
                    <a:lnTo>
                      <a:pt x="203" y="366"/>
                    </a:lnTo>
                    <a:lnTo>
                      <a:pt x="203" y="364"/>
                    </a:lnTo>
                    <a:lnTo>
                      <a:pt x="205" y="364"/>
                    </a:lnTo>
                    <a:lnTo>
                      <a:pt x="205" y="361"/>
                    </a:lnTo>
                    <a:lnTo>
                      <a:pt x="205" y="359"/>
                    </a:lnTo>
                    <a:lnTo>
                      <a:pt x="205" y="357"/>
                    </a:lnTo>
                    <a:lnTo>
                      <a:pt x="206" y="357"/>
                    </a:lnTo>
                    <a:lnTo>
                      <a:pt x="206" y="359"/>
                    </a:lnTo>
                    <a:lnTo>
                      <a:pt x="210" y="359"/>
                    </a:lnTo>
                    <a:lnTo>
                      <a:pt x="212" y="361"/>
                    </a:lnTo>
                    <a:lnTo>
                      <a:pt x="212" y="363"/>
                    </a:lnTo>
                    <a:lnTo>
                      <a:pt x="212" y="364"/>
                    </a:lnTo>
                    <a:lnTo>
                      <a:pt x="212" y="366"/>
                    </a:lnTo>
                    <a:lnTo>
                      <a:pt x="212" y="368"/>
                    </a:lnTo>
                    <a:lnTo>
                      <a:pt x="213" y="368"/>
                    </a:lnTo>
                    <a:lnTo>
                      <a:pt x="212" y="371"/>
                    </a:lnTo>
                    <a:lnTo>
                      <a:pt x="210" y="373"/>
                    </a:lnTo>
                    <a:lnTo>
                      <a:pt x="210" y="374"/>
                    </a:lnTo>
                    <a:close/>
                    <a:moveTo>
                      <a:pt x="218" y="349"/>
                    </a:moveTo>
                    <a:lnTo>
                      <a:pt x="217" y="349"/>
                    </a:lnTo>
                    <a:lnTo>
                      <a:pt x="215" y="349"/>
                    </a:lnTo>
                    <a:lnTo>
                      <a:pt x="213" y="349"/>
                    </a:lnTo>
                    <a:lnTo>
                      <a:pt x="213" y="347"/>
                    </a:lnTo>
                    <a:lnTo>
                      <a:pt x="213" y="346"/>
                    </a:lnTo>
                    <a:lnTo>
                      <a:pt x="213" y="344"/>
                    </a:lnTo>
                    <a:lnTo>
                      <a:pt x="213" y="342"/>
                    </a:lnTo>
                    <a:lnTo>
                      <a:pt x="215" y="342"/>
                    </a:lnTo>
                    <a:lnTo>
                      <a:pt x="215" y="344"/>
                    </a:lnTo>
                    <a:lnTo>
                      <a:pt x="218" y="349"/>
                    </a:lnTo>
                    <a:close/>
                    <a:moveTo>
                      <a:pt x="190" y="354"/>
                    </a:moveTo>
                    <a:lnTo>
                      <a:pt x="188" y="356"/>
                    </a:lnTo>
                    <a:lnTo>
                      <a:pt x="188" y="357"/>
                    </a:lnTo>
                    <a:lnTo>
                      <a:pt x="190" y="359"/>
                    </a:lnTo>
                    <a:lnTo>
                      <a:pt x="190" y="363"/>
                    </a:lnTo>
                    <a:lnTo>
                      <a:pt x="188" y="363"/>
                    </a:lnTo>
                    <a:lnTo>
                      <a:pt x="190" y="368"/>
                    </a:lnTo>
                    <a:lnTo>
                      <a:pt x="188" y="368"/>
                    </a:lnTo>
                    <a:lnTo>
                      <a:pt x="188" y="369"/>
                    </a:lnTo>
                    <a:lnTo>
                      <a:pt x="188" y="371"/>
                    </a:lnTo>
                    <a:lnTo>
                      <a:pt x="188" y="369"/>
                    </a:lnTo>
                    <a:lnTo>
                      <a:pt x="186" y="368"/>
                    </a:lnTo>
                    <a:lnTo>
                      <a:pt x="184" y="368"/>
                    </a:lnTo>
                    <a:lnTo>
                      <a:pt x="184" y="366"/>
                    </a:lnTo>
                    <a:lnTo>
                      <a:pt x="184" y="364"/>
                    </a:lnTo>
                    <a:lnTo>
                      <a:pt x="186" y="363"/>
                    </a:lnTo>
                    <a:lnTo>
                      <a:pt x="186" y="359"/>
                    </a:lnTo>
                    <a:lnTo>
                      <a:pt x="186" y="356"/>
                    </a:lnTo>
                    <a:lnTo>
                      <a:pt x="184" y="352"/>
                    </a:lnTo>
                    <a:lnTo>
                      <a:pt x="186" y="351"/>
                    </a:lnTo>
                    <a:lnTo>
                      <a:pt x="188" y="351"/>
                    </a:lnTo>
                    <a:lnTo>
                      <a:pt x="190" y="352"/>
                    </a:lnTo>
                    <a:lnTo>
                      <a:pt x="190" y="354"/>
                    </a:lnTo>
                    <a:close/>
                    <a:moveTo>
                      <a:pt x="276" y="307"/>
                    </a:moveTo>
                    <a:lnTo>
                      <a:pt x="276" y="308"/>
                    </a:lnTo>
                    <a:lnTo>
                      <a:pt x="276" y="310"/>
                    </a:lnTo>
                    <a:lnTo>
                      <a:pt x="279" y="312"/>
                    </a:lnTo>
                    <a:lnTo>
                      <a:pt x="279" y="313"/>
                    </a:lnTo>
                    <a:lnTo>
                      <a:pt x="278" y="313"/>
                    </a:lnTo>
                    <a:lnTo>
                      <a:pt x="278" y="315"/>
                    </a:lnTo>
                    <a:lnTo>
                      <a:pt x="278" y="313"/>
                    </a:lnTo>
                    <a:lnTo>
                      <a:pt x="274" y="310"/>
                    </a:lnTo>
                    <a:lnTo>
                      <a:pt x="274" y="308"/>
                    </a:lnTo>
                    <a:lnTo>
                      <a:pt x="274" y="310"/>
                    </a:lnTo>
                    <a:lnTo>
                      <a:pt x="273" y="308"/>
                    </a:lnTo>
                    <a:lnTo>
                      <a:pt x="273" y="307"/>
                    </a:lnTo>
                    <a:lnTo>
                      <a:pt x="276" y="307"/>
                    </a:lnTo>
                    <a:close/>
                    <a:moveTo>
                      <a:pt x="76" y="12"/>
                    </a:moveTo>
                    <a:lnTo>
                      <a:pt x="76" y="14"/>
                    </a:lnTo>
                    <a:lnTo>
                      <a:pt x="74" y="14"/>
                    </a:lnTo>
                    <a:lnTo>
                      <a:pt x="79" y="27"/>
                    </a:lnTo>
                    <a:lnTo>
                      <a:pt x="81" y="29"/>
                    </a:lnTo>
                    <a:lnTo>
                      <a:pt x="85" y="30"/>
                    </a:lnTo>
                    <a:lnTo>
                      <a:pt x="88" y="30"/>
                    </a:lnTo>
                    <a:lnTo>
                      <a:pt x="90" y="32"/>
                    </a:lnTo>
                    <a:lnTo>
                      <a:pt x="91" y="34"/>
                    </a:lnTo>
                    <a:lnTo>
                      <a:pt x="95" y="30"/>
                    </a:lnTo>
                    <a:lnTo>
                      <a:pt x="101" y="22"/>
                    </a:lnTo>
                    <a:lnTo>
                      <a:pt x="110" y="15"/>
                    </a:lnTo>
                    <a:lnTo>
                      <a:pt x="117" y="12"/>
                    </a:lnTo>
                    <a:lnTo>
                      <a:pt x="123" y="2"/>
                    </a:lnTo>
                    <a:lnTo>
                      <a:pt x="125" y="2"/>
                    </a:lnTo>
                    <a:lnTo>
                      <a:pt x="129" y="0"/>
                    </a:lnTo>
                    <a:lnTo>
                      <a:pt x="132" y="0"/>
                    </a:lnTo>
                    <a:lnTo>
                      <a:pt x="139" y="3"/>
                    </a:lnTo>
                    <a:lnTo>
                      <a:pt x="156" y="12"/>
                    </a:lnTo>
                    <a:lnTo>
                      <a:pt x="157" y="12"/>
                    </a:lnTo>
                    <a:lnTo>
                      <a:pt x="157" y="14"/>
                    </a:lnTo>
                    <a:lnTo>
                      <a:pt x="159" y="15"/>
                    </a:lnTo>
                    <a:lnTo>
                      <a:pt x="164" y="19"/>
                    </a:lnTo>
                    <a:lnTo>
                      <a:pt x="168" y="22"/>
                    </a:lnTo>
                    <a:lnTo>
                      <a:pt x="169" y="22"/>
                    </a:lnTo>
                    <a:lnTo>
                      <a:pt x="173" y="22"/>
                    </a:lnTo>
                    <a:lnTo>
                      <a:pt x="173" y="24"/>
                    </a:lnTo>
                    <a:lnTo>
                      <a:pt x="183" y="58"/>
                    </a:lnTo>
                    <a:lnTo>
                      <a:pt x="200" y="112"/>
                    </a:lnTo>
                    <a:lnTo>
                      <a:pt x="212" y="149"/>
                    </a:lnTo>
                    <a:lnTo>
                      <a:pt x="213" y="154"/>
                    </a:lnTo>
                    <a:lnTo>
                      <a:pt x="217" y="163"/>
                    </a:lnTo>
                    <a:lnTo>
                      <a:pt x="217" y="164"/>
                    </a:lnTo>
                    <a:lnTo>
                      <a:pt x="215" y="166"/>
                    </a:lnTo>
                    <a:lnTo>
                      <a:pt x="215" y="168"/>
                    </a:lnTo>
                    <a:lnTo>
                      <a:pt x="218" y="180"/>
                    </a:lnTo>
                    <a:lnTo>
                      <a:pt x="220" y="180"/>
                    </a:lnTo>
                    <a:lnTo>
                      <a:pt x="223" y="181"/>
                    </a:lnTo>
                    <a:lnTo>
                      <a:pt x="232" y="185"/>
                    </a:lnTo>
                    <a:lnTo>
                      <a:pt x="239" y="185"/>
                    </a:lnTo>
                    <a:lnTo>
                      <a:pt x="242" y="185"/>
                    </a:lnTo>
                    <a:lnTo>
                      <a:pt x="244" y="185"/>
                    </a:lnTo>
                    <a:lnTo>
                      <a:pt x="244" y="183"/>
                    </a:lnTo>
                    <a:lnTo>
                      <a:pt x="245" y="181"/>
                    </a:lnTo>
                    <a:lnTo>
                      <a:pt x="247" y="181"/>
                    </a:lnTo>
                    <a:lnTo>
                      <a:pt x="249" y="183"/>
                    </a:lnTo>
                    <a:lnTo>
                      <a:pt x="251" y="185"/>
                    </a:lnTo>
                    <a:lnTo>
                      <a:pt x="251" y="186"/>
                    </a:lnTo>
                    <a:lnTo>
                      <a:pt x="252" y="191"/>
                    </a:lnTo>
                    <a:lnTo>
                      <a:pt x="251" y="191"/>
                    </a:lnTo>
                    <a:lnTo>
                      <a:pt x="249" y="191"/>
                    </a:lnTo>
                    <a:lnTo>
                      <a:pt x="247" y="195"/>
                    </a:lnTo>
                    <a:lnTo>
                      <a:pt x="252" y="202"/>
                    </a:lnTo>
                    <a:lnTo>
                      <a:pt x="256" y="205"/>
                    </a:lnTo>
                    <a:lnTo>
                      <a:pt x="257" y="207"/>
                    </a:lnTo>
                    <a:lnTo>
                      <a:pt x="257" y="210"/>
                    </a:lnTo>
                    <a:lnTo>
                      <a:pt x="257" y="215"/>
                    </a:lnTo>
                    <a:lnTo>
                      <a:pt x="256" y="217"/>
                    </a:lnTo>
                    <a:lnTo>
                      <a:pt x="256" y="219"/>
                    </a:lnTo>
                    <a:lnTo>
                      <a:pt x="259" y="222"/>
                    </a:lnTo>
                    <a:lnTo>
                      <a:pt x="266" y="230"/>
                    </a:lnTo>
                    <a:lnTo>
                      <a:pt x="271" y="232"/>
                    </a:lnTo>
                    <a:lnTo>
                      <a:pt x="273" y="230"/>
                    </a:lnTo>
                    <a:lnTo>
                      <a:pt x="273" y="229"/>
                    </a:lnTo>
                    <a:lnTo>
                      <a:pt x="273" y="225"/>
                    </a:lnTo>
                    <a:lnTo>
                      <a:pt x="273" y="224"/>
                    </a:lnTo>
                    <a:lnTo>
                      <a:pt x="274" y="224"/>
                    </a:lnTo>
                    <a:lnTo>
                      <a:pt x="283" y="225"/>
                    </a:lnTo>
                    <a:lnTo>
                      <a:pt x="286" y="227"/>
                    </a:lnTo>
                    <a:lnTo>
                      <a:pt x="288" y="229"/>
                    </a:lnTo>
                    <a:lnTo>
                      <a:pt x="291" y="234"/>
                    </a:lnTo>
                    <a:lnTo>
                      <a:pt x="289" y="234"/>
                    </a:lnTo>
                    <a:lnTo>
                      <a:pt x="289" y="235"/>
                    </a:lnTo>
                    <a:lnTo>
                      <a:pt x="291" y="237"/>
                    </a:lnTo>
                    <a:lnTo>
                      <a:pt x="293" y="237"/>
                    </a:lnTo>
                    <a:lnTo>
                      <a:pt x="295" y="239"/>
                    </a:lnTo>
                    <a:lnTo>
                      <a:pt x="295" y="241"/>
                    </a:lnTo>
                    <a:lnTo>
                      <a:pt x="296" y="242"/>
                    </a:lnTo>
                    <a:lnTo>
                      <a:pt x="300" y="246"/>
                    </a:lnTo>
                    <a:lnTo>
                      <a:pt x="300" y="247"/>
                    </a:lnTo>
                    <a:lnTo>
                      <a:pt x="303" y="249"/>
                    </a:lnTo>
                    <a:lnTo>
                      <a:pt x="305" y="249"/>
                    </a:lnTo>
                    <a:lnTo>
                      <a:pt x="305" y="251"/>
                    </a:lnTo>
                    <a:lnTo>
                      <a:pt x="305" y="252"/>
                    </a:lnTo>
                    <a:lnTo>
                      <a:pt x="306" y="254"/>
                    </a:lnTo>
                    <a:lnTo>
                      <a:pt x="306" y="256"/>
                    </a:lnTo>
                    <a:lnTo>
                      <a:pt x="306" y="257"/>
                    </a:lnTo>
                    <a:lnTo>
                      <a:pt x="308" y="259"/>
                    </a:lnTo>
                    <a:lnTo>
                      <a:pt x="310" y="259"/>
                    </a:lnTo>
                    <a:lnTo>
                      <a:pt x="310" y="261"/>
                    </a:lnTo>
                    <a:lnTo>
                      <a:pt x="308" y="261"/>
                    </a:lnTo>
                    <a:lnTo>
                      <a:pt x="308" y="263"/>
                    </a:lnTo>
                    <a:lnTo>
                      <a:pt x="306" y="266"/>
                    </a:lnTo>
                    <a:lnTo>
                      <a:pt x="305" y="268"/>
                    </a:lnTo>
                    <a:lnTo>
                      <a:pt x="305" y="266"/>
                    </a:lnTo>
                    <a:lnTo>
                      <a:pt x="303" y="268"/>
                    </a:lnTo>
                    <a:lnTo>
                      <a:pt x="305" y="268"/>
                    </a:lnTo>
                    <a:lnTo>
                      <a:pt x="305" y="271"/>
                    </a:lnTo>
                    <a:lnTo>
                      <a:pt x="303" y="271"/>
                    </a:lnTo>
                    <a:lnTo>
                      <a:pt x="301" y="271"/>
                    </a:lnTo>
                    <a:lnTo>
                      <a:pt x="303" y="274"/>
                    </a:lnTo>
                    <a:lnTo>
                      <a:pt x="301" y="276"/>
                    </a:lnTo>
                    <a:lnTo>
                      <a:pt x="301" y="278"/>
                    </a:lnTo>
                    <a:lnTo>
                      <a:pt x="301" y="280"/>
                    </a:lnTo>
                    <a:lnTo>
                      <a:pt x="300" y="281"/>
                    </a:lnTo>
                    <a:lnTo>
                      <a:pt x="298" y="281"/>
                    </a:lnTo>
                    <a:lnTo>
                      <a:pt x="298" y="283"/>
                    </a:lnTo>
                    <a:lnTo>
                      <a:pt x="300" y="283"/>
                    </a:lnTo>
                    <a:lnTo>
                      <a:pt x="298" y="285"/>
                    </a:lnTo>
                    <a:lnTo>
                      <a:pt x="296" y="286"/>
                    </a:lnTo>
                    <a:lnTo>
                      <a:pt x="295" y="285"/>
                    </a:lnTo>
                    <a:lnTo>
                      <a:pt x="295" y="286"/>
                    </a:lnTo>
                    <a:lnTo>
                      <a:pt x="293" y="288"/>
                    </a:lnTo>
                    <a:lnTo>
                      <a:pt x="295" y="288"/>
                    </a:lnTo>
                    <a:lnTo>
                      <a:pt x="295" y="290"/>
                    </a:lnTo>
                    <a:lnTo>
                      <a:pt x="293" y="291"/>
                    </a:lnTo>
                    <a:lnTo>
                      <a:pt x="291" y="291"/>
                    </a:lnTo>
                    <a:lnTo>
                      <a:pt x="291" y="290"/>
                    </a:lnTo>
                    <a:lnTo>
                      <a:pt x="291" y="288"/>
                    </a:lnTo>
                    <a:lnTo>
                      <a:pt x="291" y="286"/>
                    </a:lnTo>
                    <a:lnTo>
                      <a:pt x="291" y="285"/>
                    </a:lnTo>
                    <a:lnTo>
                      <a:pt x="289" y="285"/>
                    </a:lnTo>
                    <a:lnTo>
                      <a:pt x="289" y="281"/>
                    </a:lnTo>
                    <a:lnTo>
                      <a:pt x="289" y="280"/>
                    </a:lnTo>
                    <a:lnTo>
                      <a:pt x="288" y="280"/>
                    </a:lnTo>
                    <a:lnTo>
                      <a:pt x="286" y="281"/>
                    </a:lnTo>
                    <a:lnTo>
                      <a:pt x="284" y="285"/>
                    </a:lnTo>
                    <a:lnTo>
                      <a:pt x="284" y="286"/>
                    </a:lnTo>
                    <a:lnTo>
                      <a:pt x="286" y="286"/>
                    </a:lnTo>
                    <a:lnTo>
                      <a:pt x="288" y="290"/>
                    </a:lnTo>
                    <a:lnTo>
                      <a:pt x="286" y="291"/>
                    </a:lnTo>
                    <a:lnTo>
                      <a:pt x="286" y="290"/>
                    </a:lnTo>
                    <a:lnTo>
                      <a:pt x="286" y="291"/>
                    </a:lnTo>
                    <a:lnTo>
                      <a:pt x="286" y="293"/>
                    </a:lnTo>
                    <a:lnTo>
                      <a:pt x="286" y="295"/>
                    </a:lnTo>
                    <a:lnTo>
                      <a:pt x="284" y="295"/>
                    </a:lnTo>
                    <a:lnTo>
                      <a:pt x="284" y="293"/>
                    </a:lnTo>
                    <a:lnTo>
                      <a:pt x="283" y="293"/>
                    </a:lnTo>
                    <a:lnTo>
                      <a:pt x="283" y="295"/>
                    </a:lnTo>
                    <a:lnTo>
                      <a:pt x="281" y="295"/>
                    </a:lnTo>
                    <a:lnTo>
                      <a:pt x="278" y="293"/>
                    </a:lnTo>
                    <a:lnTo>
                      <a:pt x="276" y="291"/>
                    </a:lnTo>
                    <a:lnTo>
                      <a:pt x="276" y="293"/>
                    </a:lnTo>
                    <a:lnTo>
                      <a:pt x="276" y="295"/>
                    </a:lnTo>
                    <a:lnTo>
                      <a:pt x="274" y="293"/>
                    </a:lnTo>
                    <a:lnTo>
                      <a:pt x="274" y="295"/>
                    </a:lnTo>
                    <a:lnTo>
                      <a:pt x="274" y="302"/>
                    </a:lnTo>
                    <a:lnTo>
                      <a:pt x="276" y="303"/>
                    </a:lnTo>
                    <a:lnTo>
                      <a:pt x="276" y="305"/>
                    </a:lnTo>
                    <a:lnTo>
                      <a:pt x="271" y="308"/>
                    </a:lnTo>
                    <a:lnTo>
                      <a:pt x="269" y="307"/>
                    </a:lnTo>
                    <a:lnTo>
                      <a:pt x="267" y="307"/>
                    </a:lnTo>
                    <a:lnTo>
                      <a:pt x="267" y="308"/>
                    </a:lnTo>
                    <a:lnTo>
                      <a:pt x="266" y="308"/>
                    </a:lnTo>
                    <a:lnTo>
                      <a:pt x="267" y="310"/>
                    </a:lnTo>
                    <a:lnTo>
                      <a:pt x="267" y="312"/>
                    </a:lnTo>
                    <a:lnTo>
                      <a:pt x="266" y="312"/>
                    </a:lnTo>
                    <a:lnTo>
                      <a:pt x="266" y="313"/>
                    </a:lnTo>
                    <a:lnTo>
                      <a:pt x="264" y="313"/>
                    </a:lnTo>
                    <a:lnTo>
                      <a:pt x="264" y="312"/>
                    </a:lnTo>
                    <a:lnTo>
                      <a:pt x="264" y="310"/>
                    </a:lnTo>
                    <a:lnTo>
                      <a:pt x="262" y="308"/>
                    </a:lnTo>
                    <a:lnTo>
                      <a:pt x="261" y="308"/>
                    </a:lnTo>
                    <a:lnTo>
                      <a:pt x="261" y="310"/>
                    </a:lnTo>
                    <a:lnTo>
                      <a:pt x="261" y="312"/>
                    </a:lnTo>
                    <a:lnTo>
                      <a:pt x="259" y="312"/>
                    </a:lnTo>
                    <a:lnTo>
                      <a:pt x="259" y="310"/>
                    </a:lnTo>
                    <a:lnTo>
                      <a:pt x="259" y="308"/>
                    </a:lnTo>
                    <a:lnTo>
                      <a:pt x="256" y="308"/>
                    </a:lnTo>
                    <a:lnTo>
                      <a:pt x="256" y="310"/>
                    </a:lnTo>
                    <a:lnTo>
                      <a:pt x="256" y="312"/>
                    </a:lnTo>
                    <a:lnTo>
                      <a:pt x="257" y="315"/>
                    </a:lnTo>
                    <a:lnTo>
                      <a:pt x="257" y="317"/>
                    </a:lnTo>
                    <a:lnTo>
                      <a:pt x="257" y="318"/>
                    </a:lnTo>
                    <a:lnTo>
                      <a:pt x="257" y="320"/>
                    </a:lnTo>
                    <a:lnTo>
                      <a:pt x="259" y="324"/>
                    </a:lnTo>
                    <a:lnTo>
                      <a:pt x="257" y="324"/>
                    </a:lnTo>
                    <a:lnTo>
                      <a:pt x="257" y="325"/>
                    </a:lnTo>
                    <a:lnTo>
                      <a:pt x="257" y="329"/>
                    </a:lnTo>
                    <a:lnTo>
                      <a:pt x="256" y="325"/>
                    </a:lnTo>
                    <a:lnTo>
                      <a:pt x="256" y="324"/>
                    </a:lnTo>
                    <a:lnTo>
                      <a:pt x="254" y="324"/>
                    </a:lnTo>
                    <a:lnTo>
                      <a:pt x="254" y="325"/>
                    </a:lnTo>
                    <a:lnTo>
                      <a:pt x="254" y="327"/>
                    </a:lnTo>
                    <a:lnTo>
                      <a:pt x="252" y="327"/>
                    </a:lnTo>
                    <a:lnTo>
                      <a:pt x="252" y="329"/>
                    </a:lnTo>
                    <a:lnTo>
                      <a:pt x="252" y="330"/>
                    </a:lnTo>
                    <a:lnTo>
                      <a:pt x="251" y="330"/>
                    </a:lnTo>
                    <a:lnTo>
                      <a:pt x="251" y="329"/>
                    </a:lnTo>
                    <a:lnTo>
                      <a:pt x="249" y="329"/>
                    </a:lnTo>
                    <a:lnTo>
                      <a:pt x="249" y="330"/>
                    </a:lnTo>
                    <a:lnTo>
                      <a:pt x="249" y="335"/>
                    </a:lnTo>
                    <a:lnTo>
                      <a:pt x="247" y="335"/>
                    </a:lnTo>
                    <a:lnTo>
                      <a:pt x="249" y="335"/>
                    </a:lnTo>
                    <a:lnTo>
                      <a:pt x="249" y="337"/>
                    </a:lnTo>
                    <a:lnTo>
                      <a:pt x="249" y="339"/>
                    </a:lnTo>
                    <a:lnTo>
                      <a:pt x="247" y="339"/>
                    </a:lnTo>
                    <a:lnTo>
                      <a:pt x="245" y="337"/>
                    </a:lnTo>
                    <a:lnTo>
                      <a:pt x="245" y="334"/>
                    </a:lnTo>
                    <a:lnTo>
                      <a:pt x="244" y="334"/>
                    </a:lnTo>
                    <a:lnTo>
                      <a:pt x="244" y="335"/>
                    </a:lnTo>
                    <a:lnTo>
                      <a:pt x="242" y="334"/>
                    </a:lnTo>
                    <a:lnTo>
                      <a:pt x="242" y="332"/>
                    </a:lnTo>
                    <a:lnTo>
                      <a:pt x="240" y="329"/>
                    </a:lnTo>
                    <a:lnTo>
                      <a:pt x="239" y="327"/>
                    </a:lnTo>
                    <a:lnTo>
                      <a:pt x="239" y="325"/>
                    </a:lnTo>
                    <a:lnTo>
                      <a:pt x="239" y="324"/>
                    </a:lnTo>
                    <a:lnTo>
                      <a:pt x="235" y="324"/>
                    </a:lnTo>
                    <a:lnTo>
                      <a:pt x="235" y="325"/>
                    </a:lnTo>
                    <a:lnTo>
                      <a:pt x="234" y="325"/>
                    </a:lnTo>
                    <a:lnTo>
                      <a:pt x="234" y="324"/>
                    </a:lnTo>
                    <a:lnTo>
                      <a:pt x="232" y="324"/>
                    </a:lnTo>
                    <a:lnTo>
                      <a:pt x="230" y="325"/>
                    </a:lnTo>
                    <a:lnTo>
                      <a:pt x="232" y="327"/>
                    </a:lnTo>
                    <a:lnTo>
                      <a:pt x="230" y="327"/>
                    </a:lnTo>
                    <a:lnTo>
                      <a:pt x="229" y="325"/>
                    </a:lnTo>
                    <a:lnTo>
                      <a:pt x="229" y="327"/>
                    </a:lnTo>
                    <a:lnTo>
                      <a:pt x="229" y="329"/>
                    </a:lnTo>
                    <a:lnTo>
                      <a:pt x="229" y="330"/>
                    </a:lnTo>
                    <a:lnTo>
                      <a:pt x="227" y="330"/>
                    </a:lnTo>
                    <a:lnTo>
                      <a:pt x="227" y="332"/>
                    </a:lnTo>
                    <a:lnTo>
                      <a:pt x="229" y="330"/>
                    </a:lnTo>
                    <a:lnTo>
                      <a:pt x="230" y="330"/>
                    </a:lnTo>
                    <a:lnTo>
                      <a:pt x="230" y="332"/>
                    </a:lnTo>
                    <a:lnTo>
                      <a:pt x="232" y="332"/>
                    </a:lnTo>
                    <a:lnTo>
                      <a:pt x="232" y="334"/>
                    </a:lnTo>
                    <a:lnTo>
                      <a:pt x="235" y="335"/>
                    </a:lnTo>
                    <a:lnTo>
                      <a:pt x="237" y="337"/>
                    </a:lnTo>
                    <a:lnTo>
                      <a:pt x="239" y="339"/>
                    </a:lnTo>
                    <a:lnTo>
                      <a:pt x="240" y="340"/>
                    </a:lnTo>
                    <a:lnTo>
                      <a:pt x="239" y="344"/>
                    </a:lnTo>
                    <a:lnTo>
                      <a:pt x="237" y="347"/>
                    </a:lnTo>
                    <a:lnTo>
                      <a:pt x="234" y="347"/>
                    </a:lnTo>
                    <a:lnTo>
                      <a:pt x="234" y="349"/>
                    </a:lnTo>
                    <a:lnTo>
                      <a:pt x="232" y="351"/>
                    </a:lnTo>
                    <a:lnTo>
                      <a:pt x="234" y="351"/>
                    </a:lnTo>
                    <a:lnTo>
                      <a:pt x="234" y="352"/>
                    </a:lnTo>
                    <a:lnTo>
                      <a:pt x="234" y="356"/>
                    </a:lnTo>
                    <a:lnTo>
                      <a:pt x="232" y="357"/>
                    </a:lnTo>
                    <a:lnTo>
                      <a:pt x="230" y="356"/>
                    </a:lnTo>
                    <a:lnTo>
                      <a:pt x="229" y="356"/>
                    </a:lnTo>
                    <a:lnTo>
                      <a:pt x="227" y="356"/>
                    </a:lnTo>
                    <a:lnTo>
                      <a:pt x="225" y="354"/>
                    </a:lnTo>
                    <a:lnTo>
                      <a:pt x="223" y="352"/>
                    </a:lnTo>
                    <a:lnTo>
                      <a:pt x="222" y="351"/>
                    </a:lnTo>
                    <a:lnTo>
                      <a:pt x="222" y="349"/>
                    </a:lnTo>
                    <a:lnTo>
                      <a:pt x="223" y="347"/>
                    </a:lnTo>
                    <a:lnTo>
                      <a:pt x="222" y="346"/>
                    </a:lnTo>
                    <a:lnTo>
                      <a:pt x="222" y="344"/>
                    </a:lnTo>
                    <a:lnTo>
                      <a:pt x="222" y="342"/>
                    </a:lnTo>
                    <a:lnTo>
                      <a:pt x="222" y="340"/>
                    </a:lnTo>
                    <a:lnTo>
                      <a:pt x="223" y="339"/>
                    </a:lnTo>
                    <a:lnTo>
                      <a:pt x="223" y="337"/>
                    </a:lnTo>
                    <a:lnTo>
                      <a:pt x="222" y="335"/>
                    </a:lnTo>
                    <a:lnTo>
                      <a:pt x="222" y="334"/>
                    </a:lnTo>
                    <a:lnTo>
                      <a:pt x="220" y="334"/>
                    </a:lnTo>
                    <a:lnTo>
                      <a:pt x="220" y="335"/>
                    </a:lnTo>
                    <a:lnTo>
                      <a:pt x="220" y="339"/>
                    </a:lnTo>
                    <a:lnTo>
                      <a:pt x="218" y="339"/>
                    </a:lnTo>
                    <a:lnTo>
                      <a:pt x="218" y="335"/>
                    </a:lnTo>
                    <a:lnTo>
                      <a:pt x="217" y="334"/>
                    </a:lnTo>
                    <a:lnTo>
                      <a:pt x="215" y="334"/>
                    </a:lnTo>
                    <a:lnTo>
                      <a:pt x="215" y="335"/>
                    </a:lnTo>
                    <a:lnTo>
                      <a:pt x="217" y="339"/>
                    </a:lnTo>
                    <a:lnTo>
                      <a:pt x="217" y="340"/>
                    </a:lnTo>
                    <a:lnTo>
                      <a:pt x="217" y="342"/>
                    </a:lnTo>
                    <a:lnTo>
                      <a:pt x="215" y="340"/>
                    </a:lnTo>
                    <a:lnTo>
                      <a:pt x="215" y="339"/>
                    </a:lnTo>
                    <a:lnTo>
                      <a:pt x="213" y="335"/>
                    </a:lnTo>
                    <a:lnTo>
                      <a:pt x="213" y="337"/>
                    </a:lnTo>
                    <a:lnTo>
                      <a:pt x="213" y="339"/>
                    </a:lnTo>
                    <a:lnTo>
                      <a:pt x="212" y="339"/>
                    </a:lnTo>
                    <a:lnTo>
                      <a:pt x="212" y="340"/>
                    </a:lnTo>
                    <a:lnTo>
                      <a:pt x="210" y="340"/>
                    </a:lnTo>
                    <a:lnTo>
                      <a:pt x="210" y="342"/>
                    </a:lnTo>
                    <a:lnTo>
                      <a:pt x="210" y="344"/>
                    </a:lnTo>
                    <a:lnTo>
                      <a:pt x="212" y="344"/>
                    </a:lnTo>
                    <a:lnTo>
                      <a:pt x="212" y="346"/>
                    </a:lnTo>
                    <a:lnTo>
                      <a:pt x="212" y="347"/>
                    </a:lnTo>
                    <a:lnTo>
                      <a:pt x="212" y="349"/>
                    </a:lnTo>
                    <a:lnTo>
                      <a:pt x="212" y="351"/>
                    </a:lnTo>
                    <a:lnTo>
                      <a:pt x="212" y="352"/>
                    </a:lnTo>
                    <a:lnTo>
                      <a:pt x="213" y="352"/>
                    </a:lnTo>
                    <a:lnTo>
                      <a:pt x="215" y="352"/>
                    </a:lnTo>
                    <a:lnTo>
                      <a:pt x="215" y="354"/>
                    </a:lnTo>
                    <a:lnTo>
                      <a:pt x="217" y="356"/>
                    </a:lnTo>
                    <a:lnTo>
                      <a:pt x="217" y="357"/>
                    </a:lnTo>
                    <a:lnTo>
                      <a:pt x="217" y="359"/>
                    </a:lnTo>
                    <a:lnTo>
                      <a:pt x="218" y="359"/>
                    </a:lnTo>
                    <a:lnTo>
                      <a:pt x="218" y="361"/>
                    </a:lnTo>
                    <a:lnTo>
                      <a:pt x="217" y="361"/>
                    </a:lnTo>
                    <a:lnTo>
                      <a:pt x="215" y="359"/>
                    </a:lnTo>
                    <a:lnTo>
                      <a:pt x="213" y="359"/>
                    </a:lnTo>
                    <a:lnTo>
                      <a:pt x="210" y="357"/>
                    </a:lnTo>
                    <a:lnTo>
                      <a:pt x="208" y="356"/>
                    </a:lnTo>
                    <a:lnTo>
                      <a:pt x="203" y="356"/>
                    </a:lnTo>
                    <a:lnTo>
                      <a:pt x="200" y="354"/>
                    </a:lnTo>
                    <a:lnTo>
                      <a:pt x="198" y="354"/>
                    </a:lnTo>
                    <a:lnTo>
                      <a:pt x="196" y="354"/>
                    </a:lnTo>
                    <a:lnTo>
                      <a:pt x="196" y="356"/>
                    </a:lnTo>
                    <a:lnTo>
                      <a:pt x="196" y="357"/>
                    </a:lnTo>
                    <a:lnTo>
                      <a:pt x="193" y="357"/>
                    </a:lnTo>
                    <a:lnTo>
                      <a:pt x="193" y="354"/>
                    </a:lnTo>
                    <a:lnTo>
                      <a:pt x="193" y="352"/>
                    </a:lnTo>
                    <a:lnTo>
                      <a:pt x="193" y="351"/>
                    </a:lnTo>
                    <a:lnTo>
                      <a:pt x="191" y="351"/>
                    </a:lnTo>
                    <a:lnTo>
                      <a:pt x="190" y="346"/>
                    </a:lnTo>
                    <a:lnTo>
                      <a:pt x="190" y="344"/>
                    </a:lnTo>
                    <a:lnTo>
                      <a:pt x="191" y="342"/>
                    </a:lnTo>
                    <a:lnTo>
                      <a:pt x="191" y="339"/>
                    </a:lnTo>
                    <a:lnTo>
                      <a:pt x="191" y="337"/>
                    </a:lnTo>
                    <a:lnTo>
                      <a:pt x="190" y="339"/>
                    </a:lnTo>
                    <a:lnTo>
                      <a:pt x="188" y="340"/>
                    </a:lnTo>
                    <a:lnTo>
                      <a:pt x="186" y="342"/>
                    </a:lnTo>
                    <a:lnTo>
                      <a:pt x="186" y="346"/>
                    </a:lnTo>
                    <a:lnTo>
                      <a:pt x="184" y="346"/>
                    </a:lnTo>
                    <a:lnTo>
                      <a:pt x="184" y="344"/>
                    </a:lnTo>
                    <a:lnTo>
                      <a:pt x="183" y="342"/>
                    </a:lnTo>
                    <a:lnTo>
                      <a:pt x="181" y="344"/>
                    </a:lnTo>
                    <a:lnTo>
                      <a:pt x="181" y="346"/>
                    </a:lnTo>
                    <a:lnTo>
                      <a:pt x="181" y="347"/>
                    </a:lnTo>
                    <a:lnTo>
                      <a:pt x="178" y="347"/>
                    </a:lnTo>
                    <a:lnTo>
                      <a:pt x="178" y="349"/>
                    </a:lnTo>
                    <a:lnTo>
                      <a:pt x="179" y="351"/>
                    </a:lnTo>
                    <a:lnTo>
                      <a:pt x="179" y="352"/>
                    </a:lnTo>
                    <a:lnTo>
                      <a:pt x="181" y="352"/>
                    </a:lnTo>
                    <a:lnTo>
                      <a:pt x="183" y="354"/>
                    </a:lnTo>
                    <a:lnTo>
                      <a:pt x="183" y="359"/>
                    </a:lnTo>
                    <a:lnTo>
                      <a:pt x="183" y="363"/>
                    </a:lnTo>
                    <a:lnTo>
                      <a:pt x="181" y="363"/>
                    </a:lnTo>
                    <a:lnTo>
                      <a:pt x="181" y="366"/>
                    </a:lnTo>
                    <a:lnTo>
                      <a:pt x="181" y="368"/>
                    </a:lnTo>
                    <a:lnTo>
                      <a:pt x="181" y="369"/>
                    </a:lnTo>
                    <a:lnTo>
                      <a:pt x="181" y="371"/>
                    </a:lnTo>
                    <a:lnTo>
                      <a:pt x="181" y="373"/>
                    </a:lnTo>
                    <a:lnTo>
                      <a:pt x="181" y="374"/>
                    </a:lnTo>
                    <a:lnTo>
                      <a:pt x="181" y="376"/>
                    </a:lnTo>
                    <a:lnTo>
                      <a:pt x="181" y="378"/>
                    </a:lnTo>
                    <a:lnTo>
                      <a:pt x="181" y="379"/>
                    </a:lnTo>
                    <a:lnTo>
                      <a:pt x="179" y="379"/>
                    </a:lnTo>
                    <a:lnTo>
                      <a:pt x="181" y="381"/>
                    </a:lnTo>
                    <a:lnTo>
                      <a:pt x="181" y="383"/>
                    </a:lnTo>
                    <a:lnTo>
                      <a:pt x="181" y="385"/>
                    </a:lnTo>
                    <a:lnTo>
                      <a:pt x="179" y="386"/>
                    </a:lnTo>
                    <a:lnTo>
                      <a:pt x="181" y="388"/>
                    </a:lnTo>
                    <a:lnTo>
                      <a:pt x="183" y="388"/>
                    </a:lnTo>
                    <a:lnTo>
                      <a:pt x="184" y="386"/>
                    </a:lnTo>
                    <a:lnTo>
                      <a:pt x="186" y="388"/>
                    </a:lnTo>
                    <a:lnTo>
                      <a:pt x="186" y="390"/>
                    </a:lnTo>
                    <a:lnTo>
                      <a:pt x="184" y="390"/>
                    </a:lnTo>
                    <a:lnTo>
                      <a:pt x="183" y="391"/>
                    </a:lnTo>
                    <a:lnTo>
                      <a:pt x="184" y="393"/>
                    </a:lnTo>
                    <a:lnTo>
                      <a:pt x="183" y="395"/>
                    </a:lnTo>
                    <a:lnTo>
                      <a:pt x="181" y="395"/>
                    </a:lnTo>
                    <a:lnTo>
                      <a:pt x="181" y="396"/>
                    </a:lnTo>
                    <a:lnTo>
                      <a:pt x="181" y="398"/>
                    </a:lnTo>
                    <a:lnTo>
                      <a:pt x="181" y="400"/>
                    </a:lnTo>
                    <a:lnTo>
                      <a:pt x="179" y="400"/>
                    </a:lnTo>
                    <a:lnTo>
                      <a:pt x="178" y="403"/>
                    </a:lnTo>
                    <a:lnTo>
                      <a:pt x="178" y="405"/>
                    </a:lnTo>
                    <a:lnTo>
                      <a:pt x="178" y="407"/>
                    </a:lnTo>
                    <a:lnTo>
                      <a:pt x="178" y="408"/>
                    </a:lnTo>
                    <a:lnTo>
                      <a:pt x="176" y="410"/>
                    </a:lnTo>
                    <a:lnTo>
                      <a:pt x="174" y="410"/>
                    </a:lnTo>
                    <a:lnTo>
                      <a:pt x="174" y="408"/>
                    </a:lnTo>
                    <a:lnTo>
                      <a:pt x="173" y="407"/>
                    </a:lnTo>
                    <a:lnTo>
                      <a:pt x="171" y="407"/>
                    </a:lnTo>
                    <a:lnTo>
                      <a:pt x="171" y="410"/>
                    </a:lnTo>
                    <a:lnTo>
                      <a:pt x="169" y="410"/>
                    </a:lnTo>
                    <a:lnTo>
                      <a:pt x="171" y="408"/>
                    </a:lnTo>
                    <a:lnTo>
                      <a:pt x="171" y="407"/>
                    </a:lnTo>
                    <a:lnTo>
                      <a:pt x="169" y="407"/>
                    </a:lnTo>
                    <a:lnTo>
                      <a:pt x="168" y="407"/>
                    </a:lnTo>
                    <a:lnTo>
                      <a:pt x="166" y="407"/>
                    </a:lnTo>
                    <a:lnTo>
                      <a:pt x="166" y="408"/>
                    </a:lnTo>
                    <a:lnTo>
                      <a:pt x="164" y="408"/>
                    </a:lnTo>
                    <a:lnTo>
                      <a:pt x="162" y="408"/>
                    </a:lnTo>
                    <a:lnTo>
                      <a:pt x="161" y="408"/>
                    </a:lnTo>
                    <a:lnTo>
                      <a:pt x="161" y="410"/>
                    </a:lnTo>
                    <a:lnTo>
                      <a:pt x="161" y="412"/>
                    </a:lnTo>
                    <a:lnTo>
                      <a:pt x="161" y="417"/>
                    </a:lnTo>
                    <a:lnTo>
                      <a:pt x="159" y="420"/>
                    </a:lnTo>
                    <a:lnTo>
                      <a:pt x="161" y="422"/>
                    </a:lnTo>
                    <a:lnTo>
                      <a:pt x="159" y="425"/>
                    </a:lnTo>
                    <a:lnTo>
                      <a:pt x="159" y="427"/>
                    </a:lnTo>
                    <a:lnTo>
                      <a:pt x="159" y="425"/>
                    </a:lnTo>
                    <a:lnTo>
                      <a:pt x="157" y="422"/>
                    </a:lnTo>
                    <a:lnTo>
                      <a:pt x="156" y="422"/>
                    </a:lnTo>
                    <a:lnTo>
                      <a:pt x="156" y="423"/>
                    </a:lnTo>
                    <a:lnTo>
                      <a:pt x="156" y="425"/>
                    </a:lnTo>
                    <a:lnTo>
                      <a:pt x="156" y="427"/>
                    </a:lnTo>
                    <a:lnTo>
                      <a:pt x="156" y="425"/>
                    </a:lnTo>
                    <a:lnTo>
                      <a:pt x="154" y="427"/>
                    </a:lnTo>
                    <a:lnTo>
                      <a:pt x="154" y="429"/>
                    </a:lnTo>
                    <a:lnTo>
                      <a:pt x="154" y="430"/>
                    </a:lnTo>
                    <a:lnTo>
                      <a:pt x="152" y="430"/>
                    </a:lnTo>
                    <a:lnTo>
                      <a:pt x="152" y="429"/>
                    </a:lnTo>
                    <a:lnTo>
                      <a:pt x="154" y="429"/>
                    </a:lnTo>
                    <a:lnTo>
                      <a:pt x="152" y="425"/>
                    </a:lnTo>
                    <a:lnTo>
                      <a:pt x="152" y="427"/>
                    </a:lnTo>
                    <a:lnTo>
                      <a:pt x="152" y="429"/>
                    </a:lnTo>
                    <a:lnTo>
                      <a:pt x="151" y="429"/>
                    </a:lnTo>
                    <a:lnTo>
                      <a:pt x="151" y="427"/>
                    </a:lnTo>
                    <a:lnTo>
                      <a:pt x="149" y="429"/>
                    </a:lnTo>
                    <a:lnTo>
                      <a:pt x="149" y="430"/>
                    </a:lnTo>
                    <a:lnTo>
                      <a:pt x="151" y="432"/>
                    </a:lnTo>
                    <a:lnTo>
                      <a:pt x="151" y="434"/>
                    </a:lnTo>
                    <a:lnTo>
                      <a:pt x="149" y="434"/>
                    </a:lnTo>
                    <a:lnTo>
                      <a:pt x="147" y="432"/>
                    </a:lnTo>
                    <a:lnTo>
                      <a:pt x="147" y="430"/>
                    </a:lnTo>
                    <a:lnTo>
                      <a:pt x="146" y="430"/>
                    </a:lnTo>
                    <a:lnTo>
                      <a:pt x="146" y="432"/>
                    </a:lnTo>
                    <a:lnTo>
                      <a:pt x="146" y="434"/>
                    </a:lnTo>
                    <a:lnTo>
                      <a:pt x="146" y="435"/>
                    </a:lnTo>
                    <a:lnTo>
                      <a:pt x="144" y="440"/>
                    </a:lnTo>
                    <a:lnTo>
                      <a:pt x="142" y="440"/>
                    </a:lnTo>
                    <a:lnTo>
                      <a:pt x="142" y="442"/>
                    </a:lnTo>
                    <a:lnTo>
                      <a:pt x="139" y="446"/>
                    </a:lnTo>
                    <a:lnTo>
                      <a:pt x="140" y="447"/>
                    </a:lnTo>
                    <a:lnTo>
                      <a:pt x="139" y="447"/>
                    </a:lnTo>
                    <a:lnTo>
                      <a:pt x="137" y="446"/>
                    </a:lnTo>
                    <a:lnTo>
                      <a:pt x="137" y="444"/>
                    </a:lnTo>
                    <a:lnTo>
                      <a:pt x="135" y="442"/>
                    </a:lnTo>
                    <a:lnTo>
                      <a:pt x="135" y="440"/>
                    </a:lnTo>
                    <a:lnTo>
                      <a:pt x="134" y="440"/>
                    </a:lnTo>
                    <a:lnTo>
                      <a:pt x="132" y="440"/>
                    </a:lnTo>
                    <a:lnTo>
                      <a:pt x="130" y="440"/>
                    </a:lnTo>
                    <a:lnTo>
                      <a:pt x="130" y="442"/>
                    </a:lnTo>
                    <a:lnTo>
                      <a:pt x="129" y="442"/>
                    </a:lnTo>
                    <a:lnTo>
                      <a:pt x="127" y="446"/>
                    </a:lnTo>
                    <a:lnTo>
                      <a:pt x="127" y="447"/>
                    </a:lnTo>
                    <a:lnTo>
                      <a:pt x="127" y="449"/>
                    </a:lnTo>
                    <a:lnTo>
                      <a:pt x="129" y="449"/>
                    </a:lnTo>
                    <a:lnTo>
                      <a:pt x="127" y="449"/>
                    </a:lnTo>
                    <a:lnTo>
                      <a:pt x="127" y="447"/>
                    </a:lnTo>
                    <a:lnTo>
                      <a:pt x="123" y="447"/>
                    </a:lnTo>
                    <a:lnTo>
                      <a:pt x="123" y="446"/>
                    </a:lnTo>
                    <a:lnTo>
                      <a:pt x="123" y="444"/>
                    </a:lnTo>
                    <a:lnTo>
                      <a:pt x="125" y="442"/>
                    </a:lnTo>
                    <a:lnTo>
                      <a:pt x="125" y="440"/>
                    </a:lnTo>
                    <a:lnTo>
                      <a:pt x="125" y="439"/>
                    </a:lnTo>
                    <a:lnTo>
                      <a:pt x="123" y="439"/>
                    </a:lnTo>
                    <a:lnTo>
                      <a:pt x="122" y="439"/>
                    </a:lnTo>
                    <a:lnTo>
                      <a:pt x="122" y="437"/>
                    </a:lnTo>
                    <a:lnTo>
                      <a:pt x="123" y="435"/>
                    </a:lnTo>
                    <a:lnTo>
                      <a:pt x="123" y="434"/>
                    </a:lnTo>
                    <a:lnTo>
                      <a:pt x="122" y="434"/>
                    </a:lnTo>
                    <a:lnTo>
                      <a:pt x="120" y="435"/>
                    </a:lnTo>
                    <a:lnTo>
                      <a:pt x="120" y="437"/>
                    </a:lnTo>
                    <a:lnTo>
                      <a:pt x="120" y="439"/>
                    </a:lnTo>
                    <a:lnTo>
                      <a:pt x="120" y="440"/>
                    </a:lnTo>
                    <a:lnTo>
                      <a:pt x="120" y="439"/>
                    </a:lnTo>
                    <a:lnTo>
                      <a:pt x="118" y="439"/>
                    </a:lnTo>
                    <a:lnTo>
                      <a:pt x="117" y="440"/>
                    </a:lnTo>
                    <a:lnTo>
                      <a:pt x="115" y="444"/>
                    </a:lnTo>
                    <a:lnTo>
                      <a:pt x="115" y="446"/>
                    </a:lnTo>
                    <a:lnTo>
                      <a:pt x="113" y="449"/>
                    </a:lnTo>
                    <a:lnTo>
                      <a:pt x="113" y="447"/>
                    </a:lnTo>
                    <a:lnTo>
                      <a:pt x="113" y="446"/>
                    </a:lnTo>
                    <a:lnTo>
                      <a:pt x="112" y="447"/>
                    </a:lnTo>
                    <a:lnTo>
                      <a:pt x="112" y="449"/>
                    </a:lnTo>
                    <a:lnTo>
                      <a:pt x="112" y="451"/>
                    </a:lnTo>
                    <a:lnTo>
                      <a:pt x="112" y="454"/>
                    </a:lnTo>
                    <a:lnTo>
                      <a:pt x="112" y="456"/>
                    </a:lnTo>
                    <a:lnTo>
                      <a:pt x="110" y="459"/>
                    </a:lnTo>
                    <a:lnTo>
                      <a:pt x="112" y="459"/>
                    </a:lnTo>
                    <a:lnTo>
                      <a:pt x="112" y="461"/>
                    </a:lnTo>
                    <a:lnTo>
                      <a:pt x="113" y="462"/>
                    </a:lnTo>
                    <a:lnTo>
                      <a:pt x="115" y="464"/>
                    </a:lnTo>
                    <a:lnTo>
                      <a:pt x="115" y="468"/>
                    </a:lnTo>
                    <a:lnTo>
                      <a:pt x="117" y="469"/>
                    </a:lnTo>
                    <a:lnTo>
                      <a:pt x="118" y="471"/>
                    </a:lnTo>
                    <a:lnTo>
                      <a:pt x="117" y="473"/>
                    </a:lnTo>
                    <a:lnTo>
                      <a:pt x="117" y="471"/>
                    </a:lnTo>
                    <a:lnTo>
                      <a:pt x="115" y="473"/>
                    </a:lnTo>
                    <a:lnTo>
                      <a:pt x="113" y="473"/>
                    </a:lnTo>
                    <a:lnTo>
                      <a:pt x="112" y="473"/>
                    </a:lnTo>
                    <a:lnTo>
                      <a:pt x="112" y="474"/>
                    </a:lnTo>
                    <a:lnTo>
                      <a:pt x="110" y="476"/>
                    </a:lnTo>
                    <a:lnTo>
                      <a:pt x="108" y="476"/>
                    </a:lnTo>
                    <a:lnTo>
                      <a:pt x="108" y="478"/>
                    </a:lnTo>
                    <a:lnTo>
                      <a:pt x="107" y="478"/>
                    </a:lnTo>
                    <a:lnTo>
                      <a:pt x="107" y="481"/>
                    </a:lnTo>
                    <a:lnTo>
                      <a:pt x="107" y="483"/>
                    </a:lnTo>
                    <a:lnTo>
                      <a:pt x="107" y="486"/>
                    </a:lnTo>
                    <a:lnTo>
                      <a:pt x="108" y="486"/>
                    </a:lnTo>
                    <a:lnTo>
                      <a:pt x="110" y="488"/>
                    </a:lnTo>
                    <a:lnTo>
                      <a:pt x="110" y="490"/>
                    </a:lnTo>
                    <a:lnTo>
                      <a:pt x="108" y="491"/>
                    </a:lnTo>
                    <a:lnTo>
                      <a:pt x="108" y="493"/>
                    </a:lnTo>
                    <a:lnTo>
                      <a:pt x="108" y="495"/>
                    </a:lnTo>
                    <a:lnTo>
                      <a:pt x="108" y="493"/>
                    </a:lnTo>
                    <a:lnTo>
                      <a:pt x="108" y="495"/>
                    </a:lnTo>
                    <a:lnTo>
                      <a:pt x="107" y="495"/>
                    </a:lnTo>
                    <a:lnTo>
                      <a:pt x="107" y="496"/>
                    </a:lnTo>
                    <a:lnTo>
                      <a:pt x="107" y="500"/>
                    </a:lnTo>
                    <a:lnTo>
                      <a:pt x="105" y="501"/>
                    </a:lnTo>
                    <a:lnTo>
                      <a:pt x="103" y="501"/>
                    </a:lnTo>
                    <a:lnTo>
                      <a:pt x="101" y="503"/>
                    </a:lnTo>
                    <a:lnTo>
                      <a:pt x="100" y="503"/>
                    </a:lnTo>
                    <a:lnTo>
                      <a:pt x="100" y="507"/>
                    </a:lnTo>
                    <a:lnTo>
                      <a:pt x="98" y="512"/>
                    </a:lnTo>
                    <a:lnTo>
                      <a:pt x="98" y="515"/>
                    </a:lnTo>
                    <a:lnTo>
                      <a:pt x="100" y="517"/>
                    </a:lnTo>
                    <a:lnTo>
                      <a:pt x="101" y="518"/>
                    </a:lnTo>
                    <a:lnTo>
                      <a:pt x="101" y="520"/>
                    </a:lnTo>
                    <a:lnTo>
                      <a:pt x="100" y="525"/>
                    </a:lnTo>
                    <a:lnTo>
                      <a:pt x="100" y="530"/>
                    </a:lnTo>
                    <a:lnTo>
                      <a:pt x="100" y="532"/>
                    </a:lnTo>
                    <a:lnTo>
                      <a:pt x="100" y="534"/>
                    </a:lnTo>
                    <a:lnTo>
                      <a:pt x="98" y="534"/>
                    </a:lnTo>
                    <a:lnTo>
                      <a:pt x="100" y="534"/>
                    </a:lnTo>
                    <a:lnTo>
                      <a:pt x="98" y="537"/>
                    </a:lnTo>
                    <a:lnTo>
                      <a:pt x="96" y="539"/>
                    </a:lnTo>
                    <a:lnTo>
                      <a:pt x="91" y="537"/>
                    </a:lnTo>
                    <a:lnTo>
                      <a:pt x="90" y="535"/>
                    </a:lnTo>
                    <a:lnTo>
                      <a:pt x="86" y="534"/>
                    </a:lnTo>
                    <a:lnTo>
                      <a:pt x="85" y="534"/>
                    </a:lnTo>
                    <a:lnTo>
                      <a:pt x="85" y="532"/>
                    </a:lnTo>
                    <a:lnTo>
                      <a:pt x="83" y="527"/>
                    </a:lnTo>
                    <a:lnTo>
                      <a:pt x="83" y="522"/>
                    </a:lnTo>
                    <a:lnTo>
                      <a:pt x="83" y="520"/>
                    </a:lnTo>
                    <a:lnTo>
                      <a:pt x="81" y="520"/>
                    </a:lnTo>
                    <a:lnTo>
                      <a:pt x="78" y="518"/>
                    </a:lnTo>
                    <a:lnTo>
                      <a:pt x="74" y="515"/>
                    </a:lnTo>
                    <a:lnTo>
                      <a:pt x="73" y="515"/>
                    </a:lnTo>
                    <a:lnTo>
                      <a:pt x="73" y="513"/>
                    </a:lnTo>
                    <a:lnTo>
                      <a:pt x="71" y="513"/>
                    </a:lnTo>
                    <a:lnTo>
                      <a:pt x="69" y="513"/>
                    </a:lnTo>
                    <a:lnTo>
                      <a:pt x="68" y="512"/>
                    </a:lnTo>
                    <a:lnTo>
                      <a:pt x="66" y="508"/>
                    </a:lnTo>
                    <a:lnTo>
                      <a:pt x="66" y="507"/>
                    </a:lnTo>
                    <a:lnTo>
                      <a:pt x="64" y="505"/>
                    </a:lnTo>
                    <a:lnTo>
                      <a:pt x="64" y="496"/>
                    </a:lnTo>
                    <a:lnTo>
                      <a:pt x="64" y="493"/>
                    </a:lnTo>
                    <a:lnTo>
                      <a:pt x="63" y="490"/>
                    </a:lnTo>
                    <a:lnTo>
                      <a:pt x="63" y="488"/>
                    </a:lnTo>
                    <a:lnTo>
                      <a:pt x="61" y="486"/>
                    </a:lnTo>
                    <a:lnTo>
                      <a:pt x="57" y="474"/>
                    </a:lnTo>
                    <a:lnTo>
                      <a:pt x="57" y="473"/>
                    </a:lnTo>
                    <a:lnTo>
                      <a:pt x="56" y="471"/>
                    </a:lnTo>
                    <a:lnTo>
                      <a:pt x="56" y="469"/>
                    </a:lnTo>
                    <a:lnTo>
                      <a:pt x="52" y="461"/>
                    </a:lnTo>
                    <a:lnTo>
                      <a:pt x="49" y="451"/>
                    </a:lnTo>
                    <a:lnTo>
                      <a:pt x="49" y="447"/>
                    </a:lnTo>
                    <a:lnTo>
                      <a:pt x="42" y="427"/>
                    </a:lnTo>
                    <a:lnTo>
                      <a:pt x="37" y="408"/>
                    </a:lnTo>
                    <a:lnTo>
                      <a:pt x="35" y="405"/>
                    </a:lnTo>
                    <a:lnTo>
                      <a:pt x="34" y="398"/>
                    </a:lnTo>
                    <a:lnTo>
                      <a:pt x="25" y="368"/>
                    </a:lnTo>
                    <a:lnTo>
                      <a:pt x="20" y="352"/>
                    </a:lnTo>
                    <a:lnTo>
                      <a:pt x="10" y="322"/>
                    </a:lnTo>
                    <a:lnTo>
                      <a:pt x="2" y="298"/>
                    </a:lnTo>
                    <a:lnTo>
                      <a:pt x="0" y="290"/>
                    </a:lnTo>
                    <a:lnTo>
                      <a:pt x="3" y="288"/>
                    </a:lnTo>
                    <a:lnTo>
                      <a:pt x="3" y="286"/>
                    </a:lnTo>
                    <a:lnTo>
                      <a:pt x="5" y="286"/>
                    </a:lnTo>
                    <a:lnTo>
                      <a:pt x="5" y="285"/>
                    </a:lnTo>
                    <a:lnTo>
                      <a:pt x="8" y="283"/>
                    </a:lnTo>
                    <a:lnTo>
                      <a:pt x="12" y="286"/>
                    </a:lnTo>
                    <a:lnTo>
                      <a:pt x="12" y="288"/>
                    </a:lnTo>
                    <a:lnTo>
                      <a:pt x="13" y="290"/>
                    </a:lnTo>
                    <a:lnTo>
                      <a:pt x="15" y="293"/>
                    </a:lnTo>
                    <a:lnTo>
                      <a:pt x="18" y="295"/>
                    </a:lnTo>
                    <a:lnTo>
                      <a:pt x="18" y="293"/>
                    </a:lnTo>
                    <a:lnTo>
                      <a:pt x="18" y="290"/>
                    </a:lnTo>
                    <a:lnTo>
                      <a:pt x="18" y="281"/>
                    </a:lnTo>
                    <a:lnTo>
                      <a:pt x="17" y="276"/>
                    </a:lnTo>
                    <a:lnTo>
                      <a:pt x="15" y="274"/>
                    </a:lnTo>
                    <a:lnTo>
                      <a:pt x="15" y="271"/>
                    </a:lnTo>
                    <a:lnTo>
                      <a:pt x="17" y="269"/>
                    </a:lnTo>
                    <a:lnTo>
                      <a:pt x="18" y="269"/>
                    </a:lnTo>
                    <a:lnTo>
                      <a:pt x="20" y="269"/>
                    </a:lnTo>
                    <a:lnTo>
                      <a:pt x="20" y="271"/>
                    </a:lnTo>
                    <a:lnTo>
                      <a:pt x="22" y="273"/>
                    </a:lnTo>
                    <a:lnTo>
                      <a:pt x="24" y="273"/>
                    </a:lnTo>
                    <a:lnTo>
                      <a:pt x="27" y="273"/>
                    </a:lnTo>
                    <a:lnTo>
                      <a:pt x="29" y="273"/>
                    </a:lnTo>
                    <a:lnTo>
                      <a:pt x="29" y="269"/>
                    </a:lnTo>
                    <a:lnTo>
                      <a:pt x="27" y="268"/>
                    </a:lnTo>
                    <a:lnTo>
                      <a:pt x="25" y="266"/>
                    </a:lnTo>
                    <a:lnTo>
                      <a:pt x="24" y="264"/>
                    </a:lnTo>
                    <a:lnTo>
                      <a:pt x="20" y="263"/>
                    </a:lnTo>
                    <a:lnTo>
                      <a:pt x="18" y="259"/>
                    </a:lnTo>
                    <a:lnTo>
                      <a:pt x="20" y="256"/>
                    </a:lnTo>
                    <a:lnTo>
                      <a:pt x="20" y="254"/>
                    </a:lnTo>
                    <a:lnTo>
                      <a:pt x="20" y="252"/>
                    </a:lnTo>
                    <a:lnTo>
                      <a:pt x="20" y="249"/>
                    </a:lnTo>
                    <a:lnTo>
                      <a:pt x="25" y="239"/>
                    </a:lnTo>
                    <a:lnTo>
                      <a:pt x="30" y="232"/>
                    </a:lnTo>
                    <a:lnTo>
                      <a:pt x="32" y="232"/>
                    </a:lnTo>
                    <a:lnTo>
                      <a:pt x="34" y="225"/>
                    </a:lnTo>
                    <a:lnTo>
                      <a:pt x="32" y="224"/>
                    </a:lnTo>
                    <a:lnTo>
                      <a:pt x="32" y="220"/>
                    </a:lnTo>
                    <a:lnTo>
                      <a:pt x="32" y="219"/>
                    </a:lnTo>
                    <a:lnTo>
                      <a:pt x="32" y="217"/>
                    </a:lnTo>
                    <a:lnTo>
                      <a:pt x="34" y="215"/>
                    </a:lnTo>
                    <a:lnTo>
                      <a:pt x="35" y="213"/>
                    </a:lnTo>
                    <a:lnTo>
                      <a:pt x="37" y="212"/>
                    </a:lnTo>
                    <a:lnTo>
                      <a:pt x="39" y="210"/>
                    </a:lnTo>
                    <a:lnTo>
                      <a:pt x="39" y="207"/>
                    </a:lnTo>
                    <a:lnTo>
                      <a:pt x="39" y="205"/>
                    </a:lnTo>
                    <a:lnTo>
                      <a:pt x="39" y="200"/>
                    </a:lnTo>
                    <a:lnTo>
                      <a:pt x="37" y="200"/>
                    </a:lnTo>
                    <a:lnTo>
                      <a:pt x="37" y="198"/>
                    </a:lnTo>
                    <a:lnTo>
                      <a:pt x="34" y="198"/>
                    </a:lnTo>
                    <a:lnTo>
                      <a:pt x="32" y="193"/>
                    </a:lnTo>
                    <a:lnTo>
                      <a:pt x="30" y="188"/>
                    </a:lnTo>
                    <a:lnTo>
                      <a:pt x="30" y="185"/>
                    </a:lnTo>
                    <a:lnTo>
                      <a:pt x="30" y="183"/>
                    </a:lnTo>
                    <a:lnTo>
                      <a:pt x="34" y="181"/>
                    </a:lnTo>
                    <a:lnTo>
                      <a:pt x="32" y="178"/>
                    </a:lnTo>
                    <a:lnTo>
                      <a:pt x="29" y="174"/>
                    </a:lnTo>
                    <a:lnTo>
                      <a:pt x="27" y="173"/>
                    </a:lnTo>
                    <a:lnTo>
                      <a:pt x="29" y="156"/>
                    </a:lnTo>
                    <a:lnTo>
                      <a:pt x="30" y="152"/>
                    </a:lnTo>
                    <a:lnTo>
                      <a:pt x="34" y="149"/>
                    </a:lnTo>
                    <a:lnTo>
                      <a:pt x="37" y="142"/>
                    </a:lnTo>
                    <a:lnTo>
                      <a:pt x="34" y="124"/>
                    </a:lnTo>
                    <a:lnTo>
                      <a:pt x="32" y="110"/>
                    </a:lnTo>
                    <a:lnTo>
                      <a:pt x="39" y="86"/>
                    </a:lnTo>
                    <a:lnTo>
                      <a:pt x="47" y="53"/>
                    </a:lnTo>
                    <a:lnTo>
                      <a:pt x="61" y="8"/>
                    </a:lnTo>
                    <a:lnTo>
                      <a:pt x="66" y="7"/>
                    </a:lnTo>
                    <a:lnTo>
                      <a:pt x="73" y="7"/>
                    </a:lnTo>
                    <a:lnTo>
                      <a:pt x="74" y="8"/>
                    </a:lnTo>
                    <a:lnTo>
                      <a:pt x="76" y="10"/>
                    </a:lnTo>
                    <a:lnTo>
                      <a:pt x="74" y="12"/>
                    </a:lnTo>
                    <a:lnTo>
                      <a:pt x="76" y="12"/>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22" name="Freeform 45"/>
              <p:cNvSpPr>
                <a:spLocks noEditPoints="1"/>
              </p:cNvSpPr>
              <p:nvPr/>
            </p:nvSpPr>
            <p:spPr bwMode="auto">
              <a:xfrm>
                <a:off x="8516938" y="2697163"/>
                <a:ext cx="609600" cy="333375"/>
              </a:xfrm>
              <a:custGeom>
                <a:avLst/>
                <a:gdLst>
                  <a:gd name="T0" fmla="*/ 320 w 384"/>
                  <a:gd name="T1" fmla="*/ 200 h 210"/>
                  <a:gd name="T2" fmla="*/ 313 w 384"/>
                  <a:gd name="T3" fmla="*/ 193 h 210"/>
                  <a:gd name="T4" fmla="*/ 311 w 384"/>
                  <a:gd name="T5" fmla="*/ 183 h 210"/>
                  <a:gd name="T6" fmla="*/ 138 w 384"/>
                  <a:gd name="T7" fmla="*/ 31 h 210"/>
                  <a:gd name="T8" fmla="*/ 218 w 384"/>
                  <a:gd name="T9" fmla="*/ 15 h 210"/>
                  <a:gd name="T10" fmla="*/ 293 w 384"/>
                  <a:gd name="T11" fmla="*/ 5 h 210"/>
                  <a:gd name="T12" fmla="*/ 327 w 384"/>
                  <a:gd name="T13" fmla="*/ 129 h 210"/>
                  <a:gd name="T14" fmla="*/ 347 w 384"/>
                  <a:gd name="T15" fmla="*/ 141 h 210"/>
                  <a:gd name="T16" fmla="*/ 384 w 384"/>
                  <a:gd name="T17" fmla="*/ 136 h 210"/>
                  <a:gd name="T18" fmla="*/ 381 w 384"/>
                  <a:gd name="T19" fmla="*/ 166 h 210"/>
                  <a:gd name="T20" fmla="*/ 347 w 384"/>
                  <a:gd name="T21" fmla="*/ 202 h 210"/>
                  <a:gd name="T22" fmla="*/ 332 w 384"/>
                  <a:gd name="T23" fmla="*/ 208 h 210"/>
                  <a:gd name="T24" fmla="*/ 332 w 384"/>
                  <a:gd name="T25" fmla="*/ 192 h 210"/>
                  <a:gd name="T26" fmla="*/ 321 w 384"/>
                  <a:gd name="T27" fmla="*/ 186 h 210"/>
                  <a:gd name="T28" fmla="*/ 323 w 384"/>
                  <a:gd name="T29" fmla="*/ 173 h 210"/>
                  <a:gd name="T30" fmla="*/ 315 w 384"/>
                  <a:gd name="T31" fmla="*/ 175 h 210"/>
                  <a:gd name="T32" fmla="*/ 310 w 384"/>
                  <a:gd name="T33" fmla="*/ 159 h 210"/>
                  <a:gd name="T34" fmla="*/ 308 w 384"/>
                  <a:gd name="T35" fmla="*/ 176 h 210"/>
                  <a:gd name="T36" fmla="*/ 298 w 384"/>
                  <a:gd name="T37" fmla="*/ 176 h 210"/>
                  <a:gd name="T38" fmla="*/ 288 w 384"/>
                  <a:gd name="T39" fmla="*/ 168 h 210"/>
                  <a:gd name="T40" fmla="*/ 279 w 384"/>
                  <a:gd name="T41" fmla="*/ 151 h 210"/>
                  <a:gd name="T42" fmla="*/ 281 w 384"/>
                  <a:gd name="T43" fmla="*/ 141 h 210"/>
                  <a:gd name="T44" fmla="*/ 289 w 384"/>
                  <a:gd name="T45" fmla="*/ 129 h 210"/>
                  <a:gd name="T46" fmla="*/ 274 w 384"/>
                  <a:gd name="T47" fmla="*/ 125 h 210"/>
                  <a:gd name="T48" fmla="*/ 274 w 384"/>
                  <a:gd name="T49" fmla="*/ 114 h 210"/>
                  <a:gd name="T50" fmla="*/ 281 w 384"/>
                  <a:gd name="T51" fmla="*/ 105 h 210"/>
                  <a:gd name="T52" fmla="*/ 271 w 384"/>
                  <a:gd name="T53" fmla="*/ 100 h 210"/>
                  <a:gd name="T54" fmla="*/ 267 w 384"/>
                  <a:gd name="T55" fmla="*/ 112 h 210"/>
                  <a:gd name="T56" fmla="*/ 267 w 384"/>
                  <a:gd name="T57" fmla="*/ 90 h 210"/>
                  <a:gd name="T58" fmla="*/ 281 w 384"/>
                  <a:gd name="T59" fmla="*/ 88 h 210"/>
                  <a:gd name="T60" fmla="*/ 276 w 384"/>
                  <a:gd name="T61" fmla="*/ 85 h 210"/>
                  <a:gd name="T62" fmla="*/ 271 w 384"/>
                  <a:gd name="T63" fmla="*/ 78 h 210"/>
                  <a:gd name="T64" fmla="*/ 271 w 384"/>
                  <a:gd name="T65" fmla="*/ 58 h 210"/>
                  <a:gd name="T66" fmla="*/ 281 w 384"/>
                  <a:gd name="T67" fmla="*/ 44 h 210"/>
                  <a:gd name="T68" fmla="*/ 281 w 384"/>
                  <a:gd name="T69" fmla="*/ 36 h 210"/>
                  <a:gd name="T70" fmla="*/ 272 w 384"/>
                  <a:gd name="T71" fmla="*/ 26 h 210"/>
                  <a:gd name="T72" fmla="*/ 274 w 384"/>
                  <a:gd name="T73" fmla="*/ 41 h 210"/>
                  <a:gd name="T74" fmla="*/ 264 w 384"/>
                  <a:gd name="T75" fmla="*/ 53 h 210"/>
                  <a:gd name="T76" fmla="*/ 257 w 384"/>
                  <a:gd name="T77" fmla="*/ 56 h 210"/>
                  <a:gd name="T78" fmla="*/ 250 w 384"/>
                  <a:gd name="T79" fmla="*/ 71 h 210"/>
                  <a:gd name="T80" fmla="*/ 257 w 384"/>
                  <a:gd name="T81" fmla="*/ 85 h 210"/>
                  <a:gd name="T82" fmla="*/ 259 w 384"/>
                  <a:gd name="T83" fmla="*/ 100 h 210"/>
                  <a:gd name="T84" fmla="*/ 259 w 384"/>
                  <a:gd name="T85" fmla="*/ 114 h 210"/>
                  <a:gd name="T86" fmla="*/ 257 w 384"/>
                  <a:gd name="T87" fmla="*/ 127 h 210"/>
                  <a:gd name="T88" fmla="*/ 262 w 384"/>
                  <a:gd name="T89" fmla="*/ 149 h 210"/>
                  <a:gd name="T90" fmla="*/ 277 w 384"/>
                  <a:gd name="T91" fmla="*/ 166 h 210"/>
                  <a:gd name="T92" fmla="*/ 282 w 384"/>
                  <a:gd name="T93" fmla="*/ 185 h 210"/>
                  <a:gd name="T94" fmla="*/ 289 w 384"/>
                  <a:gd name="T95" fmla="*/ 202 h 210"/>
                  <a:gd name="T96" fmla="*/ 276 w 384"/>
                  <a:gd name="T97" fmla="*/ 198 h 210"/>
                  <a:gd name="T98" fmla="*/ 254 w 384"/>
                  <a:gd name="T99" fmla="*/ 188 h 210"/>
                  <a:gd name="T100" fmla="*/ 244 w 384"/>
                  <a:gd name="T101" fmla="*/ 181 h 210"/>
                  <a:gd name="T102" fmla="*/ 228 w 384"/>
                  <a:gd name="T103" fmla="*/ 175 h 210"/>
                  <a:gd name="T104" fmla="*/ 216 w 384"/>
                  <a:gd name="T105" fmla="*/ 176 h 210"/>
                  <a:gd name="T106" fmla="*/ 203 w 384"/>
                  <a:gd name="T107" fmla="*/ 166 h 210"/>
                  <a:gd name="T108" fmla="*/ 210 w 384"/>
                  <a:gd name="T109" fmla="*/ 146 h 210"/>
                  <a:gd name="T110" fmla="*/ 223 w 384"/>
                  <a:gd name="T111" fmla="*/ 114 h 210"/>
                  <a:gd name="T112" fmla="*/ 191 w 384"/>
                  <a:gd name="T113" fmla="*/ 103 h 210"/>
                  <a:gd name="T114" fmla="*/ 171 w 384"/>
                  <a:gd name="T115" fmla="*/ 85 h 210"/>
                  <a:gd name="T116" fmla="*/ 135 w 384"/>
                  <a:gd name="T117" fmla="*/ 59 h 210"/>
                  <a:gd name="T118" fmla="*/ 103 w 384"/>
                  <a:gd name="T119" fmla="*/ 42 h 210"/>
                  <a:gd name="T120" fmla="*/ 69 w 384"/>
                  <a:gd name="T121" fmla="*/ 68 h 210"/>
                  <a:gd name="T122" fmla="*/ 28 w 384"/>
                  <a:gd name="T123" fmla="*/ 93 h 210"/>
                  <a:gd name="T124" fmla="*/ 52 w 384"/>
                  <a:gd name="T125" fmla="*/ 4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 h="210">
                    <a:moveTo>
                      <a:pt x="320" y="207"/>
                    </a:moveTo>
                    <a:lnTo>
                      <a:pt x="318" y="207"/>
                    </a:lnTo>
                    <a:lnTo>
                      <a:pt x="318" y="208"/>
                    </a:lnTo>
                    <a:lnTo>
                      <a:pt x="316" y="208"/>
                    </a:lnTo>
                    <a:lnTo>
                      <a:pt x="315" y="208"/>
                    </a:lnTo>
                    <a:lnTo>
                      <a:pt x="315" y="205"/>
                    </a:lnTo>
                    <a:lnTo>
                      <a:pt x="315" y="203"/>
                    </a:lnTo>
                    <a:lnTo>
                      <a:pt x="313" y="202"/>
                    </a:lnTo>
                    <a:lnTo>
                      <a:pt x="313" y="200"/>
                    </a:lnTo>
                    <a:lnTo>
                      <a:pt x="313" y="198"/>
                    </a:lnTo>
                    <a:lnTo>
                      <a:pt x="315" y="198"/>
                    </a:lnTo>
                    <a:lnTo>
                      <a:pt x="316" y="198"/>
                    </a:lnTo>
                    <a:lnTo>
                      <a:pt x="318" y="198"/>
                    </a:lnTo>
                    <a:lnTo>
                      <a:pt x="320" y="200"/>
                    </a:lnTo>
                    <a:lnTo>
                      <a:pt x="320" y="202"/>
                    </a:lnTo>
                    <a:lnTo>
                      <a:pt x="320" y="203"/>
                    </a:lnTo>
                    <a:lnTo>
                      <a:pt x="320" y="205"/>
                    </a:lnTo>
                    <a:lnTo>
                      <a:pt x="320" y="207"/>
                    </a:lnTo>
                    <a:close/>
                    <a:moveTo>
                      <a:pt x="313" y="186"/>
                    </a:moveTo>
                    <a:lnTo>
                      <a:pt x="315" y="188"/>
                    </a:lnTo>
                    <a:lnTo>
                      <a:pt x="313" y="188"/>
                    </a:lnTo>
                    <a:lnTo>
                      <a:pt x="313" y="190"/>
                    </a:lnTo>
                    <a:lnTo>
                      <a:pt x="315" y="190"/>
                    </a:lnTo>
                    <a:lnTo>
                      <a:pt x="315" y="192"/>
                    </a:lnTo>
                    <a:lnTo>
                      <a:pt x="316" y="193"/>
                    </a:lnTo>
                    <a:lnTo>
                      <a:pt x="315" y="193"/>
                    </a:lnTo>
                    <a:lnTo>
                      <a:pt x="315" y="195"/>
                    </a:lnTo>
                    <a:lnTo>
                      <a:pt x="313" y="193"/>
                    </a:lnTo>
                    <a:lnTo>
                      <a:pt x="311" y="193"/>
                    </a:lnTo>
                    <a:lnTo>
                      <a:pt x="311" y="192"/>
                    </a:lnTo>
                    <a:lnTo>
                      <a:pt x="311" y="190"/>
                    </a:lnTo>
                    <a:lnTo>
                      <a:pt x="310" y="188"/>
                    </a:lnTo>
                    <a:lnTo>
                      <a:pt x="308" y="190"/>
                    </a:lnTo>
                    <a:lnTo>
                      <a:pt x="308" y="188"/>
                    </a:lnTo>
                    <a:lnTo>
                      <a:pt x="308" y="186"/>
                    </a:lnTo>
                    <a:lnTo>
                      <a:pt x="306" y="186"/>
                    </a:lnTo>
                    <a:lnTo>
                      <a:pt x="306" y="181"/>
                    </a:lnTo>
                    <a:lnTo>
                      <a:pt x="308" y="180"/>
                    </a:lnTo>
                    <a:lnTo>
                      <a:pt x="310" y="180"/>
                    </a:lnTo>
                    <a:lnTo>
                      <a:pt x="310" y="181"/>
                    </a:lnTo>
                    <a:lnTo>
                      <a:pt x="311" y="181"/>
                    </a:lnTo>
                    <a:lnTo>
                      <a:pt x="311" y="183"/>
                    </a:lnTo>
                    <a:lnTo>
                      <a:pt x="311" y="185"/>
                    </a:lnTo>
                    <a:lnTo>
                      <a:pt x="311" y="186"/>
                    </a:lnTo>
                    <a:lnTo>
                      <a:pt x="313" y="186"/>
                    </a:lnTo>
                    <a:close/>
                    <a:moveTo>
                      <a:pt x="89" y="41"/>
                    </a:moveTo>
                    <a:lnTo>
                      <a:pt x="91" y="41"/>
                    </a:lnTo>
                    <a:lnTo>
                      <a:pt x="96" y="39"/>
                    </a:lnTo>
                    <a:lnTo>
                      <a:pt x="98" y="39"/>
                    </a:lnTo>
                    <a:lnTo>
                      <a:pt x="101" y="39"/>
                    </a:lnTo>
                    <a:lnTo>
                      <a:pt x="110" y="37"/>
                    </a:lnTo>
                    <a:lnTo>
                      <a:pt x="111" y="37"/>
                    </a:lnTo>
                    <a:lnTo>
                      <a:pt x="135" y="32"/>
                    </a:lnTo>
                    <a:lnTo>
                      <a:pt x="137" y="32"/>
                    </a:lnTo>
                    <a:lnTo>
                      <a:pt x="138" y="32"/>
                    </a:lnTo>
                    <a:lnTo>
                      <a:pt x="138" y="31"/>
                    </a:lnTo>
                    <a:lnTo>
                      <a:pt x="142" y="31"/>
                    </a:lnTo>
                    <a:lnTo>
                      <a:pt x="144" y="31"/>
                    </a:lnTo>
                    <a:lnTo>
                      <a:pt x="154" y="29"/>
                    </a:lnTo>
                    <a:lnTo>
                      <a:pt x="159" y="27"/>
                    </a:lnTo>
                    <a:lnTo>
                      <a:pt x="161" y="27"/>
                    </a:lnTo>
                    <a:lnTo>
                      <a:pt x="177" y="24"/>
                    </a:lnTo>
                    <a:lnTo>
                      <a:pt x="179" y="24"/>
                    </a:lnTo>
                    <a:lnTo>
                      <a:pt x="191" y="20"/>
                    </a:lnTo>
                    <a:lnTo>
                      <a:pt x="193" y="20"/>
                    </a:lnTo>
                    <a:lnTo>
                      <a:pt x="196" y="20"/>
                    </a:lnTo>
                    <a:lnTo>
                      <a:pt x="205" y="19"/>
                    </a:lnTo>
                    <a:lnTo>
                      <a:pt x="211" y="17"/>
                    </a:lnTo>
                    <a:lnTo>
                      <a:pt x="213" y="17"/>
                    </a:lnTo>
                    <a:lnTo>
                      <a:pt x="218" y="15"/>
                    </a:lnTo>
                    <a:lnTo>
                      <a:pt x="220" y="15"/>
                    </a:lnTo>
                    <a:lnTo>
                      <a:pt x="230" y="14"/>
                    </a:lnTo>
                    <a:lnTo>
                      <a:pt x="235" y="12"/>
                    </a:lnTo>
                    <a:lnTo>
                      <a:pt x="237" y="12"/>
                    </a:lnTo>
                    <a:lnTo>
                      <a:pt x="242" y="10"/>
                    </a:lnTo>
                    <a:lnTo>
                      <a:pt x="244" y="10"/>
                    </a:lnTo>
                    <a:lnTo>
                      <a:pt x="245" y="10"/>
                    </a:lnTo>
                    <a:lnTo>
                      <a:pt x="257" y="7"/>
                    </a:lnTo>
                    <a:lnTo>
                      <a:pt x="266" y="5"/>
                    </a:lnTo>
                    <a:lnTo>
                      <a:pt x="274" y="3"/>
                    </a:lnTo>
                    <a:lnTo>
                      <a:pt x="291" y="0"/>
                    </a:lnTo>
                    <a:lnTo>
                      <a:pt x="293" y="0"/>
                    </a:lnTo>
                    <a:lnTo>
                      <a:pt x="293" y="2"/>
                    </a:lnTo>
                    <a:lnTo>
                      <a:pt x="293" y="5"/>
                    </a:lnTo>
                    <a:lnTo>
                      <a:pt x="294" y="10"/>
                    </a:lnTo>
                    <a:lnTo>
                      <a:pt x="298" y="20"/>
                    </a:lnTo>
                    <a:lnTo>
                      <a:pt x="303" y="39"/>
                    </a:lnTo>
                    <a:lnTo>
                      <a:pt x="304" y="48"/>
                    </a:lnTo>
                    <a:lnTo>
                      <a:pt x="306" y="54"/>
                    </a:lnTo>
                    <a:lnTo>
                      <a:pt x="310" y="66"/>
                    </a:lnTo>
                    <a:lnTo>
                      <a:pt x="311" y="68"/>
                    </a:lnTo>
                    <a:lnTo>
                      <a:pt x="311" y="70"/>
                    </a:lnTo>
                    <a:lnTo>
                      <a:pt x="318" y="97"/>
                    </a:lnTo>
                    <a:lnTo>
                      <a:pt x="320" y="100"/>
                    </a:lnTo>
                    <a:lnTo>
                      <a:pt x="320" y="102"/>
                    </a:lnTo>
                    <a:lnTo>
                      <a:pt x="327" y="124"/>
                    </a:lnTo>
                    <a:lnTo>
                      <a:pt x="327" y="125"/>
                    </a:lnTo>
                    <a:lnTo>
                      <a:pt x="327" y="129"/>
                    </a:lnTo>
                    <a:lnTo>
                      <a:pt x="328" y="129"/>
                    </a:lnTo>
                    <a:lnTo>
                      <a:pt x="328" y="132"/>
                    </a:lnTo>
                    <a:lnTo>
                      <a:pt x="328" y="134"/>
                    </a:lnTo>
                    <a:lnTo>
                      <a:pt x="330" y="137"/>
                    </a:lnTo>
                    <a:lnTo>
                      <a:pt x="330" y="139"/>
                    </a:lnTo>
                    <a:lnTo>
                      <a:pt x="330" y="141"/>
                    </a:lnTo>
                    <a:lnTo>
                      <a:pt x="332" y="144"/>
                    </a:lnTo>
                    <a:lnTo>
                      <a:pt x="333" y="144"/>
                    </a:lnTo>
                    <a:lnTo>
                      <a:pt x="337" y="142"/>
                    </a:lnTo>
                    <a:lnTo>
                      <a:pt x="338" y="142"/>
                    </a:lnTo>
                    <a:lnTo>
                      <a:pt x="340" y="142"/>
                    </a:lnTo>
                    <a:lnTo>
                      <a:pt x="342" y="142"/>
                    </a:lnTo>
                    <a:lnTo>
                      <a:pt x="345" y="141"/>
                    </a:lnTo>
                    <a:lnTo>
                      <a:pt x="347" y="141"/>
                    </a:lnTo>
                    <a:lnTo>
                      <a:pt x="349" y="141"/>
                    </a:lnTo>
                    <a:lnTo>
                      <a:pt x="354" y="141"/>
                    </a:lnTo>
                    <a:lnTo>
                      <a:pt x="354" y="139"/>
                    </a:lnTo>
                    <a:lnTo>
                      <a:pt x="355" y="139"/>
                    </a:lnTo>
                    <a:lnTo>
                      <a:pt x="357" y="139"/>
                    </a:lnTo>
                    <a:lnTo>
                      <a:pt x="359" y="139"/>
                    </a:lnTo>
                    <a:lnTo>
                      <a:pt x="360" y="139"/>
                    </a:lnTo>
                    <a:lnTo>
                      <a:pt x="367" y="137"/>
                    </a:lnTo>
                    <a:lnTo>
                      <a:pt x="372" y="136"/>
                    </a:lnTo>
                    <a:lnTo>
                      <a:pt x="376" y="136"/>
                    </a:lnTo>
                    <a:lnTo>
                      <a:pt x="381" y="134"/>
                    </a:lnTo>
                    <a:lnTo>
                      <a:pt x="382" y="134"/>
                    </a:lnTo>
                    <a:lnTo>
                      <a:pt x="384" y="134"/>
                    </a:lnTo>
                    <a:lnTo>
                      <a:pt x="384" y="136"/>
                    </a:lnTo>
                    <a:lnTo>
                      <a:pt x="384" y="137"/>
                    </a:lnTo>
                    <a:lnTo>
                      <a:pt x="384" y="139"/>
                    </a:lnTo>
                    <a:lnTo>
                      <a:pt x="384" y="141"/>
                    </a:lnTo>
                    <a:lnTo>
                      <a:pt x="384" y="142"/>
                    </a:lnTo>
                    <a:lnTo>
                      <a:pt x="384" y="144"/>
                    </a:lnTo>
                    <a:lnTo>
                      <a:pt x="384" y="146"/>
                    </a:lnTo>
                    <a:lnTo>
                      <a:pt x="384" y="147"/>
                    </a:lnTo>
                    <a:lnTo>
                      <a:pt x="384" y="149"/>
                    </a:lnTo>
                    <a:lnTo>
                      <a:pt x="382" y="149"/>
                    </a:lnTo>
                    <a:lnTo>
                      <a:pt x="382" y="151"/>
                    </a:lnTo>
                    <a:lnTo>
                      <a:pt x="382" y="154"/>
                    </a:lnTo>
                    <a:lnTo>
                      <a:pt x="382" y="161"/>
                    </a:lnTo>
                    <a:lnTo>
                      <a:pt x="381" y="164"/>
                    </a:lnTo>
                    <a:lnTo>
                      <a:pt x="381" y="166"/>
                    </a:lnTo>
                    <a:lnTo>
                      <a:pt x="381" y="173"/>
                    </a:lnTo>
                    <a:lnTo>
                      <a:pt x="381" y="176"/>
                    </a:lnTo>
                    <a:lnTo>
                      <a:pt x="381" y="180"/>
                    </a:lnTo>
                    <a:lnTo>
                      <a:pt x="381" y="181"/>
                    </a:lnTo>
                    <a:lnTo>
                      <a:pt x="379" y="183"/>
                    </a:lnTo>
                    <a:lnTo>
                      <a:pt x="379" y="185"/>
                    </a:lnTo>
                    <a:lnTo>
                      <a:pt x="377" y="186"/>
                    </a:lnTo>
                    <a:lnTo>
                      <a:pt x="369" y="190"/>
                    </a:lnTo>
                    <a:lnTo>
                      <a:pt x="367" y="190"/>
                    </a:lnTo>
                    <a:lnTo>
                      <a:pt x="364" y="192"/>
                    </a:lnTo>
                    <a:lnTo>
                      <a:pt x="349" y="197"/>
                    </a:lnTo>
                    <a:lnTo>
                      <a:pt x="349" y="198"/>
                    </a:lnTo>
                    <a:lnTo>
                      <a:pt x="347" y="198"/>
                    </a:lnTo>
                    <a:lnTo>
                      <a:pt x="347" y="202"/>
                    </a:lnTo>
                    <a:lnTo>
                      <a:pt x="347" y="200"/>
                    </a:lnTo>
                    <a:lnTo>
                      <a:pt x="345" y="200"/>
                    </a:lnTo>
                    <a:lnTo>
                      <a:pt x="343" y="200"/>
                    </a:lnTo>
                    <a:lnTo>
                      <a:pt x="342" y="200"/>
                    </a:lnTo>
                    <a:lnTo>
                      <a:pt x="342" y="202"/>
                    </a:lnTo>
                    <a:lnTo>
                      <a:pt x="340" y="202"/>
                    </a:lnTo>
                    <a:lnTo>
                      <a:pt x="338" y="202"/>
                    </a:lnTo>
                    <a:lnTo>
                      <a:pt x="337" y="202"/>
                    </a:lnTo>
                    <a:lnTo>
                      <a:pt x="335" y="202"/>
                    </a:lnTo>
                    <a:lnTo>
                      <a:pt x="335" y="203"/>
                    </a:lnTo>
                    <a:lnTo>
                      <a:pt x="333" y="205"/>
                    </a:lnTo>
                    <a:lnTo>
                      <a:pt x="333" y="207"/>
                    </a:lnTo>
                    <a:lnTo>
                      <a:pt x="333" y="208"/>
                    </a:lnTo>
                    <a:lnTo>
                      <a:pt x="332" y="208"/>
                    </a:lnTo>
                    <a:lnTo>
                      <a:pt x="330" y="210"/>
                    </a:lnTo>
                    <a:lnTo>
                      <a:pt x="328" y="210"/>
                    </a:lnTo>
                    <a:lnTo>
                      <a:pt x="328" y="208"/>
                    </a:lnTo>
                    <a:lnTo>
                      <a:pt x="328" y="207"/>
                    </a:lnTo>
                    <a:lnTo>
                      <a:pt x="328" y="205"/>
                    </a:lnTo>
                    <a:lnTo>
                      <a:pt x="327" y="203"/>
                    </a:lnTo>
                    <a:lnTo>
                      <a:pt x="328" y="200"/>
                    </a:lnTo>
                    <a:lnTo>
                      <a:pt x="328" y="198"/>
                    </a:lnTo>
                    <a:lnTo>
                      <a:pt x="328" y="197"/>
                    </a:lnTo>
                    <a:lnTo>
                      <a:pt x="328" y="195"/>
                    </a:lnTo>
                    <a:lnTo>
                      <a:pt x="330" y="195"/>
                    </a:lnTo>
                    <a:lnTo>
                      <a:pt x="332" y="195"/>
                    </a:lnTo>
                    <a:lnTo>
                      <a:pt x="332" y="193"/>
                    </a:lnTo>
                    <a:lnTo>
                      <a:pt x="332" y="192"/>
                    </a:lnTo>
                    <a:lnTo>
                      <a:pt x="330" y="192"/>
                    </a:lnTo>
                    <a:lnTo>
                      <a:pt x="328" y="192"/>
                    </a:lnTo>
                    <a:lnTo>
                      <a:pt x="328" y="193"/>
                    </a:lnTo>
                    <a:lnTo>
                      <a:pt x="327" y="193"/>
                    </a:lnTo>
                    <a:lnTo>
                      <a:pt x="327" y="192"/>
                    </a:lnTo>
                    <a:lnTo>
                      <a:pt x="327" y="190"/>
                    </a:lnTo>
                    <a:lnTo>
                      <a:pt x="327" y="188"/>
                    </a:lnTo>
                    <a:lnTo>
                      <a:pt x="328" y="186"/>
                    </a:lnTo>
                    <a:lnTo>
                      <a:pt x="328" y="183"/>
                    </a:lnTo>
                    <a:lnTo>
                      <a:pt x="327" y="183"/>
                    </a:lnTo>
                    <a:lnTo>
                      <a:pt x="325" y="185"/>
                    </a:lnTo>
                    <a:lnTo>
                      <a:pt x="323" y="185"/>
                    </a:lnTo>
                    <a:lnTo>
                      <a:pt x="321" y="185"/>
                    </a:lnTo>
                    <a:lnTo>
                      <a:pt x="321" y="186"/>
                    </a:lnTo>
                    <a:lnTo>
                      <a:pt x="320" y="186"/>
                    </a:lnTo>
                    <a:lnTo>
                      <a:pt x="320" y="188"/>
                    </a:lnTo>
                    <a:lnTo>
                      <a:pt x="318" y="186"/>
                    </a:lnTo>
                    <a:lnTo>
                      <a:pt x="318" y="183"/>
                    </a:lnTo>
                    <a:lnTo>
                      <a:pt x="318" y="181"/>
                    </a:lnTo>
                    <a:lnTo>
                      <a:pt x="318" y="180"/>
                    </a:lnTo>
                    <a:lnTo>
                      <a:pt x="321" y="176"/>
                    </a:lnTo>
                    <a:lnTo>
                      <a:pt x="323" y="176"/>
                    </a:lnTo>
                    <a:lnTo>
                      <a:pt x="323" y="178"/>
                    </a:lnTo>
                    <a:lnTo>
                      <a:pt x="323" y="176"/>
                    </a:lnTo>
                    <a:lnTo>
                      <a:pt x="325" y="176"/>
                    </a:lnTo>
                    <a:lnTo>
                      <a:pt x="325" y="175"/>
                    </a:lnTo>
                    <a:lnTo>
                      <a:pt x="325" y="173"/>
                    </a:lnTo>
                    <a:lnTo>
                      <a:pt x="323" y="173"/>
                    </a:lnTo>
                    <a:lnTo>
                      <a:pt x="323" y="171"/>
                    </a:lnTo>
                    <a:lnTo>
                      <a:pt x="321" y="171"/>
                    </a:lnTo>
                    <a:lnTo>
                      <a:pt x="321" y="173"/>
                    </a:lnTo>
                    <a:lnTo>
                      <a:pt x="321" y="175"/>
                    </a:lnTo>
                    <a:lnTo>
                      <a:pt x="320" y="173"/>
                    </a:lnTo>
                    <a:lnTo>
                      <a:pt x="320" y="171"/>
                    </a:lnTo>
                    <a:lnTo>
                      <a:pt x="318" y="171"/>
                    </a:lnTo>
                    <a:lnTo>
                      <a:pt x="318" y="169"/>
                    </a:lnTo>
                    <a:lnTo>
                      <a:pt x="316" y="169"/>
                    </a:lnTo>
                    <a:lnTo>
                      <a:pt x="315" y="171"/>
                    </a:lnTo>
                    <a:lnTo>
                      <a:pt x="315" y="173"/>
                    </a:lnTo>
                    <a:lnTo>
                      <a:pt x="316" y="173"/>
                    </a:lnTo>
                    <a:lnTo>
                      <a:pt x="316" y="175"/>
                    </a:lnTo>
                    <a:lnTo>
                      <a:pt x="315" y="175"/>
                    </a:lnTo>
                    <a:lnTo>
                      <a:pt x="315" y="173"/>
                    </a:lnTo>
                    <a:lnTo>
                      <a:pt x="313" y="171"/>
                    </a:lnTo>
                    <a:lnTo>
                      <a:pt x="313" y="169"/>
                    </a:lnTo>
                    <a:lnTo>
                      <a:pt x="311" y="169"/>
                    </a:lnTo>
                    <a:lnTo>
                      <a:pt x="311" y="168"/>
                    </a:lnTo>
                    <a:lnTo>
                      <a:pt x="310" y="168"/>
                    </a:lnTo>
                    <a:lnTo>
                      <a:pt x="310" y="166"/>
                    </a:lnTo>
                    <a:lnTo>
                      <a:pt x="311" y="166"/>
                    </a:lnTo>
                    <a:lnTo>
                      <a:pt x="313" y="164"/>
                    </a:lnTo>
                    <a:lnTo>
                      <a:pt x="313" y="163"/>
                    </a:lnTo>
                    <a:lnTo>
                      <a:pt x="313" y="161"/>
                    </a:lnTo>
                    <a:lnTo>
                      <a:pt x="311" y="161"/>
                    </a:lnTo>
                    <a:lnTo>
                      <a:pt x="311" y="159"/>
                    </a:lnTo>
                    <a:lnTo>
                      <a:pt x="310" y="159"/>
                    </a:lnTo>
                    <a:lnTo>
                      <a:pt x="308" y="159"/>
                    </a:lnTo>
                    <a:lnTo>
                      <a:pt x="308" y="161"/>
                    </a:lnTo>
                    <a:lnTo>
                      <a:pt x="308" y="164"/>
                    </a:lnTo>
                    <a:lnTo>
                      <a:pt x="308" y="166"/>
                    </a:lnTo>
                    <a:lnTo>
                      <a:pt x="306" y="166"/>
                    </a:lnTo>
                    <a:lnTo>
                      <a:pt x="306" y="168"/>
                    </a:lnTo>
                    <a:lnTo>
                      <a:pt x="308" y="169"/>
                    </a:lnTo>
                    <a:lnTo>
                      <a:pt x="310" y="169"/>
                    </a:lnTo>
                    <a:lnTo>
                      <a:pt x="308" y="171"/>
                    </a:lnTo>
                    <a:lnTo>
                      <a:pt x="308" y="173"/>
                    </a:lnTo>
                    <a:lnTo>
                      <a:pt x="308" y="175"/>
                    </a:lnTo>
                    <a:lnTo>
                      <a:pt x="310" y="176"/>
                    </a:lnTo>
                    <a:lnTo>
                      <a:pt x="310" y="178"/>
                    </a:lnTo>
                    <a:lnTo>
                      <a:pt x="308" y="176"/>
                    </a:lnTo>
                    <a:lnTo>
                      <a:pt x="306" y="176"/>
                    </a:lnTo>
                    <a:lnTo>
                      <a:pt x="306" y="175"/>
                    </a:lnTo>
                    <a:lnTo>
                      <a:pt x="304" y="175"/>
                    </a:lnTo>
                    <a:lnTo>
                      <a:pt x="303" y="173"/>
                    </a:lnTo>
                    <a:lnTo>
                      <a:pt x="303" y="171"/>
                    </a:lnTo>
                    <a:lnTo>
                      <a:pt x="301" y="171"/>
                    </a:lnTo>
                    <a:lnTo>
                      <a:pt x="299" y="171"/>
                    </a:lnTo>
                    <a:lnTo>
                      <a:pt x="299" y="173"/>
                    </a:lnTo>
                    <a:lnTo>
                      <a:pt x="299" y="171"/>
                    </a:lnTo>
                    <a:lnTo>
                      <a:pt x="298" y="171"/>
                    </a:lnTo>
                    <a:lnTo>
                      <a:pt x="298" y="173"/>
                    </a:lnTo>
                    <a:lnTo>
                      <a:pt x="296" y="173"/>
                    </a:lnTo>
                    <a:lnTo>
                      <a:pt x="298" y="175"/>
                    </a:lnTo>
                    <a:lnTo>
                      <a:pt x="298" y="176"/>
                    </a:lnTo>
                    <a:lnTo>
                      <a:pt x="299" y="176"/>
                    </a:lnTo>
                    <a:lnTo>
                      <a:pt x="301" y="176"/>
                    </a:lnTo>
                    <a:lnTo>
                      <a:pt x="301" y="178"/>
                    </a:lnTo>
                    <a:lnTo>
                      <a:pt x="299" y="178"/>
                    </a:lnTo>
                    <a:lnTo>
                      <a:pt x="298" y="176"/>
                    </a:lnTo>
                    <a:lnTo>
                      <a:pt x="296" y="175"/>
                    </a:lnTo>
                    <a:lnTo>
                      <a:pt x="296" y="173"/>
                    </a:lnTo>
                    <a:lnTo>
                      <a:pt x="294" y="173"/>
                    </a:lnTo>
                    <a:lnTo>
                      <a:pt x="294" y="171"/>
                    </a:lnTo>
                    <a:lnTo>
                      <a:pt x="293" y="171"/>
                    </a:lnTo>
                    <a:lnTo>
                      <a:pt x="293" y="169"/>
                    </a:lnTo>
                    <a:lnTo>
                      <a:pt x="291" y="171"/>
                    </a:lnTo>
                    <a:lnTo>
                      <a:pt x="289" y="169"/>
                    </a:lnTo>
                    <a:lnTo>
                      <a:pt x="288" y="168"/>
                    </a:lnTo>
                    <a:lnTo>
                      <a:pt x="288" y="166"/>
                    </a:lnTo>
                    <a:lnTo>
                      <a:pt x="289" y="168"/>
                    </a:lnTo>
                    <a:lnTo>
                      <a:pt x="291" y="166"/>
                    </a:lnTo>
                    <a:lnTo>
                      <a:pt x="289" y="166"/>
                    </a:lnTo>
                    <a:lnTo>
                      <a:pt x="289" y="164"/>
                    </a:lnTo>
                    <a:lnTo>
                      <a:pt x="288" y="164"/>
                    </a:lnTo>
                    <a:lnTo>
                      <a:pt x="286" y="163"/>
                    </a:lnTo>
                    <a:lnTo>
                      <a:pt x="286" y="161"/>
                    </a:lnTo>
                    <a:lnTo>
                      <a:pt x="284" y="159"/>
                    </a:lnTo>
                    <a:lnTo>
                      <a:pt x="284" y="158"/>
                    </a:lnTo>
                    <a:lnTo>
                      <a:pt x="282" y="156"/>
                    </a:lnTo>
                    <a:lnTo>
                      <a:pt x="281" y="154"/>
                    </a:lnTo>
                    <a:lnTo>
                      <a:pt x="279" y="153"/>
                    </a:lnTo>
                    <a:lnTo>
                      <a:pt x="279" y="151"/>
                    </a:lnTo>
                    <a:lnTo>
                      <a:pt x="281" y="151"/>
                    </a:lnTo>
                    <a:lnTo>
                      <a:pt x="282" y="149"/>
                    </a:lnTo>
                    <a:lnTo>
                      <a:pt x="284" y="149"/>
                    </a:lnTo>
                    <a:lnTo>
                      <a:pt x="284" y="147"/>
                    </a:lnTo>
                    <a:lnTo>
                      <a:pt x="286" y="146"/>
                    </a:lnTo>
                    <a:lnTo>
                      <a:pt x="286" y="144"/>
                    </a:lnTo>
                    <a:lnTo>
                      <a:pt x="284" y="144"/>
                    </a:lnTo>
                    <a:lnTo>
                      <a:pt x="282" y="146"/>
                    </a:lnTo>
                    <a:lnTo>
                      <a:pt x="282" y="144"/>
                    </a:lnTo>
                    <a:lnTo>
                      <a:pt x="282" y="142"/>
                    </a:lnTo>
                    <a:lnTo>
                      <a:pt x="281" y="142"/>
                    </a:lnTo>
                    <a:lnTo>
                      <a:pt x="281" y="141"/>
                    </a:lnTo>
                    <a:lnTo>
                      <a:pt x="279" y="141"/>
                    </a:lnTo>
                    <a:lnTo>
                      <a:pt x="281" y="141"/>
                    </a:lnTo>
                    <a:lnTo>
                      <a:pt x="281" y="139"/>
                    </a:lnTo>
                    <a:lnTo>
                      <a:pt x="281" y="137"/>
                    </a:lnTo>
                    <a:lnTo>
                      <a:pt x="281" y="136"/>
                    </a:lnTo>
                    <a:lnTo>
                      <a:pt x="282" y="136"/>
                    </a:lnTo>
                    <a:lnTo>
                      <a:pt x="282" y="134"/>
                    </a:lnTo>
                    <a:lnTo>
                      <a:pt x="284" y="134"/>
                    </a:lnTo>
                    <a:lnTo>
                      <a:pt x="284" y="136"/>
                    </a:lnTo>
                    <a:lnTo>
                      <a:pt x="286" y="136"/>
                    </a:lnTo>
                    <a:lnTo>
                      <a:pt x="288" y="134"/>
                    </a:lnTo>
                    <a:lnTo>
                      <a:pt x="288" y="132"/>
                    </a:lnTo>
                    <a:lnTo>
                      <a:pt x="289" y="132"/>
                    </a:lnTo>
                    <a:lnTo>
                      <a:pt x="291" y="131"/>
                    </a:lnTo>
                    <a:lnTo>
                      <a:pt x="289" y="131"/>
                    </a:lnTo>
                    <a:lnTo>
                      <a:pt x="289" y="129"/>
                    </a:lnTo>
                    <a:lnTo>
                      <a:pt x="288" y="129"/>
                    </a:lnTo>
                    <a:lnTo>
                      <a:pt x="288" y="127"/>
                    </a:lnTo>
                    <a:lnTo>
                      <a:pt x="286" y="127"/>
                    </a:lnTo>
                    <a:lnTo>
                      <a:pt x="286" y="129"/>
                    </a:lnTo>
                    <a:lnTo>
                      <a:pt x="284" y="127"/>
                    </a:lnTo>
                    <a:lnTo>
                      <a:pt x="282" y="125"/>
                    </a:lnTo>
                    <a:lnTo>
                      <a:pt x="282" y="124"/>
                    </a:lnTo>
                    <a:lnTo>
                      <a:pt x="281" y="124"/>
                    </a:lnTo>
                    <a:lnTo>
                      <a:pt x="281" y="122"/>
                    </a:lnTo>
                    <a:lnTo>
                      <a:pt x="279" y="122"/>
                    </a:lnTo>
                    <a:lnTo>
                      <a:pt x="279" y="124"/>
                    </a:lnTo>
                    <a:lnTo>
                      <a:pt x="276" y="124"/>
                    </a:lnTo>
                    <a:lnTo>
                      <a:pt x="274" y="124"/>
                    </a:lnTo>
                    <a:lnTo>
                      <a:pt x="274" y="125"/>
                    </a:lnTo>
                    <a:lnTo>
                      <a:pt x="274" y="127"/>
                    </a:lnTo>
                    <a:lnTo>
                      <a:pt x="276" y="129"/>
                    </a:lnTo>
                    <a:lnTo>
                      <a:pt x="274" y="131"/>
                    </a:lnTo>
                    <a:lnTo>
                      <a:pt x="274" y="129"/>
                    </a:lnTo>
                    <a:lnTo>
                      <a:pt x="272" y="129"/>
                    </a:lnTo>
                    <a:lnTo>
                      <a:pt x="272" y="127"/>
                    </a:lnTo>
                    <a:lnTo>
                      <a:pt x="272" y="124"/>
                    </a:lnTo>
                    <a:lnTo>
                      <a:pt x="272" y="122"/>
                    </a:lnTo>
                    <a:lnTo>
                      <a:pt x="272" y="120"/>
                    </a:lnTo>
                    <a:lnTo>
                      <a:pt x="272" y="119"/>
                    </a:lnTo>
                    <a:lnTo>
                      <a:pt x="272" y="117"/>
                    </a:lnTo>
                    <a:lnTo>
                      <a:pt x="274" y="115"/>
                    </a:lnTo>
                    <a:lnTo>
                      <a:pt x="272" y="114"/>
                    </a:lnTo>
                    <a:lnTo>
                      <a:pt x="274" y="114"/>
                    </a:lnTo>
                    <a:lnTo>
                      <a:pt x="274" y="112"/>
                    </a:lnTo>
                    <a:lnTo>
                      <a:pt x="276" y="110"/>
                    </a:lnTo>
                    <a:lnTo>
                      <a:pt x="276" y="109"/>
                    </a:lnTo>
                    <a:lnTo>
                      <a:pt x="276" y="110"/>
                    </a:lnTo>
                    <a:lnTo>
                      <a:pt x="277" y="110"/>
                    </a:lnTo>
                    <a:lnTo>
                      <a:pt x="277" y="112"/>
                    </a:lnTo>
                    <a:lnTo>
                      <a:pt x="279" y="112"/>
                    </a:lnTo>
                    <a:lnTo>
                      <a:pt x="281" y="112"/>
                    </a:lnTo>
                    <a:lnTo>
                      <a:pt x="282" y="112"/>
                    </a:lnTo>
                    <a:lnTo>
                      <a:pt x="282" y="110"/>
                    </a:lnTo>
                    <a:lnTo>
                      <a:pt x="282" y="109"/>
                    </a:lnTo>
                    <a:lnTo>
                      <a:pt x="281" y="109"/>
                    </a:lnTo>
                    <a:lnTo>
                      <a:pt x="281" y="107"/>
                    </a:lnTo>
                    <a:lnTo>
                      <a:pt x="281" y="105"/>
                    </a:lnTo>
                    <a:lnTo>
                      <a:pt x="281" y="103"/>
                    </a:lnTo>
                    <a:lnTo>
                      <a:pt x="279" y="103"/>
                    </a:lnTo>
                    <a:lnTo>
                      <a:pt x="279" y="102"/>
                    </a:lnTo>
                    <a:lnTo>
                      <a:pt x="279" y="100"/>
                    </a:lnTo>
                    <a:lnTo>
                      <a:pt x="279" y="98"/>
                    </a:lnTo>
                    <a:lnTo>
                      <a:pt x="277" y="98"/>
                    </a:lnTo>
                    <a:lnTo>
                      <a:pt x="276" y="97"/>
                    </a:lnTo>
                    <a:lnTo>
                      <a:pt x="274" y="98"/>
                    </a:lnTo>
                    <a:lnTo>
                      <a:pt x="276" y="100"/>
                    </a:lnTo>
                    <a:lnTo>
                      <a:pt x="274" y="100"/>
                    </a:lnTo>
                    <a:lnTo>
                      <a:pt x="274" y="98"/>
                    </a:lnTo>
                    <a:lnTo>
                      <a:pt x="272" y="98"/>
                    </a:lnTo>
                    <a:lnTo>
                      <a:pt x="272" y="100"/>
                    </a:lnTo>
                    <a:lnTo>
                      <a:pt x="271" y="100"/>
                    </a:lnTo>
                    <a:lnTo>
                      <a:pt x="271" y="102"/>
                    </a:lnTo>
                    <a:lnTo>
                      <a:pt x="272" y="102"/>
                    </a:lnTo>
                    <a:lnTo>
                      <a:pt x="272" y="103"/>
                    </a:lnTo>
                    <a:lnTo>
                      <a:pt x="271" y="103"/>
                    </a:lnTo>
                    <a:lnTo>
                      <a:pt x="271" y="102"/>
                    </a:lnTo>
                    <a:lnTo>
                      <a:pt x="269" y="102"/>
                    </a:lnTo>
                    <a:lnTo>
                      <a:pt x="269" y="103"/>
                    </a:lnTo>
                    <a:lnTo>
                      <a:pt x="269" y="105"/>
                    </a:lnTo>
                    <a:lnTo>
                      <a:pt x="269" y="107"/>
                    </a:lnTo>
                    <a:lnTo>
                      <a:pt x="271" y="109"/>
                    </a:lnTo>
                    <a:lnTo>
                      <a:pt x="269" y="109"/>
                    </a:lnTo>
                    <a:lnTo>
                      <a:pt x="269" y="110"/>
                    </a:lnTo>
                    <a:lnTo>
                      <a:pt x="267" y="110"/>
                    </a:lnTo>
                    <a:lnTo>
                      <a:pt x="267" y="112"/>
                    </a:lnTo>
                    <a:lnTo>
                      <a:pt x="267" y="110"/>
                    </a:lnTo>
                    <a:lnTo>
                      <a:pt x="267" y="109"/>
                    </a:lnTo>
                    <a:lnTo>
                      <a:pt x="267" y="107"/>
                    </a:lnTo>
                    <a:lnTo>
                      <a:pt x="267" y="105"/>
                    </a:lnTo>
                    <a:lnTo>
                      <a:pt x="266" y="103"/>
                    </a:lnTo>
                    <a:lnTo>
                      <a:pt x="266" y="102"/>
                    </a:lnTo>
                    <a:lnTo>
                      <a:pt x="266" y="100"/>
                    </a:lnTo>
                    <a:lnTo>
                      <a:pt x="266" y="98"/>
                    </a:lnTo>
                    <a:lnTo>
                      <a:pt x="266" y="97"/>
                    </a:lnTo>
                    <a:lnTo>
                      <a:pt x="267" y="97"/>
                    </a:lnTo>
                    <a:lnTo>
                      <a:pt x="267" y="95"/>
                    </a:lnTo>
                    <a:lnTo>
                      <a:pt x="267" y="93"/>
                    </a:lnTo>
                    <a:lnTo>
                      <a:pt x="267" y="92"/>
                    </a:lnTo>
                    <a:lnTo>
                      <a:pt x="267" y="90"/>
                    </a:lnTo>
                    <a:lnTo>
                      <a:pt x="267" y="88"/>
                    </a:lnTo>
                    <a:lnTo>
                      <a:pt x="269" y="86"/>
                    </a:lnTo>
                    <a:lnTo>
                      <a:pt x="269" y="88"/>
                    </a:lnTo>
                    <a:lnTo>
                      <a:pt x="269" y="92"/>
                    </a:lnTo>
                    <a:lnTo>
                      <a:pt x="271" y="92"/>
                    </a:lnTo>
                    <a:lnTo>
                      <a:pt x="271" y="93"/>
                    </a:lnTo>
                    <a:lnTo>
                      <a:pt x="272" y="93"/>
                    </a:lnTo>
                    <a:lnTo>
                      <a:pt x="274" y="93"/>
                    </a:lnTo>
                    <a:lnTo>
                      <a:pt x="276" y="93"/>
                    </a:lnTo>
                    <a:lnTo>
                      <a:pt x="277" y="93"/>
                    </a:lnTo>
                    <a:lnTo>
                      <a:pt x="279" y="92"/>
                    </a:lnTo>
                    <a:lnTo>
                      <a:pt x="279" y="90"/>
                    </a:lnTo>
                    <a:lnTo>
                      <a:pt x="281" y="90"/>
                    </a:lnTo>
                    <a:lnTo>
                      <a:pt x="281" y="88"/>
                    </a:lnTo>
                    <a:lnTo>
                      <a:pt x="279" y="88"/>
                    </a:lnTo>
                    <a:lnTo>
                      <a:pt x="279" y="86"/>
                    </a:lnTo>
                    <a:lnTo>
                      <a:pt x="277" y="86"/>
                    </a:lnTo>
                    <a:lnTo>
                      <a:pt x="277" y="85"/>
                    </a:lnTo>
                    <a:lnTo>
                      <a:pt x="277" y="83"/>
                    </a:lnTo>
                    <a:lnTo>
                      <a:pt x="279" y="81"/>
                    </a:lnTo>
                    <a:lnTo>
                      <a:pt x="279" y="80"/>
                    </a:lnTo>
                    <a:lnTo>
                      <a:pt x="279" y="78"/>
                    </a:lnTo>
                    <a:lnTo>
                      <a:pt x="277" y="78"/>
                    </a:lnTo>
                    <a:lnTo>
                      <a:pt x="276" y="78"/>
                    </a:lnTo>
                    <a:lnTo>
                      <a:pt x="276" y="80"/>
                    </a:lnTo>
                    <a:lnTo>
                      <a:pt x="276" y="81"/>
                    </a:lnTo>
                    <a:lnTo>
                      <a:pt x="276" y="83"/>
                    </a:lnTo>
                    <a:lnTo>
                      <a:pt x="276" y="85"/>
                    </a:lnTo>
                    <a:lnTo>
                      <a:pt x="276" y="86"/>
                    </a:lnTo>
                    <a:lnTo>
                      <a:pt x="276" y="88"/>
                    </a:lnTo>
                    <a:lnTo>
                      <a:pt x="277" y="88"/>
                    </a:lnTo>
                    <a:lnTo>
                      <a:pt x="276" y="90"/>
                    </a:lnTo>
                    <a:lnTo>
                      <a:pt x="276" y="88"/>
                    </a:lnTo>
                    <a:lnTo>
                      <a:pt x="274" y="88"/>
                    </a:lnTo>
                    <a:lnTo>
                      <a:pt x="272" y="88"/>
                    </a:lnTo>
                    <a:lnTo>
                      <a:pt x="272" y="86"/>
                    </a:lnTo>
                    <a:lnTo>
                      <a:pt x="274" y="85"/>
                    </a:lnTo>
                    <a:lnTo>
                      <a:pt x="274" y="83"/>
                    </a:lnTo>
                    <a:lnTo>
                      <a:pt x="272" y="83"/>
                    </a:lnTo>
                    <a:lnTo>
                      <a:pt x="272" y="81"/>
                    </a:lnTo>
                    <a:lnTo>
                      <a:pt x="272" y="80"/>
                    </a:lnTo>
                    <a:lnTo>
                      <a:pt x="271" y="78"/>
                    </a:lnTo>
                    <a:lnTo>
                      <a:pt x="271" y="76"/>
                    </a:lnTo>
                    <a:lnTo>
                      <a:pt x="269" y="76"/>
                    </a:lnTo>
                    <a:lnTo>
                      <a:pt x="269" y="75"/>
                    </a:lnTo>
                    <a:lnTo>
                      <a:pt x="267" y="75"/>
                    </a:lnTo>
                    <a:lnTo>
                      <a:pt x="267" y="73"/>
                    </a:lnTo>
                    <a:lnTo>
                      <a:pt x="267" y="71"/>
                    </a:lnTo>
                    <a:lnTo>
                      <a:pt x="269" y="70"/>
                    </a:lnTo>
                    <a:lnTo>
                      <a:pt x="269" y="68"/>
                    </a:lnTo>
                    <a:lnTo>
                      <a:pt x="269" y="64"/>
                    </a:lnTo>
                    <a:lnTo>
                      <a:pt x="269" y="63"/>
                    </a:lnTo>
                    <a:lnTo>
                      <a:pt x="269" y="61"/>
                    </a:lnTo>
                    <a:lnTo>
                      <a:pt x="269" y="59"/>
                    </a:lnTo>
                    <a:lnTo>
                      <a:pt x="271" y="59"/>
                    </a:lnTo>
                    <a:lnTo>
                      <a:pt x="271" y="58"/>
                    </a:lnTo>
                    <a:lnTo>
                      <a:pt x="272" y="56"/>
                    </a:lnTo>
                    <a:lnTo>
                      <a:pt x="272" y="54"/>
                    </a:lnTo>
                    <a:lnTo>
                      <a:pt x="271" y="54"/>
                    </a:lnTo>
                    <a:lnTo>
                      <a:pt x="271" y="53"/>
                    </a:lnTo>
                    <a:lnTo>
                      <a:pt x="272" y="51"/>
                    </a:lnTo>
                    <a:lnTo>
                      <a:pt x="274" y="51"/>
                    </a:lnTo>
                    <a:lnTo>
                      <a:pt x="274" y="49"/>
                    </a:lnTo>
                    <a:lnTo>
                      <a:pt x="274" y="48"/>
                    </a:lnTo>
                    <a:lnTo>
                      <a:pt x="276" y="48"/>
                    </a:lnTo>
                    <a:lnTo>
                      <a:pt x="276" y="46"/>
                    </a:lnTo>
                    <a:lnTo>
                      <a:pt x="277" y="46"/>
                    </a:lnTo>
                    <a:lnTo>
                      <a:pt x="279" y="46"/>
                    </a:lnTo>
                    <a:lnTo>
                      <a:pt x="279" y="44"/>
                    </a:lnTo>
                    <a:lnTo>
                      <a:pt x="281" y="44"/>
                    </a:lnTo>
                    <a:lnTo>
                      <a:pt x="282" y="44"/>
                    </a:lnTo>
                    <a:lnTo>
                      <a:pt x="282" y="46"/>
                    </a:lnTo>
                    <a:lnTo>
                      <a:pt x="284" y="44"/>
                    </a:lnTo>
                    <a:lnTo>
                      <a:pt x="284" y="42"/>
                    </a:lnTo>
                    <a:lnTo>
                      <a:pt x="282" y="42"/>
                    </a:lnTo>
                    <a:lnTo>
                      <a:pt x="281" y="42"/>
                    </a:lnTo>
                    <a:lnTo>
                      <a:pt x="281" y="41"/>
                    </a:lnTo>
                    <a:lnTo>
                      <a:pt x="282" y="41"/>
                    </a:lnTo>
                    <a:lnTo>
                      <a:pt x="282" y="39"/>
                    </a:lnTo>
                    <a:lnTo>
                      <a:pt x="282" y="37"/>
                    </a:lnTo>
                    <a:lnTo>
                      <a:pt x="284" y="36"/>
                    </a:lnTo>
                    <a:lnTo>
                      <a:pt x="284" y="34"/>
                    </a:lnTo>
                    <a:lnTo>
                      <a:pt x="282" y="34"/>
                    </a:lnTo>
                    <a:lnTo>
                      <a:pt x="281" y="36"/>
                    </a:lnTo>
                    <a:lnTo>
                      <a:pt x="281" y="34"/>
                    </a:lnTo>
                    <a:lnTo>
                      <a:pt x="281" y="32"/>
                    </a:lnTo>
                    <a:lnTo>
                      <a:pt x="282" y="32"/>
                    </a:lnTo>
                    <a:lnTo>
                      <a:pt x="282" y="31"/>
                    </a:lnTo>
                    <a:lnTo>
                      <a:pt x="282" y="27"/>
                    </a:lnTo>
                    <a:lnTo>
                      <a:pt x="282" y="26"/>
                    </a:lnTo>
                    <a:lnTo>
                      <a:pt x="282" y="24"/>
                    </a:lnTo>
                    <a:lnTo>
                      <a:pt x="282" y="22"/>
                    </a:lnTo>
                    <a:lnTo>
                      <a:pt x="279" y="22"/>
                    </a:lnTo>
                    <a:lnTo>
                      <a:pt x="279" y="24"/>
                    </a:lnTo>
                    <a:lnTo>
                      <a:pt x="277" y="24"/>
                    </a:lnTo>
                    <a:lnTo>
                      <a:pt x="276" y="24"/>
                    </a:lnTo>
                    <a:lnTo>
                      <a:pt x="274" y="26"/>
                    </a:lnTo>
                    <a:lnTo>
                      <a:pt x="272" y="26"/>
                    </a:lnTo>
                    <a:lnTo>
                      <a:pt x="272" y="27"/>
                    </a:lnTo>
                    <a:lnTo>
                      <a:pt x="272" y="29"/>
                    </a:lnTo>
                    <a:lnTo>
                      <a:pt x="272" y="31"/>
                    </a:lnTo>
                    <a:lnTo>
                      <a:pt x="272" y="32"/>
                    </a:lnTo>
                    <a:lnTo>
                      <a:pt x="272" y="34"/>
                    </a:lnTo>
                    <a:lnTo>
                      <a:pt x="274" y="34"/>
                    </a:lnTo>
                    <a:lnTo>
                      <a:pt x="274" y="32"/>
                    </a:lnTo>
                    <a:lnTo>
                      <a:pt x="276" y="32"/>
                    </a:lnTo>
                    <a:lnTo>
                      <a:pt x="276" y="34"/>
                    </a:lnTo>
                    <a:lnTo>
                      <a:pt x="277" y="36"/>
                    </a:lnTo>
                    <a:lnTo>
                      <a:pt x="276" y="37"/>
                    </a:lnTo>
                    <a:lnTo>
                      <a:pt x="274" y="37"/>
                    </a:lnTo>
                    <a:lnTo>
                      <a:pt x="274" y="39"/>
                    </a:lnTo>
                    <a:lnTo>
                      <a:pt x="274" y="41"/>
                    </a:lnTo>
                    <a:lnTo>
                      <a:pt x="272" y="41"/>
                    </a:lnTo>
                    <a:lnTo>
                      <a:pt x="272" y="42"/>
                    </a:lnTo>
                    <a:lnTo>
                      <a:pt x="271" y="42"/>
                    </a:lnTo>
                    <a:lnTo>
                      <a:pt x="271" y="44"/>
                    </a:lnTo>
                    <a:lnTo>
                      <a:pt x="271" y="46"/>
                    </a:lnTo>
                    <a:lnTo>
                      <a:pt x="269" y="46"/>
                    </a:lnTo>
                    <a:lnTo>
                      <a:pt x="269" y="48"/>
                    </a:lnTo>
                    <a:lnTo>
                      <a:pt x="267" y="51"/>
                    </a:lnTo>
                    <a:lnTo>
                      <a:pt x="266" y="51"/>
                    </a:lnTo>
                    <a:lnTo>
                      <a:pt x="266" y="49"/>
                    </a:lnTo>
                    <a:lnTo>
                      <a:pt x="264" y="49"/>
                    </a:lnTo>
                    <a:lnTo>
                      <a:pt x="264" y="51"/>
                    </a:lnTo>
                    <a:lnTo>
                      <a:pt x="266" y="53"/>
                    </a:lnTo>
                    <a:lnTo>
                      <a:pt x="264" y="53"/>
                    </a:lnTo>
                    <a:lnTo>
                      <a:pt x="264" y="54"/>
                    </a:lnTo>
                    <a:lnTo>
                      <a:pt x="264" y="56"/>
                    </a:lnTo>
                    <a:lnTo>
                      <a:pt x="262" y="56"/>
                    </a:lnTo>
                    <a:lnTo>
                      <a:pt x="262" y="54"/>
                    </a:lnTo>
                    <a:lnTo>
                      <a:pt x="260" y="53"/>
                    </a:lnTo>
                    <a:lnTo>
                      <a:pt x="260" y="51"/>
                    </a:lnTo>
                    <a:lnTo>
                      <a:pt x="259" y="51"/>
                    </a:lnTo>
                    <a:lnTo>
                      <a:pt x="257" y="51"/>
                    </a:lnTo>
                    <a:lnTo>
                      <a:pt x="257" y="53"/>
                    </a:lnTo>
                    <a:lnTo>
                      <a:pt x="259" y="53"/>
                    </a:lnTo>
                    <a:lnTo>
                      <a:pt x="259" y="54"/>
                    </a:lnTo>
                    <a:lnTo>
                      <a:pt x="259" y="56"/>
                    </a:lnTo>
                    <a:lnTo>
                      <a:pt x="259" y="58"/>
                    </a:lnTo>
                    <a:lnTo>
                      <a:pt x="257" y="56"/>
                    </a:lnTo>
                    <a:lnTo>
                      <a:pt x="257" y="58"/>
                    </a:lnTo>
                    <a:lnTo>
                      <a:pt x="255" y="59"/>
                    </a:lnTo>
                    <a:lnTo>
                      <a:pt x="255" y="61"/>
                    </a:lnTo>
                    <a:lnTo>
                      <a:pt x="255" y="63"/>
                    </a:lnTo>
                    <a:lnTo>
                      <a:pt x="255" y="64"/>
                    </a:lnTo>
                    <a:lnTo>
                      <a:pt x="257" y="64"/>
                    </a:lnTo>
                    <a:lnTo>
                      <a:pt x="257" y="66"/>
                    </a:lnTo>
                    <a:lnTo>
                      <a:pt x="255" y="66"/>
                    </a:lnTo>
                    <a:lnTo>
                      <a:pt x="255" y="68"/>
                    </a:lnTo>
                    <a:lnTo>
                      <a:pt x="254" y="68"/>
                    </a:lnTo>
                    <a:lnTo>
                      <a:pt x="254" y="70"/>
                    </a:lnTo>
                    <a:lnTo>
                      <a:pt x="254" y="71"/>
                    </a:lnTo>
                    <a:lnTo>
                      <a:pt x="252" y="71"/>
                    </a:lnTo>
                    <a:lnTo>
                      <a:pt x="250" y="71"/>
                    </a:lnTo>
                    <a:lnTo>
                      <a:pt x="249" y="71"/>
                    </a:lnTo>
                    <a:lnTo>
                      <a:pt x="247" y="70"/>
                    </a:lnTo>
                    <a:lnTo>
                      <a:pt x="245" y="71"/>
                    </a:lnTo>
                    <a:lnTo>
                      <a:pt x="245" y="73"/>
                    </a:lnTo>
                    <a:lnTo>
                      <a:pt x="247" y="75"/>
                    </a:lnTo>
                    <a:lnTo>
                      <a:pt x="249" y="76"/>
                    </a:lnTo>
                    <a:lnTo>
                      <a:pt x="250" y="76"/>
                    </a:lnTo>
                    <a:lnTo>
                      <a:pt x="252" y="76"/>
                    </a:lnTo>
                    <a:lnTo>
                      <a:pt x="254" y="78"/>
                    </a:lnTo>
                    <a:lnTo>
                      <a:pt x="255" y="78"/>
                    </a:lnTo>
                    <a:lnTo>
                      <a:pt x="255" y="80"/>
                    </a:lnTo>
                    <a:lnTo>
                      <a:pt x="255" y="81"/>
                    </a:lnTo>
                    <a:lnTo>
                      <a:pt x="257" y="83"/>
                    </a:lnTo>
                    <a:lnTo>
                      <a:pt x="257" y="85"/>
                    </a:lnTo>
                    <a:lnTo>
                      <a:pt x="257" y="86"/>
                    </a:lnTo>
                    <a:lnTo>
                      <a:pt x="257" y="88"/>
                    </a:lnTo>
                    <a:lnTo>
                      <a:pt x="259" y="88"/>
                    </a:lnTo>
                    <a:lnTo>
                      <a:pt x="260" y="90"/>
                    </a:lnTo>
                    <a:lnTo>
                      <a:pt x="260" y="92"/>
                    </a:lnTo>
                    <a:lnTo>
                      <a:pt x="262" y="92"/>
                    </a:lnTo>
                    <a:lnTo>
                      <a:pt x="260" y="93"/>
                    </a:lnTo>
                    <a:lnTo>
                      <a:pt x="260" y="95"/>
                    </a:lnTo>
                    <a:lnTo>
                      <a:pt x="259" y="95"/>
                    </a:lnTo>
                    <a:lnTo>
                      <a:pt x="257" y="97"/>
                    </a:lnTo>
                    <a:lnTo>
                      <a:pt x="255" y="98"/>
                    </a:lnTo>
                    <a:lnTo>
                      <a:pt x="257" y="98"/>
                    </a:lnTo>
                    <a:lnTo>
                      <a:pt x="257" y="100"/>
                    </a:lnTo>
                    <a:lnTo>
                      <a:pt x="259" y="100"/>
                    </a:lnTo>
                    <a:lnTo>
                      <a:pt x="259" y="102"/>
                    </a:lnTo>
                    <a:lnTo>
                      <a:pt x="259" y="103"/>
                    </a:lnTo>
                    <a:lnTo>
                      <a:pt x="259" y="105"/>
                    </a:lnTo>
                    <a:lnTo>
                      <a:pt x="257" y="105"/>
                    </a:lnTo>
                    <a:lnTo>
                      <a:pt x="255" y="105"/>
                    </a:lnTo>
                    <a:lnTo>
                      <a:pt x="255" y="107"/>
                    </a:lnTo>
                    <a:lnTo>
                      <a:pt x="257" y="107"/>
                    </a:lnTo>
                    <a:lnTo>
                      <a:pt x="257" y="109"/>
                    </a:lnTo>
                    <a:lnTo>
                      <a:pt x="255" y="110"/>
                    </a:lnTo>
                    <a:lnTo>
                      <a:pt x="255" y="112"/>
                    </a:lnTo>
                    <a:lnTo>
                      <a:pt x="255" y="114"/>
                    </a:lnTo>
                    <a:lnTo>
                      <a:pt x="257" y="112"/>
                    </a:lnTo>
                    <a:lnTo>
                      <a:pt x="257" y="114"/>
                    </a:lnTo>
                    <a:lnTo>
                      <a:pt x="259" y="114"/>
                    </a:lnTo>
                    <a:lnTo>
                      <a:pt x="257" y="114"/>
                    </a:lnTo>
                    <a:lnTo>
                      <a:pt x="257" y="115"/>
                    </a:lnTo>
                    <a:lnTo>
                      <a:pt x="257" y="117"/>
                    </a:lnTo>
                    <a:lnTo>
                      <a:pt x="257" y="119"/>
                    </a:lnTo>
                    <a:lnTo>
                      <a:pt x="255" y="119"/>
                    </a:lnTo>
                    <a:lnTo>
                      <a:pt x="255" y="120"/>
                    </a:lnTo>
                    <a:lnTo>
                      <a:pt x="257" y="120"/>
                    </a:lnTo>
                    <a:lnTo>
                      <a:pt x="255" y="120"/>
                    </a:lnTo>
                    <a:lnTo>
                      <a:pt x="255" y="122"/>
                    </a:lnTo>
                    <a:lnTo>
                      <a:pt x="254" y="122"/>
                    </a:lnTo>
                    <a:lnTo>
                      <a:pt x="254" y="124"/>
                    </a:lnTo>
                    <a:lnTo>
                      <a:pt x="255" y="125"/>
                    </a:lnTo>
                    <a:lnTo>
                      <a:pt x="255" y="127"/>
                    </a:lnTo>
                    <a:lnTo>
                      <a:pt x="257" y="127"/>
                    </a:lnTo>
                    <a:lnTo>
                      <a:pt x="257" y="129"/>
                    </a:lnTo>
                    <a:lnTo>
                      <a:pt x="257" y="131"/>
                    </a:lnTo>
                    <a:lnTo>
                      <a:pt x="259" y="131"/>
                    </a:lnTo>
                    <a:lnTo>
                      <a:pt x="259" y="132"/>
                    </a:lnTo>
                    <a:lnTo>
                      <a:pt x="259" y="134"/>
                    </a:lnTo>
                    <a:lnTo>
                      <a:pt x="259" y="136"/>
                    </a:lnTo>
                    <a:lnTo>
                      <a:pt x="260" y="136"/>
                    </a:lnTo>
                    <a:lnTo>
                      <a:pt x="260" y="137"/>
                    </a:lnTo>
                    <a:lnTo>
                      <a:pt x="260" y="139"/>
                    </a:lnTo>
                    <a:lnTo>
                      <a:pt x="262" y="139"/>
                    </a:lnTo>
                    <a:lnTo>
                      <a:pt x="262" y="141"/>
                    </a:lnTo>
                    <a:lnTo>
                      <a:pt x="262" y="142"/>
                    </a:lnTo>
                    <a:lnTo>
                      <a:pt x="262" y="147"/>
                    </a:lnTo>
                    <a:lnTo>
                      <a:pt x="262" y="149"/>
                    </a:lnTo>
                    <a:lnTo>
                      <a:pt x="264" y="149"/>
                    </a:lnTo>
                    <a:lnTo>
                      <a:pt x="264" y="153"/>
                    </a:lnTo>
                    <a:lnTo>
                      <a:pt x="266" y="153"/>
                    </a:lnTo>
                    <a:lnTo>
                      <a:pt x="266" y="154"/>
                    </a:lnTo>
                    <a:lnTo>
                      <a:pt x="267" y="154"/>
                    </a:lnTo>
                    <a:lnTo>
                      <a:pt x="269" y="156"/>
                    </a:lnTo>
                    <a:lnTo>
                      <a:pt x="269" y="158"/>
                    </a:lnTo>
                    <a:lnTo>
                      <a:pt x="271" y="158"/>
                    </a:lnTo>
                    <a:lnTo>
                      <a:pt x="271" y="159"/>
                    </a:lnTo>
                    <a:lnTo>
                      <a:pt x="272" y="159"/>
                    </a:lnTo>
                    <a:lnTo>
                      <a:pt x="274" y="161"/>
                    </a:lnTo>
                    <a:lnTo>
                      <a:pt x="276" y="163"/>
                    </a:lnTo>
                    <a:lnTo>
                      <a:pt x="277" y="164"/>
                    </a:lnTo>
                    <a:lnTo>
                      <a:pt x="277" y="166"/>
                    </a:lnTo>
                    <a:lnTo>
                      <a:pt x="277" y="168"/>
                    </a:lnTo>
                    <a:lnTo>
                      <a:pt x="277" y="169"/>
                    </a:lnTo>
                    <a:lnTo>
                      <a:pt x="277" y="171"/>
                    </a:lnTo>
                    <a:lnTo>
                      <a:pt x="277" y="173"/>
                    </a:lnTo>
                    <a:lnTo>
                      <a:pt x="279" y="173"/>
                    </a:lnTo>
                    <a:lnTo>
                      <a:pt x="279" y="175"/>
                    </a:lnTo>
                    <a:lnTo>
                      <a:pt x="281" y="175"/>
                    </a:lnTo>
                    <a:lnTo>
                      <a:pt x="279" y="175"/>
                    </a:lnTo>
                    <a:lnTo>
                      <a:pt x="279" y="176"/>
                    </a:lnTo>
                    <a:lnTo>
                      <a:pt x="279" y="178"/>
                    </a:lnTo>
                    <a:lnTo>
                      <a:pt x="279" y="180"/>
                    </a:lnTo>
                    <a:lnTo>
                      <a:pt x="281" y="181"/>
                    </a:lnTo>
                    <a:lnTo>
                      <a:pt x="281" y="183"/>
                    </a:lnTo>
                    <a:lnTo>
                      <a:pt x="282" y="185"/>
                    </a:lnTo>
                    <a:lnTo>
                      <a:pt x="284" y="186"/>
                    </a:lnTo>
                    <a:lnTo>
                      <a:pt x="284" y="188"/>
                    </a:lnTo>
                    <a:lnTo>
                      <a:pt x="286" y="188"/>
                    </a:lnTo>
                    <a:lnTo>
                      <a:pt x="286" y="190"/>
                    </a:lnTo>
                    <a:lnTo>
                      <a:pt x="288" y="190"/>
                    </a:lnTo>
                    <a:lnTo>
                      <a:pt x="289" y="192"/>
                    </a:lnTo>
                    <a:lnTo>
                      <a:pt x="288" y="192"/>
                    </a:lnTo>
                    <a:lnTo>
                      <a:pt x="288" y="193"/>
                    </a:lnTo>
                    <a:lnTo>
                      <a:pt x="288" y="195"/>
                    </a:lnTo>
                    <a:lnTo>
                      <a:pt x="289" y="197"/>
                    </a:lnTo>
                    <a:lnTo>
                      <a:pt x="289" y="200"/>
                    </a:lnTo>
                    <a:lnTo>
                      <a:pt x="291" y="202"/>
                    </a:lnTo>
                    <a:lnTo>
                      <a:pt x="291" y="203"/>
                    </a:lnTo>
                    <a:lnTo>
                      <a:pt x="289" y="202"/>
                    </a:lnTo>
                    <a:lnTo>
                      <a:pt x="288" y="202"/>
                    </a:lnTo>
                    <a:lnTo>
                      <a:pt x="286" y="200"/>
                    </a:lnTo>
                    <a:lnTo>
                      <a:pt x="286" y="198"/>
                    </a:lnTo>
                    <a:lnTo>
                      <a:pt x="284" y="198"/>
                    </a:lnTo>
                    <a:lnTo>
                      <a:pt x="284" y="197"/>
                    </a:lnTo>
                    <a:lnTo>
                      <a:pt x="282" y="197"/>
                    </a:lnTo>
                    <a:lnTo>
                      <a:pt x="281" y="197"/>
                    </a:lnTo>
                    <a:lnTo>
                      <a:pt x="281" y="195"/>
                    </a:lnTo>
                    <a:lnTo>
                      <a:pt x="279" y="193"/>
                    </a:lnTo>
                    <a:lnTo>
                      <a:pt x="277" y="193"/>
                    </a:lnTo>
                    <a:lnTo>
                      <a:pt x="277" y="195"/>
                    </a:lnTo>
                    <a:lnTo>
                      <a:pt x="277" y="197"/>
                    </a:lnTo>
                    <a:lnTo>
                      <a:pt x="277" y="198"/>
                    </a:lnTo>
                    <a:lnTo>
                      <a:pt x="276" y="198"/>
                    </a:lnTo>
                    <a:lnTo>
                      <a:pt x="276" y="197"/>
                    </a:lnTo>
                    <a:lnTo>
                      <a:pt x="274" y="195"/>
                    </a:lnTo>
                    <a:lnTo>
                      <a:pt x="272" y="195"/>
                    </a:lnTo>
                    <a:lnTo>
                      <a:pt x="271" y="193"/>
                    </a:lnTo>
                    <a:lnTo>
                      <a:pt x="269" y="193"/>
                    </a:lnTo>
                    <a:lnTo>
                      <a:pt x="269" y="192"/>
                    </a:lnTo>
                    <a:lnTo>
                      <a:pt x="269" y="190"/>
                    </a:lnTo>
                    <a:lnTo>
                      <a:pt x="267" y="188"/>
                    </a:lnTo>
                    <a:lnTo>
                      <a:pt x="266" y="188"/>
                    </a:lnTo>
                    <a:lnTo>
                      <a:pt x="262" y="186"/>
                    </a:lnTo>
                    <a:lnTo>
                      <a:pt x="260" y="186"/>
                    </a:lnTo>
                    <a:lnTo>
                      <a:pt x="259" y="186"/>
                    </a:lnTo>
                    <a:lnTo>
                      <a:pt x="257" y="186"/>
                    </a:lnTo>
                    <a:lnTo>
                      <a:pt x="254" y="188"/>
                    </a:lnTo>
                    <a:lnTo>
                      <a:pt x="252" y="188"/>
                    </a:lnTo>
                    <a:lnTo>
                      <a:pt x="252" y="190"/>
                    </a:lnTo>
                    <a:lnTo>
                      <a:pt x="250" y="190"/>
                    </a:lnTo>
                    <a:lnTo>
                      <a:pt x="249" y="190"/>
                    </a:lnTo>
                    <a:lnTo>
                      <a:pt x="249" y="188"/>
                    </a:lnTo>
                    <a:lnTo>
                      <a:pt x="247" y="188"/>
                    </a:lnTo>
                    <a:lnTo>
                      <a:pt x="247" y="186"/>
                    </a:lnTo>
                    <a:lnTo>
                      <a:pt x="245" y="186"/>
                    </a:lnTo>
                    <a:lnTo>
                      <a:pt x="247" y="186"/>
                    </a:lnTo>
                    <a:lnTo>
                      <a:pt x="247" y="185"/>
                    </a:lnTo>
                    <a:lnTo>
                      <a:pt x="247" y="183"/>
                    </a:lnTo>
                    <a:lnTo>
                      <a:pt x="245" y="183"/>
                    </a:lnTo>
                    <a:lnTo>
                      <a:pt x="245" y="181"/>
                    </a:lnTo>
                    <a:lnTo>
                      <a:pt x="244" y="181"/>
                    </a:lnTo>
                    <a:lnTo>
                      <a:pt x="242" y="181"/>
                    </a:lnTo>
                    <a:lnTo>
                      <a:pt x="242" y="183"/>
                    </a:lnTo>
                    <a:lnTo>
                      <a:pt x="244" y="183"/>
                    </a:lnTo>
                    <a:lnTo>
                      <a:pt x="244" y="185"/>
                    </a:lnTo>
                    <a:lnTo>
                      <a:pt x="244" y="186"/>
                    </a:lnTo>
                    <a:lnTo>
                      <a:pt x="242" y="186"/>
                    </a:lnTo>
                    <a:lnTo>
                      <a:pt x="240" y="185"/>
                    </a:lnTo>
                    <a:lnTo>
                      <a:pt x="237" y="185"/>
                    </a:lnTo>
                    <a:lnTo>
                      <a:pt x="235" y="181"/>
                    </a:lnTo>
                    <a:lnTo>
                      <a:pt x="233" y="180"/>
                    </a:lnTo>
                    <a:lnTo>
                      <a:pt x="232" y="180"/>
                    </a:lnTo>
                    <a:lnTo>
                      <a:pt x="230" y="178"/>
                    </a:lnTo>
                    <a:lnTo>
                      <a:pt x="230" y="176"/>
                    </a:lnTo>
                    <a:lnTo>
                      <a:pt x="228" y="175"/>
                    </a:lnTo>
                    <a:lnTo>
                      <a:pt x="228" y="173"/>
                    </a:lnTo>
                    <a:lnTo>
                      <a:pt x="227" y="171"/>
                    </a:lnTo>
                    <a:lnTo>
                      <a:pt x="227" y="169"/>
                    </a:lnTo>
                    <a:lnTo>
                      <a:pt x="225" y="168"/>
                    </a:lnTo>
                    <a:lnTo>
                      <a:pt x="223" y="168"/>
                    </a:lnTo>
                    <a:lnTo>
                      <a:pt x="221" y="169"/>
                    </a:lnTo>
                    <a:lnTo>
                      <a:pt x="221" y="171"/>
                    </a:lnTo>
                    <a:lnTo>
                      <a:pt x="220" y="171"/>
                    </a:lnTo>
                    <a:lnTo>
                      <a:pt x="220" y="173"/>
                    </a:lnTo>
                    <a:lnTo>
                      <a:pt x="218" y="175"/>
                    </a:lnTo>
                    <a:lnTo>
                      <a:pt x="218" y="173"/>
                    </a:lnTo>
                    <a:lnTo>
                      <a:pt x="216" y="173"/>
                    </a:lnTo>
                    <a:lnTo>
                      <a:pt x="216" y="175"/>
                    </a:lnTo>
                    <a:lnTo>
                      <a:pt x="216" y="176"/>
                    </a:lnTo>
                    <a:lnTo>
                      <a:pt x="215" y="178"/>
                    </a:lnTo>
                    <a:lnTo>
                      <a:pt x="213" y="180"/>
                    </a:lnTo>
                    <a:lnTo>
                      <a:pt x="211" y="181"/>
                    </a:lnTo>
                    <a:lnTo>
                      <a:pt x="208" y="180"/>
                    </a:lnTo>
                    <a:lnTo>
                      <a:pt x="208" y="178"/>
                    </a:lnTo>
                    <a:lnTo>
                      <a:pt x="206" y="178"/>
                    </a:lnTo>
                    <a:lnTo>
                      <a:pt x="206" y="176"/>
                    </a:lnTo>
                    <a:lnTo>
                      <a:pt x="206" y="175"/>
                    </a:lnTo>
                    <a:lnTo>
                      <a:pt x="206" y="173"/>
                    </a:lnTo>
                    <a:lnTo>
                      <a:pt x="205" y="173"/>
                    </a:lnTo>
                    <a:lnTo>
                      <a:pt x="205" y="171"/>
                    </a:lnTo>
                    <a:lnTo>
                      <a:pt x="205" y="169"/>
                    </a:lnTo>
                    <a:lnTo>
                      <a:pt x="203" y="168"/>
                    </a:lnTo>
                    <a:lnTo>
                      <a:pt x="203" y="166"/>
                    </a:lnTo>
                    <a:lnTo>
                      <a:pt x="203" y="164"/>
                    </a:lnTo>
                    <a:lnTo>
                      <a:pt x="203" y="163"/>
                    </a:lnTo>
                    <a:lnTo>
                      <a:pt x="205" y="163"/>
                    </a:lnTo>
                    <a:lnTo>
                      <a:pt x="205" y="161"/>
                    </a:lnTo>
                    <a:lnTo>
                      <a:pt x="205" y="159"/>
                    </a:lnTo>
                    <a:lnTo>
                      <a:pt x="206" y="159"/>
                    </a:lnTo>
                    <a:lnTo>
                      <a:pt x="206" y="156"/>
                    </a:lnTo>
                    <a:lnTo>
                      <a:pt x="208" y="153"/>
                    </a:lnTo>
                    <a:lnTo>
                      <a:pt x="208" y="151"/>
                    </a:lnTo>
                    <a:lnTo>
                      <a:pt x="210" y="151"/>
                    </a:lnTo>
                    <a:lnTo>
                      <a:pt x="211" y="151"/>
                    </a:lnTo>
                    <a:lnTo>
                      <a:pt x="211" y="149"/>
                    </a:lnTo>
                    <a:lnTo>
                      <a:pt x="211" y="147"/>
                    </a:lnTo>
                    <a:lnTo>
                      <a:pt x="210" y="146"/>
                    </a:lnTo>
                    <a:lnTo>
                      <a:pt x="210" y="144"/>
                    </a:lnTo>
                    <a:lnTo>
                      <a:pt x="211" y="142"/>
                    </a:lnTo>
                    <a:lnTo>
                      <a:pt x="211" y="141"/>
                    </a:lnTo>
                    <a:lnTo>
                      <a:pt x="213" y="139"/>
                    </a:lnTo>
                    <a:lnTo>
                      <a:pt x="215" y="137"/>
                    </a:lnTo>
                    <a:lnTo>
                      <a:pt x="215" y="136"/>
                    </a:lnTo>
                    <a:lnTo>
                      <a:pt x="215" y="132"/>
                    </a:lnTo>
                    <a:lnTo>
                      <a:pt x="215" y="129"/>
                    </a:lnTo>
                    <a:lnTo>
                      <a:pt x="216" y="127"/>
                    </a:lnTo>
                    <a:lnTo>
                      <a:pt x="218" y="124"/>
                    </a:lnTo>
                    <a:lnTo>
                      <a:pt x="220" y="119"/>
                    </a:lnTo>
                    <a:lnTo>
                      <a:pt x="221" y="115"/>
                    </a:lnTo>
                    <a:lnTo>
                      <a:pt x="223" y="115"/>
                    </a:lnTo>
                    <a:lnTo>
                      <a:pt x="223" y="114"/>
                    </a:lnTo>
                    <a:lnTo>
                      <a:pt x="220" y="112"/>
                    </a:lnTo>
                    <a:lnTo>
                      <a:pt x="213" y="107"/>
                    </a:lnTo>
                    <a:lnTo>
                      <a:pt x="210" y="105"/>
                    </a:lnTo>
                    <a:lnTo>
                      <a:pt x="210" y="107"/>
                    </a:lnTo>
                    <a:lnTo>
                      <a:pt x="206" y="110"/>
                    </a:lnTo>
                    <a:lnTo>
                      <a:pt x="205" y="114"/>
                    </a:lnTo>
                    <a:lnTo>
                      <a:pt x="203" y="110"/>
                    </a:lnTo>
                    <a:lnTo>
                      <a:pt x="201" y="110"/>
                    </a:lnTo>
                    <a:lnTo>
                      <a:pt x="198" y="110"/>
                    </a:lnTo>
                    <a:lnTo>
                      <a:pt x="196" y="110"/>
                    </a:lnTo>
                    <a:lnTo>
                      <a:pt x="194" y="110"/>
                    </a:lnTo>
                    <a:lnTo>
                      <a:pt x="193" y="109"/>
                    </a:lnTo>
                    <a:lnTo>
                      <a:pt x="193" y="107"/>
                    </a:lnTo>
                    <a:lnTo>
                      <a:pt x="191" y="103"/>
                    </a:lnTo>
                    <a:lnTo>
                      <a:pt x="189" y="103"/>
                    </a:lnTo>
                    <a:lnTo>
                      <a:pt x="186" y="102"/>
                    </a:lnTo>
                    <a:lnTo>
                      <a:pt x="184" y="102"/>
                    </a:lnTo>
                    <a:lnTo>
                      <a:pt x="183" y="102"/>
                    </a:lnTo>
                    <a:lnTo>
                      <a:pt x="177" y="102"/>
                    </a:lnTo>
                    <a:lnTo>
                      <a:pt x="174" y="102"/>
                    </a:lnTo>
                    <a:lnTo>
                      <a:pt x="169" y="98"/>
                    </a:lnTo>
                    <a:lnTo>
                      <a:pt x="169" y="97"/>
                    </a:lnTo>
                    <a:lnTo>
                      <a:pt x="167" y="95"/>
                    </a:lnTo>
                    <a:lnTo>
                      <a:pt x="167" y="92"/>
                    </a:lnTo>
                    <a:lnTo>
                      <a:pt x="169" y="92"/>
                    </a:lnTo>
                    <a:lnTo>
                      <a:pt x="169" y="90"/>
                    </a:lnTo>
                    <a:lnTo>
                      <a:pt x="171" y="90"/>
                    </a:lnTo>
                    <a:lnTo>
                      <a:pt x="171" y="85"/>
                    </a:lnTo>
                    <a:lnTo>
                      <a:pt x="169" y="83"/>
                    </a:lnTo>
                    <a:lnTo>
                      <a:pt x="166" y="83"/>
                    </a:lnTo>
                    <a:lnTo>
                      <a:pt x="164" y="81"/>
                    </a:lnTo>
                    <a:lnTo>
                      <a:pt x="162" y="80"/>
                    </a:lnTo>
                    <a:lnTo>
                      <a:pt x="159" y="78"/>
                    </a:lnTo>
                    <a:lnTo>
                      <a:pt x="152" y="78"/>
                    </a:lnTo>
                    <a:lnTo>
                      <a:pt x="149" y="78"/>
                    </a:lnTo>
                    <a:lnTo>
                      <a:pt x="147" y="78"/>
                    </a:lnTo>
                    <a:lnTo>
                      <a:pt x="145" y="76"/>
                    </a:lnTo>
                    <a:lnTo>
                      <a:pt x="144" y="76"/>
                    </a:lnTo>
                    <a:lnTo>
                      <a:pt x="145" y="71"/>
                    </a:lnTo>
                    <a:lnTo>
                      <a:pt x="142" y="66"/>
                    </a:lnTo>
                    <a:lnTo>
                      <a:pt x="137" y="59"/>
                    </a:lnTo>
                    <a:lnTo>
                      <a:pt x="135" y="59"/>
                    </a:lnTo>
                    <a:lnTo>
                      <a:pt x="133" y="59"/>
                    </a:lnTo>
                    <a:lnTo>
                      <a:pt x="132" y="58"/>
                    </a:lnTo>
                    <a:lnTo>
                      <a:pt x="130" y="53"/>
                    </a:lnTo>
                    <a:lnTo>
                      <a:pt x="130" y="51"/>
                    </a:lnTo>
                    <a:lnTo>
                      <a:pt x="128" y="49"/>
                    </a:lnTo>
                    <a:lnTo>
                      <a:pt x="125" y="51"/>
                    </a:lnTo>
                    <a:lnTo>
                      <a:pt x="118" y="49"/>
                    </a:lnTo>
                    <a:lnTo>
                      <a:pt x="116" y="48"/>
                    </a:lnTo>
                    <a:lnTo>
                      <a:pt x="116" y="46"/>
                    </a:lnTo>
                    <a:lnTo>
                      <a:pt x="111" y="42"/>
                    </a:lnTo>
                    <a:lnTo>
                      <a:pt x="110" y="42"/>
                    </a:lnTo>
                    <a:lnTo>
                      <a:pt x="106" y="41"/>
                    </a:lnTo>
                    <a:lnTo>
                      <a:pt x="103" y="41"/>
                    </a:lnTo>
                    <a:lnTo>
                      <a:pt x="103" y="42"/>
                    </a:lnTo>
                    <a:lnTo>
                      <a:pt x="100" y="46"/>
                    </a:lnTo>
                    <a:lnTo>
                      <a:pt x="98" y="51"/>
                    </a:lnTo>
                    <a:lnTo>
                      <a:pt x="96" y="51"/>
                    </a:lnTo>
                    <a:lnTo>
                      <a:pt x="94" y="51"/>
                    </a:lnTo>
                    <a:lnTo>
                      <a:pt x="93" y="51"/>
                    </a:lnTo>
                    <a:lnTo>
                      <a:pt x="91" y="51"/>
                    </a:lnTo>
                    <a:lnTo>
                      <a:pt x="84" y="54"/>
                    </a:lnTo>
                    <a:lnTo>
                      <a:pt x="83" y="58"/>
                    </a:lnTo>
                    <a:lnTo>
                      <a:pt x="84" y="59"/>
                    </a:lnTo>
                    <a:lnTo>
                      <a:pt x="86" y="61"/>
                    </a:lnTo>
                    <a:lnTo>
                      <a:pt x="86" y="63"/>
                    </a:lnTo>
                    <a:lnTo>
                      <a:pt x="84" y="66"/>
                    </a:lnTo>
                    <a:lnTo>
                      <a:pt x="76" y="68"/>
                    </a:lnTo>
                    <a:lnTo>
                      <a:pt x="69" y="68"/>
                    </a:lnTo>
                    <a:lnTo>
                      <a:pt x="67" y="66"/>
                    </a:lnTo>
                    <a:lnTo>
                      <a:pt x="66" y="66"/>
                    </a:lnTo>
                    <a:lnTo>
                      <a:pt x="59" y="63"/>
                    </a:lnTo>
                    <a:lnTo>
                      <a:pt x="59" y="61"/>
                    </a:lnTo>
                    <a:lnTo>
                      <a:pt x="59" y="59"/>
                    </a:lnTo>
                    <a:lnTo>
                      <a:pt x="55" y="58"/>
                    </a:lnTo>
                    <a:lnTo>
                      <a:pt x="54" y="63"/>
                    </a:lnTo>
                    <a:lnTo>
                      <a:pt x="52" y="71"/>
                    </a:lnTo>
                    <a:lnTo>
                      <a:pt x="45" y="83"/>
                    </a:lnTo>
                    <a:lnTo>
                      <a:pt x="40" y="81"/>
                    </a:lnTo>
                    <a:lnTo>
                      <a:pt x="39" y="80"/>
                    </a:lnTo>
                    <a:lnTo>
                      <a:pt x="37" y="80"/>
                    </a:lnTo>
                    <a:lnTo>
                      <a:pt x="35" y="81"/>
                    </a:lnTo>
                    <a:lnTo>
                      <a:pt x="28" y="93"/>
                    </a:lnTo>
                    <a:lnTo>
                      <a:pt x="28" y="95"/>
                    </a:lnTo>
                    <a:lnTo>
                      <a:pt x="25" y="97"/>
                    </a:lnTo>
                    <a:lnTo>
                      <a:pt x="23" y="98"/>
                    </a:lnTo>
                    <a:lnTo>
                      <a:pt x="17" y="109"/>
                    </a:lnTo>
                    <a:lnTo>
                      <a:pt x="15" y="110"/>
                    </a:lnTo>
                    <a:lnTo>
                      <a:pt x="10" y="117"/>
                    </a:lnTo>
                    <a:lnTo>
                      <a:pt x="8" y="110"/>
                    </a:lnTo>
                    <a:lnTo>
                      <a:pt x="8" y="109"/>
                    </a:lnTo>
                    <a:lnTo>
                      <a:pt x="3" y="81"/>
                    </a:lnTo>
                    <a:lnTo>
                      <a:pt x="3" y="80"/>
                    </a:lnTo>
                    <a:lnTo>
                      <a:pt x="0" y="58"/>
                    </a:lnTo>
                    <a:lnTo>
                      <a:pt x="6" y="56"/>
                    </a:lnTo>
                    <a:lnTo>
                      <a:pt x="42" y="49"/>
                    </a:lnTo>
                    <a:lnTo>
                      <a:pt x="52" y="48"/>
                    </a:lnTo>
                    <a:lnTo>
                      <a:pt x="86" y="41"/>
                    </a:lnTo>
                    <a:lnTo>
                      <a:pt x="89" y="41"/>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23" name="Freeform 46"/>
              <p:cNvSpPr>
                <a:spLocks noEditPoints="1"/>
              </p:cNvSpPr>
              <p:nvPr/>
            </p:nvSpPr>
            <p:spPr bwMode="auto">
              <a:xfrm>
                <a:off x="9161463" y="1973263"/>
                <a:ext cx="468313" cy="285750"/>
              </a:xfrm>
              <a:custGeom>
                <a:avLst/>
                <a:gdLst>
                  <a:gd name="T0" fmla="*/ 285 w 295"/>
                  <a:gd name="T1" fmla="*/ 172 h 180"/>
                  <a:gd name="T2" fmla="*/ 273 w 295"/>
                  <a:gd name="T3" fmla="*/ 170 h 180"/>
                  <a:gd name="T4" fmla="*/ 285 w 295"/>
                  <a:gd name="T5" fmla="*/ 156 h 180"/>
                  <a:gd name="T6" fmla="*/ 242 w 295"/>
                  <a:gd name="T7" fmla="*/ 156 h 180"/>
                  <a:gd name="T8" fmla="*/ 247 w 295"/>
                  <a:gd name="T9" fmla="*/ 163 h 180"/>
                  <a:gd name="T10" fmla="*/ 253 w 295"/>
                  <a:gd name="T11" fmla="*/ 161 h 180"/>
                  <a:gd name="T12" fmla="*/ 232 w 295"/>
                  <a:gd name="T13" fmla="*/ 175 h 180"/>
                  <a:gd name="T14" fmla="*/ 227 w 295"/>
                  <a:gd name="T15" fmla="*/ 173 h 180"/>
                  <a:gd name="T16" fmla="*/ 236 w 295"/>
                  <a:gd name="T17" fmla="*/ 158 h 180"/>
                  <a:gd name="T18" fmla="*/ 176 w 295"/>
                  <a:gd name="T19" fmla="*/ 2 h 180"/>
                  <a:gd name="T20" fmla="*/ 188 w 295"/>
                  <a:gd name="T21" fmla="*/ 21 h 180"/>
                  <a:gd name="T22" fmla="*/ 200 w 295"/>
                  <a:gd name="T23" fmla="*/ 19 h 180"/>
                  <a:gd name="T24" fmla="*/ 198 w 295"/>
                  <a:gd name="T25" fmla="*/ 31 h 180"/>
                  <a:gd name="T26" fmla="*/ 186 w 295"/>
                  <a:gd name="T27" fmla="*/ 38 h 180"/>
                  <a:gd name="T28" fmla="*/ 186 w 295"/>
                  <a:gd name="T29" fmla="*/ 48 h 180"/>
                  <a:gd name="T30" fmla="*/ 186 w 295"/>
                  <a:gd name="T31" fmla="*/ 55 h 180"/>
                  <a:gd name="T32" fmla="*/ 180 w 295"/>
                  <a:gd name="T33" fmla="*/ 58 h 180"/>
                  <a:gd name="T34" fmla="*/ 181 w 295"/>
                  <a:gd name="T35" fmla="*/ 66 h 180"/>
                  <a:gd name="T36" fmla="*/ 188 w 295"/>
                  <a:gd name="T37" fmla="*/ 73 h 180"/>
                  <a:gd name="T38" fmla="*/ 193 w 295"/>
                  <a:gd name="T39" fmla="*/ 68 h 180"/>
                  <a:gd name="T40" fmla="*/ 207 w 295"/>
                  <a:gd name="T41" fmla="*/ 75 h 180"/>
                  <a:gd name="T42" fmla="*/ 217 w 295"/>
                  <a:gd name="T43" fmla="*/ 90 h 180"/>
                  <a:gd name="T44" fmla="*/ 215 w 295"/>
                  <a:gd name="T45" fmla="*/ 99 h 180"/>
                  <a:gd name="T46" fmla="*/ 229 w 295"/>
                  <a:gd name="T47" fmla="*/ 102 h 180"/>
                  <a:gd name="T48" fmla="*/ 234 w 295"/>
                  <a:gd name="T49" fmla="*/ 116 h 180"/>
                  <a:gd name="T50" fmla="*/ 253 w 295"/>
                  <a:gd name="T51" fmla="*/ 121 h 180"/>
                  <a:gd name="T52" fmla="*/ 263 w 295"/>
                  <a:gd name="T53" fmla="*/ 114 h 180"/>
                  <a:gd name="T54" fmla="*/ 273 w 295"/>
                  <a:gd name="T55" fmla="*/ 107 h 180"/>
                  <a:gd name="T56" fmla="*/ 266 w 295"/>
                  <a:gd name="T57" fmla="*/ 92 h 180"/>
                  <a:gd name="T58" fmla="*/ 259 w 295"/>
                  <a:gd name="T59" fmla="*/ 82 h 180"/>
                  <a:gd name="T60" fmla="*/ 253 w 295"/>
                  <a:gd name="T61" fmla="*/ 85 h 180"/>
                  <a:gd name="T62" fmla="*/ 253 w 295"/>
                  <a:gd name="T63" fmla="*/ 78 h 180"/>
                  <a:gd name="T64" fmla="*/ 268 w 295"/>
                  <a:gd name="T65" fmla="*/ 85 h 180"/>
                  <a:gd name="T66" fmla="*/ 283 w 295"/>
                  <a:gd name="T67" fmla="*/ 119 h 180"/>
                  <a:gd name="T68" fmla="*/ 283 w 295"/>
                  <a:gd name="T69" fmla="*/ 134 h 180"/>
                  <a:gd name="T70" fmla="*/ 281 w 295"/>
                  <a:gd name="T71" fmla="*/ 126 h 180"/>
                  <a:gd name="T72" fmla="*/ 275 w 295"/>
                  <a:gd name="T73" fmla="*/ 122 h 180"/>
                  <a:gd name="T74" fmla="*/ 259 w 295"/>
                  <a:gd name="T75" fmla="*/ 134 h 180"/>
                  <a:gd name="T76" fmla="*/ 251 w 295"/>
                  <a:gd name="T77" fmla="*/ 136 h 180"/>
                  <a:gd name="T78" fmla="*/ 244 w 295"/>
                  <a:gd name="T79" fmla="*/ 144 h 180"/>
                  <a:gd name="T80" fmla="*/ 232 w 295"/>
                  <a:gd name="T81" fmla="*/ 153 h 180"/>
                  <a:gd name="T82" fmla="*/ 220 w 295"/>
                  <a:gd name="T83" fmla="*/ 166 h 180"/>
                  <a:gd name="T84" fmla="*/ 220 w 295"/>
                  <a:gd name="T85" fmla="*/ 165 h 180"/>
                  <a:gd name="T86" fmla="*/ 232 w 295"/>
                  <a:gd name="T87" fmla="*/ 146 h 180"/>
                  <a:gd name="T88" fmla="*/ 229 w 295"/>
                  <a:gd name="T89" fmla="*/ 133 h 180"/>
                  <a:gd name="T90" fmla="*/ 222 w 295"/>
                  <a:gd name="T91" fmla="*/ 129 h 180"/>
                  <a:gd name="T92" fmla="*/ 222 w 295"/>
                  <a:gd name="T93" fmla="*/ 139 h 180"/>
                  <a:gd name="T94" fmla="*/ 217 w 295"/>
                  <a:gd name="T95" fmla="*/ 143 h 180"/>
                  <a:gd name="T96" fmla="*/ 212 w 295"/>
                  <a:gd name="T97" fmla="*/ 144 h 180"/>
                  <a:gd name="T98" fmla="*/ 210 w 295"/>
                  <a:gd name="T99" fmla="*/ 151 h 180"/>
                  <a:gd name="T100" fmla="*/ 207 w 295"/>
                  <a:gd name="T101" fmla="*/ 161 h 180"/>
                  <a:gd name="T102" fmla="*/ 192 w 295"/>
                  <a:gd name="T103" fmla="*/ 146 h 180"/>
                  <a:gd name="T104" fmla="*/ 171 w 295"/>
                  <a:gd name="T105" fmla="*/ 131 h 180"/>
                  <a:gd name="T106" fmla="*/ 158 w 295"/>
                  <a:gd name="T107" fmla="*/ 111 h 180"/>
                  <a:gd name="T108" fmla="*/ 109 w 295"/>
                  <a:gd name="T109" fmla="*/ 122 h 180"/>
                  <a:gd name="T110" fmla="*/ 59 w 295"/>
                  <a:gd name="T111" fmla="*/ 136 h 180"/>
                  <a:gd name="T112" fmla="*/ 31 w 295"/>
                  <a:gd name="T113" fmla="*/ 141 h 180"/>
                  <a:gd name="T114" fmla="*/ 0 w 295"/>
                  <a:gd name="T115" fmla="*/ 77 h 180"/>
                  <a:gd name="T116" fmla="*/ 75 w 295"/>
                  <a:gd name="T117" fmla="*/ 46 h 180"/>
                  <a:gd name="T118" fmla="*/ 131 w 295"/>
                  <a:gd name="T119" fmla="*/ 34 h 180"/>
                  <a:gd name="T120" fmla="*/ 156 w 295"/>
                  <a:gd name="T121" fmla="*/ 1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5" h="180">
                    <a:moveTo>
                      <a:pt x="286" y="156"/>
                    </a:moveTo>
                    <a:lnTo>
                      <a:pt x="293" y="165"/>
                    </a:lnTo>
                    <a:lnTo>
                      <a:pt x="295" y="166"/>
                    </a:lnTo>
                    <a:lnTo>
                      <a:pt x="295" y="168"/>
                    </a:lnTo>
                    <a:lnTo>
                      <a:pt x="293" y="168"/>
                    </a:lnTo>
                    <a:lnTo>
                      <a:pt x="291" y="170"/>
                    </a:lnTo>
                    <a:lnTo>
                      <a:pt x="288" y="172"/>
                    </a:lnTo>
                    <a:lnTo>
                      <a:pt x="285" y="172"/>
                    </a:lnTo>
                    <a:lnTo>
                      <a:pt x="283" y="172"/>
                    </a:lnTo>
                    <a:lnTo>
                      <a:pt x="278" y="172"/>
                    </a:lnTo>
                    <a:lnTo>
                      <a:pt x="273" y="170"/>
                    </a:lnTo>
                    <a:lnTo>
                      <a:pt x="271" y="170"/>
                    </a:lnTo>
                    <a:lnTo>
                      <a:pt x="269" y="170"/>
                    </a:lnTo>
                    <a:lnTo>
                      <a:pt x="269" y="168"/>
                    </a:lnTo>
                    <a:lnTo>
                      <a:pt x="271" y="168"/>
                    </a:lnTo>
                    <a:lnTo>
                      <a:pt x="273" y="170"/>
                    </a:lnTo>
                    <a:lnTo>
                      <a:pt x="275" y="168"/>
                    </a:lnTo>
                    <a:lnTo>
                      <a:pt x="281" y="166"/>
                    </a:lnTo>
                    <a:lnTo>
                      <a:pt x="283" y="165"/>
                    </a:lnTo>
                    <a:lnTo>
                      <a:pt x="285" y="163"/>
                    </a:lnTo>
                    <a:lnTo>
                      <a:pt x="286" y="161"/>
                    </a:lnTo>
                    <a:lnTo>
                      <a:pt x="286" y="160"/>
                    </a:lnTo>
                    <a:lnTo>
                      <a:pt x="286" y="156"/>
                    </a:lnTo>
                    <a:lnTo>
                      <a:pt x="285" y="156"/>
                    </a:lnTo>
                    <a:lnTo>
                      <a:pt x="285" y="155"/>
                    </a:lnTo>
                    <a:lnTo>
                      <a:pt x="283" y="155"/>
                    </a:lnTo>
                    <a:lnTo>
                      <a:pt x="283" y="153"/>
                    </a:lnTo>
                    <a:lnTo>
                      <a:pt x="285" y="155"/>
                    </a:lnTo>
                    <a:lnTo>
                      <a:pt x="286" y="156"/>
                    </a:lnTo>
                    <a:close/>
                    <a:moveTo>
                      <a:pt x="239" y="156"/>
                    </a:moveTo>
                    <a:lnTo>
                      <a:pt x="241" y="156"/>
                    </a:lnTo>
                    <a:lnTo>
                      <a:pt x="242" y="156"/>
                    </a:lnTo>
                    <a:lnTo>
                      <a:pt x="242" y="158"/>
                    </a:lnTo>
                    <a:lnTo>
                      <a:pt x="244" y="158"/>
                    </a:lnTo>
                    <a:lnTo>
                      <a:pt x="244" y="160"/>
                    </a:lnTo>
                    <a:lnTo>
                      <a:pt x="244" y="161"/>
                    </a:lnTo>
                    <a:lnTo>
                      <a:pt x="246" y="161"/>
                    </a:lnTo>
                    <a:lnTo>
                      <a:pt x="246" y="163"/>
                    </a:lnTo>
                    <a:lnTo>
                      <a:pt x="247" y="161"/>
                    </a:lnTo>
                    <a:lnTo>
                      <a:pt x="247" y="163"/>
                    </a:lnTo>
                    <a:lnTo>
                      <a:pt x="249" y="163"/>
                    </a:lnTo>
                    <a:lnTo>
                      <a:pt x="249" y="165"/>
                    </a:lnTo>
                    <a:lnTo>
                      <a:pt x="251" y="165"/>
                    </a:lnTo>
                    <a:lnTo>
                      <a:pt x="251" y="163"/>
                    </a:lnTo>
                    <a:lnTo>
                      <a:pt x="251" y="161"/>
                    </a:lnTo>
                    <a:lnTo>
                      <a:pt x="251" y="160"/>
                    </a:lnTo>
                    <a:lnTo>
                      <a:pt x="253" y="160"/>
                    </a:lnTo>
                    <a:lnTo>
                      <a:pt x="253" y="161"/>
                    </a:lnTo>
                    <a:lnTo>
                      <a:pt x="253" y="163"/>
                    </a:lnTo>
                    <a:lnTo>
                      <a:pt x="254" y="166"/>
                    </a:lnTo>
                    <a:lnTo>
                      <a:pt x="251" y="168"/>
                    </a:lnTo>
                    <a:lnTo>
                      <a:pt x="247" y="168"/>
                    </a:lnTo>
                    <a:lnTo>
                      <a:pt x="242" y="170"/>
                    </a:lnTo>
                    <a:lnTo>
                      <a:pt x="234" y="173"/>
                    </a:lnTo>
                    <a:lnTo>
                      <a:pt x="234" y="175"/>
                    </a:lnTo>
                    <a:lnTo>
                      <a:pt x="232" y="175"/>
                    </a:lnTo>
                    <a:lnTo>
                      <a:pt x="231" y="177"/>
                    </a:lnTo>
                    <a:lnTo>
                      <a:pt x="231" y="178"/>
                    </a:lnTo>
                    <a:lnTo>
                      <a:pt x="232" y="178"/>
                    </a:lnTo>
                    <a:lnTo>
                      <a:pt x="231" y="180"/>
                    </a:lnTo>
                    <a:lnTo>
                      <a:pt x="229" y="178"/>
                    </a:lnTo>
                    <a:lnTo>
                      <a:pt x="227" y="177"/>
                    </a:lnTo>
                    <a:lnTo>
                      <a:pt x="225" y="175"/>
                    </a:lnTo>
                    <a:lnTo>
                      <a:pt x="227" y="173"/>
                    </a:lnTo>
                    <a:lnTo>
                      <a:pt x="229" y="175"/>
                    </a:lnTo>
                    <a:lnTo>
                      <a:pt x="229" y="173"/>
                    </a:lnTo>
                    <a:lnTo>
                      <a:pt x="231" y="173"/>
                    </a:lnTo>
                    <a:lnTo>
                      <a:pt x="232" y="166"/>
                    </a:lnTo>
                    <a:lnTo>
                      <a:pt x="232" y="165"/>
                    </a:lnTo>
                    <a:lnTo>
                      <a:pt x="232" y="163"/>
                    </a:lnTo>
                    <a:lnTo>
                      <a:pt x="234" y="161"/>
                    </a:lnTo>
                    <a:lnTo>
                      <a:pt x="236" y="158"/>
                    </a:lnTo>
                    <a:lnTo>
                      <a:pt x="239" y="155"/>
                    </a:lnTo>
                    <a:lnTo>
                      <a:pt x="239" y="156"/>
                    </a:lnTo>
                    <a:close/>
                    <a:moveTo>
                      <a:pt x="219" y="148"/>
                    </a:moveTo>
                    <a:lnTo>
                      <a:pt x="217" y="146"/>
                    </a:lnTo>
                    <a:lnTo>
                      <a:pt x="219" y="146"/>
                    </a:lnTo>
                    <a:lnTo>
                      <a:pt x="219" y="148"/>
                    </a:lnTo>
                    <a:close/>
                    <a:moveTo>
                      <a:pt x="173" y="0"/>
                    </a:moveTo>
                    <a:lnTo>
                      <a:pt x="176" y="2"/>
                    </a:lnTo>
                    <a:lnTo>
                      <a:pt x="180" y="0"/>
                    </a:lnTo>
                    <a:lnTo>
                      <a:pt x="180" y="4"/>
                    </a:lnTo>
                    <a:lnTo>
                      <a:pt x="183" y="11"/>
                    </a:lnTo>
                    <a:lnTo>
                      <a:pt x="185" y="14"/>
                    </a:lnTo>
                    <a:lnTo>
                      <a:pt x="186" y="17"/>
                    </a:lnTo>
                    <a:lnTo>
                      <a:pt x="188" y="19"/>
                    </a:lnTo>
                    <a:lnTo>
                      <a:pt x="186" y="19"/>
                    </a:lnTo>
                    <a:lnTo>
                      <a:pt x="188" y="21"/>
                    </a:lnTo>
                    <a:lnTo>
                      <a:pt x="190" y="21"/>
                    </a:lnTo>
                    <a:lnTo>
                      <a:pt x="192" y="22"/>
                    </a:lnTo>
                    <a:lnTo>
                      <a:pt x="195" y="22"/>
                    </a:lnTo>
                    <a:lnTo>
                      <a:pt x="197" y="19"/>
                    </a:lnTo>
                    <a:lnTo>
                      <a:pt x="197" y="17"/>
                    </a:lnTo>
                    <a:lnTo>
                      <a:pt x="198" y="17"/>
                    </a:lnTo>
                    <a:lnTo>
                      <a:pt x="200" y="17"/>
                    </a:lnTo>
                    <a:lnTo>
                      <a:pt x="200" y="19"/>
                    </a:lnTo>
                    <a:lnTo>
                      <a:pt x="200" y="21"/>
                    </a:lnTo>
                    <a:lnTo>
                      <a:pt x="202" y="21"/>
                    </a:lnTo>
                    <a:lnTo>
                      <a:pt x="203" y="21"/>
                    </a:lnTo>
                    <a:lnTo>
                      <a:pt x="203" y="22"/>
                    </a:lnTo>
                    <a:lnTo>
                      <a:pt x="202" y="24"/>
                    </a:lnTo>
                    <a:lnTo>
                      <a:pt x="202" y="28"/>
                    </a:lnTo>
                    <a:lnTo>
                      <a:pt x="200" y="31"/>
                    </a:lnTo>
                    <a:lnTo>
                      <a:pt x="198" y="31"/>
                    </a:lnTo>
                    <a:lnTo>
                      <a:pt x="198" y="29"/>
                    </a:lnTo>
                    <a:lnTo>
                      <a:pt x="198" y="31"/>
                    </a:lnTo>
                    <a:lnTo>
                      <a:pt x="197" y="33"/>
                    </a:lnTo>
                    <a:lnTo>
                      <a:pt x="195" y="33"/>
                    </a:lnTo>
                    <a:lnTo>
                      <a:pt x="193" y="34"/>
                    </a:lnTo>
                    <a:lnTo>
                      <a:pt x="190" y="36"/>
                    </a:lnTo>
                    <a:lnTo>
                      <a:pt x="188" y="38"/>
                    </a:lnTo>
                    <a:lnTo>
                      <a:pt x="186" y="38"/>
                    </a:lnTo>
                    <a:lnTo>
                      <a:pt x="185" y="39"/>
                    </a:lnTo>
                    <a:lnTo>
                      <a:pt x="186" y="41"/>
                    </a:lnTo>
                    <a:lnTo>
                      <a:pt x="188" y="41"/>
                    </a:lnTo>
                    <a:lnTo>
                      <a:pt x="190" y="43"/>
                    </a:lnTo>
                    <a:lnTo>
                      <a:pt x="190" y="44"/>
                    </a:lnTo>
                    <a:lnTo>
                      <a:pt x="188" y="44"/>
                    </a:lnTo>
                    <a:lnTo>
                      <a:pt x="186" y="46"/>
                    </a:lnTo>
                    <a:lnTo>
                      <a:pt x="186" y="48"/>
                    </a:lnTo>
                    <a:lnTo>
                      <a:pt x="186" y="50"/>
                    </a:lnTo>
                    <a:lnTo>
                      <a:pt x="185" y="50"/>
                    </a:lnTo>
                    <a:lnTo>
                      <a:pt x="183" y="50"/>
                    </a:lnTo>
                    <a:lnTo>
                      <a:pt x="183" y="51"/>
                    </a:lnTo>
                    <a:lnTo>
                      <a:pt x="183" y="53"/>
                    </a:lnTo>
                    <a:lnTo>
                      <a:pt x="185" y="53"/>
                    </a:lnTo>
                    <a:lnTo>
                      <a:pt x="186" y="53"/>
                    </a:lnTo>
                    <a:lnTo>
                      <a:pt x="186" y="55"/>
                    </a:lnTo>
                    <a:lnTo>
                      <a:pt x="185" y="55"/>
                    </a:lnTo>
                    <a:lnTo>
                      <a:pt x="183" y="53"/>
                    </a:lnTo>
                    <a:lnTo>
                      <a:pt x="183" y="51"/>
                    </a:lnTo>
                    <a:lnTo>
                      <a:pt x="181" y="51"/>
                    </a:lnTo>
                    <a:lnTo>
                      <a:pt x="181" y="53"/>
                    </a:lnTo>
                    <a:lnTo>
                      <a:pt x="180" y="55"/>
                    </a:lnTo>
                    <a:lnTo>
                      <a:pt x="180" y="56"/>
                    </a:lnTo>
                    <a:lnTo>
                      <a:pt x="180" y="58"/>
                    </a:lnTo>
                    <a:lnTo>
                      <a:pt x="181" y="58"/>
                    </a:lnTo>
                    <a:lnTo>
                      <a:pt x="183" y="60"/>
                    </a:lnTo>
                    <a:lnTo>
                      <a:pt x="185" y="61"/>
                    </a:lnTo>
                    <a:lnTo>
                      <a:pt x="185" y="63"/>
                    </a:lnTo>
                    <a:lnTo>
                      <a:pt x="183" y="63"/>
                    </a:lnTo>
                    <a:lnTo>
                      <a:pt x="181" y="63"/>
                    </a:lnTo>
                    <a:lnTo>
                      <a:pt x="181" y="65"/>
                    </a:lnTo>
                    <a:lnTo>
                      <a:pt x="181" y="66"/>
                    </a:lnTo>
                    <a:lnTo>
                      <a:pt x="181" y="68"/>
                    </a:lnTo>
                    <a:lnTo>
                      <a:pt x="183" y="68"/>
                    </a:lnTo>
                    <a:lnTo>
                      <a:pt x="183" y="70"/>
                    </a:lnTo>
                    <a:lnTo>
                      <a:pt x="183" y="72"/>
                    </a:lnTo>
                    <a:lnTo>
                      <a:pt x="185" y="73"/>
                    </a:lnTo>
                    <a:lnTo>
                      <a:pt x="186" y="73"/>
                    </a:lnTo>
                    <a:lnTo>
                      <a:pt x="188" y="72"/>
                    </a:lnTo>
                    <a:lnTo>
                      <a:pt x="188" y="73"/>
                    </a:lnTo>
                    <a:lnTo>
                      <a:pt x="190" y="72"/>
                    </a:lnTo>
                    <a:lnTo>
                      <a:pt x="192" y="72"/>
                    </a:lnTo>
                    <a:lnTo>
                      <a:pt x="192" y="70"/>
                    </a:lnTo>
                    <a:lnTo>
                      <a:pt x="192" y="68"/>
                    </a:lnTo>
                    <a:lnTo>
                      <a:pt x="190" y="68"/>
                    </a:lnTo>
                    <a:lnTo>
                      <a:pt x="190" y="66"/>
                    </a:lnTo>
                    <a:lnTo>
                      <a:pt x="192" y="66"/>
                    </a:lnTo>
                    <a:lnTo>
                      <a:pt x="193" y="68"/>
                    </a:lnTo>
                    <a:lnTo>
                      <a:pt x="195" y="70"/>
                    </a:lnTo>
                    <a:lnTo>
                      <a:pt x="197" y="70"/>
                    </a:lnTo>
                    <a:lnTo>
                      <a:pt x="198" y="70"/>
                    </a:lnTo>
                    <a:lnTo>
                      <a:pt x="200" y="70"/>
                    </a:lnTo>
                    <a:lnTo>
                      <a:pt x="202" y="72"/>
                    </a:lnTo>
                    <a:lnTo>
                      <a:pt x="203" y="73"/>
                    </a:lnTo>
                    <a:lnTo>
                      <a:pt x="205" y="73"/>
                    </a:lnTo>
                    <a:lnTo>
                      <a:pt x="207" y="75"/>
                    </a:lnTo>
                    <a:lnTo>
                      <a:pt x="208" y="77"/>
                    </a:lnTo>
                    <a:lnTo>
                      <a:pt x="208" y="78"/>
                    </a:lnTo>
                    <a:lnTo>
                      <a:pt x="208" y="80"/>
                    </a:lnTo>
                    <a:lnTo>
                      <a:pt x="212" y="82"/>
                    </a:lnTo>
                    <a:lnTo>
                      <a:pt x="214" y="85"/>
                    </a:lnTo>
                    <a:lnTo>
                      <a:pt x="217" y="87"/>
                    </a:lnTo>
                    <a:lnTo>
                      <a:pt x="217" y="88"/>
                    </a:lnTo>
                    <a:lnTo>
                      <a:pt x="217" y="90"/>
                    </a:lnTo>
                    <a:lnTo>
                      <a:pt x="217" y="92"/>
                    </a:lnTo>
                    <a:lnTo>
                      <a:pt x="215" y="94"/>
                    </a:lnTo>
                    <a:lnTo>
                      <a:pt x="217" y="95"/>
                    </a:lnTo>
                    <a:lnTo>
                      <a:pt x="217" y="97"/>
                    </a:lnTo>
                    <a:lnTo>
                      <a:pt x="215" y="97"/>
                    </a:lnTo>
                    <a:lnTo>
                      <a:pt x="214" y="97"/>
                    </a:lnTo>
                    <a:lnTo>
                      <a:pt x="214" y="99"/>
                    </a:lnTo>
                    <a:lnTo>
                      <a:pt x="215" y="99"/>
                    </a:lnTo>
                    <a:lnTo>
                      <a:pt x="219" y="102"/>
                    </a:lnTo>
                    <a:lnTo>
                      <a:pt x="220" y="102"/>
                    </a:lnTo>
                    <a:lnTo>
                      <a:pt x="220" y="100"/>
                    </a:lnTo>
                    <a:lnTo>
                      <a:pt x="222" y="102"/>
                    </a:lnTo>
                    <a:lnTo>
                      <a:pt x="224" y="104"/>
                    </a:lnTo>
                    <a:lnTo>
                      <a:pt x="224" y="102"/>
                    </a:lnTo>
                    <a:lnTo>
                      <a:pt x="225" y="100"/>
                    </a:lnTo>
                    <a:lnTo>
                      <a:pt x="229" y="102"/>
                    </a:lnTo>
                    <a:lnTo>
                      <a:pt x="229" y="104"/>
                    </a:lnTo>
                    <a:lnTo>
                      <a:pt x="229" y="105"/>
                    </a:lnTo>
                    <a:lnTo>
                      <a:pt x="231" y="107"/>
                    </a:lnTo>
                    <a:lnTo>
                      <a:pt x="232" y="111"/>
                    </a:lnTo>
                    <a:lnTo>
                      <a:pt x="232" y="112"/>
                    </a:lnTo>
                    <a:lnTo>
                      <a:pt x="232" y="114"/>
                    </a:lnTo>
                    <a:lnTo>
                      <a:pt x="232" y="116"/>
                    </a:lnTo>
                    <a:lnTo>
                      <a:pt x="234" y="116"/>
                    </a:lnTo>
                    <a:lnTo>
                      <a:pt x="234" y="117"/>
                    </a:lnTo>
                    <a:lnTo>
                      <a:pt x="236" y="117"/>
                    </a:lnTo>
                    <a:lnTo>
                      <a:pt x="237" y="119"/>
                    </a:lnTo>
                    <a:lnTo>
                      <a:pt x="239" y="121"/>
                    </a:lnTo>
                    <a:lnTo>
                      <a:pt x="241" y="121"/>
                    </a:lnTo>
                    <a:lnTo>
                      <a:pt x="244" y="121"/>
                    </a:lnTo>
                    <a:lnTo>
                      <a:pt x="247" y="121"/>
                    </a:lnTo>
                    <a:lnTo>
                      <a:pt x="253" y="121"/>
                    </a:lnTo>
                    <a:lnTo>
                      <a:pt x="254" y="119"/>
                    </a:lnTo>
                    <a:lnTo>
                      <a:pt x="256" y="121"/>
                    </a:lnTo>
                    <a:lnTo>
                      <a:pt x="258" y="121"/>
                    </a:lnTo>
                    <a:lnTo>
                      <a:pt x="258" y="119"/>
                    </a:lnTo>
                    <a:lnTo>
                      <a:pt x="259" y="117"/>
                    </a:lnTo>
                    <a:lnTo>
                      <a:pt x="261" y="116"/>
                    </a:lnTo>
                    <a:lnTo>
                      <a:pt x="263" y="116"/>
                    </a:lnTo>
                    <a:lnTo>
                      <a:pt x="263" y="114"/>
                    </a:lnTo>
                    <a:lnTo>
                      <a:pt x="264" y="114"/>
                    </a:lnTo>
                    <a:lnTo>
                      <a:pt x="266" y="114"/>
                    </a:lnTo>
                    <a:lnTo>
                      <a:pt x="266" y="112"/>
                    </a:lnTo>
                    <a:lnTo>
                      <a:pt x="268" y="112"/>
                    </a:lnTo>
                    <a:lnTo>
                      <a:pt x="269" y="111"/>
                    </a:lnTo>
                    <a:lnTo>
                      <a:pt x="271" y="109"/>
                    </a:lnTo>
                    <a:lnTo>
                      <a:pt x="273" y="109"/>
                    </a:lnTo>
                    <a:lnTo>
                      <a:pt x="273" y="107"/>
                    </a:lnTo>
                    <a:lnTo>
                      <a:pt x="273" y="105"/>
                    </a:lnTo>
                    <a:lnTo>
                      <a:pt x="273" y="102"/>
                    </a:lnTo>
                    <a:lnTo>
                      <a:pt x="271" y="97"/>
                    </a:lnTo>
                    <a:lnTo>
                      <a:pt x="271" y="95"/>
                    </a:lnTo>
                    <a:lnTo>
                      <a:pt x="269" y="95"/>
                    </a:lnTo>
                    <a:lnTo>
                      <a:pt x="268" y="94"/>
                    </a:lnTo>
                    <a:lnTo>
                      <a:pt x="268" y="92"/>
                    </a:lnTo>
                    <a:lnTo>
                      <a:pt x="266" y="92"/>
                    </a:lnTo>
                    <a:lnTo>
                      <a:pt x="266" y="95"/>
                    </a:lnTo>
                    <a:lnTo>
                      <a:pt x="266" y="97"/>
                    </a:lnTo>
                    <a:lnTo>
                      <a:pt x="266" y="99"/>
                    </a:lnTo>
                    <a:lnTo>
                      <a:pt x="266" y="97"/>
                    </a:lnTo>
                    <a:lnTo>
                      <a:pt x="264" y="92"/>
                    </a:lnTo>
                    <a:lnTo>
                      <a:pt x="263" y="87"/>
                    </a:lnTo>
                    <a:lnTo>
                      <a:pt x="261" y="83"/>
                    </a:lnTo>
                    <a:lnTo>
                      <a:pt x="259" y="82"/>
                    </a:lnTo>
                    <a:lnTo>
                      <a:pt x="258" y="80"/>
                    </a:lnTo>
                    <a:lnTo>
                      <a:pt x="256" y="80"/>
                    </a:lnTo>
                    <a:lnTo>
                      <a:pt x="254" y="80"/>
                    </a:lnTo>
                    <a:lnTo>
                      <a:pt x="253" y="80"/>
                    </a:lnTo>
                    <a:lnTo>
                      <a:pt x="253" y="82"/>
                    </a:lnTo>
                    <a:lnTo>
                      <a:pt x="251" y="83"/>
                    </a:lnTo>
                    <a:lnTo>
                      <a:pt x="253" y="83"/>
                    </a:lnTo>
                    <a:lnTo>
                      <a:pt x="253" y="85"/>
                    </a:lnTo>
                    <a:lnTo>
                      <a:pt x="251" y="83"/>
                    </a:lnTo>
                    <a:lnTo>
                      <a:pt x="249" y="83"/>
                    </a:lnTo>
                    <a:lnTo>
                      <a:pt x="247" y="82"/>
                    </a:lnTo>
                    <a:lnTo>
                      <a:pt x="247" y="80"/>
                    </a:lnTo>
                    <a:lnTo>
                      <a:pt x="247" y="78"/>
                    </a:lnTo>
                    <a:lnTo>
                      <a:pt x="249" y="78"/>
                    </a:lnTo>
                    <a:lnTo>
                      <a:pt x="251" y="78"/>
                    </a:lnTo>
                    <a:lnTo>
                      <a:pt x="253" y="78"/>
                    </a:lnTo>
                    <a:lnTo>
                      <a:pt x="254" y="78"/>
                    </a:lnTo>
                    <a:lnTo>
                      <a:pt x="256" y="78"/>
                    </a:lnTo>
                    <a:lnTo>
                      <a:pt x="259" y="78"/>
                    </a:lnTo>
                    <a:lnTo>
                      <a:pt x="263" y="80"/>
                    </a:lnTo>
                    <a:lnTo>
                      <a:pt x="264" y="82"/>
                    </a:lnTo>
                    <a:lnTo>
                      <a:pt x="266" y="83"/>
                    </a:lnTo>
                    <a:lnTo>
                      <a:pt x="266" y="85"/>
                    </a:lnTo>
                    <a:lnTo>
                      <a:pt x="268" y="85"/>
                    </a:lnTo>
                    <a:lnTo>
                      <a:pt x="269" y="88"/>
                    </a:lnTo>
                    <a:lnTo>
                      <a:pt x="273" y="92"/>
                    </a:lnTo>
                    <a:lnTo>
                      <a:pt x="276" y="100"/>
                    </a:lnTo>
                    <a:lnTo>
                      <a:pt x="278" y="104"/>
                    </a:lnTo>
                    <a:lnTo>
                      <a:pt x="281" y="111"/>
                    </a:lnTo>
                    <a:lnTo>
                      <a:pt x="283" y="116"/>
                    </a:lnTo>
                    <a:lnTo>
                      <a:pt x="283" y="117"/>
                    </a:lnTo>
                    <a:lnTo>
                      <a:pt x="283" y="119"/>
                    </a:lnTo>
                    <a:lnTo>
                      <a:pt x="283" y="121"/>
                    </a:lnTo>
                    <a:lnTo>
                      <a:pt x="283" y="122"/>
                    </a:lnTo>
                    <a:lnTo>
                      <a:pt x="283" y="124"/>
                    </a:lnTo>
                    <a:lnTo>
                      <a:pt x="281" y="124"/>
                    </a:lnTo>
                    <a:lnTo>
                      <a:pt x="281" y="126"/>
                    </a:lnTo>
                    <a:lnTo>
                      <a:pt x="281" y="127"/>
                    </a:lnTo>
                    <a:lnTo>
                      <a:pt x="283" y="131"/>
                    </a:lnTo>
                    <a:lnTo>
                      <a:pt x="283" y="134"/>
                    </a:lnTo>
                    <a:lnTo>
                      <a:pt x="283" y="136"/>
                    </a:lnTo>
                    <a:lnTo>
                      <a:pt x="281" y="136"/>
                    </a:lnTo>
                    <a:lnTo>
                      <a:pt x="281" y="134"/>
                    </a:lnTo>
                    <a:lnTo>
                      <a:pt x="281" y="133"/>
                    </a:lnTo>
                    <a:lnTo>
                      <a:pt x="281" y="131"/>
                    </a:lnTo>
                    <a:lnTo>
                      <a:pt x="281" y="129"/>
                    </a:lnTo>
                    <a:lnTo>
                      <a:pt x="281" y="127"/>
                    </a:lnTo>
                    <a:lnTo>
                      <a:pt x="281" y="126"/>
                    </a:lnTo>
                    <a:lnTo>
                      <a:pt x="281" y="124"/>
                    </a:lnTo>
                    <a:lnTo>
                      <a:pt x="281" y="122"/>
                    </a:lnTo>
                    <a:lnTo>
                      <a:pt x="280" y="122"/>
                    </a:lnTo>
                    <a:lnTo>
                      <a:pt x="280" y="121"/>
                    </a:lnTo>
                    <a:lnTo>
                      <a:pt x="278" y="121"/>
                    </a:lnTo>
                    <a:lnTo>
                      <a:pt x="276" y="121"/>
                    </a:lnTo>
                    <a:lnTo>
                      <a:pt x="276" y="122"/>
                    </a:lnTo>
                    <a:lnTo>
                      <a:pt x="275" y="122"/>
                    </a:lnTo>
                    <a:lnTo>
                      <a:pt x="271" y="124"/>
                    </a:lnTo>
                    <a:lnTo>
                      <a:pt x="269" y="126"/>
                    </a:lnTo>
                    <a:lnTo>
                      <a:pt x="268" y="126"/>
                    </a:lnTo>
                    <a:lnTo>
                      <a:pt x="266" y="126"/>
                    </a:lnTo>
                    <a:lnTo>
                      <a:pt x="264" y="127"/>
                    </a:lnTo>
                    <a:lnTo>
                      <a:pt x="261" y="131"/>
                    </a:lnTo>
                    <a:lnTo>
                      <a:pt x="261" y="133"/>
                    </a:lnTo>
                    <a:lnTo>
                      <a:pt x="259" y="134"/>
                    </a:lnTo>
                    <a:lnTo>
                      <a:pt x="259" y="133"/>
                    </a:lnTo>
                    <a:lnTo>
                      <a:pt x="259" y="131"/>
                    </a:lnTo>
                    <a:lnTo>
                      <a:pt x="258" y="131"/>
                    </a:lnTo>
                    <a:lnTo>
                      <a:pt x="256" y="133"/>
                    </a:lnTo>
                    <a:lnTo>
                      <a:pt x="254" y="133"/>
                    </a:lnTo>
                    <a:lnTo>
                      <a:pt x="253" y="133"/>
                    </a:lnTo>
                    <a:lnTo>
                      <a:pt x="253" y="134"/>
                    </a:lnTo>
                    <a:lnTo>
                      <a:pt x="251" y="136"/>
                    </a:lnTo>
                    <a:lnTo>
                      <a:pt x="249" y="136"/>
                    </a:lnTo>
                    <a:lnTo>
                      <a:pt x="249" y="138"/>
                    </a:lnTo>
                    <a:lnTo>
                      <a:pt x="247" y="138"/>
                    </a:lnTo>
                    <a:lnTo>
                      <a:pt x="247" y="139"/>
                    </a:lnTo>
                    <a:lnTo>
                      <a:pt x="246" y="141"/>
                    </a:lnTo>
                    <a:lnTo>
                      <a:pt x="246" y="143"/>
                    </a:lnTo>
                    <a:lnTo>
                      <a:pt x="246" y="144"/>
                    </a:lnTo>
                    <a:lnTo>
                      <a:pt x="244" y="144"/>
                    </a:lnTo>
                    <a:lnTo>
                      <a:pt x="242" y="146"/>
                    </a:lnTo>
                    <a:lnTo>
                      <a:pt x="239" y="146"/>
                    </a:lnTo>
                    <a:lnTo>
                      <a:pt x="239" y="148"/>
                    </a:lnTo>
                    <a:lnTo>
                      <a:pt x="237" y="148"/>
                    </a:lnTo>
                    <a:lnTo>
                      <a:pt x="236" y="148"/>
                    </a:lnTo>
                    <a:lnTo>
                      <a:pt x="234" y="149"/>
                    </a:lnTo>
                    <a:lnTo>
                      <a:pt x="234" y="151"/>
                    </a:lnTo>
                    <a:lnTo>
                      <a:pt x="232" y="153"/>
                    </a:lnTo>
                    <a:lnTo>
                      <a:pt x="231" y="156"/>
                    </a:lnTo>
                    <a:lnTo>
                      <a:pt x="229" y="158"/>
                    </a:lnTo>
                    <a:lnTo>
                      <a:pt x="227" y="160"/>
                    </a:lnTo>
                    <a:lnTo>
                      <a:pt x="227" y="161"/>
                    </a:lnTo>
                    <a:lnTo>
                      <a:pt x="225" y="163"/>
                    </a:lnTo>
                    <a:lnTo>
                      <a:pt x="224" y="163"/>
                    </a:lnTo>
                    <a:lnTo>
                      <a:pt x="222" y="165"/>
                    </a:lnTo>
                    <a:lnTo>
                      <a:pt x="220" y="166"/>
                    </a:lnTo>
                    <a:lnTo>
                      <a:pt x="220" y="168"/>
                    </a:lnTo>
                    <a:lnTo>
                      <a:pt x="217" y="168"/>
                    </a:lnTo>
                    <a:lnTo>
                      <a:pt x="215" y="170"/>
                    </a:lnTo>
                    <a:lnTo>
                      <a:pt x="214" y="170"/>
                    </a:lnTo>
                    <a:lnTo>
                      <a:pt x="215" y="168"/>
                    </a:lnTo>
                    <a:lnTo>
                      <a:pt x="217" y="168"/>
                    </a:lnTo>
                    <a:lnTo>
                      <a:pt x="219" y="166"/>
                    </a:lnTo>
                    <a:lnTo>
                      <a:pt x="220" y="165"/>
                    </a:lnTo>
                    <a:lnTo>
                      <a:pt x="222" y="163"/>
                    </a:lnTo>
                    <a:lnTo>
                      <a:pt x="224" y="161"/>
                    </a:lnTo>
                    <a:lnTo>
                      <a:pt x="225" y="160"/>
                    </a:lnTo>
                    <a:lnTo>
                      <a:pt x="227" y="156"/>
                    </a:lnTo>
                    <a:lnTo>
                      <a:pt x="231" y="151"/>
                    </a:lnTo>
                    <a:lnTo>
                      <a:pt x="232" y="149"/>
                    </a:lnTo>
                    <a:lnTo>
                      <a:pt x="232" y="148"/>
                    </a:lnTo>
                    <a:lnTo>
                      <a:pt x="232" y="146"/>
                    </a:lnTo>
                    <a:lnTo>
                      <a:pt x="232" y="144"/>
                    </a:lnTo>
                    <a:lnTo>
                      <a:pt x="231" y="143"/>
                    </a:lnTo>
                    <a:lnTo>
                      <a:pt x="231" y="141"/>
                    </a:lnTo>
                    <a:lnTo>
                      <a:pt x="231" y="139"/>
                    </a:lnTo>
                    <a:lnTo>
                      <a:pt x="231" y="138"/>
                    </a:lnTo>
                    <a:lnTo>
                      <a:pt x="231" y="136"/>
                    </a:lnTo>
                    <a:lnTo>
                      <a:pt x="229" y="134"/>
                    </a:lnTo>
                    <a:lnTo>
                      <a:pt x="229" y="133"/>
                    </a:lnTo>
                    <a:lnTo>
                      <a:pt x="227" y="134"/>
                    </a:lnTo>
                    <a:lnTo>
                      <a:pt x="229" y="133"/>
                    </a:lnTo>
                    <a:lnTo>
                      <a:pt x="231" y="131"/>
                    </a:lnTo>
                    <a:lnTo>
                      <a:pt x="231" y="129"/>
                    </a:lnTo>
                    <a:lnTo>
                      <a:pt x="229" y="129"/>
                    </a:lnTo>
                    <a:lnTo>
                      <a:pt x="227" y="129"/>
                    </a:lnTo>
                    <a:lnTo>
                      <a:pt x="225" y="129"/>
                    </a:lnTo>
                    <a:lnTo>
                      <a:pt x="222" y="129"/>
                    </a:lnTo>
                    <a:lnTo>
                      <a:pt x="222" y="131"/>
                    </a:lnTo>
                    <a:lnTo>
                      <a:pt x="224" y="133"/>
                    </a:lnTo>
                    <a:lnTo>
                      <a:pt x="224" y="134"/>
                    </a:lnTo>
                    <a:lnTo>
                      <a:pt x="222" y="134"/>
                    </a:lnTo>
                    <a:lnTo>
                      <a:pt x="220" y="134"/>
                    </a:lnTo>
                    <a:lnTo>
                      <a:pt x="220" y="136"/>
                    </a:lnTo>
                    <a:lnTo>
                      <a:pt x="220" y="138"/>
                    </a:lnTo>
                    <a:lnTo>
                      <a:pt x="222" y="139"/>
                    </a:lnTo>
                    <a:lnTo>
                      <a:pt x="220" y="139"/>
                    </a:lnTo>
                    <a:lnTo>
                      <a:pt x="220" y="141"/>
                    </a:lnTo>
                    <a:lnTo>
                      <a:pt x="220" y="139"/>
                    </a:lnTo>
                    <a:lnTo>
                      <a:pt x="217" y="139"/>
                    </a:lnTo>
                    <a:lnTo>
                      <a:pt x="217" y="141"/>
                    </a:lnTo>
                    <a:lnTo>
                      <a:pt x="219" y="141"/>
                    </a:lnTo>
                    <a:lnTo>
                      <a:pt x="219" y="143"/>
                    </a:lnTo>
                    <a:lnTo>
                      <a:pt x="217" y="143"/>
                    </a:lnTo>
                    <a:lnTo>
                      <a:pt x="215" y="143"/>
                    </a:lnTo>
                    <a:lnTo>
                      <a:pt x="215" y="144"/>
                    </a:lnTo>
                    <a:lnTo>
                      <a:pt x="217" y="148"/>
                    </a:lnTo>
                    <a:lnTo>
                      <a:pt x="215" y="148"/>
                    </a:lnTo>
                    <a:lnTo>
                      <a:pt x="215" y="146"/>
                    </a:lnTo>
                    <a:lnTo>
                      <a:pt x="214" y="146"/>
                    </a:lnTo>
                    <a:lnTo>
                      <a:pt x="214" y="144"/>
                    </a:lnTo>
                    <a:lnTo>
                      <a:pt x="212" y="144"/>
                    </a:lnTo>
                    <a:lnTo>
                      <a:pt x="210" y="146"/>
                    </a:lnTo>
                    <a:lnTo>
                      <a:pt x="212" y="146"/>
                    </a:lnTo>
                    <a:lnTo>
                      <a:pt x="212" y="148"/>
                    </a:lnTo>
                    <a:lnTo>
                      <a:pt x="210" y="148"/>
                    </a:lnTo>
                    <a:lnTo>
                      <a:pt x="210" y="146"/>
                    </a:lnTo>
                    <a:lnTo>
                      <a:pt x="210" y="148"/>
                    </a:lnTo>
                    <a:lnTo>
                      <a:pt x="210" y="149"/>
                    </a:lnTo>
                    <a:lnTo>
                      <a:pt x="210" y="151"/>
                    </a:lnTo>
                    <a:lnTo>
                      <a:pt x="208" y="151"/>
                    </a:lnTo>
                    <a:lnTo>
                      <a:pt x="210" y="151"/>
                    </a:lnTo>
                    <a:lnTo>
                      <a:pt x="210" y="153"/>
                    </a:lnTo>
                    <a:lnTo>
                      <a:pt x="212" y="155"/>
                    </a:lnTo>
                    <a:lnTo>
                      <a:pt x="210" y="155"/>
                    </a:lnTo>
                    <a:lnTo>
                      <a:pt x="208" y="158"/>
                    </a:lnTo>
                    <a:lnTo>
                      <a:pt x="207" y="160"/>
                    </a:lnTo>
                    <a:lnTo>
                      <a:pt x="207" y="161"/>
                    </a:lnTo>
                    <a:lnTo>
                      <a:pt x="205" y="161"/>
                    </a:lnTo>
                    <a:lnTo>
                      <a:pt x="203" y="161"/>
                    </a:lnTo>
                    <a:lnTo>
                      <a:pt x="202" y="161"/>
                    </a:lnTo>
                    <a:lnTo>
                      <a:pt x="198" y="165"/>
                    </a:lnTo>
                    <a:lnTo>
                      <a:pt x="193" y="149"/>
                    </a:lnTo>
                    <a:lnTo>
                      <a:pt x="193" y="148"/>
                    </a:lnTo>
                    <a:lnTo>
                      <a:pt x="193" y="146"/>
                    </a:lnTo>
                    <a:lnTo>
                      <a:pt x="192" y="146"/>
                    </a:lnTo>
                    <a:lnTo>
                      <a:pt x="190" y="146"/>
                    </a:lnTo>
                    <a:lnTo>
                      <a:pt x="190" y="144"/>
                    </a:lnTo>
                    <a:lnTo>
                      <a:pt x="188" y="144"/>
                    </a:lnTo>
                    <a:lnTo>
                      <a:pt x="185" y="141"/>
                    </a:lnTo>
                    <a:lnTo>
                      <a:pt x="180" y="138"/>
                    </a:lnTo>
                    <a:lnTo>
                      <a:pt x="175" y="136"/>
                    </a:lnTo>
                    <a:lnTo>
                      <a:pt x="173" y="133"/>
                    </a:lnTo>
                    <a:lnTo>
                      <a:pt x="171" y="131"/>
                    </a:lnTo>
                    <a:lnTo>
                      <a:pt x="171" y="129"/>
                    </a:lnTo>
                    <a:lnTo>
                      <a:pt x="170" y="122"/>
                    </a:lnTo>
                    <a:lnTo>
                      <a:pt x="168" y="124"/>
                    </a:lnTo>
                    <a:lnTo>
                      <a:pt x="166" y="121"/>
                    </a:lnTo>
                    <a:lnTo>
                      <a:pt x="164" y="116"/>
                    </a:lnTo>
                    <a:lnTo>
                      <a:pt x="164" y="114"/>
                    </a:lnTo>
                    <a:lnTo>
                      <a:pt x="163" y="109"/>
                    </a:lnTo>
                    <a:lnTo>
                      <a:pt x="158" y="111"/>
                    </a:lnTo>
                    <a:lnTo>
                      <a:pt x="154" y="112"/>
                    </a:lnTo>
                    <a:lnTo>
                      <a:pt x="153" y="112"/>
                    </a:lnTo>
                    <a:lnTo>
                      <a:pt x="149" y="114"/>
                    </a:lnTo>
                    <a:lnTo>
                      <a:pt x="148" y="114"/>
                    </a:lnTo>
                    <a:lnTo>
                      <a:pt x="132" y="119"/>
                    </a:lnTo>
                    <a:lnTo>
                      <a:pt x="131" y="117"/>
                    </a:lnTo>
                    <a:lnTo>
                      <a:pt x="112" y="122"/>
                    </a:lnTo>
                    <a:lnTo>
                      <a:pt x="109" y="122"/>
                    </a:lnTo>
                    <a:lnTo>
                      <a:pt x="105" y="122"/>
                    </a:lnTo>
                    <a:lnTo>
                      <a:pt x="100" y="124"/>
                    </a:lnTo>
                    <a:lnTo>
                      <a:pt x="87" y="127"/>
                    </a:lnTo>
                    <a:lnTo>
                      <a:pt x="78" y="129"/>
                    </a:lnTo>
                    <a:lnTo>
                      <a:pt x="63" y="133"/>
                    </a:lnTo>
                    <a:lnTo>
                      <a:pt x="61" y="134"/>
                    </a:lnTo>
                    <a:lnTo>
                      <a:pt x="59" y="134"/>
                    </a:lnTo>
                    <a:lnTo>
                      <a:pt x="59" y="136"/>
                    </a:lnTo>
                    <a:lnTo>
                      <a:pt x="59" y="138"/>
                    </a:lnTo>
                    <a:lnTo>
                      <a:pt x="58" y="139"/>
                    </a:lnTo>
                    <a:lnTo>
                      <a:pt x="54" y="139"/>
                    </a:lnTo>
                    <a:lnTo>
                      <a:pt x="54" y="136"/>
                    </a:lnTo>
                    <a:lnTo>
                      <a:pt x="51" y="136"/>
                    </a:lnTo>
                    <a:lnTo>
                      <a:pt x="39" y="139"/>
                    </a:lnTo>
                    <a:lnTo>
                      <a:pt x="36" y="139"/>
                    </a:lnTo>
                    <a:lnTo>
                      <a:pt x="31" y="141"/>
                    </a:lnTo>
                    <a:lnTo>
                      <a:pt x="22" y="143"/>
                    </a:lnTo>
                    <a:lnTo>
                      <a:pt x="17" y="143"/>
                    </a:lnTo>
                    <a:lnTo>
                      <a:pt x="4" y="146"/>
                    </a:lnTo>
                    <a:lnTo>
                      <a:pt x="2" y="146"/>
                    </a:lnTo>
                    <a:lnTo>
                      <a:pt x="0" y="143"/>
                    </a:lnTo>
                    <a:lnTo>
                      <a:pt x="0" y="111"/>
                    </a:lnTo>
                    <a:lnTo>
                      <a:pt x="0" y="90"/>
                    </a:lnTo>
                    <a:lnTo>
                      <a:pt x="0" y="77"/>
                    </a:lnTo>
                    <a:lnTo>
                      <a:pt x="0" y="61"/>
                    </a:lnTo>
                    <a:lnTo>
                      <a:pt x="9" y="60"/>
                    </a:lnTo>
                    <a:lnTo>
                      <a:pt x="19" y="58"/>
                    </a:lnTo>
                    <a:lnTo>
                      <a:pt x="26" y="56"/>
                    </a:lnTo>
                    <a:lnTo>
                      <a:pt x="31" y="56"/>
                    </a:lnTo>
                    <a:lnTo>
                      <a:pt x="61" y="50"/>
                    </a:lnTo>
                    <a:lnTo>
                      <a:pt x="65" y="48"/>
                    </a:lnTo>
                    <a:lnTo>
                      <a:pt x="75" y="46"/>
                    </a:lnTo>
                    <a:lnTo>
                      <a:pt x="87" y="44"/>
                    </a:lnTo>
                    <a:lnTo>
                      <a:pt x="90" y="43"/>
                    </a:lnTo>
                    <a:lnTo>
                      <a:pt x="102" y="41"/>
                    </a:lnTo>
                    <a:lnTo>
                      <a:pt x="103" y="41"/>
                    </a:lnTo>
                    <a:lnTo>
                      <a:pt x="110" y="39"/>
                    </a:lnTo>
                    <a:lnTo>
                      <a:pt x="114" y="38"/>
                    </a:lnTo>
                    <a:lnTo>
                      <a:pt x="124" y="36"/>
                    </a:lnTo>
                    <a:lnTo>
                      <a:pt x="131" y="34"/>
                    </a:lnTo>
                    <a:lnTo>
                      <a:pt x="149" y="31"/>
                    </a:lnTo>
                    <a:lnTo>
                      <a:pt x="151" y="26"/>
                    </a:lnTo>
                    <a:lnTo>
                      <a:pt x="151" y="24"/>
                    </a:lnTo>
                    <a:lnTo>
                      <a:pt x="154" y="22"/>
                    </a:lnTo>
                    <a:lnTo>
                      <a:pt x="156" y="24"/>
                    </a:lnTo>
                    <a:lnTo>
                      <a:pt x="154" y="17"/>
                    </a:lnTo>
                    <a:lnTo>
                      <a:pt x="154" y="16"/>
                    </a:lnTo>
                    <a:lnTo>
                      <a:pt x="156" y="14"/>
                    </a:lnTo>
                    <a:lnTo>
                      <a:pt x="158" y="12"/>
                    </a:lnTo>
                    <a:lnTo>
                      <a:pt x="161" y="9"/>
                    </a:lnTo>
                    <a:lnTo>
                      <a:pt x="163" y="7"/>
                    </a:lnTo>
                    <a:lnTo>
                      <a:pt x="166" y="5"/>
                    </a:lnTo>
                    <a:lnTo>
                      <a:pt x="170" y="2"/>
                    </a:lnTo>
                    <a:lnTo>
                      <a:pt x="171" y="0"/>
                    </a:lnTo>
                    <a:lnTo>
                      <a:pt x="173" y="0"/>
                    </a:lnTo>
                    <a:close/>
                  </a:path>
                </a:pathLst>
              </a:custGeom>
              <a:solidFill>
                <a:srgbClr val="4AB00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24" name="Freeform 47"/>
              <p:cNvSpPr>
                <a:spLocks noEditPoints="1"/>
              </p:cNvSpPr>
              <p:nvPr/>
            </p:nvSpPr>
            <p:spPr bwMode="auto">
              <a:xfrm>
                <a:off x="7045326" y="1347788"/>
                <a:ext cx="1008063" cy="1185863"/>
              </a:xfrm>
              <a:custGeom>
                <a:avLst/>
                <a:gdLst>
                  <a:gd name="T0" fmla="*/ 364 w 635"/>
                  <a:gd name="T1" fmla="*/ 267 h 747"/>
                  <a:gd name="T2" fmla="*/ 420 w 635"/>
                  <a:gd name="T3" fmla="*/ 257 h 747"/>
                  <a:gd name="T4" fmla="*/ 469 w 635"/>
                  <a:gd name="T5" fmla="*/ 283 h 747"/>
                  <a:gd name="T6" fmla="*/ 525 w 635"/>
                  <a:gd name="T7" fmla="*/ 303 h 747"/>
                  <a:gd name="T8" fmla="*/ 527 w 635"/>
                  <a:gd name="T9" fmla="*/ 342 h 747"/>
                  <a:gd name="T10" fmla="*/ 544 w 635"/>
                  <a:gd name="T11" fmla="*/ 391 h 747"/>
                  <a:gd name="T12" fmla="*/ 532 w 635"/>
                  <a:gd name="T13" fmla="*/ 442 h 747"/>
                  <a:gd name="T14" fmla="*/ 513 w 635"/>
                  <a:gd name="T15" fmla="*/ 498 h 747"/>
                  <a:gd name="T16" fmla="*/ 552 w 635"/>
                  <a:gd name="T17" fmla="*/ 466 h 747"/>
                  <a:gd name="T18" fmla="*/ 593 w 635"/>
                  <a:gd name="T19" fmla="*/ 447 h 747"/>
                  <a:gd name="T20" fmla="*/ 625 w 635"/>
                  <a:gd name="T21" fmla="*/ 537 h 747"/>
                  <a:gd name="T22" fmla="*/ 622 w 635"/>
                  <a:gd name="T23" fmla="*/ 613 h 747"/>
                  <a:gd name="T24" fmla="*/ 610 w 635"/>
                  <a:gd name="T25" fmla="*/ 616 h 747"/>
                  <a:gd name="T26" fmla="*/ 593 w 635"/>
                  <a:gd name="T27" fmla="*/ 686 h 747"/>
                  <a:gd name="T28" fmla="*/ 578 w 635"/>
                  <a:gd name="T29" fmla="*/ 721 h 747"/>
                  <a:gd name="T30" fmla="*/ 432 w 635"/>
                  <a:gd name="T31" fmla="*/ 735 h 747"/>
                  <a:gd name="T32" fmla="*/ 317 w 635"/>
                  <a:gd name="T33" fmla="*/ 745 h 747"/>
                  <a:gd name="T34" fmla="*/ 347 w 635"/>
                  <a:gd name="T35" fmla="*/ 672 h 747"/>
                  <a:gd name="T36" fmla="*/ 337 w 635"/>
                  <a:gd name="T37" fmla="*/ 574 h 747"/>
                  <a:gd name="T38" fmla="*/ 315 w 635"/>
                  <a:gd name="T39" fmla="*/ 518 h 747"/>
                  <a:gd name="T40" fmla="*/ 315 w 635"/>
                  <a:gd name="T41" fmla="*/ 469 h 747"/>
                  <a:gd name="T42" fmla="*/ 324 w 635"/>
                  <a:gd name="T43" fmla="*/ 401 h 747"/>
                  <a:gd name="T44" fmla="*/ 346 w 635"/>
                  <a:gd name="T45" fmla="*/ 362 h 747"/>
                  <a:gd name="T46" fmla="*/ 364 w 635"/>
                  <a:gd name="T47" fmla="*/ 342 h 747"/>
                  <a:gd name="T48" fmla="*/ 371 w 635"/>
                  <a:gd name="T49" fmla="*/ 367 h 747"/>
                  <a:gd name="T50" fmla="*/ 376 w 635"/>
                  <a:gd name="T51" fmla="*/ 384 h 747"/>
                  <a:gd name="T52" fmla="*/ 386 w 635"/>
                  <a:gd name="T53" fmla="*/ 316 h 747"/>
                  <a:gd name="T54" fmla="*/ 398 w 635"/>
                  <a:gd name="T55" fmla="*/ 293 h 747"/>
                  <a:gd name="T56" fmla="*/ 412 w 635"/>
                  <a:gd name="T57" fmla="*/ 262 h 747"/>
                  <a:gd name="T58" fmla="*/ 430 w 635"/>
                  <a:gd name="T59" fmla="*/ 252 h 747"/>
                  <a:gd name="T60" fmla="*/ 169 w 635"/>
                  <a:gd name="T61" fmla="*/ 95 h 747"/>
                  <a:gd name="T62" fmla="*/ 146 w 635"/>
                  <a:gd name="T63" fmla="*/ 130 h 747"/>
                  <a:gd name="T64" fmla="*/ 152 w 635"/>
                  <a:gd name="T65" fmla="*/ 149 h 747"/>
                  <a:gd name="T66" fmla="*/ 188 w 635"/>
                  <a:gd name="T67" fmla="*/ 150 h 747"/>
                  <a:gd name="T68" fmla="*/ 210 w 635"/>
                  <a:gd name="T69" fmla="*/ 176 h 747"/>
                  <a:gd name="T70" fmla="*/ 252 w 635"/>
                  <a:gd name="T71" fmla="*/ 193 h 747"/>
                  <a:gd name="T72" fmla="*/ 276 w 635"/>
                  <a:gd name="T73" fmla="*/ 188 h 747"/>
                  <a:gd name="T74" fmla="*/ 337 w 635"/>
                  <a:gd name="T75" fmla="*/ 159 h 747"/>
                  <a:gd name="T76" fmla="*/ 388 w 635"/>
                  <a:gd name="T77" fmla="*/ 166 h 747"/>
                  <a:gd name="T78" fmla="*/ 425 w 635"/>
                  <a:gd name="T79" fmla="*/ 181 h 747"/>
                  <a:gd name="T80" fmla="*/ 451 w 635"/>
                  <a:gd name="T81" fmla="*/ 206 h 747"/>
                  <a:gd name="T82" fmla="*/ 484 w 635"/>
                  <a:gd name="T83" fmla="*/ 223 h 747"/>
                  <a:gd name="T84" fmla="*/ 506 w 635"/>
                  <a:gd name="T85" fmla="*/ 228 h 747"/>
                  <a:gd name="T86" fmla="*/ 452 w 635"/>
                  <a:gd name="T87" fmla="*/ 232 h 747"/>
                  <a:gd name="T88" fmla="*/ 418 w 635"/>
                  <a:gd name="T89" fmla="*/ 235 h 747"/>
                  <a:gd name="T90" fmla="*/ 395 w 635"/>
                  <a:gd name="T91" fmla="*/ 232 h 747"/>
                  <a:gd name="T92" fmla="*/ 354 w 635"/>
                  <a:gd name="T93" fmla="*/ 235 h 747"/>
                  <a:gd name="T94" fmla="*/ 315 w 635"/>
                  <a:gd name="T95" fmla="*/ 249 h 747"/>
                  <a:gd name="T96" fmla="*/ 286 w 635"/>
                  <a:gd name="T97" fmla="*/ 283 h 747"/>
                  <a:gd name="T98" fmla="*/ 288 w 635"/>
                  <a:gd name="T99" fmla="*/ 267 h 747"/>
                  <a:gd name="T100" fmla="*/ 263 w 635"/>
                  <a:gd name="T101" fmla="*/ 283 h 747"/>
                  <a:gd name="T102" fmla="*/ 247 w 635"/>
                  <a:gd name="T103" fmla="*/ 288 h 747"/>
                  <a:gd name="T104" fmla="*/ 227 w 635"/>
                  <a:gd name="T105" fmla="*/ 337 h 747"/>
                  <a:gd name="T106" fmla="*/ 210 w 635"/>
                  <a:gd name="T107" fmla="*/ 325 h 747"/>
                  <a:gd name="T108" fmla="*/ 176 w 635"/>
                  <a:gd name="T109" fmla="*/ 281 h 747"/>
                  <a:gd name="T110" fmla="*/ 124 w 635"/>
                  <a:gd name="T111" fmla="*/ 257 h 747"/>
                  <a:gd name="T112" fmla="*/ 5 w 635"/>
                  <a:gd name="T113" fmla="*/ 198 h 747"/>
                  <a:gd name="T114" fmla="*/ 54 w 635"/>
                  <a:gd name="T115" fmla="*/ 167 h 747"/>
                  <a:gd name="T116" fmla="*/ 97 w 635"/>
                  <a:gd name="T117" fmla="*/ 144 h 747"/>
                  <a:gd name="T118" fmla="*/ 127 w 635"/>
                  <a:gd name="T119" fmla="*/ 112 h 747"/>
                  <a:gd name="T120" fmla="*/ 171 w 635"/>
                  <a:gd name="T121" fmla="*/ 81 h 747"/>
                  <a:gd name="T122" fmla="*/ 86 w 635"/>
                  <a:gd name="T123" fmla="*/ 44 h 747"/>
                  <a:gd name="T124" fmla="*/ 112 w 635"/>
                  <a:gd name="T125" fmla="*/ 8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5" h="747">
                    <a:moveTo>
                      <a:pt x="330" y="355"/>
                    </a:moveTo>
                    <a:lnTo>
                      <a:pt x="332" y="357"/>
                    </a:lnTo>
                    <a:lnTo>
                      <a:pt x="330" y="357"/>
                    </a:lnTo>
                    <a:lnTo>
                      <a:pt x="330" y="359"/>
                    </a:lnTo>
                    <a:lnTo>
                      <a:pt x="330" y="361"/>
                    </a:lnTo>
                    <a:lnTo>
                      <a:pt x="329" y="361"/>
                    </a:lnTo>
                    <a:lnTo>
                      <a:pt x="327" y="361"/>
                    </a:lnTo>
                    <a:lnTo>
                      <a:pt x="327" y="359"/>
                    </a:lnTo>
                    <a:lnTo>
                      <a:pt x="327" y="355"/>
                    </a:lnTo>
                    <a:lnTo>
                      <a:pt x="329" y="354"/>
                    </a:lnTo>
                    <a:lnTo>
                      <a:pt x="330" y="355"/>
                    </a:lnTo>
                    <a:close/>
                    <a:moveTo>
                      <a:pt x="339" y="352"/>
                    </a:moveTo>
                    <a:lnTo>
                      <a:pt x="337" y="352"/>
                    </a:lnTo>
                    <a:lnTo>
                      <a:pt x="335" y="350"/>
                    </a:lnTo>
                    <a:lnTo>
                      <a:pt x="334" y="349"/>
                    </a:lnTo>
                    <a:lnTo>
                      <a:pt x="332" y="349"/>
                    </a:lnTo>
                    <a:lnTo>
                      <a:pt x="332" y="347"/>
                    </a:lnTo>
                    <a:lnTo>
                      <a:pt x="332" y="344"/>
                    </a:lnTo>
                    <a:lnTo>
                      <a:pt x="332" y="342"/>
                    </a:lnTo>
                    <a:lnTo>
                      <a:pt x="332" y="340"/>
                    </a:lnTo>
                    <a:lnTo>
                      <a:pt x="334" y="340"/>
                    </a:lnTo>
                    <a:lnTo>
                      <a:pt x="335" y="340"/>
                    </a:lnTo>
                    <a:lnTo>
                      <a:pt x="337" y="342"/>
                    </a:lnTo>
                    <a:lnTo>
                      <a:pt x="339" y="344"/>
                    </a:lnTo>
                    <a:lnTo>
                      <a:pt x="339" y="345"/>
                    </a:lnTo>
                    <a:lnTo>
                      <a:pt x="339" y="349"/>
                    </a:lnTo>
                    <a:lnTo>
                      <a:pt x="339" y="350"/>
                    </a:lnTo>
                    <a:lnTo>
                      <a:pt x="339" y="352"/>
                    </a:lnTo>
                    <a:close/>
                    <a:moveTo>
                      <a:pt x="362" y="267"/>
                    </a:moveTo>
                    <a:lnTo>
                      <a:pt x="364" y="267"/>
                    </a:lnTo>
                    <a:lnTo>
                      <a:pt x="366" y="267"/>
                    </a:lnTo>
                    <a:lnTo>
                      <a:pt x="364" y="267"/>
                    </a:lnTo>
                    <a:lnTo>
                      <a:pt x="364" y="269"/>
                    </a:lnTo>
                    <a:lnTo>
                      <a:pt x="366" y="269"/>
                    </a:lnTo>
                    <a:lnTo>
                      <a:pt x="366" y="272"/>
                    </a:lnTo>
                    <a:lnTo>
                      <a:pt x="366" y="274"/>
                    </a:lnTo>
                    <a:lnTo>
                      <a:pt x="366" y="276"/>
                    </a:lnTo>
                    <a:lnTo>
                      <a:pt x="366" y="278"/>
                    </a:lnTo>
                    <a:lnTo>
                      <a:pt x="368" y="279"/>
                    </a:lnTo>
                    <a:lnTo>
                      <a:pt x="368" y="283"/>
                    </a:lnTo>
                    <a:lnTo>
                      <a:pt x="368" y="284"/>
                    </a:lnTo>
                    <a:lnTo>
                      <a:pt x="366" y="286"/>
                    </a:lnTo>
                    <a:lnTo>
                      <a:pt x="364" y="288"/>
                    </a:lnTo>
                    <a:lnTo>
                      <a:pt x="362" y="288"/>
                    </a:lnTo>
                    <a:lnTo>
                      <a:pt x="359" y="288"/>
                    </a:lnTo>
                    <a:lnTo>
                      <a:pt x="357" y="286"/>
                    </a:lnTo>
                    <a:lnTo>
                      <a:pt x="357" y="283"/>
                    </a:lnTo>
                    <a:lnTo>
                      <a:pt x="359" y="283"/>
                    </a:lnTo>
                    <a:lnTo>
                      <a:pt x="359" y="281"/>
                    </a:lnTo>
                    <a:lnTo>
                      <a:pt x="359" y="279"/>
                    </a:lnTo>
                    <a:lnTo>
                      <a:pt x="359" y="276"/>
                    </a:lnTo>
                    <a:lnTo>
                      <a:pt x="359" y="274"/>
                    </a:lnTo>
                    <a:lnTo>
                      <a:pt x="361" y="272"/>
                    </a:lnTo>
                    <a:lnTo>
                      <a:pt x="361" y="269"/>
                    </a:lnTo>
                    <a:lnTo>
                      <a:pt x="361" y="267"/>
                    </a:lnTo>
                    <a:lnTo>
                      <a:pt x="361" y="266"/>
                    </a:lnTo>
                    <a:lnTo>
                      <a:pt x="361" y="267"/>
                    </a:lnTo>
                    <a:lnTo>
                      <a:pt x="362" y="267"/>
                    </a:lnTo>
                    <a:close/>
                    <a:moveTo>
                      <a:pt x="418" y="255"/>
                    </a:moveTo>
                    <a:lnTo>
                      <a:pt x="420" y="257"/>
                    </a:lnTo>
                    <a:lnTo>
                      <a:pt x="420" y="255"/>
                    </a:lnTo>
                    <a:lnTo>
                      <a:pt x="422" y="255"/>
                    </a:lnTo>
                    <a:lnTo>
                      <a:pt x="422" y="257"/>
                    </a:lnTo>
                    <a:lnTo>
                      <a:pt x="422" y="259"/>
                    </a:lnTo>
                    <a:lnTo>
                      <a:pt x="425" y="259"/>
                    </a:lnTo>
                    <a:lnTo>
                      <a:pt x="425" y="261"/>
                    </a:lnTo>
                    <a:lnTo>
                      <a:pt x="427" y="261"/>
                    </a:lnTo>
                    <a:lnTo>
                      <a:pt x="430" y="262"/>
                    </a:lnTo>
                    <a:lnTo>
                      <a:pt x="434" y="264"/>
                    </a:lnTo>
                    <a:lnTo>
                      <a:pt x="435" y="264"/>
                    </a:lnTo>
                    <a:lnTo>
                      <a:pt x="435" y="266"/>
                    </a:lnTo>
                    <a:lnTo>
                      <a:pt x="442" y="269"/>
                    </a:lnTo>
                    <a:lnTo>
                      <a:pt x="444" y="269"/>
                    </a:lnTo>
                    <a:lnTo>
                      <a:pt x="444" y="267"/>
                    </a:lnTo>
                    <a:lnTo>
                      <a:pt x="445" y="267"/>
                    </a:lnTo>
                    <a:lnTo>
                      <a:pt x="447" y="267"/>
                    </a:lnTo>
                    <a:lnTo>
                      <a:pt x="449" y="269"/>
                    </a:lnTo>
                    <a:lnTo>
                      <a:pt x="452" y="267"/>
                    </a:lnTo>
                    <a:lnTo>
                      <a:pt x="454" y="267"/>
                    </a:lnTo>
                    <a:lnTo>
                      <a:pt x="456" y="269"/>
                    </a:lnTo>
                    <a:lnTo>
                      <a:pt x="461" y="269"/>
                    </a:lnTo>
                    <a:lnTo>
                      <a:pt x="461" y="271"/>
                    </a:lnTo>
                    <a:lnTo>
                      <a:pt x="462" y="271"/>
                    </a:lnTo>
                    <a:lnTo>
                      <a:pt x="464" y="272"/>
                    </a:lnTo>
                    <a:lnTo>
                      <a:pt x="466" y="274"/>
                    </a:lnTo>
                    <a:lnTo>
                      <a:pt x="468" y="276"/>
                    </a:lnTo>
                    <a:lnTo>
                      <a:pt x="468" y="278"/>
                    </a:lnTo>
                    <a:lnTo>
                      <a:pt x="468" y="279"/>
                    </a:lnTo>
                    <a:lnTo>
                      <a:pt x="469" y="281"/>
                    </a:lnTo>
                    <a:lnTo>
                      <a:pt x="469" y="283"/>
                    </a:lnTo>
                    <a:lnTo>
                      <a:pt x="471" y="284"/>
                    </a:lnTo>
                    <a:lnTo>
                      <a:pt x="473" y="286"/>
                    </a:lnTo>
                    <a:lnTo>
                      <a:pt x="474" y="286"/>
                    </a:lnTo>
                    <a:lnTo>
                      <a:pt x="476" y="284"/>
                    </a:lnTo>
                    <a:lnTo>
                      <a:pt x="478" y="284"/>
                    </a:lnTo>
                    <a:lnTo>
                      <a:pt x="479" y="284"/>
                    </a:lnTo>
                    <a:lnTo>
                      <a:pt x="483" y="284"/>
                    </a:lnTo>
                    <a:lnTo>
                      <a:pt x="484" y="284"/>
                    </a:lnTo>
                    <a:lnTo>
                      <a:pt x="488" y="286"/>
                    </a:lnTo>
                    <a:lnTo>
                      <a:pt x="490" y="288"/>
                    </a:lnTo>
                    <a:lnTo>
                      <a:pt x="491" y="289"/>
                    </a:lnTo>
                    <a:lnTo>
                      <a:pt x="493" y="291"/>
                    </a:lnTo>
                    <a:lnTo>
                      <a:pt x="495" y="291"/>
                    </a:lnTo>
                    <a:lnTo>
                      <a:pt x="496" y="291"/>
                    </a:lnTo>
                    <a:lnTo>
                      <a:pt x="498" y="291"/>
                    </a:lnTo>
                    <a:lnTo>
                      <a:pt x="500" y="291"/>
                    </a:lnTo>
                    <a:lnTo>
                      <a:pt x="501" y="293"/>
                    </a:lnTo>
                    <a:lnTo>
                      <a:pt x="505" y="294"/>
                    </a:lnTo>
                    <a:lnTo>
                      <a:pt x="506" y="294"/>
                    </a:lnTo>
                    <a:lnTo>
                      <a:pt x="510" y="296"/>
                    </a:lnTo>
                    <a:lnTo>
                      <a:pt x="512" y="298"/>
                    </a:lnTo>
                    <a:lnTo>
                      <a:pt x="513" y="296"/>
                    </a:lnTo>
                    <a:lnTo>
                      <a:pt x="515" y="296"/>
                    </a:lnTo>
                    <a:lnTo>
                      <a:pt x="517" y="296"/>
                    </a:lnTo>
                    <a:lnTo>
                      <a:pt x="518" y="296"/>
                    </a:lnTo>
                    <a:lnTo>
                      <a:pt x="520" y="298"/>
                    </a:lnTo>
                    <a:lnTo>
                      <a:pt x="522" y="300"/>
                    </a:lnTo>
                    <a:lnTo>
                      <a:pt x="523" y="301"/>
                    </a:lnTo>
                    <a:lnTo>
                      <a:pt x="523" y="303"/>
                    </a:lnTo>
                    <a:lnTo>
                      <a:pt x="525" y="303"/>
                    </a:lnTo>
                    <a:lnTo>
                      <a:pt x="527" y="303"/>
                    </a:lnTo>
                    <a:lnTo>
                      <a:pt x="527" y="305"/>
                    </a:lnTo>
                    <a:lnTo>
                      <a:pt x="527" y="306"/>
                    </a:lnTo>
                    <a:lnTo>
                      <a:pt x="525" y="308"/>
                    </a:lnTo>
                    <a:lnTo>
                      <a:pt x="525" y="310"/>
                    </a:lnTo>
                    <a:lnTo>
                      <a:pt x="527" y="311"/>
                    </a:lnTo>
                    <a:lnTo>
                      <a:pt x="529" y="313"/>
                    </a:lnTo>
                    <a:lnTo>
                      <a:pt x="529" y="315"/>
                    </a:lnTo>
                    <a:lnTo>
                      <a:pt x="530" y="316"/>
                    </a:lnTo>
                    <a:lnTo>
                      <a:pt x="532" y="316"/>
                    </a:lnTo>
                    <a:lnTo>
                      <a:pt x="532" y="318"/>
                    </a:lnTo>
                    <a:lnTo>
                      <a:pt x="534" y="318"/>
                    </a:lnTo>
                    <a:lnTo>
                      <a:pt x="534" y="320"/>
                    </a:lnTo>
                    <a:lnTo>
                      <a:pt x="535" y="323"/>
                    </a:lnTo>
                    <a:lnTo>
                      <a:pt x="535" y="325"/>
                    </a:lnTo>
                    <a:lnTo>
                      <a:pt x="537" y="327"/>
                    </a:lnTo>
                    <a:lnTo>
                      <a:pt x="537" y="328"/>
                    </a:lnTo>
                    <a:lnTo>
                      <a:pt x="539" y="330"/>
                    </a:lnTo>
                    <a:lnTo>
                      <a:pt x="539" y="332"/>
                    </a:lnTo>
                    <a:lnTo>
                      <a:pt x="537" y="332"/>
                    </a:lnTo>
                    <a:lnTo>
                      <a:pt x="534" y="330"/>
                    </a:lnTo>
                    <a:lnTo>
                      <a:pt x="532" y="330"/>
                    </a:lnTo>
                    <a:lnTo>
                      <a:pt x="532" y="328"/>
                    </a:lnTo>
                    <a:lnTo>
                      <a:pt x="529" y="328"/>
                    </a:lnTo>
                    <a:lnTo>
                      <a:pt x="527" y="330"/>
                    </a:lnTo>
                    <a:lnTo>
                      <a:pt x="525" y="333"/>
                    </a:lnTo>
                    <a:lnTo>
                      <a:pt x="527" y="335"/>
                    </a:lnTo>
                    <a:lnTo>
                      <a:pt x="527" y="337"/>
                    </a:lnTo>
                    <a:lnTo>
                      <a:pt x="527" y="339"/>
                    </a:lnTo>
                    <a:lnTo>
                      <a:pt x="527" y="342"/>
                    </a:lnTo>
                    <a:lnTo>
                      <a:pt x="529" y="344"/>
                    </a:lnTo>
                    <a:lnTo>
                      <a:pt x="529" y="345"/>
                    </a:lnTo>
                    <a:lnTo>
                      <a:pt x="530" y="345"/>
                    </a:lnTo>
                    <a:lnTo>
                      <a:pt x="532" y="347"/>
                    </a:lnTo>
                    <a:lnTo>
                      <a:pt x="535" y="349"/>
                    </a:lnTo>
                    <a:lnTo>
                      <a:pt x="537" y="350"/>
                    </a:lnTo>
                    <a:lnTo>
                      <a:pt x="539" y="352"/>
                    </a:lnTo>
                    <a:lnTo>
                      <a:pt x="539" y="354"/>
                    </a:lnTo>
                    <a:lnTo>
                      <a:pt x="539" y="355"/>
                    </a:lnTo>
                    <a:lnTo>
                      <a:pt x="540" y="355"/>
                    </a:lnTo>
                    <a:lnTo>
                      <a:pt x="540" y="357"/>
                    </a:lnTo>
                    <a:lnTo>
                      <a:pt x="540" y="359"/>
                    </a:lnTo>
                    <a:lnTo>
                      <a:pt x="540" y="361"/>
                    </a:lnTo>
                    <a:lnTo>
                      <a:pt x="542" y="364"/>
                    </a:lnTo>
                    <a:lnTo>
                      <a:pt x="542" y="366"/>
                    </a:lnTo>
                    <a:lnTo>
                      <a:pt x="542" y="367"/>
                    </a:lnTo>
                    <a:lnTo>
                      <a:pt x="544" y="367"/>
                    </a:lnTo>
                    <a:lnTo>
                      <a:pt x="544" y="369"/>
                    </a:lnTo>
                    <a:lnTo>
                      <a:pt x="544" y="371"/>
                    </a:lnTo>
                    <a:lnTo>
                      <a:pt x="544" y="372"/>
                    </a:lnTo>
                    <a:lnTo>
                      <a:pt x="544" y="374"/>
                    </a:lnTo>
                    <a:lnTo>
                      <a:pt x="544" y="376"/>
                    </a:lnTo>
                    <a:lnTo>
                      <a:pt x="544" y="377"/>
                    </a:lnTo>
                    <a:lnTo>
                      <a:pt x="542" y="379"/>
                    </a:lnTo>
                    <a:lnTo>
                      <a:pt x="542" y="381"/>
                    </a:lnTo>
                    <a:lnTo>
                      <a:pt x="542" y="383"/>
                    </a:lnTo>
                    <a:lnTo>
                      <a:pt x="544" y="386"/>
                    </a:lnTo>
                    <a:lnTo>
                      <a:pt x="544" y="388"/>
                    </a:lnTo>
                    <a:lnTo>
                      <a:pt x="544" y="389"/>
                    </a:lnTo>
                    <a:lnTo>
                      <a:pt x="544" y="391"/>
                    </a:lnTo>
                    <a:lnTo>
                      <a:pt x="544" y="393"/>
                    </a:lnTo>
                    <a:lnTo>
                      <a:pt x="544" y="396"/>
                    </a:lnTo>
                    <a:lnTo>
                      <a:pt x="544" y="401"/>
                    </a:lnTo>
                    <a:lnTo>
                      <a:pt x="544" y="403"/>
                    </a:lnTo>
                    <a:lnTo>
                      <a:pt x="545" y="405"/>
                    </a:lnTo>
                    <a:lnTo>
                      <a:pt x="545" y="406"/>
                    </a:lnTo>
                    <a:lnTo>
                      <a:pt x="545" y="410"/>
                    </a:lnTo>
                    <a:lnTo>
                      <a:pt x="545" y="411"/>
                    </a:lnTo>
                    <a:lnTo>
                      <a:pt x="545" y="413"/>
                    </a:lnTo>
                    <a:lnTo>
                      <a:pt x="545" y="415"/>
                    </a:lnTo>
                    <a:lnTo>
                      <a:pt x="544" y="415"/>
                    </a:lnTo>
                    <a:lnTo>
                      <a:pt x="542" y="415"/>
                    </a:lnTo>
                    <a:lnTo>
                      <a:pt x="540" y="418"/>
                    </a:lnTo>
                    <a:lnTo>
                      <a:pt x="540" y="420"/>
                    </a:lnTo>
                    <a:lnTo>
                      <a:pt x="539" y="422"/>
                    </a:lnTo>
                    <a:lnTo>
                      <a:pt x="539" y="423"/>
                    </a:lnTo>
                    <a:lnTo>
                      <a:pt x="539" y="422"/>
                    </a:lnTo>
                    <a:lnTo>
                      <a:pt x="537" y="422"/>
                    </a:lnTo>
                    <a:lnTo>
                      <a:pt x="535" y="422"/>
                    </a:lnTo>
                    <a:lnTo>
                      <a:pt x="534" y="422"/>
                    </a:lnTo>
                    <a:lnTo>
                      <a:pt x="534" y="423"/>
                    </a:lnTo>
                    <a:lnTo>
                      <a:pt x="532" y="425"/>
                    </a:lnTo>
                    <a:lnTo>
                      <a:pt x="532" y="427"/>
                    </a:lnTo>
                    <a:lnTo>
                      <a:pt x="530" y="428"/>
                    </a:lnTo>
                    <a:lnTo>
                      <a:pt x="530" y="430"/>
                    </a:lnTo>
                    <a:lnTo>
                      <a:pt x="530" y="432"/>
                    </a:lnTo>
                    <a:lnTo>
                      <a:pt x="530" y="437"/>
                    </a:lnTo>
                    <a:lnTo>
                      <a:pt x="530" y="438"/>
                    </a:lnTo>
                    <a:lnTo>
                      <a:pt x="530" y="440"/>
                    </a:lnTo>
                    <a:lnTo>
                      <a:pt x="532" y="442"/>
                    </a:lnTo>
                    <a:lnTo>
                      <a:pt x="530" y="444"/>
                    </a:lnTo>
                    <a:lnTo>
                      <a:pt x="530" y="445"/>
                    </a:lnTo>
                    <a:lnTo>
                      <a:pt x="530" y="447"/>
                    </a:lnTo>
                    <a:lnTo>
                      <a:pt x="530" y="449"/>
                    </a:lnTo>
                    <a:lnTo>
                      <a:pt x="529" y="449"/>
                    </a:lnTo>
                    <a:lnTo>
                      <a:pt x="527" y="450"/>
                    </a:lnTo>
                    <a:lnTo>
                      <a:pt x="523" y="452"/>
                    </a:lnTo>
                    <a:lnTo>
                      <a:pt x="523" y="454"/>
                    </a:lnTo>
                    <a:lnTo>
                      <a:pt x="525" y="457"/>
                    </a:lnTo>
                    <a:lnTo>
                      <a:pt x="522" y="457"/>
                    </a:lnTo>
                    <a:lnTo>
                      <a:pt x="520" y="459"/>
                    </a:lnTo>
                    <a:lnTo>
                      <a:pt x="518" y="459"/>
                    </a:lnTo>
                    <a:lnTo>
                      <a:pt x="517" y="459"/>
                    </a:lnTo>
                    <a:lnTo>
                      <a:pt x="513" y="459"/>
                    </a:lnTo>
                    <a:lnTo>
                      <a:pt x="512" y="460"/>
                    </a:lnTo>
                    <a:lnTo>
                      <a:pt x="512" y="462"/>
                    </a:lnTo>
                    <a:lnTo>
                      <a:pt x="510" y="464"/>
                    </a:lnTo>
                    <a:lnTo>
                      <a:pt x="510" y="466"/>
                    </a:lnTo>
                    <a:lnTo>
                      <a:pt x="510" y="467"/>
                    </a:lnTo>
                    <a:lnTo>
                      <a:pt x="508" y="469"/>
                    </a:lnTo>
                    <a:lnTo>
                      <a:pt x="508" y="471"/>
                    </a:lnTo>
                    <a:lnTo>
                      <a:pt x="508" y="476"/>
                    </a:lnTo>
                    <a:lnTo>
                      <a:pt x="510" y="484"/>
                    </a:lnTo>
                    <a:lnTo>
                      <a:pt x="510" y="486"/>
                    </a:lnTo>
                    <a:lnTo>
                      <a:pt x="508" y="488"/>
                    </a:lnTo>
                    <a:lnTo>
                      <a:pt x="508" y="489"/>
                    </a:lnTo>
                    <a:lnTo>
                      <a:pt x="510" y="493"/>
                    </a:lnTo>
                    <a:lnTo>
                      <a:pt x="510" y="494"/>
                    </a:lnTo>
                    <a:lnTo>
                      <a:pt x="512" y="498"/>
                    </a:lnTo>
                    <a:lnTo>
                      <a:pt x="513" y="498"/>
                    </a:lnTo>
                    <a:lnTo>
                      <a:pt x="517" y="499"/>
                    </a:lnTo>
                    <a:lnTo>
                      <a:pt x="520" y="499"/>
                    </a:lnTo>
                    <a:lnTo>
                      <a:pt x="523" y="501"/>
                    </a:lnTo>
                    <a:lnTo>
                      <a:pt x="527" y="501"/>
                    </a:lnTo>
                    <a:lnTo>
                      <a:pt x="529" y="505"/>
                    </a:lnTo>
                    <a:lnTo>
                      <a:pt x="532" y="505"/>
                    </a:lnTo>
                    <a:lnTo>
                      <a:pt x="532" y="503"/>
                    </a:lnTo>
                    <a:lnTo>
                      <a:pt x="535" y="499"/>
                    </a:lnTo>
                    <a:lnTo>
                      <a:pt x="537" y="496"/>
                    </a:lnTo>
                    <a:lnTo>
                      <a:pt x="539" y="493"/>
                    </a:lnTo>
                    <a:lnTo>
                      <a:pt x="539" y="491"/>
                    </a:lnTo>
                    <a:lnTo>
                      <a:pt x="540" y="489"/>
                    </a:lnTo>
                    <a:lnTo>
                      <a:pt x="540" y="488"/>
                    </a:lnTo>
                    <a:lnTo>
                      <a:pt x="542" y="488"/>
                    </a:lnTo>
                    <a:lnTo>
                      <a:pt x="542" y="489"/>
                    </a:lnTo>
                    <a:lnTo>
                      <a:pt x="544" y="488"/>
                    </a:lnTo>
                    <a:lnTo>
                      <a:pt x="545" y="488"/>
                    </a:lnTo>
                    <a:lnTo>
                      <a:pt x="545" y="486"/>
                    </a:lnTo>
                    <a:lnTo>
                      <a:pt x="545" y="484"/>
                    </a:lnTo>
                    <a:lnTo>
                      <a:pt x="547" y="482"/>
                    </a:lnTo>
                    <a:lnTo>
                      <a:pt x="547" y="481"/>
                    </a:lnTo>
                    <a:lnTo>
                      <a:pt x="545" y="481"/>
                    </a:lnTo>
                    <a:lnTo>
                      <a:pt x="545" y="479"/>
                    </a:lnTo>
                    <a:lnTo>
                      <a:pt x="547" y="477"/>
                    </a:lnTo>
                    <a:lnTo>
                      <a:pt x="547" y="476"/>
                    </a:lnTo>
                    <a:lnTo>
                      <a:pt x="547" y="474"/>
                    </a:lnTo>
                    <a:lnTo>
                      <a:pt x="549" y="472"/>
                    </a:lnTo>
                    <a:lnTo>
                      <a:pt x="551" y="471"/>
                    </a:lnTo>
                    <a:lnTo>
                      <a:pt x="552" y="467"/>
                    </a:lnTo>
                    <a:lnTo>
                      <a:pt x="552" y="466"/>
                    </a:lnTo>
                    <a:lnTo>
                      <a:pt x="552" y="464"/>
                    </a:lnTo>
                    <a:lnTo>
                      <a:pt x="551" y="464"/>
                    </a:lnTo>
                    <a:lnTo>
                      <a:pt x="552" y="464"/>
                    </a:lnTo>
                    <a:lnTo>
                      <a:pt x="552" y="462"/>
                    </a:lnTo>
                    <a:lnTo>
                      <a:pt x="554" y="462"/>
                    </a:lnTo>
                    <a:lnTo>
                      <a:pt x="556" y="460"/>
                    </a:lnTo>
                    <a:lnTo>
                      <a:pt x="556" y="457"/>
                    </a:lnTo>
                    <a:lnTo>
                      <a:pt x="556" y="455"/>
                    </a:lnTo>
                    <a:lnTo>
                      <a:pt x="559" y="454"/>
                    </a:lnTo>
                    <a:lnTo>
                      <a:pt x="561" y="454"/>
                    </a:lnTo>
                    <a:lnTo>
                      <a:pt x="562" y="454"/>
                    </a:lnTo>
                    <a:lnTo>
                      <a:pt x="564" y="452"/>
                    </a:lnTo>
                    <a:lnTo>
                      <a:pt x="566" y="452"/>
                    </a:lnTo>
                    <a:lnTo>
                      <a:pt x="566" y="450"/>
                    </a:lnTo>
                    <a:lnTo>
                      <a:pt x="567" y="450"/>
                    </a:lnTo>
                    <a:lnTo>
                      <a:pt x="569" y="450"/>
                    </a:lnTo>
                    <a:lnTo>
                      <a:pt x="571" y="450"/>
                    </a:lnTo>
                    <a:lnTo>
                      <a:pt x="573" y="449"/>
                    </a:lnTo>
                    <a:lnTo>
                      <a:pt x="573" y="445"/>
                    </a:lnTo>
                    <a:lnTo>
                      <a:pt x="574" y="444"/>
                    </a:lnTo>
                    <a:lnTo>
                      <a:pt x="576" y="444"/>
                    </a:lnTo>
                    <a:lnTo>
                      <a:pt x="578" y="442"/>
                    </a:lnTo>
                    <a:lnTo>
                      <a:pt x="579" y="440"/>
                    </a:lnTo>
                    <a:lnTo>
                      <a:pt x="581" y="440"/>
                    </a:lnTo>
                    <a:lnTo>
                      <a:pt x="583" y="442"/>
                    </a:lnTo>
                    <a:lnTo>
                      <a:pt x="584" y="444"/>
                    </a:lnTo>
                    <a:lnTo>
                      <a:pt x="588" y="444"/>
                    </a:lnTo>
                    <a:lnTo>
                      <a:pt x="591" y="445"/>
                    </a:lnTo>
                    <a:lnTo>
                      <a:pt x="591" y="447"/>
                    </a:lnTo>
                    <a:lnTo>
                      <a:pt x="593" y="447"/>
                    </a:lnTo>
                    <a:lnTo>
                      <a:pt x="595" y="447"/>
                    </a:lnTo>
                    <a:lnTo>
                      <a:pt x="595" y="449"/>
                    </a:lnTo>
                    <a:lnTo>
                      <a:pt x="596" y="450"/>
                    </a:lnTo>
                    <a:lnTo>
                      <a:pt x="598" y="452"/>
                    </a:lnTo>
                    <a:lnTo>
                      <a:pt x="600" y="455"/>
                    </a:lnTo>
                    <a:lnTo>
                      <a:pt x="601" y="460"/>
                    </a:lnTo>
                    <a:lnTo>
                      <a:pt x="603" y="462"/>
                    </a:lnTo>
                    <a:lnTo>
                      <a:pt x="605" y="464"/>
                    </a:lnTo>
                    <a:lnTo>
                      <a:pt x="605" y="466"/>
                    </a:lnTo>
                    <a:lnTo>
                      <a:pt x="606" y="466"/>
                    </a:lnTo>
                    <a:lnTo>
                      <a:pt x="608" y="472"/>
                    </a:lnTo>
                    <a:lnTo>
                      <a:pt x="608" y="474"/>
                    </a:lnTo>
                    <a:lnTo>
                      <a:pt x="608" y="476"/>
                    </a:lnTo>
                    <a:lnTo>
                      <a:pt x="610" y="482"/>
                    </a:lnTo>
                    <a:lnTo>
                      <a:pt x="610" y="484"/>
                    </a:lnTo>
                    <a:lnTo>
                      <a:pt x="612" y="493"/>
                    </a:lnTo>
                    <a:lnTo>
                      <a:pt x="613" y="494"/>
                    </a:lnTo>
                    <a:lnTo>
                      <a:pt x="615" y="499"/>
                    </a:lnTo>
                    <a:lnTo>
                      <a:pt x="617" y="503"/>
                    </a:lnTo>
                    <a:lnTo>
                      <a:pt x="617" y="505"/>
                    </a:lnTo>
                    <a:lnTo>
                      <a:pt x="618" y="508"/>
                    </a:lnTo>
                    <a:lnTo>
                      <a:pt x="620" y="511"/>
                    </a:lnTo>
                    <a:lnTo>
                      <a:pt x="620" y="513"/>
                    </a:lnTo>
                    <a:lnTo>
                      <a:pt x="622" y="520"/>
                    </a:lnTo>
                    <a:lnTo>
                      <a:pt x="622" y="521"/>
                    </a:lnTo>
                    <a:lnTo>
                      <a:pt x="622" y="523"/>
                    </a:lnTo>
                    <a:lnTo>
                      <a:pt x="622" y="525"/>
                    </a:lnTo>
                    <a:lnTo>
                      <a:pt x="622" y="527"/>
                    </a:lnTo>
                    <a:lnTo>
                      <a:pt x="623" y="535"/>
                    </a:lnTo>
                    <a:lnTo>
                      <a:pt x="625" y="537"/>
                    </a:lnTo>
                    <a:lnTo>
                      <a:pt x="625" y="538"/>
                    </a:lnTo>
                    <a:lnTo>
                      <a:pt x="627" y="542"/>
                    </a:lnTo>
                    <a:lnTo>
                      <a:pt x="627" y="543"/>
                    </a:lnTo>
                    <a:lnTo>
                      <a:pt x="627" y="545"/>
                    </a:lnTo>
                    <a:lnTo>
                      <a:pt x="628" y="545"/>
                    </a:lnTo>
                    <a:lnTo>
                      <a:pt x="628" y="547"/>
                    </a:lnTo>
                    <a:lnTo>
                      <a:pt x="628" y="549"/>
                    </a:lnTo>
                    <a:lnTo>
                      <a:pt x="628" y="550"/>
                    </a:lnTo>
                    <a:lnTo>
                      <a:pt x="630" y="552"/>
                    </a:lnTo>
                    <a:lnTo>
                      <a:pt x="632" y="554"/>
                    </a:lnTo>
                    <a:lnTo>
                      <a:pt x="632" y="555"/>
                    </a:lnTo>
                    <a:lnTo>
                      <a:pt x="634" y="557"/>
                    </a:lnTo>
                    <a:lnTo>
                      <a:pt x="635" y="560"/>
                    </a:lnTo>
                    <a:lnTo>
                      <a:pt x="635" y="569"/>
                    </a:lnTo>
                    <a:lnTo>
                      <a:pt x="635" y="571"/>
                    </a:lnTo>
                    <a:lnTo>
                      <a:pt x="634" y="574"/>
                    </a:lnTo>
                    <a:lnTo>
                      <a:pt x="635" y="593"/>
                    </a:lnTo>
                    <a:lnTo>
                      <a:pt x="635" y="604"/>
                    </a:lnTo>
                    <a:lnTo>
                      <a:pt x="635" y="608"/>
                    </a:lnTo>
                    <a:lnTo>
                      <a:pt x="630" y="615"/>
                    </a:lnTo>
                    <a:lnTo>
                      <a:pt x="628" y="616"/>
                    </a:lnTo>
                    <a:lnTo>
                      <a:pt x="628" y="615"/>
                    </a:lnTo>
                    <a:lnTo>
                      <a:pt x="623" y="620"/>
                    </a:lnTo>
                    <a:lnTo>
                      <a:pt x="623" y="618"/>
                    </a:lnTo>
                    <a:lnTo>
                      <a:pt x="625" y="618"/>
                    </a:lnTo>
                    <a:lnTo>
                      <a:pt x="625" y="616"/>
                    </a:lnTo>
                    <a:lnTo>
                      <a:pt x="623" y="616"/>
                    </a:lnTo>
                    <a:lnTo>
                      <a:pt x="623" y="613"/>
                    </a:lnTo>
                    <a:lnTo>
                      <a:pt x="622" y="611"/>
                    </a:lnTo>
                    <a:lnTo>
                      <a:pt x="622" y="613"/>
                    </a:lnTo>
                    <a:lnTo>
                      <a:pt x="620" y="611"/>
                    </a:lnTo>
                    <a:lnTo>
                      <a:pt x="622" y="610"/>
                    </a:lnTo>
                    <a:lnTo>
                      <a:pt x="622" y="608"/>
                    </a:lnTo>
                    <a:lnTo>
                      <a:pt x="623" y="606"/>
                    </a:lnTo>
                    <a:lnTo>
                      <a:pt x="625" y="606"/>
                    </a:lnTo>
                    <a:lnTo>
                      <a:pt x="625" y="604"/>
                    </a:lnTo>
                    <a:lnTo>
                      <a:pt x="627" y="604"/>
                    </a:lnTo>
                    <a:lnTo>
                      <a:pt x="627" y="603"/>
                    </a:lnTo>
                    <a:lnTo>
                      <a:pt x="625" y="601"/>
                    </a:lnTo>
                    <a:lnTo>
                      <a:pt x="623" y="601"/>
                    </a:lnTo>
                    <a:lnTo>
                      <a:pt x="622" y="601"/>
                    </a:lnTo>
                    <a:lnTo>
                      <a:pt x="620" y="599"/>
                    </a:lnTo>
                    <a:lnTo>
                      <a:pt x="620" y="601"/>
                    </a:lnTo>
                    <a:lnTo>
                      <a:pt x="618" y="601"/>
                    </a:lnTo>
                    <a:lnTo>
                      <a:pt x="617" y="603"/>
                    </a:lnTo>
                    <a:lnTo>
                      <a:pt x="615" y="604"/>
                    </a:lnTo>
                    <a:lnTo>
                      <a:pt x="615" y="606"/>
                    </a:lnTo>
                    <a:lnTo>
                      <a:pt x="613" y="604"/>
                    </a:lnTo>
                    <a:lnTo>
                      <a:pt x="613" y="606"/>
                    </a:lnTo>
                    <a:lnTo>
                      <a:pt x="612" y="608"/>
                    </a:lnTo>
                    <a:lnTo>
                      <a:pt x="612" y="610"/>
                    </a:lnTo>
                    <a:lnTo>
                      <a:pt x="613" y="611"/>
                    </a:lnTo>
                    <a:lnTo>
                      <a:pt x="615" y="611"/>
                    </a:lnTo>
                    <a:lnTo>
                      <a:pt x="615" y="613"/>
                    </a:lnTo>
                    <a:lnTo>
                      <a:pt x="615" y="615"/>
                    </a:lnTo>
                    <a:lnTo>
                      <a:pt x="615" y="616"/>
                    </a:lnTo>
                    <a:lnTo>
                      <a:pt x="615" y="615"/>
                    </a:lnTo>
                    <a:lnTo>
                      <a:pt x="613" y="616"/>
                    </a:lnTo>
                    <a:lnTo>
                      <a:pt x="612" y="616"/>
                    </a:lnTo>
                    <a:lnTo>
                      <a:pt x="610" y="616"/>
                    </a:lnTo>
                    <a:lnTo>
                      <a:pt x="610" y="618"/>
                    </a:lnTo>
                    <a:lnTo>
                      <a:pt x="610" y="620"/>
                    </a:lnTo>
                    <a:lnTo>
                      <a:pt x="610" y="621"/>
                    </a:lnTo>
                    <a:lnTo>
                      <a:pt x="608" y="625"/>
                    </a:lnTo>
                    <a:lnTo>
                      <a:pt x="610" y="628"/>
                    </a:lnTo>
                    <a:lnTo>
                      <a:pt x="610" y="630"/>
                    </a:lnTo>
                    <a:lnTo>
                      <a:pt x="610" y="635"/>
                    </a:lnTo>
                    <a:lnTo>
                      <a:pt x="610" y="637"/>
                    </a:lnTo>
                    <a:lnTo>
                      <a:pt x="610" y="638"/>
                    </a:lnTo>
                    <a:lnTo>
                      <a:pt x="608" y="638"/>
                    </a:lnTo>
                    <a:lnTo>
                      <a:pt x="608" y="640"/>
                    </a:lnTo>
                    <a:lnTo>
                      <a:pt x="608" y="642"/>
                    </a:lnTo>
                    <a:lnTo>
                      <a:pt x="605" y="643"/>
                    </a:lnTo>
                    <a:lnTo>
                      <a:pt x="603" y="645"/>
                    </a:lnTo>
                    <a:lnTo>
                      <a:pt x="601" y="645"/>
                    </a:lnTo>
                    <a:lnTo>
                      <a:pt x="598" y="649"/>
                    </a:lnTo>
                    <a:lnTo>
                      <a:pt x="596" y="649"/>
                    </a:lnTo>
                    <a:lnTo>
                      <a:pt x="596" y="652"/>
                    </a:lnTo>
                    <a:lnTo>
                      <a:pt x="595" y="657"/>
                    </a:lnTo>
                    <a:lnTo>
                      <a:pt x="595" y="662"/>
                    </a:lnTo>
                    <a:lnTo>
                      <a:pt x="595" y="665"/>
                    </a:lnTo>
                    <a:lnTo>
                      <a:pt x="596" y="669"/>
                    </a:lnTo>
                    <a:lnTo>
                      <a:pt x="596" y="676"/>
                    </a:lnTo>
                    <a:lnTo>
                      <a:pt x="595" y="676"/>
                    </a:lnTo>
                    <a:lnTo>
                      <a:pt x="593" y="677"/>
                    </a:lnTo>
                    <a:lnTo>
                      <a:pt x="593" y="679"/>
                    </a:lnTo>
                    <a:lnTo>
                      <a:pt x="593" y="681"/>
                    </a:lnTo>
                    <a:lnTo>
                      <a:pt x="593" y="682"/>
                    </a:lnTo>
                    <a:lnTo>
                      <a:pt x="593" y="684"/>
                    </a:lnTo>
                    <a:lnTo>
                      <a:pt x="593" y="686"/>
                    </a:lnTo>
                    <a:lnTo>
                      <a:pt x="591" y="686"/>
                    </a:lnTo>
                    <a:lnTo>
                      <a:pt x="591" y="687"/>
                    </a:lnTo>
                    <a:lnTo>
                      <a:pt x="591" y="689"/>
                    </a:lnTo>
                    <a:lnTo>
                      <a:pt x="589" y="691"/>
                    </a:lnTo>
                    <a:lnTo>
                      <a:pt x="589" y="693"/>
                    </a:lnTo>
                    <a:lnTo>
                      <a:pt x="588" y="694"/>
                    </a:lnTo>
                    <a:lnTo>
                      <a:pt x="586" y="694"/>
                    </a:lnTo>
                    <a:lnTo>
                      <a:pt x="584" y="694"/>
                    </a:lnTo>
                    <a:lnTo>
                      <a:pt x="584" y="696"/>
                    </a:lnTo>
                    <a:lnTo>
                      <a:pt x="584" y="698"/>
                    </a:lnTo>
                    <a:lnTo>
                      <a:pt x="584" y="699"/>
                    </a:lnTo>
                    <a:lnTo>
                      <a:pt x="584" y="701"/>
                    </a:lnTo>
                    <a:lnTo>
                      <a:pt x="583" y="703"/>
                    </a:lnTo>
                    <a:lnTo>
                      <a:pt x="583" y="704"/>
                    </a:lnTo>
                    <a:lnTo>
                      <a:pt x="581" y="704"/>
                    </a:lnTo>
                    <a:lnTo>
                      <a:pt x="581" y="703"/>
                    </a:lnTo>
                    <a:lnTo>
                      <a:pt x="579" y="704"/>
                    </a:lnTo>
                    <a:lnTo>
                      <a:pt x="579" y="706"/>
                    </a:lnTo>
                    <a:lnTo>
                      <a:pt x="579" y="708"/>
                    </a:lnTo>
                    <a:lnTo>
                      <a:pt x="578" y="709"/>
                    </a:lnTo>
                    <a:lnTo>
                      <a:pt x="578" y="711"/>
                    </a:lnTo>
                    <a:lnTo>
                      <a:pt x="576" y="711"/>
                    </a:lnTo>
                    <a:lnTo>
                      <a:pt x="578" y="713"/>
                    </a:lnTo>
                    <a:lnTo>
                      <a:pt x="578" y="715"/>
                    </a:lnTo>
                    <a:lnTo>
                      <a:pt x="578" y="716"/>
                    </a:lnTo>
                    <a:lnTo>
                      <a:pt x="578" y="718"/>
                    </a:lnTo>
                    <a:lnTo>
                      <a:pt x="579" y="718"/>
                    </a:lnTo>
                    <a:lnTo>
                      <a:pt x="579" y="720"/>
                    </a:lnTo>
                    <a:lnTo>
                      <a:pt x="578" y="720"/>
                    </a:lnTo>
                    <a:lnTo>
                      <a:pt x="578" y="721"/>
                    </a:lnTo>
                    <a:lnTo>
                      <a:pt x="574" y="721"/>
                    </a:lnTo>
                    <a:lnTo>
                      <a:pt x="573" y="721"/>
                    </a:lnTo>
                    <a:lnTo>
                      <a:pt x="567" y="723"/>
                    </a:lnTo>
                    <a:lnTo>
                      <a:pt x="566" y="723"/>
                    </a:lnTo>
                    <a:lnTo>
                      <a:pt x="562" y="723"/>
                    </a:lnTo>
                    <a:lnTo>
                      <a:pt x="561" y="723"/>
                    </a:lnTo>
                    <a:lnTo>
                      <a:pt x="559" y="723"/>
                    </a:lnTo>
                    <a:lnTo>
                      <a:pt x="554" y="725"/>
                    </a:lnTo>
                    <a:lnTo>
                      <a:pt x="544" y="726"/>
                    </a:lnTo>
                    <a:lnTo>
                      <a:pt x="506" y="733"/>
                    </a:lnTo>
                    <a:lnTo>
                      <a:pt x="505" y="733"/>
                    </a:lnTo>
                    <a:lnTo>
                      <a:pt x="503" y="733"/>
                    </a:lnTo>
                    <a:lnTo>
                      <a:pt x="501" y="733"/>
                    </a:lnTo>
                    <a:lnTo>
                      <a:pt x="473" y="738"/>
                    </a:lnTo>
                    <a:lnTo>
                      <a:pt x="473" y="737"/>
                    </a:lnTo>
                    <a:lnTo>
                      <a:pt x="473" y="735"/>
                    </a:lnTo>
                    <a:lnTo>
                      <a:pt x="473" y="733"/>
                    </a:lnTo>
                    <a:lnTo>
                      <a:pt x="471" y="733"/>
                    </a:lnTo>
                    <a:lnTo>
                      <a:pt x="471" y="730"/>
                    </a:lnTo>
                    <a:lnTo>
                      <a:pt x="469" y="732"/>
                    </a:lnTo>
                    <a:lnTo>
                      <a:pt x="461" y="732"/>
                    </a:lnTo>
                    <a:lnTo>
                      <a:pt x="459" y="732"/>
                    </a:lnTo>
                    <a:lnTo>
                      <a:pt x="454" y="733"/>
                    </a:lnTo>
                    <a:lnTo>
                      <a:pt x="447" y="733"/>
                    </a:lnTo>
                    <a:lnTo>
                      <a:pt x="442" y="733"/>
                    </a:lnTo>
                    <a:lnTo>
                      <a:pt x="440" y="735"/>
                    </a:lnTo>
                    <a:lnTo>
                      <a:pt x="439" y="735"/>
                    </a:lnTo>
                    <a:lnTo>
                      <a:pt x="435" y="735"/>
                    </a:lnTo>
                    <a:lnTo>
                      <a:pt x="434" y="735"/>
                    </a:lnTo>
                    <a:lnTo>
                      <a:pt x="432" y="735"/>
                    </a:lnTo>
                    <a:lnTo>
                      <a:pt x="430" y="735"/>
                    </a:lnTo>
                    <a:lnTo>
                      <a:pt x="429" y="735"/>
                    </a:lnTo>
                    <a:lnTo>
                      <a:pt x="427" y="735"/>
                    </a:lnTo>
                    <a:lnTo>
                      <a:pt x="423" y="737"/>
                    </a:lnTo>
                    <a:lnTo>
                      <a:pt x="417" y="737"/>
                    </a:lnTo>
                    <a:lnTo>
                      <a:pt x="408" y="738"/>
                    </a:lnTo>
                    <a:lnTo>
                      <a:pt x="407" y="738"/>
                    </a:lnTo>
                    <a:lnTo>
                      <a:pt x="405" y="738"/>
                    </a:lnTo>
                    <a:lnTo>
                      <a:pt x="400" y="738"/>
                    </a:lnTo>
                    <a:lnTo>
                      <a:pt x="398" y="738"/>
                    </a:lnTo>
                    <a:lnTo>
                      <a:pt x="396" y="740"/>
                    </a:lnTo>
                    <a:lnTo>
                      <a:pt x="395" y="740"/>
                    </a:lnTo>
                    <a:lnTo>
                      <a:pt x="388" y="740"/>
                    </a:lnTo>
                    <a:lnTo>
                      <a:pt x="381" y="740"/>
                    </a:lnTo>
                    <a:lnTo>
                      <a:pt x="379" y="742"/>
                    </a:lnTo>
                    <a:lnTo>
                      <a:pt x="378" y="742"/>
                    </a:lnTo>
                    <a:lnTo>
                      <a:pt x="374" y="742"/>
                    </a:lnTo>
                    <a:lnTo>
                      <a:pt x="369" y="742"/>
                    </a:lnTo>
                    <a:lnTo>
                      <a:pt x="361" y="743"/>
                    </a:lnTo>
                    <a:lnTo>
                      <a:pt x="357" y="743"/>
                    </a:lnTo>
                    <a:lnTo>
                      <a:pt x="339" y="745"/>
                    </a:lnTo>
                    <a:lnTo>
                      <a:pt x="337" y="745"/>
                    </a:lnTo>
                    <a:lnTo>
                      <a:pt x="329" y="747"/>
                    </a:lnTo>
                    <a:lnTo>
                      <a:pt x="320" y="747"/>
                    </a:lnTo>
                    <a:lnTo>
                      <a:pt x="317" y="747"/>
                    </a:lnTo>
                    <a:lnTo>
                      <a:pt x="315" y="747"/>
                    </a:lnTo>
                    <a:lnTo>
                      <a:pt x="313" y="747"/>
                    </a:lnTo>
                    <a:lnTo>
                      <a:pt x="315" y="747"/>
                    </a:lnTo>
                    <a:lnTo>
                      <a:pt x="315" y="745"/>
                    </a:lnTo>
                    <a:lnTo>
                      <a:pt x="317" y="745"/>
                    </a:lnTo>
                    <a:lnTo>
                      <a:pt x="318" y="743"/>
                    </a:lnTo>
                    <a:lnTo>
                      <a:pt x="320" y="742"/>
                    </a:lnTo>
                    <a:lnTo>
                      <a:pt x="322" y="740"/>
                    </a:lnTo>
                    <a:lnTo>
                      <a:pt x="324" y="738"/>
                    </a:lnTo>
                    <a:lnTo>
                      <a:pt x="325" y="737"/>
                    </a:lnTo>
                    <a:lnTo>
                      <a:pt x="327" y="733"/>
                    </a:lnTo>
                    <a:lnTo>
                      <a:pt x="329" y="732"/>
                    </a:lnTo>
                    <a:lnTo>
                      <a:pt x="329" y="730"/>
                    </a:lnTo>
                    <a:lnTo>
                      <a:pt x="329" y="728"/>
                    </a:lnTo>
                    <a:lnTo>
                      <a:pt x="330" y="728"/>
                    </a:lnTo>
                    <a:lnTo>
                      <a:pt x="330" y="726"/>
                    </a:lnTo>
                    <a:lnTo>
                      <a:pt x="330" y="725"/>
                    </a:lnTo>
                    <a:lnTo>
                      <a:pt x="332" y="720"/>
                    </a:lnTo>
                    <a:lnTo>
                      <a:pt x="332" y="718"/>
                    </a:lnTo>
                    <a:lnTo>
                      <a:pt x="332" y="716"/>
                    </a:lnTo>
                    <a:lnTo>
                      <a:pt x="334" y="715"/>
                    </a:lnTo>
                    <a:lnTo>
                      <a:pt x="334" y="713"/>
                    </a:lnTo>
                    <a:lnTo>
                      <a:pt x="335" y="708"/>
                    </a:lnTo>
                    <a:lnTo>
                      <a:pt x="335" y="706"/>
                    </a:lnTo>
                    <a:lnTo>
                      <a:pt x="335" y="704"/>
                    </a:lnTo>
                    <a:lnTo>
                      <a:pt x="337" y="703"/>
                    </a:lnTo>
                    <a:lnTo>
                      <a:pt x="337" y="701"/>
                    </a:lnTo>
                    <a:lnTo>
                      <a:pt x="339" y="698"/>
                    </a:lnTo>
                    <a:lnTo>
                      <a:pt x="342" y="693"/>
                    </a:lnTo>
                    <a:lnTo>
                      <a:pt x="342" y="691"/>
                    </a:lnTo>
                    <a:lnTo>
                      <a:pt x="344" y="689"/>
                    </a:lnTo>
                    <a:lnTo>
                      <a:pt x="344" y="687"/>
                    </a:lnTo>
                    <a:lnTo>
                      <a:pt x="346" y="686"/>
                    </a:lnTo>
                    <a:lnTo>
                      <a:pt x="347" y="679"/>
                    </a:lnTo>
                    <a:lnTo>
                      <a:pt x="347" y="672"/>
                    </a:lnTo>
                    <a:lnTo>
                      <a:pt x="349" y="669"/>
                    </a:lnTo>
                    <a:lnTo>
                      <a:pt x="349" y="667"/>
                    </a:lnTo>
                    <a:lnTo>
                      <a:pt x="349" y="665"/>
                    </a:lnTo>
                    <a:lnTo>
                      <a:pt x="349" y="662"/>
                    </a:lnTo>
                    <a:lnTo>
                      <a:pt x="351" y="659"/>
                    </a:lnTo>
                    <a:lnTo>
                      <a:pt x="351" y="652"/>
                    </a:lnTo>
                    <a:lnTo>
                      <a:pt x="351" y="649"/>
                    </a:lnTo>
                    <a:lnTo>
                      <a:pt x="351" y="647"/>
                    </a:lnTo>
                    <a:lnTo>
                      <a:pt x="351" y="645"/>
                    </a:lnTo>
                    <a:lnTo>
                      <a:pt x="351" y="640"/>
                    </a:lnTo>
                    <a:lnTo>
                      <a:pt x="351" y="638"/>
                    </a:lnTo>
                    <a:lnTo>
                      <a:pt x="351" y="637"/>
                    </a:lnTo>
                    <a:lnTo>
                      <a:pt x="351" y="633"/>
                    </a:lnTo>
                    <a:lnTo>
                      <a:pt x="351" y="630"/>
                    </a:lnTo>
                    <a:lnTo>
                      <a:pt x="351" y="625"/>
                    </a:lnTo>
                    <a:lnTo>
                      <a:pt x="349" y="621"/>
                    </a:lnTo>
                    <a:lnTo>
                      <a:pt x="349" y="616"/>
                    </a:lnTo>
                    <a:lnTo>
                      <a:pt x="349" y="613"/>
                    </a:lnTo>
                    <a:lnTo>
                      <a:pt x="347" y="610"/>
                    </a:lnTo>
                    <a:lnTo>
                      <a:pt x="347" y="606"/>
                    </a:lnTo>
                    <a:lnTo>
                      <a:pt x="346" y="598"/>
                    </a:lnTo>
                    <a:lnTo>
                      <a:pt x="346" y="594"/>
                    </a:lnTo>
                    <a:lnTo>
                      <a:pt x="344" y="591"/>
                    </a:lnTo>
                    <a:lnTo>
                      <a:pt x="344" y="589"/>
                    </a:lnTo>
                    <a:lnTo>
                      <a:pt x="342" y="588"/>
                    </a:lnTo>
                    <a:lnTo>
                      <a:pt x="340" y="582"/>
                    </a:lnTo>
                    <a:lnTo>
                      <a:pt x="340" y="581"/>
                    </a:lnTo>
                    <a:lnTo>
                      <a:pt x="339" y="577"/>
                    </a:lnTo>
                    <a:lnTo>
                      <a:pt x="337" y="576"/>
                    </a:lnTo>
                    <a:lnTo>
                      <a:pt x="337" y="574"/>
                    </a:lnTo>
                    <a:lnTo>
                      <a:pt x="335" y="572"/>
                    </a:lnTo>
                    <a:lnTo>
                      <a:pt x="334" y="569"/>
                    </a:lnTo>
                    <a:lnTo>
                      <a:pt x="332" y="567"/>
                    </a:lnTo>
                    <a:lnTo>
                      <a:pt x="330" y="564"/>
                    </a:lnTo>
                    <a:lnTo>
                      <a:pt x="330" y="562"/>
                    </a:lnTo>
                    <a:lnTo>
                      <a:pt x="329" y="562"/>
                    </a:lnTo>
                    <a:lnTo>
                      <a:pt x="329" y="560"/>
                    </a:lnTo>
                    <a:lnTo>
                      <a:pt x="329" y="559"/>
                    </a:lnTo>
                    <a:lnTo>
                      <a:pt x="327" y="559"/>
                    </a:lnTo>
                    <a:lnTo>
                      <a:pt x="327" y="557"/>
                    </a:lnTo>
                    <a:lnTo>
                      <a:pt x="325" y="554"/>
                    </a:lnTo>
                    <a:lnTo>
                      <a:pt x="325" y="552"/>
                    </a:lnTo>
                    <a:lnTo>
                      <a:pt x="325" y="550"/>
                    </a:lnTo>
                    <a:lnTo>
                      <a:pt x="324" y="547"/>
                    </a:lnTo>
                    <a:lnTo>
                      <a:pt x="324" y="545"/>
                    </a:lnTo>
                    <a:lnTo>
                      <a:pt x="322" y="545"/>
                    </a:lnTo>
                    <a:lnTo>
                      <a:pt x="322" y="543"/>
                    </a:lnTo>
                    <a:lnTo>
                      <a:pt x="322" y="540"/>
                    </a:lnTo>
                    <a:lnTo>
                      <a:pt x="320" y="538"/>
                    </a:lnTo>
                    <a:lnTo>
                      <a:pt x="320" y="537"/>
                    </a:lnTo>
                    <a:lnTo>
                      <a:pt x="318" y="533"/>
                    </a:lnTo>
                    <a:lnTo>
                      <a:pt x="317" y="533"/>
                    </a:lnTo>
                    <a:lnTo>
                      <a:pt x="317" y="532"/>
                    </a:lnTo>
                    <a:lnTo>
                      <a:pt x="315" y="530"/>
                    </a:lnTo>
                    <a:lnTo>
                      <a:pt x="315" y="527"/>
                    </a:lnTo>
                    <a:lnTo>
                      <a:pt x="313" y="525"/>
                    </a:lnTo>
                    <a:lnTo>
                      <a:pt x="313" y="523"/>
                    </a:lnTo>
                    <a:lnTo>
                      <a:pt x="313" y="521"/>
                    </a:lnTo>
                    <a:lnTo>
                      <a:pt x="315" y="520"/>
                    </a:lnTo>
                    <a:lnTo>
                      <a:pt x="315" y="518"/>
                    </a:lnTo>
                    <a:lnTo>
                      <a:pt x="315" y="516"/>
                    </a:lnTo>
                    <a:lnTo>
                      <a:pt x="317" y="516"/>
                    </a:lnTo>
                    <a:lnTo>
                      <a:pt x="317" y="515"/>
                    </a:lnTo>
                    <a:lnTo>
                      <a:pt x="317" y="513"/>
                    </a:lnTo>
                    <a:lnTo>
                      <a:pt x="318" y="513"/>
                    </a:lnTo>
                    <a:lnTo>
                      <a:pt x="318" y="511"/>
                    </a:lnTo>
                    <a:lnTo>
                      <a:pt x="318" y="510"/>
                    </a:lnTo>
                    <a:lnTo>
                      <a:pt x="320" y="508"/>
                    </a:lnTo>
                    <a:lnTo>
                      <a:pt x="320" y="506"/>
                    </a:lnTo>
                    <a:lnTo>
                      <a:pt x="320" y="505"/>
                    </a:lnTo>
                    <a:lnTo>
                      <a:pt x="320" y="503"/>
                    </a:lnTo>
                    <a:lnTo>
                      <a:pt x="320" y="501"/>
                    </a:lnTo>
                    <a:lnTo>
                      <a:pt x="320" y="499"/>
                    </a:lnTo>
                    <a:lnTo>
                      <a:pt x="320" y="498"/>
                    </a:lnTo>
                    <a:lnTo>
                      <a:pt x="318" y="494"/>
                    </a:lnTo>
                    <a:lnTo>
                      <a:pt x="318" y="493"/>
                    </a:lnTo>
                    <a:lnTo>
                      <a:pt x="318" y="491"/>
                    </a:lnTo>
                    <a:lnTo>
                      <a:pt x="318" y="489"/>
                    </a:lnTo>
                    <a:lnTo>
                      <a:pt x="317" y="489"/>
                    </a:lnTo>
                    <a:lnTo>
                      <a:pt x="317" y="488"/>
                    </a:lnTo>
                    <a:lnTo>
                      <a:pt x="317" y="484"/>
                    </a:lnTo>
                    <a:lnTo>
                      <a:pt x="315" y="481"/>
                    </a:lnTo>
                    <a:lnTo>
                      <a:pt x="313" y="481"/>
                    </a:lnTo>
                    <a:lnTo>
                      <a:pt x="313" y="479"/>
                    </a:lnTo>
                    <a:lnTo>
                      <a:pt x="312" y="477"/>
                    </a:lnTo>
                    <a:lnTo>
                      <a:pt x="312" y="476"/>
                    </a:lnTo>
                    <a:lnTo>
                      <a:pt x="312" y="474"/>
                    </a:lnTo>
                    <a:lnTo>
                      <a:pt x="312" y="472"/>
                    </a:lnTo>
                    <a:lnTo>
                      <a:pt x="313" y="469"/>
                    </a:lnTo>
                    <a:lnTo>
                      <a:pt x="315" y="469"/>
                    </a:lnTo>
                    <a:lnTo>
                      <a:pt x="315" y="467"/>
                    </a:lnTo>
                    <a:lnTo>
                      <a:pt x="317" y="466"/>
                    </a:lnTo>
                    <a:lnTo>
                      <a:pt x="318" y="462"/>
                    </a:lnTo>
                    <a:lnTo>
                      <a:pt x="318" y="460"/>
                    </a:lnTo>
                    <a:lnTo>
                      <a:pt x="318" y="459"/>
                    </a:lnTo>
                    <a:lnTo>
                      <a:pt x="320" y="457"/>
                    </a:lnTo>
                    <a:lnTo>
                      <a:pt x="320" y="455"/>
                    </a:lnTo>
                    <a:lnTo>
                      <a:pt x="322" y="454"/>
                    </a:lnTo>
                    <a:lnTo>
                      <a:pt x="322" y="452"/>
                    </a:lnTo>
                    <a:lnTo>
                      <a:pt x="322" y="450"/>
                    </a:lnTo>
                    <a:lnTo>
                      <a:pt x="324" y="449"/>
                    </a:lnTo>
                    <a:lnTo>
                      <a:pt x="324" y="447"/>
                    </a:lnTo>
                    <a:lnTo>
                      <a:pt x="324" y="445"/>
                    </a:lnTo>
                    <a:lnTo>
                      <a:pt x="324" y="444"/>
                    </a:lnTo>
                    <a:lnTo>
                      <a:pt x="327" y="438"/>
                    </a:lnTo>
                    <a:lnTo>
                      <a:pt x="327" y="432"/>
                    </a:lnTo>
                    <a:lnTo>
                      <a:pt x="327" y="430"/>
                    </a:lnTo>
                    <a:lnTo>
                      <a:pt x="327" y="428"/>
                    </a:lnTo>
                    <a:lnTo>
                      <a:pt x="327" y="427"/>
                    </a:lnTo>
                    <a:lnTo>
                      <a:pt x="325" y="425"/>
                    </a:lnTo>
                    <a:lnTo>
                      <a:pt x="325" y="422"/>
                    </a:lnTo>
                    <a:lnTo>
                      <a:pt x="327" y="422"/>
                    </a:lnTo>
                    <a:lnTo>
                      <a:pt x="327" y="420"/>
                    </a:lnTo>
                    <a:lnTo>
                      <a:pt x="327" y="418"/>
                    </a:lnTo>
                    <a:lnTo>
                      <a:pt x="327" y="415"/>
                    </a:lnTo>
                    <a:lnTo>
                      <a:pt x="327" y="411"/>
                    </a:lnTo>
                    <a:lnTo>
                      <a:pt x="327" y="410"/>
                    </a:lnTo>
                    <a:lnTo>
                      <a:pt x="325" y="408"/>
                    </a:lnTo>
                    <a:lnTo>
                      <a:pt x="324" y="403"/>
                    </a:lnTo>
                    <a:lnTo>
                      <a:pt x="324" y="401"/>
                    </a:lnTo>
                    <a:lnTo>
                      <a:pt x="324" y="398"/>
                    </a:lnTo>
                    <a:lnTo>
                      <a:pt x="324" y="396"/>
                    </a:lnTo>
                    <a:lnTo>
                      <a:pt x="325" y="396"/>
                    </a:lnTo>
                    <a:lnTo>
                      <a:pt x="329" y="394"/>
                    </a:lnTo>
                    <a:lnTo>
                      <a:pt x="329" y="393"/>
                    </a:lnTo>
                    <a:lnTo>
                      <a:pt x="330" y="393"/>
                    </a:lnTo>
                    <a:lnTo>
                      <a:pt x="332" y="393"/>
                    </a:lnTo>
                    <a:lnTo>
                      <a:pt x="334" y="393"/>
                    </a:lnTo>
                    <a:lnTo>
                      <a:pt x="334" y="391"/>
                    </a:lnTo>
                    <a:lnTo>
                      <a:pt x="335" y="391"/>
                    </a:lnTo>
                    <a:lnTo>
                      <a:pt x="335" y="388"/>
                    </a:lnTo>
                    <a:lnTo>
                      <a:pt x="335" y="386"/>
                    </a:lnTo>
                    <a:lnTo>
                      <a:pt x="335" y="383"/>
                    </a:lnTo>
                    <a:lnTo>
                      <a:pt x="335" y="381"/>
                    </a:lnTo>
                    <a:lnTo>
                      <a:pt x="335" y="379"/>
                    </a:lnTo>
                    <a:lnTo>
                      <a:pt x="334" y="376"/>
                    </a:lnTo>
                    <a:lnTo>
                      <a:pt x="334" y="374"/>
                    </a:lnTo>
                    <a:lnTo>
                      <a:pt x="334" y="372"/>
                    </a:lnTo>
                    <a:lnTo>
                      <a:pt x="334" y="371"/>
                    </a:lnTo>
                    <a:lnTo>
                      <a:pt x="335" y="371"/>
                    </a:lnTo>
                    <a:lnTo>
                      <a:pt x="337" y="369"/>
                    </a:lnTo>
                    <a:lnTo>
                      <a:pt x="337" y="371"/>
                    </a:lnTo>
                    <a:lnTo>
                      <a:pt x="339" y="371"/>
                    </a:lnTo>
                    <a:lnTo>
                      <a:pt x="340" y="371"/>
                    </a:lnTo>
                    <a:lnTo>
                      <a:pt x="340" y="369"/>
                    </a:lnTo>
                    <a:lnTo>
                      <a:pt x="342" y="367"/>
                    </a:lnTo>
                    <a:lnTo>
                      <a:pt x="342" y="366"/>
                    </a:lnTo>
                    <a:lnTo>
                      <a:pt x="342" y="364"/>
                    </a:lnTo>
                    <a:lnTo>
                      <a:pt x="344" y="362"/>
                    </a:lnTo>
                    <a:lnTo>
                      <a:pt x="346" y="362"/>
                    </a:lnTo>
                    <a:lnTo>
                      <a:pt x="347" y="364"/>
                    </a:lnTo>
                    <a:lnTo>
                      <a:pt x="347" y="366"/>
                    </a:lnTo>
                    <a:lnTo>
                      <a:pt x="349" y="366"/>
                    </a:lnTo>
                    <a:lnTo>
                      <a:pt x="351" y="366"/>
                    </a:lnTo>
                    <a:lnTo>
                      <a:pt x="352" y="364"/>
                    </a:lnTo>
                    <a:lnTo>
                      <a:pt x="354" y="361"/>
                    </a:lnTo>
                    <a:lnTo>
                      <a:pt x="354" y="359"/>
                    </a:lnTo>
                    <a:lnTo>
                      <a:pt x="354" y="357"/>
                    </a:lnTo>
                    <a:lnTo>
                      <a:pt x="354" y="355"/>
                    </a:lnTo>
                    <a:lnTo>
                      <a:pt x="356" y="355"/>
                    </a:lnTo>
                    <a:lnTo>
                      <a:pt x="356" y="352"/>
                    </a:lnTo>
                    <a:lnTo>
                      <a:pt x="356" y="350"/>
                    </a:lnTo>
                    <a:lnTo>
                      <a:pt x="359" y="349"/>
                    </a:lnTo>
                    <a:lnTo>
                      <a:pt x="361" y="345"/>
                    </a:lnTo>
                    <a:lnTo>
                      <a:pt x="361" y="344"/>
                    </a:lnTo>
                    <a:lnTo>
                      <a:pt x="361" y="340"/>
                    </a:lnTo>
                    <a:lnTo>
                      <a:pt x="364" y="335"/>
                    </a:lnTo>
                    <a:lnTo>
                      <a:pt x="366" y="335"/>
                    </a:lnTo>
                    <a:lnTo>
                      <a:pt x="368" y="333"/>
                    </a:lnTo>
                    <a:lnTo>
                      <a:pt x="368" y="332"/>
                    </a:lnTo>
                    <a:lnTo>
                      <a:pt x="369" y="332"/>
                    </a:lnTo>
                    <a:lnTo>
                      <a:pt x="371" y="333"/>
                    </a:lnTo>
                    <a:lnTo>
                      <a:pt x="371" y="335"/>
                    </a:lnTo>
                    <a:lnTo>
                      <a:pt x="369" y="335"/>
                    </a:lnTo>
                    <a:lnTo>
                      <a:pt x="369" y="337"/>
                    </a:lnTo>
                    <a:lnTo>
                      <a:pt x="368" y="337"/>
                    </a:lnTo>
                    <a:lnTo>
                      <a:pt x="368" y="339"/>
                    </a:lnTo>
                    <a:lnTo>
                      <a:pt x="368" y="337"/>
                    </a:lnTo>
                    <a:lnTo>
                      <a:pt x="366" y="339"/>
                    </a:lnTo>
                    <a:lnTo>
                      <a:pt x="364" y="342"/>
                    </a:lnTo>
                    <a:lnTo>
                      <a:pt x="366" y="344"/>
                    </a:lnTo>
                    <a:lnTo>
                      <a:pt x="368" y="347"/>
                    </a:lnTo>
                    <a:lnTo>
                      <a:pt x="369" y="349"/>
                    </a:lnTo>
                    <a:lnTo>
                      <a:pt x="369" y="350"/>
                    </a:lnTo>
                    <a:lnTo>
                      <a:pt x="368" y="352"/>
                    </a:lnTo>
                    <a:lnTo>
                      <a:pt x="368" y="354"/>
                    </a:lnTo>
                    <a:lnTo>
                      <a:pt x="368" y="355"/>
                    </a:lnTo>
                    <a:lnTo>
                      <a:pt x="366" y="355"/>
                    </a:lnTo>
                    <a:lnTo>
                      <a:pt x="368" y="357"/>
                    </a:lnTo>
                    <a:lnTo>
                      <a:pt x="368" y="359"/>
                    </a:lnTo>
                    <a:lnTo>
                      <a:pt x="368" y="366"/>
                    </a:lnTo>
                    <a:lnTo>
                      <a:pt x="366" y="366"/>
                    </a:lnTo>
                    <a:lnTo>
                      <a:pt x="366" y="369"/>
                    </a:lnTo>
                    <a:lnTo>
                      <a:pt x="366" y="371"/>
                    </a:lnTo>
                    <a:lnTo>
                      <a:pt x="366" y="374"/>
                    </a:lnTo>
                    <a:lnTo>
                      <a:pt x="366" y="376"/>
                    </a:lnTo>
                    <a:lnTo>
                      <a:pt x="368" y="379"/>
                    </a:lnTo>
                    <a:lnTo>
                      <a:pt x="368" y="381"/>
                    </a:lnTo>
                    <a:lnTo>
                      <a:pt x="368" y="383"/>
                    </a:lnTo>
                    <a:lnTo>
                      <a:pt x="369" y="384"/>
                    </a:lnTo>
                    <a:lnTo>
                      <a:pt x="371" y="384"/>
                    </a:lnTo>
                    <a:lnTo>
                      <a:pt x="371" y="383"/>
                    </a:lnTo>
                    <a:lnTo>
                      <a:pt x="371" y="381"/>
                    </a:lnTo>
                    <a:lnTo>
                      <a:pt x="371" y="379"/>
                    </a:lnTo>
                    <a:lnTo>
                      <a:pt x="373" y="372"/>
                    </a:lnTo>
                    <a:lnTo>
                      <a:pt x="374" y="371"/>
                    </a:lnTo>
                    <a:lnTo>
                      <a:pt x="374" y="369"/>
                    </a:lnTo>
                    <a:lnTo>
                      <a:pt x="373" y="369"/>
                    </a:lnTo>
                    <a:lnTo>
                      <a:pt x="371" y="369"/>
                    </a:lnTo>
                    <a:lnTo>
                      <a:pt x="371" y="367"/>
                    </a:lnTo>
                    <a:lnTo>
                      <a:pt x="373" y="367"/>
                    </a:lnTo>
                    <a:lnTo>
                      <a:pt x="373" y="366"/>
                    </a:lnTo>
                    <a:lnTo>
                      <a:pt x="373" y="364"/>
                    </a:lnTo>
                    <a:lnTo>
                      <a:pt x="374" y="364"/>
                    </a:lnTo>
                    <a:lnTo>
                      <a:pt x="374" y="362"/>
                    </a:lnTo>
                    <a:lnTo>
                      <a:pt x="374" y="361"/>
                    </a:lnTo>
                    <a:lnTo>
                      <a:pt x="374" y="359"/>
                    </a:lnTo>
                    <a:lnTo>
                      <a:pt x="376" y="357"/>
                    </a:lnTo>
                    <a:lnTo>
                      <a:pt x="378" y="355"/>
                    </a:lnTo>
                    <a:lnTo>
                      <a:pt x="378" y="357"/>
                    </a:lnTo>
                    <a:lnTo>
                      <a:pt x="378" y="359"/>
                    </a:lnTo>
                    <a:lnTo>
                      <a:pt x="378" y="361"/>
                    </a:lnTo>
                    <a:lnTo>
                      <a:pt x="376" y="361"/>
                    </a:lnTo>
                    <a:lnTo>
                      <a:pt x="376" y="362"/>
                    </a:lnTo>
                    <a:lnTo>
                      <a:pt x="376" y="364"/>
                    </a:lnTo>
                    <a:lnTo>
                      <a:pt x="376" y="366"/>
                    </a:lnTo>
                    <a:lnTo>
                      <a:pt x="378" y="367"/>
                    </a:lnTo>
                    <a:lnTo>
                      <a:pt x="376" y="371"/>
                    </a:lnTo>
                    <a:lnTo>
                      <a:pt x="376" y="372"/>
                    </a:lnTo>
                    <a:lnTo>
                      <a:pt x="376" y="374"/>
                    </a:lnTo>
                    <a:lnTo>
                      <a:pt x="374" y="374"/>
                    </a:lnTo>
                    <a:lnTo>
                      <a:pt x="374" y="376"/>
                    </a:lnTo>
                    <a:lnTo>
                      <a:pt x="373" y="377"/>
                    </a:lnTo>
                    <a:lnTo>
                      <a:pt x="373" y="379"/>
                    </a:lnTo>
                    <a:lnTo>
                      <a:pt x="373" y="381"/>
                    </a:lnTo>
                    <a:lnTo>
                      <a:pt x="373" y="383"/>
                    </a:lnTo>
                    <a:lnTo>
                      <a:pt x="373" y="384"/>
                    </a:lnTo>
                    <a:lnTo>
                      <a:pt x="374" y="386"/>
                    </a:lnTo>
                    <a:lnTo>
                      <a:pt x="376" y="386"/>
                    </a:lnTo>
                    <a:lnTo>
                      <a:pt x="376" y="384"/>
                    </a:lnTo>
                    <a:lnTo>
                      <a:pt x="378" y="383"/>
                    </a:lnTo>
                    <a:lnTo>
                      <a:pt x="378" y="381"/>
                    </a:lnTo>
                    <a:lnTo>
                      <a:pt x="378" y="379"/>
                    </a:lnTo>
                    <a:lnTo>
                      <a:pt x="378" y="377"/>
                    </a:lnTo>
                    <a:lnTo>
                      <a:pt x="379" y="377"/>
                    </a:lnTo>
                    <a:lnTo>
                      <a:pt x="379" y="376"/>
                    </a:lnTo>
                    <a:lnTo>
                      <a:pt x="379" y="374"/>
                    </a:lnTo>
                    <a:lnTo>
                      <a:pt x="381" y="374"/>
                    </a:lnTo>
                    <a:lnTo>
                      <a:pt x="381" y="372"/>
                    </a:lnTo>
                    <a:lnTo>
                      <a:pt x="381" y="371"/>
                    </a:lnTo>
                    <a:lnTo>
                      <a:pt x="383" y="369"/>
                    </a:lnTo>
                    <a:lnTo>
                      <a:pt x="383" y="367"/>
                    </a:lnTo>
                    <a:lnTo>
                      <a:pt x="383" y="366"/>
                    </a:lnTo>
                    <a:lnTo>
                      <a:pt x="383" y="362"/>
                    </a:lnTo>
                    <a:lnTo>
                      <a:pt x="385" y="354"/>
                    </a:lnTo>
                    <a:lnTo>
                      <a:pt x="383" y="352"/>
                    </a:lnTo>
                    <a:lnTo>
                      <a:pt x="383" y="349"/>
                    </a:lnTo>
                    <a:lnTo>
                      <a:pt x="383" y="347"/>
                    </a:lnTo>
                    <a:lnTo>
                      <a:pt x="385" y="345"/>
                    </a:lnTo>
                    <a:lnTo>
                      <a:pt x="383" y="340"/>
                    </a:lnTo>
                    <a:lnTo>
                      <a:pt x="383" y="337"/>
                    </a:lnTo>
                    <a:lnTo>
                      <a:pt x="381" y="333"/>
                    </a:lnTo>
                    <a:lnTo>
                      <a:pt x="381" y="332"/>
                    </a:lnTo>
                    <a:lnTo>
                      <a:pt x="381" y="330"/>
                    </a:lnTo>
                    <a:lnTo>
                      <a:pt x="379" y="327"/>
                    </a:lnTo>
                    <a:lnTo>
                      <a:pt x="381" y="322"/>
                    </a:lnTo>
                    <a:lnTo>
                      <a:pt x="383" y="320"/>
                    </a:lnTo>
                    <a:lnTo>
                      <a:pt x="385" y="318"/>
                    </a:lnTo>
                    <a:lnTo>
                      <a:pt x="385" y="316"/>
                    </a:lnTo>
                    <a:lnTo>
                      <a:pt x="386" y="316"/>
                    </a:lnTo>
                    <a:lnTo>
                      <a:pt x="388" y="316"/>
                    </a:lnTo>
                    <a:lnTo>
                      <a:pt x="388" y="315"/>
                    </a:lnTo>
                    <a:lnTo>
                      <a:pt x="390" y="315"/>
                    </a:lnTo>
                    <a:lnTo>
                      <a:pt x="390" y="313"/>
                    </a:lnTo>
                    <a:lnTo>
                      <a:pt x="391" y="311"/>
                    </a:lnTo>
                    <a:lnTo>
                      <a:pt x="393" y="310"/>
                    </a:lnTo>
                    <a:lnTo>
                      <a:pt x="396" y="308"/>
                    </a:lnTo>
                    <a:lnTo>
                      <a:pt x="400" y="308"/>
                    </a:lnTo>
                    <a:lnTo>
                      <a:pt x="401" y="308"/>
                    </a:lnTo>
                    <a:lnTo>
                      <a:pt x="403" y="308"/>
                    </a:lnTo>
                    <a:lnTo>
                      <a:pt x="403" y="310"/>
                    </a:lnTo>
                    <a:lnTo>
                      <a:pt x="405" y="310"/>
                    </a:lnTo>
                    <a:lnTo>
                      <a:pt x="405" y="308"/>
                    </a:lnTo>
                    <a:lnTo>
                      <a:pt x="407" y="308"/>
                    </a:lnTo>
                    <a:lnTo>
                      <a:pt x="408" y="306"/>
                    </a:lnTo>
                    <a:lnTo>
                      <a:pt x="410" y="306"/>
                    </a:lnTo>
                    <a:lnTo>
                      <a:pt x="413" y="305"/>
                    </a:lnTo>
                    <a:lnTo>
                      <a:pt x="413" y="303"/>
                    </a:lnTo>
                    <a:lnTo>
                      <a:pt x="412" y="301"/>
                    </a:lnTo>
                    <a:lnTo>
                      <a:pt x="408" y="301"/>
                    </a:lnTo>
                    <a:lnTo>
                      <a:pt x="407" y="301"/>
                    </a:lnTo>
                    <a:lnTo>
                      <a:pt x="408" y="301"/>
                    </a:lnTo>
                    <a:lnTo>
                      <a:pt x="407" y="301"/>
                    </a:lnTo>
                    <a:lnTo>
                      <a:pt x="403" y="300"/>
                    </a:lnTo>
                    <a:lnTo>
                      <a:pt x="401" y="300"/>
                    </a:lnTo>
                    <a:lnTo>
                      <a:pt x="400" y="298"/>
                    </a:lnTo>
                    <a:lnTo>
                      <a:pt x="400" y="296"/>
                    </a:lnTo>
                    <a:lnTo>
                      <a:pt x="398" y="296"/>
                    </a:lnTo>
                    <a:lnTo>
                      <a:pt x="398" y="294"/>
                    </a:lnTo>
                    <a:lnTo>
                      <a:pt x="398" y="293"/>
                    </a:lnTo>
                    <a:lnTo>
                      <a:pt x="396" y="291"/>
                    </a:lnTo>
                    <a:lnTo>
                      <a:pt x="396" y="289"/>
                    </a:lnTo>
                    <a:lnTo>
                      <a:pt x="396" y="288"/>
                    </a:lnTo>
                    <a:lnTo>
                      <a:pt x="395" y="286"/>
                    </a:lnTo>
                    <a:lnTo>
                      <a:pt x="395" y="284"/>
                    </a:lnTo>
                    <a:lnTo>
                      <a:pt x="396" y="283"/>
                    </a:lnTo>
                    <a:lnTo>
                      <a:pt x="396" y="281"/>
                    </a:lnTo>
                    <a:lnTo>
                      <a:pt x="398" y="279"/>
                    </a:lnTo>
                    <a:lnTo>
                      <a:pt x="398" y="278"/>
                    </a:lnTo>
                    <a:lnTo>
                      <a:pt x="398" y="276"/>
                    </a:lnTo>
                    <a:lnTo>
                      <a:pt x="400" y="276"/>
                    </a:lnTo>
                    <a:lnTo>
                      <a:pt x="401" y="274"/>
                    </a:lnTo>
                    <a:lnTo>
                      <a:pt x="403" y="274"/>
                    </a:lnTo>
                    <a:lnTo>
                      <a:pt x="403" y="272"/>
                    </a:lnTo>
                    <a:lnTo>
                      <a:pt x="405" y="271"/>
                    </a:lnTo>
                    <a:lnTo>
                      <a:pt x="407" y="267"/>
                    </a:lnTo>
                    <a:lnTo>
                      <a:pt x="407" y="266"/>
                    </a:lnTo>
                    <a:lnTo>
                      <a:pt x="407" y="264"/>
                    </a:lnTo>
                    <a:lnTo>
                      <a:pt x="405" y="264"/>
                    </a:lnTo>
                    <a:lnTo>
                      <a:pt x="403" y="264"/>
                    </a:lnTo>
                    <a:lnTo>
                      <a:pt x="403" y="262"/>
                    </a:lnTo>
                    <a:lnTo>
                      <a:pt x="401" y="262"/>
                    </a:lnTo>
                    <a:lnTo>
                      <a:pt x="400" y="262"/>
                    </a:lnTo>
                    <a:lnTo>
                      <a:pt x="401" y="262"/>
                    </a:lnTo>
                    <a:lnTo>
                      <a:pt x="401" y="261"/>
                    </a:lnTo>
                    <a:lnTo>
                      <a:pt x="401" y="262"/>
                    </a:lnTo>
                    <a:lnTo>
                      <a:pt x="407" y="261"/>
                    </a:lnTo>
                    <a:lnTo>
                      <a:pt x="407" y="262"/>
                    </a:lnTo>
                    <a:lnTo>
                      <a:pt x="408" y="262"/>
                    </a:lnTo>
                    <a:lnTo>
                      <a:pt x="412" y="262"/>
                    </a:lnTo>
                    <a:lnTo>
                      <a:pt x="413" y="262"/>
                    </a:lnTo>
                    <a:lnTo>
                      <a:pt x="415" y="262"/>
                    </a:lnTo>
                    <a:lnTo>
                      <a:pt x="417" y="262"/>
                    </a:lnTo>
                    <a:lnTo>
                      <a:pt x="417" y="261"/>
                    </a:lnTo>
                    <a:lnTo>
                      <a:pt x="417" y="259"/>
                    </a:lnTo>
                    <a:lnTo>
                      <a:pt x="417" y="257"/>
                    </a:lnTo>
                    <a:lnTo>
                      <a:pt x="418" y="255"/>
                    </a:lnTo>
                    <a:close/>
                    <a:moveTo>
                      <a:pt x="432" y="250"/>
                    </a:moveTo>
                    <a:lnTo>
                      <a:pt x="434" y="252"/>
                    </a:lnTo>
                    <a:lnTo>
                      <a:pt x="435" y="252"/>
                    </a:lnTo>
                    <a:lnTo>
                      <a:pt x="437" y="252"/>
                    </a:lnTo>
                    <a:lnTo>
                      <a:pt x="442" y="254"/>
                    </a:lnTo>
                    <a:lnTo>
                      <a:pt x="444" y="252"/>
                    </a:lnTo>
                    <a:lnTo>
                      <a:pt x="442" y="252"/>
                    </a:lnTo>
                    <a:lnTo>
                      <a:pt x="444" y="250"/>
                    </a:lnTo>
                    <a:lnTo>
                      <a:pt x="444" y="252"/>
                    </a:lnTo>
                    <a:lnTo>
                      <a:pt x="444" y="254"/>
                    </a:lnTo>
                    <a:lnTo>
                      <a:pt x="449" y="255"/>
                    </a:lnTo>
                    <a:lnTo>
                      <a:pt x="447" y="257"/>
                    </a:lnTo>
                    <a:lnTo>
                      <a:pt x="445" y="259"/>
                    </a:lnTo>
                    <a:lnTo>
                      <a:pt x="445" y="261"/>
                    </a:lnTo>
                    <a:lnTo>
                      <a:pt x="444" y="261"/>
                    </a:lnTo>
                    <a:lnTo>
                      <a:pt x="442" y="261"/>
                    </a:lnTo>
                    <a:lnTo>
                      <a:pt x="440" y="261"/>
                    </a:lnTo>
                    <a:lnTo>
                      <a:pt x="439" y="261"/>
                    </a:lnTo>
                    <a:lnTo>
                      <a:pt x="437" y="259"/>
                    </a:lnTo>
                    <a:lnTo>
                      <a:pt x="435" y="257"/>
                    </a:lnTo>
                    <a:lnTo>
                      <a:pt x="434" y="254"/>
                    </a:lnTo>
                    <a:lnTo>
                      <a:pt x="432" y="254"/>
                    </a:lnTo>
                    <a:lnTo>
                      <a:pt x="430" y="252"/>
                    </a:lnTo>
                    <a:lnTo>
                      <a:pt x="430" y="250"/>
                    </a:lnTo>
                    <a:lnTo>
                      <a:pt x="429" y="250"/>
                    </a:lnTo>
                    <a:lnTo>
                      <a:pt x="427" y="249"/>
                    </a:lnTo>
                    <a:lnTo>
                      <a:pt x="427" y="247"/>
                    </a:lnTo>
                    <a:lnTo>
                      <a:pt x="425" y="247"/>
                    </a:lnTo>
                    <a:lnTo>
                      <a:pt x="425" y="244"/>
                    </a:lnTo>
                    <a:lnTo>
                      <a:pt x="427" y="244"/>
                    </a:lnTo>
                    <a:lnTo>
                      <a:pt x="427" y="245"/>
                    </a:lnTo>
                    <a:lnTo>
                      <a:pt x="429" y="247"/>
                    </a:lnTo>
                    <a:lnTo>
                      <a:pt x="430" y="250"/>
                    </a:lnTo>
                    <a:lnTo>
                      <a:pt x="432" y="250"/>
                    </a:lnTo>
                    <a:close/>
                    <a:moveTo>
                      <a:pt x="173" y="81"/>
                    </a:moveTo>
                    <a:lnTo>
                      <a:pt x="178" y="81"/>
                    </a:lnTo>
                    <a:lnTo>
                      <a:pt x="180" y="81"/>
                    </a:lnTo>
                    <a:lnTo>
                      <a:pt x="183" y="81"/>
                    </a:lnTo>
                    <a:lnTo>
                      <a:pt x="185" y="83"/>
                    </a:lnTo>
                    <a:lnTo>
                      <a:pt x="186" y="84"/>
                    </a:lnTo>
                    <a:lnTo>
                      <a:pt x="186" y="88"/>
                    </a:lnTo>
                    <a:lnTo>
                      <a:pt x="185" y="88"/>
                    </a:lnTo>
                    <a:lnTo>
                      <a:pt x="183" y="88"/>
                    </a:lnTo>
                    <a:lnTo>
                      <a:pt x="183" y="89"/>
                    </a:lnTo>
                    <a:lnTo>
                      <a:pt x="181" y="89"/>
                    </a:lnTo>
                    <a:lnTo>
                      <a:pt x="180" y="91"/>
                    </a:lnTo>
                    <a:lnTo>
                      <a:pt x="178" y="91"/>
                    </a:lnTo>
                    <a:lnTo>
                      <a:pt x="176" y="89"/>
                    </a:lnTo>
                    <a:lnTo>
                      <a:pt x="174" y="89"/>
                    </a:lnTo>
                    <a:lnTo>
                      <a:pt x="171" y="91"/>
                    </a:lnTo>
                    <a:lnTo>
                      <a:pt x="169" y="91"/>
                    </a:lnTo>
                    <a:lnTo>
                      <a:pt x="169" y="93"/>
                    </a:lnTo>
                    <a:lnTo>
                      <a:pt x="169" y="95"/>
                    </a:lnTo>
                    <a:lnTo>
                      <a:pt x="171" y="95"/>
                    </a:lnTo>
                    <a:lnTo>
                      <a:pt x="171" y="96"/>
                    </a:lnTo>
                    <a:lnTo>
                      <a:pt x="171" y="98"/>
                    </a:lnTo>
                    <a:lnTo>
                      <a:pt x="169" y="98"/>
                    </a:lnTo>
                    <a:lnTo>
                      <a:pt x="168" y="100"/>
                    </a:lnTo>
                    <a:lnTo>
                      <a:pt x="166" y="101"/>
                    </a:lnTo>
                    <a:lnTo>
                      <a:pt x="163" y="103"/>
                    </a:lnTo>
                    <a:lnTo>
                      <a:pt x="163" y="105"/>
                    </a:lnTo>
                    <a:lnTo>
                      <a:pt x="161" y="108"/>
                    </a:lnTo>
                    <a:lnTo>
                      <a:pt x="159" y="108"/>
                    </a:lnTo>
                    <a:lnTo>
                      <a:pt x="158" y="110"/>
                    </a:lnTo>
                    <a:lnTo>
                      <a:pt x="156" y="113"/>
                    </a:lnTo>
                    <a:lnTo>
                      <a:pt x="154" y="113"/>
                    </a:lnTo>
                    <a:lnTo>
                      <a:pt x="152" y="115"/>
                    </a:lnTo>
                    <a:lnTo>
                      <a:pt x="151" y="117"/>
                    </a:lnTo>
                    <a:lnTo>
                      <a:pt x="151" y="118"/>
                    </a:lnTo>
                    <a:lnTo>
                      <a:pt x="151" y="120"/>
                    </a:lnTo>
                    <a:lnTo>
                      <a:pt x="151" y="122"/>
                    </a:lnTo>
                    <a:lnTo>
                      <a:pt x="152" y="122"/>
                    </a:lnTo>
                    <a:lnTo>
                      <a:pt x="151" y="123"/>
                    </a:lnTo>
                    <a:lnTo>
                      <a:pt x="151" y="122"/>
                    </a:lnTo>
                    <a:lnTo>
                      <a:pt x="149" y="122"/>
                    </a:lnTo>
                    <a:lnTo>
                      <a:pt x="149" y="123"/>
                    </a:lnTo>
                    <a:lnTo>
                      <a:pt x="147" y="123"/>
                    </a:lnTo>
                    <a:lnTo>
                      <a:pt x="147" y="125"/>
                    </a:lnTo>
                    <a:lnTo>
                      <a:pt x="149" y="125"/>
                    </a:lnTo>
                    <a:lnTo>
                      <a:pt x="149" y="127"/>
                    </a:lnTo>
                    <a:lnTo>
                      <a:pt x="147" y="127"/>
                    </a:lnTo>
                    <a:lnTo>
                      <a:pt x="147" y="128"/>
                    </a:lnTo>
                    <a:lnTo>
                      <a:pt x="146" y="130"/>
                    </a:lnTo>
                    <a:lnTo>
                      <a:pt x="144" y="130"/>
                    </a:lnTo>
                    <a:lnTo>
                      <a:pt x="144" y="132"/>
                    </a:lnTo>
                    <a:lnTo>
                      <a:pt x="144" y="134"/>
                    </a:lnTo>
                    <a:lnTo>
                      <a:pt x="144" y="135"/>
                    </a:lnTo>
                    <a:lnTo>
                      <a:pt x="144" y="137"/>
                    </a:lnTo>
                    <a:lnTo>
                      <a:pt x="144" y="139"/>
                    </a:lnTo>
                    <a:lnTo>
                      <a:pt x="142" y="139"/>
                    </a:lnTo>
                    <a:lnTo>
                      <a:pt x="142" y="140"/>
                    </a:lnTo>
                    <a:lnTo>
                      <a:pt x="141" y="142"/>
                    </a:lnTo>
                    <a:lnTo>
                      <a:pt x="139" y="144"/>
                    </a:lnTo>
                    <a:lnTo>
                      <a:pt x="139" y="147"/>
                    </a:lnTo>
                    <a:lnTo>
                      <a:pt x="139" y="149"/>
                    </a:lnTo>
                    <a:lnTo>
                      <a:pt x="139" y="150"/>
                    </a:lnTo>
                    <a:lnTo>
                      <a:pt x="137" y="154"/>
                    </a:lnTo>
                    <a:lnTo>
                      <a:pt x="137" y="156"/>
                    </a:lnTo>
                    <a:lnTo>
                      <a:pt x="137" y="157"/>
                    </a:lnTo>
                    <a:lnTo>
                      <a:pt x="137" y="161"/>
                    </a:lnTo>
                    <a:lnTo>
                      <a:pt x="139" y="162"/>
                    </a:lnTo>
                    <a:lnTo>
                      <a:pt x="139" y="166"/>
                    </a:lnTo>
                    <a:lnTo>
                      <a:pt x="141" y="166"/>
                    </a:lnTo>
                    <a:lnTo>
                      <a:pt x="141" y="164"/>
                    </a:lnTo>
                    <a:lnTo>
                      <a:pt x="142" y="162"/>
                    </a:lnTo>
                    <a:lnTo>
                      <a:pt x="144" y="159"/>
                    </a:lnTo>
                    <a:lnTo>
                      <a:pt x="144" y="157"/>
                    </a:lnTo>
                    <a:lnTo>
                      <a:pt x="146" y="157"/>
                    </a:lnTo>
                    <a:lnTo>
                      <a:pt x="147" y="156"/>
                    </a:lnTo>
                    <a:lnTo>
                      <a:pt x="147" y="154"/>
                    </a:lnTo>
                    <a:lnTo>
                      <a:pt x="149" y="152"/>
                    </a:lnTo>
                    <a:lnTo>
                      <a:pt x="151" y="150"/>
                    </a:lnTo>
                    <a:lnTo>
                      <a:pt x="152" y="149"/>
                    </a:lnTo>
                    <a:lnTo>
                      <a:pt x="152" y="147"/>
                    </a:lnTo>
                    <a:lnTo>
                      <a:pt x="154" y="147"/>
                    </a:lnTo>
                    <a:lnTo>
                      <a:pt x="158" y="145"/>
                    </a:lnTo>
                    <a:lnTo>
                      <a:pt x="158" y="144"/>
                    </a:lnTo>
                    <a:lnTo>
                      <a:pt x="159" y="144"/>
                    </a:lnTo>
                    <a:lnTo>
                      <a:pt x="159" y="142"/>
                    </a:lnTo>
                    <a:lnTo>
                      <a:pt x="161" y="142"/>
                    </a:lnTo>
                    <a:lnTo>
                      <a:pt x="161" y="144"/>
                    </a:lnTo>
                    <a:lnTo>
                      <a:pt x="159" y="145"/>
                    </a:lnTo>
                    <a:lnTo>
                      <a:pt x="159" y="147"/>
                    </a:lnTo>
                    <a:lnTo>
                      <a:pt x="158" y="147"/>
                    </a:lnTo>
                    <a:lnTo>
                      <a:pt x="158" y="149"/>
                    </a:lnTo>
                    <a:lnTo>
                      <a:pt x="159" y="150"/>
                    </a:lnTo>
                    <a:lnTo>
                      <a:pt x="161" y="149"/>
                    </a:lnTo>
                    <a:lnTo>
                      <a:pt x="163" y="149"/>
                    </a:lnTo>
                    <a:lnTo>
                      <a:pt x="164" y="149"/>
                    </a:lnTo>
                    <a:lnTo>
                      <a:pt x="164" y="147"/>
                    </a:lnTo>
                    <a:lnTo>
                      <a:pt x="166" y="147"/>
                    </a:lnTo>
                    <a:lnTo>
                      <a:pt x="168" y="149"/>
                    </a:lnTo>
                    <a:lnTo>
                      <a:pt x="169" y="149"/>
                    </a:lnTo>
                    <a:lnTo>
                      <a:pt x="171" y="149"/>
                    </a:lnTo>
                    <a:lnTo>
                      <a:pt x="173" y="149"/>
                    </a:lnTo>
                    <a:lnTo>
                      <a:pt x="174" y="149"/>
                    </a:lnTo>
                    <a:lnTo>
                      <a:pt x="178" y="147"/>
                    </a:lnTo>
                    <a:lnTo>
                      <a:pt x="180" y="149"/>
                    </a:lnTo>
                    <a:lnTo>
                      <a:pt x="183" y="150"/>
                    </a:lnTo>
                    <a:lnTo>
                      <a:pt x="183" y="149"/>
                    </a:lnTo>
                    <a:lnTo>
                      <a:pt x="185" y="149"/>
                    </a:lnTo>
                    <a:lnTo>
                      <a:pt x="186" y="150"/>
                    </a:lnTo>
                    <a:lnTo>
                      <a:pt x="188" y="150"/>
                    </a:lnTo>
                    <a:lnTo>
                      <a:pt x="188" y="152"/>
                    </a:lnTo>
                    <a:lnTo>
                      <a:pt x="190" y="152"/>
                    </a:lnTo>
                    <a:lnTo>
                      <a:pt x="191" y="154"/>
                    </a:lnTo>
                    <a:lnTo>
                      <a:pt x="190" y="154"/>
                    </a:lnTo>
                    <a:lnTo>
                      <a:pt x="191" y="154"/>
                    </a:lnTo>
                    <a:lnTo>
                      <a:pt x="191" y="156"/>
                    </a:lnTo>
                    <a:lnTo>
                      <a:pt x="193" y="156"/>
                    </a:lnTo>
                    <a:lnTo>
                      <a:pt x="195" y="156"/>
                    </a:lnTo>
                    <a:lnTo>
                      <a:pt x="195" y="154"/>
                    </a:lnTo>
                    <a:lnTo>
                      <a:pt x="195" y="156"/>
                    </a:lnTo>
                    <a:lnTo>
                      <a:pt x="195" y="157"/>
                    </a:lnTo>
                    <a:lnTo>
                      <a:pt x="196" y="157"/>
                    </a:lnTo>
                    <a:lnTo>
                      <a:pt x="198" y="157"/>
                    </a:lnTo>
                    <a:lnTo>
                      <a:pt x="198" y="159"/>
                    </a:lnTo>
                    <a:lnTo>
                      <a:pt x="200" y="159"/>
                    </a:lnTo>
                    <a:lnTo>
                      <a:pt x="200" y="161"/>
                    </a:lnTo>
                    <a:lnTo>
                      <a:pt x="202" y="161"/>
                    </a:lnTo>
                    <a:lnTo>
                      <a:pt x="202" y="162"/>
                    </a:lnTo>
                    <a:lnTo>
                      <a:pt x="202" y="164"/>
                    </a:lnTo>
                    <a:lnTo>
                      <a:pt x="202" y="166"/>
                    </a:lnTo>
                    <a:lnTo>
                      <a:pt x="203" y="166"/>
                    </a:lnTo>
                    <a:lnTo>
                      <a:pt x="203" y="167"/>
                    </a:lnTo>
                    <a:lnTo>
                      <a:pt x="205" y="169"/>
                    </a:lnTo>
                    <a:lnTo>
                      <a:pt x="207" y="169"/>
                    </a:lnTo>
                    <a:lnTo>
                      <a:pt x="207" y="171"/>
                    </a:lnTo>
                    <a:lnTo>
                      <a:pt x="208" y="171"/>
                    </a:lnTo>
                    <a:lnTo>
                      <a:pt x="208" y="172"/>
                    </a:lnTo>
                    <a:lnTo>
                      <a:pt x="208" y="174"/>
                    </a:lnTo>
                    <a:lnTo>
                      <a:pt x="208" y="176"/>
                    </a:lnTo>
                    <a:lnTo>
                      <a:pt x="210" y="176"/>
                    </a:lnTo>
                    <a:lnTo>
                      <a:pt x="212" y="178"/>
                    </a:lnTo>
                    <a:lnTo>
                      <a:pt x="212" y="179"/>
                    </a:lnTo>
                    <a:lnTo>
                      <a:pt x="213" y="181"/>
                    </a:lnTo>
                    <a:lnTo>
                      <a:pt x="217" y="181"/>
                    </a:lnTo>
                    <a:lnTo>
                      <a:pt x="219" y="181"/>
                    </a:lnTo>
                    <a:lnTo>
                      <a:pt x="219" y="183"/>
                    </a:lnTo>
                    <a:lnTo>
                      <a:pt x="219" y="184"/>
                    </a:lnTo>
                    <a:lnTo>
                      <a:pt x="219" y="186"/>
                    </a:lnTo>
                    <a:lnTo>
                      <a:pt x="220" y="188"/>
                    </a:lnTo>
                    <a:lnTo>
                      <a:pt x="219" y="188"/>
                    </a:lnTo>
                    <a:lnTo>
                      <a:pt x="219" y="189"/>
                    </a:lnTo>
                    <a:lnTo>
                      <a:pt x="220" y="191"/>
                    </a:lnTo>
                    <a:lnTo>
                      <a:pt x="222" y="193"/>
                    </a:lnTo>
                    <a:lnTo>
                      <a:pt x="225" y="193"/>
                    </a:lnTo>
                    <a:lnTo>
                      <a:pt x="229" y="193"/>
                    </a:lnTo>
                    <a:lnTo>
                      <a:pt x="232" y="193"/>
                    </a:lnTo>
                    <a:lnTo>
                      <a:pt x="234" y="193"/>
                    </a:lnTo>
                    <a:lnTo>
                      <a:pt x="235" y="191"/>
                    </a:lnTo>
                    <a:lnTo>
                      <a:pt x="237" y="191"/>
                    </a:lnTo>
                    <a:lnTo>
                      <a:pt x="239" y="191"/>
                    </a:lnTo>
                    <a:lnTo>
                      <a:pt x="241" y="189"/>
                    </a:lnTo>
                    <a:lnTo>
                      <a:pt x="242" y="189"/>
                    </a:lnTo>
                    <a:lnTo>
                      <a:pt x="244" y="188"/>
                    </a:lnTo>
                    <a:lnTo>
                      <a:pt x="246" y="188"/>
                    </a:lnTo>
                    <a:lnTo>
                      <a:pt x="246" y="186"/>
                    </a:lnTo>
                    <a:lnTo>
                      <a:pt x="249" y="186"/>
                    </a:lnTo>
                    <a:lnTo>
                      <a:pt x="249" y="188"/>
                    </a:lnTo>
                    <a:lnTo>
                      <a:pt x="251" y="191"/>
                    </a:lnTo>
                    <a:lnTo>
                      <a:pt x="251" y="193"/>
                    </a:lnTo>
                    <a:lnTo>
                      <a:pt x="252" y="193"/>
                    </a:lnTo>
                    <a:lnTo>
                      <a:pt x="254" y="193"/>
                    </a:lnTo>
                    <a:lnTo>
                      <a:pt x="256" y="195"/>
                    </a:lnTo>
                    <a:lnTo>
                      <a:pt x="256" y="196"/>
                    </a:lnTo>
                    <a:lnTo>
                      <a:pt x="257" y="196"/>
                    </a:lnTo>
                    <a:lnTo>
                      <a:pt x="259" y="196"/>
                    </a:lnTo>
                    <a:lnTo>
                      <a:pt x="261" y="196"/>
                    </a:lnTo>
                    <a:lnTo>
                      <a:pt x="261" y="195"/>
                    </a:lnTo>
                    <a:lnTo>
                      <a:pt x="261" y="193"/>
                    </a:lnTo>
                    <a:lnTo>
                      <a:pt x="263" y="193"/>
                    </a:lnTo>
                    <a:lnTo>
                      <a:pt x="263" y="191"/>
                    </a:lnTo>
                    <a:lnTo>
                      <a:pt x="264" y="191"/>
                    </a:lnTo>
                    <a:lnTo>
                      <a:pt x="266" y="191"/>
                    </a:lnTo>
                    <a:lnTo>
                      <a:pt x="268" y="191"/>
                    </a:lnTo>
                    <a:lnTo>
                      <a:pt x="269" y="195"/>
                    </a:lnTo>
                    <a:lnTo>
                      <a:pt x="271" y="193"/>
                    </a:lnTo>
                    <a:lnTo>
                      <a:pt x="269" y="193"/>
                    </a:lnTo>
                    <a:lnTo>
                      <a:pt x="271" y="191"/>
                    </a:lnTo>
                    <a:lnTo>
                      <a:pt x="269" y="188"/>
                    </a:lnTo>
                    <a:lnTo>
                      <a:pt x="269" y="186"/>
                    </a:lnTo>
                    <a:lnTo>
                      <a:pt x="268" y="183"/>
                    </a:lnTo>
                    <a:lnTo>
                      <a:pt x="269" y="181"/>
                    </a:lnTo>
                    <a:lnTo>
                      <a:pt x="271" y="181"/>
                    </a:lnTo>
                    <a:lnTo>
                      <a:pt x="274" y="183"/>
                    </a:lnTo>
                    <a:lnTo>
                      <a:pt x="274" y="186"/>
                    </a:lnTo>
                    <a:lnTo>
                      <a:pt x="273" y="186"/>
                    </a:lnTo>
                    <a:lnTo>
                      <a:pt x="273" y="188"/>
                    </a:lnTo>
                    <a:lnTo>
                      <a:pt x="273" y="189"/>
                    </a:lnTo>
                    <a:lnTo>
                      <a:pt x="274" y="189"/>
                    </a:lnTo>
                    <a:lnTo>
                      <a:pt x="274" y="188"/>
                    </a:lnTo>
                    <a:lnTo>
                      <a:pt x="276" y="188"/>
                    </a:lnTo>
                    <a:lnTo>
                      <a:pt x="276" y="189"/>
                    </a:lnTo>
                    <a:lnTo>
                      <a:pt x="276" y="191"/>
                    </a:lnTo>
                    <a:lnTo>
                      <a:pt x="278" y="191"/>
                    </a:lnTo>
                    <a:lnTo>
                      <a:pt x="279" y="188"/>
                    </a:lnTo>
                    <a:lnTo>
                      <a:pt x="281" y="186"/>
                    </a:lnTo>
                    <a:lnTo>
                      <a:pt x="283" y="183"/>
                    </a:lnTo>
                    <a:lnTo>
                      <a:pt x="285" y="183"/>
                    </a:lnTo>
                    <a:lnTo>
                      <a:pt x="285" y="181"/>
                    </a:lnTo>
                    <a:lnTo>
                      <a:pt x="286" y="179"/>
                    </a:lnTo>
                    <a:lnTo>
                      <a:pt x="286" y="181"/>
                    </a:lnTo>
                    <a:lnTo>
                      <a:pt x="288" y="181"/>
                    </a:lnTo>
                    <a:lnTo>
                      <a:pt x="290" y="178"/>
                    </a:lnTo>
                    <a:lnTo>
                      <a:pt x="293" y="176"/>
                    </a:lnTo>
                    <a:lnTo>
                      <a:pt x="303" y="166"/>
                    </a:lnTo>
                    <a:lnTo>
                      <a:pt x="305" y="164"/>
                    </a:lnTo>
                    <a:lnTo>
                      <a:pt x="307" y="164"/>
                    </a:lnTo>
                    <a:lnTo>
                      <a:pt x="308" y="166"/>
                    </a:lnTo>
                    <a:lnTo>
                      <a:pt x="310" y="166"/>
                    </a:lnTo>
                    <a:lnTo>
                      <a:pt x="312" y="164"/>
                    </a:lnTo>
                    <a:lnTo>
                      <a:pt x="315" y="164"/>
                    </a:lnTo>
                    <a:lnTo>
                      <a:pt x="317" y="162"/>
                    </a:lnTo>
                    <a:lnTo>
                      <a:pt x="320" y="162"/>
                    </a:lnTo>
                    <a:lnTo>
                      <a:pt x="322" y="161"/>
                    </a:lnTo>
                    <a:lnTo>
                      <a:pt x="325" y="159"/>
                    </a:lnTo>
                    <a:lnTo>
                      <a:pt x="327" y="159"/>
                    </a:lnTo>
                    <a:lnTo>
                      <a:pt x="329" y="159"/>
                    </a:lnTo>
                    <a:lnTo>
                      <a:pt x="330" y="159"/>
                    </a:lnTo>
                    <a:lnTo>
                      <a:pt x="332" y="161"/>
                    </a:lnTo>
                    <a:lnTo>
                      <a:pt x="335" y="161"/>
                    </a:lnTo>
                    <a:lnTo>
                      <a:pt x="337" y="159"/>
                    </a:lnTo>
                    <a:lnTo>
                      <a:pt x="339" y="159"/>
                    </a:lnTo>
                    <a:lnTo>
                      <a:pt x="340" y="159"/>
                    </a:lnTo>
                    <a:lnTo>
                      <a:pt x="342" y="159"/>
                    </a:lnTo>
                    <a:lnTo>
                      <a:pt x="344" y="159"/>
                    </a:lnTo>
                    <a:lnTo>
                      <a:pt x="346" y="159"/>
                    </a:lnTo>
                    <a:lnTo>
                      <a:pt x="347" y="159"/>
                    </a:lnTo>
                    <a:lnTo>
                      <a:pt x="349" y="159"/>
                    </a:lnTo>
                    <a:lnTo>
                      <a:pt x="351" y="159"/>
                    </a:lnTo>
                    <a:lnTo>
                      <a:pt x="352" y="159"/>
                    </a:lnTo>
                    <a:lnTo>
                      <a:pt x="354" y="157"/>
                    </a:lnTo>
                    <a:lnTo>
                      <a:pt x="362" y="152"/>
                    </a:lnTo>
                    <a:lnTo>
                      <a:pt x="364" y="152"/>
                    </a:lnTo>
                    <a:lnTo>
                      <a:pt x="368" y="149"/>
                    </a:lnTo>
                    <a:lnTo>
                      <a:pt x="369" y="147"/>
                    </a:lnTo>
                    <a:lnTo>
                      <a:pt x="371" y="147"/>
                    </a:lnTo>
                    <a:lnTo>
                      <a:pt x="376" y="145"/>
                    </a:lnTo>
                    <a:lnTo>
                      <a:pt x="383" y="145"/>
                    </a:lnTo>
                    <a:lnTo>
                      <a:pt x="385" y="144"/>
                    </a:lnTo>
                    <a:lnTo>
                      <a:pt x="386" y="144"/>
                    </a:lnTo>
                    <a:lnTo>
                      <a:pt x="388" y="142"/>
                    </a:lnTo>
                    <a:lnTo>
                      <a:pt x="390" y="142"/>
                    </a:lnTo>
                    <a:lnTo>
                      <a:pt x="391" y="142"/>
                    </a:lnTo>
                    <a:lnTo>
                      <a:pt x="390" y="145"/>
                    </a:lnTo>
                    <a:lnTo>
                      <a:pt x="388" y="149"/>
                    </a:lnTo>
                    <a:lnTo>
                      <a:pt x="386" y="150"/>
                    </a:lnTo>
                    <a:lnTo>
                      <a:pt x="386" y="152"/>
                    </a:lnTo>
                    <a:lnTo>
                      <a:pt x="386" y="154"/>
                    </a:lnTo>
                    <a:lnTo>
                      <a:pt x="388" y="161"/>
                    </a:lnTo>
                    <a:lnTo>
                      <a:pt x="388" y="162"/>
                    </a:lnTo>
                    <a:lnTo>
                      <a:pt x="388" y="166"/>
                    </a:lnTo>
                    <a:lnTo>
                      <a:pt x="388" y="167"/>
                    </a:lnTo>
                    <a:lnTo>
                      <a:pt x="388" y="169"/>
                    </a:lnTo>
                    <a:lnTo>
                      <a:pt x="390" y="169"/>
                    </a:lnTo>
                    <a:lnTo>
                      <a:pt x="388" y="171"/>
                    </a:lnTo>
                    <a:lnTo>
                      <a:pt x="386" y="172"/>
                    </a:lnTo>
                    <a:lnTo>
                      <a:pt x="388" y="174"/>
                    </a:lnTo>
                    <a:lnTo>
                      <a:pt x="390" y="176"/>
                    </a:lnTo>
                    <a:lnTo>
                      <a:pt x="390" y="178"/>
                    </a:lnTo>
                    <a:lnTo>
                      <a:pt x="391" y="178"/>
                    </a:lnTo>
                    <a:lnTo>
                      <a:pt x="395" y="178"/>
                    </a:lnTo>
                    <a:lnTo>
                      <a:pt x="395" y="176"/>
                    </a:lnTo>
                    <a:lnTo>
                      <a:pt x="396" y="176"/>
                    </a:lnTo>
                    <a:lnTo>
                      <a:pt x="398" y="178"/>
                    </a:lnTo>
                    <a:lnTo>
                      <a:pt x="400" y="178"/>
                    </a:lnTo>
                    <a:lnTo>
                      <a:pt x="401" y="178"/>
                    </a:lnTo>
                    <a:lnTo>
                      <a:pt x="403" y="178"/>
                    </a:lnTo>
                    <a:lnTo>
                      <a:pt x="403" y="179"/>
                    </a:lnTo>
                    <a:lnTo>
                      <a:pt x="405" y="179"/>
                    </a:lnTo>
                    <a:lnTo>
                      <a:pt x="407" y="179"/>
                    </a:lnTo>
                    <a:lnTo>
                      <a:pt x="408" y="178"/>
                    </a:lnTo>
                    <a:lnTo>
                      <a:pt x="412" y="176"/>
                    </a:lnTo>
                    <a:lnTo>
                      <a:pt x="413" y="174"/>
                    </a:lnTo>
                    <a:lnTo>
                      <a:pt x="415" y="174"/>
                    </a:lnTo>
                    <a:lnTo>
                      <a:pt x="417" y="174"/>
                    </a:lnTo>
                    <a:lnTo>
                      <a:pt x="418" y="174"/>
                    </a:lnTo>
                    <a:lnTo>
                      <a:pt x="420" y="174"/>
                    </a:lnTo>
                    <a:lnTo>
                      <a:pt x="420" y="176"/>
                    </a:lnTo>
                    <a:lnTo>
                      <a:pt x="422" y="178"/>
                    </a:lnTo>
                    <a:lnTo>
                      <a:pt x="423" y="179"/>
                    </a:lnTo>
                    <a:lnTo>
                      <a:pt x="425" y="181"/>
                    </a:lnTo>
                    <a:lnTo>
                      <a:pt x="429" y="178"/>
                    </a:lnTo>
                    <a:lnTo>
                      <a:pt x="430" y="178"/>
                    </a:lnTo>
                    <a:lnTo>
                      <a:pt x="432" y="176"/>
                    </a:lnTo>
                    <a:lnTo>
                      <a:pt x="430" y="174"/>
                    </a:lnTo>
                    <a:lnTo>
                      <a:pt x="432" y="171"/>
                    </a:lnTo>
                    <a:lnTo>
                      <a:pt x="434" y="169"/>
                    </a:lnTo>
                    <a:lnTo>
                      <a:pt x="435" y="169"/>
                    </a:lnTo>
                    <a:lnTo>
                      <a:pt x="440" y="169"/>
                    </a:lnTo>
                    <a:lnTo>
                      <a:pt x="444" y="169"/>
                    </a:lnTo>
                    <a:lnTo>
                      <a:pt x="447" y="164"/>
                    </a:lnTo>
                    <a:lnTo>
                      <a:pt x="449" y="162"/>
                    </a:lnTo>
                    <a:lnTo>
                      <a:pt x="452" y="164"/>
                    </a:lnTo>
                    <a:lnTo>
                      <a:pt x="454" y="164"/>
                    </a:lnTo>
                    <a:lnTo>
                      <a:pt x="454" y="166"/>
                    </a:lnTo>
                    <a:lnTo>
                      <a:pt x="456" y="166"/>
                    </a:lnTo>
                    <a:lnTo>
                      <a:pt x="454" y="171"/>
                    </a:lnTo>
                    <a:lnTo>
                      <a:pt x="454" y="178"/>
                    </a:lnTo>
                    <a:lnTo>
                      <a:pt x="456" y="183"/>
                    </a:lnTo>
                    <a:lnTo>
                      <a:pt x="459" y="195"/>
                    </a:lnTo>
                    <a:lnTo>
                      <a:pt x="459" y="198"/>
                    </a:lnTo>
                    <a:lnTo>
                      <a:pt x="457" y="198"/>
                    </a:lnTo>
                    <a:lnTo>
                      <a:pt x="457" y="200"/>
                    </a:lnTo>
                    <a:lnTo>
                      <a:pt x="456" y="200"/>
                    </a:lnTo>
                    <a:lnTo>
                      <a:pt x="456" y="198"/>
                    </a:lnTo>
                    <a:lnTo>
                      <a:pt x="454" y="198"/>
                    </a:lnTo>
                    <a:lnTo>
                      <a:pt x="451" y="200"/>
                    </a:lnTo>
                    <a:lnTo>
                      <a:pt x="451" y="201"/>
                    </a:lnTo>
                    <a:lnTo>
                      <a:pt x="449" y="203"/>
                    </a:lnTo>
                    <a:lnTo>
                      <a:pt x="451" y="205"/>
                    </a:lnTo>
                    <a:lnTo>
                      <a:pt x="451" y="206"/>
                    </a:lnTo>
                    <a:lnTo>
                      <a:pt x="452" y="208"/>
                    </a:lnTo>
                    <a:lnTo>
                      <a:pt x="454" y="206"/>
                    </a:lnTo>
                    <a:lnTo>
                      <a:pt x="456" y="205"/>
                    </a:lnTo>
                    <a:lnTo>
                      <a:pt x="459" y="205"/>
                    </a:lnTo>
                    <a:lnTo>
                      <a:pt x="461" y="206"/>
                    </a:lnTo>
                    <a:lnTo>
                      <a:pt x="461" y="208"/>
                    </a:lnTo>
                    <a:lnTo>
                      <a:pt x="462" y="208"/>
                    </a:lnTo>
                    <a:lnTo>
                      <a:pt x="464" y="208"/>
                    </a:lnTo>
                    <a:lnTo>
                      <a:pt x="468" y="210"/>
                    </a:lnTo>
                    <a:lnTo>
                      <a:pt x="466" y="210"/>
                    </a:lnTo>
                    <a:lnTo>
                      <a:pt x="466" y="211"/>
                    </a:lnTo>
                    <a:lnTo>
                      <a:pt x="464" y="211"/>
                    </a:lnTo>
                    <a:lnTo>
                      <a:pt x="464" y="213"/>
                    </a:lnTo>
                    <a:lnTo>
                      <a:pt x="464" y="215"/>
                    </a:lnTo>
                    <a:lnTo>
                      <a:pt x="466" y="217"/>
                    </a:lnTo>
                    <a:lnTo>
                      <a:pt x="468" y="218"/>
                    </a:lnTo>
                    <a:lnTo>
                      <a:pt x="469" y="220"/>
                    </a:lnTo>
                    <a:lnTo>
                      <a:pt x="471" y="220"/>
                    </a:lnTo>
                    <a:lnTo>
                      <a:pt x="473" y="222"/>
                    </a:lnTo>
                    <a:lnTo>
                      <a:pt x="474" y="222"/>
                    </a:lnTo>
                    <a:lnTo>
                      <a:pt x="474" y="220"/>
                    </a:lnTo>
                    <a:lnTo>
                      <a:pt x="474" y="222"/>
                    </a:lnTo>
                    <a:lnTo>
                      <a:pt x="476" y="222"/>
                    </a:lnTo>
                    <a:lnTo>
                      <a:pt x="478" y="222"/>
                    </a:lnTo>
                    <a:lnTo>
                      <a:pt x="478" y="223"/>
                    </a:lnTo>
                    <a:lnTo>
                      <a:pt x="479" y="225"/>
                    </a:lnTo>
                    <a:lnTo>
                      <a:pt x="481" y="223"/>
                    </a:lnTo>
                    <a:lnTo>
                      <a:pt x="481" y="220"/>
                    </a:lnTo>
                    <a:lnTo>
                      <a:pt x="483" y="220"/>
                    </a:lnTo>
                    <a:lnTo>
                      <a:pt x="484" y="223"/>
                    </a:lnTo>
                    <a:lnTo>
                      <a:pt x="486" y="223"/>
                    </a:lnTo>
                    <a:lnTo>
                      <a:pt x="486" y="222"/>
                    </a:lnTo>
                    <a:lnTo>
                      <a:pt x="488" y="220"/>
                    </a:lnTo>
                    <a:lnTo>
                      <a:pt x="488" y="218"/>
                    </a:lnTo>
                    <a:lnTo>
                      <a:pt x="486" y="217"/>
                    </a:lnTo>
                    <a:lnTo>
                      <a:pt x="484" y="217"/>
                    </a:lnTo>
                    <a:lnTo>
                      <a:pt x="483" y="215"/>
                    </a:lnTo>
                    <a:lnTo>
                      <a:pt x="481" y="211"/>
                    </a:lnTo>
                    <a:lnTo>
                      <a:pt x="483" y="210"/>
                    </a:lnTo>
                    <a:lnTo>
                      <a:pt x="484" y="211"/>
                    </a:lnTo>
                    <a:lnTo>
                      <a:pt x="486" y="211"/>
                    </a:lnTo>
                    <a:lnTo>
                      <a:pt x="490" y="211"/>
                    </a:lnTo>
                    <a:lnTo>
                      <a:pt x="490" y="210"/>
                    </a:lnTo>
                    <a:lnTo>
                      <a:pt x="491" y="210"/>
                    </a:lnTo>
                    <a:lnTo>
                      <a:pt x="493" y="210"/>
                    </a:lnTo>
                    <a:lnTo>
                      <a:pt x="496" y="210"/>
                    </a:lnTo>
                    <a:lnTo>
                      <a:pt x="498" y="210"/>
                    </a:lnTo>
                    <a:lnTo>
                      <a:pt x="500" y="210"/>
                    </a:lnTo>
                    <a:lnTo>
                      <a:pt x="500" y="211"/>
                    </a:lnTo>
                    <a:lnTo>
                      <a:pt x="501" y="213"/>
                    </a:lnTo>
                    <a:lnTo>
                      <a:pt x="503" y="215"/>
                    </a:lnTo>
                    <a:lnTo>
                      <a:pt x="503" y="217"/>
                    </a:lnTo>
                    <a:lnTo>
                      <a:pt x="503" y="218"/>
                    </a:lnTo>
                    <a:lnTo>
                      <a:pt x="505" y="218"/>
                    </a:lnTo>
                    <a:lnTo>
                      <a:pt x="506" y="220"/>
                    </a:lnTo>
                    <a:lnTo>
                      <a:pt x="508" y="220"/>
                    </a:lnTo>
                    <a:lnTo>
                      <a:pt x="508" y="222"/>
                    </a:lnTo>
                    <a:lnTo>
                      <a:pt x="510" y="222"/>
                    </a:lnTo>
                    <a:lnTo>
                      <a:pt x="508" y="223"/>
                    </a:lnTo>
                    <a:lnTo>
                      <a:pt x="506" y="228"/>
                    </a:lnTo>
                    <a:lnTo>
                      <a:pt x="506" y="230"/>
                    </a:lnTo>
                    <a:lnTo>
                      <a:pt x="503" y="230"/>
                    </a:lnTo>
                    <a:lnTo>
                      <a:pt x="501" y="230"/>
                    </a:lnTo>
                    <a:lnTo>
                      <a:pt x="498" y="228"/>
                    </a:lnTo>
                    <a:lnTo>
                      <a:pt x="496" y="228"/>
                    </a:lnTo>
                    <a:lnTo>
                      <a:pt x="495" y="230"/>
                    </a:lnTo>
                    <a:lnTo>
                      <a:pt x="491" y="230"/>
                    </a:lnTo>
                    <a:lnTo>
                      <a:pt x="490" y="230"/>
                    </a:lnTo>
                    <a:lnTo>
                      <a:pt x="488" y="230"/>
                    </a:lnTo>
                    <a:lnTo>
                      <a:pt x="486" y="230"/>
                    </a:lnTo>
                    <a:lnTo>
                      <a:pt x="486" y="228"/>
                    </a:lnTo>
                    <a:lnTo>
                      <a:pt x="484" y="230"/>
                    </a:lnTo>
                    <a:lnTo>
                      <a:pt x="483" y="230"/>
                    </a:lnTo>
                    <a:lnTo>
                      <a:pt x="483" y="228"/>
                    </a:lnTo>
                    <a:lnTo>
                      <a:pt x="481" y="228"/>
                    </a:lnTo>
                    <a:lnTo>
                      <a:pt x="479" y="227"/>
                    </a:lnTo>
                    <a:lnTo>
                      <a:pt x="478" y="228"/>
                    </a:lnTo>
                    <a:lnTo>
                      <a:pt x="474" y="228"/>
                    </a:lnTo>
                    <a:lnTo>
                      <a:pt x="473" y="228"/>
                    </a:lnTo>
                    <a:lnTo>
                      <a:pt x="471" y="228"/>
                    </a:lnTo>
                    <a:lnTo>
                      <a:pt x="469" y="230"/>
                    </a:lnTo>
                    <a:lnTo>
                      <a:pt x="466" y="228"/>
                    </a:lnTo>
                    <a:lnTo>
                      <a:pt x="464" y="230"/>
                    </a:lnTo>
                    <a:lnTo>
                      <a:pt x="464" y="228"/>
                    </a:lnTo>
                    <a:lnTo>
                      <a:pt x="462" y="228"/>
                    </a:lnTo>
                    <a:lnTo>
                      <a:pt x="461" y="228"/>
                    </a:lnTo>
                    <a:lnTo>
                      <a:pt x="459" y="230"/>
                    </a:lnTo>
                    <a:lnTo>
                      <a:pt x="456" y="230"/>
                    </a:lnTo>
                    <a:lnTo>
                      <a:pt x="454" y="230"/>
                    </a:lnTo>
                    <a:lnTo>
                      <a:pt x="452" y="232"/>
                    </a:lnTo>
                    <a:lnTo>
                      <a:pt x="451" y="232"/>
                    </a:lnTo>
                    <a:lnTo>
                      <a:pt x="449" y="233"/>
                    </a:lnTo>
                    <a:lnTo>
                      <a:pt x="447" y="233"/>
                    </a:lnTo>
                    <a:lnTo>
                      <a:pt x="445" y="235"/>
                    </a:lnTo>
                    <a:lnTo>
                      <a:pt x="444" y="237"/>
                    </a:lnTo>
                    <a:lnTo>
                      <a:pt x="444" y="235"/>
                    </a:lnTo>
                    <a:lnTo>
                      <a:pt x="442" y="235"/>
                    </a:lnTo>
                    <a:lnTo>
                      <a:pt x="442" y="233"/>
                    </a:lnTo>
                    <a:lnTo>
                      <a:pt x="440" y="233"/>
                    </a:lnTo>
                    <a:lnTo>
                      <a:pt x="439" y="232"/>
                    </a:lnTo>
                    <a:lnTo>
                      <a:pt x="437" y="232"/>
                    </a:lnTo>
                    <a:lnTo>
                      <a:pt x="435" y="232"/>
                    </a:lnTo>
                    <a:lnTo>
                      <a:pt x="435" y="230"/>
                    </a:lnTo>
                    <a:lnTo>
                      <a:pt x="434" y="230"/>
                    </a:lnTo>
                    <a:lnTo>
                      <a:pt x="434" y="233"/>
                    </a:lnTo>
                    <a:lnTo>
                      <a:pt x="432" y="233"/>
                    </a:lnTo>
                    <a:lnTo>
                      <a:pt x="432" y="232"/>
                    </a:lnTo>
                    <a:lnTo>
                      <a:pt x="432" y="230"/>
                    </a:lnTo>
                    <a:lnTo>
                      <a:pt x="432" y="228"/>
                    </a:lnTo>
                    <a:lnTo>
                      <a:pt x="432" y="227"/>
                    </a:lnTo>
                    <a:lnTo>
                      <a:pt x="430" y="227"/>
                    </a:lnTo>
                    <a:lnTo>
                      <a:pt x="429" y="227"/>
                    </a:lnTo>
                    <a:lnTo>
                      <a:pt x="427" y="227"/>
                    </a:lnTo>
                    <a:lnTo>
                      <a:pt x="423" y="225"/>
                    </a:lnTo>
                    <a:lnTo>
                      <a:pt x="422" y="225"/>
                    </a:lnTo>
                    <a:lnTo>
                      <a:pt x="420" y="227"/>
                    </a:lnTo>
                    <a:lnTo>
                      <a:pt x="420" y="228"/>
                    </a:lnTo>
                    <a:lnTo>
                      <a:pt x="422" y="233"/>
                    </a:lnTo>
                    <a:lnTo>
                      <a:pt x="420" y="235"/>
                    </a:lnTo>
                    <a:lnTo>
                      <a:pt x="418" y="235"/>
                    </a:lnTo>
                    <a:lnTo>
                      <a:pt x="418" y="237"/>
                    </a:lnTo>
                    <a:lnTo>
                      <a:pt x="418" y="239"/>
                    </a:lnTo>
                    <a:lnTo>
                      <a:pt x="420" y="240"/>
                    </a:lnTo>
                    <a:lnTo>
                      <a:pt x="418" y="242"/>
                    </a:lnTo>
                    <a:lnTo>
                      <a:pt x="418" y="244"/>
                    </a:lnTo>
                    <a:lnTo>
                      <a:pt x="420" y="244"/>
                    </a:lnTo>
                    <a:lnTo>
                      <a:pt x="420" y="245"/>
                    </a:lnTo>
                    <a:lnTo>
                      <a:pt x="420" y="247"/>
                    </a:lnTo>
                    <a:lnTo>
                      <a:pt x="422" y="247"/>
                    </a:lnTo>
                    <a:lnTo>
                      <a:pt x="422" y="249"/>
                    </a:lnTo>
                    <a:lnTo>
                      <a:pt x="420" y="249"/>
                    </a:lnTo>
                    <a:lnTo>
                      <a:pt x="420" y="250"/>
                    </a:lnTo>
                    <a:lnTo>
                      <a:pt x="418" y="250"/>
                    </a:lnTo>
                    <a:lnTo>
                      <a:pt x="417" y="249"/>
                    </a:lnTo>
                    <a:lnTo>
                      <a:pt x="415" y="249"/>
                    </a:lnTo>
                    <a:lnTo>
                      <a:pt x="413" y="247"/>
                    </a:lnTo>
                    <a:lnTo>
                      <a:pt x="412" y="247"/>
                    </a:lnTo>
                    <a:lnTo>
                      <a:pt x="412" y="245"/>
                    </a:lnTo>
                    <a:lnTo>
                      <a:pt x="412" y="244"/>
                    </a:lnTo>
                    <a:lnTo>
                      <a:pt x="410" y="244"/>
                    </a:lnTo>
                    <a:lnTo>
                      <a:pt x="408" y="244"/>
                    </a:lnTo>
                    <a:lnTo>
                      <a:pt x="408" y="242"/>
                    </a:lnTo>
                    <a:lnTo>
                      <a:pt x="407" y="242"/>
                    </a:lnTo>
                    <a:lnTo>
                      <a:pt x="405" y="240"/>
                    </a:lnTo>
                    <a:lnTo>
                      <a:pt x="403" y="239"/>
                    </a:lnTo>
                    <a:lnTo>
                      <a:pt x="400" y="235"/>
                    </a:lnTo>
                    <a:lnTo>
                      <a:pt x="398" y="233"/>
                    </a:lnTo>
                    <a:lnTo>
                      <a:pt x="398" y="232"/>
                    </a:lnTo>
                    <a:lnTo>
                      <a:pt x="396" y="232"/>
                    </a:lnTo>
                    <a:lnTo>
                      <a:pt x="395" y="232"/>
                    </a:lnTo>
                    <a:lnTo>
                      <a:pt x="393" y="232"/>
                    </a:lnTo>
                    <a:lnTo>
                      <a:pt x="391" y="232"/>
                    </a:lnTo>
                    <a:lnTo>
                      <a:pt x="391" y="230"/>
                    </a:lnTo>
                    <a:lnTo>
                      <a:pt x="390" y="230"/>
                    </a:lnTo>
                    <a:lnTo>
                      <a:pt x="388" y="230"/>
                    </a:lnTo>
                    <a:lnTo>
                      <a:pt x="388" y="228"/>
                    </a:lnTo>
                    <a:lnTo>
                      <a:pt x="386" y="228"/>
                    </a:lnTo>
                    <a:lnTo>
                      <a:pt x="385" y="230"/>
                    </a:lnTo>
                    <a:lnTo>
                      <a:pt x="383" y="230"/>
                    </a:lnTo>
                    <a:lnTo>
                      <a:pt x="383" y="228"/>
                    </a:lnTo>
                    <a:lnTo>
                      <a:pt x="381" y="228"/>
                    </a:lnTo>
                    <a:lnTo>
                      <a:pt x="379" y="228"/>
                    </a:lnTo>
                    <a:lnTo>
                      <a:pt x="378" y="228"/>
                    </a:lnTo>
                    <a:lnTo>
                      <a:pt x="376" y="227"/>
                    </a:lnTo>
                    <a:lnTo>
                      <a:pt x="374" y="227"/>
                    </a:lnTo>
                    <a:lnTo>
                      <a:pt x="373" y="225"/>
                    </a:lnTo>
                    <a:lnTo>
                      <a:pt x="371" y="225"/>
                    </a:lnTo>
                    <a:lnTo>
                      <a:pt x="371" y="227"/>
                    </a:lnTo>
                    <a:lnTo>
                      <a:pt x="369" y="227"/>
                    </a:lnTo>
                    <a:lnTo>
                      <a:pt x="368" y="225"/>
                    </a:lnTo>
                    <a:lnTo>
                      <a:pt x="366" y="225"/>
                    </a:lnTo>
                    <a:lnTo>
                      <a:pt x="364" y="227"/>
                    </a:lnTo>
                    <a:lnTo>
                      <a:pt x="362" y="227"/>
                    </a:lnTo>
                    <a:lnTo>
                      <a:pt x="361" y="227"/>
                    </a:lnTo>
                    <a:lnTo>
                      <a:pt x="359" y="227"/>
                    </a:lnTo>
                    <a:lnTo>
                      <a:pt x="359" y="228"/>
                    </a:lnTo>
                    <a:lnTo>
                      <a:pt x="357" y="228"/>
                    </a:lnTo>
                    <a:lnTo>
                      <a:pt x="357" y="230"/>
                    </a:lnTo>
                    <a:lnTo>
                      <a:pt x="356" y="230"/>
                    </a:lnTo>
                    <a:lnTo>
                      <a:pt x="354" y="235"/>
                    </a:lnTo>
                    <a:lnTo>
                      <a:pt x="354" y="237"/>
                    </a:lnTo>
                    <a:lnTo>
                      <a:pt x="352" y="239"/>
                    </a:lnTo>
                    <a:lnTo>
                      <a:pt x="351" y="240"/>
                    </a:lnTo>
                    <a:lnTo>
                      <a:pt x="351" y="242"/>
                    </a:lnTo>
                    <a:lnTo>
                      <a:pt x="351" y="244"/>
                    </a:lnTo>
                    <a:lnTo>
                      <a:pt x="349" y="244"/>
                    </a:lnTo>
                    <a:lnTo>
                      <a:pt x="347" y="244"/>
                    </a:lnTo>
                    <a:lnTo>
                      <a:pt x="346" y="244"/>
                    </a:lnTo>
                    <a:lnTo>
                      <a:pt x="344" y="244"/>
                    </a:lnTo>
                    <a:lnTo>
                      <a:pt x="342" y="244"/>
                    </a:lnTo>
                    <a:lnTo>
                      <a:pt x="340" y="242"/>
                    </a:lnTo>
                    <a:lnTo>
                      <a:pt x="339" y="242"/>
                    </a:lnTo>
                    <a:lnTo>
                      <a:pt x="339" y="244"/>
                    </a:lnTo>
                    <a:lnTo>
                      <a:pt x="337" y="244"/>
                    </a:lnTo>
                    <a:lnTo>
                      <a:pt x="335" y="244"/>
                    </a:lnTo>
                    <a:lnTo>
                      <a:pt x="334" y="244"/>
                    </a:lnTo>
                    <a:lnTo>
                      <a:pt x="334" y="245"/>
                    </a:lnTo>
                    <a:lnTo>
                      <a:pt x="332" y="245"/>
                    </a:lnTo>
                    <a:lnTo>
                      <a:pt x="332" y="247"/>
                    </a:lnTo>
                    <a:lnTo>
                      <a:pt x="332" y="249"/>
                    </a:lnTo>
                    <a:lnTo>
                      <a:pt x="334" y="250"/>
                    </a:lnTo>
                    <a:lnTo>
                      <a:pt x="332" y="250"/>
                    </a:lnTo>
                    <a:lnTo>
                      <a:pt x="330" y="249"/>
                    </a:lnTo>
                    <a:lnTo>
                      <a:pt x="327" y="247"/>
                    </a:lnTo>
                    <a:lnTo>
                      <a:pt x="322" y="247"/>
                    </a:lnTo>
                    <a:lnTo>
                      <a:pt x="320" y="247"/>
                    </a:lnTo>
                    <a:lnTo>
                      <a:pt x="318" y="247"/>
                    </a:lnTo>
                    <a:lnTo>
                      <a:pt x="317" y="247"/>
                    </a:lnTo>
                    <a:lnTo>
                      <a:pt x="315" y="247"/>
                    </a:lnTo>
                    <a:lnTo>
                      <a:pt x="315" y="249"/>
                    </a:lnTo>
                    <a:lnTo>
                      <a:pt x="312" y="247"/>
                    </a:lnTo>
                    <a:lnTo>
                      <a:pt x="310" y="249"/>
                    </a:lnTo>
                    <a:lnTo>
                      <a:pt x="310" y="250"/>
                    </a:lnTo>
                    <a:lnTo>
                      <a:pt x="308" y="250"/>
                    </a:lnTo>
                    <a:lnTo>
                      <a:pt x="308" y="249"/>
                    </a:lnTo>
                    <a:lnTo>
                      <a:pt x="307" y="250"/>
                    </a:lnTo>
                    <a:lnTo>
                      <a:pt x="303" y="254"/>
                    </a:lnTo>
                    <a:lnTo>
                      <a:pt x="303" y="255"/>
                    </a:lnTo>
                    <a:lnTo>
                      <a:pt x="303" y="262"/>
                    </a:lnTo>
                    <a:lnTo>
                      <a:pt x="302" y="264"/>
                    </a:lnTo>
                    <a:lnTo>
                      <a:pt x="302" y="267"/>
                    </a:lnTo>
                    <a:lnTo>
                      <a:pt x="303" y="267"/>
                    </a:lnTo>
                    <a:lnTo>
                      <a:pt x="302" y="269"/>
                    </a:lnTo>
                    <a:lnTo>
                      <a:pt x="300" y="269"/>
                    </a:lnTo>
                    <a:lnTo>
                      <a:pt x="298" y="269"/>
                    </a:lnTo>
                    <a:lnTo>
                      <a:pt x="296" y="269"/>
                    </a:lnTo>
                    <a:lnTo>
                      <a:pt x="296" y="271"/>
                    </a:lnTo>
                    <a:lnTo>
                      <a:pt x="296" y="272"/>
                    </a:lnTo>
                    <a:lnTo>
                      <a:pt x="295" y="274"/>
                    </a:lnTo>
                    <a:lnTo>
                      <a:pt x="293" y="274"/>
                    </a:lnTo>
                    <a:lnTo>
                      <a:pt x="293" y="276"/>
                    </a:lnTo>
                    <a:lnTo>
                      <a:pt x="293" y="274"/>
                    </a:lnTo>
                    <a:lnTo>
                      <a:pt x="291" y="274"/>
                    </a:lnTo>
                    <a:lnTo>
                      <a:pt x="291" y="276"/>
                    </a:lnTo>
                    <a:lnTo>
                      <a:pt x="291" y="279"/>
                    </a:lnTo>
                    <a:lnTo>
                      <a:pt x="290" y="279"/>
                    </a:lnTo>
                    <a:lnTo>
                      <a:pt x="288" y="279"/>
                    </a:lnTo>
                    <a:lnTo>
                      <a:pt x="286" y="279"/>
                    </a:lnTo>
                    <a:lnTo>
                      <a:pt x="286" y="281"/>
                    </a:lnTo>
                    <a:lnTo>
                      <a:pt x="286" y="283"/>
                    </a:lnTo>
                    <a:lnTo>
                      <a:pt x="286" y="286"/>
                    </a:lnTo>
                    <a:lnTo>
                      <a:pt x="285" y="284"/>
                    </a:lnTo>
                    <a:lnTo>
                      <a:pt x="285" y="286"/>
                    </a:lnTo>
                    <a:lnTo>
                      <a:pt x="285" y="291"/>
                    </a:lnTo>
                    <a:lnTo>
                      <a:pt x="285" y="293"/>
                    </a:lnTo>
                    <a:lnTo>
                      <a:pt x="285" y="291"/>
                    </a:lnTo>
                    <a:lnTo>
                      <a:pt x="283" y="291"/>
                    </a:lnTo>
                    <a:lnTo>
                      <a:pt x="281" y="291"/>
                    </a:lnTo>
                    <a:lnTo>
                      <a:pt x="279" y="289"/>
                    </a:lnTo>
                    <a:lnTo>
                      <a:pt x="279" y="288"/>
                    </a:lnTo>
                    <a:lnTo>
                      <a:pt x="278" y="288"/>
                    </a:lnTo>
                    <a:lnTo>
                      <a:pt x="278" y="286"/>
                    </a:lnTo>
                    <a:lnTo>
                      <a:pt x="278" y="284"/>
                    </a:lnTo>
                    <a:lnTo>
                      <a:pt x="278" y="283"/>
                    </a:lnTo>
                    <a:lnTo>
                      <a:pt x="279" y="284"/>
                    </a:lnTo>
                    <a:lnTo>
                      <a:pt x="279" y="283"/>
                    </a:lnTo>
                    <a:lnTo>
                      <a:pt x="281" y="281"/>
                    </a:lnTo>
                    <a:lnTo>
                      <a:pt x="279" y="281"/>
                    </a:lnTo>
                    <a:lnTo>
                      <a:pt x="279" y="279"/>
                    </a:lnTo>
                    <a:lnTo>
                      <a:pt x="281" y="279"/>
                    </a:lnTo>
                    <a:lnTo>
                      <a:pt x="281" y="278"/>
                    </a:lnTo>
                    <a:lnTo>
                      <a:pt x="283" y="276"/>
                    </a:lnTo>
                    <a:lnTo>
                      <a:pt x="283" y="274"/>
                    </a:lnTo>
                    <a:lnTo>
                      <a:pt x="283" y="272"/>
                    </a:lnTo>
                    <a:lnTo>
                      <a:pt x="285" y="272"/>
                    </a:lnTo>
                    <a:lnTo>
                      <a:pt x="286" y="272"/>
                    </a:lnTo>
                    <a:lnTo>
                      <a:pt x="286" y="271"/>
                    </a:lnTo>
                    <a:lnTo>
                      <a:pt x="286" y="269"/>
                    </a:lnTo>
                    <a:lnTo>
                      <a:pt x="288" y="269"/>
                    </a:lnTo>
                    <a:lnTo>
                      <a:pt x="288" y="267"/>
                    </a:lnTo>
                    <a:lnTo>
                      <a:pt x="286" y="267"/>
                    </a:lnTo>
                    <a:lnTo>
                      <a:pt x="288" y="266"/>
                    </a:lnTo>
                    <a:lnTo>
                      <a:pt x="288" y="264"/>
                    </a:lnTo>
                    <a:lnTo>
                      <a:pt x="290" y="262"/>
                    </a:lnTo>
                    <a:lnTo>
                      <a:pt x="288" y="261"/>
                    </a:lnTo>
                    <a:lnTo>
                      <a:pt x="288" y="259"/>
                    </a:lnTo>
                    <a:lnTo>
                      <a:pt x="286" y="257"/>
                    </a:lnTo>
                    <a:lnTo>
                      <a:pt x="285" y="257"/>
                    </a:lnTo>
                    <a:lnTo>
                      <a:pt x="285" y="259"/>
                    </a:lnTo>
                    <a:lnTo>
                      <a:pt x="283" y="261"/>
                    </a:lnTo>
                    <a:lnTo>
                      <a:pt x="281" y="262"/>
                    </a:lnTo>
                    <a:lnTo>
                      <a:pt x="281" y="264"/>
                    </a:lnTo>
                    <a:lnTo>
                      <a:pt x="281" y="266"/>
                    </a:lnTo>
                    <a:lnTo>
                      <a:pt x="274" y="266"/>
                    </a:lnTo>
                    <a:lnTo>
                      <a:pt x="274" y="264"/>
                    </a:lnTo>
                    <a:lnTo>
                      <a:pt x="273" y="262"/>
                    </a:lnTo>
                    <a:lnTo>
                      <a:pt x="271" y="264"/>
                    </a:lnTo>
                    <a:lnTo>
                      <a:pt x="271" y="267"/>
                    </a:lnTo>
                    <a:lnTo>
                      <a:pt x="271" y="269"/>
                    </a:lnTo>
                    <a:lnTo>
                      <a:pt x="271" y="271"/>
                    </a:lnTo>
                    <a:lnTo>
                      <a:pt x="269" y="274"/>
                    </a:lnTo>
                    <a:lnTo>
                      <a:pt x="268" y="274"/>
                    </a:lnTo>
                    <a:lnTo>
                      <a:pt x="268" y="276"/>
                    </a:lnTo>
                    <a:lnTo>
                      <a:pt x="269" y="276"/>
                    </a:lnTo>
                    <a:lnTo>
                      <a:pt x="268" y="278"/>
                    </a:lnTo>
                    <a:lnTo>
                      <a:pt x="268" y="279"/>
                    </a:lnTo>
                    <a:lnTo>
                      <a:pt x="268" y="281"/>
                    </a:lnTo>
                    <a:lnTo>
                      <a:pt x="266" y="283"/>
                    </a:lnTo>
                    <a:lnTo>
                      <a:pt x="264" y="283"/>
                    </a:lnTo>
                    <a:lnTo>
                      <a:pt x="263" y="283"/>
                    </a:lnTo>
                    <a:lnTo>
                      <a:pt x="263" y="284"/>
                    </a:lnTo>
                    <a:lnTo>
                      <a:pt x="261" y="284"/>
                    </a:lnTo>
                    <a:lnTo>
                      <a:pt x="259" y="288"/>
                    </a:lnTo>
                    <a:lnTo>
                      <a:pt x="259" y="286"/>
                    </a:lnTo>
                    <a:lnTo>
                      <a:pt x="259" y="284"/>
                    </a:lnTo>
                    <a:lnTo>
                      <a:pt x="257" y="284"/>
                    </a:lnTo>
                    <a:lnTo>
                      <a:pt x="257" y="283"/>
                    </a:lnTo>
                    <a:lnTo>
                      <a:pt x="257" y="281"/>
                    </a:lnTo>
                    <a:lnTo>
                      <a:pt x="257" y="278"/>
                    </a:lnTo>
                    <a:lnTo>
                      <a:pt x="257" y="276"/>
                    </a:lnTo>
                    <a:lnTo>
                      <a:pt x="256" y="272"/>
                    </a:lnTo>
                    <a:lnTo>
                      <a:pt x="256" y="271"/>
                    </a:lnTo>
                    <a:lnTo>
                      <a:pt x="254" y="269"/>
                    </a:lnTo>
                    <a:lnTo>
                      <a:pt x="254" y="267"/>
                    </a:lnTo>
                    <a:lnTo>
                      <a:pt x="252" y="269"/>
                    </a:lnTo>
                    <a:lnTo>
                      <a:pt x="251" y="271"/>
                    </a:lnTo>
                    <a:lnTo>
                      <a:pt x="251" y="272"/>
                    </a:lnTo>
                    <a:lnTo>
                      <a:pt x="251" y="274"/>
                    </a:lnTo>
                    <a:lnTo>
                      <a:pt x="251" y="276"/>
                    </a:lnTo>
                    <a:lnTo>
                      <a:pt x="251" y="278"/>
                    </a:lnTo>
                    <a:lnTo>
                      <a:pt x="251" y="279"/>
                    </a:lnTo>
                    <a:lnTo>
                      <a:pt x="252" y="279"/>
                    </a:lnTo>
                    <a:lnTo>
                      <a:pt x="252" y="281"/>
                    </a:lnTo>
                    <a:lnTo>
                      <a:pt x="251" y="281"/>
                    </a:lnTo>
                    <a:lnTo>
                      <a:pt x="251" y="283"/>
                    </a:lnTo>
                    <a:lnTo>
                      <a:pt x="252" y="284"/>
                    </a:lnTo>
                    <a:lnTo>
                      <a:pt x="251" y="284"/>
                    </a:lnTo>
                    <a:lnTo>
                      <a:pt x="249" y="284"/>
                    </a:lnTo>
                    <a:lnTo>
                      <a:pt x="249" y="286"/>
                    </a:lnTo>
                    <a:lnTo>
                      <a:pt x="247" y="288"/>
                    </a:lnTo>
                    <a:lnTo>
                      <a:pt x="246" y="288"/>
                    </a:lnTo>
                    <a:lnTo>
                      <a:pt x="246" y="289"/>
                    </a:lnTo>
                    <a:lnTo>
                      <a:pt x="244" y="289"/>
                    </a:lnTo>
                    <a:lnTo>
                      <a:pt x="242" y="293"/>
                    </a:lnTo>
                    <a:lnTo>
                      <a:pt x="242" y="296"/>
                    </a:lnTo>
                    <a:lnTo>
                      <a:pt x="241" y="296"/>
                    </a:lnTo>
                    <a:lnTo>
                      <a:pt x="241" y="298"/>
                    </a:lnTo>
                    <a:lnTo>
                      <a:pt x="241" y="300"/>
                    </a:lnTo>
                    <a:lnTo>
                      <a:pt x="239" y="301"/>
                    </a:lnTo>
                    <a:lnTo>
                      <a:pt x="239" y="303"/>
                    </a:lnTo>
                    <a:lnTo>
                      <a:pt x="237" y="308"/>
                    </a:lnTo>
                    <a:lnTo>
                      <a:pt x="237" y="310"/>
                    </a:lnTo>
                    <a:lnTo>
                      <a:pt x="235" y="313"/>
                    </a:lnTo>
                    <a:lnTo>
                      <a:pt x="235" y="315"/>
                    </a:lnTo>
                    <a:lnTo>
                      <a:pt x="235" y="316"/>
                    </a:lnTo>
                    <a:lnTo>
                      <a:pt x="234" y="316"/>
                    </a:lnTo>
                    <a:lnTo>
                      <a:pt x="235" y="318"/>
                    </a:lnTo>
                    <a:lnTo>
                      <a:pt x="235" y="320"/>
                    </a:lnTo>
                    <a:lnTo>
                      <a:pt x="234" y="320"/>
                    </a:lnTo>
                    <a:lnTo>
                      <a:pt x="234" y="322"/>
                    </a:lnTo>
                    <a:lnTo>
                      <a:pt x="234" y="323"/>
                    </a:lnTo>
                    <a:lnTo>
                      <a:pt x="232" y="323"/>
                    </a:lnTo>
                    <a:lnTo>
                      <a:pt x="232" y="325"/>
                    </a:lnTo>
                    <a:lnTo>
                      <a:pt x="230" y="327"/>
                    </a:lnTo>
                    <a:lnTo>
                      <a:pt x="230" y="328"/>
                    </a:lnTo>
                    <a:lnTo>
                      <a:pt x="230" y="330"/>
                    </a:lnTo>
                    <a:lnTo>
                      <a:pt x="229" y="332"/>
                    </a:lnTo>
                    <a:lnTo>
                      <a:pt x="229" y="333"/>
                    </a:lnTo>
                    <a:lnTo>
                      <a:pt x="229" y="335"/>
                    </a:lnTo>
                    <a:lnTo>
                      <a:pt x="227" y="337"/>
                    </a:lnTo>
                    <a:lnTo>
                      <a:pt x="227" y="339"/>
                    </a:lnTo>
                    <a:lnTo>
                      <a:pt x="225" y="342"/>
                    </a:lnTo>
                    <a:lnTo>
                      <a:pt x="224" y="342"/>
                    </a:lnTo>
                    <a:lnTo>
                      <a:pt x="224" y="344"/>
                    </a:lnTo>
                    <a:lnTo>
                      <a:pt x="222" y="345"/>
                    </a:lnTo>
                    <a:lnTo>
                      <a:pt x="222" y="347"/>
                    </a:lnTo>
                    <a:lnTo>
                      <a:pt x="222" y="349"/>
                    </a:lnTo>
                    <a:lnTo>
                      <a:pt x="220" y="349"/>
                    </a:lnTo>
                    <a:lnTo>
                      <a:pt x="219" y="350"/>
                    </a:lnTo>
                    <a:lnTo>
                      <a:pt x="219" y="352"/>
                    </a:lnTo>
                    <a:lnTo>
                      <a:pt x="219" y="354"/>
                    </a:lnTo>
                    <a:lnTo>
                      <a:pt x="219" y="355"/>
                    </a:lnTo>
                    <a:lnTo>
                      <a:pt x="217" y="355"/>
                    </a:lnTo>
                    <a:lnTo>
                      <a:pt x="217" y="357"/>
                    </a:lnTo>
                    <a:lnTo>
                      <a:pt x="219" y="357"/>
                    </a:lnTo>
                    <a:lnTo>
                      <a:pt x="219" y="359"/>
                    </a:lnTo>
                    <a:lnTo>
                      <a:pt x="220" y="359"/>
                    </a:lnTo>
                    <a:lnTo>
                      <a:pt x="213" y="359"/>
                    </a:lnTo>
                    <a:lnTo>
                      <a:pt x="208" y="352"/>
                    </a:lnTo>
                    <a:lnTo>
                      <a:pt x="208" y="350"/>
                    </a:lnTo>
                    <a:lnTo>
                      <a:pt x="207" y="349"/>
                    </a:lnTo>
                    <a:lnTo>
                      <a:pt x="208" y="347"/>
                    </a:lnTo>
                    <a:lnTo>
                      <a:pt x="208" y="344"/>
                    </a:lnTo>
                    <a:lnTo>
                      <a:pt x="208" y="342"/>
                    </a:lnTo>
                    <a:lnTo>
                      <a:pt x="208" y="340"/>
                    </a:lnTo>
                    <a:lnTo>
                      <a:pt x="213" y="332"/>
                    </a:lnTo>
                    <a:lnTo>
                      <a:pt x="212" y="330"/>
                    </a:lnTo>
                    <a:lnTo>
                      <a:pt x="212" y="328"/>
                    </a:lnTo>
                    <a:lnTo>
                      <a:pt x="210" y="327"/>
                    </a:lnTo>
                    <a:lnTo>
                      <a:pt x="210" y="325"/>
                    </a:lnTo>
                    <a:lnTo>
                      <a:pt x="208" y="325"/>
                    </a:lnTo>
                    <a:lnTo>
                      <a:pt x="207" y="327"/>
                    </a:lnTo>
                    <a:lnTo>
                      <a:pt x="205" y="330"/>
                    </a:lnTo>
                    <a:lnTo>
                      <a:pt x="203" y="330"/>
                    </a:lnTo>
                    <a:lnTo>
                      <a:pt x="202" y="330"/>
                    </a:lnTo>
                    <a:lnTo>
                      <a:pt x="198" y="330"/>
                    </a:lnTo>
                    <a:lnTo>
                      <a:pt x="198" y="332"/>
                    </a:lnTo>
                    <a:lnTo>
                      <a:pt x="195" y="332"/>
                    </a:lnTo>
                    <a:lnTo>
                      <a:pt x="195" y="330"/>
                    </a:lnTo>
                    <a:lnTo>
                      <a:pt x="196" y="323"/>
                    </a:lnTo>
                    <a:lnTo>
                      <a:pt x="198" y="318"/>
                    </a:lnTo>
                    <a:lnTo>
                      <a:pt x="200" y="318"/>
                    </a:lnTo>
                    <a:lnTo>
                      <a:pt x="200" y="316"/>
                    </a:lnTo>
                    <a:lnTo>
                      <a:pt x="200" y="315"/>
                    </a:lnTo>
                    <a:lnTo>
                      <a:pt x="200" y="313"/>
                    </a:lnTo>
                    <a:lnTo>
                      <a:pt x="200" y="305"/>
                    </a:lnTo>
                    <a:lnTo>
                      <a:pt x="200" y="300"/>
                    </a:lnTo>
                    <a:lnTo>
                      <a:pt x="198" y="300"/>
                    </a:lnTo>
                    <a:lnTo>
                      <a:pt x="196" y="296"/>
                    </a:lnTo>
                    <a:lnTo>
                      <a:pt x="196" y="294"/>
                    </a:lnTo>
                    <a:lnTo>
                      <a:pt x="200" y="293"/>
                    </a:lnTo>
                    <a:lnTo>
                      <a:pt x="200" y="291"/>
                    </a:lnTo>
                    <a:lnTo>
                      <a:pt x="196" y="289"/>
                    </a:lnTo>
                    <a:lnTo>
                      <a:pt x="195" y="288"/>
                    </a:lnTo>
                    <a:lnTo>
                      <a:pt x="191" y="284"/>
                    </a:lnTo>
                    <a:lnTo>
                      <a:pt x="183" y="279"/>
                    </a:lnTo>
                    <a:lnTo>
                      <a:pt x="180" y="281"/>
                    </a:lnTo>
                    <a:lnTo>
                      <a:pt x="178" y="281"/>
                    </a:lnTo>
                    <a:lnTo>
                      <a:pt x="178" y="283"/>
                    </a:lnTo>
                    <a:lnTo>
                      <a:pt x="176" y="281"/>
                    </a:lnTo>
                    <a:lnTo>
                      <a:pt x="173" y="279"/>
                    </a:lnTo>
                    <a:lnTo>
                      <a:pt x="173" y="278"/>
                    </a:lnTo>
                    <a:lnTo>
                      <a:pt x="173" y="276"/>
                    </a:lnTo>
                    <a:lnTo>
                      <a:pt x="174" y="274"/>
                    </a:lnTo>
                    <a:lnTo>
                      <a:pt x="174" y="272"/>
                    </a:lnTo>
                    <a:lnTo>
                      <a:pt x="176" y="271"/>
                    </a:lnTo>
                    <a:lnTo>
                      <a:pt x="173" y="267"/>
                    </a:lnTo>
                    <a:lnTo>
                      <a:pt x="173" y="266"/>
                    </a:lnTo>
                    <a:lnTo>
                      <a:pt x="171" y="264"/>
                    </a:lnTo>
                    <a:lnTo>
                      <a:pt x="168" y="262"/>
                    </a:lnTo>
                    <a:lnTo>
                      <a:pt x="166" y="262"/>
                    </a:lnTo>
                    <a:lnTo>
                      <a:pt x="166" y="264"/>
                    </a:lnTo>
                    <a:lnTo>
                      <a:pt x="163" y="262"/>
                    </a:lnTo>
                    <a:lnTo>
                      <a:pt x="163" y="261"/>
                    </a:lnTo>
                    <a:lnTo>
                      <a:pt x="159" y="262"/>
                    </a:lnTo>
                    <a:lnTo>
                      <a:pt x="152" y="259"/>
                    </a:lnTo>
                    <a:lnTo>
                      <a:pt x="149" y="261"/>
                    </a:lnTo>
                    <a:lnTo>
                      <a:pt x="144" y="259"/>
                    </a:lnTo>
                    <a:lnTo>
                      <a:pt x="142" y="255"/>
                    </a:lnTo>
                    <a:lnTo>
                      <a:pt x="141" y="255"/>
                    </a:lnTo>
                    <a:lnTo>
                      <a:pt x="136" y="261"/>
                    </a:lnTo>
                    <a:lnTo>
                      <a:pt x="134" y="261"/>
                    </a:lnTo>
                    <a:lnTo>
                      <a:pt x="132" y="261"/>
                    </a:lnTo>
                    <a:lnTo>
                      <a:pt x="130" y="259"/>
                    </a:lnTo>
                    <a:lnTo>
                      <a:pt x="132" y="259"/>
                    </a:lnTo>
                    <a:lnTo>
                      <a:pt x="130" y="259"/>
                    </a:lnTo>
                    <a:lnTo>
                      <a:pt x="130" y="257"/>
                    </a:lnTo>
                    <a:lnTo>
                      <a:pt x="127" y="257"/>
                    </a:lnTo>
                    <a:lnTo>
                      <a:pt x="125" y="257"/>
                    </a:lnTo>
                    <a:lnTo>
                      <a:pt x="124" y="257"/>
                    </a:lnTo>
                    <a:lnTo>
                      <a:pt x="120" y="257"/>
                    </a:lnTo>
                    <a:lnTo>
                      <a:pt x="119" y="257"/>
                    </a:lnTo>
                    <a:lnTo>
                      <a:pt x="119" y="255"/>
                    </a:lnTo>
                    <a:lnTo>
                      <a:pt x="112" y="252"/>
                    </a:lnTo>
                    <a:lnTo>
                      <a:pt x="110" y="252"/>
                    </a:lnTo>
                    <a:lnTo>
                      <a:pt x="107" y="250"/>
                    </a:lnTo>
                    <a:lnTo>
                      <a:pt x="102" y="247"/>
                    </a:lnTo>
                    <a:lnTo>
                      <a:pt x="97" y="245"/>
                    </a:lnTo>
                    <a:lnTo>
                      <a:pt x="95" y="244"/>
                    </a:lnTo>
                    <a:lnTo>
                      <a:pt x="93" y="244"/>
                    </a:lnTo>
                    <a:lnTo>
                      <a:pt x="91" y="244"/>
                    </a:lnTo>
                    <a:lnTo>
                      <a:pt x="90" y="244"/>
                    </a:lnTo>
                    <a:lnTo>
                      <a:pt x="86" y="242"/>
                    </a:lnTo>
                    <a:lnTo>
                      <a:pt x="39" y="230"/>
                    </a:lnTo>
                    <a:lnTo>
                      <a:pt x="37" y="230"/>
                    </a:lnTo>
                    <a:lnTo>
                      <a:pt x="24" y="227"/>
                    </a:lnTo>
                    <a:lnTo>
                      <a:pt x="24" y="225"/>
                    </a:lnTo>
                    <a:lnTo>
                      <a:pt x="22" y="223"/>
                    </a:lnTo>
                    <a:lnTo>
                      <a:pt x="19" y="215"/>
                    </a:lnTo>
                    <a:lnTo>
                      <a:pt x="15" y="210"/>
                    </a:lnTo>
                    <a:lnTo>
                      <a:pt x="10" y="206"/>
                    </a:lnTo>
                    <a:lnTo>
                      <a:pt x="8" y="206"/>
                    </a:lnTo>
                    <a:lnTo>
                      <a:pt x="5" y="205"/>
                    </a:lnTo>
                    <a:lnTo>
                      <a:pt x="3" y="205"/>
                    </a:lnTo>
                    <a:lnTo>
                      <a:pt x="2" y="203"/>
                    </a:lnTo>
                    <a:lnTo>
                      <a:pt x="0" y="203"/>
                    </a:lnTo>
                    <a:lnTo>
                      <a:pt x="0" y="201"/>
                    </a:lnTo>
                    <a:lnTo>
                      <a:pt x="2" y="200"/>
                    </a:lnTo>
                    <a:lnTo>
                      <a:pt x="3" y="198"/>
                    </a:lnTo>
                    <a:lnTo>
                      <a:pt x="5" y="198"/>
                    </a:lnTo>
                    <a:lnTo>
                      <a:pt x="5" y="196"/>
                    </a:lnTo>
                    <a:lnTo>
                      <a:pt x="7" y="196"/>
                    </a:lnTo>
                    <a:lnTo>
                      <a:pt x="8" y="196"/>
                    </a:lnTo>
                    <a:lnTo>
                      <a:pt x="8" y="195"/>
                    </a:lnTo>
                    <a:lnTo>
                      <a:pt x="10" y="195"/>
                    </a:lnTo>
                    <a:lnTo>
                      <a:pt x="12" y="195"/>
                    </a:lnTo>
                    <a:lnTo>
                      <a:pt x="12" y="193"/>
                    </a:lnTo>
                    <a:lnTo>
                      <a:pt x="17" y="191"/>
                    </a:lnTo>
                    <a:lnTo>
                      <a:pt x="22" y="189"/>
                    </a:lnTo>
                    <a:lnTo>
                      <a:pt x="25" y="188"/>
                    </a:lnTo>
                    <a:lnTo>
                      <a:pt x="27" y="186"/>
                    </a:lnTo>
                    <a:lnTo>
                      <a:pt x="29" y="184"/>
                    </a:lnTo>
                    <a:lnTo>
                      <a:pt x="30" y="183"/>
                    </a:lnTo>
                    <a:lnTo>
                      <a:pt x="32" y="181"/>
                    </a:lnTo>
                    <a:lnTo>
                      <a:pt x="34" y="178"/>
                    </a:lnTo>
                    <a:lnTo>
                      <a:pt x="36" y="178"/>
                    </a:lnTo>
                    <a:lnTo>
                      <a:pt x="36" y="176"/>
                    </a:lnTo>
                    <a:lnTo>
                      <a:pt x="37" y="176"/>
                    </a:lnTo>
                    <a:lnTo>
                      <a:pt x="37" y="174"/>
                    </a:lnTo>
                    <a:lnTo>
                      <a:pt x="39" y="172"/>
                    </a:lnTo>
                    <a:lnTo>
                      <a:pt x="39" y="171"/>
                    </a:lnTo>
                    <a:lnTo>
                      <a:pt x="41" y="171"/>
                    </a:lnTo>
                    <a:lnTo>
                      <a:pt x="44" y="169"/>
                    </a:lnTo>
                    <a:lnTo>
                      <a:pt x="46" y="167"/>
                    </a:lnTo>
                    <a:lnTo>
                      <a:pt x="47" y="167"/>
                    </a:lnTo>
                    <a:lnTo>
                      <a:pt x="49" y="167"/>
                    </a:lnTo>
                    <a:lnTo>
                      <a:pt x="51" y="166"/>
                    </a:lnTo>
                    <a:lnTo>
                      <a:pt x="53" y="166"/>
                    </a:lnTo>
                    <a:lnTo>
                      <a:pt x="53" y="167"/>
                    </a:lnTo>
                    <a:lnTo>
                      <a:pt x="54" y="167"/>
                    </a:lnTo>
                    <a:lnTo>
                      <a:pt x="56" y="167"/>
                    </a:lnTo>
                    <a:lnTo>
                      <a:pt x="58" y="167"/>
                    </a:lnTo>
                    <a:lnTo>
                      <a:pt x="59" y="166"/>
                    </a:lnTo>
                    <a:lnTo>
                      <a:pt x="61" y="166"/>
                    </a:lnTo>
                    <a:lnTo>
                      <a:pt x="63" y="166"/>
                    </a:lnTo>
                    <a:lnTo>
                      <a:pt x="63" y="164"/>
                    </a:lnTo>
                    <a:lnTo>
                      <a:pt x="64" y="164"/>
                    </a:lnTo>
                    <a:lnTo>
                      <a:pt x="66" y="164"/>
                    </a:lnTo>
                    <a:lnTo>
                      <a:pt x="68" y="164"/>
                    </a:lnTo>
                    <a:lnTo>
                      <a:pt x="69" y="164"/>
                    </a:lnTo>
                    <a:lnTo>
                      <a:pt x="71" y="162"/>
                    </a:lnTo>
                    <a:lnTo>
                      <a:pt x="73" y="162"/>
                    </a:lnTo>
                    <a:lnTo>
                      <a:pt x="76" y="161"/>
                    </a:lnTo>
                    <a:lnTo>
                      <a:pt x="76" y="159"/>
                    </a:lnTo>
                    <a:lnTo>
                      <a:pt x="78" y="159"/>
                    </a:lnTo>
                    <a:lnTo>
                      <a:pt x="80" y="157"/>
                    </a:lnTo>
                    <a:lnTo>
                      <a:pt x="81" y="156"/>
                    </a:lnTo>
                    <a:lnTo>
                      <a:pt x="83" y="154"/>
                    </a:lnTo>
                    <a:lnTo>
                      <a:pt x="85" y="152"/>
                    </a:lnTo>
                    <a:lnTo>
                      <a:pt x="86" y="150"/>
                    </a:lnTo>
                    <a:lnTo>
                      <a:pt x="86" y="149"/>
                    </a:lnTo>
                    <a:lnTo>
                      <a:pt x="88" y="145"/>
                    </a:lnTo>
                    <a:lnTo>
                      <a:pt x="90" y="145"/>
                    </a:lnTo>
                    <a:lnTo>
                      <a:pt x="90" y="144"/>
                    </a:lnTo>
                    <a:lnTo>
                      <a:pt x="90" y="145"/>
                    </a:lnTo>
                    <a:lnTo>
                      <a:pt x="91" y="145"/>
                    </a:lnTo>
                    <a:lnTo>
                      <a:pt x="93" y="145"/>
                    </a:lnTo>
                    <a:lnTo>
                      <a:pt x="95" y="145"/>
                    </a:lnTo>
                    <a:lnTo>
                      <a:pt x="95" y="144"/>
                    </a:lnTo>
                    <a:lnTo>
                      <a:pt x="97" y="144"/>
                    </a:lnTo>
                    <a:lnTo>
                      <a:pt x="98" y="144"/>
                    </a:lnTo>
                    <a:lnTo>
                      <a:pt x="100" y="144"/>
                    </a:lnTo>
                    <a:lnTo>
                      <a:pt x="100" y="142"/>
                    </a:lnTo>
                    <a:lnTo>
                      <a:pt x="102" y="142"/>
                    </a:lnTo>
                    <a:lnTo>
                      <a:pt x="102" y="140"/>
                    </a:lnTo>
                    <a:lnTo>
                      <a:pt x="103" y="139"/>
                    </a:lnTo>
                    <a:lnTo>
                      <a:pt x="103" y="137"/>
                    </a:lnTo>
                    <a:lnTo>
                      <a:pt x="103" y="135"/>
                    </a:lnTo>
                    <a:lnTo>
                      <a:pt x="105" y="134"/>
                    </a:lnTo>
                    <a:lnTo>
                      <a:pt x="105" y="132"/>
                    </a:lnTo>
                    <a:lnTo>
                      <a:pt x="105" y="130"/>
                    </a:lnTo>
                    <a:lnTo>
                      <a:pt x="107" y="130"/>
                    </a:lnTo>
                    <a:lnTo>
                      <a:pt x="108" y="128"/>
                    </a:lnTo>
                    <a:lnTo>
                      <a:pt x="110" y="127"/>
                    </a:lnTo>
                    <a:lnTo>
                      <a:pt x="110" y="125"/>
                    </a:lnTo>
                    <a:lnTo>
                      <a:pt x="112" y="125"/>
                    </a:lnTo>
                    <a:lnTo>
                      <a:pt x="113" y="125"/>
                    </a:lnTo>
                    <a:lnTo>
                      <a:pt x="113" y="123"/>
                    </a:lnTo>
                    <a:lnTo>
                      <a:pt x="115" y="122"/>
                    </a:lnTo>
                    <a:lnTo>
                      <a:pt x="117" y="120"/>
                    </a:lnTo>
                    <a:lnTo>
                      <a:pt x="117" y="118"/>
                    </a:lnTo>
                    <a:lnTo>
                      <a:pt x="119" y="118"/>
                    </a:lnTo>
                    <a:lnTo>
                      <a:pt x="119" y="117"/>
                    </a:lnTo>
                    <a:lnTo>
                      <a:pt x="120" y="117"/>
                    </a:lnTo>
                    <a:lnTo>
                      <a:pt x="120" y="115"/>
                    </a:lnTo>
                    <a:lnTo>
                      <a:pt x="122" y="115"/>
                    </a:lnTo>
                    <a:lnTo>
                      <a:pt x="124" y="113"/>
                    </a:lnTo>
                    <a:lnTo>
                      <a:pt x="125" y="113"/>
                    </a:lnTo>
                    <a:lnTo>
                      <a:pt x="125" y="112"/>
                    </a:lnTo>
                    <a:lnTo>
                      <a:pt x="127" y="112"/>
                    </a:lnTo>
                    <a:lnTo>
                      <a:pt x="130" y="108"/>
                    </a:lnTo>
                    <a:lnTo>
                      <a:pt x="130" y="106"/>
                    </a:lnTo>
                    <a:lnTo>
                      <a:pt x="132" y="106"/>
                    </a:lnTo>
                    <a:lnTo>
                      <a:pt x="132" y="105"/>
                    </a:lnTo>
                    <a:lnTo>
                      <a:pt x="132" y="103"/>
                    </a:lnTo>
                    <a:lnTo>
                      <a:pt x="134" y="103"/>
                    </a:lnTo>
                    <a:lnTo>
                      <a:pt x="134" y="101"/>
                    </a:lnTo>
                    <a:lnTo>
                      <a:pt x="134" y="100"/>
                    </a:lnTo>
                    <a:lnTo>
                      <a:pt x="136" y="98"/>
                    </a:lnTo>
                    <a:lnTo>
                      <a:pt x="137" y="96"/>
                    </a:lnTo>
                    <a:lnTo>
                      <a:pt x="137" y="95"/>
                    </a:lnTo>
                    <a:lnTo>
                      <a:pt x="139" y="95"/>
                    </a:lnTo>
                    <a:lnTo>
                      <a:pt x="141" y="93"/>
                    </a:lnTo>
                    <a:lnTo>
                      <a:pt x="142" y="91"/>
                    </a:lnTo>
                    <a:lnTo>
                      <a:pt x="144" y="91"/>
                    </a:lnTo>
                    <a:lnTo>
                      <a:pt x="146" y="89"/>
                    </a:lnTo>
                    <a:lnTo>
                      <a:pt x="149" y="88"/>
                    </a:lnTo>
                    <a:lnTo>
                      <a:pt x="151" y="86"/>
                    </a:lnTo>
                    <a:lnTo>
                      <a:pt x="152" y="84"/>
                    </a:lnTo>
                    <a:lnTo>
                      <a:pt x="154" y="84"/>
                    </a:lnTo>
                    <a:lnTo>
                      <a:pt x="156" y="84"/>
                    </a:lnTo>
                    <a:lnTo>
                      <a:pt x="159" y="83"/>
                    </a:lnTo>
                    <a:lnTo>
                      <a:pt x="161" y="83"/>
                    </a:lnTo>
                    <a:lnTo>
                      <a:pt x="163" y="83"/>
                    </a:lnTo>
                    <a:lnTo>
                      <a:pt x="163" y="81"/>
                    </a:lnTo>
                    <a:lnTo>
                      <a:pt x="164" y="81"/>
                    </a:lnTo>
                    <a:lnTo>
                      <a:pt x="166" y="81"/>
                    </a:lnTo>
                    <a:lnTo>
                      <a:pt x="168" y="81"/>
                    </a:lnTo>
                    <a:lnTo>
                      <a:pt x="169" y="81"/>
                    </a:lnTo>
                    <a:lnTo>
                      <a:pt x="171" y="81"/>
                    </a:lnTo>
                    <a:lnTo>
                      <a:pt x="173" y="81"/>
                    </a:lnTo>
                    <a:close/>
                    <a:moveTo>
                      <a:pt x="129" y="0"/>
                    </a:moveTo>
                    <a:lnTo>
                      <a:pt x="129" y="1"/>
                    </a:lnTo>
                    <a:lnTo>
                      <a:pt x="129" y="3"/>
                    </a:lnTo>
                    <a:lnTo>
                      <a:pt x="127" y="3"/>
                    </a:lnTo>
                    <a:lnTo>
                      <a:pt x="125" y="5"/>
                    </a:lnTo>
                    <a:lnTo>
                      <a:pt x="125" y="6"/>
                    </a:lnTo>
                    <a:lnTo>
                      <a:pt x="124" y="8"/>
                    </a:lnTo>
                    <a:lnTo>
                      <a:pt x="120" y="12"/>
                    </a:lnTo>
                    <a:lnTo>
                      <a:pt x="119" y="13"/>
                    </a:lnTo>
                    <a:lnTo>
                      <a:pt x="119" y="15"/>
                    </a:lnTo>
                    <a:lnTo>
                      <a:pt x="119" y="17"/>
                    </a:lnTo>
                    <a:lnTo>
                      <a:pt x="113" y="22"/>
                    </a:lnTo>
                    <a:lnTo>
                      <a:pt x="110" y="25"/>
                    </a:lnTo>
                    <a:lnTo>
                      <a:pt x="107" y="27"/>
                    </a:lnTo>
                    <a:lnTo>
                      <a:pt x="105" y="27"/>
                    </a:lnTo>
                    <a:lnTo>
                      <a:pt x="102" y="28"/>
                    </a:lnTo>
                    <a:lnTo>
                      <a:pt x="100" y="28"/>
                    </a:lnTo>
                    <a:lnTo>
                      <a:pt x="97" y="30"/>
                    </a:lnTo>
                    <a:lnTo>
                      <a:pt x="97" y="32"/>
                    </a:lnTo>
                    <a:lnTo>
                      <a:pt x="93" y="34"/>
                    </a:lnTo>
                    <a:lnTo>
                      <a:pt x="93" y="35"/>
                    </a:lnTo>
                    <a:lnTo>
                      <a:pt x="93" y="37"/>
                    </a:lnTo>
                    <a:lnTo>
                      <a:pt x="95" y="37"/>
                    </a:lnTo>
                    <a:lnTo>
                      <a:pt x="98" y="37"/>
                    </a:lnTo>
                    <a:lnTo>
                      <a:pt x="97" y="37"/>
                    </a:lnTo>
                    <a:lnTo>
                      <a:pt x="91" y="40"/>
                    </a:lnTo>
                    <a:lnTo>
                      <a:pt x="90" y="42"/>
                    </a:lnTo>
                    <a:lnTo>
                      <a:pt x="88" y="42"/>
                    </a:lnTo>
                    <a:lnTo>
                      <a:pt x="86" y="44"/>
                    </a:lnTo>
                    <a:lnTo>
                      <a:pt x="83" y="45"/>
                    </a:lnTo>
                    <a:lnTo>
                      <a:pt x="80" y="47"/>
                    </a:lnTo>
                    <a:lnTo>
                      <a:pt x="78" y="45"/>
                    </a:lnTo>
                    <a:lnTo>
                      <a:pt x="76" y="44"/>
                    </a:lnTo>
                    <a:lnTo>
                      <a:pt x="75" y="44"/>
                    </a:lnTo>
                    <a:lnTo>
                      <a:pt x="73" y="42"/>
                    </a:lnTo>
                    <a:lnTo>
                      <a:pt x="73" y="40"/>
                    </a:lnTo>
                    <a:lnTo>
                      <a:pt x="75" y="39"/>
                    </a:lnTo>
                    <a:lnTo>
                      <a:pt x="75" y="37"/>
                    </a:lnTo>
                    <a:lnTo>
                      <a:pt x="76" y="37"/>
                    </a:lnTo>
                    <a:lnTo>
                      <a:pt x="78" y="34"/>
                    </a:lnTo>
                    <a:lnTo>
                      <a:pt x="83" y="30"/>
                    </a:lnTo>
                    <a:lnTo>
                      <a:pt x="88" y="27"/>
                    </a:lnTo>
                    <a:lnTo>
                      <a:pt x="90" y="25"/>
                    </a:lnTo>
                    <a:lnTo>
                      <a:pt x="93" y="23"/>
                    </a:lnTo>
                    <a:lnTo>
                      <a:pt x="95" y="22"/>
                    </a:lnTo>
                    <a:lnTo>
                      <a:pt x="95" y="23"/>
                    </a:lnTo>
                    <a:lnTo>
                      <a:pt x="95" y="22"/>
                    </a:lnTo>
                    <a:lnTo>
                      <a:pt x="97" y="22"/>
                    </a:lnTo>
                    <a:lnTo>
                      <a:pt x="97" y="20"/>
                    </a:lnTo>
                    <a:lnTo>
                      <a:pt x="102" y="18"/>
                    </a:lnTo>
                    <a:lnTo>
                      <a:pt x="103" y="18"/>
                    </a:lnTo>
                    <a:lnTo>
                      <a:pt x="105" y="17"/>
                    </a:lnTo>
                    <a:lnTo>
                      <a:pt x="105" y="15"/>
                    </a:lnTo>
                    <a:lnTo>
                      <a:pt x="105" y="13"/>
                    </a:lnTo>
                    <a:lnTo>
                      <a:pt x="107" y="13"/>
                    </a:lnTo>
                    <a:lnTo>
                      <a:pt x="108" y="12"/>
                    </a:lnTo>
                    <a:lnTo>
                      <a:pt x="110" y="10"/>
                    </a:lnTo>
                    <a:lnTo>
                      <a:pt x="112" y="10"/>
                    </a:lnTo>
                    <a:lnTo>
                      <a:pt x="112" y="8"/>
                    </a:lnTo>
                    <a:lnTo>
                      <a:pt x="113" y="6"/>
                    </a:lnTo>
                    <a:lnTo>
                      <a:pt x="115" y="5"/>
                    </a:lnTo>
                    <a:lnTo>
                      <a:pt x="119" y="5"/>
                    </a:lnTo>
                    <a:lnTo>
                      <a:pt x="120" y="3"/>
                    </a:lnTo>
                    <a:lnTo>
                      <a:pt x="122" y="3"/>
                    </a:lnTo>
                    <a:lnTo>
                      <a:pt x="124" y="3"/>
                    </a:lnTo>
                    <a:lnTo>
                      <a:pt x="124" y="1"/>
                    </a:lnTo>
                    <a:lnTo>
                      <a:pt x="125" y="1"/>
                    </a:lnTo>
                    <a:lnTo>
                      <a:pt x="127" y="1"/>
                    </a:lnTo>
                    <a:lnTo>
                      <a:pt x="129" y="0"/>
                    </a:lnTo>
                    <a:close/>
                  </a:path>
                </a:pathLst>
              </a:custGeom>
              <a:solidFill>
                <a:srgbClr val="BFFF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25" name="Freeform 48"/>
              <p:cNvSpPr>
                <a:spLocks/>
              </p:cNvSpPr>
              <p:nvPr/>
            </p:nvSpPr>
            <p:spPr bwMode="auto">
              <a:xfrm>
                <a:off x="7564438" y="1909763"/>
                <a:ext cx="7938" cy="11113"/>
              </a:xfrm>
              <a:custGeom>
                <a:avLst/>
                <a:gdLst>
                  <a:gd name="T0" fmla="*/ 3 w 5"/>
                  <a:gd name="T1" fmla="*/ 1 h 7"/>
                  <a:gd name="T2" fmla="*/ 5 w 5"/>
                  <a:gd name="T3" fmla="*/ 3 h 7"/>
                  <a:gd name="T4" fmla="*/ 3 w 5"/>
                  <a:gd name="T5" fmla="*/ 3 h 7"/>
                  <a:gd name="T6" fmla="*/ 3 w 5"/>
                  <a:gd name="T7" fmla="*/ 5 h 7"/>
                  <a:gd name="T8" fmla="*/ 3 w 5"/>
                  <a:gd name="T9" fmla="*/ 7 h 7"/>
                  <a:gd name="T10" fmla="*/ 2 w 5"/>
                  <a:gd name="T11" fmla="*/ 7 h 7"/>
                  <a:gd name="T12" fmla="*/ 0 w 5"/>
                  <a:gd name="T13" fmla="*/ 7 h 7"/>
                  <a:gd name="T14" fmla="*/ 0 w 5"/>
                  <a:gd name="T15" fmla="*/ 5 h 7"/>
                  <a:gd name="T16" fmla="*/ 0 w 5"/>
                  <a:gd name="T17" fmla="*/ 1 h 7"/>
                  <a:gd name="T18" fmla="*/ 2 w 5"/>
                  <a:gd name="T19" fmla="*/ 0 h 7"/>
                  <a:gd name="T20" fmla="*/ 3 w 5"/>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7">
                    <a:moveTo>
                      <a:pt x="3" y="1"/>
                    </a:moveTo>
                    <a:lnTo>
                      <a:pt x="5" y="3"/>
                    </a:lnTo>
                    <a:lnTo>
                      <a:pt x="3" y="3"/>
                    </a:lnTo>
                    <a:lnTo>
                      <a:pt x="3" y="5"/>
                    </a:lnTo>
                    <a:lnTo>
                      <a:pt x="3" y="7"/>
                    </a:lnTo>
                    <a:lnTo>
                      <a:pt x="2" y="7"/>
                    </a:lnTo>
                    <a:lnTo>
                      <a:pt x="0" y="7"/>
                    </a:lnTo>
                    <a:lnTo>
                      <a:pt x="0" y="5"/>
                    </a:lnTo>
                    <a:lnTo>
                      <a:pt x="0" y="1"/>
                    </a:lnTo>
                    <a:lnTo>
                      <a:pt x="2" y="0"/>
                    </a:lnTo>
                    <a:lnTo>
                      <a:pt x="3"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26" name="Freeform 49"/>
              <p:cNvSpPr>
                <a:spLocks/>
              </p:cNvSpPr>
              <p:nvPr/>
            </p:nvSpPr>
            <p:spPr bwMode="auto">
              <a:xfrm>
                <a:off x="7572376" y="1887538"/>
                <a:ext cx="11113" cy="19050"/>
              </a:xfrm>
              <a:custGeom>
                <a:avLst/>
                <a:gdLst>
                  <a:gd name="T0" fmla="*/ 7 w 7"/>
                  <a:gd name="T1" fmla="*/ 12 h 12"/>
                  <a:gd name="T2" fmla="*/ 5 w 7"/>
                  <a:gd name="T3" fmla="*/ 12 h 12"/>
                  <a:gd name="T4" fmla="*/ 3 w 7"/>
                  <a:gd name="T5" fmla="*/ 10 h 12"/>
                  <a:gd name="T6" fmla="*/ 2 w 7"/>
                  <a:gd name="T7" fmla="*/ 9 h 12"/>
                  <a:gd name="T8" fmla="*/ 0 w 7"/>
                  <a:gd name="T9" fmla="*/ 9 h 12"/>
                  <a:gd name="T10" fmla="*/ 0 w 7"/>
                  <a:gd name="T11" fmla="*/ 7 h 12"/>
                  <a:gd name="T12" fmla="*/ 0 w 7"/>
                  <a:gd name="T13" fmla="*/ 4 h 12"/>
                  <a:gd name="T14" fmla="*/ 0 w 7"/>
                  <a:gd name="T15" fmla="*/ 2 h 12"/>
                  <a:gd name="T16" fmla="*/ 0 w 7"/>
                  <a:gd name="T17" fmla="*/ 0 h 12"/>
                  <a:gd name="T18" fmla="*/ 2 w 7"/>
                  <a:gd name="T19" fmla="*/ 0 h 12"/>
                  <a:gd name="T20" fmla="*/ 3 w 7"/>
                  <a:gd name="T21" fmla="*/ 0 h 12"/>
                  <a:gd name="T22" fmla="*/ 5 w 7"/>
                  <a:gd name="T23" fmla="*/ 2 h 12"/>
                  <a:gd name="T24" fmla="*/ 7 w 7"/>
                  <a:gd name="T25" fmla="*/ 4 h 12"/>
                  <a:gd name="T26" fmla="*/ 7 w 7"/>
                  <a:gd name="T27" fmla="*/ 5 h 12"/>
                  <a:gd name="T28" fmla="*/ 7 w 7"/>
                  <a:gd name="T29" fmla="*/ 9 h 12"/>
                  <a:gd name="T30" fmla="*/ 7 w 7"/>
                  <a:gd name="T31" fmla="*/ 10 h 12"/>
                  <a:gd name="T32" fmla="*/ 7 w 7"/>
                  <a:gd name="T3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12">
                    <a:moveTo>
                      <a:pt x="7" y="12"/>
                    </a:moveTo>
                    <a:lnTo>
                      <a:pt x="5" y="12"/>
                    </a:lnTo>
                    <a:lnTo>
                      <a:pt x="3" y="10"/>
                    </a:lnTo>
                    <a:lnTo>
                      <a:pt x="2" y="9"/>
                    </a:lnTo>
                    <a:lnTo>
                      <a:pt x="0" y="9"/>
                    </a:lnTo>
                    <a:lnTo>
                      <a:pt x="0" y="7"/>
                    </a:lnTo>
                    <a:lnTo>
                      <a:pt x="0" y="4"/>
                    </a:lnTo>
                    <a:lnTo>
                      <a:pt x="0" y="2"/>
                    </a:lnTo>
                    <a:lnTo>
                      <a:pt x="0" y="0"/>
                    </a:lnTo>
                    <a:lnTo>
                      <a:pt x="2" y="0"/>
                    </a:lnTo>
                    <a:lnTo>
                      <a:pt x="3" y="0"/>
                    </a:lnTo>
                    <a:lnTo>
                      <a:pt x="5" y="2"/>
                    </a:lnTo>
                    <a:lnTo>
                      <a:pt x="7" y="4"/>
                    </a:lnTo>
                    <a:lnTo>
                      <a:pt x="7" y="5"/>
                    </a:lnTo>
                    <a:lnTo>
                      <a:pt x="7" y="9"/>
                    </a:lnTo>
                    <a:lnTo>
                      <a:pt x="7" y="10"/>
                    </a:lnTo>
                    <a:lnTo>
                      <a:pt x="7" y="1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27" name="Freeform 50"/>
              <p:cNvSpPr>
                <a:spLocks/>
              </p:cNvSpPr>
              <p:nvPr/>
            </p:nvSpPr>
            <p:spPr bwMode="auto">
              <a:xfrm>
                <a:off x="7612063" y="1770063"/>
                <a:ext cx="17463" cy="34925"/>
              </a:xfrm>
              <a:custGeom>
                <a:avLst/>
                <a:gdLst>
                  <a:gd name="T0" fmla="*/ 5 w 11"/>
                  <a:gd name="T1" fmla="*/ 1 h 22"/>
                  <a:gd name="T2" fmla="*/ 7 w 11"/>
                  <a:gd name="T3" fmla="*/ 1 h 22"/>
                  <a:gd name="T4" fmla="*/ 9 w 11"/>
                  <a:gd name="T5" fmla="*/ 1 h 22"/>
                  <a:gd name="T6" fmla="*/ 7 w 11"/>
                  <a:gd name="T7" fmla="*/ 1 h 22"/>
                  <a:gd name="T8" fmla="*/ 7 w 11"/>
                  <a:gd name="T9" fmla="*/ 3 h 22"/>
                  <a:gd name="T10" fmla="*/ 9 w 11"/>
                  <a:gd name="T11" fmla="*/ 3 h 22"/>
                  <a:gd name="T12" fmla="*/ 9 w 11"/>
                  <a:gd name="T13" fmla="*/ 6 h 22"/>
                  <a:gd name="T14" fmla="*/ 9 w 11"/>
                  <a:gd name="T15" fmla="*/ 8 h 22"/>
                  <a:gd name="T16" fmla="*/ 9 w 11"/>
                  <a:gd name="T17" fmla="*/ 10 h 22"/>
                  <a:gd name="T18" fmla="*/ 9 w 11"/>
                  <a:gd name="T19" fmla="*/ 12 h 22"/>
                  <a:gd name="T20" fmla="*/ 11 w 11"/>
                  <a:gd name="T21" fmla="*/ 13 h 22"/>
                  <a:gd name="T22" fmla="*/ 11 w 11"/>
                  <a:gd name="T23" fmla="*/ 17 h 22"/>
                  <a:gd name="T24" fmla="*/ 11 w 11"/>
                  <a:gd name="T25" fmla="*/ 18 h 22"/>
                  <a:gd name="T26" fmla="*/ 9 w 11"/>
                  <a:gd name="T27" fmla="*/ 20 h 22"/>
                  <a:gd name="T28" fmla="*/ 7 w 11"/>
                  <a:gd name="T29" fmla="*/ 22 h 22"/>
                  <a:gd name="T30" fmla="*/ 5 w 11"/>
                  <a:gd name="T31" fmla="*/ 22 h 22"/>
                  <a:gd name="T32" fmla="*/ 2 w 11"/>
                  <a:gd name="T33" fmla="*/ 22 h 22"/>
                  <a:gd name="T34" fmla="*/ 0 w 11"/>
                  <a:gd name="T35" fmla="*/ 20 h 22"/>
                  <a:gd name="T36" fmla="*/ 0 w 11"/>
                  <a:gd name="T37" fmla="*/ 17 h 22"/>
                  <a:gd name="T38" fmla="*/ 2 w 11"/>
                  <a:gd name="T39" fmla="*/ 17 h 22"/>
                  <a:gd name="T40" fmla="*/ 2 w 11"/>
                  <a:gd name="T41" fmla="*/ 15 h 22"/>
                  <a:gd name="T42" fmla="*/ 2 w 11"/>
                  <a:gd name="T43" fmla="*/ 13 h 22"/>
                  <a:gd name="T44" fmla="*/ 2 w 11"/>
                  <a:gd name="T45" fmla="*/ 10 h 22"/>
                  <a:gd name="T46" fmla="*/ 2 w 11"/>
                  <a:gd name="T47" fmla="*/ 8 h 22"/>
                  <a:gd name="T48" fmla="*/ 4 w 11"/>
                  <a:gd name="T49" fmla="*/ 6 h 22"/>
                  <a:gd name="T50" fmla="*/ 4 w 11"/>
                  <a:gd name="T51" fmla="*/ 3 h 22"/>
                  <a:gd name="T52" fmla="*/ 4 w 11"/>
                  <a:gd name="T53" fmla="*/ 1 h 22"/>
                  <a:gd name="T54" fmla="*/ 4 w 11"/>
                  <a:gd name="T55" fmla="*/ 0 h 22"/>
                  <a:gd name="T56" fmla="*/ 4 w 11"/>
                  <a:gd name="T57" fmla="*/ 1 h 22"/>
                  <a:gd name="T58" fmla="*/ 5 w 11"/>
                  <a:gd name="T5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 h="22">
                    <a:moveTo>
                      <a:pt x="5" y="1"/>
                    </a:moveTo>
                    <a:lnTo>
                      <a:pt x="7" y="1"/>
                    </a:lnTo>
                    <a:lnTo>
                      <a:pt x="9" y="1"/>
                    </a:lnTo>
                    <a:lnTo>
                      <a:pt x="7" y="1"/>
                    </a:lnTo>
                    <a:lnTo>
                      <a:pt x="7" y="3"/>
                    </a:lnTo>
                    <a:lnTo>
                      <a:pt x="9" y="3"/>
                    </a:lnTo>
                    <a:lnTo>
                      <a:pt x="9" y="6"/>
                    </a:lnTo>
                    <a:lnTo>
                      <a:pt x="9" y="8"/>
                    </a:lnTo>
                    <a:lnTo>
                      <a:pt x="9" y="10"/>
                    </a:lnTo>
                    <a:lnTo>
                      <a:pt x="9" y="12"/>
                    </a:lnTo>
                    <a:lnTo>
                      <a:pt x="11" y="13"/>
                    </a:lnTo>
                    <a:lnTo>
                      <a:pt x="11" y="17"/>
                    </a:lnTo>
                    <a:lnTo>
                      <a:pt x="11" y="18"/>
                    </a:lnTo>
                    <a:lnTo>
                      <a:pt x="9" y="20"/>
                    </a:lnTo>
                    <a:lnTo>
                      <a:pt x="7" y="22"/>
                    </a:lnTo>
                    <a:lnTo>
                      <a:pt x="5" y="22"/>
                    </a:lnTo>
                    <a:lnTo>
                      <a:pt x="2" y="22"/>
                    </a:lnTo>
                    <a:lnTo>
                      <a:pt x="0" y="20"/>
                    </a:lnTo>
                    <a:lnTo>
                      <a:pt x="0" y="17"/>
                    </a:lnTo>
                    <a:lnTo>
                      <a:pt x="2" y="17"/>
                    </a:lnTo>
                    <a:lnTo>
                      <a:pt x="2" y="15"/>
                    </a:lnTo>
                    <a:lnTo>
                      <a:pt x="2" y="13"/>
                    </a:lnTo>
                    <a:lnTo>
                      <a:pt x="2" y="10"/>
                    </a:lnTo>
                    <a:lnTo>
                      <a:pt x="2" y="8"/>
                    </a:lnTo>
                    <a:lnTo>
                      <a:pt x="4" y="6"/>
                    </a:lnTo>
                    <a:lnTo>
                      <a:pt x="4" y="3"/>
                    </a:lnTo>
                    <a:lnTo>
                      <a:pt x="4" y="1"/>
                    </a:lnTo>
                    <a:lnTo>
                      <a:pt x="4" y="0"/>
                    </a:lnTo>
                    <a:lnTo>
                      <a:pt x="4" y="1"/>
                    </a:lnTo>
                    <a:lnTo>
                      <a:pt x="5"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28" name="Freeform 51"/>
              <p:cNvSpPr>
                <a:spLocks/>
              </p:cNvSpPr>
              <p:nvPr/>
            </p:nvSpPr>
            <p:spPr bwMode="auto">
              <a:xfrm>
                <a:off x="7540626" y="1752600"/>
                <a:ext cx="512763" cy="781050"/>
              </a:xfrm>
              <a:custGeom>
                <a:avLst/>
                <a:gdLst>
                  <a:gd name="T0" fmla="*/ 123 w 323"/>
                  <a:gd name="T1" fmla="*/ 11 h 492"/>
                  <a:gd name="T2" fmla="*/ 152 w 323"/>
                  <a:gd name="T3" fmla="*/ 17 h 492"/>
                  <a:gd name="T4" fmla="*/ 171 w 323"/>
                  <a:gd name="T5" fmla="*/ 29 h 492"/>
                  <a:gd name="T6" fmla="*/ 198 w 323"/>
                  <a:gd name="T7" fmla="*/ 41 h 492"/>
                  <a:gd name="T8" fmla="*/ 215 w 323"/>
                  <a:gd name="T9" fmla="*/ 51 h 492"/>
                  <a:gd name="T10" fmla="*/ 225 w 323"/>
                  <a:gd name="T11" fmla="*/ 72 h 492"/>
                  <a:gd name="T12" fmla="*/ 215 w 323"/>
                  <a:gd name="T13" fmla="*/ 84 h 492"/>
                  <a:gd name="T14" fmla="*/ 228 w 323"/>
                  <a:gd name="T15" fmla="*/ 104 h 492"/>
                  <a:gd name="T16" fmla="*/ 230 w 323"/>
                  <a:gd name="T17" fmla="*/ 126 h 492"/>
                  <a:gd name="T18" fmla="*/ 233 w 323"/>
                  <a:gd name="T19" fmla="*/ 156 h 492"/>
                  <a:gd name="T20" fmla="*/ 222 w 323"/>
                  <a:gd name="T21" fmla="*/ 168 h 492"/>
                  <a:gd name="T22" fmla="*/ 218 w 323"/>
                  <a:gd name="T23" fmla="*/ 194 h 492"/>
                  <a:gd name="T24" fmla="*/ 198 w 323"/>
                  <a:gd name="T25" fmla="*/ 209 h 492"/>
                  <a:gd name="T26" fmla="*/ 201 w 323"/>
                  <a:gd name="T27" fmla="*/ 243 h 492"/>
                  <a:gd name="T28" fmla="*/ 228 w 323"/>
                  <a:gd name="T29" fmla="*/ 233 h 492"/>
                  <a:gd name="T30" fmla="*/ 235 w 323"/>
                  <a:gd name="T31" fmla="*/ 219 h 492"/>
                  <a:gd name="T32" fmla="*/ 247 w 323"/>
                  <a:gd name="T33" fmla="*/ 199 h 492"/>
                  <a:gd name="T34" fmla="*/ 266 w 323"/>
                  <a:gd name="T35" fmla="*/ 187 h 492"/>
                  <a:gd name="T36" fmla="*/ 288 w 323"/>
                  <a:gd name="T37" fmla="*/ 200 h 492"/>
                  <a:gd name="T38" fmla="*/ 303 w 323"/>
                  <a:gd name="T39" fmla="*/ 244 h 492"/>
                  <a:gd name="T40" fmla="*/ 313 w 323"/>
                  <a:gd name="T41" fmla="*/ 283 h 492"/>
                  <a:gd name="T42" fmla="*/ 323 w 323"/>
                  <a:gd name="T43" fmla="*/ 314 h 492"/>
                  <a:gd name="T44" fmla="*/ 311 w 323"/>
                  <a:gd name="T45" fmla="*/ 361 h 492"/>
                  <a:gd name="T46" fmla="*/ 311 w 323"/>
                  <a:gd name="T47" fmla="*/ 346 h 492"/>
                  <a:gd name="T48" fmla="*/ 303 w 323"/>
                  <a:gd name="T49" fmla="*/ 356 h 492"/>
                  <a:gd name="T50" fmla="*/ 298 w 323"/>
                  <a:gd name="T51" fmla="*/ 375 h 492"/>
                  <a:gd name="T52" fmla="*/ 283 w 323"/>
                  <a:gd name="T53" fmla="*/ 402 h 492"/>
                  <a:gd name="T54" fmla="*/ 279 w 323"/>
                  <a:gd name="T55" fmla="*/ 432 h 492"/>
                  <a:gd name="T56" fmla="*/ 269 w 323"/>
                  <a:gd name="T57" fmla="*/ 449 h 492"/>
                  <a:gd name="T58" fmla="*/ 267 w 323"/>
                  <a:gd name="T59" fmla="*/ 465 h 492"/>
                  <a:gd name="T60" fmla="*/ 193 w 323"/>
                  <a:gd name="T61" fmla="*/ 478 h 492"/>
                  <a:gd name="T62" fmla="*/ 135 w 323"/>
                  <a:gd name="T63" fmla="*/ 478 h 492"/>
                  <a:gd name="T64" fmla="*/ 95 w 323"/>
                  <a:gd name="T65" fmla="*/ 483 h 492"/>
                  <a:gd name="T66" fmla="*/ 45 w 323"/>
                  <a:gd name="T67" fmla="*/ 488 h 492"/>
                  <a:gd name="T68" fmla="*/ 10 w 323"/>
                  <a:gd name="T69" fmla="*/ 485 h 492"/>
                  <a:gd name="T70" fmla="*/ 22 w 323"/>
                  <a:gd name="T71" fmla="*/ 460 h 492"/>
                  <a:gd name="T72" fmla="*/ 35 w 323"/>
                  <a:gd name="T73" fmla="*/ 424 h 492"/>
                  <a:gd name="T74" fmla="*/ 39 w 323"/>
                  <a:gd name="T75" fmla="*/ 382 h 492"/>
                  <a:gd name="T76" fmla="*/ 30 w 323"/>
                  <a:gd name="T77" fmla="*/ 333 h 492"/>
                  <a:gd name="T78" fmla="*/ 17 w 323"/>
                  <a:gd name="T79" fmla="*/ 304 h 492"/>
                  <a:gd name="T80" fmla="*/ 6 w 323"/>
                  <a:gd name="T81" fmla="*/ 278 h 492"/>
                  <a:gd name="T82" fmla="*/ 5 w 323"/>
                  <a:gd name="T83" fmla="*/ 258 h 492"/>
                  <a:gd name="T84" fmla="*/ 6 w 323"/>
                  <a:gd name="T85" fmla="*/ 236 h 492"/>
                  <a:gd name="T86" fmla="*/ 3 w 323"/>
                  <a:gd name="T87" fmla="*/ 214 h 492"/>
                  <a:gd name="T88" fmla="*/ 12 w 323"/>
                  <a:gd name="T89" fmla="*/ 190 h 492"/>
                  <a:gd name="T90" fmla="*/ 15 w 323"/>
                  <a:gd name="T91" fmla="*/ 156 h 492"/>
                  <a:gd name="T92" fmla="*/ 22 w 323"/>
                  <a:gd name="T93" fmla="*/ 136 h 492"/>
                  <a:gd name="T94" fmla="*/ 25 w 323"/>
                  <a:gd name="T95" fmla="*/ 116 h 492"/>
                  <a:gd name="T96" fmla="*/ 40 w 323"/>
                  <a:gd name="T97" fmla="*/ 109 h 492"/>
                  <a:gd name="T98" fmla="*/ 54 w 323"/>
                  <a:gd name="T99" fmla="*/ 80 h 492"/>
                  <a:gd name="T100" fmla="*/ 54 w 323"/>
                  <a:gd name="T101" fmla="*/ 89 h 492"/>
                  <a:gd name="T102" fmla="*/ 54 w 323"/>
                  <a:gd name="T103" fmla="*/ 116 h 492"/>
                  <a:gd name="T104" fmla="*/ 62 w 323"/>
                  <a:gd name="T105" fmla="*/ 114 h 492"/>
                  <a:gd name="T106" fmla="*/ 66 w 323"/>
                  <a:gd name="T107" fmla="*/ 102 h 492"/>
                  <a:gd name="T108" fmla="*/ 61 w 323"/>
                  <a:gd name="T109" fmla="*/ 122 h 492"/>
                  <a:gd name="T110" fmla="*/ 67 w 323"/>
                  <a:gd name="T111" fmla="*/ 121 h 492"/>
                  <a:gd name="T112" fmla="*/ 73 w 323"/>
                  <a:gd name="T113" fmla="*/ 90 h 492"/>
                  <a:gd name="T114" fmla="*/ 76 w 323"/>
                  <a:gd name="T115" fmla="*/ 60 h 492"/>
                  <a:gd name="T116" fmla="*/ 96 w 323"/>
                  <a:gd name="T117" fmla="*/ 51 h 492"/>
                  <a:gd name="T118" fmla="*/ 86 w 323"/>
                  <a:gd name="T119" fmla="*/ 41 h 492"/>
                  <a:gd name="T120" fmla="*/ 88 w 323"/>
                  <a:gd name="T121" fmla="*/ 21 h 492"/>
                  <a:gd name="T122" fmla="*/ 89 w 323"/>
                  <a:gd name="T123" fmla="*/ 7 h 492"/>
                  <a:gd name="T124" fmla="*/ 106 w 323"/>
                  <a:gd name="T125" fmla="*/ 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492">
                    <a:moveTo>
                      <a:pt x="106" y="0"/>
                    </a:moveTo>
                    <a:lnTo>
                      <a:pt x="108" y="2"/>
                    </a:lnTo>
                    <a:lnTo>
                      <a:pt x="108" y="0"/>
                    </a:lnTo>
                    <a:lnTo>
                      <a:pt x="110" y="0"/>
                    </a:lnTo>
                    <a:lnTo>
                      <a:pt x="110" y="2"/>
                    </a:lnTo>
                    <a:lnTo>
                      <a:pt x="110" y="4"/>
                    </a:lnTo>
                    <a:lnTo>
                      <a:pt x="113" y="4"/>
                    </a:lnTo>
                    <a:lnTo>
                      <a:pt x="113" y="6"/>
                    </a:lnTo>
                    <a:lnTo>
                      <a:pt x="115" y="6"/>
                    </a:lnTo>
                    <a:lnTo>
                      <a:pt x="118" y="7"/>
                    </a:lnTo>
                    <a:lnTo>
                      <a:pt x="122" y="9"/>
                    </a:lnTo>
                    <a:lnTo>
                      <a:pt x="123" y="9"/>
                    </a:lnTo>
                    <a:lnTo>
                      <a:pt x="123" y="11"/>
                    </a:lnTo>
                    <a:lnTo>
                      <a:pt x="130" y="14"/>
                    </a:lnTo>
                    <a:lnTo>
                      <a:pt x="132" y="14"/>
                    </a:lnTo>
                    <a:lnTo>
                      <a:pt x="132" y="12"/>
                    </a:lnTo>
                    <a:lnTo>
                      <a:pt x="133" y="12"/>
                    </a:lnTo>
                    <a:lnTo>
                      <a:pt x="135" y="12"/>
                    </a:lnTo>
                    <a:lnTo>
                      <a:pt x="137" y="14"/>
                    </a:lnTo>
                    <a:lnTo>
                      <a:pt x="140" y="12"/>
                    </a:lnTo>
                    <a:lnTo>
                      <a:pt x="142" y="12"/>
                    </a:lnTo>
                    <a:lnTo>
                      <a:pt x="144" y="14"/>
                    </a:lnTo>
                    <a:lnTo>
                      <a:pt x="149" y="14"/>
                    </a:lnTo>
                    <a:lnTo>
                      <a:pt x="149" y="16"/>
                    </a:lnTo>
                    <a:lnTo>
                      <a:pt x="150" y="16"/>
                    </a:lnTo>
                    <a:lnTo>
                      <a:pt x="152" y="17"/>
                    </a:lnTo>
                    <a:lnTo>
                      <a:pt x="154" y="19"/>
                    </a:lnTo>
                    <a:lnTo>
                      <a:pt x="156" y="21"/>
                    </a:lnTo>
                    <a:lnTo>
                      <a:pt x="156" y="23"/>
                    </a:lnTo>
                    <a:lnTo>
                      <a:pt x="156" y="24"/>
                    </a:lnTo>
                    <a:lnTo>
                      <a:pt x="157" y="26"/>
                    </a:lnTo>
                    <a:lnTo>
                      <a:pt x="157" y="28"/>
                    </a:lnTo>
                    <a:lnTo>
                      <a:pt x="159" y="29"/>
                    </a:lnTo>
                    <a:lnTo>
                      <a:pt x="161" y="31"/>
                    </a:lnTo>
                    <a:lnTo>
                      <a:pt x="162" y="31"/>
                    </a:lnTo>
                    <a:lnTo>
                      <a:pt x="164" y="29"/>
                    </a:lnTo>
                    <a:lnTo>
                      <a:pt x="166" y="29"/>
                    </a:lnTo>
                    <a:lnTo>
                      <a:pt x="167" y="29"/>
                    </a:lnTo>
                    <a:lnTo>
                      <a:pt x="171" y="29"/>
                    </a:lnTo>
                    <a:lnTo>
                      <a:pt x="172" y="29"/>
                    </a:lnTo>
                    <a:lnTo>
                      <a:pt x="176" y="31"/>
                    </a:lnTo>
                    <a:lnTo>
                      <a:pt x="178" y="33"/>
                    </a:lnTo>
                    <a:lnTo>
                      <a:pt x="179" y="34"/>
                    </a:lnTo>
                    <a:lnTo>
                      <a:pt x="181" y="36"/>
                    </a:lnTo>
                    <a:lnTo>
                      <a:pt x="183" y="36"/>
                    </a:lnTo>
                    <a:lnTo>
                      <a:pt x="184" y="36"/>
                    </a:lnTo>
                    <a:lnTo>
                      <a:pt x="186" y="36"/>
                    </a:lnTo>
                    <a:lnTo>
                      <a:pt x="188" y="36"/>
                    </a:lnTo>
                    <a:lnTo>
                      <a:pt x="189" y="38"/>
                    </a:lnTo>
                    <a:lnTo>
                      <a:pt x="193" y="39"/>
                    </a:lnTo>
                    <a:lnTo>
                      <a:pt x="194" y="39"/>
                    </a:lnTo>
                    <a:lnTo>
                      <a:pt x="198" y="41"/>
                    </a:lnTo>
                    <a:lnTo>
                      <a:pt x="200" y="43"/>
                    </a:lnTo>
                    <a:lnTo>
                      <a:pt x="201" y="41"/>
                    </a:lnTo>
                    <a:lnTo>
                      <a:pt x="203" y="41"/>
                    </a:lnTo>
                    <a:lnTo>
                      <a:pt x="205" y="41"/>
                    </a:lnTo>
                    <a:lnTo>
                      <a:pt x="206" y="41"/>
                    </a:lnTo>
                    <a:lnTo>
                      <a:pt x="208" y="43"/>
                    </a:lnTo>
                    <a:lnTo>
                      <a:pt x="210" y="45"/>
                    </a:lnTo>
                    <a:lnTo>
                      <a:pt x="211" y="46"/>
                    </a:lnTo>
                    <a:lnTo>
                      <a:pt x="211" y="48"/>
                    </a:lnTo>
                    <a:lnTo>
                      <a:pt x="213" y="48"/>
                    </a:lnTo>
                    <a:lnTo>
                      <a:pt x="215" y="48"/>
                    </a:lnTo>
                    <a:lnTo>
                      <a:pt x="215" y="50"/>
                    </a:lnTo>
                    <a:lnTo>
                      <a:pt x="215" y="51"/>
                    </a:lnTo>
                    <a:lnTo>
                      <a:pt x="213" y="53"/>
                    </a:lnTo>
                    <a:lnTo>
                      <a:pt x="213" y="55"/>
                    </a:lnTo>
                    <a:lnTo>
                      <a:pt x="215" y="56"/>
                    </a:lnTo>
                    <a:lnTo>
                      <a:pt x="217" y="58"/>
                    </a:lnTo>
                    <a:lnTo>
                      <a:pt x="217" y="60"/>
                    </a:lnTo>
                    <a:lnTo>
                      <a:pt x="218" y="61"/>
                    </a:lnTo>
                    <a:lnTo>
                      <a:pt x="220" y="61"/>
                    </a:lnTo>
                    <a:lnTo>
                      <a:pt x="220" y="63"/>
                    </a:lnTo>
                    <a:lnTo>
                      <a:pt x="222" y="63"/>
                    </a:lnTo>
                    <a:lnTo>
                      <a:pt x="222" y="65"/>
                    </a:lnTo>
                    <a:lnTo>
                      <a:pt x="223" y="68"/>
                    </a:lnTo>
                    <a:lnTo>
                      <a:pt x="223" y="70"/>
                    </a:lnTo>
                    <a:lnTo>
                      <a:pt x="225" y="72"/>
                    </a:lnTo>
                    <a:lnTo>
                      <a:pt x="225" y="73"/>
                    </a:lnTo>
                    <a:lnTo>
                      <a:pt x="227" y="75"/>
                    </a:lnTo>
                    <a:lnTo>
                      <a:pt x="227" y="77"/>
                    </a:lnTo>
                    <a:lnTo>
                      <a:pt x="225" y="77"/>
                    </a:lnTo>
                    <a:lnTo>
                      <a:pt x="222" y="75"/>
                    </a:lnTo>
                    <a:lnTo>
                      <a:pt x="220" y="75"/>
                    </a:lnTo>
                    <a:lnTo>
                      <a:pt x="220" y="73"/>
                    </a:lnTo>
                    <a:lnTo>
                      <a:pt x="217" y="73"/>
                    </a:lnTo>
                    <a:lnTo>
                      <a:pt x="215" y="75"/>
                    </a:lnTo>
                    <a:lnTo>
                      <a:pt x="213" y="78"/>
                    </a:lnTo>
                    <a:lnTo>
                      <a:pt x="215" y="80"/>
                    </a:lnTo>
                    <a:lnTo>
                      <a:pt x="215" y="82"/>
                    </a:lnTo>
                    <a:lnTo>
                      <a:pt x="215" y="84"/>
                    </a:lnTo>
                    <a:lnTo>
                      <a:pt x="215" y="87"/>
                    </a:lnTo>
                    <a:lnTo>
                      <a:pt x="217" y="89"/>
                    </a:lnTo>
                    <a:lnTo>
                      <a:pt x="217" y="90"/>
                    </a:lnTo>
                    <a:lnTo>
                      <a:pt x="218" y="90"/>
                    </a:lnTo>
                    <a:lnTo>
                      <a:pt x="220" y="92"/>
                    </a:lnTo>
                    <a:lnTo>
                      <a:pt x="223" y="94"/>
                    </a:lnTo>
                    <a:lnTo>
                      <a:pt x="225" y="95"/>
                    </a:lnTo>
                    <a:lnTo>
                      <a:pt x="227" y="97"/>
                    </a:lnTo>
                    <a:lnTo>
                      <a:pt x="227" y="99"/>
                    </a:lnTo>
                    <a:lnTo>
                      <a:pt x="227" y="100"/>
                    </a:lnTo>
                    <a:lnTo>
                      <a:pt x="228" y="100"/>
                    </a:lnTo>
                    <a:lnTo>
                      <a:pt x="228" y="102"/>
                    </a:lnTo>
                    <a:lnTo>
                      <a:pt x="228" y="104"/>
                    </a:lnTo>
                    <a:lnTo>
                      <a:pt x="228" y="106"/>
                    </a:lnTo>
                    <a:lnTo>
                      <a:pt x="230" y="109"/>
                    </a:lnTo>
                    <a:lnTo>
                      <a:pt x="230" y="111"/>
                    </a:lnTo>
                    <a:lnTo>
                      <a:pt x="230" y="112"/>
                    </a:lnTo>
                    <a:lnTo>
                      <a:pt x="232" y="112"/>
                    </a:lnTo>
                    <a:lnTo>
                      <a:pt x="232" y="114"/>
                    </a:lnTo>
                    <a:lnTo>
                      <a:pt x="232" y="116"/>
                    </a:lnTo>
                    <a:lnTo>
                      <a:pt x="232" y="117"/>
                    </a:lnTo>
                    <a:lnTo>
                      <a:pt x="232" y="119"/>
                    </a:lnTo>
                    <a:lnTo>
                      <a:pt x="232" y="121"/>
                    </a:lnTo>
                    <a:lnTo>
                      <a:pt x="232" y="122"/>
                    </a:lnTo>
                    <a:lnTo>
                      <a:pt x="230" y="124"/>
                    </a:lnTo>
                    <a:lnTo>
                      <a:pt x="230" y="126"/>
                    </a:lnTo>
                    <a:lnTo>
                      <a:pt x="230" y="128"/>
                    </a:lnTo>
                    <a:lnTo>
                      <a:pt x="232" y="131"/>
                    </a:lnTo>
                    <a:lnTo>
                      <a:pt x="232" y="133"/>
                    </a:lnTo>
                    <a:lnTo>
                      <a:pt x="232" y="134"/>
                    </a:lnTo>
                    <a:lnTo>
                      <a:pt x="232" y="136"/>
                    </a:lnTo>
                    <a:lnTo>
                      <a:pt x="232" y="138"/>
                    </a:lnTo>
                    <a:lnTo>
                      <a:pt x="232" y="141"/>
                    </a:lnTo>
                    <a:lnTo>
                      <a:pt x="232" y="146"/>
                    </a:lnTo>
                    <a:lnTo>
                      <a:pt x="232" y="148"/>
                    </a:lnTo>
                    <a:lnTo>
                      <a:pt x="233" y="150"/>
                    </a:lnTo>
                    <a:lnTo>
                      <a:pt x="233" y="151"/>
                    </a:lnTo>
                    <a:lnTo>
                      <a:pt x="233" y="155"/>
                    </a:lnTo>
                    <a:lnTo>
                      <a:pt x="233" y="156"/>
                    </a:lnTo>
                    <a:lnTo>
                      <a:pt x="233" y="158"/>
                    </a:lnTo>
                    <a:lnTo>
                      <a:pt x="233" y="160"/>
                    </a:lnTo>
                    <a:lnTo>
                      <a:pt x="232" y="160"/>
                    </a:lnTo>
                    <a:lnTo>
                      <a:pt x="230" y="160"/>
                    </a:lnTo>
                    <a:lnTo>
                      <a:pt x="228" y="163"/>
                    </a:lnTo>
                    <a:lnTo>
                      <a:pt x="228" y="165"/>
                    </a:lnTo>
                    <a:lnTo>
                      <a:pt x="227" y="167"/>
                    </a:lnTo>
                    <a:lnTo>
                      <a:pt x="227" y="168"/>
                    </a:lnTo>
                    <a:lnTo>
                      <a:pt x="227" y="167"/>
                    </a:lnTo>
                    <a:lnTo>
                      <a:pt x="225" y="167"/>
                    </a:lnTo>
                    <a:lnTo>
                      <a:pt x="223" y="167"/>
                    </a:lnTo>
                    <a:lnTo>
                      <a:pt x="222" y="167"/>
                    </a:lnTo>
                    <a:lnTo>
                      <a:pt x="222" y="168"/>
                    </a:lnTo>
                    <a:lnTo>
                      <a:pt x="220" y="170"/>
                    </a:lnTo>
                    <a:lnTo>
                      <a:pt x="220" y="172"/>
                    </a:lnTo>
                    <a:lnTo>
                      <a:pt x="218" y="173"/>
                    </a:lnTo>
                    <a:lnTo>
                      <a:pt x="218" y="175"/>
                    </a:lnTo>
                    <a:lnTo>
                      <a:pt x="218" y="177"/>
                    </a:lnTo>
                    <a:lnTo>
                      <a:pt x="218" y="182"/>
                    </a:lnTo>
                    <a:lnTo>
                      <a:pt x="218" y="183"/>
                    </a:lnTo>
                    <a:lnTo>
                      <a:pt x="218" y="185"/>
                    </a:lnTo>
                    <a:lnTo>
                      <a:pt x="220" y="187"/>
                    </a:lnTo>
                    <a:lnTo>
                      <a:pt x="218" y="189"/>
                    </a:lnTo>
                    <a:lnTo>
                      <a:pt x="218" y="190"/>
                    </a:lnTo>
                    <a:lnTo>
                      <a:pt x="218" y="192"/>
                    </a:lnTo>
                    <a:lnTo>
                      <a:pt x="218" y="194"/>
                    </a:lnTo>
                    <a:lnTo>
                      <a:pt x="217" y="194"/>
                    </a:lnTo>
                    <a:lnTo>
                      <a:pt x="215" y="195"/>
                    </a:lnTo>
                    <a:lnTo>
                      <a:pt x="211" y="197"/>
                    </a:lnTo>
                    <a:lnTo>
                      <a:pt x="211" y="199"/>
                    </a:lnTo>
                    <a:lnTo>
                      <a:pt x="213" y="202"/>
                    </a:lnTo>
                    <a:lnTo>
                      <a:pt x="210" y="202"/>
                    </a:lnTo>
                    <a:lnTo>
                      <a:pt x="208" y="204"/>
                    </a:lnTo>
                    <a:lnTo>
                      <a:pt x="206" y="204"/>
                    </a:lnTo>
                    <a:lnTo>
                      <a:pt x="205" y="204"/>
                    </a:lnTo>
                    <a:lnTo>
                      <a:pt x="201" y="204"/>
                    </a:lnTo>
                    <a:lnTo>
                      <a:pt x="200" y="205"/>
                    </a:lnTo>
                    <a:lnTo>
                      <a:pt x="200" y="207"/>
                    </a:lnTo>
                    <a:lnTo>
                      <a:pt x="198" y="209"/>
                    </a:lnTo>
                    <a:lnTo>
                      <a:pt x="198" y="211"/>
                    </a:lnTo>
                    <a:lnTo>
                      <a:pt x="198" y="212"/>
                    </a:lnTo>
                    <a:lnTo>
                      <a:pt x="196" y="214"/>
                    </a:lnTo>
                    <a:lnTo>
                      <a:pt x="196" y="216"/>
                    </a:lnTo>
                    <a:lnTo>
                      <a:pt x="196" y="221"/>
                    </a:lnTo>
                    <a:lnTo>
                      <a:pt x="198" y="229"/>
                    </a:lnTo>
                    <a:lnTo>
                      <a:pt x="198" y="231"/>
                    </a:lnTo>
                    <a:lnTo>
                      <a:pt x="196" y="233"/>
                    </a:lnTo>
                    <a:lnTo>
                      <a:pt x="196" y="234"/>
                    </a:lnTo>
                    <a:lnTo>
                      <a:pt x="198" y="238"/>
                    </a:lnTo>
                    <a:lnTo>
                      <a:pt x="198" y="239"/>
                    </a:lnTo>
                    <a:lnTo>
                      <a:pt x="200" y="243"/>
                    </a:lnTo>
                    <a:lnTo>
                      <a:pt x="201" y="243"/>
                    </a:lnTo>
                    <a:lnTo>
                      <a:pt x="205" y="244"/>
                    </a:lnTo>
                    <a:lnTo>
                      <a:pt x="208" y="244"/>
                    </a:lnTo>
                    <a:lnTo>
                      <a:pt x="211" y="246"/>
                    </a:lnTo>
                    <a:lnTo>
                      <a:pt x="215" y="246"/>
                    </a:lnTo>
                    <a:lnTo>
                      <a:pt x="217" y="250"/>
                    </a:lnTo>
                    <a:lnTo>
                      <a:pt x="220" y="250"/>
                    </a:lnTo>
                    <a:lnTo>
                      <a:pt x="220" y="248"/>
                    </a:lnTo>
                    <a:lnTo>
                      <a:pt x="223" y="244"/>
                    </a:lnTo>
                    <a:lnTo>
                      <a:pt x="225" y="241"/>
                    </a:lnTo>
                    <a:lnTo>
                      <a:pt x="227" y="238"/>
                    </a:lnTo>
                    <a:lnTo>
                      <a:pt x="227" y="236"/>
                    </a:lnTo>
                    <a:lnTo>
                      <a:pt x="228" y="234"/>
                    </a:lnTo>
                    <a:lnTo>
                      <a:pt x="228" y="233"/>
                    </a:lnTo>
                    <a:lnTo>
                      <a:pt x="230" y="233"/>
                    </a:lnTo>
                    <a:lnTo>
                      <a:pt x="230" y="234"/>
                    </a:lnTo>
                    <a:lnTo>
                      <a:pt x="232" y="233"/>
                    </a:lnTo>
                    <a:lnTo>
                      <a:pt x="233" y="233"/>
                    </a:lnTo>
                    <a:lnTo>
                      <a:pt x="233" y="231"/>
                    </a:lnTo>
                    <a:lnTo>
                      <a:pt x="233" y="229"/>
                    </a:lnTo>
                    <a:lnTo>
                      <a:pt x="235" y="227"/>
                    </a:lnTo>
                    <a:lnTo>
                      <a:pt x="235" y="226"/>
                    </a:lnTo>
                    <a:lnTo>
                      <a:pt x="233" y="226"/>
                    </a:lnTo>
                    <a:lnTo>
                      <a:pt x="233" y="224"/>
                    </a:lnTo>
                    <a:lnTo>
                      <a:pt x="235" y="222"/>
                    </a:lnTo>
                    <a:lnTo>
                      <a:pt x="235" y="221"/>
                    </a:lnTo>
                    <a:lnTo>
                      <a:pt x="235" y="219"/>
                    </a:lnTo>
                    <a:lnTo>
                      <a:pt x="237" y="217"/>
                    </a:lnTo>
                    <a:lnTo>
                      <a:pt x="239" y="216"/>
                    </a:lnTo>
                    <a:lnTo>
                      <a:pt x="240" y="212"/>
                    </a:lnTo>
                    <a:lnTo>
                      <a:pt x="240" y="211"/>
                    </a:lnTo>
                    <a:lnTo>
                      <a:pt x="240" y="209"/>
                    </a:lnTo>
                    <a:lnTo>
                      <a:pt x="239" y="209"/>
                    </a:lnTo>
                    <a:lnTo>
                      <a:pt x="240" y="209"/>
                    </a:lnTo>
                    <a:lnTo>
                      <a:pt x="240" y="207"/>
                    </a:lnTo>
                    <a:lnTo>
                      <a:pt x="242" y="207"/>
                    </a:lnTo>
                    <a:lnTo>
                      <a:pt x="244" y="205"/>
                    </a:lnTo>
                    <a:lnTo>
                      <a:pt x="244" y="202"/>
                    </a:lnTo>
                    <a:lnTo>
                      <a:pt x="244" y="200"/>
                    </a:lnTo>
                    <a:lnTo>
                      <a:pt x="247" y="199"/>
                    </a:lnTo>
                    <a:lnTo>
                      <a:pt x="249" y="199"/>
                    </a:lnTo>
                    <a:lnTo>
                      <a:pt x="250" y="199"/>
                    </a:lnTo>
                    <a:lnTo>
                      <a:pt x="252" y="197"/>
                    </a:lnTo>
                    <a:lnTo>
                      <a:pt x="254" y="197"/>
                    </a:lnTo>
                    <a:lnTo>
                      <a:pt x="254" y="195"/>
                    </a:lnTo>
                    <a:lnTo>
                      <a:pt x="255" y="195"/>
                    </a:lnTo>
                    <a:lnTo>
                      <a:pt x="257" y="195"/>
                    </a:lnTo>
                    <a:lnTo>
                      <a:pt x="259" y="195"/>
                    </a:lnTo>
                    <a:lnTo>
                      <a:pt x="261" y="194"/>
                    </a:lnTo>
                    <a:lnTo>
                      <a:pt x="261" y="190"/>
                    </a:lnTo>
                    <a:lnTo>
                      <a:pt x="262" y="189"/>
                    </a:lnTo>
                    <a:lnTo>
                      <a:pt x="264" y="189"/>
                    </a:lnTo>
                    <a:lnTo>
                      <a:pt x="266" y="187"/>
                    </a:lnTo>
                    <a:lnTo>
                      <a:pt x="267" y="185"/>
                    </a:lnTo>
                    <a:lnTo>
                      <a:pt x="269" y="185"/>
                    </a:lnTo>
                    <a:lnTo>
                      <a:pt x="271" y="187"/>
                    </a:lnTo>
                    <a:lnTo>
                      <a:pt x="272" y="189"/>
                    </a:lnTo>
                    <a:lnTo>
                      <a:pt x="276" y="189"/>
                    </a:lnTo>
                    <a:lnTo>
                      <a:pt x="279" y="190"/>
                    </a:lnTo>
                    <a:lnTo>
                      <a:pt x="279" y="192"/>
                    </a:lnTo>
                    <a:lnTo>
                      <a:pt x="281" y="192"/>
                    </a:lnTo>
                    <a:lnTo>
                      <a:pt x="283" y="192"/>
                    </a:lnTo>
                    <a:lnTo>
                      <a:pt x="283" y="194"/>
                    </a:lnTo>
                    <a:lnTo>
                      <a:pt x="284" y="195"/>
                    </a:lnTo>
                    <a:lnTo>
                      <a:pt x="286" y="197"/>
                    </a:lnTo>
                    <a:lnTo>
                      <a:pt x="288" y="200"/>
                    </a:lnTo>
                    <a:lnTo>
                      <a:pt x="289" y="205"/>
                    </a:lnTo>
                    <a:lnTo>
                      <a:pt x="291" y="207"/>
                    </a:lnTo>
                    <a:lnTo>
                      <a:pt x="293" y="209"/>
                    </a:lnTo>
                    <a:lnTo>
                      <a:pt x="293" y="211"/>
                    </a:lnTo>
                    <a:lnTo>
                      <a:pt x="294" y="211"/>
                    </a:lnTo>
                    <a:lnTo>
                      <a:pt x="296" y="217"/>
                    </a:lnTo>
                    <a:lnTo>
                      <a:pt x="296" y="219"/>
                    </a:lnTo>
                    <a:lnTo>
                      <a:pt x="296" y="221"/>
                    </a:lnTo>
                    <a:lnTo>
                      <a:pt x="298" y="227"/>
                    </a:lnTo>
                    <a:lnTo>
                      <a:pt x="298" y="229"/>
                    </a:lnTo>
                    <a:lnTo>
                      <a:pt x="300" y="238"/>
                    </a:lnTo>
                    <a:lnTo>
                      <a:pt x="301" y="239"/>
                    </a:lnTo>
                    <a:lnTo>
                      <a:pt x="303" y="244"/>
                    </a:lnTo>
                    <a:lnTo>
                      <a:pt x="305" y="248"/>
                    </a:lnTo>
                    <a:lnTo>
                      <a:pt x="305" y="250"/>
                    </a:lnTo>
                    <a:lnTo>
                      <a:pt x="306" y="253"/>
                    </a:lnTo>
                    <a:lnTo>
                      <a:pt x="308" y="256"/>
                    </a:lnTo>
                    <a:lnTo>
                      <a:pt x="308" y="258"/>
                    </a:lnTo>
                    <a:lnTo>
                      <a:pt x="310" y="265"/>
                    </a:lnTo>
                    <a:lnTo>
                      <a:pt x="310" y="266"/>
                    </a:lnTo>
                    <a:lnTo>
                      <a:pt x="310" y="268"/>
                    </a:lnTo>
                    <a:lnTo>
                      <a:pt x="310" y="270"/>
                    </a:lnTo>
                    <a:lnTo>
                      <a:pt x="310" y="272"/>
                    </a:lnTo>
                    <a:lnTo>
                      <a:pt x="311" y="280"/>
                    </a:lnTo>
                    <a:lnTo>
                      <a:pt x="313" y="282"/>
                    </a:lnTo>
                    <a:lnTo>
                      <a:pt x="313" y="283"/>
                    </a:lnTo>
                    <a:lnTo>
                      <a:pt x="315" y="287"/>
                    </a:lnTo>
                    <a:lnTo>
                      <a:pt x="315" y="288"/>
                    </a:lnTo>
                    <a:lnTo>
                      <a:pt x="315" y="290"/>
                    </a:lnTo>
                    <a:lnTo>
                      <a:pt x="316" y="290"/>
                    </a:lnTo>
                    <a:lnTo>
                      <a:pt x="316" y="292"/>
                    </a:lnTo>
                    <a:lnTo>
                      <a:pt x="316" y="294"/>
                    </a:lnTo>
                    <a:lnTo>
                      <a:pt x="316" y="295"/>
                    </a:lnTo>
                    <a:lnTo>
                      <a:pt x="318" y="297"/>
                    </a:lnTo>
                    <a:lnTo>
                      <a:pt x="320" y="299"/>
                    </a:lnTo>
                    <a:lnTo>
                      <a:pt x="320" y="300"/>
                    </a:lnTo>
                    <a:lnTo>
                      <a:pt x="322" y="302"/>
                    </a:lnTo>
                    <a:lnTo>
                      <a:pt x="323" y="305"/>
                    </a:lnTo>
                    <a:lnTo>
                      <a:pt x="323" y="314"/>
                    </a:lnTo>
                    <a:lnTo>
                      <a:pt x="323" y="316"/>
                    </a:lnTo>
                    <a:lnTo>
                      <a:pt x="322" y="319"/>
                    </a:lnTo>
                    <a:lnTo>
                      <a:pt x="323" y="338"/>
                    </a:lnTo>
                    <a:lnTo>
                      <a:pt x="323" y="349"/>
                    </a:lnTo>
                    <a:lnTo>
                      <a:pt x="323" y="353"/>
                    </a:lnTo>
                    <a:lnTo>
                      <a:pt x="318" y="360"/>
                    </a:lnTo>
                    <a:lnTo>
                      <a:pt x="316" y="361"/>
                    </a:lnTo>
                    <a:lnTo>
                      <a:pt x="316" y="360"/>
                    </a:lnTo>
                    <a:lnTo>
                      <a:pt x="311" y="365"/>
                    </a:lnTo>
                    <a:lnTo>
                      <a:pt x="311" y="363"/>
                    </a:lnTo>
                    <a:lnTo>
                      <a:pt x="313" y="363"/>
                    </a:lnTo>
                    <a:lnTo>
                      <a:pt x="313" y="361"/>
                    </a:lnTo>
                    <a:lnTo>
                      <a:pt x="311" y="361"/>
                    </a:lnTo>
                    <a:lnTo>
                      <a:pt x="311" y="358"/>
                    </a:lnTo>
                    <a:lnTo>
                      <a:pt x="310" y="356"/>
                    </a:lnTo>
                    <a:lnTo>
                      <a:pt x="310" y="358"/>
                    </a:lnTo>
                    <a:lnTo>
                      <a:pt x="308" y="356"/>
                    </a:lnTo>
                    <a:lnTo>
                      <a:pt x="310" y="355"/>
                    </a:lnTo>
                    <a:lnTo>
                      <a:pt x="310" y="353"/>
                    </a:lnTo>
                    <a:lnTo>
                      <a:pt x="311" y="351"/>
                    </a:lnTo>
                    <a:lnTo>
                      <a:pt x="313" y="351"/>
                    </a:lnTo>
                    <a:lnTo>
                      <a:pt x="313" y="349"/>
                    </a:lnTo>
                    <a:lnTo>
                      <a:pt x="315" y="349"/>
                    </a:lnTo>
                    <a:lnTo>
                      <a:pt x="315" y="348"/>
                    </a:lnTo>
                    <a:lnTo>
                      <a:pt x="313" y="346"/>
                    </a:lnTo>
                    <a:lnTo>
                      <a:pt x="311" y="346"/>
                    </a:lnTo>
                    <a:lnTo>
                      <a:pt x="310" y="346"/>
                    </a:lnTo>
                    <a:lnTo>
                      <a:pt x="308" y="344"/>
                    </a:lnTo>
                    <a:lnTo>
                      <a:pt x="308" y="346"/>
                    </a:lnTo>
                    <a:lnTo>
                      <a:pt x="306" y="346"/>
                    </a:lnTo>
                    <a:lnTo>
                      <a:pt x="305" y="348"/>
                    </a:lnTo>
                    <a:lnTo>
                      <a:pt x="303" y="349"/>
                    </a:lnTo>
                    <a:lnTo>
                      <a:pt x="303" y="351"/>
                    </a:lnTo>
                    <a:lnTo>
                      <a:pt x="301" y="349"/>
                    </a:lnTo>
                    <a:lnTo>
                      <a:pt x="301" y="351"/>
                    </a:lnTo>
                    <a:lnTo>
                      <a:pt x="300" y="353"/>
                    </a:lnTo>
                    <a:lnTo>
                      <a:pt x="300" y="355"/>
                    </a:lnTo>
                    <a:lnTo>
                      <a:pt x="301" y="356"/>
                    </a:lnTo>
                    <a:lnTo>
                      <a:pt x="303" y="356"/>
                    </a:lnTo>
                    <a:lnTo>
                      <a:pt x="303" y="358"/>
                    </a:lnTo>
                    <a:lnTo>
                      <a:pt x="303" y="360"/>
                    </a:lnTo>
                    <a:lnTo>
                      <a:pt x="303" y="361"/>
                    </a:lnTo>
                    <a:lnTo>
                      <a:pt x="303" y="360"/>
                    </a:lnTo>
                    <a:lnTo>
                      <a:pt x="301" y="361"/>
                    </a:lnTo>
                    <a:lnTo>
                      <a:pt x="300" y="361"/>
                    </a:lnTo>
                    <a:lnTo>
                      <a:pt x="298" y="361"/>
                    </a:lnTo>
                    <a:lnTo>
                      <a:pt x="298" y="363"/>
                    </a:lnTo>
                    <a:lnTo>
                      <a:pt x="298" y="365"/>
                    </a:lnTo>
                    <a:lnTo>
                      <a:pt x="298" y="366"/>
                    </a:lnTo>
                    <a:lnTo>
                      <a:pt x="296" y="370"/>
                    </a:lnTo>
                    <a:lnTo>
                      <a:pt x="298" y="373"/>
                    </a:lnTo>
                    <a:lnTo>
                      <a:pt x="298" y="375"/>
                    </a:lnTo>
                    <a:lnTo>
                      <a:pt x="298" y="380"/>
                    </a:lnTo>
                    <a:lnTo>
                      <a:pt x="298" y="382"/>
                    </a:lnTo>
                    <a:lnTo>
                      <a:pt x="298" y="383"/>
                    </a:lnTo>
                    <a:lnTo>
                      <a:pt x="296" y="383"/>
                    </a:lnTo>
                    <a:lnTo>
                      <a:pt x="296" y="385"/>
                    </a:lnTo>
                    <a:lnTo>
                      <a:pt x="296" y="387"/>
                    </a:lnTo>
                    <a:lnTo>
                      <a:pt x="293" y="388"/>
                    </a:lnTo>
                    <a:lnTo>
                      <a:pt x="291" y="390"/>
                    </a:lnTo>
                    <a:lnTo>
                      <a:pt x="289" y="390"/>
                    </a:lnTo>
                    <a:lnTo>
                      <a:pt x="286" y="394"/>
                    </a:lnTo>
                    <a:lnTo>
                      <a:pt x="284" y="394"/>
                    </a:lnTo>
                    <a:lnTo>
                      <a:pt x="284" y="397"/>
                    </a:lnTo>
                    <a:lnTo>
                      <a:pt x="283" y="402"/>
                    </a:lnTo>
                    <a:lnTo>
                      <a:pt x="283" y="407"/>
                    </a:lnTo>
                    <a:lnTo>
                      <a:pt x="283" y="410"/>
                    </a:lnTo>
                    <a:lnTo>
                      <a:pt x="284" y="414"/>
                    </a:lnTo>
                    <a:lnTo>
                      <a:pt x="284" y="421"/>
                    </a:lnTo>
                    <a:lnTo>
                      <a:pt x="283" y="421"/>
                    </a:lnTo>
                    <a:lnTo>
                      <a:pt x="281" y="422"/>
                    </a:lnTo>
                    <a:lnTo>
                      <a:pt x="281" y="424"/>
                    </a:lnTo>
                    <a:lnTo>
                      <a:pt x="281" y="426"/>
                    </a:lnTo>
                    <a:lnTo>
                      <a:pt x="281" y="427"/>
                    </a:lnTo>
                    <a:lnTo>
                      <a:pt x="281" y="429"/>
                    </a:lnTo>
                    <a:lnTo>
                      <a:pt x="281" y="431"/>
                    </a:lnTo>
                    <a:lnTo>
                      <a:pt x="279" y="431"/>
                    </a:lnTo>
                    <a:lnTo>
                      <a:pt x="279" y="432"/>
                    </a:lnTo>
                    <a:lnTo>
                      <a:pt x="279" y="434"/>
                    </a:lnTo>
                    <a:lnTo>
                      <a:pt x="277" y="436"/>
                    </a:lnTo>
                    <a:lnTo>
                      <a:pt x="277" y="438"/>
                    </a:lnTo>
                    <a:lnTo>
                      <a:pt x="276" y="439"/>
                    </a:lnTo>
                    <a:lnTo>
                      <a:pt x="274" y="439"/>
                    </a:lnTo>
                    <a:lnTo>
                      <a:pt x="272" y="439"/>
                    </a:lnTo>
                    <a:lnTo>
                      <a:pt x="272" y="441"/>
                    </a:lnTo>
                    <a:lnTo>
                      <a:pt x="272" y="443"/>
                    </a:lnTo>
                    <a:lnTo>
                      <a:pt x="272" y="444"/>
                    </a:lnTo>
                    <a:lnTo>
                      <a:pt x="272" y="446"/>
                    </a:lnTo>
                    <a:lnTo>
                      <a:pt x="271" y="448"/>
                    </a:lnTo>
                    <a:lnTo>
                      <a:pt x="271" y="449"/>
                    </a:lnTo>
                    <a:lnTo>
                      <a:pt x="269" y="449"/>
                    </a:lnTo>
                    <a:lnTo>
                      <a:pt x="269" y="448"/>
                    </a:lnTo>
                    <a:lnTo>
                      <a:pt x="267" y="449"/>
                    </a:lnTo>
                    <a:lnTo>
                      <a:pt x="267" y="451"/>
                    </a:lnTo>
                    <a:lnTo>
                      <a:pt x="267" y="453"/>
                    </a:lnTo>
                    <a:lnTo>
                      <a:pt x="266" y="454"/>
                    </a:lnTo>
                    <a:lnTo>
                      <a:pt x="266" y="456"/>
                    </a:lnTo>
                    <a:lnTo>
                      <a:pt x="264" y="456"/>
                    </a:lnTo>
                    <a:lnTo>
                      <a:pt x="266" y="458"/>
                    </a:lnTo>
                    <a:lnTo>
                      <a:pt x="266" y="460"/>
                    </a:lnTo>
                    <a:lnTo>
                      <a:pt x="266" y="461"/>
                    </a:lnTo>
                    <a:lnTo>
                      <a:pt x="266" y="463"/>
                    </a:lnTo>
                    <a:lnTo>
                      <a:pt x="267" y="463"/>
                    </a:lnTo>
                    <a:lnTo>
                      <a:pt x="267" y="465"/>
                    </a:lnTo>
                    <a:lnTo>
                      <a:pt x="266" y="465"/>
                    </a:lnTo>
                    <a:lnTo>
                      <a:pt x="266" y="466"/>
                    </a:lnTo>
                    <a:lnTo>
                      <a:pt x="262" y="466"/>
                    </a:lnTo>
                    <a:lnTo>
                      <a:pt x="261" y="466"/>
                    </a:lnTo>
                    <a:lnTo>
                      <a:pt x="255" y="468"/>
                    </a:lnTo>
                    <a:lnTo>
                      <a:pt x="254" y="468"/>
                    </a:lnTo>
                    <a:lnTo>
                      <a:pt x="250" y="468"/>
                    </a:lnTo>
                    <a:lnTo>
                      <a:pt x="249" y="468"/>
                    </a:lnTo>
                    <a:lnTo>
                      <a:pt x="247" y="468"/>
                    </a:lnTo>
                    <a:lnTo>
                      <a:pt x="242" y="470"/>
                    </a:lnTo>
                    <a:lnTo>
                      <a:pt x="232" y="471"/>
                    </a:lnTo>
                    <a:lnTo>
                      <a:pt x="194" y="478"/>
                    </a:lnTo>
                    <a:lnTo>
                      <a:pt x="193" y="478"/>
                    </a:lnTo>
                    <a:lnTo>
                      <a:pt x="191" y="478"/>
                    </a:lnTo>
                    <a:lnTo>
                      <a:pt x="189" y="478"/>
                    </a:lnTo>
                    <a:lnTo>
                      <a:pt x="161" y="483"/>
                    </a:lnTo>
                    <a:lnTo>
                      <a:pt x="161" y="482"/>
                    </a:lnTo>
                    <a:lnTo>
                      <a:pt x="161" y="480"/>
                    </a:lnTo>
                    <a:lnTo>
                      <a:pt x="161" y="478"/>
                    </a:lnTo>
                    <a:lnTo>
                      <a:pt x="159" y="478"/>
                    </a:lnTo>
                    <a:lnTo>
                      <a:pt x="159" y="475"/>
                    </a:lnTo>
                    <a:lnTo>
                      <a:pt x="157" y="477"/>
                    </a:lnTo>
                    <a:lnTo>
                      <a:pt x="149" y="477"/>
                    </a:lnTo>
                    <a:lnTo>
                      <a:pt x="147" y="477"/>
                    </a:lnTo>
                    <a:lnTo>
                      <a:pt x="142" y="478"/>
                    </a:lnTo>
                    <a:lnTo>
                      <a:pt x="135" y="478"/>
                    </a:lnTo>
                    <a:lnTo>
                      <a:pt x="130" y="478"/>
                    </a:lnTo>
                    <a:lnTo>
                      <a:pt x="128" y="480"/>
                    </a:lnTo>
                    <a:lnTo>
                      <a:pt x="127" y="480"/>
                    </a:lnTo>
                    <a:lnTo>
                      <a:pt x="123" y="480"/>
                    </a:lnTo>
                    <a:lnTo>
                      <a:pt x="122" y="480"/>
                    </a:lnTo>
                    <a:lnTo>
                      <a:pt x="120" y="480"/>
                    </a:lnTo>
                    <a:lnTo>
                      <a:pt x="118" y="480"/>
                    </a:lnTo>
                    <a:lnTo>
                      <a:pt x="117" y="480"/>
                    </a:lnTo>
                    <a:lnTo>
                      <a:pt x="115" y="480"/>
                    </a:lnTo>
                    <a:lnTo>
                      <a:pt x="111" y="482"/>
                    </a:lnTo>
                    <a:lnTo>
                      <a:pt x="105" y="482"/>
                    </a:lnTo>
                    <a:lnTo>
                      <a:pt x="96" y="483"/>
                    </a:lnTo>
                    <a:lnTo>
                      <a:pt x="95" y="483"/>
                    </a:lnTo>
                    <a:lnTo>
                      <a:pt x="93" y="483"/>
                    </a:lnTo>
                    <a:lnTo>
                      <a:pt x="88" y="483"/>
                    </a:lnTo>
                    <a:lnTo>
                      <a:pt x="86" y="483"/>
                    </a:lnTo>
                    <a:lnTo>
                      <a:pt x="84" y="485"/>
                    </a:lnTo>
                    <a:lnTo>
                      <a:pt x="83" y="485"/>
                    </a:lnTo>
                    <a:lnTo>
                      <a:pt x="76" y="485"/>
                    </a:lnTo>
                    <a:lnTo>
                      <a:pt x="69" y="485"/>
                    </a:lnTo>
                    <a:lnTo>
                      <a:pt x="67" y="487"/>
                    </a:lnTo>
                    <a:lnTo>
                      <a:pt x="66" y="487"/>
                    </a:lnTo>
                    <a:lnTo>
                      <a:pt x="62" y="487"/>
                    </a:lnTo>
                    <a:lnTo>
                      <a:pt x="57" y="487"/>
                    </a:lnTo>
                    <a:lnTo>
                      <a:pt x="49" y="488"/>
                    </a:lnTo>
                    <a:lnTo>
                      <a:pt x="45" y="488"/>
                    </a:lnTo>
                    <a:lnTo>
                      <a:pt x="27" y="490"/>
                    </a:lnTo>
                    <a:lnTo>
                      <a:pt x="25" y="490"/>
                    </a:lnTo>
                    <a:lnTo>
                      <a:pt x="17" y="492"/>
                    </a:lnTo>
                    <a:lnTo>
                      <a:pt x="8" y="492"/>
                    </a:lnTo>
                    <a:lnTo>
                      <a:pt x="5" y="492"/>
                    </a:lnTo>
                    <a:lnTo>
                      <a:pt x="3" y="492"/>
                    </a:lnTo>
                    <a:lnTo>
                      <a:pt x="1" y="492"/>
                    </a:lnTo>
                    <a:lnTo>
                      <a:pt x="3" y="492"/>
                    </a:lnTo>
                    <a:lnTo>
                      <a:pt x="3" y="490"/>
                    </a:lnTo>
                    <a:lnTo>
                      <a:pt x="5" y="490"/>
                    </a:lnTo>
                    <a:lnTo>
                      <a:pt x="6" y="488"/>
                    </a:lnTo>
                    <a:lnTo>
                      <a:pt x="8" y="487"/>
                    </a:lnTo>
                    <a:lnTo>
                      <a:pt x="10" y="485"/>
                    </a:lnTo>
                    <a:lnTo>
                      <a:pt x="12" y="483"/>
                    </a:lnTo>
                    <a:lnTo>
                      <a:pt x="13" y="482"/>
                    </a:lnTo>
                    <a:lnTo>
                      <a:pt x="15" y="478"/>
                    </a:lnTo>
                    <a:lnTo>
                      <a:pt x="17" y="477"/>
                    </a:lnTo>
                    <a:lnTo>
                      <a:pt x="17" y="475"/>
                    </a:lnTo>
                    <a:lnTo>
                      <a:pt x="17" y="473"/>
                    </a:lnTo>
                    <a:lnTo>
                      <a:pt x="18" y="473"/>
                    </a:lnTo>
                    <a:lnTo>
                      <a:pt x="18" y="471"/>
                    </a:lnTo>
                    <a:lnTo>
                      <a:pt x="18" y="470"/>
                    </a:lnTo>
                    <a:lnTo>
                      <a:pt x="20" y="465"/>
                    </a:lnTo>
                    <a:lnTo>
                      <a:pt x="20" y="463"/>
                    </a:lnTo>
                    <a:lnTo>
                      <a:pt x="20" y="461"/>
                    </a:lnTo>
                    <a:lnTo>
                      <a:pt x="22" y="460"/>
                    </a:lnTo>
                    <a:lnTo>
                      <a:pt x="22" y="458"/>
                    </a:lnTo>
                    <a:lnTo>
                      <a:pt x="23" y="453"/>
                    </a:lnTo>
                    <a:lnTo>
                      <a:pt x="23" y="451"/>
                    </a:lnTo>
                    <a:lnTo>
                      <a:pt x="23" y="449"/>
                    </a:lnTo>
                    <a:lnTo>
                      <a:pt x="25" y="448"/>
                    </a:lnTo>
                    <a:lnTo>
                      <a:pt x="25" y="446"/>
                    </a:lnTo>
                    <a:lnTo>
                      <a:pt x="27" y="443"/>
                    </a:lnTo>
                    <a:lnTo>
                      <a:pt x="30" y="438"/>
                    </a:lnTo>
                    <a:lnTo>
                      <a:pt x="30" y="436"/>
                    </a:lnTo>
                    <a:lnTo>
                      <a:pt x="32" y="434"/>
                    </a:lnTo>
                    <a:lnTo>
                      <a:pt x="32" y="432"/>
                    </a:lnTo>
                    <a:lnTo>
                      <a:pt x="34" y="431"/>
                    </a:lnTo>
                    <a:lnTo>
                      <a:pt x="35" y="424"/>
                    </a:lnTo>
                    <a:lnTo>
                      <a:pt x="35" y="417"/>
                    </a:lnTo>
                    <a:lnTo>
                      <a:pt x="37" y="414"/>
                    </a:lnTo>
                    <a:lnTo>
                      <a:pt x="37" y="412"/>
                    </a:lnTo>
                    <a:lnTo>
                      <a:pt x="37" y="410"/>
                    </a:lnTo>
                    <a:lnTo>
                      <a:pt x="37" y="407"/>
                    </a:lnTo>
                    <a:lnTo>
                      <a:pt x="39" y="404"/>
                    </a:lnTo>
                    <a:lnTo>
                      <a:pt x="39" y="397"/>
                    </a:lnTo>
                    <a:lnTo>
                      <a:pt x="39" y="394"/>
                    </a:lnTo>
                    <a:lnTo>
                      <a:pt x="39" y="392"/>
                    </a:lnTo>
                    <a:lnTo>
                      <a:pt x="39" y="390"/>
                    </a:lnTo>
                    <a:lnTo>
                      <a:pt x="39" y="385"/>
                    </a:lnTo>
                    <a:lnTo>
                      <a:pt x="39" y="383"/>
                    </a:lnTo>
                    <a:lnTo>
                      <a:pt x="39" y="382"/>
                    </a:lnTo>
                    <a:lnTo>
                      <a:pt x="39" y="378"/>
                    </a:lnTo>
                    <a:lnTo>
                      <a:pt x="39" y="375"/>
                    </a:lnTo>
                    <a:lnTo>
                      <a:pt x="39" y="370"/>
                    </a:lnTo>
                    <a:lnTo>
                      <a:pt x="37" y="366"/>
                    </a:lnTo>
                    <a:lnTo>
                      <a:pt x="37" y="361"/>
                    </a:lnTo>
                    <a:lnTo>
                      <a:pt x="37" y="358"/>
                    </a:lnTo>
                    <a:lnTo>
                      <a:pt x="35" y="355"/>
                    </a:lnTo>
                    <a:lnTo>
                      <a:pt x="35" y="351"/>
                    </a:lnTo>
                    <a:lnTo>
                      <a:pt x="34" y="343"/>
                    </a:lnTo>
                    <a:lnTo>
                      <a:pt x="34" y="339"/>
                    </a:lnTo>
                    <a:lnTo>
                      <a:pt x="32" y="336"/>
                    </a:lnTo>
                    <a:lnTo>
                      <a:pt x="32" y="334"/>
                    </a:lnTo>
                    <a:lnTo>
                      <a:pt x="30" y="333"/>
                    </a:lnTo>
                    <a:lnTo>
                      <a:pt x="28" y="327"/>
                    </a:lnTo>
                    <a:lnTo>
                      <a:pt x="28" y="326"/>
                    </a:lnTo>
                    <a:lnTo>
                      <a:pt x="27" y="322"/>
                    </a:lnTo>
                    <a:lnTo>
                      <a:pt x="25" y="321"/>
                    </a:lnTo>
                    <a:lnTo>
                      <a:pt x="25" y="319"/>
                    </a:lnTo>
                    <a:lnTo>
                      <a:pt x="23" y="317"/>
                    </a:lnTo>
                    <a:lnTo>
                      <a:pt x="22" y="314"/>
                    </a:lnTo>
                    <a:lnTo>
                      <a:pt x="20" y="312"/>
                    </a:lnTo>
                    <a:lnTo>
                      <a:pt x="18" y="309"/>
                    </a:lnTo>
                    <a:lnTo>
                      <a:pt x="18" y="307"/>
                    </a:lnTo>
                    <a:lnTo>
                      <a:pt x="17" y="307"/>
                    </a:lnTo>
                    <a:lnTo>
                      <a:pt x="17" y="305"/>
                    </a:lnTo>
                    <a:lnTo>
                      <a:pt x="17" y="304"/>
                    </a:lnTo>
                    <a:lnTo>
                      <a:pt x="15" y="304"/>
                    </a:lnTo>
                    <a:lnTo>
                      <a:pt x="15" y="302"/>
                    </a:lnTo>
                    <a:lnTo>
                      <a:pt x="13" y="299"/>
                    </a:lnTo>
                    <a:lnTo>
                      <a:pt x="13" y="297"/>
                    </a:lnTo>
                    <a:lnTo>
                      <a:pt x="13" y="295"/>
                    </a:lnTo>
                    <a:lnTo>
                      <a:pt x="12" y="292"/>
                    </a:lnTo>
                    <a:lnTo>
                      <a:pt x="12" y="290"/>
                    </a:lnTo>
                    <a:lnTo>
                      <a:pt x="10" y="290"/>
                    </a:lnTo>
                    <a:lnTo>
                      <a:pt x="10" y="288"/>
                    </a:lnTo>
                    <a:lnTo>
                      <a:pt x="10" y="285"/>
                    </a:lnTo>
                    <a:lnTo>
                      <a:pt x="8" y="283"/>
                    </a:lnTo>
                    <a:lnTo>
                      <a:pt x="8" y="282"/>
                    </a:lnTo>
                    <a:lnTo>
                      <a:pt x="6" y="278"/>
                    </a:lnTo>
                    <a:lnTo>
                      <a:pt x="5" y="278"/>
                    </a:lnTo>
                    <a:lnTo>
                      <a:pt x="5" y="277"/>
                    </a:lnTo>
                    <a:lnTo>
                      <a:pt x="3" y="275"/>
                    </a:lnTo>
                    <a:lnTo>
                      <a:pt x="3" y="272"/>
                    </a:lnTo>
                    <a:lnTo>
                      <a:pt x="1" y="270"/>
                    </a:lnTo>
                    <a:lnTo>
                      <a:pt x="1" y="268"/>
                    </a:lnTo>
                    <a:lnTo>
                      <a:pt x="1" y="266"/>
                    </a:lnTo>
                    <a:lnTo>
                      <a:pt x="3" y="265"/>
                    </a:lnTo>
                    <a:lnTo>
                      <a:pt x="3" y="263"/>
                    </a:lnTo>
                    <a:lnTo>
                      <a:pt x="3" y="261"/>
                    </a:lnTo>
                    <a:lnTo>
                      <a:pt x="5" y="261"/>
                    </a:lnTo>
                    <a:lnTo>
                      <a:pt x="5" y="260"/>
                    </a:lnTo>
                    <a:lnTo>
                      <a:pt x="5" y="258"/>
                    </a:lnTo>
                    <a:lnTo>
                      <a:pt x="6" y="258"/>
                    </a:lnTo>
                    <a:lnTo>
                      <a:pt x="6" y="256"/>
                    </a:lnTo>
                    <a:lnTo>
                      <a:pt x="6" y="255"/>
                    </a:lnTo>
                    <a:lnTo>
                      <a:pt x="8" y="253"/>
                    </a:lnTo>
                    <a:lnTo>
                      <a:pt x="8" y="251"/>
                    </a:lnTo>
                    <a:lnTo>
                      <a:pt x="8" y="250"/>
                    </a:lnTo>
                    <a:lnTo>
                      <a:pt x="8" y="248"/>
                    </a:lnTo>
                    <a:lnTo>
                      <a:pt x="8" y="246"/>
                    </a:lnTo>
                    <a:lnTo>
                      <a:pt x="8" y="244"/>
                    </a:lnTo>
                    <a:lnTo>
                      <a:pt x="8" y="243"/>
                    </a:lnTo>
                    <a:lnTo>
                      <a:pt x="6" y="239"/>
                    </a:lnTo>
                    <a:lnTo>
                      <a:pt x="6" y="238"/>
                    </a:lnTo>
                    <a:lnTo>
                      <a:pt x="6" y="236"/>
                    </a:lnTo>
                    <a:lnTo>
                      <a:pt x="6" y="234"/>
                    </a:lnTo>
                    <a:lnTo>
                      <a:pt x="5" y="234"/>
                    </a:lnTo>
                    <a:lnTo>
                      <a:pt x="5" y="233"/>
                    </a:lnTo>
                    <a:lnTo>
                      <a:pt x="5" y="229"/>
                    </a:lnTo>
                    <a:lnTo>
                      <a:pt x="3" y="226"/>
                    </a:lnTo>
                    <a:lnTo>
                      <a:pt x="1" y="226"/>
                    </a:lnTo>
                    <a:lnTo>
                      <a:pt x="1" y="224"/>
                    </a:lnTo>
                    <a:lnTo>
                      <a:pt x="0" y="222"/>
                    </a:lnTo>
                    <a:lnTo>
                      <a:pt x="0" y="221"/>
                    </a:lnTo>
                    <a:lnTo>
                      <a:pt x="0" y="219"/>
                    </a:lnTo>
                    <a:lnTo>
                      <a:pt x="0" y="217"/>
                    </a:lnTo>
                    <a:lnTo>
                      <a:pt x="1" y="214"/>
                    </a:lnTo>
                    <a:lnTo>
                      <a:pt x="3" y="214"/>
                    </a:lnTo>
                    <a:lnTo>
                      <a:pt x="3" y="212"/>
                    </a:lnTo>
                    <a:lnTo>
                      <a:pt x="5" y="211"/>
                    </a:lnTo>
                    <a:lnTo>
                      <a:pt x="6" y="207"/>
                    </a:lnTo>
                    <a:lnTo>
                      <a:pt x="6" y="205"/>
                    </a:lnTo>
                    <a:lnTo>
                      <a:pt x="6" y="204"/>
                    </a:lnTo>
                    <a:lnTo>
                      <a:pt x="8" y="202"/>
                    </a:lnTo>
                    <a:lnTo>
                      <a:pt x="8" y="200"/>
                    </a:lnTo>
                    <a:lnTo>
                      <a:pt x="10" y="199"/>
                    </a:lnTo>
                    <a:lnTo>
                      <a:pt x="10" y="197"/>
                    </a:lnTo>
                    <a:lnTo>
                      <a:pt x="10" y="195"/>
                    </a:lnTo>
                    <a:lnTo>
                      <a:pt x="12" y="194"/>
                    </a:lnTo>
                    <a:lnTo>
                      <a:pt x="12" y="192"/>
                    </a:lnTo>
                    <a:lnTo>
                      <a:pt x="12" y="190"/>
                    </a:lnTo>
                    <a:lnTo>
                      <a:pt x="12" y="189"/>
                    </a:lnTo>
                    <a:lnTo>
                      <a:pt x="15" y="183"/>
                    </a:lnTo>
                    <a:lnTo>
                      <a:pt x="15" y="177"/>
                    </a:lnTo>
                    <a:lnTo>
                      <a:pt x="15" y="175"/>
                    </a:lnTo>
                    <a:lnTo>
                      <a:pt x="15" y="173"/>
                    </a:lnTo>
                    <a:lnTo>
                      <a:pt x="15" y="172"/>
                    </a:lnTo>
                    <a:lnTo>
                      <a:pt x="13" y="170"/>
                    </a:lnTo>
                    <a:lnTo>
                      <a:pt x="13" y="167"/>
                    </a:lnTo>
                    <a:lnTo>
                      <a:pt x="15" y="167"/>
                    </a:lnTo>
                    <a:lnTo>
                      <a:pt x="15" y="165"/>
                    </a:lnTo>
                    <a:lnTo>
                      <a:pt x="15" y="163"/>
                    </a:lnTo>
                    <a:lnTo>
                      <a:pt x="15" y="160"/>
                    </a:lnTo>
                    <a:lnTo>
                      <a:pt x="15" y="156"/>
                    </a:lnTo>
                    <a:lnTo>
                      <a:pt x="15" y="155"/>
                    </a:lnTo>
                    <a:lnTo>
                      <a:pt x="13" y="153"/>
                    </a:lnTo>
                    <a:lnTo>
                      <a:pt x="12" y="148"/>
                    </a:lnTo>
                    <a:lnTo>
                      <a:pt x="12" y="146"/>
                    </a:lnTo>
                    <a:lnTo>
                      <a:pt x="12" y="143"/>
                    </a:lnTo>
                    <a:lnTo>
                      <a:pt x="12" y="141"/>
                    </a:lnTo>
                    <a:lnTo>
                      <a:pt x="13" y="141"/>
                    </a:lnTo>
                    <a:lnTo>
                      <a:pt x="17" y="139"/>
                    </a:lnTo>
                    <a:lnTo>
                      <a:pt x="17" y="138"/>
                    </a:lnTo>
                    <a:lnTo>
                      <a:pt x="18" y="138"/>
                    </a:lnTo>
                    <a:lnTo>
                      <a:pt x="20" y="138"/>
                    </a:lnTo>
                    <a:lnTo>
                      <a:pt x="22" y="138"/>
                    </a:lnTo>
                    <a:lnTo>
                      <a:pt x="22" y="136"/>
                    </a:lnTo>
                    <a:lnTo>
                      <a:pt x="23" y="136"/>
                    </a:lnTo>
                    <a:lnTo>
                      <a:pt x="23" y="133"/>
                    </a:lnTo>
                    <a:lnTo>
                      <a:pt x="23" y="131"/>
                    </a:lnTo>
                    <a:lnTo>
                      <a:pt x="23" y="128"/>
                    </a:lnTo>
                    <a:lnTo>
                      <a:pt x="23" y="126"/>
                    </a:lnTo>
                    <a:lnTo>
                      <a:pt x="23" y="124"/>
                    </a:lnTo>
                    <a:lnTo>
                      <a:pt x="22" y="121"/>
                    </a:lnTo>
                    <a:lnTo>
                      <a:pt x="22" y="119"/>
                    </a:lnTo>
                    <a:lnTo>
                      <a:pt x="22" y="117"/>
                    </a:lnTo>
                    <a:lnTo>
                      <a:pt x="22" y="116"/>
                    </a:lnTo>
                    <a:lnTo>
                      <a:pt x="23" y="116"/>
                    </a:lnTo>
                    <a:lnTo>
                      <a:pt x="25" y="114"/>
                    </a:lnTo>
                    <a:lnTo>
                      <a:pt x="25" y="116"/>
                    </a:lnTo>
                    <a:lnTo>
                      <a:pt x="27" y="116"/>
                    </a:lnTo>
                    <a:lnTo>
                      <a:pt x="28" y="116"/>
                    </a:lnTo>
                    <a:lnTo>
                      <a:pt x="28" y="114"/>
                    </a:lnTo>
                    <a:lnTo>
                      <a:pt x="30" y="112"/>
                    </a:lnTo>
                    <a:lnTo>
                      <a:pt x="30" y="111"/>
                    </a:lnTo>
                    <a:lnTo>
                      <a:pt x="30" y="109"/>
                    </a:lnTo>
                    <a:lnTo>
                      <a:pt x="32" y="107"/>
                    </a:lnTo>
                    <a:lnTo>
                      <a:pt x="34" y="107"/>
                    </a:lnTo>
                    <a:lnTo>
                      <a:pt x="35" y="109"/>
                    </a:lnTo>
                    <a:lnTo>
                      <a:pt x="35" y="111"/>
                    </a:lnTo>
                    <a:lnTo>
                      <a:pt x="37" y="111"/>
                    </a:lnTo>
                    <a:lnTo>
                      <a:pt x="39" y="111"/>
                    </a:lnTo>
                    <a:lnTo>
                      <a:pt x="40" y="109"/>
                    </a:lnTo>
                    <a:lnTo>
                      <a:pt x="42" y="106"/>
                    </a:lnTo>
                    <a:lnTo>
                      <a:pt x="42" y="104"/>
                    </a:lnTo>
                    <a:lnTo>
                      <a:pt x="42" y="102"/>
                    </a:lnTo>
                    <a:lnTo>
                      <a:pt x="42" y="100"/>
                    </a:lnTo>
                    <a:lnTo>
                      <a:pt x="44" y="100"/>
                    </a:lnTo>
                    <a:lnTo>
                      <a:pt x="44" y="97"/>
                    </a:lnTo>
                    <a:lnTo>
                      <a:pt x="44" y="95"/>
                    </a:lnTo>
                    <a:lnTo>
                      <a:pt x="47" y="94"/>
                    </a:lnTo>
                    <a:lnTo>
                      <a:pt x="49" y="90"/>
                    </a:lnTo>
                    <a:lnTo>
                      <a:pt x="49" y="89"/>
                    </a:lnTo>
                    <a:lnTo>
                      <a:pt x="49" y="85"/>
                    </a:lnTo>
                    <a:lnTo>
                      <a:pt x="52" y="80"/>
                    </a:lnTo>
                    <a:lnTo>
                      <a:pt x="54" y="80"/>
                    </a:lnTo>
                    <a:lnTo>
                      <a:pt x="56" y="78"/>
                    </a:lnTo>
                    <a:lnTo>
                      <a:pt x="56" y="77"/>
                    </a:lnTo>
                    <a:lnTo>
                      <a:pt x="57" y="77"/>
                    </a:lnTo>
                    <a:lnTo>
                      <a:pt x="59" y="78"/>
                    </a:lnTo>
                    <a:lnTo>
                      <a:pt x="59" y="80"/>
                    </a:lnTo>
                    <a:lnTo>
                      <a:pt x="57" y="80"/>
                    </a:lnTo>
                    <a:lnTo>
                      <a:pt x="57" y="82"/>
                    </a:lnTo>
                    <a:lnTo>
                      <a:pt x="56" y="82"/>
                    </a:lnTo>
                    <a:lnTo>
                      <a:pt x="56" y="84"/>
                    </a:lnTo>
                    <a:lnTo>
                      <a:pt x="56" y="82"/>
                    </a:lnTo>
                    <a:lnTo>
                      <a:pt x="54" y="84"/>
                    </a:lnTo>
                    <a:lnTo>
                      <a:pt x="52" y="87"/>
                    </a:lnTo>
                    <a:lnTo>
                      <a:pt x="54" y="89"/>
                    </a:lnTo>
                    <a:lnTo>
                      <a:pt x="56" y="92"/>
                    </a:lnTo>
                    <a:lnTo>
                      <a:pt x="57" y="94"/>
                    </a:lnTo>
                    <a:lnTo>
                      <a:pt x="57" y="95"/>
                    </a:lnTo>
                    <a:lnTo>
                      <a:pt x="56" y="97"/>
                    </a:lnTo>
                    <a:lnTo>
                      <a:pt x="56" y="99"/>
                    </a:lnTo>
                    <a:lnTo>
                      <a:pt x="56" y="100"/>
                    </a:lnTo>
                    <a:lnTo>
                      <a:pt x="54" y="100"/>
                    </a:lnTo>
                    <a:lnTo>
                      <a:pt x="56" y="102"/>
                    </a:lnTo>
                    <a:lnTo>
                      <a:pt x="56" y="104"/>
                    </a:lnTo>
                    <a:lnTo>
                      <a:pt x="56" y="111"/>
                    </a:lnTo>
                    <a:lnTo>
                      <a:pt x="54" y="111"/>
                    </a:lnTo>
                    <a:lnTo>
                      <a:pt x="54" y="114"/>
                    </a:lnTo>
                    <a:lnTo>
                      <a:pt x="54" y="116"/>
                    </a:lnTo>
                    <a:lnTo>
                      <a:pt x="54" y="119"/>
                    </a:lnTo>
                    <a:lnTo>
                      <a:pt x="54" y="121"/>
                    </a:lnTo>
                    <a:lnTo>
                      <a:pt x="56" y="124"/>
                    </a:lnTo>
                    <a:lnTo>
                      <a:pt x="56" y="126"/>
                    </a:lnTo>
                    <a:lnTo>
                      <a:pt x="56" y="128"/>
                    </a:lnTo>
                    <a:lnTo>
                      <a:pt x="57" y="129"/>
                    </a:lnTo>
                    <a:lnTo>
                      <a:pt x="59" y="129"/>
                    </a:lnTo>
                    <a:lnTo>
                      <a:pt x="59" y="128"/>
                    </a:lnTo>
                    <a:lnTo>
                      <a:pt x="59" y="126"/>
                    </a:lnTo>
                    <a:lnTo>
                      <a:pt x="59" y="124"/>
                    </a:lnTo>
                    <a:lnTo>
                      <a:pt x="61" y="117"/>
                    </a:lnTo>
                    <a:lnTo>
                      <a:pt x="62" y="116"/>
                    </a:lnTo>
                    <a:lnTo>
                      <a:pt x="62" y="114"/>
                    </a:lnTo>
                    <a:lnTo>
                      <a:pt x="61" y="114"/>
                    </a:lnTo>
                    <a:lnTo>
                      <a:pt x="59" y="114"/>
                    </a:lnTo>
                    <a:lnTo>
                      <a:pt x="59" y="112"/>
                    </a:lnTo>
                    <a:lnTo>
                      <a:pt x="61" y="112"/>
                    </a:lnTo>
                    <a:lnTo>
                      <a:pt x="61" y="111"/>
                    </a:lnTo>
                    <a:lnTo>
                      <a:pt x="61" y="109"/>
                    </a:lnTo>
                    <a:lnTo>
                      <a:pt x="62" y="109"/>
                    </a:lnTo>
                    <a:lnTo>
                      <a:pt x="62" y="107"/>
                    </a:lnTo>
                    <a:lnTo>
                      <a:pt x="62" y="106"/>
                    </a:lnTo>
                    <a:lnTo>
                      <a:pt x="62" y="104"/>
                    </a:lnTo>
                    <a:lnTo>
                      <a:pt x="64" y="102"/>
                    </a:lnTo>
                    <a:lnTo>
                      <a:pt x="66" y="100"/>
                    </a:lnTo>
                    <a:lnTo>
                      <a:pt x="66" y="102"/>
                    </a:lnTo>
                    <a:lnTo>
                      <a:pt x="66" y="104"/>
                    </a:lnTo>
                    <a:lnTo>
                      <a:pt x="66" y="106"/>
                    </a:lnTo>
                    <a:lnTo>
                      <a:pt x="64" y="106"/>
                    </a:lnTo>
                    <a:lnTo>
                      <a:pt x="64" y="107"/>
                    </a:lnTo>
                    <a:lnTo>
                      <a:pt x="64" y="109"/>
                    </a:lnTo>
                    <a:lnTo>
                      <a:pt x="64" y="111"/>
                    </a:lnTo>
                    <a:lnTo>
                      <a:pt x="66" y="112"/>
                    </a:lnTo>
                    <a:lnTo>
                      <a:pt x="64" y="116"/>
                    </a:lnTo>
                    <a:lnTo>
                      <a:pt x="64" y="117"/>
                    </a:lnTo>
                    <a:lnTo>
                      <a:pt x="64" y="119"/>
                    </a:lnTo>
                    <a:lnTo>
                      <a:pt x="62" y="119"/>
                    </a:lnTo>
                    <a:lnTo>
                      <a:pt x="62" y="121"/>
                    </a:lnTo>
                    <a:lnTo>
                      <a:pt x="61" y="122"/>
                    </a:lnTo>
                    <a:lnTo>
                      <a:pt x="61" y="124"/>
                    </a:lnTo>
                    <a:lnTo>
                      <a:pt x="61" y="126"/>
                    </a:lnTo>
                    <a:lnTo>
                      <a:pt x="61" y="128"/>
                    </a:lnTo>
                    <a:lnTo>
                      <a:pt x="61" y="129"/>
                    </a:lnTo>
                    <a:lnTo>
                      <a:pt x="62" y="131"/>
                    </a:lnTo>
                    <a:lnTo>
                      <a:pt x="64" y="131"/>
                    </a:lnTo>
                    <a:lnTo>
                      <a:pt x="64" y="129"/>
                    </a:lnTo>
                    <a:lnTo>
                      <a:pt x="66" y="128"/>
                    </a:lnTo>
                    <a:lnTo>
                      <a:pt x="66" y="126"/>
                    </a:lnTo>
                    <a:lnTo>
                      <a:pt x="66" y="124"/>
                    </a:lnTo>
                    <a:lnTo>
                      <a:pt x="66" y="122"/>
                    </a:lnTo>
                    <a:lnTo>
                      <a:pt x="67" y="122"/>
                    </a:lnTo>
                    <a:lnTo>
                      <a:pt x="67" y="121"/>
                    </a:lnTo>
                    <a:lnTo>
                      <a:pt x="67" y="119"/>
                    </a:lnTo>
                    <a:lnTo>
                      <a:pt x="69" y="119"/>
                    </a:lnTo>
                    <a:lnTo>
                      <a:pt x="69" y="117"/>
                    </a:lnTo>
                    <a:lnTo>
                      <a:pt x="69" y="116"/>
                    </a:lnTo>
                    <a:lnTo>
                      <a:pt x="71" y="114"/>
                    </a:lnTo>
                    <a:lnTo>
                      <a:pt x="71" y="112"/>
                    </a:lnTo>
                    <a:lnTo>
                      <a:pt x="71" y="111"/>
                    </a:lnTo>
                    <a:lnTo>
                      <a:pt x="71" y="107"/>
                    </a:lnTo>
                    <a:lnTo>
                      <a:pt x="73" y="99"/>
                    </a:lnTo>
                    <a:lnTo>
                      <a:pt x="71" y="97"/>
                    </a:lnTo>
                    <a:lnTo>
                      <a:pt x="71" y="94"/>
                    </a:lnTo>
                    <a:lnTo>
                      <a:pt x="71" y="92"/>
                    </a:lnTo>
                    <a:lnTo>
                      <a:pt x="73" y="90"/>
                    </a:lnTo>
                    <a:lnTo>
                      <a:pt x="71" y="85"/>
                    </a:lnTo>
                    <a:lnTo>
                      <a:pt x="71" y="82"/>
                    </a:lnTo>
                    <a:lnTo>
                      <a:pt x="69" y="78"/>
                    </a:lnTo>
                    <a:lnTo>
                      <a:pt x="69" y="77"/>
                    </a:lnTo>
                    <a:lnTo>
                      <a:pt x="69" y="75"/>
                    </a:lnTo>
                    <a:lnTo>
                      <a:pt x="67" y="72"/>
                    </a:lnTo>
                    <a:lnTo>
                      <a:pt x="69" y="67"/>
                    </a:lnTo>
                    <a:lnTo>
                      <a:pt x="71" y="65"/>
                    </a:lnTo>
                    <a:lnTo>
                      <a:pt x="73" y="63"/>
                    </a:lnTo>
                    <a:lnTo>
                      <a:pt x="73" y="61"/>
                    </a:lnTo>
                    <a:lnTo>
                      <a:pt x="74" y="61"/>
                    </a:lnTo>
                    <a:lnTo>
                      <a:pt x="76" y="61"/>
                    </a:lnTo>
                    <a:lnTo>
                      <a:pt x="76" y="60"/>
                    </a:lnTo>
                    <a:lnTo>
                      <a:pt x="78" y="60"/>
                    </a:lnTo>
                    <a:lnTo>
                      <a:pt x="78" y="58"/>
                    </a:lnTo>
                    <a:lnTo>
                      <a:pt x="79" y="56"/>
                    </a:lnTo>
                    <a:lnTo>
                      <a:pt x="81" y="55"/>
                    </a:lnTo>
                    <a:lnTo>
                      <a:pt x="84" y="53"/>
                    </a:lnTo>
                    <a:lnTo>
                      <a:pt x="88" y="53"/>
                    </a:lnTo>
                    <a:lnTo>
                      <a:pt x="89" y="53"/>
                    </a:lnTo>
                    <a:lnTo>
                      <a:pt x="91" y="53"/>
                    </a:lnTo>
                    <a:lnTo>
                      <a:pt x="91" y="55"/>
                    </a:lnTo>
                    <a:lnTo>
                      <a:pt x="93" y="55"/>
                    </a:lnTo>
                    <a:lnTo>
                      <a:pt x="93" y="53"/>
                    </a:lnTo>
                    <a:lnTo>
                      <a:pt x="95" y="53"/>
                    </a:lnTo>
                    <a:lnTo>
                      <a:pt x="96" y="51"/>
                    </a:lnTo>
                    <a:lnTo>
                      <a:pt x="98" y="51"/>
                    </a:lnTo>
                    <a:lnTo>
                      <a:pt x="101" y="50"/>
                    </a:lnTo>
                    <a:lnTo>
                      <a:pt x="101" y="48"/>
                    </a:lnTo>
                    <a:lnTo>
                      <a:pt x="100" y="46"/>
                    </a:lnTo>
                    <a:lnTo>
                      <a:pt x="96" y="46"/>
                    </a:lnTo>
                    <a:lnTo>
                      <a:pt x="95" y="46"/>
                    </a:lnTo>
                    <a:lnTo>
                      <a:pt x="96" y="46"/>
                    </a:lnTo>
                    <a:lnTo>
                      <a:pt x="95" y="46"/>
                    </a:lnTo>
                    <a:lnTo>
                      <a:pt x="91" y="45"/>
                    </a:lnTo>
                    <a:lnTo>
                      <a:pt x="89" y="45"/>
                    </a:lnTo>
                    <a:lnTo>
                      <a:pt x="88" y="43"/>
                    </a:lnTo>
                    <a:lnTo>
                      <a:pt x="88" y="41"/>
                    </a:lnTo>
                    <a:lnTo>
                      <a:pt x="86" y="41"/>
                    </a:lnTo>
                    <a:lnTo>
                      <a:pt x="86" y="39"/>
                    </a:lnTo>
                    <a:lnTo>
                      <a:pt x="86" y="38"/>
                    </a:lnTo>
                    <a:lnTo>
                      <a:pt x="84" y="36"/>
                    </a:lnTo>
                    <a:lnTo>
                      <a:pt x="84" y="34"/>
                    </a:lnTo>
                    <a:lnTo>
                      <a:pt x="84" y="33"/>
                    </a:lnTo>
                    <a:lnTo>
                      <a:pt x="83" y="31"/>
                    </a:lnTo>
                    <a:lnTo>
                      <a:pt x="83" y="29"/>
                    </a:lnTo>
                    <a:lnTo>
                      <a:pt x="84" y="28"/>
                    </a:lnTo>
                    <a:lnTo>
                      <a:pt x="84" y="26"/>
                    </a:lnTo>
                    <a:lnTo>
                      <a:pt x="86" y="24"/>
                    </a:lnTo>
                    <a:lnTo>
                      <a:pt x="86" y="23"/>
                    </a:lnTo>
                    <a:lnTo>
                      <a:pt x="86" y="21"/>
                    </a:lnTo>
                    <a:lnTo>
                      <a:pt x="88" y="21"/>
                    </a:lnTo>
                    <a:lnTo>
                      <a:pt x="89" y="19"/>
                    </a:lnTo>
                    <a:lnTo>
                      <a:pt x="91" y="19"/>
                    </a:lnTo>
                    <a:lnTo>
                      <a:pt x="91" y="17"/>
                    </a:lnTo>
                    <a:lnTo>
                      <a:pt x="93" y="16"/>
                    </a:lnTo>
                    <a:lnTo>
                      <a:pt x="95" y="12"/>
                    </a:lnTo>
                    <a:lnTo>
                      <a:pt x="95" y="11"/>
                    </a:lnTo>
                    <a:lnTo>
                      <a:pt x="95" y="9"/>
                    </a:lnTo>
                    <a:lnTo>
                      <a:pt x="93" y="9"/>
                    </a:lnTo>
                    <a:lnTo>
                      <a:pt x="91" y="9"/>
                    </a:lnTo>
                    <a:lnTo>
                      <a:pt x="91" y="7"/>
                    </a:lnTo>
                    <a:lnTo>
                      <a:pt x="89" y="7"/>
                    </a:lnTo>
                    <a:lnTo>
                      <a:pt x="88" y="7"/>
                    </a:lnTo>
                    <a:lnTo>
                      <a:pt x="89" y="7"/>
                    </a:lnTo>
                    <a:lnTo>
                      <a:pt x="89" y="6"/>
                    </a:lnTo>
                    <a:lnTo>
                      <a:pt x="89" y="7"/>
                    </a:lnTo>
                    <a:lnTo>
                      <a:pt x="95" y="6"/>
                    </a:lnTo>
                    <a:lnTo>
                      <a:pt x="95" y="7"/>
                    </a:lnTo>
                    <a:lnTo>
                      <a:pt x="96" y="7"/>
                    </a:lnTo>
                    <a:lnTo>
                      <a:pt x="100" y="7"/>
                    </a:lnTo>
                    <a:lnTo>
                      <a:pt x="101" y="7"/>
                    </a:lnTo>
                    <a:lnTo>
                      <a:pt x="103" y="7"/>
                    </a:lnTo>
                    <a:lnTo>
                      <a:pt x="105" y="7"/>
                    </a:lnTo>
                    <a:lnTo>
                      <a:pt x="105" y="6"/>
                    </a:lnTo>
                    <a:lnTo>
                      <a:pt x="105" y="4"/>
                    </a:lnTo>
                    <a:lnTo>
                      <a:pt x="105" y="2"/>
                    </a:lnTo>
                    <a:lnTo>
                      <a:pt x="10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29" name="Freeform 52"/>
              <p:cNvSpPr>
                <a:spLocks/>
              </p:cNvSpPr>
              <p:nvPr/>
            </p:nvSpPr>
            <p:spPr bwMode="auto">
              <a:xfrm>
                <a:off x="7720013" y="1735138"/>
                <a:ext cx="38100" cy="26988"/>
              </a:xfrm>
              <a:custGeom>
                <a:avLst/>
                <a:gdLst>
                  <a:gd name="T0" fmla="*/ 7 w 24"/>
                  <a:gd name="T1" fmla="*/ 6 h 17"/>
                  <a:gd name="T2" fmla="*/ 9 w 24"/>
                  <a:gd name="T3" fmla="*/ 8 h 17"/>
                  <a:gd name="T4" fmla="*/ 10 w 24"/>
                  <a:gd name="T5" fmla="*/ 8 h 17"/>
                  <a:gd name="T6" fmla="*/ 12 w 24"/>
                  <a:gd name="T7" fmla="*/ 8 h 17"/>
                  <a:gd name="T8" fmla="*/ 17 w 24"/>
                  <a:gd name="T9" fmla="*/ 10 h 17"/>
                  <a:gd name="T10" fmla="*/ 19 w 24"/>
                  <a:gd name="T11" fmla="*/ 8 h 17"/>
                  <a:gd name="T12" fmla="*/ 17 w 24"/>
                  <a:gd name="T13" fmla="*/ 8 h 17"/>
                  <a:gd name="T14" fmla="*/ 19 w 24"/>
                  <a:gd name="T15" fmla="*/ 6 h 17"/>
                  <a:gd name="T16" fmla="*/ 19 w 24"/>
                  <a:gd name="T17" fmla="*/ 8 h 17"/>
                  <a:gd name="T18" fmla="*/ 19 w 24"/>
                  <a:gd name="T19" fmla="*/ 10 h 17"/>
                  <a:gd name="T20" fmla="*/ 24 w 24"/>
                  <a:gd name="T21" fmla="*/ 11 h 17"/>
                  <a:gd name="T22" fmla="*/ 22 w 24"/>
                  <a:gd name="T23" fmla="*/ 13 h 17"/>
                  <a:gd name="T24" fmla="*/ 20 w 24"/>
                  <a:gd name="T25" fmla="*/ 15 h 17"/>
                  <a:gd name="T26" fmla="*/ 20 w 24"/>
                  <a:gd name="T27" fmla="*/ 17 h 17"/>
                  <a:gd name="T28" fmla="*/ 19 w 24"/>
                  <a:gd name="T29" fmla="*/ 17 h 17"/>
                  <a:gd name="T30" fmla="*/ 17 w 24"/>
                  <a:gd name="T31" fmla="*/ 17 h 17"/>
                  <a:gd name="T32" fmla="*/ 15 w 24"/>
                  <a:gd name="T33" fmla="*/ 17 h 17"/>
                  <a:gd name="T34" fmla="*/ 14 w 24"/>
                  <a:gd name="T35" fmla="*/ 17 h 17"/>
                  <a:gd name="T36" fmla="*/ 12 w 24"/>
                  <a:gd name="T37" fmla="*/ 15 h 17"/>
                  <a:gd name="T38" fmla="*/ 10 w 24"/>
                  <a:gd name="T39" fmla="*/ 13 h 17"/>
                  <a:gd name="T40" fmla="*/ 9 w 24"/>
                  <a:gd name="T41" fmla="*/ 10 h 17"/>
                  <a:gd name="T42" fmla="*/ 7 w 24"/>
                  <a:gd name="T43" fmla="*/ 10 h 17"/>
                  <a:gd name="T44" fmla="*/ 5 w 24"/>
                  <a:gd name="T45" fmla="*/ 8 h 17"/>
                  <a:gd name="T46" fmla="*/ 5 w 24"/>
                  <a:gd name="T47" fmla="*/ 6 h 17"/>
                  <a:gd name="T48" fmla="*/ 4 w 24"/>
                  <a:gd name="T49" fmla="*/ 6 h 17"/>
                  <a:gd name="T50" fmla="*/ 2 w 24"/>
                  <a:gd name="T51" fmla="*/ 5 h 17"/>
                  <a:gd name="T52" fmla="*/ 2 w 24"/>
                  <a:gd name="T53" fmla="*/ 3 h 17"/>
                  <a:gd name="T54" fmla="*/ 0 w 24"/>
                  <a:gd name="T55" fmla="*/ 3 h 17"/>
                  <a:gd name="T56" fmla="*/ 0 w 24"/>
                  <a:gd name="T57" fmla="*/ 0 h 17"/>
                  <a:gd name="T58" fmla="*/ 2 w 24"/>
                  <a:gd name="T59" fmla="*/ 0 h 17"/>
                  <a:gd name="T60" fmla="*/ 2 w 24"/>
                  <a:gd name="T61" fmla="*/ 1 h 17"/>
                  <a:gd name="T62" fmla="*/ 4 w 24"/>
                  <a:gd name="T63" fmla="*/ 3 h 17"/>
                  <a:gd name="T64" fmla="*/ 5 w 24"/>
                  <a:gd name="T65" fmla="*/ 6 h 17"/>
                  <a:gd name="T66" fmla="*/ 7 w 24"/>
                  <a:gd name="T6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 h="17">
                    <a:moveTo>
                      <a:pt x="7" y="6"/>
                    </a:moveTo>
                    <a:lnTo>
                      <a:pt x="9" y="8"/>
                    </a:lnTo>
                    <a:lnTo>
                      <a:pt x="10" y="8"/>
                    </a:lnTo>
                    <a:lnTo>
                      <a:pt x="12" y="8"/>
                    </a:lnTo>
                    <a:lnTo>
                      <a:pt x="17" y="10"/>
                    </a:lnTo>
                    <a:lnTo>
                      <a:pt x="19" y="8"/>
                    </a:lnTo>
                    <a:lnTo>
                      <a:pt x="17" y="8"/>
                    </a:lnTo>
                    <a:lnTo>
                      <a:pt x="19" y="6"/>
                    </a:lnTo>
                    <a:lnTo>
                      <a:pt x="19" y="8"/>
                    </a:lnTo>
                    <a:lnTo>
                      <a:pt x="19" y="10"/>
                    </a:lnTo>
                    <a:lnTo>
                      <a:pt x="24" y="11"/>
                    </a:lnTo>
                    <a:lnTo>
                      <a:pt x="22" y="13"/>
                    </a:lnTo>
                    <a:lnTo>
                      <a:pt x="20" y="15"/>
                    </a:lnTo>
                    <a:lnTo>
                      <a:pt x="20" y="17"/>
                    </a:lnTo>
                    <a:lnTo>
                      <a:pt x="19" y="17"/>
                    </a:lnTo>
                    <a:lnTo>
                      <a:pt x="17" y="17"/>
                    </a:lnTo>
                    <a:lnTo>
                      <a:pt x="15" y="17"/>
                    </a:lnTo>
                    <a:lnTo>
                      <a:pt x="14" y="17"/>
                    </a:lnTo>
                    <a:lnTo>
                      <a:pt x="12" y="15"/>
                    </a:lnTo>
                    <a:lnTo>
                      <a:pt x="10" y="13"/>
                    </a:lnTo>
                    <a:lnTo>
                      <a:pt x="9" y="10"/>
                    </a:lnTo>
                    <a:lnTo>
                      <a:pt x="7" y="10"/>
                    </a:lnTo>
                    <a:lnTo>
                      <a:pt x="5" y="8"/>
                    </a:lnTo>
                    <a:lnTo>
                      <a:pt x="5" y="6"/>
                    </a:lnTo>
                    <a:lnTo>
                      <a:pt x="4" y="6"/>
                    </a:lnTo>
                    <a:lnTo>
                      <a:pt x="2" y="5"/>
                    </a:lnTo>
                    <a:lnTo>
                      <a:pt x="2" y="3"/>
                    </a:lnTo>
                    <a:lnTo>
                      <a:pt x="0" y="3"/>
                    </a:lnTo>
                    <a:lnTo>
                      <a:pt x="0" y="0"/>
                    </a:lnTo>
                    <a:lnTo>
                      <a:pt x="2" y="0"/>
                    </a:lnTo>
                    <a:lnTo>
                      <a:pt x="2" y="1"/>
                    </a:lnTo>
                    <a:lnTo>
                      <a:pt x="4" y="3"/>
                    </a:lnTo>
                    <a:lnTo>
                      <a:pt x="5" y="6"/>
                    </a:lnTo>
                    <a:lnTo>
                      <a:pt x="7" y="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30" name="Freeform 53"/>
              <p:cNvSpPr>
                <a:spLocks/>
              </p:cNvSpPr>
              <p:nvPr/>
            </p:nvSpPr>
            <p:spPr bwMode="auto">
              <a:xfrm>
                <a:off x="7045326" y="1476375"/>
                <a:ext cx="809625" cy="441325"/>
              </a:xfrm>
              <a:custGeom>
                <a:avLst/>
                <a:gdLst>
                  <a:gd name="T0" fmla="*/ 174 w 510"/>
                  <a:gd name="T1" fmla="*/ 8 h 278"/>
                  <a:gd name="T2" fmla="*/ 158 w 510"/>
                  <a:gd name="T3" fmla="*/ 29 h 278"/>
                  <a:gd name="T4" fmla="*/ 149 w 510"/>
                  <a:gd name="T5" fmla="*/ 44 h 278"/>
                  <a:gd name="T6" fmla="*/ 139 w 510"/>
                  <a:gd name="T7" fmla="*/ 66 h 278"/>
                  <a:gd name="T8" fmla="*/ 147 w 510"/>
                  <a:gd name="T9" fmla="*/ 75 h 278"/>
                  <a:gd name="T10" fmla="*/ 158 w 510"/>
                  <a:gd name="T11" fmla="*/ 66 h 278"/>
                  <a:gd name="T12" fmla="*/ 183 w 510"/>
                  <a:gd name="T13" fmla="*/ 69 h 278"/>
                  <a:gd name="T14" fmla="*/ 195 w 510"/>
                  <a:gd name="T15" fmla="*/ 76 h 278"/>
                  <a:gd name="T16" fmla="*/ 208 w 510"/>
                  <a:gd name="T17" fmla="*/ 90 h 278"/>
                  <a:gd name="T18" fmla="*/ 219 w 510"/>
                  <a:gd name="T19" fmla="*/ 108 h 278"/>
                  <a:gd name="T20" fmla="*/ 249 w 510"/>
                  <a:gd name="T21" fmla="*/ 105 h 278"/>
                  <a:gd name="T22" fmla="*/ 264 w 510"/>
                  <a:gd name="T23" fmla="*/ 110 h 278"/>
                  <a:gd name="T24" fmla="*/ 273 w 510"/>
                  <a:gd name="T25" fmla="*/ 107 h 278"/>
                  <a:gd name="T26" fmla="*/ 288 w 510"/>
                  <a:gd name="T27" fmla="*/ 100 h 278"/>
                  <a:gd name="T28" fmla="*/ 329 w 510"/>
                  <a:gd name="T29" fmla="*/ 78 h 278"/>
                  <a:gd name="T30" fmla="*/ 362 w 510"/>
                  <a:gd name="T31" fmla="*/ 71 h 278"/>
                  <a:gd name="T32" fmla="*/ 386 w 510"/>
                  <a:gd name="T33" fmla="*/ 71 h 278"/>
                  <a:gd name="T34" fmla="*/ 395 w 510"/>
                  <a:gd name="T35" fmla="*/ 95 h 278"/>
                  <a:gd name="T36" fmla="*/ 420 w 510"/>
                  <a:gd name="T37" fmla="*/ 93 h 278"/>
                  <a:gd name="T38" fmla="*/ 449 w 510"/>
                  <a:gd name="T39" fmla="*/ 81 h 278"/>
                  <a:gd name="T40" fmla="*/ 451 w 510"/>
                  <a:gd name="T41" fmla="*/ 119 h 278"/>
                  <a:gd name="T42" fmla="*/ 466 w 510"/>
                  <a:gd name="T43" fmla="*/ 130 h 278"/>
                  <a:gd name="T44" fmla="*/ 479 w 510"/>
                  <a:gd name="T45" fmla="*/ 144 h 278"/>
                  <a:gd name="T46" fmla="*/ 486 w 510"/>
                  <a:gd name="T47" fmla="*/ 130 h 278"/>
                  <a:gd name="T48" fmla="*/ 508 w 510"/>
                  <a:gd name="T49" fmla="*/ 139 h 278"/>
                  <a:gd name="T50" fmla="*/ 486 w 510"/>
                  <a:gd name="T51" fmla="*/ 147 h 278"/>
                  <a:gd name="T52" fmla="*/ 461 w 510"/>
                  <a:gd name="T53" fmla="*/ 147 h 278"/>
                  <a:gd name="T54" fmla="*/ 437 w 510"/>
                  <a:gd name="T55" fmla="*/ 151 h 278"/>
                  <a:gd name="T56" fmla="*/ 420 w 510"/>
                  <a:gd name="T57" fmla="*/ 146 h 278"/>
                  <a:gd name="T58" fmla="*/ 420 w 510"/>
                  <a:gd name="T59" fmla="*/ 168 h 278"/>
                  <a:gd name="T60" fmla="*/ 400 w 510"/>
                  <a:gd name="T61" fmla="*/ 154 h 278"/>
                  <a:gd name="T62" fmla="*/ 381 w 510"/>
                  <a:gd name="T63" fmla="*/ 147 h 278"/>
                  <a:gd name="T64" fmla="*/ 359 w 510"/>
                  <a:gd name="T65" fmla="*/ 147 h 278"/>
                  <a:gd name="T66" fmla="*/ 340 w 510"/>
                  <a:gd name="T67" fmla="*/ 161 h 278"/>
                  <a:gd name="T68" fmla="*/ 320 w 510"/>
                  <a:gd name="T69" fmla="*/ 166 h 278"/>
                  <a:gd name="T70" fmla="*/ 302 w 510"/>
                  <a:gd name="T71" fmla="*/ 186 h 278"/>
                  <a:gd name="T72" fmla="*/ 290 w 510"/>
                  <a:gd name="T73" fmla="*/ 198 h 278"/>
                  <a:gd name="T74" fmla="*/ 278 w 510"/>
                  <a:gd name="T75" fmla="*/ 207 h 278"/>
                  <a:gd name="T76" fmla="*/ 286 w 510"/>
                  <a:gd name="T77" fmla="*/ 191 h 278"/>
                  <a:gd name="T78" fmla="*/ 281 w 510"/>
                  <a:gd name="T79" fmla="*/ 181 h 278"/>
                  <a:gd name="T80" fmla="*/ 268 w 510"/>
                  <a:gd name="T81" fmla="*/ 198 h 278"/>
                  <a:gd name="T82" fmla="*/ 256 w 510"/>
                  <a:gd name="T83" fmla="*/ 191 h 278"/>
                  <a:gd name="T84" fmla="*/ 252 w 510"/>
                  <a:gd name="T85" fmla="*/ 203 h 278"/>
                  <a:gd name="T86" fmla="*/ 237 w 510"/>
                  <a:gd name="T87" fmla="*/ 227 h 278"/>
                  <a:gd name="T88" fmla="*/ 230 w 510"/>
                  <a:gd name="T89" fmla="*/ 249 h 278"/>
                  <a:gd name="T90" fmla="*/ 219 w 510"/>
                  <a:gd name="T91" fmla="*/ 273 h 278"/>
                  <a:gd name="T92" fmla="*/ 213 w 510"/>
                  <a:gd name="T93" fmla="*/ 251 h 278"/>
                  <a:gd name="T94" fmla="*/ 198 w 510"/>
                  <a:gd name="T95" fmla="*/ 237 h 278"/>
                  <a:gd name="T96" fmla="*/ 183 w 510"/>
                  <a:gd name="T97" fmla="*/ 198 h 278"/>
                  <a:gd name="T98" fmla="*/ 166 w 510"/>
                  <a:gd name="T99" fmla="*/ 181 h 278"/>
                  <a:gd name="T100" fmla="*/ 130 w 510"/>
                  <a:gd name="T101" fmla="*/ 178 h 278"/>
                  <a:gd name="T102" fmla="*/ 91 w 510"/>
                  <a:gd name="T103" fmla="*/ 163 h 278"/>
                  <a:gd name="T104" fmla="*/ 0 w 510"/>
                  <a:gd name="T105" fmla="*/ 122 h 278"/>
                  <a:gd name="T106" fmla="*/ 27 w 510"/>
                  <a:gd name="T107" fmla="*/ 105 h 278"/>
                  <a:gd name="T108" fmla="*/ 49 w 510"/>
                  <a:gd name="T109" fmla="*/ 86 h 278"/>
                  <a:gd name="T110" fmla="*/ 71 w 510"/>
                  <a:gd name="T111" fmla="*/ 81 h 278"/>
                  <a:gd name="T112" fmla="*/ 91 w 510"/>
                  <a:gd name="T113" fmla="*/ 64 h 278"/>
                  <a:gd name="T114" fmla="*/ 105 w 510"/>
                  <a:gd name="T115" fmla="*/ 49 h 278"/>
                  <a:gd name="T116" fmla="*/ 122 w 510"/>
                  <a:gd name="T117" fmla="*/ 34 h 278"/>
                  <a:gd name="T118" fmla="*/ 137 w 510"/>
                  <a:gd name="T119" fmla="*/ 14 h 278"/>
                  <a:gd name="T120" fmla="*/ 164 w 510"/>
                  <a:gd name="T121"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0" h="278">
                    <a:moveTo>
                      <a:pt x="173" y="0"/>
                    </a:moveTo>
                    <a:lnTo>
                      <a:pt x="178" y="0"/>
                    </a:lnTo>
                    <a:lnTo>
                      <a:pt x="180" y="0"/>
                    </a:lnTo>
                    <a:lnTo>
                      <a:pt x="183" y="0"/>
                    </a:lnTo>
                    <a:lnTo>
                      <a:pt x="185" y="2"/>
                    </a:lnTo>
                    <a:lnTo>
                      <a:pt x="186" y="3"/>
                    </a:lnTo>
                    <a:lnTo>
                      <a:pt x="186" y="7"/>
                    </a:lnTo>
                    <a:lnTo>
                      <a:pt x="185" y="7"/>
                    </a:lnTo>
                    <a:lnTo>
                      <a:pt x="183" y="7"/>
                    </a:lnTo>
                    <a:lnTo>
                      <a:pt x="183" y="8"/>
                    </a:lnTo>
                    <a:lnTo>
                      <a:pt x="181" y="8"/>
                    </a:lnTo>
                    <a:lnTo>
                      <a:pt x="180" y="10"/>
                    </a:lnTo>
                    <a:lnTo>
                      <a:pt x="178" y="10"/>
                    </a:lnTo>
                    <a:lnTo>
                      <a:pt x="176" y="8"/>
                    </a:lnTo>
                    <a:lnTo>
                      <a:pt x="174" y="8"/>
                    </a:lnTo>
                    <a:lnTo>
                      <a:pt x="171" y="10"/>
                    </a:lnTo>
                    <a:lnTo>
                      <a:pt x="169" y="10"/>
                    </a:lnTo>
                    <a:lnTo>
                      <a:pt x="169" y="12"/>
                    </a:lnTo>
                    <a:lnTo>
                      <a:pt x="169" y="14"/>
                    </a:lnTo>
                    <a:lnTo>
                      <a:pt x="171" y="14"/>
                    </a:lnTo>
                    <a:lnTo>
                      <a:pt x="171" y="15"/>
                    </a:lnTo>
                    <a:lnTo>
                      <a:pt x="171" y="17"/>
                    </a:lnTo>
                    <a:lnTo>
                      <a:pt x="169" y="17"/>
                    </a:lnTo>
                    <a:lnTo>
                      <a:pt x="168" y="19"/>
                    </a:lnTo>
                    <a:lnTo>
                      <a:pt x="166" y="20"/>
                    </a:lnTo>
                    <a:lnTo>
                      <a:pt x="163" y="22"/>
                    </a:lnTo>
                    <a:lnTo>
                      <a:pt x="163" y="24"/>
                    </a:lnTo>
                    <a:lnTo>
                      <a:pt x="161" y="27"/>
                    </a:lnTo>
                    <a:lnTo>
                      <a:pt x="159" y="27"/>
                    </a:lnTo>
                    <a:lnTo>
                      <a:pt x="158" y="29"/>
                    </a:lnTo>
                    <a:lnTo>
                      <a:pt x="156" y="32"/>
                    </a:lnTo>
                    <a:lnTo>
                      <a:pt x="154" y="32"/>
                    </a:lnTo>
                    <a:lnTo>
                      <a:pt x="152" y="34"/>
                    </a:lnTo>
                    <a:lnTo>
                      <a:pt x="151" y="36"/>
                    </a:lnTo>
                    <a:lnTo>
                      <a:pt x="151" y="37"/>
                    </a:lnTo>
                    <a:lnTo>
                      <a:pt x="151" y="39"/>
                    </a:lnTo>
                    <a:lnTo>
                      <a:pt x="151" y="41"/>
                    </a:lnTo>
                    <a:lnTo>
                      <a:pt x="152" y="41"/>
                    </a:lnTo>
                    <a:lnTo>
                      <a:pt x="151" y="42"/>
                    </a:lnTo>
                    <a:lnTo>
                      <a:pt x="151" y="41"/>
                    </a:lnTo>
                    <a:lnTo>
                      <a:pt x="149" y="41"/>
                    </a:lnTo>
                    <a:lnTo>
                      <a:pt x="149" y="42"/>
                    </a:lnTo>
                    <a:lnTo>
                      <a:pt x="147" y="42"/>
                    </a:lnTo>
                    <a:lnTo>
                      <a:pt x="147" y="44"/>
                    </a:lnTo>
                    <a:lnTo>
                      <a:pt x="149" y="44"/>
                    </a:lnTo>
                    <a:lnTo>
                      <a:pt x="149" y="46"/>
                    </a:lnTo>
                    <a:lnTo>
                      <a:pt x="147" y="46"/>
                    </a:lnTo>
                    <a:lnTo>
                      <a:pt x="147" y="47"/>
                    </a:lnTo>
                    <a:lnTo>
                      <a:pt x="146" y="49"/>
                    </a:lnTo>
                    <a:lnTo>
                      <a:pt x="144" y="49"/>
                    </a:lnTo>
                    <a:lnTo>
                      <a:pt x="144" y="51"/>
                    </a:lnTo>
                    <a:lnTo>
                      <a:pt x="144" y="53"/>
                    </a:lnTo>
                    <a:lnTo>
                      <a:pt x="144" y="54"/>
                    </a:lnTo>
                    <a:lnTo>
                      <a:pt x="144" y="56"/>
                    </a:lnTo>
                    <a:lnTo>
                      <a:pt x="144" y="58"/>
                    </a:lnTo>
                    <a:lnTo>
                      <a:pt x="142" y="58"/>
                    </a:lnTo>
                    <a:lnTo>
                      <a:pt x="142" y="59"/>
                    </a:lnTo>
                    <a:lnTo>
                      <a:pt x="141" y="61"/>
                    </a:lnTo>
                    <a:lnTo>
                      <a:pt x="139" y="63"/>
                    </a:lnTo>
                    <a:lnTo>
                      <a:pt x="139" y="66"/>
                    </a:lnTo>
                    <a:lnTo>
                      <a:pt x="139" y="68"/>
                    </a:lnTo>
                    <a:lnTo>
                      <a:pt x="139" y="69"/>
                    </a:lnTo>
                    <a:lnTo>
                      <a:pt x="137" y="73"/>
                    </a:lnTo>
                    <a:lnTo>
                      <a:pt x="137" y="75"/>
                    </a:lnTo>
                    <a:lnTo>
                      <a:pt x="137" y="76"/>
                    </a:lnTo>
                    <a:lnTo>
                      <a:pt x="137" y="80"/>
                    </a:lnTo>
                    <a:lnTo>
                      <a:pt x="139" y="81"/>
                    </a:lnTo>
                    <a:lnTo>
                      <a:pt x="139" y="85"/>
                    </a:lnTo>
                    <a:lnTo>
                      <a:pt x="141" y="85"/>
                    </a:lnTo>
                    <a:lnTo>
                      <a:pt x="141" y="83"/>
                    </a:lnTo>
                    <a:lnTo>
                      <a:pt x="142" y="81"/>
                    </a:lnTo>
                    <a:lnTo>
                      <a:pt x="144" y="78"/>
                    </a:lnTo>
                    <a:lnTo>
                      <a:pt x="144" y="76"/>
                    </a:lnTo>
                    <a:lnTo>
                      <a:pt x="146" y="76"/>
                    </a:lnTo>
                    <a:lnTo>
                      <a:pt x="147" y="75"/>
                    </a:lnTo>
                    <a:lnTo>
                      <a:pt x="147" y="73"/>
                    </a:lnTo>
                    <a:lnTo>
                      <a:pt x="149" y="71"/>
                    </a:lnTo>
                    <a:lnTo>
                      <a:pt x="151" y="69"/>
                    </a:lnTo>
                    <a:lnTo>
                      <a:pt x="152" y="68"/>
                    </a:lnTo>
                    <a:lnTo>
                      <a:pt x="152" y="66"/>
                    </a:lnTo>
                    <a:lnTo>
                      <a:pt x="154" y="66"/>
                    </a:lnTo>
                    <a:lnTo>
                      <a:pt x="158" y="64"/>
                    </a:lnTo>
                    <a:lnTo>
                      <a:pt x="158" y="63"/>
                    </a:lnTo>
                    <a:lnTo>
                      <a:pt x="159" y="63"/>
                    </a:lnTo>
                    <a:lnTo>
                      <a:pt x="159" y="61"/>
                    </a:lnTo>
                    <a:lnTo>
                      <a:pt x="161" y="61"/>
                    </a:lnTo>
                    <a:lnTo>
                      <a:pt x="161" y="63"/>
                    </a:lnTo>
                    <a:lnTo>
                      <a:pt x="159" y="64"/>
                    </a:lnTo>
                    <a:lnTo>
                      <a:pt x="159" y="66"/>
                    </a:lnTo>
                    <a:lnTo>
                      <a:pt x="158" y="66"/>
                    </a:lnTo>
                    <a:lnTo>
                      <a:pt x="158" y="68"/>
                    </a:lnTo>
                    <a:lnTo>
                      <a:pt x="159" y="69"/>
                    </a:lnTo>
                    <a:lnTo>
                      <a:pt x="161" y="68"/>
                    </a:lnTo>
                    <a:lnTo>
                      <a:pt x="163" y="68"/>
                    </a:lnTo>
                    <a:lnTo>
                      <a:pt x="164" y="68"/>
                    </a:lnTo>
                    <a:lnTo>
                      <a:pt x="164" y="66"/>
                    </a:lnTo>
                    <a:lnTo>
                      <a:pt x="166" y="66"/>
                    </a:lnTo>
                    <a:lnTo>
                      <a:pt x="168" y="68"/>
                    </a:lnTo>
                    <a:lnTo>
                      <a:pt x="169" y="68"/>
                    </a:lnTo>
                    <a:lnTo>
                      <a:pt x="171" y="68"/>
                    </a:lnTo>
                    <a:lnTo>
                      <a:pt x="173" y="68"/>
                    </a:lnTo>
                    <a:lnTo>
                      <a:pt x="174" y="68"/>
                    </a:lnTo>
                    <a:lnTo>
                      <a:pt x="178" y="66"/>
                    </a:lnTo>
                    <a:lnTo>
                      <a:pt x="180" y="68"/>
                    </a:lnTo>
                    <a:lnTo>
                      <a:pt x="183" y="69"/>
                    </a:lnTo>
                    <a:lnTo>
                      <a:pt x="183" y="68"/>
                    </a:lnTo>
                    <a:lnTo>
                      <a:pt x="185" y="68"/>
                    </a:lnTo>
                    <a:lnTo>
                      <a:pt x="186" y="69"/>
                    </a:lnTo>
                    <a:lnTo>
                      <a:pt x="188" y="69"/>
                    </a:lnTo>
                    <a:lnTo>
                      <a:pt x="188" y="71"/>
                    </a:lnTo>
                    <a:lnTo>
                      <a:pt x="190" y="71"/>
                    </a:lnTo>
                    <a:lnTo>
                      <a:pt x="191" y="73"/>
                    </a:lnTo>
                    <a:lnTo>
                      <a:pt x="190" y="73"/>
                    </a:lnTo>
                    <a:lnTo>
                      <a:pt x="191" y="73"/>
                    </a:lnTo>
                    <a:lnTo>
                      <a:pt x="191" y="75"/>
                    </a:lnTo>
                    <a:lnTo>
                      <a:pt x="193" y="75"/>
                    </a:lnTo>
                    <a:lnTo>
                      <a:pt x="195" y="75"/>
                    </a:lnTo>
                    <a:lnTo>
                      <a:pt x="195" y="73"/>
                    </a:lnTo>
                    <a:lnTo>
                      <a:pt x="195" y="75"/>
                    </a:lnTo>
                    <a:lnTo>
                      <a:pt x="195" y="76"/>
                    </a:lnTo>
                    <a:lnTo>
                      <a:pt x="196" y="76"/>
                    </a:lnTo>
                    <a:lnTo>
                      <a:pt x="198" y="76"/>
                    </a:lnTo>
                    <a:lnTo>
                      <a:pt x="198" y="78"/>
                    </a:lnTo>
                    <a:lnTo>
                      <a:pt x="200" y="78"/>
                    </a:lnTo>
                    <a:lnTo>
                      <a:pt x="200" y="80"/>
                    </a:lnTo>
                    <a:lnTo>
                      <a:pt x="202" y="80"/>
                    </a:lnTo>
                    <a:lnTo>
                      <a:pt x="202" y="81"/>
                    </a:lnTo>
                    <a:lnTo>
                      <a:pt x="202" y="83"/>
                    </a:lnTo>
                    <a:lnTo>
                      <a:pt x="202" y="85"/>
                    </a:lnTo>
                    <a:lnTo>
                      <a:pt x="203" y="85"/>
                    </a:lnTo>
                    <a:lnTo>
                      <a:pt x="203" y="86"/>
                    </a:lnTo>
                    <a:lnTo>
                      <a:pt x="205" y="88"/>
                    </a:lnTo>
                    <a:lnTo>
                      <a:pt x="207" y="88"/>
                    </a:lnTo>
                    <a:lnTo>
                      <a:pt x="207" y="90"/>
                    </a:lnTo>
                    <a:lnTo>
                      <a:pt x="208" y="90"/>
                    </a:lnTo>
                    <a:lnTo>
                      <a:pt x="208" y="91"/>
                    </a:lnTo>
                    <a:lnTo>
                      <a:pt x="208" y="93"/>
                    </a:lnTo>
                    <a:lnTo>
                      <a:pt x="208" y="95"/>
                    </a:lnTo>
                    <a:lnTo>
                      <a:pt x="210" y="95"/>
                    </a:lnTo>
                    <a:lnTo>
                      <a:pt x="212" y="97"/>
                    </a:lnTo>
                    <a:lnTo>
                      <a:pt x="212" y="98"/>
                    </a:lnTo>
                    <a:lnTo>
                      <a:pt x="213" y="100"/>
                    </a:lnTo>
                    <a:lnTo>
                      <a:pt x="217" y="100"/>
                    </a:lnTo>
                    <a:lnTo>
                      <a:pt x="219" y="100"/>
                    </a:lnTo>
                    <a:lnTo>
                      <a:pt x="219" y="102"/>
                    </a:lnTo>
                    <a:lnTo>
                      <a:pt x="219" y="103"/>
                    </a:lnTo>
                    <a:lnTo>
                      <a:pt x="219" y="105"/>
                    </a:lnTo>
                    <a:lnTo>
                      <a:pt x="220" y="107"/>
                    </a:lnTo>
                    <a:lnTo>
                      <a:pt x="219" y="107"/>
                    </a:lnTo>
                    <a:lnTo>
                      <a:pt x="219" y="108"/>
                    </a:lnTo>
                    <a:lnTo>
                      <a:pt x="220" y="110"/>
                    </a:lnTo>
                    <a:lnTo>
                      <a:pt x="222" y="112"/>
                    </a:lnTo>
                    <a:lnTo>
                      <a:pt x="225" y="112"/>
                    </a:lnTo>
                    <a:lnTo>
                      <a:pt x="229" y="112"/>
                    </a:lnTo>
                    <a:lnTo>
                      <a:pt x="232" y="112"/>
                    </a:lnTo>
                    <a:lnTo>
                      <a:pt x="234" y="112"/>
                    </a:lnTo>
                    <a:lnTo>
                      <a:pt x="235" y="110"/>
                    </a:lnTo>
                    <a:lnTo>
                      <a:pt x="237" y="110"/>
                    </a:lnTo>
                    <a:lnTo>
                      <a:pt x="239" y="110"/>
                    </a:lnTo>
                    <a:lnTo>
                      <a:pt x="241" y="108"/>
                    </a:lnTo>
                    <a:lnTo>
                      <a:pt x="242" y="108"/>
                    </a:lnTo>
                    <a:lnTo>
                      <a:pt x="244" y="107"/>
                    </a:lnTo>
                    <a:lnTo>
                      <a:pt x="246" y="107"/>
                    </a:lnTo>
                    <a:lnTo>
                      <a:pt x="246" y="105"/>
                    </a:lnTo>
                    <a:lnTo>
                      <a:pt x="249" y="105"/>
                    </a:lnTo>
                    <a:lnTo>
                      <a:pt x="249" y="107"/>
                    </a:lnTo>
                    <a:lnTo>
                      <a:pt x="251" y="110"/>
                    </a:lnTo>
                    <a:lnTo>
                      <a:pt x="251" y="112"/>
                    </a:lnTo>
                    <a:lnTo>
                      <a:pt x="252" y="112"/>
                    </a:lnTo>
                    <a:lnTo>
                      <a:pt x="254" y="112"/>
                    </a:lnTo>
                    <a:lnTo>
                      <a:pt x="256" y="114"/>
                    </a:lnTo>
                    <a:lnTo>
                      <a:pt x="256" y="115"/>
                    </a:lnTo>
                    <a:lnTo>
                      <a:pt x="257" y="115"/>
                    </a:lnTo>
                    <a:lnTo>
                      <a:pt x="259" y="115"/>
                    </a:lnTo>
                    <a:lnTo>
                      <a:pt x="261" y="115"/>
                    </a:lnTo>
                    <a:lnTo>
                      <a:pt x="261" y="114"/>
                    </a:lnTo>
                    <a:lnTo>
                      <a:pt x="261" y="112"/>
                    </a:lnTo>
                    <a:lnTo>
                      <a:pt x="263" y="112"/>
                    </a:lnTo>
                    <a:lnTo>
                      <a:pt x="263" y="110"/>
                    </a:lnTo>
                    <a:lnTo>
                      <a:pt x="264" y="110"/>
                    </a:lnTo>
                    <a:lnTo>
                      <a:pt x="266" y="110"/>
                    </a:lnTo>
                    <a:lnTo>
                      <a:pt x="268" y="110"/>
                    </a:lnTo>
                    <a:lnTo>
                      <a:pt x="269" y="114"/>
                    </a:lnTo>
                    <a:lnTo>
                      <a:pt x="271" y="112"/>
                    </a:lnTo>
                    <a:lnTo>
                      <a:pt x="269" y="112"/>
                    </a:lnTo>
                    <a:lnTo>
                      <a:pt x="271" y="110"/>
                    </a:lnTo>
                    <a:lnTo>
                      <a:pt x="269" y="107"/>
                    </a:lnTo>
                    <a:lnTo>
                      <a:pt x="269" y="105"/>
                    </a:lnTo>
                    <a:lnTo>
                      <a:pt x="268" y="102"/>
                    </a:lnTo>
                    <a:lnTo>
                      <a:pt x="269" y="100"/>
                    </a:lnTo>
                    <a:lnTo>
                      <a:pt x="271" y="100"/>
                    </a:lnTo>
                    <a:lnTo>
                      <a:pt x="274" y="102"/>
                    </a:lnTo>
                    <a:lnTo>
                      <a:pt x="274" y="105"/>
                    </a:lnTo>
                    <a:lnTo>
                      <a:pt x="273" y="105"/>
                    </a:lnTo>
                    <a:lnTo>
                      <a:pt x="273" y="107"/>
                    </a:lnTo>
                    <a:lnTo>
                      <a:pt x="273" y="108"/>
                    </a:lnTo>
                    <a:lnTo>
                      <a:pt x="274" y="108"/>
                    </a:lnTo>
                    <a:lnTo>
                      <a:pt x="274" y="107"/>
                    </a:lnTo>
                    <a:lnTo>
                      <a:pt x="276" y="107"/>
                    </a:lnTo>
                    <a:lnTo>
                      <a:pt x="276" y="108"/>
                    </a:lnTo>
                    <a:lnTo>
                      <a:pt x="276" y="110"/>
                    </a:lnTo>
                    <a:lnTo>
                      <a:pt x="278" y="110"/>
                    </a:lnTo>
                    <a:lnTo>
                      <a:pt x="279" y="107"/>
                    </a:lnTo>
                    <a:lnTo>
                      <a:pt x="281" y="105"/>
                    </a:lnTo>
                    <a:lnTo>
                      <a:pt x="283" y="102"/>
                    </a:lnTo>
                    <a:lnTo>
                      <a:pt x="285" y="102"/>
                    </a:lnTo>
                    <a:lnTo>
                      <a:pt x="285" y="100"/>
                    </a:lnTo>
                    <a:lnTo>
                      <a:pt x="286" y="98"/>
                    </a:lnTo>
                    <a:lnTo>
                      <a:pt x="286" y="100"/>
                    </a:lnTo>
                    <a:lnTo>
                      <a:pt x="288" y="100"/>
                    </a:lnTo>
                    <a:lnTo>
                      <a:pt x="290" y="97"/>
                    </a:lnTo>
                    <a:lnTo>
                      <a:pt x="293" y="95"/>
                    </a:lnTo>
                    <a:lnTo>
                      <a:pt x="303" y="85"/>
                    </a:lnTo>
                    <a:lnTo>
                      <a:pt x="305" y="83"/>
                    </a:lnTo>
                    <a:lnTo>
                      <a:pt x="307" y="83"/>
                    </a:lnTo>
                    <a:lnTo>
                      <a:pt x="308" y="85"/>
                    </a:lnTo>
                    <a:lnTo>
                      <a:pt x="310" y="85"/>
                    </a:lnTo>
                    <a:lnTo>
                      <a:pt x="312" y="83"/>
                    </a:lnTo>
                    <a:lnTo>
                      <a:pt x="315" y="83"/>
                    </a:lnTo>
                    <a:lnTo>
                      <a:pt x="317" y="81"/>
                    </a:lnTo>
                    <a:lnTo>
                      <a:pt x="320" y="81"/>
                    </a:lnTo>
                    <a:lnTo>
                      <a:pt x="322" y="80"/>
                    </a:lnTo>
                    <a:lnTo>
                      <a:pt x="325" y="78"/>
                    </a:lnTo>
                    <a:lnTo>
                      <a:pt x="327" y="78"/>
                    </a:lnTo>
                    <a:lnTo>
                      <a:pt x="329" y="78"/>
                    </a:lnTo>
                    <a:lnTo>
                      <a:pt x="330" y="78"/>
                    </a:lnTo>
                    <a:lnTo>
                      <a:pt x="332" y="80"/>
                    </a:lnTo>
                    <a:lnTo>
                      <a:pt x="335" y="80"/>
                    </a:lnTo>
                    <a:lnTo>
                      <a:pt x="337" y="78"/>
                    </a:lnTo>
                    <a:lnTo>
                      <a:pt x="339" y="78"/>
                    </a:lnTo>
                    <a:lnTo>
                      <a:pt x="340" y="78"/>
                    </a:lnTo>
                    <a:lnTo>
                      <a:pt x="342" y="78"/>
                    </a:lnTo>
                    <a:lnTo>
                      <a:pt x="344" y="78"/>
                    </a:lnTo>
                    <a:lnTo>
                      <a:pt x="346" y="78"/>
                    </a:lnTo>
                    <a:lnTo>
                      <a:pt x="347" y="78"/>
                    </a:lnTo>
                    <a:lnTo>
                      <a:pt x="349" y="78"/>
                    </a:lnTo>
                    <a:lnTo>
                      <a:pt x="351" y="78"/>
                    </a:lnTo>
                    <a:lnTo>
                      <a:pt x="352" y="78"/>
                    </a:lnTo>
                    <a:lnTo>
                      <a:pt x="354" y="76"/>
                    </a:lnTo>
                    <a:lnTo>
                      <a:pt x="362" y="71"/>
                    </a:lnTo>
                    <a:lnTo>
                      <a:pt x="364" y="71"/>
                    </a:lnTo>
                    <a:lnTo>
                      <a:pt x="368" y="68"/>
                    </a:lnTo>
                    <a:lnTo>
                      <a:pt x="369" y="66"/>
                    </a:lnTo>
                    <a:lnTo>
                      <a:pt x="371" y="66"/>
                    </a:lnTo>
                    <a:lnTo>
                      <a:pt x="376" y="64"/>
                    </a:lnTo>
                    <a:lnTo>
                      <a:pt x="383" y="64"/>
                    </a:lnTo>
                    <a:lnTo>
                      <a:pt x="385" y="63"/>
                    </a:lnTo>
                    <a:lnTo>
                      <a:pt x="386" y="63"/>
                    </a:lnTo>
                    <a:lnTo>
                      <a:pt x="388" y="61"/>
                    </a:lnTo>
                    <a:lnTo>
                      <a:pt x="390" y="61"/>
                    </a:lnTo>
                    <a:lnTo>
                      <a:pt x="391" y="61"/>
                    </a:lnTo>
                    <a:lnTo>
                      <a:pt x="390" y="64"/>
                    </a:lnTo>
                    <a:lnTo>
                      <a:pt x="388" y="68"/>
                    </a:lnTo>
                    <a:lnTo>
                      <a:pt x="386" y="69"/>
                    </a:lnTo>
                    <a:lnTo>
                      <a:pt x="386" y="71"/>
                    </a:lnTo>
                    <a:lnTo>
                      <a:pt x="386" y="73"/>
                    </a:lnTo>
                    <a:lnTo>
                      <a:pt x="388" y="80"/>
                    </a:lnTo>
                    <a:lnTo>
                      <a:pt x="388" y="81"/>
                    </a:lnTo>
                    <a:lnTo>
                      <a:pt x="388" y="85"/>
                    </a:lnTo>
                    <a:lnTo>
                      <a:pt x="388" y="86"/>
                    </a:lnTo>
                    <a:lnTo>
                      <a:pt x="388" y="88"/>
                    </a:lnTo>
                    <a:lnTo>
                      <a:pt x="390" y="88"/>
                    </a:lnTo>
                    <a:lnTo>
                      <a:pt x="388" y="90"/>
                    </a:lnTo>
                    <a:lnTo>
                      <a:pt x="386" y="91"/>
                    </a:lnTo>
                    <a:lnTo>
                      <a:pt x="388" y="93"/>
                    </a:lnTo>
                    <a:lnTo>
                      <a:pt x="390" y="95"/>
                    </a:lnTo>
                    <a:lnTo>
                      <a:pt x="390" y="97"/>
                    </a:lnTo>
                    <a:lnTo>
                      <a:pt x="391" y="97"/>
                    </a:lnTo>
                    <a:lnTo>
                      <a:pt x="395" y="97"/>
                    </a:lnTo>
                    <a:lnTo>
                      <a:pt x="395" y="95"/>
                    </a:lnTo>
                    <a:lnTo>
                      <a:pt x="396" y="95"/>
                    </a:lnTo>
                    <a:lnTo>
                      <a:pt x="398" y="97"/>
                    </a:lnTo>
                    <a:lnTo>
                      <a:pt x="400" y="97"/>
                    </a:lnTo>
                    <a:lnTo>
                      <a:pt x="401" y="97"/>
                    </a:lnTo>
                    <a:lnTo>
                      <a:pt x="403" y="97"/>
                    </a:lnTo>
                    <a:lnTo>
                      <a:pt x="403" y="98"/>
                    </a:lnTo>
                    <a:lnTo>
                      <a:pt x="405" y="98"/>
                    </a:lnTo>
                    <a:lnTo>
                      <a:pt x="407" y="98"/>
                    </a:lnTo>
                    <a:lnTo>
                      <a:pt x="408" y="97"/>
                    </a:lnTo>
                    <a:lnTo>
                      <a:pt x="412" y="95"/>
                    </a:lnTo>
                    <a:lnTo>
                      <a:pt x="413" y="93"/>
                    </a:lnTo>
                    <a:lnTo>
                      <a:pt x="415" y="93"/>
                    </a:lnTo>
                    <a:lnTo>
                      <a:pt x="417" y="93"/>
                    </a:lnTo>
                    <a:lnTo>
                      <a:pt x="418" y="93"/>
                    </a:lnTo>
                    <a:lnTo>
                      <a:pt x="420" y="93"/>
                    </a:lnTo>
                    <a:lnTo>
                      <a:pt x="420" y="95"/>
                    </a:lnTo>
                    <a:lnTo>
                      <a:pt x="422" y="97"/>
                    </a:lnTo>
                    <a:lnTo>
                      <a:pt x="423" y="98"/>
                    </a:lnTo>
                    <a:lnTo>
                      <a:pt x="425" y="100"/>
                    </a:lnTo>
                    <a:lnTo>
                      <a:pt x="429" y="97"/>
                    </a:lnTo>
                    <a:lnTo>
                      <a:pt x="430" y="97"/>
                    </a:lnTo>
                    <a:lnTo>
                      <a:pt x="432" y="95"/>
                    </a:lnTo>
                    <a:lnTo>
                      <a:pt x="430" y="93"/>
                    </a:lnTo>
                    <a:lnTo>
                      <a:pt x="432" y="90"/>
                    </a:lnTo>
                    <a:lnTo>
                      <a:pt x="434" y="88"/>
                    </a:lnTo>
                    <a:lnTo>
                      <a:pt x="435" y="88"/>
                    </a:lnTo>
                    <a:lnTo>
                      <a:pt x="440" y="88"/>
                    </a:lnTo>
                    <a:lnTo>
                      <a:pt x="444" y="88"/>
                    </a:lnTo>
                    <a:lnTo>
                      <a:pt x="447" y="83"/>
                    </a:lnTo>
                    <a:lnTo>
                      <a:pt x="449" y="81"/>
                    </a:lnTo>
                    <a:lnTo>
                      <a:pt x="452" y="83"/>
                    </a:lnTo>
                    <a:lnTo>
                      <a:pt x="454" y="83"/>
                    </a:lnTo>
                    <a:lnTo>
                      <a:pt x="454" y="85"/>
                    </a:lnTo>
                    <a:lnTo>
                      <a:pt x="456" y="85"/>
                    </a:lnTo>
                    <a:lnTo>
                      <a:pt x="454" y="90"/>
                    </a:lnTo>
                    <a:lnTo>
                      <a:pt x="454" y="97"/>
                    </a:lnTo>
                    <a:lnTo>
                      <a:pt x="456" y="102"/>
                    </a:lnTo>
                    <a:lnTo>
                      <a:pt x="459" y="114"/>
                    </a:lnTo>
                    <a:lnTo>
                      <a:pt x="459" y="117"/>
                    </a:lnTo>
                    <a:lnTo>
                      <a:pt x="457" y="117"/>
                    </a:lnTo>
                    <a:lnTo>
                      <a:pt x="457" y="119"/>
                    </a:lnTo>
                    <a:lnTo>
                      <a:pt x="456" y="119"/>
                    </a:lnTo>
                    <a:lnTo>
                      <a:pt x="456" y="117"/>
                    </a:lnTo>
                    <a:lnTo>
                      <a:pt x="454" y="117"/>
                    </a:lnTo>
                    <a:lnTo>
                      <a:pt x="451" y="119"/>
                    </a:lnTo>
                    <a:lnTo>
                      <a:pt x="451" y="120"/>
                    </a:lnTo>
                    <a:lnTo>
                      <a:pt x="449" y="122"/>
                    </a:lnTo>
                    <a:lnTo>
                      <a:pt x="451" y="124"/>
                    </a:lnTo>
                    <a:lnTo>
                      <a:pt x="451" y="125"/>
                    </a:lnTo>
                    <a:lnTo>
                      <a:pt x="452" y="127"/>
                    </a:lnTo>
                    <a:lnTo>
                      <a:pt x="454" y="125"/>
                    </a:lnTo>
                    <a:lnTo>
                      <a:pt x="456" y="124"/>
                    </a:lnTo>
                    <a:lnTo>
                      <a:pt x="459" y="124"/>
                    </a:lnTo>
                    <a:lnTo>
                      <a:pt x="461" y="125"/>
                    </a:lnTo>
                    <a:lnTo>
                      <a:pt x="461" y="127"/>
                    </a:lnTo>
                    <a:lnTo>
                      <a:pt x="462" y="127"/>
                    </a:lnTo>
                    <a:lnTo>
                      <a:pt x="464" y="127"/>
                    </a:lnTo>
                    <a:lnTo>
                      <a:pt x="468" y="129"/>
                    </a:lnTo>
                    <a:lnTo>
                      <a:pt x="466" y="129"/>
                    </a:lnTo>
                    <a:lnTo>
                      <a:pt x="466" y="130"/>
                    </a:lnTo>
                    <a:lnTo>
                      <a:pt x="464" y="130"/>
                    </a:lnTo>
                    <a:lnTo>
                      <a:pt x="464" y="132"/>
                    </a:lnTo>
                    <a:lnTo>
                      <a:pt x="464" y="134"/>
                    </a:lnTo>
                    <a:lnTo>
                      <a:pt x="466" y="136"/>
                    </a:lnTo>
                    <a:lnTo>
                      <a:pt x="468" y="137"/>
                    </a:lnTo>
                    <a:lnTo>
                      <a:pt x="469" y="139"/>
                    </a:lnTo>
                    <a:lnTo>
                      <a:pt x="471" y="139"/>
                    </a:lnTo>
                    <a:lnTo>
                      <a:pt x="473" y="141"/>
                    </a:lnTo>
                    <a:lnTo>
                      <a:pt x="474" y="141"/>
                    </a:lnTo>
                    <a:lnTo>
                      <a:pt x="474" y="139"/>
                    </a:lnTo>
                    <a:lnTo>
                      <a:pt x="474" y="141"/>
                    </a:lnTo>
                    <a:lnTo>
                      <a:pt x="476" y="141"/>
                    </a:lnTo>
                    <a:lnTo>
                      <a:pt x="478" y="141"/>
                    </a:lnTo>
                    <a:lnTo>
                      <a:pt x="478" y="142"/>
                    </a:lnTo>
                    <a:lnTo>
                      <a:pt x="479" y="144"/>
                    </a:lnTo>
                    <a:lnTo>
                      <a:pt x="481" y="142"/>
                    </a:lnTo>
                    <a:lnTo>
                      <a:pt x="481" y="139"/>
                    </a:lnTo>
                    <a:lnTo>
                      <a:pt x="483" y="139"/>
                    </a:lnTo>
                    <a:lnTo>
                      <a:pt x="484" y="142"/>
                    </a:lnTo>
                    <a:lnTo>
                      <a:pt x="486" y="142"/>
                    </a:lnTo>
                    <a:lnTo>
                      <a:pt x="486" y="141"/>
                    </a:lnTo>
                    <a:lnTo>
                      <a:pt x="488" y="139"/>
                    </a:lnTo>
                    <a:lnTo>
                      <a:pt x="488" y="137"/>
                    </a:lnTo>
                    <a:lnTo>
                      <a:pt x="486" y="136"/>
                    </a:lnTo>
                    <a:lnTo>
                      <a:pt x="484" y="136"/>
                    </a:lnTo>
                    <a:lnTo>
                      <a:pt x="483" y="134"/>
                    </a:lnTo>
                    <a:lnTo>
                      <a:pt x="481" y="130"/>
                    </a:lnTo>
                    <a:lnTo>
                      <a:pt x="483" y="129"/>
                    </a:lnTo>
                    <a:lnTo>
                      <a:pt x="484" y="130"/>
                    </a:lnTo>
                    <a:lnTo>
                      <a:pt x="486" y="130"/>
                    </a:lnTo>
                    <a:lnTo>
                      <a:pt x="490" y="130"/>
                    </a:lnTo>
                    <a:lnTo>
                      <a:pt x="490" y="129"/>
                    </a:lnTo>
                    <a:lnTo>
                      <a:pt x="491" y="129"/>
                    </a:lnTo>
                    <a:lnTo>
                      <a:pt x="493" y="129"/>
                    </a:lnTo>
                    <a:lnTo>
                      <a:pt x="496" y="129"/>
                    </a:lnTo>
                    <a:lnTo>
                      <a:pt x="498" y="129"/>
                    </a:lnTo>
                    <a:lnTo>
                      <a:pt x="500" y="129"/>
                    </a:lnTo>
                    <a:lnTo>
                      <a:pt x="500" y="130"/>
                    </a:lnTo>
                    <a:lnTo>
                      <a:pt x="501" y="132"/>
                    </a:lnTo>
                    <a:lnTo>
                      <a:pt x="503" y="134"/>
                    </a:lnTo>
                    <a:lnTo>
                      <a:pt x="503" y="136"/>
                    </a:lnTo>
                    <a:lnTo>
                      <a:pt x="503" y="137"/>
                    </a:lnTo>
                    <a:lnTo>
                      <a:pt x="505" y="137"/>
                    </a:lnTo>
                    <a:lnTo>
                      <a:pt x="506" y="139"/>
                    </a:lnTo>
                    <a:lnTo>
                      <a:pt x="508" y="139"/>
                    </a:lnTo>
                    <a:lnTo>
                      <a:pt x="508" y="141"/>
                    </a:lnTo>
                    <a:lnTo>
                      <a:pt x="510" y="141"/>
                    </a:lnTo>
                    <a:lnTo>
                      <a:pt x="508" y="142"/>
                    </a:lnTo>
                    <a:lnTo>
                      <a:pt x="506" y="147"/>
                    </a:lnTo>
                    <a:lnTo>
                      <a:pt x="506" y="149"/>
                    </a:lnTo>
                    <a:lnTo>
                      <a:pt x="503" y="149"/>
                    </a:lnTo>
                    <a:lnTo>
                      <a:pt x="501" y="149"/>
                    </a:lnTo>
                    <a:lnTo>
                      <a:pt x="498" y="147"/>
                    </a:lnTo>
                    <a:lnTo>
                      <a:pt x="496" y="147"/>
                    </a:lnTo>
                    <a:lnTo>
                      <a:pt x="495" y="149"/>
                    </a:lnTo>
                    <a:lnTo>
                      <a:pt x="491" y="149"/>
                    </a:lnTo>
                    <a:lnTo>
                      <a:pt x="490" y="149"/>
                    </a:lnTo>
                    <a:lnTo>
                      <a:pt x="488" y="149"/>
                    </a:lnTo>
                    <a:lnTo>
                      <a:pt x="486" y="149"/>
                    </a:lnTo>
                    <a:lnTo>
                      <a:pt x="486" y="147"/>
                    </a:lnTo>
                    <a:lnTo>
                      <a:pt x="484" y="149"/>
                    </a:lnTo>
                    <a:lnTo>
                      <a:pt x="483" y="149"/>
                    </a:lnTo>
                    <a:lnTo>
                      <a:pt x="483" y="147"/>
                    </a:lnTo>
                    <a:lnTo>
                      <a:pt x="481" y="147"/>
                    </a:lnTo>
                    <a:lnTo>
                      <a:pt x="479" y="146"/>
                    </a:lnTo>
                    <a:lnTo>
                      <a:pt x="478" y="147"/>
                    </a:lnTo>
                    <a:lnTo>
                      <a:pt x="474" y="147"/>
                    </a:lnTo>
                    <a:lnTo>
                      <a:pt x="473" y="147"/>
                    </a:lnTo>
                    <a:lnTo>
                      <a:pt x="471" y="147"/>
                    </a:lnTo>
                    <a:lnTo>
                      <a:pt x="469" y="149"/>
                    </a:lnTo>
                    <a:lnTo>
                      <a:pt x="466" y="147"/>
                    </a:lnTo>
                    <a:lnTo>
                      <a:pt x="464" y="149"/>
                    </a:lnTo>
                    <a:lnTo>
                      <a:pt x="464" y="147"/>
                    </a:lnTo>
                    <a:lnTo>
                      <a:pt x="462" y="147"/>
                    </a:lnTo>
                    <a:lnTo>
                      <a:pt x="461" y="147"/>
                    </a:lnTo>
                    <a:lnTo>
                      <a:pt x="459" y="149"/>
                    </a:lnTo>
                    <a:lnTo>
                      <a:pt x="456" y="149"/>
                    </a:lnTo>
                    <a:lnTo>
                      <a:pt x="454" y="149"/>
                    </a:lnTo>
                    <a:lnTo>
                      <a:pt x="452" y="151"/>
                    </a:lnTo>
                    <a:lnTo>
                      <a:pt x="451" y="151"/>
                    </a:lnTo>
                    <a:lnTo>
                      <a:pt x="449" y="152"/>
                    </a:lnTo>
                    <a:lnTo>
                      <a:pt x="447" y="152"/>
                    </a:lnTo>
                    <a:lnTo>
                      <a:pt x="445" y="154"/>
                    </a:lnTo>
                    <a:lnTo>
                      <a:pt x="444" y="156"/>
                    </a:lnTo>
                    <a:lnTo>
                      <a:pt x="444" y="154"/>
                    </a:lnTo>
                    <a:lnTo>
                      <a:pt x="442" y="154"/>
                    </a:lnTo>
                    <a:lnTo>
                      <a:pt x="442" y="152"/>
                    </a:lnTo>
                    <a:lnTo>
                      <a:pt x="440" y="152"/>
                    </a:lnTo>
                    <a:lnTo>
                      <a:pt x="439" y="151"/>
                    </a:lnTo>
                    <a:lnTo>
                      <a:pt x="437" y="151"/>
                    </a:lnTo>
                    <a:lnTo>
                      <a:pt x="435" y="151"/>
                    </a:lnTo>
                    <a:lnTo>
                      <a:pt x="435" y="149"/>
                    </a:lnTo>
                    <a:lnTo>
                      <a:pt x="434" y="149"/>
                    </a:lnTo>
                    <a:lnTo>
                      <a:pt x="434" y="152"/>
                    </a:lnTo>
                    <a:lnTo>
                      <a:pt x="432" y="152"/>
                    </a:lnTo>
                    <a:lnTo>
                      <a:pt x="432" y="151"/>
                    </a:lnTo>
                    <a:lnTo>
                      <a:pt x="432" y="149"/>
                    </a:lnTo>
                    <a:lnTo>
                      <a:pt x="432" y="147"/>
                    </a:lnTo>
                    <a:lnTo>
                      <a:pt x="432" y="146"/>
                    </a:lnTo>
                    <a:lnTo>
                      <a:pt x="430" y="146"/>
                    </a:lnTo>
                    <a:lnTo>
                      <a:pt x="429" y="146"/>
                    </a:lnTo>
                    <a:lnTo>
                      <a:pt x="427" y="146"/>
                    </a:lnTo>
                    <a:lnTo>
                      <a:pt x="423" y="144"/>
                    </a:lnTo>
                    <a:lnTo>
                      <a:pt x="422" y="144"/>
                    </a:lnTo>
                    <a:lnTo>
                      <a:pt x="420" y="146"/>
                    </a:lnTo>
                    <a:lnTo>
                      <a:pt x="420" y="147"/>
                    </a:lnTo>
                    <a:lnTo>
                      <a:pt x="422" y="152"/>
                    </a:lnTo>
                    <a:lnTo>
                      <a:pt x="420" y="154"/>
                    </a:lnTo>
                    <a:lnTo>
                      <a:pt x="418" y="154"/>
                    </a:lnTo>
                    <a:lnTo>
                      <a:pt x="418" y="156"/>
                    </a:lnTo>
                    <a:lnTo>
                      <a:pt x="418" y="158"/>
                    </a:lnTo>
                    <a:lnTo>
                      <a:pt x="420" y="159"/>
                    </a:lnTo>
                    <a:lnTo>
                      <a:pt x="418" y="161"/>
                    </a:lnTo>
                    <a:lnTo>
                      <a:pt x="418" y="163"/>
                    </a:lnTo>
                    <a:lnTo>
                      <a:pt x="420" y="163"/>
                    </a:lnTo>
                    <a:lnTo>
                      <a:pt x="420" y="164"/>
                    </a:lnTo>
                    <a:lnTo>
                      <a:pt x="420" y="166"/>
                    </a:lnTo>
                    <a:lnTo>
                      <a:pt x="422" y="166"/>
                    </a:lnTo>
                    <a:lnTo>
                      <a:pt x="422" y="168"/>
                    </a:lnTo>
                    <a:lnTo>
                      <a:pt x="420" y="168"/>
                    </a:lnTo>
                    <a:lnTo>
                      <a:pt x="420" y="169"/>
                    </a:lnTo>
                    <a:lnTo>
                      <a:pt x="418" y="169"/>
                    </a:lnTo>
                    <a:lnTo>
                      <a:pt x="417" y="168"/>
                    </a:lnTo>
                    <a:lnTo>
                      <a:pt x="415" y="168"/>
                    </a:lnTo>
                    <a:lnTo>
                      <a:pt x="413" y="166"/>
                    </a:lnTo>
                    <a:lnTo>
                      <a:pt x="412" y="166"/>
                    </a:lnTo>
                    <a:lnTo>
                      <a:pt x="412" y="164"/>
                    </a:lnTo>
                    <a:lnTo>
                      <a:pt x="412" y="163"/>
                    </a:lnTo>
                    <a:lnTo>
                      <a:pt x="410" y="163"/>
                    </a:lnTo>
                    <a:lnTo>
                      <a:pt x="408" y="163"/>
                    </a:lnTo>
                    <a:lnTo>
                      <a:pt x="408" y="161"/>
                    </a:lnTo>
                    <a:lnTo>
                      <a:pt x="407" y="161"/>
                    </a:lnTo>
                    <a:lnTo>
                      <a:pt x="405" y="159"/>
                    </a:lnTo>
                    <a:lnTo>
                      <a:pt x="403" y="158"/>
                    </a:lnTo>
                    <a:lnTo>
                      <a:pt x="400" y="154"/>
                    </a:lnTo>
                    <a:lnTo>
                      <a:pt x="398" y="152"/>
                    </a:lnTo>
                    <a:lnTo>
                      <a:pt x="398" y="151"/>
                    </a:lnTo>
                    <a:lnTo>
                      <a:pt x="396" y="151"/>
                    </a:lnTo>
                    <a:lnTo>
                      <a:pt x="395" y="151"/>
                    </a:lnTo>
                    <a:lnTo>
                      <a:pt x="393" y="151"/>
                    </a:lnTo>
                    <a:lnTo>
                      <a:pt x="391" y="151"/>
                    </a:lnTo>
                    <a:lnTo>
                      <a:pt x="391" y="149"/>
                    </a:lnTo>
                    <a:lnTo>
                      <a:pt x="390" y="149"/>
                    </a:lnTo>
                    <a:lnTo>
                      <a:pt x="388" y="149"/>
                    </a:lnTo>
                    <a:lnTo>
                      <a:pt x="388" y="147"/>
                    </a:lnTo>
                    <a:lnTo>
                      <a:pt x="386" y="147"/>
                    </a:lnTo>
                    <a:lnTo>
                      <a:pt x="385" y="149"/>
                    </a:lnTo>
                    <a:lnTo>
                      <a:pt x="383" y="149"/>
                    </a:lnTo>
                    <a:lnTo>
                      <a:pt x="383" y="147"/>
                    </a:lnTo>
                    <a:lnTo>
                      <a:pt x="381" y="147"/>
                    </a:lnTo>
                    <a:lnTo>
                      <a:pt x="379" y="147"/>
                    </a:lnTo>
                    <a:lnTo>
                      <a:pt x="378" y="147"/>
                    </a:lnTo>
                    <a:lnTo>
                      <a:pt x="376" y="146"/>
                    </a:lnTo>
                    <a:lnTo>
                      <a:pt x="374" y="146"/>
                    </a:lnTo>
                    <a:lnTo>
                      <a:pt x="373" y="144"/>
                    </a:lnTo>
                    <a:lnTo>
                      <a:pt x="371" y="144"/>
                    </a:lnTo>
                    <a:lnTo>
                      <a:pt x="371" y="146"/>
                    </a:lnTo>
                    <a:lnTo>
                      <a:pt x="369" y="146"/>
                    </a:lnTo>
                    <a:lnTo>
                      <a:pt x="368" y="144"/>
                    </a:lnTo>
                    <a:lnTo>
                      <a:pt x="366" y="144"/>
                    </a:lnTo>
                    <a:lnTo>
                      <a:pt x="364" y="146"/>
                    </a:lnTo>
                    <a:lnTo>
                      <a:pt x="362" y="146"/>
                    </a:lnTo>
                    <a:lnTo>
                      <a:pt x="361" y="146"/>
                    </a:lnTo>
                    <a:lnTo>
                      <a:pt x="359" y="146"/>
                    </a:lnTo>
                    <a:lnTo>
                      <a:pt x="359" y="147"/>
                    </a:lnTo>
                    <a:lnTo>
                      <a:pt x="357" y="147"/>
                    </a:lnTo>
                    <a:lnTo>
                      <a:pt x="357" y="149"/>
                    </a:lnTo>
                    <a:lnTo>
                      <a:pt x="356" y="149"/>
                    </a:lnTo>
                    <a:lnTo>
                      <a:pt x="354" y="154"/>
                    </a:lnTo>
                    <a:lnTo>
                      <a:pt x="354" y="156"/>
                    </a:lnTo>
                    <a:lnTo>
                      <a:pt x="352" y="158"/>
                    </a:lnTo>
                    <a:lnTo>
                      <a:pt x="351" y="159"/>
                    </a:lnTo>
                    <a:lnTo>
                      <a:pt x="351" y="161"/>
                    </a:lnTo>
                    <a:lnTo>
                      <a:pt x="351" y="163"/>
                    </a:lnTo>
                    <a:lnTo>
                      <a:pt x="349" y="163"/>
                    </a:lnTo>
                    <a:lnTo>
                      <a:pt x="347" y="163"/>
                    </a:lnTo>
                    <a:lnTo>
                      <a:pt x="346" y="163"/>
                    </a:lnTo>
                    <a:lnTo>
                      <a:pt x="344" y="163"/>
                    </a:lnTo>
                    <a:lnTo>
                      <a:pt x="342" y="163"/>
                    </a:lnTo>
                    <a:lnTo>
                      <a:pt x="340" y="161"/>
                    </a:lnTo>
                    <a:lnTo>
                      <a:pt x="339" y="161"/>
                    </a:lnTo>
                    <a:lnTo>
                      <a:pt x="339" y="163"/>
                    </a:lnTo>
                    <a:lnTo>
                      <a:pt x="337" y="163"/>
                    </a:lnTo>
                    <a:lnTo>
                      <a:pt x="335" y="163"/>
                    </a:lnTo>
                    <a:lnTo>
                      <a:pt x="334" y="163"/>
                    </a:lnTo>
                    <a:lnTo>
                      <a:pt x="334" y="164"/>
                    </a:lnTo>
                    <a:lnTo>
                      <a:pt x="332" y="164"/>
                    </a:lnTo>
                    <a:lnTo>
                      <a:pt x="332" y="166"/>
                    </a:lnTo>
                    <a:lnTo>
                      <a:pt x="332" y="168"/>
                    </a:lnTo>
                    <a:lnTo>
                      <a:pt x="334" y="169"/>
                    </a:lnTo>
                    <a:lnTo>
                      <a:pt x="332" y="169"/>
                    </a:lnTo>
                    <a:lnTo>
                      <a:pt x="330" y="168"/>
                    </a:lnTo>
                    <a:lnTo>
                      <a:pt x="327" y="166"/>
                    </a:lnTo>
                    <a:lnTo>
                      <a:pt x="322" y="166"/>
                    </a:lnTo>
                    <a:lnTo>
                      <a:pt x="320" y="166"/>
                    </a:lnTo>
                    <a:lnTo>
                      <a:pt x="318" y="166"/>
                    </a:lnTo>
                    <a:lnTo>
                      <a:pt x="317" y="166"/>
                    </a:lnTo>
                    <a:lnTo>
                      <a:pt x="315" y="166"/>
                    </a:lnTo>
                    <a:lnTo>
                      <a:pt x="315" y="168"/>
                    </a:lnTo>
                    <a:lnTo>
                      <a:pt x="312" y="166"/>
                    </a:lnTo>
                    <a:lnTo>
                      <a:pt x="310" y="168"/>
                    </a:lnTo>
                    <a:lnTo>
                      <a:pt x="310" y="169"/>
                    </a:lnTo>
                    <a:lnTo>
                      <a:pt x="308" y="169"/>
                    </a:lnTo>
                    <a:lnTo>
                      <a:pt x="308" y="168"/>
                    </a:lnTo>
                    <a:lnTo>
                      <a:pt x="307" y="169"/>
                    </a:lnTo>
                    <a:lnTo>
                      <a:pt x="303" y="173"/>
                    </a:lnTo>
                    <a:lnTo>
                      <a:pt x="303" y="174"/>
                    </a:lnTo>
                    <a:lnTo>
                      <a:pt x="303" y="181"/>
                    </a:lnTo>
                    <a:lnTo>
                      <a:pt x="302" y="183"/>
                    </a:lnTo>
                    <a:lnTo>
                      <a:pt x="302" y="186"/>
                    </a:lnTo>
                    <a:lnTo>
                      <a:pt x="303" y="186"/>
                    </a:lnTo>
                    <a:lnTo>
                      <a:pt x="302" y="188"/>
                    </a:lnTo>
                    <a:lnTo>
                      <a:pt x="300" y="188"/>
                    </a:lnTo>
                    <a:lnTo>
                      <a:pt x="298" y="188"/>
                    </a:lnTo>
                    <a:lnTo>
                      <a:pt x="296" y="188"/>
                    </a:lnTo>
                    <a:lnTo>
                      <a:pt x="296" y="190"/>
                    </a:lnTo>
                    <a:lnTo>
                      <a:pt x="296" y="191"/>
                    </a:lnTo>
                    <a:lnTo>
                      <a:pt x="295" y="193"/>
                    </a:lnTo>
                    <a:lnTo>
                      <a:pt x="293" y="193"/>
                    </a:lnTo>
                    <a:lnTo>
                      <a:pt x="293" y="195"/>
                    </a:lnTo>
                    <a:lnTo>
                      <a:pt x="293" y="193"/>
                    </a:lnTo>
                    <a:lnTo>
                      <a:pt x="291" y="193"/>
                    </a:lnTo>
                    <a:lnTo>
                      <a:pt x="291" y="195"/>
                    </a:lnTo>
                    <a:lnTo>
                      <a:pt x="291" y="198"/>
                    </a:lnTo>
                    <a:lnTo>
                      <a:pt x="290" y="198"/>
                    </a:lnTo>
                    <a:lnTo>
                      <a:pt x="288" y="198"/>
                    </a:lnTo>
                    <a:lnTo>
                      <a:pt x="286" y="198"/>
                    </a:lnTo>
                    <a:lnTo>
                      <a:pt x="286" y="200"/>
                    </a:lnTo>
                    <a:lnTo>
                      <a:pt x="286" y="202"/>
                    </a:lnTo>
                    <a:lnTo>
                      <a:pt x="286" y="205"/>
                    </a:lnTo>
                    <a:lnTo>
                      <a:pt x="285" y="203"/>
                    </a:lnTo>
                    <a:lnTo>
                      <a:pt x="285" y="205"/>
                    </a:lnTo>
                    <a:lnTo>
                      <a:pt x="285" y="210"/>
                    </a:lnTo>
                    <a:lnTo>
                      <a:pt x="285" y="212"/>
                    </a:lnTo>
                    <a:lnTo>
                      <a:pt x="285" y="210"/>
                    </a:lnTo>
                    <a:lnTo>
                      <a:pt x="283" y="210"/>
                    </a:lnTo>
                    <a:lnTo>
                      <a:pt x="281" y="210"/>
                    </a:lnTo>
                    <a:lnTo>
                      <a:pt x="279" y="208"/>
                    </a:lnTo>
                    <a:lnTo>
                      <a:pt x="279" y="207"/>
                    </a:lnTo>
                    <a:lnTo>
                      <a:pt x="278" y="207"/>
                    </a:lnTo>
                    <a:lnTo>
                      <a:pt x="278" y="205"/>
                    </a:lnTo>
                    <a:lnTo>
                      <a:pt x="278" y="203"/>
                    </a:lnTo>
                    <a:lnTo>
                      <a:pt x="278" y="202"/>
                    </a:lnTo>
                    <a:lnTo>
                      <a:pt x="279" y="203"/>
                    </a:lnTo>
                    <a:lnTo>
                      <a:pt x="279" y="202"/>
                    </a:lnTo>
                    <a:lnTo>
                      <a:pt x="281" y="200"/>
                    </a:lnTo>
                    <a:lnTo>
                      <a:pt x="279" y="200"/>
                    </a:lnTo>
                    <a:lnTo>
                      <a:pt x="279" y="198"/>
                    </a:lnTo>
                    <a:lnTo>
                      <a:pt x="281" y="198"/>
                    </a:lnTo>
                    <a:lnTo>
                      <a:pt x="281" y="197"/>
                    </a:lnTo>
                    <a:lnTo>
                      <a:pt x="283" y="195"/>
                    </a:lnTo>
                    <a:lnTo>
                      <a:pt x="283" y="193"/>
                    </a:lnTo>
                    <a:lnTo>
                      <a:pt x="283" y="191"/>
                    </a:lnTo>
                    <a:lnTo>
                      <a:pt x="285" y="191"/>
                    </a:lnTo>
                    <a:lnTo>
                      <a:pt x="286" y="191"/>
                    </a:lnTo>
                    <a:lnTo>
                      <a:pt x="286" y="190"/>
                    </a:lnTo>
                    <a:lnTo>
                      <a:pt x="286" y="188"/>
                    </a:lnTo>
                    <a:lnTo>
                      <a:pt x="288" y="188"/>
                    </a:lnTo>
                    <a:lnTo>
                      <a:pt x="288" y="186"/>
                    </a:lnTo>
                    <a:lnTo>
                      <a:pt x="286" y="186"/>
                    </a:lnTo>
                    <a:lnTo>
                      <a:pt x="288" y="185"/>
                    </a:lnTo>
                    <a:lnTo>
                      <a:pt x="288" y="183"/>
                    </a:lnTo>
                    <a:lnTo>
                      <a:pt x="290" y="181"/>
                    </a:lnTo>
                    <a:lnTo>
                      <a:pt x="288" y="180"/>
                    </a:lnTo>
                    <a:lnTo>
                      <a:pt x="288" y="178"/>
                    </a:lnTo>
                    <a:lnTo>
                      <a:pt x="286" y="176"/>
                    </a:lnTo>
                    <a:lnTo>
                      <a:pt x="285" y="176"/>
                    </a:lnTo>
                    <a:lnTo>
                      <a:pt x="285" y="178"/>
                    </a:lnTo>
                    <a:lnTo>
                      <a:pt x="283" y="180"/>
                    </a:lnTo>
                    <a:lnTo>
                      <a:pt x="281" y="181"/>
                    </a:lnTo>
                    <a:lnTo>
                      <a:pt x="281" y="183"/>
                    </a:lnTo>
                    <a:lnTo>
                      <a:pt x="281" y="185"/>
                    </a:lnTo>
                    <a:lnTo>
                      <a:pt x="274" y="185"/>
                    </a:lnTo>
                    <a:lnTo>
                      <a:pt x="274" y="183"/>
                    </a:lnTo>
                    <a:lnTo>
                      <a:pt x="273" y="181"/>
                    </a:lnTo>
                    <a:lnTo>
                      <a:pt x="271" y="183"/>
                    </a:lnTo>
                    <a:lnTo>
                      <a:pt x="271" y="186"/>
                    </a:lnTo>
                    <a:lnTo>
                      <a:pt x="271" y="188"/>
                    </a:lnTo>
                    <a:lnTo>
                      <a:pt x="271" y="190"/>
                    </a:lnTo>
                    <a:lnTo>
                      <a:pt x="269" y="193"/>
                    </a:lnTo>
                    <a:lnTo>
                      <a:pt x="268" y="193"/>
                    </a:lnTo>
                    <a:lnTo>
                      <a:pt x="268" y="195"/>
                    </a:lnTo>
                    <a:lnTo>
                      <a:pt x="269" y="195"/>
                    </a:lnTo>
                    <a:lnTo>
                      <a:pt x="268" y="197"/>
                    </a:lnTo>
                    <a:lnTo>
                      <a:pt x="268" y="198"/>
                    </a:lnTo>
                    <a:lnTo>
                      <a:pt x="268" y="200"/>
                    </a:lnTo>
                    <a:lnTo>
                      <a:pt x="266" y="202"/>
                    </a:lnTo>
                    <a:lnTo>
                      <a:pt x="264" y="202"/>
                    </a:lnTo>
                    <a:lnTo>
                      <a:pt x="263" y="202"/>
                    </a:lnTo>
                    <a:lnTo>
                      <a:pt x="263" y="203"/>
                    </a:lnTo>
                    <a:lnTo>
                      <a:pt x="261" y="203"/>
                    </a:lnTo>
                    <a:lnTo>
                      <a:pt x="259" y="207"/>
                    </a:lnTo>
                    <a:lnTo>
                      <a:pt x="259" y="205"/>
                    </a:lnTo>
                    <a:lnTo>
                      <a:pt x="259" y="203"/>
                    </a:lnTo>
                    <a:lnTo>
                      <a:pt x="257" y="203"/>
                    </a:lnTo>
                    <a:lnTo>
                      <a:pt x="257" y="202"/>
                    </a:lnTo>
                    <a:lnTo>
                      <a:pt x="257" y="200"/>
                    </a:lnTo>
                    <a:lnTo>
                      <a:pt x="257" y="197"/>
                    </a:lnTo>
                    <a:lnTo>
                      <a:pt x="257" y="195"/>
                    </a:lnTo>
                    <a:lnTo>
                      <a:pt x="256" y="191"/>
                    </a:lnTo>
                    <a:lnTo>
                      <a:pt x="256" y="190"/>
                    </a:lnTo>
                    <a:lnTo>
                      <a:pt x="254" y="188"/>
                    </a:lnTo>
                    <a:lnTo>
                      <a:pt x="254" y="186"/>
                    </a:lnTo>
                    <a:lnTo>
                      <a:pt x="252" y="188"/>
                    </a:lnTo>
                    <a:lnTo>
                      <a:pt x="251" y="190"/>
                    </a:lnTo>
                    <a:lnTo>
                      <a:pt x="251" y="191"/>
                    </a:lnTo>
                    <a:lnTo>
                      <a:pt x="251" y="193"/>
                    </a:lnTo>
                    <a:lnTo>
                      <a:pt x="251" y="195"/>
                    </a:lnTo>
                    <a:lnTo>
                      <a:pt x="251" y="197"/>
                    </a:lnTo>
                    <a:lnTo>
                      <a:pt x="251" y="198"/>
                    </a:lnTo>
                    <a:lnTo>
                      <a:pt x="252" y="198"/>
                    </a:lnTo>
                    <a:lnTo>
                      <a:pt x="252" y="200"/>
                    </a:lnTo>
                    <a:lnTo>
                      <a:pt x="251" y="200"/>
                    </a:lnTo>
                    <a:lnTo>
                      <a:pt x="251" y="202"/>
                    </a:lnTo>
                    <a:lnTo>
                      <a:pt x="252" y="203"/>
                    </a:lnTo>
                    <a:lnTo>
                      <a:pt x="251" y="203"/>
                    </a:lnTo>
                    <a:lnTo>
                      <a:pt x="249" y="203"/>
                    </a:lnTo>
                    <a:lnTo>
                      <a:pt x="249" y="205"/>
                    </a:lnTo>
                    <a:lnTo>
                      <a:pt x="247" y="207"/>
                    </a:lnTo>
                    <a:lnTo>
                      <a:pt x="246" y="207"/>
                    </a:lnTo>
                    <a:lnTo>
                      <a:pt x="246" y="208"/>
                    </a:lnTo>
                    <a:lnTo>
                      <a:pt x="244" y="208"/>
                    </a:lnTo>
                    <a:lnTo>
                      <a:pt x="242" y="212"/>
                    </a:lnTo>
                    <a:lnTo>
                      <a:pt x="242" y="215"/>
                    </a:lnTo>
                    <a:lnTo>
                      <a:pt x="241" y="215"/>
                    </a:lnTo>
                    <a:lnTo>
                      <a:pt x="241" y="217"/>
                    </a:lnTo>
                    <a:lnTo>
                      <a:pt x="241" y="219"/>
                    </a:lnTo>
                    <a:lnTo>
                      <a:pt x="239" y="220"/>
                    </a:lnTo>
                    <a:lnTo>
                      <a:pt x="239" y="222"/>
                    </a:lnTo>
                    <a:lnTo>
                      <a:pt x="237" y="227"/>
                    </a:lnTo>
                    <a:lnTo>
                      <a:pt x="237" y="229"/>
                    </a:lnTo>
                    <a:lnTo>
                      <a:pt x="235" y="232"/>
                    </a:lnTo>
                    <a:lnTo>
                      <a:pt x="235" y="234"/>
                    </a:lnTo>
                    <a:lnTo>
                      <a:pt x="235" y="235"/>
                    </a:lnTo>
                    <a:lnTo>
                      <a:pt x="234" y="235"/>
                    </a:lnTo>
                    <a:lnTo>
                      <a:pt x="235" y="237"/>
                    </a:lnTo>
                    <a:lnTo>
                      <a:pt x="235" y="239"/>
                    </a:lnTo>
                    <a:lnTo>
                      <a:pt x="234" y="239"/>
                    </a:lnTo>
                    <a:lnTo>
                      <a:pt x="234" y="241"/>
                    </a:lnTo>
                    <a:lnTo>
                      <a:pt x="234" y="242"/>
                    </a:lnTo>
                    <a:lnTo>
                      <a:pt x="232" y="242"/>
                    </a:lnTo>
                    <a:lnTo>
                      <a:pt x="232" y="244"/>
                    </a:lnTo>
                    <a:lnTo>
                      <a:pt x="230" y="246"/>
                    </a:lnTo>
                    <a:lnTo>
                      <a:pt x="230" y="247"/>
                    </a:lnTo>
                    <a:lnTo>
                      <a:pt x="230" y="249"/>
                    </a:lnTo>
                    <a:lnTo>
                      <a:pt x="229" y="251"/>
                    </a:lnTo>
                    <a:lnTo>
                      <a:pt x="229" y="252"/>
                    </a:lnTo>
                    <a:lnTo>
                      <a:pt x="229" y="254"/>
                    </a:lnTo>
                    <a:lnTo>
                      <a:pt x="227" y="256"/>
                    </a:lnTo>
                    <a:lnTo>
                      <a:pt x="227" y="258"/>
                    </a:lnTo>
                    <a:lnTo>
                      <a:pt x="225" y="261"/>
                    </a:lnTo>
                    <a:lnTo>
                      <a:pt x="224" y="261"/>
                    </a:lnTo>
                    <a:lnTo>
                      <a:pt x="224" y="263"/>
                    </a:lnTo>
                    <a:lnTo>
                      <a:pt x="222" y="264"/>
                    </a:lnTo>
                    <a:lnTo>
                      <a:pt x="222" y="266"/>
                    </a:lnTo>
                    <a:lnTo>
                      <a:pt x="222" y="268"/>
                    </a:lnTo>
                    <a:lnTo>
                      <a:pt x="220" y="268"/>
                    </a:lnTo>
                    <a:lnTo>
                      <a:pt x="219" y="269"/>
                    </a:lnTo>
                    <a:lnTo>
                      <a:pt x="219" y="271"/>
                    </a:lnTo>
                    <a:lnTo>
                      <a:pt x="219" y="273"/>
                    </a:lnTo>
                    <a:lnTo>
                      <a:pt x="219" y="274"/>
                    </a:lnTo>
                    <a:lnTo>
                      <a:pt x="217" y="274"/>
                    </a:lnTo>
                    <a:lnTo>
                      <a:pt x="217" y="276"/>
                    </a:lnTo>
                    <a:lnTo>
                      <a:pt x="219" y="276"/>
                    </a:lnTo>
                    <a:lnTo>
                      <a:pt x="219" y="278"/>
                    </a:lnTo>
                    <a:lnTo>
                      <a:pt x="220" y="278"/>
                    </a:lnTo>
                    <a:lnTo>
                      <a:pt x="213" y="278"/>
                    </a:lnTo>
                    <a:lnTo>
                      <a:pt x="208" y="271"/>
                    </a:lnTo>
                    <a:lnTo>
                      <a:pt x="208" y="269"/>
                    </a:lnTo>
                    <a:lnTo>
                      <a:pt x="207" y="268"/>
                    </a:lnTo>
                    <a:lnTo>
                      <a:pt x="208" y="266"/>
                    </a:lnTo>
                    <a:lnTo>
                      <a:pt x="208" y="263"/>
                    </a:lnTo>
                    <a:lnTo>
                      <a:pt x="208" y="261"/>
                    </a:lnTo>
                    <a:lnTo>
                      <a:pt x="208" y="259"/>
                    </a:lnTo>
                    <a:lnTo>
                      <a:pt x="213" y="251"/>
                    </a:lnTo>
                    <a:lnTo>
                      <a:pt x="212" y="249"/>
                    </a:lnTo>
                    <a:lnTo>
                      <a:pt x="212" y="247"/>
                    </a:lnTo>
                    <a:lnTo>
                      <a:pt x="210" y="246"/>
                    </a:lnTo>
                    <a:lnTo>
                      <a:pt x="210" y="244"/>
                    </a:lnTo>
                    <a:lnTo>
                      <a:pt x="208" y="244"/>
                    </a:lnTo>
                    <a:lnTo>
                      <a:pt x="207" y="246"/>
                    </a:lnTo>
                    <a:lnTo>
                      <a:pt x="205" y="249"/>
                    </a:lnTo>
                    <a:lnTo>
                      <a:pt x="203" y="249"/>
                    </a:lnTo>
                    <a:lnTo>
                      <a:pt x="202" y="249"/>
                    </a:lnTo>
                    <a:lnTo>
                      <a:pt x="198" y="249"/>
                    </a:lnTo>
                    <a:lnTo>
                      <a:pt x="198" y="251"/>
                    </a:lnTo>
                    <a:lnTo>
                      <a:pt x="195" y="251"/>
                    </a:lnTo>
                    <a:lnTo>
                      <a:pt x="195" y="249"/>
                    </a:lnTo>
                    <a:lnTo>
                      <a:pt x="196" y="242"/>
                    </a:lnTo>
                    <a:lnTo>
                      <a:pt x="198" y="237"/>
                    </a:lnTo>
                    <a:lnTo>
                      <a:pt x="200" y="237"/>
                    </a:lnTo>
                    <a:lnTo>
                      <a:pt x="200" y="235"/>
                    </a:lnTo>
                    <a:lnTo>
                      <a:pt x="200" y="234"/>
                    </a:lnTo>
                    <a:lnTo>
                      <a:pt x="200" y="232"/>
                    </a:lnTo>
                    <a:lnTo>
                      <a:pt x="200" y="224"/>
                    </a:lnTo>
                    <a:lnTo>
                      <a:pt x="200" y="219"/>
                    </a:lnTo>
                    <a:lnTo>
                      <a:pt x="198" y="219"/>
                    </a:lnTo>
                    <a:lnTo>
                      <a:pt x="196" y="215"/>
                    </a:lnTo>
                    <a:lnTo>
                      <a:pt x="196" y="213"/>
                    </a:lnTo>
                    <a:lnTo>
                      <a:pt x="200" y="212"/>
                    </a:lnTo>
                    <a:lnTo>
                      <a:pt x="200" y="210"/>
                    </a:lnTo>
                    <a:lnTo>
                      <a:pt x="196" y="208"/>
                    </a:lnTo>
                    <a:lnTo>
                      <a:pt x="195" y="207"/>
                    </a:lnTo>
                    <a:lnTo>
                      <a:pt x="191" y="203"/>
                    </a:lnTo>
                    <a:lnTo>
                      <a:pt x="183" y="198"/>
                    </a:lnTo>
                    <a:lnTo>
                      <a:pt x="180" y="200"/>
                    </a:lnTo>
                    <a:lnTo>
                      <a:pt x="178" y="200"/>
                    </a:lnTo>
                    <a:lnTo>
                      <a:pt x="178" y="202"/>
                    </a:lnTo>
                    <a:lnTo>
                      <a:pt x="176" y="200"/>
                    </a:lnTo>
                    <a:lnTo>
                      <a:pt x="173" y="198"/>
                    </a:lnTo>
                    <a:lnTo>
                      <a:pt x="173" y="197"/>
                    </a:lnTo>
                    <a:lnTo>
                      <a:pt x="173" y="195"/>
                    </a:lnTo>
                    <a:lnTo>
                      <a:pt x="174" y="193"/>
                    </a:lnTo>
                    <a:lnTo>
                      <a:pt x="174" y="191"/>
                    </a:lnTo>
                    <a:lnTo>
                      <a:pt x="176" y="190"/>
                    </a:lnTo>
                    <a:lnTo>
                      <a:pt x="173" y="186"/>
                    </a:lnTo>
                    <a:lnTo>
                      <a:pt x="173" y="185"/>
                    </a:lnTo>
                    <a:lnTo>
                      <a:pt x="171" y="183"/>
                    </a:lnTo>
                    <a:lnTo>
                      <a:pt x="168" y="181"/>
                    </a:lnTo>
                    <a:lnTo>
                      <a:pt x="166" y="181"/>
                    </a:lnTo>
                    <a:lnTo>
                      <a:pt x="166" y="183"/>
                    </a:lnTo>
                    <a:lnTo>
                      <a:pt x="163" y="181"/>
                    </a:lnTo>
                    <a:lnTo>
                      <a:pt x="163" y="180"/>
                    </a:lnTo>
                    <a:lnTo>
                      <a:pt x="159" y="181"/>
                    </a:lnTo>
                    <a:lnTo>
                      <a:pt x="152" y="178"/>
                    </a:lnTo>
                    <a:lnTo>
                      <a:pt x="149" y="180"/>
                    </a:lnTo>
                    <a:lnTo>
                      <a:pt x="144" y="178"/>
                    </a:lnTo>
                    <a:lnTo>
                      <a:pt x="142" y="174"/>
                    </a:lnTo>
                    <a:lnTo>
                      <a:pt x="141" y="174"/>
                    </a:lnTo>
                    <a:lnTo>
                      <a:pt x="136" y="180"/>
                    </a:lnTo>
                    <a:lnTo>
                      <a:pt x="134" y="180"/>
                    </a:lnTo>
                    <a:lnTo>
                      <a:pt x="132" y="180"/>
                    </a:lnTo>
                    <a:lnTo>
                      <a:pt x="130" y="178"/>
                    </a:lnTo>
                    <a:lnTo>
                      <a:pt x="132" y="178"/>
                    </a:lnTo>
                    <a:lnTo>
                      <a:pt x="130" y="178"/>
                    </a:lnTo>
                    <a:lnTo>
                      <a:pt x="130" y="176"/>
                    </a:lnTo>
                    <a:lnTo>
                      <a:pt x="127" y="176"/>
                    </a:lnTo>
                    <a:lnTo>
                      <a:pt x="125" y="176"/>
                    </a:lnTo>
                    <a:lnTo>
                      <a:pt x="124" y="176"/>
                    </a:lnTo>
                    <a:lnTo>
                      <a:pt x="120" y="176"/>
                    </a:lnTo>
                    <a:lnTo>
                      <a:pt x="119" y="176"/>
                    </a:lnTo>
                    <a:lnTo>
                      <a:pt x="119" y="174"/>
                    </a:lnTo>
                    <a:lnTo>
                      <a:pt x="112" y="171"/>
                    </a:lnTo>
                    <a:lnTo>
                      <a:pt x="110" y="171"/>
                    </a:lnTo>
                    <a:lnTo>
                      <a:pt x="107" y="169"/>
                    </a:lnTo>
                    <a:lnTo>
                      <a:pt x="102" y="166"/>
                    </a:lnTo>
                    <a:lnTo>
                      <a:pt x="97" y="164"/>
                    </a:lnTo>
                    <a:lnTo>
                      <a:pt x="95" y="163"/>
                    </a:lnTo>
                    <a:lnTo>
                      <a:pt x="93" y="163"/>
                    </a:lnTo>
                    <a:lnTo>
                      <a:pt x="91" y="163"/>
                    </a:lnTo>
                    <a:lnTo>
                      <a:pt x="90" y="163"/>
                    </a:lnTo>
                    <a:lnTo>
                      <a:pt x="86" y="161"/>
                    </a:lnTo>
                    <a:lnTo>
                      <a:pt x="39" y="149"/>
                    </a:lnTo>
                    <a:lnTo>
                      <a:pt x="37" y="149"/>
                    </a:lnTo>
                    <a:lnTo>
                      <a:pt x="24" y="146"/>
                    </a:lnTo>
                    <a:lnTo>
                      <a:pt x="24" y="144"/>
                    </a:lnTo>
                    <a:lnTo>
                      <a:pt x="22" y="142"/>
                    </a:lnTo>
                    <a:lnTo>
                      <a:pt x="19" y="134"/>
                    </a:lnTo>
                    <a:lnTo>
                      <a:pt x="15" y="129"/>
                    </a:lnTo>
                    <a:lnTo>
                      <a:pt x="10" y="125"/>
                    </a:lnTo>
                    <a:lnTo>
                      <a:pt x="8" y="125"/>
                    </a:lnTo>
                    <a:lnTo>
                      <a:pt x="5" y="124"/>
                    </a:lnTo>
                    <a:lnTo>
                      <a:pt x="3" y="124"/>
                    </a:lnTo>
                    <a:lnTo>
                      <a:pt x="2" y="122"/>
                    </a:lnTo>
                    <a:lnTo>
                      <a:pt x="0" y="122"/>
                    </a:lnTo>
                    <a:lnTo>
                      <a:pt x="0" y="120"/>
                    </a:lnTo>
                    <a:lnTo>
                      <a:pt x="2" y="119"/>
                    </a:lnTo>
                    <a:lnTo>
                      <a:pt x="3" y="117"/>
                    </a:lnTo>
                    <a:lnTo>
                      <a:pt x="5" y="117"/>
                    </a:lnTo>
                    <a:lnTo>
                      <a:pt x="5" y="115"/>
                    </a:lnTo>
                    <a:lnTo>
                      <a:pt x="7" y="115"/>
                    </a:lnTo>
                    <a:lnTo>
                      <a:pt x="8" y="115"/>
                    </a:lnTo>
                    <a:lnTo>
                      <a:pt x="8" y="114"/>
                    </a:lnTo>
                    <a:lnTo>
                      <a:pt x="10" y="114"/>
                    </a:lnTo>
                    <a:lnTo>
                      <a:pt x="12" y="114"/>
                    </a:lnTo>
                    <a:lnTo>
                      <a:pt x="12" y="112"/>
                    </a:lnTo>
                    <a:lnTo>
                      <a:pt x="17" y="110"/>
                    </a:lnTo>
                    <a:lnTo>
                      <a:pt x="22" y="108"/>
                    </a:lnTo>
                    <a:lnTo>
                      <a:pt x="25" y="107"/>
                    </a:lnTo>
                    <a:lnTo>
                      <a:pt x="27" y="105"/>
                    </a:lnTo>
                    <a:lnTo>
                      <a:pt x="29" y="103"/>
                    </a:lnTo>
                    <a:lnTo>
                      <a:pt x="30" y="102"/>
                    </a:lnTo>
                    <a:lnTo>
                      <a:pt x="32" y="100"/>
                    </a:lnTo>
                    <a:lnTo>
                      <a:pt x="34" y="97"/>
                    </a:lnTo>
                    <a:lnTo>
                      <a:pt x="36" y="97"/>
                    </a:lnTo>
                    <a:lnTo>
                      <a:pt x="36" y="95"/>
                    </a:lnTo>
                    <a:lnTo>
                      <a:pt x="37" y="95"/>
                    </a:lnTo>
                    <a:lnTo>
                      <a:pt x="37" y="93"/>
                    </a:lnTo>
                    <a:lnTo>
                      <a:pt x="39" y="91"/>
                    </a:lnTo>
                    <a:lnTo>
                      <a:pt x="39" y="90"/>
                    </a:lnTo>
                    <a:lnTo>
                      <a:pt x="41" y="90"/>
                    </a:lnTo>
                    <a:lnTo>
                      <a:pt x="44" y="88"/>
                    </a:lnTo>
                    <a:lnTo>
                      <a:pt x="46" y="86"/>
                    </a:lnTo>
                    <a:lnTo>
                      <a:pt x="47" y="86"/>
                    </a:lnTo>
                    <a:lnTo>
                      <a:pt x="49" y="86"/>
                    </a:lnTo>
                    <a:lnTo>
                      <a:pt x="51" y="85"/>
                    </a:lnTo>
                    <a:lnTo>
                      <a:pt x="53" y="85"/>
                    </a:lnTo>
                    <a:lnTo>
                      <a:pt x="53" y="86"/>
                    </a:lnTo>
                    <a:lnTo>
                      <a:pt x="54" y="86"/>
                    </a:lnTo>
                    <a:lnTo>
                      <a:pt x="56" y="86"/>
                    </a:lnTo>
                    <a:lnTo>
                      <a:pt x="58" y="86"/>
                    </a:lnTo>
                    <a:lnTo>
                      <a:pt x="59" y="85"/>
                    </a:lnTo>
                    <a:lnTo>
                      <a:pt x="61" y="85"/>
                    </a:lnTo>
                    <a:lnTo>
                      <a:pt x="63" y="85"/>
                    </a:lnTo>
                    <a:lnTo>
                      <a:pt x="63" y="83"/>
                    </a:lnTo>
                    <a:lnTo>
                      <a:pt x="64" y="83"/>
                    </a:lnTo>
                    <a:lnTo>
                      <a:pt x="66" y="83"/>
                    </a:lnTo>
                    <a:lnTo>
                      <a:pt x="68" y="83"/>
                    </a:lnTo>
                    <a:lnTo>
                      <a:pt x="69" y="83"/>
                    </a:lnTo>
                    <a:lnTo>
                      <a:pt x="71" y="81"/>
                    </a:lnTo>
                    <a:lnTo>
                      <a:pt x="73" y="81"/>
                    </a:lnTo>
                    <a:lnTo>
                      <a:pt x="76" y="80"/>
                    </a:lnTo>
                    <a:lnTo>
                      <a:pt x="76" y="78"/>
                    </a:lnTo>
                    <a:lnTo>
                      <a:pt x="78" y="78"/>
                    </a:lnTo>
                    <a:lnTo>
                      <a:pt x="80" y="76"/>
                    </a:lnTo>
                    <a:lnTo>
                      <a:pt x="81" y="75"/>
                    </a:lnTo>
                    <a:lnTo>
                      <a:pt x="83" y="73"/>
                    </a:lnTo>
                    <a:lnTo>
                      <a:pt x="85" y="71"/>
                    </a:lnTo>
                    <a:lnTo>
                      <a:pt x="86" y="69"/>
                    </a:lnTo>
                    <a:lnTo>
                      <a:pt x="86" y="68"/>
                    </a:lnTo>
                    <a:lnTo>
                      <a:pt x="88" y="64"/>
                    </a:lnTo>
                    <a:lnTo>
                      <a:pt x="90" y="64"/>
                    </a:lnTo>
                    <a:lnTo>
                      <a:pt x="90" y="63"/>
                    </a:lnTo>
                    <a:lnTo>
                      <a:pt x="90" y="64"/>
                    </a:lnTo>
                    <a:lnTo>
                      <a:pt x="91" y="64"/>
                    </a:lnTo>
                    <a:lnTo>
                      <a:pt x="93" y="64"/>
                    </a:lnTo>
                    <a:lnTo>
                      <a:pt x="95" y="64"/>
                    </a:lnTo>
                    <a:lnTo>
                      <a:pt x="95" y="63"/>
                    </a:lnTo>
                    <a:lnTo>
                      <a:pt x="97" y="63"/>
                    </a:lnTo>
                    <a:lnTo>
                      <a:pt x="98" y="63"/>
                    </a:lnTo>
                    <a:lnTo>
                      <a:pt x="100" y="63"/>
                    </a:lnTo>
                    <a:lnTo>
                      <a:pt x="100" y="61"/>
                    </a:lnTo>
                    <a:lnTo>
                      <a:pt x="102" y="61"/>
                    </a:lnTo>
                    <a:lnTo>
                      <a:pt x="102" y="59"/>
                    </a:lnTo>
                    <a:lnTo>
                      <a:pt x="103" y="58"/>
                    </a:lnTo>
                    <a:lnTo>
                      <a:pt x="103" y="56"/>
                    </a:lnTo>
                    <a:lnTo>
                      <a:pt x="103" y="54"/>
                    </a:lnTo>
                    <a:lnTo>
                      <a:pt x="105" y="53"/>
                    </a:lnTo>
                    <a:lnTo>
                      <a:pt x="105" y="51"/>
                    </a:lnTo>
                    <a:lnTo>
                      <a:pt x="105" y="49"/>
                    </a:lnTo>
                    <a:lnTo>
                      <a:pt x="107" y="49"/>
                    </a:lnTo>
                    <a:lnTo>
                      <a:pt x="108" y="47"/>
                    </a:lnTo>
                    <a:lnTo>
                      <a:pt x="110" y="46"/>
                    </a:lnTo>
                    <a:lnTo>
                      <a:pt x="110" y="44"/>
                    </a:lnTo>
                    <a:lnTo>
                      <a:pt x="112" y="44"/>
                    </a:lnTo>
                    <a:lnTo>
                      <a:pt x="113" y="44"/>
                    </a:lnTo>
                    <a:lnTo>
                      <a:pt x="113" y="42"/>
                    </a:lnTo>
                    <a:lnTo>
                      <a:pt x="115" y="41"/>
                    </a:lnTo>
                    <a:lnTo>
                      <a:pt x="117" y="39"/>
                    </a:lnTo>
                    <a:lnTo>
                      <a:pt x="117" y="37"/>
                    </a:lnTo>
                    <a:lnTo>
                      <a:pt x="119" y="37"/>
                    </a:lnTo>
                    <a:lnTo>
                      <a:pt x="119" y="36"/>
                    </a:lnTo>
                    <a:lnTo>
                      <a:pt x="120" y="36"/>
                    </a:lnTo>
                    <a:lnTo>
                      <a:pt x="120" y="34"/>
                    </a:lnTo>
                    <a:lnTo>
                      <a:pt x="122" y="34"/>
                    </a:lnTo>
                    <a:lnTo>
                      <a:pt x="124" y="32"/>
                    </a:lnTo>
                    <a:lnTo>
                      <a:pt x="125" y="32"/>
                    </a:lnTo>
                    <a:lnTo>
                      <a:pt x="125" y="31"/>
                    </a:lnTo>
                    <a:lnTo>
                      <a:pt x="127" y="31"/>
                    </a:lnTo>
                    <a:lnTo>
                      <a:pt x="130" y="27"/>
                    </a:lnTo>
                    <a:lnTo>
                      <a:pt x="130" y="25"/>
                    </a:lnTo>
                    <a:lnTo>
                      <a:pt x="132" y="25"/>
                    </a:lnTo>
                    <a:lnTo>
                      <a:pt x="132" y="24"/>
                    </a:lnTo>
                    <a:lnTo>
                      <a:pt x="132" y="22"/>
                    </a:lnTo>
                    <a:lnTo>
                      <a:pt x="134" y="22"/>
                    </a:lnTo>
                    <a:lnTo>
                      <a:pt x="134" y="20"/>
                    </a:lnTo>
                    <a:lnTo>
                      <a:pt x="134" y="19"/>
                    </a:lnTo>
                    <a:lnTo>
                      <a:pt x="136" y="17"/>
                    </a:lnTo>
                    <a:lnTo>
                      <a:pt x="137" y="15"/>
                    </a:lnTo>
                    <a:lnTo>
                      <a:pt x="137" y="14"/>
                    </a:lnTo>
                    <a:lnTo>
                      <a:pt x="139" y="14"/>
                    </a:lnTo>
                    <a:lnTo>
                      <a:pt x="141" y="12"/>
                    </a:lnTo>
                    <a:lnTo>
                      <a:pt x="142" y="10"/>
                    </a:lnTo>
                    <a:lnTo>
                      <a:pt x="144" y="10"/>
                    </a:lnTo>
                    <a:lnTo>
                      <a:pt x="146" y="8"/>
                    </a:lnTo>
                    <a:lnTo>
                      <a:pt x="149" y="7"/>
                    </a:lnTo>
                    <a:lnTo>
                      <a:pt x="151" y="5"/>
                    </a:lnTo>
                    <a:lnTo>
                      <a:pt x="152" y="3"/>
                    </a:lnTo>
                    <a:lnTo>
                      <a:pt x="154" y="3"/>
                    </a:lnTo>
                    <a:lnTo>
                      <a:pt x="156" y="3"/>
                    </a:lnTo>
                    <a:lnTo>
                      <a:pt x="159" y="2"/>
                    </a:lnTo>
                    <a:lnTo>
                      <a:pt x="161" y="2"/>
                    </a:lnTo>
                    <a:lnTo>
                      <a:pt x="163" y="2"/>
                    </a:lnTo>
                    <a:lnTo>
                      <a:pt x="163" y="0"/>
                    </a:lnTo>
                    <a:lnTo>
                      <a:pt x="164" y="0"/>
                    </a:lnTo>
                    <a:lnTo>
                      <a:pt x="166" y="0"/>
                    </a:lnTo>
                    <a:lnTo>
                      <a:pt x="168" y="0"/>
                    </a:lnTo>
                    <a:lnTo>
                      <a:pt x="169" y="0"/>
                    </a:lnTo>
                    <a:lnTo>
                      <a:pt x="171" y="0"/>
                    </a:lnTo>
                    <a:lnTo>
                      <a:pt x="173"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31" name="Freeform 54"/>
              <p:cNvSpPr>
                <a:spLocks/>
              </p:cNvSpPr>
              <p:nvPr/>
            </p:nvSpPr>
            <p:spPr bwMode="auto">
              <a:xfrm>
                <a:off x="7161213" y="1347788"/>
                <a:ext cx="88900" cy="74613"/>
              </a:xfrm>
              <a:custGeom>
                <a:avLst/>
                <a:gdLst>
                  <a:gd name="T0" fmla="*/ 56 w 56"/>
                  <a:gd name="T1" fmla="*/ 1 h 47"/>
                  <a:gd name="T2" fmla="*/ 54 w 56"/>
                  <a:gd name="T3" fmla="*/ 3 h 47"/>
                  <a:gd name="T4" fmla="*/ 52 w 56"/>
                  <a:gd name="T5" fmla="*/ 6 h 47"/>
                  <a:gd name="T6" fmla="*/ 47 w 56"/>
                  <a:gd name="T7" fmla="*/ 12 h 47"/>
                  <a:gd name="T8" fmla="*/ 46 w 56"/>
                  <a:gd name="T9" fmla="*/ 15 h 47"/>
                  <a:gd name="T10" fmla="*/ 40 w 56"/>
                  <a:gd name="T11" fmla="*/ 22 h 47"/>
                  <a:gd name="T12" fmla="*/ 34 w 56"/>
                  <a:gd name="T13" fmla="*/ 27 h 47"/>
                  <a:gd name="T14" fmla="*/ 29 w 56"/>
                  <a:gd name="T15" fmla="*/ 28 h 47"/>
                  <a:gd name="T16" fmla="*/ 24 w 56"/>
                  <a:gd name="T17" fmla="*/ 30 h 47"/>
                  <a:gd name="T18" fmla="*/ 20 w 56"/>
                  <a:gd name="T19" fmla="*/ 34 h 47"/>
                  <a:gd name="T20" fmla="*/ 20 w 56"/>
                  <a:gd name="T21" fmla="*/ 37 h 47"/>
                  <a:gd name="T22" fmla="*/ 25 w 56"/>
                  <a:gd name="T23" fmla="*/ 37 h 47"/>
                  <a:gd name="T24" fmla="*/ 18 w 56"/>
                  <a:gd name="T25" fmla="*/ 40 h 47"/>
                  <a:gd name="T26" fmla="*/ 15 w 56"/>
                  <a:gd name="T27" fmla="*/ 42 h 47"/>
                  <a:gd name="T28" fmla="*/ 10 w 56"/>
                  <a:gd name="T29" fmla="*/ 45 h 47"/>
                  <a:gd name="T30" fmla="*/ 5 w 56"/>
                  <a:gd name="T31" fmla="*/ 45 h 47"/>
                  <a:gd name="T32" fmla="*/ 2 w 56"/>
                  <a:gd name="T33" fmla="*/ 44 h 47"/>
                  <a:gd name="T34" fmla="*/ 0 w 56"/>
                  <a:gd name="T35" fmla="*/ 40 h 47"/>
                  <a:gd name="T36" fmla="*/ 2 w 56"/>
                  <a:gd name="T37" fmla="*/ 37 h 47"/>
                  <a:gd name="T38" fmla="*/ 5 w 56"/>
                  <a:gd name="T39" fmla="*/ 34 h 47"/>
                  <a:gd name="T40" fmla="*/ 15 w 56"/>
                  <a:gd name="T41" fmla="*/ 27 h 47"/>
                  <a:gd name="T42" fmla="*/ 20 w 56"/>
                  <a:gd name="T43" fmla="*/ 23 h 47"/>
                  <a:gd name="T44" fmla="*/ 22 w 56"/>
                  <a:gd name="T45" fmla="*/ 23 h 47"/>
                  <a:gd name="T46" fmla="*/ 24 w 56"/>
                  <a:gd name="T47" fmla="*/ 22 h 47"/>
                  <a:gd name="T48" fmla="*/ 29 w 56"/>
                  <a:gd name="T49" fmla="*/ 18 h 47"/>
                  <a:gd name="T50" fmla="*/ 32 w 56"/>
                  <a:gd name="T51" fmla="*/ 17 h 47"/>
                  <a:gd name="T52" fmla="*/ 32 w 56"/>
                  <a:gd name="T53" fmla="*/ 13 h 47"/>
                  <a:gd name="T54" fmla="*/ 35 w 56"/>
                  <a:gd name="T55" fmla="*/ 12 h 47"/>
                  <a:gd name="T56" fmla="*/ 39 w 56"/>
                  <a:gd name="T57" fmla="*/ 10 h 47"/>
                  <a:gd name="T58" fmla="*/ 40 w 56"/>
                  <a:gd name="T59" fmla="*/ 6 h 47"/>
                  <a:gd name="T60" fmla="*/ 46 w 56"/>
                  <a:gd name="T61" fmla="*/ 5 h 47"/>
                  <a:gd name="T62" fmla="*/ 49 w 56"/>
                  <a:gd name="T63" fmla="*/ 3 h 47"/>
                  <a:gd name="T64" fmla="*/ 51 w 56"/>
                  <a:gd name="T65" fmla="*/ 1 h 47"/>
                  <a:gd name="T66" fmla="*/ 54 w 56"/>
                  <a:gd name="T6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47">
                    <a:moveTo>
                      <a:pt x="56" y="0"/>
                    </a:moveTo>
                    <a:lnTo>
                      <a:pt x="56" y="1"/>
                    </a:lnTo>
                    <a:lnTo>
                      <a:pt x="56" y="3"/>
                    </a:lnTo>
                    <a:lnTo>
                      <a:pt x="54" y="3"/>
                    </a:lnTo>
                    <a:lnTo>
                      <a:pt x="52" y="5"/>
                    </a:lnTo>
                    <a:lnTo>
                      <a:pt x="52" y="6"/>
                    </a:lnTo>
                    <a:lnTo>
                      <a:pt x="51" y="8"/>
                    </a:lnTo>
                    <a:lnTo>
                      <a:pt x="47" y="12"/>
                    </a:lnTo>
                    <a:lnTo>
                      <a:pt x="46" y="13"/>
                    </a:lnTo>
                    <a:lnTo>
                      <a:pt x="46" y="15"/>
                    </a:lnTo>
                    <a:lnTo>
                      <a:pt x="46" y="17"/>
                    </a:lnTo>
                    <a:lnTo>
                      <a:pt x="40" y="22"/>
                    </a:lnTo>
                    <a:lnTo>
                      <a:pt x="37" y="25"/>
                    </a:lnTo>
                    <a:lnTo>
                      <a:pt x="34" y="27"/>
                    </a:lnTo>
                    <a:lnTo>
                      <a:pt x="32" y="27"/>
                    </a:lnTo>
                    <a:lnTo>
                      <a:pt x="29" y="28"/>
                    </a:lnTo>
                    <a:lnTo>
                      <a:pt x="27" y="28"/>
                    </a:lnTo>
                    <a:lnTo>
                      <a:pt x="24" y="30"/>
                    </a:lnTo>
                    <a:lnTo>
                      <a:pt x="24" y="32"/>
                    </a:lnTo>
                    <a:lnTo>
                      <a:pt x="20" y="34"/>
                    </a:lnTo>
                    <a:lnTo>
                      <a:pt x="20" y="35"/>
                    </a:lnTo>
                    <a:lnTo>
                      <a:pt x="20" y="37"/>
                    </a:lnTo>
                    <a:lnTo>
                      <a:pt x="22" y="37"/>
                    </a:lnTo>
                    <a:lnTo>
                      <a:pt x="25" y="37"/>
                    </a:lnTo>
                    <a:lnTo>
                      <a:pt x="24" y="37"/>
                    </a:lnTo>
                    <a:lnTo>
                      <a:pt x="18" y="40"/>
                    </a:lnTo>
                    <a:lnTo>
                      <a:pt x="17" y="42"/>
                    </a:lnTo>
                    <a:lnTo>
                      <a:pt x="15" y="42"/>
                    </a:lnTo>
                    <a:lnTo>
                      <a:pt x="13" y="44"/>
                    </a:lnTo>
                    <a:lnTo>
                      <a:pt x="10" y="45"/>
                    </a:lnTo>
                    <a:lnTo>
                      <a:pt x="7" y="47"/>
                    </a:lnTo>
                    <a:lnTo>
                      <a:pt x="5" y="45"/>
                    </a:lnTo>
                    <a:lnTo>
                      <a:pt x="3" y="44"/>
                    </a:lnTo>
                    <a:lnTo>
                      <a:pt x="2" y="44"/>
                    </a:lnTo>
                    <a:lnTo>
                      <a:pt x="0" y="42"/>
                    </a:lnTo>
                    <a:lnTo>
                      <a:pt x="0" y="40"/>
                    </a:lnTo>
                    <a:lnTo>
                      <a:pt x="2" y="39"/>
                    </a:lnTo>
                    <a:lnTo>
                      <a:pt x="2" y="37"/>
                    </a:lnTo>
                    <a:lnTo>
                      <a:pt x="3" y="37"/>
                    </a:lnTo>
                    <a:lnTo>
                      <a:pt x="5" y="34"/>
                    </a:lnTo>
                    <a:lnTo>
                      <a:pt x="10" y="30"/>
                    </a:lnTo>
                    <a:lnTo>
                      <a:pt x="15" y="27"/>
                    </a:lnTo>
                    <a:lnTo>
                      <a:pt x="17" y="25"/>
                    </a:lnTo>
                    <a:lnTo>
                      <a:pt x="20" y="23"/>
                    </a:lnTo>
                    <a:lnTo>
                      <a:pt x="22" y="22"/>
                    </a:lnTo>
                    <a:lnTo>
                      <a:pt x="22" y="23"/>
                    </a:lnTo>
                    <a:lnTo>
                      <a:pt x="22" y="22"/>
                    </a:lnTo>
                    <a:lnTo>
                      <a:pt x="24" y="22"/>
                    </a:lnTo>
                    <a:lnTo>
                      <a:pt x="24" y="20"/>
                    </a:lnTo>
                    <a:lnTo>
                      <a:pt x="29" y="18"/>
                    </a:lnTo>
                    <a:lnTo>
                      <a:pt x="30" y="18"/>
                    </a:lnTo>
                    <a:lnTo>
                      <a:pt x="32" y="17"/>
                    </a:lnTo>
                    <a:lnTo>
                      <a:pt x="32" y="15"/>
                    </a:lnTo>
                    <a:lnTo>
                      <a:pt x="32" y="13"/>
                    </a:lnTo>
                    <a:lnTo>
                      <a:pt x="34" y="13"/>
                    </a:lnTo>
                    <a:lnTo>
                      <a:pt x="35" y="12"/>
                    </a:lnTo>
                    <a:lnTo>
                      <a:pt x="37" y="10"/>
                    </a:lnTo>
                    <a:lnTo>
                      <a:pt x="39" y="10"/>
                    </a:lnTo>
                    <a:lnTo>
                      <a:pt x="39" y="8"/>
                    </a:lnTo>
                    <a:lnTo>
                      <a:pt x="40" y="6"/>
                    </a:lnTo>
                    <a:lnTo>
                      <a:pt x="42" y="5"/>
                    </a:lnTo>
                    <a:lnTo>
                      <a:pt x="46" y="5"/>
                    </a:lnTo>
                    <a:lnTo>
                      <a:pt x="47" y="3"/>
                    </a:lnTo>
                    <a:lnTo>
                      <a:pt x="49" y="3"/>
                    </a:lnTo>
                    <a:lnTo>
                      <a:pt x="51" y="3"/>
                    </a:lnTo>
                    <a:lnTo>
                      <a:pt x="51" y="1"/>
                    </a:lnTo>
                    <a:lnTo>
                      <a:pt x="52" y="1"/>
                    </a:lnTo>
                    <a:lnTo>
                      <a:pt x="54" y="1"/>
                    </a:lnTo>
                    <a:lnTo>
                      <a:pt x="5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32" name="Freeform 55"/>
              <p:cNvSpPr>
                <a:spLocks/>
              </p:cNvSpPr>
              <p:nvPr/>
            </p:nvSpPr>
            <p:spPr bwMode="auto">
              <a:xfrm>
                <a:off x="6267451" y="1155700"/>
                <a:ext cx="866775" cy="1106488"/>
              </a:xfrm>
              <a:custGeom>
                <a:avLst/>
                <a:gdLst>
                  <a:gd name="T0" fmla="*/ 173 w 546"/>
                  <a:gd name="T1" fmla="*/ 34 h 697"/>
                  <a:gd name="T2" fmla="*/ 195 w 546"/>
                  <a:gd name="T3" fmla="*/ 80 h 697"/>
                  <a:gd name="T4" fmla="*/ 217 w 546"/>
                  <a:gd name="T5" fmla="*/ 87 h 697"/>
                  <a:gd name="T6" fmla="*/ 258 w 546"/>
                  <a:gd name="T7" fmla="*/ 100 h 697"/>
                  <a:gd name="T8" fmla="*/ 283 w 546"/>
                  <a:gd name="T9" fmla="*/ 89 h 697"/>
                  <a:gd name="T10" fmla="*/ 321 w 546"/>
                  <a:gd name="T11" fmla="*/ 102 h 697"/>
                  <a:gd name="T12" fmla="*/ 338 w 546"/>
                  <a:gd name="T13" fmla="*/ 126 h 697"/>
                  <a:gd name="T14" fmla="*/ 365 w 546"/>
                  <a:gd name="T15" fmla="*/ 121 h 697"/>
                  <a:gd name="T16" fmla="*/ 388 w 546"/>
                  <a:gd name="T17" fmla="*/ 141 h 697"/>
                  <a:gd name="T18" fmla="*/ 426 w 546"/>
                  <a:gd name="T19" fmla="*/ 141 h 697"/>
                  <a:gd name="T20" fmla="*/ 453 w 546"/>
                  <a:gd name="T21" fmla="*/ 139 h 697"/>
                  <a:gd name="T22" fmla="*/ 485 w 546"/>
                  <a:gd name="T23" fmla="*/ 141 h 697"/>
                  <a:gd name="T24" fmla="*/ 509 w 546"/>
                  <a:gd name="T25" fmla="*/ 148 h 697"/>
                  <a:gd name="T26" fmla="*/ 531 w 546"/>
                  <a:gd name="T27" fmla="*/ 148 h 697"/>
                  <a:gd name="T28" fmla="*/ 537 w 546"/>
                  <a:gd name="T29" fmla="*/ 151 h 697"/>
                  <a:gd name="T30" fmla="*/ 520 w 546"/>
                  <a:gd name="T31" fmla="*/ 165 h 697"/>
                  <a:gd name="T32" fmla="*/ 500 w 546"/>
                  <a:gd name="T33" fmla="*/ 177 h 697"/>
                  <a:gd name="T34" fmla="*/ 480 w 546"/>
                  <a:gd name="T35" fmla="*/ 187 h 697"/>
                  <a:gd name="T36" fmla="*/ 446 w 546"/>
                  <a:gd name="T37" fmla="*/ 212 h 697"/>
                  <a:gd name="T38" fmla="*/ 429 w 546"/>
                  <a:gd name="T39" fmla="*/ 234 h 697"/>
                  <a:gd name="T40" fmla="*/ 415 w 546"/>
                  <a:gd name="T41" fmla="*/ 253 h 697"/>
                  <a:gd name="T42" fmla="*/ 399 w 546"/>
                  <a:gd name="T43" fmla="*/ 271 h 697"/>
                  <a:gd name="T44" fmla="*/ 382 w 546"/>
                  <a:gd name="T45" fmla="*/ 287 h 697"/>
                  <a:gd name="T46" fmla="*/ 370 w 546"/>
                  <a:gd name="T47" fmla="*/ 307 h 697"/>
                  <a:gd name="T48" fmla="*/ 361 w 546"/>
                  <a:gd name="T49" fmla="*/ 316 h 697"/>
                  <a:gd name="T50" fmla="*/ 354 w 546"/>
                  <a:gd name="T51" fmla="*/ 338 h 697"/>
                  <a:gd name="T52" fmla="*/ 356 w 546"/>
                  <a:gd name="T53" fmla="*/ 376 h 697"/>
                  <a:gd name="T54" fmla="*/ 324 w 546"/>
                  <a:gd name="T55" fmla="*/ 421 h 697"/>
                  <a:gd name="T56" fmla="*/ 316 w 546"/>
                  <a:gd name="T57" fmla="*/ 448 h 697"/>
                  <a:gd name="T58" fmla="*/ 326 w 546"/>
                  <a:gd name="T59" fmla="*/ 490 h 697"/>
                  <a:gd name="T60" fmla="*/ 329 w 546"/>
                  <a:gd name="T61" fmla="*/ 549 h 697"/>
                  <a:gd name="T62" fmla="*/ 363 w 546"/>
                  <a:gd name="T63" fmla="*/ 570 h 697"/>
                  <a:gd name="T64" fmla="*/ 383 w 546"/>
                  <a:gd name="T65" fmla="*/ 585 h 697"/>
                  <a:gd name="T66" fmla="*/ 407 w 546"/>
                  <a:gd name="T67" fmla="*/ 615 h 697"/>
                  <a:gd name="T68" fmla="*/ 432 w 546"/>
                  <a:gd name="T69" fmla="*/ 631 h 697"/>
                  <a:gd name="T70" fmla="*/ 439 w 546"/>
                  <a:gd name="T71" fmla="*/ 688 h 697"/>
                  <a:gd name="T72" fmla="*/ 414 w 546"/>
                  <a:gd name="T73" fmla="*/ 690 h 697"/>
                  <a:gd name="T74" fmla="*/ 376 w 546"/>
                  <a:gd name="T75" fmla="*/ 692 h 697"/>
                  <a:gd name="T76" fmla="*/ 334 w 546"/>
                  <a:gd name="T77" fmla="*/ 693 h 697"/>
                  <a:gd name="T78" fmla="*/ 280 w 546"/>
                  <a:gd name="T79" fmla="*/ 695 h 697"/>
                  <a:gd name="T80" fmla="*/ 241 w 546"/>
                  <a:gd name="T81" fmla="*/ 695 h 697"/>
                  <a:gd name="T82" fmla="*/ 172 w 546"/>
                  <a:gd name="T83" fmla="*/ 697 h 697"/>
                  <a:gd name="T84" fmla="*/ 146 w 546"/>
                  <a:gd name="T85" fmla="*/ 697 h 697"/>
                  <a:gd name="T86" fmla="*/ 99 w 546"/>
                  <a:gd name="T87" fmla="*/ 697 h 697"/>
                  <a:gd name="T88" fmla="*/ 51 w 546"/>
                  <a:gd name="T89" fmla="*/ 676 h 697"/>
                  <a:gd name="T90" fmla="*/ 51 w 546"/>
                  <a:gd name="T91" fmla="*/ 637 h 697"/>
                  <a:gd name="T92" fmla="*/ 53 w 546"/>
                  <a:gd name="T93" fmla="*/ 597 h 697"/>
                  <a:gd name="T94" fmla="*/ 53 w 546"/>
                  <a:gd name="T95" fmla="*/ 563 h 697"/>
                  <a:gd name="T96" fmla="*/ 53 w 546"/>
                  <a:gd name="T97" fmla="*/ 514 h 697"/>
                  <a:gd name="T98" fmla="*/ 48 w 546"/>
                  <a:gd name="T99" fmla="*/ 475 h 697"/>
                  <a:gd name="T100" fmla="*/ 24 w 546"/>
                  <a:gd name="T101" fmla="*/ 448 h 697"/>
                  <a:gd name="T102" fmla="*/ 44 w 546"/>
                  <a:gd name="T103" fmla="*/ 421 h 697"/>
                  <a:gd name="T104" fmla="*/ 46 w 546"/>
                  <a:gd name="T105" fmla="*/ 392 h 697"/>
                  <a:gd name="T106" fmla="*/ 33 w 546"/>
                  <a:gd name="T107" fmla="*/ 336 h 697"/>
                  <a:gd name="T108" fmla="*/ 28 w 546"/>
                  <a:gd name="T109" fmla="*/ 265 h 697"/>
                  <a:gd name="T110" fmla="*/ 17 w 546"/>
                  <a:gd name="T111" fmla="*/ 187 h 697"/>
                  <a:gd name="T112" fmla="*/ 7 w 546"/>
                  <a:gd name="T113" fmla="*/ 131 h 697"/>
                  <a:gd name="T114" fmla="*/ 7 w 546"/>
                  <a:gd name="T115" fmla="*/ 75 h 697"/>
                  <a:gd name="T116" fmla="*/ 134 w 546"/>
                  <a:gd name="T117" fmla="*/ 46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6" h="697">
                    <a:moveTo>
                      <a:pt x="146" y="2"/>
                    </a:moveTo>
                    <a:lnTo>
                      <a:pt x="151" y="4"/>
                    </a:lnTo>
                    <a:lnTo>
                      <a:pt x="155" y="4"/>
                    </a:lnTo>
                    <a:lnTo>
                      <a:pt x="156" y="2"/>
                    </a:lnTo>
                    <a:lnTo>
                      <a:pt x="158" y="2"/>
                    </a:lnTo>
                    <a:lnTo>
                      <a:pt x="161" y="6"/>
                    </a:lnTo>
                    <a:lnTo>
                      <a:pt x="168" y="9"/>
                    </a:lnTo>
                    <a:lnTo>
                      <a:pt x="170" y="22"/>
                    </a:lnTo>
                    <a:lnTo>
                      <a:pt x="172" y="31"/>
                    </a:lnTo>
                    <a:lnTo>
                      <a:pt x="173" y="34"/>
                    </a:lnTo>
                    <a:lnTo>
                      <a:pt x="173" y="46"/>
                    </a:lnTo>
                    <a:lnTo>
                      <a:pt x="175" y="46"/>
                    </a:lnTo>
                    <a:lnTo>
                      <a:pt x="178" y="60"/>
                    </a:lnTo>
                    <a:lnTo>
                      <a:pt x="177" y="61"/>
                    </a:lnTo>
                    <a:lnTo>
                      <a:pt x="177" y="72"/>
                    </a:lnTo>
                    <a:lnTo>
                      <a:pt x="180" y="75"/>
                    </a:lnTo>
                    <a:lnTo>
                      <a:pt x="182" y="77"/>
                    </a:lnTo>
                    <a:lnTo>
                      <a:pt x="188" y="82"/>
                    </a:lnTo>
                    <a:lnTo>
                      <a:pt x="194" y="82"/>
                    </a:lnTo>
                    <a:lnTo>
                      <a:pt x="195" y="80"/>
                    </a:lnTo>
                    <a:lnTo>
                      <a:pt x="197" y="80"/>
                    </a:lnTo>
                    <a:lnTo>
                      <a:pt x="199" y="80"/>
                    </a:lnTo>
                    <a:lnTo>
                      <a:pt x="204" y="80"/>
                    </a:lnTo>
                    <a:lnTo>
                      <a:pt x="205" y="80"/>
                    </a:lnTo>
                    <a:lnTo>
                      <a:pt x="207" y="82"/>
                    </a:lnTo>
                    <a:lnTo>
                      <a:pt x="209" y="83"/>
                    </a:lnTo>
                    <a:lnTo>
                      <a:pt x="209" y="85"/>
                    </a:lnTo>
                    <a:lnTo>
                      <a:pt x="209" y="87"/>
                    </a:lnTo>
                    <a:lnTo>
                      <a:pt x="210" y="87"/>
                    </a:lnTo>
                    <a:lnTo>
                      <a:pt x="217" y="87"/>
                    </a:lnTo>
                    <a:lnTo>
                      <a:pt x="222" y="87"/>
                    </a:lnTo>
                    <a:lnTo>
                      <a:pt x="238" y="89"/>
                    </a:lnTo>
                    <a:lnTo>
                      <a:pt x="238" y="90"/>
                    </a:lnTo>
                    <a:lnTo>
                      <a:pt x="239" y="95"/>
                    </a:lnTo>
                    <a:lnTo>
                      <a:pt x="239" y="99"/>
                    </a:lnTo>
                    <a:lnTo>
                      <a:pt x="239" y="100"/>
                    </a:lnTo>
                    <a:lnTo>
                      <a:pt x="241" y="102"/>
                    </a:lnTo>
                    <a:lnTo>
                      <a:pt x="243" y="102"/>
                    </a:lnTo>
                    <a:lnTo>
                      <a:pt x="249" y="102"/>
                    </a:lnTo>
                    <a:lnTo>
                      <a:pt x="258" y="100"/>
                    </a:lnTo>
                    <a:lnTo>
                      <a:pt x="263" y="97"/>
                    </a:lnTo>
                    <a:lnTo>
                      <a:pt x="265" y="95"/>
                    </a:lnTo>
                    <a:lnTo>
                      <a:pt x="263" y="94"/>
                    </a:lnTo>
                    <a:lnTo>
                      <a:pt x="263" y="92"/>
                    </a:lnTo>
                    <a:lnTo>
                      <a:pt x="268" y="90"/>
                    </a:lnTo>
                    <a:lnTo>
                      <a:pt x="270" y="90"/>
                    </a:lnTo>
                    <a:lnTo>
                      <a:pt x="271" y="89"/>
                    </a:lnTo>
                    <a:lnTo>
                      <a:pt x="278" y="85"/>
                    </a:lnTo>
                    <a:lnTo>
                      <a:pt x="282" y="85"/>
                    </a:lnTo>
                    <a:lnTo>
                      <a:pt x="283" y="89"/>
                    </a:lnTo>
                    <a:lnTo>
                      <a:pt x="285" y="89"/>
                    </a:lnTo>
                    <a:lnTo>
                      <a:pt x="290" y="87"/>
                    </a:lnTo>
                    <a:lnTo>
                      <a:pt x="297" y="87"/>
                    </a:lnTo>
                    <a:lnTo>
                      <a:pt x="316" y="97"/>
                    </a:lnTo>
                    <a:lnTo>
                      <a:pt x="321" y="95"/>
                    </a:lnTo>
                    <a:lnTo>
                      <a:pt x="321" y="97"/>
                    </a:lnTo>
                    <a:lnTo>
                      <a:pt x="322" y="99"/>
                    </a:lnTo>
                    <a:lnTo>
                      <a:pt x="322" y="100"/>
                    </a:lnTo>
                    <a:lnTo>
                      <a:pt x="322" y="102"/>
                    </a:lnTo>
                    <a:lnTo>
                      <a:pt x="321" y="102"/>
                    </a:lnTo>
                    <a:lnTo>
                      <a:pt x="319" y="102"/>
                    </a:lnTo>
                    <a:lnTo>
                      <a:pt x="317" y="102"/>
                    </a:lnTo>
                    <a:lnTo>
                      <a:pt x="316" y="105"/>
                    </a:lnTo>
                    <a:lnTo>
                      <a:pt x="319" y="109"/>
                    </a:lnTo>
                    <a:lnTo>
                      <a:pt x="321" y="109"/>
                    </a:lnTo>
                    <a:lnTo>
                      <a:pt x="326" y="109"/>
                    </a:lnTo>
                    <a:lnTo>
                      <a:pt x="329" y="107"/>
                    </a:lnTo>
                    <a:lnTo>
                      <a:pt x="331" y="107"/>
                    </a:lnTo>
                    <a:lnTo>
                      <a:pt x="334" y="111"/>
                    </a:lnTo>
                    <a:lnTo>
                      <a:pt x="338" y="126"/>
                    </a:lnTo>
                    <a:lnTo>
                      <a:pt x="341" y="131"/>
                    </a:lnTo>
                    <a:lnTo>
                      <a:pt x="344" y="131"/>
                    </a:lnTo>
                    <a:lnTo>
                      <a:pt x="346" y="127"/>
                    </a:lnTo>
                    <a:lnTo>
                      <a:pt x="346" y="126"/>
                    </a:lnTo>
                    <a:lnTo>
                      <a:pt x="346" y="122"/>
                    </a:lnTo>
                    <a:lnTo>
                      <a:pt x="346" y="121"/>
                    </a:lnTo>
                    <a:lnTo>
                      <a:pt x="346" y="119"/>
                    </a:lnTo>
                    <a:lnTo>
                      <a:pt x="348" y="117"/>
                    </a:lnTo>
                    <a:lnTo>
                      <a:pt x="363" y="116"/>
                    </a:lnTo>
                    <a:lnTo>
                      <a:pt x="365" y="121"/>
                    </a:lnTo>
                    <a:lnTo>
                      <a:pt x="368" y="127"/>
                    </a:lnTo>
                    <a:lnTo>
                      <a:pt x="368" y="129"/>
                    </a:lnTo>
                    <a:lnTo>
                      <a:pt x="370" y="129"/>
                    </a:lnTo>
                    <a:lnTo>
                      <a:pt x="373" y="131"/>
                    </a:lnTo>
                    <a:lnTo>
                      <a:pt x="376" y="133"/>
                    </a:lnTo>
                    <a:lnTo>
                      <a:pt x="382" y="134"/>
                    </a:lnTo>
                    <a:lnTo>
                      <a:pt x="385" y="134"/>
                    </a:lnTo>
                    <a:lnTo>
                      <a:pt x="387" y="134"/>
                    </a:lnTo>
                    <a:lnTo>
                      <a:pt x="388" y="134"/>
                    </a:lnTo>
                    <a:lnTo>
                      <a:pt x="388" y="141"/>
                    </a:lnTo>
                    <a:lnTo>
                      <a:pt x="388" y="143"/>
                    </a:lnTo>
                    <a:lnTo>
                      <a:pt x="388" y="144"/>
                    </a:lnTo>
                    <a:lnTo>
                      <a:pt x="393" y="146"/>
                    </a:lnTo>
                    <a:lnTo>
                      <a:pt x="399" y="146"/>
                    </a:lnTo>
                    <a:lnTo>
                      <a:pt x="404" y="149"/>
                    </a:lnTo>
                    <a:lnTo>
                      <a:pt x="414" y="148"/>
                    </a:lnTo>
                    <a:lnTo>
                      <a:pt x="415" y="148"/>
                    </a:lnTo>
                    <a:lnTo>
                      <a:pt x="419" y="148"/>
                    </a:lnTo>
                    <a:lnTo>
                      <a:pt x="421" y="146"/>
                    </a:lnTo>
                    <a:lnTo>
                      <a:pt x="426" y="141"/>
                    </a:lnTo>
                    <a:lnTo>
                      <a:pt x="427" y="138"/>
                    </a:lnTo>
                    <a:lnTo>
                      <a:pt x="429" y="138"/>
                    </a:lnTo>
                    <a:lnTo>
                      <a:pt x="436" y="133"/>
                    </a:lnTo>
                    <a:lnTo>
                      <a:pt x="439" y="129"/>
                    </a:lnTo>
                    <a:lnTo>
                      <a:pt x="446" y="126"/>
                    </a:lnTo>
                    <a:lnTo>
                      <a:pt x="448" y="126"/>
                    </a:lnTo>
                    <a:lnTo>
                      <a:pt x="449" y="126"/>
                    </a:lnTo>
                    <a:lnTo>
                      <a:pt x="451" y="134"/>
                    </a:lnTo>
                    <a:lnTo>
                      <a:pt x="453" y="138"/>
                    </a:lnTo>
                    <a:lnTo>
                      <a:pt x="453" y="139"/>
                    </a:lnTo>
                    <a:lnTo>
                      <a:pt x="453" y="138"/>
                    </a:lnTo>
                    <a:lnTo>
                      <a:pt x="454" y="139"/>
                    </a:lnTo>
                    <a:lnTo>
                      <a:pt x="454" y="141"/>
                    </a:lnTo>
                    <a:lnTo>
                      <a:pt x="454" y="143"/>
                    </a:lnTo>
                    <a:lnTo>
                      <a:pt x="456" y="144"/>
                    </a:lnTo>
                    <a:lnTo>
                      <a:pt x="468" y="141"/>
                    </a:lnTo>
                    <a:lnTo>
                      <a:pt x="473" y="141"/>
                    </a:lnTo>
                    <a:lnTo>
                      <a:pt x="476" y="141"/>
                    </a:lnTo>
                    <a:lnTo>
                      <a:pt x="480" y="141"/>
                    </a:lnTo>
                    <a:lnTo>
                      <a:pt x="485" y="141"/>
                    </a:lnTo>
                    <a:lnTo>
                      <a:pt x="487" y="139"/>
                    </a:lnTo>
                    <a:lnTo>
                      <a:pt x="497" y="139"/>
                    </a:lnTo>
                    <a:lnTo>
                      <a:pt x="498" y="139"/>
                    </a:lnTo>
                    <a:lnTo>
                      <a:pt x="500" y="139"/>
                    </a:lnTo>
                    <a:lnTo>
                      <a:pt x="502" y="139"/>
                    </a:lnTo>
                    <a:lnTo>
                      <a:pt x="504" y="139"/>
                    </a:lnTo>
                    <a:lnTo>
                      <a:pt x="507" y="141"/>
                    </a:lnTo>
                    <a:lnTo>
                      <a:pt x="509" y="144"/>
                    </a:lnTo>
                    <a:lnTo>
                      <a:pt x="510" y="146"/>
                    </a:lnTo>
                    <a:lnTo>
                      <a:pt x="509" y="148"/>
                    </a:lnTo>
                    <a:lnTo>
                      <a:pt x="510" y="148"/>
                    </a:lnTo>
                    <a:lnTo>
                      <a:pt x="512" y="149"/>
                    </a:lnTo>
                    <a:lnTo>
                      <a:pt x="517" y="153"/>
                    </a:lnTo>
                    <a:lnTo>
                      <a:pt x="519" y="153"/>
                    </a:lnTo>
                    <a:lnTo>
                      <a:pt x="520" y="151"/>
                    </a:lnTo>
                    <a:lnTo>
                      <a:pt x="522" y="148"/>
                    </a:lnTo>
                    <a:lnTo>
                      <a:pt x="526" y="148"/>
                    </a:lnTo>
                    <a:lnTo>
                      <a:pt x="527" y="148"/>
                    </a:lnTo>
                    <a:lnTo>
                      <a:pt x="529" y="148"/>
                    </a:lnTo>
                    <a:lnTo>
                      <a:pt x="531" y="148"/>
                    </a:lnTo>
                    <a:lnTo>
                      <a:pt x="534" y="149"/>
                    </a:lnTo>
                    <a:lnTo>
                      <a:pt x="541" y="149"/>
                    </a:lnTo>
                    <a:lnTo>
                      <a:pt x="546" y="148"/>
                    </a:lnTo>
                    <a:lnTo>
                      <a:pt x="544" y="148"/>
                    </a:lnTo>
                    <a:lnTo>
                      <a:pt x="543" y="149"/>
                    </a:lnTo>
                    <a:lnTo>
                      <a:pt x="541" y="151"/>
                    </a:lnTo>
                    <a:lnTo>
                      <a:pt x="541" y="153"/>
                    </a:lnTo>
                    <a:lnTo>
                      <a:pt x="539" y="153"/>
                    </a:lnTo>
                    <a:lnTo>
                      <a:pt x="537" y="153"/>
                    </a:lnTo>
                    <a:lnTo>
                      <a:pt x="537" y="151"/>
                    </a:lnTo>
                    <a:lnTo>
                      <a:pt x="536" y="151"/>
                    </a:lnTo>
                    <a:lnTo>
                      <a:pt x="536" y="153"/>
                    </a:lnTo>
                    <a:lnTo>
                      <a:pt x="536" y="155"/>
                    </a:lnTo>
                    <a:lnTo>
                      <a:pt x="534" y="155"/>
                    </a:lnTo>
                    <a:lnTo>
                      <a:pt x="531" y="156"/>
                    </a:lnTo>
                    <a:lnTo>
                      <a:pt x="529" y="158"/>
                    </a:lnTo>
                    <a:lnTo>
                      <a:pt x="529" y="160"/>
                    </a:lnTo>
                    <a:lnTo>
                      <a:pt x="527" y="161"/>
                    </a:lnTo>
                    <a:lnTo>
                      <a:pt x="526" y="163"/>
                    </a:lnTo>
                    <a:lnTo>
                      <a:pt x="520" y="165"/>
                    </a:lnTo>
                    <a:lnTo>
                      <a:pt x="519" y="165"/>
                    </a:lnTo>
                    <a:lnTo>
                      <a:pt x="515" y="166"/>
                    </a:lnTo>
                    <a:lnTo>
                      <a:pt x="515" y="168"/>
                    </a:lnTo>
                    <a:lnTo>
                      <a:pt x="512" y="172"/>
                    </a:lnTo>
                    <a:lnTo>
                      <a:pt x="510" y="172"/>
                    </a:lnTo>
                    <a:lnTo>
                      <a:pt x="507" y="173"/>
                    </a:lnTo>
                    <a:lnTo>
                      <a:pt x="505" y="173"/>
                    </a:lnTo>
                    <a:lnTo>
                      <a:pt x="505" y="175"/>
                    </a:lnTo>
                    <a:lnTo>
                      <a:pt x="502" y="177"/>
                    </a:lnTo>
                    <a:lnTo>
                      <a:pt x="500" y="177"/>
                    </a:lnTo>
                    <a:lnTo>
                      <a:pt x="498" y="177"/>
                    </a:lnTo>
                    <a:lnTo>
                      <a:pt x="498" y="178"/>
                    </a:lnTo>
                    <a:lnTo>
                      <a:pt x="495" y="178"/>
                    </a:lnTo>
                    <a:lnTo>
                      <a:pt x="493" y="178"/>
                    </a:lnTo>
                    <a:lnTo>
                      <a:pt x="490" y="182"/>
                    </a:lnTo>
                    <a:lnTo>
                      <a:pt x="488" y="182"/>
                    </a:lnTo>
                    <a:lnTo>
                      <a:pt x="483" y="183"/>
                    </a:lnTo>
                    <a:lnTo>
                      <a:pt x="482" y="183"/>
                    </a:lnTo>
                    <a:lnTo>
                      <a:pt x="480" y="185"/>
                    </a:lnTo>
                    <a:lnTo>
                      <a:pt x="480" y="187"/>
                    </a:lnTo>
                    <a:lnTo>
                      <a:pt x="473" y="188"/>
                    </a:lnTo>
                    <a:lnTo>
                      <a:pt x="473" y="190"/>
                    </a:lnTo>
                    <a:lnTo>
                      <a:pt x="470" y="192"/>
                    </a:lnTo>
                    <a:lnTo>
                      <a:pt x="466" y="195"/>
                    </a:lnTo>
                    <a:lnTo>
                      <a:pt x="463" y="197"/>
                    </a:lnTo>
                    <a:lnTo>
                      <a:pt x="459" y="199"/>
                    </a:lnTo>
                    <a:lnTo>
                      <a:pt x="451" y="207"/>
                    </a:lnTo>
                    <a:lnTo>
                      <a:pt x="448" y="210"/>
                    </a:lnTo>
                    <a:lnTo>
                      <a:pt x="448" y="212"/>
                    </a:lnTo>
                    <a:lnTo>
                      <a:pt x="446" y="212"/>
                    </a:lnTo>
                    <a:lnTo>
                      <a:pt x="441" y="219"/>
                    </a:lnTo>
                    <a:lnTo>
                      <a:pt x="439" y="219"/>
                    </a:lnTo>
                    <a:lnTo>
                      <a:pt x="437" y="222"/>
                    </a:lnTo>
                    <a:lnTo>
                      <a:pt x="436" y="224"/>
                    </a:lnTo>
                    <a:lnTo>
                      <a:pt x="436" y="226"/>
                    </a:lnTo>
                    <a:lnTo>
                      <a:pt x="434" y="226"/>
                    </a:lnTo>
                    <a:lnTo>
                      <a:pt x="434" y="227"/>
                    </a:lnTo>
                    <a:lnTo>
                      <a:pt x="432" y="229"/>
                    </a:lnTo>
                    <a:lnTo>
                      <a:pt x="431" y="231"/>
                    </a:lnTo>
                    <a:lnTo>
                      <a:pt x="429" y="234"/>
                    </a:lnTo>
                    <a:lnTo>
                      <a:pt x="429" y="236"/>
                    </a:lnTo>
                    <a:lnTo>
                      <a:pt x="426" y="238"/>
                    </a:lnTo>
                    <a:lnTo>
                      <a:pt x="426" y="239"/>
                    </a:lnTo>
                    <a:lnTo>
                      <a:pt x="424" y="241"/>
                    </a:lnTo>
                    <a:lnTo>
                      <a:pt x="422" y="243"/>
                    </a:lnTo>
                    <a:lnTo>
                      <a:pt x="421" y="246"/>
                    </a:lnTo>
                    <a:lnTo>
                      <a:pt x="419" y="249"/>
                    </a:lnTo>
                    <a:lnTo>
                      <a:pt x="417" y="251"/>
                    </a:lnTo>
                    <a:lnTo>
                      <a:pt x="417" y="253"/>
                    </a:lnTo>
                    <a:lnTo>
                      <a:pt x="415" y="253"/>
                    </a:lnTo>
                    <a:lnTo>
                      <a:pt x="414" y="255"/>
                    </a:lnTo>
                    <a:lnTo>
                      <a:pt x="412" y="258"/>
                    </a:lnTo>
                    <a:lnTo>
                      <a:pt x="410" y="260"/>
                    </a:lnTo>
                    <a:lnTo>
                      <a:pt x="409" y="261"/>
                    </a:lnTo>
                    <a:lnTo>
                      <a:pt x="407" y="263"/>
                    </a:lnTo>
                    <a:lnTo>
                      <a:pt x="404" y="265"/>
                    </a:lnTo>
                    <a:lnTo>
                      <a:pt x="402" y="268"/>
                    </a:lnTo>
                    <a:lnTo>
                      <a:pt x="400" y="268"/>
                    </a:lnTo>
                    <a:lnTo>
                      <a:pt x="400" y="270"/>
                    </a:lnTo>
                    <a:lnTo>
                      <a:pt x="399" y="271"/>
                    </a:lnTo>
                    <a:lnTo>
                      <a:pt x="399" y="273"/>
                    </a:lnTo>
                    <a:lnTo>
                      <a:pt x="397" y="273"/>
                    </a:lnTo>
                    <a:lnTo>
                      <a:pt x="395" y="275"/>
                    </a:lnTo>
                    <a:lnTo>
                      <a:pt x="392" y="278"/>
                    </a:lnTo>
                    <a:lnTo>
                      <a:pt x="390" y="282"/>
                    </a:lnTo>
                    <a:lnTo>
                      <a:pt x="388" y="283"/>
                    </a:lnTo>
                    <a:lnTo>
                      <a:pt x="387" y="285"/>
                    </a:lnTo>
                    <a:lnTo>
                      <a:pt x="385" y="285"/>
                    </a:lnTo>
                    <a:lnTo>
                      <a:pt x="383" y="287"/>
                    </a:lnTo>
                    <a:lnTo>
                      <a:pt x="382" y="287"/>
                    </a:lnTo>
                    <a:lnTo>
                      <a:pt x="380" y="288"/>
                    </a:lnTo>
                    <a:lnTo>
                      <a:pt x="380" y="290"/>
                    </a:lnTo>
                    <a:lnTo>
                      <a:pt x="378" y="292"/>
                    </a:lnTo>
                    <a:lnTo>
                      <a:pt x="375" y="295"/>
                    </a:lnTo>
                    <a:lnTo>
                      <a:pt x="373" y="297"/>
                    </a:lnTo>
                    <a:lnTo>
                      <a:pt x="370" y="299"/>
                    </a:lnTo>
                    <a:lnTo>
                      <a:pt x="370" y="300"/>
                    </a:lnTo>
                    <a:lnTo>
                      <a:pt x="368" y="302"/>
                    </a:lnTo>
                    <a:lnTo>
                      <a:pt x="368" y="304"/>
                    </a:lnTo>
                    <a:lnTo>
                      <a:pt x="370" y="307"/>
                    </a:lnTo>
                    <a:lnTo>
                      <a:pt x="373" y="310"/>
                    </a:lnTo>
                    <a:lnTo>
                      <a:pt x="373" y="312"/>
                    </a:lnTo>
                    <a:lnTo>
                      <a:pt x="373" y="310"/>
                    </a:lnTo>
                    <a:lnTo>
                      <a:pt x="368" y="307"/>
                    </a:lnTo>
                    <a:lnTo>
                      <a:pt x="366" y="307"/>
                    </a:lnTo>
                    <a:lnTo>
                      <a:pt x="363" y="310"/>
                    </a:lnTo>
                    <a:lnTo>
                      <a:pt x="361" y="310"/>
                    </a:lnTo>
                    <a:lnTo>
                      <a:pt x="361" y="312"/>
                    </a:lnTo>
                    <a:lnTo>
                      <a:pt x="361" y="314"/>
                    </a:lnTo>
                    <a:lnTo>
                      <a:pt x="361" y="316"/>
                    </a:lnTo>
                    <a:lnTo>
                      <a:pt x="361" y="317"/>
                    </a:lnTo>
                    <a:lnTo>
                      <a:pt x="361" y="319"/>
                    </a:lnTo>
                    <a:lnTo>
                      <a:pt x="360" y="319"/>
                    </a:lnTo>
                    <a:lnTo>
                      <a:pt x="358" y="319"/>
                    </a:lnTo>
                    <a:lnTo>
                      <a:pt x="356" y="319"/>
                    </a:lnTo>
                    <a:lnTo>
                      <a:pt x="354" y="319"/>
                    </a:lnTo>
                    <a:lnTo>
                      <a:pt x="354" y="317"/>
                    </a:lnTo>
                    <a:lnTo>
                      <a:pt x="354" y="322"/>
                    </a:lnTo>
                    <a:lnTo>
                      <a:pt x="354" y="324"/>
                    </a:lnTo>
                    <a:lnTo>
                      <a:pt x="354" y="338"/>
                    </a:lnTo>
                    <a:lnTo>
                      <a:pt x="354" y="339"/>
                    </a:lnTo>
                    <a:lnTo>
                      <a:pt x="354" y="344"/>
                    </a:lnTo>
                    <a:lnTo>
                      <a:pt x="354" y="346"/>
                    </a:lnTo>
                    <a:lnTo>
                      <a:pt x="356" y="358"/>
                    </a:lnTo>
                    <a:lnTo>
                      <a:pt x="356" y="360"/>
                    </a:lnTo>
                    <a:lnTo>
                      <a:pt x="356" y="361"/>
                    </a:lnTo>
                    <a:lnTo>
                      <a:pt x="356" y="366"/>
                    </a:lnTo>
                    <a:lnTo>
                      <a:pt x="356" y="370"/>
                    </a:lnTo>
                    <a:lnTo>
                      <a:pt x="356" y="375"/>
                    </a:lnTo>
                    <a:lnTo>
                      <a:pt x="356" y="376"/>
                    </a:lnTo>
                    <a:lnTo>
                      <a:pt x="356" y="382"/>
                    </a:lnTo>
                    <a:lnTo>
                      <a:pt x="356" y="387"/>
                    </a:lnTo>
                    <a:lnTo>
                      <a:pt x="354" y="388"/>
                    </a:lnTo>
                    <a:lnTo>
                      <a:pt x="346" y="395"/>
                    </a:lnTo>
                    <a:lnTo>
                      <a:pt x="331" y="405"/>
                    </a:lnTo>
                    <a:lnTo>
                      <a:pt x="327" y="409"/>
                    </a:lnTo>
                    <a:lnTo>
                      <a:pt x="326" y="410"/>
                    </a:lnTo>
                    <a:lnTo>
                      <a:pt x="326" y="412"/>
                    </a:lnTo>
                    <a:lnTo>
                      <a:pt x="324" y="419"/>
                    </a:lnTo>
                    <a:lnTo>
                      <a:pt x="324" y="421"/>
                    </a:lnTo>
                    <a:lnTo>
                      <a:pt x="322" y="426"/>
                    </a:lnTo>
                    <a:lnTo>
                      <a:pt x="321" y="427"/>
                    </a:lnTo>
                    <a:lnTo>
                      <a:pt x="319" y="429"/>
                    </a:lnTo>
                    <a:lnTo>
                      <a:pt x="317" y="431"/>
                    </a:lnTo>
                    <a:lnTo>
                      <a:pt x="316" y="431"/>
                    </a:lnTo>
                    <a:lnTo>
                      <a:pt x="316" y="437"/>
                    </a:lnTo>
                    <a:lnTo>
                      <a:pt x="316" y="439"/>
                    </a:lnTo>
                    <a:lnTo>
                      <a:pt x="316" y="441"/>
                    </a:lnTo>
                    <a:lnTo>
                      <a:pt x="316" y="446"/>
                    </a:lnTo>
                    <a:lnTo>
                      <a:pt x="316" y="448"/>
                    </a:lnTo>
                    <a:lnTo>
                      <a:pt x="317" y="448"/>
                    </a:lnTo>
                    <a:lnTo>
                      <a:pt x="321" y="449"/>
                    </a:lnTo>
                    <a:lnTo>
                      <a:pt x="322" y="449"/>
                    </a:lnTo>
                    <a:lnTo>
                      <a:pt x="327" y="453"/>
                    </a:lnTo>
                    <a:lnTo>
                      <a:pt x="331" y="460"/>
                    </a:lnTo>
                    <a:lnTo>
                      <a:pt x="332" y="468"/>
                    </a:lnTo>
                    <a:lnTo>
                      <a:pt x="329" y="476"/>
                    </a:lnTo>
                    <a:lnTo>
                      <a:pt x="327" y="480"/>
                    </a:lnTo>
                    <a:lnTo>
                      <a:pt x="326" y="482"/>
                    </a:lnTo>
                    <a:lnTo>
                      <a:pt x="326" y="490"/>
                    </a:lnTo>
                    <a:lnTo>
                      <a:pt x="326" y="492"/>
                    </a:lnTo>
                    <a:lnTo>
                      <a:pt x="324" y="507"/>
                    </a:lnTo>
                    <a:lnTo>
                      <a:pt x="324" y="510"/>
                    </a:lnTo>
                    <a:lnTo>
                      <a:pt x="326" y="514"/>
                    </a:lnTo>
                    <a:lnTo>
                      <a:pt x="327" y="522"/>
                    </a:lnTo>
                    <a:lnTo>
                      <a:pt x="327" y="532"/>
                    </a:lnTo>
                    <a:lnTo>
                      <a:pt x="327" y="534"/>
                    </a:lnTo>
                    <a:lnTo>
                      <a:pt x="326" y="539"/>
                    </a:lnTo>
                    <a:lnTo>
                      <a:pt x="326" y="546"/>
                    </a:lnTo>
                    <a:lnTo>
                      <a:pt x="329" y="549"/>
                    </a:lnTo>
                    <a:lnTo>
                      <a:pt x="331" y="549"/>
                    </a:lnTo>
                    <a:lnTo>
                      <a:pt x="338" y="556"/>
                    </a:lnTo>
                    <a:lnTo>
                      <a:pt x="339" y="558"/>
                    </a:lnTo>
                    <a:lnTo>
                      <a:pt x="339" y="559"/>
                    </a:lnTo>
                    <a:lnTo>
                      <a:pt x="344" y="565"/>
                    </a:lnTo>
                    <a:lnTo>
                      <a:pt x="346" y="566"/>
                    </a:lnTo>
                    <a:lnTo>
                      <a:pt x="349" y="566"/>
                    </a:lnTo>
                    <a:lnTo>
                      <a:pt x="360" y="566"/>
                    </a:lnTo>
                    <a:lnTo>
                      <a:pt x="361" y="568"/>
                    </a:lnTo>
                    <a:lnTo>
                      <a:pt x="363" y="570"/>
                    </a:lnTo>
                    <a:lnTo>
                      <a:pt x="363" y="571"/>
                    </a:lnTo>
                    <a:lnTo>
                      <a:pt x="363" y="573"/>
                    </a:lnTo>
                    <a:lnTo>
                      <a:pt x="365" y="575"/>
                    </a:lnTo>
                    <a:lnTo>
                      <a:pt x="365" y="576"/>
                    </a:lnTo>
                    <a:lnTo>
                      <a:pt x="368" y="578"/>
                    </a:lnTo>
                    <a:lnTo>
                      <a:pt x="368" y="580"/>
                    </a:lnTo>
                    <a:lnTo>
                      <a:pt x="370" y="580"/>
                    </a:lnTo>
                    <a:lnTo>
                      <a:pt x="378" y="583"/>
                    </a:lnTo>
                    <a:lnTo>
                      <a:pt x="380" y="583"/>
                    </a:lnTo>
                    <a:lnTo>
                      <a:pt x="383" y="585"/>
                    </a:lnTo>
                    <a:lnTo>
                      <a:pt x="388" y="588"/>
                    </a:lnTo>
                    <a:lnTo>
                      <a:pt x="390" y="588"/>
                    </a:lnTo>
                    <a:lnTo>
                      <a:pt x="392" y="592"/>
                    </a:lnTo>
                    <a:lnTo>
                      <a:pt x="393" y="593"/>
                    </a:lnTo>
                    <a:lnTo>
                      <a:pt x="395" y="602"/>
                    </a:lnTo>
                    <a:lnTo>
                      <a:pt x="395" y="603"/>
                    </a:lnTo>
                    <a:lnTo>
                      <a:pt x="397" y="607"/>
                    </a:lnTo>
                    <a:lnTo>
                      <a:pt x="399" y="609"/>
                    </a:lnTo>
                    <a:lnTo>
                      <a:pt x="402" y="612"/>
                    </a:lnTo>
                    <a:lnTo>
                      <a:pt x="407" y="615"/>
                    </a:lnTo>
                    <a:lnTo>
                      <a:pt x="409" y="615"/>
                    </a:lnTo>
                    <a:lnTo>
                      <a:pt x="412" y="620"/>
                    </a:lnTo>
                    <a:lnTo>
                      <a:pt x="419" y="627"/>
                    </a:lnTo>
                    <a:lnTo>
                      <a:pt x="421" y="627"/>
                    </a:lnTo>
                    <a:lnTo>
                      <a:pt x="422" y="627"/>
                    </a:lnTo>
                    <a:lnTo>
                      <a:pt x="426" y="627"/>
                    </a:lnTo>
                    <a:lnTo>
                      <a:pt x="429" y="629"/>
                    </a:lnTo>
                    <a:lnTo>
                      <a:pt x="431" y="629"/>
                    </a:lnTo>
                    <a:lnTo>
                      <a:pt x="431" y="631"/>
                    </a:lnTo>
                    <a:lnTo>
                      <a:pt x="432" y="631"/>
                    </a:lnTo>
                    <a:lnTo>
                      <a:pt x="437" y="637"/>
                    </a:lnTo>
                    <a:lnTo>
                      <a:pt x="441" y="644"/>
                    </a:lnTo>
                    <a:lnTo>
                      <a:pt x="443" y="646"/>
                    </a:lnTo>
                    <a:lnTo>
                      <a:pt x="443" y="648"/>
                    </a:lnTo>
                    <a:lnTo>
                      <a:pt x="446" y="654"/>
                    </a:lnTo>
                    <a:lnTo>
                      <a:pt x="446" y="661"/>
                    </a:lnTo>
                    <a:lnTo>
                      <a:pt x="446" y="668"/>
                    </a:lnTo>
                    <a:lnTo>
                      <a:pt x="446" y="675"/>
                    </a:lnTo>
                    <a:lnTo>
                      <a:pt x="451" y="688"/>
                    </a:lnTo>
                    <a:lnTo>
                      <a:pt x="439" y="688"/>
                    </a:lnTo>
                    <a:lnTo>
                      <a:pt x="434" y="688"/>
                    </a:lnTo>
                    <a:lnTo>
                      <a:pt x="432" y="688"/>
                    </a:lnTo>
                    <a:lnTo>
                      <a:pt x="429" y="688"/>
                    </a:lnTo>
                    <a:lnTo>
                      <a:pt x="426" y="690"/>
                    </a:lnTo>
                    <a:lnTo>
                      <a:pt x="422" y="690"/>
                    </a:lnTo>
                    <a:lnTo>
                      <a:pt x="421" y="690"/>
                    </a:lnTo>
                    <a:lnTo>
                      <a:pt x="419" y="690"/>
                    </a:lnTo>
                    <a:lnTo>
                      <a:pt x="417" y="690"/>
                    </a:lnTo>
                    <a:lnTo>
                      <a:pt x="415" y="690"/>
                    </a:lnTo>
                    <a:lnTo>
                      <a:pt x="414" y="690"/>
                    </a:lnTo>
                    <a:lnTo>
                      <a:pt x="412" y="690"/>
                    </a:lnTo>
                    <a:lnTo>
                      <a:pt x="410" y="690"/>
                    </a:lnTo>
                    <a:lnTo>
                      <a:pt x="409" y="690"/>
                    </a:lnTo>
                    <a:lnTo>
                      <a:pt x="407" y="690"/>
                    </a:lnTo>
                    <a:lnTo>
                      <a:pt x="405" y="690"/>
                    </a:lnTo>
                    <a:lnTo>
                      <a:pt x="404" y="690"/>
                    </a:lnTo>
                    <a:lnTo>
                      <a:pt x="395" y="690"/>
                    </a:lnTo>
                    <a:lnTo>
                      <a:pt x="385" y="692"/>
                    </a:lnTo>
                    <a:lnTo>
                      <a:pt x="383" y="692"/>
                    </a:lnTo>
                    <a:lnTo>
                      <a:pt x="376" y="692"/>
                    </a:lnTo>
                    <a:lnTo>
                      <a:pt x="370" y="692"/>
                    </a:lnTo>
                    <a:lnTo>
                      <a:pt x="363" y="692"/>
                    </a:lnTo>
                    <a:lnTo>
                      <a:pt x="361" y="692"/>
                    </a:lnTo>
                    <a:lnTo>
                      <a:pt x="360" y="692"/>
                    </a:lnTo>
                    <a:lnTo>
                      <a:pt x="356" y="692"/>
                    </a:lnTo>
                    <a:lnTo>
                      <a:pt x="349" y="692"/>
                    </a:lnTo>
                    <a:lnTo>
                      <a:pt x="341" y="693"/>
                    </a:lnTo>
                    <a:lnTo>
                      <a:pt x="339" y="693"/>
                    </a:lnTo>
                    <a:lnTo>
                      <a:pt x="338" y="693"/>
                    </a:lnTo>
                    <a:lnTo>
                      <a:pt x="334" y="693"/>
                    </a:lnTo>
                    <a:lnTo>
                      <a:pt x="331" y="693"/>
                    </a:lnTo>
                    <a:lnTo>
                      <a:pt x="324" y="693"/>
                    </a:lnTo>
                    <a:lnTo>
                      <a:pt x="314" y="693"/>
                    </a:lnTo>
                    <a:lnTo>
                      <a:pt x="312" y="693"/>
                    </a:lnTo>
                    <a:lnTo>
                      <a:pt x="310" y="693"/>
                    </a:lnTo>
                    <a:lnTo>
                      <a:pt x="297" y="695"/>
                    </a:lnTo>
                    <a:lnTo>
                      <a:pt x="293" y="695"/>
                    </a:lnTo>
                    <a:lnTo>
                      <a:pt x="285" y="695"/>
                    </a:lnTo>
                    <a:lnTo>
                      <a:pt x="282" y="695"/>
                    </a:lnTo>
                    <a:lnTo>
                      <a:pt x="280" y="695"/>
                    </a:lnTo>
                    <a:lnTo>
                      <a:pt x="278" y="695"/>
                    </a:lnTo>
                    <a:lnTo>
                      <a:pt x="277" y="695"/>
                    </a:lnTo>
                    <a:lnTo>
                      <a:pt x="275" y="695"/>
                    </a:lnTo>
                    <a:lnTo>
                      <a:pt x="271" y="695"/>
                    </a:lnTo>
                    <a:lnTo>
                      <a:pt x="268" y="695"/>
                    </a:lnTo>
                    <a:lnTo>
                      <a:pt x="265" y="695"/>
                    </a:lnTo>
                    <a:lnTo>
                      <a:pt x="261" y="695"/>
                    </a:lnTo>
                    <a:lnTo>
                      <a:pt x="260" y="695"/>
                    </a:lnTo>
                    <a:lnTo>
                      <a:pt x="255" y="695"/>
                    </a:lnTo>
                    <a:lnTo>
                      <a:pt x="241" y="695"/>
                    </a:lnTo>
                    <a:lnTo>
                      <a:pt x="231" y="695"/>
                    </a:lnTo>
                    <a:lnTo>
                      <a:pt x="219" y="697"/>
                    </a:lnTo>
                    <a:lnTo>
                      <a:pt x="210" y="697"/>
                    </a:lnTo>
                    <a:lnTo>
                      <a:pt x="209" y="697"/>
                    </a:lnTo>
                    <a:lnTo>
                      <a:pt x="205" y="697"/>
                    </a:lnTo>
                    <a:lnTo>
                      <a:pt x="202" y="697"/>
                    </a:lnTo>
                    <a:lnTo>
                      <a:pt x="195" y="697"/>
                    </a:lnTo>
                    <a:lnTo>
                      <a:pt x="192" y="697"/>
                    </a:lnTo>
                    <a:lnTo>
                      <a:pt x="173" y="697"/>
                    </a:lnTo>
                    <a:lnTo>
                      <a:pt x="172" y="697"/>
                    </a:lnTo>
                    <a:lnTo>
                      <a:pt x="168" y="697"/>
                    </a:lnTo>
                    <a:lnTo>
                      <a:pt x="166" y="697"/>
                    </a:lnTo>
                    <a:lnTo>
                      <a:pt x="165" y="697"/>
                    </a:lnTo>
                    <a:lnTo>
                      <a:pt x="163" y="697"/>
                    </a:lnTo>
                    <a:lnTo>
                      <a:pt x="161" y="697"/>
                    </a:lnTo>
                    <a:lnTo>
                      <a:pt x="160" y="697"/>
                    </a:lnTo>
                    <a:lnTo>
                      <a:pt x="158" y="697"/>
                    </a:lnTo>
                    <a:lnTo>
                      <a:pt x="153" y="697"/>
                    </a:lnTo>
                    <a:lnTo>
                      <a:pt x="150" y="697"/>
                    </a:lnTo>
                    <a:lnTo>
                      <a:pt x="146" y="697"/>
                    </a:lnTo>
                    <a:lnTo>
                      <a:pt x="143" y="697"/>
                    </a:lnTo>
                    <a:lnTo>
                      <a:pt x="134" y="697"/>
                    </a:lnTo>
                    <a:lnTo>
                      <a:pt x="133" y="697"/>
                    </a:lnTo>
                    <a:lnTo>
                      <a:pt x="129" y="697"/>
                    </a:lnTo>
                    <a:lnTo>
                      <a:pt x="127" y="697"/>
                    </a:lnTo>
                    <a:lnTo>
                      <a:pt x="126" y="697"/>
                    </a:lnTo>
                    <a:lnTo>
                      <a:pt x="122" y="697"/>
                    </a:lnTo>
                    <a:lnTo>
                      <a:pt x="105" y="697"/>
                    </a:lnTo>
                    <a:lnTo>
                      <a:pt x="100" y="697"/>
                    </a:lnTo>
                    <a:lnTo>
                      <a:pt x="99" y="697"/>
                    </a:lnTo>
                    <a:lnTo>
                      <a:pt x="97" y="697"/>
                    </a:lnTo>
                    <a:lnTo>
                      <a:pt x="82" y="697"/>
                    </a:lnTo>
                    <a:lnTo>
                      <a:pt x="72" y="697"/>
                    </a:lnTo>
                    <a:lnTo>
                      <a:pt x="70" y="697"/>
                    </a:lnTo>
                    <a:lnTo>
                      <a:pt x="61" y="697"/>
                    </a:lnTo>
                    <a:lnTo>
                      <a:pt x="60" y="697"/>
                    </a:lnTo>
                    <a:lnTo>
                      <a:pt x="51" y="697"/>
                    </a:lnTo>
                    <a:lnTo>
                      <a:pt x="51" y="687"/>
                    </a:lnTo>
                    <a:lnTo>
                      <a:pt x="51" y="685"/>
                    </a:lnTo>
                    <a:lnTo>
                      <a:pt x="51" y="676"/>
                    </a:lnTo>
                    <a:lnTo>
                      <a:pt x="51" y="675"/>
                    </a:lnTo>
                    <a:lnTo>
                      <a:pt x="51" y="663"/>
                    </a:lnTo>
                    <a:lnTo>
                      <a:pt x="51" y="661"/>
                    </a:lnTo>
                    <a:lnTo>
                      <a:pt x="51" y="656"/>
                    </a:lnTo>
                    <a:lnTo>
                      <a:pt x="51" y="653"/>
                    </a:lnTo>
                    <a:lnTo>
                      <a:pt x="51" y="644"/>
                    </a:lnTo>
                    <a:lnTo>
                      <a:pt x="51" y="642"/>
                    </a:lnTo>
                    <a:lnTo>
                      <a:pt x="51" y="641"/>
                    </a:lnTo>
                    <a:lnTo>
                      <a:pt x="51" y="639"/>
                    </a:lnTo>
                    <a:lnTo>
                      <a:pt x="51" y="637"/>
                    </a:lnTo>
                    <a:lnTo>
                      <a:pt x="51" y="636"/>
                    </a:lnTo>
                    <a:lnTo>
                      <a:pt x="51" y="634"/>
                    </a:lnTo>
                    <a:lnTo>
                      <a:pt x="53" y="615"/>
                    </a:lnTo>
                    <a:lnTo>
                      <a:pt x="53" y="607"/>
                    </a:lnTo>
                    <a:lnTo>
                      <a:pt x="53" y="605"/>
                    </a:lnTo>
                    <a:lnTo>
                      <a:pt x="53" y="603"/>
                    </a:lnTo>
                    <a:lnTo>
                      <a:pt x="53" y="602"/>
                    </a:lnTo>
                    <a:lnTo>
                      <a:pt x="53" y="600"/>
                    </a:lnTo>
                    <a:lnTo>
                      <a:pt x="53" y="598"/>
                    </a:lnTo>
                    <a:lnTo>
                      <a:pt x="53" y="597"/>
                    </a:lnTo>
                    <a:lnTo>
                      <a:pt x="53" y="595"/>
                    </a:lnTo>
                    <a:lnTo>
                      <a:pt x="53" y="592"/>
                    </a:lnTo>
                    <a:lnTo>
                      <a:pt x="53" y="585"/>
                    </a:lnTo>
                    <a:lnTo>
                      <a:pt x="53" y="583"/>
                    </a:lnTo>
                    <a:lnTo>
                      <a:pt x="53" y="581"/>
                    </a:lnTo>
                    <a:lnTo>
                      <a:pt x="53" y="578"/>
                    </a:lnTo>
                    <a:lnTo>
                      <a:pt x="53" y="576"/>
                    </a:lnTo>
                    <a:lnTo>
                      <a:pt x="53" y="575"/>
                    </a:lnTo>
                    <a:lnTo>
                      <a:pt x="53" y="573"/>
                    </a:lnTo>
                    <a:lnTo>
                      <a:pt x="53" y="563"/>
                    </a:lnTo>
                    <a:lnTo>
                      <a:pt x="53" y="554"/>
                    </a:lnTo>
                    <a:lnTo>
                      <a:pt x="53" y="548"/>
                    </a:lnTo>
                    <a:lnTo>
                      <a:pt x="53" y="546"/>
                    </a:lnTo>
                    <a:lnTo>
                      <a:pt x="53" y="544"/>
                    </a:lnTo>
                    <a:lnTo>
                      <a:pt x="53" y="543"/>
                    </a:lnTo>
                    <a:lnTo>
                      <a:pt x="53" y="532"/>
                    </a:lnTo>
                    <a:lnTo>
                      <a:pt x="53" y="531"/>
                    </a:lnTo>
                    <a:lnTo>
                      <a:pt x="53" y="524"/>
                    </a:lnTo>
                    <a:lnTo>
                      <a:pt x="53" y="522"/>
                    </a:lnTo>
                    <a:lnTo>
                      <a:pt x="53" y="514"/>
                    </a:lnTo>
                    <a:lnTo>
                      <a:pt x="53" y="509"/>
                    </a:lnTo>
                    <a:lnTo>
                      <a:pt x="53" y="505"/>
                    </a:lnTo>
                    <a:lnTo>
                      <a:pt x="53" y="498"/>
                    </a:lnTo>
                    <a:lnTo>
                      <a:pt x="53" y="495"/>
                    </a:lnTo>
                    <a:lnTo>
                      <a:pt x="53" y="488"/>
                    </a:lnTo>
                    <a:lnTo>
                      <a:pt x="53" y="485"/>
                    </a:lnTo>
                    <a:lnTo>
                      <a:pt x="53" y="483"/>
                    </a:lnTo>
                    <a:lnTo>
                      <a:pt x="51" y="482"/>
                    </a:lnTo>
                    <a:lnTo>
                      <a:pt x="50" y="476"/>
                    </a:lnTo>
                    <a:lnTo>
                      <a:pt x="48" y="475"/>
                    </a:lnTo>
                    <a:lnTo>
                      <a:pt x="41" y="471"/>
                    </a:lnTo>
                    <a:lnTo>
                      <a:pt x="36" y="471"/>
                    </a:lnTo>
                    <a:lnTo>
                      <a:pt x="36" y="470"/>
                    </a:lnTo>
                    <a:lnTo>
                      <a:pt x="33" y="465"/>
                    </a:lnTo>
                    <a:lnTo>
                      <a:pt x="31" y="463"/>
                    </a:lnTo>
                    <a:lnTo>
                      <a:pt x="31" y="461"/>
                    </a:lnTo>
                    <a:lnTo>
                      <a:pt x="29" y="458"/>
                    </a:lnTo>
                    <a:lnTo>
                      <a:pt x="29" y="454"/>
                    </a:lnTo>
                    <a:lnTo>
                      <a:pt x="24" y="449"/>
                    </a:lnTo>
                    <a:lnTo>
                      <a:pt x="24" y="448"/>
                    </a:lnTo>
                    <a:lnTo>
                      <a:pt x="22" y="448"/>
                    </a:lnTo>
                    <a:lnTo>
                      <a:pt x="24" y="444"/>
                    </a:lnTo>
                    <a:lnTo>
                      <a:pt x="24" y="443"/>
                    </a:lnTo>
                    <a:lnTo>
                      <a:pt x="31" y="436"/>
                    </a:lnTo>
                    <a:lnTo>
                      <a:pt x="34" y="434"/>
                    </a:lnTo>
                    <a:lnTo>
                      <a:pt x="38" y="432"/>
                    </a:lnTo>
                    <a:lnTo>
                      <a:pt x="38" y="431"/>
                    </a:lnTo>
                    <a:lnTo>
                      <a:pt x="43" y="422"/>
                    </a:lnTo>
                    <a:lnTo>
                      <a:pt x="44" y="422"/>
                    </a:lnTo>
                    <a:lnTo>
                      <a:pt x="44" y="421"/>
                    </a:lnTo>
                    <a:lnTo>
                      <a:pt x="44" y="417"/>
                    </a:lnTo>
                    <a:lnTo>
                      <a:pt x="44" y="414"/>
                    </a:lnTo>
                    <a:lnTo>
                      <a:pt x="44" y="412"/>
                    </a:lnTo>
                    <a:lnTo>
                      <a:pt x="44" y="410"/>
                    </a:lnTo>
                    <a:lnTo>
                      <a:pt x="44" y="409"/>
                    </a:lnTo>
                    <a:lnTo>
                      <a:pt x="44" y="405"/>
                    </a:lnTo>
                    <a:lnTo>
                      <a:pt x="44" y="399"/>
                    </a:lnTo>
                    <a:lnTo>
                      <a:pt x="44" y="395"/>
                    </a:lnTo>
                    <a:lnTo>
                      <a:pt x="46" y="393"/>
                    </a:lnTo>
                    <a:lnTo>
                      <a:pt x="46" y="392"/>
                    </a:lnTo>
                    <a:lnTo>
                      <a:pt x="46" y="388"/>
                    </a:lnTo>
                    <a:lnTo>
                      <a:pt x="44" y="382"/>
                    </a:lnTo>
                    <a:lnTo>
                      <a:pt x="43" y="380"/>
                    </a:lnTo>
                    <a:lnTo>
                      <a:pt x="43" y="370"/>
                    </a:lnTo>
                    <a:lnTo>
                      <a:pt x="43" y="365"/>
                    </a:lnTo>
                    <a:lnTo>
                      <a:pt x="41" y="360"/>
                    </a:lnTo>
                    <a:lnTo>
                      <a:pt x="38" y="356"/>
                    </a:lnTo>
                    <a:lnTo>
                      <a:pt x="34" y="349"/>
                    </a:lnTo>
                    <a:lnTo>
                      <a:pt x="34" y="348"/>
                    </a:lnTo>
                    <a:lnTo>
                      <a:pt x="33" y="336"/>
                    </a:lnTo>
                    <a:lnTo>
                      <a:pt x="29" y="326"/>
                    </a:lnTo>
                    <a:lnTo>
                      <a:pt x="29" y="319"/>
                    </a:lnTo>
                    <a:lnTo>
                      <a:pt x="29" y="305"/>
                    </a:lnTo>
                    <a:lnTo>
                      <a:pt x="31" y="293"/>
                    </a:lnTo>
                    <a:lnTo>
                      <a:pt x="31" y="292"/>
                    </a:lnTo>
                    <a:lnTo>
                      <a:pt x="29" y="290"/>
                    </a:lnTo>
                    <a:lnTo>
                      <a:pt x="28" y="287"/>
                    </a:lnTo>
                    <a:lnTo>
                      <a:pt x="28" y="283"/>
                    </a:lnTo>
                    <a:lnTo>
                      <a:pt x="28" y="268"/>
                    </a:lnTo>
                    <a:lnTo>
                      <a:pt x="28" y="265"/>
                    </a:lnTo>
                    <a:lnTo>
                      <a:pt x="28" y="255"/>
                    </a:lnTo>
                    <a:lnTo>
                      <a:pt x="26" y="255"/>
                    </a:lnTo>
                    <a:lnTo>
                      <a:pt x="26" y="238"/>
                    </a:lnTo>
                    <a:lnTo>
                      <a:pt x="24" y="233"/>
                    </a:lnTo>
                    <a:lnTo>
                      <a:pt x="26" y="224"/>
                    </a:lnTo>
                    <a:lnTo>
                      <a:pt x="26" y="222"/>
                    </a:lnTo>
                    <a:lnTo>
                      <a:pt x="26" y="212"/>
                    </a:lnTo>
                    <a:lnTo>
                      <a:pt x="24" y="204"/>
                    </a:lnTo>
                    <a:lnTo>
                      <a:pt x="22" y="204"/>
                    </a:lnTo>
                    <a:lnTo>
                      <a:pt x="17" y="187"/>
                    </a:lnTo>
                    <a:lnTo>
                      <a:pt x="16" y="180"/>
                    </a:lnTo>
                    <a:lnTo>
                      <a:pt x="14" y="178"/>
                    </a:lnTo>
                    <a:lnTo>
                      <a:pt x="9" y="156"/>
                    </a:lnTo>
                    <a:lnTo>
                      <a:pt x="7" y="151"/>
                    </a:lnTo>
                    <a:lnTo>
                      <a:pt x="6" y="144"/>
                    </a:lnTo>
                    <a:lnTo>
                      <a:pt x="6" y="141"/>
                    </a:lnTo>
                    <a:lnTo>
                      <a:pt x="6" y="136"/>
                    </a:lnTo>
                    <a:lnTo>
                      <a:pt x="6" y="134"/>
                    </a:lnTo>
                    <a:lnTo>
                      <a:pt x="7" y="134"/>
                    </a:lnTo>
                    <a:lnTo>
                      <a:pt x="7" y="131"/>
                    </a:lnTo>
                    <a:lnTo>
                      <a:pt x="7" y="126"/>
                    </a:lnTo>
                    <a:lnTo>
                      <a:pt x="7" y="124"/>
                    </a:lnTo>
                    <a:lnTo>
                      <a:pt x="7" y="122"/>
                    </a:lnTo>
                    <a:lnTo>
                      <a:pt x="6" y="117"/>
                    </a:lnTo>
                    <a:lnTo>
                      <a:pt x="7" y="116"/>
                    </a:lnTo>
                    <a:lnTo>
                      <a:pt x="7" y="114"/>
                    </a:lnTo>
                    <a:lnTo>
                      <a:pt x="7" y="102"/>
                    </a:lnTo>
                    <a:lnTo>
                      <a:pt x="6" y="100"/>
                    </a:lnTo>
                    <a:lnTo>
                      <a:pt x="11" y="83"/>
                    </a:lnTo>
                    <a:lnTo>
                      <a:pt x="7" y="75"/>
                    </a:lnTo>
                    <a:lnTo>
                      <a:pt x="6" y="72"/>
                    </a:lnTo>
                    <a:lnTo>
                      <a:pt x="2" y="60"/>
                    </a:lnTo>
                    <a:lnTo>
                      <a:pt x="0" y="53"/>
                    </a:lnTo>
                    <a:lnTo>
                      <a:pt x="0" y="50"/>
                    </a:lnTo>
                    <a:lnTo>
                      <a:pt x="0" y="48"/>
                    </a:lnTo>
                    <a:lnTo>
                      <a:pt x="0" y="46"/>
                    </a:lnTo>
                    <a:lnTo>
                      <a:pt x="58" y="46"/>
                    </a:lnTo>
                    <a:lnTo>
                      <a:pt x="131" y="46"/>
                    </a:lnTo>
                    <a:lnTo>
                      <a:pt x="133" y="46"/>
                    </a:lnTo>
                    <a:lnTo>
                      <a:pt x="134" y="46"/>
                    </a:lnTo>
                    <a:lnTo>
                      <a:pt x="144" y="46"/>
                    </a:lnTo>
                    <a:lnTo>
                      <a:pt x="144" y="24"/>
                    </a:lnTo>
                    <a:lnTo>
                      <a:pt x="144" y="17"/>
                    </a:lnTo>
                    <a:lnTo>
                      <a:pt x="144" y="11"/>
                    </a:lnTo>
                    <a:lnTo>
                      <a:pt x="144" y="6"/>
                    </a:lnTo>
                    <a:lnTo>
                      <a:pt x="144" y="4"/>
                    </a:lnTo>
                    <a:lnTo>
                      <a:pt x="144" y="2"/>
                    </a:lnTo>
                    <a:lnTo>
                      <a:pt x="144" y="0"/>
                    </a:lnTo>
                    <a:lnTo>
                      <a:pt x="146" y="2"/>
                    </a:lnTo>
                    <a:close/>
                  </a:path>
                </a:pathLst>
              </a:custGeom>
              <a:solidFill>
                <a:srgbClr val="4AB00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33" name="Freeform 56"/>
              <p:cNvSpPr>
                <a:spLocks noEditPoints="1"/>
              </p:cNvSpPr>
              <p:nvPr/>
            </p:nvSpPr>
            <p:spPr bwMode="auto">
              <a:xfrm>
                <a:off x="7040563" y="3810000"/>
                <a:ext cx="481013" cy="904875"/>
              </a:xfrm>
              <a:custGeom>
                <a:avLst/>
                <a:gdLst>
                  <a:gd name="T0" fmla="*/ 294 w 303"/>
                  <a:gd name="T1" fmla="*/ 559 h 570"/>
                  <a:gd name="T2" fmla="*/ 255 w 303"/>
                  <a:gd name="T3" fmla="*/ 561 h 570"/>
                  <a:gd name="T4" fmla="*/ 238 w 303"/>
                  <a:gd name="T5" fmla="*/ 565 h 570"/>
                  <a:gd name="T6" fmla="*/ 279 w 303"/>
                  <a:gd name="T7" fmla="*/ 558 h 570"/>
                  <a:gd name="T8" fmla="*/ 269 w 303"/>
                  <a:gd name="T9" fmla="*/ 558 h 570"/>
                  <a:gd name="T10" fmla="*/ 286 w 303"/>
                  <a:gd name="T11" fmla="*/ 12 h 570"/>
                  <a:gd name="T12" fmla="*/ 284 w 303"/>
                  <a:gd name="T13" fmla="*/ 83 h 570"/>
                  <a:gd name="T14" fmla="*/ 282 w 303"/>
                  <a:gd name="T15" fmla="*/ 166 h 570"/>
                  <a:gd name="T16" fmla="*/ 282 w 303"/>
                  <a:gd name="T17" fmla="*/ 278 h 570"/>
                  <a:gd name="T18" fmla="*/ 281 w 303"/>
                  <a:gd name="T19" fmla="*/ 365 h 570"/>
                  <a:gd name="T20" fmla="*/ 291 w 303"/>
                  <a:gd name="T21" fmla="*/ 454 h 570"/>
                  <a:gd name="T22" fmla="*/ 299 w 303"/>
                  <a:gd name="T23" fmla="*/ 520 h 570"/>
                  <a:gd name="T24" fmla="*/ 298 w 303"/>
                  <a:gd name="T25" fmla="*/ 544 h 570"/>
                  <a:gd name="T26" fmla="*/ 282 w 303"/>
                  <a:gd name="T27" fmla="*/ 544 h 570"/>
                  <a:gd name="T28" fmla="*/ 269 w 303"/>
                  <a:gd name="T29" fmla="*/ 544 h 570"/>
                  <a:gd name="T30" fmla="*/ 255 w 303"/>
                  <a:gd name="T31" fmla="*/ 541 h 570"/>
                  <a:gd name="T32" fmla="*/ 220 w 303"/>
                  <a:gd name="T33" fmla="*/ 554 h 570"/>
                  <a:gd name="T34" fmla="*/ 213 w 303"/>
                  <a:gd name="T35" fmla="*/ 548 h 570"/>
                  <a:gd name="T36" fmla="*/ 211 w 303"/>
                  <a:gd name="T37" fmla="*/ 558 h 570"/>
                  <a:gd name="T38" fmla="*/ 201 w 303"/>
                  <a:gd name="T39" fmla="*/ 570 h 570"/>
                  <a:gd name="T40" fmla="*/ 183 w 303"/>
                  <a:gd name="T41" fmla="*/ 539 h 570"/>
                  <a:gd name="T42" fmla="*/ 169 w 303"/>
                  <a:gd name="T43" fmla="*/ 493 h 570"/>
                  <a:gd name="T44" fmla="*/ 166 w 303"/>
                  <a:gd name="T45" fmla="*/ 476 h 570"/>
                  <a:gd name="T46" fmla="*/ 144 w 303"/>
                  <a:gd name="T47" fmla="*/ 478 h 570"/>
                  <a:gd name="T48" fmla="*/ 108 w 303"/>
                  <a:gd name="T49" fmla="*/ 480 h 570"/>
                  <a:gd name="T50" fmla="*/ 83 w 303"/>
                  <a:gd name="T51" fmla="*/ 482 h 570"/>
                  <a:gd name="T52" fmla="*/ 37 w 303"/>
                  <a:gd name="T53" fmla="*/ 485 h 570"/>
                  <a:gd name="T54" fmla="*/ 5 w 303"/>
                  <a:gd name="T55" fmla="*/ 478 h 570"/>
                  <a:gd name="T56" fmla="*/ 8 w 303"/>
                  <a:gd name="T57" fmla="*/ 453 h 570"/>
                  <a:gd name="T58" fmla="*/ 10 w 303"/>
                  <a:gd name="T59" fmla="*/ 437 h 570"/>
                  <a:gd name="T60" fmla="*/ 17 w 303"/>
                  <a:gd name="T61" fmla="*/ 421 h 570"/>
                  <a:gd name="T62" fmla="*/ 11 w 303"/>
                  <a:gd name="T63" fmla="*/ 412 h 570"/>
                  <a:gd name="T64" fmla="*/ 20 w 303"/>
                  <a:gd name="T65" fmla="*/ 399 h 570"/>
                  <a:gd name="T66" fmla="*/ 40 w 303"/>
                  <a:gd name="T67" fmla="*/ 370 h 570"/>
                  <a:gd name="T68" fmla="*/ 35 w 303"/>
                  <a:gd name="T69" fmla="*/ 353 h 570"/>
                  <a:gd name="T70" fmla="*/ 49 w 303"/>
                  <a:gd name="T71" fmla="*/ 339 h 570"/>
                  <a:gd name="T72" fmla="*/ 49 w 303"/>
                  <a:gd name="T73" fmla="*/ 326 h 570"/>
                  <a:gd name="T74" fmla="*/ 39 w 303"/>
                  <a:gd name="T75" fmla="*/ 309 h 570"/>
                  <a:gd name="T76" fmla="*/ 35 w 303"/>
                  <a:gd name="T77" fmla="*/ 297 h 570"/>
                  <a:gd name="T78" fmla="*/ 40 w 303"/>
                  <a:gd name="T79" fmla="*/ 282 h 570"/>
                  <a:gd name="T80" fmla="*/ 33 w 303"/>
                  <a:gd name="T81" fmla="*/ 270 h 570"/>
                  <a:gd name="T82" fmla="*/ 37 w 303"/>
                  <a:gd name="T83" fmla="*/ 253 h 570"/>
                  <a:gd name="T84" fmla="*/ 32 w 303"/>
                  <a:gd name="T85" fmla="*/ 263 h 570"/>
                  <a:gd name="T86" fmla="*/ 33 w 303"/>
                  <a:gd name="T87" fmla="*/ 246 h 570"/>
                  <a:gd name="T88" fmla="*/ 32 w 303"/>
                  <a:gd name="T89" fmla="*/ 197 h 570"/>
                  <a:gd name="T90" fmla="*/ 25 w 303"/>
                  <a:gd name="T91" fmla="*/ 177 h 570"/>
                  <a:gd name="T92" fmla="*/ 28 w 303"/>
                  <a:gd name="T93" fmla="*/ 166 h 570"/>
                  <a:gd name="T94" fmla="*/ 42 w 303"/>
                  <a:gd name="T95" fmla="*/ 133 h 570"/>
                  <a:gd name="T96" fmla="*/ 47 w 303"/>
                  <a:gd name="T97" fmla="*/ 116 h 570"/>
                  <a:gd name="T98" fmla="*/ 50 w 303"/>
                  <a:gd name="T99" fmla="*/ 105 h 570"/>
                  <a:gd name="T100" fmla="*/ 72 w 303"/>
                  <a:gd name="T101" fmla="*/ 55 h 570"/>
                  <a:gd name="T102" fmla="*/ 74 w 303"/>
                  <a:gd name="T103" fmla="*/ 39 h 570"/>
                  <a:gd name="T104" fmla="*/ 83 w 303"/>
                  <a:gd name="T105" fmla="*/ 31 h 570"/>
                  <a:gd name="T106" fmla="*/ 93 w 303"/>
                  <a:gd name="T107" fmla="*/ 14 h 570"/>
                  <a:gd name="T108" fmla="*/ 164 w 303"/>
                  <a:gd name="T109" fmla="*/ 11 h 570"/>
                  <a:gd name="T110" fmla="*/ 260 w 303"/>
                  <a:gd name="T111"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3" h="570">
                    <a:moveTo>
                      <a:pt x="296" y="559"/>
                    </a:moveTo>
                    <a:lnTo>
                      <a:pt x="298" y="559"/>
                    </a:lnTo>
                    <a:lnTo>
                      <a:pt x="299" y="559"/>
                    </a:lnTo>
                    <a:lnTo>
                      <a:pt x="303" y="558"/>
                    </a:lnTo>
                    <a:lnTo>
                      <a:pt x="303" y="559"/>
                    </a:lnTo>
                    <a:lnTo>
                      <a:pt x="299" y="559"/>
                    </a:lnTo>
                    <a:lnTo>
                      <a:pt x="298" y="561"/>
                    </a:lnTo>
                    <a:lnTo>
                      <a:pt x="294" y="559"/>
                    </a:lnTo>
                    <a:lnTo>
                      <a:pt x="293" y="559"/>
                    </a:lnTo>
                    <a:lnTo>
                      <a:pt x="296" y="559"/>
                    </a:lnTo>
                    <a:close/>
                    <a:moveTo>
                      <a:pt x="255" y="561"/>
                    </a:moveTo>
                    <a:lnTo>
                      <a:pt x="252" y="563"/>
                    </a:lnTo>
                    <a:lnTo>
                      <a:pt x="250" y="563"/>
                    </a:lnTo>
                    <a:lnTo>
                      <a:pt x="249" y="563"/>
                    </a:lnTo>
                    <a:lnTo>
                      <a:pt x="252" y="561"/>
                    </a:lnTo>
                    <a:lnTo>
                      <a:pt x="255" y="561"/>
                    </a:lnTo>
                    <a:lnTo>
                      <a:pt x="255" y="559"/>
                    </a:lnTo>
                    <a:lnTo>
                      <a:pt x="257" y="558"/>
                    </a:lnTo>
                    <a:lnTo>
                      <a:pt x="259" y="558"/>
                    </a:lnTo>
                    <a:lnTo>
                      <a:pt x="257" y="561"/>
                    </a:lnTo>
                    <a:lnTo>
                      <a:pt x="255" y="561"/>
                    </a:lnTo>
                    <a:close/>
                    <a:moveTo>
                      <a:pt x="242" y="559"/>
                    </a:moveTo>
                    <a:lnTo>
                      <a:pt x="240" y="561"/>
                    </a:lnTo>
                    <a:lnTo>
                      <a:pt x="238" y="565"/>
                    </a:lnTo>
                    <a:lnTo>
                      <a:pt x="237" y="561"/>
                    </a:lnTo>
                    <a:lnTo>
                      <a:pt x="233" y="561"/>
                    </a:lnTo>
                    <a:lnTo>
                      <a:pt x="238" y="561"/>
                    </a:lnTo>
                    <a:lnTo>
                      <a:pt x="240" y="561"/>
                    </a:lnTo>
                    <a:lnTo>
                      <a:pt x="240" y="558"/>
                    </a:lnTo>
                    <a:lnTo>
                      <a:pt x="242" y="559"/>
                    </a:lnTo>
                    <a:close/>
                    <a:moveTo>
                      <a:pt x="274" y="556"/>
                    </a:moveTo>
                    <a:lnTo>
                      <a:pt x="279" y="558"/>
                    </a:lnTo>
                    <a:lnTo>
                      <a:pt x="286" y="558"/>
                    </a:lnTo>
                    <a:lnTo>
                      <a:pt x="288" y="558"/>
                    </a:lnTo>
                    <a:lnTo>
                      <a:pt x="286" y="559"/>
                    </a:lnTo>
                    <a:lnTo>
                      <a:pt x="281" y="558"/>
                    </a:lnTo>
                    <a:lnTo>
                      <a:pt x="277" y="558"/>
                    </a:lnTo>
                    <a:lnTo>
                      <a:pt x="274" y="556"/>
                    </a:lnTo>
                    <a:lnTo>
                      <a:pt x="271" y="558"/>
                    </a:lnTo>
                    <a:lnTo>
                      <a:pt x="269" y="558"/>
                    </a:lnTo>
                    <a:lnTo>
                      <a:pt x="267" y="558"/>
                    </a:lnTo>
                    <a:lnTo>
                      <a:pt x="272" y="556"/>
                    </a:lnTo>
                    <a:lnTo>
                      <a:pt x="274" y="556"/>
                    </a:lnTo>
                    <a:close/>
                    <a:moveTo>
                      <a:pt x="260" y="2"/>
                    </a:moveTo>
                    <a:lnTo>
                      <a:pt x="271" y="2"/>
                    </a:lnTo>
                    <a:lnTo>
                      <a:pt x="276" y="0"/>
                    </a:lnTo>
                    <a:lnTo>
                      <a:pt x="282" y="12"/>
                    </a:lnTo>
                    <a:lnTo>
                      <a:pt x="286" y="12"/>
                    </a:lnTo>
                    <a:lnTo>
                      <a:pt x="286" y="33"/>
                    </a:lnTo>
                    <a:lnTo>
                      <a:pt x="284" y="48"/>
                    </a:lnTo>
                    <a:lnTo>
                      <a:pt x="284" y="50"/>
                    </a:lnTo>
                    <a:lnTo>
                      <a:pt x="284" y="63"/>
                    </a:lnTo>
                    <a:lnTo>
                      <a:pt x="284" y="73"/>
                    </a:lnTo>
                    <a:lnTo>
                      <a:pt x="284" y="80"/>
                    </a:lnTo>
                    <a:lnTo>
                      <a:pt x="284" y="82"/>
                    </a:lnTo>
                    <a:lnTo>
                      <a:pt x="284" y="83"/>
                    </a:lnTo>
                    <a:lnTo>
                      <a:pt x="284" y="107"/>
                    </a:lnTo>
                    <a:lnTo>
                      <a:pt x="284" y="111"/>
                    </a:lnTo>
                    <a:lnTo>
                      <a:pt x="284" y="127"/>
                    </a:lnTo>
                    <a:lnTo>
                      <a:pt x="282" y="148"/>
                    </a:lnTo>
                    <a:lnTo>
                      <a:pt x="282" y="153"/>
                    </a:lnTo>
                    <a:lnTo>
                      <a:pt x="282" y="155"/>
                    </a:lnTo>
                    <a:lnTo>
                      <a:pt x="282" y="165"/>
                    </a:lnTo>
                    <a:lnTo>
                      <a:pt x="282" y="166"/>
                    </a:lnTo>
                    <a:lnTo>
                      <a:pt x="282" y="168"/>
                    </a:lnTo>
                    <a:lnTo>
                      <a:pt x="282" y="172"/>
                    </a:lnTo>
                    <a:lnTo>
                      <a:pt x="282" y="175"/>
                    </a:lnTo>
                    <a:lnTo>
                      <a:pt x="282" y="188"/>
                    </a:lnTo>
                    <a:lnTo>
                      <a:pt x="282" y="200"/>
                    </a:lnTo>
                    <a:lnTo>
                      <a:pt x="282" y="236"/>
                    </a:lnTo>
                    <a:lnTo>
                      <a:pt x="282" y="243"/>
                    </a:lnTo>
                    <a:lnTo>
                      <a:pt x="282" y="278"/>
                    </a:lnTo>
                    <a:lnTo>
                      <a:pt x="282" y="285"/>
                    </a:lnTo>
                    <a:lnTo>
                      <a:pt x="281" y="299"/>
                    </a:lnTo>
                    <a:lnTo>
                      <a:pt x="281" y="316"/>
                    </a:lnTo>
                    <a:lnTo>
                      <a:pt x="281" y="326"/>
                    </a:lnTo>
                    <a:lnTo>
                      <a:pt x="281" y="332"/>
                    </a:lnTo>
                    <a:lnTo>
                      <a:pt x="281" y="348"/>
                    </a:lnTo>
                    <a:lnTo>
                      <a:pt x="281" y="360"/>
                    </a:lnTo>
                    <a:lnTo>
                      <a:pt x="281" y="365"/>
                    </a:lnTo>
                    <a:lnTo>
                      <a:pt x="281" y="370"/>
                    </a:lnTo>
                    <a:lnTo>
                      <a:pt x="282" y="387"/>
                    </a:lnTo>
                    <a:lnTo>
                      <a:pt x="284" y="395"/>
                    </a:lnTo>
                    <a:lnTo>
                      <a:pt x="288" y="417"/>
                    </a:lnTo>
                    <a:lnTo>
                      <a:pt x="288" y="419"/>
                    </a:lnTo>
                    <a:lnTo>
                      <a:pt x="288" y="426"/>
                    </a:lnTo>
                    <a:lnTo>
                      <a:pt x="289" y="441"/>
                    </a:lnTo>
                    <a:lnTo>
                      <a:pt x="291" y="454"/>
                    </a:lnTo>
                    <a:lnTo>
                      <a:pt x="293" y="468"/>
                    </a:lnTo>
                    <a:lnTo>
                      <a:pt x="296" y="498"/>
                    </a:lnTo>
                    <a:lnTo>
                      <a:pt x="298" y="500"/>
                    </a:lnTo>
                    <a:lnTo>
                      <a:pt x="298" y="502"/>
                    </a:lnTo>
                    <a:lnTo>
                      <a:pt x="298" y="505"/>
                    </a:lnTo>
                    <a:lnTo>
                      <a:pt x="298" y="509"/>
                    </a:lnTo>
                    <a:lnTo>
                      <a:pt x="298" y="510"/>
                    </a:lnTo>
                    <a:lnTo>
                      <a:pt x="299" y="520"/>
                    </a:lnTo>
                    <a:lnTo>
                      <a:pt x="299" y="524"/>
                    </a:lnTo>
                    <a:lnTo>
                      <a:pt x="301" y="541"/>
                    </a:lnTo>
                    <a:lnTo>
                      <a:pt x="301" y="543"/>
                    </a:lnTo>
                    <a:lnTo>
                      <a:pt x="303" y="543"/>
                    </a:lnTo>
                    <a:lnTo>
                      <a:pt x="301" y="543"/>
                    </a:lnTo>
                    <a:lnTo>
                      <a:pt x="299" y="543"/>
                    </a:lnTo>
                    <a:lnTo>
                      <a:pt x="298" y="543"/>
                    </a:lnTo>
                    <a:lnTo>
                      <a:pt x="298" y="544"/>
                    </a:lnTo>
                    <a:lnTo>
                      <a:pt x="296" y="544"/>
                    </a:lnTo>
                    <a:lnTo>
                      <a:pt x="294" y="546"/>
                    </a:lnTo>
                    <a:lnTo>
                      <a:pt x="293" y="546"/>
                    </a:lnTo>
                    <a:lnTo>
                      <a:pt x="291" y="544"/>
                    </a:lnTo>
                    <a:lnTo>
                      <a:pt x="289" y="544"/>
                    </a:lnTo>
                    <a:lnTo>
                      <a:pt x="284" y="544"/>
                    </a:lnTo>
                    <a:lnTo>
                      <a:pt x="282" y="543"/>
                    </a:lnTo>
                    <a:lnTo>
                      <a:pt x="282" y="544"/>
                    </a:lnTo>
                    <a:lnTo>
                      <a:pt x="281" y="543"/>
                    </a:lnTo>
                    <a:lnTo>
                      <a:pt x="277" y="543"/>
                    </a:lnTo>
                    <a:lnTo>
                      <a:pt x="276" y="544"/>
                    </a:lnTo>
                    <a:lnTo>
                      <a:pt x="274" y="544"/>
                    </a:lnTo>
                    <a:lnTo>
                      <a:pt x="274" y="546"/>
                    </a:lnTo>
                    <a:lnTo>
                      <a:pt x="272" y="546"/>
                    </a:lnTo>
                    <a:lnTo>
                      <a:pt x="271" y="546"/>
                    </a:lnTo>
                    <a:lnTo>
                      <a:pt x="269" y="544"/>
                    </a:lnTo>
                    <a:lnTo>
                      <a:pt x="267" y="543"/>
                    </a:lnTo>
                    <a:lnTo>
                      <a:pt x="264" y="541"/>
                    </a:lnTo>
                    <a:lnTo>
                      <a:pt x="262" y="539"/>
                    </a:lnTo>
                    <a:lnTo>
                      <a:pt x="260" y="539"/>
                    </a:lnTo>
                    <a:lnTo>
                      <a:pt x="259" y="541"/>
                    </a:lnTo>
                    <a:lnTo>
                      <a:pt x="259" y="543"/>
                    </a:lnTo>
                    <a:lnTo>
                      <a:pt x="257" y="541"/>
                    </a:lnTo>
                    <a:lnTo>
                      <a:pt x="255" y="541"/>
                    </a:lnTo>
                    <a:lnTo>
                      <a:pt x="254" y="541"/>
                    </a:lnTo>
                    <a:lnTo>
                      <a:pt x="249" y="541"/>
                    </a:lnTo>
                    <a:lnTo>
                      <a:pt x="244" y="543"/>
                    </a:lnTo>
                    <a:lnTo>
                      <a:pt x="238" y="544"/>
                    </a:lnTo>
                    <a:lnTo>
                      <a:pt x="228" y="549"/>
                    </a:lnTo>
                    <a:lnTo>
                      <a:pt x="227" y="551"/>
                    </a:lnTo>
                    <a:lnTo>
                      <a:pt x="222" y="553"/>
                    </a:lnTo>
                    <a:lnTo>
                      <a:pt x="220" y="554"/>
                    </a:lnTo>
                    <a:lnTo>
                      <a:pt x="220" y="553"/>
                    </a:lnTo>
                    <a:lnTo>
                      <a:pt x="220" y="551"/>
                    </a:lnTo>
                    <a:lnTo>
                      <a:pt x="220" y="548"/>
                    </a:lnTo>
                    <a:lnTo>
                      <a:pt x="220" y="546"/>
                    </a:lnTo>
                    <a:lnTo>
                      <a:pt x="216" y="546"/>
                    </a:lnTo>
                    <a:lnTo>
                      <a:pt x="215" y="546"/>
                    </a:lnTo>
                    <a:lnTo>
                      <a:pt x="213" y="546"/>
                    </a:lnTo>
                    <a:lnTo>
                      <a:pt x="213" y="548"/>
                    </a:lnTo>
                    <a:lnTo>
                      <a:pt x="213" y="549"/>
                    </a:lnTo>
                    <a:lnTo>
                      <a:pt x="215" y="549"/>
                    </a:lnTo>
                    <a:lnTo>
                      <a:pt x="215" y="551"/>
                    </a:lnTo>
                    <a:lnTo>
                      <a:pt x="216" y="553"/>
                    </a:lnTo>
                    <a:lnTo>
                      <a:pt x="216" y="554"/>
                    </a:lnTo>
                    <a:lnTo>
                      <a:pt x="215" y="556"/>
                    </a:lnTo>
                    <a:lnTo>
                      <a:pt x="213" y="556"/>
                    </a:lnTo>
                    <a:lnTo>
                      <a:pt x="211" y="558"/>
                    </a:lnTo>
                    <a:lnTo>
                      <a:pt x="208" y="561"/>
                    </a:lnTo>
                    <a:lnTo>
                      <a:pt x="208" y="563"/>
                    </a:lnTo>
                    <a:lnTo>
                      <a:pt x="208" y="565"/>
                    </a:lnTo>
                    <a:lnTo>
                      <a:pt x="206" y="566"/>
                    </a:lnTo>
                    <a:lnTo>
                      <a:pt x="206" y="568"/>
                    </a:lnTo>
                    <a:lnTo>
                      <a:pt x="205" y="570"/>
                    </a:lnTo>
                    <a:lnTo>
                      <a:pt x="203" y="568"/>
                    </a:lnTo>
                    <a:lnTo>
                      <a:pt x="201" y="570"/>
                    </a:lnTo>
                    <a:lnTo>
                      <a:pt x="199" y="570"/>
                    </a:lnTo>
                    <a:lnTo>
                      <a:pt x="194" y="570"/>
                    </a:lnTo>
                    <a:lnTo>
                      <a:pt x="191" y="566"/>
                    </a:lnTo>
                    <a:lnTo>
                      <a:pt x="188" y="558"/>
                    </a:lnTo>
                    <a:lnTo>
                      <a:pt x="188" y="556"/>
                    </a:lnTo>
                    <a:lnTo>
                      <a:pt x="188" y="554"/>
                    </a:lnTo>
                    <a:lnTo>
                      <a:pt x="188" y="553"/>
                    </a:lnTo>
                    <a:lnTo>
                      <a:pt x="183" y="539"/>
                    </a:lnTo>
                    <a:lnTo>
                      <a:pt x="181" y="539"/>
                    </a:lnTo>
                    <a:lnTo>
                      <a:pt x="177" y="534"/>
                    </a:lnTo>
                    <a:lnTo>
                      <a:pt x="174" y="532"/>
                    </a:lnTo>
                    <a:lnTo>
                      <a:pt x="171" y="526"/>
                    </a:lnTo>
                    <a:lnTo>
                      <a:pt x="169" y="522"/>
                    </a:lnTo>
                    <a:lnTo>
                      <a:pt x="166" y="515"/>
                    </a:lnTo>
                    <a:lnTo>
                      <a:pt x="167" y="507"/>
                    </a:lnTo>
                    <a:lnTo>
                      <a:pt x="169" y="493"/>
                    </a:lnTo>
                    <a:lnTo>
                      <a:pt x="171" y="488"/>
                    </a:lnTo>
                    <a:lnTo>
                      <a:pt x="172" y="488"/>
                    </a:lnTo>
                    <a:lnTo>
                      <a:pt x="172" y="485"/>
                    </a:lnTo>
                    <a:lnTo>
                      <a:pt x="174" y="480"/>
                    </a:lnTo>
                    <a:lnTo>
                      <a:pt x="174" y="476"/>
                    </a:lnTo>
                    <a:lnTo>
                      <a:pt x="174" y="475"/>
                    </a:lnTo>
                    <a:lnTo>
                      <a:pt x="172" y="476"/>
                    </a:lnTo>
                    <a:lnTo>
                      <a:pt x="166" y="476"/>
                    </a:lnTo>
                    <a:lnTo>
                      <a:pt x="164" y="476"/>
                    </a:lnTo>
                    <a:lnTo>
                      <a:pt x="162" y="476"/>
                    </a:lnTo>
                    <a:lnTo>
                      <a:pt x="159" y="476"/>
                    </a:lnTo>
                    <a:lnTo>
                      <a:pt x="155" y="476"/>
                    </a:lnTo>
                    <a:lnTo>
                      <a:pt x="152" y="478"/>
                    </a:lnTo>
                    <a:lnTo>
                      <a:pt x="149" y="478"/>
                    </a:lnTo>
                    <a:lnTo>
                      <a:pt x="147" y="478"/>
                    </a:lnTo>
                    <a:lnTo>
                      <a:pt x="144" y="478"/>
                    </a:lnTo>
                    <a:lnTo>
                      <a:pt x="137" y="478"/>
                    </a:lnTo>
                    <a:lnTo>
                      <a:pt x="133" y="478"/>
                    </a:lnTo>
                    <a:lnTo>
                      <a:pt x="125" y="480"/>
                    </a:lnTo>
                    <a:lnTo>
                      <a:pt x="118" y="480"/>
                    </a:lnTo>
                    <a:lnTo>
                      <a:pt x="116" y="480"/>
                    </a:lnTo>
                    <a:lnTo>
                      <a:pt x="115" y="480"/>
                    </a:lnTo>
                    <a:lnTo>
                      <a:pt x="110" y="480"/>
                    </a:lnTo>
                    <a:lnTo>
                      <a:pt x="108" y="480"/>
                    </a:lnTo>
                    <a:lnTo>
                      <a:pt x="106" y="480"/>
                    </a:lnTo>
                    <a:lnTo>
                      <a:pt x="105" y="480"/>
                    </a:lnTo>
                    <a:lnTo>
                      <a:pt x="100" y="482"/>
                    </a:lnTo>
                    <a:lnTo>
                      <a:pt x="98" y="482"/>
                    </a:lnTo>
                    <a:lnTo>
                      <a:pt x="96" y="482"/>
                    </a:lnTo>
                    <a:lnTo>
                      <a:pt x="94" y="482"/>
                    </a:lnTo>
                    <a:lnTo>
                      <a:pt x="89" y="482"/>
                    </a:lnTo>
                    <a:lnTo>
                      <a:pt x="83" y="482"/>
                    </a:lnTo>
                    <a:lnTo>
                      <a:pt x="79" y="482"/>
                    </a:lnTo>
                    <a:lnTo>
                      <a:pt x="78" y="482"/>
                    </a:lnTo>
                    <a:lnTo>
                      <a:pt x="74" y="482"/>
                    </a:lnTo>
                    <a:lnTo>
                      <a:pt x="52" y="483"/>
                    </a:lnTo>
                    <a:lnTo>
                      <a:pt x="50" y="483"/>
                    </a:lnTo>
                    <a:lnTo>
                      <a:pt x="47" y="483"/>
                    </a:lnTo>
                    <a:lnTo>
                      <a:pt x="42" y="483"/>
                    </a:lnTo>
                    <a:lnTo>
                      <a:pt x="37" y="485"/>
                    </a:lnTo>
                    <a:lnTo>
                      <a:pt x="18" y="485"/>
                    </a:lnTo>
                    <a:lnTo>
                      <a:pt x="8" y="485"/>
                    </a:lnTo>
                    <a:lnTo>
                      <a:pt x="0" y="487"/>
                    </a:lnTo>
                    <a:lnTo>
                      <a:pt x="5" y="483"/>
                    </a:lnTo>
                    <a:lnTo>
                      <a:pt x="5" y="482"/>
                    </a:lnTo>
                    <a:lnTo>
                      <a:pt x="6" y="480"/>
                    </a:lnTo>
                    <a:lnTo>
                      <a:pt x="6" y="478"/>
                    </a:lnTo>
                    <a:lnTo>
                      <a:pt x="5" y="478"/>
                    </a:lnTo>
                    <a:lnTo>
                      <a:pt x="5" y="476"/>
                    </a:lnTo>
                    <a:lnTo>
                      <a:pt x="1" y="468"/>
                    </a:lnTo>
                    <a:lnTo>
                      <a:pt x="1" y="463"/>
                    </a:lnTo>
                    <a:lnTo>
                      <a:pt x="1" y="461"/>
                    </a:lnTo>
                    <a:lnTo>
                      <a:pt x="3" y="456"/>
                    </a:lnTo>
                    <a:lnTo>
                      <a:pt x="6" y="454"/>
                    </a:lnTo>
                    <a:lnTo>
                      <a:pt x="8" y="454"/>
                    </a:lnTo>
                    <a:lnTo>
                      <a:pt x="8" y="453"/>
                    </a:lnTo>
                    <a:lnTo>
                      <a:pt x="10" y="451"/>
                    </a:lnTo>
                    <a:lnTo>
                      <a:pt x="8" y="449"/>
                    </a:lnTo>
                    <a:lnTo>
                      <a:pt x="6" y="448"/>
                    </a:lnTo>
                    <a:lnTo>
                      <a:pt x="6" y="446"/>
                    </a:lnTo>
                    <a:lnTo>
                      <a:pt x="6" y="444"/>
                    </a:lnTo>
                    <a:lnTo>
                      <a:pt x="8" y="441"/>
                    </a:lnTo>
                    <a:lnTo>
                      <a:pt x="10" y="439"/>
                    </a:lnTo>
                    <a:lnTo>
                      <a:pt x="10" y="437"/>
                    </a:lnTo>
                    <a:lnTo>
                      <a:pt x="8" y="436"/>
                    </a:lnTo>
                    <a:lnTo>
                      <a:pt x="8" y="434"/>
                    </a:lnTo>
                    <a:lnTo>
                      <a:pt x="6" y="426"/>
                    </a:lnTo>
                    <a:lnTo>
                      <a:pt x="8" y="424"/>
                    </a:lnTo>
                    <a:lnTo>
                      <a:pt x="11" y="424"/>
                    </a:lnTo>
                    <a:lnTo>
                      <a:pt x="13" y="422"/>
                    </a:lnTo>
                    <a:lnTo>
                      <a:pt x="15" y="422"/>
                    </a:lnTo>
                    <a:lnTo>
                      <a:pt x="17" y="421"/>
                    </a:lnTo>
                    <a:lnTo>
                      <a:pt x="17" y="419"/>
                    </a:lnTo>
                    <a:lnTo>
                      <a:pt x="15" y="417"/>
                    </a:lnTo>
                    <a:lnTo>
                      <a:pt x="13" y="417"/>
                    </a:lnTo>
                    <a:lnTo>
                      <a:pt x="11" y="417"/>
                    </a:lnTo>
                    <a:lnTo>
                      <a:pt x="10" y="417"/>
                    </a:lnTo>
                    <a:lnTo>
                      <a:pt x="10" y="415"/>
                    </a:lnTo>
                    <a:lnTo>
                      <a:pt x="10" y="414"/>
                    </a:lnTo>
                    <a:lnTo>
                      <a:pt x="11" y="412"/>
                    </a:lnTo>
                    <a:lnTo>
                      <a:pt x="13" y="412"/>
                    </a:lnTo>
                    <a:lnTo>
                      <a:pt x="15" y="412"/>
                    </a:lnTo>
                    <a:lnTo>
                      <a:pt x="17" y="410"/>
                    </a:lnTo>
                    <a:lnTo>
                      <a:pt x="17" y="409"/>
                    </a:lnTo>
                    <a:lnTo>
                      <a:pt x="17" y="405"/>
                    </a:lnTo>
                    <a:lnTo>
                      <a:pt x="17" y="402"/>
                    </a:lnTo>
                    <a:lnTo>
                      <a:pt x="18" y="400"/>
                    </a:lnTo>
                    <a:lnTo>
                      <a:pt x="20" y="399"/>
                    </a:lnTo>
                    <a:lnTo>
                      <a:pt x="20" y="397"/>
                    </a:lnTo>
                    <a:lnTo>
                      <a:pt x="20" y="393"/>
                    </a:lnTo>
                    <a:lnTo>
                      <a:pt x="20" y="392"/>
                    </a:lnTo>
                    <a:lnTo>
                      <a:pt x="22" y="387"/>
                    </a:lnTo>
                    <a:lnTo>
                      <a:pt x="23" y="385"/>
                    </a:lnTo>
                    <a:lnTo>
                      <a:pt x="25" y="385"/>
                    </a:lnTo>
                    <a:lnTo>
                      <a:pt x="30" y="383"/>
                    </a:lnTo>
                    <a:lnTo>
                      <a:pt x="40" y="370"/>
                    </a:lnTo>
                    <a:lnTo>
                      <a:pt x="47" y="356"/>
                    </a:lnTo>
                    <a:lnTo>
                      <a:pt x="49" y="354"/>
                    </a:lnTo>
                    <a:lnTo>
                      <a:pt x="49" y="353"/>
                    </a:lnTo>
                    <a:lnTo>
                      <a:pt x="47" y="351"/>
                    </a:lnTo>
                    <a:lnTo>
                      <a:pt x="45" y="351"/>
                    </a:lnTo>
                    <a:lnTo>
                      <a:pt x="45" y="353"/>
                    </a:lnTo>
                    <a:lnTo>
                      <a:pt x="39" y="353"/>
                    </a:lnTo>
                    <a:lnTo>
                      <a:pt x="35" y="353"/>
                    </a:lnTo>
                    <a:lnTo>
                      <a:pt x="35" y="351"/>
                    </a:lnTo>
                    <a:lnTo>
                      <a:pt x="35" y="349"/>
                    </a:lnTo>
                    <a:lnTo>
                      <a:pt x="35" y="348"/>
                    </a:lnTo>
                    <a:lnTo>
                      <a:pt x="35" y="344"/>
                    </a:lnTo>
                    <a:lnTo>
                      <a:pt x="39" y="343"/>
                    </a:lnTo>
                    <a:lnTo>
                      <a:pt x="45" y="339"/>
                    </a:lnTo>
                    <a:lnTo>
                      <a:pt x="47" y="339"/>
                    </a:lnTo>
                    <a:lnTo>
                      <a:pt x="49" y="339"/>
                    </a:lnTo>
                    <a:lnTo>
                      <a:pt x="49" y="341"/>
                    </a:lnTo>
                    <a:lnTo>
                      <a:pt x="50" y="343"/>
                    </a:lnTo>
                    <a:lnTo>
                      <a:pt x="57" y="329"/>
                    </a:lnTo>
                    <a:lnTo>
                      <a:pt x="59" y="329"/>
                    </a:lnTo>
                    <a:lnTo>
                      <a:pt x="59" y="327"/>
                    </a:lnTo>
                    <a:lnTo>
                      <a:pt x="57" y="327"/>
                    </a:lnTo>
                    <a:lnTo>
                      <a:pt x="50" y="326"/>
                    </a:lnTo>
                    <a:lnTo>
                      <a:pt x="49" y="326"/>
                    </a:lnTo>
                    <a:lnTo>
                      <a:pt x="49" y="324"/>
                    </a:lnTo>
                    <a:lnTo>
                      <a:pt x="49" y="321"/>
                    </a:lnTo>
                    <a:lnTo>
                      <a:pt x="45" y="317"/>
                    </a:lnTo>
                    <a:lnTo>
                      <a:pt x="44" y="316"/>
                    </a:lnTo>
                    <a:lnTo>
                      <a:pt x="42" y="316"/>
                    </a:lnTo>
                    <a:lnTo>
                      <a:pt x="40" y="314"/>
                    </a:lnTo>
                    <a:lnTo>
                      <a:pt x="39" y="312"/>
                    </a:lnTo>
                    <a:lnTo>
                      <a:pt x="39" y="309"/>
                    </a:lnTo>
                    <a:lnTo>
                      <a:pt x="39" y="304"/>
                    </a:lnTo>
                    <a:lnTo>
                      <a:pt x="40" y="304"/>
                    </a:lnTo>
                    <a:lnTo>
                      <a:pt x="40" y="302"/>
                    </a:lnTo>
                    <a:lnTo>
                      <a:pt x="39" y="300"/>
                    </a:lnTo>
                    <a:lnTo>
                      <a:pt x="37" y="300"/>
                    </a:lnTo>
                    <a:lnTo>
                      <a:pt x="37" y="299"/>
                    </a:lnTo>
                    <a:lnTo>
                      <a:pt x="35" y="299"/>
                    </a:lnTo>
                    <a:lnTo>
                      <a:pt x="35" y="297"/>
                    </a:lnTo>
                    <a:lnTo>
                      <a:pt x="33" y="297"/>
                    </a:lnTo>
                    <a:lnTo>
                      <a:pt x="33" y="293"/>
                    </a:lnTo>
                    <a:lnTo>
                      <a:pt x="37" y="288"/>
                    </a:lnTo>
                    <a:lnTo>
                      <a:pt x="39" y="288"/>
                    </a:lnTo>
                    <a:lnTo>
                      <a:pt x="40" y="287"/>
                    </a:lnTo>
                    <a:lnTo>
                      <a:pt x="42" y="285"/>
                    </a:lnTo>
                    <a:lnTo>
                      <a:pt x="42" y="283"/>
                    </a:lnTo>
                    <a:lnTo>
                      <a:pt x="40" y="282"/>
                    </a:lnTo>
                    <a:lnTo>
                      <a:pt x="35" y="282"/>
                    </a:lnTo>
                    <a:lnTo>
                      <a:pt x="33" y="282"/>
                    </a:lnTo>
                    <a:lnTo>
                      <a:pt x="32" y="282"/>
                    </a:lnTo>
                    <a:lnTo>
                      <a:pt x="32" y="280"/>
                    </a:lnTo>
                    <a:lnTo>
                      <a:pt x="32" y="277"/>
                    </a:lnTo>
                    <a:lnTo>
                      <a:pt x="32" y="273"/>
                    </a:lnTo>
                    <a:lnTo>
                      <a:pt x="32" y="271"/>
                    </a:lnTo>
                    <a:lnTo>
                      <a:pt x="33" y="270"/>
                    </a:lnTo>
                    <a:lnTo>
                      <a:pt x="35" y="268"/>
                    </a:lnTo>
                    <a:lnTo>
                      <a:pt x="37" y="268"/>
                    </a:lnTo>
                    <a:lnTo>
                      <a:pt x="39" y="266"/>
                    </a:lnTo>
                    <a:lnTo>
                      <a:pt x="40" y="265"/>
                    </a:lnTo>
                    <a:lnTo>
                      <a:pt x="40" y="263"/>
                    </a:lnTo>
                    <a:lnTo>
                      <a:pt x="40" y="260"/>
                    </a:lnTo>
                    <a:lnTo>
                      <a:pt x="37" y="255"/>
                    </a:lnTo>
                    <a:lnTo>
                      <a:pt x="37" y="253"/>
                    </a:lnTo>
                    <a:lnTo>
                      <a:pt x="35" y="253"/>
                    </a:lnTo>
                    <a:lnTo>
                      <a:pt x="33" y="253"/>
                    </a:lnTo>
                    <a:lnTo>
                      <a:pt x="33" y="255"/>
                    </a:lnTo>
                    <a:lnTo>
                      <a:pt x="33" y="256"/>
                    </a:lnTo>
                    <a:lnTo>
                      <a:pt x="33" y="260"/>
                    </a:lnTo>
                    <a:lnTo>
                      <a:pt x="33" y="261"/>
                    </a:lnTo>
                    <a:lnTo>
                      <a:pt x="33" y="263"/>
                    </a:lnTo>
                    <a:lnTo>
                      <a:pt x="32" y="263"/>
                    </a:lnTo>
                    <a:lnTo>
                      <a:pt x="30" y="263"/>
                    </a:lnTo>
                    <a:lnTo>
                      <a:pt x="28" y="263"/>
                    </a:lnTo>
                    <a:lnTo>
                      <a:pt x="27" y="261"/>
                    </a:lnTo>
                    <a:lnTo>
                      <a:pt x="27" y="260"/>
                    </a:lnTo>
                    <a:lnTo>
                      <a:pt x="27" y="256"/>
                    </a:lnTo>
                    <a:lnTo>
                      <a:pt x="30" y="251"/>
                    </a:lnTo>
                    <a:lnTo>
                      <a:pt x="32" y="249"/>
                    </a:lnTo>
                    <a:lnTo>
                      <a:pt x="33" y="246"/>
                    </a:lnTo>
                    <a:lnTo>
                      <a:pt x="37" y="234"/>
                    </a:lnTo>
                    <a:lnTo>
                      <a:pt x="37" y="226"/>
                    </a:lnTo>
                    <a:lnTo>
                      <a:pt x="33" y="222"/>
                    </a:lnTo>
                    <a:lnTo>
                      <a:pt x="30" y="217"/>
                    </a:lnTo>
                    <a:lnTo>
                      <a:pt x="27" y="202"/>
                    </a:lnTo>
                    <a:lnTo>
                      <a:pt x="30" y="200"/>
                    </a:lnTo>
                    <a:lnTo>
                      <a:pt x="32" y="199"/>
                    </a:lnTo>
                    <a:lnTo>
                      <a:pt x="32" y="197"/>
                    </a:lnTo>
                    <a:lnTo>
                      <a:pt x="23" y="190"/>
                    </a:lnTo>
                    <a:lnTo>
                      <a:pt x="22" y="187"/>
                    </a:lnTo>
                    <a:lnTo>
                      <a:pt x="22" y="185"/>
                    </a:lnTo>
                    <a:lnTo>
                      <a:pt x="28" y="183"/>
                    </a:lnTo>
                    <a:lnTo>
                      <a:pt x="30" y="182"/>
                    </a:lnTo>
                    <a:lnTo>
                      <a:pt x="30" y="180"/>
                    </a:lnTo>
                    <a:lnTo>
                      <a:pt x="27" y="178"/>
                    </a:lnTo>
                    <a:lnTo>
                      <a:pt x="25" y="177"/>
                    </a:lnTo>
                    <a:lnTo>
                      <a:pt x="23" y="175"/>
                    </a:lnTo>
                    <a:lnTo>
                      <a:pt x="25" y="173"/>
                    </a:lnTo>
                    <a:lnTo>
                      <a:pt x="25" y="172"/>
                    </a:lnTo>
                    <a:lnTo>
                      <a:pt x="28" y="172"/>
                    </a:lnTo>
                    <a:lnTo>
                      <a:pt x="30" y="172"/>
                    </a:lnTo>
                    <a:lnTo>
                      <a:pt x="30" y="170"/>
                    </a:lnTo>
                    <a:lnTo>
                      <a:pt x="30" y="168"/>
                    </a:lnTo>
                    <a:lnTo>
                      <a:pt x="28" y="166"/>
                    </a:lnTo>
                    <a:lnTo>
                      <a:pt x="28" y="163"/>
                    </a:lnTo>
                    <a:lnTo>
                      <a:pt x="28" y="161"/>
                    </a:lnTo>
                    <a:lnTo>
                      <a:pt x="33" y="153"/>
                    </a:lnTo>
                    <a:lnTo>
                      <a:pt x="37" y="144"/>
                    </a:lnTo>
                    <a:lnTo>
                      <a:pt x="32" y="139"/>
                    </a:lnTo>
                    <a:lnTo>
                      <a:pt x="32" y="138"/>
                    </a:lnTo>
                    <a:lnTo>
                      <a:pt x="37" y="134"/>
                    </a:lnTo>
                    <a:lnTo>
                      <a:pt x="42" y="133"/>
                    </a:lnTo>
                    <a:lnTo>
                      <a:pt x="49" y="129"/>
                    </a:lnTo>
                    <a:lnTo>
                      <a:pt x="49" y="126"/>
                    </a:lnTo>
                    <a:lnTo>
                      <a:pt x="49" y="124"/>
                    </a:lnTo>
                    <a:lnTo>
                      <a:pt x="47" y="122"/>
                    </a:lnTo>
                    <a:lnTo>
                      <a:pt x="45" y="121"/>
                    </a:lnTo>
                    <a:lnTo>
                      <a:pt x="44" y="119"/>
                    </a:lnTo>
                    <a:lnTo>
                      <a:pt x="45" y="116"/>
                    </a:lnTo>
                    <a:lnTo>
                      <a:pt x="47" y="116"/>
                    </a:lnTo>
                    <a:lnTo>
                      <a:pt x="49" y="114"/>
                    </a:lnTo>
                    <a:lnTo>
                      <a:pt x="49" y="112"/>
                    </a:lnTo>
                    <a:lnTo>
                      <a:pt x="47" y="111"/>
                    </a:lnTo>
                    <a:lnTo>
                      <a:pt x="45" y="109"/>
                    </a:lnTo>
                    <a:lnTo>
                      <a:pt x="45" y="107"/>
                    </a:lnTo>
                    <a:lnTo>
                      <a:pt x="47" y="107"/>
                    </a:lnTo>
                    <a:lnTo>
                      <a:pt x="49" y="107"/>
                    </a:lnTo>
                    <a:lnTo>
                      <a:pt x="50" y="105"/>
                    </a:lnTo>
                    <a:lnTo>
                      <a:pt x="57" y="90"/>
                    </a:lnTo>
                    <a:lnTo>
                      <a:pt x="67" y="89"/>
                    </a:lnTo>
                    <a:lnTo>
                      <a:pt x="71" y="87"/>
                    </a:lnTo>
                    <a:lnTo>
                      <a:pt x="74" y="83"/>
                    </a:lnTo>
                    <a:lnTo>
                      <a:pt x="74" y="82"/>
                    </a:lnTo>
                    <a:lnTo>
                      <a:pt x="74" y="70"/>
                    </a:lnTo>
                    <a:lnTo>
                      <a:pt x="72" y="56"/>
                    </a:lnTo>
                    <a:lnTo>
                      <a:pt x="72" y="55"/>
                    </a:lnTo>
                    <a:lnTo>
                      <a:pt x="74" y="55"/>
                    </a:lnTo>
                    <a:lnTo>
                      <a:pt x="76" y="55"/>
                    </a:lnTo>
                    <a:lnTo>
                      <a:pt x="78" y="53"/>
                    </a:lnTo>
                    <a:lnTo>
                      <a:pt x="78" y="51"/>
                    </a:lnTo>
                    <a:lnTo>
                      <a:pt x="76" y="50"/>
                    </a:lnTo>
                    <a:lnTo>
                      <a:pt x="74" y="46"/>
                    </a:lnTo>
                    <a:lnTo>
                      <a:pt x="74" y="43"/>
                    </a:lnTo>
                    <a:lnTo>
                      <a:pt x="74" y="39"/>
                    </a:lnTo>
                    <a:lnTo>
                      <a:pt x="76" y="39"/>
                    </a:lnTo>
                    <a:lnTo>
                      <a:pt x="78" y="41"/>
                    </a:lnTo>
                    <a:lnTo>
                      <a:pt x="79" y="41"/>
                    </a:lnTo>
                    <a:lnTo>
                      <a:pt x="81" y="39"/>
                    </a:lnTo>
                    <a:lnTo>
                      <a:pt x="79" y="34"/>
                    </a:lnTo>
                    <a:lnTo>
                      <a:pt x="79" y="33"/>
                    </a:lnTo>
                    <a:lnTo>
                      <a:pt x="81" y="31"/>
                    </a:lnTo>
                    <a:lnTo>
                      <a:pt x="83" y="31"/>
                    </a:lnTo>
                    <a:lnTo>
                      <a:pt x="84" y="34"/>
                    </a:lnTo>
                    <a:lnTo>
                      <a:pt x="86" y="34"/>
                    </a:lnTo>
                    <a:lnTo>
                      <a:pt x="94" y="31"/>
                    </a:lnTo>
                    <a:lnTo>
                      <a:pt x="94" y="29"/>
                    </a:lnTo>
                    <a:lnTo>
                      <a:pt x="98" y="24"/>
                    </a:lnTo>
                    <a:lnTo>
                      <a:pt x="100" y="21"/>
                    </a:lnTo>
                    <a:lnTo>
                      <a:pt x="98" y="19"/>
                    </a:lnTo>
                    <a:lnTo>
                      <a:pt x="93" y="14"/>
                    </a:lnTo>
                    <a:lnTo>
                      <a:pt x="128" y="12"/>
                    </a:lnTo>
                    <a:lnTo>
                      <a:pt x="130" y="12"/>
                    </a:lnTo>
                    <a:lnTo>
                      <a:pt x="133" y="12"/>
                    </a:lnTo>
                    <a:lnTo>
                      <a:pt x="137" y="12"/>
                    </a:lnTo>
                    <a:lnTo>
                      <a:pt x="144" y="11"/>
                    </a:lnTo>
                    <a:lnTo>
                      <a:pt x="150" y="11"/>
                    </a:lnTo>
                    <a:lnTo>
                      <a:pt x="162" y="11"/>
                    </a:lnTo>
                    <a:lnTo>
                      <a:pt x="164" y="11"/>
                    </a:lnTo>
                    <a:lnTo>
                      <a:pt x="176" y="9"/>
                    </a:lnTo>
                    <a:lnTo>
                      <a:pt x="189" y="7"/>
                    </a:lnTo>
                    <a:lnTo>
                      <a:pt x="194" y="7"/>
                    </a:lnTo>
                    <a:lnTo>
                      <a:pt x="205" y="7"/>
                    </a:lnTo>
                    <a:lnTo>
                      <a:pt x="222" y="6"/>
                    </a:lnTo>
                    <a:lnTo>
                      <a:pt x="225" y="6"/>
                    </a:lnTo>
                    <a:lnTo>
                      <a:pt x="252" y="4"/>
                    </a:lnTo>
                    <a:lnTo>
                      <a:pt x="260" y="2"/>
                    </a:lnTo>
                    <a:close/>
                  </a:path>
                </a:pathLst>
              </a:custGeom>
              <a:solidFill>
                <a:srgbClr val="1730E8"/>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34" name="Freeform 57"/>
              <p:cNvSpPr>
                <a:spLocks/>
              </p:cNvSpPr>
              <p:nvPr/>
            </p:nvSpPr>
            <p:spPr bwMode="auto">
              <a:xfrm>
                <a:off x="6432551" y="2794000"/>
                <a:ext cx="895350" cy="852488"/>
              </a:xfrm>
              <a:custGeom>
                <a:avLst/>
                <a:gdLst>
                  <a:gd name="T0" fmla="*/ 344 w 564"/>
                  <a:gd name="T1" fmla="*/ 25 h 537"/>
                  <a:gd name="T2" fmla="*/ 345 w 564"/>
                  <a:gd name="T3" fmla="*/ 66 h 537"/>
                  <a:gd name="T4" fmla="*/ 362 w 564"/>
                  <a:gd name="T5" fmla="*/ 107 h 537"/>
                  <a:gd name="T6" fmla="*/ 406 w 564"/>
                  <a:gd name="T7" fmla="*/ 149 h 537"/>
                  <a:gd name="T8" fmla="*/ 427 w 564"/>
                  <a:gd name="T9" fmla="*/ 200 h 537"/>
                  <a:gd name="T10" fmla="*/ 450 w 564"/>
                  <a:gd name="T11" fmla="*/ 192 h 537"/>
                  <a:gd name="T12" fmla="*/ 457 w 564"/>
                  <a:gd name="T13" fmla="*/ 215 h 537"/>
                  <a:gd name="T14" fmla="*/ 459 w 564"/>
                  <a:gd name="T15" fmla="*/ 232 h 537"/>
                  <a:gd name="T16" fmla="*/ 447 w 564"/>
                  <a:gd name="T17" fmla="*/ 263 h 537"/>
                  <a:gd name="T18" fmla="*/ 474 w 564"/>
                  <a:gd name="T19" fmla="*/ 298 h 537"/>
                  <a:gd name="T20" fmla="*/ 493 w 564"/>
                  <a:gd name="T21" fmla="*/ 310 h 537"/>
                  <a:gd name="T22" fmla="*/ 523 w 564"/>
                  <a:gd name="T23" fmla="*/ 352 h 537"/>
                  <a:gd name="T24" fmla="*/ 528 w 564"/>
                  <a:gd name="T25" fmla="*/ 376 h 537"/>
                  <a:gd name="T26" fmla="*/ 549 w 564"/>
                  <a:gd name="T27" fmla="*/ 415 h 537"/>
                  <a:gd name="T28" fmla="*/ 559 w 564"/>
                  <a:gd name="T29" fmla="*/ 435 h 537"/>
                  <a:gd name="T30" fmla="*/ 559 w 564"/>
                  <a:gd name="T31" fmla="*/ 456 h 537"/>
                  <a:gd name="T32" fmla="*/ 547 w 564"/>
                  <a:gd name="T33" fmla="*/ 457 h 537"/>
                  <a:gd name="T34" fmla="*/ 535 w 564"/>
                  <a:gd name="T35" fmla="*/ 478 h 537"/>
                  <a:gd name="T36" fmla="*/ 528 w 564"/>
                  <a:gd name="T37" fmla="*/ 464 h 537"/>
                  <a:gd name="T38" fmla="*/ 532 w 564"/>
                  <a:gd name="T39" fmla="*/ 493 h 537"/>
                  <a:gd name="T40" fmla="*/ 533 w 564"/>
                  <a:gd name="T41" fmla="*/ 503 h 537"/>
                  <a:gd name="T42" fmla="*/ 528 w 564"/>
                  <a:gd name="T43" fmla="*/ 515 h 537"/>
                  <a:gd name="T44" fmla="*/ 505 w 564"/>
                  <a:gd name="T45" fmla="*/ 534 h 537"/>
                  <a:gd name="T46" fmla="*/ 476 w 564"/>
                  <a:gd name="T47" fmla="*/ 515 h 537"/>
                  <a:gd name="T48" fmla="*/ 476 w 564"/>
                  <a:gd name="T49" fmla="*/ 478 h 537"/>
                  <a:gd name="T50" fmla="*/ 425 w 564"/>
                  <a:gd name="T51" fmla="*/ 479 h 537"/>
                  <a:gd name="T52" fmla="*/ 388 w 564"/>
                  <a:gd name="T53" fmla="*/ 483 h 537"/>
                  <a:gd name="T54" fmla="*/ 349 w 564"/>
                  <a:gd name="T55" fmla="*/ 485 h 537"/>
                  <a:gd name="T56" fmla="*/ 313 w 564"/>
                  <a:gd name="T57" fmla="*/ 486 h 537"/>
                  <a:gd name="T58" fmla="*/ 249 w 564"/>
                  <a:gd name="T59" fmla="*/ 488 h 537"/>
                  <a:gd name="T60" fmla="*/ 193 w 564"/>
                  <a:gd name="T61" fmla="*/ 490 h 537"/>
                  <a:gd name="T62" fmla="*/ 142 w 564"/>
                  <a:gd name="T63" fmla="*/ 491 h 537"/>
                  <a:gd name="T64" fmla="*/ 100 w 564"/>
                  <a:gd name="T65" fmla="*/ 468 h 537"/>
                  <a:gd name="T66" fmla="*/ 98 w 564"/>
                  <a:gd name="T67" fmla="*/ 432 h 537"/>
                  <a:gd name="T68" fmla="*/ 98 w 564"/>
                  <a:gd name="T69" fmla="*/ 410 h 537"/>
                  <a:gd name="T70" fmla="*/ 98 w 564"/>
                  <a:gd name="T71" fmla="*/ 381 h 537"/>
                  <a:gd name="T72" fmla="*/ 98 w 564"/>
                  <a:gd name="T73" fmla="*/ 354 h 537"/>
                  <a:gd name="T74" fmla="*/ 98 w 564"/>
                  <a:gd name="T75" fmla="*/ 322 h 537"/>
                  <a:gd name="T76" fmla="*/ 96 w 564"/>
                  <a:gd name="T77" fmla="*/ 293 h 537"/>
                  <a:gd name="T78" fmla="*/ 96 w 564"/>
                  <a:gd name="T79" fmla="*/ 275 h 537"/>
                  <a:gd name="T80" fmla="*/ 96 w 564"/>
                  <a:gd name="T81" fmla="*/ 241 h 537"/>
                  <a:gd name="T82" fmla="*/ 96 w 564"/>
                  <a:gd name="T83" fmla="*/ 192 h 537"/>
                  <a:gd name="T84" fmla="*/ 81 w 564"/>
                  <a:gd name="T85" fmla="*/ 173 h 537"/>
                  <a:gd name="T86" fmla="*/ 54 w 564"/>
                  <a:gd name="T87" fmla="*/ 132 h 537"/>
                  <a:gd name="T88" fmla="*/ 68 w 564"/>
                  <a:gd name="T89" fmla="*/ 92 h 537"/>
                  <a:gd name="T90" fmla="*/ 52 w 564"/>
                  <a:gd name="T91" fmla="*/ 93 h 537"/>
                  <a:gd name="T92" fmla="*/ 7 w 564"/>
                  <a:gd name="T93" fmla="*/ 24 h 537"/>
                  <a:gd name="T94" fmla="*/ 1 w 564"/>
                  <a:gd name="T95" fmla="*/ 10 h 537"/>
                  <a:gd name="T96" fmla="*/ 32 w 564"/>
                  <a:gd name="T97" fmla="*/ 10 h 537"/>
                  <a:gd name="T98" fmla="*/ 57 w 564"/>
                  <a:gd name="T99" fmla="*/ 10 h 537"/>
                  <a:gd name="T100" fmla="*/ 91 w 564"/>
                  <a:gd name="T101" fmla="*/ 12 h 537"/>
                  <a:gd name="T102" fmla="*/ 118 w 564"/>
                  <a:gd name="T103" fmla="*/ 10 h 537"/>
                  <a:gd name="T104" fmla="*/ 154 w 564"/>
                  <a:gd name="T105" fmla="*/ 9 h 537"/>
                  <a:gd name="T106" fmla="*/ 178 w 564"/>
                  <a:gd name="T107" fmla="*/ 9 h 537"/>
                  <a:gd name="T108" fmla="*/ 225 w 564"/>
                  <a:gd name="T109" fmla="*/ 7 h 537"/>
                  <a:gd name="T110" fmla="*/ 250 w 564"/>
                  <a:gd name="T111" fmla="*/ 5 h 537"/>
                  <a:gd name="T112" fmla="*/ 286 w 564"/>
                  <a:gd name="T113" fmla="*/ 2 h 537"/>
                  <a:gd name="T114" fmla="*/ 317 w 564"/>
                  <a:gd name="T115"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4" h="537">
                    <a:moveTo>
                      <a:pt x="323" y="0"/>
                    </a:moveTo>
                    <a:lnTo>
                      <a:pt x="323" y="2"/>
                    </a:lnTo>
                    <a:lnTo>
                      <a:pt x="325" y="2"/>
                    </a:lnTo>
                    <a:lnTo>
                      <a:pt x="332" y="7"/>
                    </a:lnTo>
                    <a:lnTo>
                      <a:pt x="332" y="9"/>
                    </a:lnTo>
                    <a:lnTo>
                      <a:pt x="332" y="10"/>
                    </a:lnTo>
                    <a:lnTo>
                      <a:pt x="332" y="12"/>
                    </a:lnTo>
                    <a:lnTo>
                      <a:pt x="340" y="22"/>
                    </a:lnTo>
                    <a:lnTo>
                      <a:pt x="344" y="24"/>
                    </a:lnTo>
                    <a:lnTo>
                      <a:pt x="344" y="25"/>
                    </a:lnTo>
                    <a:lnTo>
                      <a:pt x="349" y="25"/>
                    </a:lnTo>
                    <a:lnTo>
                      <a:pt x="347" y="27"/>
                    </a:lnTo>
                    <a:lnTo>
                      <a:pt x="345" y="31"/>
                    </a:lnTo>
                    <a:lnTo>
                      <a:pt x="344" y="37"/>
                    </a:lnTo>
                    <a:lnTo>
                      <a:pt x="344" y="41"/>
                    </a:lnTo>
                    <a:lnTo>
                      <a:pt x="344" y="42"/>
                    </a:lnTo>
                    <a:lnTo>
                      <a:pt x="342" y="48"/>
                    </a:lnTo>
                    <a:lnTo>
                      <a:pt x="342" y="49"/>
                    </a:lnTo>
                    <a:lnTo>
                      <a:pt x="344" y="56"/>
                    </a:lnTo>
                    <a:lnTo>
                      <a:pt x="345" y="66"/>
                    </a:lnTo>
                    <a:lnTo>
                      <a:pt x="349" y="73"/>
                    </a:lnTo>
                    <a:lnTo>
                      <a:pt x="349" y="78"/>
                    </a:lnTo>
                    <a:lnTo>
                      <a:pt x="350" y="86"/>
                    </a:lnTo>
                    <a:lnTo>
                      <a:pt x="350" y="90"/>
                    </a:lnTo>
                    <a:lnTo>
                      <a:pt x="357" y="97"/>
                    </a:lnTo>
                    <a:lnTo>
                      <a:pt x="357" y="98"/>
                    </a:lnTo>
                    <a:lnTo>
                      <a:pt x="357" y="100"/>
                    </a:lnTo>
                    <a:lnTo>
                      <a:pt x="357" y="102"/>
                    </a:lnTo>
                    <a:lnTo>
                      <a:pt x="359" y="105"/>
                    </a:lnTo>
                    <a:lnTo>
                      <a:pt x="362" y="107"/>
                    </a:lnTo>
                    <a:lnTo>
                      <a:pt x="369" y="115"/>
                    </a:lnTo>
                    <a:lnTo>
                      <a:pt x="372" y="117"/>
                    </a:lnTo>
                    <a:lnTo>
                      <a:pt x="374" y="120"/>
                    </a:lnTo>
                    <a:lnTo>
                      <a:pt x="374" y="122"/>
                    </a:lnTo>
                    <a:lnTo>
                      <a:pt x="384" y="134"/>
                    </a:lnTo>
                    <a:lnTo>
                      <a:pt x="389" y="137"/>
                    </a:lnTo>
                    <a:lnTo>
                      <a:pt x="393" y="141"/>
                    </a:lnTo>
                    <a:lnTo>
                      <a:pt x="398" y="144"/>
                    </a:lnTo>
                    <a:lnTo>
                      <a:pt x="401" y="146"/>
                    </a:lnTo>
                    <a:lnTo>
                      <a:pt x="406" y="149"/>
                    </a:lnTo>
                    <a:lnTo>
                      <a:pt x="411" y="156"/>
                    </a:lnTo>
                    <a:lnTo>
                      <a:pt x="413" y="159"/>
                    </a:lnTo>
                    <a:lnTo>
                      <a:pt x="416" y="173"/>
                    </a:lnTo>
                    <a:lnTo>
                      <a:pt x="416" y="175"/>
                    </a:lnTo>
                    <a:lnTo>
                      <a:pt x="415" y="180"/>
                    </a:lnTo>
                    <a:lnTo>
                      <a:pt x="418" y="193"/>
                    </a:lnTo>
                    <a:lnTo>
                      <a:pt x="420" y="193"/>
                    </a:lnTo>
                    <a:lnTo>
                      <a:pt x="420" y="195"/>
                    </a:lnTo>
                    <a:lnTo>
                      <a:pt x="423" y="198"/>
                    </a:lnTo>
                    <a:lnTo>
                      <a:pt x="427" y="200"/>
                    </a:lnTo>
                    <a:lnTo>
                      <a:pt x="428" y="200"/>
                    </a:lnTo>
                    <a:lnTo>
                      <a:pt x="430" y="200"/>
                    </a:lnTo>
                    <a:lnTo>
                      <a:pt x="432" y="197"/>
                    </a:lnTo>
                    <a:lnTo>
                      <a:pt x="433" y="193"/>
                    </a:lnTo>
                    <a:lnTo>
                      <a:pt x="433" y="192"/>
                    </a:lnTo>
                    <a:lnTo>
                      <a:pt x="435" y="190"/>
                    </a:lnTo>
                    <a:lnTo>
                      <a:pt x="437" y="188"/>
                    </a:lnTo>
                    <a:lnTo>
                      <a:pt x="440" y="188"/>
                    </a:lnTo>
                    <a:lnTo>
                      <a:pt x="442" y="190"/>
                    </a:lnTo>
                    <a:lnTo>
                      <a:pt x="450" y="192"/>
                    </a:lnTo>
                    <a:lnTo>
                      <a:pt x="454" y="193"/>
                    </a:lnTo>
                    <a:lnTo>
                      <a:pt x="455" y="193"/>
                    </a:lnTo>
                    <a:lnTo>
                      <a:pt x="457" y="195"/>
                    </a:lnTo>
                    <a:lnTo>
                      <a:pt x="464" y="200"/>
                    </a:lnTo>
                    <a:lnTo>
                      <a:pt x="466" y="202"/>
                    </a:lnTo>
                    <a:lnTo>
                      <a:pt x="466" y="205"/>
                    </a:lnTo>
                    <a:lnTo>
                      <a:pt x="464" y="205"/>
                    </a:lnTo>
                    <a:lnTo>
                      <a:pt x="464" y="207"/>
                    </a:lnTo>
                    <a:lnTo>
                      <a:pt x="461" y="210"/>
                    </a:lnTo>
                    <a:lnTo>
                      <a:pt x="457" y="215"/>
                    </a:lnTo>
                    <a:lnTo>
                      <a:pt x="457" y="217"/>
                    </a:lnTo>
                    <a:lnTo>
                      <a:pt x="457" y="219"/>
                    </a:lnTo>
                    <a:lnTo>
                      <a:pt x="459" y="219"/>
                    </a:lnTo>
                    <a:lnTo>
                      <a:pt x="459" y="220"/>
                    </a:lnTo>
                    <a:lnTo>
                      <a:pt x="461" y="222"/>
                    </a:lnTo>
                    <a:lnTo>
                      <a:pt x="461" y="224"/>
                    </a:lnTo>
                    <a:lnTo>
                      <a:pt x="461" y="225"/>
                    </a:lnTo>
                    <a:lnTo>
                      <a:pt x="461" y="229"/>
                    </a:lnTo>
                    <a:lnTo>
                      <a:pt x="461" y="230"/>
                    </a:lnTo>
                    <a:lnTo>
                      <a:pt x="459" y="232"/>
                    </a:lnTo>
                    <a:lnTo>
                      <a:pt x="457" y="234"/>
                    </a:lnTo>
                    <a:lnTo>
                      <a:pt x="455" y="237"/>
                    </a:lnTo>
                    <a:lnTo>
                      <a:pt x="455" y="239"/>
                    </a:lnTo>
                    <a:lnTo>
                      <a:pt x="455" y="241"/>
                    </a:lnTo>
                    <a:lnTo>
                      <a:pt x="454" y="246"/>
                    </a:lnTo>
                    <a:lnTo>
                      <a:pt x="454" y="249"/>
                    </a:lnTo>
                    <a:lnTo>
                      <a:pt x="452" y="251"/>
                    </a:lnTo>
                    <a:lnTo>
                      <a:pt x="449" y="256"/>
                    </a:lnTo>
                    <a:lnTo>
                      <a:pt x="449" y="258"/>
                    </a:lnTo>
                    <a:lnTo>
                      <a:pt x="447" y="263"/>
                    </a:lnTo>
                    <a:lnTo>
                      <a:pt x="447" y="264"/>
                    </a:lnTo>
                    <a:lnTo>
                      <a:pt x="447" y="269"/>
                    </a:lnTo>
                    <a:lnTo>
                      <a:pt x="449" y="275"/>
                    </a:lnTo>
                    <a:lnTo>
                      <a:pt x="449" y="276"/>
                    </a:lnTo>
                    <a:lnTo>
                      <a:pt x="450" y="280"/>
                    </a:lnTo>
                    <a:lnTo>
                      <a:pt x="459" y="286"/>
                    </a:lnTo>
                    <a:lnTo>
                      <a:pt x="459" y="288"/>
                    </a:lnTo>
                    <a:lnTo>
                      <a:pt x="462" y="290"/>
                    </a:lnTo>
                    <a:lnTo>
                      <a:pt x="469" y="295"/>
                    </a:lnTo>
                    <a:lnTo>
                      <a:pt x="474" y="298"/>
                    </a:lnTo>
                    <a:lnTo>
                      <a:pt x="481" y="305"/>
                    </a:lnTo>
                    <a:lnTo>
                      <a:pt x="483" y="308"/>
                    </a:lnTo>
                    <a:lnTo>
                      <a:pt x="483" y="310"/>
                    </a:lnTo>
                    <a:lnTo>
                      <a:pt x="486" y="313"/>
                    </a:lnTo>
                    <a:lnTo>
                      <a:pt x="486" y="315"/>
                    </a:lnTo>
                    <a:lnTo>
                      <a:pt x="488" y="315"/>
                    </a:lnTo>
                    <a:lnTo>
                      <a:pt x="489" y="315"/>
                    </a:lnTo>
                    <a:lnTo>
                      <a:pt x="491" y="313"/>
                    </a:lnTo>
                    <a:lnTo>
                      <a:pt x="493" y="312"/>
                    </a:lnTo>
                    <a:lnTo>
                      <a:pt x="493" y="310"/>
                    </a:lnTo>
                    <a:lnTo>
                      <a:pt x="494" y="310"/>
                    </a:lnTo>
                    <a:lnTo>
                      <a:pt x="503" y="317"/>
                    </a:lnTo>
                    <a:lnTo>
                      <a:pt x="508" y="322"/>
                    </a:lnTo>
                    <a:lnTo>
                      <a:pt x="510" y="322"/>
                    </a:lnTo>
                    <a:lnTo>
                      <a:pt x="523" y="335"/>
                    </a:lnTo>
                    <a:lnTo>
                      <a:pt x="525" y="341"/>
                    </a:lnTo>
                    <a:lnTo>
                      <a:pt x="523" y="346"/>
                    </a:lnTo>
                    <a:lnTo>
                      <a:pt x="523" y="347"/>
                    </a:lnTo>
                    <a:lnTo>
                      <a:pt x="523" y="349"/>
                    </a:lnTo>
                    <a:lnTo>
                      <a:pt x="523" y="352"/>
                    </a:lnTo>
                    <a:lnTo>
                      <a:pt x="527" y="356"/>
                    </a:lnTo>
                    <a:lnTo>
                      <a:pt x="528" y="359"/>
                    </a:lnTo>
                    <a:lnTo>
                      <a:pt x="530" y="361"/>
                    </a:lnTo>
                    <a:lnTo>
                      <a:pt x="532" y="363"/>
                    </a:lnTo>
                    <a:lnTo>
                      <a:pt x="533" y="366"/>
                    </a:lnTo>
                    <a:lnTo>
                      <a:pt x="533" y="369"/>
                    </a:lnTo>
                    <a:lnTo>
                      <a:pt x="533" y="373"/>
                    </a:lnTo>
                    <a:lnTo>
                      <a:pt x="532" y="374"/>
                    </a:lnTo>
                    <a:lnTo>
                      <a:pt x="530" y="374"/>
                    </a:lnTo>
                    <a:lnTo>
                      <a:pt x="528" y="376"/>
                    </a:lnTo>
                    <a:lnTo>
                      <a:pt x="527" y="378"/>
                    </a:lnTo>
                    <a:lnTo>
                      <a:pt x="527" y="381"/>
                    </a:lnTo>
                    <a:lnTo>
                      <a:pt x="528" y="386"/>
                    </a:lnTo>
                    <a:lnTo>
                      <a:pt x="530" y="390"/>
                    </a:lnTo>
                    <a:lnTo>
                      <a:pt x="537" y="400"/>
                    </a:lnTo>
                    <a:lnTo>
                      <a:pt x="538" y="408"/>
                    </a:lnTo>
                    <a:lnTo>
                      <a:pt x="540" y="410"/>
                    </a:lnTo>
                    <a:lnTo>
                      <a:pt x="545" y="413"/>
                    </a:lnTo>
                    <a:lnTo>
                      <a:pt x="547" y="415"/>
                    </a:lnTo>
                    <a:lnTo>
                      <a:pt x="549" y="415"/>
                    </a:lnTo>
                    <a:lnTo>
                      <a:pt x="550" y="415"/>
                    </a:lnTo>
                    <a:lnTo>
                      <a:pt x="552" y="415"/>
                    </a:lnTo>
                    <a:lnTo>
                      <a:pt x="554" y="415"/>
                    </a:lnTo>
                    <a:lnTo>
                      <a:pt x="557" y="417"/>
                    </a:lnTo>
                    <a:lnTo>
                      <a:pt x="560" y="415"/>
                    </a:lnTo>
                    <a:lnTo>
                      <a:pt x="564" y="419"/>
                    </a:lnTo>
                    <a:lnTo>
                      <a:pt x="560" y="430"/>
                    </a:lnTo>
                    <a:lnTo>
                      <a:pt x="559" y="432"/>
                    </a:lnTo>
                    <a:lnTo>
                      <a:pt x="559" y="434"/>
                    </a:lnTo>
                    <a:lnTo>
                      <a:pt x="559" y="435"/>
                    </a:lnTo>
                    <a:lnTo>
                      <a:pt x="564" y="437"/>
                    </a:lnTo>
                    <a:lnTo>
                      <a:pt x="562" y="442"/>
                    </a:lnTo>
                    <a:lnTo>
                      <a:pt x="562" y="441"/>
                    </a:lnTo>
                    <a:lnTo>
                      <a:pt x="559" y="441"/>
                    </a:lnTo>
                    <a:lnTo>
                      <a:pt x="559" y="442"/>
                    </a:lnTo>
                    <a:lnTo>
                      <a:pt x="557" y="444"/>
                    </a:lnTo>
                    <a:lnTo>
                      <a:pt x="557" y="446"/>
                    </a:lnTo>
                    <a:lnTo>
                      <a:pt x="560" y="451"/>
                    </a:lnTo>
                    <a:lnTo>
                      <a:pt x="560" y="454"/>
                    </a:lnTo>
                    <a:lnTo>
                      <a:pt x="559" y="456"/>
                    </a:lnTo>
                    <a:lnTo>
                      <a:pt x="559" y="457"/>
                    </a:lnTo>
                    <a:lnTo>
                      <a:pt x="559" y="459"/>
                    </a:lnTo>
                    <a:lnTo>
                      <a:pt x="557" y="463"/>
                    </a:lnTo>
                    <a:lnTo>
                      <a:pt x="557" y="464"/>
                    </a:lnTo>
                    <a:lnTo>
                      <a:pt x="555" y="464"/>
                    </a:lnTo>
                    <a:lnTo>
                      <a:pt x="554" y="464"/>
                    </a:lnTo>
                    <a:lnTo>
                      <a:pt x="552" y="464"/>
                    </a:lnTo>
                    <a:lnTo>
                      <a:pt x="550" y="461"/>
                    </a:lnTo>
                    <a:lnTo>
                      <a:pt x="549" y="457"/>
                    </a:lnTo>
                    <a:lnTo>
                      <a:pt x="547" y="457"/>
                    </a:lnTo>
                    <a:lnTo>
                      <a:pt x="545" y="457"/>
                    </a:lnTo>
                    <a:lnTo>
                      <a:pt x="544" y="457"/>
                    </a:lnTo>
                    <a:lnTo>
                      <a:pt x="544" y="459"/>
                    </a:lnTo>
                    <a:lnTo>
                      <a:pt x="542" y="464"/>
                    </a:lnTo>
                    <a:lnTo>
                      <a:pt x="542" y="468"/>
                    </a:lnTo>
                    <a:lnTo>
                      <a:pt x="540" y="473"/>
                    </a:lnTo>
                    <a:lnTo>
                      <a:pt x="540" y="474"/>
                    </a:lnTo>
                    <a:lnTo>
                      <a:pt x="538" y="478"/>
                    </a:lnTo>
                    <a:lnTo>
                      <a:pt x="537" y="478"/>
                    </a:lnTo>
                    <a:lnTo>
                      <a:pt x="535" y="478"/>
                    </a:lnTo>
                    <a:lnTo>
                      <a:pt x="535" y="476"/>
                    </a:lnTo>
                    <a:lnTo>
                      <a:pt x="535" y="474"/>
                    </a:lnTo>
                    <a:lnTo>
                      <a:pt x="537" y="471"/>
                    </a:lnTo>
                    <a:lnTo>
                      <a:pt x="537" y="469"/>
                    </a:lnTo>
                    <a:lnTo>
                      <a:pt x="537" y="468"/>
                    </a:lnTo>
                    <a:lnTo>
                      <a:pt x="535" y="466"/>
                    </a:lnTo>
                    <a:lnTo>
                      <a:pt x="535" y="464"/>
                    </a:lnTo>
                    <a:lnTo>
                      <a:pt x="533" y="464"/>
                    </a:lnTo>
                    <a:lnTo>
                      <a:pt x="530" y="464"/>
                    </a:lnTo>
                    <a:lnTo>
                      <a:pt x="528" y="464"/>
                    </a:lnTo>
                    <a:lnTo>
                      <a:pt x="528" y="466"/>
                    </a:lnTo>
                    <a:lnTo>
                      <a:pt x="527" y="468"/>
                    </a:lnTo>
                    <a:lnTo>
                      <a:pt x="528" y="469"/>
                    </a:lnTo>
                    <a:lnTo>
                      <a:pt x="528" y="471"/>
                    </a:lnTo>
                    <a:lnTo>
                      <a:pt x="530" y="474"/>
                    </a:lnTo>
                    <a:lnTo>
                      <a:pt x="532" y="476"/>
                    </a:lnTo>
                    <a:lnTo>
                      <a:pt x="533" y="488"/>
                    </a:lnTo>
                    <a:lnTo>
                      <a:pt x="533" y="490"/>
                    </a:lnTo>
                    <a:lnTo>
                      <a:pt x="533" y="491"/>
                    </a:lnTo>
                    <a:lnTo>
                      <a:pt x="532" y="493"/>
                    </a:lnTo>
                    <a:lnTo>
                      <a:pt x="530" y="493"/>
                    </a:lnTo>
                    <a:lnTo>
                      <a:pt x="528" y="493"/>
                    </a:lnTo>
                    <a:lnTo>
                      <a:pt x="527" y="493"/>
                    </a:lnTo>
                    <a:lnTo>
                      <a:pt x="525" y="493"/>
                    </a:lnTo>
                    <a:lnTo>
                      <a:pt x="525" y="495"/>
                    </a:lnTo>
                    <a:lnTo>
                      <a:pt x="527" y="496"/>
                    </a:lnTo>
                    <a:lnTo>
                      <a:pt x="528" y="498"/>
                    </a:lnTo>
                    <a:lnTo>
                      <a:pt x="532" y="500"/>
                    </a:lnTo>
                    <a:lnTo>
                      <a:pt x="533" y="500"/>
                    </a:lnTo>
                    <a:lnTo>
                      <a:pt x="533" y="503"/>
                    </a:lnTo>
                    <a:lnTo>
                      <a:pt x="532" y="503"/>
                    </a:lnTo>
                    <a:lnTo>
                      <a:pt x="528" y="505"/>
                    </a:lnTo>
                    <a:lnTo>
                      <a:pt x="527" y="505"/>
                    </a:lnTo>
                    <a:lnTo>
                      <a:pt x="522" y="503"/>
                    </a:lnTo>
                    <a:lnTo>
                      <a:pt x="520" y="503"/>
                    </a:lnTo>
                    <a:lnTo>
                      <a:pt x="518" y="505"/>
                    </a:lnTo>
                    <a:lnTo>
                      <a:pt x="525" y="512"/>
                    </a:lnTo>
                    <a:lnTo>
                      <a:pt x="527" y="512"/>
                    </a:lnTo>
                    <a:lnTo>
                      <a:pt x="527" y="513"/>
                    </a:lnTo>
                    <a:lnTo>
                      <a:pt x="528" y="515"/>
                    </a:lnTo>
                    <a:lnTo>
                      <a:pt x="528" y="518"/>
                    </a:lnTo>
                    <a:lnTo>
                      <a:pt x="527" y="520"/>
                    </a:lnTo>
                    <a:lnTo>
                      <a:pt x="522" y="527"/>
                    </a:lnTo>
                    <a:lnTo>
                      <a:pt x="522" y="529"/>
                    </a:lnTo>
                    <a:lnTo>
                      <a:pt x="522" y="530"/>
                    </a:lnTo>
                    <a:lnTo>
                      <a:pt x="520" y="534"/>
                    </a:lnTo>
                    <a:lnTo>
                      <a:pt x="518" y="534"/>
                    </a:lnTo>
                    <a:lnTo>
                      <a:pt x="515" y="534"/>
                    </a:lnTo>
                    <a:lnTo>
                      <a:pt x="506" y="534"/>
                    </a:lnTo>
                    <a:lnTo>
                      <a:pt x="505" y="534"/>
                    </a:lnTo>
                    <a:lnTo>
                      <a:pt x="503" y="534"/>
                    </a:lnTo>
                    <a:lnTo>
                      <a:pt x="498" y="535"/>
                    </a:lnTo>
                    <a:lnTo>
                      <a:pt x="484" y="535"/>
                    </a:lnTo>
                    <a:lnTo>
                      <a:pt x="481" y="535"/>
                    </a:lnTo>
                    <a:lnTo>
                      <a:pt x="471" y="537"/>
                    </a:lnTo>
                    <a:lnTo>
                      <a:pt x="466" y="537"/>
                    </a:lnTo>
                    <a:lnTo>
                      <a:pt x="464" y="537"/>
                    </a:lnTo>
                    <a:lnTo>
                      <a:pt x="464" y="535"/>
                    </a:lnTo>
                    <a:lnTo>
                      <a:pt x="467" y="525"/>
                    </a:lnTo>
                    <a:lnTo>
                      <a:pt x="476" y="515"/>
                    </a:lnTo>
                    <a:lnTo>
                      <a:pt x="477" y="512"/>
                    </a:lnTo>
                    <a:lnTo>
                      <a:pt x="483" y="505"/>
                    </a:lnTo>
                    <a:lnTo>
                      <a:pt x="486" y="503"/>
                    </a:lnTo>
                    <a:lnTo>
                      <a:pt x="488" y="500"/>
                    </a:lnTo>
                    <a:lnTo>
                      <a:pt x="488" y="490"/>
                    </a:lnTo>
                    <a:lnTo>
                      <a:pt x="486" y="490"/>
                    </a:lnTo>
                    <a:lnTo>
                      <a:pt x="481" y="485"/>
                    </a:lnTo>
                    <a:lnTo>
                      <a:pt x="477" y="478"/>
                    </a:lnTo>
                    <a:lnTo>
                      <a:pt x="479" y="478"/>
                    </a:lnTo>
                    <a:lnTo>
                      <a:pt x="476" y="478"/>
                    </a:lnTo>
                    <a:lnTo>
                      <a:pt x="472" y="478"/>
                    </a:lnTo>
                    <a:lnTo>
                      <a:pt x="462" y="478"/>
                    </a:lnTo>
                    <a:lnTo>
                      <a:pt x="449" y="479"/>
                    </a:lnTo>
                    <a:lnTo>
                      <a:pt x="442" y="479"/>
                    </a:lnTo>
                    <a:lnTo>
                      <a:pt x="440" y="479"/>
                    </a:lnTo>
                    <a:lnTo>
                      <a:pt x="437" y="479"/>
                    </a:lnTo>
                    <a:lnTo>
                      <a:pt x="433" y="479"/>
                    </a:lnTo>
                    <a:lnTo>
                      <a:pt x="432" y="479"/>
                    </a:lnTo>
                    <a:lnTo>
                      <a:pt x="427" y="479"/>
                    </a:lnTo>
                    <a:lnTo>
                      <a:pt x="425" y="479"/>
                    </a:lnTo>
                    <a:lnTo>
                      <a:pt x="425" y="481"/>
                    </a:lnTo>
                    <a:lnTo>
                      <a:pt x="420" y="481"/>
                    </a:lnTo>
                    <a:lnTo>
                      <a:pt x="418" y="481"/>
                    </a:lnTo>
                    <a:lnTo>
                      <a:pt x="416" y="481"/>
                    </a:lnTo>
                    <a:lnTo>
                      <a:pt x="410" y="481"/>
                    </a:lnTo>
                    <a:lnTo>
                      <a:pt x="406" y="481"/>
                    </a:lnTo>
                    <a:lnTo>
                      <a:pt x="405" y="481"/>
                    </a:lnTo>
                    <a:lnTo>
                      <a:pt x="398" y="481"/>
                    </a:lnTo>
                    <a:lnTo>
                      <a:pt x="396" y="481"/>
                    </a:lnTo>
                    <a:lnTo>
                      <a:pt x="388" y="483"/>
                    </a:lnTo>
                    <a:lnTo>
                      <a:pt x="372" y="483"/>
                    </a:lnTo>
                    <a:lnTo>
                      <a:pt x="371" y="483"/>
                    </a:lnTo>
                    <a:lnTo>
                      <a:pt x="369" y="483"/>
                    </a:lnTo>
                    <a:lnTo>
                      <a:pt x="362" y="483"/>
                    </a:lnTo>
                    <a:lnTo>
                      <a:pt x="361" y="483"/>
                    </a:lnTo>
                    <a:lnTo>
                      <a:pt x="355" y="485"/>
                    </a:lnTo>
                    <a:lnTo>
                      <a:pt x="354" y="485"/>
                    </a:lnTo>
                    <a:lnTo>
                      <a:pt x="352" y="485"/>
                    </a:lnTo>
                    <a:lnTo>
                      <a:pt x="350" y="485"/>
                    </a:lnTo>
                    <a:lnTo>
                      <a:pt x="349" y="485"/>
                    </a:lnTo>
                    <a:lnTo>
                      <a:pt x="345" y="485"/>
                    </a:lnTo>
                    <a:lnTo>
                      <a:pt x="342" y="485"/>
                    </a:lnTo>
                    <a:lnTo>
                      <a:pt x="340" y="485"/>
                    </a:lnTo>
                    <a:lnTo>
                      <a:pt x="339" y="485"/>
                    </a:lnTo>
                    <a:lnTo>
                      <a:pt x="333" y="485"/>
                    </a:lnTo>
                    <a:lnTo>
                      <a:pt x="323" y="485"/>
                    </a:lnTo>
                    <a:lnTo>
                      <a:pt x="320" y="486"/>
                    </a:lnTo>
                    <a:lnTo>
                      <a:pt x="317" y="486"/>
                    </a:lnTo>
                    <a:lnTo>
                      <a:pt x="315" y="486"/>
                    </a:lnTo>
                    <a:lnTo>
                      <a:pt x="313" y="486"/>
                    </a:lnTo>
                    <a:lnTo>
                      <a:pt x="311" y="486"/>
                    </a:lnTo>
                    <a:lnTo>
                      <a:pt x="310" y="486"/>
                    </a:lnTo>
                    <a:lnTo>
                      <a:pt x="305" y="486"/>
                    </a:lnTo>
                    <a:lnTo>
                      <a:pt x="303" y="486"/>
                    </a:lnTo>
                    <a:lnTo>
                      <a:pt x="296" y="486"/>
                    </a:lnTo>
                    <a:lnTo>
                      <a:pt x="295" y="486"/>
                    </a:lnTo>
                    <a:lnTo>
                      <a:pt x="278" y="488"/>
                    </a:lnTo>
                    <a:lnTo>
                      <a:pt x="256" y="488"/>
                    </a:lnTo>
                    <a:lnTo>
                      <a:pt x="250" y="488"/>
                    </a:lnTo>
                    <a:lnTo>
                      <a:pt x="249" y="488"/>
                    </a:lnTo>
                    <a:lnTo>
                      <a:pt x="245" y="488"/>
                    </a:lnTo>
                    <a:lnTo>
                      <a:pt x="235" y="488"/>
                    </a:lnTo>
                    <a:lnTo>
                      <a:pt x="232" y="488"/>
                    </a:lnTo>
                    <a:lnTo>
                      <a:pt x="230" y="488"/>
                    </a:lnTo>
                    <a:lnTo>
                      <a:pt x="212" y="490"/>
                    </a:lnTo>
                    <a:lnTo>
                      <a:pt x="210" y="490"/>
                    </a:lnTo>
                    <a:lnTo>
                      <a:pt x="203" y="490"/>
                    </a:lnTo>
                    <a:lnTo>
                      <a:pt x="201" y="490"/>
                    </a:lnTo>
                    <a:lnTo>
                      <a:pt x="195" y="490"/>
                    </a:lnTo>
                    <a:lnTo>
                      <a:pt x="193" y="490"/>
                    </a:lnTo>
                    <a:lnTo>
                      <a:pt x="188" y="490"/>
                    </a:lnTo>
                    <a:lnTo>
                      <a:pt x="178" y="490"/>
                    </a:lnTo>
                    <a:lnTo>
                      <a:pt x="176" y="490"/>
                    </a:lnTo>
                    <a:lnTo>
                      <a:pt x="164" y="490"/>
                    </a:lnTo>
                    <a:lnTo>
                      <a:pt x="161" y="491"/>
                    </a:lnTo>
                    <a:lnTo>
                      <a:pt x="159" y="491"/>
                    </a:lnTo>
                    <a:lnTo>
                      <a:pt x="156" y="491"/>
                    </a:lnTo>
                    <a:lnTo>
                      <a:pt x="145" y="491"/>
                    </a:lnTo>
                    <a:lnTo>
                      <a:pt x="144" y="491"/>
                    </a:lnTo>
                    <a:lnTo>
                      <a:pt x="142" y="491"/>
                    </a:lnTo>
                    <a:lnTo>
                      <a:pt x="108" y="491"/>
                    </a:lnTo>
                    <a:lnTo>
                      <a:pt x="105" y="491"/>
                    </a:lnTo>
                    <a:lnTo>
                      <a:pt x="100" y="491"/>
                    </a:lnTo>
                    <a:lnTo>
                      <a:pt x="100" y="490"/>
                    </a:lnTo>
                    <a:lnTo>
                      <a:pt x="100" y="488"/>
                    </a:lnTo>
                    <a:lnTo>
                      <a:pt x="100" y="483"/>
                    </a:lnTo>
                    <a:lnTo>
                      <a:pt x="100" y="479"/>
                    </a:lnTo>
                    <a:lnTo>
                      <a:pt x="100" y="478"/>
                    </a:lnTo>
                    <a:lnTo>
                      <a:pt x="100" y="471"/>
                    </a:lnTo>
                    <a:lnTo>
                      <a:pt x="100" y="468"/>
                    </a:lnTo>
                    <a:lnTo>
                      <a:pt x="100" y="461"/>
                    </a:lnTo>
                    <a:lnTo>
                      <a:pt x="100" y="451"/>
                    </a:lnTo>
                    <a:lnTo>
                      <a:pt x="100" y="447"/>
                    </a:lnTo>
                    <a:lnTo>
                      <a:pt x="100" y="446"/>
                    </a:lnTo>
                    <a:lnTo>
                      <a:pt x="100" y="444"/>
                    </a:lnTo>
                    <a:lnTo>
                      <a:pt x="100" y="441"/>
                    </a:lnTo>
                    <a:lnTo>
                      <a:pt x="98" y="441"/>
                    </a:lnTo>
                    <a:lnTo>
                      <a:pt x="98" y="439"/>
                    </a:lnTo>
                    <a:lnTo>
                      <a:pt x="98" y="434"/>
                    </a:lnTo>
                    <a:lnTo>
                      <a:pt x="98" y="432"/>
                    </a:lnTo>
                    <a:lnTo>
                      <a:pt x="98" y="429"/>
                    </a:lnTo>
                    <a:lnTo>
                      <a:pt x="98" y="425"/>
                    </a:lnTo>
                    <a:lnTo>
                      <a:pt x="98" y="424"/>
                    </a:lnTo>
                    <a:lnTo>
                      <a:pt x="98" y="422"/>
                    </a:lnTo>
                    <a:lnTo>
                      <a:pt x="98" y="420"/>
                    </a:lnTo>
                    <a:lnTo>
                      <a:pt x="98" y="419"/>
                    </a:lnTo>
                    <a:lnTo>
                      <a:pt x="98" y="417"/>
                    </a:lnTo>
                    <a:lnTo>
                      <a:pt x="98" y="413"/>
                    </a:lnTo>
                    <a:lnTo>
                      <a:pt x="98" y="412"/>
                    </a:lnTo>
                    <a:lnTo>
                      <a:pt x="98" y="410"/>
                    </a:lnTo>
                    <a:lnTo>
                      <a:pt x="98" y="408"/>
                    </a:lnTo>
                    <a:lnTo>
                      <a:pt x="98" y="407"/>
                    </a:lnTo>
                    <a:lnTo>
                      <a:pt x="98" y="405"/>
                    </a:lnTo>
                    <a:lnTo>
                      <a:pt x="98" y="395"/>
                    </a:lnTo>
                    <a:lnTo>
                      <a:pt x="98" y="393"/>
                    </a:lnTo>
                    <a:lnTo>
                      <a:pt x="98" y="390"/>
                    </a:lnTo>
                    <a:lnTo>
                      <a:pt x="98" y="386"/>
                    </a:lnTo>
                    <a:lnTo>
                      <a:pt x="98" y="385"/>
                    </a:lnTo>
                    <a:lnTo>
                      <a:pt x="98" y="383"/>
                    </a:lnTo>
                    <a:lnTo>
                      <a:pt x="98" y="381"/>
                    </a:lnTo>
                    <a:lnTo>
                      <a:pt x="98" y="380"/>
                    </a:lnTo>
                    <a:lnTo>
                      <a:pt x="98" y="378"/>
                    </a:lnTo>
                    <a:lnTo>
                      <a:pt x="98" y="376"/>
                    </a:lnTo>
                    <a:lnTo>
                      <a:pt x="98" y="371"/>
                    </a:lnTo>
                    <a:lnTo>
                      <a:pt x="98" y="368"/>
                    </a:lnTo>
                    <a:lnTo>
                      <a:pt x="98" y="366"/>
                    </a:lnTo>
                    <a:lnTo>
                      <a:pt x="98" y="361"/>
                    </a:lnTo>
                    <a:lnTo>
                      <a:pt x="98" y="358"/>
                    </a:lnTo>
                    <a:lnTo>
                      <a:pt x="98" y="356"/>
                    </a:lnTo>
                    <a:lnTo>
                      <a:pt x="98" y="354"/>
                    </a:lnTo>
                    <a:lnTo>
                      <a:pt x="98" y="352"/>
                    </a:lnTo>
                    <a:lnTo>
                      <a:pt x="98" y="351"/>
                    </a:lnTo>
                    <a:lnTo>
                      <a:pt x="98" y="347"/>
                    </a:lnTo>
                    <a:lnTo>
                      <a:pt x="98" y="335"/>
                    </a:lnTo>
                    <a:lnTo>
                      <a:pt x="98" y="334"/>
                    </a:lnTo>
                    <a:lnTo>
                      <a:pt x="98" y="330"/>
                    </a:lnTo>
                    <a:lnTo>
                      <a:pt x="98" y="329"/>
                    </a:lnTo>
                    <a:lnTo>
                      <a:pt x="98" y="327"/>
                    </a:lnTo>
                    <a:lnTo>
                      <a:pt x="98" y="325"/>
                    </a:lnTo>
                    <a:lnTo>
                      <a:pt x="98" y="322"/>
                    </a:lnTo>
                    <a:lnTo>
                      <a:pt x="98" y="320"/>
                    </a:lnTo>
                    <a:lnTo>
                      <a:pt x="98" y="319"/>
                    </a:lnTo>
                    <a:lnTo>
                      <a:pt x="98" y="317"/>
                    </a:lnTo>
                    <a:lnTo>
                      <a:pt x="98" y="315"/>
                    </a:lnTo>
                    <a:lnTo>
                      <a:pt x="98" y="310"/>
                    </a:lnTo>
                    <a:lnTo>
                      <a:pt x="98" y="308"/>
                    </a:lnTo>
                    <a:lnTo>
                      <a:pt x="98" y="307"/>
                    </a:lnTo>
                    <a:lnTo>
                      <a:pt x="96" y="297"/>
                    </a:lnTo>
                    <a:lnTo>
                      <a:pt x="96" y="295"/>
                    </a:lnTo>
                    <a:lnTo>
                      <a:pt x="96" y="293"/>
                    </a:lnTo>
                    <a:lnTo>
                      <a:pt x="96" y="291"/>
                    </a:lnTo>
                    <a:lnTo>
                      <a:pt x="96" y="290"/>
                    </a:lnTo>
                    <a:lnTo>
                      <a:pt x="96" y="288"/>
                    </a:lnTo>
                    <a:lnTo>
                      <a:pt x="96" y="286"/>
                    </a:lnTo>
                    <a:lnTo>
                      <a:pt x="96" y="283"/>
                    </a:lnTo>
                    <a:lnTo>
                      <a:pt x="96" y="281"/>
                    </a:lnTo>
                    <a:lnTo>
                      <a:pt x="96" y="280"/>
                    </a:lnTo>
                    <a:lnTo>
                      <a:pt x="96" y="278"/>
                    </a:lnTo>
                    <a:lnTo>
                      <a:pt x="96" y="276"/>
                    </a:lnTo>
                    <a:lnTo>
                      <a:pt x="96" y="275"/>
                    </a:lnTo>
                    <a:lnTo>
                      <a:pt x="96" y="271"/>
                    </a:lnTo>
                    <a:lnTo>
                      <a:pt x="96" y="269"/>
                    </a:lnTo>
                    <a:lnTo>
                      <a:pt x="96" y="268"/>
                    </a:lnTo>
                    <a:lnTo>
                      <a:pt x="96" y="259"/>
                    </a:lnTo>
                    <a:lnTo>
                      <a:pt x="96" y="258"/>
                    </a:lnTo>
                    <a:lnTo>
                      <a:pt x="96" y="251"/>
                    </a:lnTo>
                    <a:lnTo>
                      <a:pt x="96" y="247"/>
                    </a:lnTo>
                    <a:lnTo>
                      <a:pt x="96" y="246"/>
                    </a:lnTo>
                    <a:lnTo>
                      <a:pt x="96" y="242"/>
                    </a:lnTo>
                    <a:lnTo>
                      <a:pt x="96" y="241"/>
                    </a:lnTo>
                    <a:lnTo>
                      <a:pt x="96" y="227"/>
                    </a:lnTo>
                    <a:lnTo>
                      <a:pt x="96" y="225"/>
                    </a:lnTo>
                    <a:lnTo>
                      <a:pt x="96" y="219"/>
                    </a:lnTo>
                    <a:lnTo>
                      <a:pt x="96" y="215"/>
                    </a:lnTo>
                    <a:lnTo>
                      <a:pt x="96" y="214"/>
                    </a:lnTo>
                    <a:lnTo>
                      <a:pt x="96" y="212"/>
                    </a:lnTo>
                    <a:lnTo>
                      <a:pt x="96" y="210"/>
                    </a:lnTo>
                    <a:lnTo>
                      <a:pt x="96" y="205"/>
                    </a:lnTo>
                    <a:lnTo>
                      <a:pt x="96" y="203"/>
                    </a:lnTo>
                    <a:lnTo>
                      <a:pt x="96" y="192"/>
                    </a:lnTo>
                    <a:lnTo>
                      <a:pt x="96" y="190"/>
                    </a:lnTo>
                    <a:lnTo>
                      <a:pt x="96" y="186"/>
                    </a:lnTo>
                    <a:lnTo>
                      <a:pt x="96" y="183"/>
                    </a:lnTo>
                    <a:lnTo>
                      <a:pt x="98" y="180"/>
                    </a:lnTo>
                    <a:lnTo>
                      <a:pt x="98" y="178"/>
                    </a:lnTo>
                    <a:lnTo>
                      <a:pt x="96" y="178"/>
                    </a:lnTo>
                    <a:lnTo>
                      <a:pt x="88" y="176"/>
                    </a:lnTo>
                    <a:lnTo>
                      <a:pt x="86" y="176"/>
                    </a:lnTo>
                    <a:lnTo>
                      <a:pt x="84" y="176"/>
                    </a:lnTo>
                    <a:lnTo>
                      <a:pt x="81" y="173"/>
                    </a:lnTo>
                    <a:lnTo>
                      <a:pt x="78" y="169"/>
                    </a:lnTo>
                    <a:lnTo>
                      <a:pt x="71" y="161"/>
                    </a:lnTo>
                    <a:lnTo>
                      <a:pt x="71" y="159"/>
                    </a:lnTo>
                    <a:lnTo>
                      <a:pt x="71" y="156"/>
                    </a:lnTo>
                    <a:lnTo>
                      <a:pt x="71" y="154"/>
                    </a:lnTo>
                    <a:lnTo>
                      <a:pt x="68" y="149"/>
                    </a:lnTo>
                    <a:lnTo>
                      <a:pt x="66" y="147"/>
                    </a:lnTo>
                    <a:lnTo>
                      <a:pt x="56" y="134"/>
                    </a:lnTo>
                    <a:lnTo>
                      <a:pt x="54" y="134"/>
                    </a:lnTo>
                    <a:lnTo>
                      <a:pt x="54" y="132"/>
                    </a:lnTo>
                    <a:lnTo>
                      <a:pt x="54" y="131"/>
                    </a:lnTo>
                    <a:lnTo>
                      <a:pt x="54" y="129"/>
                    </a:lnTo>
                    <a:lnTo>
                      <a:pt x="57" y="125"/>
                    </a:lnTo>
                    <a:lnTo>
                      <a:pt x="62" y="117"/>
                    </a:lnTo>
                    <a:lnTo>
                      <a:pt x="68" y="112"/>
                    </a:lnTo>
                    <a:lnTo>
                      <a:pt x="69" y="112"/>
                    </a:lnTo>
                    <a:lnTo>
                      <a:pt x="71" y="107"/>
                    </a:lnTo>
                    <a:lnTo>
                      <a:pt x="71" y="102"/>
                    </a:lnTo>
                    <a:lnTo>
                      <a:pt x="69" y="93"/>
                    </a:lnTo>
                    <a:lnTo>
                      <a:pt x="68" y="92"/>
                    </a:lnTo>
                    <a:lnTo>
                      <a:pt x="66" y="92"/>
                    </a:lnTo>
                    <a:lnTo>
                      <a:pt x="64" y="92"/>
                    </a:lnTo>
                    <a:lnTo>
                      <a:pt x="62" y="92"/>
                    </a:lnTo>
                    <a:lnTo>
                      <a:pt x="61" y="92"/>
                    </a:lnTo>
                    <a:lnTo>
                      <a:pt x="61" y="93"/>
                    </a:lnTo>
                    <a:lnTo>
                      <a:pt x="61" y="95"/>
                    </a:lnTo>
                    <a:lnTo>
                      <a:pt x="59" y="95"/>
                    </a:lnTo>
                    <a:lnTo>
                      <a:pt x="56" y="95"/>
                    </a:lnTo>
                    <a:lnTo>
                      <a:pt x="54" y="95"/>
                    </a:lnTo>
                    <a:lnTo>
                      <a:pt x="52" y="93"/>
                    </a:lnTo>
                    <a:lnTo>
                      <a:pt x="49" y="92"/>
                    </a:lnTo>
                    <a:lnTo>
                      <a:pt x="39" y="81"/>
                    </a:lnTo>
                    <a:lnTo>
                      <a:pt x="39" y="80"/>
                    </a:lnTo>
                    <a:lnTo>
                      <a:pt x="37" y="78"/>
                    </a:lnTo>
                    <a:lnTo>
                      <a:pt x="20" y="49"/>
                    </a:lnTo>
                    <a:lnTo>
                      <a:pt x="18" y="49"/>
                    </a:lnTo>
                    <a:lnTo>
                      <a:pt x="18" y="48"/>
                    </a:lnTo>
                    <a:lnTo>
                      <a:pt x="18" y="46"/>
                    </a:lnTo>
                    <a:lnTo>
                      <a:pt x="13" y="39"/>
                    </a:lnTo>
                    <a:lnTo>
                      <a:pt x="7" y="24"/>
                    </a:lnTo>
                    <a:lnTo>
                      <a:pt x="7" y="22"/>
                    </a:lnTo>
                    <a:lnTo>
                      <a:pt x="8" y="22"/>
                    </a:lnTo>
                    <a:lnTo>
                      <a:pt x="10" y="19"/>
                    </a:lnTo>
                    <a:lnTo>
                      <a:pt x="7" y="15"/>
                    </a:lnTo>
                    <a:lnTo>
                      <a:pt x="5" y="17"/>
                    </a:lnTo>
                    <a:lnTo>
                      <a:pt x="3" y="17"/>
                    </a:lnTo>
                    <a:lnTo>
                      <a:pt x="1" y="17"/>
                    </a:lnTo>
                    <a:lnTo>
                      <a:pt x="1" y="15"/>
                    </a:lnTo>
                    <a:lnTo>
                      <a:pt x="0" y="12"/>
                    </a:lnTo>
                    <a:lnTo>
                      <a:pt x="1" y="10"/>
                    </a:lnTo>
                    <a:lnTo>
                      <a:pt x="3" y="10"/>
                    </a:lnTo>
                    <a:lnTo>
                      <a:pt x="7" y="10"/>
                    </a:lnTo>
                    <a:lnTo>
                      <a:pt x="12" y="10"/>
                    </a:lnTo>
                    <a:lnTo>
                      <a:pt x="13" y="10"/>
                    </a:lnTo>
                    <a:lnTo>
                      <a:pt x="17" y="10"/>
                    </a:lnTo>
                    <a:lnTo>
                      <a:pt x="18" y="10"/>
                    </a:lnTo>
                    <a:lnTo>
                      <a:pt x="20" y="10"/>
                    </a:lnTo>
                    <a:lnTo>
                      <a:pt x="25" y="10"/>
                    </a:lnTo>
                    <a:lnTo>
                      <a:pt x="29" y="10"/>
                    </a:lnTo>
                    <a:lnTo>
                      <a:pt x="32" y="10"/>
                    </a:lnTo>
                    <a:lnTo>
                      <a:pt x="34" y="10"/>
                    </a:lnTo>
                    <a:lnTo>
                      <a:pt x="35" y="10"/>
                    </a:lnTo>
                    <a:lnTo>
                      <a:pt x="44" y="10"/>
                    </a:lnTo>
                    <a:lnTo>
                      <a:pt x="46" y="10"/>
                    </a:lnTo>
                    <a:lnTo>
                      <a:pt x="49" y="10"/>
                    </a:lnTo>
                    <a:lnTo>
                      <a:pt x="51" y="10"/>
                    </a:lnTo>
                    <a:lnTo>
                      <a:pt x="52" y="10"/>
                    </a:lnTo>
                    <a:lnTo>
                      <a:pt x="54" y="10"/>
                    </a:lnTo>
                    <a:lnTo>
                      <a:pt x="56" y="10"/>
                    </a:lnTo>
                    <a:lnTo>
                      <a:pt x="57" y="10"/>
                    </a:lnTo>
                    <a:lnTo>
                      <a:pt x="64" y="10"/>
                    </a:lnTo>
                    <a:lnTo>
                      <a:pt x="66" y="10"/>
                    </a:lnTo>
                    <a:lnTo>
                      <a:pt x="69" y="10"/>
                    </a:lnTo>
                    <a:lnTo>
                      <a:pt x="71" y="10"/>
                    </a:lnTo>
                    <a:lnTo>
                      <a:pt x="76" y="10"/>
                    </a:lnTo>
                    <a:lnTo>
                      <a:pt x="78" y="12"/>
                    </a:lnTo>
                    <a:lnTo>
                      <a:pt x="79" y="12"/>
                    </a:lnTo>
                    <a:lnTo>
                      <a:pt x="84" y="12"/>
                    </a:lnTo>
                    <a:lnTo>
                      <a:pt x="88" y="12"/>
                    </a:lnTo>
                    <a:lnTo>
                      <a:pt x="91" y="12"/>
                    </a:lnTo>
                    <a:lnTo>
                      <a:pt x="95" y="12"/>
                    </a:lnTo>
                    <a:lnTo>
                      <a:pt x="98" y="12"/>
                    </a:lnTo>
                    <a:lnTo>
                      <a:pt x="100" y="12"/>
                    </a:lnTo>
                    <a:lnTo>
                      <a:pt x="103" y="10"/>
                    </a:lnTo>
                    <a:lnTo>
                      <a:pt x="105" y="10"/>
                    </a:lnTo>
                    <a:lnTo>
                      <a:pt x="108" y="10"/>
                    </a:lnTo>
                    <a:lnTo>
                      <a:pt x="113" y="10"/>
                    </a:lnTo>
                    <a:lnTo>
                      <a:pt x="115" y="10"/>
                    </a:lnTo>
                    <a:lnTo>
                      <a:pt x="117" y="10"/>
                    </a:lnTo>
                    <a:lnTo>
                      <a:pt x="118" y="10"/>
                    </a:lnTo>
                    <a:lnTo>
                      <a:pt x="123" y="10"/>
                    </a:lnTo>
                    <a:lnTo>
                      <a:pt x="135" y="10"/>
                    </a:lnTo>
                    <a:lnTo>
                      <a:pt x="139" y="10"/>
                    </a:lnTo>
                    <a:lnTo>
                      <a:pt x="140" y="10"/>
                    </a:lnTo>
                    <a:lnTo>
                      <a:pt x="144" y="10"/>
                    </a:lnTo>
                    <a:lnTo>
                      <a:pt x="145" y="10"/>
                    </a:lnTo>
                    <a:lnTo>
                      <a:pt x="147" y="10"/>
                    </a:lnTo>
                    <a:lnTo>
                      <a:pt x="149" y="10"/>
                    </a:lnTo>
                    <a:lnTo>
                      <a:pt x="151" y="10"/>
                    </a:lnTo>
                    <a:lnTo>
                      <a:pt x="154" y="9"/>
                    </a:lnTo>
                    <a:lnTo>
                      <a:pt x="156" y="9"/>
                    </a:lnTo>
                    <a:lnTo>
                      <a:pt x="157" y="9"/>
                    </a:lnTo>
                    <a:lnTo>
                      <a:pt x="161" y="9"/>
                    </a:lnTo>
                    <a:lnTo>
                      <a:pt x="162" y="9"/>
                    </a:lnTo>
                    <a:lnTo>
                      <a:pt x="164" y="9"/>
                    </a:lnTo>
                    <a:lnTo>
                      <a:pt x="167" y="9"/>
                    </a:lnTo>
                    <a:lnTo>
                      <a:pt x="169" y="9"/>
                    </a:lnTo>
                    <a:lnTo>
                      <a:pt x="174" y="9"/>
                    </a:lnTo>
                    <a:lnTo>
                      <a:pt x="176" y="9"/>
                    </a:lnTo>
                    <a:lnTo>
                      <a:pt x="178" y="9"/>
                    </a:lnTo>
                    <a:lnTo>
                      <a:pt x="179" y="9"/>
                    </a:lnTo>
                    <a:lnTo>
                      <a:pt x="184" y="9"/>
                    </a:lnTo>
                    <a:lnTo>
                      <a:pt x="186" y="9"/>
                    </a:lnTo>
                    <a:lnTo>
                      <a:pt x="191" y="9"/>
                    </a:lnTo>
                    <a:lnTo>
                      <a:pt x="195" y="9"/>
                    </a:lnTo>
                    <a:lnTo>
                      <a:pt x="196" y="9"/>
                    </a:lnTo>
                    <a:lnTo>
                      <a:pt x="201" y="7"/>
                    </a:lnTo>
                    <a:lnTo>
                      <a:pt x="213" y="7"/>
                    </a:lnTo>
                    <a:lnTo>
                      <a:pt x="215" y="7"/>
                    </a:lnTo>
                    <a:lnTo>
                      <a:pt x="225" y="7"/>
                    </a:lnTo>
                    <a:lnTo>
                      <a:pt x="227" y="7"/>
                    </a:lnTo>
                    <a:lnTo>
                      <a:pt x="230" y="5"/>
                    </a:lnTo>
                    <a:lnTo>
                      <a:pt x="232" y="5"/>
                    </a:lnTo>
                    <a:lnTo>
                      <a:pt x="234" y="5"/>
                    </a:lnTo>
                    <a:lnTo>
                      <a:pt x="235" y="5"/>
                    </a:lnTo>
                    <a:lnTo>
                      <a:pt x="240" y="5"/>
                    </a:lnTo>
                    <a:lnTo>
                      <a:pt x="242" y="5"/>
                    </a:lnTo>
                    <a:lnTo>
                      <a:pt x="244" y="5"/>
                    </a:lnTo>
                    <a:lnTo>
                      <a:pt x="247" y="5"/>
                    </a:lnTo>
                    <a:lnTo>
                      <a:pt x="250" y="5"/>
                    </a:lnTo>
                    <a:lnTo>
                      <a:pt x="256" y="5"/>
                    </a:lnTo>
                    <a:lnTo>
                      <a:pt x="262" y="3"/>
                    </a:lnTo>
                    <a:lnTo>
                      <a:pt x="264" y="3"/>
                    </a:lnTo>
                    <a:lnTo>
                      <a:pt x="266" y="3"/>
                    </a:lnTo>
                    <a:lnTo>
                      <a:pt x="271" y="3"/>
                    </a:lnTo>
                    <a:lnTo>
                      <a:pt x="274" y="3"/>
                    </a:lnTo>
                    <a:lnTo>
                      <a:pt x="278" y="3"/>
                    </a:lnTo>
                    <a:lnTo>
                      <a:pt x="283" y="3"/>
                    </a:lnTo>
                    <a:lnTo>
                      <a:pt x="284" y="2"/>
                    </a:lnTo>
                    <a:lnTo>
                      <a:pt x="286" y="2"/>
                    </a:lnTo>
                    <a:lnTo>
                      <a:pt x="288" y="2"/>
                    </a:lnTo>
                    <a:lnTo>
                      <a:pt x="295" y="2"/>
                    </a:lnTo>
                    <a:lnTo>
                      <a:pt x="296" y="2"/>
                    </a:lnTo>
                    <a:lnTo>
                      <a:pt x="300" y="2"/>
                    </a:lnTo>
                    <a:lnTo>
                      <a:pt x="301" y="2"/>
                    </a:lnTo>
                    <a:lnTo>
                      <a:pt x="303" y="2"/>
                    </a:lnTo>
                    <a:lnTo>
                      <a:pt x="306" y="2"/>
                    </a:lnTo>
                    <a:lnTo>
                      <a:pt x="311" y="0"/>
                    </a:lnTo>
                    <a:lnTo>
                      <a:pt x="315" y="0"/>
                    </a:lnTo>
                    <a:lnTo>
                      <a:pt x="317" y="0"/>
                    </a:lnTo>
                    <a:lnTo>
                      <a:pt x="318" y="0"/>
                    </a:lnTo>
                    <a:lnTo>
                      <a:pt x="323" y="0"/>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35" name="Freeform 58"/>
              <p:cNvSpPr>
                <a:spLocks/>
              </p:cNvSpPr>
              <p:nvPr/>
            </p:nvSpPr>
            <p:spPr bwMode="auto">
              <a:xfrm>
                <a:off x="4173538" y="996950"/>
                <a:ext cx="1347788" cy="944563"/>
              </a:xfrm>
              <a:custGeom>
                <a:avLst/>
                <a:gdLst>
                  <a:gd name="T0" fmla="*/ 227 w 849"/>
                  <a:gd name="T1" fmla="*/ 39 h 595"/>
                  <a:gd name="T2" fmla="*/ 312 w 849"/>
                  <a:gd name="T3" fmla="*/ 55 h 595"/>
                  <a:gd name="T4" fmla="*/ 423 w 849"/>
                  <a:gd name="T5" fmla="*/ 73 h 595"/>
                  <a:gd name="T6" fmla="*/ 503 w 849"/>
                  <a:gd name="T7" fmla="*/ 83 h 595"/>
                  <a:gd name="T8" fmla="*/ 671 w 849"/>
                  <a:gd name="T9" fmla="*/ 106 h 595"/>
                  <a:gd name="T10" fmla="*/ 698 w 849"/>
                  <a:gd name="T11" fmla="*/ 109 h 595"/>
                  <a:gd name="T12" fmla="*/ 740 w 849"/>
                  <a:gd name="T13" fmla="*/ 112 h 595"/>
                  <a:gd name="T14" fmla="*/ 764 w 849"/>
                  <a:gd name="T15" fmla="*/ 116 h 595"/>
                  <a:gd name="T16" fmla="*/ 847 w 849"/>
                  <a:gd name="T17" fmla="*/ 128 h 595"/>
                  <a:gd name="T18" fmla="*/ 847 w 849"/>
                  <a:gd name="T19" fmla="*/ 133 h 595"/>
                  <a:gd name="T20" fmla="*/ 847 w 849"/>
                  <a:gd name="T21" fmla="*/ 141 h 595"/>
                  <a:gd name="T22" fmla="*/ 845 w 849"/>
                  <a:gd name="T23" fmla="*/ 163 h 595"/>
                  <a:gd name="T24" fmla="*/ 843 w 849"/>
                  <a:gd name="T25" fmla="*/ 170 h 595"/>
                  <a:gd name="T26" fmla="*/ 843 w 849"/>
                  <a:gd name="T27" fmla="*/ 182 h 595"/>
                  <a:gd name="T28" fmla="*/ 842 w 849"/>
                  <a:gd name="T29" fmla="*/ 195 h 595"/>
                  <a:gd name="T30" fmla="*/ 840 w 849"/>
                  <a:gd name="T31" fmla="*/ 212 h 595"/>
                  <a:gd name="T32" fmla="*/ 838 w 849"/>
                  <a:gd name="T33" fmla="*/ 241 h 595"/>
                  <a:gd name="T34" fmla="*/ 837 w 849"/>
                  <a:gd name="T35" fmla="*/ 263 h 595"/>
                  <a:gd name="T36" fmla="*/ 832 w 849"/>
                  <a:gd name="T37" fmla="*/ 319 h 595"/>
                  <a:gd name="T38" fmla="*/ 830 w 849"/>
                  <a:gd name="T39" fmla="*/ 348 h 595"/>
                  <a:gd name="T40" fmla="*/ 828 w 849"/>
                  <a:gd name="T41" fmla="*/ 365 h 595"/>
                  <a:gd name="T42" fmla="*/ 825 w 849"/>
                  <a:gd name="T43" fmla="*/ 400 h 595"/>
                  <a:gd name="T44" fmla="*/ 816 w 849"/>
                  <a:gd name="T45" fmla="*/ 490 h 595"/>
                  <a:gd name="T46" fmla="*/ 813 w 849"/>
                  <a:gd name="T47" fmla="*/ 536 h 595"/>
                  <a:gd name="T48" fmla="*/ 808 w 849"/>
                  <a:gd name="T49" fmla="*/ 595 h 595"/>
                  <a:gd name="T50" fmla="*/ 737 w 849"/>
                  <a:gd name="T51" fmla="*/ 588 h 595"/>
                  <a:gd name="T52" fmla="*/ 644 w 849"/>
                  <a:gd name="T53" fmla="*/ 578 h 595"/>
                  <a:gd name="T54" fmla="*/ 506 w 849"/>
                  <a:gd name="T55" fmla="*/ 561 h 595"/>
                  <a:gd name="T56" fmla="*/ 423 w 849"/>
                  <a:gd name="T57" fmla="*/ 549 h 595"/>
                  <a:gd name="T58" fmla="*/ 328 w 849"/>
                  <a:gd name="T59" fmla="*/ 537 h 595"/>
                  <a:gd name="T60" fmla="*/ 284 w 849"/>
                  <a:gd name="T61" fmla="*/ 570 h 595"/>
                  <a:gd name="T62" fmla="*/ 266 w 849"/>
                  <a:gd name="T63" fmla="*/ 560 h 595"/>
                  <a:gd name="T64" fmla="*/ 240 w 849"/>
                  <a:gd name="T65" fmla="*/ 576 h 595"/>
                  <a:gd name="T66" fmla="*/ 217 w 849"/>
                  <a:gd name="T67" fmla="*/ 571 h 595"/>
                  <a:gd name="T68" fmla="*/ 193 w 849"/>
                  <a:gd name="T69" fmla="*/ 566 h 595"/>
                  <a:gd name="T70" fmla="*/ 181 w 849"/>
                  <a:gd name="T71" fmla="*/ 576 h 595"/>
                  <a:gd name="T72" fmla="*/ 149 w 849"/>
                  <a:gd name="T73" fmla="*/ 576 h 595"/>
                  <a:gd name="T74" fmla="*/ 137 w 849"/>
                  <a:gd name="T75" fmla="*/ 570 h 595"/>
                  <a:gd name="T76" fmla="*/ 132 w 849"/>
                  <a:gd name="T77" fmla="*/ 531 h 595"/>
                  <a:gd name="T78" fmla="*/ 112 w 849"/>
                  <a:gd name="T79" fmla="*/ 512 h 595"/>
                  <a:gd name="T80" fmla="*/ 117 w 849"/>
                  <a:gd name="T81" fmla="*/ 495 h 595"/>
                  <a:gd name="T82" fmla="*/ 108 w 849"/>
                  <a:gd name="T83" fmla="*/ 476 h 595"/>
                  <a:gd name="T84" fmla="*/ 103 w 849"/>
                  <a:gd name="T85" fmla="*/ 436 h 595"/>
                  <a:gd name="T86" fmla="*/ 96 w 849"/>
                  <a:gd name="T87" fmla="*/ 414 h 595"/>
                  <a:gd name="T88" fmla="*/ 78 w 849"/>
                  <a:gd name="T89" fmla="*/ 426 h 595"/>
                  <a:gd name="T90" fmla="*/ 51 w 849"/>
                  <a:gd name="T91" fmla="*/ 421 h 595"/>
                  <a:gd name="T92" fmla="*/ 51 w 849"/>
                  <a:gd name="T93" fmla="*/ 410 h 595"/>
                  <a:gd name="T94" fmla="*/ 52 w 849"/>
                  <a:gd name="T95" fmla="*/ 395 h 595"/>
                  <a:gd name="T96" fmla="*/ 68 w 849"/>
                  <a:gd name="T97" fmla="*/ 371 h 595"/>
                  <a:gd name="T98" fmla="*/ 66 w 849"/>
                  <a:gd name="T99" fmla="*/ 358 h 595"/>
                  <a:gd name="T100" fmla="*/ 88 w 849"/>
                  <a:gd name="T101" fmla="*/ 302 h 595"/>
                  <a:gd name="T102" fmla="*/ 79 w 849"/>
                  <a:gd name="T103" fmla="*/ 295 h 595"/>
                  <a:gd name="T104" fmla="*/ 68 w 849"/>
                  <a:gd name="T105" fmla="*/ 288 h 595"/>
                  <a:gd name="T106" fmla="*/ 61 w 849"/>
                  <a:gd name="T107" fmla="*/ 283 h 595"/>
                  <a:gd name="T108" fmla="*/ 52 w 849"/>
                  <a:gd name="T109" fmla="*/ 260 h 595"/>
                  <a:gd name="T110" fmla="*/ 34 w 849"/>
                  <a:gd name="T111" fmla="*/ 217 h 595"/>
                  <a:gd name="T112" fmla="*/ 18 w 849"/>
                  <a:gd name="T113" fmla="*/ 195 h 595"/>
                  <a:gd name="T114" fmla="*/ 12 w 849"/>
                  <a:gd name="T115" fmla="*/ 173 h 595"/>
                  <a:gd name="T116" fmla="*/ 3 w 849"/>
                  <a:gd name="T117" fmla="*/ 122 h 595"/>
                  <a:gd name="T118" fmla="*/ 13 w 849"/>
                  <a:gd name="T119" fmla="*/ 58 h 595"/>
                  <a:gd name="T120" fmla="*/ 135 w 849"/>
                  <a:gd name="T121" fmla="*/ 23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9" h="595">
                    <a:moveTo>
                      <a:pt x="135" y="23"/>
                    </a:moveTo>
                    <a:lnTo>
                      <a:pt x="161" y="28"/>
                    </a:lnTo>
                    <a:lnTo>
                      <a:pt x="186" y="33"/>
                    </a:lnTo>
                    <a:lnTo>
                      <a:pt x="225" y="39"/>
                    </a:lnTo>
                    <a:lnTo>
                      <a:pt x="225" y="39"/>
                    </a:lnTo>
                    <a:lnTo>
                      <a:pt x="225" y="39"/>
                    </a:lnTo>
                    <a:lnTo>
                      <a:pt x="225" y="39"/>
                    </a:lnTo>
                    <a:lnTo>
                      <a:pt x="227" y="39"/>
                    </a:lnTo>
                    <a:lnTo>
                      <a:pt x="227" y="39"/>
                    </a:lnTo>
                    <a:lnTo>
                      <a:pt x="227" y="39"/>
                    </a:lnTo>
                    <a:lnTo>
                      <a:pt x="227" y="39"/>
                    </a:lnTo>
                    <a:lnTo>
                      <a:pt x="227" y="39"/>
                    </a:lnTo>
                    <a:lnTo>
                      <a:pt x="232" y="41"/>
                    </a:lnTo>
                    <a:lnTo>
                      <a:pt x="232" y="41"/>
                    </a:lnTo>
                    <a:lnTo>
                      <a:pt x="288" y="51"/>
                    </a:lnTo>
                    <a:lnTo>
                      <a:pt x="312" y="55"/>
                    </a:lnTo>
                    <a:lnTo>
                      <a:pt x="312" y="55"/>
                    </a:lnTo>
                    <a:lnTo>
                      <a:pt x="318" y="56"/>
                    </a:lnTo>
                    <a:lnTo>
                      <a:pt x="318" y="56"/>
                    </a:lnTo>
                    <a:lnTo>
                      <a:pt x="350" y="61"/>
                    </a:lnTo>
                    <a:lnTo>
                      <a:pt x="378" y="67"/>
                    </a:lnTo>
                    <a:lnTo>
                      <a:pt x="378" y="67"/>
                    </a:lnTo>
                    <a:lnTo>
                      <a:pt x="388" y="68"/>
                    </a:lnTo>
                    <a:lnTo>
                      <a:pt x="423" y="73"/>
                    </a:lnTo>
                    <a:lnTo>
                      <a:pt x="423" y="73"/>
                    </a:lnTo>
                    <a:lnTo>
                      <a:pt x="427" y="73"/>
                    </a:lnTo>
                    <a:lnTo>
                      <a:pt x="439" y="75"/>
                    </a:lnTo>
                    <a:lnTo>
                      <a:pt x="472" y="80"/>
                    </a:lnTo>
                    <a:lnTo>
                      <a:pt x="481" y="82"/>
                    </a:lnTo>
                    <a:lnTo>
                      <a:pt x="481" y="82"/>
                    </a:lnTo>
                    <a:lnTo>
                      <a:pt x="503" y="83"/>
                    </a:lnTo>
                    <a:lnTo>
                      <a:pt x="503" y="83"/>
                    </a:lnTo>
                    <a:lnTo>
                      <a:pt x="506" y="85"/>
                    </a:lnTo>
                    <a:lnTo>
                      <a:pt x="508" y="85"/>
                    </a:lnTo>
                    <a:lnTo>
                      <a:pt x="539" y="89"/>
                    </a:lnTo>
                    <a:lnTo>
                      <a:pt x="542" y="90"/>
                    </a:lnTo>
                    <a:lnTo>
                      <a:pt x="559" y="92"/>
                    </a:lnTo>
                    <a:lnTo>
                      <a:pt x="632" y="100"/>
                    </a:lnTo>
                    <a:lnTo>
                      <a:pt x="671" y="106"/>
                    </a:lnTo>
                    <a:lnTo>
                      <a:pt x="671" y="106"/>
                    </a:lnTo>
                    <a:lnTo>
                      <a:pt x="677" y="106"/>
                    </a:lnTo>
                    <a:lnTo>
                      <a:pt x="679" y="106"/>
                    </a:lnTo>
                    <a:lnTo>
                      <a:pt x="688" y="107"/>
                    </a:lnTo>
                    <a:lnTo>
                      <a:pt x="688" y="107"/>
                    </a:lnTo>
                    <a:lnTo>
                      <a:pt x="694" y="109"/>
                    </a:lnTo>
                    <a:lnTo>
                      <a:pt x="696" y="109"/>
                    </a:lnTo>
                    <a:lnTo>
                      <a:pt x="696" y="109"/>
                    </a:lnTo>
                    <a:lnTo>
                      <a:pt x="698" y="109"/>
                    </a:lnTo>
                    <a:lnTo>
                      <a:pt x="706" y="109"/>
                    </a:lnTo>
                    <a:lnTo>
                      <a:pt x="710" y="109"/>
                    </a:lnTo>
                    <a:lnTo>
                      <a:pt x="716" y="111"/>
                    </a:lnTo>
                    <a:lnTo>
                      <a:pt x="725" y="111"/>
                    </a:lnTo>
                    <a:lnTo>
                      <a:pt x="728" y="112"/>
                    </a:lnTo>
                    <a:lnTo>
                      <a:pt x="737" y="112"/>
                    </a:lnTo>
                    <a:lnTo>
                      <a:pt x="740" y="112"/>
                    </a:lnTo>
                    <a:lnTo>
                      <a:pt x="740" y="112"/>
                    </a:lnTo>
                    <a:lnTo>
                      <a:pt x="742" y="112"/>
                    </a:lnTo>
                    <a:lnTo>
                      <a:pt x="747" y="114"/>
                    </a:lnTo>
                    <a:lnTo>
                      <a:pt x="754" y="114"/>
                    </a:lnTo>
                    <a:lnTo>
                      <a:pt x="754" y="114"/>
                    </a:lnTo>
                    <a:lnTo>
                      <a:pt x="755" y="114"/>
                    </a:lnTo>
                    <a:lnTo>
                      <a:pt x="755" y="114"/>
                    </a:lnTo>
                    <a:lnTo>
                      <a:pt x="757" y="114"/>
                    </a:lnTo>
                    <a:lnTo>
                      <a:pt x="764" y="116"/>
                    </a:lnTo>
                    <a:lnTo>
                      <a:pt x="764" y="116"/>
                    </a:lnTo>
                    <a:lnTo>
                      <a:pt x="779" y="117"/>
                    </a:lnTo>
                    <a:lnTo>
                      <a:pt x="806" y="119"/>
                    </a:lnTo>
                    <a:lnTo>
                      <a:pt x="813" y="121"/>
                    </a:lnTo>
                    <a:lnTo>
                      <a:pt x="849" y="122"/>
                    </a:lnTo>
                    <a:lnTo>
                      <a:pt x="849" y="124"/>
                    </a:lnTo>
                    <a:lnTo>
                      <a:pt x="847" y="128"/>
                    </a:lnTo>
                    <a:lnTo>
                      <a:pt x="847" y="128"/>
                    </a:lnTo>
                    <a:lnTo>
                      <a:pt x="847" y="128"/>
                    </a:lnTo>
                    <a:lnTo>
                      <a:pt x="847" y="128"/>
                    </a:lnTo>
                    <a:lnTo>
                      <a:pt x="847" y="129"/>
                    </a:lnTo>
                    <a:lnTo>
                      <a:pt x="847" y="129"/>
                    </a:lnTo>
                    <a:lnTo>
                      <a:pt x="847" y="129"/>
                    </a:lnTo>
                    <a:lnTo>
                      <a:pt x="847" y="129"/>
                    </a:lnTo>
                    <a:lnTo>
                      <a:pt x="847" y="131"/>
                    </a:lnTo>
                    <a:lnTo>
                      <a:pt x="847" y="133"/>
                    </a:lnTo>
                    <a:lnTo>
                      <a:pt x="847" y="134"/>
                    </a:lnTo>
                    <a:lnTo>
                      <a:pt x="847" y="134"/>
                    </a:lnTo>
                    <a:lnTo>
                      <a:pt x="847" y="138"/>
                    </a:lnTo>
                    <a:lnTo>
                      <a:pt x="847" y="138"/>
                    </a:lnTo>
                    <a:lnTo>
                      <a:pt x="847" y="138"/>
                    </a:lnTo>
                    <a:lnTo>
                      <a:pt x="847" y="138"/>
                    </a:lnTo>
                    <a:lnTo>
                      <a:pt x="847" y="139"/>
                    </a:lnTo>
                    <a:lnTo>
                      <a:pt x="847" y="141"/>
                    </a:lnTo>
                    <a:lnTo>
                      <a:pt x="845" y="146"/>
                    </a:lnTo>
                    <a:lnTo>
                      <a:pt x="845" y="148"/>
                    </a:lnTo>
                    <a:lnTo>
                      <a:pt x="845" y="151"/>
                    </a:lnTo>
                    <a:lnTo>
                      <a:pt x="845" y="153"/>
                    </a:lnTo>
                    <a:lnTo>
                      <a:pt x="845" y="163"/>
                    </a:lnTo>
                    <a:lnTo>
                      <a:pt x="845" y="163"/>
                    </a:lnTo>
                    <a:lnTo>
                      <a:pt x="845" y="163"/>
                    </a:lnTo>
                    <a:lnTo>
                      <a:pt x="845" y="163"/>
                    </a:lnTo>
                    <a:lnTo>
                      <a:pt x="845" y="165"/>
                    </a:lnTo>
                    <a:lnTo>
                      <a:pt x="845" y="165"/>
                    </a:lnTo>
                    <a:lnTo>
                      <a:pt x="845" y="166"/>
                    </a:lnTo>
                    <a:lnTo>
                      <a:pt x="845" y="166"/>
                    </a:lnTo>
                    <a:lnTo>
                      <a:pt x="845" y="166"/>
                    </a:lnTo>
                    <a:lnTo>
                      <a:pt x="845" y="166"/>
                    </a:lnTo>
                    <a:lnTo>
                      <a:pt x="843" y="168"/>
                    </a:lnTo>
                    <a:lnTo>
                      <a:pt x="843" y="170"/>
                    </a:lnTo>
                    <a:lnTo>
                      <a:pt x="843" y="172"/>
                    </a:lnTo>
                    <a:lnTo>
                      <a:pt x="843" y="175"/>
                    </a:lnTo>
                    <a:lnTo>
                      <a:pt x="843" y="177"/>
                    </a:lnTo>
                    <a:lnTo>
                      <a:pt x="843" y="178"/>
                    </a:lnTo>
                    <a:lnTo>
                      <a:pt x="843" y="178"/>
                    </a:lnTo>
                    <a:lnTo>
                      <a:pt x="843" y="178"/>
                    </a:lnTo>
                    <a:lnTo>
                      <a:pt x="843" y="180"/>
                    </a:lnTo>
                    <a:lnTo>
                      <a:pt x="843" y="182"/>
                    </a:lnTo>
                    <a:lnTo>
                      <a:pt x="843" y="185"/>
                    </a:lnTo>
                    <a:lnTo>
                      <a:pt x="842" y="187"/>
                    </a:lnTo>
                    <a:lnTo>
                      <a:pt x="842" y="187"/>
                    </a:lnTo>
                    <a:lnTo>
                      <a:pt x="842" y="189"/>
                    </a:lnTo>
                    <a:lnTo>
                      <a:pt x="842" y="189"/>
                    </a:lnTo>
                    <a:lnTo>
                      <a:pt x="842" y="190"/>
                    </a:lnTo>
                    <a:lnTo>
                      <a:pt x="842" y="192"/>
                    </a:lnTo>
                    <a:lnTo>
                      <a:pt x="842" y="195"/>
                    </a:lnTo>
                    <a:lnTo>
                      <a:pt x="842" y="195"/>
                    </a:lnTo>
                    <a:lnTo>
                      <a:pt x="842" y="195"/>
                    </a:lnTo>
                    <a:lnTo>
                      <a:pt x="842" y="197"/>
                    </a:lnTo>
                    <a:lnTo>
                      <a:pt x="842" y="197"/>
                    </a:lnTo>
                    <a:lnTo>
                      <a:pt x="842" y="200"/>
                    </a:lnTo>
                    <a:lnTo>
                      <a:pt x="840" y="211"/>
                    </a:lnTo>
                    <a:lnTo>
                      <a:pt x="840" y="211"/>
                    </a:lnTo>
                    <a:lnTo>
                      <a:pt x="840" y="212"/>
                    </a:lnTo>
                    <a:lnTo>
                      <a:pt x="840" y="212"/>
                    </a:lnTo>
                    <a:lnTo>
                      <a:pt x="840" y="212"/>
                    </a:lnTo>
                    <a:lnTo>
                      <a:pt x="840" y="217"/>
                    </a:lnTo>
                    <a:lnTo>
                      <a:pt x="840" y="217"/>
                    </a:lnTo>
                    <a:lnTo>
                      <a:pt x="840" y="219"/>
                    </a:lnTo>
                    <a:lnTo>
                      <a:pt x="840" y="221"/>
                    </a:lnTo>
                    <a:lnTo>
                      <a:pt x="838" y="241"/>
                    </a:lnTo>
                    <a:lnTo>
                      <a:pt x="838" y="241"/>
                    </a:lnTo>
                    <a:lnTo>
                      <a:pt x="838" y="244"/>
                    </a:lnTo>
                    <a:lnTo>
                      <a:pt x="838" y="246"/>
                    </a:lnTo>
                    <a:lnTo>
                      <a:pt x="838" y="246"/>
                    </a:lnTo>
                    <a:lnTo>
                      <a:pt x="837" y="253"/>
                    </a:lnTo>
                    <a:lnTo>
                      <a:pt x="837" y="256"/>
                    </a:lnTo>
                    <a:lnTo>
                      <a:pt x="837" y="260"/>
                    </a:lnTo>
                    <a:lnTo>
                      <a:pt x="837" y="263"/>
                    </a:lnTo>
                    <a:lnTo>
                      <a:pt x="837" y="263"/>
                    </a:lnTo>
                    <a:lnTo>
                      <a:pt x="837" y="263"/>
                    </a:lnTo>
                    <a:lnTo>
                      <a:pt x="835" y="270"/>
                    </a:lnTo>
                    <a:lnTo>
                      <a:pt x="835" y="270"/>
                    </a:lnTo>
                    <a:lnTo>
                      <a:pt x="833" y="304"/>
                    </a:lnTo>
                    <a:lnTo>
                      <a:pt x="833" y="307"/>
                    </a:lnTo>
                    <a:lnTo>
                      <a:pt x="832" y="312"/>
                    </a:lnTo>
                    <a:lnTo>
                      <a:pt x="832" y="317"/>
                    </a:lnTo>
                    <a:lnTo>
                      <a:pt x="832" y="319"/>
                    </a:lnTo>
                    <a:lnTo>
                      <a:pt x="832" y="319"/>
                    </a:lnTo>
                    <a:lnTo>
                      <a:pt x="832" y="326"/>
                    </a:lnTo>
                    <a:lnTo>
                      <a:pt x="832" y="326"/>
                    </a:lnTo>
                    <a:lnTo>
                      <a:pt x="832" y="326"/>
                    </a:lnTo>
                    <a:lnTo>
                      <a:pt x="832" y="327"/>
                    </a:lnTo>
                    <a:lnTo>
                      <a:pt x="832" y="327"/>
                    </a:lnTo>
                    <a:lnTo>
                      <a:pt x="832" y="327"/>
                    </a:lnTo>
                    <a:lnTo>
                      <a:pt x="830" y="348"/>
                    </a:lnTo>
                    <a:lnTo>
                      <a:pt x="828" y="349"/>
                    </a:lnTo>
                    <a:lnTo>
                      <a:pt x="828" y="349"/>
                    </a:lnTo>
                    <a:lnTo>
                      <a:pt x="828" y="351"/>
                    </a:lnTo>
                    <a:lnTo>
                      <a:pt x="828" y="351"/>
                    </a:lnTo>
                    <a:lnTo>
                      <a:pt x="828" y="351"/>
                    </a:lnTo>
                    <a:lnTo>
                      <a:pt x="828" y="353"/>
                    </a:lnTo>
                    <a:lnTo>
                      <a:pt x="828" y="355"/>
                    </a:lnTo>
                    <a:lnTo>
                      <a:pt x="828" y="365"/>
                    </a:lnTo>
                    <a:lnTo>
                      <a:pt x="828" y="366"/>
                    </a:lnTo>
                    <a:lnTo>
                      <a:pt x="828" y="366"/>
                    </a:lnTo>
                    <a:lnTo>
                      <a:pt x="825" y="390"/>
                    </a:lnTo>
                    <a:lnTo>
                      <a:pt x="825" y="392"/>
                    </a:lnTo>
                    <a:lnTo>
                      <a:pt x="825" y="392"/>
                    </a:lnTo>
                    <a:lnTo>
                      <a:pt x="825" y="392"/>
                    </a:lnTo>
                    <a:lnTo>
                      <a:pt x="825" y="392"/>
                    </a:lnTo>
                    <a:lnTo>
                      <a:pt x="825" y="400"/>
                    </a:lnTo>
                    <a:lnTo>
                      <a:pt x="825" y="400"/>
                    </a:lnTo>
                    <a:lnTo>
                      <a:pt x="823" y="412"/>
                    </a:lnTo>
                    <a:lnTo>
                      <a:pt x="821" y="436"/>
                    </a:lnTo>
                    <a:lnTo>
                      <a:pt x="821" y="438"/>
                    </a:lnTo>
                    <a:lnTo>
                      <a:pt x="821" y="443"/>
                    </a:lnTo>
                    <a:lnTo>
                      <a:pt x="818" y="476"/>
                    </a:lnTo>
                    <a:lnTo>
                      <a:pt x="818" y="483"/>
                    </a:lnTo>
                    <a:lnTo>
                      <a:pt x="816" y="490"/>
                    </a:lnTo>
                    <a:lnTo>
                      <a:pt x="816" y="490"/>
                    </a:lnTo>
                    <a:lnTo>
                      <a:pt x="816" y="492"/>
                    </a:lnTo>
                    <a:lnTo>
                      <a:pt x="816" y="492"/>
                    </a:lnTo>
                    <a:lnTo>
                      <a:pt x="815" y="529"/>
                    </a:lnTo>
                    <a:lnTo>
                      <a:pt x="815" y="529"/>
                    </a:lnTo>
                    <a:lnTo>
                      <a:pt x="813" y="531"/>
                    </a:lnTo>
                    <a:lnTo>
                      <a:pt x="813" y="534"/>
                    </a:lnTo>
                    <a:lnTo>
                      <a:pt x="813" y="536"/>
                    </a:lnTo>
                    <a:lnTo>
                      <a:pt x="813" y="536"/>
                    </a:lnTo>
                    <a:lnTo>
                      <a:pt x="813" y="548"/>
                    </a:lnTo>
                    <a:lnTo>
                      <a:pt x="813" y="549"/>
                    </a:lnTo>
                    <a:lnTo>
                      <a:pt x="811" y="553"/>
                    </a:lnTo>
                    <a:lnTo>
                      <a:pt x="811" y="554"/>
                    </a:lnTo>
                    <a:lnTo>
                      <a:pt x="811" y="570"/>
                    </a:lnTo>
                    <a:lnTo>
                      <a:pt x="808" y="593"/>
                    </a:lnTo>
                    <a:lnTo>
                      <a:pt x="808" y="595"/>
                    </a:lnTo>
                    <a:lnTo>
                      <a:pt x="777" y="592"/>
                    </a:lnTo>
                    <a:lnTo>
                      <a:pt x="777" y="592"/>
                    </a:lnTo>
                    <a:lnTo>
                      <a:pt x="762" y="590"/>
                    </a:lnTo>
                    <a:lnTo>
                      <a:pt x="762" y="590"/>
                    </a:lnTo>
                    <a:lnTo>
                      <a:pt x="755" y="590"/>
                    </a:lnTo>
                    <a:lnTo>
                      <a:pt x="755" y="590"/>
                    </a:lnTo>
                    <a:lnTo>
                      <a:pt x="737" y="588"/>
                    </a:lnTo>
                    <a:lnTo>
                      <a:pt x="737" y="588"/>
                    </a:lnTo>
                    <a:lnTo>
                      <a:pt x="735" y="588"/>
                    </a:lnTo>
                    <a:lnTo>
                      <a:pt x="735" y="587"/>
                    </a:lnTo>
                    <a:lnTo>
                      <a:pt x="732" y="587"/>
                    </a:lnTo>
                    <a:lnTo>
                      <a:pt x="674" y="582"/>
                    </a:lnTo>
                    <a:lnTo>
                      <a:pt x="669" y="582"/>
                    </a:lnTo>
                    <a:lnTo>
                      <a:pt x="669" y="582"/>
                    </a:lnTo>
                    <a:lnTo>
                      <a:pt x="662" y="582"/>
                    </a:lnTo>
                    <a:lnTo>
                      <a:pt x="644" y="578"/>
                    </a:lnTo>
                    <a:lnTo>
                      <a:pt x="598" y="573"/>
                    </a:lnTo>
                    <a:lnTo>
                      <a:pt x="598" y="573"/>
                    </a:lnTo>
                    <a:lnTo>
                      <a:pt x="584" y="571"/>
                    </a:lnTo>
                    <a:lnTo>
                      <a:pt x="579" y="571"/>
                    </a:lnTo>
                    <a:lnTo>
                      <a:pt x="545" y="566"/>
                    </a:lnTo>
                    <a:lnTo>
                      <a:pt x="545" y="566"/>
                    </a:lnTo>
                    <a:lnTo>
                      <a:pt x="522" y="565"/>
                    </a:lnTo>
                    <a:lnTo>
                      <a:pt x="506" y="561"/>
                    </a:lnTo>
                    <a:lnTo>
                      <a:pt x="498" y="561"/>
                    </a:lnTo>
                    <a:lnTo>
                      <a:pt x="474" y="558"/>
                    </a:lnTo>
                    <a:lnTo>
                      <a:pt x="472" y="558"/>
                    </a:lnTo>
                    <a:lnTo>
                      <a:pt x="471" y="558"/>
                    </a:lnTo>
                    <a:lnTo>
                      <a:pt x="437" y="553"/>
                    </a:lnTo>
                    <a:lnTo>
                      <a:pt x="437" y="553"/>
                    </a:lnTo>
                    <a:lnTo>
                      <a:pt x="435" y="551"/>
                    </a:lnTo>
                    <a:lnTo>
                      <a:pt x="423" y="549"/>
                    </a:lnTo>
                    <a:lnTo>
                      <a:pt x="422" y="549"/>
                    </a:lnTo>
                    <a:lnTo>
                      <a:pt x="383" y="544"/>
                    </a:lnTo>
                    <a:lnTo>
                      <a:pt x="367" y="543"/>
                    </a:lnTo>
                    <a:lnTo>
                      <a:pt x="367" y="543"/>
                    </a:lnTo>
                    <a:lnTo>
                      <a:pt x="361" y="541"/>
                    </a:lnTo>
                    <a:lnTo>
                      <a:pt x="352" y="541"/>
                    </a:lnTo>
                    <a:lnTo>
                      <a:pt x="328" y="537"/>
                    </a:lnTo>
                    <a:lnTo>
                      <a:pt x="328" y="537"/>
                    </a:lnTo>
                    <a:lnTo>
                      <a:pt x="317" y="536"/>
                    </a:lnTo>
                    <a:lnTo>
                      <a:pt x="313" y="534"/>
                    </a:lnTo>
                    <a:lnTo>
                      <a:pt x="305" y="532"/>
                    </a:lnTo>
                    <a:lnTo>
                      <a:pt x="291" y="531"/>
                    </a:lnTo>
                    <a:lnTo>
                      <a:pt x="290" y="537"/>
                    </a:lnTo>
                    <a:lnTo>
                      <a:pt x="290" y="539"/>
                    </a:lnTo>
                    <a:lnTo>
                      <a:pt x="288" y="546"/>
                    </a:lnTo>
                    <a:lnTo>
                      <a:pt x="284" y="570"/>
                    </a:lnTo>
                    <a:lnTo>
                      <a:pt x="284" y="575"/>
                    </a:lnTo>
                    <a:lnTo>
                      <a:pt x="281" y="592"/>
                    </a:lnTo>
                    <a:lnTo>
                      <a:pt x="278" y="590"/>
                    </a:lnTo>
                    <a:lnTo>
                      <a:pt x="276" y="590"/>
                    </a:lnTo>
                    <a:lnTo>
                      <a:pt x="276" y="588"/>
                    </a:lnTo>
                    <a:lnTo>
                      <a:pt x="276" y="587"/>
                    </a:lnTo>
                    <a:lnTo>
                      <a:pt x="273" y="573"/>
                    </a:lnTo>
                    <a:lnTo>
                      <a:pt x="266" y="560"/>
                    </a:lnTo>
                    <a:lnTo>
                      <a:pt x="262" y="556"/>
                    </a:lnTo>
                    <a:lnTo>
                      <a:pt x="261" y="556"/>
                    </a:lnTo>
                    <a:lnTo>
                      <a:pt x="254" y="560"/>
                    </a:lnTo>
                    <a:lnTo>
                      <a:pt x="254" y="560"/>
                    </a:lnTo>
                    <a:lnTo>
                      <a:pt x="251" y="566"/>
                    </a:lnTo>
                    <a:lnTo>
                      <a:pt x="249" y="571"/>
                    </a:lnTo>
                    <a:lnTo>
                      <a:pt x="242" y="576"/>
                    </a:lnTo>
                    <a:lnTo>
                      <a:pt x="240" y="576"/>
                    </a:lnTo>
                    <a:lnTo>
                      <a:pt x="240" y="576"/>
                    </a:lnTo>
                    <a:lnTo>
                      <a:pt x="235" y="575"/>
                    </a:lnTo>
                    <a:lnTo>
                      <a:pt x="232" y="576"/>
                    </a:lnTo>
                    <a:lnTo>
                      <a:pt x="227" y="578"/>
                    </a:lnTo>
                    <a:lnTo>
                      <a:pt x="223" y="576"/>
                    </a:lnTo>
                    <a:lnTo>
                      <a:pt x="223" y="575"/>
                    </a:lnTo>
                    <a:lnTo>
                      <a:pt x="223" y="571"/>
                    </a:lnTo>
                    <a:lnTo>
                      <a:pt x="217" y="571"/>
                    </a:lnTo>
                    <a:lnTo>
                      <a:pt x="207" y="573"/>
                    </a:lnTo>
                    <a:lnTo>
                      <a:pt x="198" y="571"/>
                    </a:lnTo>
                    <a:lnTo>
                      <a:pt x="196" y="570"/>
                    </a:lnTo>
                    <a:lnTo>
                      <a:pt x="196" y="570"/>
                    </a:lnTo>
                    <a:lnTo>
                      <a:pt x="196" y="568"/>
                    </a:lnTo>
                    <a:lnTo>
                      <a:pt x="195" y="568"/>
                    </a:lnTo>
                    <a:lnTo>
                      <a:pt x="195" y="566"/>
                    </a:lnTo>
                    <a:lnTo>
                      <a:pt x="193" y="566"/>
                    </a:lnTo>
                    <a:lnTo>
                      <a:pt x="191" y="566"/>
                    </a:lnTo>
                    <a:lnTo>
                      <a:pt x="188" y="570"/>
                    </a:lnTo>
                    <a:lnTo>
                      <a:pt x="186" y="571"/>
                    </a:lnTo>
                    <a:lnTo>
                      <a:pt x="186" y="575"/>
                    </a:lnTo>
                    <a:lnTo>
                      <a:pt x="184" y="575"/>
                    </a:lnTo>
                    <a:lnTo>
                      <a:pt x="184" y="576"/>
                    </a:lnTo>
                    <a:lnTo>
                      <a:pt x="183" y="578"/>
                    </a:lnTo>
                    <a:lnTo>
                      <a:pt x="181" y="576"/>
                    </a:lnTo>
                    <a:lnTo>
                      <a:pt x="176" y="575"/>
                    </a:lnTo>
                    <a:lnTo>
                      <a:pt x="171" y="573"/>
                    </a:lnTo>
                    <a:lnTo>
                      <a:pt x="161" y="570"/>
                    </a:lnTo>
                    <a:lnTo>
                      <a:pt x="159" y="568"/>
                    </a:lnTo>
                    <a:lnTo>
                      <a:pt x="154" y="570"/>
                    </a:lnTo>
                    <a:lnTo>
                      <a:pt x="151" y="573"/>
                    </a:lnTo>
                    <a:lnTo>
                      <a:pt x="151" y="575"/>
                    </a:lnTo>
                    <a:lnTo>
                      <a:pt x="149" y="576"/>
                    </a:lnTo>
                    <a:lnTo>
                      <a:pt x="149" y="578"/>
                    </a:lnTo>
                    <a:lnTo>
                      <a:pt x="149" y="580"/>
                    </a:lnTo>
                    <a:lnTo>
                      <a:pt x="149" y="580"/>
                    </a:lnTo>
                    <a:lnTo>
                      <a:pt x="149" y="582"/>
                    </a:lnTo>
                    <a:lnTo>
                      <a:pt x="147" y="582"/>
                    </a:lnTo>
                    <a:lnTo>
                      <a:pt x="144" y="582"/>
                    </a:lnTo>
                    <a:lnTo>
                      <a:pt x="139" y="573"/>
                    </a:lnTo>
                    <a:lnTo>
                      <a:pt x="137" y="570"/>
                    </a:lnTo>
                    <a:lnTo>
                      <a:pt x="135" y="565"/>
                    </a:lnTo>
                    <a:lnTo>
                      <a:pt x="137" y="551"/>
                    </a:lnTo>
                    <a:lnTo>
                      <a:pt x="137" y="549"/>
                    </a:lnTo>
                    <a:lnTo>
                      <a:pt x="137" y="549"/>
                    </a:lnTo>
                    <a:lnTo>
                      <a:pt x="137" y="548"/>
                    </a:lnTo>
                    <a:lnTo>
                      <a:pt x="135" y="537"/>
                    </a:lnTo>
                    <a:lnTo>
                      <a:pt x="134" y="532"/>
                    </a:lnTo>
                    <a:lnTo>
                      <a:pt x="132" y="531"/>
                    </a:lnTo>
                    <a:lnTo>
                      <a:pt x="129" y="526"/>
                    </a:lnTo>
                    <a:lnTo>
                      <a:pt x="127" y="524"/>
                    </a:lnTo>
                    <a:lnTo>
                      <a:pt x="124" y="524"/>
                    </a:lnTo>
                    <a:lnTo>
                      <a:pt x="120" y="527"/>
                    </a:lnTo>
                    <a:lnTo>
                      <a:pt x="118" y="527"/>
                    </a:lnTo>
                    <a:lnTo>
                      <a:pt x="118" y="526"/>
                    </a:lnTo>
                    <a:lnTo>
                      <a:pt x="113" y="515"/>
                    </a:lnTo>
                    <a:lnTo>
                      <a:pt x="112" y="512"/>
                    </a:lnTo>
                    <a:lnTo>
                      <a:pt x="112" y="507"/>
                    </a:lnTo>
                    <a:lnTo>
                      <a:pt x="112" y="505"/>
                    </a:lnTo>
                    <a:lnTo>
                      <a:pt x="112" y="505"/>
                    </a:lnTo>
                    <a:lnTo>
                      <a:pt x="113" y="507"/>
                    </a:lnTo>
                    <a:lnTo>
                      <a:pt x="115" y="504"/>
                    </a:lnTo>
                    <a:lnTo>
                      <a:pt x="115" y="504"/>
                    </a:lnTo>
                    <a:lnTo>
                      <a:pt x="117" y="499"/>
                    </a:lnTo>
                    <a:lnTo>
                      <a:pt x="117" y="495"/>
                    </a:lnTo>
                    <a:lnTo>
                      <a:pt x="117" y="493"/>
                    </a:lnTo>
                    <a:lnTo>
                      <a:pt x="115" y="493"/>
                    </a:lnTo>
                    <a:lnTo>
                      <a:pt x="115" y="492"/>
                    </a:lnTo>
                    <a:lnTo>
                      <a:pt x="110" y="483"/>
                    </a:lnTo>
                    <a:lnTo>
                      <a:pt x="110" y="483"/>
                    </a:lnTo>
                    <a:lnTo>
                      <a:pt x="110" y="482"/>
                    </a:lnTo>
                    <a:lnTo>
                      <a:pt x="110" y="482"/>
                    </a:lnTo>
                    <a:lnTo>
                      <a:pt x="108" y="476"/>
                    </a:lnTo>
                    <a:lnTo>
                      <a:pt x="107" y="470"/>
                    </a:lnTo>
                    <a:lnTo>
                      <a:pt x="105" y="468"/>
                    </a:lnTo>
                    <a:lnTo>
                      <a:pt x="101" y="458"/>
                    </a:lnTo>
                    <a:lnTo>
                      <a:pt x="101" y="449"/>
                    </a:lnTo>
                    <a:lnTo>
                      <a:pt x="103" y="443"/>
                    </a:lnTo>
                    <a:lnTo>
                      <a:pt x="103" y="439"/>
                    </a:lnTo>
                    <a:lnTo>
                      <a:pt x="103" y="436"/>
                    </a:lnTo>
                    <a:lnTo>
                      <a:pt x="103" y="436"/>
                    </a:lnTo>
                    <a:lnTo>
                      <a:pt x="101" y="434"/>
                    </a:lnTo>
                    <a:lnTo>
                      <a:pt x="101" y="431"/>
                    </a:lnTo>
                    <a:lnTo>
                      <a:pt x="103" y="429"/>
                    </a:lnTo>
                    <a:lnTo>
                      <a:pt x="103" y="427"/>
                    </a:lnTo>
                    <a:lnTo>
                      <a:pt x="103" y="426"/>
                    </a:lnTo>
                    <a:lnTo>
                      <a:pt x="101" y="424"/>
                    </a:lnTo>
                    <a:lnTo>
                      <a:pt x="98" y="419"/>
                    </a:lnTo>
                    <a:lnTo>
                      <a:pt x="96" y="414"/>
                    </a:lnTo>
                    <a:lnTo>
                      <a:pt x="95" y="414"/>
                    </a:lnTo>
                    <a:lnTo>
                      <a:pt x="93" y="412"/>
                    </a:lnTo>
                    <a:lnTo>
                      <a:pt x="93" y="410"/>
                    </a:lnTo>
                    <a:lnTo>
                      <a:pt x="90" y="412"/>
                    </a:lnTo>
                    <a:lnTo>
                      <a:pt x="90" y="412"/>
                    </a:lnTo>
                    <a:lnTo>
                      <a:pt x="90" y="414"/>
                    </a:lnTo>
                    <a:lnTo>
                      <a:pt x="88" y="417"/>
                    </a:lnTo>
                    <a:lnTo>
                      <a:pt x="78" y="426"/>
                    </a:lnTo>
                    <a:lnTo>
                      <a:pt x="74" y="427"/>
                    </a:lnTo>
                    <a:lnTo>
                      <a:pt x="69" y="426"/>
                    </a:lnTo>
                    <a:lnTo>
                      <a:pt x="64" y="434"/>
                    </a:lnTo>
                    <a:lnTo>
                      <a:pt x="61" y="434"/>
                    </a:lnTo>
                    <a:lnTo>
                      <a:pt x="61" y="431"/>
                    </a:lnTo>
                    <a:lnTo>
                      <a:pt x="56" y="421"/>
                    </a:lnTo>
                    <a:lnTo>
                      <a:pt x="54" y="421"/>
                    </a:lnTo>
                    <a:lnTo>
                      <a:pt x="51" y="421"/>
                    </a:lnTo>
                    <a:lnTo>
                      <a:pt x="49" y="421"/>
                    </a:lnTo>
                    <a:lnTo>
                      <a:pt x="47" y="419"/>
                    </a:lnTo>
                    <a:lnTo>
                      <a:pt x="47" y="419"/>
                    </a:lnTo>
                    <a:lnTo>
                      <a:pt x="49" y="410"/>
                    </a:lnTo>
                    <a:lnTo>
                      <a:pt x="49" y="410"/>
                    </a:lnTo>
                    <a:lnTo>
                      <a:pt x="51" y="410"/>
                    </a:lnTo>
                    <a:lnTo>
                      <a:pt x="51" y="410"/>
                    </a:lnTo>
                    <a:lnTo>
                      <a:pt x="51" y="410"/>
                    </a:lnTo>
                    <a:lnTo>
                      <a:pt x="52" y="410"/>
                    </a:lnTo>
                    <a:lnTo>
                      <a:pt x="54" y="409"/>
                    </a:lnTo>
                    <a:lnTo>
                      <a:pt x="56" y="404"/>
                    </a:lnTo>
                    <a:lnTo>
                      <a:pt x="56" y="404"/>
                    </a:lnTo>
                    <a:lnTo>
                      <a:pt x="56" y="402"/>
                    </a:lnTo>
                    <a:lnTo>
                      <a:pt x="54" y="400"/>
                    </a:lnTo>
                    <a:lnTo>
                      <a:pt x="52" y="399"/>
                    </a:lnTo>
                    <a:lnTo>
                      <a:pt x="52" y="395"/>
                    </a:lnTo>
                    <a:lnTo>
                      <a:pt x="57" y="388"/>
                    </a:lnTo>
                    <a:lnTo>
                      <a:pt x="57" y="387"/>
                    </a:lnTo>
                    <a:lnTo>
                      <a:pt x="59" y="387"/>
                    </a:lnTo>
                    <a:lnTo>
                      <a:pt x="63" y="387"/>
                    </a:lnTo>
                    <a:lnTo>
                      <a:pt x="68" y="383"/>
                    </a:lnTo>
                    <a:lnTo>
                      <a:pt x="68" y="375"/>
                    </a:lnTo>
                    <a:lnTo>
                      <a:pt x="68" y="373"/>
                    </a:lnTo>
                    <a:lnTo>
                      <a:pt x="68" y="371"/>
                    </a:lnTo>
                    <a:lnTo>
                      <a:pt x="64" y="370"/>
                    </a:lnTo>
                    <a:lnTo>
                      <a:pt x="64" y="368"/>
                    </a:lnTo>
                    <a:lnTo>
                      <a:pt x="63" y="366"/>
                    </a:lnTo>
                    <a:lnTo>
                      <a:pt x="64" y="366"/>
                    </a:lnTo>
                    <a:lnTo>
                      <a:pt x="64" y="365"/>
                    </a:lnTo>
                    <a:lnTo>
                      <a:pt x="66" y="363"/>
                    </a:lnTo>
                    <a:lnTo>
                      <a:pt x="66" y="361"/>
                    </a:lnTo>
                    <a:lnTo>
                      <a:pt x="66" y="358"/>
                    </a:lnTo>
                    <a:lnTo>
                      <a:pt x="66" y="356"/>
                    </a:lnTo>
                    <a:lnTo>
                      <a:pt x="66" y="355"/>
                    </a:lnTo>
                    <a:lnTo>
                      <a:pt x="68" y="351"/>
                    </a:lnTo>
                    <a:lnTo>
                      <a:pt x="74" y="338"/>
                    </a:lnTo>
                    <a:lnTo>
                      <a:pt x="81" y="321"/>
                    </a:lnTo>
                    <a:lnTo>
                      <a:pt x="81" y="317"/>
                    </a:lnTo>
                    <a:lnTo>
                      <a:pt x="85" y="309"/>
                    </a:lnTo>
                    <a:lnTo>
                      <a:pt x="88" y="302"/>
                    </a:lnTo>
                    <a:lnTo>
                      <a:pt x="88" y="299"/>
                    </a:lnTo>
                    <a:lnTo>
                      <a:pt x="88" y="297"/>
                    </a:lnTo>
                    <a:lnTo>
                      <a:pt x="88" y="297"/>
                    </a:lnTo>
                    <a:lnTo>
                      <a:pt x="88" y="297"/>
                    </a:lnTo>
                    <a:lnTo>
                      <a:pt x="86" y="295"/>
                    </a:lnTo>
                    <a:lnTo>
                      <a:pt x="83" y="295"/>
                    </a:lnTo>
                    <a:lnTo>
                      <a:pt x="81" y="295"/>
                    </a:lnTo>
                    <a:lnTo>
                      <a:pt x="79" y="295"/>
                    </a:lnTo>
                    <a:lnTo>
                      <a:pt x="78" y="297"/>
                    </a:lnTo>
                    <a:lnTo>
                      <a:pt x="69" y="295"/>
                    </a:lnTo>
                    <a:lnTo>
                      <a:pt x="69" y="295"/>
                    </a:lnTo>
                    <a:lnTo>
                      <a:pt x="69" y="294"/>
                    </a:lnTo>
                    <a:lnTo>
                      <a:pt x="68" y="292"/>
                    </a:lnTo>
                    <a:lnTo>
                      <a:pt x="68" y="290"/>
                    </a:lnTo>
                    <a:lnTo>
                      <a:pt x="68" y="288"/>
                    </a:lnTo>
                    <a:lnTo>
                      <a:pt x="68" y="288"/>
                    </a:lnTo>
                    <a:lnTo>
                      <a:pt x="68" y="287"/>
                    </a:lnTo>
                    <a:lnTo>
                      <a:pt x="68" y="287"/>
                    </a:lnTo>
                    <a:lnTo>
                      <a:pt x="68" y="285"/>
                    </a:lnTo>
                    <a:lnTo>
                      <a:pt x="68" y="283"/>
                    </a:lnTo>
                    <a:lnTo>
                      <a:pt x="66" y="283"/>
                    </a:lnTo>
                    <a:lnTo>
                      <a:pt x="66" y="283"/>
                    </a:lnTo>
                    <a:lnTo>
                      <a:pt x="63" y="283"/>
                    </a:lnTo>
                    <a:lnTo>
                      <a:pt x="61" y="283"/>
                    </a:lnTo>
                    <a:lnTo>
                      <a:pt x="61" y="280"/>
                    </a:lnTo>
                    <a:lnTo>
                      <a:pt x="57" y="275"/>
                    </a:lnTo>
                    <a:lnTo>
                      <a:pt x="56" y="272"/>
                    </a:lnTo>
                    <a:lnTo>
                      <a:pt x="54" y="270"/>
                    </a:lnTo>
                    <a:lnTo>
                      <a:pt x="51" y="268"/>
                    </a:lnTo>
                    <a:lnTo>
                      <a:pt x="51" y="266"/>
                    </a:lnTo>
                    <a:lnTo>
                      <a:pt x="51" y="263"/>
                    </a:lnTo>
                    <a:lnTo>
                      <a:pt x="52" y="260"/>
                    </a:lnTo>
                    <a:lnTo>
                      <a:pt x="51" y="255"/>
                    </a:lnTo>
                    <a:lnTo>
                      <a:pt x="46" y="244"/>
                    </a:lnTo>
                    <a:lnTo>
                      <a:pt x="44" y="239"/>
                    </a:lnTo>
                    <a:lnTo>
                      <a:pt x="39" y="227"/>
                    </a:lnTo>
                    <a:lnTo>
                      <a:pt x="39" y="227"/>
                    </a:lnTo>
                    <a:lnTo>
                      <a:pt x="35" y="222"/>
                    </a:lnTo>
                    <a:lnTo>
                      <a:pt x="34" y="217"/>
                    </a:lnTo>
                    <a:lnTo>
                      <a:pt x="34" y="217"/>
                    </a:lnTo>
                    <a:lnTo>
                      <a:pt x="34" y="212"/>
                    </a:lnTo>
                    <a:lnTo>
                      <a:pt x="32" y="211"/>
                    </a:lnTo>
                    <a:lnTo>
                      <a:pt x="27" y="209"/>
                    </a:lnTo>
                    <a:lnTo>
                      <a:pt x="24" y="207"/>
                    </a:lnTo>
                    <a:lnTo>
                      <a:pt x="20" y="204"/>
                    </a:lnTo>
                    <a:lnTo>
                      <a:pt x="18" y="200"/>
                    </a:lnTo>
                    <a:lnTo>
                      <a:pt x="18" y="197"/>
                    </a:lnTo>
                    <a:lnTo>
                      <a:pt x="18" y="195"/>
                    </a:lnTo>
                    <a:lnTo>
                      <a:pt x="13" y="190"/>
                    </a:lnTo>
                    <a:lnTo>
                      <a:pt x="12" y="189"/>
                    </a:lnTo>
                    <a:lnTo>
                      <a:pt x="10" y="187"/>
                    </a:lnTo>
                    <a:lnTo>
                      <a:pt x="10" y="183"/>
                    </a:lnTo>
                    <a:lnTo>
                      <a:pt x="10" y="182"/>
                    </a:lnTo>
                    <a:lnTo>
                      <a:pt x="12" y="180"/>
                    </a:lnTo>
                    <a:lnTo>
                      <a:pt x="12" y="177"/>
                    </a:lnTo>
                    <a:lnTo>
                      <a:pt x="12" y="173"/>
                    </a:lnTo>
                    <a:lnTo>
                      <a:pt x="12" y="172"/>
                    </a:lnTo>
                    <a:lnTo>
                      <a:pt x="13" y="170"/>
                    </a:lnTo>
                    <a:lnTo>
                      <a:pt x="13" y="168"/>
                    </a:lnTo>
                    <a:lnTo>
                      <a:pt x="15" y="163"/>
                    </a:lnTo>
                    <a:lnTo>
                      <a:pt x="17" y="155"/>
                    </a:lnTo>
                    <a:lnTo>
                      <a:pt x="15" y="155"/>
                    </a:lnTo>
                    <a:lnTo>
                      <a:pt x="7" y="134"/>
                    </a:lnTo>
                    <a:lnTo>
                      <a:pt x="3" y="122"/>
                    </a:lnTo>
                    <a:lnTo>
                      <a:pt x="0" y="117"/>
                    </a:lnTo>
                    <a:lnTo>
                      <a:pt x="0" y="117"/>
                    </a:lnTo>
                    <a:lnTo>
                      <a:pt x="3" y="107"/>
                    </a:lnTo>
                    <a:lnTo>
                      <a:pt x="3" y="107"/>
                    </a:lnTo>
                    <a:lnTo>
                      <a:pt x="3" y="107"/>
                    </a:lnTo>
                    <a:lnTo>
                      <a:pt x="3" y="107"/>
                    </a:lnTo>
                    <a:lnTo>
                      <a:pt x="7" y="90"/>
                    </a:lnTo>
                    <a:lnTo>
                      <a:pt x="13" y="58"/>
                    </a:lnTo>
                    <a:lnTo>
                      <a:pt x="25" y="6"/>
                    </a:lnTo>
                    <a:lnTo>
                      <a:pt x="25" y="6"/>
                    </a:lnTo>
                    <a:lnTo>
                      <a:pt x="25" y="0"/>
                    </a:lnTo>
                    <a:lnTo>
                      <a:pt x="79" y="12"/>
                    </a:lnTo>
                    <a:lnTo>
                      <a:pt x="115" y="19"/>
                    </a:lnTo>
                    <a:lnTo>
                      <a:pt x="118" y="19"/>
                    </a:lnTo>
                    <a:lnTo>
                      <a:pt x="118" y="19"/>
                    </a:lnTo>
                    <a:lnTo>
                      <a:pt x="135" y="23"/>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36" name="Freeform 59"/>
              <p:cNvSpPr>
                <a:spLocks/>
              </p:cNvSpPr>
              <p:nvPr/>
            </p:nvSpPr>
            <p:spPr bwMode="auto">
              <a:xfrm>
                <a:off x="5391151" y="2316163"/>
                <a:ext cx="1103313" cy="604838"/>
              </a:xfrm>
              <a:custGeom>
                <a:avLst/>
                <a:gdLst>
                  <a:gd name="T0" fmla="*/ 102 w 695"/>
                  <a:gd name="T1" fmla="*/ 6 h 381"/>
                  <a:gd name="T2" fmla="*/ 237 w 695"/>
                  <a:gd name="T3" fmla="*/ 15 h 381"/>
                  <a:gd name="T4" fmla="*/ 303 w 695"/>
                  <a:gd name="T5" fmla="*/ 18 h 381"/>
                  <a:gd name="T6" fmla="*/ 331 w 695"/>
                  <a:gd name="T7" fmla="*/ 20 h 381"/>
                  <a:gd name="T8" fmla="*/ 346 w 695"/>
                  <a:gd name="T9" fmla="*/ 20 h 381"/>
                  <a:gd name="T10" fmla="*/ 366 w 695"/>
                  <a:gd name="T11" fmla="*/ 20 h 381"/>
                  <a:gd name="T12" fmla="*/ 388 w 695"/>
                  <a:gd name="T13" fmla="*/ 22 h 381"/>
                  <a:gd name="T14" fmla="*/ 408 w 695"/>
                  <a:gd name="T15" fmla="*/ 22 h 381"/>
                  <a:gd name="T16" fmla="*/ 427 w 695"/>
                  <a:gd name="T17" fmla="*/ 23 h 381"/>
                  <a:gd name="T18" fmla="*/ 451 w 695"/>
                  <a:gd name="T19" fmla="*/ 30 h 381"/>
                  <a:gd name="T20" fmla="*/ 481 w 695"/>
                  <a:gd name="T21" fmla="*/ 52 h 381"/>
                  <a:gd name="T22" fmla="*/ 493 w 695"/>
                  <a:gd name="T23" fmla="*/ 44 h 381"/>
                  <a:gd name="T24" fmla="*/ 512 w 695"/>
                  <a:gd name="T25" fmla="*/ 42 h 381"/>
                  <a:gd name="T26" fmla="*/ 547 w 695"/>
                  <a:gd name="T27" fmla="*/ 49 h 381"/>
                  <a:gd name="T28" fmla="*/ 576 w 695"/>
                  <a:gd name="T29" fmla="*/ 61 h 381"/>
                  <a:gd name="T30" fmla="*/ 590 w 695"/>
                  <a:gd name="T31" fmla="*/ 83 h 381"/>
                  <a:gd name="T32" fmla="*/ 608 w 695"/>
                  <a:gd name="T33" fmla="*/ 88 h 381"/>
                  <a:gd name="T34" fmla="*/ 608 w 695"/>
                  <a:gd name="T35" fmla="*/ 105 h 381"/>
                  <a:gd name="T36" fmla="*/ 612 w 695"/>
                  <a:gd name="T37" fmla="*/ 123 h 381"/>
                  <a:gd name="T38" fmla="*/ 629 w 695"/>
                  <a:gd name="T39" fmla="*/ 147 h 381"/>
                  <a:gd name="T40" fmla="*/ 630 w 695"/>
                  <a:gd name="T41" fmla="*/ 164 h 381"/>
                  <a:gd name="T42" fmla="*/ 629 w 695"/>
                  <a:gd name="T43" fmla="*/ 181 h 381"/>
                  <a:gd name="T44" fmla="*/ 635 w 695"/>
                  <a:gd name="T45" fmla="*/ 203 h 381"/>
                  <a:gd name="T46" fmla="*/ 642 w 695"/>
                  <a:gd name="T47" fmla="*/ 223 h 381"/>
                  <a:gd name="T48" fmla="*/ 646 w 695"/>
                  <a:gd name="T49" fmla="*/ 240 h 381"/>
                  <a:gd name="T50" fmla="*/ 652 w 695"/>
                  <a:gd name="T51" fmla="*/ 274 h 381"/>
                  <a:gd name="T52" fmla="*/ 647 w 695"/>
                  <a:gd name="T53" fmla="*/ 296 h 381"/>
                  <a:gd name="T54" fmla="*/ 657 w 695"/>
                  <a:gd name="T55" fmla="*/ 310 h 381"/>
                  <a:gd name="T56" fmla="*/ 663 w 695"/>
                  <a:gd name="T57" fmla="*/ 316 h 381"/>
                  <a:gd name="T58" fmla="*/ 674 w 695"/>
                  <a:gd name="T59" fmla="*/ 349 h 381"/>
                  <a:gd name="T60" fmla="*/ 656 w 695"/>
                  <a:gd name="T61" fmla="*/ 381 h 381"/>
                  <a:gd name="T62" fmla="*/ 629 w 695"/>
                  <a:gd name="T63" fmla="*/ 381 h 381"/>
                  <a:gd name="T64" fmla="*/ 600 w 695"/>
                  <a:gd name="T65" fmla="*/ 381 h 381"/>
                  <a:gd name="T66" fmla="*/ 573 w 695"/>
                  <a:gd name="T67" fmla="*/ 381 h 381"/>
                  <a:gd name="T68" fmla="*/ 546 w 695"/>
                  <a:gd name="T69" fmla="*/ 379 h 381"/>
                  <a:gd name="T70" fmla="*/ 520 w 695"/>
                  <a:gd name="T71" fmla="*/ 379 h 381"/>
                  <a:gd name="T72" fmla="*/ 486 w 695"/>
                  <a:gd name="T73" fmla="*/ 379 h 381"/>
                  <a:gd name="T74" fmla="*/ 466 w 695"/>
                  <a:gd name="T75" fmla="*/ 379 h 381"/>
                  <a:gd name="T76" fmla="*/ 434 w 695"/>
                  <a:gd name="T77" fmla="*/ 377 h 381"/>
                  <a:gd name="T78" fmla="*/ 422 w 695"/>
                  <a:gd name="T79" fmla="*/ 377 h 381"/>
                  <a:gd name="T80" fmla="*/ 400 w 695"/>
                  <a:gd name="T81" fmla="*/ 377 h 381"/>
                  <a:gd name="T82" fmla="*/ 386 w 695"/>
                  <a:gd name="T83" fmla="*/ 376 h 381"/>
                  <a:gd name="T84" fmla="*/ 364 w 695"/>
                  <a:gd name="T85" fmla="*/ 376 h 381"/>
                  <a:gd name="T86" fmla="*/ 336 w 695"/>
                  <a:gd name="T87" fmla="*/ 374 h 381"/>
                  <a:gd name="T88" fmla="*/ 302 w 695"/>
                  <a:gd name="T89" fmla="*/ 372 h 381"/>
                  <a:gd name="T90" fmla="*/ 278 w 695"/>
                  <a:gd name="T91" fmla="*/ 372 h 381"/>
                  <a:gd name="T92" fmla="*/ 261 w 695"/>
                  <a:gd name="T93" fmla="*/ 371 h 381"/>
                  <a:gd name="T94" fmla="*/ 226 w 695"/>
                  <a:gd name="T95" fmla="*/ 369 h 381"/>
                  <a:gd name="T96" fmla="*/ 209 w 695"/>
                  <a:gd name="T97" fmla="*/ 369 h 381"/>
                  <a:gd name="T98" fmla="*/ 168 w 695"/>
                  <a:gd name="T99" fmla="*/ 365 h 381"/>
                  <a:gd name="T100" fmla="*/ 153 w 695"/>
                  <a:gd name="T101" fmla="*/ 337 h 381"/>
                  <a:gd name="T102" fmla="*/ 156 w 695"/>
                  <a:gd name="T103" fmla="*/ 276 h 381"/>
                  <a:gd name="T104" fmla="*/ 141 w 695"/>
                  <a:gd name="T105" fmla="*/ 245 h 381"/>
                  <a:gd name="T106" fmla="*/ 117 w 695"/>
                  <a:gd name="T107" fmla="*/ 243 h 381"/>
                  <a:gd name="T108" fmla="*/ 93 w 695"/>
                  <a:gd name="T109" fmla="*/ 242 h 381"/>
                  <a:gd name="T110" fmla="*/ 80 w 695"/>
                  <a:gd name="T111" fmla="*/ 242 h 381"/>
                  <a:gd name="T112" fmla="*/ 37 w 695"/>
                  <a:gd name="T113" fmla="*/ 238 h 381"/>
                  <a:gd name="T114" fmla="*/ 2 w 695"/>
                  <a:gd name="T115" fmla="*/ 235 h 381"/>
                  <a:gd name="T116" fmla="*/ 4 w 695"/>
                  <a:gd name="T117" fmla="*/ 198 h 381"/>
                  <a:gd name="T118" fmla="*/ 5 w 695"/>
                  <a:gd name="T119" fmla="*/ 169 h 381"/>
                  <a:gd name="T120" fmla="*/ 9 w 695"/>
                  <a:gd name="T121" fmla="*/ 130 h 381"/>
                  <a:gd name="T122" fmla="*/ 10 w 695"/>
                  <a:gd name="T123" fmla="*/ 108 h 381"/>
                  <a:gd name="T124" fmla="*/ 17 w 695"/>
                  <a:gd name="T125" fmla="*/ 45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5" h="381">
                    <a:moveTo>
                      <a:pt x="39" y="1"/>
                    </a:moveTo>
                    <a:lnTo>
                      <a:pt x="56" y="1"/>
                    </a:lnTo>
                    <a:lnTo>
                      <a:pt x="63" y="3"/>
                    </a:lnTo>
                    <a:lnTo>
                      <a:pt x="70" y="3"/>
                    </a:lnTo>
                    <a:lnTo>
                      <a:pt x="75" y="3"/>
                    </a:lnTo>
                    <a:lnTo>
                      <a:pt x="92" y="5"/>
                    </a:lnTo>
                    <a:lnTo>
                      <a:pt x="102" y="6"/>
                    </a:lnTo>
                    <a:lnTo>
                      <a:pt x="117" y="6"/>
                    </a:lnTo>
                    <a:lnTo>
                      <a:pt x="141" y="8"/>
                    </a:lnTo>
                    <a:lnTo>
                      <a:pt x="144" y="8"/>
                    </a:lnTo>
                    <a:lnTo>
                      <a:pt x="171" y="10"/>
                    </a:lnTo>
                    <a:lnTo>
                      <a:pt x="187" y="11"/>
                    </a:lnTo>
                    <a:lnTo>
                      <a:pt x="207" y="13"/>
                    </a:lnTo>
                    <a:lnTo>
                      <a:pt x="237" y="15"/>
                    </a:lnTo>
                    <a:lnTo>
                      <a:pt x="258" y="16"/>
                    </a:lnTo>
                    <a:lnTo>
                      <a:pt x="261" y="16"/>
                    </a:lnTo>
                    <a:lnTo>
                      <a:pt x="263" y="16"/>
                    </a:lnTo>
                    <a:lnTo>
                      <a:pt x="288" y="16"/>
                    </a:lnTo>
                    <a:lnTo>
                      <a:pt x="290" y="16"/>
                    </a:lnTo>
                    <a:lnTo>
                      <a:pt x="295" y="18"/>
                    </a:lnTo>
                    <a:lnTo>
                      <a:pt x="303" y="18"/>
                    </a:lnTo>
                    <a:lnTo>
                      <a:pt x="305" y="18"/>
                    </a:lnTo>
                    <a:lnTo>
                      <a:pt x="309" y="18"/>
                    </a:lnTo>
                    <a:lnTo>
                      <a:pt x="310" y="18"/>
                    </a:lnTo>
                    <a:lnTo>
                      <a:pt x="315" y="18"/>
                    </a:lnTo>
                    <a:lnTo>
                      <a:pt x="322" y="18"/>
                    </a:lnTo>
                    <a:lnTo>
                      <a:pt x="329" y="18"/>
                    </a:lnTo>
                    <a:lnTo>
                      <a:pt x="331" y="20"/>
                    </a:lnTo>
                    <a:lnTo>
                      <a:pt x="334" y="20"/>
                    </a:lnTo>
                    <a:lnTo>
                      <a:pt x="336" y="20"/>
                    </a:lnTo>
                    <a:lnTo>
                      <a:pt x="337" y="20"/>
                    </a:lnTo>
                    <a:lnTo>
                      <a:pt x="341" y="20"/>
                    </a:lnTo>
                    <a:lnTo>
                      <a:pt x="342" y="20"/>
                    </a:lnTo>
                    <a:lnTo>
                      <a:pt x="344" y="20"/>
                    </a:lnTo>
                    <a:lnTo>
                      <a:pt x="346" y="20"/>
                    </a:lnTo>
                    <a:lnTo>
                      <a:pt x="347" y="20"/>
                    </a:lnTo>
                    <a:lnTo>
                      <a:pt x="349" y="20"/>
                    </a:lnTo>
                    <a:lnTo>
                      <a:pt x="351" y="20"/>
                    </a:lnTo>
                    <a:lnTo>
                      <a:pt x="353" y="20"/>
                    </a:lnTo>
                    <a:lnTo>
                      <a:pt x="354" y="20"/>
                    </a:lnTo>
                    <a:lnTo>
                      <a:pt x="364" y="20"/>
                    </a:lnTo>
                    <a:lnTo>
                      <a:pt x="366" y="20"/>
                    </a:lnTo>
                    <a:lnTo>
                      <a:pt x="369" y="20"/>
                    </a:lnTo>
                    <a:lnTo>
                      <a:pt x="371" y="22"/>
                    </a:lnTo>
                    <a:lnTo>
                      <a:pt x="378" y="22"/>
                    </a:lnTo>
                    <a:lnTo>
                      <a:pt x="380" y="22"/>
                    </a:lnTo>
                    <a:lnTo>
                      <a:pt x="381" y="22"/>
                    </a:lnTo>
                    <a:lnTo>
                      <a:pt x="386" y="22"/>
                    </a:lnTo>
                    <a:lnTo>
                      <a:pt x="388" y="22"/>
                    </a:lnTo>
                    <a:lnTo>
                      <a:pt x="390" y="22"/>
                    </a:lnTo>
                    <a:lnTo>
                      <a:pt x="393" y="22"/>
                    </a:lnTo>
                    <a:lnTo>
                      <a:pt x="395" y="22"/>
                    </a:lnTo>
                    <a:lnTo>
                      <a:pt x="397" y="22"/>
                    </a:lnTo>
                    <a:lnTo>
                      <a:pt x="402" y="22"/>
                    </a:lnTo>
                    <a:lnTo>
                      <a:pt x="407" y="22"/>
                    </a:lnTo>
                    <a:lnTo>
                      <a:pt x="408" y="22"/>
                    </a:lnTo>
                    <a:lnTo>
                      <a:pt x="410" y="22"/>
                    </a:lnTo>
                    <a:lnTo>
                      <a:pt x="414" y="22"/>
                    </a:lnTo>
                    <a:lnTo>
                      <a:pt x="415" y="22"/>
                    </a:lnTo>
                    <a:lnTo>
                      <a:pt x="422" y="22"/>
                    </a:lnTo>
                    <a:lnTo>
                      <a:pt x="424" y="23"/>
                    </a:lnTo>
                    <a:lnTo>
                      <a:pt x="425" y="23"/>
                    </a:lnTo>
                    <a:lnTo>
                      <a:pt x="427" y="23"/>
                    </a:lnTo>
                    <a:lnTo>
                      <a:pt x="434" y="23"/>
                    </a:lnTo>
                    <a:lnTo>
                      <a:pt x="441" y="23"/>
                    </a:lnTo>
                    <a:lnTo>
                      <a:pt x="446" y="23"/>
                    </a:lnTo>
                    <a:lnTo>
                      <a:pt x="446" y="25"/>
                    </a:lnTo>
                    <a:lnTo>
                      <a:pt x="447" y="25"/>
                    </a:lnTo>
                    <a:lnTo>
                      <a:pt x="449" y="28"/>
                    </a:lnTo>
                    <a:lnTo>
                      <a:pt x="451" y="30"/>
                    </a:lnTo>
                    <a:lnTo>
                      <a:pt x="459" y="37"/>
                    </a:lnTo>
                    <a:lnTo>
                      <a:pt x="461" y="37"/>
                    </a:lnTo>
                    <a:lnTo>
                      <a:pt x="468" y="42"/>
                    </a:lnTo>
                    <a:lnTo>
                      <a:pt x="471" y="44"/>
                    </a:lnTo>
                    <a:lnTo>
                      <a:pt x="473" y="44"/>
                    </a:lnTo>
                    <a:lnTo>
                      <a:pt x="480" y="50"/>
                    </a:lnTo>
                    <a:lnTo>
                      <a:pt x="481" y="52"/>
                    </a:lnTo>
                    <a:lnTo>
                      <a:pt x="483" y="52"/>
                    </a:lnTo>
                    <a:lnTo>
                      <a:pt x="485" y="52"/>
                    </a:lnTo>
                    <a:lnTo>
                      <a:pt x="488" y="50"/>
                    </a:lnTo>
                    <a:lnTo>
                      <a:pt x="490" y="50"/>
                    </a:lnTo>
                    <a:lnTo>
                      <a:pt x="491" y="49"/>
                    </a:lnTo>
                    <a:lnTo>
                      <a:pt x="493" y="45"/>
                    </a:lnTo>
                    <a:lnTo>
                      <a:pt x="493" y="44"/>
                    </a:lnTo>
                    <a:lnTo>
                      <a:pt x="493" y="40"/>
                    </a:lnTo>
                    <a:lnTo>
                      <a:pt x="495" y="40"/>
                    </a:lnTo>
                    <a:lnTo>
                      <a:pt x="497" y="40"/>
                    </a:lnTo>
                    <a:lnTo>
                      <a:pt x="498" y="40"/>
                    </a:lnTo>
                    <a:lnTo>
                      <a:pt x="502" y="42"/>
                    </a:lnTo>
                    <a:lnTo>
                      <a:pt x="508" y="44"/>
                    </a:lnTo>
                    <a:lnTo>
                      <a:pt x="512" y="42"/>
                    </a:lnTo>
                    <a:lnTo>
                      <a:pt x="520" y="42"/>
                    </a:lnTo>
                    <a:lnTo>
                      <a:pt x="524" y="42"/>
                    </a:lnTo>
                    <a:lnTo>
                      <a:pt x="529" y="40"/>
                    </a:lnTo>
                    <a:lnTo>
                      <a:pt x="535" y="42"/>
                    </a:lnTo>
                    <a:lnTo>
                      <a:pt x="542" y="42"/>
                    </a:lnTo>
                    <a:lnTo>
                      <a:pt x="544" y="45"/>
                    </a:lnTo>
                    <a:lnTo>
                      <a:pt x="547" y="49"/>
                    </a:lnTo>
                    <a:lnTo>
                      <a:pt x="549" y="49"/>
                    </a:lnTo>
                    <a:lnTo>
                      <a:pt x="551" y="50"/>
                    </a:lnTo>
                    <a:lnTo>
                      <a:pt x="558" y="52"/>
                    </a:lnTo>
                    <a:lnTo>
                      <a:pt x="559" y="54"/>
                    </a:lnTo>
                    <a:lnTo>
                      <a:pt x="564" y="55"/>
                    </a:lnTo>
                    <a:lnTo>
                      <a:pt x="568" y="57"/>
                    </a:lnTo>
                    <a:lnTo>
                      <a:pt x="576" y="61"/>
                    </a:lnTo>
                    <a:lnTo>
                      <a:pt x="583" y="64"/>
                    </a:lnTo>
                    <a:lnTo>
                      <a:pt x="583" y="67"/>
                    </a:lnTo>
                    <a:lnTo>
                      <a:pt x="583" y="69"/>
                    </a:lnTo>
                    <a:lnTo>
                      <a:pt x="583" y="71"/>
                    </a:lnTo>
                    <a:lnTo>
                      <a:pt x="583" y="72"/>
                    </a:lnTo>
                    <a:lnTo>
                      <a:pt x="590" y="81"/>
                    </a:lnTo>
                    <a:lnTo>
                      <a:pt x="590" y="83"/>
                    </a:lnTo>
                    <a:lnTo>
                      <a:pt x="591" y="84"/>
                    </a:lnTo>
                    <a:lnTo>
                      <a:pt x="600" y="88"/>
                    </a:lnTo>
                    <a:lnTo>
                      <a:pt x="602" y="88"/>
                    </a:lnTo>
                    <a:lnTo>
                      <a:pt x="603" y="86"/>
                    </a:lnTo>
                    <a:lnTo>
                      <a:pt x="607" y="86"/>
                    </a:lnTo>
                    <a:lnTo>
                      <a:pt x="608" y="86"/>
                    </a:lnTo>
                    <a:lnTo>
                      <a:pt x="608" y="88"/>
                    </a:lnTo>
                    <a:lnTo>
                      <a:pt x="608" y="89"/>
                    </a:lnTo>
                    <a:lnTo>
                      <a:pt x="608" y="91"/>
                    </a:lnTo>
                    <a:lnTo>
                      <a:pt x="608" y="93"/>
                    </a:lnTo>
                    <a:lnTo>
                      <a:pt x="607" y="96"/>
                    </a:lnTo>
                    <a:lnTo>
                      <a:pt x="607" y="103"/>
                    </a:lnTo>
                    <a:lnTo>
                      <a:pt x="607" y="105"/>
                    </a:lnTo>
                    <a:lnTo>
                      <a:pt x="608" y="105"/>
                    </a:lnTo>
                    <a:lnTo>
                      <a:pt x="608" y="106"/>
                    </a:lnTo>
                    <a:lnTo>
                      <a:pt x="612" y="110"/>
                    </a:lnTo>
                    <a:lnTo>
                      <a:pt x="613" y="113"/>
                    </a:lnTo>
                    <a:lnTo>
                      <a:pt x="613" y="116"/>
                    </a:lnTo>
                    <a:lnTo>
                      <a:pt x="612" y="118"/>
                    </a:lnTo>
                    <a:lnTo>
                      <a:pt x="610" y="118"/>
                    </a:lnTo>
                    <a:lnTo>
                      <a:pt x="612" y="123"/>
                    </a:lnTo>
                    <a:lnTo>
                      <a:pt x="612" y="125"/>
                    </a:lnTo>
                    <a:lnTo>
                      <a:pt x="615" y="128"/>
                    </a:lnTo>
                    <a:lnTo>
                      <a:pt x="617" y="135"/>
                    </a:lnTo>
                    <a:lnTo>
                      <a:pt x="617" y="138"/>
                    </a:lnTo>
                    <a:lnTo>
                      <a:pt x="619" y="138"/>
                    </a:lnTo>
                    <a:lnTo>
                      <a:pt x="620" y="140"/>
                    </a:lnTo>
                    <a:lnTo>
                      <a:pt x="629" y="147"/>
                    </a:lnTo>
                    <a:lnTo>
                      <a:pt x="629" y="149"/>
                    </a:lnTo>
                    <a:lnTo>
                      <a:pt x="627" y="154"/>
                    </a:lnTo>
                    <a:lnTo>
                      <a:pt x="625" y="154"/>
                    </a:lnTo>
                    <a:lnTo>
                      <a:pt x="625" y="155"/>
                    </a:lnTo>
                    <a:lnTo>
                      <a:pt x="627" y="159"/>
                    </a:lnTo>
                    <a:lnTo>
                      <a:pt x="627" y="160"/>
                    </a:lnTo>
                    <a:lnTo>
                      <a:pt x="630" y="164"/>
                    </a:lnTo>
                    <a:lnTo>
                      <a:pt x="632" y="166"/>
                    </a:lnTo>
                    <a:lnTo>
                      <a:pt x="632" y="167"/>
                    </a:lnTo>
                    <a:lnTo>
                      <a:pt x="634" y="167"/>
                    </a:lnTo>
                    <a:lnTo>
                      <a:pt x="634" y="169"/>
                    </a:lnTo>
                    <a:lnTo>
                      <a:pt x="632" y="177"/>
                    </a:lnTo>
                    <a:lnTo>
                      <a:pt x="630" y="179"/>
                    </a:lnTo>
                    <a:lnTo>
                      <a:pt x="629" y="181"/>
                    </a:lnTo>
                    <a:lnTo>
                      <a:pt x="630" y="184"/>
                    </a:lnTo>
                    <a:lnTo>
                      <a:pt x="630" y="186"/>
                    </a:lnTo>
                    <a:lnTo>
                      <a:pt x="629" y="189"/>
                    </a:lnTo>
                    <a:lnTo>
                      <a:pt x="630" y="198"/>
                    </a:lnTo>
                    <a:lnTo>
                      <a:pt x="632" y="199"/>
                    </a:lnTo>
                    <a:lnTo>
                      <a:pt x="634" y="201"/>
                    </a:lnTo>
                    <a:lnTo>
                      <a:pt x="635" y="203"/>
                    </a:lnTo>
                    <a:lnTo>
                      <a:pt x="635" y="199"/>
                    </a:lnTo>
                    <a:lnTo>
                      <a:pt x="639" y="199"/>
                    </a:lnTo>
                    <a:lnTo>
                      <a:pt x="641" y="203"/>
                    </a:lnTo>
                    <a:lnTo>
                      <a:pt x="644" y="211"/>
                    </a:lnTo>
                    <a:lnTo>
                      <a:pt x="644" y="216"/>
                    </a:lnTo>
                    <a:lnTo>
                      <a:pt x="642" y="221"/>
                    </a:lnTo>
                    <a:lnTo>
                      <a:pt x="642" y="223"/>
                    </a:lnTo>
                    <a:lnTo>
                      <a:pt x="644" y="225"/>
                    </a:lnTo>
                    <a:lnTo>
                      <a:pt x="646" y="225"/>
                    </a:lnTo>
                    <a:lnTo>
                      <a:pt x="646" y="230"/>
                    </a:lnTo>
                    <a:lnTo>
                      <a:pt x="644" y="237"/>
                    </a:lnTo>
                    <a:lnTo>
                      <a:pt x="644" y="238"/>
                    </a:lnTo>
                    <a:lnTo>
                      <a:pt x="644" y="240"/>
                    </a:lnTo>
                    <a:lnTo>
                      <a:pt x="646" y="240"/>
                    </a:lnTo>
                    <a:lnTo>
                      <a:pt x="651" y="243"/>
                    </a:lnTo>
                    <a:lnTo>
                      <a:pt x="649" y="255"/>
                    </a:lnTo>
                    <a:lnTo>
                      <a:pt x="649" y="257"/>
                    </a:lnTo>
                    <a:lnTo>
                      <a:pt x="649" y="262"/>
                    </a:lnTo>
                    <a:lnTo>
                      <a:pt x="651" y="264"/>
                    </a:lnTo>
                    <a:lnTo>
                      <a:pt x="652" y="266"/>
                    </a:lnTo>
                    <a:lnTo>
                      <a:pt x="652" y="274"/>
                    </a:lnTo>
                    <a:lnTo>
                      <a:pt x="652" y="277"/>
                    </a:lnTo>
                    <a:lnTo>
                      <a:pt x="651" y="288"/>
                    </a:lnTo>
                    <a:lnTo>
                      <a:pt x="649" y="291"/>
                    </a:lnTo>
                    <a:lnTo>
                      <a:pt x="647" y="291"/>
                    </a:lnTo>
                    <a:lnTo>
                      <a:pt x="647" y="293"/>
                    </a:lnTo>
                    <a:lnTo>
                      <a:pt x="647" y="294"/>
                    </a:lnTo>
                    <a:lnTo>
                      <a:pt x="647" y="296"/>
                    </a:lnTo>
                    <a:lnTo>
                      <a:pt x="651" y="301"/>
                    </a:lnTo>
                    <a:lnTo>
                      <a:pt x="652" y="301"/>
                    </a:lnTo>
                    <a:lnTo>
                      <a:pt x="654" y="303"/>
                    </a:lnTo>
                    <a:lnTo>
                      <a:pt x="656" y="303"/>
                    </a:lnTo>
                    <a:lnTo>
                      <a:pt x="656" y="304"/>
                    </a:lnTo>
                    <a:lnTo>
                      <a:pt x="659" y="310"/>
                    </a:lnTo>
                    <a:lnTo>
                      <a:pt x="657" y="310"/>
                    </a:lnTo>
                    <a:lnTo>
                      <a:pt x="657" y="311"/>
                    </a:lnTo>
                    <a:lnTo>
                      <a:pt x="656" y="313"/>
                    </a:lnTo>
                    <a:lnTo>
                      <a:pt x="657" y="316"/>
                    </a:lnTo>
                    <a:lnTo>
                      <a:pt x="657" y="318"/>
                    </a:lnTo>
                    <a:lnTo>
                      <a:pt x="659" y="318"/>
                    </a:lnTo>
                    <a:lnTo>
                      <a:pt x="661" y="318"/>
                    </a:lnTo>
                    <a:lnTo>
                      <a:pt x="663" y="316"/>
                    </a:lnTo>
                    <a:lnTo>
                      <a:pt x="666" y="320"/>
                    </a:lnTo>
                    <a:lnTo>
                      <a:pt x="664" y="323"/>
                    </a:lnTo>
                    <a:lnTo>
                      <a:pt x="663" y="323"/>
                    </a:lnTo>
                    <a:lnTo>
                      <a:pt x="663" y="325"/>
                    </a:lnTo>
                    <a:lnTo>
                      <a:pt x="669" y="340"/>
                    </a:lnTo>
                    <a:lnTo>
                      <a:pt x="674" y="347"/>
                    </a:lnTo>
                    <a:lnTo>
                      <a:pt x="674" y="349"/>
                    </a:lnTo>
                    <a:lnTo>
                      <a:pt x="674" y="350"/>
                    </a:lnTo>
                    <a:lnTo>
                      <a:pt x="676" y="350"/>
                    </a:lnTo>
                    <a:lnTo>
                      <a:pt x="693" y="379"/>
                    </a:lnTo>
                    <a:lnTo>
                      <a:pt x="695" y="381"/>
                    </a:lnTo>
                    <a:lnTo>
                      <a:pt x="691" y="381"/>
                    </a:lnTo>
                    <a:lnTo>
                      <a:pt x="688" y="381"/>
                    </a:lnTo>
                    <a:lnTo>
                      <a:pt x="656" y="381"/>
                    </a:lnTo>
                    <a:lnTo>
                      <a:pt x="647" y="381"/>
                    </a:lnTo>
                    <a:lnTo>
                      <a:pt x="642" y="381"/>
                    </a:lnTo>
                    <a:lnTo>
                      <a:pt x="637" y="381"/>
                    </a:lnTo>
                    <a:lnTo>
                      <a:pt x="634" y="381"/>
                    </a:lnTo>
                    <a:lnTo>
                      <a:pt x="632" y="381"/>
                    </a:lnTo>
                    <a:lnTo>
                      <a:pt x="630" y="381"/>
                    </a:lnTo>
                    <a:lnTo>
                      <a:pt x="629" y="381"/>
                    </a:lnTo>
                    <a:lnTo>
                      <a:pt x="627" y="381"/>
                    </a:lnTo>
                    <a:lnTo>
                      <a:pt x="625" y="381"/>
                    </a:lnTo>
                    <a:lnTo>
                      <a:pt x="620" y="381"/>
                    </a:lnTo>
                    <a:lnTo>
                      <a:pt x="619" y="381"/>
                    </a:lnTo>
                    <a:lnTo>
                      <a:pt x="613" y="381"/>
                    </a:lnTo>
                    <a:lnTo>
                      <a:pt x="602" y="381"/>
                    </a:lnTo>
                    <a:lnTo>
                      <a:pt x="600" y="381"/>
                    </a:lnTo>
                    <a:lnTo>
                      <a:pt x="596" y="381"/>
                    </a:lnTo>
                    <a:lnTo>
                      <a:pt x="595" y="381"/>
                    </a:lnTo>
                    <a:lnTo>
                      <a:pt x="593" y="381"/>
                    </a:lnTo>
                    <a:lnTo>
                      <a:pt x="591" y="381"/>
                    </a:lnTo>
                    <a:lnTo>
                      <a:pt x="590" y="381"/>
                    </a:lnTo>
                    <a:lnTo>
                      <a:pt x="588" y="381"/>
                    </a:lnTo>
                    <a:lnTo>
                      <a:pt x="573" y="381"/>
                    </a:lnTo>
                    <a:lnTo>
                      <a:pt x="568" y="381"/>
                    </a:lnTo>
                    <a:lnTo>
                      <a:pt x="564" y="381"/>
                    </a:lnTo>
                    <a:lnTo>
                      <a:pt x="558" y="381"/>
                    </a:lnTo>
                    <a:lnTo>
                      <a:pt x="556" y="381"/>
                    </a:lnTo>
                    <a:lnTo>
                      <a:pt x="554" y="381"/>
                    </a:lnTo>
                    <a:lnTo>
                      <a:pt x="547" y="379"/>
                    </a:lnTo>
                    <a:lnTo>
                      <a:pt x="546" y="379"/>
                    </a:lnTo>
                    <a:lnTo>
                      <a:pt x="542" y="379"/>
                    </a:lnTo>
                    <a:lnTo>
                      <a:pt x="541" y="379"/>
                    </a:lnTo>
                    <a:lnTo>
                      <a:pt x="537" y="379"/>
                    </a:lnTo>
                    <a:lnTo>
                      <a:pt x="529" y="379"/>
                    </a:lnTo>
                    <a:lnTo>
                      <a:pt x="524" y="379"/>
                    </a:lnTo>
                    <a:lnTo>
                      <a:pt x="522" y="379"/>
                    </a:lnTo>
                    <a:lnTo>
                      <a:pt x="520" y="379"/>
                    </a:lnTo>
                    <a:lnTo>
                      <a:pt x="517" y="379"/>
                    </a:lnTo>
                    <a:lnTo>
                      <a:pt x="497" y="379"/>
                    </a:lnTo>
                    <a:lnTo>
                      <a:pt x="495" y="379"/>
                    </a:lnTo>
                    <a:lnTo>
                      <a:pt x="491" y="379"/>
                    </a:lnTo>
                    <a:lnTo>
                      <a:pt x="490" y="379"/>
                    </a:lnTo>
                    <a:lnTo>
                      <a:pt x="488" y="379"/>
                    </a:lnTo>
                    <a:lnTo>
                      <a:pt x="486" y="379"/>
                    </a:lnTo>
                    <a:lnTo>
                      <a:pt x="483" y="379"/>
                    </a:lnTo>
                    <a:lnTo>
                      <a:pt x="480" y="379"/>
                    </a:lnTo>
                    <a:lnTo>
                      <a:pt x="476" y="379"/>
                    </a:lnTo>
                    <a:lnTo>
                      <a:pt x="473" y="379"/>
                    </a:lnTo>
                    <a:lnTo>
                      <a:pt x="471" y="379"/>
                    </a:lnTo>
                    <a:lnTo>
                      <a:pt x="469" y="379"/>
                    </a:lnTo>
                    <a:lnTo>
                      <a:pt x="466" y="379"/>
                    </a:lnTo>
                    <a:lnTo>
                      <a:pt x="463" y="379"/>
                    </a:lnTo>
                    <a:lnTo>
                      <a:pt x="461" y="379"/>
                    </a:lnTo>
                    <a:lnTo>
                      <a:pt x="458" y="377"/>
                    </a:lnTo>
                    <a:lnTo>
                      <a:pt x="456" y="377"/>
                    </a:lnTo>
                    <a:lnTo>
                      <a:pt x="437" y="377"/>
                    </a:lnTo>
                    <a:lnTo>
                      <a:pt x="436" y="377"/>
                    </a:lnTo>
                    <a:lnTo>
                      <a:pt x="434" y="377"/>
                    </a:lnTo>
                    <a:lnTo>
                      <a:pt x="432" y="377"/>
                    </a:lnTo>
                    <a:lnTo>
                      <a:pt x="430" y="377"/>
                    </a:lnTo>
                    <a:lnTo>
                      <a:pt x="429" y="377"/>
                    </a:lnTo>
                    <a:lnTo>
                      <a:pt x="427" y="377"/>
                    </a:lnTo>
                    <a:lnTo>
                      <a:pt x="425" y="377"/>
                    </a:lnTo>
                    <a:lnTo>
                      <a:pt x="424" y="377"/>
                    </a:lnTo>
                    <a:lnTo>
                      <a:pt x="422" y="377"/>
                    </a:lnTo>
                    <a:lnTo>
                      <a:pt x="420" y="377"/>
                    </a:lnTo>
                    <a:lnTo>
                      <a:pt x="419" y="377"/>
                    </a:lnTo>
                    <a:lnTo>
                      <a:pt x="415" y="377"/>
                    </a:lnTo>
                    <a:lnTo>
                      <a:pt x="412" y="377"/>
                    </a:lnTo>
                    <a:lnTo>
                      <a:pt x="410" y="377"/>
                    </a:lnTo>
                    <a:lnTo>
                      <a:pt x="402" y="377"/>
                    </a:lnTo>
                    <a:lnTo>
                      <a:pt x="400" y="377"/>
                    </a:lnTo>
                    <a:lnTo>
                      <a:pt x="398" y="377"/>
                    </a:lnTo>
                    <a:lnTo>
                      <a:pt x="397" y="376"/>
                    </a:lnTo>
                    <a:lnTo>
                      <a:pt x="395" y="376"/>
                    </a:lnTo>
                    <a:lnTo>
                      <a:pt x="392" y="376"/>
                    </a:lnTo>
                    <a:lnTo>
                      <a:pt x="390" y="376"/>
                    </a:lnTo>
                    <a:lnTo>
                      <a:pt x="388" y="376"/>
                    </a:lnTo>
                    <a:lnTo>
                      <a:pt x="386" y="376"/>
                    </a:lnTo>
                    <a:lnTo>
                      <a:pt x="383" y="376"/>
                    </a:lnTo>
                    <a:lnTo>
                      <a:pt x="381" y="376"/>
                    </a:lnTo>
                    <a:lnTo>
                      <a:pt x="380" y="376"/>
                    </a:lnTo>
                    <a:lnTo>
                      <a:pt x="376" y="376"/>
                    </a:lnTo>
                    <a:lnTo>
                      <a:pt x="375" y="376"/>
                    </a:lnTo>
                    <a:lnTo>
                      <a:pt x="373" y="376"/>
                    </a:lnTo>
                    <a:lnTo>
                      <a:pt x="364" y="376"/>
                    </a:lnTo>
                    <a:lnTo>
                      <a:pt x="363" y="376"/>
                    </a:lnTo>
                    <a:lnTo>
                      <a:pt x="358" y="376"/>
                    </a:lnTo>
                    <a:lnTo>
                      <a:pt x="356" y="376"/>
                    </a:lnTo>
                    <a:lnTo>
                      <a:pt x="346" y="374"/>
                    </a:lnTo>
                    <a:lnTo>
                      <a:pt x="339" y="374"/>
                    </a:lnTo>
                    <a:lnTo>
                      <a:pt x="337" y="374"/>
                    </a:lnTo>
                    <a:lnTo>
                      <a:pt x="336" y="374"/>
                    </a:lnTo>
                    <a:lnTo>
                      <a:pt x="334" y="374"/>
                    </a:lnTo>
                    <a:lnTo>
                      <a:pt x="331" y="374"/>
                    </a:lnTo>
                    <a:lnTo>
                      <a:pt x="324" y="374"/>
                    </a:lnTo>
                    <a:lnTo>
                      <a:pt x="322" y="374"/>
                    </a:lnTo>
                    <a:lnTo>
                      <a:pt x="320" y="374"/>
                    </a:lnTo>
                    <a:lnTo>
                      <a:pt x="317" y="374"/>
                    </a:lnTo>
                    <a:lnTo>
                      <a:pt x="302" y="372"/>
                    </a:lnTo>
                    <a:lnTo>
                      <a:pt x="300" y="372"/>
                    </a:lnTo>
                    <a:lnTo>
                      <a:pt x="298" y="372"/>
                    </a:lnTo>
                    <a:lnTo>
                      <a:pt x="297" y="372"/>
                    </a:lnTo>
                    <a:lnTo>
                      <a:pt x="285" y="372"/>
                    </a:lnTo>
                    <a:lnTo>
                      <a:pt x="281" y="372"/>
                    </a:lnTo>
                    <a:lnTo>
                      <a:pt x="280" y="372"/>
                    </a:lnTo>
                    <a:lnTo>
                      <a:pt x="278" y="372"/>
                    </a:lnTo>
                    <a:lnTo>
                      <a:pt x="276" y="372"/>
                    </a:lnTo>
                    <a:lnTo>
                      <a:pt x="275" y="372"/>
                    </a:lnTo>
                    <a:lnTo>
                      <a:pt x="271" y="372"/>
                    </a:lnTo>
                    <a:lnTo>
                      <a:pt x="268" y="371"/>
                    </a:lnTo>
                    <a:lnTo>
                      <a:pt x="264" y="371"/>
                    </a:lnTo>
                    <a:lnTo>
                      <a:pt x="263" y="371"/>
                    </a:lnTo>
                    <a:lnTo>
                      <a:pt x="261" y="371"/>
                    </a:lnTo>
                    <a:lnTo>
                      <a:pt x="258" y="371"/>
                    </a:lnTo>
                    <a:lnTo>
                      <a:pt x="256" y="371"/>
                    </a:lnTo>
                    <a:lnTo>
                      <a:pt x="254" y="371"/>
                    </a:lnTo>
                    <a:lnTo>
                      <a:pt x="241" y="371"/>
                    </a:lnTo>
                    <a:lnTo>
                      <a:pt x="234" y="369"/>
                    </a:lnTo>
                    <a:lnTo>
                      <a:pt x="231" y="369"/>
                    </a:lnTo>
                    <a:lnTo>
                      <a:pt x="226" y="369"/>
                    </a:lnTo>
                    <a:lnTo>
                      <a:pt x="222" y="369"/>
                    </a:lnTo>
                    <a:lnTo>
                      <a:pt x="220" y="369"/>
                    </a:lnTo>
                    <a:lnTo>
                      <a:pt x="219" y="369"/>
                    </a:lnTo>
                    <a:lnTo>
                      <a:pt x="215" y="369"/>
                    </a:lnTo>
                    <a:lnTo>
                      <a:pt x="212" y="369"/>
                    </a:lnTo>
                    <a:lnTo>
                      <a:pt x="210" y="369"/>
                    </a:lnTo>
                    <a:lnTo>
                      <a:pt x="209" y="369"/>
                    </a:lnTo>
                    <a:lnTo>
                      <a:pt x="205" y="367"/>
                    </a:lnTo>
                    <a:lnTo>
                      <a:pt x="203" y="367"/>
                    </a:lnTo>
                    <a:lnTo>
                      <a:pt x="202" y="367"/>
                    </a:lnTo>
                    <a:lnTo>
                      <a:pt x="192" y="367"/>
                    </a:lnTo>
                    <a:lnTo>
                      <a:pt x="185" y="367"/>
                    </a:lnTo>
                    <a:lnTo>
                      <a:pt x="171" y="365"/>
                    </a:lnTo>
                    <a:lnTo>
                      <a:pt x="168" y="365"/>
                    </a:lnTo>
                    <a:lnTo>
                      <a:pt x="163" y="365"/>
                    </a:lnTo>
                    <a:lnTo>
                      <a:pt x="161" y="365"/>
                    </a:lnTo>
                    <a:lnTo>
                      <a:pt x="151" y="364"/>
                    </a:lnTo>
                    <a:lnTo>
                      <a:pt x="153" y="347"/>
                    </a:lnTo>
                    <a:lnTo>
                      <a:pt x="153" y="345"/>
                    </a:lnTo>
                    <a:lnTo>
                      <a:pt x="153" y="338"/>
                    </a:lnTo>
                    <a:lnTo>
                      <a:pt x="153" y="337"/>
                    </a:lnTo>
                    <a:lnTo>
                      <a:pt x="154" y="323"/>
                    </a:lnTo>
                    <a:lnTo>
                      <a:pt x="154" y="318"/>
                    </a:lnTo>
                    <a:lnTo>
                      <a:pt x="154" y="313"/>
                    </a:lnTo>
                    <a:lnTo>
                      <a:pt x="154" y="303"/>
                    </a:lnTo>
                    <a:lnTo>
                      <a:pt x="154" y="301"/>
                    </a:lnTo>
                    <a:lnTo>
                      <a:pt x="156" y="282"/>
                    </a:lnTo>
                    <a:lnTo>
                      <a:pt x="156" y="276"/>
                    </a:lnTo>
                    <a:lnTo>
                      <a:pt x="159" y="247"/>
                    </a:lnTo>
                    <a:lnTo>
                      <a:pt x="158" y="247"/>
                    </a:lnTo>
                    <a:lnTo>
                      <a:pt x="153" y="247"/>
                    </a:lnTo>
                    <a:lnTo>
                      <a:pt x="148" y="245"/>
                    </a:lnTo>
                    <a:lnTo>
                      <a:pt x="146" y="245"/>
                    </a:lnTo>
                    <a:lnTo>
                      <a:pt x="144" y="245"/>
                    </a:lnTo>
                    <a:lnTo>
                      <a:pt x="141" y="245"/>
                    </a:lnTo>
                    <a:lnTo>
                      <a:pt x="139" y="245"/>
                    </a:lnTo>
                    <a:lnTo>
                      <a:pt x="134" y="245"/>
                    </a:lnTo>
                    <a:lnTo>
                      <a:pt x="132" y="245"/>
                    </a:lnTo>
                    <a:lnTo>
                      <a:pt x="126" y="245"/>
                    </a:lnTo>
                    <a:lnTo>
                      <a:pt x="124" y="245"/>
                    </a:lnTo>
                    <a:lnTo>
                      <a:pt x="119" y="243"/>
                    </a:lnTo>
                    <a:lnTo>
                      <a:pt x="117" y="243"/>
                    </a:lnTo>
                    <a:lnTo>
                      <a:pt x="114" y="243"/>
                    </a:lnTo>
                    <a:lnTo>
                      <a:pt x="110" y="243"/>
                    </a:lnTo>
                    <a:lnTo>
                      <a:pt x="104" y="243"/>
                    </a:lnTo>
                    <a:lnTo>
                      <a:pt x="102" y="243"/>
                    </a:lnTo>
                    <a:lnTo>
                      <a:pt x="97" y="242"/>
                    </a:lnTo>
                    <a:lnTo>
                      <a:pt x="95" y="242"/>
                    </a:lnTo>
                    <a:lnTo>
                      <a:pt x="93" y="242"/>
                    </a:lnTo>
                    <a:lnTo>
                      <a:pt x="92" y="242"/>
                    </a:lnTo>
                    <a:lnTo>
                      <a:pt x="90" y="242"/>
                    </a:lnTo>
                    <a:lnTo>
                      <a:pt x="88" y="242"/>
                    </a:lnTo>
                    <a:lnTo>
                      <a:pt x="87" y="242"/>
                    </a:lnTo>
                    <a:lnTo>
                      <a:pt x="85" y="242"/>
                    </a:lnTo>
                    <a:lnTo>
                      <a:pt x="83" y="242"/>
                    </a:lnTo>
                    <a:lnTo>
                      <a:pt x="80" y="242"/>
                    </a:lnTo>
                    <a:lnTo>
                      <a:pt x="78" y="242"/>
                    </a:lnTo>
                    <a:lnTo>
                      <a:pt x="54" y="240"/>
                    </a:lnTo>
                    <a:lnTo>
                      <a:pt x="53" y="238"/>
                    </a:lnTo>
                    <a:lnTo>
                      <a:pt x="51" y="238"/>
                    </a:lnTo>
                    <a:lnTo>
                      <a:pt x="46" y="238"/>
                    </a:lnTo>
                    <a:lnTo>
                      <a:pt x="44" y="238"/>
                    </a:lnTo>
                    <a:lnTo>
                      <a:pt x="37" y="238"/>
                    </a:lnTo>
                    <a:lnTo>
                      <a:pt x="15" y="237"/>
                    </a:lnTo>
                    <a:lnTo>
                      <a:pt x="14" y="237"/>
                    </a:lnTo>
                    <a:lnTo>
                      <a:pt x="12" y="237"/>
                    </a:lnTo>
                    <a:lnTo>
                      <a:pt x="9" y="235"/>
                    </a:lnTo>
                    <a:lnTo>
                      <a:pt x="7" y="235"/>
                    </a:lnTo>
                    <a:lnTo>
                      <a:pt x="4" y="235"/>
                    </a:lnTo>
                    <a:lnTo>
                      <a:pt x="2" y="235"/>
                    </a:lnTo>
                    <a:lnTo>
                      <a:pt x="0" y="235"/>
                    </a:lnTo>
                    <a:lnTo>
                      <a:pt x="0" y="233"/>
                    </a:lnTo>
                    <a:lnTo>
                      <a:pt x="2" y="225"/>
                    </a:lnTo>
                    <a:lnTo>
                      <a:pt x="2" y="223"/>
                    </a:lnTo>
                    <a:lnTo>
                      <a:pt x="2" y="221"/>
                    </a:lnTo>
                    <a:lnTo>
                      <a:pt x="4" y="203"/>
                    </a:lnTo>
                    <a:lnTo>
                      <a:pt x="4" y="198"/>
                    </a:lnTo>
                    <a:lnTo>
                      <a:pt x="4" y="189"/>
                    </a:lnTo>
                    <a:lnTo>
                      <a:pt x="5" y="188"/>
                    </a:lnTo>
                    <a:lnTo>
                      <a:pt x="5" y="186"/>
                    </a:lnTo>
                    <a:lnTo>
                      <a:pt x="5" y="174"/>
                    </a:lnTo>
                    <a:lnTo>
                      <a:pt x="5" y="172"/>
                    </a:lnTo>
                    <a:lnTo>
                      <a:pt x="5" y="171"/>
                    </a:lnTo>
                    <a:lnTo>
                      <a:pt x="5" y="169"/>
                    </a:lnTo>
                    <a:lnTo>
                      <a:pt x="7" y="166"/>
                    </a:lnTo>
                    <a:lnTo>
                      <a:pt x="7" y="162"/>
                    </a:lnTo>
                    <a:lnTo>
                      <a:pt x="7" y="160"/>
                    </a:lnTo>
                    <a:lnTo>
                      <a:pt x="7" y="159"/>
                    </a:lnTo>
                    <a:lnTo>
                      <a:pt x="7" y="152"/>
                    </a:lnTo>
                    <a:lnTo>
                      <a:pt x="7" y="149"/>
                    </a:lnTo>
                    <a:lnTo>
                      <a:pt x="9" y="130"/>
                    </a:lnTo>
                    <a:lnTo>
                      <a:pt x="9" y="128"/>
                    </a:lnTo>
                    <a:lnTo>
                      <a:pt x="10" y="127"/>
                    </a:lnTo>
                    <a:lnTo>
                      <a:pt x="10" y="120"/>
                    </a:lnTo>
                    <a:lnTo>
                      <a:pt x="10" y="118"/>
                    </a:lnTo>
                    <a:lnTo>
                      <a:pt x="10" y="116"/>
                    </a:lnTo>
                    <a:lnTo>
                      <a:pt x="10" y="115"/>
                    </a:lnTo>
                    <a:lnTo>
                      <a:pt x="10" y="108"/>
                    </a:lnTo>
                    <a:lnTo>
                      <a:pt x="12" y="106"/>
                    </a:lnTo>
                    <a:lnTo>
                      <a:pt x="12" y="103"/>
                    </a:lnTo>
                    <a:lnTo>
                      <a:pt x="12" y="101"/>
                    </a:lnTo>
                    <a:lnTo>
                      <a:pt x="12" y="98"/>
                    </a:lnTo>
                    <a:lnTo>
                      <a:pt x="14" y="88"/>
                    </a:lnTo>
                    <a:lnTo>
                      <a:pt x="14" y="86"/>
                    </a:lnTo>
                    <a:lnTo>
                      <a:pt x="17" y="45"/>
                    </a:lnTo>
                    <a:lnTo>
                      <a:pt x="17" y="42"/>
                    </a:lnTo>
                    <a:lnTo>
                      <a:pt x="17" y="40"/>
                    </a:lnTo>
                    <a:lnTo>
                      <a:pt x="17" y="28"/>
                    </a:lnTo>
                    <a:lnTo>
                      <a:pt x="21" y="0"/>
                    </a:lnTo>
                    <a:lnTo>
                      <a:pt x="39" y="1"/>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37" name="Freeform 60"/>
              <p:cNvSpPr>
                <a:spLocks/>
              </p:cNvSpPr>
              <p:nvPr/>
            </p:nvSpPr>
            <p:spPr bwMode="auto">
              <a:xfrm>
                <a:off x="3321051" y="2170113"/>
                <a:ext cx="860425" cy="1433513"/>
              </a:xfrm>
              <a:custGeom>
                <a:avLst/>
                <a:gdLst>
                  <a:gd name="T0" fmla="*/ 357 w 542"/>
                  <a:gd name="T1" fmla="*/ 64 h 903"/>
                  <a:gd name="T2" fmla="*/ 389 w 542"/>
                  <a:gd name="T3" fmla="*/ 71 h 903"/>
                  <a:gd name="T4" fmla="*/ 391 w 542"/>
                  <a:gd name="T5" fmla="*/ 71 h 903"/>
                  <a:gd name="T6" fmla="*/ 466 w 542"/>
                  <a:gd name="T7" fmla="*/ 88 h 903"/>
                  <a:gd name="T8" fmla="*/ 500 w 542"/>
                  <a:gd name="T9" fmla="*/ 95 h 903"/>
                  <a:gd name="T10" fmla="*/ 537 w 542"/>
                  <a:gd name="T11" fmla="*/ 102 h 903"/>
                  <a:gd name="T12" fmla="*/ 542 w 542"/>
                  <a:gd name="T13" fmla="*/ 103 h 903"/>
                  <a:gd name="T14" fmla="*/ 539 w 542"/>
                  <a:gd name="T15" fmla="*/ 120 h 903"/>
                  <a:gd name="T16" fmla="*/ 515 w 542"/>
                  <a:gd name="T17" fmla="*/ 246 h 903"/>
                  <a:gd name="T18" fmla="*/ 508 w 542"/>
                  <a:gd name="T19" fmla="*/ 278 h 903"/>
                  <a:gd name="T20" fmla="*/ 467 w 542"/>
                  <a:gd name="T21" fmla="*/ 488 h 903"/>
                  <a:gd name="T22" fmla="*/ 461 w 542"/>
                  <a:gd name="T23" fmla="*/ 520 h 903"/>
                  <a:gd name="T24" fmla="*/ 449 w 542"/>
                  <a:gd name="T25" fmla="*/ 588 h 903"/>
                  <a:gd name="T26" fmla="*/ 447 w 542"/>
                  <a:gd name="T27" fmla="*/ 596 h 903"/>
                  <a:gd name="T28" fmla="*/ 440 w 542"/>
                  <a:gd name="T29" fmla="*/ 623 h 903"/>
                  <a:gd name="T30" fmla="*/ 437 w 542"/>
                  <a:gd name="T31" fmla="*/ 649 h 903"/>
                  <a:gd name="T32" fmla="*/ 432 w 542"/>
                  <a:gd name="T33" fmla="*/ 671 h 903"/>
                  <a:gd name="T34" fmla="*/ 425 w 542"/>
                  <a:gd name="T35" fmla="*/ 705 h 903"/>
                  <a:gd name="T36" fmla="*/ 415 w 542"/>
                  <a:gd name="T37" fmla="*/ 764 h 903"/>
                  <a:gd name="T38" fmla="*/ 411 w 542"/>
                  <a:gd name="T39" fmla="*/ 776 h 903"/>
                  <a:gd name="T40" fmla="*/ 400 w 542"/>
                  <a:gd name="T41" fmla="*/ 793 h 903"/>
                  <a:gd name="T42" fmla="*/ 393 w 542"/>
                  <a:gd name="T43" fmla="*/ 793 h 903"/>
                  <a:gd name="T44" fmla="*/ 388 w 542"/>
                  <a:gd name="T45" fmla="*/ 786 h 903"/>
                  <a:gd name="T46" fmla="*/ 384 w 542"/>
                  <a:gd name="T47" fmla="*/ 778 h 903"/>
                  <a:gd name="T48" fmla="*/ 362 w 542"/>
                  <a:gd name="T49" fmla="*/ 771 h 903"/>
                  <a:gd name="T50" fmla="*/ 349 w 542"/>
                  <a:gd name="T51" fmla="*/ 788 h 903"/>
                  <a:gd name="T52" fmla="*/ 349 w 542"/>
                  <a:gd name="T53" fmla="*/ 805 h 903"/>
                  <a:gd name="T54" fmla="*/ 347 w 542"/>
                  <a:gd name="T55" fmla="*/ 828 h 903"/>
                  <a:gd name="T56" fmla="*/ 344 w 542"/>
                  <a:gd name="T57" fmla="*/ 842 h 903"/>
                  <a:gd name="T58" fmla="*/ 344 w 542"/>
                  <a:gd name="T59" fmla="*/ 852 h 903"/>
                  <a:gd name="T60" fmla="*/ 347 w 542"/>
                  <a:gd name="T61" fmla="*/ 866 h 903"/>
                  <a:gd name="T62" fmla="*/ 344 w 542"/>
                  <a:gd name="T63" fmla="*/ 889 h 903"/>
                  <a:gd name="T64" fmla="*/ 337 w 542"/>
                  <a:gd name="T65" fmla="*/ 900 h 903"/>
                  <a:gd name="T66" fmla="*/ 325 w 542"/>
                  <a:gd name="T67" fmla="*/ 884 h 903"/>
                  <a:gd name="T68" fmla="*/ 301 w 542"/>
                  <a:gd name="T69" fmla="*/ 847 h 903"/>
                  <a:gd name="T70" fmla="*/ 293 w 542"/>
                  <a:gd name="T71" fmla="*/ 834 h 903"/>
                  <a:gd name="T72" fmla="*/ 286 w 542"/>
                  <a:gd name="T73" fmla="*/ 820 h 903"/>
                  <a:gd name="T74" fmla="*/ 269 w 542"/>
                  <a:gd name="T75" fmla="*/ 793 h 903"/>
                  <a:gd name="T76" fmla="*/ 254 w 542"/>
                  <a:gd name="T77" fmla="*/ 766 h 903"/>
                  <a:gd name="T78" fmla="*/ 215 w 542"/>
                  <a:gd name="T79" fmla="*/ 703 h 903"/>
                  <a:gd name="T80" fmla="*/ 130 w 542"/>
                  <a:gd name="T81" fmla="*/ 562 h 903"/>
                  <a:gd name="T82" fmla="*/ 74 w 542"/>
                  <a:gd name="T83" fmla="*/ 469 h 903"/>
                  <a:gd name="T84" fmla="*/ 32 w 542"/>
                  <a:gd name="T85" fmla="*/ 398 h 903"/>
                  <a:gd name="T86" fmla="*/ 24 w 542"/>
                  <a:gd name="T87" fmla="*/ 385 h 903"/>
                  <a:gd name="T88" fmla="*/ 0 w 542"/>
                  <a:gd name="T89" fmla="*/ 344 h 903"/>
                  <a:gd name="T90" fmla="*/ 7 w 542"/>
                  <a:gd name="T91" fmla="*/ 317 h 903"/>
                  <a:gd name="T92" fmla="*/ 8 w 542"/>
                  <a:gd name="T93" fmla="*/ 307 h 903"/>
                  <a:gd name="T94" fmla="*/ 22 w 542"/>
                  <a:gd name="T95" fmla="*/ 261 h 903"/>
                  <a:gd name="T96" fmla="*/ 32 w 542"/>
                  <a:gd name="T97" fmla="*/ 220 h 903"/>
                  <a:gd name="T98" fmla="*/ 37 w 542"/>
                  <a:gd name="T99" fmla="*/ 198 h 903"/>
                  <a:gd name="T100" fmla="*/ 44 w 542"/>
                  <a:gd name="T101" fmla="*/ 171 h 903"/>
                  <a:gd name="T102" fmla="*/ 64 w 542"/>
                  <a:gd name="T103" fmla="*/ 93 h 903"/>
                  <a:gd name="T104" fmla="*/ 137 w 542"/>
                  <a:gd name="T105" fmla="*/ 14 h 903"/>
                  <a:gd name="T106" fmla="*/ 225 w 542"/>
                  <a:gd name="T107" fmla="*/ 34 h 903"/>
                  <a:gd name="T108" fmla="*/ 347 w 542"/>
                  <a:gd name="T109" fmla="*/ 63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2" h="903">
                    <a:moveTo>
                      <a:pt x="354" y="64"/>
                    </a:moveTo>
                    <a:lnTo>
                      <a:pt x="356" y="64"/>
                    </a:lnTo>
                    <a:lnTo>
                      <a:pt x="356" y="64"/>
                    </a:lnTo>
                    <a:lnTo>
                      <a:pt x="357" y="64"/>
                    </a:lnTo>
                    <a:lnTo>
                      <a:pt x="379" y="70"/>
                    </a:lnTo>
                    <a:lnTo>
                      <a:pt x="381" y="70"/>
                    </a:lnTo>
                    <a:lnTo>
                      <a:pt x="389" y="71"/>
                    </a:lnTo>
                    <a:lnTo>
                      <a:pt x="389" y="71"/>
                    </a:lnTo>
                    <a:lnTo>
                      <a:pt x="389" y="71"/>
                    </a:lnTo>
                    <a:lnTo>
                      <a:pt x="389" y="71"/>
                    </a:lnTo>
                    <a:lnTo>
                      <a:pt x="391" y="71"/>
                    </a:lnTo>
                    <a:lnTo>
                      <a:pt x="391" y="71"/>
                    </a:lnTo>
                    <a:lnTo>
                      <a:pt x="391" y="71"/>
                    </a:lnTo>
                    <a:lnTo>
                      <a:pt x="391" y="71"/>
                    </a:lnTo>
                    <a:lnTo>
                      <a:pt x="393" y="73"/>
                    </a:lnTo>
                    <a:lnTo>
                      <a:pt x="466" y="88"/>
                    </a:lnTo>
                    <a:lnTo>
                      <a:pt x="466" y="88"/>
                    </a:lnTo>
                    <a:lnTo>
                      <a:pt x="476" y="90"/>
                    </a:lnTo>
                    <a:lnTo>
                      <a:pt x="488" y="92"/>
                    </a:lnTo>
                    <a:lnTo>
                      <a:pt x="500" y="95"/>
                    </a:lnTo>
                    <a:lnTo>
                      <a:pt x="508" y="97"/>
                    </a:lnTo>
                    <a:lnTo>
                      <a:pt x="508" y="97"/>
                    </a:lnTo>
                    <a:lnTo>
                      <a:pt x="523" y="100"/>
                    </a:lnTo>
                    <a:lnTo>
                      <a:pt x="537" y="102"/>
                    </a:lnTo>
                    <a:lnTo>
                      <a:pt x="537" y="102"/>
                    </a:lnTo>
                    <a:lnTo>
                      <a:pt x="540" y="103"/>
                    </a:lnTo>
                    <a:lnTo>
                      <a:pt x="540" y="103"/>
                    </a:lnTo>
                    <a:lnTo>
                      <a:pt x="542" y="103"/>
                    </a:lnTo>
                    <a:lnTo>
                      <a:pt x="542" y="103"/>
                    </a:lnTo>
                    <a:lnTo>
                      <a:pt x="542" y="103"/>
                    </a:lnTo>
                    <a:lnTo>
                      <a:pt x="539" y="120"/>
                    </a:lnTo>
                    <a:lnTo>
                      <a:pt x="539" y="120"/>
                    </a:lnTo>
                    <a:lnTo>
                      <a:pt x="537" y="132"/>
                    </a:lnTo>
                    <a:lnTo>
                      <a:pt x="520" y="219"/>
                    </a:lnTo>
                    <a:lnTo>
                      <a:pt x="515" y="246"/>
                    </a:lnTo>
                    <a:lnTo>
                      <a:pt x="515" y="246"/>
                    </a:lnTo>
                    <a:lnTo>
                      <a:pt x="513" y="251"/>
                    </a:lnTo>
                    <a:lnTo>
                      <a:pt x="508" y="276"/>
                    </a:lnTo>
                    <a:lnTo>
                      <a:pt x="508" y="276"/>
                    </a:lnTo>
                    <a:lnTo>
                      <a:pt x="508" y="278"/>
                    </a:lnTo>
                    <a:lnTo>
                      <a:pt x="500" y="320"/>
                    </a:lnTo>
                    <a:lnTo>
                      <a:pt x="494" y="346"/>
                    </a:lnTo>
                    <a:lnTo>
                      <a:pt x="488" y="388"/>
                    </a:lnTo>
                    <a:lnTo>
                      <a:pt x="467" y="488"/>
                    </a:lnTo>
                    <a:lnTo>
                      <a:pt x="466" y="500"/>
                    </a:lnTo>
                    <a:lnTo>
                      <a:pt x="464" y="503"/>
                    </a:lnTo>
                    <a:lnTo>
                      <a:pt x="464" y="503"/>
                    </a:lnTo>
                    <a:lnTo>
                      <a:pt x="461" y="520"/>
                    </a:lnTo>
                    <a:lnTo>
                      <a:pt x="461" y="520"/>
                    </a:lnTo>
                    <a:lnTo>
                      <a:pt x="456" y="549"/>
                    </a:lnTo>
                    <a:lnTo>
                      <a:pt x="452" y="566"/>
                    </a:lnTo>
                    <a:lnTo>
                      <a:pt x="449" y="588"/>
                    </a:lnTo>
                    <a:lnTo>
                      <a:pt x="447" y="595"/>
                    </a:lnTo>
                    <a:lnTo>
                      <a:pt x="447" y="596"/>
                    </a:lnTo>
                    <a:lnTo>
                      <a:pt x="447" y="596"/>
                    </a:lnTo>
                    <a:lnTo>
                      <a:pt x="447" y="596"/>
                    </a:lnTo>
                    <a:lnTo>
                      <a:pt x="444" y="612"/>
                    </a:lnTo>
                    <a:lnTo>
                      <a:pt x="442" y="622"/>
                    </a:lnTo>
                    <a:lnTo>
                      <a:pt x="442" y="622"/>
                    </a:lnTo>
                    <a:lnTo>
                      <a:pt x="440" y="623"/>
                    </a:lnTo>
                    <a:lnTo>
                      <a:pt x="440" y="625"/>
                    </a:lnTo>
                    <a:lnTo>
                      <a:pt x="439" y="639"/>
                    </a:lnTo>
                    <a:lnTo>
                      <a:pt x="439" y="639"/>
                    </a:lnTo>
                    <a:lnTo>
                      <a:pt x="437" y="649"/>
                    </a:lnTo>
                    <a:lnTo>
                      <a:pt x="437" y="649"/>
                    </a:lnTo>
                    <a:lnTo>
                      <a:pt x="437" y="649"/>
                    </a:lnTo>
                    <a:lnTo>
                      <a:pt x="437" y="649"/>
                    </a:lnTo>
                    <a:lnTo>
                      <a:pt x="432" y="671"/>
                    </a:lnTo>
                    <a:lnTo>
                      <a:pt x="432" y="673"/>
                    </a:lnTo>
                    <a:lnTo>
                      <a:pt x="430" y="683"/>
                    </a:lnTo>
                    <a:lnTo>
                      <a:pt x="427" y="700"/>
                    </a:lnTo>
                    <a:lnTo>
                      <a:pt x="425" y="705"/>
                    </a:lnTo>
                    <a:lnTo>
                      <a:pt x="422" y="722"/>
                    </a:lnTo>
                    <a:lnTo>
                      <a:pt x="418" y="744"/>
                    </a:lnTo>
                    <a:lnTo>
                      <a:pt x="417" y="754"/>
                    </a:lnTo>
                    <a:lnTo>
                      <a:pt x="415" y="764"/>
                    </a:lnTo>
                    <a:lnTo>
                      <a:pt x="413" y="769"/>
                    </a:lnTo>
                    <a:lnTo>
                      <a:pt x="411" y="776"/>
                    </a:lnTo>
                    <a:lnTo>
                      <a:pt x="411" y="776"/>
                    </a:lnTo>
                    <a:lnTo>
                      <a:pt x="411" y="776"/>
                    </a:lnTo>
                    <a:lnTo>
                      <a:pt x="405" y="784"/>
                    </a:lnTo>
                    <a:lnTo>
                      <a:pt x="403" y="788"/>
                    </a:lnTo>
                    <a:lnTo>
                      <a:pt x="401" y="791"/>
                    </a:lnTo>
                    <a:lnTo>
                      <a:pt x="400" y="793"/>
                    </a:lnTo>
                    <a:lnTo>
                      <a:pt x="400" y="793"/>
                    </a:lnTo>
                    <a:lnTo>
                      <a:pt x="395" y="793"/>
                    </a:lnTo>
                    <a:lnTo>
                      <a:pt x="393" y="793"/>
                    </a:lnTo>
                    <a:lnTo>
                      <a:pt x="393" y="793"/>
                    </a:lnTo>
                    <a:lnTo>
                      <a:pt x="391" y="791"/>
                    </a:lnTo>
                    <a:lnTo>
                      <a:pt x="391" y="791"/>
                    </a:lnTo>
                    <a:lnTo>
                      <a:pt x="388" y="788"/>
                    </a:lnTo>
                    <a:lnTo>
                      <a:pt x="388" y="786"/>
                    </a:lnTo>
                    <a:lnTo>
                      <a:pt x="388" y="784"/>
                    </a:lnTo>
                    <a:lnTo>
                      <a:pt x="388" y="784"/>
                    </a:lnTo>
                    <a:lnTo>
                      <a:pt x="386" y="781"/>
                    </a:lnTo>
                    <a:lnTo>
                      <a:pt x="384" y="778"/>
                    </a:lnTo>
                    <a:lnTo>
                      <a:pt x="383" y="776"/>
                    </a:lnTo>
                    <a:lnTo>
                      <a:pt x="373" y="773"/>
                    </a:lnTo>
                    <a:lnTo>
                      <a:pt x="367" y="771"/>
                    </a:lnTo>
                    <a:lnTo>
                      <a:pt x="362" y="771"/>
                    </a:lnTo>
                    <a:lnTo>
                      <a:pt x="352" y="774"/>
                    </a:lnTo>
                    <a:lnTo>
                      <a:pt x="352" y="774"/>
                    </a:lnTo>
                    <a:lnTo>
                      <a:pt x="351" y="776"/>
                    </a:lnTo>
                    <a:lnTo>
                      <a:pt x="349" y="788"/>
                    </a:lnTo>
                    <a:lnTo>
                      <a:pt x="349" y="793"/>
                    </a:lnTo>
                    <a:lnTo>
                      <a:pt x="351" y="801"/>
                    </a:lnTo>
                    <a:lnTo>
                      <a:pt x="349" y="803"/>
                    </a:lnTo>
                    <a:lnTo>
                      <a:pt x="349" y="805"/>
                    </a:lnTo>
                    <a:lnTo>
                      <a:pt x="349" y="808"/>
                    </a:lnTo>
                    <a:lnTo>
                      <a:pt x="345" y="822"/>
                    </a:lnTo>
                    <a:lnTo>
                      <a:pt x="345" y="827"/>
                    </a:lnTo>
                    <a:lnTo>
                      <a:pt x="347" y="828"/>
                    </a:lnTo>
                    <a:lnTo>
                      <a:pt x="347" y="832"/>
                    </a:lnTo>
                    <a:lnTo>
                      <a:pt x="349" y="832"/>
                    </a:lnTo>
                    <a:lnTo>
                      <a:pt x="347" y="834"/>
                    </a:lnTo>
                    <a:lnTo>
                      <a:pt x="344" y="842"/>
                    </a:lnTo>
                    <a:lnTo>
                      <a:pt x="344" y="844"/>
                    </a:lnTo>
                    <a:lnTo>
                      <a:pt x="344" y="845"/>
                    </a:lnTo>
                    <a:lnTo>
                      <a:pt x="344" y="845"/>
                    </a:lnTo>
                    <a:lnTo>
                      <a:pt x="344" y="852"/>
                    </a:lnTo>
                    <a:lnTo>
                      <a:pt x="344" y="854"/>
                    </a:lnTo>
                    <a:lnTo>
                      <a:pt x="345" y="856"/>
                    </a:lnTo>
                    <a:lnTo>
                      <a:pt x="347" y="862"/>
                    </a:lnTo>
                    <a:lnTo>
                      <a:pt x="347" y="866"/>
                    </a:lnTo>
                    <a:lnTo>
                      <a:pt x="345" y="883"/>
                    </a:lnTo>
                    <a:lnTo>
                      <a:pt x="345" y="886"/>
                    </a:lnTo>
                    <a:lnTo>
                      <a:pt x="344" y="888"/>
                    </a:lnTo>
                    <a:lnTo>
                      <a:pt x="344" y="889"/>
                    </a:lnTo>
                    <a:lnTo>
                      <a:pt x="342" y="889"/>
                    </a:lnTo>
                    <a:lnTo>
                      <a:pt x="342" y="889"/>
                    </a:lnTo>
                    <a:lnTo>
                      <a:pt x="339" y="893"/>
                    </a:lnTo>
                    <a:lnTo>
                      <a:pt x="337" y="900"/>
                    </a:lnTo>
                    <a:lnTo>
                      <a:pt x="337" y="901"/>
                    </a:lnTo>
                    <a:lnTo>
                      <a:pt x="335" y="903"/>
                    </a:lnTo>
                    <a:lnTo>
                      <a:pt x="325" y="884"/>
                    </a:lnTo>
                    <a:lnTo>
                      <a:pt x="325" y="884"/>
                    </a:lnTo>
                    <a:lnTo>
                      <a:pt x="317" y="871"/>
                    </a:lnTo>
                    <a:lnTo>
                      <a:pt x="317" y="871"/>
                    </a:lnTo>
                    <a:lnTo>
                      <a:pt x="301" y="847"/>
                    </a:lnTo>
                    <a:lnTo>
                      <a:pt x="301" y="847"/>
                    </a:lnTo>
                    <a:lnTo>
                      <a:pt x="301" y="845"/>
                    </a:lnTo>
                    <a:lnTo>
                      <a:pt x="301" y="845"/>
                    </a:lnTo>
                    <a:lnTo>
                      <a:pt x="296" y="839"/>
                    </a:lnTo>
                    <a:lnTo>
                      <a:pt x="293" y="834"/>
                    </a:lnTo>
                    <a:lnTo>
                      <a:pt x="291" y="830"/>
                    </a:lnTo>
                    <a:lnTo>
                      <a:pt x="286" y="820"/>
                    </a:lnTo>
                    <a:lnTo>
                      <a:pt x="286" y="820"/>
                    </a:lnTo>
                    <a:lnTo>
                      <a:pt x="286" y="820"/>
                    </a:lnTo>
                    <a:lnTo>
                      <a:pt x="284" y="818"/>
                    </a:lnTo>
                    <a:lnTo>
                      <a:pt x="284" y="818"/>
                    </a:lnTo>
                    <a:lnTo>
                      <a:pt x="269" y="793"/>
                    </a:lnTo>
                    <a:lnTo>
                      <a:pt x="269" y="793"/>
                    </a:lnTo>
                    <a:lnTo>
                      <a:pt x="269" y="793"/>
                    </a:lnTo>
                    <a:lnTo>
                      <a:pt x="266" y="788"/>
                    </a:lnTo>
                    <a:lnTo>
                      <a:pt x="256" y="771"/>
                    </a:lnTo>
                    <a:lnTo>
                      <a:pt x="254" y="766"/>
                    </a:lnTo>
                    <a:lnTo>
                      <a:pt x="252" y="764"/>
                    </a:lnTo>
                    <a:lnTo>
                      <a:pt x="240" y="745"/>
                    </a:lnTo>
                    <a:lnTo>
                      <a:pt x="240" y="744"/>
                    </a:lnTo>
                    <a:lnTo>
                      <a:pt x="215" y="703"/>
                    </a:lnTo>
                    <a:lnTo>
                      <a:pt x="183" y="649"/>
                    </a:lnTo>
                    <a:lnTo>
                      <a:pt x="173" y="632"/>
                    </a:lnTo>
                    <a:lnTo>
                      <a:pt x="151" y="596"/>
                    </a:lnTo>
                    <a:lnTo>
                      <a:pt x="130" y="562"/>
                    </a:lnTo>
                    <a:lnTo>
                      <a:pt x="118" y="540"/>
                    </a:lnTo>
                    <a:lnTo>
                      <a:pt x="118" y="540"/>
                    </a:lnTo>
                    <a:lnTo>
                      <a:pt x="95" y="501"/>
                    </a:lnTo>
                    <a:lnTo>
                      <a:pt x="74" y="469"/>
                    </a:lnTo>
                    <a:lnTo>
                      <a:pt x="52" y="430"/>
                    </a:lnTo>
                    <a:lnTo>
                      <a:pt x="51" y="427"/>
                    </a:lnTo>
                    <a:lnTo>
                      <a:pt x="41" y="410"/>
                    </a:lnTo>
                    <a:lnTo>
                      <a:pt x="32" y="398"/>
                    </a:lnTo>
                    <a:lnTo>
                      <a:pt x="32" y="398"/>
                    </a:lnTo>
                    <a:lnTo>
                      <a:pt x="30" y="393"/>
                    </a:lnTo>
                    <a:lnTo>
                      <a:pt x="30" y="393"/>
                    </a:lnTo>
                    <a:lnTo>
                      <a:pt x="24" y="385"/>
                    </a:lnTo>
                    <a:lnTo>
                      <a:pt x="24" y="385"/>
                    </a:lnTo>
                    <a:lnTo>
                      <a:pt x="24" y="385"/>
                    </a:lnTo>
                    <a:lnTo>
                      <a:pt x="5" y="352"/>
                    </a:lnTo>
                    <a:lnTo>
                      <a:pt x="0" y="344"/>
                    </a:lnTo>
                    <a:lnTo>
                      <a:pt x="2" y="335"/>
                    </a:lnTo>
                    <a:lnTo>
                      <a:pt x="3" y="330"/>
                    </a:lnTo>
                    <a:lnTo>
                      <a:pt x="5" y="324"/>
                    </a:lnTo>
                    <a:lnTo>
                      <a:pt x="7" y="317"/>
                    </a:lnTo>
                    <a:lnTo>
                      <a:pt x="7" y="317"/>
                    </a:lnTo>
                    <a:lnTo>
                      <a:pt x="8" y="307"/>
                    </a:lnTo>
                    <a:lnTo>
                      <a:pt x="8" y="307"/>
                    </a:lnTo>
                    <a:lnTo>
                      <a:pt x="8" y="307"/>
                    </a:lnTo>
                    <a:lnTo>
                      <a:pt x="8" y="307"/>
                    </a:lnTo>
                    <a:lnTo>
                      <a:pt x="13" y="293"/>
                    </a:lnTo>
                    <a:lnTo>
                      <a:pt x="13" y="293"/>
                    </a:lnTo>
                    <a:lnTo>
                      <a:pt x="22" y="261"/>
                    </a:lnTo>
                    <a:lnTo>
                      <a:pt x="22" y="261"/>
                    </a:lnTo>
                    <a:lnTo>
                      <a:pt x="24" y="254"/>
                    </a:lnTo>
                    <a:lnTo>
                      <a:pt x="24" y="254"/>
                    </a:lnTo>
                    <a:lnTo>
                      <a:pt x="32" y="220"/>
                    </a:lnTo>
                    <a:lnTo>
                      <a:pt x="32" y="220"/>
                    </a:lnTo>
                    <a:lnTo>
                      <a:pt x="32" y="219"/>
                    </a:lnTo>
                    <a:lnTo>
                      <a:pt x="34" y="215"/>
                    </a:lnTo>
                    <a:lnTo>
                      <a:pt x="37" y="198"/>
                    </a:lnTo>
                    <a:lnTo>
                      <a:pt x="37" y="198"/>
                    </a:lnTo>
                    <a:lnTo>
                      <a:pt x="39" y="193"/>
                    </a:lnTo>
                    <a:lnTo>
                      <a:pt x="39" y="191"/>
                    </a:lnTo>
                    <a:lnTo>
                      <a:pt x="44" y="171"/>
                    </a:lnTo>
                    <a:lnTo>
                      <a:pt x="56" y="131"/>
                    </a:lnTo>
                    <a:lnTo>
                      <a:pt x="56" y="131"/>
                    </a:lnTo>
                    <a:lnTo>
                      <a:pt x="56" y="129"/>
                    </a:lnTo>
                    <a:lnTo>
                      <a:pt x="64" y="93"/>
                    </a:lnTo>
                    <a:lnTo>
                      <a:pt x="88" y="0"/>
                    </a:lnTo>
                    <a:lnTo>
                      <a:pt x="90" y="0"/>
                    </a:lnTo>
                    <a:lnTo>
                      <a:pt x="105" y="5"/>
                    </a:lnTo>
                    <a:lnTo>
                      <a:pt x="137" y="14"/>
                    </a:lnTo>
                    <a:lnTo>
                      <a:pt x="140" y="14"/>
                    </a:lnTo>
                    <a:lnTo>
                      <a:pt x="181" y="24"/>
                    </a:lnTo>
                    <a:lnTo>
                      <a:pt x="181" y="24"/>
                    </a:lnTo>
                    <a:lnTo>
                      <a:pt x="225" y="34"/>
                    </a:lnTo>
                    <a:lnTo>
                      <a:pt x="315" y="54"/>
                    </a:lnTo>
                    <a:lnTo>
                      <a:pt x="315" y="54"/>
                    </a:lnTo>
                    <a:lnTo>
                      <a:pt x="345" y="61"/>
                    </a:lnTo>
                    <a:lnTo>
                      <a:pt x="347" y="63"/>
                    </a:lnTo>
                    <a:lnTo>
                      <a:pt x="354" y="64"/>
                    </a:lnTo>
                    <a:close/>
                  </a:path>
                </a:pathLst>
              </a:custGeom>
              <a:solidFill>
                <a:srgbClr val="4AB00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38" name="Freeform 61"/>
              <p:cNvSpPr>
                <a:spLocks/>
              </p:cNvSpPr>
              <p:nvPr/>
            </p:nvSpPr>
            <p:spPr bwMode="auto">
              <a:xfrm>
                <a:off x="9228138" y="1541463"/>
                <a:ext cx="220663" cy="511175"/>
              </a:xfrm>
              <a:custGeom>
                <a:avLst/>
                <a:gdLst>
                  <a:gd name="T0" fmla="*/ 63 w 139"/>
                  <a:gd name="T1" fmla="*/ 62 h 322"/>
                  <a:gd name="T2" fmla="*/ 80 w 139"/>
                  <a:gd name="T3" fmla="*/ 118 h 322"/>
                  <a:gd name="T4" fmla="*/ 92 w 139"/>
                  <a:gd name="T5" fmla="*/ 157 h 322"/>
                  <a:gd name="T6" fmla="*/ 99 w 139"/>
                  <a:gd name="T7" fmla="*/ 179 h 322"/>
                  <a:gd name="T8" fmla="*/ 100 w 139"/>
                  <a:gd name="T9" fmla="*/ 183 h 322"/>
                  <a:gd name="T10" fmla="*/ 106 w 139"/>
                  <a:gd name="T11" fmla="*/ 200 h 322"/>
                  <a:gd name="T12" fmla="*/ 107 w 139"/>
                  <a:gd name="T13" fmla="*/ 203 h 322"/>
                  <a:gd name="T14" fmla="*/ 107 w 139"/>
                  <a:gd name="T15" fmla="*/ 215 h 322"/>
                  <a:gd name="T16" fmla="*/ 111 w 139"/>
                  <a:gd name="T17" fmla="*/ 222 h 322"/>
                  <a:gd name="T18" fmla="*/ 116 w 139"/>
                  <a:gd name="T19" fmla="*/ 225 h 322"/>
                  <a:gd name="T20" fmla="*/ 124 w 139"/>
                  <a:gd name="T21" fmla="*/ 230 h 322"/>
                  <a:gd name="T22" fmla="*/ 124 w 139"/>
                  <a:gd name="T23" fmla="*/ 230 h 322"/>
                  <a:gd name="T24" fmla="*/ 126 w 139"/>
                  <a:gd name="T25" fmla="*/ 230 h 322"/>
                  <a:gd name="T26" fmla="*/ 126 w 139"/>
                  <a:gd name="T27" fmla="*/ 237 h 322"/>
                  <a:gd name="T28" fmla="*/ 133 w 139"/>
                  <a:gd name="T29" fmla="*/ 245 h 322"/>
                  <a:gd name="T30" fmla="*/ 138 w 139"/>
                  <a:gd name="T31" fmla="*/ 257 h 322"/>
                  <a:gd name="T32" fmla="*/ 136 w 139"/>
                  <a:gd name="T33" fmla="*/ 269 h 322"/>
                  <a:gd name="T34" fmla="*/ 134 w 139"/>
                  <a:gd name="T35" fmla="*/ 274 h 322"/>
                  <a:gd name="T36" fmla="*/ 129 w 139"/>
                  <a:gd name="T37" fmla="*/ 272 h 322"/>
                  <a:gd name="T38" fmla="*/ 121 w 139"/>
                  <a:gd name="T39" fmla="*/ 279 h 322"/>
                  <a:gd name="T40" fmla="*/ 112 w 139"/>
                  <a:gd name="T41" fmla="*/ 288 h 322"/>
                  <a:gd name="T42" fmla="*/ 112 w 139"/>
                  <a:gd name="T43" fmla="*/ 294 h 322"/>
                  <a:gd name="T44" fmla="*/ 107 w 139"/>
                  <a:gd name="T45" fmla="*/ 303 h 322"/>
                  <a:gd name="T46" fmla="*/ 72 w 139"/>
                  <a:gd name="T47" fmla="*/ 310 h 322"/>
                  <a:gd name="T48" fmla="*/ 48 w 139"/>
                  <a:gd name="T49" fmla="*/ 315 h 322"/>
                  <a:gd name="T50" fmla="*/ 19 w 139"/>
                  <a:gd name="T51" fmla="*/ 322 h 322"/>
                  <a:gd name="T52" fmla="*/ 16 w 139"/>
                  <a:gd name="T53" fmla="*/ 316 h 322"/>
                  <a:gd name="T54" fmla="*/ 7 w 139"/>
                  <a:gd name="T55" fmla="*/ 308 h 322"/>
                  <a:gd name="T56" fmla="*/ 9 w 139"/>
                  <a:gd name="T57" fmla="*/ 276 h 322"/>
                  <a:gd name="T58" fmla="*/ 6 w 139"/>
                  <a:gd name="T59" fmla="*/ 266 h 322"/>
                  <a:gd name="T60" fmla="*/ 4 w 139"/>
                  <a:gd name="T61" fmla="*/ 249 h 322"/>
                  <a:gd name="T62" fmla="*/ 2 w 139"/>
                  <a:gd name="T63" fmla="*/ 235 h 322"/>
                  <a:gd name="T64" fmla="*/ 2 w 139"/>
                  <a:gd name="T65" fmla="*/ 217 h 322"/>
                  <a:gd name="T66" fmla="*/ 4 w 139"/>
                  <a:gd name="T67" fmla="*/ 203 h 322"/>
                  <a:gd name="T68" fmla="*/ 7 w 139"/>
                  <a:gd name="T69" fmla="*/ 196 h 322"/>
                  <a:gd name="T70" fmla="*/ 9 w 139"/>
                  <a:gd name="T71" fmla="*/ 178 h 322"/>
                  <a:gd name="T72" fmla="*/ 7 w 139"/>
                  <a:gd name="T73" fmla="*/ 172 h 322"/>
                  <a:gd name="T74" fmla="*/ 7 w 139"/>
                  <a:gd name="T75" fmla="*/ 149 h 322"/>
                  <a:gd name="T76" fmla="*/ 6 w 139"/>
                  <a:gd name="T77" fmla="*/ 147 h 322"/>
                  <a:gd name="T78" fmla="*/ 6 w 139"/>
                  <a:gd name="T79" fmla="*/ 130 h 322"/>
                  <a:gd name="T80" fmla="*/ 17 w 139"/>
                  <a:gd name="T81" fmla="*/ 120 h 322"/>
                  <a:gd name="T82" fmla="*/ 21 w 139"/>
                  <a:gd name="T83" fmla="*/ 115 h 322"/>
                  <a:gd name="T84" fmla="*/ 29 w 139"/>
                  <a:gd name="T85" fmla="*/ 103 h 322"/>
                  <a:gd name="T86" fmla="*/ 24 w 139"/>
                  <a:gd name="T87" fmla="*/ 79 h 322"/>
                  <a:gd name="T88" fmla="*/ 23 w 139"/>
                  <a:gd name="T89" fmla="*/ 66 h 322"/>
                  <a:gd name="T90" fmla="*/ 19 w 139"/>
                  <a:gd name="T91" fmla="*/ 45 h 322"/>
                  <a:gd name="T92" fmla="*/ 21 w 139"/>
                  <a:gd name="T93" fmla="*/ 42 h 322"/>
                  <a:gd name="T94" fmla="*/ 21 w 139"/>
                  <a:gd name="T95" fmla="*/ 40 h 322"/>
                  <a:gd name="T96" fmla="*/ 23 w 139"/>
                  <a:gd name="T97" fmla="*/ 17 h 322"/>
                  <a:gd name="T98" fmla="*/ 24 w 139"/>
                  <a:gd name="T99" fmla="*/ 8 h 322"/>
                  <a:gd name="T100" fmla="*/ 31 w 139"/>
                  <a:gd name="T101" fmla="*/ 6 h 322"/>
                  <a:gd name="T102" fmla="*/ 39 w 139"/>
                  <a:gd name="T103" fmla="*/ 8 h 322"/>
                  <a:gd name="T104" fmla="*/ 41 w 139"/>
                  <a:gd name="T105" fmla="*/ 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9" h="322">
                    <a:moveTo>
                      <a:pt x="43" y="0"/>
                    </a:moveTo>
                    <a:lnTo>
                      <a:pt x="45" y="8"/>
                    </a:lnTo>
                    <a:lnTo>
                      <a:pt x="53" y="32"/>
                    </a:lnTo>
                    <a:lnTo>
                      <a:pt x="63" y="62"/>
                    </a:lnTo>
                    <a:lnTo>
                      <a:pt x="68" y="78"/>
                    </a:lnTo>
                    <a:lnTo>
                      <a:pt x="77" y="108"/>
                    </a:lnTo>
                    <a:lnTo>
                      <a:pt x="78" y="115"/>
                    </a:lnTo>
                    <a:lnTo>
                      <a:pt x="80" y="118"/>
                    </a:lnTo>
                    <a:lnTo>
                      <a:pt x="80" y="118"/>
                    </a:lnTo>
                    <a:lnTo>
                      <a:pt x="85" y="137"/>
                    </a:lnTo>
                    <a:lnTo>
                      <a:pt x="85" y="137"/>
                    </a:lnTo>
                    <a:lnTo>
                      <a:pt x="92" y="157"/>
                    </a:lnTo>
                    <a:lnTo>
                      <a:pt x="92" y="161"/>
                    </a:lnTo>
                    <a:lnTo>
                      <a:pt x="95" y="171"/>
                    </a:lnTo>
                    <a:lnTo>
                      <a:pt x="95" y="171"/>
                    </a:lnTo>
                    <a:lnTo>
                      <a:pt x="99" y="179"/>
                    </a:lnTo>
                    <a:lnTo>
                      <a:pt x="99" y="179"/>
                    </a:lnTo>
                    <a:lnTo>
                      <a:pt x="99" y="181"/>
                    </a:lnTo>
                    <a:lnTo>
                      <a:pt x="99" y="181"/>
                    </a:lnTo>
                    <a:lnTo>
                      <a:pt x="100" y="183"/>
                    </a:lnTo>
                    <a:lnTo>
                      <a:pt x="100" y="184"/>
                    </a:lnTo>
                    <a:lnTo>
                      <a:pt x="104" y="196"/>
                    </a:lnTo>
                    <a:lnTo>
                      <a:pt x="106" y="198"/>
                    </a:lnTo>
                    <a:lnTo>
                      <a:pt x="106" y="200"/>
                    </a:lnTo>
                    <a:lnTo>
                      <a:pt x="106" y="200"/>
                    </a:lnTo>
                    <a:lnTo>
                      <a:pt x="106" y="200"/>
                    </a:lnTo>
                    <a:lnTo>
                      <a:pt x="106" y="200"/>
                    </a:lnTo>
                    <a:lnTo>
                      <a:pt x="107" y="203"/>
                    </a:lnTo>
                    <a:lnTo>
                      <a:pt x="107" y="206"/>
                    </a:lnTo>
                    <a:lnTo>
                      <a:pt x="107" y="206"/>
                    </a:lnTo>
                    <a:lnTo>
                      <a:pt x="107" y="206"/>
                    </a:lnTo>
                    <a:lnTo>
                      <a:pt x="107" y="215"/>
                    </a:lnTo>
                    <a:lnTo>
                      <a:pt x="109" y="217"/>
                    </a:lnTo>
                    <a:lnTo>
                      <a:pt x="109" y="218"/>
                    </a:lnTo>
                    <a:lnTo>
                      <a:pt x="109" y="218"/>
                    </a:lnTo>
                    <a:lnTo>
                      <a:pt x="111" y="222"/>
                    </a:lnTo>
                    <a:lnTo>
                      <a:pt x="112" y="223"/>
                    </a:lnTo>
                    <a:lnTo>
                      <a:pt x="114" y="223"/>
                    </a:lnTo>
                    <a:lnTo>
                      <a:pt x="116" y="223"/>
                    </a:lnTo>
                    <a:lnTo>
                      <a:pt x="116" y="225"/>
                    </a:lnTo>
                    <a:lnTo>
                      <a:pt x="117" y="225"/>
                    </a:lnTo>
                    <a:lnTo>
                      <a:pt x="121" y="228"/>
                    </a:lnTo>
                    <a:lnTo>
                      <a:pt x="121" y="228"/>
                    </a:lnTo>
                    <a:lnTo>
                      <a:pt x="124" y="230"/>
                    </a:lnTo>
                    <a:lnTo>
                      <a:pt x="124" y="230"/>
                    </a:lnTo>
                    <a:lnTo>
                      <a:pt x="124" y="230"/>
                    </a:lnTo>
                    <a:lnTo>
                      <a:pt x="124" y="230"/>
                    </a:lnTo>
                    <a:lnTo>
                      <a:pt x="124" y="230"/>
                    </a:lnTo>
                    <a:lnTo>
                      <a:pt x="124" y="230"/>
                    </a:lnTo>
                    <a:lnTo>
                      <a:pt x="126" y="230"/>
                    </a:lnTo>
                    <a:lnTo>
                      <a:pt x="126" y="230"/>
                    </a:lnTo>
                    <a:lnTo>
                      <a:pt x="126" y="230"/>
                    </a:lnTo>
                    <a:lnTo>
                      <a:pt x="126" y="230"/>
                    </a:lnTo>
                    <a:lnTo>
                      <a:pt x="126" y="232"/>
                    </a:lnTo>
                    <a:lnTo>
                      <a:pt x="126" y="237"/>
                    </a:lnTo>
                    <a:lnTo>
                      <a:pt x="126" y="237"/>
                    </a:lnTo>
                    <a:lnTo>
                      <a:pt x="128" y="242"/>
                    </a:lnTo>
                    <a:lnTo>
                      <a:pt x="128" y="244"/>
                    </a:lnTo>
                    <a:lnTo>
                      <a:pt x="129" y="244"/>
                    </a:lnTo>
                    <a:lnTo>
                      <a:pt x="133" y="245"/>
                    </a:lnTo>
                    <a:lnTo>
                      <a:pt x="134" y="247"/>
                    </a:lnTo>
                    <a:lnTo>
                      <a:pt x="139" y="249"/>
                    </a:lnTo>
                    <a:lnTo>
                      <a:pt x="139" y="252"/>
                    </a:lnTo>
                    <a:lnTo>
                      <a:pt x="138" y="257"/>
                    </a:lnTo>
                    <a:lnTo>
                      <a:pt x="138" y="257"/>
                    </a:lnTo>
                    <a:lnTo>
                      <a:pt x="138" y="259"/>
                    </a:lnTo>
                    <a:lnTo>
                      <a:pt x="136" y="266"/>
                    </a:lnTo>
                    <a:lnTo>
                      <a:pt x="136" y="269"/>
                    </a:lnTo>
                    <a:lnTo>
                      <a:pt x="136" y="271"/>
                    </a:lnTo>
                    <a:lnTo>
                      <a:pt x="136" y="271"/>
                    </a:lnTo>
                    <a:lnTo>
                      <a:pt x="138" y="272"/>
                    </a:lnTo>
                    <a:lnTo>
                      <a:pt x="134" y="274"/>
                    </a:lnTo>
                    <a:lnTo>
                      <a:pt x="131" y="272"/>
                    </a:lnTo>
                    <a:lnTo>
                      <a:pt x="131" y="272"/>
                    </a:lnTo>
                    <a:lnTo>
                      <a:pt x="129" y="272"/>
                    </a:lnTo>
                    <a:lnTo>
                      <a:pt x="129" y="272"/>
                    </a:lnTo>
                    <a:lnTo>
                      <a:pt x="128" y="274"/>
                    </a:lnTo>
                    <a:lnTo>
                      <a:pt x="128" y="274"/>
                    </a:lnTo>
                    <a:lnTo>
                      <a:pt x="124" y="277"/>
                    </a:lnTo>
                    <a:lnTo>
                      <a:pt x="121" y="279"/>
                    </a:lnTo>
                    <a:lnTo>
                      <a:pt x="119" y="281"/>
                    </a:lnTo>
                    <a:lnTo>
                      <a:pt x="116" y="284"/>
                    </a:lnTo>
                    <a:lnTo>
                      <a:pt x="114" y="286"/>
                    </a:lnTo>
                    <a:lnTo>
                      <a:pt x="112" y="288"/>
                    </a:lnTo>
                    <a:lnTo>
                      <a:pt x="112" y="289"/>
                    </a:lnTo>
                    <a:lnTo>
                      <a:pt x="114" y="296"/>
                    </a:lnTo>
                    <a:lnTo>
                      <a:pt x="112" y="294"/>
                    </a:lnTo>
                    <a:lnTo>
                      <a:pt x="112" y="294"/>
                    </a:lnTo>
                    <a:lnTo>
                      <a:pt x="112" y="294"/>
                    </a:lnTo>
                    <a:lnTo>
                      <a:pt x="109" y="296"/>
                    </a:lnTo>
                    <a:lnTo>
                      <a:pt x="109" y="298"/>
                    </a:lnTo>
                    <a:lnTo>
                      <a:pt x="107" y="303"/>
                    </a:lnTo>
                    <a:lnTo>
                      <a:pt x="89" y="306"/>
                    </a:lnTo>
                    <a:lnTo>
                      <a:pt x="82" y="308"/>
                    </a:lnTo>
                    <a:lnTo>
                      <a:pt x="82" y="308"/>
                    </a:lnTo>
                    <a:lnTo>
                      <a:pt x="72" y="310"/>
                    </a:lnTo>
                    <a:lnTo>
                      <a:pt x="68" y="311"/>
                    </a:lnTo>
                    <a:lnTo>
                      <a:pt x="61" y="313"/>
                    </a:lnTo>
                    <a:lnTo>
                      <a:pt x="60" y="313"/>
                    </a:lnTo>
                    <a:lnTo>
                      <a:pt x="48" y="315"/>
                    </a:lnTo>
                    <a:lnTo>
                      <a:pt x="45" y="316"/>
                    </a:lnTo>
                    <a:lnTo>
                      <a:pt x="33" y="318"/>
                    </a:lnTo>
                    <a:lnTo>
                      <a:pt x="23" y="320"/>
                    </a:lnTo>
                    <a:lnTo>
                      <a:pt x="19" y="322"/>
                    </a:lnTo>
                    <a:lnTo>
                      <a:pt x="19" y="322"/>
                    </a:lnTo>
                    <a:lnTo>
                      <a:pt x="19" y="322"/>
                    </a:lnTo>
                    <a:lnTo>
                      <a:pt x="16" y="318"/>
                    </a:lnTo>
                    <a:lnTo>
                      <a:pt x="16" y="316"/>
                    </a:lnTo>
                    <a:lnTo>
                      <a:pt x="14" y="316"/>
                    </a:lnTo>
                    <a:lnTo>
                      <a:pt x="11" y="313"/>
                    </a:lnTo>
                    <a:lnTo>
                      <a:pt x="7" y="308"/>
                    </a:lnTo>
                    <a:lnTo>
                      <a:pt x="7" y="308"/>
                    </a:lnTo>
                    <a:lnTo>
                      <a:pt x="7" y="308"/>
                    </a:lnTo>
                    <a:lnTo>
                      <a:pt x="7" y="308"/>
                    </a:lnTo>
                    <a:lnTo>
                      <a:pt x="12" y="289"/>
                    </a:lnTo>
                    <a:lnTo>
                      <a:pt x="9" y="276"/>
                    </a:lnTo>
                    <a:lnTo>
                      <a:pt x="9" y="276"/>
                    </a:lnTo>
                    <a:lnTo>
                      <a:pt x="9" y="274"/>
                    </a:lnTo>
                    <a:lnTo>
                      <a:pt x="7" y="271"/>
                    </a:lnTo>
                    <a:lnTo>
                      <a:pt x="6" y="266"/>
                    </a:lnTo>
                    <a:lnTo>
                      <a:pt x="6" y="262"/>
                    </a:lnTo>
                    <a:lnTo>
                      <a:pt x="6" y="252"/>
                    </a:lnTo>
                    <a:lnTo>
                      <a:pt x="6" y="250"/>
                    </a:lnTo>
                    <a:lnTo>
                      <a:pt x="4" y="249"/>
                    </a:lnTo>
                    <a:lnTo>
                      <a:pt x="4" y="244"/>
                    </a:lnTo>
                    <a:lnTo>
                      <a:pt x="4" y="240"/>
                    </a:lnTo>
                    <a:lnTo>
                      <a:pt x="4" y="240"/>
                    </a:lnTo>
                    <a:lnTo>
                      <a:pt x="2" y="235"/>
                    </a:lnTo>
                    <a:lnTo>
                      <a:pt x="2" y="232"/>
                    </a:lnTo>
                    <a:lnTo>
                      <a:pt x="0" y="228"/>
                    </a:lnTo>
                    <a:lnTo>
                      <a:pt x="4" y="218"/>
                    </a:lnTo>
                    <a:lnTo>
                      <a:pt x="2" y="217"/>
                    </a:lnTo>
                    <a:lnTo>
                      <a:pt x="2" y="217"/>
                    </a:lnTo>
                    <a:lnTo>
                      <a:pt x="2" y="215"/>
                    </a:lnTo>
                    <a:lnTo>
                      <a:pt x="2" y="206"/>
                    </a:lnTo>
                    <a:lnTo>
                      <a:pt x="4" y="203"/>
                    </a:lnTo>
                    <a:lnTo>
                      <a:pt x="4" y="201"/>
                    </a:lnTo>
                    <a:lnTo>
                      <a:pt x="6" y="200"/>
                    </a:lnTo>
                    <a:lnTo>
                      <a:pt x="7" y="196"/>
                    </a:lnTo>
                    <a:lnTo>
                      <a:pt x="7" y="196"/>
                    </a:lnTo>
                    <a:lnTo>
                      <a:pt x="7" y="193"/>
                    </a:lnTo>
                    <a:lnTo>
                      <a:pt x="7" y="189"/>
                    </a:lnTo>
                    <a:lnTo>
                      <a:pt x="7" y="183"/>
                    </a:lnTo>
                    <a:lnTo>
                      <a:pt x="9" y="178"/>
                    </a:lnTo>
                    <a:lnTo>
                      <a:pt x="9" y="174"/>
                    </a:lnTo>
                    <a:lnTo>
                      <a:pt x="9" y="172"/>
                    </a:lnTo>
                    <a:lnTo>
                      <a:pt x="9" y="172"/>
                    </a:lnTo>
                    <a:lnTo>
                      <a:pt x="7" y="172"/>
                    </a:lnTo>
                    <a:lnTo>
                      <a:pt x="7" y="171"/>
                    </a:lnTo>
                    <a:lnTo>
                      <a:pt x="7" y="164"/>
                    </a:lnTo>
                    <a:lnTo>
                      <a:pt x="9" y="156"/>
                    </a:lnTo>
                    <a:lnTo>
                      <a:pt x="7" y="149"/>
                    </a:lnTo>
                    <a:lnTo>
                      <a:pt x="7" y="149"/>
                    </a:lnTo>
                    <a:lnTo>
                      <a:pt x="7" y="149"/>
                    </a:lnTo>
                    <a:lnTo>
                      <a:pt x="7" y="149"/>
                    </a:lnTo>
                    <a:lnTo>
                      <a:pt x="6" y="147"/>
                    </a:lnTo>
                    <a:lnTo>
                      <a:pt x="2" y="137"/>
                    </a:lnTo>
                    <a:lnTo>
                      <a:pt x="2" y="135"/>
                    </a:lnTo>
                    <a:lnTo>
                      <a:pt x="2" y="135"/>
                    </a:lnTo>
                    <a:lnTo>
                      <a:pt x="6" y="130"/>
                    </a:lnTo>
                    <a:lnTo>
                      <a:pt x="6" y="130"/>
                    </a:lnTo>
                    <a:lnTo>
                      <a:pt x="16" y="123"/>
                    </a:lnTo>
                    <a:lnTo>
                      <a:pt x="17" y="122"/>
                    </a:lnTo>
                    <a:lnTo>
                      <a:pt x="17" y="120"/>
                    </a:lnTo>
                    <a:lnTo>
                      <a:pt x="19" y="117"/>
                    </a:lnTo>
                    <a:lnTo>
                      <a:pt x="21" y="115"/>
                    </a:lnTo>
                    <a:lnTo>
                      <a:pt x="21" y="115"/>
                    </a:lnTo>
                    <a:lnTo>
                      <a:pt x="21" y="115"/>
                    </a:lnTo>
                    <a:lnTo>
                      <a:pt x="23" y="117"/>
                    </a:lnTo>
                    <a:lnTo>
                      <a:pt x="24" y="113"/>
                    </a:lnTo>
                    <a:lnTo>
                      <a:pt x="26" y="111"/>
                    </a:lnTo>
                    <a:lnTo>
                      <a:pt x="29" y="103"/>
                    </a:lnTo>
                    <a:lnTo>
                      <a:pt x="31" y="101"/>
                    </a:lnTo>
                    <a:lnTo>
                      <a:pt x="31" y="91"/>
                    </a:lnTo>
                    <a:lnTo>
                      <a:pt x="29" y="86"/>
                    </a:lnTo>
                    <a:lnTo>
                      <a:pt x="24" y="79"/>
                    </a:lnTo>
                    <a:lnTo>
                      <a:pt x="21" y="76"/>
                    </a:lnTo>
                    <a:lnTo>
                      <a:pt x="21" y="74"/>
                    </a:lnTo>
                    <a:lnTo>
                      <a:pt x="21" y="73"/>
                    </a:lnTo>
                    <a:lnTo>
                      <a:pt x="23" y="66"/>
                    </a:lnTo>
                    <a:lnTo>
                      <a:pt x="24" y="54"/>
                    </a:lnTo>
                    <a:lnTo>
                      <a:pt x="24" y="52"/>
                    </a:lnTo>
                    <a:lnTo>
                      <a:pt x="23" y="49"/>
                    </a:lnTo>
                    <a:lnTo>
                      <a:pt x="19" y="45"/>
                    </a:lnTo>
                    <a:lnTo>
                      <a:pt x="19" y="45"/>
                    </a:lnTo>
                    <a:lnTo>
                      <a:pt x="19" y="44"/>
                    </a:lnTo>
                    <a:lnTo>
                      <a:pt x="19" y="44"/>
                    </a:lnTo>
                    <a:lnTo>
                      <a:pt x="21" y="42"/>
                    </a:lnTo>
                    <a:lnTo>
                      <a:pt x="23" y="42"/>
                    </a:lnTo>
                    <a:lnTo>
                      <a:pt x="24" y="40"/>
                    </a:lnTo>
                    <a:lnTo>
                      <a:pt x="24" y="40"/>
                    </a:lnTo>
                    <a:lnTo>
                      <a:pt x="21" y="40"/>
                    </a:lnTo>
                    <a:lnTo>
                      <a:pt x="19" y="35"/>
                    </a:lnTo>
                    <a:lnTo>
                      <a:pt x="21" y="34"/>
                    </a:lnTo>
                    <a:lnTo>
                      <a:pt x="23" y="27"/>
                    </a:lnTo>
                    <a:lnTo>
                      <a:pt x="23" y="17"/>
                    </a:lnTo>
                    <a:lnTo>
                      <a:pt x="23" y="17"/>
                    </a:lnTo>
                    <a:lnTo>
                      <a:pt x="19" y="15"/>
                    </a:lnTo>
                    <a:lnTo>
                      <a:pt x="21" y="13"/>
                    </a:lnTo>
                    <a:lnTo>
                      <a:pt x="24" y="8"/>
                    </a:lnTo>
                    <a:lnTo>
                      <a:pt x="28" y="5"/>
                    </a:lnTo>
                    <a:lnTo>
                      <a:pt x="28" y="3"/>
                    </a:lnTo>
                    <a:lnTo>
                      <a:pt x="29" y="5"/>
                    </a:lnTo>
                    <a:lnTo>
                      <a:pt x="31" y="6"/>
                    </a:lnTo>
                    <a:lnTo>
                      <a:pt x="31" y="6"/>
                    </a:lnTo>
                    <a:lnTo>
                      <a:pt x="33" y="8"/>
                    </a:lnTo>
                    <a:lnTo>
                      <a:pt x="38" y="8"/>
                    </a:lnTo>
                    <a:lnTo>
                      <a:pt x="39" y="8"/>
                    </a:lnTo>
                    <a:lnTo>
                      <a:pt x="41" y="8"/>
                    </a:lnTo>
                    <a:lnTo>
                      <a:pt x="41" y="6"/>
                    </a:lnTo>
                    <a:lnTo>
                      <a:pt x="41" y="5"/>
                    </a:lnTo>
                    <a:lnTo>
                      <a:pt x="41" y="5"/>
                    </a:lnTo>
                    <a:lnTo>
                      <a:pt x="41" y="1"/>
                    </a:lnTo>
                    <a:lnTo>
                      <a:pt x="41" y="0"/>
                    </a:lnTo>
                    <a:lnTo>
                      <a:pt x="43" y="0"/>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39" name="Freeform 62"/>
              <p:cNvSpPr>
                <a:spLocks/>
              </p:cNvSpPr>
              <p:nvPr/>
            </p:nvSpPr>
            <p:spPr bwMode="auto">
              <a:xfrm>
                <a:off x="9010651" y="2366963"/>
                <a:ext cx="180975" cy="450850"/>
              </a:xfrm>
              <a:custGeom>
                <a:avLst/>
                <a:gdLst>
                  <a:gd name="T0" fmla="*/ 92 w 114"/>
                  <a:gd name="T1" fmla="*/ 64 h 284"/>
                  <a:gd name="T2" fmla="*/ 87 w 114"/>
                  <a:gd name="T3" fmla="*/ 73 h 284"/>
                  <a:gd name="T4" fmla="*/ 83 w 114"/>
                  <a:gd name="T5" fmla="*/ 79 h 284"/>
                  <a:gd name="T6" fmla="*/ 80 w 114"/>
                  <a:gd name="T7" fmla="*/ 86 h 284"/>
                  <a:gd name="T8" fmla="*/ 82 w 114"/>
                  <a:gd name="T9" fmla="*/ 95 h 284"/>
                  <a:gd name="T10" fmla="*/ 87 w 114"/>
                  <a:gd name="T11" fmla="*/ 96 h 284"/>
                  <a:gd name="T12" fmla="*/ 88 w 114"/>
                  <a:gd name="T13" fmla="*/ 96 h 284"/>
                  <a:gd name="T14" fmla="*/ 88 w 114"/>
                  <a:gd name="T15" fmla="*/ 96 h 284"/>
                  <a:gd name="T16" fmla="*/ 90 w 114"/>
                  <a:gd name="T17" fmla="*/ 95 h 284"/>
                  <a:gd name="T18" fmla="*/ 92 w 114"/>
                  <a:gd name="T19" fmla="*/ 95 h 284"/>
                  <a:gd name="T20" fmla="*/ 93 w 114"/>
                  <a:gd name="T21" fmla="*/ 95 h 284"/>
                  <a:gd name="T22" fmla="*/ 104 w 114"/>
                  <a:gd name="T23" fmla="*/ 96 h 284"/>
                  <a:gd name="T24" fmla="*/ 100 w 114"/>
                  <a:gd name="T25" fmla="*/ 90 h 284"/>
                  <a:gd name="T26" fmla="*/ 107 w 114"/>
                  <a:gd name="T27" fmla="*/ 100 h 284"/>
                  <a:gd name="T28" fmla="*/ 109 w 114"/>
                  <a:gd name="T29" fmla="*/ 130 h 284"/>
                  <a:gd name="T30" fmla="*/ 110 w 114"/>
                  <a:gd name="T31" fmla="*/ 145 h 284"/>
                  <a:gd name="T32" fmla="*/ 114 w 114"/>
                  <a:gd name="T33" fmla="*/ 173 h 284"/>
                  <a:gd name="T34" fmla="*/ 107 w 114"/>
                  <a:gd name="T35" fmla="*/ 200 h 284"/>
                  <a:gd name="T36" fmla="*/ 104 w 114"/>
                  <a:gd name="T37" fmla="*/ 208 h 284"/>
                  <a:gd name="T38" fmla="*/ 100 w 114"/>
                  <a:gd name="T39" fmla="*/ 223 h 284"/>
                  <a:gd name="T40" fmla="*/ 90 w 114"/>
                  <a:gd name="T41" fmla="*/ 234 h 284"/>
                  <a:gd name="T42" fmla="*/ 87 w 114"/>
                  <a:gd name="T43" fmla="*/ 242 h 284"/>
                  <a:gd name="T44" fmla="*/ 82 w 114"/>
                  <a:gd name="T45" fmla="*/ 259 h 284"/>
                  <a:gd name="T46" fmla="*/ 80 w 114"/>
                  <a:gd name="T47" fmla="*/ 272 h 284"/>
                  <a:gd name="T48" fmla="*/ 75 w 114"/>
                  <a:gd name="T49" fmla="*/ 281 h 284"/>
                  <a:gd name="T50" fmla="*/ 66 w 114"/>
                  <a:gd name="T51" fmla="*/ 284 h 284"/>
                  <a:gd name="T52" fmla="*/ 68 w 114"/>
                  <a:gd name="T53" fmla="*/ 266 h 284"/>
                  <a:gd name="T54" fmla="*/ 65 w 114"/>
                  <a:gd name="T55" fmla="*/ 256 h 284"/>
                  <a:gd name="T56" fmla="*/ 54 w 114"/>
                  <a:gd name="T57" fmla="*/ 256 h 284"/>
                  <a:gd name="T58" fmla="*/ 53 w 114"/>
                  <a:gd name="T59" fmla="*/ 254 h 284"/>
                  <a:gd name="T60" fmla="*/ 48 w 114"/>
                  <a:gd name="T61" fmla="*/ 256 h 284"/>
                  <a:gd name="T62" fmla="*/ 43 w 114"/>
                  <a:gd name="T63" fmla="*/ 254 h 284"/>
                  <a:gd name="T64" fmla="*/ 36 w 114"/>
                  <a:gd name="T65" fmla="*/ 249 h 284"/>
                  <a:gd name="T66" fmla="*/ 32 w 114"/>
                  <a:gd name="T67" fmla="*/ 249 h 284"/>
                  <a:gd name="T68" fmla="*/ 26 w 114"/>
                  <a:gd name="T69" fmla="*/ 244 h 284"/>
                  <a:gd name="T70" fmla="*/ 21 w 114"/>
                  <a:gd name="T71" fmla="*/ 240 h 284"/>
                  <a:gd name="T72" fmla="*/ 14 w 114"/>
                  <a:gd name="T73" fmla="*/ 235 h 284"/>
                  <a:gd name="T74" fmla="*/ 7 w 114"/>
                  <a:gd name="T75" fmla="*/ 232 h 284"/>
                  <a:gd name="T76" fmla="*/ 7 w 114"/>
                  <a:gd name="T77" fmla="*/ 220 h 284"/>
                  <a:gd name="T78" fmla="*/ 4 w 114"/>
                  <a:gd name="T79" fmla="*/ 218 h 284"/>
                  <a:gd name="T80" fmla="*/ 4 w 114"/>
                  <a:gd name="T81" fmla="*/ 211 h 284"/>
                  <a:gd name="T82" fmla="*/ 5 w 114"/>
                  <a:gd name="T83" fmla="*/ 200 h 284"/>
                  <a:gd name="T84" fmla="*/ 9 w 114"/>
                  <a:gd name="T85" fmla="*/ 193 h 284"/>
                  <a:gd name="T86" fmla="*/ 21 w 114"/>
                  <a:gd name="T87" fmla="*/ 183 h 284"/>
                  <a:gd name="T88" fmla="*/ 31 w 114"/>
                  <a:gd name="T89" fmla="*/ 167 h 284"/>
                  <a:gd name="T90" fmla="*/ 43 w 114"/>
                  <a:gd name="T91" fmla="*/ 150 h 284"/>
                  <a:gd name="T92" fmla="*/ 54 w 114"/>
                  <a:gd name="T93" fmla="*/ 139 h 284"/>
                  <a:gd name="T94" fmla="*/ 22 w 114"/>
                  <a:gd name="T95" fmla="*/ 115 h 284"/>
                  <a:gd name="T96" fmla="*/ 17 w 114"/>
                  <a:gd name="T97" fmla="*/ 101 h 284"/>
                  <a:gd name="T98" fmla="*/ 5 w 114"/>
                  <a:gd name="T99" fmla="*/ 98 h 284"/>
                  <a:gd name="T100" fmla="*/ 2 w 114"/>
                  <a:gd name="T101" fmla="*/ 76 h 284"/>
                  <a:gd name="T102" fmla="*/ 10 w 114"/>
                  <a:gd name="T103" fmla="*/ 62 h 284"/>
                  <a:gd name="T104" fmla="*/ 2 w 114"/>
                  <a:gd name="T105" fmla="*/ 52 h 284"/>
                  <a:gd name="T106" fmla="*/ 4 w 114"/>
                  <a:gd name="T107" fmla="*/ 45 h 284"/>
                  <a:gd name="T108" fmla="*/ 10 w 114"/>
                  <a:gd name="T109" fmla="*/ 35 h 284"/>
                  <a:gd name="T110" fmla="*/ 16 w 114"/>
                  <a:gd name="T111" fmla="*/ 20 h 284"/>
                  <a:gd name="T112" fmla="*/ 17 w 114"/>
                  <a:gd name="T113" fmla="*/ 7 h 284"/>
                  <a:gd name="T114" fmla="*/ 66 w 114"/>
                  <a:gd name="T115" fmla="*/ 17 h 284"/>
                  <a:gd name="T116" fmla="*/ 93 w 114"/>
                  <a:gd name="T117" fmla="*/ 27 h 284"/>
                  <a:gd name="T118" fmla="*/ 95 w 114"/>
                  <a:gd name="T119" fmla="*/ 40 h 284"/>
                  <a:gd name="T120" fmla="*/ 93 w 114"/>
                  <a:gd name="T121" fmla="*/ 5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 h="284">
                    <a:moveTo>
                      <a:pt x="93" y="54"/>
                    </a:moveTo>
                    <a:lnTo>
                      <a:pt x="93" y="56"/>
                    </a:lnTo>
                    <a:lnTo>
                      <a:pt x="93" y="57"/>
                    </a:lnTo>
                    <a:lnTo>
                      <a:pt x="93" y="62"/>
                    </a:lnTo>
                    <a:lnTo>
                      <a:pt x="92" y="62"/>
                    </a:lnTo>
                    <a:lnTo>
                      <a:pt x="92" y="64"/>
                    </a:lnTo>
                    <a:lnTo>
                      <a:pt x="90" y="66"/>
                    </a:lnTo>
                    <a:lnTo>
                      <a:pt x="90" y="67"/>
                    </a:lnTo>
                    <a:lnTo>
                      <a:pt x="90" y="69"/>
                    </a:lnTo>
                    <a:lnTo>
                      <a:pt x="90" y="71"/>
                    </a:lnTo>
                    <a:lnTo>
                      <a:pt x="90" y="71"/>
                    </a:lnTo>
                    <a:lnTo>
                      <a:pt x="87" y="73"/>
                    </a:lnTo>
                    <a:lnTo>
                      <a:pt x="85" y="73"/>
                    </a:lnTo>
                    <a:lnTo>
                      <a:pt x="83" y="73"/>
                    </a:lnTo>
                    <a:lnTo>
                      <a:pt x="83" y="73"/>
                    </a:lnTo>
                    <a:lnTo>
                      <a:pt x="83" y="73"/>
                    </a:lnTo>
                    <a:lnTo>
                      <a:pt x="82" y="74"/>
                    </a:lnTo>
                    <a:lnTo>
                      <a:pt x="83" y="79"/>
                    </a:lnTo>
                    <a:lnTo>
                      <a:pt x="83" y="81"/>
                    </a:lnTo>
                    <a:lnTo>
                      <a:pt x="83" y="83"/>
                    </a:lnTo>
                    <a:lnTo>
                      <a:pt x="83" y="84"/>
                    </a:lnTo>
                    <a:lnTo>
                      <a:pt x="82" y="84"/>
                    </a:lnTo>
                    <a:lnTo>
                      <a:pt x="80" y="84"/>
                    </a:lnTo>
                    <a:lnTo>
                      <a:pt x="80" y="86"/>
                    </a:lnTo>
                    <a:lnTo>
                      <a:pt x="82" y="88"/>
                    </a:lnTo>
                    <a:lnTo>
                      <a:pt x="80" y="91"/>
                    </a:lnTo>
                    <a:lnTo>
                      <a:pt x="80" y="91"/>
                    </a:lnTo>
                    <a:lnTo>
                      <a:pt x="80" y="93"/>
                    </a:lnTo>
                    <a:lnTo>
                      <a:pt x="82" y="95"/>
                    </a:lnTo>
                    <a:lnTo>
                      <a:pt x="82" y="95"/>
                    </a:lnTo>
                    <a:lnTo>
                      <a:pt x="83" y="95"/>
                    </a:lnTo>
                    <a:lnTo>
                      <a:pt x="85" y="96"/>
                    </a:lnTo>
                    <a:lnTo>
                      <a:pt x="85" y="96"/>
                    </a:lnTo>
                    <a:lnTo>
                      <a:pt x="85" y="96"/>
                    </a:lnTo>
                    <a:lnTo>
                      <a:pt x="87" y="96"/>
                    </a:lnTo>
                    <a:lnTo>
                      <a:pt x="87" y="96"/>
                    </a:lnTo>
                    <a:lnTo>
                      <a:pt x="87" y="96"/>
                    </a:lnTo>
                    <a:lnTo>
                      <a:pt x="87" y="98"/>
                    </a:lnTo>
                    <a:lnTo>
                      <a:pt x="87" y="98"/>
                    </a:lnTo>
                    <a:lnTo>
                      <a:pt x="87" y="96"/>
                    </a:lnTo>
                    <a:lnTo>
                      <a:pt x="88" y="96"/>
                    </a:lnTo>
                    <a:lnTo>
                      <a:pt x="88" y="96"/>
                    </a:lnTo>
                    <a:lnTo>
                      <a:pt x="88" y="96"/>
                    </a:lnTo>
                    <a:lnTo>
                      <a:pt x="88" y="95"/>
                    </a:lnTo>
                    <a:lnTo>
                      <a:pt x="88" y="95"/>
                    </a:lnTo>
                    <a:lnTo>
                      <a:pt x="88" y="95"/>
                    </a:lnTo>
                    <a:lnTo>
                      <a:pt x="88" y="96"/>
                    </a:lnTo>
                    <a:lnTo>
                      <a:pt x="88" y="96"/>
                    </a:lnTo>
                    <a:lnTo>
                      <a:pt x="90" y="95"/>
                    </a:lnTo>
                    <a:lnTo>
                      <a:pt x="90" y="95"/>
                    </a:lnTo>
                    <a:lnTo>
                      <a:pt x="90" y="95"/>
                    </a:lnTo>
                    <a:lnTo>
                      <a:pt x="90" y="95"/>
                    </a:lnTo>
                    <a:lnTo>
                      <a:pt x="90" y="95"/>
                    </a:lnTo>
                    <a:lnTo>
                      <a:pt x="90" y="95"/>
                    </a:lnTo>
                    <a:lnTo>
                      <a:pt x="90" y="95"/>
                    </a:lnTo>
                    <a:lnTo>
                      <a:pt x="90" y="95"/>
                    </a:lnTo>
                    <a:lnTo>
                      <a:pt x="90" y="95"/>
                    </a:lnTo>
                    <a:lnTo>
                      <a:pt x="92" y="95"/>
                    </a:lnTo>
                    <a:lnTo>
                      <a:pt x="92" y="95"/>
                    </a:lnTo>
                    <a:lnTo>
                      <a:pt x="92" y="95"/>
                    </a:lnTo>
                    <a:lnTo>
                      <a:pt x="92" y="95"/>
                    </a:lnTo>
                    <a:lnTo>
                      <a:pt x="92" y="95"/>
                    </a:lnTo>
                    <a:lnTo>
                      <a:pt x="92" y="95"/>
                    </a:lnTo>
                    <a:lnTo>
                      <a:pt x="92" y="95"/>
                    </a:lnTo>
                    <a:lnTo>
                      <a:pt x="93" y="95"/>
                    </a:lnTo>
                    <a:lnTo>
                      <a:pt x="93" y="95"/>
                    </a:lnTo>
                    <a:lnTo>
                      <a:pt x="93" y="95"/>
                    </a:lnTo>
                    <a:lnTo>
                      <a:pt x="95" y="95"/>
                    </a:lnTo>
                    <a:lnTo>
                      <a:pt x="97" y="95"/>
                    </a:lnTo>
                    <a:lnTo>
                      <a:pt x="99" y="96"/>
                    </a:lnTo>
                    <a:lnTo>
                      <a:pt x="100" y="96"/>
                    </a:lnTo>
                    <a:lnTo>
                      <a:pt x="104" y="96"/>
                    </a:lnTo>
                    <a:lnTo>
                      <a:pt x="104" y="96"/>
                    </a:lnTo>
                    <a:lnTo>
                      <a:pt x="104" y="95"/>
                    </a:lnTo>
                    <a:lnTo>
                      <a:pt x="104" y="93"/>
                    </a:lnTo>
                    <a:lnTo>
                      <a:pt x="102" y="91"/>
                    </a:lnTo>
                    <a:lnTo>
                      <a:pt x="100" y="90"/>
                    </a:lnTo>
                    <a:lnTo>
                      <a:pt x="100" y="90"/>
                    </a:lnTo>
                    <a:lnTo>
                      <a:pt x="100" y="90"/>
                    </a:lnTo>
                    <a:lnTo>
                      <a:pt x="102" y="90"/>
                    </a:lnTo>
                    <a:lnTo>
                      <a:pt x="102" y="90"/>
                    </a:lnTo>
                    <a:lnTo>
                      <a:pt x="104" y="93"/>
                    </a:lnTo>
                    <a:lnTo>
                      <a:pt x="105" y="96"/>
                    </a:lnTo>
                    <a:lnTo>
                      <a:pt x="107" y="100"/>
                    </a:lnTo>
                    <a:lnTo>
                      <a:pt x="107" y="103"/>
                    </a:lnTo>
                    <a:lnTo>
                      <a:pt x="109" y="108"/>
                    </a:lnTo>
                    <a:lnTo>
                      <a:pt x="109" y="112"/>
                    </a:lnTo>
                    <a:lnTo>
                      <a:pt x="109" y="117"/>
                    </a:lnTo>
                    <a:lnTo>
                      <a:pt x="109" y="125"/>
                    </a:lnTo>
                    <a:lnTo>
                      <a:pt x="109" y="130"/>
                    </a:lnTo>
                    <a:lnTo>
                      <a:pt x="109" y="132"/>
                    </a:lnTo>
                    <a:lnTo>
                      <a:pt x="109" y="134"/>
                    </a:lnTo>
                    <a:lnTo>
                      <a:pt x="109" y="134"/>
                    </a:lnTo>
                    <a:lnTo>
                      <a:pt x="109" y="134"/>
                    </a:lnTo>
                    <a:lnTo>
                      <a:pt x="109" y="135"/>
                    </a:lnTo>
                    <a:lnTo>
                      <a:pt x="110" y="145"/>
                    </a:lnTo>
                    <a:lnTo>
                      <a:pt x="110" y="147"/>
                    </a:lnTo>
                    <a:lnTo>
                      <a:pt x="110" y="156"/>
                    </a:lnTo>
                    <a:lnTo>
                      <a:pt x="114" y="169"/>
                    </a:lnTo>
                    <a:lnTo>
                      <a:pt x="114" y="173"/>
                    </a:lnTo>
                    <a:lnTo>
                      <a:pt x="114" y="173"/>
                    </a:lnTo>
                    <a:lnTo>
                      <a:pt x="114" y="173"/>
                    </a:lnTo>
                    <a:lnTo>
                      <a:pt x="114" y="174"/>
                    </a:lnTo>
                    <a:lnTo>
                      <a:pt x="112" y="176"/>
                    </a:lnTo>
                    <a:lnTo>
                      <a:pt x="112" y="183"/>
                    </a:lnTo>
                    <a:lnTo>
                      <a:pt x="110" y="191"/>
                    </a:lnTo>
                    <a:lnTo>
                      <a:pt x="107" y="200"/>
                    </a:lnTo>
                    <a:lnTo>
                      <a:pt x="107" y="200"/>
                    </a:lnTo>
                    <a:lnTo>
                      <a:pt x="105" y="205"/>
                    </a:lnTo>
                    <a:lnTo>
                      <a:pt x="105" y="206"/>
                    </a:lnTo>
                    <a:lnTo>
                      <a:pt x="104" y="206"/>
                    </a:lnTo>
                    <a:lnTo>
                      <a:pt x="104" y="206"/>
                    </a:lnTo>
                    <a:lnTo>
                      <a:pt x="104" y="208"/>
                    </a:lnTo>
                    <a:lnTo>
                      <a:pt x="104" y="208"/>
                    </a:lnTo>
                    <a:lnTo>
                      <a:pt x="105" y="208"/>
                    </a:lnTo>
                    <a:lnTo>
                      <a:pt x="105" y="210"/>
                    </a:lnTo>
                    <a:lnTo>
                      <a:pt x="105" y="210"/>
                    </a:lnTo>
                    <a:lnTo>
                      <a:pt x="104" y="215"/>
                    </a:lnTo>
                    <a:lnTo>
                      <a:pt x="102" y="220"/>
                    </a:lnTo>
                    <a:lnTo>
                      <a:pt x="100" y="223"/>
                    </a:lnTo>
                    <a:lnTo>
                      <a:pt x="100" y="223"/>
                    </a:lnTo>
                    <a:lnTo>
                      <a:pt x="100" y="225"/>
                    </a:lnTo>
                    <a:lnTo>
                      <a:pt x="100" y="225"/>
                    </a:lnTo>
                    <a:lnTo>
                      <a:pt x="97" y="228"/>
                    </a:lnTo>
                    <a:lnTo>
                      <a:pt x="92" y="232"/>
                    </a:lnTo>
                    <a:lnTo>
                      <a:pt x="90" y="234"/>
                    </a:lnTo>
                    <a:lnTo>
                      <a:pt x="90" y="235"/>
                    </a:lnTo>
                    <a:lnTo>
                      <a:pt x="90" y="235"/>
                    </a:lnTo>
                    <a:lnTo>
                      <a:pt x="90" y="237"/>
                    </a:lnTo>
                    <a:lnTo>
                      <a:pt x="88" y="239"/>
                    </a:lnTo>
                    <a:lnTo>
                      <a:pt x="87" y="240"/>
                    </a:lnTo>
                    <a:lnTo>
                      <a:pt x="87" y="242"/>
                    </a:lnTo>
                    <a:lnTo>
                      <a:pt x="85" y="245"/>
                    </a:lnTo>
                    <a:lnTo>
                      <a:pt x="85" y="247"/>
                    </a:lnTo>
                    <a:lnTo>
                      <a:pt x="85" y="249"/>
                    </a:lnTo>
                    <a:lnTo>
                      <a:pt x="83" y="250"/>
                    </a:lnTo>
                    <a:lnTo>
                      <a:pt x="82" y="259"/>
                    </a:lnTo>
                    <a:lnTo>
                      <a:pt x="82" y="259"/>
                    </a:lnTo>
                    <a:lnTo>
                      <a:pt x="82" y="259"/>
                    </a:lnTo>
                    <a:lnTo>
                      <a:pt x="83" y="259"/>
                    </a:lnTo>
                    <a:lnTo>
                      <a:pt x="83" y="261"/>
                    </a:lnTo>
                    <a:lnTo>
                      <a:pt x="82" y="264"/>
                    </a:lnTo>
                    <a:lnTo>
                      <a:pt x="80" y="271"/>
                    </a:lnTo>
                    <a:lnTo>
                      <a:pt x="80" y="272"/>
                    </a:lnTo>
                    <a:lnTo>
                      <a:pt x="78" y="274"/>
                    </a:lnTo>
                    <a:lnTo>
                      <a:pt x="78" y="276"/>
                    </a:lnTo>
                    <a:lnTo>
                      <a:pt x="76" y="276"/>
                    </a:lnTo>
                    <a:lnTo>
                      <a:pt x="75" y="279"/>
                    </a:lnTo>
                    <a:lnTo>
                      <a:pt x="75" y="281"/>
                    </a:lnTo>
                    <a:lnTo>
                      <a:pt x="75" y="281"/>
                    </a:lnTo>
                    <a:lnTo>
                      <a:pt x="75" y="281"/>
                    </a:lnTo>
                    <a:lnTo>
                      <a:pt x="73" y="281"/>
                    </a:lnTo>
                    <a:lnTo>
                      <a:pt x="71" y="283"/>
                    </a:lnTo>
                    <a:lnTo>
                      <a:pt x="70" y="284"/>
                    </a:lnTo>
                    <a:lnTo>
                      <a:pt x="70" y="284"/>
                    </a:lnTo>
                    <a:lnTo>
                      <a:pt x="66" y="284"/>
                    </a:lnTo>
                    <a:lnTo>
                      <a:pt x="66" y="284"/>
                    </a:lnTo>
                    <a:lnTo>
                      <a:pt x="66" y="284"/>
                    </a:lnTo>
                    <a:lnTo>
                      <a:pt x="66" y="276"/>
                    </a:lnTo>
                    <a:lnTo>
                      <a:pt x="66" y="274"/>
                    </a:lnTo>
                    <a:lnTo>
                      <a:pt x="66" y="272"/>
                    </a:lnTo>
                    <a:lnTo>
                      <a:pt x="68" y="266"/>
                    </a:lnTo>
                    <a:lnTo>
                      <a:pt x="68" y="264"/>
                    </a:lnTo>
                    <a:lnTo>
                      <a:pt x="68" y="262"/>
                    </a:lnTo>
                    <a:lnTo>
                      <a:pt x="68" y="259"/>
                    </a:lnTo>
                    <a:lnTo>
                      <a:pt x="66" y="257"/>
                    </a:lnTo>
                    <a:lnTo>
                      <a:pt x="65" y="256"/>
                    </a:lnTo>
                    <a:lnTo>
                      <a:pt x="65" y="256"/>
                    </a:lnTo>
                    <a:lnTo>
                      <a:pt x="60" y="254"/>
                    </a:lnTo>
                    <a:lnTo>
                      <a:pt x="60" y="254"/>
                    </a:lnTo>
                    <a:lnTo>
                      <a:pt x="58" y="256"/>
                    </a:lnTo>
                    <a:lnTo>
                      <a:pt x="54" y="256"/>
                    </a:lnTo>
                    <a:lnTo>
                      <a:pt x="54" y="256"/>
                    </a:lnTo>
                    <a:lnTo>
                      <a:pt x="54" y="256"/>
                    </a:lnTo>
                    <a:lnTo>
                      <a:pt x="54" y="254"/>
                    </a:lnTo>
                    <a:lnTo>
                      <a:pt x="54" y="254"/>
                    </a:lnTo>
                    <a:lnTo>
                      <a:pt x="54" y="254"/>
                    </a:lnTo>
                    <a:lnTo>
                      <a:pt x="54" y="254"/>
                    </a:lnTo>
                    <a:lnTo>
                      <a:pt x="53" y="254"/>
                    </a:lnTo>
                    <a:lnTo>
                      <a:pt x="53" y="254"/>
                    </a:lnTo>
                    <a:lnTo>
                      <a:pt x="53" y="254"/>
                    </a:lnTo>
                    <a:lnTo>
                      <a:pt x="51" y="254"/>
                    </a:lnTo>
                    <a:lnTo>
                      <a:pt x="49" y="256"/>
                    </a:lnTo>
                    <a:lnTo>
                      <a:pt x="49" y="254"/>
                    </a:lnTo>
                    <a:lnTo>
                      <a:pt x="48" y="256"/>
                    </a:lnTo>
                    <a:lnTo>
                      <a:pt x="48" y="256"/>
                    </a:lnTo>
                    <a:lnTo>
                      <a:pt x="48" y="257"/>
                    </a:lnTo>
                    <a:lnTo>
                      <a:pt x="46" y="259"/>
                    </a:lnTo>
                    <a:lnTo>
                      <a:pt x="46" y="259"/>
                    </a:lnTo>
                    <a:lnTo>
                      <a:pt x="44" y="257"/>
                    </a:lnTo>
                    <a:lnTo>
                      <a:pt x="43" y="256"/>
                    </a:lnTo>
                    <a:lnTo>
                      <a:pt x="43" y="254"/>
                    </a:lnTo>
                    <a:lnTo>
                      <a:pt x="41" y="252"/>
                    </a:lnTo>
                    <a:lnTo>
                      <a:pt x="39" y="250"/>
                    </a:lnTo>
                    <a:lnTo>
                      <a:pt x="39" y="250"/>
                    </a:lnTo>
                    <a:lnTo>
                      <a:pt x="36" y="250"/>
                    </a:lnTo>
                    <a:lnTo>
                      <a:pt x="36" y="249"/>
                    </a:lnTo>
                    <a:lnTo>
                      <a:pt x="36" y="249"/>
                    </a:lnTo>
                    <a:lnTo>
                      <a:pt x="36" y="249"/>
                    </a:lnTo>
                    <a:lnTo>
                      <a:pt x="34" y="247"/>
                    </a:lnTo>
                    <a:lnTo>
                      <a:pt x="32" y="247"/>
                    </a:lnTo>
                    <a:lnTo>
                      <a:pt x="32" y="247"/>
                    </a:lnTo>
                    <a:lnTo>
                      <a:pt x="32" y="249"/>
                    </a:lnTo>
                    <a:lnTo>
                      <a:pt x="32" y="249"/>
                    </a:lnTo>
                    <a:lnTo>
                      <a:pt x="31" y="247"/>
                    </a:lnTo>
                    <a:lnTo>
                      <a:pt x="29" y="247"/>
                    </a:lnTo>
                    <a:lnTo>
                      <a:pt x="27" y="245"/>
                    </a:lnTo>
                    <a:lnTo>
                      <a:pt x="27" y="244"/>
                    </a:lnTo>
                    <a:lnTo>
                      <a:pt x="27" y="244"/>
                    </a:lnTo>
                    <a:lnTo>
                      <a:pt x="26" y="244"/>
                    </a:lnTo>
                    <a:lnTo>
                      <a:pt x="26" y="244"/>
                    </a:lnTo>
                    <a:lnTo>
                      <a:pt x="24" y="244"/>
                    </a:lnTo>
                    <a:lnTo>
                      <a:pt x="22" y="242"/>
                    </a:lnTo>
                    <a:lnTo>
                      <a:pt x="21" y="242"/>
                    </a:lnTo>
                    <a:lnTo>
                      <a:pt x="21" y="242"/>
                    </a:lnTo>
                    <a:lnTo>
                      <a:pt x="21" y="240"/>
                    </a:lnTo>
                    <a:lnTo>
                      <a:pt x="21" y="240"/>
                    </a:lnTo>
                    <a:lnTo>
                      <a:pt x="19" y="240"/>
                    </a:lnTo>
                    <a:lnTo>
                      <a:pt x="17" y="240"/>
                    </a:lnTo>
                    <a:lnTo>
                      <a:pt x="17" y="239"/>
                    </a:lnTo>
                    <a:lnTo>
                      <a:pt x="14" y="235"/>
                    </a:lnTo>
                    <a:lnTo>
                      <a:pt x="14" y="235"/>
                    </a:lnTo>
                    <a:lnTo>
                      <a:pt x="12" y="235"/>
                    </a:lnTo>
                    <a:lnTo>
                      <a:pt x="10" y="234"/>
                    </a:lnTo>
                    <a:lnTo>
                      <a:pt x="10" y="234"/>
                    </a:lnTo>
                    <a:lnTo>
                      <a:pt x="7" y="234"/>
                    </a:lnTo>
                    <a:lnTo>
                      <a:pt x="7" y="232"/>
                    </a:lnTo>
                    <a:lnTo>
                      <a:pt x="7" y="232"/>
                    </a:lnTo>
                    <a:lnTo>
                      <a:pt x="7" y="230"/>
                    </a:lnTo>
                    <a:lnTo>
                      <a:pt x="7" y="228"/>
                    </a:lnTo>
                    <a:lnTo>
                      <a:pt x="7" y="228"/>
                    </a:lnTo>
                    <a:lnTo>
                      <a:pt x="7" y="222"/>
                    </a:lnTo>
                    <a:lnTo>
                      <a:pt x="7" y="220"/>
                    </a:lnTo>
                    <a:lnTo>
                      <a:pt x="7" y="220"/>
                    </a:lnTo>
                    <a:lnTo>
                      <a:pt x="5" y="220"/>
                    </a:lnTo>
                    <a:lnTo>
                      <a:pt x="5" y="218"/>
                    </a:lnTo>
                    <a:lnTo>
                      <a:pt x="5" y="218"/>
                    </a:lnTo>
                    <a:lnTo>
                      <a:pt x="4" y="218"/>
                    </a:lnTo>
                    <a:lnTo>
                      <a:pt x="4" y="218"/>
                    </a:lnTo>
                    <a:lnTo>
                      <a:pt x="4" y="218"/>
                    </a:lnTo>
                    <a:lnTo>
                      <a:pt x="4" y="218"/>
                    </a:lnTo>
                    <a:lnTo>
                      <a:pt x="4" y="218"/>
                    </a:lnTo>
                    <a:lnTo>
                      <a:pt x="2" y="217"/>
                    </a:lnTo>
                    <a:lnTo>
                      <a:pt x="2" y="215"/>
                    </a:lnTo>
                    <a:lnTo>
                      <a:pt x="4" y="211"/>
                    </a:lnTo>
                    <a:lnTo>
                      <a:pt x="4" y="211"/>
                    </a:lnTo>
                    <a:lnTo>
                      <a:pt x="4" y="206"/>
                    </a:lnTo>
                    <a:lnTo>
                      <a:pt x="4" y="206"/>
                    </a:lnTo>
                    <a:lnTo>
                      <a:pt x="4" y="205"/>
                    </a:lnTo>
                    <a:lnTo>
                      <a:pt x="5" y="201"/>
                    </a:lnTo>
                    <a:lnTo>
                      <a:pt x="5" y="201"/>
                    </a:lnTo>
                    <a:lnTo>
                      <a:pt x="5" y="200"/>
                    </a:lnTo>
                    <a:lnTo>
                      <a:pt x="5" y="200"/>
                    </a:lnTo>
                    <a:lnTo>
                      <a:pt x="5" y="200"/>
                    </a:lnTo>
                    <a:lnTo>
                      <a:pt x="7" y="196"/>
                    </a:lnTo>
                    <a:lnTo>
                      <a:pt x="7" y="195"/>
                    </a:lnTo>
                    <a:lnTo>
                      <a:pt x="7" y="195"/>
                    </a:lnTo>
                    <a:lnTo>
                      <a:pt x="9" y="193"/>
                    </a:lnTo>
                    <a:lnTo>
                      <a:pt x="9" y="193"/>
                    </a:lnTo>
                    <a:lnTo>
                      <a:pt x="10" y="189"/>
                    </a:lnTo>
                    <a:lnTo>
                      <a:pt x="10" y="188"/>
                    </a:lnTo>
                    <a:lnTo>
                      <a:pt x="16" y="184"/>
                    </a:lnTo>
                    <a:lnTo>
                      <a:pt x="19" y="184"/>
                    </a:lnTo>
                    <a:lnTo>
                      <a:pt x="21" y="183"/>
                    </a:lnTo>
                    <a:lnTo>
                      <a:pt x="22" y="181"/>
                    </a:lnTo>
                    <a:lnTo>
                      <a:pt x="22" y="181"/>
                    </a:lnTo>
                    <a:lnTo>
                      <a:pt x="24" y="179"/>
                    </a:lnTo>
                    <a:lnTo>
                      <a:pt x="27" y="176"/>
                    </a:lnTo>
                    <a:lnTo>
                      <a:pt x="27" y="173"/>
                    </a:lnTo>
                    <a:lnTo>
                      <a:pt x="31" y="167"/>
                    </a:lnTo>
                    <a:lnTo>
                      <a:pt x="31" y="166"/>
                    </a:lnTo>
                    <a:lnTo>
                      <a:pt x="32" y="164"/>
                    </a:lnTo>
                    <a:lnTo>
                      <a:pt x="34" y="159"/>
                    </a:lnTo>
                    <a:lnTo>
                      <a:pt x="38" y="156"/>
                    </a:lnTo>
                    <a:lnTo>
                      <a:pt x="38" y="156"/>
                    </a:lnTo>
                    <a:lnTo>
                      <a:pt x="43" y="150"/>
                    </a:lnTo>
                    <a:lnTo>
                      <a:pt x="46" y="147"/>
                    </a:lnTo>
                    <a:lnTo>
                      <a:pt x="53" y="142"/>
                    </a:lnTo>
                    <a:lnTo>
                      <a:pt x="54" y="140"/>
                    </a:lnTo>
                    <a:lnTo>
                      <a:pt x="54" y="140"/>
                    </a:lnTo>
                    <a:lnTo>
                      <a:pt x="54" y="139"/>
                    </a:lnTo>
                    <a:lnTo>
                      <a:pt x="54" y="139"/>
                    </a:lnTo>
                    <a:lnTo>
                      <a:pt x="49" y="134"/>
                    </a:lnTo>
                    <a:lnTo>
                      <a:pt x="49" y="134"/>
                    </a:lnTo>
                    <a:lnTo>
                      <a:pt x="39" y="127"/>
                    </a:lnTo>
                    <a:lnTo>
                      <a:pt x="32" y="122"/>
                    </a:lnTo>
                    <a:lnTo>
                      <a:pt x="24" y="117"/>
                    </a:lnTo>
                    <a:lnTo>
                      <a:pt x="22" y="115"/>
                    </a:lnTo>
                    <a:lnTo>
                      <a:pt x="21" y="115"/>
                    </a:lnTo>
                    <a:lnTo>
                      <a:pt x="21" y="115"/>
                    </a:lnTo>
                    <a:lnTo>
                      <a:pt x="19" y="110"/>
                    </a:lnTo>
                    <a:lnTo>
                      <a:pt x="17" y="103"/>
                    </a:lnTo>
                    <a:lnTo>
                      <a:pt x="17" y="103"/>
                    </a:lnTo>
                    <a:lnTo>
                      <a:pt x="17" y="101"/>
                    </a:lnTo>
                    <a:lnTo>
                      <a:pt x="17" y="101"/>
                    </a:lnTo>
                    <a:lnTo>
                      <a:pt x="14" y="98"/>
                    </a:lnTo>
                    <a:lnTo>
                      <a:pt x="12" y="98"/>
                    </a:lnTo>
                    <a:lnTo>
                      <a:pt x="10" y="98"/>
                    </a:lnTo>
                    <a:lnTo>
                      <a:pt x="10" y="98"/>
                    </a:lnTo>
                    <a:lnTo>
                      <a:pt x="5" y="98"/>
                    </a:lnTo>
                    <a:lnTo>
                      <a:pt x="5" y="96"/>
                    </a:lnTo>
                    <a:lnTo>
                      <a:pt x="5" y="95"/>
                    </a:lnTo>
                    <a:lnTo>
                      <a:pt x="5" y="95"/>
                    </a:lnTo>
                    <a:lnTo>
                      <a:pt x="2" y="86"/>
                    </a:lnTo>
                    <a:lnTo>
                      <a:pt x="2" y="79"/>
                    </a:lnTo>
                    <a:lnTo>
                      <a:pt x="2" y="76"/>
                    </a:lnTo>
                    <a:lnTo>
                      <a:pt x="4" y="74"/>
                    </a:lnTo>
                    <a:lnTo>
                      <a:pt x="4" y="74"/>
                    </a:lnTo>
                    <a:lnTo>
                      <a:pt x="5" y="74"/>
                    </a:lnTo>
                    <a:lnTo>
                      <a:pt x="7" y="73"/>
                    </a:lnTo>
                    <a:lnTo>
                      <a:pt x="10" y="64"/>
                    </a:lnTo>
                    <a:lnTo>
                      <a:pt x="10" y="62"/>
                    </a:lnTo>
                    <a:lnTo>
                      <a:pt x="9" y="62"/>
                    </a:lnTo>
                    <a:lnTo>
                      <a:pt x="2" y="54"/>
                    </a:lnTo>
                    <a:lnTo>
                      <a:pt x="2" y="52"/>
                    </a:lnTo>
                    <a:lnTo>
                      <a:pt x="2" y="52"/>
                    </a:lnTo>
                    <a:lnTo>
                      <a:pt x="2" y="52"/>
                    </a:lnTo>
                    <a:lnTo>
                      <a:pt x="2" y="52"/>
                    </a:lnTo>
                    <a:lnTo>
                      <a:pt x="0" y="52"/>
                    </a:lnTo>
                    <a:lnTo>
                      <a:pt x="0" y="52"/>
                    </a:lnTo>
                    <a:lnTo>
                      <a:pt x="0" y="51"/>
                    </a:lnTo>
                    <a:lnTo>
                      <a:pt x="2" y="47"/>
                    </a:lnTo>
                    <a:lnTo>
                      <a:pt x="4" y="47"/>
                    </a:lnTo>
                    <a:lnTo>
                      <a:pt x="4" y="45"/>
                    </a:lnTo>
                    <a:lnTo>
                      <a:pt x="5" y="44"/>
                    </a:lnTo>
                    <a:lnTo>
                      <a:pt x="7" y="44"/>
                    </a:lnTo>
                    <a:lnTo>
                      <a:pt x="7" y="42"/>
                    </a:lnTo>
                    <a:lnTo>
                      <a:pt x="10" y="37"/>
                    </a:lnTo>
                    <a:lnTo>
                      <a:pt x="10" y="35"/>
                    </a:lnTo>
                    <a:lnTo>
                      <a:pt x="10" y="35"/>
                    </a:lnTo>
                    <a:lnTo>
                      <a:pt x="10" y="35"/>
                    </a:lnTo>
                    <a:lnTo>
                      <a:pt x="10" y="35"/>
                    </a:lnTo>
                    <a:lnTo>
                      <a:pt x="9" y="34"/>
                    </a:lnTo>
                    <a:lnTo>
                      <a:pt x="12" y="29"/>
                    </a:lnTo>
                    <a:lnTo>
                      <a:pt x="14" y="23"/>
                    </a:lnTo>
                    <a:lnTo>
                      <a:pt x="16" y="20"/>
                    </a:lnTo>
                    <a:lnTo>
                      <a:pt x="16" y="18"/>
                    </a:lnTo>
                    <a:lnTo>
                      <a:pt x="14" y="18"/>
                    </a:lnTo>
                    <a:lnTo>
                      <a:pt x="14" y="17"/>
                    </a:lnTo>
                    <a:lnTo>
                      <a:pt x="16" y="12"/>
                    </a:lnTo>
                    <a:lnTo>
                      <a:pt x="16" y="10"/>
                    </a:lnTo>
                    <a:lnTo>
                      <a:pt x="17" y="7"/>
                    </a:lnTo>
                    <a:lnTo>
                      <a:pt x="21" y="3"/>
                    </a:lnTo>
                    <a:lnTo>
                      <a:pt x="24" y="0"/>
                    </a:lnTo>
                    <a:lnTo>
                      <a:pt x="46" y="8"/>
                    </a:lnTo>
                    <a:lnTo>
                      <a:pt x="51" y="12"/>
                    </a:lnTo>
                    <a:lnTo>
                      <a:pt x="54" y="12"/>
                    </a:lnTo>
                    <a:lnTo>
                      <a:pt x="66" y="17"/>
                    </a:lnTo>
                    <a:lnTo>
                      <a:pt x="68" y="17"/>
                    </a:lnTo>
                    <a:lnTo>
                      <a:pt x="78" y="20"/>
                    </a:lnTo>
                    <a:lnTo>
                      <a:pt x="78" y="22"/>
                    </a:lnTo>
                    <a:lnTo>
                      <a:pt x="83" y="23"/>
                    </a:lnTo>
                    <a:lnTo>
                      <a:pt x="83" y="23"/>
                    </a:lnTo>
                    <a:lnTo>
                      <a:pt x="93" y="27"/>
                    </a:lnTo>
                    <a:lnTo>
                      <a:pt x="95" y="27"/>
                    </a:lnTo>
                    <a:lnTo>
                      <a:pt x="95" y="27"/>
                    </a:lnTo>
                    <a:lnTo>
                      <a:pt x="97" y="37"/>
                    </a:lnTo>
                    <a:lnTo>
                      <a:pt x="97" y="37"/>
                    </a:lnTo>
                    <a:lnTo>
                      <a:pt x="95" y="39"/>
                    </a:lnTo>
                    <a:lnTo>
                      <a:pt x="95" y="40"/>
                    </a:lnTo>
                    <a:lnTo>
                      <a:pt x="95" y="40"/>
                    </a:lnTo>
                    <a:lnTo>
                      <a:pt x="95" y="42"/>
                    </a:lnTo>
                    <a:lnTo>
                      <a:pt x="95" y="44"/>
                    </a:lnTo>
                    <a:lnTo>
                      <a:pt x="93" y="52"/>
                    </a:lnTo>
                    <a:lnTo>
                      <a:pt x="93" y="52"/>
                    </a:lnTo>
                    <a:lnTo>
                      <a:pt x="93" y="54"/>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40" name="Freeform 63"/>
              <p:cNvSpPr>
                <a:spLocks/>
              </p:cNvSpPr>
              <p:nvPr/>
            </p:nvSpPr>
            <p:spPr bwMode="auto">
              <a:xfrm>
                <a:off x="4519613" y="3362325"/>
                <a:ext cx="949325" cy="1058863"/>
              </a:xfrm>
              <a:custGeom>
                <a:avLst/>
                <a:gdLst>
                  <a:gd name="T0" fmla="*/ 595 w 598"/>
                  <a:gd name="T1" fmla="*/ 91 h 667"/>
                  <a:gd name="T2" fmla="*/ 590 w 598"/>
                  <a:gd name="T3" fmla="*/ 115 h 667"/>
                  <a:gd name="T4" fmla="*/ 583 w 598"/>
                  <a:gd name="T5" fmla="*/ 215 h 667"/>
                  <a:gd name="T6" fmla="*/ 578 w 598"/>
                  <a:gd name="T7" fmla="*/ 267 h 667"/>
                  <a:gd name="T8" fmla="*/ 578 w 598"/>
                  <a:gd name="T9" fmla="*/ 272 h 667"/>
                  <a:gd name="T10" fmla="*/ 575 w 598"/>
                  <a:gd name="T11" fmla="*/ 318 h 667"/>
                  <a:gd name="T12" fmla="*/ 571 w 598"/>
                  <a:gd name="T13" fmla="*/ 350 h 667"/>
                  <a:gd name="T14" fmla="*/ 571 w 598"/>
                  <a:gd name="T15" fmla="*/ 359 h 667"/>
                  <a:gd name="T16" fmla="*/ 571 w 598"/>
                  <a:gd name="T17" fmla="*/ 360 h 667"/>
                  <a:gd name="T18" fmla="*/ 571 w 598"/>
                  <a:gd name="T19" fmla="*/ 369 h 667"/>
                  <a:gd name="T20" fmla="*/ 568 w 598"/>
                  <a:gd name="T21" fmla="*/ 396 h 667"/>
                  <a:gd name="T22" fmla="*/ 568 w 598"/>
                  <a:gd name="T23" fmla="*/ 399 h 667"/>
                  <a:gd name="T24" fmla="*/ 568 w 598"/>
                  <a:gd name="T25" fmla="*/ 408 h 667"/>
                  <a:gd name="T26" fmla="*/ 566 w 598"/>
                  <a:gd name="T27" fmla="*/ 425 h 667"/>
                  <a:gd name="T28" fmla="*/ 564 w 598"/>
                  <a:gd name="T29" fmla="*/ 445 h 667"/>
                  <a:gd name="T30" fmla="*/ 561 w 598"/>
                  <a:gd name="T31" fmla="*/ 476 h 667"/>
                  <a:gd name="T32" fmla="*/ 558 w 598"/>
                  <a:gd name="T33" fmla="*/ 516 h 667"/>
                  <a:gd name="T34" fmla="*/ 556 w 598"/>
                  <a:gd name="T35" fmla="*/ 533 h 667"/>
                  <a:gd name="T36" fmla="*/ 556 w 598"/>
                  <a:gd name="T37" fmla="*/ 538 h 667"/>
                  <a:gd name="T38" fmla="*/ 556 w 598"/>
                  <a:gd name="T39" fmla="*/ 547 h 667"/>
                  <a:gd name="T40" fmla="*/ 554 w 598"/>
                  <a:gd name="T41" fmla="*/ 562 h 667"/>
                  <a:gd name="T42" fmla="*/ 553 w 598"/>
                  <a:gd name="T43" fmla="*/ 577 h 667"/>
                  <a:gd name="T44" fmla="*/ 548 w 598"/>
                  <a:gd name="T45" fmla="*/ 636 h 667"/>
                  <a:gd name="T46" fmla="*/ 531 w 598"/>
                  <a:gd name="T47" fmla="*/ 636 h 667"/>
                  <a:gd name="T48" fmla="*/ 463 w 598"/>
                  <a:gd name="T49" fmla="*/ 630 h 667"/>
                  <a:gd name="T50" fmla="*/ 388 w 598"/>
                  <a:gd name="T51" fmla="*/ 623 h 667"/>
                  <a:gd name="T52" fmla="*/ 363 w 598"/>
                  <a:gd name="T53" fmla="*/ 621 h 667"/>
                  <a:gd name="T54" fmla="*/ 339 w 598"/>
                  <a:gd name="T55" fmla="*/ 620 h 667"/>
                  <a:gd name="T56" fmla="*/ 293 w 598"/>
                  <a:gd name="T57" fmla="*/ 614 h 667"/>
                  <a:gd name="T58" fmla="*/ 266 w 598"/>
                  <a:gd name="T59" fmla="*/ 611 h 667"/>
                  <a:gd name="T60" fmla="*/ 234 w 598"/>
                  <a:gd name="T61" fmla="*/ 608 h 667"/>
                  <a:gd name="T62" fmla="*/ 231 w 598"/>
                  <a:gd name="T63" fmla="*/ 608 h 667"/>
                  <a:gd name="T64" fmla="*/ 226 w 598"/>
                  <a:gd name="T65" fmla="*/ 625 h 667"/>
                  <a:gd name="T66" fmla="*/ 231 w 598"/>
                  <a:gd name="T67" fmla="*/ 630 h 667"/>
                  <a:gd name="T68" fmla="*/ 234 w 598"/>
                  <a:gd name="T69" fmla="*/ 631 h 667"/>
                  <a:gd name="T70" fmla="*/ 234 w 598"/>
                  <a:gd name="T71" fmla="*/ 631 h 667"/>
                  <a:gd name="T72" fmla="*/ 234 w 598"/>
                  <a:gd name="T73" fmla="*/ 633 h 667"/>
                  <a:gd name="T74" fmla="*/ 214 w 598"/>
                  <a:gd name="T75" fmla="*/ 631 h 667"/>
                  <a:gd name="T76" fmla="*/ 165 w 598"/>
                  <a:gd name="T77" fmla="*/ 625 h 667"/>
                  <a:gd name="T78" fmla="*/ 78 w 598"/>
                  <a:gd name="T79" fmla="*/ 648 h 667"/>
                  <a:gd name="T80" fmla="*/ 2 w 598"/>
                  <a:gd name="T81" fmla="*/ 638 h 667"/>
                  <a:gd name="T82" fmla="*/ 9 w 598"/>
                  <a:gd name="T83" fmla="*/ 594 h 667"/>
                  <a:gd name="T84" fmla="*/ 17 w 598"/>
                  <a:gd name="T85" fmla="*/ 531 h 667"/>
                  <a:gd name="T86" fmla="*/ 22 w 598"/>
                  <a:gd name="T87" fmla="*/ 491 h 667"/>
                  <a:gd name="T88" fmla="*/ 27 w 598"/>
                  <a:gd name="T89" fmla="*/ 454 h 667"/>
                  <a:gd name="T90" fmla="*/ 33 w 598"/>
                  <a:gd name="T91" fmla="*/ 421 h 667"/>
                  <a:gd name="T92" fmla="*/ 51 w 598"/>
                  <a:gd name="T93" fmla="*/ 288 h 667"/>
                  <a:gd name="T94" fmla="*/ 68 w 598"/>
                  <a:gd name="T95" fmla="*/ 169 h 667"/>
                  <a:gd name="T96" fmla="*/ 73 w 598"/>
                  <a:gd name="T97" fmla="*/ 125 h 667"/>
                  <a:gd name="T98" fmla="*/ 90 w 598"/>
                  <a:gd name="T99" fmla="*/ 3 h 667"/>
                  <a:gd name="T100" fmla="*/ 127 w 598"/>
                  <a:gd name="T101" fmla="*/ 5 h 667"/>
                  <a:gd name="T102" fmla="*/ 155 w 598"/>
                  <a:gd name="T103" fmla="*/ 8 h 667"/>
                  <a:gd name="T104" fmla="*/ 261 w 598"/>
                  <a:gd name="T105" fmla="*/ 22 h 667"/>
                  <a:gd name="T106" fmla="*/ 293 w 598"/>
                  <a:gd name="T107" fmla="*/ 27 h 667"/>
                  <a:gd name="T108" fmla="*/ 326 w 598"/>
                  <a:gd name="T109" fmla="*/ 30 h 667"/>
                  <a:gd name="T110" fmla="*/ 370 w 598"/>
                  <a:gd name="T111" fmla="*/ 33 h 667"/>
                  <a:gd name="T112" fmla="*/ 387 w 598"/>
                  <a:gd name="T113" fmla="*/ 35 h 667"/>
                  <a:gd name="T114" fmla="*/ 412 w 598"/>
                  <a:gd name="T115" fmla="*/ 38 h 667"/>
                  <a:gd name="T116" fmla="*/ 453 w 598"/>
                  <a:gd name="T117" fmla="*/ 42 h 667"/>
                  <a:gd name="T118" fmla="*/ 598 w 598"/>
                  <a:gd name="T119" fmla="*/ 54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8" h="667">
                    <a:moveTo>
                      <a:pt x="598" y="54"/>
                    </a:moveTo>
                    <a:lnTo>
                      <a:pt x="597" y="64"/>
                    </a:lnTo>
                    <a:lnTo>
                      <a:pt x="597" y="64"/>
                    </a:lnTo>
                    <a:lnTo>
                      <a:pt x="595" y="86"/>
                    </a:lnTo>
                    <a:lnTo>
                      <a:pt x="595" y="91"/>
                    </a:lnTo>
                    <a:lnTo>
                      <a:pt x="595" y="99"/>
                    </a:lnTo>
                    <a:lnTo>
                      <a:pt x="595" y="101"/>
                    </a:lnTo>
                    <a:lnTo>
                      <a:pt x="593" y="110"/>
                    </a:lnTo>
                    <a:lnTo>
                      <a:pt x="593" y="113"/>
                    </a:lnTo>
                    <a:lnTo>
                      <a:pt x="590" y="115"/>
                    </a:lnTo>
                    <a:lnTo>
                      <a:pt x="588" y="133"/>
                    </a:lnTo>
                    <a:lnTo>
                      <a:pt x="588" y="133"/>
                    </a:lnTo>
                    <a:lnTo>
                      <a:pt x="586" y="164"/>
                    </a:lnTo>
                    <a:lnTo>
                      <a:pt x="583" y="201"/>
                    </a:lnTo>
                    <a:lnTo>
                      <a:pt x="583" y="215"/>
                    </a:lnTo>
                    <a:lnTo>
                      <a:pt x="578" y="264"/>
                    </a:lnTo>
                    <a:lnTo>
                      <a:pt x="578" y="267"/>
                    </a:lnTo>
                    <a:lnTo>
                      <a:pt x="578" y="267"/>
                    </a:lnTo>
                    <a:lnTo>
                      <a:pt x="578" y="267"/>
                    </a:lnTo>
                    <a:lnTo>
                      <a:pt x="578" y="267"/>
                    </a:lnTo>
                    <a:lnTo>
                      <a:pt x="578" y="267"/>
                    </a:lnTo>
                    <a:lnTo>
                      <a:pt x="578" y="269"/>
                    </a:lnTo>
                    <a:lnTo>
                      <a:pt x="578" y="271"/>
                    </a:lnTo>
                    <a:lnTo>
                      <a:pt x="578" y="271"/>
                    </a:lnTo>
                    <a:lnTo>
                      <a:pt x="578" y="272"/>
                    </a:lnTo>
                    <a:lnTo>
                      <a:pt x="576" y="293"/>
                    </a:lnTo>
                    <a:lnTo>
                      <a:pt x="576" y="299"/>
                    </a:lnTo>
                    <a:lnTo>
                      <a:pt x="575" y="306"/>
                    </a:lnTo>
                    <a:lnTo>
                      <a:pt x="575" y="313"/>
                    </a:lnTo>
                    <a:lnTo>
                      <a:pt x="575" y="318"/>
                    </a:lnTo>
                    <a:lnTo>
                      <a:pt x="575" y="326"/>
                    </a:lnTo>
                    <a:lnTo>
                      <a:pt x="573" y="332"/>
                    </a:lnTo>
                    <a:lnTo>
                      <a:pt x="571" y="350"/>
                    </a:lnTo>
                    <a:lnTo>
                      <a:pt x="571" y="350"/>
                    </a:lnTo>
                    <a:lnTo>
                      <a:pt x="571" y="350"/>
                    </a:lnTo>
                    <a:lnTo>
                      <a:pt x="571" y="352"/>
                    </a:lnTo>
                    <a:lnTo>
                      <a:pt x="571" y="357"/>
                    </a:lnTo>
                    <a:lnTo>
                      <a:pt x="571" y="359"/>
                    </a:lnTo>
                    <a:lnTo>
                      <a:pt x="571" y="359"/>
                    </a:lnTo>
                    <a:lnTo>
                      <a:pt x="571" y="359"/>
                    </a:lnTo>
                    <a:lnTo>
                      <a:pt x="571" y="359"/>
                    </a:lnTo>
                    <a:lnTo>
                      <a:pt x="571" y="359"/>
                    </a:lnTo>
                    <a:lnTo>
                      <a:pt x="571" y="360"/>
                    </a:lnTo>
                    <a:lnTo>
                      <a:pt x="571" y="360"/>
                    </a:lnTo>
                    <a:lnTo>
                      <a:pt x="571" y="360"/>
                    </a:lnTo>
                    <a:lnTo>
                      <a:pt x="571" y="360"/>
                    </a:lnTo>
                    <a:lnTo>
                      <a:pt x="571" y="360"/>
                    </a:lnTo>
                    <a:lnTo>
                      <a:pt x="571" y="360"/>
                    </a:lnTo>
                    <a:lnTo>
                      <a:pt x="571" y="369"/>
                    </a:lnTo>
                    <a:lnTo>
                      <a:pt x="571" y="369"/>
                    </a:lnTo>
                    <a:lnTo>
                      <a:pt x="571" y="369"/>
                    </a:lnTo>
                    <a:lnTo>
                      <a:pt x="571" y="371"/>
                    </a:lnTo>
                    <a:lnTo>
                      <a:pt x="570" y="374"/>
                    </a:lnTo>
                    <a:lnTo>
                      <a:pt x="570" y="394"/>
                    </a:lnTo>
                    <a:lnTo>
                      <a:pt x="568" y="396"/>
                    </a:lnTo>
                    <a:lnTo>
                      <a:pt x="568" y="398"/>
                    </a:lnTo>
                    <a:lnTo>
                      <a:pt x="568" y="399"/>
                    </a:lnTo>
                    <a:lnTo>
                      <a:pt x="568" y="399"/>
                    </a:lnTo>
                    <a:lnTo>
                      <a:pt x="568" y="399"/>
                    </a:lnTo>
                    <a:lnTo>
                      <a:pt x="568" y="399"/>
                    </a:lnTo>
                    <a:lnTo>
                      <a:pt x="568" y="401"/>
                    </a:lnTo>
                    <a:lnTo>
                      <a:pt x="568" y="401"/>
                    </a:lnTo>
                    <a:lnTo>
                      <a:pt x="568" y="403"/>
                    </a:lnTo>
                    <a:lnTo>
                      <a:pt x="568" y="404"/>
                    </a:lnTo>
                    <a:lnTo>
                      <a:pt x="568" y="408"/>
                    </a:lnTo>
                    <a:lnTo>
                      <a:pt x="568" y="411"/>
                    </a:lnTo>
                    <a:lnTo>
                      <a:pt x="566" y="416"/>
                    </a:lnTo>
                    <a:lnTo>
                      <a:pt x="566" y="416"/>
                    </a:lnTo>
                    <a:lnTo>
                      <a:pt x="566" y="421"/>
                    </a:lnTo>
                    <a:lnTo>
                      <a:pt x="566" y="425"/>
                    </a:lnTo>
                    <a:lnTo>
                      <a:pt x="564" y="435"/>
                    </a:lnTo>
                    <a:lnTo>
                      <a:pt x="564" y="440"/>
                    </a:lnTo>
                    <a:lnTo>
                      <a:pt x="564" y="443"/>
                    </a:lnTo>
                    <a:lnTo>
                      <a:pt x="564" y="445"/>
                    </a:lnTo>
                    <a:lnTo>
                      <a:pt x="564" y="445"/>
                    </a:lnTo>
                    <a:lnTo>
                      <a:pt x="564" y="447"/>
                    </a:lnTo>
                    <a:lnTo>
                      <a:pt x="564" y="448"/>
                    </a:lnTo>
                    <a:lnTo>
                      <a:pt x="563" y="455"/>
                    </a:lnTo>
                    <a:lnTo>
                      <a:pt x="561" y="476"/>
                    </a:lnTo>
                    <a:lnTo>
                      <a:pt x="561" y="476"/>
                    </a:lnTo>
                    <a:lnTo>
                      <a:pt x="561" y="482"/>
                    </a:lnTo>
                    <a:lnTo>
                      <a:pt x="561" y="484"/>
                    </a:lnTo>
                    <a:lnTo>
                      <a:pt x="559" y="496"/>
                    </a:lnTo>
                    <a:lnTo>
                      <a:pt x="558" y="516"/>
                    </a:lnTo>
                    <a:lnTo>
                      <a:pt x="558" y="516"/>
                    </a:lnTo>
                    <a:lnTo>
                      <a:pt x="558" y="520"/>
                    </a:lnTo>
                    <a:lnTo>
                      <a:pt x="558" y="521"/>
                    </a:lnTo>
                    <a:lnTo>
                      <a:pt x="558" y="525"/>
                    </a:lnTo>
                    <a:lnTo>
                      <a:pt x="558" y="526"/>
                    </a:lnTo>
                    <a:lnTo>
                      <a:pt x="556" y="533"/>
                    </a:lnTo>
                    <a:lnTo>
                      <a:pt x="556" y="535"/>
                    </a:lnTo>
                    <a:lnTo>
                      <a:pt x="556" y="537"/>
                    </a:lnTo>
                    <a:lnTo>
                      <a:pt x="556" y="538"/>
                    </a:lnTo>
                    <a:lnTo>
                      <a:pt x="556" y="538"/>
                    </a:lnTo>
                    <a:lnTo>
                      <a:pt x="556" y="538"/>
                    </a:lnTo>
                    <a:lnTo>
                      <a:pt x="556" y="542"/>
                    </a:lnTo>
                    <a:lnTo>
                      <a:pt x="556" y="542"/>
                    </a:lnTo>
                    <a:lnTo>
                      <a:pt x="556" y="547"/>
                    </a:lnTo>
                    <a:lnTo>
                      <a:pt x="556" y="547"/>
                    </a:lnTo>
                    <a:lnTo>
                      <a:pt x="556" y="547"/>
                    </a:lnTo>
                    <a:lnTo>
                      <a:pt x="554" y="553"/>
                    </a:lnTo>
                    <a:lnTo>
                      <a:pt x="554" y="555"/>
                    </a:lnTo>
                    <a:lnTo>
                      <a:pt x="554" y="557"/>
                    </a:lnTo>
                    <a:lnTo>
                      <a:pt x="554" y="559"/>
                    </a:lnTo>
                    <a:lnTo>
                      <a:pt x="554" y="562"/>
                    </a:lnTo>
                    <a:lnTo>
                      <a:pt x="554" y="565"/>
                    </a:lnTo>
                    <a:lnTo>
                      <a:pt x="554" y="567"/>
                    </a:lnTo>
                    <a:lnTo>
                      <a:pt x="554" y="567"/>
                    </a:lnTo>
                    <a:lnTo>
                      <a:pt x="554" y="569"/>
                    </a:lnTo>
                    <a:lnTo>
                      <a:pt x="553" y="577"/>
                    </a:lnTo>
                    <a:lnTo>
                      <a:pt x="549" y="620"/>
                    </a:lnTo>
                    <a:lnTo>
                      <a:pt x="549" y="623"/>
                    </a:lnTo>
                    <a:lnTo>
                      <a:pt x="549" y="626"/>
                    </a:lnTo>
                    <a:lnTo>
                      <a:pt x="549" y="636"/>
                    </a:lnTo>
                    <a:lnTo>
                      <a:pt x="548" y="636"/>
                    </a:lnTo>
                    <a:lnTo>
                      <a:pt x="546" y="636"/>
                    </a:lnTo>
                    <a:lnTo>
                      <a:pt x="536" y="636"/>
                    </a:lnTo>
                    <a:lnTo>
                      <a:pt x="531" y="636"/>
                    </a:lnTo>
                    <a:lnTo>
                      <a:pt x="531" y="636"/>
                    </a:lnTo>
                    <a:lnTo>
                      <a:pt x="531" y="636"/>
                    </a:lnTo>
                    <a:lnTo>
                      <a:pt x="529" y="635"/>
                    </a:lnTo>
                    <a:lnTo>
                      <a:pt x="525" y="635"/>
                    </a:lnTo>
                    <a:lnTo>
                      <a:pt x="490" y="633"/>
                    </a:lnTo>
                    <a:lnTo>
                      <a:pt x="466" y="630"/>
                    </a:lnTo>
                    <a:lnTo>
                      <a:pt x="463" y="630"/>
                    </a:lnTo>
                    <a:lnTo>
                      <a:pt x="417" y="626"/>
                    </a:lnTo>
                    <a:lnTo>
                      <a:pt x="417" y="626"/>
                    </a:lnTo>
                    <a:lnTo>
                      <a:pt x="407" y="625"/>
                    </a:lnTo>
                    <a:lnTo>
                      <a:pt x="407" y="625"/>
                    </a:lnTo>
                    <a:lnTo>
                      <a:pt x="388" y="623"/>
                    </a:lnTo>
                    <a:lnTo>
                      <a:pt x="382" y="623"/>
                    </a:lnTo>
                    <a:lnTo>
                      <a:pt x="368" y="621"/>
                    </a:lnTo>
                    <a:lnTo>
                      <a:pt x="368" y="621"/>
                    </a:lnTo>
                    <a:lnTo>
                      <a:pt x="363" y="621"/>
                    </a:lnTo>
                    <a:lnTo>
                      <a:pt x="363" y="621"/>
                    </a:lnTo>
                    <a:lnTo>
                      <a:pt x="363" y="621"/>
                    </a:lnTo>
                    <a:lnTo>
                      <a:pt x="361" y="621"/>
                    </a:lnTo>
                    <a:lnTo>
                      <a:pt x="361" y="621"/>
                    </a:lnTo>
                    <a:lnTo>
                      <a:pt x="361" y="621"/>
                    </a:lnTo>
                    <a:lnTo>
                      <a:pt x="339" y="620"/>
                    </a:lnTo>
                    <a:lnTo>
                      <a:pt x="336" y="618"/>
                    </a:lnTo>
                    <a:lnTo>
                      <a:pt x="336" y="618"/>
                    </a:lnTo>
                    <a:lnTo>
                      <a:pt x="336" y="618"/>
                    </a:lnTo>
                    <a:lnTo>
                      <a:pt x="295" y="614"/>
                    </a:lnTo>
                    <a:lnTo>
                      <a:pt x="293" y="614"/>
                    </a:lnTo>
                    <a:lnTo>
                      <a:pt x="285" y="613"/>
                    </a:lnTo>
                    <a:lnTo>
                      <a:pt x="275" y="613"/>
                    </a:lnTo>
                    <a:lnTo>
                      <a:pt x="268" y="611"/>
                    </a:lnTo>
                    <a:lnTo>
                      <a:pt x="266" y="611"/>
                    </a:lnTo>
                    <a:lnTo>
                      <a:pt x="266" y="611"/>
                    </a:lnTo>
                    <a:lnTo>
                      <a:pt x="256" y="609"/>
                    </a:lnTo>
                    <a:lnTo>
                      <a:pt x="251" y="609"/>
                    </a:lnTo>
                    <a:lnTo>
                      <a:pt x="249" y="609"/>
                    </a:lnTo>
                    <a:lnTo>
                      <a:pt x="248" y="609"/>
                    </a:lnTo>
                    <a:lnTo>
                      <a:pt x="234" y="608"/>
                    </a:lnTo>
                    <a:lnTo>
                      <a:pt x="234" y="608"/>
                    </a:lnTo>
                    <a:lnTo>
                      <a:pt x="231" y="608"/>
                    </a:lnTo>
                    <a:lnTo>
                      <a:pt x="231" y="608"/>
                    </a:lnTo>
                    <a:lnTo>
                      <a:pt x="231" y="608"/>
                    </a:lnTo>
                    <a:lnTo>
                      <a:pt x="231" y="608"/>
                    </a:lnTo>
                    <a:lnTo>
                      <a:pt x="229" y="613"/>
                    </a:lnTo>
                    <a:lnTo>
                      <a:pt x="227" y="613"/>
                    </a:lnTo>
                    <a:lnTo>
                      <a:pt x="226" y="623"/>
                    </a:lnTo>
                    <a:lnTo>
                      <a:pt x="226" y="623"/>
                    </a:lnTo>
                    <a:lnTo>
                      <a:pt x="226" y="625"/>
                    </a:lnTo>
                    <a:lnTo>
                      <a:pt x="227" y="625"/>
                    </a:lnTo>
                    <a:lnTo>
                      <a:pt x="227" y="625"/>
                    </a:lnTo>
                    <a:lnTo>
                      <a:pt x="227" y="625"/>
                    </a:lnTo>
                    <a:lnTo>
                      <a:pt x="231" y="630"/>
                    </a:lnTo>
                    <a:lnTo>
                      <a:pt x="231" y="630"/>
                    </a:lnTo>
                    <a:lnTo>
                      <a:pt x="232" y="630"/>
                    </a:lnTo>
                    <a:lnTo>
                      <a:pt x="232" y="630"/>
                    </a:lnTo>
                    <a:lnTo>
                      <a:pt x="232" y="631"/>
                    </a:lnTo>
                    <a:lnTo>
                      <a:pt x="232" y="631"/>
                    </a:lnTo>
                    <a:lnTo>
                      <a:pt x="234" y="631"/>
                    </a:lnTo>
                    <a:lnTo>
                      <a:pt x="234" y="631"/>
                    </a:lnTo>
                    <a:lnTo>
                      <a:pt x="234" y="631"/>
                    </a:lnTo>
                    <a:lnTo>
                      <a:pt x="234" y="631"/>
                    </a:lnTo>
                    <a:lnTo>
                      <a:pt x="234" y="631"/>
                    </a:lnTo>
                    <a:lnTo>
                      <a:pt x="234" y="631"/>
                    </a:lnTo>
                    <a:lnTo>
                      <a:pt x="234" y="631"/>
                    </a:lnTo>
                    <a:lnTo>
                      <a:pt x="234" y="631"/>
                    </a:lnTo>
                    <a:lnTo>
                      <a:pt x="234" y="633"/>
                    </a:lnTo>
                    <a:lnTo>
                      <a:pt x="234" y="633"/>
                    </a:lnTo>
                    <a:lnTo>
                      <a:pt x="234" y="633"/>
                    </a:lnTo>
                    <a:lnTo>
                      <a:pt x="234" y="633"/>
                    </a:lnTo>
                    <a:lnTo>
                      <a:pt x="234" y="633"/>
                    </a:lnTo>
                    <a:lnTo>
                      <a:pt x="234" y="633"/>
                    </a:lnTo>
                    <a:lnTo>
                      <a:pt x="214" y="631"/>
                    </a:lnTo>
                    <a:lnTo>
                      <a:pt x="214" y="631"/>
                    </a:lnTo>
                    <a:lnTo>
                      <a:pt x="192" y="628"/>
                    </a:lnTo>
                    <a:lnTo>
                      <a:pt x="192" y="628"/>
                    </a:lnTo>
                    <a:lnTo>
                      <a:pt x="192" y="628"/>
                    </a:lnTo>
                    <a:lnTo>
                      <a:pt x="192" y="628"/>
                    </a:lnTo>
                    <a:lnTo>
                      <a:pt x="165" y="625"/>
                    </a:lnTo>
                    <a:lnTo>
                      <a:pt x="153" y="623"/>
                    </a:lnTo>
                    <a:lnTo>
                      <a:pt x="153" y="623"/>
                    </a:lnTo>
                    <a:lnTo>
                      <a:pt x="83" y="614"/>
                    </a:lnTo>
                    <a:lnTo>
                      <a:pt x="78" y="648"/>
                    </a:lnTo>
                    <a:lnTo>
                      <a:pt x="78" y="648"/>
                    </a:lnTo>
                    <a:lnTo>
                      <a:pt x="77" y="667"/>
                    </a:lnTo>
                    <a:lnTo>
                      <a:pt x="17" y="658"/>
                    </a:lnTo>
                    <a:lnTo>
                      <a:pt x="17" y="658"/>
                    </a:lnTo>
                    <a:lnTo>
                      <a:pt x="0" y="657"/>
                    </a:lnTo>
                    <a:lnTo>
                      <a:pt x="2" y="638"/>
                    </a:lnTo>
                    <a:lnTo>
                      <a:pt x="2" y="638"/>
                    </a:lnTo>
                    <a:lnTo>
                      <a:pt x="7" y="603"/>
                    </a:lnTo>
                    <a:lnTo>
                      <a:pt x="7" y="601"/>
                    </a:lnTo>
                    <a:lnTo>
                      <a:pt x="9" y="596"/>
                    </a:lnTo>
                    <a:lnTo>
                      <a:pt x="9" y="594"/>
                    </a:lnTo>
                    <a:lnTo>
                      <a:pt x="11" y="579"/>
                    </a:lnTo>
                    <a:lnTo>
                      <a:pt x="11" y="577"/>
                    </a:lnTo>
                    <a:lnTo>
                      <a:pt x="12" y="570"/>
                    </a:lnTo>
                    <a:lnTo>
                      <a:pt x="12" y="569"/>
                    </a:lnTo>
                    <a:lnTo>
                      <a:pt x="17" y="531"/>
                    </a:lnTo>
                    <a:lnTo>
                      <a:pt x="21" y="501"/>
                    </a:lnTo>
                    <a:lnTo>
                      <a:pt x="22" y="501"/>
                    </a:lnTo>
                    <a:lnTo>
                      <a:pt x="22" y="501"/>
                    </a:lnTo>
                    <a:lnTo>
                      <a:pt x="22" y="499"/>
                    </a:lnTo>
                    <a:lnTo>
                      <a:pt x="22" y="491"/>
                    </a:lnTo>
                    <a:lnTo>
                      <a:pt x="22" y="491"/>
                    </a:lnTo>
                    <a:lnTo>
                      <a:pt x="27" y="457"/>
                    </a:lnTo>
                    <a:lnTo>
                      <a:pt x="27" y="457"/>
                    </a:lnTo>
                    <a:lnTo>
                      <a:pt x="27" y="454"/>
                    </a:lnTo>
                    <a:lnTo>
                      <a:pt x="27" y="454"/>
                    </a:lnTo>
                    <a:lnTo>
                      <a:pt x="29" y="448"/>
                    </a:lnTo>
                    <a:lnTo>
                      <a:pt x="29" y="448"/>
                    </a:lnTo>
                    <a:lnTo>
                      <a:pt x="29" y="440"/>
                    </a:lnTo>
                    <a:lnTo>
                      <a:pt x="33" y="423"/>
                    </a:lnTo>
                    <a:lnTo>
                      <a:pt x="33" y="421"/>
                    </a:lnTo>
                    <a:lnTo>
                      <a:pt x="33" y="421"/>
                    </a:lnTo>
                    <a:lnTo>
                      <a:pt x="33" y="421"/>
                    </a:lnTo>
                    <a:lnTo>
                      <a:pt x="39" y="374"/>
                    </a:lnTo>
                    <a:lnTo>
                      <a:pt x="51" y="288"/>
                    </a:lnTo>
                    <a:lnTo>
                      <a:pt x="51" y="288"/>
                    </a:lnTo>
                    <a:lnTo>
                      <a:pt x="53" y="281"/>
                    </a:lnTo>
                    <a:lnTo>
                      <a:pt x="58" y="237"/>
                    </a:lnTo>
                    <a:lnTo>
                      <a:pt x="61" y="213"/>
                    </a:lnTo>
                    <a:lnTo>
                      <a:pt x="68" y="169"/>
                    </a:lnTo>
                    <a:lnTo>
                      <a:pt x="68" y="169"/>
                    </a:lnTo>
                    <a:lnTo>
                      <a:pt x="68" y="162"/>
                    </a:lnTo>
                    <a:lnTo>
                      <a:pt x="68" y="160"/>
                    </a:lnTo>
                    <a:lnTo>
                      <a:pt x="73" y="130"/>
                    </a:lnTo>
                    <a:lnTo>
                      <a:pt x="73" y="130"/>
                    </a:lnTo>
                    <a:lnTo>
                      <a:pt x="73" y="125"/>
                    </a:lnTo>
                    <a:lnTo>
                      <a:pt x="73" y="125"/>
                    </a:lnTo>
                    <a:lnTo>
                      <a:pt x="75" y="116"/>
                    </a:lnTo>
                    <a:lnTo>
                      <a:pt x="88" y="15"/>
                    </a:lnTo>
                    <a:lnTo>
                      <a:pt x="88" y="15"/>
                    </a:lnTo>
                    <a:lnTo>
                      <a:pt x="90" y="3"/>
                    </a:lnTo>
                    <a:lnTo>
                      <a:pt x="90" y="3"/>
                    </a:lnTo>
                    <a:lnTo>
                      <a:pt x="92" y="0"/>
                    </a:lnTo>
                    <a:lnTo>
                      <a:pt x="99" y="1"/>
                    </a:lnTo>
                    <a:lnTo>
                      <a:pt x="99" y="1"/>
                    </a:lnTo>
                    <a:lnTo>
                      <a:pt x="127" y="5"/>
                    </a:lnTo>
                    <a:lnTo>
                      <a:pt x="127" y="5"/>
                    </a:lnTo>
                    <a:lnTo>
                      <a:pt x="146" y="8"/>
                    </a:lnTo>
                    <a:lnTo>
                      <a:pt x="151" y="8"/>
                    </a:lnTo>
                    <a:lnTo>
                      <a:pt x="151" y="8"/>
                    </a:lnTo>
                    <a:lnTo>
                      <a:pt x="155" y="8"/>
                    </a:lnTo>
                    <a:lnTo>
                      <a:pt x="155" y="8"/>
                    </a:lnTo>
                    <a:lnTo>
                      <a:pt x="222" y="16"/>
                    </a:lnTo>
                    <a:lnTo>
                      <a:pt x="227" y="18"/>
                    </a:lnTo>
                    <a:lnTo>
                      <a:pt x="227" y="18"/>
                    </a:lnTo>
                    <a:lnTo>
                      <a:pt x="261" y="22"/>
                    </a:lnTo>
                    <a:lnTo>
                      <a:pt x="273" y="23"/>
                    </a:lnTo>
                    <a:lnTo>
                      <a:pt x="290" y="25"/>
                    </a:lnTo>
                    <a:lnTo>
                      <a:pt x="290" y="27"/>
                    </a:lnTo>
                    <a:lnTo>
                      <a:pt x="293" y="27"/>
                    </a:lnTo>
                    <a:lnTo>
                      <a:pt x="293" y="27"/>
                    </a:lnTo>
                    <a:lnTo>
                      <a:pt x="293" y="27"/>
                    </a:lnTo>
                    <a:lnTo>
                      <a:pt x="293" y="27"/>
                    </a:lnTo>
                    <a:lnTo>
                      <a:pt x="305" y="28"/>
                    </a:lnTo>
                    <a:lnTo>
                      <a:pt x="326" y="30"/>
                    </a:lnTo>
                    <a:lnTo>
                      <a:pt x="326" y="30"/>
                    </a:lnTo>
                    <a:lnTo>
                      <a:pt x="346" y="32"/>
                    </a:lnTo>
                    <a:lnTo>
                      <a:pt x="346" y="32"/>
                    </a:lnTo>
                    <a:lnTo>
                      <a:pt x="346" y="32"/>
                    </a:lnTo>
                    <a:lnTo>
                      <a:pt x="370" y="33"/>
                    </a:lnTo>
                    <a:lnTo>
                      <a:pt x="370" y="33"/>
                    </a:lnTo>
                    <a:lnTo>
                      <a:pt x="375" y="35"/>
                    </a:lnTo>
                    <a:lnTo>
                      <a:pt x="376" y="35"/>
                    </a:lnTo>
                    <a:lnTo>
                      <a:pt x="385" y="35"/>
                    </a:lnTo>
                    <a:lnTo>
                      <a:pt x="387" y="35"/>
                    </a:lnTo>
                    <a:lnTo>
                      <a:pt x="387" y="35"/>
                    </a:lnTo>
                    <a:lnTo>
                      <a:pt x="390" y="37"/>
                    </a:lnTo>
                    <a:lnTo>
                      <a:pt x="392" y="37"/>
                    </a:lnTo>
                    <a:lnTo>
                      <a:pt x="393" y="37"/>
                    </a:lnTo>
                    <a:lnTo>
                      <a:pt x="395" y="37"/>
                    </a:lnTo>
                    <a:lnTo>
                      <a:pt x="412" y="38"/>
                    </a:lnTo>
                    <a:lnTo>
                      <a:pt x="417" y="38"/>
                    </a:lnTo>
                    <a:lnTo>
                      <a:pt x="419" y="38"/>
                    </a:lnTo>
                    <a:lnTo>
                      <a:pt x="429" y="40"/>
                    </a:lnTo>
                    <a:lnTo>
                      <a:pt x="453" y="42"/>
                    </a:lnTo>
                    <a:lnTo>
                      <a:pt x="453" y="42"/>
                    </a:lnTo>
                    <a:lnTo>
                      <a:pt x="514" y="47"/>
                    </a:lnTo>
                    <a:lnTo>
                      <a:pt x="536" y="49"/>
                    </a:lnTo>
                    <a:lnTo>
                      <a:pt x="536" y="49"/>
                    </a:lnTo>
                    <a:lnTo>
                      <a:pt x="590" y="54"/>
                    </a:lnTo>
                    <a:lnTo>
                      <a:pt x="598" y="54"/>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41" name="Freeform 64"/>
              <p:cNvSpPr>
                <a:spLocks noEditPoints="1"/>
              </p:cNvSpPr>
              <p:nvPr/>
            </p:nvSpPr>
            <p:spPr bwMode="auto">
              <a:xfrm>
                <a:off x="8397876" y="1658938"/>
                <a:ext cx="1011238" cy="852488"/>
              </a:xfrm>
              <a:custGeom>
                <a:avLst/>
                <a:gdLst>
                  <a:gd name="T0" fmla="*/ 476 w 637"/>
                  <a:gd name="T1" fmla="*/ 530 h 537"/>
                  <a:gd name="T2" fmla="*/ 466 w 637"/>
                  <a:gd name="T3" fmla="*/ 532 h 537"/>
                  <a:gd name="T4" fmla="*/ 471 w 637"/>
                  <a:gd name="T5" fmla="*/ 519 h 537"/>
                  <a:gd name="T6" fmla="*/ 495 w 637"/>
                  <a:gd name="T7" fmla="*/ 486 h 537"/>
                  <a:gd name="T8" fmla="*/ 615 w 637"/>
                  <a:gd name="T9" fmla="*/ 429 h 537"/>
                  <a:gd name="T10" fmla="*/ 617 w 637"/>
                  <a:gd name="T11" fmla="*/ 408 h 537"/>
                  <a:gd name="T12" fmla="*/ 363 w 637"/>
                  <a:gd name="T13" fmla="*/ 14 h 537"/>
                  <a:gd name="T14" fmla="*/ 422 w 637"/>
                  <a:gd name="T15" fmla="*/ 51 h 537"/>
                  <a:gd name="T16" fmla="*/ 434 w 637"/>
                  <a:gd name="T17" fmla="*/ 92 h 537"/>
                  <a:gd name="T18" fmla="*/ 442 w 637"/>
                  <a:gd name="T19" fmla="*/ 137 h 537"/>
                  <a:gd name="T20" fmla="*/ 447 w 637"/>
                  <a:gd name="T21" fmla="*/ 168 h 537"/>
                  <a:gd name="T22" fmla="*/ 468 w 637"/>
                  <a:gd name="T23" fmla="*/ 205 h 537"/>
                  <a:gd name="T24" fmla="*/ 481 w 637"/>
                  <a:gd name="T25" fmla="*/ 341 h 537"/>
                  <a:gd name="T26" fmla="*/ 496 w 637"/>
                  <a:gd name="T27" fmla="*/ 412 h 537"/>
                  <a:gd name="T28" fmla="*/ 498 w 637"/>
                  <a:gd name="T29" fmla="*/ 451 h 537"/>
                  <a:gd name="T30" fmla="*/ 500 w 637"/>
                  <a:gd name="T31" fmla="*/ 471 h 537"/>
                  <a:gd name="T32" fmla="*/ 495 w 637"/>
                  <a:gd name="T33" fmla="*/ 490 h 537"/>
                  <a:gd name="T34" fmla="*/ 496 w 637"/>
                  <a:gd name="T35" fmla="*/ 490 h 537"/>
                  <a:gd name="T36" fmla="*/ 510 w 637"/>
                  <a:gd name="T37" fmla="*/ 476 h 537"/>
                  <a:gd name="T38" fmla="*/ 522 w 637"/>
                  <a:gd name="T39" fmla="*/ 468 h 537"/>
                  <a:gd name="T40" fmla="*/ 540 w 637"/>
                  <a:gd name="T41" fmla="*/ 463 h 537"/>
                  <a:gd name="T42" fmla="*/ 569 w 637"/>
                  <a:gd name="T43" fmla="*/ 454 h 537"/>
                  <a:gd name="T44" fmla="*/ 591 w 637"/>
                  <a:gd name="T45" fmla="*/ 436 h 537"/>
                  <a:gd name="T46" fmla="*/ 603 w 637"/>
                  <a:gd name="T47" fmla="*/ 427 h 537"/>
                  <a:gd name="T48" fmla="*/ 605 w 637"/>
                  <a:gd name="T49" fmla="*/ 434 h 537"/>
                  <a:gd name="T50" fmla="*/ 615 w 637"/>
                  <a:gd name="T51" fmla="*/ 434 h 537"/>
                  <a:gd name="T52" fmla="*/ 625 w 637"/>
                  <a:gd name="T53" fmla="*/ 434 h 537"/>
                  <a:gd name="T54" fmla="*/ 635 w 637"/>
                  <a:gd name="T55" fmla="*/ 429 h 537"/>
                  <a:gd name="T56" fmla="*/ 576 w 637"/>
                  <a:gd name="T57" fmla="*/ 480 h 537"/>
                  <a:gd name="T58" fmla="*/ 537 w 637"/>
                  <a:gd name="T59" fmla="*/ 503 h 537"/>
                  <a:gd name="T60" fmla="*/ 503 w 637"/>
                  <a:gd name="T61" fmla="*/ 519 h 537"/>
                  <a:gd name="T62" fmla="*/ 486 w 637"/>
                  <a:gd name="T63" fmla="*/ 524 h 537"/>
                  <a:gd name="T64" fmla="*/ 479 w 637"/>
                  <a:gd name="T65" fmla="*/ 512 h 537"/>
                  <a:gd name="T66" fmla="*/ 481 w 637"/>
                  <a:gd name="T67" fmla="*/ 486 h 537"/>
                  <a:gd name="T68" fmla="*/ 440 w 637"/>
                  <a:gd name="T69" fmla="*/ 458 h 537"/>
                  <a:gd name="T70" fmla="*/ 391 w 637"/>
                  <a:gd name="T71" fmla="*/ 436 h 537"/>
                  <a:gd name="T72" fmla="*/ 363 w 637"/>
                  <a:gd name="T73" fmla="*/ 397 h 537"/>
                  <a:gd name="T74" fmla="*/ 285 w 637"/>
                  <a:gd name="T75" fmla="*/ 397 h 537"/>
                  <a:gd name="T76" fmla="*/ 220 w 637"/>
                  <a:gd name="T77" fmla="*/ 408 h 537"/>
                  <a:gd name="T78" fmla="*/ 117 w 637"/>
                  <a:gd name="T79" fmla="*/ 429 h 537"/>
                  <a:gd name="T80" fmla="*/ 3 w 637"/>
                  <a:gd name="T81" fmla="*/ 432 h 537"/>
                  <a:gd name="T82" fmla="*/ 17 w 637"/>
                  <a:gd name="T83" fmla="*/ 402 h 537"/>
                  <a:gd name="T84" fmla="*/ 32 w 637"/>
                  <a:gd name="T85" fmla="*/ 383 h 537"/>
                  <a:gd name="T86" fmla="*/ 44 w 637"/>
                  <a:gd name="T87" fmla="*/ 366 h 537"/>
                  <a:gd name="T88" fmla="*/ 59 w 637"/>
                  <a:gd name="T89" fmla="*/ 346 h 537"/>
                  <a:gd name="T90" fmla="*/ 53 w 637"/>
                  <a:gd name="T91" fmla="*/ 332 h 537"/>
                  <a:gd name="T92" fmla="*/ 36 w 637"/>
                  <a:gd name="T93" fmla="*/ 309 h 537"/>
                  <a:gd name="T94" fmla="*/ 54 w 637"/>
                  <a:gd name="T95" fmla="*/ 280 h 537"/>
                  <a:gd name="T96" fmla="*/ 93 w 637"/>
                  <a:gd name="T97" fmla="*/ 270 h 537"/>
                  <a:gd name="T98" fmla="*/ 125 w 637"/>
                  <a:gd name="T99" fmla="*/ 266 h 537"/>
                  <a:gd name="T100" fmla="*/ 147 w 637"/>
                  <a:gd name="T101" fmla="*/ 275 h 537"/>
                  <a:gd name="T102" fmla="*/ 168 w 637"/>
                  <a:gd name="T103" fmla="*/ 266 h 537"/>
                  <a:gd name="T104" fmla="*/ 191 w 637"/>
                  <a:gd name="T105" fmla="*/ 261 h 537"/>
                  <a:gd name="T106" fmla="*/ 208 w 637"/>
                  <a:gd name="T107" fmla="*/ 248 h 537"/>
                  <a:gd name="T108" fmla="*/ 225 w 637"/>
                  <a:gd name="T109" fmla="*/ 224 h 537"/>
                  <a:gd name="T110" fmla="*/ 239 w 637"/>
                  <a:gd name="T111" fmla="*/ 212 h 537"/>
                  <a:gd name="T112" fmla="*/ 227 w 637"/>
                  <a:gd name="T113" fmla="*/ 181 h 537"/>
                  <a:gd name="T114" fmla="*/ 236 w 637"/>
                  <a:gd name="T115" fmla="*/ 171 h 537"/>
                  <a:gd name="T116" fmla="*/ 225 w 637"/>
                  <a:gd name="T117" fmla="*/ 168 h 537"/>
                  <a:gd name="T118" fmla="*/ 215 w 637"/>
                  <a:gd name="T119" fmla="*/ 156 h 537"/>
                  <a:gd name="T120" fmla="*/ 232 w 637"/>
                  <a:gd name="T121" fmla="*/ 124 h 537"/>
                  <a:gd name="T122" fmla="*/ 264 w 637"/>
                  <a:gd name="T123" fmla="*/ 71 h 537"/>
                  <a:gd name="T124" fmla="*/ 291 w 637"/>
                  <a:gd name="T125" fmla="*/ 37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7" h="537">
                    <a:moveTo>
                      <a:pt x="478" y="517"/>
                    </a:moveTo>
                    <a:lnTo>
                      <a:pt x="478" y="519"/>
                    </a:lnTo>
                    <a:lnTo>
                      <a:pt x="479" y="520"/>
                    </a:lnTo>
                    <a:lnTo>
                      <a:pt x="479" y="522"/>
                    </a:lnTo>
                    <a:lnTo>
                      <a:pt x="479" y="524"/>
                    </a:lnTo>
                    <a:lnTo>
                      <a:pt x="478" y="527"/>
                    </a:lnTo>
                    <a:lnTo>
                      <a:pt x="478" y="529"/>
                    </a:lnTo>
                    <a:lnTo>
                      <a:pt x="476" y="529"/>
                    </a:lnTo>
                    <a:lnTo>
                      <a:pt x="476" y="532"/>
                    </a:lnTo>
                    <a:lnTo>
                      <a:pt x="476" y="530"/>
                    </a:lnTo>
                    <a:lnTo>
                      <a:pt x="474" y="530"/>
                    </a:lnTo>
                    <a:lnTo>
                      <a:pt x="474" y="532"/>
                    </a:lnTo>
                    <a:lnTo>
                      <a:pt x="473" y="534"/>
                    </a:lnTo>
                    <a:lnTo>
                      <a:pt x="471" y="534"/>
                    </a:lnTo>
                    <a:lnTo>
                      <a:pt x="471" y="536"/>
                    </a:lnTo>
                    <a:lnTo>
                      <a:pt x="469" y="536"/>
                    </a:lnTo>
                    <a:lnTo>
                      <a:pt x="468" y="537"/>
                    </a:lnTo>
                    <a:lnTo>
                      <a:pt x="468" y="536"/>
                    </a:lnTo>
                    <a:lnTo>
                      <a:pt x="468" y="534"/>
                    </a:lnTo>
                    <a:lnTo>
                      <a:pt x="466" y="532"/>
                    </a:lnTo>
                    <a:lnTo>
                      <a:pt x="468" y="530"/>
                    </a:lnTo>
                    <a:lnTo>
                      <a:pt x="469" y="530"/>
                    </a:lnTo>
                    <a:lnTo>
                      <a:pt x="469" y="529"/>
                    </a:lnTo>
                    <a:lnTo>
                      <a:pt x="469" y="525"/>
                    </a:lnTo>
                    <a:lnTo>
                      <a:pt x="469" y="524"/>
                    </a:lnTo>
                    <a:lnTo>
                      <a:pt x="469" y="522"/>
                    </a:lnTo>
                    <a:lnTo>
                      <a:pt x="468" y="522"/>
                    </a:lnTo>
                    <a:lnTo>
                      <a:pt x="468" y="520"/>
                    </a:lnTo>
                    <a:lnTo>
                      <a:pt x="469" y="519"/>
                    </a:lnTo>
                    <a:lnTo>
                      <a:pt x="471" y="519"/>
                    </a:lnTo>
                    <a:lnTo>
                      <a:pt x="474" y="519"/>
                    </a:lnTo>
                    <a:lnTo>
                      <a:pt x="476" y="517"/>
                    </a:lnTo>
                    <a:lnTo>
                      <a:pt x="478" y="517"/>
                    </a:lnTo>
                    <a:close/>
                    <a:moveTo>
                      <a:pt x="478" y="512"/>
                    </a:moveTo>
                    <a:lnTo>
                      <a:pt x="478" y="510"/>
                    </a:lnTo>
                    <a:lnTo>
                      <a:pt x="479" y="510"/>
                    </a:lnTo>
                    <a:lnTo>
                      <a:pt x="478" y="512"/>
                    </a:lnTo>
                    <a:close/>
                    <a:moveTo>
                      <a:pt x="496" y="488"/>
                    </a:moveTo>
                    <a:lnTo>
                      <a:pt x="495" y="488"/>
                    </a:lnTo>
                    <a:lnTo>
                      <a:pt x="495" y="486"/>
                    </a:lnTo>
                    <a:lnTo>
                      <a:pt x="496" y="486"/>
                    </a:lnTo>
                    <a:lnTo>
                      <a:pt x="496" y="488"/>
                    </a:lnTo>
                    <a:close/>
                    <a:moveTo>
                      <a:pt x="495" y="485"/>
                    </a:moveTo>
                    <a:lnTo>
                      <a:pt x="495" y="483"/>
                    </a:lnTo>
                    <a:lnTo>
                      <a:pt x="495" y="485"/>
                    </a:lnTo>
                    <a:close/>
                    <a:moveTo>
                      <a:pt x="618" y="427"/>
                    </a:moveTo>
                    <a:lnTo>
                      <a:pt x="618" y="432"/>
                    </a:lnTo>
                    <a:lnTo>
                      <a:pt x="618" y="430"/>
                    </a:lnTo>
                    <a:lnTo>
                      <a:pt x="617" y="429"/>
                    </a:lnTo>
                    <a:lnTo>
                      <a:pt x="615" y="429"/>
                    </a:lnTo>
                    <a:lnTo>
                      <a:pt x="613" y="429"/>
                    </a:lnTo>
                    <a:lnTo>
                      <a:pt x="613" y="427"/>
                    </a:lnTo>
                    <a:lnTo>
                      <a:pt x="615" y="427"/>
                    </a:lnTo>
                    <a:lnTo>
                      <a:pt x="615" y="425"/>
                    </a:lnTo>
                    <a:lnTo>
                      <a:pt x="618" y="427"/>
                    </a:lnTo>
                    <a:close/>
                    <a:moveTo>
                      <a:pt x="623" y="403"/>
                    </a:moveTo>
                    <a:lnTo>
                      <a:pt x="622" y="405"/>
                    </a:lnTo>
                    <a:lnTo>
                      <a:pt x="620" y="407"/>
                    </a:lnTo>
                    <a:lnTo>
                      <a:pt x="620" y="408"/>
                    </a:lnTo>
                    <a:lnTo>
                      <a:pt x="617" y="408"/>
                    </a:lnTo>
                    <a:lnTo>
                      <a:pt x="617" y="407"/>
                    </a:lnTo>
                    <a:lnTo>
                      <a:pt x="618" y="407"/>
                    </a:lnTo>
                    <a:lnTo>
                      <a:pt x="618" y="405"/>
                    </a:lnTo>
                    <a:lnTo>
                      <a:pt x="620" y="403"/>
                    </a:lnTo>
                    <a:lnTo>
                      <a:pt x="623" y="403"/>
                    </a:lnTo>
                    <a:lnTo>
                      <a:pt x="625" y="402"/>
                    </a:lnTo>
                    <a:lnTo>
                      <a:pt x="623" y="403"/>
                    </a:lnTo>
                    <a:close/>
                    <a:moveTo>
                      <a:pt x="344" y="19"/>
                    </a:moveTo>
                    <a:lnTo>
                      <a:pt x="354" y="17"/>
                    </a:lnTo>
                    <a:lnTo>
                      <a:pt x="363" y="14"/>
                    </a:lnTo>
                    <a:lnTo>
                      <a:pt x="374" y="12"/>
                    </a:lnTo>
                    <a:lnTo>
                      <a:pt x="391" y="7"/>
                    </a:lnTo>
                    <a:lnTo>
                      <a:pt x="412" y="0"/>
                    </a:lnTo>
                    <a:lnTo>
                      <a:pt x="412" y="4"/>
                    </a:lnTo>
                    <a:lnTo>
                      <a:pt x="413" y="12"/>
                    </a:lnTo>
                    <a:lnTo>
                      <a:pt x="415" y="22"/>
                    </a:lnTo>
                    <a:lnTo>
                      <a:pt x="418" y="27"/>
                    </a:lnTo>
                    <a:lnTo>
                      <a:pt x="418" y="37"/>
                    </a:lnTo>
                    <a:lnTo>
                      <a:pt x="418" y="48"/>
                    </a:lnTo>
                    <a:lnTo>
                      <a:pt x="422" y="51"/>
                    </a:lnTo>
                    <a:lnTo>
                      <a:pt x="424" y="53"/>
                    </a:lnTo>
                    <a:lnTo>
                      <a:pt x="425" y="54"/>
                    </a:lnTo>
                    <a:lnTo>
                      <a:pt x="429" y="59"/>
                    </a:lnTo>
                    <a:lnTo>
                      <a:pt x="430" y="61"/>
                    </a:lnTo>
                    <a:lnTo>
                      <a:pt x="432" y="66"/>
                    </a:lnTo>
                    <a:lnTo>
                      <a:pt x="432" y="68"/>
                    </a:lnTo>
                    <a:lnTo>
                      <a:pt x="432" y="71"/>
                    </a:lnTo>
                    <a:lnTo>
                      <a:pt x="434" y="87"/>
                    </a:lnTo>
                    <a:lnTo>
                      <a:pt x="435" y="88"/>
                    </a:lnTo>
                    <a:lnTo>
                      <a:pt x="434" y="92"/>
                    </a:lnTo>
                    <a:lnTo>
                      <a:pt x="432" y="97"/>
                    </a:lnTo>
                    <a:lnTo>
                      <a:pt x="432" y="100"/>
                    </a:lnTo>
                    <a:lnTo>
                      <a:pt x="432" y="110"/>
                    </a:lnTo>
                    <a:lnTo>
                      <a:pt x="432" y="114"/>
                    </a:lnTo>
                    <a:lnTo>
                      <a:pt x="434" y="115"/>
                    </a:lnTo>
                    <a:lnTo>
                      <a:pt x="435" y="117"/>
                    </a:lnTo>
                    <a:lnTo>
                      <a:pt x="437" y="124"/>
                    </a:lnTo>
                    <a:lnTo>
                      <a:pt x="437" y="127"/>
                    </a:lnTo>
                    <a:lnTo>
                      <a:pt x="439" y="129"/>
                    </a:lnTo>
                    <a:lnTo>
                      <a:pt x="442" y="137"/>
                    </a:lnTo>
                    <a:lnTo>
                      <a:pt x="442" y="141"/>
                    </a:lnTo>
                    <a:lnTo>
                      <a:pt x="446" y="143"/>
                    </a:lnTo>
                    <a:lnTo>
                      <a:pt x="446" y="144"/>
                    </a:lnTo>
                    <a:lnTo>
                      <a:pt x="446" y="146"/>
                    </a:lnTo>
                    <a:lnTo>
                      <a:pt x="446" y="148"/>
                    </a:lnTo>
                    <a:lnTo>
                      <a:pt x="444" y="154"/>
                    </a:lnTo>
                    <a:lnTo>
                      <a:pt x="444" y="156"/>
                    </a:lnTo>
                    <a:lnTo>
                      <a:pt x="444" y="159"/>
                    </a:lnTo>
                    <a:lnTo>
                      <a:pt x="446" y="166"/>
                    </a:lnTo>
                    <a:lnTo>
                      <a:pt x="447" y="168"/>
                    </a:lnTo>
                    <a:lnTo>
                      <a:pt x="449" y="163"/>
                    </a:lnTo>
                    <a:lnTo>
                      <a:pt x="449" y="161"/>
                    </a:lnTo>
                    <a:lnTo>
                      <a:pt x="454" y="159"/>
                    </a:lnTo>
                    <a:lnTo>
                      <a:pt x="461" y="168"/>
                    </a:lnTo>
                    <a:lnTo>
                      <a:pt x="461" y="170"/>
                    </a:lnTo>
                    <a:lnTo>
                      <a:pt x="461" y="171"/>
                    </a:lnTo>
                    <a:lnTo>
                      <a:pt x="464" y="188"/>
                    </a:lnTo>
                    <a:lnTo>
                      <a:pt x="464" y="190"/>
                    </a:lnTo>
                    <a:lnTo>
                      <a:pt x="466" y="195"/>
                    </a:lnTo>
                    <a:lnTo>
                      <a:pt x="468" y="205"/>
                    </a:lnTo>
                    <a:lnTo>
                      <a:pt x="473" y="227"/>
                    </a:lnTo>
                    <a:lnTo>
                      <a:pt x="474" y="237"/>
                    </a:lnTo>
                    <a:lnTo>
                      <a:pt x="478" y="251"/>
                    </a:lnTo>
                    <a:lnTo>
                      <a:pt x="478" y="254"/>
                    </a:lnTo>
                    <a:lnTo>
                      <a:pt x="479" y="261"/>
                    </a:lnTo>
                    <a:lnTo>
                      <a:pt x="481" y="259"/>
                    </a:lnTo>
                    <a:lnTo>
                      <a:pt x="481" y="275"/>
                    </a:lnTo>
                    <a:lnTo>
                      <a:pt x="481" y="288"/>
                    </a:lnTo>
                    <a:lnTo>
                      <a:pt x="481" y="309"/>
                    </a:lnTo>
                    <a:lnTo>
                      <a:pt x="481" y="341"/>
                    </a:lnTo>
                    <a:lnTo>
                      <a:pt x="483" y="344"/>
                    </a:lnTo>
                    <a:lnTo>
                      <a:pt x="485" y="344"/>
                    </a:lnTo>
                    <a:lnTo>
                      <a:pt x="488" y="371"/>
                    </a:lnTo>
                    <a:lnTo>
                      <a:pt x="490" y="371"/>
                    </a:lnTo>
                    <a:lnTo>
                      <a:pt x="490" y="378"/>
                    </a:lnTo>
                    <a:lnTo>
                      <a:pt x="493" y="390"/>
                    </a:lnTo>
                    <a:lnTo>
                      <a:pt x="493" y="395"/>
                    </a:lnTo>
                    <a:lnTo>
                      <a:pt x="495" y="405"/>
                    </a:lnTo>
                    <a:lnTo>
                      <a:pt x="496" y="410"/>
                    </a:lnTo>
                    <a:lnTo>
                      <a:pt x="496" y="412"/>
                    </a:lnTo>
                    <a:lnTo>
                      <a:pt x="496" y="414"/>
                    </a:lnTo>
                    <a:lnTo>
                      <a:pt x="496" y="415"/>
                    </a:lnTo>
                    <a:lnTo>
                      <a:pt x="496" y="417"/>
                    </a:lnTo>
                    <a:lnTo>
                      <a:pt x="498" y="424"/>
                    </a:lnTo>
                    <a:lnTo>
                      <a:pt x="500" y="432"/>
                    </a:lnTo>
                    <a:lnTo>
                      <a:pt x="508" y="441"/>
                    </a:lnTo>
                    <a:lnTo>
                      <a:pt x="507" y="442"/>
                    </a:lnTo>
                    <a:lnTo>
                      <a:pt x="505" y="442"/>
                    </a:lnTo>
                    <a:lnTo>
                      <a:pt x="500" y="451"/>
                    </a:lnTo>
                    <a:lnTo>
                      <a:pt x="498" y="451"/>
                    </a:lnTo>
                    <a:lnTo>
                      <a:pt x="498" y="453"/>
                    </a:lnTo>
                    <a:lnTo>
                      <a:pt x="491" y="458"/>
                    </a:lnTo>
                    <a:lnTo>
                      <a:pt x="495" y="463"/>
                    </a:lnTo>
                    <a:lnTo>
                      <a:pt x="496" y="463"/>
                    </a:lnTo>
                    <a:lnTo>
                      <a:pt x="496" y="464"/>
                    </a:lnTo>
                    <a:lnTo>
                      <a:pt x="498" y="464"/>
                    </a:lnTo>
                    <a:lnTo>
                      <a:pt x="500" y="466"/>
                    </a:lnTo>
                    <a:lnTo>
                      <a:pt x="500" y="468"/>
                    </a:lnTo>
                    <a:lnTo>
                      <a:pt x="500" y="469"/>
                    </a:lnTo>
                    <a:lnTo>
                      <a:pt x="500" y="471"/>
                    </a:lnTo>
                    <a:lnTo>
                      <a:pt x="500" y="473"/>
                    </a:lnTo>
                    <a:lnTo>
                      <a:pt x="500" y="475"/>
                    </a:lnTo>
                    <a:lnTo>
                      <a:pt x="498" y="476"/>
                    </a:lnTo>
                    <a:lnTo>
                      <a:pt x="496" y="478"/>
                    </a:lnTo>
                    <a:lnTo>
                      <a:pt x="495" y="480"/>
                    </a:lnTo>
                    <a:lnTo>
                      <a:pt x="493" y="483"/>
                    </a:lnTo>
                    <a:lnTo>
                      <a:pt x="493" y="485"/>
                    </a:lnTo>
                    <a:lnTo>
                      <a:pt x="493" y="486"/>
                    </a:lnTo>
                    <a:lnTo>
                      <a:pt x="495" y="488"/>
                    </a:lnTo>
                    <a:lnTo>
                      <a:pt x="495" y="490"/>
                    </a:lnTo>
                    <a:lnTo>
                      <a:pt x="495" y="488"/>
                    </a:lnTo>
                    <a:lnTo>
                      <a:pt x="493" y="488"/>
                    </a:lnTo>
                    <a:lnTo>
                      <a:pt x="493" y="490"/>
                    </a:lnTo>
                    <a:lnTo>
                      <a:pt x="493" y="491"/>
                    </a:lnTo>
                    <a:lnTo>
                      <a:pt x="495" y="491"/>
                    </a:lnTo>
                    <a:lnTo>
                      <a:pt x="495" y="493"/>
                    </a:lnTo>
                    <a:lnTo>
                      <a:pt x="496" y="495"/>
                    </a:lnTo>
                    <a:lnTo>
                      <a:pt x="496" y="493"/>
                    </a:lnTo>
                    <a:lnTo>
                      <a:pt x="498" y="491"/>
                    </a:lnTo>
                    <a:lnTo>
                      <a:pt x="496" y="490"/>
                    </a:lnTo>
                    <a:lnTo>
                      <a:pt x="498" y="486"/>
                    </a:lnTo>
                    <a:lnTo>
                      <a:pt x="498" y="485"/>
                    </a:lnTo>
                    <a:lnTo>
                      <a:pt x="500" y="485"/>
                    </a:lnTo>
                    <a:lnTo>
                      <a:pt x="503" y="485"/>
                    </a:lnTo>
                    <a:lnTo>
                      <a:pt x="503" y="483"/>
                    </a:lnTo>
                    <a:lnTo>
                      <a:pt x="505" y="480"/>
                    </a:lnTo>
                    <a:lnTo>
                      <a:pt x="507" y="480"/>
                    </a:lnTo>
                    <a:lnTo>
                      <a:pt x="507" y="478"/>
                    </a:lnTo>
                    <a:lnTo>
                      <a:pt x="508" y="476"/>
                    </a:lnTo>
                    <a:lnTo>
                      <a:pt x="510" y="476"/>
                    </a:lnTo>
                    <a:lnTo>
                      <a:pt x="512" y="476"/>
                    </a:lnTo>
                    <a:lnTo>
                      <a:pt x="513" y="476"/>
                    </a:lnTo>
                    <a:lnTo>
                      <a:pt x="515" y="475"/>
                    </a:lnTo>
                    <a:lnTo>
                      <a:pt x="515" y="471"/>
                    </a:lnTo>
                    <a:lnTo>
                      <a:pt x="517" y="471"/>
                    </a:lnTo>
                    <a:lnTo>
                      <a:pt x="518" y="471"/>
                    </a:lnTo>
                    <a:lnTo>
                      <a:pt x="520" y="473"/>
                    </a:lnTo>
                    <a:lnTo>
                      <a:pt x="522" y="473"/>
                    </a:lnTo>
                    <a:lnTo>
                      <a:pt x="522" y="469"/>
                    </a:lnTo>
                    <a:lnTo>
                      <a:pt x="522" y="468"/>
                    </a:lnTo>
                    <a:lnTo>
                      <a:pt x="523" y="469"/>
                    </a:lnTo>
                    <a:lnTo>
                      <a:pt x="523" y="471"/>
                    </a:lnTo>
                    <a:lnTo>
                      <a:pt x="525" y="471"/>
                    </a:lnTo>
                    <a:lnTo>
                      <a:pt x="527" y="471"/>
                    </a:lnTo>
                    <a:lnTo>
                      <a:pt x="530" y="469"/>
                    </a:lnTo>
                    <a:lnTo>
                      <a:pt x="535" y="471"/>
                    </a:lnTo>
                    <a:lnTo>
                      <a:pt x="540" y="468"/>
                    </a:lnTo>
                    <a:lnTo>
                      <a:pt x="540" y="466"/>
                    </a:lnTo>
                    <a:lnTo>
                      <a:pt x="540" y="464"/>
                    </a:lnTo>
                    <a:lnTo>
                      <a:pt x="540" y="463"/>
                    </a:lnTo>
                    <a:lnTo>
                      <a:pt x="542" y="461"/>
                    </a:lnTo>
                    <a:lnTo>
                      <a:pt x="546" y="461"/>
                    </a:lnTo>
                    <a:lnTo>
                      <a:pt x="549" y="461"/>
                    </a:lnTo>
                    <a:lnTo>
                      <a:pt x="552" y="459"/>
                    </a:lnTo>
                    <a:lnTo>
                      <a:pt x="556" y="459"/>
                    </a:lnTo>
                    <a:lnTo>
                      <a:pt x="559" y="459"/>
                    </a:lnTo>
                    <a:lnTo>
                      <a:pt x="561" y="458"/>
                    </a:lnTo>
                    <a:lnTo>
                      <a:pt x="564" y="456"/>
                    </a:lnTo>
                    <a:lnTo>
                      <a:pt x="569" y="456"/>
                    </a:lnTo>
                    <a:lnTo>
                      <a:pt x="569" y="454"/>
                    </a:lnTo>
                    <a:lnTo>
                      <a:pt x="573" y="453"/>
                    </a:lnTo>
                    <a:lnTo>
                      <a:pt x="574" y="451"/>
                    </a:lnTo>
                    <a:lnTo>
                      <a:pt x="576" y="451"/>
                    </a:lnTo>
                    <a:lnTo>
                      <a:pt x="579" y="451"/>
                    </a:lnTo>
                    <a:lnTo>
                      <a:pt x="583" y="449"/>
                    </a:lnTo>
                    <a:lnTo>
                      <a:pt x="584" y="446"/>
                    </a:lnTo>
                    <a:lnTo>
                      <a:pt x="586" y="442"/>
                    </a:lnTo>
                    <a:lnTo>
                      <a:pt x="590" y="441"/>
                    </a:lnTo>
                    <a:lnTo>
                      <a:pt x="590" y="437"/>
                    </a:lnTo>
                    <a:lnTo>
                      <a:pt x="591" y="436"/>
                    </a:lnTo>
                    <a:lnTo>
                      <a:pt x="593" y="434"/>
                    </a:lnTo>
                    <a:lnTo>
                      <a:pt x="595" y="434"/>
                    </a:lnTo>
                    <a:lnTo>
                      <a:pt x="596" y="429"/>
                    </a:lnTo>
                    <a:lnTo>
                      <a:pt x="598" y="427"/>
                    </a:lnTo>
                    <a:lnTo>
                      <a:pt x="600" y="424"/>
                    </a:lnTo>
                    <a:lnTo>
                      <a:pt x="601" y="424"/>
                    </a:lnTo>
                    <a:lnTo>
                      <a:pt x="603" y="424"/>
                    </a:lnTo>
                    <a:lnTo>
                      <a:pt x="605" y="424"/>
                    </a:lnTo>
                    <a:lnTo>
                      <a:pt x="605" y="425"/>
                    </a:lnTo>
                    <a:lnTo>
                      <a:pt x="603" y="427"/>
                    </a:lnTo>
                    <a:lnTo>
                      <a:pt x="601" y="429"/>
                    </a:lnTo>
                    <a:lnTo>
                      <a:pt x="601" y="427"/>
                    </a:lnTo>
                    <a:lnTo>
                      <a:pt x="600" y="427"/>
                    </a:lnTo>
                    <a:lnTo>
                      <a:pt x="598" y="427"/>
                    </a:lnTo>
                    <a:lnTo>
                      <a:pt x="598" y="429"/>
                    </a:lnTo>
                    <a:lnTo>
                      <a:pt x="598" y="430"/>
                    </a:lnTo>
                    <a:lnTo>
                      <a:pt x="600" y="432"/>
                    </a:lnTo>
                    <a:lnTo>
                      <a:pt x="601" y="434"/>
                    </a:lnTo>
                    <a:lnTo>
                      <a:pt x="603" y="432"/>
                    </a:lnTo>
                    <a:lnTo>
                      <a:pt x="605" y="434"/>
                    </a:lnTo>
                    <a:lnTo>
                      <a:pt x="603" y="434"/>
                    </a:lnTo>
                    <a:lnTo>
                      <a:pt x="605" y="436"/>
                    </a:lnTo>
                    <a:lnTo>
                      <a:pt x="606" y="437"/>
                    </a:lnTo>
                    <a:lnTo>
                      <a:pt x="608" y="436"/>
                    </a:lnTo>
                    <a:lnTo>
                      <a:pt x="610" y="436"/>
                    </a:lnTo>
                    <a:lnTo>
                      <a:pt x="612" y="437"/>
                    </a:lnTo>
                    <a:lnTo>
                      <a:pt x="612" y="436"/>
                    </a:lnTo>
                    <a:lnTo>
                      <a:pt x="613" y="436"/>
                    </a:lnTo>
                    <a:lnTo>
                      <a:pt x="613" y="434"/>
                    </a:lnTo>
                    <a:lnTo>
                      <a:pt x="615" y="434"/>
                    </a:lnTo>
                    <a:lnTo>
                      <a:pt x="615" y="436"/>
                    </a:lnTo>
                    <a:lnTo>
                      <a:pt x="617" y="436"/>
                    </a:lnTo>
                    <a:lnTo>
                      <a:pt x="617" y="437"/>
                    </a:lnTo>
                    <a:lnTo>
                      <a:pt x="618" y="439"/>
                    </a:lnTo>
                    <a:lnTo>
                      <a:pt x="620" y="439"/>
                    </a:lnTo>
                    <a:lnTo>
                      <a:pt x="622" y="439"/>
                    </a:lnTo>
                    <a:lnTo>
                      <a:pt x="622" y="437"/>
                    </a:lnTo>
                    <a:lnTo>
                      <a:pt x="623" y="437"/>
                    </a:lnTo>
                    <a:lnTo>
                      <a:pt x="623" y="436"/>
                    </a:lnTo>
                    <a:lnTo>
                      <a:pt x="625" y="434"/>
                    </a:lnTo>
                    <a:lnTo>
                      <a:pt x="627" y="432"/>
                    </a:lnTo>
                    <a:lnTo>
                      <a:pt x="629" y="430"/>
                    </a:lnTo>
                    <a:lnTo>
                      <a:pt x="629" y="429"/>
                    </a:lnTo>
                    <a:lnTo>
                      <a:pt x="629" y="427"/>
                    </a:lnTo>
                    <a:lnTo>
                      <a:pt x="630" y="427"/>
                    </a:lnTo>
                    <a:lnTo>
                      <a:pt x="632" y="425"/>
                    </a:lnTo>
                    <a:lnTo>
                      <a:pt x="634" y="425"/>
                    </a:lnTo>
                    <a:lnTo>
                      <a:pt x="635" y="425"/>
                    </a:lnTo>
                    <a:lnTo>
                      <a:pt x="637" y="425"/>
                    </a:lnTo>
                    <a:lnTo>
                      <a:pt x="635" y="429"/>
                    </a:lnTo>
                    <a:lnTo>
                      <a:pt x="634" y="430"/>
                    </a:lnTo>
                    <a:lnTo>
                      <a:pt x="632" y="432"/>
                    </a:lnTo>
                    <a:lnTo>
                      <a:pt x="625" y="437"/>
                    </a:lnTo>
                    <a:lnTo>
                      <a:pt x="620" y="442"/>
                    </a:lnTo>
                    <a:lnTo>
                      <a:pt x="601" y="459"/>
                    </a:lnTo>
                    <a:lnTo>
                      <a:pt x="596" y="464"/>
                    </a:lnTo>
                    <a:lnTo>
                      <a:pt x="590" y="469"/>
                    </a:lnTo>
                    <a:lnTo>
                      <a:pt x="578" y="478"/>
                    </a:lnTo>
                    <a:lnTo>
                      <a:pt x="576" y="478"/>
                    </a:lnTo>
                    <a:lnTo>
                      <a:pt x="576" y="480"/>
                    </a:lnTo>
                    <a:lnTo>
                      <a:pt x="569" y="485"/>
                    </a:lnTo>
                    <a:lnTo>
                      <a:pt x="564" y="488"/>
                    </a:lnTo>
                    <a:lnTo>
                      <a:pt x="559" y="493"/>
                    </a:lnTo>
                    <a:lnTo>
                      <a:pt x="556" y="495"/>
                    </a:lnTo>
                    <a:lnTo>
                      <a:pt x="549" y="500"/>
                    </a:lnTo>
                    <a:lnTo>
                      <a:pt x="546" y="502"/>
                    </a:lnTo>
                    <a:lnTo>
                      <a:pt x="542" y="503"/>
                    </a:lnTo>
                    <a:lnTo>
                      <a:pt x="540" y="505"/>
                    </a:lnTo>
                    <a:lnTo>
                      <a:pt x="537" y="505"/>
                    </a:lnTo>
                    <a:lnTo>
                      <a:pt x="537" y="503"/>
                    </a:lnTo>
                    <a:lnTo>
                      <a:pt x="534" y="505"/>
                    </a:lnTo>
                    <a:lnTo>
                      <a:pt x="530" y="507"/>
                    </a:lnTo>
                    <a:lnTo>
                      <a:pt x="529" y="508"/>
                    </a:lnTo>
                    <a:lnTo>
                      <a:pt x="527" y="510"/>
                    </a:lnTo>
                    <a:lnTo>
                      <a:pt x="518" y="515"/>
                    </a:lnTo>
                    <a:lnTo>
                      <a:pt x="517" y="515"/>
                    </a:lnTo>
                    <a:lnTo>
                      <a:pt x="515" y="515"/>
                    </a:lnTo>
                    <a:lnTo>
                      <a:pt x="512" y="517"/>
                    </a:lnTo>
                    <a:lnTo>
                      <a:pt x="508" y="517"/>
                    </a:lnTo>
                    <a:lnTo>
                      <a:pt x="503" y="519"/>
                    </a:lnTo>
                    <a:lnTo>
                      <a:pt x="503" y="517"/>
                    </a:lnTo>
                    <a:lnTo>
                      <a:pt x="501" y="517"/>
                    </a:lnTo>
                    <a:lnTo>
                      <a:pt x="500" y="519"/>
                    </a:lnTo>
                    <a:lnTo>
                      <a:pt x="498" y="520"/>
                    </a:lnTo>
                    <a:lnTo>
                      <a:pt x="495" y="524"/>
                    </a:lnTo>
                    <a:lnTo>
                      <a:pt x="491" y="525"/>
                    </a:lnTo>
                    <a:lnTo>
                      <a:pt x="491" y="524"/>
                    </a:lnTo>
                    <a:lnTo>
                      <a:pt x="490" y="524"/>
                    </a:lnTo>
                    <a:lnTo>
                      <a:pt x="488" y="524"/>
                    </a:lnTo>
                    <a:lnTo>
                      <a:pt x="486" y="524"/>
                    </a:lnTo>
                    <a:lnTo>
                      <a:pt x="485" y="524"/>
                    </a:lnTo>
                    <a:lnTo>
                      <a:pt x="485" y="522"/>
                    </a:lnTo>
                    <a:lnTo>
                      <a:pt x="483" y="520"/>
                    </a:lnTo>
                    <a:lnTo>
                      <a:pt x="481" y="520"/>
                    </a:lnTo>
                    <a:lnTo>
                      <a:pt x="481" y="519"/>
                    </a:lnTo>
                    <a:lnTo>
                      <a:pt x="481" y="517"/>
                    </a:lnTo>
                    <a:lnTo>
                      <a:pt x="481" y="515"/>
                    </a:lnTo>
                    <a:lnTo>
                      <a:pt x="481" y="513"/>
                    </a:lnTo>
                    <a:lnTo>
                      <a:pt x="481" y="512"/>
                    </a:lnTo>
                    <a:lnTo>
                      <a:pt x="479" y="512"/>
                    </a:lnTo>
                    <a:lnTo>
                      <a:pt x="479" y="510"/>
                    </a:lnTo>
                    <a:lnTo>
                      <a:pt x="481" y="510"/>
                    </a:lnTo>
                    <a:lnTo>
                      <a:pt x="479" y="508"/>
                    </a:lnTo>
                    <a:lnTo>
                      <a:pt x="479" y="503"/>
                    </a:lnTo>
                    <a:lnTo>
                      <a:pt x="479" y="502"/>
                    </a:lnTo>
                    <a:lnTo>
                      <a:pt x="479" y="500"/>
                    </a:lnTo>
                    <a:lnTo>
                      <a:pt x="479" y="498"/>
                    </a:lnTo>
                    <a:lnTo>
                      <a:pt x="481" y="490"/>
                    </a:lnTo>
                    <a:lnTo>
                      <a:pt x="481" y="488"/>
                    </a:lnTo>
                    <a:lnTo>
                      <a:pt x="481" y="486"/>
                    </a:lnTo>
                    <a:lnTo>
                      <a:pt x="481" y="485"/>
                    </a:lnTo>
                    <a:lnTo>
                      <a:pt x="483" y="483"/>
                    </a:lnTo>
                    <a:lnTo>
                      <a:pt x="481" y="473"/>
                    </a:lnTo>
                    <a:lnTo>
                      <a:pt x="479" y="473"/>
                    </a:lnTo>
                    <a:lnTo>
                      <a:pt x="469" y="469"/>
                    </a:lnTo>
                    <a:lnTo>
                      <a:pt x="464" y="468"/>
                    </a:lnTo>
                    <a:lnTo>
                      <a:pt x="464" y="466"/>
                    </a:lnTo>
                    <a:lnTo>
                      <a:pt x="454" y="463"/>
                    </a:lnTo>
                    <a:lnTo>
                      <a:pt x="452" y="463"/>
                    </a:lnTo>
                    <a:lnTo>
                      <a:pt x="440" y="458"/>
                    </a:lnTo>
                    <a:lnTo>
                      <a:pt x="437" y="458"/>
                    </a:lnTo>
                    <a:lnTo>
                      <a:pt x="432" y="454"/>
                    </a:lnTo>
                    <a:lnTo>
                      <a:pt x="410" y="446"/>
                    </a:lnTo>
                    <a:lnTo>
                      <a:pt x="410" y="444"/>
                    </a:lnTo>
                    <a:lnTo>
                      <a:pt x="405" y="439"/>
                    </a:lnTo>
                    <a:lnTo>
                      <a:pt x="403" y="439"/>
                    </a:lnTo>
                    <a:lnTo>
                      <a:pt x="400" y="439"/>
                    </a:lnTo>
                    <a:lnTo>
                      <a:pt x="395" y="439"/>
                    </a:lnTo>
                    <a:lnTo>
                      <a:pt x="393" y="439"/>
                    </a:lnTo>
                    <a:lnTo>
                      <a:pt x="391" y="436"/>
                    </a:lnTo>
                    <a:lnTo>
                      <a:pt x="388" y="436"/>
                    </a:lnTo>
                    <a:lnTo>
                      <a:pt x="385" y="434"/>
                    </a:lnTo>
                    <a:lnTo>
                      <a:pt x="378" y="427"/>
                    </a:lnTo>
                    <a:lnTo>
                      <a:pt x="376" y="424"/>
                    </a:lnTo>
                    <a:lnTo>
                      <a:pt x="376" y="422"/>
                    </a:lnTo>
                    <a:lnTo>
                      <a:pt x="376" y="420"/>
                    </a:lnTo>
                    <a:lnTo>
                      <a:pt x="373" y="407"/>
                    </a:lnTo>
                    <a:lnTo>
                      <a:pt x="368" y="400"/>
                    </a:lnTo>
                    <a:lnTo>
                      <a:pt x="366" y="397"/>
                    </a:lnTo>
                    <a:lnTo>
                      <a:pt x="363" y="397"/>
                    </a:lnTo>
                    <a:lnTo>
                      <a:pt x="352" y="395"/>
                    </a:lnTo>
                    <a:lnTo>
                      <a:pt x="351" y="388"/>
                    </a:lnTo>
                    <a:lnTo>
                      <a:pt x="349" y="388"/>
                    </a:lnTo>
                    <a:lnTo>
                      <a:pt x="344" y="383"/>
                    </a:lnTo>
                    <a:lnTo>
                      <a:pt x="342" y="383"/>
                    </a:lnTo>
                    <a:lnTo>
                      <a:pt x="337" y="385"/>
                    </a:lnTo>
                    <a:lnTo>
                      <a:pt x="334" y="385"/>
                    </a:lnTo>
                    <a:lnTo>
                      <a:pt x="295" y="393"/>
                    </a:lnTo>
                    <a:lnTo>
                      <a:pt x="286" y="395"/>
                    </a:lnTo>
                    <a:lnTo>
                      <a:pt x="285" y="397"/>
                    </a:lnTo>
                    <a:lnTo>
                      <a:pt x="283" y="397"/>
                    </a:lnTo>
                    <a:lnTo>
                      <a:pt x="268" y="400"/>
                    </a:lnTo>
                    <a:lnTo>
                      <a:pt x="259" y="402"/>
                    </a:lnTo>
                    <a:lnTo>
                      <a:pt x="258" y="402"/>
                    </a:lnTo>
                    <a:lnTo>
                      <a:pt x="251" y="403"/>
                    </a:lnTo>
                    <a:lnTo>
                      <a:pt x="232" y="407"/>
                    </a:lnTo>
                    <a:lnTo>
                      <a:pt x="230" y="407"/>
                    </a:lnTo>
                    <a:lnTo>
                      <a:pt x="224" y="408"/>
                    </a:lnTo>
                    <a:lnTo>
                      <a:pt x="222" y="408"/>
                    </a:lnTo>
                    <a:lnTo>
                      <a:pt x="220" y="408"/>
                    </a:lnTo>
                    <a:lnTo>
                      <a:pt x="217" y="410"/>
                    </a:lnTo>
                    <a:lnTo>
                      <a:pt x="208" y="412"/>
                    </a:lnTo>
                    <a:lnTo>
                      <a:pt x="180" y="417"/>
                    </a:lnTo>
                    <a:lnTo>
                      <a:pt x="171" y="419"/>
                    </a:lnTo>
                    <a:lnTo>
                      <a:pt x="161" y="422"/>
                    </a:lnTo>
                    <a:lnTo>
                      <a:pt x="154" y="422"/>
                    </a:lnTo>
                    <a:lnTo>
                      <a:pt x="139" y="425"/>
                    </a:lnTo>
                    <a:lnTo>
                      <a:pt x="132" y="427"/>
                    </a:lnTo>
                    <a:lnTo>
                      <a:pt x="125" y="427"/>
                    </a:lnTo>
                    <a:lnTo>
                      <a:pt x="117" y="429"/>
                    </a:lnTo>
                    <a:lnTo>
                      <a:pt x="95" y="434"/>
                    </a:lnTo>
                    <a:lnTo>
                      <a:pt x="75" y="437"/>
                    </a:lnTo>
                    <a:lnTo>
                      <a:pt x="71" y="439"/>
                    </a:lnTo>
                    <a:lnTo>
                      <a:pt x="61" y="441"/>
                    </a:lnTo>
                    <a:lnTo>
                      <a:pt x="59" y="441"/>
                    </a:lnTo>
                    <a:lnTo>
                      <a:pt x="22" y="447"/>
                    </a:lnTo>
                    <a:lnTo>
                      <a:pt x="17" y="447"/>
                    </a:lnTo>
                    <a:lnTo>
                      <a:pt x="5" y="449"/>
                    </a:lnTo>
                    <a:lnTo>
                      <a:pt x="3" y="434"/>
                    </a:lnTo>
                    <a:lnTo>
                      <a:pt x="3" y="432"/>
                    </a:lnTo>
                    <a:lnTo>
                      <a:pt x="2" y="430"/>
                    </a:lnTo>
                    <a:lnTo>
                      <a:pt x="2" y="429"/>
                    </a:lnTo>
                    <a:lnTo>
                      <a:pt x="0" y="422"/>
                    </a:lnTo>
                    <a:lnTo>
                      <a:pt x="0" y="420"/>
                    </a:lnTo>
                    <a:lnTo>
                      <a:pt x="0" y="419"/>
                    </a:lnTo>
                    <a:lnTo>
                      <a:pt x="3" y="415"/>
                    </a:lnTo>
                    <a:lnTo>
                      <a:pt x="9" y="412"/>
                    </a:lnTo>
                    <a:lnTo>
                      <a:pt x="12" y="407"/>
                    </a:lnTo>
                    <a:lnTo>
                      <a:pt x="15" y="405"/>
                    </a:lnTo>
                    <a:lnTo>
                      <a:pt x="17" y="402"/>
                    </a:lnTo>
                    <a:lnTo>
                      <a:pt x="19" y="398"/>
                    </a:lnTo>
                    <a:lnTo>
                      <a:pt x="20" y="398"/>
                    </a:lnTo>
                    <a:lnTo>
                      <a:pt x="22" y="395"/>
                    </a:lnTo>
                    <a:lnTo>
                      <a:pt x="24" y="392"/>
                    </a:lnTo>
                    <a:lnTo>
                      <a:pt x="25" y="390"/>
                    </a:lnTo>
                    <a:lnTo>
                      <a:pt x="27" y="388"/>
                    </a:lnTo>
                    <a:lnTo>
                      <a:pt x="27" y="386"/>
                    </a:lnTo>
                    <a:lnTo>
                      <a:pt x="29" y="386"/>
                    </a:lnTo>
                    <a:lnTo>
                      <a:pt x="29" y="385"/>
                    </a:lnTo>
                    <a:lnTo>
                      <a:pt x="32" y="383"/>
                    </a:lnTo>
                    <a:lnTo>
                      <a:pt x="32" y="381"/>
                    </a:lnTo>
                    <a:lnTo>
                      <a:pt x="34" y="381"/>
                    </a:lnTo>
                    <a:lnTo>
                      <a:pt x="36" y="380"/>
                    </a:lnTo>
                    <a:lnTo>
                      <a:pt x="37" y="378"/>
                    </a:lnTo>
                    <a:lnTo>
                      <a:pt x="41" y="376"/>
                    </a:lnTo>
                    <a:lnTo>
                      <a:pt x="42" y="375"/>
                    </a:lnTo>
                    <a:lnTo>
                      <a:pt x="42" y="373"/>
                    </a:lnTo>
                    <a:lnTo>
                      <a:pt x="42" y="371"/>
                    </a:lnTo>
                    <a:lnTo>
                      <a:pt x="42" y="370"/>
                    </a:lnTo>
                    <a:lnTo>
                      <a:pt x="44" y="366"/>
                    </a:lnTo>
                    <a:lnTo>
                      <a:pt x="46" y="366"/>
                    </a:lnTo>
                    <a:lnTo>
                      <a:pt x="46" y="364"/>
                    </a:lnTo>
                    <a:lnTo>
                      <a:pt x="46" y="363"/>
                    </a:lnTo>
                    <a:lnTo>
                      <a:pt x="46" y="359"/>
                    </a:lnTo>
                    <a:lnTo>
                      <a:pt x="47" y="358"/>
                    </a:lnTo>
                    <a:lnTo>
                      <a:pt x="49" y="358"/>
                    </a:lnTo>
                    <a:lnTo>
                      <a:pt x="53" y="353"/>
                    </a:lnTo>
                    <a:lnTo>
                      <a:pt x="54" y="353"/>
                    </a:lnTo>
                    <a:lnTo>
                      <a:pt x="58" y="347"/>
                    </a:lnTo>
                    <a:lnTo>
                      <a:pt x="59" y="346"/>
                    </a:lnTo>
                    <a:lnTo>
                      <a:pt x="59" y="344"/>
                    </a:lnTo>
                    <a:lnTo>
                      <a:pt x="58" y="344"/>
                    </a:lnTo>
                    <a:lnTo>
                      <a:pt x="58" y="342"/>
                    </a:lnTo>
                    <a:lnTo>
                      <a:pt x="58" y="341"/>
                    </a:lnTo>
                    <a:lnTo>
                      <a:pt x="58" y="339"/>
                    </a:lnTo>
                    <a:lnTo>
                      <a:pt x="56" y="337"/>
                    </a:lnTo>
                    <a:lnTo>
                      <a:pt x="54" y="337"/>
                    </a:lnTo>
                    <a:lnTo>
                      <a:pt x="54" y="334"/>
                    </a:lnTo>
                    <a:lnTo>
                      <a:pt x="53" y="334"/>
                    </a:lnTo>
                    <a:lnTo>
                      <a:pt x="53" y="332"/>
                    </a:lnTo>
                    <a:lnTo>
                      <a:pt x="53" y="331"/>
                    </a:lnTo>
                    <a:lnTo>
                      <a:pt x="51" y="329"/>
                    </a:lnTo>
                    <a:lnTo>
                      <a:pt x="51" y="327"/>
                    </a:lnTo>
                    <a:lnTo>
                      <a:pt x="49" y="327"/>
                    </a:lnTo>
                    <a:lnTo>
                      <a:pt x="46" y="325"/>
                    </a:lnTo>
                    <a:lnTo>
                      <a:pt x="42" y="324"/>
                    </a:lnTo>
                    <a:lnTo>
                      <a:pt x="39" y="315"/>
                    </a:lnTo>
                    <a:lnTo>
                      <a:pt x="37" y="315"/>
                    </a:lnTo>
                    <a:lnTo>
                      <a:pt x="36" y="314"/>
                    </a:lnTo>
                    <a:lnTo>
                      <a:pt x="36" y="309"/>
                    </a:lnTo>
                    <a:lnTo>
                      <a:pt x="37" y="307"/>
                    </a:lnTo>
                    <a:lnTo>
                      <a:pt x="34" y="295"/>
                    </a:lnTo>
                    <a:lnTo>
                      <a:pt x="32" y="293"/>
                    </a:lnTo>
                    <a:lnTo>
                      <a:pt x="36" y="292"/>
                    </a:lnTo>
                    <a:lnTo>
                      <a:pt x="39" y="290"/>
                    </a:lnTo>
                    <a:lnTo>
                      <a:pt x="42" y="288"/>
                    </a:lnTo>
                    <a:lnTo>
                      <a:pt x="47" y="285"/>
                    </a:lnTo>
                    <a:lnTo>
                      <a:pt x="49" y="283"/>
                    </a:lnTo>
                    <a:lnTo>
                      <a:pt x="53" y="281"/>
                    </a:lnTo>
                    <a:lnTo>
                      <a:pt x="54" y="280"/>
                    </a:lnTo>
                    <a:lnTo>
                      <a:pt x="59" y="278"/>
                    </a:lnTo>
                    <a:lnTo>
                      <a:pt x="63" y="276"/>
                    </a:lnTo>
                    <a:lnTo>
                      <a:pt x="70" y="273"/>
                    </a:lnTo>
                    <a:lnTo>
                      <a:pt x="73" y="271"/>
                    </a:lnTo>
                    <a:lnTo>
                      <a:pt x="75" y="271"/>
                    </a:lnTo>
                    <a:lnTo>
                      <a:pt x="75" y="273"/>
                    </a:lnTo>
                    <a:lnTo>
                      <a:pt x="75" y="271"/>
                    </a:lnTo>
                    <a:lnTo>
                      <a:pt x="83" y="270"/>
                    </a:lnTo>
                    <a:lnTo>
                      <a:pt x="92" y="270"/>
                    </a:lnTo>
                    <a:lnTo>
                      <a:pt x="93" y="270"/>
                    </a:lnTo>
                    <a:lnTo>
                      <a:pt x="100" y="266"/>
                    </a:lnTo>
                    <a:lnTo>
                      <a:pt x="102" y="266"/>
                    </a:lnTo>
                    <a:lnTo>
                      <a:pt x="108" y="266"/>
                    </a:lnTo>
                    <a:lnTo>
                      <a:pt x="110" y="266"/>
                    </a:lnTo>
                    <a:lnTo>
                      <a:pt x="112" y="264"/>
                    </a:lnTo>
                    <a:lnTo>
                      <a:pt x="114" y="264"/>
                    </a:lnTo>
                    <a:lnTo>
                      <a:pt x="114" y="266"/>
                    </a:lnTo>
                    <a:lnTo>
                      <a:pt x="117" y="266"/>
                    </a:lnTo>
                    <a:lnTo>
                      <a:pt x="120" y="266"/>
                    </a:lnTo>
                    <a:lnTo>
                      <a:pt x="125" y="266"/>
                    </a:lnTo>
                    <a:lnTo>
                      <a:pt x="127" y="266"/>
                    </a:lnTo>
                    <a:lnTo>
                      <a:pt x="129" y="266"/>
                    </a:lnTo>
                    <a:lnTo>
                      <a:pt x="132" y="266"/>
                    </a:lnTo>
                    <a:lnTo>
                      <a:pt x="134" y="268"/>
                    </a:lnTo>
                    <a:lnTo>
                      <a:pt x="137" y="271"/>
                    </a:lnTo>
                    <a:lnTo>
                      <a:pt x="139" y="271"/>
                    </a:lnTo>
                    <a:lnTo>
                      <a:pt x="141" y="271"/>
                    </a:lnTo>
                    <a:lnTo>
                      <a:pt x="142" y="273"/>
                    </a:lnTo>
                    <a:lnTo>
                      <a:pt x="146" y="275"/>
                    </a:lnTo>
                    <a:lnTo>
                      <a:pt x="147" y="275"/>
                    </a:lnTo>
                    <a:lnTo>
                      <a:pt x="149" y="275"/>
                    </a:lnTo>
                    <a:lnTo>
                      <a:pt x="151" y="273"/>
                    </a:lnTo>
                    <a:lnTo>
                      <a:pt x="153" y="271"/>
                    </a:lnTo>
                    <a:lnTo>
                      <a:pt x="154" y="270"/>
                    </a:lnTo>
                    <a:lnTo>
                      <a:pt x="156" y="268"/>
                    </a:lnTo>
                    <a:lnTo>
                      <a:pt x="158" y="268"/>
                    </a:lnTo>
                    <a:lnTo>
                      <a:pt x="159" y="268"/>
                    </a:lnTo>
                    <a:lnTo>
                      <a:pt x="161" y="266"/>
                    </a:lnTo>
                    <a:lnTo>
                      <a:pt x="164" y="266"/>
                    </a:lnTo>
                    <a:lnTo>
                      <a:pt x="168" y="266"/>
                    </a:lnTo>
                    <a:lnTo>
                      <a:pt x="171" y="264"/>
                    </a:lnTo>
                    <a:lnTo>
                      <a:pt x="175" y="263"/>
                    </a:lnTo>
                    <a:lnTo>
                      <a:pt x="176" y="263"/>
                    </a:lnTo>
                    <a:lnTo>
                      <a:pt x="178" y="263"/>
                    </a:lnTo>
                    <a:lnTo>
                      <a:pt x="180" y="261"/>
                    </a:lnTo>
                    <a:lnTo>
                      <a:pt x="183" y="263"/>
                    </a:lnTo>
                    <a:lnTo>
                      <a:pt x="185" y="263"/>
                    </a:lnTo>
                    <a:lnTo>
                      <a:pt x="188" y="263"/>
                    </a:lnTo>
                    <a:lnTo>
                      <a:pt x="188" y="261"/>
                    </a:lnTo>
                    <a:lnTo>
                      <a:pt x="191" y="261"/>
                    </a:lnTo>
                    <a:lnTo>
                      <a:pt x="193" y="259"/>
                    </a:lnTo>
                    <a:lnTo>
                      <a:pt x="195" y="258"/>
                    </a:lnTo>
                    <a:lnTo>
                      <a:pt x="197" y="258"/>
                    </a:lnTo>
                    <a:lnTo>
                      <a:pt x="198" y="256"/>
                    </a:lnTo>
                    <a:lnTo>
                      <a:pt x="202" y="254"/>
                    </a:lnTo>
                    <a:lnTo>
                      <a:pt x="203" y="253"/>
                    </a:lnTo>
                    <a:lnTo>
                      <a:pt x="205" y="251"/>
                    </a:lnTo>
                    <a:lnTo>
                      <a:pt x="207" y="249"/>
                    </a:lnTo>
                    <a:lnTo>
                      <a:pt x="208" y="249"/>
                    </a:lnTo>
                    <a:lnTo>
                      <a:pt x="208" y="248"/>
                    </a:lnTo>
                    <a:lnTo>
                      <a:pt x="210" y="246"/>
                    </a:lnTo>
                    <a:lnTo>
                      <a:pt x="212" y="241"/>
                    </a:lnTo>
                    <a:lnTo>
                      <a:pt x="213" y="239"/>
                    </a:lnTo>
                    <a:lnTo>
                      <a:pt x="217" y="236"/>
                    </a:lnTo>
                    <a:lnTo>
                      <a:pt x="219" y="232"/>
                    </a:lnTo>
                    <a:lnTo>
                      <a:pt x="220" y="232"/>
                    </a:lnTo>
                    <a:lnTo>
                      <a:pt x="220" y="231"/>
                    </a:lnTo>
                    <a:lnTo>
                      <a:pt x="222" y="229"/>
                    </a:lnTo>
                    <a:lnTo>
                      <a:pt x="224" y="226"/>
                    </a:lnTo>
                    <a:lnTo>
                      <a:pt x="225" y="224"/>
                    </a:lnTo>
                    <a:lnTo>
                      <a:pt x="229" y="222"/>
                    </a:lnTo>
                    <a:lnTo>
                      <a:pt x="230" y="224"/>
                    </a:lnTo>
                    <a:lnTo>
                      <a:pt x="232" y="224"/>
                    </a:lnTo>
                    <a:lnTo>
                      <a:pt x="234" y="224"/>
                    </a:lnTo>
                    <a:lnTo>
                      <a:pt x="237" y="222"/>
                    </a:lnTo>
                    <a:lnTo>
                      <a:pt x="239" y="220"/>
                    </a:lnTo>
                    <a:lnTo>
                      <a:pt x="239" y="219"/>
                    </a:lnTo>
                    <a:lnTo>
                      <a:pt x="239" y="217"/>
                    </a:lnTo>
                    <a:lnTo>
                      <a:pt x="241" y="215"/>
                    </a:lnTo>
                    <a:lnTo>
                      <a:pt x="239" y="212"/>
                    </a:lnTo>
                    <a:lnTo>
                      <a:pt x="239" y="205"/>
                    </a:lnTo>
                    <a:lnTo>
                      <a:pt x="237" y="202"/>
                    </a:lnTo>
                    <a:lnTo>
                      <a:pt x="236" y="198"/>
                    </a:lnTo>
                    <a:lnTo>
                      <a:pt x="234" y="193"/>
                    </a:lnTo>
                    <a:lnTo>
                      <a:pt x="232" y="188"/>
                    </a:lnTo>
                    <a:lnTo>
                      <a:pt x="230" y="187"/>
                    </a:lnTo>
                    <a:lnTo>
                      <a:pt x="229" y="185"/>
                    </a:lnTo>
                    <a:lnTo>
                      <a:pt x="227" y="185"/>
                    </a:lnTo>
                    <a:lnTo>
                      <a:pt x="227" y="183"/>
                    </a:lnTo>
                    <a:lnTo>
                      <a:pt x="227" y="181"/>
                    </a:lnTo>
                    <a:lnTo>
                      <a:pt x="229" y="181"/>
                    </a:lnTo>
                    <a:lnTo>
                      <a:pt x="229" y="180"/>
                    </a:lnTo>
                    <a:lnTo>
                      <a:pt x="230" y="180"/>
                    </a:lnTo>
                    <a:lnTo>
                      <a:pt x="232" y="181"/>
                    </a:lnTo>
                    <a:lnTo>
                      <a:pt x="234" y="180"/>
                    </a:lnTo>
                    <a:lnTo>
                      <a:pt x="236" y="178"/>
                    </a:lnTo>
                    <a:lnTo>
                      <a:pt x="237" y="176"/>
                    </a:lnTo>
                    <a:lnTo>
                      <a:pt x="237" y="175"/>
                    </a:lnTo>
                    <a:lnTo>
                      <a:pt x="237" y="171"/>
                    </a:lnTo>
                    <a:lnTo>
                      <a:pt x="236" y="171"/>
                    </a:lnTo>
                    <a:lnTo>
                      <a:pt x="236" y="170"/>
                    </a:lnTo>
                    <a:lnTo>
                      <a:pt x="236" y="168"/>
                    </a:lnTo>
                    <a:lnTo>
                      <a:pt x="234" y="168"/>
                    </a:lnTo>
                    <a:lnTo>
                      <a:pt x="232" y="170"/>
                    </a:lnTo>
                    <a:lnTo>
                      <a:pt x="232" y="168"/>
                    </a:lnTo>
                    <a:lnTo>
                      <a:pt x="229" y="168"/>
                    </a:lnTo>
                    <a:lnTo>
                      <a:pt x="227" y="168"/>
                    </a:lnTo>
                    <a:lnTo>
                      <a:pt x="227" y="170"/>
                    </a:lnTo>
                    <a:lnTo>
                      <a:pt x="225" y="170"/>
                    </a:lnTo>
                    <a:lnTo>
                      <a:pt x="225" y="168"/>
                    </a:lnTo>
                    <a:lnTo>
                      <a:pt x="225" y="166"/>
                    </a:lnTo>
                    <a:lnTo>
                      <a:pt x="224" y="166"/>
                    </a:lnTo>
                    <a:lnTo>
                      <a:pt x="224" y="165"/>
                    </a:lnTo>
                    <a:lnTo>
                      <a:pt x="222" y="165"/>
                    </a:lnTo>
                    <a:lnTo>
                      <a:pt x="222" y="163"/>
                    </a:lnTo>
                    <a:lnTo>
                      <a:pt x="222" y="161"/>
                    </a:lnTo>
                    <a:lnTo>
                      <a:pt x="220" y="159"/>
                    </a:lnTo>
                    <a:lnTo>
                      <a:pt x="215" y="159"/>
                    </a:lnTo>
                    <a:lnTo>
                      <a:pt x="215" y="158"/>
                    </a:lnTo>
                    <a:lnTo>
                      <a:pt x="215" y="156"/>
                    </a:lnTo>
                    <a:lnTo>
                      <a:pt x="215" y="154"/>
                    </a:lnTo>
                    <a:lnTo>
                      <a:pt x="215" y="153"/>
                    </a:lnTo>
                    <a:lnTo>
                      <a:pt x="217" y="144"/>
                    </a:lnTo>
                    <a:lnTo>
                      <a:pt x="219" y="143"/>
                    </a:lnTo>
                    <a:lnTo>
                      <a:pt x="222" y="143"/>
                    </a:lnTo>
                    <a:lnTo>
                      <a:pt x="224" y="141"/>
                    </a:lnTo>
                    <a:lnTo>
                      <a:pt x="225" y="139"/>
                    </a:lnTo>
                    <a:lnTo>
                      <a:pt x="227" y="137"/>
                    </a:lnTo>
                    <a:lnTo>
                      <a:pt x="229" y="131"/>
                    </a:lnTo>
                    <a:lnTo>
                      <a:pt x="232" y="124"/>
                    </a:lnTo>
                    <a:lnTo>
                      <a:pt x="236" y="122"/>
                    </a:lnTo>
                    <a:lnTo>
                      <a:pt x="237" y="122"/>
                    </a:lnTo>
                    <a:lnTo>
                      <a:pt x="239" y="120"/>
                    </a:lnTo>
                    <a:lnTo>
                      <a:pt x="242" y="119"/>
                    </a:lnTo>
                    <a:lnTo>
                      <a:pt x="244" y="114"/>
                    </a:lnTo>
                    <a:lnTo>
                      <a:pt x="247" y="109"/>
                    </a:lnTo>
                    <a:lnTo>
                      <a:pt x="247" y="105"/>
                    </a:lnTo>
                    <a:lnTo>
                      <a:pt x="249" y="98"/>
                    </a:lnTo>
                    <a:lnTo>
                      <a:pt x="252" y="92"/>
                    </a:lnTo>
                    <a:lnTo>
                      <a:pt x="264" y="71"/>
                    </a:lnTo>
                    <a:lnTo>
                      <a:pt x="268" y="66"/>
                    </a:lnTo>
                    <a:lnTo>
                      <a:pt x="273" y="58"/>
                    </a:lnTo>
                    <a:lnTo>
                      <a:pt x="274" y="56"/>
                    </a:lnTo>
                    <a:lnTo>
                      <a:pt x="274" y="54"/>
                    </a:lnTo>
                    <a:lnTo>
                      <a:pt x="276" y="53"/>
                    </a:lnTo>
                    <a:lnTo>
                      <a:pt x="280" y="48"/>
                    </a:lnTo>
                    <a:lnTo>
                      <a:pt x="281" y="48"/>
                    </a:lnTo>
                    <a:lnTo>
                      <a:pt x="285" y="44"/>
                    </a:lnTo>
                    <a:lnTo>
                      <a:pt x="290" y="39"/>
                    </a:lnTo>
                    <a:lnTo>
                      <a:pt x="291" y="37"/>
                    </a:lnTo>
                    <a:lnTo>
                      <a:pt x="293" y="36"/>
                    </a:lnTo>
                    <a:lnTo>
                      <a:pt x="293" y="34"/>
                    </a:lnTo>
                    <a:lnTo>
                      <a:pt x="293" y="32"/>
                    </a:lnTo>
                    <a:lnTo>
                      <a:pt x="295" y="32"/>
                    </a:lnTo>
                    <a:lnTo>
                      <a:pt x="305" y="26"/>
                    </a:lnTo>
                    <a:lnTo>
                      <a:pt x="307" y="26"/>
                    </a:lnTo>
                    <a:lnTo>
                      <a:pt x="312" y="26"/>
                    </a:lnTo>
                    <a:lnTo>
                      <a:pt x="313" y="26"/>
                    </a:lnTo>
                    <a:lnTo>
                      <a:pt x="344" y="19"/>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42" name="Freeform 65"/>
              <p:cNvSpPr>
                <a:spLocks noEditPoints="1"/>
              </p:cNvSpPr>
              <p:nvPr/>
            </p:nvSpPr>
            <p:spPr bwMode="auto">
              <a:xfrm>
                <a:off x="8007351" y="3278188"/>
                <a:ext cx="1185863" cy="566738"/>
              </a:xfrm>
              <a:custGeom>
                <a:avLst/>
                <a:gdLst>
                  <a:gd name="T0" fmla="*/ 727 w 747"/>
                  <a:gd name="T1" fmla="*/ 158 h 357"/>
                  <a:gd name="T2" fmla="*/ 712 w 747"/>
                  <a:gd name="T3" fmla="*/ 168 h 357"/>
                  <a:gd name="T4" fmla="*/ 731 w 747"/>
                  <a:gd name="T5" fmla="*/ 152 h 357"/>
                  <a:gd name="T6" fmla="*/ 746 w 747"/>
                  <a:gd name="T7" fmla="*/ 141 h 357"/>
                  <a:gd name="T8" fmla="*/ 742 w 747"/>
                  <a:gd name="T9" fmla="*/ 108 h 357"/>
                  <a:gd name="T10" fmla="*/ 744 w 747"/>
                  <a:gd name="T11" fmla="*/ 103 h 357"/>
                  <a:gd name="T12" fmla="*/ 720 w 747"/>
                  <a:gd name="T13" fmla="*/ 80 h 357"/>
                  <a:gd name="T14" fmla="*/ 719 w 747"/>
                  <a:gd name="T15" fmla="*/ 71 h 357"/>
                  <a:gd name="T16" fmla="*/ 322 w 747"/>
                  <a:gd name="T17" fmla="*/ 71 h 357"/>
                  <a:gd name="T18" fmla="*/ 407 w 747"/>
                  <a:gd name="T19" fmla="*/ 56 h 357"/>
                  <a:gd name="T20" fmla="*/ 470 w 747"/>
                  <a:gd name="T21" fmla="*/ 46 h 357"/>
                  <a:gd name="T22" fmla="*/ 578 w 747"/>
                  <a:gd name="T23" fmla="*/ 24 h 357"/>
                  <a:gd name="T24" fmla="*/ 685 w 747"/>
                  <a:gd name="T25" fmla="*/ 2 h 357"/>
                  <a:gd name="T26" fmla="*/ 731 w 747"/>
                  <a:gd name="T27" fmla="*/ 78 h 357"/>
                  <a:gd name="T28" fmla="*/ 717 w 747"/>
                  <a:gd name="T29" fmla="*/ 63 h 357"/>
                  <a:gd name="T30" fmla="*/ 705 w 747"/>
                  <a:gd name="T31" fmla="*/ 47 h 357"/>
                  <a:gd name="T32" fmla="*/ 693 w 747"/>
                  <a:gd name="T33" fmla="*/ 29 h 357"/>
                  <a:gd name="T34" fmla="*/ 683 w 747"/>
                  <a:gd name="T35" fmla="*/ 10 h 357"/>
                  <a:gd name="T36" fmla="*/ 683 w 747"/>
                  <a:gd name="T37" fmla="*/ 17 h 357"/>
                  <a:gd name="T38" fmla="*/ 693 w 747"/>
                  <a:gd name="T39" fmla="*/ 37 h 357"/>
                  <a:gd name="T40" fmla="*/ 697 w 747"/>
                  <a:gd name="T41" fmla="*/ 47 h 357"/>
                  <a:gd name="T42" fmla="*/ 678 w 747"/>
                  <a:gd name="T43" fmla="*/ 51 h 357"/>
                  <a:gd name="T44" fmla="*/ 653 w 747"/>
                  <a:gd name="T45" fmla="*/ 66 h 357"/>
                  <a:gd name="T46" fmla="*/ 636 w 747"/>
                  <a:gd name="T47" fmla="*/ 73 h 357"/>
                  <a:gd name="T48" fmla="*/ 639 w 747"/>
                  <a:gd name="T49" fmla="*/ 85 h 357"/>
                  <a:gd name="T50" fmla="*/ 663 w 747"/>
                  <a:gd name="T51" fmla="*/ 78 h 357"/>
                  <a:gd name="T52" fmla="*/ 695 w 747"/>
                  <a:gd name="T53" fmla="*/ 75 h 357"/>
                  <a:gd name="T54" fmla="*/ 707 w 747"/>
                  <a:gd name="T55" fmla="*/ 69 h 357"/>
                  <a:gd name="T56" fmla="*/ 717 w 747"/>
                  <a:gd name="T57" fmla="*/ 91 h 357"/>
                  <a:gd name="T58" fmla="*/ 710 w 747"/>
                  <a:gd name="T59" fmla="*/ 112 h 357"/>
                  <a:gd name="T60" fmla="*/ 702 w 747"/>
                  <a:gd name="T61" fmla="*/ 130 h 357"/>
                  <a:gd name="T62" fmla="*/ 693 w 747"/>
                  <a:gd name="T63" fmla="*/ 146 h 357"/>
                  <a:gd name="T64" fmla="*/ 671 w 747"/>
                  <a:gd name="T65" fmla="*/ 147 h 357"/>
                  <a:gd name="T66" fmla="*/ 651 w 747"/>
                  <a:gd name="T67" fmla="*/ 149 h 357"/>
                  <a:gd name="T68" fmla="*/ 666 w 747"/>
                  <a:gd name="T69" fmla="*/ 164 h 357"/>
                  <a:gd name="T70" fmla="*/ 659 w 747"/>
                  <a:gd name="T71" fmla="*/ 185 h 357"/>
                  <a:gd name="T72" fmla="*/ 671 w 747"/>
                  <a:gd name="T73" fmla="*/ 183 h 357"/>
                  <a:gd name="T74" fmla="*/ 685 w 747"/>
                  <a:gd name="T75" fmla="*/ 185 h 357"/>
                  <a:gd name="T76" fmla="*/ 685 w 747"/>
                  <a:gd name="T77" fmla="*/ 202 h 357"/>
                  <a:gd name="T78" fmla="*/ 695 w 747"/>
                  <a:gd name="T79" fmla="*/ 193 h 357"/>
                  <a:gd name="T80" fmla="*/ 685 w 747"/>
                  <a:gd name="T81" fmla="*/ 213 h 357"/>
                  <a:gd name="T82" fmla="*/ 661 w 747"/>
                  <a:gd name="T83" fmla="*/ 229 h 357"/>
                  <a:gd name="T84" fmla="*/ 600 w 747"/>
                  <a:gd name="T85" fmla="*/ 268 h 357"/>
                  <a:gd name="T86" fmla="*/ 575 w 747"/>
                  <a:gd name="T87" fmla="*/ 312 h 357"/>
                  <a:gd name="T88" fmla="*/ 551 w 747"/>
                  <a:gd name="T89" fmla="*/ 344 h 357"/>
                  <a:gd name="T90" fmla="*/ 439 w 747"/>
                  <a:gd name="T91" fmla="*/ 291 h 357"/>
                  <a:gd name="T92" fmla="*/ 399 w 747"/>
                  <a:gd name="T93" fmla="*/ 266 h 357"/>
                  <a:gd name="T94" fmla="*/ 322 w 747"/>
                  <a:gd name="T95" fmla="*/ 276 h 357"/>
                  <a:gd name="T96" fmla="*/ 280 w 747"/>
                  <a:gd name="T97" fmla="*/ 251 h 357"/>
                  <a:gd name="T98" fmla="*/ 209 w 747"/>
                  <a:gd name="T99" fmla="*/ 251 h 357"/>
                  <a:gd name="T100" fmla="*/ 149 w 747"/>
                  <a:gd name="T101" fmla="*/ 264 h 357"/>
                  <a:gd name="T102" fmla="*/ 56 w 747"/>
                  <a:gd name="T103" fmla="*/ 295 h 357"/>
                  <a:gd name="T104" fmla="*/ 16 w 747"/>
                  <a:gd name="T105" fmla="*/ 269 h 357"/>
                  <a:gd name="T106" fmla="*/ 48 w 747"/>
                  <a:gd name="T107" fmla="*/ 227 h 357"/>
                  <a:gd name="T108" fmla="*/ 89 w 747"/>
                  <a:gd name="T109" fmla="*/ 200 h 357"/>
                  <a:gd name="T110" fmla="*/ 119 w 747"/>
                  <a:gd name="T111" fmla="*/ 166 h 357"/>
                  <a:gd name="T112" fmla="*/ 144 w 747"/>
                  <a:gd name="T113" fmla="*/ 163 h 357"/>
                  <a:gd name="T114" fmla="*/ 170 w 747"/>
                  <a:gd name="T115" fmla="*/ 147 h 357"/>
                  <a:gd name="T116" fmla="*/ 199 w 747"/>
                  <a:gd name="T117" fmla="*/ 115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7" h="357">
                    <a:moveTo>
                      <a:pt x="747" y="136"/>
                    </a:moveTo>
                    <a:lnTo>
                      <a:pt x="747" y="146"/>
                    </a:lnTo>
                    <a:lnTo>
                      <a:pt x="747" y="147"/>
                    </a:lnTo>
                    <a:lnTo>
                      <a:pt x="746" y="147"/>
                    </a:lnTo>
                    <a:lnTo>
                      <a:pt x="744" y="146"/>
                    </a:lnTo>
                    <a:lnTo>
                      <a:pt x="742" y="147"/>
                    </a:lnTo>
                    <a:lnTo>
                      <a:pt x="741" y="147"/>
                    </a:lnTo>
                    <a:lnTo>
                      <a:pt x="739" y="149"/>
                    </a:lnTo>
                    <a:lnTo>
                      <a:pt x="736" y="151"/>
                    </a:lnTo>
                    <a:lnTo>
                      <a:pt x="731" y="154"/>
                    </a:lnTo>
                    <a:lnTo>
                      <a:pt x="729" y="156"/>
                    </a:lnTo>
                    <a:lnTo>
                      <a:pt x="727" y="156"/>
                    </a:lnTo>
                    <a:lnTo>
                      <a:pt x="727" y="158"/>
                    </a:lnTo>
                    <a:lnTo>
                      <a:pt x="722" y="161"/>
                    </a:lnTo>
                    <a:lnTo>
                      <a:pt x="717" y="166"/>
                    </a:lnTo>
                    <a:lnTo>
                      <a:pt x="715" y="168"/>
                    </a:lnTo>
                    <a:lnTo>
                      <a:pt x="714" y="169"/>
                    </a:lnTo>
                    <a:lnTo>
                      <a:pt x="712" y="171"/>
                    </a:lnTo>
                    <a:lnTo>
                      <a:pt x="712" y="173"/>
                    </a:lnTo>
                    <a:lnTo>
                      <a:pt x="710" y="174"/>
                    </a:lnTo>
                    <a:lnTo>
                      <a:pt x="710" y="173"/>
                    </a:lnTo>
                    <a:lnTo>
                      <a:pt x="710" y="171"/>
                    </a:lnTo>
                    <a:lnTo>
                      <a:pt x="712" y="171"/>
                    </a:lnTo>
                    <a:lnTo>
                      <a:pt x="712" y="169"/>
                    </a:lnTo>
                    <a:lnTo>
                      <a:pt x="710" y="168"/>
                    </a:lnTo>
                    <a:lnTo>
                      <a:pt x="712" y="168"/>
                    </a:lnTo>
                    <a:lnTo>
                      <a:pt x="712" y="166"/>
                    </a:lnTo>
                    <a:lnTo>
                      <a:pt x="714" y="168"/>
                    </a:lnTo>
                    <a:lnTo>
                      <a:pt x="714" y="166"/>
                    </a:lnTo>
                    <a:lnTo>
                      <a:pt x="715" y="164"/>
                    </a:lnTo>
                    <a:lnTo>
                      <a:pt x="717" y="163"/>
                    </a:lnTo>
                    <a:lnTo>
                      <a:pt x="719" y="163"/>
                    </a:lnTo>
                    <a:lnTo>
                      <a:pt x="722" y="159"/>
                    </a:lnTo>
                    <a:lnTo>
                      <a:pt x="724" y="158"/>
                    </a:lnTo>
                    <a:lnTo>
                      <a:pt x="725" y="156"/>
                    </a:lnTo>
                    <a:lnTo>
                      <a:pt x="725" y="154"/>
                    </a:lnTo>
                    <a:lnTo>
                      <a:pt x="729" y="154"/>
                    </a:lnTo>
                    <a:lnTo>
                      <a:pt x="729" y="152"/>
                    </a:lnTo>
                    <a:lnTo>
                      <a:pt x="731" y="152"/>
                    </a:lnTo>
                    <a:lnTo>
                      <a:pt x="732" y="152"/>
                    </a:lnTo>
                    <a:lnTo>
                      <a:pt x="732" y="151"/>
                    </a:lnTo>
                    <a:lnTo>
                      <a:pt x="734" y="151"/>
                    </a:lnTo>
                    <a:lnTo>
                      <a:pt x="734" y="149"/>
                    </a:lnTo>
                    <a:lnTo>
                      <a:pt x="736" y="149"/>
                    </a:lnTo>
                    <a:lnTo>
                      <a:pt x="737" y="147"/>
                    </a:lnTo>
                    <a:lnTo>
                      <a:pt x="739" y="147"/>
                    </a:lnTo>
                    <a:lnTo>
                      <a:pt x="739" y="146"/>
                    </a:lnTo>
                    <a:lnTo>
                      <a:pt x="741" y="144"/>
                    </a:lnTo>
                    <a:lnTo>
                      <a:pt x="741" y="142"/>
                    </a:lnTo>
                    <a:lnTo>
                      <a:pt x="742" y="144"/>
                    </a:lnTo>
                    <a:lnTo>
                      <a:pt x="744" y="142"/>
                    </a:lnTo>
                    <a:lnTo>
                      <a:pt x="746" y="141"/>
                    </a:lnTo>
                    <a:lnTo>
                      <a:pt x="746" y="139"/>
                    </a:lnTo>
                    <a:lnTo>
                      <a:pt x="746" y="136"/>
                    </a:lnTo>
                    <a:lnTo>
                      <a:pt x="746" y="134"/>
                    </a:lnTo>
                    <a:lnTo>
                      <a:pt x="746" y="130"/>
                    </a:lnTo>
                    <a:lnTo>
                      <a:pt x="746" y="127"/>
                    </a:lnTo>
                    <a:lnTo>
                      <a:pt x="744" y="124"/>
                    </a:lnTo>
                    <a:lnTo>
                      <a:pt x="744" y="120"/>
                    </a:lnTo>
                    <a:lnTo>
                      <a:pt x="744" y="117"/>
                    </a:lnTo>
                    <a:lnTo>
                      <a:pt x="744" y="115"/>
                    </a:lnTo>
                    <a:lnTo>
                      <a:pt x="744" y="114"/>
                    </a:lnTo>
                    <a:lnTo>
                      <a:pt x="742" y="112"/>
                    </a:lnTo>
                    <a:lnTo>
                      <a:pt x="742" y="110"/>
                    </a:lnTo>
                    <a:lnTo>
                      <a:pt x="742" y="108"/>
                    </a:lnTo>
                    <a:lnTo>
                      <a:pt x="742" y="103"/>
                    </a:lnTo>
                    <a:lnTo>
                      <a:pt x="741" y="100"/>
                    </a:lnTo>
                    <a:lnTo>
                      <a:pt x="741" y="97"/>
                    </a:lnTo>
                    <a:lnTo>
                      <a:pt x="739" y="95"/>
                    </a:lnTo>
                    <a:lnTo>
                      <a:pt x="737" y="95"/>
                    </a:lnTo>
                    <a:lnTo>
                      <a:pt x="736" y="90"/>
                    </a:lnTo>
                    <a:lnTo>
                      <a:pt x="736" y="88"/>
                    </a:lnTo>
                    <a:lnTo>
                      <a:pt x="732" y="83"/>
                    </a:lnTo>
                    <a:lnTo>
                      <a:pt x="734" y="83"/>
                    </a:lnTo>
                    <a:lnTo>
                      <a:pt x="736" y="86"/>
                    </a:lnTo>
                    <a:lnTo>
                      <a:pt x="737" y="88"/>
                    </a:lnTo>
                    <a:lnTo>
                      <a:pt x="741" y="93"/>
                    </a:lnTo>
                    <a:lnTo>
                      <a:pt x="744" y="103"/>
                    </a:lnTo>
                    <a:lnTo>
                      <a:pt x="744" y="105"/>
                    </a:lnTo>
                    <a:lnTo>
                      <a:pt x="744" y="108"/>
                    </a:lnTo>
                    <a:lnTo>
                      <a:pt x="746" y="117"/>
                    </a:lnTo>
                    <a:lnTo>
                      <a:pt x="746" y="127"/>
                    </a:lnTo>
                    <a:lnTo>
                      <a:pt x="747" y="136"/>
                    </a:lnTo>
                    <a:close/>
                    <a:moveTo>
                      <a:pt x="719" y="71"/>
                    </a:moveTo>
                    <a:lnTo>
                      <a:pt x="720" y="71"/>
                    </a:lnTo>
                    <a:lnTo>
                      <a:pt x="722" y="73"/>
                    </a:lnTo>
                    <a:lnTo>
                      <a:pt x="724" y="76"/>
                    </a:lnTo>
                    <a:lnTo>
                      <a:pt x="725" y="81"/>
                    </a:lnTo>
                    <a:lnTo>
                      <a:pt x="724" y="81"/>
                    </a:lnTo>
                    <a:lnTo>
                      <a:pt x="720" y="81"/>
                    </a:lnTo>
                    <a:lnTo>
                      <a:pt x="720" y="80"/>
                    </a:lnTo>
                    <a:lnTo>
                      <a:pt x="720" y="78"/>
                    </a:lnTo>
                    <a:lnTo>
                      <a:pt x="720" y="76"/>
                    </a:lnTo>
                    <a:lnTo>
                      <a:pt x="720" y="75"/>
                    </a:lnTo>
                    <a:lnTo>
                      <a:pt x="719" y="75"/>
                    </a:lnTo>
                    <a:lnTo>
                      <a:pt x="715" y="73"/>
                    </a:lnTo>
                    <a:lnTo>
                      <a:pt x="715" y="71"/>
                    </a:lnTo>
                    <a:lnTo>
                      <a:pt x="714" y="69"/>
                    </a:lnTo>
                    <a:lnTo>
                      <a:pt x="712" y="69"/>
                    </a:lnTo>
                    <a:lnTo>
                      <a:pt x="714" y="68"/>
                    </a:lnTo>
                    <a:lnTo>
                      <a:pt x="715" y="68"/>
                    </a:lnTo>
                    <a:lnTo>
                      <a:pt x="717" y="68"/>
                    </a:lnTo>
                    <a:lnTo>
                      <a:pt x="719" y="69"/>
                    </a:lnTo>
                    <a:lnTo>
                      <a:pt x="719" y="71"/>
                    </a:lnTo>
                    <a:close/>
                    <a:moveTo>
                      <a:pt x="214" y="85"/>
                    </a:moveTo>
                    <a:lnTo>
                      <a:pt x="227" y="83"/>
                    </a:lnTo>
                    <a:lnTo>
                      <a:pt x="231" y="81"/>
                    </a:lnTo>
                    <a:lnTo>
                      <a:pt x="253" y="80"/>
                    </a:lnTo>
                    <a:lnTo>
                      <a:pt x="261" y="78"/>
                    </a:lnTo>
                    <a:lnTo>
                      <a:pt x="263" y="78"/>
                    </a:lnTo>
                    <a:lnTo>
                      <a:pt x="266" y="78"/>
                    </a:lnTo>
                    <a:lnTo>
                      <a:pt x="271" y="78"/>
                    </a:lnTo>
                    <a:lnTo>
                      <a:pt x="278" y="76"/>
                    </a:lnTo>
                    <a:lnTo>
                      <a:pt x="283" y="76"/>
                    </a:lnTo>
                    <a:lnTo>
                      <a:pt x="290" y="75"/>
                    </a:lnTo>
                    <a:lnTo>
                      <a:pt x="305" y="73"/>
                    </a:lnTo>
                    <a:lnTo>
                      <a:pt x="322" y="71"/>
                    </a:lnTo>
                    <a:lnTo>
                      <a:pt x="327" y="71"/>
                    </a:lnTo>
                    <a:lnTo>
                      <a:pt x="338" y="69"/>
                    </a:lnTo>
                    <a:lnTo>
                      <a:pt x="339" y="68"/>
                    </a:lnTo>
                    <a:lnTo>
                      <a:pt x="344" y="68"/>
                    </a:lnTo>
                    <a:lnTo>
                      <a:pt x="348" y="66"/>
                    </a:lnTo>
                    <a:lnTo>
                      <a:pt x="365" y="64"/>
                    </a:lnTo>
                    <a:lnTo>
                      <a:pt x="370" y="63"/>
                    </a:lnTo>
                    <a:lnTo>
                      <a:pt x="383" y="61"/>
                    </a:lnTo>
                    <a:lnTo>
                      <a:pt x="387" y="61"/>
                    </a:lnTo>
                    <a:lnTo>
                      <a:pt x="388" y="61"/>
                    </a:lnTo>
                    <a:lnTo>
                      <a:pt x="388" y="59"/>
                    </a:lnTo>
                    <a:lnTo>
                      <a:pt x="397" y="59"/>
                    </a:lnTo>
                    <a:lnTo>
                      <a:pt x="407" y="56"/>
                    </a:lnTo>
                    <a:lnTo>
                      <a:pt x="414" y="56"/>
                    </a:lnTo>
                    <a:lnTo>
                      <a:pt x="415" y="56"/>
                    </a:lnTo>
                    <a:lnTo>
                      <a:pt x="427" y="53"/>
                    </a:lnTo>
                    <a:lnTo>
                      <a:pt x="431" y="53"/>
                    </a:lnTo>
                    <a:lnTo>
                      <a:pt x="432" y="53"/>
                    </a:lnTo>
                    <a:lnTo>
                      <a:pt x="443" y="51"/>
                    </a:lnTo>
                    <a:lnTo>
                      <a:pt x="444" y="49"/>
                    </a:lnTo>
                    <a:lnTo>
                      <a:pt x="446" y="49"/>
                    </a:lnTo>
                    <a:lnTo>
                      <a:pt x="448" y="49"/>
                    </a:lnTo>
                    <a:lnTo>
                      <a:pt x="453" y="49"/>
                    </a:lnTo>
                    <a:lnTo>
                      <a:pt x="453" y="47"/>
                    </a:lnTo>
                    <a:lnTo>
                      <a:pt x="465" y="46"/>
                    </a:lnTo>
                    <a:lnTo>
                      <a:pt x="470" y="46"/>
                    </a:lnTo>
                    <a:lnTo>
                      <a:pt x="471" y="46"/>
                    </a:lnTo>
                    <a:lnTo>
                      <a:pt x="471" y="44"/>
                    </a:lnTo>
                    <a:lnTo>
                      <a:pt x="473" y="44"/>
                    </a:lnTo>
                    <a:lnTo>
                      <a:pt x="482" y="42"/>
                    </a:lnTo>
                    <a:lnTo>
                      <a:pt x="488" y="41"/>
                    </a:lnTo>
                    <a:lnTo>
                      <a:pt x="497" y="39"/>
                    </a:lnTo>
                    <a:lnTo>
                      <a:pt x="505" y="39"/>
                    </a:lnTo>
                    <a:lnTo>
                      <a:pt x="517" y="36"/>
                    </a:lnTo>
                    <a:lnTo>
                      <a:pt x="519" y="36"/>
                    </a:lnTo>
                    <a:lnTo>
                      <a:pt x="527" y="34"/>
                    </a:lnTo>
                    <a:lnTo>
                      <a:pt x="568" y="25"/>
                    </a:lnTo>
                    <a:lnTo>
                      <a:pt x="571" y="25"/>
                    </a:lnTo>
                    <a:lnTo>
                      <a:pt x="578" y="24"/>
                    </a:lnTo>
                    <a:lnTo>
                      <a:pt x="598" y="20"/>
                    </a:lnTo>
                    <a:lnTo>
                      <a:pt x="607" y="17"/>
                    </a:lnTo>
                    <a:lnTo>
                      <a:pt x="610" y="17"/>
                    </a:lnTo>
                    <a:lnTo>
                      <a:pt x="631" y="12"/>
                    </a:lnTo>
                    <a:lnTo>
                      <a:pt x="634" y="12"/>
                    </a:lnTo>
                    <a:lnTo>
                      <a:pt x="649" y="8"/>
                    </a:lnTo>
                    <a:lnTo>
                      <a:pt x="664" y="5"/>
                    </a:lnTo>
                    <a:lnTo>
                      <a:pt x="671" y="3"/>
                    </a:lnTo>
                    <a:lnTo>
                      <a:pt x="673" y="3"/>
                    </a:lnTo>
                    <a:lnTo>
                      <a:pt x="678" y="2"/>
                    </a:lnTo>
                    <a:lnTo>
                      <a:pt x="681" y="2"/>
                    </a:lnTo>
                    <a:lnTo>
                      <a:pt x="683" y="2"/>
                    </a:lnTo>
                    <a:lnTo>
                      <a:pt x="685" y="2"/>
                    </a:lnTo>
                    <a:lnTo>
                      <a:pt x="686" y="0"/>
                    </a:lnTo>
                    <a:lnTo>
                      <a:pt x="688" y="7"/>
                    </a:lnTo>
                    <a:lnTo>
                      <a:pt x="692" y="15"/>
                    </a:lnTo>
                    <a:lnTo>
                      <a:pt x="695" y="22"/>
                    </a:lnTo>
                    <a:lnTo>
                      <a:pt x="698" y="29"/>
                    </a:lnTo>
                    <a:lnTo>
                      <a:pt x="702" y="36"/>
                    </a:lnTo>
                    <a:lnTo>
                      <a:pt x="703" y="39"/>
                    </a:lnTo>
                    <a:lnTo>
                      <a:pt x="707" y="44"/>
                    </a:lnTo>
                    <a:lnTo>
                      <a:pt x="708" y="47"/>
                    </a:lnTo>
                    <a:lnTo>
                      <a:pt x="712" y="53"/>
                    </a:lnTo>
                    <a:lnTo>
                      <a:pt x="717" y="58"/>
                    </a:lnTo>
                    <a:lnTo>
                      <a:pt x="727" y="75"/>
                    </a:lnTo>
                    <a:lnTo>
                      <a:pt x="731" y="78"/>
                    </a:lnTo>
                    <a:lnTo>
                      <a:pt x="732" y="81"/>
                    </a:lnTo>
                    <a:lnTo>
                      <a:pt x="732" y="83"/>
                    </a:lnTo>
                    <a:lnTo>
                      <a:pt x="731" y="81"/>
                    </a:lnTo>
                    <a:lnTo>
                      <a:pt x="729" y="80"/>
                    </a:lnTo>
                    <a:lnTo>
                      <a:pt x="729" y="78"/>
                    </a:lnTo>
                    <a:lnTo>
                      <a:pt x="727" y="76"/>
                    </a:lnTo>
                    <a:lnTo>
                      <a:pt x="725" y="75"/>
                    </a:lnTo>
                    <a:lnTo>
                      <a:pt x="722" y="73"/>
                    </a:lnTo>
                    <a:lnTo>
                      <a:pt x="722" y="69"/>
                    </a:lnTo>
                    <a:lnTo>
                      <a:pt x="722" y="68"/>
                    </a:lnTo>
                    <a:lnTo>
                      <a:pt x="720" y="66"/>
                    </a:lnTo>
                    <a:lnTo>
                      <a:pt x="719" y="64"/>
                    </a:lnTo>
                    <a:lnTo>
                      <a:pt x="717" y="63"/>
                    </a:lnTo>
                    <a:lnTo>
                      <a:pt x="715" y="63"/>
                    </a:lnTo>
                    <a:lnTo>
                      <a:pt x="715" y="61"/>
                    </a:lnTo>
                    <a:lnTo>
                      <a:pt x="712" y="61"/>
                    </a:lnTo>
                    <a:lnTo>
                      <a:pt x="710" y="61"/>
                    </a:lnTo>
                    <a:lnTo>
                      <a:pt x="710" y="59"/>
                    </a:lnTo>
                    <a:lnTo>
                      <a:pt x="710" y="58"/>
                    </a:lnTo>
                    <a:lnTo>
                      <a:pt x="710" y="56"/>
                    </a:lnTo>
                    <a:lnTo>
                      <a:pt x="708" y="58"/>
                    </a:lnTo>
                    <a:lnTo>
                      <a:pt x="708" y="56"/>
                    </a:lnTo>
                    <a:lnTo>
                      <a:pt x="708" y="54"/>
                    </a:lnTo>
                    <a:lnTo>
                      <a:pt x="708" y="53"/>
                    </a:lnTo>
                    <a:lnTo>
                      <a:pt x="707" y="47"/>
                    </a:lnTo>
                    <a:lnTo>
                      <a:pt x="705" y="47"/>
                    </a:lnTo>
                    <a:lnTo>
                      <a:pt x="705" y="46"/>
                    </a:lnTo>
                    <a:lnTo>
                      <a:pt x="705" y="44"/>
                    </a:lnTo>
                    <a:lnTo>
                      <a:pt x="702" y="39"/>
                    </a:lnTo>
                    <a:lnTo>
                      <a:pt x="702" y="37"/>
                    </a:lnTo>
                    <a:lnTo>
                      <a:pt x="700" y="37"/>
                    </a:lnTo>
                    <a:lnTo>
                      <a:pt x="700" y="36"/>
                    </a:lnTo>
                    <a:lnTo>
                      <a:pt x="698" y="36"/>
                    </a:lnTo>
                    <a:lnTo>
                      <a:pt x="698" y="34"/>
                    </a:lnTo>
                    <a:lnTo>
                      <a:pt x="697" y="30"/>
                    </a:lnTo>
                    <a:lnTo>
                      <a:pt x="697" y="29"/>
                    </a:lnTo>
                    <a:lnTo>
                      <a:pt x="695" y="30"/>
                    </a:lnTo>
                    <a:lnTo>
                      <a:pt x="695" y="29"/>
                    </a:lnTo>
                    <a:lnTo>
                      <a:pt x="693" y="29"/>
                    </a:lnTo>
                    <a:lnTo>
                      <a:pt x="693" y="25"/>
                    </a:lnTo>
                    <a:lnTo>
                      <a:pt x="693" y="24"/>
                    </a:lnTo>
                    <a:lnTo>
                      <a:pt x="693" y="22"/>
                    </a:lnTo>
                    <a:lnTo>
                      <a:pt x="692" y="20"/>
                    </a:lnTo>
                    <a:lnTo>
                      <a:pt x="692" y="19"/>
                    </a:lnTo>
                    <a:lnTo>
                      <a:pt x="690" y="15"/>
                    </a:lnTo>
                    <a:lnTo>
                      <a:pt x="688" y="15"/>
                    </a:lnTo>
                    <a:lnTo>
                      <a:pt x="688" y="14"/>
                    </a:lnTo>
                    <a:lnTo>
                      <a:pt x="686" y="14"/>
                    </a:lnTo>
                    <a:lnTo>
                      <a:pt x="686" y="12"/>
                    </a:lnTo>
                    <a:lnTo>
                      <a:pt x="685" y="8"/>
                    </a:lnTo>
                    <a:lnTo>
                      <a:pt x="683" y="8"/>
                    </a:lnTo>
                    <a:lnTo>
                      <a:pt x="683" y="10"/>
                    </a:lnTo>
                    <a:lnTo>
                      <a:pt x="681" y="8"/>
                    </a:lnTo>
                    <a:lnTo>
                      <a:pt x="680" y="8"/>
                    </a:lnTo>
                    <a:lnTo>
                      <a:pt x="678" y="8"/>
                    </a:lnTo>
                    <a:lnTo>
                      <a:pt x="676" y="8"/>
                    </a:lnTo>
                    <a:lnTo>
                      <a:pt x="675" y="8"/>
                    </a:lnTo>
                    <a:lnTo>
                      <a:pt x="673" y="10"/>
                    </a:lnTo>
                    <a:lnTo>
                      <a:pt x="673" y="12"/>
                    </a:lnTo>
                    <a:lnTo>
                      <a:pt x="675" y="14"/>
                    </a:lnTo>
                    <a:lnTo>
                      <a:pt x="676" y="15"/>
                    </a:lnTo>
                    <a:lnTo>
                      <a:pt x="678" y="15"/>
                    </a:lnTo>
                    <a:lnTo>
                      <a:pt x="680" y="15"/>
                    </a:lnTo>
                    <a:lnTo>
                      <a:pt x="681" y="17"/>
                    </a:lnTo>
                    <a:lnTo>
                      <a:pt x="683" y="17"/>
                    </a:lnTo>
                    <a:lnTo>
                      <a:pt x="683" y="15"/>
                    </a:lnTo>
                    <a:lnTo>
                      <a:pt x="685" y="15"/>
                    </a:lnTo>
                    <a:lnTo>
                      <a:pt x="686" y="20"/>
                    </a:lnTo>
                    <a:lnTo>
                      <a:pt x="685" y="22"/>
                    </a:lnTo>
                    <a:lnTo>
                      <a:pt x="686" y="24"/>
                    </a:lnTo>
                    <a:lnTo>
                      <a:pt x="690" y="27"/>
                    </a:lnTo>
                    <a:lnTo>
                      <a:pt x="690" y="30"/>
                    </a:lnTo>
                    <a:lnTo>
                      <a:pt x="692" y="32"/>
                    </a:lnTo>
                    <a:lnTo>
                      <a:pt x="693" y="30"/>
                    </a:lnTo>
                    <a:lnTo>
                      <a:pt x="693" y="32"/>
                    </a:lnTo>
                    <a:lnTo>
                      <a:pt x="693" y="34"/>
                    </a:lnTo>
                    <a:lnTo>
                      <a:pt x="693" y="36"/>
                    </a:lnTo>
                    <a:lnTo>
                      <a:pt x="693" y="37"/>
                    </a:lnTo>
                    <a:lnTo>
                      <a:pt x="695" y="39"/>
                    </a:lnTo>
                    <a:lnTo>
                      <a:pt x="697" y="41"/>
                    </a:lnTo>
                    <a:lnTo>
                      <a:pt x="697" y="42"/>
                    </a:lnTo>
                    <a:lnTo>
                      <a:pt x="698" y="46"/>
                    </a:lnTo>
                    <a:lnTo>
                      <a:pt x="700" y="46"/>
                    </a:lnTo>
                    <a:lnTo>
                      <a:pt x="700" y="47"/>
                    </a:lnTo>
                    <a:lnTo>
                      <a:pt x="702" y="49"/>
                    </a:lnTo>
                    <a:lnTo>
                      <a:pt x="703" y="53"/>
                    </a:lnTo>
                    <a:lnTo>
                      <a:pt x="703" y="54"/>
                    </a:lnTo>
                    <a:lnTo>
                      <a:pt x="700" y="53"/>
                    </a:lnTo>
                    <a:lnTo>
                      <a:pt x="698" y="53"/>
                    </a:lnTo>
                    <a:lnTo>
                      <a:pt x="697" y="49"/>
                    </a:lnTo>
                    <a:lnTo>
                      <a:pt x="697" y="47"/>
                    </a:lnTo>
                    <a:lnTo>
                      <a:pt x="695" y="46"/>
                    </a:lnTo>
                    <a:lnTo>
                      <a:pt x="693" y="46"/>
                    </a:lnTo>
                    <a:lnTo>
                      <a:pt x="692" y="46"/>
                    </a:lnTo>
                    <a:lnTo>
                      <a:pt x="690" y="46"/>
                    </a:lnTo>
                    <a:lnTo>
                      <a:pt x="685" y="46"/>
                    </a:lnTo>
                    <a:lnTo>
                      <a:pt x="683" y="46"/>
                    </a:lnTo>
                    <a:lnTo>
                      <a:pt x="681" y="46"/>
                    </a:lnTo>
                    <a:lnTo>
                      <a:pt x="680" y="46"/>
                    </a:lnTo>
                    <a:lnTo>
                      <a:pt x="678" y="47"/>
                    </a:lnTo>
                    <a:lnTo>
                      <a:pt x="678" y="49"/>
                    </a:lnTo>
                    <a:lnTo>
                      <a:pt x="680" y="49"/>
                    </a:lnTo>
                    <a:lnTo>
                      <a:pt x="680" y="51"/>
                    </a:lnTo>
                    <a:lnTo>
                      <a:pt x="678" y="51"/>
                    </a:lnTo>
                    <a:lnTo>
                      <a:pt x="678" y="53"/>
                    </a:lnTo>
                    <a:lnTo>
                      <a:pt x="670" y="56"/>
                    </a:lnTo>
                    <a:lnTo>
                      <a:pt x="670" y="58"/>
                    </a:lnTo>
                    <a:lnTo>
                      <a:pt x="668" y="59"/>
                    </a:lnTo>
                    <a:lnTo>
                      <a:pt x="666" y="59"/>
                    </a:lnTo>
                    <a:lnTo>
                      <a:pt x="663" y="59"/>
                    </a:lnTo>
                    <a:lnTo>
                      <a:pt x="661" y="59"/>
                    </a:lnTo>
                    <a:lnTo>
                      <a:pt x="661" y="61"/>
                    </a:lnTo>
                    <a:lnTo>
                      <a:pt x="659" y="63"/>
                    </a:lnTo>
                    <a:lnTo>
                      <a:pt x="658" y="63"/>
                    </a:lnTo>
                    <a:lnTo>
                      <a:pt x="656" y="63"/>
                    </a:lnTo>
                    <a:lnTo>
                      <a:pt x="653" y="64"/>
                    </a:lnTo>
                    <a:lnTo>
                      <a:pt x="653" y="66"/>
                    </a:lnTo>
                    <a:lnTo>
                      <a:pt x="651" y="66"/>
                    </a:lnTo>
                    <a:lnTo>
                      <a:pt x="651" y="69"/>
                    </a:lnTo>
                    <a:lnTo>
                      <a:pt x="649" y="69"/>
                    </a:lnTo>
                    <a:lnTo>
                      <a:pt x="649" y="71"/>
                    </a:lnTo>
                    <a:lnTo>
                      <a:pt x="648" y="73"/>
                    </a:lnTo>
                    <a:lnTo>
                      <a:pt x="646" y="75"/>
                    </a:lnTo>
                    <a:lnTo>
                      <a:pt x="642" y="75"/>
                    </a:lnTo>
                    <a:lnTo>
                      <a:pt x="641" y="75"/>
                    </a:lnTo>
                    <a:lnTo>
                      <a:pt x="641" y="76"/>
                    </a:lnTo>
                    <a:lnTo>
                      <a:pt x="639" y="76"/>
                    </a:lnTo>
                    <a:lnTo>
                      <a:pt x="639" y="75"/>
                    </a:lnTo>
                    <a:lnTo>
                      <a:pt x="637" y="73"/>
                    </a:lnTo>
                    <a:lnTo>
                      <a:pt x="636" y="73"/>
                    </a:lnTo>
                    <a:lnTo>
                      <a:pt x="634" y="73"/>
                    </a:lnTo>
                    <a:lnTo>
                      <a:pt x="632" y="75"/>
                    </a:lnTo>
                    <a:lnTo>
                      <a:pt x="632" y="76"/>
                    </a:lnTo>
                    <a:lnTo>
                      <a:pt x="631" y="78"/>
                    </a:lnTo>
                    <a:lnTo>
                      <a:pt x="632" y="80"/>
                    </a:lnTo>
                    <a:lnTo>
                      <a:pt x="631" y="80"/>
                    </a:lnTo>
                    <a:lnTo>
                      <a:pt x="631" y="81"/>
                    </a:lnTo>
                    <a:lnTo>
                      <a:pt x="631" y="83"/>
                    </a:lnTo>
                    <a:lnTo>
                      <a:pt x="631" y="85"/>
                    </a:lnTo>
                    <a:lnTo>
                      <a:pt x="632" y="85"/>
                    </a:lnTo>
                    <a:lnTo>
                      <a:pt x="634" y="86"/>
                    </a:lnTo>
                    <a:lnTo>
                      <a:pt x="636" y="85"/>
                    </a:lnTo>
                    <a:lnTo>
                      <a:pt x="639" y="85"/>
                    </a:lnTo>
                    <a:lnTo>
                      <a:pt x="641" y="83"/>
                    </a:lnTo>
                    <a:lnTo>
                      <a:pt x="646" y="81"/>
                    </a:lnTo>
                    <a:lnTo>
                      <a:pt x="648" y="81"/>
                    </a:lnTo>
                    <a:lnTo>
                      <a:pt x="648" y="80"/>
                    </a:lnTo>
                    <a:lnTo>
                      <a:pt x="649" y="80"/>
                    </a:lnTo>
                    <a:lnTo>
                      <a:pt x="651" y="78"/>
                    </a:lnTo>
                    <a:lnTo>
                      <a:pt x="656" y="75"/>
                    </a:lnTo>
                    <a:lnTo>
                      <a:pt x="656" y="76"/>
                    </a:lnTo>
                    <a:lnTo>
                      <a:pt x="658" y="76"/>
                    </a:lnTo>
                    <a:lnTo>
                      <a:pt x="658" y="78"/>
                    </a:lnTo>
                    <a:lnTo>
                      <a:pt x="659" y="80"/>
                    </a:lnTo>
                    <a:lnTo>
                      <a:pt x="661" y="80"/>
                    </a:lnTo>
                    <a:lnTo>
                      <a:pt x="663" y="78"/>
                    </a:lnTo>
                    <a:lnTo>
                      <a:pt x="666" y="75"/>
                    </a:lnTo>
                    <a:lnTo>
                      <a:pt x="671" y="71"/>
                    </a:lnTo>
                    <a:lnTo>
                      <a:pt x="673" y="69"/>
                    </a:lnTo>
                    <a:lnTo>
                      <a:pt x="681" y="69"/>
                    </a:lnTo>
                    <a:lnTo>
                      <a:pt x="683" y="68"/>
                    </a:lnTo>
                    <a:lnTo>
                      <a:pt x="686" y="69"/>
                    </a:lnTo>
                    <a:lnTo>
                      <a:pt x="688" y="71"/>
                    </a:lnTo>
                    <a:lnTo>
                      <a:pt x="688" y="75"/>
                    </a:lnTo>
                    <a:lnTo>
                      <a:pt x="690" y="76"/>
                    </a:lnTo>
                    <a:lnTo>
                      <a:pt x="690" y="78"/>
                    </a:lnTo>
                    <a:lnTo>
                      <a:pt x="693" y="78"/>
                    </a:lnTo>
                    <a:lnTo>
                      <a:pt x="693" y="76"/>
                    </a:lnTo>
                    <a:lnTo>
                      <a:pt x="695" y="75"/>
                    </a:lnTo>
                    <a:lnTo>
                      <a:pt x="695" y="73"/>
                    </a:lnTo>
                    <a:lnTo>
                      <a:pt x="697" y="73"/>
                    </a:lnTo>
                    <a:lnTo>
                      <a:pt x="697" y="71"/>
                    </a:lnTo>
                    <a:lnTo>
                      <a:pt x="695" y="71"/>
                    </a:lnTo>
                    <a:lnTo>
                      <a:pt x="693" y="71"/>
                    </a:lnTo>
                    <a:lnTo>
                      <a:pt x="693" y="69"/>
                    </a:lnTo>
                    <a:lnTo>
                      <a:pt x="695" y="69"/>
                    </a:lnTo>
                    <a:lnTo>
                      <a:pt x="697" y="68"/>
                    </a:lnTo>
                    <a:lnTo>
                      <a:pt x="698" y="66"/>
                    </a:lnTo>
                    <a:lnTo>
                      <a:pt x="700" y="66"/>
                    </a:lnTo>
                    <a:lnTo>
                      <a:pt x="702" y="66"/>
                    </a:lnTo>
                    <a:lnTo>
                      <a:pt x="705" y="68"/>
                    </a:lnTo>
                    <a:lnTo>
                      <a:pt x="707" y="69"/>
                    </a:lnTo>
                    <a:lnTo>
                      <a:pt x="708" y="69"/>
                    </a:lnTo>
                    <a:lnTo>
                      <a:pt x="708" y="71"/>
                    </a:lnTo>
                    <a:lnTo>
                      <a:pt x="710" y="73"/>
                    </a:lnTo>
                    <a:lnTo>
                      <a:pt x="712" y="76"/>
                    </a:lnTo>
                    <a:lnTo>
                      <a:pt x="714" y="78"/>
                    </a:lnTo>
                    <a:lnTo>
                      <a:pt x="715" y="80"/>
                    </a:lnTo>
                    <a:lnTo>
                      <a:pt x="715" y="81"/>
                    </a:lnTo>
                    <a:lnTo>
                      <a:pt x="715" y="83"/>
                    </a:lnTo>
                    <a:lnTo>
                      <a:pt x="715" y="85"/>
                    </a:lnTo>
                    <a:lnTo>
                      <a:pt x="715" y="86"/>
                    </a:lnTo>
                    <a:lnTo>
                      <a:pt x="715" y="88"/>
                    </a:lnTo>
                    <a:lnTo>
                      <a:pt x="717" y="88"/>
                    </a:lnTo>
                    <a:lnTo>
                      <a:pt x="717" y="91"/>
                    </a:lnTo>
                    <a:lnTo>
                      <a:pt x="719" y="95"/>
                    </a:lnTo>
                    <a:lnTo>
                      <a:pt x="720" y="97"/>
                    </a:lnTo>
                    <a:lnTo>
                      <a:pt x="719" y="100"/>
                    </a:lnTo>
                    <a:lnTo>
                      <a:pt x="719" y="102"/>
                    </a:lnTo>
                    <a:lnTo>
                      <a:pt x="719" y="103"/>
                    </a:lnTo>
                    <a:lnTo>
                      <a:pt x="720" y="103"/>
                    </a:lnTo>
                    <a:lnTo>
                      <a:pt x="720" y="105"/>
                    </a:lnTo>
                    <a:lnTo>
                      <a:pt x="719" y="107"/>
                    </a:lnTo>
                    <a:lnTo>
                      <a:pt x="717" y="108"/>
                    </a:lnTo>
                    <a:lnTo>
                      <a:pt x="717" y="110"/>
                    </a:lnTo>
                    <a:lnTo>
                      <a:pt x="715" y="112"/>
                    </a:lnTo>
                    <a:lnTo>
                      <a:pt x="712" y="112"/>
                    </a:lnTo>
                    <a:lnTo>
                      <a:pt x="710" y="112"/>
                    </a:lnTo>
                    <a:lnTo>
                      <a:pt x="707" y="114"/>
                    </a:lnTo>
                    <a:lnTo>
                      <a:pt x="707" y="115"/>
                    </a:lnTo>
                    <a:lnTo>
                      <a:pt x="707" y="117"/>
                    </a:lnTo>
                    <a:lnTo>
                      <a:pt x="707" y="119"/>
                    </a:lnTo>
                    <a:lnTo>
                      <a:pt x="705" y="119"/>
                    </a:lnTo>
                    <a:lnTo>
                      <a:pt x="703" y="119"/>
                    </a:lnTo>
                    <a:lnTo>
                      <a:pt x="703" y="120"/>
                    </a:lnTo>
                    <a:lnTo>
                      <a:pt x="703" y="122"/>
                    </a:lnTo>
                    <a:lnTo>
                      <a:pt x="703" y="124"/>
                    </a:lnTo>
                    <a:lnTo>
                      <a:pt x="702" y="125"/>
                    </a:lnTo>
                    <a:lnTo>
                      <a:pt x="702" y="127"/>
                    </a:lnTo>
                    <a:lnTo>
                      <a:pt x="702" y="129"/>
                    </a:lnTo>
                    <a:lnTo>
                      <a:pt x="702" y="130"/>
                    </a:lnTo>
                    <a:lnTo>
                      <a:pt x="702" y="132"/>
                    </a:lnTo>
                    <a:lnTo>
                      <a:pt x="702" y="134"/>
                    </a:lnTo>
                    <a:lnTo>
                      <a:pt x="700" y="136"/>
                    </a:lnTo>
                    <a:lnTo>
                      <a:pt x="700" y="134"/>
                    </a:lnTo>
                    <a:lnTo>
                      <a:pt x="698" y="134"/>
                    </a:lnTo>
                    <a:lnTo>
                      <a:pt x="698" y="136"/>
                    </a:lnTo>
                    <a:lnTo>
                      <a:pt x="698" y="137"/>
                    </a:lnTo>
                    <a:lnTo>
                      <a:pt x="698" y="139"/>
                    </a:lnTo>
                    <a:lnTo>
                      <a:pt x="698" y="141"/>
                    </a:lnTo>
                    <a:lnTo>
                      <a:pt x="697" y="141"/>
                    </a:lnTo>
                    <a:lnTo>
                      <a:pt x="693" y="142"/>
                    </a:lnTo>
                    <a:lnTo>
                      <a:pt x="693" y="144"/>
                    </a:lnTo>
                    <a:lnTo>
                      <a:pt x="693" y="146"/>
                    </a:lnTo>
                    <a:lnTo>
                      <a:pt x="692" y="146"/>
                    </a:lnTo>
                    <a:lnTo>
                      <a:pt x="690" y="146"/>
                    </a:lnTo>
                    <a:lnTo>
                      <a:pt x="686" y="146"/>
                    </a:lnTo>
                    <a:lnTo>
                      <a:pt x="685" y="146"/>
                    </a:lnTo>
                    <a:lnTo>
                      <a:pt x="683" y="146"/>
                    </a:lnTo>
                    <a:lnTo>
                      <a:pt x="681" y="146"/>
                    </a:lnTo>
                    <a:lnTo>
                      <a:pt x="680" y="146"/>
                    </a:lnTo>
                    <a:lnTo>
                      <a:pt x="678" y="146"/>
                    </a:lnTo>
                    <a:lnTo>
                      <a:pt x="676" y="146"/>
                    </a:lnTo>
                    <a:lnTo>
                      <a:pt x="676" y="147"/>
                    </a:lnTo>
                    <a:lnTo>
                      <a:pt x="675" y="147"/>
                    </a:lnTo>
                    <a:lnTo>
                      <a:pt x="673" y="147"/>
                    </a:lnTo>
                    <a:lnTo>
                      <a:pt x="671" y="147"/>
                    </a:lnTo>
                    <a:lnTo>
                      <a:pt x="670" y="149"/>
                    </a:lnTo>
                    <a:lnTo>
                      <a:pt x="670" y="147"/>
                    </a:lnTo>
                    <a:lnTo>
                      <a:pt x="668" y="147"/>
                    </a:lnTo>
                    <a:lnTo>
                      <a:pt x="666" y="146"/>
                    </a:lnTo>
                    <a:lnTo>
                      <a:pt x="664" y="146"/>
                    </a:lnTo>
                    <a:lnTo>
                      <a:pt x="664" y="147"/>
                    </a:lnTo>
                    <a:lnTo>
                      <a:pt x="663" y="147"/>
                    </a:lnTo>
                    <a:lnTo>
                      <a:pt x="661" y="146"/>
                    </a:lnTo>
                    <a:lnTo>
                      <a:pt x="659" y="146"/>
                    </a:lnTo>
                    <a:lnTo>
                      <a:pt x="658" y="146"/>
                    </a:lnTo>
                    <a:lnTo>
                      <a:pt x="654" y="147"/>
                    </a:lnTo>
                    <a:lnTo>
                      <a:pt x="653" y="147"/>
                    </a:lnTo>
                    <a:lnTo>
                      <a:pt x="651" y="149"/>
                    </a:lnTo>
                    <a:lnTo>
                      <a:pt x="651" y="151"/>
                    </a:lnTo>
                    <a:lnTo>
                      <a:pt x="653" y="152"/>
                    </a:lnTo>
                    <a:lnTo>
                      <a:pt x="654" y="152"/>
                    </a:lnTo>
                    <a:lnTo>
                      <a:pt x="654" y="154"/>
                    </a:lnTo>
                    <a:lnTo>
                      <a:pt x="658" y="152"/>
                    </a:lnTo>
                    <a:lnTo>
                      <a:pt x="663" y="152"/>
                    </a:lnTo>
                    <a:lnTo>
                      <a:pt x="664" y="154"/>
                    </a:lnTo>
                    <a:lnTo>
                      <a:pt x="666" y="156"/>
                    </a:lnTo>
                    <a:lnTo>
                      <a:pt x="666" y="158"/>
                    </a:lnTo>
                    <a:lnTo>
                      <a:pt x="666" y="159"/>
                    </a:lnTo>
                    <a:lnTo>
                      <a:pt x="666" y="161"/>
                    </a:lnTo>
                    <a:lnTo>
                      <a:pt x="666" y="163"/>
                    </a:lnTo>
                    <a:lnTo>
                      <a:pt x="666" y="164"/>
                    </a:lnTo>
                    <a:lnTo>
                      <a:pt x="666" y="166"/>
                    </a:lnTo>
                    <a:lnTo>
                      <a:pt x="664" y="166"/>
                    </a:lnTo>
                    <a:lnTo>
                      <a:pt x="664" y="168"/>
                    </a:lnTo>
                    <a:lnTo>
                      <a:pt x="663" y="171"/>
                    </a:lnTo>
                    <a:lnTo>
                      <a:pt x="664" y="173"/>
                    </a:lnTo>
                    <a:lnTo>
                      <a:pt x="664" y="174"/>
                    </a:lnTo>
                    <a:lnTo>
                      <a:pt x="663" y="176"/>
                    </a:lnTo>
                    <a:lnTo>
                      <a:pt x="663" y="178"/>
                    </a:lnTo>
                    <a:lnTo>
                      <a:pt x="663" y="180"/>
                    </a:lnTo>
                    <a:lnTo>
                      <a:pt x="661" y="181"/>
                    </a:lnTo>
                    <a:lnTo>
                      <a:pt x="661" y="183"/>
                    </a:lnTo>
                    <a:lnTo>
                      <a:pt x="661" y="185"/>
                    </a:lnTo>
                    <a:lnTo>
                      <a:pt x="659" y="185"/>
                    </a:lnTo>
                    <a:lnTo>
                      <a:pt x="658" y="185"/>
                    </a:lnTo>
                    <a:lnTo>
                      <a:pt x="658" y="186"/>
                    </a:lnTo>
                    <a:lnTo>
                      <a:pt x="658" y="188"/>
                    </a:lnTo>
                    <a:lnTo>
                      <a:pt x="658" y="190"/>
                    </a:lnTo>
                    <a:lnTo>
                      <a:pt x="658" y="191"/>
                    </a:lnTo>
                    <a:lnTo>
                      <a:pt x="659" y="193"/>
                    </a:lnTo>
                    <a:lnTo>
                      <a:pt x="663" y="193"/>
                    </a:lnTo>
                    <a:lnTo>
                      <a:pt x="664" y="191"/>
                    </a:lnTo>
                    <a:lnTo>
                      <a:pt x="668" y="191"/>
                    </a:lnTo>
                    <a:lnTo>
                      <a:pt x="670" y="190"/>
                    </a:lnTo>
                    <a:lnTo>
                      <a:pt x="671" y="188"/>
                    </a:lnTo>
                    <a:lnTo>
                      <a:pt x="671" y="186"/>
                    </a:lnTo>
                    <a:lnTo>
                      <a:pt x="671" y="183"/>
                    </a:lnTo>
                    <a:lnTo>
                      <a:pt x="671" y="181"/>
                    </a:lnTo>
                    <a:lnTo>
                      <a:pt x="675" y="183"/>
                    </a:lnTo>
                    <a:lnTo>
                      <a:pt x="675" y="185"/>
                    </a:lnTo>
                    <a:lnTo>
                      <a:pt x="676" y="188"/>
                    </a:lnTo>
                    <a:lnTo>
                      <a:pt x="678" y="190"/>
                    </a:lnTo>
                    <a:lnTo>
                      <a:pt x="680" y="191"/>
                    </a:lnTo>
                    <a:lnTo>
                      <a:pt x="685" y="190"/>
                    </a:lnTo>
                    <a:lnTo>
                      <a:pt x="686" y="190"/>
                    </a:lnTo>
                    <a:lnTo>
                      <a:pt x="685" y="188"/>
                    </a:lnTo>
                    <a:lnTo>
                      <a:pt x="683" y="185"/>
                    </a:lnTo>
                    <a:lnTo>
                      <a:pt x="681" y="185"/>
                    </a:lnTo>
                    <a:lnTo>
                      <a:pt x="681" y="183"/>
                    </a:lnTo>
                    <a:lnTo>
                      <a:pt x="685" y="185"/>
                    </a:lnTo>
                    <a:lnTo>
                      <a:pt x="688" y="185"/>
                    </a:lnTo>
                    <a:lnTo>
                      <a:pt x="688" y="186"/>
                    </a:lnTo>
                    <a:lnTo>
                      <a:pt x="688" y="188"/>
                    </a:lnTo>
                    <a:lnTo>
                      <a:pt x="688" y="190"/>
                    </a:lnTo>
                    <a:lnTo>
                      <a:pt x="690" y="190"/>
                    </a:lnTo>
                    <a:lnTo>
                      <a:pt x="690" y="191"/>
                    </a:lnTo>
                    <a:lnTo>
                      <a:pt x="692" y="193"/>
                    </a:lnTo>
                    <a:lnTo>
                      <a:pt x="690" y="193"/>
                    </a:lnTo>
                    <a:lnTo>
                      <a:pt x="688" y="197"/>
                    </a:lnTo>
                    <a:lnTo>
                      <a:pt x="688" y="198"/>
                    </a:lnTo>
                    <a:lnTo>
                      <a:pt x="688" y="200"/>
                    </a:lnTo>
                    <a:lnTo>
                      <a:pt x="686" y="202"/>
                    </a:lnTo>
                    <a:lnTo>
                      <a:pt x="685" y="202"/>
                    </a:lnTo>
                    <a:lnTo>
                      <a:pt x="685" y="203"/>
                    </a:lnTo>
                    <a:lnTo>
                      <a:pt x="683" y="205"/>
                    </a:lnTo>
                    <a:lnTo>
                      <a:pt x="681" y="207"/>
                    </a:lnTo>
                    <a:lnTo>
                      <a:pt x="681" y="208"/>
                    </a:lnTo>
                    <a:lnTo>
                      <a:pt x="681" y="210"/>
                    </a:lnTo>
                    <a:lnTo>
                      <a:pt x="683" y="210"/>
                    </a:lnTo>
                    <a:lnTo>
                      <a:pt x="685" y="210"/>
                    </a:lnTo>
                    <a:lnTo>
                      <a:pt x="685" y="208"/>
                    </a:lnTo>
                    <a:lnTo>
                      <a:pt x="686" y="208"/>
                    </a:lnTo>
                    <a:lnTo>
                      <a:pt x="688" y="205"/>
                    </a:lnTo>
                    <a:lnTo>
                      <a:pt x="688" y="203"/>
                    </a:lnTo>
                    <a:lnTo>
                      <a:pt x="692" y="198"/>
                    </a:lnTo>
                    <a:lnTo>
                      <a:pt x="695" y="193"/>
                    </a:lnTo>
                    <a:lnTo>
                      <a:pt x="697" y="190"/>
                    </a:lnTo>
                    <a:lnTo>
                      <a:pt x="700" y="185"/>
                    </a:lnTo>
                    <a:lnTo>
                      <a:pt x="702" y="180"/>
                    </a:lnTo>
                    <a:lnTo>
                      <a:pt x="703" y="178"/>
                    </a:lnTo>
                    <a:lnTo>
                      <a:pt x="705" y="174"/>
                    </a:lnTo>
                    <a:lnTo>
                      <a:pt x="705" y="173"/>
                    </a:lnTo>
                    <a:lnTo>
                      <a:pt x="707" y="174"/>
                    </a:lnTo>
                    <a:lnTo>
                      <a:pt x="708" y="174"/>
                    </a:lnTo>
                    <a:lnTo>
                      <a:pt x="705" y="180"/>
                    </a:lnTo>
                    <a:lnTo>
                      <a:pt x="702" y="185"/>
                    </a:lnTo>
                    <a:lnTo>
                      <a:pt x="695" y="197"/>
                    </a:lnTo>
                    <a:lnTo>
                      <a:pt x="690" y="203"/>
                    </a:lnTo>
                    <a:lnTo>
                      <a:pt x="685" y="213"/>
                    </a:lnTo>
                    <a:lnTo>
                      <a:pt x="681" y="222"/>
                    </a:lnTo>
                    <a:lnTo>
                      <a:pt x="680" y="229"/>
                    </a:lnTo>
                    <a:lnTo>
                      <a:pt x="678" y="234"/>
                    </a:lnTo>
                    <a:lnTo>
                      <a:pt x="678" y="237"/>
                    </a:lnTo>
                    <a:lnTo>
                      <a:pt x="675" y="235"/>
                    </a:lnTo>
                    <a:lnTo>
                      <a:pt x="675" y="234"/>
                    </a:lnTo>
                    <a:lnTo>
                      <a:pt x="675" y="232"/>
                    </a:lnTo>
                    <a:lnTo>
                      <a:pt x="671" y="230"/>
                    </a:lnTo>
                    <a:lnTo>
                      <a:pt x="668" y="230"/>
                    </a:lnTo>
                    <a:lnTo>
                      <a:pt x="666" y="230"/>
                    </a:lnTo>
                    <a:lnTo>
                      <a:pt x="664" y="229"/>
                    </a:lnTo>
                    <a:lnTo>
                      <a:pt x="663" y="229"/>
                    </a:lnTo>
                    <a:lnTo>
                      <a:pt x="661" y="229"/>
                    </a:lnTo>
                    <a:lnTo>
                      <a:pt x="658" y="229"/>
                    </a:lnTo>
                    <a:lnTo>
                      <a:pt x="654" y="230"/>
                    </a:lnTo>
                    <a:lnTo>
                      <a:pt x="651" y="230"/>
                    </a:lnTo>
                    <a:lnTo>
                      <a:pt x="644" y="234"/>
                    </a:lnTo>
                    <a:lnTo>
                      <a:pt x="636" y="237"/>
                    </a:lnTo>
                    <a:lnTo>
                      <a:pt x="634" y="239"/>
                    </a:lnTo>
                    <a:lnTo>
                      <a:pt x="627" y="242"/>
                    </a:lnTo>
                    <a:lnTo>
                      <a:pt x="625" y="244"/>
                    </a:lnTo>
                    <a:lnTo>
                      <a:pt x="622" y="246"/>
                    </a:lnTo>
                    <a:lnTo>
                      <a:pt x="619" y="247"/>
                    </a:lnTo>
                    <a:lnTo>
                      <a:pt x="617" y="251"/>
                    </a:lnTo>
                    <a:lnTo>
                      <a:pt x="612" y="257"/>
                    </a:lnTo>
                    <a:lnTo>
                      <a:pt x="600" y="268"/>
                    </a:lnTo>
                    <a:lnTo>
                      <a:pt x="598" y="269"/>
                    </a:lnTo>
                    <a:lnTo>
                      <a:pt x="597" y="273"/>
                    </a:lnTo>
                    <a:lnTo>
                      <a:pt x="593" y="276"/>
                    </a:lnTo>
                    <a:lnTo>
                      <a:pt x="592" y="278"/>
                    </a:lnTo>
                    <a:lnTo>
                      <a:pt x="588" y="283"/>
                    </a:lnTo>
                    <a:lnTo>
                      <a:pt x="587" y="286"/>
                    </a:lnTo>
                    <a:lnTo>
                      <a:pt x="585" y="288"/>
                    </a:lnTo>
                    <a:lnTo>
                      <a:pt x="583" y="291"/>
                    </a:lnTo>
                    <a:lnTo>
                      <a:pt x="583" y="293"/>
                    </a:lnTo>
                    <a:lnTo>
                      <a:pt x="581" y="295"/>
                    </a:lnTo>
                    <a:lnTo>
                      <a:pt x="580" y="298"/>
                    </a:lnTo>
                    <a:lnTo>
                      <a:pt x="576" y="308"/>
                    </a:lnTo>
                    <a:lnTo>
                      <a:pt x="575" y="312"/>
                    </a:lnTo>
                    <a:lnTo>
                      <a:pt x="575" y="320"/>
                    </a:lnTo>
                    <a:lnTo>
                      <a:pt x="573" y="332"/>
                    </a:lnTo>
                    <a:lnTo>
                      <a:pt x="573" y="335"/>
                    </a:lnTo>
                    <a:lnTo>
                      <a:pt x="571" y="337"/>
                    </a:lnTo>
                    <a:lnTo>
                      <a:pt x="571" y="341"/>
                    </a:lnTo>
                    <a:lnTo>
                      <a:pt x="571" y="344"/>
                    </a:lnTo>
                    <a:lnTo>
                      <a:pt x="571" y="347"/>
                    </a:lnTo>
                    <a:lnTo>
                      <a:pt x="568" y="347"/>
                    </a:lnTo>
                    <a:lnTo>
                      <a:pt x="566" y="346"/>
                    </a:lnTo>
                    <a:lnTo>
                      <a:pt x="566" y="344"/>
                    </a:lnTo>
                    <a:lnTo>
                      <a:pt x="559" y="342"/>
                    </a:lnTo>
                    <a:lnTo>
                      <a:pt x="554" y="342"/>
                    </a:lnTo>
                    <a:lnTo>
                      <a:pt x="551" y="344"/>
                    </a:lnTo>
                    <a:lnTo>
                      <a:pt x="542" y="346"/>
                    </a:lnTo>
                    <a:lnTo>
                      <a:pt x="534" y="349"/>
                    </a:lnTo>
                    <a:lnTo>
                      <a:pt x="524" y="354"/>
                    </a:lnTo>
                    <a:lnTo>
                      <a:pt x="520" y="357"/>
                    </a:lnTo>
                    <a:lnTo>
                      <a:pt x="510" y="347"/>
                    </a:lnTo>
                    <a:lnTo>
                      <a:pt x="504" y="342"/>
                    </a:lnTo>
                    <a:lnTo>
                      <a:pt x="466" y="313"/>
                    </a:lnTo>
                    <a:lnTo>
                      <a:pt x="458" y="308"/>
                    </a:lnTo>
                    <a:lnTo>
                      <a:pt x="458" y="307"/>
                    </a:lnTo>
                    <a:lnTo>
                      <a:pt x="454" y="303"/>
                    </a:lnTo>
                    <a:lnTo>
                      <a:pt x="453" y="303"/>
                    </a:lnTo>
                    <a:lnTo>
                      <a:pt x="439" y="293"/>
                    </a:lnTo>
                    <a:lnTo>
                      <a:pt x="439" y="291"/>
                    </a:lnTo>
                    <a:lnTo>
                      <a:pt x="436" y="290"/>
                    </a:lnTo>
                    <a:lnTo>
                      <a:pt x="427" y="283"/>
                    </a:lnTo>
                    <a:lnTo>
                      <a:pt x="426" y="281"/>
                    </a:lnTo>
                    <a:lnTo>
                      <a:pt x="424" y="281"/>
                    </a:lnTo>
                    <a:lnTo>
                      <a:pt x="424" y="280"/>
                    </a:lnTo>
                    <a:lnTo>
                      <a:pt x="422" y="280"/>
                    </a:lnTo>
                    <a:lnTo>
                      <a:pt x="421" y="276"/>
                    </a:lnTo>
                    <a:lnTo>
                      <a:pt x="419" y="276"/>
                    </a:lnTo>
                    <a:lnTo>
                      <a:pt x="415" y="274"/>
                    </a:lnTo>
                    <a:lnTo>
                      <a:pt x="415" y="273"/>
                    </a:lnTo>
                    <a:lnTo>
                      <a:pt x="409" y="268"/>
                    </a:lnTo>
                    <a:lnTo>
                      <a:pt x="402" y="264"/>
                    </a:lnTo>
                    <a:lnTo>
                      <a:pt x="399" y="266"/>
                    </a:lnTo>
                    <a:lnTo>
                      <a:pt x="395" y="266"/>
                    </a:lnTo>
                    <a:lnTo>
                      <a:pt x="382" y="268"/>
                    </a:lnTo>
                    <a:lnTo>
                      <a:pt x="373" y="269"/>
                    </a:lnTo>
                    <a:lnTo>
                      <a:pt x="371" y="269"/>
                    </a:lnTo>
                    <a:lnTo>
                      <a:pt x="370" y="269"/>
                    </a:lnTo>
                    <a:lnTo>
                      <a:pt x="368" y="269"/>
                    </a:lnTo>
                    <a:lnTo>
                      <a:pt x="348" y="273"/>
                    </a:lnTo>
                    <a:lnTo>
                      <a:pt x="341" y="274"/>
                    </a:lnTo>
                    <a:lnTo>
                      <a:pt x="339" y="274"/>
                    </a:lnTo>
                    <a:lnTo>
                      <a:pt x="338" y="274"/>
                    </a:lnTo>
                    <a:lnTo>
                      <a:pt x="334" y="274"/>
                    </a:lnTo>
                    <a:lnTo>
                      <a:pt x="327" y="276"/>
                    </a:lnTo>
                    <a:lnTo>
                      <a:pt x="322" y="276"/>
                    </a:lnTo>
                    <a:lnTo>
                      <a:pt x="321" y="276"/>
                    </a:lnTo>
                    <a:lnTo>
                      <a:pt x="309" y="278"/>
                    </a:lnTo>
                    <a:lnTo>
                      <a:pt x="307" y="278"/>
                    </a:lnTo>
                    <a:lnTo>
                      <a:pt x="307" y="266"/>
                    </a:lnTo>
                    <a:lnTo>
                      <a:pt x="304" y="263"/>
                    </a:lnTo>
                    <a:lnTo>
                      <a:pt x="300" y="259"/>
                    </a:lnTo>
                    <a:lnTo>
                      <a:pt x="293" y="251"/>
                    </a:lnTo>
                    <a:lnTo>
                      <a:pt x="290" y="247"/>
                    </a:lnTo>
                    <a:lnTo>
                      <a:pt x="288" y="249"/>
                    </a:lnTo>
                    <a:lnTo>
                      <a:pt x="282" y="256"/>
                    </a:lnTo>
                    <a:lnTo>
                      <a:pt x="280" y="254"/>
                    </a:lnTo>
                    <a:lnTo>
                      <a:pt x="280" y="252"/>
                    </a:lnTo>
                    <a:lnTo>
                      <a:pt x="280" y="251"/>
                    </a:lnTo>
                    <a:lnTo>
                      <a:pt x="280" y="249"/>
                    </a:lnTo>
                    <a:lnTo>
                      <a:pt x="282" y="249"/>
                    </a:lnTo>
                    <a:lnTo>
                      <a:pt x="280" y="244"/>
                    </a:lnTo>
                    <a:lnTo>
                      <a:pt x="277" y="244"/>
                    </a:lnTo>
                    <a:lnTo>
                      <a:pt x="263" y="246"/>
                    </a:lnTo>
                    <a:lnTo>
                      <a:pt x="260" y="246"/>
                    </a:lnTo>
                    <a:lnTo>
                      <a:pt x="255" y="246"/>
                    </a:lnTo>
                    <a:lnTo>
                      <a:pt x="253" y="247"/>
                    </a:lnTo>
                    <a:lnTo>
                      <a:pt x="244" y="247"/>
                    </a:lnTo>
                    <a:lnTo>
                      <a:pt x="241" y="247"/>
                    </a:lnTo>
                    <a:lnTo>
                      <a:pt x="217" y="251"/>
                    </a:lnTo>
                    <a:lnTo>
                      <a:pt x="210" y="251"/>
                    </a:lnTo>
                    <a:lnTo>
                      <a:pt x="209" y="251"/>
                    </a:lnTo>
                    <a:lnTo>
                      <a:pt x="200" y="252"/>
                    </a:lnTo>
                    <a:lnTo>
                      <a:pt x="183" y="254"/>
                    </a:lnTo>
                    <a:lnTo>
                      <a:pt x="182" y="254"/>
                    </a:lnTo>
                    <a:lnTo>
                      <a:pt x="180" y="254"/>
                    </a:lnTo>
                    <a:lnTo>
                      <a:pt x="178" y="254"/>
                    </a:lnTo>
                    <a:lnTo>
                      <a:pt x="175" y="254"/>
                    </a:lnTo>
                    <a:lnTo>
                      <a:pt x="173" y="254"/>
                    </a:lnTo>
                    <a:lnTo>
                      <a:pt x="166" y="254"/>
                    </a:lnTo>
                    <a:lnTo>
                      <a:pt x="165" y="254"/>
                    </a:lnTo>
                    <a:lnTo>
                      <a:pt x="156" y="259"/>
                    </a:lnTo>
                    <a:lnTo>
                      <a:pt x="153" y="261"/>
                    </a:lnTo>
                    <a:lnTo>
                      <a:pt x="151" y="263"/>
                    </a:lnTo>
                    <a:lnTo>
                      <a:pt x="149" y="264"/>
                    </a:lnTo>
                    <a:lnTo>
                      <a:pt x="148" y="264"/>
                    </a:lnTo>
                    <a:lnTo>
                      <a:pt x="139" y="268"/>
                    </a:lnTo>
                    <a:lnTo>
                      <a:pt x="139" y="269"/>
                    </a:lnTo>
                    <a:lnTo>
                      <a:pt x="134" y="276"/>
                    </a:lnTo>
                    <a:lnTo>
                      <a:pt x="133" y="276"/>
                    </a:lnTo>
                    <a:lnTo>
                      <a:pt x="133" y="274"/>
                    </a:lnTo>
                    <a:lnTo>
                      <a:pt x="122" y="278"/>
                    </a:lnTo>
                    <a:lnTo>
                      <a:pt x="114" y="283"/>
                    </a:lnTo>
                    <a:lnTo>
                      <a:pt x="105" y="288"/>
                    </a:lnTo>
                    <a:lnTo>
                      <a:pt x="73" y="293"/>
                    </a:lnTo>
                    <a:lnTo>
                      <a:pt x="68" y="293"/>
                    </a:lnTo>
                    <a:lnTo>
                      <a:pt x="61" y="295"/>
                    </a:lnTo>
                    <a:lnTo>
                      <a:pt x="56" y="295"/>
                    </a:lnTo>
                    <a:lnTo>
                      <a:pt x="34" y="298"/>
                    </a:lnTo>
                    <a:lnTo>
                      <a:pt x="29" y="300"/>
                    </a:lnTo>
                    <a:lnTo>
                      <a:pt x="28" y="300"/>
                    </a:lnTo>
                    <a:lnTo>
                      <a:pt x="26" y="300"/>
                    </a:lnTo>
                    <a:lnTo>
                      <a:pt x="17" y="300"/>
                    </a:lnTo>
                    <a:lnTo>
                      <a:pt x="0" y="303"/>
                    </a:lnTo>
                    <a:lnTo>
                      <a:pt x="0" y="290"/>
                    </a:lnTo>
                    <a:lnTo>
                      <a:pt x="0" y="276"/>
                    </a:lnTo>
                    <a:lnTo>
                      <a:pt x="0" y="274"/>
                    </a:lnTo>
                    <a:lnTo>
                      <a:pt x="6" y="269"/>
                    </a:lnTo>
                    <a:lnTo>
                      <a:pt x="7" y="269"/>
                    </a:lnTo>
                    <a:lnTo>
                      <a:pt x="14" y="269"/>
                    </a:lnTo>
                    <a:lnTo>
                      <a:pt x="16" y="269"/>
                    </a:lnTo>
                    <a:lnTo>
                      <a:pt x="17" y="269"/>
                    </a:lnTo>
                    <a:lnTo>
                      <a:pt x="21" y="268"/>
                    </a:lnTo>
                    <a:lnTo>
                      <a:pt x="22" y="264"/>
                    </a:lnTo>
                    <a:lnTo>
                      <a:pt x="22" y="263"/>
                    </a:lnTo>
                    <a:lnTo>
                      <a:pt x="21" y="261"/>
                    </a:lnTo>
                    <a:lnTo>
                      <a:pt x="21" y="259"/>
                    </a:lnTo>
                    <a:lnTo>
                      <a:pt x="21" y="257"/>
                    </a:lnTo>
                    <a:lnTo>
                      <a:pt x="22" y="249"/>
                    </a:lnTo>
                    <a:lnTo>
                      <a:pt x="26" y="244"/>
                    </a:lnTo>
                    <a:lnTo>
                      <a:pt x="28" y="242"/>
                    </a:lnTo>
                    <a:lnTo>
                      <a:pt x="31" y="235"/>
                    </a:lnTo>
                    <a:lnTo>
                      <a:pt x="41" y="229"/>
                    </a:lnTo>
                    <a:lnTo>
                      <a:pt x="48" y="227"/>
                    </a:lnTo>
                    <a:lnTo>
                      <a:pt x="50" y="227"/>
                    </a:lnTo>
                    <a:lnTo>
                      <a:pt x="51" y="227"/>
                    </a:lnTo>
                    <a:lnTo>
                      <a:pt x="63" y="227"/>
                    </a:lnTo>
                    <a:lnTo>
                      <a:pt x="65" y="225"/>
                    </a:lnTo>
                    <a:lnTo>
                      <a:pt x="65" y="224"/>
                    </a:lnTo>
                    <a:lnTo>
                      <a:pt x="66" y="220"/>
                    </a:lnTo>
                    <a:lnTo>
                      <a:pt x="73" y="217"/>
                    </a:lnTo>
                    <a:lnTo>
                      <a:pt x="78" y="213"/>
                    </a:lnTo>
                    <a:lnTo>
                      <a:pt x="82" y="208"/>
                    </a:lnTo>
                    <a:lnTo>
                      <a:pt x="82" y="207"/>
                    </a:lnTo>
                    <a:lnTo>
                      <a:pt x="82" y="205"/>
                    </a:lnTo>
                    <a:lnTo>
                      <a:pt x="83" y="205"/>
                    </a:lnTo>
                    <a:lnTo>
                      <a:pt x="89" y="200"/>
                    </a:lnTo>
                    <a:lnTo>
                      <a:pt x="94" y="198"/>
                    </a:lnTo>
                    <a:lnTo>
                      <a:pt x="102" y="197"/>
                    </a:lnTo>
                    <a:lnTo>
                      <a:pt x="104" y="195"/>
                    </a:lnTo>
                    <a:lnTo>
                      <a:pt x="105" y="193"/>
                    </a:lnTo>
                    <a:lnTo>
                      <a:pt x="109" y="186"/>
                    </a:lnTo>
                    <a:lnTo>
                      <a:pt x="109" y="183"/>
                    </a:lnTo>
                    <a:lnTo>
                      <a:pt x="107" y="178"/>
                    </a:lnTo>
                    <a:lnTo>
                      <a:pt x="109" y="174"/>
                    </a:lnTo>
                    <a:lnTo>
                      <a:pt x="111" y="174"/>
                    </a:lnTo>
                    <a:lnTo>
                      <a:pt x="112" y="174"/>
                    </a:lnTo>
                    <a:lnTo>
                      <a:pt x="114" y="176"/>
                    </a:lnTo>
                    <a:lnTo>
                      <a:pt x="117" y="171"/>
                    </a:lnTo>
                    <a:lnTo>
                      <a:pt x="119" y="166"/>
                    </a:lnTo>
                    <a:lnTo>
                      <a:pt x="122" y="164"/>
                    </a:lnTo>
                    <a:lnTo>
                      <a:pt x="124" y="161"/>
                    </a:lnTo>
                    <a:lnTo>
                      <a:pt x="129" y="158"/>
                    </a:lnTo>
                    <a:lnTo>
                      <a:pt x="131" y="159"/>
                    </a:lnTo>
                    <a:lnTo>
                      <a:pt x="131" y="161"/>
                    </a:lnTo>
                    <a:lnTo>
                      <a:pt x="131" y="166"/>
                    </a:lnTo>
                    <a:lnTo>
                      <a:pt x="133" y="168"/>
                    </a:lnTo>
                    <a:lnTo>
                      <a:pt x="134" y="169"/>
                    </a:lnTo>
                    <a:lnTo>
                      <a:pt x="138" y="169"/>
                    </a:lnTo>
                    <a:lnTo>
                      <a:pt x="141" y="168"/>
                    </a:lnTo>
                    <a:lnTo>
                      <a:pt x="141" y="166"/>
                    </a:lnTo>
                    <a:lnTo>
                      <a:pt x="143" y="164"/>
                    </a:lnTo>
                    <a:lnTo>
                      <a:pt x="144" y="163"/>
                    </a:lnTo>
                    <a:lnTo>
                      <a:pt x="146" y="154"/>
                    </a:lnTo>
                    <a:lnTo>
                      <a:pt x="148" y="152"/>
                    </a:lnTo>
                    <a:lnTo>
                      <a:pt x="149" y="151"/>
                    </a:lnTo>
                    <a:lnTo>
                      <a:pt x="151" y="149"/>
                    </a:lnTo>
                    <a:lnTo>
                      <a:pt x="153" y="149"/>
                    </a:lnTo>
                    <a:lnTo>
                      <a:pt x="155" y="147"/>
                    </a:lnTo>
                    <a:lnTo>
                      <a:pt x="161" y="144"/>
                    </a:lnTo>
                    <a:lnTo>
                      <a:pt x="161" y="142"/>
                    </a:lnTo>
                    <a:lnTo>
                      <a:pt x="163" y="142"/>
                    </a:lnTo>
                    <a:lnTo>
                      <a:pt x="168" y="142"/>
                    </a:lnTo>
                    <a:lnTo>
                      <a:pt x="170" y="144"/>
                    </a:lnTo>
                    <a:lnTo>
                      <a:pt x="170" y="146"/>
                    </a:lnTo>
                    <a:lnTo>
                      <a:pt x="170" y="147"/>
                    </a:lnTo>
                    <a:lnTo>
                      <a:pt x="172" y="147"/>
                    </a:lnTo>
                    <a:lnTo>
                      <a:pt x="175" y="147"/>
                    </a:lnTo>
                    <a:lnTo>
                      <a:pt x="178" y="142"/>
                    </a:lnTo>
                    <a:lnTo>
                      <a:pt x="183" y="130"/>
                    </a:lnTo>
                    <a:lnTo>
                      <a:pt x="185" y="127"/>
                    </a:lnTo>
                    <a:lnTo>
                      <a:pt x="185" y="124"/>
                    </a:lnTo>
                    <a:lnTo>
                      <a:pt x="185" y="122"/>
                    </a:lnTo>
                    <a:lnTo>
                      <a:pt x="190" y="117"/>
                    </a:lnTo>
                    <a:lnTo>
                      <a:pt x="194" y="114"/>
                    </a:lnTo>
                    <a:lnTo>
                      <a:pt x="195" y="114"/>
                    </a:lnTo>
                    <a:lnTo>
                      <a:pt x="195" y="115"/>
                    </a:lnTo>
                    <a:lnTo>
                      <a:pt x="197" y="115"/>
                    </a:lnTo>
                    <a:lnTo>
                      <a:pt x="199" y="115"/>
                    </a:lnTo>
                    <a:lnTo>
                      <a:pt x="200" y="115"/>
                    </a:lnTo>
                    <a:lnTo>
                      <a:pt x="200" y="110"/>
                    </a:lnTo>
                    <a:lnTo>
                      <a:pt x="200" y="102"/>
                    </a:lnTo>
                    <a:lnTo>
                      <a:pt x="200" y="98"/>
                    </a:lnTo>
                    <a:lnTo>
                      <a:pt x="200" y="97"/>
                    </a:lnTo>
                    <a:lnTo>
                      <a:pt x="200" y="95"/>
                    </a:lnTo>
                    <a:lnTo>
                      <a:pt x="199" y="91"/>
                    </a:lnTo>
                    <a:lnTo>
                      <a:pt x="200" y="85"/>
                    </a:lnTo>
                    <a:lnTo>
                      <a:pt x="205" y="85"/>
                    </a:lnTo>
                    <a:lnTo>
                      <a:pt x="214" y="85"/>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43" name="Freeform 66"/>
              <p:cNvSpPr>
                <a:spLocks/>
              </p:cNvSpPr>
              <p:nvPr/>
            </p:nvSpPr>
            <p:spPr bwMode="auto">
              <a:xfrm>
                <a:off x="5472113" y="1190625"/>
                <a:ext cx="868363" cy="614363"/>
              </a:xfrm>
              <a:custGeom>
                <a:avLst/>
                <a:gdLst>
                  <a:gd name="T0" fmla="*/ 508 w 547"/>
                  <a:gd name="T1" fmla="*/ 53 h 387"/>
                  <a:gd name="T2" fmla="*/ 508 w 547"/>
                  <a:gd name="T3" fmla="*/ 94 h 387"/>
                  <a:gd name="T4" fmla="*/ 507 w 547"/>
                  <a:gd name="T5" fmla="*/ 112 h 387"/>
                  <a:gd name="T6" fmla="*/ 515 w 547"/>
                  <a:gd name="T7" fmla="*/ 156 h 387"/>
                  <a:gd name="T8" fmla="*/ 527 w 547"/>
                  <a:gd name="T9" fmla="*/ 202 h 387"/>
                  <a:gd name="T10" fmla="*/ 529 w 547"/>
                  <a:gd name="T11" fmla="*/ 261 h 387"/>
                  <a:gd name="T12" fmla="*/ 530 w 547"/>
                  <a:gd name="T13" fmla="*/ 304 h 387"/>
                  <a:gd name="T14" fmla="*/ 544 w 547"/>
                  <a:gd name="T15" fmla="*/ 348 h 387"/>
                  <a:gd name="T16" fmla="*/ 545 w 547"/>
                  <a:gd name="T17" fmla="*/ 377 h 387"/>
                  <a:gd name="T18" fmla="*/ 540 w 547"/>
                  <a:gd name="T19" fmla="*/ 387 h 387"/>
                  <a:gd name="T20" fmla="*/ 503 w 547"/>
                  <a:gd name="T21" fmla="*/ 387 h 387"/>
                  <a:gd name="T22" fmla="*/ 476 w 547"/>
                  <a:gd name="T23" fmla="*/ 387 h 387"/>
                  <a:gd name="T24" fmla="*/ 442 w 547"/>
                  <a:gd name="T25" fmla="*/ 385 h 387"/>
                  <a:gd name="T26" fmla="*/ 374 w 547"/>
                  <a:gd name="T27" fmla="*/ 383 h 387"/>
                  <a:gd name="T28" fmla="*/ 352 w 547"/>
                  <a:gd name="T29" fmla="*/ 382 h 387"/>
                  <a:gd name="T30" fmla="*/ 341 w 547"/>
                  <a:gd name="T31" fmla="*/ 382 h 387"/>
                  <a:gd name="T32" fmla="*/ 317 w 547"/>
                  <a:gd name="T33" fmla="*/ 382 h 387"/>
                  <a:gd name="T34" fmla="*/ 303 w 547"/>
                  <a:gd name="T35" fmla="*/ 380 h 387"/>
                  <a:gd name="T36" fmla="*/ 285 w 547"/>
                  <a:gd name="T37" fmla="*/ 380 h 387"/>
                  <a:gd name="T38" fmla="*/ 264 w 547"/>
                  <a:gd name="T39" fmla="*/ 378 h 387"/>
                  <a:gd name="T40" fmla="*/ 249 w 547"/>
                  <a:gd name="T41" fmla="*/ 378 h 387"/>
                  <a:gd name="T42" fmla="*/ 227 w 547"/>
                  <a:gd name="T43" fmla="*/ 377 h 387"/>
                  <a:gd name="T44" fmla="*/ 212 w 547"/>
                  <a:gd name="T45" fmla="*/ 375 h 387"/>
                  <a:gd name="T46" fmla="*/ 202 w 547"/>
                  <a:gd name="T47" fmla="*/ 375 h 387"/>
                  <a:gd name="T48" fmla="*/ 176 w 547"/>
                  <a:gd name="T49" fmla="*/ 373 h 387"/>
                  <a:gd name="T50" fmla="*/ 166 w 547"/>
                  <a:gd name="T51" fmla="*/ 373 h 387"/>
                  <a:gd name="T52" fmla="*/ 152 w 547"/>
                  <a:gd name="T53" fmla="*/ 371 h 387"/>
                  <a:gd name="T54" fmla="*/ 149 w 547"/>
                  <a:gd name="T55" fmla="*/ 371 h 387"/>
                  <a:gd name="T56" fmla="*/ 137 w 547"/>
                  <a:gd name="T57" fmla="*/ 371 h 387"/>
                  <a:gd name="T58" fmla="*/ 124 w 547"/>
                  <a:gd name="T59" fmla="*/ 370 h 387"/>
                  <a:gd name="T60" fmla="*/ 117 w 547"/>
                  <a:gd name="T61" fmla="*/ 370 h 387"/>
                  <a:gd name="T62" fmla="*/ 102 w 547"/>
                  <a:gd name="T63" fmla="*/ 368 h 387"/>
                  <a:gd name="T64" fmla="*/ 80 w 547"/>
                  <a:gd name="T65" fmla="*/ 366 h 387"/>
                  <a:gd name="T66" fmla="*/ 66 w 547"/>
                  <a:gd name="T67" fmla="*/ 366 h 387"/>
                  <a:gd name="T68" fmla="*/ 44 w 547"/>
                  <a:gd name="T69" fmla="*/ 365 h 387"/>
                  <a:gd name="T70" fmla="*/ 0 w 547"/>
                  <a:gd name="T71" fmla="*/ 354 h 387"/>
                  <a:gd name="T72" fmla="*/ 7 w 547"/>
                  <a:gd name="T73" fmla="*/ 270 h 387"/>
                  <a:gd name="T74" fmla="*/ 10 w 547"/>
                  <a:gd name="T75" fmla="*/ 231 h 387"/>
                  <a:gd name="T76" fmla="*/ 14 w 547"/>
                  <a:gd name="T77" fmla="*/ 205 h 387"/>
                  <a:gd name="T78" fmla="*/ 14 w 547"/>
                  <a:gd name="T79" fmla="*/ 190 h 387"/>
                  <a:gd name="T80" fmla="*/ 19 w 547"/>
                  <a:gd name="T81" fmla="*/ 138 h 387"/>
                  <a:gd name="T82" fmla="*/ 22 w 547"/>
                  <a:gd name="T83" fmla="*/ 99 h 387"/>
                  <a:gd name="T84" fmla="*/ 22 w 547"/>
                  <a:gd name="T85" fmla="*/ 89 h 387"/>
                  <a:gd name="T86" fmla="*/ 24 w 547"/>
                  <a:gd name="T87" fmla="*/ 68 h 387"/>
                  <a:gd name="T88" fmla="*/ 25 w 547"/>
                  <a:gd name="T89" fmla="*/ 56 h 387"/>
                  <a:gd name="T90" fmla="*/ 27 w 547"/>
                  <a:gd name="T91" fmla="*/ 44 h 387"/>
                  <a:gd name="T92" fmla="*/ 27 w 547"/>
                  <a:gd name="T93" fmla="*/ 41 h 387"/>
                  <a:gd name="T94" fmla="*/ 29 w 547"/>
                  <a:gd name="T95" fmla="*/ 16 h 387"/>
                  <a:gd name="T96" fmla="*/ 29 w 547"/>
                  <a:gd name="T97" fmla="*/ 7 h 387"/>
                  <a:gd name="T98" fmla="*/ 31 w 547"/>
                  <a:gd name="T99" fmla="*/ 2 h 387"/>
                  <a:gd name="T100" fmla="*/ 36 w 547"/>
                  <a:gd name="T101" fmla="*/ 2 h 387"/>
                  <a:gd name="T102" fmla="*/ 42 w 547"/>
                  <a:gd name="T103" fmla="*/ 2 h 387"/>
                  <a:gd name="T104" fmla="*/ 163 w 547"/>
                  <a:gd name="T105" fmla="*/ 11 h 387"/>
                  <a:gd name="T106" fmla="*/ 246 w 547"/>
                  <a:gd name="T107" fmla="*/ 16 h 387"/>
                  <a:gd name="T108" fmla="*/ 317 w 547"/>
                  <a:gd name="T109" fmla="*/ 19 h 387"/>
                  <a:gd name="T110" fmla="*/ 490 w 547"/>
                  <a:gd name="T111" fmla="*/ 2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47" h="387">
                    <a:moveTo>
                      <a:pt x="501" y="24"/>
                    </a:moveTo>
                    <a:lnTo>
                      <a:pt x="501" y="24"/>
                    </a:lnTo>
                    <a:lnTo>
                      <a:pt x="501" y="26"/>
                    </a:lnTo>
                    <a:lnTo>
                      <a:pt x="501" y="28"/>
                    </a:lnTo>
                    <a:lnTo>
                      <a:pt x="501" y="31"/>
                    </a:lnTo>
                    <a:lnTo>
                      <a:pt x="503" y="38"/>
                    </a:lnTo>
                    <a:lnTo>
                      <a:pt x="507" y="50"/>
                    </a:lnTo>
                    <a:lnTo>
                      <a:pt x="508" y="53"/>
                    </a:lnTo>
                    <a:lnTo>
                      <a:pt x="512" y="61"/>
                    </a:lnTo>
                    <a:lnTo>
                      <a:pt x="507" y="78"/>
                    </a:lnTo>
                    <a:lnTo>
                      <a:pt x="507" y="78"/>
                    </a:lnTo>
                    <a:lnTo>
                      <a:pt x="507" y="78"/>
                    </a:lnTo>
                    <a:lnTo>
                      <a:pt x="507" y="78"/>
                    </a:lnTo>
                    <a:lnTo>
                      <a:pt x="508" y="80"/>
                    </a:lnTo>
                    <a:lnTo>
                      <a:pt x="508" y="92"/>
                    </a:lnTo>
                    <a:lnTo>
                      <a:pt x="508" y="94"/>
                    </a:lnTo>
                    <a:lnTo>
                      <a:pt x="507" y="95"/>
                    </a:lnTo>
                    <a:lnTo>
                      <a:pt x="508" y="100"/>
                    </a:lnTo>
                    <a:lnTo>
                      <a:pt x="508" y="102"/>
                    </a:lnTo>
                    <a:lnTo>
                      <a:pt x="508" y="104"/>
                    </a:lnTo>
                    <a:lnTo>
                      <a:pt x="508" y="109"/>
                    </a:lnTo>
                    <a:lnTo>
                      <a:pt x="508" y="112"/>
                    </a:lnTo>
                    <a:lnTo>
                      <a:pt x="508" y="112"/>
                    </a:lnTo>
                    <a:lnTo>
                      <a:pt x="507" y="112"/>
                    </a:lnTo>
                    <a:lnTo>
                      <a:pt x="507" y="114"/>
                    </a:lnTo>
                    <a:lnTo>
                      <a:pt x="507" y="119"/>
                    </a:lnTo>
                    <a:lnTo>
                      <a:pt x="507" y="122"/>
                    </a:lnTo>
                    <a:lnTo>
                      <a:pt x="507" y="122"/>
                    </a:lnTo>
                    <a:lnTo>
                      <a:pt x="508" y="129"/>
                    </a:lnTo>
                    <a:lnTo>
                      <a:pt x="510" y="134"/>
                    </a:lnTo>
                    <a:lnTo>
                      <a:pt x="510" y="134"/>
                    </a:lnTo>
                    <a:lnTo>
                      <a:pt x="515" y="156"/>
                    </a:lnTo>
                    <a:lnTo>
                      <a:pt x="517" y="158"/>
                    </a:lnTo>
                    <a:lnTo>
                      <a:pt x="518" y="165"/>
                    </a:lnTo>
                    <a:lnTo>
                      <a:pt x="523" y="182"/>
                    </a:lnTo>
                    <a:lnTo>
                      <a:pt x="525" y="182"/>
                    </a:lnTo>
                    <a:lnTo>
                      <a:pt x="527" y="190"/>
                    </a:lnTo>
                    <a:lnTo>
                      <a:pt x="527" y="200"/>
                    </a:lnTo>
                    <a:lnTo>
                      <a:pt x="527" y="200"/>
                    </a:lnTo>
                    <a:lnTo>
                      <a:pt x="527" y="202"/>
                    </a:lnTo>
                    <a:lnTo>
                      <a:pt x="525" y="211"/>
                    </a:lnTo>
                    <a:lnTo>
                      <a:pt x="527" y="216"/>
                    </a:lnTo>
                    <a:lnTo>
                      <a:pt x="527" y="233"/>
                    </a:lnTo>
                    <a:lnTo>
                      <a:pt x="529" y="233"/>
                    </a:lnTo>
                    <a:lnTo>
                      <a:pt x="529" y="243"/>
                    </a:lnTo>
                    <a:lnTo>
                      <a:pt x="529" y="246"/>
                    </a:lnTo>
                    <a:lnTo>
                      <a:pt x="529" y="261"/>
                    </a:lnTo>
                    <a:lnTo>
                      <a:pt x="529" y="261"/>
                    </a:lnTo>
                    <a:lnTo>
                      <a:pt x="529" y="265"/>
                    </a:lnTo>
                    <a:lnTo>
                      <a:pt x="530" y="268"/>
                    </a:lnTo>
                    <a:lnTo>
                      <a:pt x="532" y="270"/>
                    </a:lnTo>
                    <a:lnTo>
                      <a:pt x="532" y="271"/>
                    </a:lnTo>
                    <a:lnTo>
                      <a:pt x="530" y="283"/>
                    </a:lnTo>
                    <a:lnTo>
                      <a:pt x="530" y="297"/>
                    </a:lnTo>
                    <a:lnTo>
                      <a:pt x="530" y="304"/>
                    </a:lnTo>
                    <a:lnTo>
                      <a:pt x="530" y="304"/>
                    </a:lnTo>
                    <a:lnTo>
                      <a:pt x="530" y="304"/>
                    </a:lnTo>
                    <a:lnTo>
                      <a:pt x="534" y="314"/>
                    </a:lnTo>
                    <a:lnTo>
                      <a:pt x="535" y="326"/>
                    </a:lnTo>
                    <a:lnTo>
                      <a:pt x="535" y="327"/>
                    </a:lnTo>
                    <a:lnTo>
                      <a:pt x="539" y="334"/>
                    </a:lnTo>
                    <a:lnTo>
                      <a:pt x="542" y="338"/>
                    </a:lnTo>
                    <a:lnTo>
                      <a:pt x="544" y="343"/>
                    </a:lnTo>
                    <a:lnTo>
                      <a:pt x="544" y="348"/>
                    </a:lnTo>
                    <a:lnTo>
                      <a:pt x="544" y="358"/>
                    </a:lnTo>
                    <a:lnTo>
                      <a:pt x="545" y="360"/>
                    </a:lnTo>
                    <a:lnTo>
                      <a:pt x="547" y="366"/>
                    </a:lnTo>
                    <a:lnTo>
                      <a:pt x="547" y="370"/>
                    </a:lnTo>
                    <a:lnTo>
                      <a:pt x="547" y="371"/>
                    </a:lnTo>
                    <a:lnTo>
                      <a:pt x="547" y="371"/>
                    </a:lnTo>
                    <a:lnTo>
                      <a:pt x="545" y="373"/>
                    </a:lnTo>
                    <a:lnTo>
                      <a:pt x="545" y="377"/>
                    </a:lnTo>
                    <a:lnTo>
                      <a:pt x="545" y="377"/>
                    </a:lnTo>
                    <a:lnTo>
                      <a:pt x="545" y="383"/>
                    </a:lnTo>
                    <a:lnTo>
                      <a:pt x="545" y="387"/>
                    </a:lnTo>
                    <a:lnTo>
                      <a:pt x="545" y="387"/>
                    </a:lnTo>
                    <a:lnTo>
                      <a:pt x="544" y="387"/>
                    </a:lnTo>
                    <a:lnTo>
                      <a:pt x="542" y="387"/>
                    </a:lnTo>
                    <a:lnTo>
                      <a:pt x="542" y="387"/>
                    </a:lnTo>
                    <a:lnTo>
                      <a:pt x="540" y="387"/>
                    </a:lnTo>
                    <a:lnTo>
                      <a:pt x="539" y="387"/>
                    </a:lnTo>
                    <a:lnTo>
                      <a:pt x="537" y="387"/>
                    </a:lnTo>
                    <a:lnTo>
                      <a:pt x="535" y="387"/>
                    </a:lnTo>
                    <a:lnTo>
                      <a:pt x="529" y="387"/>
                    </a:lnTo>
                    <a:lnTo>
                      <a:pt x="515" y="387"/>
                    </a:lnTo>
                    <a:lnTo>
                      <a:pt x="513" y="387"/>
                    </a:lnTo>
                    <a:lnTo>
                      <a:pt x="505" y="387"/>
                    </a:lnTo>
                    <a:lnTo>
                      <a:pt x="503" y="387"/>
                    </a:lnTo>
                    <a:lnTo>
                      <a:pt x="498" y="387"/>
                    </a:lnTo>
                    <a:lnTo>
                      <a:pt x="498" y="387"/>
                    </a:lnTo>
                    <a:lnTo>
                      <a:pt x="498" y="387"/>
                    </a:lnTo>
                    <a:lnTo>
                      <a:pt x="491" y="387"/>
                    </a:lnTo>
                    <a:lnTo>
                      <a:pt x="491" y="387"/>
                    </a:lnTo>
                    <a:lnTo>
                      <a:pt x="479" y="387"/>
                    </a:lnTo>
                    <a:lnTo>
                      <a:pt x="478" y="387"/>
                    </a:lnTo>
                    <a:lnTo>
                      <a:pt x="476" y="387"/>
                    </a:lnTo>
                    <a:lnTo>
                      <a:pt x="476" y="387"/>
                    </a:lnTo>
                    <a:lnTo>
                      <a:pt x="474" y="385"/>
                    </a:lnTo>
                    <a:lnTo>
                      <a:pt x="462" y="385"/>
                    </a:lnTo>
                    <a:lnTo>
                      <a:pt x="457" y="385"/>
                    </a:lnTo>
                    <a:lnTo>
                      <a:pt x="457" y="385"/>
                    </a:lnTo>
                    <a:lnTo>
                      <a:pt x="444" y="385"/>
                    </a:lnTo>
                    <a:lnTo>
                      <a:pt x="442" y="385"/>
                    </a:lnTo>
                    <a:lnTo>
                      <a:pt x="442" y="385"/>
                    </a:lnTo>
                    <a:lnTo>
                      <a:pt x="440" y="385"/>
                    </a:lnTo>
                    <a:lnTo>
                      <a:pt x="440" y="385"/>
                    </a:lnTo>
                    <a:lnTo>
                      <a:pt x="435" y="385"/>
                    </a:lnTo>
                    <a:lnTo>
                      <a:pt x="427" y="385"/>
                    </a:lnTo>
                    <a:lnTo>
                      <a:pt x="427" y="385"/>
                    </a:lnTo>
                    <a:lnTo>
                      <a:pt x="388" y="383"/>
                    </a:lnTo>
                    <a:lnTo>
                      <a:pt x="374" y="383"/>
                    </a:lnTo>
                    <a:lnTo>
                      <a:pt x="374" y="383"/>
                    </a:lnTo>
                    <a:lnTo>
                      <a:pt x="368" y="383"/>
                    </a:lnTo>
                    <a:lnTo>
                      <a:pt x="368" y="383"/>
                    </a:lnTo>
                    <a:lnTo>
                      <a:pt x="361" y="383"/>
                    </a:lnTo>
                    <a:lnTo>
                      <a:pt x="361" y="382"/>
                    </a:lnTo>
                    <a:lnTo>
                      <a:pt x="352" y="382"/>
                    </a:lnTo>
                    <a:lnTo>
                      <a:pt x="352" y="382"/>
                    </a:lnTo>
                    <a:lnTo>
                      <a:pt x="352" y="382"/>
                    </a:lnTo>
                    <a:lnTo>
                      <a:pt x="352" y="382"/>
                    </a:lnTo>
                    <a:lnTo>
                      <a:pt x="349" y="382"/>
                    </a:lnTo>
                    <a:lnTo>
                      <a:pt x="347" y="382"/>
                    </a:lnTo>
                    <a:lnTo>
                      <a:pt x="347" y="382"/>
                    </a:lnTo>
                    <a:lnTo>
                      <a:pt x="346" y="382"/>
                    </a:lnTo>
                    <a:lnTo>
                      <a:pt x="344" y="382"/>
                    </a:lnTo>
                    <a:lnTo>
                      <a:pt x="342" y="382"/>
                    </a:lnTo>
                    <a:lnTo>
                      <a:pt x="342" y="382"/>
                    </a:lnTo>
                    <a:lnTo>
                      <a:pt x="341" y="382"/>
                    </a:lnTo>
                    <a:lnTo>
                      <a:pt x="341" y="382"/>
                    </a:lnTo>
                    <a:lnTo>
                      <a:pt x="339" y="382"/>
                    </a:lnTo>
                    <a:lnTo>
                      <a:pt x="332" y="382"/>
                    </a:lnTo>
                    <a:lnTo>
                      <a:pt x="332" y="382"/>
                    </a:lnTo>
                    <a:lnTo>
                      <a:pt x="325" y="382"/>
                    </a:lnTo>
                    <a:lnTo>
                      <a:pt x="324" y="382"/>
                    </a:lnTo>
                    <a:lnTo>
                      <a:pt x="318" y="382"/>
                    </a:lnTo>
                    <a:lnTo>
                      <a:pt x="317" y="382"/>
                    </a:lnTo>
                    <a:lnTo>
                      <a:pt x="315" y="380"/>
                    </a:lnTo>
                    <a:lnTo>
                      <a:pt x="315" y="380"/>
                    </a:lnTo>
                    <a:lnTo>
                      <a:pt x="313" y="380"/>
                    </a:lnTo>
                    <a:lnTo>
                      <a:pt x="313" y="380"/>
                    </a:lnTo>
                    <a:lnTo>
                      <a:pt x="313" y="380"/>
                    </a:lnTo>
                    <a:lnTo>
                      <a:pt x="313" y="380"/>
                    </a:lnTo>
                    <a:lnTo>
                      <a:pt x="307" y="380"/>
                    </a:lnTo>
                    <a:lnTo>
                      <a:pt x="303" y="380"/>
                    </a:lnTo>
                    <a:lnTo>
                      <a:pt x="303" y="380"/>
                    </a:lnTo>
                    <a:lnTo>
                      <a:pt x="296" y="380"/>
                    </a:lnTo>
                    <a:lnTo>
                      <a:pt x="295" y="380"/>
                    </a:lnTo>
                    <a:lnTo>
                      <a:pt x="290" y="380"/>
                    </a:lnTo>
                    <a:lnTo>
                      <a:pt x="288" y="380"/>
                    </a:lnTo>
                    <a:lnTo>
                      <a:pt x="286" y="380"/>
                    </a:lnTo>
                    <a:lnTo>
                      <a:pt x="286" y="380"/>
                    </a:lnTo>
                    <a:lnTo>
                      <a:pt x="285" y="380"/>
                    </a:lnTo>
                    <a:lnTo>
                      <a:pt x="283" y="380"/>
                    </a:lnTo>
                    <a:lnTo>
                      <a:pt x="283" y="380"/>
                    </a:lnTo>
                    <a:lnTo>
                      <a:pt x="274" y="378"/>
                    </a:lnTo>
                    <a:lnTo>
                      <a:pt x="274" y="378"/>
                    </a:lnTo>
                    <a:lnTo>
                      <a:pt x="274" y="378"/>
                    </a:lnTo>
                    <a:lnTo>
                      <a:pt x="274" y="378"/>
                    </a:lnTo>
                    <a:lnTo>
                      <a:pt x="273" y="378"/>
                    </a:lnTo>
                    <a:lnTo>
                      <a:pt x="264" y="378"/>
                    </a:lnTo>
                    <a:lnTo>
                      <a:pt x="264" y="378"/>
                    </a:lnTo>
                    <a:lnTo>
                      <a:pt x="264" y="378"/>
                    </a:lnTo>
                    <a:lnTo>
                      <a:pt x="263" y="378"/>
                    </a:lnTo>
                    <a:lnTo>
                      <a:pt x="261" y="378"/>
                    </a:lnTo>
                    <a:lnTo>
                      <a:pt x="258" y="378"/>
                    </a:lnTo>
                    <a:lnTo>
                      <a:pt x="258" y="378"/>
                    </a:lnTo>
                    <a:lnTo>
                      <a:pt x="258" y="378"/>
                    </a:lnTo>
                    <a:lnTo>
                      <a:pt x="249" y="378"/>
                    </a:lnTo>
                    <a:lnTo>
                      <a:pt x="247" y="378"/>
                    </a:lnTo>
                    <a:lnTo>
                      <a:pt x="242" y="377"/>
                    </a:lnTo>
                    <a:lnTo>
                      <a:pt x="241" y="377"/>
                    </a:lnTo>
                    <a:lnTo>
                      <a:pt x="239" y="377"/>
                    </a:lnTo>
                    <a:lnTo>
                      <a:pt x="239" y="377"/>
                    </a:lnTo>
                    <a:lnTo>
                      <a:pt x="239" y="377"/>
                    </a:lnTo>
                    <a:lnTo>
                      <a:pt x="230" y="377"/>
                    </a:lnTo>
                    <a:lnTo>
                      <a:pt x="227" y="377"/>
                    </a:lnTo>
                    <a:lnTo>
                      <a:pt x="227" y="377"/>
                    </a:lnTo>
                    <a:lnTo>
                      <a:pt x="224" y="377"/>
                    </a:lnTo>
                    <a:lnTo>
                      <a:pt x="224" y="377"/>
                    </a:lnTo>
                    <a:lnTo>
                      <a:pt x="224" y="377"/>
                    </a:lnTo>
                    <a:lnTo>
                      <a:pt x="215" y="377"/>
                    </a:lnTo>
                    <a:lnTo>
                      <a:pt x="213" y="375"/>
                    </a:lnTo>
                    <a:lnTo>
                      <a:pt x="212" y="375"/>
                    </a:lnTo>
                    <a:lnTo>
                      <a:pt x="212" y="375"/>
                    </a:lnTo>
                    <a:lnTo>
                      <a:pt x="210" y="375"/>
                    </a:lnTo>
                    <a:lnTo>
                      <a:pt x="210" y="375"/>
                    </a:lnTo>
                    <a:lnTo>
                      <a:pt x="208" y="375"/>
                    </a:lnTo>
                    <a:lnTo>
                      <a:pt x="208" y="375"/>
                    </a:lnTo>
                    <a:lnTo>
                      <a:pt x="207" y="375"/>
                    </a:lnTo>
                    <a:lnTo>
                      <a:pt x="205" y="375"/>
                    </a:lnTo>
                    <a:lnTo>
                      <a:pt x="202" y="375"/>
                    </a:lnTo>
                    <a:lnTo>
                      <a:pt x="202" y="375"/>
                    </a:lnTo>
                    <a:lnTo>
                      <a:pt x="198" y="375"/>
                    </a:lnTo>
                    <a:lnTo>
                      <a:pt x="198" y="375"/>
                    </a:lnTo>
                    <a:lnTo>
                      <a:pt x="195" y="375"/>
                    </a:lnTo>
                    <a:lnTo>
                      <a:pt x="195" y="375"/>
                    </a:lnTo>
                    <a:lnTo>
                      <a:pt x="195" y="375"/>
                    </a:lnTo>
                    <a:lnTo>
                      <a:pt x="181" y="373"/>
                    </a:lnTo>
                    <a:lnTo>
                      <a:pt x="181" y="373"/>
                    </a:lnTo>
                    <a:lnTo>
                      <a:pt x="176" y="373"/>
                    </a:lnTo>
                    <a:lnTo>
                      <a:pt x="175" y="373"/>
                    </a:lnTo>
                    <a:lnTo>
                      <a:pt x="173" y="373"/>
                    </a:lnTo>
                    <a:lnTo>
                      <a:pt x="173" y="373"/>
                    </a:lnTo>
                    <a:lnTo>
                      <a:pt x="169" y="373"/>
                    </a:lnTo>
                    <a:lnTo>
                      <a:pt x="169" y="373"/>
                    </a:lnTo>
                    <a:lnTo>
                      <a:pt x="168" y="373"/>
                    </a:lnTo>
                    <a:lnTo>
                      <a:pt x="166" y="373"/>
                    </a:lnTo>
                    <a:lnTo>
                      <a:pt x="166" y="373"/>
                    </a:lnTo>
                    <a:lnTo>
                      <a:pt x="166" y="373"/>
                    </a:lnTo>
                    <a:lnTo>
                      <a:pt x="166" y="373"/>
                    </a:lnTo>
                    <a:lnTo>
                      <a:pt x="164" y="373"/>
                    </a:lnTo>
                    <a:lnTo>
                      <a:pt x="164" y="373"/>
                    </a:lnTo>
                    <a:lnTo>
                      <a:pt x="161" y="373"/>
                    </a:lnTo>
                    <a:lnTo>
                      <a:pt x="159" y="373"/>
                    </a:lnTo>
                    <a:lnTo>
                      <a:pt x="158" y="371"/>
                    </a:lnTo>
                    <a:lnTo>
                      <a:pt x="152" y="371"/>
                    </a:lnTo>
                    <a:lnTo>
                      <a:pt x="151" y="371"/>
                    </a:lnTo>
                    <a:lnTo>
                      <a:pt x="149" y="371"/>
                    </a:lnTo>
                    <a:lnTo>
                      <a:pt x="149" y="371"/>
                    </a:lnTo>
                    <a:lnTo>
                      <a:pt x="149" y="371"/>
                    </a:lnTo>
                    <a:lnTo>
                      <a:pt x="149" y="371"/>
                    </a:lnTo>
                    <a:lnTo>
                      <a:pt x="149" y="371"/>
                    </a:lnTo>
                    <a:lnTo>
                      <a:pt x="149" y="371"/>
                    </a:lnTo>
                    <a:lnTo>
                      <a:pt x="149" y="371"/>
                    </a:lnTo>
                    <a:lnTo>
                      <a:pt x="144" y="371"/>
                    </a:lnTo>
                    <a:lnTo>
                      <a:pt x="142" y="371"/>
                    </a:lnTo>
                    <a:lnTo>
                      <a:pt x="142" y="371"/>
                    </a:lnTo>
                    <a:lnTo>
                      <a:pt x="139" y="371"/>
                    </a:lnTo>
                    <a:lnTo>
                      <a:pt x="139" y="371"/>
                    </a:lnTo>
                    <a:lnTo>
                      <a:pt x="139" y="371"/>
                    </a:lnTo>
                    <a:lnTo>
                      <a:pt x="139" y="371"/>
                    </a:lnTo>
                    <a:lnTo>
                      <a:pt x="137" y="371"/>
                    </a:lnTo>
                    <a:lnTo>
                      <a:pt x="137" y="371"/>
                    </a:lnTo>
                    <a:lnTo>
                      <a:pt x="137" y="371"/>
                    </a:lnTo>
                    <a:lnTo>
                      <a:pt x="136" y="371"/>
                    </a:lnTo>
                    <a:lnTo>
                      <a:pt x="136" y="371"/>
                    </a:lnTo>
                    <a:lnTo>
                      <a:pt x="132" y="371"/>
                    </a:lnTo>
                    <a:lnTo>
                      <a:pt x="125" y="370"/>
                    </a:lnTo>
                    <a:lnTo>
                      <a:pt x="124" y="370"/>
                    </a:lnTo>
                    <a:lnTo>
                      <a:pt x="124" y="370"/>
                    </a:lnTo>
                    <a:lnTo>
                      <a:pt x="120" y="370"/>
                    </a:lnTo>
                    <a:lnTo>
                      <a:pt x="120" y="370"/>
                    </a:lnTo>
                    <a:lnTo>
                      <a:pt x="120" y="370"/>
                    </a:lnTo>
                    <a:lnTo>
                      <a:pt x="120" y="370"/>
                    </a:lnTo>
                    <a:lnTo>
                      <a:pt x="119" y="370"/>
                    </a:lnTo>
                    <a:lnTo>
                      <a:pt x="119" y="370"/>
                    </a:lnTo>
                    <a:lnTo>
                      <a:pt x="119" y="370"/>
                    </a:lnTo>
                    <a:lnTo>
                      <a:pt x="117" y="370"/>
                    </a:lnTo>
                    <a:lnTo>
                      <a:pt x="117" y="370"/>
                    </a:lnTo>
                    <a:lnTo>
                      <a:pt x="117" y="370"/>
                    </a:lnTo>
                    <a:lnTo>
                      <a:pt x="115" y="370"/>
                    </a:lnTo>
                    <a:lnTo>
                      <a:pt x="115" y="370"/>
                    </a:lnTo>
                    <a:lnTo>
                      <a:pt x="114" y="370"/>
                    </a:lnTo>
                    <a:lnTo>
                      <a:pt x="108" y="370"/>
                    </a:lnTo>
                    <a:lnTo>
                      <a:pt x="108" y="370"/>
                    </a:lnTo>
                    <a:lnTo>
                      <a:pt x="102" y="368"/>
                    </a:lnTo>
                    <a:lnTo>
                      <a:pt x="102" y="368"/>
                    </a:lnTo>
                    <a:lnTo>
                      <a:pt x="100" y="368"/>
                    </a:lnTo>
                    <a:lnTo>
                      <a:pt x="100" y="368"/>
                    </a:lnTo>
                    <a:lnTo>
                      <a:pt x="100" y="368"/>
                    </a:lnTo>
                    <a:lnTo>
                      <a:pt x="97" y="368"/>
                    </a:lnTo>
                    <a:lnTo>
                      <a:pt x="85" y="368"/>
                    </a:lnTo>
                    <a:lnTo>
                      <a:pt x="81" y="366"/>
                    </a:lnTo>
                    <a:lnTo>
                      <a:pt x="80" y="366"/>
                    </a:lnTo>
                    <a:lnTo>
                      <a:pt x="76" y="366"/>
                    </a:lnTo>
                    <a:lnTo>
                      <a:pt x="76" y="366"/>
                    </a:lnTo>
                    <a:lnTo>
                      <a:pt x="76" y="366"/>
                    </a:lnTo>
                    <a:lnTo>
                      <a:pt x="75" y="366"/>
                    </a:lnTo>
                    <a:lnTo>
                      <a:pt x="73" y="366"/>
                    </a:lnTo>
                    <a:lnTo>
                      <a:pt x="69" y="366"/>
                    </a:lnTo>
                    <a:lnTo>
                      <a:pt x="69" y="366"/>
                    </a:lnTo>
                    <a:lnTo>
                      <a:pt x="66" y="366"/>
                    </a:lnTo>
                    <a:lnTo>
                      <a:pt x="64" y="366"/>
                    </a:lnTo>
                    <a:lnTo>
                      <a:pt x="61" y="365"/>
                    </a:lnTo>
                    <a:lnTo>
                      <a:pt x="59" y="365"/>
                    </a:lnTo>
                    <a:lnTo>
                      <a:pt x="56" y="365"/>
                    </a:lnTo>
                    <a:lnTo>
                      <a:pt x="54" y="365"/>
                    </a:lnTo>
                    <a:lnTo>
                      <a:pt x="46" y="365"/>
                    </a:lnTo>
                    <a:lnTo>
                      <a:pt x="46" y="365"/>
                    </a:lnTo>
                    <a:lnTo>
                      <a:pt x="44" y="365"/>
                    </a:lnTo>
                    <a:lnTo>
                      <a:pt x="44" y="365"/>
                    </a:lnTo>
                    <a:lnTo>
                      <a:pt x="36" y="363"/>
                    </a:lnTo>
                    <a:lnTo>
                      <a:pt x="34" y="363"/>
                    </a:lnTo>
                    <a:lnTo>
                      <a:pt x="27" y="363"/>
                    </a:lnTo>
                    <a:lnTo>
                      <a:pt x="27" y="363"/>
                    </a:lnTo>
                    <a:lnTo>
                      <a:pt x="27" y="363"/>
                    </a:lnTo>
                    <a:lnTo>
                      <a:pt x="0" y="361"/>
                    </a:lnTo>
                    <a:lnTo>
                      <a:pt x="0" y="354"/>
                    </a:lnTo>
                    <a:lnTo>
                      <a:pt x="3" y="321"/>
                    </a:lnTo>
                    <a:lnTo>
                      <a:pt x="3" y="316"/>
                    </a:lnTo>
                    <a:lnTo>
                      <a:pt x="3" y="314"/>
                    </a:lnTo>
                    <a:lnTo>
                      <a:pt x="5" y="290"/>
                    </a:lnTo>
                    <a:lnTo>
                      <a:pt x="7" y="278"/>
                    </a:lnTo>
                    <a:lnTo>
                      <a:pt x="7" y="278"/>
                    </a:lnTo>
                    <a:lnTo>
                      <a:pt x="7" y="270"/>
                    </a:lnTo>
                    <a:lnTo>
                      <a:pt x="7" y="270"/>
                    </a:lnTo>
                    <a:lnTo>
                      <a:pt x="7" y="270"/>
                    </a:lnTo>
                    <a:lnTo>
                      <a:pt x="7" y="270"/>
                    </a:lnTo>
                    <a:lnTo>
                      <a:pt x="7" y="268"/>
                    </a:lnTo>
                    <a:lnTo>
                      <a:pt x="10" y="244"/>
                    </a:lnTo>
                    <a:lnTo>
                      <a:pt x="10" y="244"/>
                    </a:lnTo>
                    <a:lnTo>
                      <a:pt x="10" y="243"/>
                    </a:lnTo>
                    <a:lnTo>
                      <a:pt x="10" y="233"/>
                    </a:lnTo>
                    <a:lnTo>
                      <a:pt x="10" y="231"/>
                    </a:lnTo>
                    <a:lnTo>
                      <a:pt x="10" y="229"/>
                    </a:lnTo>
                    <a:lnTo>
                      <a:pt x="10" y="229"/>
                    </a:lnTo>
                    <a:lnTo>
                      <a:pt x="10" y="229"/>
                    </a:lnTo>
                    <a:lnTo>
                      <a:pt x="10" y="227"/>
                    </a:lnTo>
                    <a:lnTo>
                      <a:pt x="10" y="227"/>
                    </a:lnTo>
                    <a:lnTo>
                      <a:pt x="12" y="226"/>
                    </a:lnTo>
                    <a:lnTo>
                      <a:pt x="14" y="205"/>
                    </a:lnTo>
                    <a:lnTo>
                      <a:pt x="14" y="205"/>
                    </a:lnTo>
                    <a:lnTo>
                      <a:pt x="14" y="205"/>
                    </a:lnTo>
                    <a:lnTo>
                      <a:pt x="14" y="204"/>
                    </a:lnTo>
                    <a:lnTo>
                      <a:pt x="14" y="204"/>
                    </a:lnTo>
                    <a:lnTo>
                      <a:pt x="14" y="204"/>
                    </a:lnTo>
                    <a:lnTo>
                      <a:pt x="14" y="197"/>
                    </a:lnTo>
                    <a:lnTo>
                      <a:pt x="14" y="197"/>
                    </a:lnTo>
                    <a:lnTo>
                      <a:pt x="14" y="195"/>
                    </a:lnTo>
                    <a:lnTo>
                      <a:pt x="14" y="190"/>
                    </a:lnTo>
                    <a:lnTo>
                      <a:pt x="15" y="185"/>
                    </a:lnTo>
                    <a:lnTo>
                      <a:pt x="15" y="182"/>
                    </a:lnTo>
                    <a:lnTo>
                      <a:pt x="17" y="148"/>
                    </a:lnTo>
                    <a:lnTo>
                      <a:pt x="17" y="148"/>
                    </a:lnTo>
                    <a:lnTo>
                      <a:pt x="19" y="141"/>
                    </a:lnTo>
                    <a:lnTo>
                      <a:pt x="19" y="141"/>
                    </a:lnTo>
                    <a:lnTo>
                      <a:pt x="19" y="141"/>
                    </a:lnTo>
                    <a:lnTo>
                      <a:pt x="19" y="138"/>
                    </a:lnTo>
                    <a:lnTo>
                      <a:pt x="19" y="134"/>
                    </a:lnTo>
                    <a:lnTo>
                      <a:pt x="19" y="131"/>
                    </a:lnTo>
                    <a:lnTo>
                      <a:pt x="20" y="124"/>
                    </a:lnTo>
                    <a:lnTo>
                      <a:pt x="20" y="124"/>
                    </a:lnTo>
                    <a:lnTo>
                      <a:pt x="20" y="122"/>
                    </a:lnTo>
                    <a:lnTo>
                      <a:pt x="20" y="119"/>
                    </a:lnTo>
                    <a:lnTo>
                      <a:pt x="20" y="119"/>
                    </a:lnTo>
                    <a:lnTo>
                      <a:pt x="22" y="99"/>
                    </a:lnTo>
                    <a:lnTo>
                      <a:pt x="22" y="97"/>
                    </a:lnTo>
                    <a:lnTo>
                      <a:pt x="22" y="95"/>
                    </a:lnTo>
                    <a:lnTo>
                      <a:pt x="22" y="95"/>
                    </a:lnTo>
                    <a:lnTo>
                      <a:pt x="22" y="90"/>
                    </a:lnTo>
                    <a:lnTo>
                      <a:pt x="22" y="90"/>
                    </a:lnTo>
                    <a:lnTo>
                      <a:pt x="22" y="90"/>
                    </a:lnTo>
                    <a:lnTo>
                      <a:pt x="22" y="89"/>
                    </a:lnTo>
                    <a:lnTo>
                      <a:pt x="22" y="89"/>
                    </a:lnTo>
                    <a:lnTo>
                      <a:pt x="24" y="78"/>
                    </a:lnTo>
                    <a:lnTo>
                      <a:pt x="24" y="75"/>
                    </a:lnTo>
                    <a:lnTo>
                      <a:pt x="24" y="75"/>
                    </a:lnTo>
                    <a:lnTo>
                      <a:pt x="24" y="73"/>
                    </a:lnTo>
                    <a:lnTo>
                      <a:pt x="24" y="73"/>
                    </a:lnTo>
                    <a:lnTo>
                      <a:pt x="24" y="73"/>
                    </a:lnTo>
                    <a:lnTo>
                      <a:pt x="24" y="70"/>
                    </a:lnTo>
                    <a:lnTo>
                      <a:pt x="24" y="68"/>
                    </a:lnTo>
                    <a:lnTo>
                      <a:pt x="24" y="67"/>
                    </a:lnTo>
                    <a:lnTo>
                      <a:pt x="24" y="67"/>
                    </a:lnTo>
                    <a:lnTo>
                      <a:pt x="24" y="65"/>
                    </a:lnTo>
                    <a:lnTo>
                      <a:pt x="24" y="65"/>
                    </a:lnTo>
                    <a:lnTo>
                      <a:pt x="25" y="63"/>
                    </a:lnTo>
                    <a:lnTo>
                      <a:pt x="25" y="60"/>
                    </a:lnTo>
                    <a:lnTo>
                      <a:pt x="25" y="58"/>
                    </a:lnTo>
                    <a:lnTo>
                      <a:pt x="25" y="56"/>
                    </a:lnTo>
                    <a:lnTo>
                      <a:pt x="25" y="56"/>
                    </a:lnTo>
                    <a:lnTo>
                      <a:pt x="25" y="56"/>
                    </a:lnTo>
                    <a:lnTo>
                      <a:pt x="25" y="55"/>
                    </a:lnTo>
                    <a:lnTo>
                      <a:pt x="25" y="53"/>
                    </a:lnTo>
                    <a:lnTo>
                      <a:pt x="25" y="50"/>
                    </a:lnTo>
                    <a:lnTo>
                      <a:pt x="25" y="48"/>
                    </a:lnTo>
                    <a:lnTo>
                      <a:pt x="25" y="46"/>
                    </a:lnTo>
                    <a:lnTo>
                      <a:pt x="27" y="44"/>
                    </a:lnTo>
                    <a:lnTo>
                      <a:pt x="27" y="44"/>
                    </a:lnTo>
                    <a:lnTo>
                      <a:pt x="27" y="44"/>
                    </a:lnTo>
                    <a:lnTo>
                      <a:pt x="27" y="44"/>
                    </a:lnTo>
                    <a:lnTo>
                      <a:pt x="27" y="43"/>
                    </a:lnTo>
                    <a:lnTo>
                      <a:pt x="27" y="43"/>
                    </a:lnTo>
                    <a:lnTo>
                      <a:pt x="27" y="41"/>
                    </a:lnTo>
                    <a:lnTo>
                      <a:pt x="27" y="41"/>
                    </a:lnTo>
                    <a:lnTo>
                      <a:pt x="27" y="41"/>
                    </a:lnTo>
                    <a:lnTo>
                      <a:pt x="27" y="41"/>
                    </a:lnTo>
                    <a:lnTo>
                      <a:pt x="27" y="31"/>
                    </a:lnTo>
                    <a:lnTo>
                      <a:pt x="27" y="29"/>
                    </a:lnTo>
                    <a:lnTo>
                      <a:pt x="27" y="26"/>
                    </a:lnTo>
                    <a:lnTo>
                      <a:pt x="27" y="24"/>
                    </a:lnTo>
                    <a:lnTo>
                      <a:pt x="29" y="19"/>
                    </a:lnTo>
                    <a:lnTo>
                      <a:pt x="29" y="17"/>
                    </a:lnTo>
                    <a:lnTo>
                      <a:pt x="29" y="16"/>
                    </a:lnTo>
                    <a:lnTo>
                      <a:pt x="29" y="16"/>
                    </a:lnTo>
                    <a:lnTo>
                      <a:pt x="29" y="16"/>
                    </a:lnTo>
                    <a:lnTo>
                      <a:pt x="29" y="16"/>
                    </a:lnTo>
                    <a:lnTo>
                      <a:pt x="29" y="12"/>
                    </a:lnTo>
                    <a:lnTo>
                      <a:pt x="29" y="12"/>
                    </a:lnTo>
                    <a:lnTo>
                      <a:pt x="29" y="11"/>
                    </a:lnTo>
                    <a:lnTo>
                      <a:pt x="29" y="9"/>
                    </a:lnTo>
                    <a:lnTo>
                      <a:pt x="29" y="7"/>
                    </a:lnTo>
                    <a:lnTo>
                      <a:pt x="29" y="7"/>
                    </a:lnTo>
                    <a:lnTo>
                      <a:pt x="29" y="7"/>
                    </a:lnTo>
                    <a:lnTo>
                      <a:pt x="29" y="7"/>
                    </a:lnTo>
                    <a:lnTo>
                      <a:pt x="29" y="6"/>
                    </a:lnTo>
                    <a:lnTo>
                      <a:pt x="29" y="6"/>
                    </a:lnTo>
                    <a:lnTo>
                      <a:pt x="29" y="6"/>
                    </a:lnTo>
                    <a:lnTo>
                      <a:pt x="29" y="6"/>
                    </a:lnTo>
                    <a:lnTo>
                      <a:pt x="31" y="2"/>
                    </a:lnTo>
                    <a:lnTo>
                      <a:pt x="31" y="0"/>
                    </a:lnTo>
                    <a:lnTo>
                      <a:pt x="34" y="0"/>
                    </a:lnTo>
                    <a:lnTo>
                      <a:pt x="34" y="0"/>
                    </a:lnTo>
                    <a:lnTo>
                      <a:pt x="34" y="0"/>
                    </a:lnTo>
                    <a:lnTo>
                      <a:pt x="34" y="2"/>
                    </a:lnTo>
                    <a:lnTo>
                      <a:pt x="34" y="2"/>
                    </a:lnTo>
                    <a:lnTo>
                      <a:pt x="36" y="2"/>
                    </a:lnTo>
                    <a:lnTo>
                      <a:pt x="36" y="2"/>
                    </a:lnTo>
                    <a:lnTo>
                      <a:pt x="36" y="2"/>
                    </a:lnTo>
                    <a:lnTo>
                      <a:pt x="39" y="2"/>
                    </a:lnTo>
                    <a:lnTo>
                      <a:pt x="39" y="2"/>
                    </a:lnTo>
                    <a:lnTo>
                      <a:pt x="39" y="2"/>
                    </a:lnTo>
                    <a:lnTo>
                      <a:pt x="39" y="2"/>
                    </a:lnTo>
                    <a:lnTo>
                      <a:pt x="42" y="2"/>
                    </a:lnTo>
                    <a:lnTo>
                      <a:pt x="42" y="2"/>
                    </a:lnTo>
                    <a:lnTo>
                      <a:pt x="42" y="2"/>
                    </a:lnTo>
                    <a:lnTo>
                      <a:pt x="42" y="2"/>
                    </a:lnTo>
                    <a:lnTo>
                      <a:pt x="44" y="2"/>
                    </a:lnTo>
                    <a:lnTo>
                      <a:pt x="44" y="2"/>
                    </a:lnTo>
                    <a:lnTo>
                      <a:pt x="107" y="7"/>
                    </a:lnTo>
                    <a:lnTo>
                      <a:pt x="156" y="11"/>
                    </a:lnTo>
                    <a:lnTo>
                      <a:pt x="158" y="11"/>
                    </a:lnTo>
                    <a:lnTo>
                      <a:pt x="161" y="11"/>
                    </a:lnTo>
                    <a:lnTo>
                      <a:pt x="163" y="11"/>
                    </a:lnTo>
                    <a:lnTo>
                      <a:pt x="169" y="11"/>
                    </a:lnTo>
                    <a:lnTo>
                      <a:pt x="207" y="14"/>
                    </a:lnTo>
                    <a:lnTo>
                      <a:pt x="225" y="14"/>
                    </a:lnTo>
                    <a:lnTo>
                      <a:pt x="225" y="14"/>
                    </a:lnTo>
                    <a:lnTo>
                      <a:pt x="225" y="14"/>
                    </a:lnTo>
                    <a:lnTo>
                      <a:pt x="225" y="14"/>
                    </a:lnTo>
                    <a:lnTo>
                      <a:pt x="246" y="16"/>
                    </a:lnTo>
                    <a:lnTo>
                      <a:pt x="246" y="16"/>
                    </a:lnTo>
                    <a:lnTo>
                      <a:pt x="247" y="16"/>
                    </a:lnTo>
                    <a:lnTo>
                      <a:pt x="247" y="16"/>
                    </a:lnTo>
                    <a:lnTo>
                      <a:pt x="280" y="17"/>
                    </a:lnTo>
                    <a:lnTo>
                      <a:pt x="280" y="17"/>
                    </a:lnTo>
                    <a:lnTo>
                      <a:pt x="280" y="17"/>
                    </a:lnTo>
                    <a:lnTo>
                      <a:pt x="280" y="17"/>
                    </a:lnTo>
                    <a:lnTo>
                      <a:pt x="298" y="19"/>
                    </a:lnTo>
                    <a:lnTo>
                      <a:pt x="317" y="19"/>
                    </a:lnTo>
                    <a:lnTo>
                      <a:pt x="317" y="19"/>
                    </a:lnTo>
                    <a:lnTo>
                      <a:pt x="320" y="19"/>
                    </a:lnTo>
                    <a:lnTo>
                      <a:pt x="320" y="19"/>
                    </a:lnTo>
                    <a:lnTo>
                      <a:pt x="342" y="21"/>
                    </a:lnTo>
                    <a:lnTo>
                      <a:pt x="379" y="21"/>
                    </a:lnTo>
                    <a:lnTo>
                      <a:pt x="452" y="22"/>
                    </a:lnTo>
                    <a:lnTo>
                      <a:pt x="464" y="24"/>
                    </a:lnTo>
                    <a:lnTo>
                      <a:pt x="490" y="24"/>
                    </a:lnTo>
                    <a:lnTo>
                      <a:pt x="501" y="24"/>
                    </a:lnTo>
                    <a:close/>
                  </a:path>
                </a:pathLst>
              </a:custGeom>
              <a:solidFill>
                <a:srgbClr val="1730E8"/>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44" name="Freeform 67"/>
              <p:cNvSpPr>
                <a:spLocks noEditPoints="1"/>
              </p:cNvSpPr>
              <p:nvPr/>
            </p:nvSpPr>
            <p:spPr bwMode="auto">
              <a:xfrm>
                <a:off x="7796213" y="2393950"/>
                <a:ext cx="558800" cy="701675"/>
              </a:xfrm>
              <a:custGeom>
                <a:avLst/>
                <a:gdLst>
                  <a:gd name="T0" fmla="*/ 154 w 352"/>
                  <a:gd name="T1" fmla="*/ 67 h 442"/>
                  <a:gd name="T2" fmla="*/ 155 w 352"/>
                  <a:gd name="T3" fmla="*/ 62 h 442"/>
                  <a:gd name="T4" fmla="*/ 154 w 352"/>
                  <a:gd name="T5" fmla="*/ 57 h 442"/>
                  <a:gd name="T6" fmla="*/ 332 w 352"/>
                  <a:gd name="T7" fmla="*/ 27 h 442"/>
                  <a:gd name="T8" fmla="*/ 338 w 352"/>
                  <a:gd name="T9" fmla="*/ 64 h 442"/>
                  <a:gd name="T10" fmla="*/ 340 w 352"/>
                  <a:gd name="T11" fmla="*/ 84 h 442"/>
                  <a:gd name="T12" fmla="*/ 343 w 352"/>
                  <a:gd name="T13" fmla="*/ 101 h 442"/>
                  <a:gd name="T14" fmla="*/ 347 w 352"/>
                  <a:gd name="T15" fmla="*/ 125 h 442"/>
                  <a:gd name="T16" fmla="*/ 343 w 352"/>
                  <a:gd name="T17" fmla="*/ 159 h 442"/>
                  <a:gd name="T18" fmla="*/ 352 w 352"/>
                  <a:gd name="T19" fmla="*/ 194 h 442"/>
                  <a:gd name="T20" fmla="*/ 347 w 352"/>
                  <a:gd name="T21" fmla="*/ 227 h 442"/>
                  <a:gd name="T22" fmla="*/ 345 w 352"/>
                  <a:gd name="T23" fmla="*/ 267 h 442"/>
                  <a:gd name="T24" fmla="*/ 327 w 352"/>
                  <a:gd name="T25" fmla="*/ 300 h 442"/>
                  <a:gd name="T26" fmla="*/ 310 w 352"/>
                  <a:gd name="T27" fmla="*/ 318 h 442"/>
                  <a:gd name="T28" fmla="*/ 294 w 352"/>
                  <a:gd name="T29" fmla="*/ 318 h 442"/>
                  <a:gd name="T30" fmla="*/ 277 w 352"/>
                  <a:gd name="T31" fmla="*/ 354 h 442"/>
                  <a:gd name="T32" fmla="*/ 274 w 352"/>
                  <a:gd name="T33" fmla="*/ 379 h 442"/>
                  <a:gd name="T34" fmla="*/ 262 w 352"/>
                  <a:gd name="T35" fmla="*/ 362 h 442"/>
                  <a:gd name="T36" fmla="*/ 252 w 352"/>
                  <a:gd name="T37" fmla="*/ 389 h 442"/>
                  <a:gd name="T38" fmla="*/ 257 w 352"/>
                  <a:gd name="T39" fmla="*/ 413 h 442"/>
                  <a:gd name="T40" fmla="*/ 249 w 352"/>
                  <a:gd name="T41" fmla="*/ 420 h 442"/>
                  <a:gd name="T42" fmla="*/ 227 w 352"/>
                  <a:gd name="T43" fmla="*/ 440 h 442"/>
                  <a:gd name="T44" fmla="*/ 203 w 352"/>
                  <a:gd name="T45" fmla="*/ 423 h 442"/>
                  <a:gd name="T46" fmla="*/ 194 w 352"/>
                  <a:gd name="T47" fmla="*/ 405 h 442"/>
                  <a:gd name="T48" fmla="*/ 177 w 352"/>
                  <a:gd name="T49" fmla="*/ 421 h 442"/>
                  <a:gd name="T50" fmla="*/ 142 w 352"/>
                  <a:gd name="T51" fmla="*/ 420 h 442"/>
                  <a:gd name="T52" fmla="*/ 133 w 352"/>
                  <a:gd name="T53" fmla="*/ 428 h 442"/>
                  <a:gd name="T54" fmla="*/ 110 w 352"/>
                  <a:gd name="T55" fmla="*/ 413 h 442"/>
                  <a:gd name="T56" fmla="*/ 86 w 352"/>
                  <a:gd name="T57" fmla="*/ 410 h 442"/>
                  <a:gd name="T58" fmla="*/ 61 w 352"/>
                  <a:gd name="T59" fmla="*/ 381 h 442"/>
                  <a:gd name="T60" fmla="*/ 39 w 352"/>
                  <a:gd name="T61" fmla="*/ 377 h 442"/>
                  <a:gd name="T62" fmla="*/ 32 w 352"/>
                  <a:gd name="T63" fmla="*/ 364 h 442"/>
                  <a:gd name="T64" fmla="*/ 28 w 352"/>
                  <a:gd name="T65" fmla="*/ 328 h 442"/>
                  <a:gd name="T66" fmla="*/ 23 w 352"/>
                  <a:gd name="T67" fmla="*/ 293 h 442"/>
                  <a:gd name="T68" fmla="*/ 20 w 352"/>
                  <a:gd name="T69" fmla="*/ 257 h 442"/>
                  <a:gd name="T70" fmla="*/ 15 w 352"/>
                  <a:gd name="T71" fmla="*/ 211 h 442"/>
                  <a:gd name="T72" fmla="*/ 13 w 352"/>
                  <a:gd name="T73" fmla="*/ 191 h 442"/>
                  <a:gd name="T74" fmla="*/ 6 w 352"/>
                  <a:gd name="T75" fmla="*/ 132 h 442"/>
                  <a:gd name="T76" fmla="*/ 1 w 352"/>
                  <a:gd name="T77" fmla="*/ 98 h 442"/>
                  <a:gd name="T78" fmla="*/ 33 w 352"/>
                  <a:gd name="T79" fmla="*/ 74 h 442"/>
                  <a:gd name="T80" fmla="*/ 100 w 352"/>
                  <a:gd name="T81" fmla="*/ 62 h 442"/>
                  <a:gd name="T82" fmla="*/ 113 w 352"/>
                  <a:gd name="T83" fmla="*/ 64 h 442"/>
                  <a:gd name="T84" fmla="*/ 128 w 352"/>
                  <a:gd name="T85" fmla="*/ 71 h 442"/>
                  <a:gd name="T86" fmla="*/ 142 w 352"/>
                  <a:gd name="T87" fmla="*/ 79 h 442"/>
                  <a:gd name="T88" fmla="*/ 154 w 352"/>
                  <a:gd name="T89" fmla="*/ 76 h 442"/>
                  <a:gd name="T90" fmla="*/ 161 w 352"/>
                  <a:gd name="T91" fmla="*/ 78 h 442"/>
                  <a:gd name="T92" fmla="*/ 167 w 352"/>
                  <a:gd name="T93" fmla="*/ 81 h 442"/>
                  <a:gd name="T94" fmla="*/ 189 w 352"/>
                  <a:gd name="T95" fmla="*/ 89 h 442"/>
                  <a:gd name="T96" fmla="*/ 206 w 352"/>
                  <a:gd name="T97" fmla="*/ 79 h 442"/>
                  <a:gd name="T98" fmla="*/ 227 w 352"/>
                  <a:gd name="T99" fmla="*/ 73 h 442"/>
                  <a:gd name="T100" fmla="*/ 242 w 352"/>
                  <a:gd name="T101" fmla="*/ 71 h 442"/>
                  <a:gd name="T102" fmla="*/ 252 w 352"/>
                  <a:gd name="T103" fmla="*/ 61 h 442"/>
                  <a:gd name="T104" fmla="*/ 260 w 352"/>
                  <a:gd name="T105" fmla="*/ 47 h 442"/>
                  <a:gd name="T106" fmla="*/ 269 w 352"/>
                  <a:gd name="T107" fmla="*/ 37 h 442"/>
                  <a:gd name="T108" fmla="*/ 284 w 352"/>
                  <a:gd name="T109" fmla="*/ 25 h 442"/>
                  <a:gd name="T110" fmla="*/ 298 w 352"/>
                  <a:gd name="T111" fmla="*/ 17 h 442"/>
                  <a:gd name="T112" fmla="*/ 308 w 352"/>
                  <a:gd name="T113" fmla="*/ 10 h 442"/>
                  <a:gd name="T114" fmla="*/ 323 w 352"/>
                  <a:gd name="T115" fmla="*/ 1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2" h="442">
                    <a:moveTo>
                      <a:pt x="164" y="67"/>
                    </a:moveTo>
                    <a:lnTo>
                      <a:pt x="166" y="67"/>
                    </a:lnTo>
                    <a:lnTo>
                      <a:pt x="166" y="69"/>
                    </a:lnTo>
                    <a:lnTo>
                      <a:pt x="166" y="71"/>
                    </a:lnTo>
                    <a:lnTo>
                      <a:pt x="162" y="69"/>
                    </a:lnTo>
                    <a:lnTo>
                      <a:pt x="162" y="67"/>
                    </a:lnTo>
                    <a:lnTo>
                      <a:pt x="164" y="67"/>
                    </a:lnTo>
                    <a:close/>
                    <a:moveTo>
                      <a:pt x="154" y="67"/>
                    </a:moveTo>
                    <a:lnTo>
                      <a:pt x="152" y="66"/>
                    </a:lnTo>
                    <a:lnTo>
                      <a:pt x="154" y="64"/>
                    </a:lnTo>
                    <a:lnTo>
                      <a:pt x="155" y="62"/>
                    </a:lnTo>
                    <a:lnTo>
                      <a:pt x="157" y="62"/>
                    </a:lnTo>
                    <a:lnTo>
                      <a:pt x="155" y="64"/>
                    </a:lnTo>
                    <a:lnTo>
                      <a:pt x="154" y="66"/>
                    </a:lnTo>
                    <a:lnTo>
                      <a:pt x="154" y="67"/>
                    </a:lnTo>
                    <a:close/>
                    <a:moveTo>
                      <a:pt x="155" y="62"/>
                    </a:moveTo>
                    <a:lnTo>
                      <a:pt x="154" y="61"/>
                    </a:lnTo>
                    <a:lnTo>
                      <a:pt x="154" y="59"/>
                    </a:lnTo>
                    <a:lnTo>
                      <a:pt x="155" y="59"/>
                    </a:lnTo>
                    <a:lnTo>
                      <a:pt x="157" y="59"/>
                    </a:lnTo>
                    <a:lnTo>
                      <a:pt x="155" y="59"/>
                    </a:lnTo>
                    <a:lnTo>
                      <a:pt x="155" y="61"/>
                    </a:lnTo>
                    <a:lnTo>
                      <a:pt x="155" y="62"/>
                    </a:lnTo>
                    <a:close/>
                    <a:moveTo>
                      <a:pt x="154" y="57"/>
                    </a:moveTo>
                    <a:lnTo>
                      <a:pt x="152" y="57"/>
                    </a:lnTo>
                    <a:lnTo>
                      <a:pt x="154" y="56"/>
                    </a:lnTo>
                    <a:lnTo>
                      <a:pt x="154" y="57"/>
                    </a:lnTo>
                    <a:close/>
                    <a:moveTo>
                      <a:pt x="328" y="5"/>
                    </a:moveTo>
                    <a:lnTo>
                      <a:pt x="330" y="13"/>
                    </a:lnTo>
                    <a:lnTo>
                      <a:pt x="332" y="23"/>
                    </a:lnTo>
                    <a:lnTo>
                      <a:pt x="332" y="25"/>
                    </a:lnTo>
                    <a:lnTo>
                      <a:pt x="332" y="27"/>
                    </a:lnTo>
                    <a:lnTo>
                      <a:pt x="332" y="32"/>
                    </a:lnTo>
                    <a:lnTo>
                      <a:pt x="333" y="35"/>
                    </a:lnTo>
                    <a:lnTo>
                      <a:pt x="335" y="50"/>
                    </a:lnTo>
                    <a:lnTo>
                      <a:pt x="335" y="52"/>
                    </a:lnTo>
                    <a:lnTo>
                      <a:pt x="337" y="56"/>
                    </a:lnTo>
                    <a:lnTo>
                      <a:pt x="337" y="59"/>
                    </a:lnTo>
                    <a:lnTo>
                      <a:pt x="337" y="62"/>
                    </a:lnTo>
                    <a:lnTo>
                      <a:pt x="338" y="64"/>
                    </a:lnTo>
                    <a:lnTo>
                      <a:pt x="338" y="69"/>
                    </a:lnTo>
                    <a:lnTo>
                      <a:pt x="338" y="71"/>
                    </a:lnTo>
                    <a:lnTo>
                      <a:pt x="338" y="73"/>
                    </a:lnTo>
                    <a:lnTo>
                      <a:pt x="338" y="74"/>
                    </a:lnTo>
                    <a:lnTo>
                      <a:pt x="340" y="76"/>
                    </a:lnTo>
                    <a:lnTo>
                      <a:pt x="340" y="78"/>
                    </a:lnTo>
                    <a:lnTo>
                      <a:pt x="340" y="83"/>
                    </a:lnTo>
                    <a:lnTo>
                      <a:pt x="340" y="84"/>
                    </a:lnTo>
                    <a:lnTo>
                      <a:pt x="342" y="86"/>
                    </a:lnTo>
                    <a:lnTo>
                      <a:pt x="342" y="88"/>
                    </a:lnTo>
                    <a:lnTo>
                      <a:pt x="342" y="89"/>
                    </a:lnTo>
                    <a:lnTo>
                      <a:pt x="342" y="93"/>
                    </a:lnTo>
                    <a:lnTo>
                      <a:pt x="343" y="96"/>
                    </a:lnTo>
                    <a:lnTo>
                      <a:pt x="343" y="98"/>
                    </a:lnTo>
                    <a:lnTo>
                      <a:pt x="343" y="100"/>
                    </a:lnTo>
                    <a:lnTo>
                      <a:pt x="343" y="101"/>
                    </a:lnTo>
                    <a:lnTo>
                      <a:pt x="343" y="103"/>
                    </a:lnTo>
                    <a:lnTo>
                      <a:pt x="343" y="105"/>
                    </a:lnTo>
                    <a:lnTo>
                      <a:pt x="345" y="106"/>
                    </a:lnTo>
                    <a:lnTo>
                      <a:pt x="345" y="111"/>
                    </a:lnTo>
                    <a:lnTo>
                      <a:pt x="345" y="113"/>
                    </a:lnTo>
                    <a:lnTo>
                      <a:pt x="345" y="115"/>
                    </a:lnTo>
                    <a:lnTo>
                      <a:pt x="347" y="122"/>
                    </a:lnTo>
                    <a:lnTo>
                      <a:pt x="347" y="125"/>
                    </a:lnTo>
                    <a:lnTo>
                      <a:pt x="349" y="130"/>
                    </a:lnTo>
                    <a:lnTo>
                      <a:pt x="350" y="137"/>
                    </a:lnTo>
                    <a:lnTo>
                      <a:pt x="352" y="156"/>
                    </a:lnTo>
                    <a:lnTo>
                      <a:pt x="350" y="157"/>
                    </a:lnTo>
                    <a:lnTo>
                      <a:pt x="347" y="159"/>
                    </a:lnTo>
                    <a:lnTo>
                      <a:pt x="347" y="157"/>
                    </a:lnTo>
                    <a:lnTo>
                      <a:pt x="345" y="159"/>
                    </a:lnTo>
                    <a:lnTo>
                      <a:pt x="343" y="159"/>
                    </a:lnTo>
                    <a:lnTo>
                      <a:pt x="342" y="164"/>
                    </a:lnTo>
                    <a:lnTo>
                      <a:pt x="342" y="166"/>
                    </a:lnTo>
                    <a:lnTo>
                      <a:pt x="349" y="174"/>
                    </a:lnTo>
                    <a:lnTo>
                      <a:pt x="349" y="181"/>
                    </a:lnTo>
                    <a:lnTo>
                      <a:pt x="350" y="184"/>
                    </a:lnTo>
                    <a:lnTo>
                      <a:pt x="350" y="186"/>
                    </a:lnTo>
                    <a:lnTo>
                      <a:pt x="350" y="189"/>
                    </a:lnTo>
                    <a:lnTo>
                      <a:pt x="352" y="194"/>
                    </a:lnTo>
                    <a:lnTo>
                      <a:pt x="352" y="198"/>
                    </a:lnTo>
                    <a:lnTo>
                      <a:pt x="350" y="201"/>
                    </a:lnTo>
                    <a:lnTo>
                      <a:pt x="350" y="203"/>
                    </a:lnTo>
                    <a:lnTo>
                      <a:pt x="349" y="210"/>
                    </a:lnTo>
                    <a:lnTo>
                      <a:pt x="347" y="213"/>
                    </a:lnTo>
                    <a:lnTo>
                      <a:pt x="347" y="215"/>
                    </a:lnTo>
                    <a:lnTo>
                      <a:pt x="347" y="222"/>
                    </a:lnTo>
                    <a:lnTo>
                      <a:pt x="347" y="227"/>
                    </a:lnTo>
                    <a:lnTo>
                      <a:pt x="347" y="228"/>
                    </a:lnTo>
                    <a:lnTo>
                      <a:pt x="349" y="237"/>
                    </a:lnTo>
                    <a:lnTo>
                      <a:pt x="347" y="237"/>
                    </a:lnTo>
                    <a:lnTo>
                      <a:pt x="347" y="239"/>
                    </a:lnTo>
                    <a:lnTo>
                      <a:pt x="343" y="244"/>
                    </a:lnTo>
                    <a:lnTo>
                      <a:pt x="343" y="245"/>
                    </a:lnTo>
                    <a:lnTo>
                      <a:pt x="345" y="252"/>
                    </a:lnTo>
                    <a:lnTo>
                      <a:pt x="345" y="267"/>
                    </a:lnTo>
                    <a:lnTo>
                      <a:pt x="345" y="269"/>
                    </a:lnTo>
                    <a:lnTo>
                      <a:pt x="343" y="279"/>
                    </a:lnTo>
                    <a:lnTo>
                      <a:pt x="342" y="279"/>
                    </a:lnTo>
                    <a:lnTo>
                      <a:pt x="338" y="281"/>
                    </a:lnTo>
                    <a:lnTo>
                      <a:pt x="333" y="288"/>
                    </a:lnTo>
                    <a:lnTo>
                      <a:pt x="332" y="291"/>
                    </a:lnTo>
                    <a:lnTo>
                      <a:pt x="330" y="293"/>
                    </a:lnTo>
                    <a:lnTo>
                      <a:pt x="327" y="300"/>
                    </a:lnTo>
                    <a:lnTo>
                      <a:pt x="321" y="310"/>
                    </a:lnTo>
                    <a:lnTo>
                      <a:pt x="320" y="311"/>
                    </a:lnTo>
                    <a:lnTo>
                      <a:pt x="318" y="310"/>
                    </a:lnTo>
                    <a:lnTo>
                      <a:pt x="316" y="311"/>
                    </a:lnTo>
                    <a:lnTo>
                      <a:pt x="315" y="313"/>
                    </a:lnTo>
                    <a:lnTo>
                      <a:pt x="311" y="316"/>
                    </a:lnTo>
                    <a:lnTo>
                      <a:pt x="310" y="316"/>
                    </a:lnTo>
                    <a:lnTo>
                      <a:pt x="310" y="318"/>
                    </a:lnTo>
                    <a:lnTo>
                      <a:pt x="308" y="318"/>
                    </a:lnTo>
                    <a:lnTo>
                      <a:pt x="306" y="316"/>
                    </a:lnTo>
                    <a:lnTo>
                      <a:pt x="305" y="313"/>
                    </a:lnTo>
                    <a:lnTo>
                      <a:pt x="305" y="311"/>
                    </a:lnTo>
                    <a:lnTo>
                      <a:pt x="303" y="311"/>
                    </a:lnTo>
                    <a:lnTo>
                      <a:pt x="301" y="311"/>
                    </a:lnTo>
                    <a:lnTo>
                      <a:pt x="299" y="311"/>
                    </a:lnTo>
                    <a:lnTo>
                      <a:pt x="294" y="318"/>
                    </a:lnTo>
                    <a:lnTo>
                      <a:pt x="291" y="328"/>
                    </a:lnTo>
                    <a:lnTo>
                      <a:pt x="284" y="333"/>
                    </a:lnTo>
                    <a:lnTo>
                      <a:pt x="282" y="337"/>
                    </a:lnTo>
                    <a:lnTo>
                      <a:pt x="282" y="340"/>
                    </a:lnTo>
                    <a:lnTo>
                      <a:pt x="281" y="340"/>
                    </a:lnTo>
                    <a:lnTo>
                      <a:pt x="281" y="342"/>
                    </a:lnTo>
                    <a:lnTo>
                      <a:pt x="282" y="350"/>
                    </a:lnTo>
                    <a:lnTo>
                      <a:pt x="277" y="354"/>
                    </a:lnTo>
                    <a:lnTo>
                      <a:pt x="279" y="355"/>
                    </a:lnTo>
                    <a:lnTo>
                      <a:pt x="279" y="357"/>
                    </a:lnTo>
                    <a:lnTo>
                      <a:pt x="281" y="359"/>
                    </a:lnTo>
                    <a:lnTo>
                      <a:pt x="282" y="359"/>
                    </a:lnTo>
                    <a:lnTo>
                      <a:pt x="282" y="360"/>
                    </a:lnTo>
                    <a:lnTo>
                      <a:pt x="286" y="371"/>
                    </a:lnTo>
                    <a:lnTo>
                      <a:pt x="277" y="377"/>
                    </a:lnTo>
                    <a:lnTo>
                      <a:pt x="274" y="379"/>
                    </a:lnTo>
                    <a:lnTo>
                      <a:pt x="272" y="377"/>
                    </a:lnTo>
                    <a:lnTo>
                      <a:pt x="272" y="376"/>
                    </a:lnTo>
                    <a:lnTo>
                      <a:pt x="274" y="372"/>
                    </a:lnTo>
                    <a:lnTo>
                      <a:pt x="274" y="371"/>
                    </a:lnTo>
                    <a:lnTo>
                      <a:pt x="271" y="367"/>
                    </a:lnTo>
                    <a:lnTo>
                      <a:pt x="269" y="366"/>
                    </a:lnTo>
                    <a:lnTo>
                      <a:pt x="264" y="362"/>
                    </a:lnTo>
                    <a:lnTo>
                      <a:pt x="262" y="362"/>
                    </a:lnTo>
                    <a:lnTo>
                      <a:pt x="260" y="362"/>
                    </a:lnTo>
                    <a:lnTo>
                      <a:pt x="260" y="364"/>
                    </a:lnTo>
                    <a:lnTo>
                      <a:pt x="260" y="366"/>
                    </a:lnTo>
                    <a:lnTo>
                      <a:pt x="260" y="367"/>
                    </a:lnTo>
                    <a:lnTo>
                      <a:pt x="257" y="369"/>
                    </a:lnTo>
                    <a:lnTo>
                      <a:pt x="257" y="371"/>
                    </a:lnTo>
                    <a:lnTo>
                      <a:pt x="255" y="383"/>
                    </a:lnTo>
                    <a:lnTo>
                      <a:pt x="252" y="389"/>
                    </a:lnTo>
                    <a:lnTo>
                      <a:pt x="250" y="391"/>
                    </a:lnTo>
                    <a:lnTo>
                      <a:pt x="250" y="393"/>
                    </a:lnTo>
                    <a:lnTo>
                      <a:pt x="250" y="394"/>
                    </a:lnTo>
                    <a:lnTo>
                      <a:pt x="252" y="396"/>
                    </a:lnTo>
                    <a:lnTo>
                      <a:pt x="254" y="398"/>
                    </a:lnTo>
                    <a:lnTo>
                      <a:pt x="255" y="401"/>
                    </a:lnTo>
                    <a:lnTo>
                      <a:pt x="257" y="411"/>
                    </a:lnTo>
                    <a:lnTo>
                      <a:pt x="257" y="413"/>
                    </a:lnTo>
                    <a:lnTo>
                      <a:pt x="257" y="415"/>
                    </a:lnTo>
                    <a:lnTo>
                      <a:pt x="255" y="415"/>
                    </a:lnTo>
                    <a:lnTo>
                      <a:pt x="254" y="416"/>
                    </a:lnTo>
                    <a:lnTo>
                      <a:pt x="252" y="415"/>
                    </a:lnTo>
                    <a:lnTo>
                      <a:pt x="250" y="415"/>
                    </a:lnTo>
                    <a:lnTo>
                      <a:pt x="249" y="416"/>
                    </a:lnTo>
                    <a:lnTo>
                      <a:pt x="249" y="418"/>
                    </a:lnTo>
                    <a:lnTo>
                      <a:pt x="249" y="420"/>
                    </a:lnTo>
                    <a:lnTo>
                      <a:pt x="249" y="423"/>
                    </a:lnTo>
                    <a:lnTo>
                      <a:pt x="249" y="432"/>
                    </a:lnTo>
                    <a:lnTo>
                      <a:pt x="247" y="433"/>
                    </a:lnTo>
                    <a:lnTo>
                      <a:pt x="247" y="435"/>
                    </a:lnTo>
                    <a:lnTo>
                      <a:pt x="233" y="440"/>
                    </a:lnTo>
                    <a:lnTo>
                      <a:pt x="232" y="440"/>
                    </a:lnTo>
                    <a:lnTo>
                      <a:pt x="228" y="442"/>
                    </a:lnTo>
                    <a:lnTo>
                      <a:pt x="227" y="440"/>
                    </a:lnTo>
                    <a:lnTo>
                      <a:pt x="218" y="432"/>
                    </a:lnTo>
                    <a:lnTo>
                      <a:pt x="216" y="428"/>
                    </a:lnTo>
                    <a:lnTo>
                      <a:pt x="215" y="427"/>
                    </a:lnTo>
                    <a:lnTo>
                      <a:pt x="213" y="425"/>
                    </a:lnTo>
                    <a:lnTo>
                      <a:pt x="208" y="427"/>
                    </a:lnTo>
                    <a:lnTo>
                      <a:pt x="206" y="425"/>
                    </a:lnTo>
                    <a:lnTo>
                      <a:pt x="205" y="425"/>
                    </a:lnTo>
                    <a:lnTo>
                      <a:pt x="203" y="423"/>
                    </a:lnTo>
                    <a:lnTo>
                      <a:pt x="201" y="421"/>
                    </a:lnTo>
                    <a:lnTo>
                      <a:pt x="199" y="413"/>
                    </a:lnTo>
                    <a:lnTo>
                      <a:pt x="198" y="410"/>
                    </a:lnTo>
                    <a:lnTo>
                      <a:pt x="198" y="408"/>
                    </a:lnTo>
                    <a:lnTo>
                      <a:pt x="198" y="406"/>
                    </a:lnTo>
                    <a:lnTo>
                      <a:pt x="198" y="405"/>
                    </a:lnTo>
                    <a:lnTo>
                      <a:pt x="196" y="405"/>
                    </a:lnTo>
                    <a:lnTo>
                      <a:pt x="194" y="405"/>
                    </a:lnTo>
                    <a:lnTo>
                      <a:pt x="193" y="406"/>
                    </a:lnTo>
                    <a:lnTo>
                      <a:pt x="191" y="408"/>
                    </a:lnTo>
                    <a:lnTo>
                      <a:pt x="189" y="408"/>
                    </a:lnTo>
                    <a:lnTo>
                      <a:pt x="188" y="408"/>
                    </a:lnTo>
                    <a:lnTo>
                      <a:pt x="186" y="410"/>
                    </a:lnTo>
                    <a:lnTo>
                      <a:pt x="179" y="420"/>
                    </a:lnTo>
                    <a:lnTo>
                      <a:pt x="179" y="421"/>
                    </a:lnTo>
                    <a:lnTo>
                      <a:pt x="177" y="421"/>
                    </a:lnTo>
                    <a:lnTo>
                      <a:pt x="177" y="423"/>
                    </a:lnTo>
                    <a:lnTo>
                      <a:pt x="167" y="427"/>
                    </a:lnTo>
                    <a:lnTo>
                      <a:pt x="164" y="425"/>
                    </a:lnTo>
                    <a:lnTo>
                      <a:pt x="162" y="423"/>
                    </a:lnTo>
                    <a:lnTo>
                      <a:pt x="159" y="421"/>
                    </a:lnTo>
                    <a:lnTo>
                      <a:pt x="147" y="418"/>
                    </a:lnTo>
                    <a:lnTo>
                      <a:pt x="145" y="418"/>
                    </a:lnTo>
                    <a:lnTo>
                      <a:pt x="142" y="420"/>
                    </a:lnTo>
                    <a:lnTo>
                      <a:pt x="139" y="420"/>
                    </a:lnTo>
                    <a:lnTo>
                      <a:pt x="137" y="421"/>
                    </a:lnTo>
                    <a:lnTo>
                      <a:pt x="137" y="423"/>
                    </a:lnTo>
                    <a:lnTo>
                      <a:pt x="137" y="425"/>
                    </a:lnTo>
                    <a:lnTo>
                      <a:pt x="137" y="427"/>
                    </a:lnTo>
                    <a:lnTo>
                      <a:pt x="135" y="427"/>
                    </a:lnTo>
                    <a:lnTo>
                      <a:pt x="135" y="428"/>
                    </a:lnTo>
                    <a:lnTo>
                      <a:pt x="133" y="428"/>
                    </a:lnTo>
                    <a:lnTo>
                      <a:pt x="132" y="427"/>
                    </a:lnTo>
                    <a:lnTo>
                      <a:pt x="127" y="427"/>
                    </a:lnTo>
                    <a:lnTo>
                      <a:pt x="127" y="425"/>
                    </a:lnTo>
                    <a:lnTo>
                      <a:pt x="125" y="423"/>
                    </a:lnTo>
                    <a:lnTo>
                      <a:pt x="118" y="415"/>
                    </a:lnTo>
                    <a:lnTo>
                      <a:pt x="116" y="415"/>
                    </a:lnTo>
                    <a:lnTo>
                      <a:pt x="113" y="413"/>
                    </a:lnTo>
                    <a:lnTo>
                      <a:pt x="110" y="413"/>
                    </a:lnTo>
                    <a:lnTo>
                      <a:pt x="108" y="411"/>
                    </a:lnTo>
                    <a:lnTo>
                      <a:pt x="108" y="413"/>
                    </a:lnTo>
                    <a:lnTo>
                      <a:pt x="103" y="415"/>
                    </a:lnTo>
                    <a:lnTo>
                      <a:pt x="101" y="415"/>
                    </a:lnTo>
                    <a:lnTo>
                      <a:pt x="100" y="415"/>
                    </a:lnTo>
                    <a:lnTo>
                      <a:pt x="88" y="413"/>
                    </a:lnTo>
                    <a:lnTo>
                      <a:pt x="86" y="411"/>
                    </a:lnTo>
                    <a:lnTo>
                      <a:pt x="86" y="410"/>
                    </a:lnTo>
                    <a:lnTo>
                      <a:pt x="86" y="408"/>
                    </a:lnTo>
                    <a:lnTo>
                      <a:pt x="86" y="405"/>
                    </a:lnTo>
                    <a:lnTo>
                      <a:pt x="84" y="403"/>
                    </a:lnTo>
                    <a:lnTo>
                      <a:pt x="78" y="389"/>
                    </a:lnTo>
                    <a:lnTo>
                      <a:pt x="76" y="389"/>
                    </a:lnTo>
                    <a:lnTo>
                      <a:pt x="76" y="388"/>
                    </a:lnTo>
                    <a:lnTo>
                      <a:pt x="66" y="381"/>
                    </a:lnTo>
                    <a:lnTo>
                      <a:pt x="61" y="381"/>
                    </a:lnTo>
                    <a:lnTo>
                      <a:pt x="59" y="383"/>
                    </a:lnTo>
                    <a:lnTo>
                      <a:pt x="52" y="386"/>
                    </a:lnTo>
                    <a:lnTo>
                      <a:pt x="50" y="386"/>
                    </a:lnTo>
                    <a:lnTo>
                      <a:pt x="50" y="384"/>
                    </a:lnTo>
                    <a:lnTo>
                      <a:pt x="45" y="383"/>
                    </a:lnTo>
                    <a:lnTo>
                      <a:pt x="42" y="379"/>
                    </a:lnTo>
                    <a:lnTo>
                      <a:pt x="40" y="377"/>
                    </a:lnTo>
                    <a:lnTo>
                      <a:pt x="39" y="377"/>
                    </a:lnTo>
                    <a:lnTo>
                      <a:pt x="39" y="379"/>
                    </a:lnTo>
                    <a:lnTo>
                      <a:pt x="37" y="383"/>
                    </a:lnTo>
                    <a:lnTo>
                      <a:pt x="33" y="384"/>
                    </a:lnTo>
                    <a:lnTo>
                      <a:pt x="33" y="379"/>
                    </a:lnTo>
                    <a:lnTo>
                      <a:pt x="33" y="377"/>
                    </a:lnTo>
                    <a:lnTo>
                      <a:pt x="32" y="367"/>
                    </a:lnTo>
                    <a:lnTo>
                      <a:pt x="32" y="366"/>
                    </a:lnTo>
                    <a:lnTo>
                      <a:pt x="32" y="364"/>
                    </a:lnTo>
                    <a:lnTo>
                      <a:pt x="32" y="360"/>
                    </a:lnTo>
                    <a:lnTo>
                      <a:pt x="32" y="359"/>
                    </a:lnTo>
                    <a:lnTo>
                      <a:pt x="30" y="350"/>
                    </a:lnTo>
                    <a:lnTo>
                      <a:pt x="30" y="340"/>
                    </a:lnTo>
                    <a:lnTo>
                      <a:pt x="28" y="335"/>
                    </a:lnTo>
                    <a:lnTo>
                      <a:pt x="28" y="332"/>
                    </a:lnTo>
                    <a:lnTo>
                      <a:pt x="28" y="330"/>
                    </a:lnTo>
                    <a:lnTo>
                      <a:pt x="28" y="328"/>
                    </a:lnTo>
                    <a:lnTo>
                      <a:pt x="27" y="322"/>
                    </a:lnTo>
                    <a:lnTo>
                      <a:pt x="27" y="316"/>
                    </a:lnTo>
                    <a:lnTo>
                      <a:pt x="27" y="310"/>
                    </a:lnTo>
                    <a:lnTo>
                      <a:pt x="25" y="303"/>
                    </a:lnTo>
                    <a:lnTo>
                      <a:pt x="25" y="301"/>
                    </a:lnTo>
                    <a:lnTo>
                      <a:pt x="25" y="300"/>
                    </a:lnTo>
                    <a:lnTo>
                      <a:pt x="25" y="296"/>
                    </a:lnTo>
                    <a:lnTo>
                      <a:pt x="23" y="293"/>
                    </a:lnTo>
                    <a:lnTo>
                      <a:pt x="23" y="291"/>
                    </a:lnTo>
                    <a:lnTo>
                      <a:pt x="23" y="288"/>
                    </a:lnTo>
                    <a:lnTo>
                      <a:pt x="23" y="277"/>
                    </a:lnTo>
                    <a:lnTo>
                      <a:pt x="22" y="274"/>
                    </a:lnTo>
                    <a:lnTo>
                      <a:pt x="22" y="272"/>
                    </a:lnTo>
                    <a:lnTo>
                      <a:pt x="22" y="266"/>
                    </a:lnTo>
                    <a:lnTo>
                      <a:pt x="22" y="264"/>
                    </a:lnTo>
                    <a:lnTo>
                      <a:pt x="20" y="257"/>
                    </a:lnTo>
                    <a:lnTo>
                      <a:pt x="20" y="255"/>
                    </a:lnTo>
                    <a:lnTo>
                      <a:pt x="20" y="252"/>
                    </a:lnTo>
                    <a:lnTo>
                      <a:pt x="18" y="244"/>
                    </a:lnTo>
                    <a:lnTo>
                      <a:pt x="18" y="242"/>
                    </a:lnTo>
                    <a:lnTo>
                      <a:pt x="18" y="237"/>
                    </a:lnTo>
                    <a:lnTo>
                      <a:pt x="17" y="223"/>
                    </a:lnTo>
                    <a:lnTo>
                      <a:pt x="17" y="217"/>
                    </a:lnTo>
                    <a:lnTo>
                      <a:pt x="15" y="211"/>
                    </a:lnTo>
                    <a:lnTo>
                      <a:pt x="15" y="203"/>
                    </a:lnTo>
                    <a:lnTo>
                      <a:pt x="15" y="201"/>
                    </a:lnTo>
                    <a:lnTo>
                      <a:pt x="13" y="200"/>
                    </a:lnTo>
                    <a:lnTo>
                      <a:pt x="13" y="198"/>
                    </a:lnTo>
                    <a:lnTo>
                      <a:pt x="13" y="196"/>
                    </a:lnTo>
                    <a:lnTo>
                      <a:pt x="13" y="194"/>
                    </a:lnTo>
                    <a:lnTo>
                      <a:pt x="13" y="193"/>
                    </a:lnTo>
                    <a:lnTo>
                      <a:pt x="13" y="191"/>
                    </a:lnTo>
                    <a:lnTo>
                      <a:pt x="13" y="188"/>
                    </a:lnTo>
                    <a:lnTo>
                      <a:pt x="10" y="171"/>
                    </a:lnTo>
                    <a:lnTo>
                      <a:pt x="10" y="162"/>
                    </a:lnTo>
                    <a:lnTo>
                      <a:pt x="8" y="150"/>
                    </a:lnTo>
                    <a:lnTo>
                      <a:pt x="8" y="149"/>
                    </a:lnTo>
                    <a:lnTo>
                      <a:pt x="6" y="142"/>
                    </a:lnTo>
                    <a:lnTo>
                      <a:pt x="6" y="140"/>
                    </a:lnTo>
                    <a:lnTo>
                      <a:pt x="6" y="132"/>
                    </a:lnTo>
                    <a:lnTo>
                      <a:pt x="5" y="128"/>
                    </a:lnTo>
                    <a:lnTo>
                      <a:pt x="5" y="118"/>
                    </a:lnTo>
                    <a:lnTo>
                      <a:pt x="3" y="113"/>
                    </a:lnTo>
                    <a:lnTo>
                      <a:pt x="3" y="111"/>
                    </a:lnTo>
                    <a:lnTo>
                      <a:pt x="3" y="110"/>
                    </a:lnTo>
                    <a:lnTo>
                      <a:pt x="3" y="103"/>
                    </a:lnTo>
                    <a:lnTo>
                      <a:pt x="3" y="101"/>
                    </a:lnTo>
                    <a:lnTo>
                      <a:pt x="1" y="98"/>
                    </a:lnTo>
                    <a:lnTo>
                      <a:pt x="1" y="89"/>
                    </a:lnTo>
                    <a:lnTo>
                      <a:pt x="0" y="86"/>
                    </a:lnTo>
                    <a:lnTo>
                      <a:pt x="0" y="81"/>
                    </a:lnTo>
                    <a:lnTo>
                      <a:pt x="0" y="79"/>
                    </a:lnTo>
                    <a:lnTo>
                      <a:pt x="28" y="74"/>
                    </a:lnTo>
                    <a:lnTo>
                      <a:pt x="30" y="74"/>
                    </a:lnTo>
                    <a:lnTo>
                      <a:pt x="32" y="74"/>
                    </a:lnTo>
                    <a:lnTo>
                      <a:pt x="33" y="74"/>
                    </a:lnTo>
                    <a:lnTo>
                      <a:pt x="71" y="67"/>
                    </a:lnTo>
                    <a:lnTo>
                      <a:pt x="81" y="66"/>
                    </a:lnTo>
                    <a:lnTo>
                      <a:pt x="86" y="64"/>
                    </a:lnTo>
                    <a:lnTo>
                      <a:pt x="88" y="64"/>
                    </a:lnTo>
                    <a:lnTo>
                      <a:pt x="89" y="64"/>
                    </a:lnTo>
                    <a:lnTo>
                      <a:pt x="93" y="64"/>
                    </a:lnTo>
                    <a:lnTo>
                      <a:pt x="94" y="64"/>
                    </a:lnTo>
                    <a:lnTo>
                      <a:pt x="100" y="62"/>
                    </a:lnTo>
                    <a:lnTo>
                      <a:pt x="101" y="62"/>
                    </a:lnTo>
                    <a:lnTo>
                      <a:pt x="105" y="62"/>
                    </a:lnTo>
                    <a:lnTo>
                      <a:pt x="105" y="64"/>
                    </a:lnTo>
                    <a:lnTo>
                      <a:pt x="108" y="66"/>
                    </a:lnTo>
                    <a:lnTo>
                      <a:pt x="110" y="66"/>
                    </a:lnTo>
                    <a:lnTo>
                      <a:pt x="111" y="66"/>
                    </a:lnTo>
                    <a:lnTo>
                      <a:pt x="113" y="66"/>
                    </a:lnTo>
                    <a:lnTo>
                      <a:pt x="113" y="64"/>
                    </a:lnTo>
                    <a:lnTo>
                      <a:pt x="115" y="64"/>
                    </a:lnTo>
                    <a:lnTo>
                      <a:pt x="116" y="66"/>
                    </a:lnTo>
                    <a:lnTo>
                      <a:pt x="118" y="66"/>
                    </a:lnTo>
                    <a:lnTo>
                      <a:pt x="118" y="67"/>
                    </a:lnTo>
                    <a:lnTo>
                      <a:pt x="122" y="69"/>
                    </a:lnTo>
                    <a:lnTo>
                      <a:pt x="123" y="69"/>
                    </a:lnTo>
                    <a:lnTo>
                      <a:pt x="125" y="71"/>
                    </a:lnTo>
                    <a:lnTo>
                      <a:pt x="128" y="71"/>
                    </a:lnTo>
                    <a:lnTo>
                      <a:pt x="130" y="73"/>
                    </a:lnTo>
                    <a:lnTo>
                      <a:pt x="133" y="73"/>
                    </a:lnTo>
                    <a:lnTo>
                      <a:pt x="135" y="73"/>
                    </a:lnTo>
                    <a:lnTo>
                      <a:pt x="137" y="74"/>
                    </a:lnTo>
                    <a:lnTo>
                      <a:pt x="139" y="76"/>
                    </a:lnTo>
                    <a:lnTo>
                      <a:pt x="140" y="78"/>
                    </a:lnTo>
                    <a:lnTo>
                      <a:pt x="140" y="79"/>
                    </a:lnTo>
                    <a:lnTo>
                      <a:pt x="142" y="79"/>
                    </a:lnTo>
                    <a:lnTo>
                      <a:pt x="145" y="81"/>
                    </a:lnTo>
                    <a:lnTo>
                      <a:pt x="149" y="81"/>
                    </a:lnTo>
                    <a:lnTo>
                      <a:pt x="150" y="81"/>
                    </a:lnTo>
                    <a:lnTo>
                      <a:pt x="152" y="81"/>
                    </a:lnTo>
                    <a:lnTo>
                      <a:pt x="152" y="79"/>
                    </a:lnTo>
                    <a:lnTo>
                      <a:pt x="152" y="78"/>
                    </a:lnTo>
                    <a:lnTo>
                      <a:pt x="154" y="78"/>
                    </a:lnTo>
                    <a:lnTo>
                      <a:pt x="154" y="76"/>
                    </a:lnTo>
                    <a:lnTo>
                      <a:pt x="154" y="74"/>
                    </a:lnTo>
                    <a:lnTo>
                      <a:pt x="152" y="74"/>
                    </a:lnTo>
                    <a:lnTo>
                      <a:pt x="152" y="73"/>
                    </a:lnTo>
                    <a:lnTo>
                      <a:pt x="154" y="73"/>
                    </a:lnTo>
                    <a:lnTo>
                      <a:pt x="155" y="74"/>
                    </a:lnTo>
                    <a:lnTo>
                      <a:pt x="159" y="76"/>
                    </a:lnTo>
                    <a:lnTo>
                      <a:pt x="159" y="78"/>
                    </a:lnTo>
                    <a:lnTo>
                      <a:pt x="161" y="78"/>
                    </a:lnTo>
                    <a:lnTo>
                      <a:pt x="162" y="76"/>
                    </a:lnTo>
                    <a:lnTo>
                      <a:pt x="164" y="76"/>
                    </a:lnTo>
                    <a:lnTo>
                      <a:pt x="166" y="76"/>
                    </a:lnTo>
                    <a:lnTo>
                      <a:pt x="166" y="78"/>
                    </a:lnTo>
                    <a:lnTo>
                      <a:pt x="164" y="78"/>
                    </a:lnTo>
                    <a:lnTo>
                      <a:pt x="164" y="79"/>
                    </a:lnTo>
                    <a:lnTo>
                      <a:pt x="166" y="81"/>
                    </a:lnTo>
                    <a:lnTo>
                      <a:pt x="167" y="81"/>
                    </a:lnTo>
                    <a:lnTo>
                      <a:pt x="171" y="84"/>
                    </a:lnTo>
                    <a:lnTo>
                      <a:pt x="174" y="88"/>
                    </a:lnTo>
                    <a:lnTo>
                      <a:pt x="179" y="91"/>
                    </a:lnTo>
                    <a:lnTo>
                      <a:pt x="183" y="93"/>
                    </a:lnTo>
                    <a:lnTo>
                      <a:pt x="184" y="93"/>
                    </a:lnTo>
                    <a:lnTo>
                      <a:pt x="186" y="93"/>
                    </a:lnTo>
                    <a:lnTo>
                      <a:pt x="188" y="91"/>
                    </a:lnTo>
                    <a:lnTo>
                      <a:pt x="189" y="89"/>
                    </a:lnTo>
                    <a:lnTo>
                      <a:pt x="191" y="88"/>
                    </a:lnTo>
                    <a:lnTo>
                      <a:pt x="194" y="86"/>
                    </a:lnTo>
                    <a:lnTo>
                      <a:pt x="194" y="84"/>
                    </a:lnTo>
                    <a:lnTo>
                      <a:pt x="196" y="84"/>
                    </a:lnTo>
                    <a:lnTo>
                      <a:pt x="199" y="84"/>
                    </a:lnTo>
                    <a:lnTo>
                      <a:pt x="201" y="84"/>
                    </a:lnTo>
                    <a:lnTo>
                      <a:pt x="203" y="83"/>
                    </a:lnTo>
                    <a:lnTo>
                      <a:pt x="206" y="79"/>
                    </a:lnTo>
                    <a:lnTo>
                      <a:pt x="206" y="78"/>
                    </a:lnTo>
                    <a:lnTo>
                      <a:pt x="208" y="78"/>
                    </a:lnTo>
                    <a:lnTo>
                      <a:pt x="213" y="74"/>
                    </a:lnTo>
                    <a:lnTo>
                      <a:pt x="220" y="71"/>
                    </a:lnTo>
                    <a:lnTo>
                      <a:pt x="222" y="71"/>
                    </a:lnTo>
                    <a:lnTo>
                      <a:pt x="223" y="73"/>
                    </a:lnTo>
                    <a:lnTo>
                      <a:pt x="225" y="73"/>
                    </a:lnTo>
                    <a:lnTo>
                      <a:pt x="227" y="73"/>
                    </a:lnTo>
                    <a:lnTo>
                      <a:pt x="230" y="74"/>
                    </a:lnTo>
                    <a:lnTo>
                      <a:pt x="232" y="73"/>
                    </a:lnTo>
                    <a:lnTo>
                      <a:pt x="233" y="73"/>
                    </a:lnTo>
                    <a:lnTo>
                      <a:pt x="235" y="71"/>
                    </a:lnTo>
                    <a:lnTo>
                      <a:pt x="237" y="71"/>
                    </a:lnTo>
                    <a:lnTo>
                      <a:pt x="238" y="71"/>
                    </a:lnTo>
                    <a:lnTo>
                      <a:pt x="240" y="71"/>
                    </a:lnTo>
                    <a:lnTo>
                      <a:pt x="242" y="71"/>
                    </a:lnTo>
                    <a:lnTo>
                      <a:pt x="244" y="69"/>
                    </a:lnTo>
                    <a:lnTo>
                      <a:pt x="245" y="67"/>
                    </a:lnTo>
                    <a:lnTo>
                      <a:pt x="247" y="66"/>
                    </a:lnTo>
                    <a:lnTo>
                      <a:pt x="247" y="64"/>
                    </a:lnTo>
                    <a:lnTo>
                      <a:pt x="249" y="64"/>
                    </a:lnTo>
                    <a:lnTo>
                      <a:pt x="250" y="62"/>
                    </a:lnTo>
                    <a:lnTo>
                      <a:pt x="250" y="61"/>
                    </a:lnTo>
                    <a:lnTo>
                      <a:pt x="252" y="61"/>
                    </a:lnTo>
                    <a:lnTo>
                      <a:pt x="252" y="59"/>
                    </a:lnTo>
                    <a:lnTo>
                      <a:pt x="254" y="57"/>
                    </a:lnTo>
                    <a:lnTo>
                      <a:pt x="255" y="54"/>
                    </a:lnTo>
                    <a:lnTo>
                      <a:pt x="257" y="52"/>
                    </a:lnTo>
                    <a:lnTo>
                      <a:pt x="259" y="52"/>
                    </a:lnTo>
                    <a:lnTo>
                      <a:pt x="259" y="50"/>
                    </a:lnTo>
                    <a:lnTo>
                      <a:pt x="260" y="49"/>
                    </a:lnTo>
                    <a:lnTo>
                      <a:pt x="260" y="47"/>
                    </a:lnTo>
                    <a:lnTo>
                      <a:pt x="260" y="45"/>
                    </a:lnTo>
                    <a:lnTo>
                      <a:pt x="262" y="45"/>
                    </a:lnTo>
                    <a:lnTo>
                      <a:pt x="264" y="44"/>
                    </a:lnTo>
                    <a:lnTo>
                      <a:pt x="264" y="42"/>
                    </a:lnTo>
                    <a:lnTo>
                      <a:pt x="266" y="42"/>
                    </a:lnTo>
                    <a:lnTo>
                      <a:pt x="266" y="40"/>
                    </a:lnTo>
                    <a:lnTo>
                      <a:pt x="267" y="39"/>
                    </a:lnTo>
                    <a:lnTo>
                      <a:pt x="269" y="37"/>
                    </a:lnTo>
                    <a:lnTo>
                      <a:pt x="271" y="35"/>
                    </a:lnTo>
                    <a:lnTo>
                      <a:pt x="271" y="34"/>
                    </a:lnTo>
                    <a:lnTo>
                      <a:pt x="272" y="34"/>
                    </a:lnTo>
                    <a:lnTo>
                      <a:pt x="274" y="34"/>
                    </a:lnTo>
                    <a:lnTo>
                      <a:pt x="277" y="30"/>
                    </a:lnTo>
                    <a:lnTo>
                      <a:pt x="279" y="30"/>
                    </a:lnTo>
                    <a:lnTo>
                      <a:pt x="281" y="28"/>
                    </a:lnTo>
                    <a:lnTo>
                      <a:pt x="284" y="25"/>
                    </a:lnTo>
                    <a:lnTo>
                      <a:pt x="286" y="25"/>
                    </a:lnTo>
                    <a:lnTo>
                      <a:pt x="288" y="22"/>
                    </a:lnTo>
                    <a:lnTo>
                      <a:pt x="291" y="20"/>
                    </a:lnTo>
                    <a:lnTo>
                      <a:pt x="293" y="20"/>
                    </a:lnTo>
                    <a:lnTo>
                      <a:pt x="293" y="18"/>
                    </a:lnTo>
                    <a:lnTo>
                      <a:pt x="294" y="18"/>
                    </a:lnTo>
                    <a:lnTo>
                      <a:pt x="296" y="18"/>
                    </a:lnTo>
                    <a:lnTo>
                      <a:pt x="298" y="17"/>
                    </a:lnTo>
                    <a:lnTo>
                      <a:pt x="299" y="17"/>
                    </a:lnTo>
                    <a:lnTo>
                      <a:pt x="303" y="15"/>
                    </a:lnTo>
                    <a:lnTo>
                      <a:pt x="303" y="13"/>
                    </a:lnTo>
                    <a:lnTo>
                      <a:pt x="305" y="13"/>
                    </a:lnTo>
                    <a:lnTo>
                      <a:pt x="305" y="12"/>
                    </a:lnTo>
                    <a:lnTo>
                      <a:pt x="306" y="12"/>
                    </a:lnTo>
                    <a:lnTo>
                      <a:pt x="306" y="10"/>
                    </a:lnTo>
                    <a:lnTo>
                      <a:pt x="308" y="10"/>
                    </a:lnTo>
                    <a:lnTo>
                      <a:pt x="310" y="10"/>
                    </a:lnTo>
                    <a:lnTo>
                      <a:pt x="311" y="8"/>
                    </a:lnTo>
                    <a:lnTo>
                      <a:pt x="313" y="8"/>
                    </a:lnTo>
                    <a:lnTo>
                      <a:pt x="315" y="8"/>
                    </a:lnTo>
                    <a:lnTo>
                      <a:pt x="315" y="6"/>
                    </a:lnTo>
                    <a:lnTo>
                      <a:pt x="318" y="5"/>
                    </a:lnTo>
                    <a:lnTo>
                      <a:pt x="320" y="3"/>
                    </a:lnTo>
                    <a:lnTo>
                      <a:pt x="323" y="1"/>
                    </a:lnTo>
                    <a:lnTo>
                      <a:pt x="325" y="1"/>
                    </a:lnTo>
                    <a:lnTo>
                      <a:pt x="327" y="0"/>
                    </a:lnTo>
                    <a:lnTo>
                      <a:pt x="328" y="3"/>
                    </a:lnTo>
                    <a:lnTo>
                      <a:pt x="328" y="5"/>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45" name="Freeform 68"/>
              <p:cNvSpPr>
                <a:spLocks/>
              </p:cNvSpPr>
              <p:nvPr/>
            </p:nvSpPr>
            <p:spPr bwMode="auto">
              <a:xfrm>
                <a:off x="5461001" y="3448050"/>
                <a:ext cx="1158875" cy="663575"/>
              </a:xfrm>
              <a:custGeom>
                <a:avLst/>
                <a:gdLst>
                  <a:gd name="T0" fmla="*/ 295 w 730"/>
                  <a:gd name="T1" fmla="*/ 17 h 418"/>
                  <a:gd name="T2" fmla="*/ 341 w 730"/>
                  <a:gd name="T3" fmla="*/ 18 h 418"/>
                  <a:gd name="T4" fmla="*/ 366 w 730"/>
                  <a:gd name="T5" fmla="*/ 18 h 418"/>
                  <a:gd name="T6" fmla="*/ 410 w 730"/>
                  <a:gd name="T7" fmla="*/ 20 h 418"/>
                  <a:gd name="T8" fmla="*/ 456 w 730"/>
                  <a:gd name="T9" fmla="*/ 20 h 418"/>
                  <a:gd name="T10" fmla="*/ 498 w 730"/>
                  <a:gd name="T11" fmla="*/ 22 h 418"/>
                  <a:gd name="T12" fmla="*/ 519 w 730"/>
                  <a:gd name="T13" fmla="*/ 22 h 418"/>
                  <a:gd name="T14" fmla="*/ 536 w 730"/>
                  <a:gd name="T15" fmla="*/ 22 h 418"/>
                  <a:gd name="T16" fmla="*/ 583 w 730"/>
                  <a:gd name="T17" fmla="*/ 22 h 418"/>
                  <a:gd name="T18" fmla="*/ 613 w 730"/>
                  <a:gd name="T19" fmla="*/ 22 h 418"/>
                  <a:gd name="T20" fmla="*/ 630 w 730"/>
                  <a:gd name="T21" fmla="*/ 22 h 418"/>
                  <a:gd name="T22" fmla="*/ 673 w 730"/>
                  <a:gd name="T23" fmla="*/ 22 h 418"/>
                  <a:gd name="T24" fmla="*/ 700 w 730"/>
                  <a:gd name="T25" fmla="*/ 22 h 418"/>
                  <a:gd name="T26" fmla="*/ 712 w 730"/>
                  <a:gd name="T27" fmla="*/ 29 h 418"/>
                  <a:gd name="T28" fmla="*/ 712 w 730"/>
                  <a:gd name="T29" fmla="*/ 66 h 418"/>
                  <a:gd name="T30" fmla="*/ 712 w 730"/>
                  <a:gd name="T31" fmla="*/ 84 h 418"/>
                  <a:gd name="T32" fmla="*/ 715 w 730"/>
                  <a:gd name="T33" fmla="*/ 112 h 418"/>
                  <a:gd name="T34" fmla="*/ 720 w 730"/>
                  <a:gd name="T35" fmla="*/ 140 h 418"/>
                  <a:gd name="T36" fmla="*/ 724 w 730"/>
                  <a:gd name="T37" fmla="*/ 162 h 418"/>
                  <a:gd name="T38" fmla="*/ 730 w 730"/>
                  <a:gd name="T39" fmla="*/ 210 h 418"/>
                  <a:gd name="T40" fmla="*/ 729 w 730"/>
                  <a:gd name="T41" fmla="*/ 227 h 418"/>
                  <a:gd name="T42" fmla="*/ 729 w 730"/>
                  <a:gd name="T43" fmla="*/ 267 h 418"/>
                  <a:gd name="T44" fmla="*/ 729 w 730"/>
                  <a:gd name="T45" fmla="*/ 325 h 418"/>
                  <a:gd name="T46" fmla="*/ 729 w 730"/>
                  <a:gd name="T47" fmla="*/ 389 h 418"/>
                  <a:gd name="T48" fmla="*/ 729 w 730"/>
                  <a:gd name="T49" fmla="*/ 411 h 418"/>
                  <a:gd name="T50" fmla="*/ 705 w 730"/>
                  <a:gd name="T51" fmla="*/ 408 h 418"/>
                  <a:gd name="T52" fmla="*/ 669 w 730"/>
                  <a:gd name="T53" fmla="*/ 379 h 418"/>
                  <a:gd name="T54" fmla="*/ 656 w 730"/>
                  <a:gd name="T55" fmla="*/ 388 h 418"/>
                  <a:gd name="T56" fmla="*/ 632 w 730"/>
                  <a:gd name="T57" fmla="*/ 381 h 418"/>
                  <a:gd name="T58" fmla="*/ 581 w 730"/>
                  <a:gd name="T59" fmla="*/ 393 h 418"/>
                  <a:gd name="T60" fmla="*/ 561 w 730"/>
                  <a:gd name="T61" fmla="*/ 406 h 418"/>
                  <a:gd name="T62" fmla="*/ 541 w 730"/>
                  <a:gd name="T63" fmla="*/ 388 h 418"/>
                  <a:gd name="T64" fmla="*/ 534 w 730"/>
                  <a:gd name="T65" fmla="*/ 391 h 418"/>
                  <a:gd name="T66" fmla="*/ 514 w 730"/>
                  <a:gd name="T67" fmla="*/ 377 h 418"/>
                  <a:gd name="T68" fmla="*/ 497 w 730"/>
                  <a:gd name="T69" fmla="*/ 406 h 418"/>
                  <a:gd name="T70" fmla="*/ 488 w 730"/>
                  <a:gd name="T71" fmla="*/ 393 h 418"/>
                  <a:gd name="T72" fmla="*/ 478 w 730"/>
                  <a:gd name="T73" fmla="*/ 388 h 418"/>
                  <a:gd name="T74" fmla="*/ 466 w 730"/>
                  <a:gd name="T75" fmla="*/ 384 h 418"/>
                  <a:gd name="T76" fmla="*/ 453 w 730"/>
                  <a:gd name="T77" fmla="*/ 376 h 418"/>
                  <a:gd name="T78" fmla="*/ 431 w 730"/>
                  <a:gd name="T79" fmla="*/ 389 h 418"/>
                  <a:gd name="T80" fmla="*/ 415 w 730"/>
                  <a:gd name="T81" fmla="*/ 372 h 418"/>
                  <a:gd name="T82" fmla="*/ 386 w 730"/>
                  <a:gd name="T83" fmla="*/ 352 h 418"/>
                  <a:gd name="T84" fmla="*/ 368 w 730"/>
                  <a:gd name="T85" fmla="*/ 354 h 418"/>
                  <a:gd name="T86" fmla="*/ 344 w 730"/>
                  <a:gd name="T87" fmla="*/ 352 h 418"/>
                  <a:gd name="T88" fmla="*/ 314 w 730"/>
                  <a:gd name="T89" fmla="*/ 335 h 418"/>
                  <a:gd name="T90" fmla="*/ 290 w 730"/>
                  <a:gd name="T91" fmla="*/ 322 h 418"/>
                  <a:gd name="T92" fmla="*/ 263 w 730"/>
                  <a:gd name="T93" fmla="*/ 313 h 418"/>
                  <a:gd name="T94" fmla="*/ 246 w 730"/>
                  <a:gd name="T95" fmla="*/ 279 h 418"/>
                  <a:gd name="T96" fmla="*/ 248 w 730"/>
                  <a:gd name="T97" fmla="*/ 73 h 418"/>
                  <a:gd name="T98" fmla="*/ 217 w 730"/>
                  <a:gd name="T99" fmla="*/ 71 h 418"/>
                  <a:gd name="T100" fmla="*/ 190 w 730"/>
                  <a:gd name="T101" fmla="*/ 71 h 418"/>
                  <a:gd name="T102" fmla="*/ 173 w 730"/>
                  <a:gd name="T103" fmla="*/ 69 h 418"/>
                  <a:gd name="T104" fmla="*/ 104 w 730"/>
                  <a:gd name="T105" fmla="*/ 66 h 418"/>
                  <a:gd name="T106" fmla="*/ 2 w 730"/>
                  <a:gd name="T107" fmla="*/ 37 h 418"/>
                  <a:gd name="T108" fmla="*/ 71 w 730"/>
                  <a:gd name="T109" fmla="*/ 5 h 418"/>
                  <a:gd name="T110" fmla="*/ 129 w 730"/>
                  <a:gd name="T111" fmla="*/ 8 h 418"/>
                  <a:gd name="T112" fmla="*/ 173 w 730"/>
                  <a:gd name="T113" fmla="*/ 10 h 418"/>
                  <a:gd name="T114" fmla="*/ 204 w 730"/>
                  <a:gd name="T115" fmla="*/ 1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30" h="418">
                    <a:moveTo>
                      <a:pt x="249" y="13"/>
                    </a:moveTo>
                    <a:lnTo>
                      <a:pt x="256" y="15"/>
                    </a:lnTo>
                    <a:lnTo>
                      <a:pt x="258" y="15"/>
                    </a:lnTo>
                    <a:lnTo>
                      <a:pt x="275" y="15"/>
                    </a:lnTo>
                    <a:lnTo>
                      <a:pt x="276" y="15"/>
                    </a:lnTo>
                    <a:lnTo>
                      <a:pt x="287" y="15"/>
                    </a:lnTo>
                    <a:lnTo>
                      <a:pt x="288" y="15"/>
                    </a:lnTo>
                    <a:lnTo>
                      <a:pt x="295" y="17"/>
                    </a:lnTo>
                    <a:lnTo>
                      <a:pt x="298" y="17"/>
                    </a:lnTo>
                    <a:lnTo>
                      <a:pt x="300" y="17"/>
                    </a:lnTo>
                    <a:lnTo>
                      <a:pt x="303" y="17"/>
                    </a:lnTo>
                    <a:lnTo>
                      <a:pt x="319" y="17"/>
                    </a:lnTo>
                    <a:lnTo>
                      <a:pt x="320" y="17"/>
                    </a:lnTo>
                    <a:lnTo>
                      <a:pt x="331" y="17"/>
                    </a:lnTo>
                    <a:lnTo>
                      <a:pt x="339" y="17"/>
                    </a:lnTo>
                    <a:lnTo>
                      <a:pt x="341" y="18"/>
                    </a:lnTo>
                    <a:lnTo>
                      <a:pt x="342" y="18"/>
                    </a:lnTo>
                    <a:lnTo>
                      <a:pt x="351" y="18"/>
                    </a:lnTo>
                    <a:lnTo>
                      <a:pt x="353" y="18"/>
                    </a:lnTo>
                    <a:lnTo>
                      <a:pt x="358" y="18"/>
                    </a:lnTo>
                    <a:lnTo>
                      <a:pt x="359" y="18"/>
                    </a:lnTo>
                    <a:lnTo>
                      <a:pt x="361" y="18"/>
                    </a:lnTo>
                    <a:lnTo>
                      <a:pt x="364" y="18"/>
                    </a:lnTo>
                    <a:lnTo>
                      <a:pt x="366" y="18"/>
                    </a:lnTo>
                    <a:lnTo>
                      <a:pt x="380" y="18"/>
                    </a:lnTo>
                    <a:lnTo>
                      <a:pt x="390" y="18"/>
                    </a:lnTo>
                    <a:lnTo>
                      <a:pt x="392" y="18"/>
                    </a:lnTo>
                    <a:lnTo>
                      <a:pt x="397" y="20"/>
                    </a:lnTo>
                    <a:lnTo>
                      <a:pt x="405" y="20"/>
                    </a:lnTo>
                    <a:lnTo>
                      <a:pt x="407" y="20"/>
                    </a:lnTo>
                    <a:lnTo>
                      <a:pt x="408" y="20"/>
                    </a:lnTo>
                    <a:lnTo>
                      <a:pt x="410" y="20"/>
                    </a:lnTo>
                    <a:lnTo>
                      <a:pt x="414" y="20"/>
                    </a:lnTo>
                    <a:lnTo>
                      <a:pt x="417" y="20"/>
                    </a:lnTo>
                    <a:lnTo>
                      <a:pt x="422" y="20"/>
                    </a:lnTo>
                    <a:lnTo>
                      <a:pt x="442" y="20"/>
                    </a:lnTo>
                    <a:lnTo>
                      <a:pt x="444" y="20"/>
                    </a:lnTo>
                    <a:lnTo>
                      <a:pt x="446" y="20"/>
                    </a:lnTo>
                    <a:lnTo>
                      <a:pt x="451" y="20"/>
                    </a:lnTo>
                    <a:lnTo>
                      <a:pt x="456" y="20"/>
                    </a:lnTo>
                    <a:lnTo>
                      <a:pt x="459" y="20"/>
                    </a:lnTo>
                    <a:lnTo>
                      <a:pt x="463" y="20"/>
                    </a:lnTo>
                    <a:lnTo>
                      <a:pt x="464" y="20"/>
                    </a:lnTo>
                    <a:lnTo>
                      <a:pt x="466" y="20"/>
                    </a:lnTo>
                    <a:lnTo>
                      <a:pt x="469" y="20"/>
                    </a:lnTo>
                    <a:lnTo>
                      <a:pt x="471" y="20"/>
                    </a:lnTo>
                    <a:lnTo>
                      <a:pt x="478" y="20"/>
                    </a:lnTo>
                    <a:lnTo>
                      <a:pt x="498" y="22"/>
                    </a:lnTo>
                    <a:lnTo>
                      <a:pt x="500" y="22"/>
                    </a:lnTo>
                    <a:lnTo>
                      <a:pt x="502" y="22"/>
                    </a:lnTo>
                    <a:lnTo>
                      <a:pt x="507" y="22"/>
                    </a:lnTo>
                    <a:lnTo>
                      <a:pt x="512" y="22"/>
                    </a:lnTo>
                    <a:lnTo>
                      <a:pt x="514" y="22"/>
                    </a:lnTo>
                    <a:lnTo>
                      <a:pt x="515" y="22"/>
                    </a:lnTo>
                    <a:lnTo>
                      <a:pt x="517" y="22"/>
                    </a:lnTo>
                    <a:lnTo>
                      <a:pt x="519" y="22"/>
                    </a:lnTo>
                    <a:lnTo>
                      <a:pt x="520" y="22"/>
                    </a:lnTo>
                    <a:lnTo>
                      <a:pt x="522" y="22"/>
                    </a:lnTo>
                    <a:lnTo>
                      <a:pt x="525" y="22"/>
                    </a:lnTo>
                    <a:lnTo>
                      <a:pt x="527" y="22"/>
                    </a:lnTo>
                    <a:lnTo>
                      <a:pt x="530" y="22"/>
                    </a:lnTo>
                    <a:lnTo>
                      <a:pt x="532" y="22"/>
                    </a:lnTo>
                    <a:lnTo>
                      <a:pt x="534" y="22"/>
                    </a:lnTo>
                    <a:lnTo>
                      <a:pt x="536" y="22"/>
                    </a:lnTo>
                    <a:lnTo>
                      <a:pt x="551" y="22"/>
                    </a:lnTo>
                    <a:lnTo>
                      <a:pt x="559" y="22"/>
                    </a:lnTo>
                    <a:lnTo>
                      <a:pt x="561" y="22"/>
                    </a:lnTo>
                    <a:lnTo>
                      <a:pt x="571" y="22"/>
                    </a:lnTo>
                    <a:lnTo>
                      <a:pt x="576" y="22"/>
                    </a:lnTo>
                    <a:lnTo>
                      <a:pt x="578" y="22"/>
                    </a:lnTo>
                    <a:lnTo>
                      <a:pt x="581" y="22"/>
                    </a:lnTo>
                    <a:lnTo>
                      <a:pt x="583" y="22"/>
                    </a:lnTo>
                    <a:lnTo>
                      <a:pt x="595" y="22"/>
                    </a:lnTo>
                    <a:lnTo>
                      <a:pt x="597" y="22"/>
                    </a:lnTo>
                    <a:lnTo>
                      <a:pt x="600" y="22"/>
                    </a:lnTo>
                    <a:lnTo>
                      <a:pt x="602" y="22"/>
                    </a:lnTo>
                    <a:lnTo>
                      <a:pt x="605" y="22"/>
                    </a:lnTo>
                    <a:lnTo>
                      <a:pt x="610" y="22"/>
                    </a:lnTo>
                    <a:lnTo>
                      <a:pt x="612" y="22"/>
                    </a:lnTo>
                    <a:lnTo>
                      <a:pt x="613" y="22"/>
                    </a:lnTo>
                    <a:lnTo>
                      <a:pt x="615" y="22"/>
                    </a:lnTo>
                    <a:lnTo>
                      <a:pt x="617" y="22"/>
                    </a:lnTo>
                    <a:lnTo>
                      <a:pt x="619" y="22"/>
                    </a:lnTo>
                    <a:lnTo>
                      <a:pt x="620" y="22"/>
                    </a:lnTo>
                    <a:lnTo>
                      <a:pt x="622" y="22"/>
                    </a:lnTo>
                    <a:lnTo>
                      <a:pt x="625" y="22"/>
                    </a:lnTo>
                    <a:lnTo>
                      <a:pt x="627" y="22"/>
                    </a:lnTo>
                    <a:lnTo>
                      <a:pt x="630" y="22"/>
                    </a:lnTo>
                    <a:lnTo>
                      <a:pt x="634" y="22"/>
                    </a:lnTo>
                    <a:lnTo>
                      <a:pt x="635" y="22"/>
                    </a:lnTo>
                    <a:lnTo>
                      <a:pt x="644" y="22"/>
                    </a:lnTo>
                    <a:lnTo>
                      <a:pt x="651" y="22"/>
                    </a:lnTo>
                    <a:lnTo>
                      <a:pt x="663" y="22"/>
                    </a:lnTo>
                    <a:lnTo>
                      <a:pt x="664" y="22"/>
                    </a:lnTo>
                    <a:lnTo>
                      <a:pt x="666" y="22"/>
                    </a:lnTo>
                    <a:lnTo>
                      <a:pt x="673" y="22"/>
                    </a:lnTo>
                    <a:lnTo>
                      <a:pt x="674" y="22"/>
                    </a:lnTo>
                    <a:lnTo>
                      <a:pt x="676" y="22"/>
                    </a:lnTo>
                    <a:lnTo>
                      <a:pt x="678" y="22"/>
                    </a:lnTo>
                    <a:lnTo>
                      <a:pt x="680" y="22"/>
                    </a:lnTo>
                    <a:lnTo>
                      <a:pt x="691" y="22"/>
                    </a:lnTo>
                    <a:lnTo>
                      <a:pt x="693" y="22"/>
                    </a:lnTo>
                    <a:lnTo>
                      <a:pt x="698" y="22"/>
                    </a:lnTo>
                    <a:lnTo>
                      <a:pt x="700" y="22"/>
                    </a:lnTo>
                    <a:lnTo>
                      <a:pt x="702" y="22"/>
                    </a:lnTo>
                    <a:lnTo>
                      <a:pt x="703" y="22"/>
                    </a:lnTo>
                    <a:lnTo>
                      <a:pt x="703" y="20"/>
                    </a:lnTo>
                    <a:lnTo>
                      <a:pt x="710" y="20"/>
                    </a:lnTo>
                    <a:lnTo>
                      <a:pt x="710" y="22"/>
                    </a:lnTo>
                    <a:lnTo>
                      <a:pt x="710" y="27"/>
                    </a:lnTo>
                    <a:lnTo>
                      <a:pt x="710" y="29"/>
                    </a:lnTo>
                    <a:lnTo>
                      <a:pt x="712" y="29"/>
                    </a:lnTo>
                    <a:lnTo>
                      <a:pt x="712" y="32"/>
                    </a:lnTo>
                    <a:lnTo>
                      <a:pt x="712" y="34"/>
                    </a:lnTo>
                    <a:lnTo>
                      <a:pt x="712" y="35"/>
                    </a:lnTo>
                    <a:lnTo>
                      <a:pt x="712" y="39"/>
                    </a:lnTo>
                    <a:lnTo>
                      <a:pt x="712" y="49"/>
                    </a:lnTo>
                    <a:lnTo>
                      <a:pt x="712" y="56"/>
                    </a:lnTo>
                    <a:lnTo>
                      <a:pt x="712" y="59"/>
                    </a:lnTo>
                    <a:lnTo>
                      <a:pt x="712" y="66"/>
                    </a:lnTo>
                    <a:lnTo>
                      <a:pt x="712" y="67"/>
                    </a:lnTo>
                    <a:lnTo>
                      <a:pt x="712" y="71"/>
                    </a:lnTo>
                    <a:lnTo>
                      <a:pt x="712" y="76"/>
                    </a:lnTo>
                    <a:lnTo>
                      <a:pt x="712" y="78"/>
                    </a:lnTo>
                    <a:lnTo>
                      <a:pt x="712" y="79"/>
                    </a:lnTo>
                    <a:lnTo>
                      <a:pt x="712" y="81"/>
                    </a:lnTo>
                    <a:lnTo>
                      <a:pt x="712" y="83"/>
                    </a:lnTo>
                    <a:lnTo>
                      <a:pt x="712" y="84"/>
                    </a:lnTo>
                    <a:lnTo>
                      <a:pt x="713" y="88"/>
                    </a:lnTo>
                    <a:lnTo>
                      <a:pt x="713" y="91"/>
                    </a:lnTo>
                    <a:lnTo>
                      <a:pt x="713" y="93"/>
                    </a:lnTo>
                    <a:lnTo>
                      <a:pt x="713" y="98"/>
                    </a:lnTo>
                    <a:lnTo>
                      <a:pt x="715" y="103"/>
                    </a:lnTo>
                    <a:lnTo>
                      <a:pt x="715" y="108"/>
                    </a:lnTo>
                    <a:lnTo>
                      <a:pt x="715" y="110"/>
                    </a:lnTo>
                    <a:lnTo>
                      <a:pt x="715" y="112"/>
                    </a:lnTo>
                    <a:lnTo>
                      <a:pt x="717" y="113"/>
                    </a:lnTo>
                    <a:lnTo>
                      <a:pt x="717" y="117"/>
                    </a:lnTo>
                    <a:lnTo>
                      <a:pt x="717" y="120"/>
                    </a:lnTo>
                    <a:lnTo>
                      <a:pt x="718" y="127"/>
                    </a:lnTo>
                    <a:lnTo>
                      <a:pt x="718" y="128"/>
                    </a:lnTo>
                    <a:lnTo>
                      <a:pt x="720" y="137"/>
                    </a:lnTo>
                    <a:lnTo>
                      <a:pt x="720" y="139"/>
                    </a:lnTo>
                    <a:lnTo>
                      <a:pt x="720" y="140"/>
                    </a:lnTo>
                    <a:lnTo>
                      <a:pt x="720" y="142"/>
                    </a:lnTo>
                    <a:lnTo>
                      <a:pt x="720" y="144"/>
                    </a:lnTo>
                    <a:lnTo>
                      <a:pt x="720" y="145"/>
                    </a:lnTo>
                    <a:lnTo>
                      <a:pt x="722" y="156"/>
                    </a:lnTo>
                    <a:lnTo>
                      <a:pt x="722" y="157"/>
                    </a:lnTo>
                    <a:lnTo>
                      <a:pt x="722" y="159"/>
                    </a:lnTo>
                    <a:lnTo>
                      <a:pt x="724" y="161"/>
                    </a:lnTo>
                    <a:lnTo>
                      <a:pt x="724" y="162"/>
                    </a:lnTo>
                    <a:lnTo>
                      <a:pt x="724" y="166"/>
                    </a:lnTo>
                    <a:lnTo>
                      <a:pt x="724" y="169"/>
                    </a:lnTo>
                    <a:lnTo>
                      <a:pt x="724" y="171"/>
                    </a:lnTo>
                    <a:lnTo>
                      <a:pt x="725" y="181"/>
                    </a:lnTo>
                    <a:lnTo>
                      <a:pt x="727" y="186"/>
                    </a:lnTo>
                    <a:lnTo>
                      <a:pt x="727" y="188"/>
                    </a:lnTo>
                    <a:lnTo>
                      <a:pt x="730" y="208"/>
                    </a:lnTo>
                    <a:lnTo>
                      <a:pt x="730" y="210"/>
                    </a:lnTo>
                    <a:lnTo>
                      <a:pt x="729" y="210"/>
                    </a:lnTo>
                    <a:lnTo>
                      <a:pt x="730" y="211"/>
                    </a:lnTo>
                    <a:lnTo>
                      <a:pt x="730" y="213"/>
                    </a:lnTo>
                    <a:lnTo>
                      <a:pt x="730" y="220"/>
                    </a:lnTo>
                    <a:lnTo>
                      <a:pt x="729" y="222"/>
                    </a:lnTo>
                    <a:lnTo>
                      <a:pt x="730" y="223"/>
                    </a:lnTo>
                    <a:lnTo>
                      <a:pt x="729" y="223"/>
                    </a:lnTo>
                    <a:lnTo>
                      <a:pt x="729" y="227"/>
                    </a:lnTo>
                    <a:lnTo>
                      <a:pt x="729" y="230"/>
                    </a:lnTo>
                    <a:lnTo>
                      <a:pt x="729" y="232"/>
                    </a:lnTo>
                    <a:lnTo>
                      <a:pt x="729" y="234"/>
                    </a:lnTo>
                    <a:lnTo>
                      <a:pt x="729" y="235"/>
                    </a:lnTo>
                    <a:lnTo>
                      <a:pt x="729" y="240"/>
                    </a:lnTo>
                    <a:lnTo>
                      <a:pt x="729" y="242"/>
                    </a:lnTo>
                    <a:lnTo>
                      <a:pt x="729" y="262"/>
                    </a:lnTo>
                    <a:lnTo>
                      <a:pt x="729" y="267"/>
                    </a:lnTo>
                    <a:lnTo>
                      <a:pt x="729" y="271"/>
                    </a:lnTo>
                    <a:lnTo>
                      <a:pt x="729" y="272"/>
                    </a:lnTo>
                    <a:lnTo>
                      <a:pt x="729" y="288"/>
                    </a:lnTo>
                    <a:lnTo>
                      <a:pt x="729" y="298"/>
                    </a:lnTo>
                    <a:lnTo>
                      <a:pt x="729" y="308"/>
                    </a:lnTo>
                    <a:lnTo>
                      <a:pt x="729" y="313"/>
                    </a:lnTo>
                    <a:lnTo>
                      <a:pt x="729" y="323"/>
                    </a:lnTo>
                    <a:lnTo>
                      <a:pt x="729" y="325"/>
                    </a:lnTo>
                    <a:lnTo>
                      <a:pt x="729" y="330"/>
                    </a:lnTo>
                    <a:lnTo>
                      <a:pt x="729" y="332"/>
                    </a:lnTo>
                    <a:lnTo>
                      <a:pt x="729" y="350"/>
                    </a:lnTo>
                    <a:lnTo>
                      <a:pt x="729" y="371"/>
                    </a:lnTo>
                    <a:lnTo>
                      <a:pt x="729" y="377"/>
                    </a:lnTo>
                    <a:lnTo>
                      <a:pt x="729" y="379"/>
                    </a:lnTo>
                    <a:lnTo>
                      <a:pt x="729" y="386"/>
                    </a:lnTo>
                    <a:lnTo>
                      <a:pt x="729" y="389"/>
                    </a:lnTo>
                    <a:lnTo>
                      <a:pt x="729" y="393"/>
                    </a:lnTo>
                    <a:lnTo>
                      <a:pt x="729" y="396"/>
                    </a:lnTo>
                    <a:lnTo>
                      <a:pt x="729" y="398"/>
                    </a:lnTo>
                    <a:lnTo>
                      <a:pt x="729" y="401"/>
                    </a:lnTo>
                    <a:lnTo>
                      <a:pt x="729" y="406"/>
                    </a:lnTo>
                    <a:lnTo>
                      <a:pt x="729" y="408"/>
                    </a:lnTo>
                    <a:lnTo>
                      <a:pt x="729" y="410"/>
                    </a:lnTo>
                    <a:lnTo>
                      <a:pt x="729" y="411"/>
                    </a:lnTo>
                    <a:lnTo>
                      <a:pt x="729" y="413"/>
                    </a:lnTo>
                    <a:lnTo>
                      <a:pt x="729" y="415"/>
                    </a:lnTo>
                    <a:lnTo>
                      <a:pt x="729" y="416"/>
                    </a:lnTo>
                    <a:lnTo>
                      <a:pt x="727" y="416"/>
                    </a:lnTo>
                    <a:lnTo>
                      <a:pt x="725" y="418"/>
                    </a:lnTo>
                    <a:lnTo>
                      <a:pt x="713" y="413"/>
                    </a:lnTo>
                    <a:lnTo>
                      <a:pt x="707" y="410"/>
                    </a:lnTo>
                    <a:lnTo>
                      <a:pt x="705" y="408"/>
                    </a:lnTo>
                    <a:lnTo>
                      <a:pt x="703" y="405"/>
                    </a:lnTo>
                    <a:lnTo>
                      <a:pt x="698" y="405"/>
                    </a:lnTo>
                    <a:lnTo>
                      <a:pt x="695" y="403"/>
                    </a:lnTo>
                    <a:lnTo>
                      <a:pt x="680" y="389"/>
                    </a:lnTo>
                    <a:lnTo>
                      <a:pt x="676" y="384"/>
                    </a:lnTo>
                    <a:lnTo>
                      <a:pt x="676" y="383"/>
                    </a:lnTo>
                    <a:lnTo>
                      <a:pt x="671" y="381"/>
                    </a:lnTo>
                    <a:lnTo>
                      <a:pt x="669" y="379"/>
                    </a:lnTo>
                    <a:lnTo>
                      <a:pt x="663" y="377"/>
                    </a:lnTo>
                    <a:lnTo>
                      <a:pt x="661" y="381"/>
                    </a:lnTo>
                    <a:lnTo>
                      <a:pt x="659" y="381"/>
                    </a:lnTo>
                    <a:lnTo>
                      <a:pt x="661" y="383"/>
                    </a:lnTo>
                    <a:lnTo>
                      <a:pt x="661" y="384"/>
                    </a:lnTo>
                    <a:lnTo>
                      <a:pt x="659" y="386"/>
                    </a:lnTo>
                    <a:lnTo>
                      <a:pt x="658" y="388"/>
                    </a:lnTo>
                    <a:lnTo>
                      <a:pt x="656" y="388"/>
                    </a:lnTo>
                    <a:lnTo>
                      <a:pt x="652" y="389"/>
                    </a:lnTo>
                    <a:lnTo>
                      <a:pt x="646" y="389"/>
                    </a:lnTo>
                    <a:lnTo>
                      <a:pt x="644" y="389"/>
                    </a:lnTo>
                    <a:lnTo>
                      <a:pt x="634" y="388"/>
                    </a:lnTo>
                    <a:lnTo>
                      <a:pt x="634" y="386"/>
                    </a:lnTo>
                    <a:lnTo>
                      <a:pt x="634" y="384"/>
                    </a:lnTo>
                    <a:lnTo>
                      <a:pt x="634" y="381"/>
                    </a:lnTo>
                    <a:lnTo>
                      <a:pt x="632" y="381"/>
                    </a:lnTo>
                    <a:lnTo>
                      <a:pt x="629" y="381"/>
                    </a:lnTo>
                    <a:lnTo>
                      <a:pt x="615" y="389"/>
                    </a:lnTo>
                    <a:lnTo>
                      <a:pt x="615" y="391"/>
                    </a:lnTo>
                    <a:lnTo>
                      <a:pt x="610" y="393"/>
                    </a:lnTo>
                    <a:lnTo>
                      <a:pt x="608" y="393"/>
                    </a:lnTo>
                    <a:lnTo>
                      <a:pt x="598" y="391"/>
                    </a:lnTo>
                    <a:lnTo>
                      <a:pt x="586" y="391"/>
                    </a:lnTo>
                    <a:lnTo>
                      <a:pt x="581" y="393"/>
                    </a:lnTo>
                    <a:lnTo>
                      <a:pt x="581" y="396"/>
                    </a:lnTo>
                    <a:lnTo>
                      <a:pt x="580" y="400"/>
                    </a:lnTo>
                    <a:lnTo>
                      <a:pt x="580" y="401"/>
                    </a:lnTo>
                    <a:lnTo>
                      <a:pt x="578" y="401"/>
                    </a:lnTo>
                    <a:lnTo>
                      <a:pt x="576" y="403"/>
                    </a:lnTo>
                    <a:lnTo>
                      <a:pt x="575" y="403"/>
                    </a:lnTo>
                    <a:lnTo>
                      <a:pt x="568" y="403"/>
                    </a:lnTo>
                    <a:lnTo>
                      <a:pt x="561" y="406"/>
                    </a:lnTo>
                    <a:lnTo>
                      <a:pt x="558" y="400"/>
                    </a:lnTo>
                    <a:lnTo>
                      <a:pt x="556" y="400"/>
                    </a:lnTo>
                    <a:lnTo>
                      <a:pt x="554" y="400"/>
                    </a:lnTo>
                    <a:lnTo>
                      <a:pt x="551" y="400"/>
                    </a:lnTo>
                    <a:lnTo>
                      <a:pt x="541" y="393"/>
                    </a:lnTo>
                    <a:lnTo>
                      <a:pt x="541" y="391"/>
                    </a:lnTo>
                    <a:lnTo>
                      <a:pt x="541" y="389"/>
                    </a:lnTo>
                    <a:lnTo>
                      <a:pt x="541" y="388"/>
                    </a:lnTo>
                    <a:lnTo>
                      <a:pt x="539" y="386"/>
                    </a:lnTo>
                    <a:lnTo>
                      <a:pt x="537" y="386"/>
                    </a:lnTo>
                    <a:lnTo>
                      <a:pt x="536" y="384"/>
                    </a:lnTo>
                    <a:lnTo>
                      <a:pt x="536" y="386"/>
                    </a:lnTo>
                    <a:lnTo>
                      <a:pt x="534" y="386"/>
                    </a:lnTo>
                    <a:lnTo>
                      <a:pt x="534" y="388"/>
                    </a:lnTo>
                    <a:lnTo>
                      <a:pt x="534" y="389"/>
                    </a:lnTo>
                    <a:lnTo>
                      <a:pt x="534" y="391"/>
                    </a:lnTo>
                    <a:lnTo>
                      <a:pt x="532" y="393"/>
                    </a:lnTo>
                    <a:lnTo>
                      <a:pt x="527" y="394"/>
                    </a:lnTo>
                    <a:lnTo>
                      <a:pt x="519" y="391"/>
                    </a:lnTo>
                    <a:lnTo>
                      <a:pt x="517" y="389"/>
                    </a:lnTo>
                    <a:lnTo>
                      <a:pt x="515" y="386"/>
                    </a:lnTo>
                    <a:lnTo>
                      <a:pt x="515" y="381"/>
                    </a:lnTo>
                    <a:lnTo>
                      <a:pt x="514" y="379"/>
                    </a:lnTo>
                    <a:lnTo>
                      <a:pt x="514" y="377"/>
                    </a:lnTo>
                    <a:lnTo>
                      <a:pt x="512" y="379"/>
                    </a:lnTo>
                    <a:lnTo>
                      <a:pt x="508" y="381"/>
                    </a:lnTo>
                    <a:lnTo>
                      <a:pt x="507" y="386"/>
                    </a:lnTo>
                    <a:lnTo>
                      <a:pt x="505" y="389"/>
                    </a:lnTo>
                    <a:lnTo>
                      <a:pt x="502" y="394"/>
                    </a:lnTo>
                    <a:lnTo>
                      <a:pt x="498" y="405"/>
                    </a:lnTo>
                    <a:lnTo>
                      <a:pt x="497" y="405"/>
                    </a:lnTo>
                    <a:lnTo>
                      <a:pt x="497" y="406"/>
                    </a:lnTo>
                    <a:lnTo>
                      <a:pt x="495" y="406"/>
                    </a:lnTo>
                    <a:lnTo>
                      <a:pt x="493" y="406"/>
                    </a:lnTo>
                    <a:lnTo>
                      <a:pt x="493" y="405"/>
                    </a:lnTo>
                    <a:lnTo>
                      <a:pt x="491" y="405"/>
                    </a:lnTo>
                    <a:lnTo>
                      <a:pt x="491" y="403"/>
                    </a:lnTo>
                    <a:lnTo>
                      <a:pt x="488" y="396"/>
                    </a:lnTo>
                    <a:lnTo>
                      <a:pt x="488" y="394"/>
                    </a:lnTo>
                    <a:lnTo>
                      <a:pt x="488" y="393"/>
                    </a:lnTo>
                    <a:lnTo>
                      <a:pt x="490" y="393"/>
                    </a:lnTo>
                    <a:lnTo>
                      <a:pt x="491" y="393"/>
                    </a:lnTo>
                    <a:lnTo>
                      <a:pt x="491" y="391"/>
                    </a:lnTo>
                    <a:lnTo>
                      <a:pt x="490" y="386"/>
                    </a:lnTo>
                    <a:lnTo>
                      <a:pt x="490" y="384"/>
                    </a:lnTo>
                    <a:lnTo>
                      <a:pt x="488" y="383"/>
                    </a:lnTo>
                    <a:lnTo>
                      <a:pt x="486" y="383"/>
                    </a:lnTo>
                    <a:lnTo>
                      <a:pt x="478" y="388"/>
                    </a:lnTo>
                    <a:lnTo>
                      <a:pt x="473" y="394"/>
                    </a:lnTo>
                    <a:lnTo>
                      <a:pt x="468" y="394"/>
                    </a:lnTo>
                    <a:lnTo>
                      <a:pt x="466" y="393"/>
                    </a:lnTo>
                    <a:lnTo>
                      <a:pt x="466" y="391"/>
                    </a:lnTo>
                    <a:lnTo>
                      <a:pt x="466" y="389"/>
                    </a:lnTo>
                    <a:lnTo>
                      <a:pt x="466" y="388"/>
                    </a:lnTo>
                    <a:lnTo>
                      <a:pt x="466" y="386"/>
                    </a:lnTo>
                    <a:lnTo>
                      <a:pt x="466" y="384"/>
                    </a:lnTo>
                    <a:lnTo>
                      <a:pt x="463" y="383"/>
                    </a:lnTo>
                    <a:lnTo>
                      <a:pt x="461" y="383"/>
                    </a:lnTo>
                    <a:lnTo>
                      <a:pt x="458" y="384"/>
                    </a:lnTo>
                    <a:lnTo>
                      <a:pt x="456" y="384"/>
                    </a:lnTo>
                    <a:lnTo>
                      <a:pt x="454" y="384"/>
                    </a:lnTo>
                    <a:lnTo>
                      <a:pt x="454" y="383"/>
                    </a:lnTo>
                    <a:lnTo>
                      <a:pt x="454" y="377"/>
                    </a:lnTo>
                    <a:lnTo>
                      <a:pt x="453" y="376"/>
                    </a:lnTo>
                    <a:lnTo>
                      <a:pt x="449" y="374"/>
                    </a:lnTo>
                    <a:lnTo>
                      <a:pt x="447" y="374"/>
                    </a:lnTo>
                    <a:lnTo>
                      <a:pt x="446" y="374"/>
                    </a:lnTo>
                    <a:lnTo>
                      <a:pt x="444" y="376"/>
                    </a:lnTo>
                    <a:lnTo>
                      <a:pt x="442" y="379"/>
                    </a:lnTo>
                    <a:lnTo>
                      <a:pt x="437" y="384"/>
                    </a:lnTo>
                    <a:lnTo>
                      <a:pt x="432" y="389"/>
                    </a:lnTo>
                    <a:lnTo>
                      <a:pt x="431" y="389"/>
                    </a:lnTo>
                    <a:lnTo>
                      <a:pt x="429" y="389"/>
                    </a:lnTo>
                    <a:lnTo>
                      <a:pt x="420" y="386"/>
                    </a:lnTo>
                    <a:lnTo>
                      <a:pt x="420" y="384"/>
                    </a:lnTo>
                    <a:lnTo>
                      <a:pt x="422" y="379"/>
                    </a:lnTo>
                    <a:lnTo>
                      <a:pt x="424" y="372"/>
                    </a:lnTo>
                    <a:lnTo>
                      <a:pt x="420" y="372"/>
                    </a:lnTo>
                    <a:lnTo>
                      <a:pt x="417" y="372"/>
                    </a:lnTo>
                    <a:lnTo>
                      <a:pt x="415" y="372"/>
                    </a:lnTo>
                    <a:lnTo>
                      <a:pt x="410" y="371"/>
                    </a:lnTo>
                    <a:lnTo>
                      <a:pt x="408" y="367"/>
                    </a:lnTo>
                    <a:lnTo>
                      <a:pt x="403" y="359"/>
                    </a:lnTo>
                    <a:lnTo>
                      <a:pt x="402" y="357"/>
                    </a:lnTo>
                    <a:lnTo>
                      <a:pt x="393" y="355"/>
                    </a:lnTo>
                    <a:lnTo>
                      <a:pt x="392" y="355"/>
                    </a:lnTo>
                    <a:lnTo>
                      <a:pt x="390" y="354"/>
                    </a:lnTo>
                    <a:lnTo>
                      <a:pt x="386" y="352"/>
                    </a:lnTo>
                    <a:lnTo>
                      <a:pt x="385" y="354"/>
                    </a:lnTo>
                    <a:lnTo>
                      <a:pt x="383" y="355"/>
                    </a:lnTo>
                    <a:lnTo>
                      <a:pt x="383" y="357"/>
                    </a:lnTo>
                    <a:lnTo>
                      <a:pt x="380" y="359"/>
                    </a:lnTo>
                    <a:lnTo>
                      <a:pt x="376" y="364"/>
                    </a:lnTo>
                    <a:lnTo>
                      <a:pt x="375" y="362"/>
                    </a:lnTo>
                    <a:lnTo>
                      <a:pt x="370" y="355"/>
                    </a:lnTo>
                    <a:lnTo>
                      <a:pt x="368" y="354"/>
                    </a:lnTo>
                    <a:lnTo>
                      <a:pt x="366" y="352"/>
                    </a:lnTo>
                    <a:lnTo>
                      <a:pt x="364" y="352"/>
                    </a:lnTo>
                    <a:lnTo>
                      <a:pt x="363" y="352"/>
                    </a:lnTo>
                    <a:lnTo>
                      <a:pt x="361" y="352"/>
                    </a:lnTo>
                    <a:lnTo>
                      <a:pt x="359" y="352"/>
                    </a:lnTo>
                    <a:lnTo>
                      <a:pt x="358" y="354"/>
                    </a:lnTo>
                    <a:lnTo>
                      <a:pt x="351" y="354"/>
                    </a:lnTo>
                    <a:lnTo>
                      <a:pt x="344" y="352"/>
                    </a:lnTo>
                    <a:lnTo>
                      <a:pt x="337" y="349"/>
                    </a:lnTo>
                    <a:lnTo>
                      <a:pt x="336" y="347"/>
                    </a:lnTo>
                    <a:lnTo>
                      <a:pt x="334" y="345"/>
                    </a:lnTo>
                    <a:lnTo>
                      <a:pt x="325" y="345"/>
                    </a:lnTo>
                    <a:lnTo>
                      <a:pt x="320" y="345"/>
                    </a:lnTo>
                    <a:lnTo>
                      <a:pt x="317" y="345"/>
                    </a:lnTo>
                    <a:lnTo>
                      <a:pt x="314" y="344"/>
                    </a:lnTo>
                    <a:lnTo>
                      <a:pt x="314" y="335"/>
                    </a:lnTo>
                    <a:lnTo>
                      <a:pt x="314" y="332"/>
                    </a:lnTo>
                    <a:lnTo>
                      <a:pt x="314" y="330"/>
                    </a:lnTo>
                    <a:lnTo>
                      <a:pt x="309" y="322"/>
                    </a:lnTo>
                    <a:lnTo>
                      <a:pt x="300" y="317"/>
                    </a:lnTo>
                    <a:lnTo>
                      <a:pt x="297" y="325"/>
                    </a:lnTo>
                    <a:lnTo>
                      <a:pt x="293" y="325"/>
                    </a:lnTo>
                    <a:lnTo>
                      <a:pt x="292" y="323"/>
                    </a:lnTo>
                    <a:lnTo>
                      <a:pt x="290" y="322"/>
                    </a:lnTo>
                    <a:lnTo>
                      <a:pt x="288" y="320"/>
                    </a:lnTo>
                    <a:lnTo>
                      <a:pt x="287" y="320"/>
                    </a:lnTo>
                    <a:lnTo>
                      <a:pt x="281" y="318"/>
                    </a:lnTo>
                    <a:lnTo>
                      <a:pt x="278" y="323"/>
                    </a:lnTo>
                    <a:lnTo>
                      <a:pt x="273" y="323"/>
                    </a:lnTo>
                    <a:lnTo>
                      <a:pt x="271" y="323"/>
                    </a:lnTo>
                    <a:lnTo>
                      <a:pt x="265" y="317"/>
                    </a:lnTo>
                    <a:lnTo>
                      <a:pt x="263" y="313"/>
                    </a:lnTo>
                    <a:lnTo>
                      <a:pt x="258" y="308"/>
                    </a:lnTo>
                    <a:lnTo>
                      <a:pt x="256" y="306"/>
                    </a:lnTo>
                    <a:lnTo>
                      <a:pt x="256" y="305"/>
                    </a:lnTo>
                    <a:lnTo>
                      <a:pt x="254" y="303"/>
                    </a:lnTo>
                    <a:lnTo>
                      <a:pt x="253" y="300"/>
                    </a:lnTo>
                    <a:lnTo>
                      <a:pt x="249" y="298"/>
                    </a:lnTo>
                    <a:lnTo>
                      <a:pt x="246" y="301"/>
                    </a:lnTo>
                    <a:lnTo>
                      <a:pt x="246" y="279"/>
                    </a:lnTo>
                    <a:lnTo>
                      <a:pt x="248" y="245"/>
                    </a:lnTo>
                    <a:lnTo>
                      <a:pt x="248" y="228"/>
                    </a:lnTo>
                    <a:lnTo>
                      <a:pt x="249" y="200"/>
                    </a:lnTo>
                    <a:lnTo>
                      <a:pt x="251" y="176"/>
                    </a:lnTo>
                    <a:lnTo>
                      <a:pt x="251" y="145"/>
                    </a:lnTo>
                    <a:lnTo>
                      <a:pt x="253" y="125"/>
                    </a:lnTo>
                    <a:lnTo>
                      <a:pt x="254" y="73"/>
                    </a:lnTo>
                    <a:lnTo>
                      <a:pt x="248" y="73"/>
                    </a:lnTo>
                    <a:lnTo>
                      <a:pt x="239" y="73"/>
                    </a:lnTo>
                    <a:lnTo>
                      <a:pt x="229" y="73"/>
                    </a:lnTo>
                    <a:lnTo>
                      <a:pt x="227" y="73"/>
                    </a:lnTo>
                    <a:lnTo>
                      <a:pt x="226" y="73"/>
                    </a:lnTo>
                    <a:lnTo>
                      <a:pt x="222" y="73"/>
                    </a:lnTo>
                    <a:lnTo>
                      <a:pt x="220" y="71"/>
                    </a:lnTo>
                    <a:lnTo>
                      <a:pt x="219" y="71"/>
                    </a:lnTo>
                    <a:lnTo>
                      <a:pt x="217" y="71"/>
                    </a:lnTo>
                    <a:lnTo>
                      <a:pt x="210" y="71"/>
                    </a:lnTo>
                    <a:lnTo>
                      <a:pt x="209" y="71"/>
                    </a:lnTo>
                    <a:lnTo>
                      <a:pt x="205" y="71"/>
                    </a:lnTo>
                    <a:lnTo>
                      <a:pt x="200" y="71"/>
                    </a:lnTo>
                    <a:lnTo>
                      <a:pt x="198" y="71"/>
                    </a:lnTo>
                    <a:lnTo>
                      <a:pt x="195" y="71"/>
                    </a:lnTo>
                    <a:lnTo>
                      <a:pt x="193" y="71"/>
                    </a:lnTo>
                    <a:lnTo>
                      <a:pt x="190" y="71"/>
                    </a:lnTo>
                    <a:lnTo>
                      <a:pt x="187" y="71"/>
                    </a:lnTo>
                    <a:lnTo>
                      <a:pt x="185" y="69"/>
                    </a:lnTo>
                    <a:lnTo>
                      <a:pt x="183" y="69"/>
                    </a:lnTo>
                    <a:lnTo>
                      <a:pt x="182" y="69"/>
                    </a:lnTo>
                    <a:lnTo>
                      <a:pt x="180" y="69"/>
                    </a:lnTo>
                    <a:lnTo>
                      <a:pt x="176" y="69"/>
                    </a:lnTo>
                    <a:lnTo>
                      <a:pt x="175" y="69"/>
                    </a:lnTo>
                    <a:lnTo>
                      <a:pt x="173" y="69"/>
                    </a:lnTo>
                    <a:lnTo>
                      <a:pt x="171" y="69"/>
                    </a:lnTo>
                    <a:lnTo>
                      <a:pt x="166" y="69"/>
                    </a:lnTo>
                    <a:lnTo>
                      <a:pt x="163" y="69"/>
                    </a:lnTo>
                    <a:lnTo>
                      <a:pt x="117" y="66"/>
                    </a:lnTo>
                    <a:lnTo>
                      <a:pt x="115" y="66"/>
                    </a:lnTo>
                    <a:lnTo>
                      <a:pt x="114" y="66"/>
                    </a:lnTo>
                    <a:lnTo>
                      <a:pt x="110" y="66"/>
                    </a:lnTo>
                    <a:lnTo>
                      <a:pt x="104" y="66"/>
                    </a:lnTo>
                    <a:lnTo>
                      <a:pt x="100" y="66"/>
                    </a:lnTo>
                    <a:lnTo>
                      <a:pt x="82" y="64"/>
                    </a:lnTo>
                    <a:lnTo>
                      <a:pt x="71" y="64"/>
                    </a:lnTo>
                    <a:lnTo>
                      <a:pt x="0" y="59"/>
                    </a:lnTo>
                    <a:lnTo>
                      <a:pt x="0" y="56"/>
                    </a:lnTo>
                    <a:lnTo>
                      <a:pt x="2" y="47"/>
                    </a:lnTo>
                    <a:lnTo>
                      <a:pt x="2" y="45"/>
                    </a:lnTo>
                    <a:lnTo>
                      <a:pt x="2" y="37"/>
                    </a:lnTo>
                    <a:lnTo>
                      <a:pt x="2" y="32"/>
                    </a:lnTo>
                    <a:lnTo>
                      <a:pt x="4" y="10"/>
                    </a:lnTo>
                    <a:lnTo>
                      <a:pt x="5" y="0"/>
                    </a:lnTo>
                    <a:lnTo>
                      <a:pt x="7" y="0"/>
                    </a:lnTo>
                    <a:lnTo>
                      <a:pt x="15" y="0"/>
                    </a:lnTo>
                    <a:lnTo>
                      <a:pt x="41" y="3"/>
                    </a:lnTo>
                    <a:lnTo>
                      <a:pt x="60" y="5"/>
                    </a:lnTo>
                    <a:lnTo>
                      <a:pt x="71" y="5"/>
                    </a:lnTo>
                    <a:lnTo>
                      <a:pt x="73" y="5"/>
                    </a:lnTo>
                    <a:lnTo>
                      <a:pt x="85" y="7"/>
                    </a:lnTo>
                    <a:lnTo>
                      <a:pt x="87" y="7"/>
                    </a:lnTo>
                    <a:lnTo>
                      <a:pt x="88" y="7"/>
                    </a:lnTo>
                    <a:lnTo>
                      <a:pt x="97" y="7"/>
                    </a:lnTo>
                    <a:lnTo>
                      <a:pt x="122" y="8"/>
                    </a:lnTo>
                    <a:lnTo>
                      <a:pt x="126" y="8"/>
                    </a:lnTo>
                    <a:lnTo>
                      <a:pt x="129" y="8"/>
                    </a:lnTo>
                    <a:lnTo>
                      <a:pt x="132" y="8"/>
                    </a:lnTo>
                    <a:lnTo>
                      <a:pt x="137" y="8"/>
                    </a:lnTo>
                    <a:lnTo>
                      <a:pt x="141" y="10"/>
                    </a:lnTo>
                    <a:lnTo>
                      <a:pt x="143" y="10"/>
                    </a:lnTo>
                    <a:lnTo>
                      <a:pt x="154" y="10"/>
                    </a:lnTo>
                    <a:lnTo>
                      <a:pt x="168" y="10"/>
                    </a:lnTo>
                    <a:lnTo>
                      <a:pt x="171" y="10"/>
                    </a:lnTo>
                    <a:lnTo>
                      <a:pt x="173" y="10"/>
                    </a:lnTo>
                    <a:lnTo>
                      <a:pt x="178" y="12"/>
                    </a:lnTo>
                    <a:lnTo>
                      <a:pt x="182" y="12"/>
                    </a:lnTo>
                    <a:lnTo>
                      <a:pt x="185" y="12"/>
                    </a:lnTo>
                    <a:lnTo>
                      <a:pt x="188" y="12"/>
                    </a:lnTo>
                    <a:lnTo>
                      <a:pt x="190" y="12"/>
                    </a:lnTo>
                    <a:lnTo>
                      <a:pt x="193" y="12"/>
                    </a:lnTo>
                    <a:lnTo>
                      <a:pt x="200" y="12"/>
                    </a:lnTo>
                    <a:lnTo>
                      <a:pt x="204" y="12"/>
                    </a:lnTo>
                    <a:lnTo>
                      <a:pt x="207" y="12"/>
                    </a:lnTo>
                    <a:lnTo>
                      <a:pt x="210" y="12"/>
                    </a:lnTo>
                    <a:lnTo>
                      <a:pt x="241" y="13"/>
                    </a:lnTo>
                    <a:lnTo>
                      <a:pt x="248" y="13"/>
                    </a:lnTo>
                    <a:lnTo>
                      <a:pt x="249" y="13"/>
                    </a:lnTo>
                    <a:close/>
                  </a:path>
                </a:pathLst>
              </a:custGeom>
              <a:solidFill>
                <a:srgbClr val="1730E8"/>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46" name="Freeform 69"/>
              <p:cNvSpPr>
                <a:spLocks/>
              </p:cNvSpPr>
              <p:nvPr/>
            </p:nvSpPr>
            <p:spPr bwMode="auto">
              <a:xfrm>
                <a:off x="2949576" y="1274763"/>
                <a:ext cx="1084263" cy="981075"/>
              </a:xfrm>
              <a:custGeom>
                <a:avLst/>
                <a:gdLst>
                  <a:gd name="T0" fmla="*/ 225 w 683"/>
                  <a:gd name="T1" fmla="*/ 22 h 618"/>
                  <a:gd name="T2" fmla="*/ 239 w 683"/>
                  <a:gd name="T3" fmla="*/ 71 h 618"/>
                  <a:gd name="T4" fmla="*/ 236 w 683"/>
                  <a:gd name="T5" fmla="*/ 88 h 618"/>
                  <a:gd name="T6" fmla="*/ 261 w 683"/>
                  <a:gd name="T7" fmla="*/ 108 h 618"/>
                  <a:gd name="T8" fmla="*/ 276 w 683"/>
                  <a:gd name="T9" fmla="*/ 112 h 618"/>
                  <a:gd name="T10" fmla="*/ 297 w 683"/>
                  <a:gd name="T11" fmla="*/ 107 h 618"/>
                  <a:gd name="T12" fmla="*/ 325 w 683"/>
                  <a:gd name="T13" fmla="*/ 108 h 618"/>
                  <a:gd name="T14" fmla="*/ 346 w 683"/>
                  <a:gd name="T15" fmla="*/ 120 h 618"/>
                  <a:gd name="T16" fmla="*/ 369 w 683"/>
                  <a:gd name="T17" fmla="*/ 127 h 618"/>
                  <a:gd name="T18" fmla="*/ 391 w 683"/>
                  <a:gd name="T19" fmla="*/ 124 h 618"/>
                  <a:gd name="T20" fmla="*/ 422 w 683"/>
                  <a:gd name="T21" fmla="*/ 129 h 618"/>
                  <a:gd name="T22" fmla="*/ 466 w 683"/>
                  <a:gd name="T23" fmla="*/ 124 h 618"/>
                  <a:gd name="T24" fmla="*/ 488 w 683"/>
                  <a:gd name="T25" fmla="*/ 125 h 618"/>
                  <a:gd name="T26" fmla="*/ 510 w 683"/>
                  <a:gd name="T27" fmla="*/ 127 h 618"/>
                  <a:gd name="T28" fmla="*/ 546 w 683"/>
                  <a:gd name="T29" fmla="*/ 130 h 618"/>
                  <a:gd name="T30" fmla="*/ 566 w 683"/>
                  <a:gd name="T31" fmla="*/ 135 h 618"/>
                  <a:gd name="T32" fmla="*/ 618 w 683"/>
                  <a:gd name="T33" fmla="*/ 149 h 618"/>
                  <a:gd name="T34" fmla="*/ 666 w 683"/>
                  <a:gd name="T35" fmla="*/ 178 h 618"/>
                  <a:gd name="T36" fmla="*/ 679 w 683"/>
                  <a:gd name="T37" fmla="*/ 202 h 618"/>
                  <a:gd name="T38" fmla="*/ 674 w 683"/>
                  <a:gd name="T39" fmla="*/ 222 h 618"/>
                  <a:gd name="T40" fmla="*/ 640 w 683"/>
                  <a:gd name="T41" fmla="*/ 273 h 618"/>
                  <a:gd name="T42" fmla="*/ 629 w 683"/>
                  <a:gd name="T43" fmla="*/ 298 h 618"/>
                  <a:gd name="T44" fmla="*/ 605 w 683"/>
                  <a:gd name="T45" fmla="*/ 324 h 618"/>
                  <a:gd name="T46" fmla="*/ 595 w 683"/>
                  <a:gd name="T47" fmla="*/ 351 h 618"/>
                  <a:gd name="T48" fmla="*/ 615 w 683"/>
                  <a:gd name="T49" fmla="*/ 371 h 618"/>
                  <a:gd name="T50" fmla="*/ 600 w 683"/>
                  <a:gd name="T51" fmla="*/ 403 h 618"/>
                  <a:gd name="T52" fmla="*/ 591 w 683"/>
                  <a:gd name="T53" fmla="*/ 427 h 618"/>
                  <a:gd name="T54" fmla="*/ 574 w 683"/>
                  <a:gd name="T55" fmla="*/ 500 h 618"/>
                  <a:gd name="T56" fmla="*/ 339 w 683"/>
                  <a:gd name="T57" fmla="*/ 569 h 618"/>
                  <a:gd name="T58" fmla="*/ 244 w 683"/>
                  <a:gd name="T59" fmla="*/ 544 h 618"/>
                  <a:gd name="T60" fmla="*/ 208 w 683"/>
                  <a:gd name="T61" fmla="*/ 534 h 618"/>
                  <a:gd name="T62" fmla="*/ 159 w 683"/>
                  <a:gd name="T63" fmla="*/ 518 h 618"/>
                  <a:gd name="T64" fmla="*/ 85 w 683"/>
                  <a:gd name="T65" fmla="*/ 498 h 618"/>
                  <a:gd name="T66" fmla="*/ 15 w 683"/>
                  <a:gd name="T67" fmla="*/ 478 h 618"/>
                  <a:gd name="T68" fmla="*/ 0 w 683"/>
                  <a:gd name="T69" fmla="*/ 457 h 618"/>
                  <a:gd name="T70" fmla="*/ 2 w 683"/>
                  <a:gd name="T71" fmla="*/ 449 h 618"/>
                  <a:gd name="T72" fmla="*/ 2 w 683"/>
                  <a:gd name="T73" fmla="*/ 435 h 618"/>
                  <a:gd name="T74" fmla="*/ 7 w 683"/>
                  <a:gd name="T75" fmla="*/ 418 h 618"/>
                  <a:gd name="T76" fmla="*/ 14 w 683"/>
                  <a:gd name="T77" fmla="*/ 400 h 618"/>
                  <a:gd name="T78" fmla="*/ 10 w 683"/>
                  <a:gd name="T79" fmla="*/ 385 h 618"/>
                  <a:gd name="T80" fmla="*/ 22 w 683"/>
                  <a:gd name="T81" fmla="*/ 357 h 618"/>
                  <a:gd name="T82" fmla="*/ 36 w 683"/>
                  <a:gd name="T83" fmla="*/ 334 h 618"/>
                  <a:gd name="T84" fmla="*/ 41 w 683"/>
                  <a:gd name="T85" fmla="*/ 320 h 618"/>
                  <a:gd name="T86" fmla="*/ 61 w 683"/>
                  <a:gd name="T87" fmla="*/ 291 h 618"/>
                  <a:gd name="T88" fmla="*/ 76 w 683"/>
                  <a:gd name="T89" fmla="*/ 259 h 618"/>
                  <a:gd name="T90" fmla="*/ 92 w 683"/>
                  <a:gd name="T91" fmla="*/ 224 h 618"/>
                  <a:gd name="T92" fmla="*/ 100 w 683"/>
                  <a:gd name="T93" fmla="*/ 203 h 618"/>
                  <a:gd name="T94" fmla="*/ 107 w 683"/>
                  <a:gd name="T95" fmla="*/ 181 h 618"/>
                  <a:gd name="T96" fmla="*/ 112 w 683"/>
                  <a:gd name="T97" fmla="*/ 164 h 618"/>
                  <a:gd name="T98" fmla="*/ 122 w 683"/>
                  <a:gd name="T99" fmla="*/ 144 h 618"/>
                  <a:gd name="T100" fmla="*/ 129 w 683"/>
                  <a:gd name="T101" fmla="*/ 129 h 618"/>
                  <a:gd name="T102" fmla="*/ 137 w 683"/>
                  <a:gd name="T103" fmla="*/ 102 h 618"/>
                  <a:gd name="T104" fmla="*/ 144 w 683"/>
                  <a:gd name="T105" fmla="*/ 85 h 618"/>
                  <a:gd name="T106" fmla="*/ 154 w 683"/>
                  <a:gd name="T107" fmla="*/ 58 h 618"/>
                  <a:gd name="T108" fmla="*/ 159 w 683"/>
                  <a:gd name="T109" fmla="*/ 37 h 618"/>
                  <a:gd name="T110" fmla="*/ 166 w 683"/>
                  <a:gd name="T111" fmla="*/ 27 h 618"/>
                  <a:gd name="T112" fmla="*/ 168 w 683"/>
                  <a:gd name="T113" fmla="*/ 0 h 618"/>
                  <a:gd name="T114" fmla="*/ 171 w 683"/>
                  <a:gd name="T115" fmla="*/ 7 h 618"/>
                  <a:gd name="T116" fmla="*/ 178 w 683"/>
                  <a:gd name="T117" fmla="*/ 8 h 618"/>
                  <a:gd name="T118" fmla="*/ 192 w 683"/>
                  <a:gd name="T119" fmla="*/ 8 h 618"/>
                  <a:gd name="T120" fmla="*/ 205 w 683"/>
                  <a:gd name="T121" fmla="*/ 7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83" h="618">
                    <a:moveTo>
                      <a:pt x="208" y="12"/>
                    </a:moveTo>
                    <a:lnTo>
                      <a:pt x="207" y="17"/>
                    </a:lnTo>
                    <a:lnTo>
                      <a:pt x="208" y="22"/>
                    </a:lnTo>
                    <a:lnTo>
                      <a:pt x="210" y="24"/>
                    </a:lnTo>
                    <a:lnTo>
                      <a:pt x="215" y="25"/>
                    </a:lnTo>
                    <a:lnTo>
                      <a:pt x="220" y="24"/>
                    </a:lnTo>
                    <a:lnTo>
                      <a:pt x="225" y="22"/>
                    </a:lnTo>
                    <a:lnTo>
                      <a:pt x="229" y="24"/>
                    </a:lnTo>
                    <a:lnTo>
                      <a:pt x="239" y="39"/>
                    </a:lnTo>
                    <a:lnTo>
                      <a:pt x="241" y="42"/>
                    </a:lnTo>
                    <a:lnTo>
                      <a:pt x="242" y="56"/>
                    </a:lnTo>
                    <a:lnTo>
                      <a:pt x="241" y="66"/>
                    </a:lnTo>
                    <a:lnTo>
                      <a:pt x="241" y="68"/>
                    </a:lnTo>
                    <a:lnTo>
                      <a:pt x="239" y="71"/>
                    </a:lnTo>
                    <a:lnTo>
                      <a:pt x="239" y="73"/>
                    </a:lnTo>
                    <a:lnTo>
                      <a:pt x="239" y="76"/>
                    </a:lnTo>
                    <a:lnTo>
                      <a:pt x="239" y="80"/>
                    </a:lnTo>
                    <a:lnTo>
                      <a:pt x="239" y="81"/>
                    </a:lnTo>
                    <a:lnTo>
                      <a:pt x="237" y="83"/>
                    </a:lnTo>
                    <a:lnTo>
                      <a:pt x="236" y="86"/>
                    </a:lnTo>
                    <a:lnTo>
                      <a:pt x="236" y="88"/>
                    </a:lnTo>
                    <a:lnTo>
                      <a:pt x="236" y="91"/>
                    </a:lnTo>
                    <a:lnTo>
                      <a:pt x="237" y="93"/>
                    </a:lnTo>
                    <a:lnTo>
                      <a:pt x="241" y="97"/>
                    </a:lnTo>
                    <a:lnTo>
                      <a:pt x="242" y="98"/>
                    </a:lnTo>
                    <a:lnTo>
                      <a:pt x="252" y="105"/>
                    </a:lnTo>
                    <a:lnTo>
                      <a:pt x="259" y="108"/>
                    </a:lnTo>
                    <a:lnTo>
                      <a:pt x="261" y="108"/>
                    </a:lnTo>
                    <a:lnTo>
                      <a:pt x="263" y="112"/>
                    </a:lnTo>
                    <a:lnTo>
                      <a:pt x="264" y="113"/>
                    </a:lnTo>
                    <a:lnTo>
                      <a:pt x="266" y="113"/>
                    </a:lnTo>
                    <a:lnTo>
                      <a:pt x="268" y="113"/>
                    </a:lnTo>
                    <a:lnTo>
                      <a:pt x="273" y="113"/>
                    </a:lnTo>
                    <a:lnTo>
                      <a:pt x="275" y="112"/>
                    </a:lnTo>
                    <a:lnTo>
                      <a:pt x="276" y="112"/>
                    </a:lnTo>
                    <a:lnTo>
                      <a:pt x="278" y="112"/>
                    </a:lnTo>
                    <a:lnTo>
                      <a:pt x="280" y="113"/>
                    </a:lnTo>
                    <a:lnTo>
                      <a:pt x="280" y="112"/>
                    </a:lnTo>
                    <a:lnTo>
                      <a:pt x="290" y="110"/>
                    </a:lnTo>
                    <a:lnTo>
                      <a:pt x="295" y="108"/>
                    </a:lnTo>
                    <a:lnTo>
                      <a:pt x="297" y="108"/>
                    </a:lnTo>
                    <a:lnTo>
                      <a:pt x="297" y="107"/>
                    </a:lnTo>
                    <a:lnTo>
                      <a:pt x="300" y="105"/>
                    </a:lnTo>
                    <a:lnTo>
                      <a:pt x="303" y="105"/>
                    </a:lnTo>
                    <a:lnTo>
                      <a:pt x="305" y="105"/>
                    </a:lnTo>
                    <a:lnTo>
                      <a:pt x="308" y="107"/>
                    </a:lnTo>
                    <a:lnTo>
                      <a:pt x="312" y="108"/>
                    </a:lnTo>
                    <a:lnTo>
                      <a:pt x="317" y="108"/>
                    </a:lnTo>
                    <a:lnTo>
                      <a:pt x="325" y="108"/>
                    </a:lnTo>
                    <a:lnTo>
                      <a:pt x="329" y="112"/>
                    </a:lnTo>
                    <a:lnTo>
                      <a:pt x="330" y="113"/>
                    </a:lnTo>
                    <a:lnTo>
                      <a:pt x="332" y="113"/>
                    </a:lnTo>
                    <a:lnTo>
                      <a:pt x="336" y="113"/>
                    </a:lnTo>
                    <a:lnTo>
                      <a:pt x="337" y="113"/>
                    </a:lnTo>
                    <a:lnTo>
                      <a:pt x="339" y="115"/>
                    </a:lnTo>
                    <a:lnTo>
                      <a:pt x="346" y="120"/>
                    </a:lnTo>
                    <a:lnTo>
                      <a:pt x="346" y="122"/>
                    </a:lnTo>
                    <a:lnTo>
                      <a:pt x="346" y="125"/>
                    </a:lnTo>
                    <a:lnTo>
                      <a:pt x="354" y="125"/>
                    </a:lnTo>
                    <a:lnTo>
                      <a:pt x="356" y="125"/>
                    </a:lnTo>
                    <a:lnTo>
                      <a:pt x="364" y="127"/>
                    </a:lnTo>
                    <a:lnTo>
                      <a:pt x="366" y="129"/>
                    </a:lnTo>
                    <a:lnTo>
                      <a:pt x="369" y="127"/>
                    </a:lnTo>
                    <a:lnTo>
                      <a:pt x="371" y="127"/>
                    </a:lnTo>
                    <a:lnTo>
                      <a:pt x="376" y="127"/>
                    </a:lnTo>
                    <a:lnTo>
                      <a:pt x="385" y="125"/>
                    </a:lnTo>
                    <a:lnTo>
                      <a:pt x="386" y="124"/>
                    </a:lnTo>
                    <a:lnTo>
                      <a:pt x="388" y="124"/>
                    </a:lnTo>
                    <a:lnTo>
                      <a:pt x="388" y="122"/>
                    </a:lnTo>
                    <a:lnTo>
                      <a:pt x="391" y="124"/>
                    </a:lnTo>
                    <a:lnTo>
                      <a:pt x="393" y="125"/>
                    </a:lnTo>
                    <a:lnTo>
                      <a:pt x="396" y="129"/>
                    </a:lnTo>
                    <a:lnTo>
                      <a:pt x="396" y="130"/>
                    </a:lnTo>
                    <a:lnTo>
                      <a:pt x="398" y="132"/>
                    </a:lnTo>
                    <a:lnTo>
                      <a:pt x="403" y="132"/>
                    </a:lnTo>
                    <a:lnTo>
                      <a:pt x="419" y="132"/>
                    </a:lnTo>
                    <a:lnTo>
                      <a:pt x="422" y="129"/>
                    </a:lnTo>
                    <a:lnTo>
                      <a:pt x="425" y="129"/>
                    </a:lnTo>
                    <a:lnTo>
                      <a:pt x="435" y="127"/>
                    </a:lnTo>
                    <a:lnTo>
                      <a:pt x="446" y="127"/>
                    </a:lnTo>
                    <a:lnTo>
                      <a:pt x="451" y="127"/>
                    </a:lnTo>
                    <a:lnTo>
                      <a:pt x="452" y="127"/>
                    </a:lnTo>
                    <a:lnTo>
                      <a:pt x="461" y="127"/>
                    </a:lnTo>
                    <a:lnTo>
                      <a:pt x="466" y="124"/>
                    </a:lnTo>
                    <a:lnTo>
                      <a:pt x="468" y="122"/>
                    </a:lnTo>
                    <a:lnTo>
                      <a:pt x="469" y="122"/>
                    </a:lnTo>
                    <a:lnTo>
                      <a:pt x="473" y="124"/>
                    </a:lnTo>
                    <a:lnTo>
                      <a:pt x="474" y="125"/>
                    </a:lnTo>
                    <a:lnTo>
                      <a:pt x="479" y="125"/>
                    </a:lnTo>
                    <a:lnTo>
                      <a:pt x="483" y="125"/>
                    </a:lnTo>
                    <a:lnTo>
                      <a:pt x="488" y="125"/>
                    </a:lnTo>
                    <a:lnTo>
                      <a:pt x="493" y="125"/>
                    </a:lnTo>
                    <a:lnTo>
                      <a:pt x="495" y="127"/>
                    </a:lnTo>
                    <a:lnTo>
                      <a:pt x="496" y="129"/>
                    </a:lnTo>
                    <a:lnTo>
                      <a:pt x="498" y="129"/>
                    </a:lnTo>
                    <a:lnTo>
                      <a:pt x="502" y="129"/>
                    </a:lnTo>
                    <a:lnTo>
                      <a:pt x="503" y="129"/>
                    </a:lnTo>
                    <a:lnTo>
                      <a:pt x="510" y="127"/>
                    </a:lnTo>
                    <a:lnTo>
                      <a:pt x="512" y="125"/>
                    </a:lnTo>
                    <a:lnTo>
                      <a:pt x="513" y="124"/>
                    </a:lnTo>
                    <a:lnTo>
                      <a:pt x="535" y="129"/>
                    </a:lnTo>
                    <a:lnTo>
                      <a:pt x="537" y="129"/>
                    </a:lnTo>
                    <a:lnTo>
                      <a:pt x="539" y="129"/>
                    </a:lnTo>
                    <a:lnTo>
                      <a:pt x="542" y="130"/>
                    </a:lnTo>
                    <a:lnTo>
                      <a:pt x="546" y="130"/>
                    </a:lnTo>
                    <a:lnTo>
                      <a:pt x="547" y="132"/>
                    </a:lnTo>
                    <a:lnTo>
                      <a:pt x="551" y="132"/>
                    </a:lnTo>
                    <a:lnTo>
                      <a:pt x="556" y="134"/>
                    </a:lnTo>
                    <a:lnTo>
                      <a:pt x="557" y="134"/>
                    </a:lnTo>
                    <a:lnTo>
                      <a:pt x="561" y="135"/>
                    </a:lnTo>
                    <a:lnTo>
                      <a:pt x="564" y="135"/>
                    </a:lnTo>
                    <a:lnTo>
                      <a:pt x="566" y="135"/>
                    </a:lnTo>
                    <a:lnTo>
                      <a:pt x="566" y="137"/>
                    </a:lnTo>
                    <a:lnTo>
                      <a:pt x="568" y="137"/>
                    </a:lnTo>
                    <a:lnTo>
                      <a:pt x="574" y="139"/>
                    </a:lnTo>
                    <a:lnTo>
                      <a:pt x="583" y="141"/>
                    </a:lnTo>
                    <a:lnTo>
                      <a:pt x="585" y="141"/>
                    </a:lnTo>
                    <a:lnTo>
                      <a:pt x="612" y="147"/>
                    </a:lnTo>
                    <a:lnTo>
                      <a:pt x="618" y="149"/>
                    </a:lnTo>
                    <a:lnTo>
                      <a:pt x="620" y="149"/>
                    </a:lnTo>
                    <a:lnTo>
                      <a:pt x="639" y="154"/>
                    </a:lnTo>
                    <a:lnTo>
                      <a:pt x="661" y="159"/>
                    </a:lnTo>
                    <a:lnTo>
                      <a:pt x="662" y="166"/>
                    </a:lnTo>
                    <a:lnTo>
                      <a:pt x="662" y="169"/>
                    </a:lnTo>
                    <a:lnTo>
                      <a:pt x="666" y="176"/>
                    </a:lnTo>
                    <a:lnTo>
                      <a:pt x="666" y="178"/>
                    </a:lnTo>
                    <a:lnTo>
                      <a:pt x="674" y="188"/>
                    </a:lnTo>
                    <a:lnTo>
                      <a:pt x="678" y="188"/>
                    </a:lnTo>
                    <a:lnTo>
                      <a:pt x="681" y="193"/>
                    </a:lnTo>
                    <a:lnTo>
                      <a:pt x="681" y="195"/>
                    </a:lnTo>
                    <a:lnTo>
                      <a:pt x="679" y="196"/>
                    </a:lnTo>
                    <a:lnTo>
                      <a:pt x="679" y="200"/>
                    </a:lnTo>
                    <a:lnTo>
                      <a:pt x="679" y="202"/>
                    </a:lnTo>
                    <a:lnTo>
                      <a:pt x="681" y="203"/>
                    </a:lnTo>
                    <a:lnTo>
                      <a:pt x="683" y="205"/>
                    </a:lnTo>
                    <a:lnTo>
                      <a:pt x="683" y="208"/>
                    </a:lnTo>
                    <a:lnTo>
                      <a:pt x="683" y="210"/>
                    </a:lnTo>
                    <a:lnTo>
                      <a:pt x="683" y="212"/>
                    </a:lnTo>
                    <a:lnTo>
                      <a:pt x="681" y="213"/>
                    </a:lnTo>
                    <a:lnTo>
                      <a:pt x="674" y="222"/>
                    </a:lnTo>
                    <a:lnTo>
                      <a:pt x="661" y="241"/>
                    </a:lnTo>
                    <a:lnTo>
                      <a:pt x="657" y="246"/>
                    </a:lnTo>
                    <a:lnTo>
                      <a:pt x="657" y="247"/>
                    </a:lnTo>
                    <a:lnTo>
                      <a:pt x="654" y="254"/>
                    </a:lnTo>
                    <a:lnTo>
                      <a:pt x="652" y="261"/>
                    </a:lnTo>
                    <a:lnTo>
                      <a:pt x="645" y="266"/>
                    </a:lnTo>
                    <a:lnTo>
                      <a:pt x="640" y="273"/>
                    </a:lnTo>
                    <a:lnTo>
                      <a:pt x="639" y="278"/>
                    </a:lnTo>
                    <a:lnTo>
                      <a:pt x="639" y="279"/>
                    </a:lnTo>
                    <a:lnTo>
                      <a:pt x="639" y="281"/>
                    </a:lnTo>
                    <a:lnTo>
                      <a:pt x="639" y="283"/>
                    </a:lnTo>
                    <a:lnTo>
                      <a:pt x="637" y="288"/>
                    </a:lnTo>
                    <a:lnTo>
                      <a:pt x="632" y="293"/>
                    </a:lnTo>
                    <a:lnTo>
                      <a:pt x="629" y="298"/>
                    </a:lnTo>
                    <a:lnTo>
                      <a:pt x="620" y="300"/>
                    </a:lnTo>
                    <a:lnTo>
                      <a:pt x="618" y="301"/>
                    </a:lnTo>
                    <a:lnTo>
                      <a:pt x="617" y="303"/>
                    </a:lnTo>
                    <a:lnTo>
                      <a:pt x="613" y="310"/>
                    </a:lnTo>
                    <a:lnTo>
                      <a:pt x="610" y="313"/>
                    </a:lnTo>
                    <a:lnTo>
                      <a:pt x="607" y="322"/>
                    </a:lnTo>
                    <a:lnTo>
                      <a:pt x="605" y="324"/>
                    </a:lnTo>
                    <a:lnTo>
                      <a:pt x="600" y="329"/>
                    </a:lnTo>
                    <a:lnTo>
                      <a:pt x="598" y="330"/>
                    </a:lnTo>
                    <a:lnTo>
                      <a:pt x="598" y="346"/>
                    </a:lnTo>
                    <a:lnTo>
                      <a:pt x="596" y="347"/>
                    </a:lnTo>
                    <a:lnTo>
                      <a:pt x="596" y="349"/>
                    </a:lnTo>
                    <a:lnTo>
                      <a:pt x="596" y="351"/>
                    </a:lnTo>
                    <a:lnTo>
                      <a:pt x="595" y="351"/>
                    </a:lnTo>
                    <a:lnTo>
                      <a:pt x="596" y="352"/>
                    </a:lnTo>
                    <a:lnTo>
                      <a:pt x="596" y="356"/>
                    </a:lnTo>
                    <a:lnTo>
                      <a:pt x="607" y="359"/>
                    </a:lnTo>
                    <a:lnTo>
                      <a:pt x="610" y="359"/>
                    </a:lnTo>
                    <a:lnTo>
                      <a:pt x="610" y="361"/>
                    </a:lnTo>
                    <a:lnTo>
                      <a:pt x="615" y="369"/>
                    </a:lnTo>
                    <a:lnTo>
                      <a:pt x="615" y="371"/>
                    </a:lnTo>
                    <a:lnTo>
                      <a:pt x="613" y="371"/>
                    </a:lnTo>
                    <a:lnTo>
                      <a:pt x="613" y="373"/>
                    </a:lnTo>
                    <a:lnTo>
                      <a:pt x="610" y="378"/>
                    </a:lnTo>
                    <a:lnTo>
                      <a:pt x="607" y="390"/>
                    </a:lnTo>
                    <a:lnTo>
                      <a:pt x="603" y="398"/>
                    </a:lnTo>
                    <a:lnTo>
                      <a:pt x="601" y="401"/>
                    </a:lnTo>
                    <a:lnTo>
                      <a:pt x="600" y="403"/>
                    </a:lnTo>
                    <a:lnTo>
                      <a:pt x="595" y="410"/>
                    </a:lnTo>
                    <a:lnTo>
                      <a:pt x="593" y="418"/>
                    </a:lnTo>
                    <a:lnTo>
                      <a:pt x="593" y="420"/>
                    </a:lnTo>
                    <a:lnTo>
                      <a:pt x="593" y="422"/>
                    </a:lnTo>
                    <a:lnTo>
                      <a:pt x="593" y="423"/>
                    </a:lnTo>
                    <a:lnTo>
                      <a:pt x="591" y="425"/>
                    </a:lnTo>
                    <a:lnTo>
                      <a:pt x="591" y="427"/>
                    </a:lnTo>
                    <a:lnTo>
                      <a:pt x="591" y="430"/>
                    </a:lnTo>
                    <a:lnTo>
                      <a:pt x="591" y="432"/>
                    </a:lnTo>
                    <a:lnTo>
                      <a:pt x="590" y="432"/>
                    </a:lnTo>
                    <a:lnTo>
                      <a:pt x="590" y="434"/>
                    </a:lnTo>
                    <a:lnTo>
                      <a:pt x="590" y="435"/>
                    </a:lnTo>
                    <a:lnTo>
                      <a:pt x="590" y="437"/>
                    </a:lnTo>
                    <a:lnTo>
                      <a:pt x="574" y="500"/>
                    </a:lnTo>
                    <a:lnTo>
                      <a:pt x="569" y="525"/>
                    </a:lnTo>
                    <a:lnTo>
                      <a:pt x="549" y="618"/>
                    </a:lnTo>
                    <a:lnTo>
                      <a:pt x="459" y="598"/>
                    </a:lnTo>
                    <a:lnTo>
                      <a:pt x="415" y="588"/>
                    </a:lnTo>
                    <a:lnTo>
                      <a:pt x="374" y="578"/>
                    </a:lnTo>
                    <a:lnTo>
                      <a:pt x="371" y="578"/>
                    </a:lnTo>
                    <a:lnTo>
                      <a:pt x="339" y="569"/>
                    </a:lnTo>
                    <a:lnTo>
                      <a:pt x="324" y="564"/>
                    </a:lnTo>
                    <a:lnTo>
                      <a:pt x="322" y="564"/>
                    </a:lnTo>
                    <a:lnTo>
                      <a:pt x="302" y="559"/>
                    </a:lnTo>
                    <a:lnTo>
                      <a:pt x="298" y="559"/>
                    </a:lnTo>
                    <a:lnTo>
                      <a:pt x="269" y="551"/>
                    </a:lnTo>
                    <a:lnTo>
                      <a:pt x="256" y="547"/>
                    </a:lnTo>
                    <a:lnTo>
                      <a:pt x="244" y="544"/>
                    </a:lnTo>
                    <a:lnTo>
                      <a:pt x="236" y="542"/>
                    </a:lnTo>
                    <a:lnTo>
                      <a:pt x="222" y="537"/>
                    </a:lnTo>
                    <a:lnTo>
                      <a:pt x="220" y="537"/>
                    </a:lnTo>
                    <a:lnTo>
                      <a:pt x="219" y="537"/>
                    </a:lnTo>
                    <a:lnTo>
                      <a:pt x="215" y="535"/>
                    </a:lnTo>
                    <a:lnTo>
                      <a:pt x="214" y="535"/>
                    </a:lnTo>
                    <a:lnTo>
                      <a:pt x="208" y="534"/>
                    </a:lnTo>
                    <a:lnTo>
                      <a:pt x="203" y="532"/>
                    </a:lnTo>
                    <a:lnTo>
                      <a:pt x="197" y="530"/>
                    </a:lnTo>
                    <a:lnTo>
                      <a:pt x="195" y="530"/>
                    </a:lnTo>
                    <a:lnTo>
                      <a:pt x="193" y="528"/>
                    </a:lnTo>
                    <a:lnTo>
                      <a:pt x="171" y="523"/>
                    </a:lnTo>
                    <a:lnTo>
                      <a:pt x="161" y="518"/>
                    </a:lnTo>
                    <a:lnTo>
                      <a:pt x="159" y="518"/>
                    </a:lnTo>
                    <a:lnTo>
                      <a:pt x="151" y="517"/>
                    </a:lnTo>
                    <a:lnTo>
                      <a:pt x="144" y="515"/>
                    </a:lnTo>
                    <a:lnTo>
                      <a:pt x="134" y="512"/>
                    </a:lnTo>
                    <a:lnTo>
                      <a:pt x="124" y="510"/>
                    </a:lnTo>
                    <a:lnTo>
                      <a:pt x="97" y="501"/>
                    </a:lnTo>
                    <a:lnTo>
                      <a:pt x="93" y="500"/>
                    </a:lnTo>
                    <a:lnTo>
                      <a:pt x="85" y="498"/>
                    </a:lnTo>
                    <a:lnTo>
                      <a:pt x="80" y="496"/>
                    </a:lnTo>
                    <a:lnTo>
                      <a:pt x="71" y="495"/>
                    </a:lnTo>
                    <a:lnTo>
                      <a:pt x="59" y="491"/>
                    </a:lnTo>
                    <a:lnTo>
                      <a:pt x="58" y="490"/>
                    </a:lnTo>
                    <a:lnTo>
                      <a:pt x="51" y="488"/>
                    </a:lnTo>
                    <a:lnTo>
                      <a:pt x="36" y="484"/>
                    </a:lnTo>
                    <a:lnTo>
                      <a:pt x="15" y="478"/>
                    </a:lnTo>
                    <a:lnTo>
                      <a:pt x="7" y="474"/>
                    </a:lnTo>
                    <a:lnTo>
                      <a:pt x="3" y="468"/>
                    </a:lnTo>
                    <a:lnTo>
                      <a:pt x="2" y="468"/>
                    </a:lnTo>
                    <a:lnTo>
                      <a:pt x="2" y="464"/>
                    </a:lnTo>
                    <a:lnTo>
                      <a:pt x="0" y="461"/>
                    </a:lnTo>
                    <a:lnTo>
                      <a:pt x="0" y="459"/>
                    </a:lnTo>
                    <a:lnTo>
                      <a:pt x="0" y="457"/>
                    </a:lnTo>
                    <a:lnTo>
                      <a:pt x="0" y="456"/>
                    </a:lnTo>
                    <a:lnTo>
                      <a:pt x="0" y="454"/>
                    </a:lnTo>
                    <a:lnTo>
                      <a:pt x="0" y="452"/>
                    </a:lnTo>
                    <a:lnTo>
                      <a:pt x="0" y="454"/>
                    </a:lnTo>
                    <a:lnTo>
                      <a:pt x="0" y="452"/>
                    </a:lnTo>
                    <a:lnTo>
                      <a:pt x="2" y="451"/>
                    </a:lnTo>
                    <a:lnTo>
                      <a:pt x="2" y="449"/>
                    </a:lnTo>
                    <a:lnTo>
                      <a:pt x="0" y="449"/>
                    </a:lnTo>
                    <a:lnTo>
                      <a:pt x="2" y="447"/>
                    </a:lnTo>
                    <a:lnTo>
                      <a:pt x="2" y="445"/>
                    </a:lnTo>
                    <a:lnTo>
                      <a:pt x="0" y="442"/>
                    </a:lnTo>
                    <a:lnTo>
                      <a:pt x="0" y="440"/>
                    </a:lnTo>
                    <a:lnTo>
                      <a:pt x="2" y="439"/>
                    </a:lnTo>
                    <a:lnTo>
                      <a:pt x="2" y="435"/>
                    </a:lnTo>
                    <a:lnTo>
                      <a:pt x="2" y="432"/>
                    </a:lnTo>
                    <a:lnTo>
                      <a:pt x="3" y="430"/>
                    </a:lnTo>
                    <a:lnTo>
                      <a:pt x="3" y="427"/>
                    </a:lnTo>
                    <a:lnTo>
                      <a:pt x="3" y="425"/>
                    </a:lnTo>
                    <a:lnTo>
                      <a:pt x="5" y="422"/>
                    </a:lnTo>
                    <a:lnTo>
                      <a:pt x="5" y="420"/>
                    </a:lnTo>
                    <a:lnTo>
                      <a:pt x="7" y="418"/>
                    </a:lnTo>
                    <a:lnTo>
                      <a:pt x="7" y="415"/>
                    </a:lnTo>
                    <a:lnTo>
                      <a:pt x="9" y="413"/>
                    </a:lnTo>
                    <a:lnTo>
                      <a:pt x="12" y="410"/>
                    </a:lnTo>
                    <a:lnTo>
                      <a:pt x="12" y="407"/>
                    </a:lnTo>
                    <a:lnTo>
                      <a:pt x="14" y="405"/>
                    </a:lnTo>
                    <a:lnTo>
                      <a:pt x="14" y="403"/>
                    </a:lnTo>
                    <a:lnTo>
                      <a:pt x="14" y="400"/>
                    </a:lnTo>
                    <a:lnTo>
                      <a:pt x="14" y="395"/>
                    </a:lnTo>
                    <a:lnTo>
                      <a:pt x="12" y="393"/>
                    </a:lnTo>
                    <a:lnTo>
                      <a:pt x="12" y="391"/>
                    </a:lnTo>
                    <a:lnTo>
                      <a:pt x="14" y="391"/>
                    </a:lnTo>
                    <a:lnTo>
                      <a:pt x="12" y="386"/>
                    </a:lnTo>
                    <a:lnTo>
                      <a:pt x="12" y="385"/>
                    </a:lnTo>
                    <a:lnTo>
                      <a:pt x="10" y="385"/>
                    </a:lnTo>
                    <a:lnTo>
                      <a:pt x="10" y="383"/>
                    </a:lnTo>
                    <a:lnTo>
                      <a:pt x="10" y="378"/>
                    </a:lnTo>
                    <a:lnTo>
                      <a:pt x="10" y="374"/>
                    </a:lnTo>
                    <a:lnTo>
                      <a:pt x="10" y="371"/>
                    </a:lnTo>
                    <a:lnTo>
                      <a:pt x="17" y="364"/>
                    </a:lnTo>
                    <a:lnTo>
                      <a:pt x="20" y="361"/>
                    </a:lnTo>
                    <a:lnTo>
                      <a:pt x="22" y="357"/>
                    </a:lnTo>
                    <a:lnTo>
                      <a:pt x="24" y="356"/>
                    </a:lnTo>
                    <a:lnTo>
                      <a:pt x="27" y="349"/>
                    </a:lnTo>
                    <a:lnTo>
                      <a:pt x="29" y="346"/>
                    </a:lnTo>
                    <a:lnTo>
                      <a:pt x="29" y="344"/>
                    </a:lnTo>
                    <a:lnTo>
                      <a:pt x="31" y="342"/>
                    </a:lnTo>
                    <a:lnTo>
                      <a:pt x="34" y="335"/>
                    </a:lnTo>
                    <a:lnTo>
                      <a:pt x="36" y="334"/>
                    </a:lnTo>
                    <a:lnTo>
                      <a:pt x="36" y="332"/>
                    </a:lnTo>
                    <a:lnTo>
                      <a:pt x="37" y="327"/>
                    </a:lnTo>
                    <a:lnTo>
                      <a:pt x="39" y="325"/>
                    </a:lnTo>
                    <a:lnTo>
                      <a:pt x="37" y="324"/>
                    </a:lnTo>
                    <a:lnTo>
                      <a:pt x="37" y="322"/>
                    </a:lnTo>
                    <a:lnTo>
                      <a:pt x="39" y="320"/>
                    </a:lnTo>
                    <a:lnTo>
                      <a:pt x="41" y="320"/>
                    </a:lnTo>
                    <a:lnTo>
                      <a:pt x="42" y="320"/>
                    </a:lnTo>
                    <a:lnTo>
                      <a:pt x="44" y="318"/>
                    </a:lnTo>
                    <a:lnTo>
                      <a:pt x="48" y="315"/>
                    </a:lnTo>
                    <a:lnTo>
                      <a:pt x="51" y="310"/>
                    </a:lnTo>
                    <a:lnTo>
                      <a:pt x="56" y="303"/>
                    </a:lnTo>
                    <a:lnTo>
                      <a:pt x="59" y="298"/>
                    </a:lnTo>
                    <a:lnTo>
                      <a:pt x="61" y="291"/>
                    </a:lnTo>
                    <a:lnTo>
                      <a:pt x="64" y="286"/>
                    </a:lnTo>
                    <a:lnTo>
                      <a:pt x="64" y="285"/>
                    </a:lnTo>
                    <a:lnTo>
                      <a:pt x="66" y="283"/>
                    </a:lnTo>
                    <a:lnTo>
                      <a:pt x="66" y="281"/>
                    </a:lnTo>
                    <a:lnTo>
                      <a:pt x="73" y="271"/>
                    </a:lnTo>
                    <a:lnTo>
                      <a:pt x="75" y="264"/>
                    </a:lnTo>
                    <a:lnTo>
                      <a:pt x="76" y="259"/>
                    </a:lnTo>
                    <a:lnTo>
                      <a:pt x="80" y="254"/>
                    </a:lnTo>
                    <a:lnTo>
                      <a:pt x="83" y="246"/>
                    </a:lnTo>
                    <a:lnTo>
                      <a:pt x="86" y="239"/>
                    </a:lnTo>
                    <a:lnTo>
                      <a:pt x="86" y="235"/>
                    </a:lnTo>
                    <a:lnTo>
                      <a:pt x="88" y="230"/>
                    </a:lnTo>
                    <a:lnTo>
                      <a:pt x="90" y="227"/>
                    </a:lnTo>
                    <a:lnTo>
                      <a:pt x="92" y="224"/>
                    </a:lnTo>
                    <a:lnTo>
                      <a:pt x="93" y="220"/>
                    </a:lnTo>
                    <a:lnTo>
                      <a:pt x="92" y="218"/>
                    </a:lnTo>
                    <a:lnTo>
                      <a:pt x="93" y="218"/>
                    </a:lnTo>
                    <a:lnTo>
                      <a:pt x="93" y="215"/>
                    </a:lnTo>
                    <a:lnTo>
                      <a:pt x="95" y="213"/>
                    </a:lnTo>
                    <a:lnTo>
                      <a:pt x="97" y="208"/>
                    </a:lnTo>
                    <a:lnTo>
                      <a:pt x="100" y="203"/>
                    </a:lnTo>
                    <a:lnTo>
                      <a:pt x="102" y="203"/>
                    </a:lnTo>
                    <a:lnTo>
                      <a:pt x="100" y="202"/>
                    </a:lnTo>
                    <a:lnTo>
                      <a:pt x="102" y="196"/>
                    </a:lnTo>
                    <a:lnTo>
                      <a:pt x="102" y="195"/>
                    </a:lnTo>
                    <a:lnTo>
                      <a:pt x="103" y="191"/>
                    </a:lnTo>
                    <a:lnTo>
                      <a:pt x="107" y="183"/>
                    </a:lnTo>
                    <a:lnTo>
                      <a:pt x="107" y="181"/>
                    </a:lnTo>
                    <a:lnTo>
                      <a:pt x="109" y="181"/>
                    </a:lnTo>
                    <a:lnTo>
                      <a:pt x="109" y="180"/>
                    </a:lnTo>
                    <a:lnTo>
                      <a:pt x="110" y="176"/>
                    </a:lnTo>
                    <a:lnTo>
                      <a:pt x="110" y="174"/>
                    </a:lnTo>
                    <a:lnTo>
                      <a:pt x="110" y="171"/>
                    </a:lnTo>
                    <a:lnTo>
                      <a:pt x="112" y="168"/>
                    </a:lnTo>
                    <a:lnTo>
                      <a:pt x="112" y="164"/>
                    </a:lnTo>
                    <a:lnTo>
                      <a:pt x="114" y="161"/>
                    </a:lnTo>
                    <a:lnTo>
                      <a:pt x="115" y="158"/>
                    </a:lnTo>
                    <a:lnTo>
                      <a:pt x="117" y="156"/>
                    </a:lnTo>
                    <a:lnTo>
                      <a:pt x="120" y="151"/>
                    </a:lnTo>
                    <a:lnTo>
                      <a:pt x="122" y="147"/>
                    </a:lnTo>
                    <a:lnTo>
                      <a:pt x="122" y="146"/>
                    </a:lnTo>
                    <a:lnTo>
                      <a:pt x="122" y="144"/>
                    </a:lnTo>
                    <a:lnTo>
                      <a:pt x="124" y="141"/>
                    </a:lnTo>
                    <a:lnTo>
                      <a:pt x="127" y="134"/>
                    </a:lnTo>
                    <a:lnTo>
                      <a:pt x="125" y="134"/>
                    </a:lnTo>
                    <a:lnTo>
                      <a:pt x="127" y="132"/>
                    </a:lnTo>
                    <a:lnTo>
                      <a:pt x="127" y="130"/>
                    </a:lnTo>
                    <a:lnTo>
                      <a:pt x="129" y="130"/>
                    </a:lnTo>
                    <a:lnTo>
                      <a:pt x="129" y="129"/>
                    </a:lnTo>
                    <a:lnTo>
                      <a:pt x="132" y="124"/>
                    </a:lnTo>
                    <a:lnTo>
                      <a:pt x="136" y="117"/>
                    </a:lnTo>
                    <a:lnTo>
                      <a:pt x="136" y="115"/>
                    </a:lnTo>
                    <a:lnTo>
                      <a:pt x="137" y="108"/>
                    </a:lnTo>
                    <a:lnTo>
                      <a:pt x="139" y="105"/>
                    </a:lnTo>
                    <a:lnTo>
                      <a:pt x="139" y="102"/>
                    </a:lnTo>
                    <a:lnTo>
                      <a:pt x="137" y="102"/>
                    </a:lnTo>
                    <a:lnTo>
                      <a:pt x="137" y="100"/>
                    </a:lnTo>
                    <a:lnTo>
                      <a:pt x="139" y="100"/>
                    </a:lnTo>
                    <a:lnTo>
                      <a:pt x="141" y="97"/>
                    </a:lnTo>
                    <a:lnTo>
                      <a:pt x="142" y="91"/>
                    </a:lnTo>
                    <a:lnTo>
                      <a:pt x="144" y="90"/>
                    </a:lnTo>
                    <a:lnTo>
                      <a:pt x="144" y="86"/>
                    </a:lnTo>
                    <a:lnTo>
                      <a:pt x="144" y="85"/>
                    </a:lnTo>
                    <a:lnTo>
                      <a:pt x="146" y="85"/>
                    </a:lnTo>
                    <a:lnTo>
                      <a:pt x="146" y="83"/>
                    </a:lnTo>
                    <a:lnTo>
                      <a:pt x="149" y="76"/>
                    </a:lnTo>
                    <a:lnTo>
                      <a:pt x="149" y="74"/>
                    </a:lnTo>
                    <a:lnTo>
                      <a:pt x="153" y="66"/>
                    </a:lnTo>
                    <a:lnTo>
                      <a:pt x="154" y="61"/>
                    </a:lnTo>
                    <a:lnTo>
                      <a:pt x="154" y="58"/>
                    </a:lnTo>
                    <a:lnTo>
                      <a:pt x="154" y="54"/>
                    </a:lnTo>
                    <a:lnTo>
                      <a:pt x="153" y="54"/>
                    </a:lnTo>
                    <a:lnTo>
                      <a:pt x="153" y="52"/>
                    </a:lnTo>
                    <a:lnTo>
                      <a:pt x="154" y="51"/>
                    </a:lnTo>
                    <a:lnTo>
                      <a:pt x="158" y="46"/>
                    </a:lnTo>
                    <a:lnTo>
                      <a:pt x="158" y="42"/>
                    </a:lnTo>
                    <a:lnTo>
                      <a:pt x="159" y="37"/>
                    </a:lnTo>
                    <a:lnTo>
                      <a:pt x="159" y="34"/>
                    </a:lnTo>
                    <a:lnTo>
                      <a:pt x="158" y="34"/>
                    </a:lnTo>
                    <a:lnTo>
                      <a:pt x="159" y="32"/>
                    </a:lnTo>
                    <a:lnTo>
                      <a:pt x="161" y="30"/>
                    </a:lnTo>
                    <a:lnTo>
                      <a:pt x="163" y="30"/>
                    </a:lnTo>
                    <a:lnTo>
                      <a:pt x="164" y="30"/>
                    </a:lnTo>
                    <a:lnTo>
                      <a:pt x="166" y="27"/>
                    </a:lnTo>
                    <a:lnTo>
                      <a:pt x="166" y="24"/>
                    </a:lnTo>
                    <a:lnTo>
                      <a:pt x="168" y="19"/>
                    </a:lnTo>
                    <a:lnTo>
                      <a:pt x="168" y="14"/>
                    </a:lnTo>
                    <a:lnTo>
                      <a:pt x="168" y="10"/>
                    </a:lnTo>
                    <a:lnTo>
                      <a:pt x="168" y="7"/>
                    </a:lnTo>
                    <a:lnTo>
                      <a:pt x="168" y="3"/>
                    </a:lnTo>
                    <a:lnTo>
                      <a:pt x="168" y="0"/>
                    </a:lnTo>
                    <a:lnTo>
                      <a:pt x="166" y="0"/>
                    </a:lnTo>
                    <a:lnTo>
                      <a:pt x="168" y="0"/>
                    </a:lnTo>
                    <a:lnTo>
                      <a:pt x="168" y="2"/>
                    </a:lnTo>
                    <a:lnTo>
                      <a:pt x="168" y="3"/>
                    </a:lnTo>
                    <a:lnTo>
                      <a:pt x="169" y="3"/>
                    </a:lnTo>
                    <a:lnTo>
                      <a:pt x="171" y="3"/>
                    </a:lnTo>
                    <a:lnTo>
                      <a:pt x="171" y="7"/>
                    </a:lnTo>
                    <a:lnTo>
                      <a:pt x="173" y="8"/>
                    </a:lnTo>
                    <a:lnTo>
                      <a:pt x="173" y="10"/>
                    </a:lnTo>
                    <a:lnTo>
                      <a:pt x="176" y="12"/>
                    </a:lnTo>
                    <a:lnTo>
                      <a:pt x="176" y="10"/>
                    </a:lnTo>
                    <a:lnTo>
                      <a:pt x="176" y="8"/>
                    </a:lnTo>
                    <a:lnTo>
                      <a:pt x="176" y="7"/>
                    </a:lnTo>
                    <a:lnTo>
                      <a:pt x="178" y="8"/>
                    </a:lnTo>
                    <a:lnTo>
                      <a:pt x="180" y="8"/>
                    </a:lnTo>
                    <a:lnTo>
                      <a:pt x="181" y="8"/>
                    </a:lnTo>
                    <a:lnTo>
                      <a:pt x="185" y="8"/>
                    </a:lnTo>
                    <a:lnTo>
                      <a:pt x="186" y="10"/>
                    </a:lnTo>
                    <a:lnTo>
                      <a:pt x="188" y="10"/>
                    </a:lnTo>
                    <a:lnTo>
                      <a:pt x="190" y="8"/>
                    </a:lnTo>
                    <a:lnTo>
                      <a:pt x="192" y="8"/>
                    </a:lnTo>
                    <a:lnTo>
                      <a:pt x="193" y="10"/>
                    </a:lnTo>
                    <a:lnTo>
                      <a:pt x="193" y="8"/>
                    </a:lnTo>
                    <a:lnTo>
                      <a:pt x="195" y="7"/>
                    </a:lnTo>
                    <a:lnTo>
                      <a:pt x="197" y="7"/>
                    </a:lnTo>
                    <a:lnTo>
                      <a:pt x="197" y="8"/>
                    </a:lnTo>
                    <a:lnTo>
                      <a:pt x="200" y="7"/>
                    </a:lnTo>
                    <a:lnTo>
                      <a:pt x="205" y="7"/>
                    </a:lnTo>
                    <a:lnTo>
                      <a:pt x="207" y="7"/>
                    </a:lnTo>
                    <a:lnTo>
                      <a:pt x="207" y="10"/>
                    </a:lnTo>
                    <a:lnTo>
                      <a:pt x="208" y="12"/>
                    </a:lnTo>
                    <a:close/>
                  </a:path>
                </a:pathLst>
              </a:custGeom>
              <a:solidFill>
                <a:srgbClr val="4AB00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47" name="Freeform 70"/>
              <p:cNvSpPr>
                <a:spLocks/>
              </p:cNvSpPr>
              <p:nvPr/>
            </p:nvSpPr>
            <p:spPr bwMode="auto">
              <a:xfrm>
                <a:off x="8315326" y="2266950"/>
                <a:ext cx="781050" cy="542925"/>
              </a:xfrm>
              <a:custGeom>
                <a:avLst/>
                <a:gdLst>
                  <a:gd name="T0" fmla="*/ 74 w 492"/>
                  <a:gd name="T1" fmla="*/ 64 h 342"/>
                  <a:gd name="T2" fmla="*/ 169 w 492"/>
                  <a:gd name="T3" fmla="*/ 46 h 342"/>
                  <a:gd name="T4" fmla="*/ 213 w 492"/>
                  <a:gd name="T5" fmla="*/ 39 h 342"/>
                  <a:gd name="T6" fmla="*/ 272 w 492"/>
                  <a:gd name="T7" fmla="*/ 25 h 342"/>
                  <a:gd name="T8" fmla="*/ 284 w 492"/>
                  <a:gd name="T9" fmla="*/ 24 h 342"/>
                  <a:gd name="T10" fmla="*/ 335 w 492"/>
                  <a:gd name="T11" fmla="*/ 14 h 342"/>
                  <a:gd name="T12" fmla="*/ 386 w 492"/>
                  <a:gd name="T13" fmla="*/ 2 h 342"/>
                  <a:gd name="T14" fmla="*/ 403 w 492"/>
                  <a:gd name="T15" fmla="*/ 5 h 342"/>
                  <a:gd name="T16" fmla="*/ 428 w 492"/>
                  <a:gd name="T17" fmla="*/ 37 h 342"/>
                  <a:gd name="T18" fmla="*/ 445 w 492"/>
                  <a:gd name="T19" fmla="*/ 56 h 342"/>
                  <a:gd name="T20" fmla="*/ 462 w 492"/>
                  <a:gd name="T21" fmla="*/ 63 h 342"/>
                  <a:gd name="T22" fmla="*/ 454 w 492"/>
                  <a:gd name="T23" fmla="*/ 81 h 342"/>
                  <a:gd name="T24" fmla="*/ 448 w 492"/>
                  <a:gd name="T25" fmla="*/ 98 h 342"/>
                  <a:gd name="T26" fmla="*/ 442 w 492"/>
                  <a:gd name="T27" fmla="*/ 110 h 342"/>
                  <a:gd name="T28" fmla="*/ 440 w 492"/>
                  <a:gd name="T29" fmla="*/ 115 h 342"/>
                  <a:gd name="T30" fmla="*/ 443 w 492"/>
                  <a:gd name="T31" fmla="*/ 137 h 342"/>
                  <a:gd name="T32" fmla="*/ 443 w 492"/>
                  <a:gd name="T33" fmla="*/ 158 h 342"/>
                  <a:gd name="T34" fmla="*/ 455 w 492"/>
                  <a:gd name="T35" fmla="*/ 164 h 342"/>
                  <a:gd name="T36" fmla="*/ 460 w 492"/>
                  <a:gd name="T37" fmla="*/ 178 h 342"/>
                  <a:gd name="T38" fmla="*/ 492 w 492"/>
                  <a:gd name="T39" fmla="*/ 202 h 342"/>
                  <a:gd name="T40" fmla="*/ 476 w 492"/>
                  <a:gd name="T41" fmla="*/ 219 h 342"/>
                  <a:gd name="T42" fmla="*/ 462 w 492"/>
                  <a:gd name="T43" fmla="*/ 242 h 342"/>
                  <a:gd name="T44" fmla="*/ 448 w 492"/>
                  <a:gd name="T45" fmla="*/ 252 h 342"/>
                  <a:gd name="T46" fmla="*/ 433 w 492"/>
                  <a:gd name="T47" fmla="*/ 254 h 342"/>
                  <a:gd name="T48" fmla="*/ 426 w 492"/>
                  <a:gd name="T49" fmla="*/ 258 h 342"/>
                  <a:gd name="T50" fmla="*/ 401 w 492"/>
                  <a:gd name="T51" fmla="*/ 274 h 342"/>
                  <a:gd name="T52" fmla="*/ 372 w 492"/>
                  <a:gd name="T53" fmla="*/ 281 h 342"/>
                  <a:gd name="T54" fmla="*/ 357 w 492"/>
                  <a:gd name="T55" fmla="*/ 285 h 342"/>
                  <a:gd name="T56" fmla="*/ 338 w 492"/>
                  <a:gd name="T57" fmla="*/ 288 h 342"/>
                  <a:gd name="T58" fmla="*/ 306 w 492"/>
                  <a:gd name="T59" fmla="*/ 295 h 342"/>
                  <a:gd name="T60" fmla="*/ 281 w 492"/>
                  <a:gd name="T61" fmla="*/ 300 h 342"/>
                  <a:gd name="T62" fmla="*/ 238 w 492"/>
                  <a:gd name="T63" fmla="*/ 308 h 342"/>
                  <a:gd name="T64" fmla="*/ 223 w 492"/>
                  <a:gd name="T65" fmla="*/ 310 h 342"/>
                  <a:gd name="T66" fmla="*/ 216 w 492"/>
                  <a:gd name="T67" fmla="*/ 312 h 342"/>
                  <a:gd name="T68" fmla="*/ 116 w 492"/>
                  <a:gd name="T69" fmla="*/ 330 h 342"/>
                  <a:gd name="T70" fmla="*/ 61 w 492"/>
                  <a:gd name="T71" fmla="*/ 339 h 342"/>
                  <a:gd name="T72" fmla="*/ 38 w 492"/>
                  <a:gd name="T73" fmla="*/ 315 h 342"/>
                  <a:gd name="T74" fmla="*/ 35 w 492"/>
                  <a:gd name="T75" fmla="*/ 290 h 342"/>
                  <a:gd name="T76" fmla="*/ 27 w 492"/>
                  <a:gd name="T77" fmla="*/ 241 h 342"/>
                  <a:gd name="T78" fmla="*/ 22 w 492"/>
                  <a:gd name="T79" fmla="*/ 210 h 342"/>
                  <a:gd name="T80" fmla="*/ 18 w 492"/>
                  <a:gd name="T81" fmla="*/ 193 h 342"/>
                  <a:gd name="T82" fmla="*/ 16 w 492"/>
                  <a:gd name="T83" fmla="*/ 183 h 342"/>
                  <a:gd name="T84" fmla="*/ 16 w 492"/>
                  <a:gd name="T85" fmla="*/ 178 h 342"/>
                  <a:gd name="T86" fmla="*/ 15 w 492"/>
                  <a:gd name="T87" fmla="*/ 168 h 342"/>
                  <a:gd name="T88" fmla="*/ 13 w 492"/>
                  <a:gd name="T89" fmla="*/ 156 h 342"/>
                  <a:gd name="T90" fmla="*/ 11 w 492"/>
                  <a:gd name="T91" fmla="*/ 154 h 342"/>
                  <a:gd name="T92" fmla="*/ 11 w 492"/>
                  <a:gd name="T93" fmla="*/ 144 h 342"/>
                  <a:gd name="T94" fmla="*/ 8 w 492"/>
                  <a:gd name="T95" fmla="*/ 130 h 342"/>
                  <a:gd name="T96" fmla="*/ 3 w 492"/>
                  <a:gd name="T97" fmla="*/ 93 h 342"/>
                  <a:gd name="T98" fmla="*/ 8 w 492"/>
                  <a:gd name="T99" fmla="*/ 73 h 342"/>
                  <a:gd name="T100" fmla="*/ 20 w 492"/>
                  <a:gd name="T101" fmla="*/ 64 h 342"/>
                  <a:gd name="T102" fmla="*/ 28 w 492"/>
                  <a:gd name="T103" fmla="*/ 51 h 342"/>
                  <a:gd name="T104" fmla="*/ 32 w 492"/>
                  <a:gd name="T105" fmla="*/ 54 h 342"/>
                  <a:gd name="T106" fmla="*/ 45 w 492"/>
                  <a:gd name="T107" fmla="*/ 41 h 342"/>
                  <a:gd name="T108" fmla="*/ 54 w 492"/>
                  <a:gd name="T109" fmla="*/ 4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92" h="342">
                    <a:moveTo>
                      <a:pt x="55" y="49"/>
                    </a:moveTo>
                    <a:lnTo>
                      <a:pt x="55" y="51"/>
                    </a:lnTo>
                    <a:lnTo>
                      <a:pt x="57" y="66"/>
                    </a:lnTo>
                    <a:lnTo>
                      <a:pt x="69" y="64"/>
                    </a:lnTo>
                    <a:lnTo>
                      <a:pt x="69" y="64"/>
                    </a:lnTo>
                    <a:lnTo>
                      <a:pt x="69" y="64"/>
                    </a:lnTo>
                    <a:lnTo>
                      <a:pt x="74" y="64"/>
                    </a:lnTo>
                    <a:lnTo>
                      <a:pt x="74" y="64"/>
                    </a:lnTo>
                    <a:lnTo>
                      <a:pt x="111" y="58"/>
                    </a:lnTo>
                    <a:lnTo>
                      <a:pt x="113" y="58"/>
                    </a:lnTo>
                    <a:lnTo>
                      <a:pt x="123" y="56"/>
                    </a:lnTo>
                    <a:lnTo>
                      <a:pt x="127" y="54"/>
                    </a:lnTo>
                    <a:lnTo>
                      <a:pt x="147" y="51"/>
                    </a:lnTo>
                    <a:lnTo>
                      <a:pt x="169" y="46"/>
                    </a:lnTo>
                    <a:lnTo>
                      <a:pt x="177" y="44"/>
                    </a:lnTo>
                    <a:lnTo>
                      <a:pt x="184" y="44"/>
                    </a:lnTo>
                    <a:lnTo>
                      <a:pt x="191" y="42"/>
                    </a:lnTo>
                    <a:lnTo>
                      <a:pt x="191" y="42"/>
                    </a:lnTo>
                    <a:lnTo>
                      <a:pt x="206" y="39"/>
                    </a:lnTo>
                    <a:lnTo>
                      <a:pt x="206" y="39"/>
                    </a:lnTo>
                    <a:lnTo>
                      <a:pt x="213" y="39"/>
                    </a:lnTo>
                    <a:lnTo>
                      <a:pt x="223" y="36"/>
                    </a:lnTo>
                    <a:lnTo>
                      <a:pt x="232" y="34"/>
                    </a:lnTo>
                    <a:lnTo>
                      <a:pt x="260" y="29"/>
                    </a:lnTo>
                    <a:lnTo>
                      <a:pt x="269" y="27"/>
                    </a:lnTo>
                    <a:lnTo>
                      <a:pt x="269" y="27"/>
                    </a:lnTo>
                    <a:lnTo>
                      <a:pt x="272" y="25"/>
                    </a:lnTo>
                    <a:lnTo>
                      <a:pt x="272" y="25"/>
                    </a:lnTo>
                    <a:lnTo>
                      <a:pt x="274" y="25"/>
                    </a:lnTo>
                    <a:lnTo>
                      <a:pt x="274" y="25"/>
                    </a:lnTo>
                    <a:lnTo>
                      <a:pt x="276" y="25"/>
                    </a:lnTo>
                    <a:lnTo>
                      <a:pt x="276" y="25"/>
                    </a:lnTo>
                    <a:lnTo>
                      <a:pt x="276" y="25"/>
                    </a:lnTo>
                    <a:lnTo>
                      <a:pt x="282" y="24"/>
                    </a:lnTo>
                    <a:lnTo>
                      <a:pt x="284" y="24"/>
                    </a:lnTo>
                    <a:lnTo>
                      <a:pt x="303" y="20"/>
                    </a:lnTo>
                    <a:lnTo>
                      <a:pt x="303" y="20"/>
                    </a:lnTo>
                    <a:lnTo>
                      <a:pt x="310" y="19"/>
                    </a:lnTo>
                    <a:lnTo>
                      <a:pt x="311" y="19"/>
                    </a:lnTo>
                    <a:lnTo>
                      <a:pt x="320" y="17"/>
                    </a:lnTo>
                    <a:lnTo>
                      <a:pt x="320" y="17"/>
                    </a:lnTo>
                    <a:lnTo>
                      <a:pt x="335" y="14"/>
                    </a:lnTo>
                    <a:lnTo>
                      <a:pt x="337" y="14"/>
                    </a:lnTo>
                    <a:lnTo>
                      <a:pt x="337" y="14"/>
                    </a:lnTo>
                    <a:lnTo>
                      <a:pt x="338" y="12"/>
                    </a:lnTo>
                    <a:lnTo>
                      <a:pt x="347" y="10"/>
                    </a:lnTo>
                    <a:lnTo>
                      <a:pt x="347" y="10"/>
                    </a:lnTo>
                    <a:lnTo>
                      <a:pt x="386" y="2"/>
                    </a:lnTo>
                    <a:lnTo>
                      <a:pt x="386" y="2"/>
                    </a:lnTo>
                    <a:lnTo>
                      <a:pt x="386" y="2"/>
                    </a:lnTo>
                    <a:lnTo>
                      <a:pt x="389" y="2"/>
                    </a:lnTo>
                    <a:lnTo>
                      <a:pt x="389" y="2"/>
                    </a:lnTo>
                    <a:lnTo>
                      <a:pt x="394" y="0"/>
                    </a:lnTo>
                    <a:lnTo>
                      <a:pt x="396" y="0"/>
                    </a:lnTo>
                    <a:lnTo>
                      <a:pt x="401" y="5"/>
                    </a:lnTo>
                    <a:lnTo>
                      <a:pt x="403" y="5"/>
                    </a:lnTo>
                    <a:lnTo>
                      <a:pt x="404" y="12"/>
                    </a:lnTo>
                    <a:lnTo>
                      <a:pt x="415" y="14"/>
                    </a:lnTo>
                    <a:lnTo>
                      <a:pt x="415" y="14"/>
                    </a:lnTo>
                    <a:lnTo>
                      <a:pt x="418" y="14"/>
                    </a:lnTo>
                    <a:lnTo>
                      <a:pt x="420" y="17"/>
                    </a:lnTo>
                    <a:lnTo>
                      <a:pt x="425" y="24"/>
                    </a:lnTo>
                    <a:lnTo>
                      <a:pt x="428" y="37"/>
                    </a:lnTo>
                    <a:lnTo>
                      <a:pt x="428" y="39"/>
                    </a:lnTo>
                    <a:lnTo>
                      <a:pt x="428" y="41"/>
                    </a:lnTo>
                    <a:lnTo>
                      <a:pt x="430" y="44"/>
                    </a:lnTo>
                    <a:lnTo>
                      <a:pt x="437" y="51"/>
                    </a:lnTo>
                    <a:lnTo>
                      <a:pt x="440" y="53"/>
                    </a:lnTo>
                    <a:lnTo>
                      <a:pt x="443" y="53"/>
                    </a:lnTo>
                    <a:lnTo>
                      <a:pt x="445" y="56"/>
                    </a:lnTo>
                    <a:lnTo>
                      <a:pt x="447" y="56"/>
                    </a:lnTo>
                    <a:lnTo>
                      <a:pt x="452" y="56"/>
                    </a:lnTo>
                    <a:lnTo>
                      <a:pt x="455" y="56"/>
                    </a:lnTo>
                    <a:lnTo>
                      <a:pt x="457" y="56"/>
                    </a:lnTo>
                    <a:lnTo>
                      <a:pt x="462" y="61"/>
                    </a:lnTo>
                    <a:lnTo>
                      <a:pt x="462" y="63"/>
                    </a:lnTo>
                    <a:lnTo>
                      <a:pt x="462" y="63"/>
                    </a:lnTo>
                    <a:lnTo>
                      <a:pt x="459" y="66"/>
                    </a:lnTo>
                    <a:lnTo>
                      <a:pt x="455" y="70"/>
                    </a:lnTo>
                    <a:lnTo>
                      <a:pt x="454" y="73"/>
                    </a:lnTo>
                    <a:lnTo>
                      <a:pt x="454" y="75"/>
                    </a:lnTo>
                    <a:lnTo>
                      <a:pt x="452" y="80"/>
                    </a:lnTo>
                    <a:lnTo>
                      <a:pt x="452" y="81"/>
                    </a:lnTo>
                    <a:lnTo>
                      <a:pt x="454" y="81"/>
                    </a:lnTo>
                    <a:lnTo>
                      <a:pt x="454" y="83"/>
                    </a:lnTo>
                    <a:lnTo>
                      <a:pt x="452" y="86"/>
                    </a:lnTo>
                    <a:lnTo>
                      <a:pt x="450" y="92"/>
                    </a:lnTo>
                    <a:lnTo>
                      <a:pt x="447" y="97"/>
                    </a:lnTo>
                    <a:lnTo>
                      <a:pt x="448" y="98"/>
                    </a:lnTo>
                    <a:lnTo>
                      <a:pt x="448" y="98"/>
                    </a:lnTo>
                    <a:lnTo>
                      <a:pt x="448" y="98"/>
                    </a:lnTo>
                    <a:lnTo>
                      <a:pt x="448" y="98"/>
                    </a:lnTo>
                    <a:lnTo>
                      <a:pt x="448" y="100"/>
                    </a:lnTo>
                    <a:lnTo>
                      <a:pt x="445" y="105"/>
                    </a:lnTo>
                    <a:lnTo>
                      <a:pt x="445" y="107"/>
                    </a:lnTo>
                    <a:lnTo>
                      <a:pt x="443" y="107"/>
                    </a:lnTo>
                    <a:lnTo>
                      <a:pt x="442" y="108"/>
                    </a:lnTo>
                    <a:lnTo>
                      <a:pt x="442" y="110"/>
                    </a:lnTo>
                    <a:lnTo>
                      <a:pt x="440" y="110"/>
                    </a:lnTo>
                    <a:lnTo>
                      <a:pt x="438" y="114"/>
                    </a:lnTo>
                    <a:lnTo>
                      <a:pt x="438" y="115"/>
                    </a:lnTo>
                    <a:lnTo>
                      <a:pt x="438" y="115"/>
                    </a:lnTo>
                    <a:lnTo>
                      <a:pt x="440" y="115"/>
                    </a:lnTo>
                    <a:lnTo>
                      <a:pt x="440" y="115"/>
                    </a:lnTo>
                    <a:lnTo>
                      <a:pt x="440" y="115"/>
                    </a:lnTo>
                    <a:lnTo>
                      <a:pt x="440" y="115"/>
                    </a:lnTo>
                    <a:lnTo>
                      <a:pt x="440" y="117"/>
                    </a:lnTo>
                    <a:lnTo>
                      <a:pt x="447" y="125"/>
                    </a:lnTo>
                    <a:lnTo>
                      <a:pt x="448" y="125"/>
                    </a:lnTo>
                    <a:lnTo>
                      <a:pt x="448" y="127"/>
                    </a:lnTo>
                    <a:lnTo>
                      <a:pt x="445" y="136"/>
                    </a:lnTo>
                    <a:lnTo>
                      <a:pt x="443" y="137"/>
                    </a:lnTo>
                    <a:lnTo>
                      <a:pt x="442" y="137"/>
                    </a:lnTo>
                    <a:lnTo>
                      <a:pt x="442" y="137"/>
                    </a:lnTo>
                    <a:lnTo>
                      <a:pt x="440" y="139"/>
                    </a:lnTo>
                    <a:lnTo>
                      <a:pt x="440" y="142"/>
                    </a:lnTo>
                    <a:lnTo>
                      <a:pt x="440" y="149"/>
                    </a:lnTo>
                    <a:lnTo>
                      <a:pt x="443" y="158"/>
                    </a:lnTo>
                    <a:lnTo>
                      <a:pt x="443" y="158"/>
                    </a:lnTo>
                    <a:lnTo>
                      <a:pt x="443" y="159"/>
                    </a:lnTo>
                    <a:lnTo>
                      <a:pt x="443" y="161"/>
                    </a:lnTo>
                    <a:lnTo>
                      <a:pt x="448" y="161"/>
                    </a:lnTo>
                    <a:lnTo>
                      <a:pt x="448" y="161"/>
                    </a:lnTo>
                    <a:lnTo>
                      <a:pt x="450" y="161"/>
                    </a:lnTo>
                    <a:lnTo>
                      <a:pt x="452" y="161"/>
                    </a:lnTo>
                    <a:lnTo>
                      <a:pt x="455" y="164"/>
                    </a:lnTo>
                    <a:lnTo>
                      <a:pt x="455" y="164"/>
                    </a:lnTo>
                    <a:lnTo>
                      <a:pt x="455" y="166"/>
                    </a:lnTo>
                    <a:lnTo>
                      <a:pt x="455" y="166"/>
                    </a:lnTo>
                    <a:lnTo>
                      <a:pt x="457" y="173"/>
                    </a:lnTo>
                    <a:lnTo>
                      <a:pt x="459" y="178"/>
                    </a:lnTo>
                    <a:lnTo>
                      <a:pt x="459" y="178"/>
                    </a:lnTo>
                    <a:lnTo>
                      <a:pt x="460" y="178"/>
                    </a:lnTo>
                    <a:lnTo>
                      <a:pt x="462" y="180"/>
                    </a:lnTo>
                    <a:lnTo>
                      <a:pt x="470" y="185"/>
                    </a:lnTo>
                    <a:lnTo>
                      <a:pt x="477" y="190"/>
                    </a:lnTo>
                    <a:lnTo>
                      <a:pt x="487" y="197"/>
                    </a:lnTo>
                    <a:lnTo>
                      <a:pt x="487" y="197"/>
                    </a:lnTo>
                    <a:lnTo>
                      <a:pt x="492" y="202"/>
                    </a:lnTo>
                    <a:lnTo>
                      <a:pt x="492" y="202"/>
                    </a:lnTo>
                    <a:lnTo>
                      <a:pt x="492" y="203"/>
                    </a:lnTo>
                    <a:lnTo>
                      <a:pt x="492" y="203"/>
                    </a:lnTo>
                    <a:lnTo>
                      <a:pt x="491" y="205"/>
                    </a:lnTo>
                    <a:lnTo>
                      <a:pt x="484" y="210"/>
                    </a:lnTo>
                    <a:lnTo>
                      <a:pt x="481" y="213"/>
                    </a:lnTo>
                    <a:lnTo>
                      <a:pt x="476" y="219"/>
                    </a:lnTo>
                    <a:lnTo>
                      <a:pt x="476" y="219"/>
                    </a:lnTo>
                    <a:lnTo>
                      <a:pt x="472" y="222"/>
                    </a:lnTo>
                    <a:lnTo>
                      <a:pt x="470" y="227"/>
                    </a:lnTo>
                    <a:lnTo>
                      <a:pt x="469" y="229"/>
                    </a:lnTo>
                    <a:lnTo>
                      <a:pt x="469" y="230"/>
                    </a:lnTo>
                    <a:lnTo>
                      <a:pt x="465" y="236"/>
                    </a:lnTo>
                    <a:lnTo>
                      <a:pt x="465" y="239"/>
                    </a:lnTo>
                    <a:lnTo>
                      <a:pt x="462" y="242"/>
                    </a:lnTo>
                    <a:lnTo>
                      <a:pt x="460" y="244"/>
                    </a:lnTo>
                    <a:lnTo>
                      <a:pt x="460" y="244"/>
                    </a:lnTo>
                    <a:lnTo>
                      <a:pt x="459" y="246"/>
                    </a:lnTo>
                    <a:lnTo>
                      <a:pt x="457" y="247"/>
                    </a:lnTo>
                    <a:lnTo>
                      <a:pt x="454" y="247"/>
                    </a:lnTo>
                    <a:lnTo>
                      <a:pt x="448" y="251"/>
                    </a:lnTo>
                    <a:lnTo>
                      <a:pt x="448" y="252"/>
                    </a:lnTo>
                    <a:lnTo>
                      <a:pt x="447" y="256"/>
                    </a:lnTo>
                    <a:lnTo>
                      <a:pt x="445" y="254"/>
                    </a:lnTo>
                    <a:lnTo>
                      <a:pt x="443" y="254"/>
                    </a:lnTo>
                    <a:lnTo>
                      <a:pt x="440" y="252"/>
                    </a:lnTo>
                    <a:lnTo>
                      <a:pt x="437" y="252"/>
                    </a:lnTo>
                    <a:lnTo>
                      <a:pt x="433" y="254"/>
                    </a:lnTo>
                    <a:lnTo>
                      <a:pt x="433" y="254"/>
                    </a:lnTo>
                    <a:lnTo>
                      <a:pt x="431" y="254"/>
                    </a:lnTo>
                    <a:lnTo>
                      <a:pt x="431" y="254"/>
                    </a:lnTo>
                    <a:lnTo>
                      <a:pt x="431" y="254"/>
                    </a:lnTo>
                    <a:lnTo>
                      <a:pt x="431" y="254"/>
                    </a:lnTo>
                    <a:lnTo>
                      <a:pt x="428" y="256"/>
                    </a:lnTo>
                    <a:lnTo>
                      <a:pt x="428" y="256"/>
                    </a:lnTo>
                    <a:lnTo>
                      <a:pt x="426" y="258"/>
                    </a:lnTo>
                    <a:lnTo>
                      <a:pt x="425" y="259"/>
                    </a:lnTo>
                    <a:lnTo>
                      <a:pt x="423" y="261"/>
                    </a:lnTo>
                    <a:lnTo>
                      <a:pt x="421" y="264"/>
                    </a:lnTo>
                    <a:lnTo>
                      <a:pt x="420" y="271"/>
                    </a:lnTo>
                    <a:lnTo>
                      <a:pt x="418" y="271"/>
                    </a:lnTo>
                    <a:lnTo>
                      <a:pt x="418" y="271"/>
                    </a:lnTo>
                    <a:lnTo>
                      <a:pt x="401" y="274"/>
                    </a:lnTo>
                    <a:lnTo>
                      <a:pt x="401" y="274"/>
                    </a:lnTo>
                    <a:lnTo>
                      <a:pt x="393" y="276"/>
                    </a:lnTo>
                    <a:lnTo>
                      <a:pt x="384" y="278"/>
                    </a:lnTo>
                    <a:lnTo>
                      <a:pt x="384" y="278"/>
                    </a:lnTo>
                    <a:lnTo>
                      <a:pt x="384" y="278"/>
                    </a:lnTo>
                    <a:lnTo>
                      <a:pt x="384" y="278"/>
                    </a:lnTo>
                    <a:lnTo>
                      <a:pt x="372" y="281"/>
                    </a:lnTo>
                    <a:lnTo>
                      <a:pt x="372" y="281"/>
                    </a:lnTo>
                    <a:lnTo>
                      <a:pt x="371" y="281"/>
                    </a:lnTo>
                    <a:lnTo>
                      <a:pt x="369" y="281"/>
                    </a:lnTo>
                    <a:lnTo>
                      <a:pt x="369" y="281"/>
                    </a:lnTo>
                    <a:lnTo>
                      <a:pt x="364" y="283"/>
                    </a:lnTo>
                    <a:lnTo>
                      <a:pt x="362" y="283"/>
                    </a:lnTo>
                    <a:lnTo>
                      <a:pt x="357" y="285"/>
                    </a:lnTo>
                    <a:lnTo>
                      <a:pt x="357" y="285"/>
                    </a:lnTo>
                    <a:lnTo>
                      <a:pt x="347" y="286"/>
                    </a:lnTo>
                    <a:lnTo>
                      <a:pt x="345" y="286"/>
                    </a:lnTo>
                    <a:lnTo>
                      <a:pt x="340" y="288"/>
                    </a:lnTo>
                    <a:lnTo>
                      <a:pt x="340" y="288"/>
                    </a:lnTo>
                    <a:lnTo>
                      <a:pt x="338" y="288"/>
                    </a:lnTo>
                    <a:lnTo>
                      <a:pt x="338" y="288"/>
                    </a:lnTo>
                    <a:lnTo>
                      <a:pt x="332" y="290"/>
                    </a:lnTo>
                    <a:lnTo>
                      <a:pt x="332" y="290"/>
                    </a:lnTo>
                    <a:lnTo>
                      <a:pt x="323" y="291"/>
                    </a:lnTo>
                    <a:lnTo>
                      <a:pt x="320" y="291"/>
                    </a:lnTo>
                    <a:lnTo>
                      <a:pt x="318" y="291"/>
                    </a:lnTo>
                    <a:lnTo>
                      <a:pt x="318" y="291"/>
                    </a:lnTo>
                    <a:lnTo>
                      <a:pt x="306" y="295"/>
                    </a:lnTo>
                    <a:lnTo>
                      <a:pt x="306" y="295"/>
                    </a:lnTo>
                    <a:lnTo>
                      <a:pt x="304" y="295"/>
                    </a:lnTo>
                    <a:lnTo>
                      <a:pt x="304" y="295"/>
                    </a:lnTo>
                    <a:lnTo>
                      <a:pt x="288" y="298"/>
                    </a:lnTo>
                    <a:lnTo>
                      <a:pt x="286" y="298"/>
                    </a:lnTo>
                    <a:lnTo>
                      <a:pt x="281" y="300"/>
                    </a:lnTo>
                    <a:lnTo>
                      <a:pt x="281" y="300"/>
                    </a:lnTo>
                    <a:lnTo>
                      <a:pt x="271" y="302"/>
                    </a:lnTo>
                    <a:lnTo>
                      <a:pt x="269" y="302"/>
                    </a:lnTo>
                    <a:lnTo>
                      <a:pt x="265" y="302"/>
                    </a:lnTo>
                    <a:lnTo>
                      <a:pt x="265" y="303"/>
                    </a:lnTo>
                    <a:lnTo>
                      <a:pt x="264" y="303"/>
                    </a:lnTo>
                    <a:lnTo>
                      <a:pt x="262" y="303"/>
                    </a:lnTo>
                    <a:lnTo>
                      <a:pt x="238" y="308"/>
                    </a:lnTo>
                    <a:lnTo>
                      <a:pt x="238" y="308"/>
                    </a:lnTo>
                    <a:lnTo>
                      <a:pt x="237" y="308"/>
                    </a:lnTo>
                    <a:lnTo>
                      <a:pt x="228" y="310"/>
                    </a:lnTo>
                    <a:lnTo>
                      <a:pt x="228" y="310"/>
                    </a:lnTo>
                    <a:lnTo>
                      <a:pt x="225" y="310"/>
                    </a:lnTo>
                    <a:lnTo>
                      <a:pt x="225" y="310"/>
                    </a:lnTo>
                    <a:lnTo>
                      <a:pt x="223" y="310"/>
                    </a:lnTo>
                    <a:lnTo>
                      <a:pt x="223" y="310"/>
                    </a:lnTo>
                    <a:lnTo>
                      <a:pt x="218" y="312"/>
                    </a:lnTo>
                    <a:lnTo>
                      <a:pt x="216" y="312"/>
                    </a:lnTo>
                    <a:lnTo>
                      <a:pt x="216" y="312"/>
                    </a:lnTo>
                    <a:lnTo>
                      <a:pt x="216" y="312"/>
                    </a:lnTo>
                    <a:lnTo>
                      <a:pt x="216" y="312"/>
                    </a:lnTo>
                    <a:lnTo>
                      <a:pt x="216" y="312"/>
                    </a:lnTo>
                    <a:lnTo>
                      <a:pt x="213" y="312"/>
                    </a:lnTo>
                    <a:lnTo>
                      <a:pt x="179" y="319"/>
                    </a:lnTo>
                    <a:lnTo>
                      <a:pt x="169" y="320"/>
                    </a:lnTo>
                    <a:lnTo>
                      <a:pt x="169" y="320"/>
                    </a:lnTo>
                    <a:lnTo>
                      <a:pt x="133" y="327"/>
                    </a:lnTo>
                    <a:lnTo>
                      <a:pt x="127" y="329"/>
                    </a:lnTo>
                    <a:lnTo>
                      <a:pt x="116" y="330"/>
                    </a:lnTo>
                    <a:lnTo>
                      <a:pt x="116" y="330"/>
                    </a:lnTo>
                    <a:lnTo>
                      <a:pt x="103" y="332"/>
                    </a:lnTo>
                    <a:lnTo>
                      <a:pt x="96" y="334"/>
                    </a:lnTo>
                    <a:lnTo>
                      <a:pt x="96" y="334"/>
                    </a:lnTo>
                    <a:lnTo>
                      <a:pt x="91" y="334"/>
                    </a:lnTo>
                    <a:lnTo>
                      <a:pt x="61" y="339"/>
                    </a:lnTo>
                    <a:lnTo>
                      <a:pt x="61" y="339"/>
                    </a:lnTo>
                    <a:lnTo>
                      <a:pt x="50" y="341"/>
                    </a:lnTo>
                    <a:lnTo>
                      <a:pt x="44" y="342"/>
                    </a:lnTo>
                    <a:lnTo>
                      <a:pt x="38" y="317"/>
                    </a:lnTo>
                    <a:lnTo>
                      <a:pt x="38" y="317"/>
                    </a:lnTo>
                    <a:lnTo>
                      <a:pt x="38" y="315"/>
                    </a:lnTo>
                    <a:lnTo>
                      <a:pt x="38" y="315"/>
                    </a:lnTo>
                    <a:lnTo>
                      <a:pt x="38" y="315"/>
                    </a:lnTo>
                    <a:lnTo>
                      <a:pt x="38" y="315"/>
                    </a:lnTo>
                    <a:lnTo>
                      <a:pt x="38" y="313"/>
                    </a:lnTo>
                    <a:lnTo>
                      <a:pt x="37" y="308"/>
                    </a:lnTo>
                    <a:lnTo>
                      <a:pt x="37" y="302"/>
                    </a:lnTo>
                    <a:lnTo>
                      <a:pt x="37" y="302"/>
                    </a:lnTo>
                    <a:lnTo>
                      <a:pt x="35" y="291"/>
                    </a:lnTo>
                    <a:lnTo>
                      <a:pt x="35" y="290"/>
                    </a:lnTo>
                    <a:lnTo>
                      <a:pt x="35" y="290"/>
                    </a:lnTo>
                    <a:lnTo>
                      <a:pt x="30" y="263"/>
                    </a:lnTo>
                    <a:lnTo>
                      <a:pt x="30" y="263"/>
                    </a:lnTo>
                    <a:lnTo>
                      <a:pt x="28" y="254"/>
                    </a:lnTo>
                    <a:lnTo>
                      <a:pt x="28" y="249"/>
                    </a:lnTo>
                    <a:lnTo>
                      <a:pt x="28" y="249"/>
                    </a:lnTo>
                    <a:lnTo>
                      <a:pt x="27" y="241"/>
                    </a:lnTo>
                    <a:lnTo>
                      <a:pt x="27" y="241"/>
                    </a:lnTo>
                    <a:lnTo>
                      <a:pt x="27" y="237"/>
                    </a:lnTo>
                    <a:lnTo>
                      <a:pt x="27" y="237"/>
                    </a:lnTo>
                    <a:lnTo>
                      <a:pt x="25" y="236"/>
                    </a:lnTo>
                    <a:lnTo>
                      <a:pt x="23" y="217"/>
                    </a:lnTo>
                    <a:lnTo>
                      <a:pt x="23" y="217"/>
                    </a:lnTo>
                    <a:lnTo>
                      <a:pt x="22" y="210"/>
                    </a:lnTo>
                    <a:lnTo>
                      <a:pt x="22" y="210"/>
                    </a:lnTo>
                    <a:lnTo>
                      <a:pt x="22" y="210"/>
                    </a:lnTo>
                    <a:lnTo>
                      <a:pt x="20" y="205"/>
                    </a:lnTo>
                    <a:lnTo>
                      <a:pt x="20" y="205"/>
                    </a:lnTo>
                    <a:lnTo>
                      <a:pt x="20" y="202"/>
                    </a:lnTo>
                    <a:lnTo>
                      <a:pt x="18" y="195"/>
                    </a:lnTo>
                    <a:lnTo>
                      <a:pt x="18" y="193"/>
                    </a:lnTo>
                    <a:lnTo>
                      <a:pt x="18" y="191"/>
                    </a:lnTo>
                    <a:lnTo>
                      <a:pt x="18" y="186"/>
                    </a:lnTo>
                    <a:lnTo>
                      <a:pt x="16" y="185"/>
                    </a:lnTo>
                    <a:lnTo>
                      <a:pt x="16" y="185"/>
                    </a:lnTo>
                    <a:lnTo>
                      <a:pt x="16" y="185"/>
                    </a:lnTo>
                    <a:lnTo>
                      <a:pt x="16" y="183"/>
                    </a:lnTo>
                    <a:lnTo>
                      <a:pt x="16" y="183"/>
                    </a:lnTo>
                    <a:lnTo>
                      <a:pt x="16" y="181"/>
                    </a:lnTo>
                    <a:lnTo>
                      <a:pt x="16" y="181"/>
                    </a:lnTo>
                    <a:lnTo>
                      <a:pt x="16" y="180"/>
                    </a:lnTo>
                    <a:lnTo>
                      <a:pt x="16" y="178"/>
                    </a:lnTo>
                    <a:lnTo>
                      <a:pt x="16" y="178"/>
                    </a:lnTo>
                    <a:lnTo>
                      <a:pt x="16" y="178"/>
                    </a:lnTo>
                    <a:lnTo>
                      <a:pt x="16" y="178"/>
                    </a:lnTo>
                    <a:lnTo>
                      <a:pt x="16" y="178"/>
                    </a:lnTo>
                    <a:lnTo>
                      <a:pt x="16" y="178"/>
                    </a:lnTo>
                    <a:lnTo>
                      <a:pt x="16" y="176"/>
                    </a:lnTo>
                    <a:lnTo>
                      <a:pt x="15" y="173"/>
                    </a:lnTo>
                    <a:lnTo>
                      <a:pt x="15" y="169"/>
                    </a:lnTo>
                    <a:lnTo>
                      <a:pt x="15" y="168"/>
                    </a:lnTo>
                    <a:lnTo>
                      <a:pt x="15" y="168"/>
                    </a:lnTo>
                    <a:lnTo>
                      <a:pt x="15" y="166"/>
                    </a:lnTo>
                    <a:lnTo>
                      <a:pt x="13" y="164"/>
                    </a:lnTo>
                    <a:lnTo>
                      <a:pt x="13" y="163"/>
                    </a:lnTo>
                    <a:lnTo>
                      <a:pt x="13" y="163"/>
                    </a:lnTo>
                    <a:lnTo>
                      <a:pt x="13" y="163"/>
                    </a:lnTo>
                    <a:lnTo>
                      <a:pt x="13" y="158"/>
                    </a:lnTo>
                    <a:lnTo>
                      <a:pt x="13" y="156"/>
                    </a:lnTo>
                    <a:lnTo>
                      <a:pt x="11" y="154"/>
                    </a:lnTo>
                    <a:lnTo>
                      <a:pt x="11" y="154"/>
                    </a:lnTo>
                    <a:lnTo>
                      <a:pt x="11" y="154"/>
                    </a:lnTo>
                    <a:lnTo>
                      <a:pt x="11" y="154"/>
                    </a:lnTo>
                    <a:lnTo>
                      <a:pt x="11" y="154"/>
                    </a:lnTo>
                    <a:lnTo>
                      <a:pt x="11" y="154"/>
                    </a:lnTo>
                    <a:lnTo>
                      <a:pt x="11" y="154"/>
                    </a:lnTo>
                    <a:lnTo>
                      <a:pt x="11" y="154"/>
                    </a:lnTo>
                    <a:lnTo>
                      <a:pt x="11" y="154"/>
                    </a:lnTo>
                    <a:lnTo>
                      <a:pt x="11" y="153"/>
                    </a:lnTo>
                    <a:lnTo>
                      <a:pt x="11" y="151"/>
                    </a:lnTo>
                    <a:lnTo>
                      <a:pt x="11" y="149"/>
                    </a:lnTo>
                    <a:lnTo>
                      <a:pt x="11" y="149"/>
                    </a:lnTo>
                    <a:lnTo>
                      <a:pt x="11" y="144"/>
                    </a:lnTo>
                    <a:lnTo>
                      <a:pt x="11" y="144"/>
                    </a:lnTo>
                    <a:lnTo>
                      <a:pt x="10" y="142"/>
                    </a:lnTo>
                    <a:lnTo>
                      <a:pt x="10" y="139"/>
                    </a:lnTo>
                    <a:lnTo>
                      <a:pt x="10" y="136"/>
                    </a:lnTo>
                    <a:lnTo>
                      <a:pt x="10" y="136"/>
                    </a:lnTo>
                    <a:lnTo>
                      <a:pt x="8" y="132"/>
                    </a:lnTo>
                    <a:lnTo>
                      <a:pt x="8" y="130"/>
                    </a:lnTo>
                    <a:lnTo>
                      <a:pt x="6" y="115"/>
                    </a:lnTo>
                    <a:lnTo>
                      <a:pt x="6" y="115"/>
                    </a:lnTo>
                    <a:lnTo>
                      <a:pt x="5" y="112"/>
                    </a:lnTo>
                    <a:lnTo>
                      <a:pt x="5" y="107"/>
                    </a:lnTo>
                    <a:lnTo>
                      <a:pt x="5" y="105"/>
                    </a:lnTo>
                    <a:lnTo>
                      <a:pt x="5" y="103"/>
                    </a:lnTo>
                    <a:lnTo>
                      <a:pt x="3" y="93"/>
                    </a:lnTo>
                    <a:lnTo>
                      <a:pt x="1" y="85"/>
                    </a:lnTo>
                    <a:lnTo>
                      <a:pt x="1" y="83"/>
                    </a:lnTo>
                    <a:lnTo>
                      <a:pt x="0" y="80"/>
                    </a:lnTo>
                    <a:lnTo>
                      <a:pt x="0" y="80"/>
                    </a:lnTo>
                    <a:lnTo>
                      <a:pt x="0" y="80"/>
                    </a:lnTo>
                    <a:lnTo>
                      <a:pt x="6" y="75"/>
                    </a:lnTo>
                    <a:lnTo>
                      <a:pt x="8" y="73"/>
                    </a:lnTo>
                    <a:lnTo>
                      <a:pt x="10" y="71"/>
                    </a:lnTo>
                    <a:lnTo>
                      <a:pt x="10" y="71"/>
                    </a:lnTo>
                    <a:lnTo>
                      <a:pt x="11" y="71"/>
                    </a:lnTo>
                    <a:lnTo>
                      <a:pt x="11" y="71"/>
                    </a:lnTo>
                    <a:lnTo>
                      <a:pt x="13" y="70"/>
                    </a:lnTo>
                    <a:lnTo>
                      <a:pt x="15" y="68"/>
                    </a:lnTo>
                    <a:lnTo>
                      <a:pt x="20" y="64"/>
                    </a:lnTo>
                    <a:lnTo>
                      <a:pt x="23" y="61"/>
                    </a:lnTo>
                    <a:lnTo>
                      <a:pt x="25" y="59"/>
                    </a:lnTo>
                    <a:lnTo>
                      <a:pt x="25" y="58"/>
                    </a:lnTo>
                    <a:lnTo>
                      <a:pt x="27" y="54"/>
                    </a:lnTo>
                    <a:lnTo>
                      <a:pt x="27" y="53"/>
                    </a:lnTo>
                    <a:lnTo>
                      <a:pt x="27" y="53"/>
                    </a:lnTo>
                    <a:lnTo>
                      <a:pt x="28" y="51"/>
                    </a:lnTo>
                    <a:lnTo>
                      <a:pt x="30" y="51"/>
                    </a:lnTo>
                    <a:lnTo>
                      <a:pt x="30" y="51"/>
                    </a:lnTo>
                    <a:lnTo>
                      <a:pt x="30" y="51"/>
                    </a:lnTo>
                    <a:lnTo>
                      <a:pt x="30" y="53"/>
                    </a:lnTo>
                    <a:lnTo>
                      <a:pt x="30" y="53"/>
                    </a:lnTo>
                    <a:lnTo>
                      <a:pt x="30" y="54"/>
                    </a:lnTo>
                    <a:lnTo>
                      <a:pt x="32" y="54"/>
                    </a:lnTo>
                    <a:lnTo>
                      <a:pt x="32" y="54"/>
                    </a:lnTo>
                    <a:lnTo>
                      <a:pt x="37" y="49"/>
                    </a:lnTo>
                    <a:lnTo>
                      <a:pt x="40" y="44"/>
                    </a:lnTo>
                    <a:lnTo>
                      <a:pt x="42" y="44"/>
                    </a:lnTo>
                    <a:lnTo>
                      <a:pt x="42" y="42"/>
                    </a:lnTo>
                    <a:lnTo>
                      <a:pt x="44" y="42"/>
                    </a:lnTo>
                    <a:lnTo>
                      <a:pt x="45" y="41"/>
                    </a:lnTo>
                    <a:lnTo>
                      <a:pt x="47" y="41"/>
                    </a:lnTo>
                    <a:lnTo>
                      <a:pt x="50" y="37"/>
                    </a:lnTo>
                    <a:lnTo>
                      <a:pt x="52" y="36"/>
                    </a:lnTo>
                    <a:lnTo>
                      <a:pt x="52" y="37"/>
                    </a:lnTo>
                    <a:lnTo>
                      <a:pt x="52" y="39"/>
                    </a:lnTo>
                    <a:lnTo>
                      <a:pt x="54" y="46"/>
                    </a:lnTo>
                    <a:lnTo>
                      <a:pt x="54" y="46"/>
                    </a:lnTo>
                    <a:lnTo>
                      <a:pt x="54" y="46"/>
                    </a:lnTo>
                    <a:lnTo>
                      <a:pt x="54" y="47"/>
                    </a:lnTo>
                    <a:lnTo>
                      <a:pt x="55" y="49"/>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48" name="Freeform 71"/>
              <p:cNvSpPr>
                <a:spLocks noEditPoints="1"/>
              </p:cNvSpPr>
              <p:nvPr/>
            </p:nvSpPr>
            <p:spPr bwMode="auto">
              <a:xfrm>
                <a:off x="9371013" y="2146300"/>
                <a:ext cx="104775" cy="166688"/>
              </a:xfrm>
              <a:custGeom>
                <a:avLst/>
                <a:gdLst>
                  <a:gd name="T0" fmla="*/ 39 w 66"/>
                  <a:gd name="T1" fmla="*/ 101 h 105"/>
                  <a:gd name="T2" fmla="*/ 41 w 66"/>
                  <a:gd name="T3" fmla="*/ 95 h 105"/>
                  <a:gd name="T4" fmla="*/ 43 w 66"/>
                  <a:gd name="T5" fmla="*/ 100 h 105"/>
                  <a:gd name="T6" fmla="*/ 44 w 66"/>
                  <a:gd name="T7" fmla="*/ 103 h 105"/>
                  <a:gd name="T8" fmla="*/ 51 w 66"/>
                  <a:gd name="T9" fmla="*/ 61 h 105"/>
                  <a:gd name="T10" fmla="*/ 46 w 66"/>
                  <a:gd name="T11" fmla="*/ 59 h 105"/>
                  <a:gd name="T12" fmla="*/ 46 w 66"/>
                  <a:gd name="T13" fmla="*/ 51 h 105"/>
                  <a:gd name="T14" fmla="*/ 48 w 66"/>
                  <a:gd name="T15" fmla="*/ 64 h 105"/>
                  <a:gd name="T16" fmla="*/ 49 w 66"/>
                  <a:gd name="T17" fmla="*/ 42 h 105"/>
                  <a:gd name="T18" fmla="*/ 48 w 66"/>
                  <a:gd name="T19" fmla="*/ 49 h 105"/>
                  <a:gd name="T20" fmla="*/ 48 w 66"/>
                  <a:gd name="T21" fmla="*/ 44 h 105"/>
                  <a:gd name="T22" fmla="*/ 44 w 66"/>
                  <a:gd name="T23" fmla="*/ 40 h 105"/>
                  <a:gd name="T24" fmla="*/ 48 w 66"/>
                  <a:gd name="T25" fmla="*/ 44 h 105"/>
                  <a:gd name="T26" fmla="*/ 56 w 66"/>
                  <a:gd name="T27" fmla="*/ 35 h 105"/>
                  <a:gd name="T28" fmla="*/ 60 w 66"/>
                  <a:gd name="T29" fmla="*/ 37 h 105"/>
                  <a:gd name="T30" fmla="*/ 61 w 66"/>
                  <a:gd name="T31" fmla="*/ 39 h 105"/>
                  <a:gd name="T32" fmla="*/ 66 w 66"/>
                  <a:gd name="T33" fmla="*/ 57 h 105"/>
                  <a:gd name="T34" fmla="*/ 61 w 66"/>
                  <a:gd name="T35" fmla="*/ 61 h 105"/>
                  <a:gd name="T36" fmla="*/ 60 w 66"/>
                  <a:gd name="T37" fmla="*/ 54 h 105"/>
                  <a:gd name="T38" fmla="*/ 56 w 66"/>
                  <a:gd name="T39" fmla="*/ 42 h 105"/>
                  <a:gd name="T40" fmla="*/ 56 w 66"/>
                  <a:gd name="T41" fmla="*/ 54 h 105"/>
                  <a:gd name="T42" fmla="*/ 58 w 66"/>
                  <a:gd name="T43" fmla="*/ 57 h 105"/>
                  <a:gd name="T44" fmla="*/ 58 w 66"/>
                  <a:gd name="T45" fmla="*/ 59 h 105"/>
                  <a:gd name="T46" fmla="*/ 58 w 66"/>
                  <a:gd name="T47" fmla="*/ 59 h 105"/>
                  <a:gd name="T48" fmla="*/ 54 w 66"/>
                  <a:gd name="T49" fmla="*/ 61 h 105"/>
                  <a:gd name="T50" fmla="*/ 54 w 66"/>
                  <a:gd name="T51" fmla="*/ 63 h 105"/>
                  <a:gd name="T52" fmla="*/ 53 w 66"/>
                  <a:gd name="T53" fmla="*/ 64 h 105"/>
                  <a:gd name="T54" fmla="*/ 53 w 66"/>
                  <a:gd name="T55" fmla="*/ 64 h 105"/>
                  <a:gd name="T56" fmla="*/ 49 w 66"/>
                  <a:gd name="T57" fmla="*/ 64 h 105"/>
                  <a:gd name="T58" fmla="*/ 49 w 66"/>
                  <a:gd name="T59" fmla="*/ 64 h 105"/>
                  <a:gd name="T60" fmla="*/ 49 w 66"/>
                  <a:gd name="T61" fmla="*/ 64 h 105"/>
                  <a:gd name="T62" fmla="*/ 53 w 66"/>
                  <a:gd name="T63" fmla="*/ 59 h 105"/>
                  <a:gd name="T64" fmla="*/ 51 w 66"/>
                  <a:gd name="T65" fmla="*/ 52 h 105"/>
                  <a:gd name="T66" fmla="*/ 51 w 66"/>
                  <a:gd name="T67" fmla="*/ 44 h 105"/>
                  <a:gd name="T68" fmla="*/ 56 w 66"/>
                  <a:gd name="T69" fmla="*/ 35 h 105"/>
                  <a:gd name="T70" fmla="*/ 36 w 66"/>
                  <a:gd name="T71" fmla="*/ 15 h 105"/>
                  <a:gd name="T72" fmla="*/ 39 w 66"/>
                  <a:gd name="T73" fmla="*/ 20 h 105"/>
                  <a:gd name="T74" fmla="*/ 48 w 66"/>
                  <a:gd name="T75" fmla="*/ 29 h 105"/>
                  <a:gd name="T76" fmla="*/ 51 w 66"/>
                  <a:gd name="T77" fmla="*/ 40 h 105"/>
                  <a:gd name="T78" fmla="*/ 49 w 66"/>
                  <a:gd name="T79" fmla="*/ 39 h 105"/>
                  <a:gd name="T80" fmla="*/ 48 w 66"/>
                  <a:gd name="T81" fmla="*/ 37 h 105"/>
                  <a:gd name="T82" fmla="*/ 43 w 66"/>
                  <a:gd name="T83" fmla="*/ 34 h 105"/>
                  <a:gd name="T84" fmla="*/ 43 w 66"/>
                  <a:gd name="T85" fmla="*/ 40 h 105"/>
                  <a:gd name="T86" fmla="*/ 38 w 66"/>
                  <a:gd name="T87" fmla="*/ 39 h 105"/>
                  <a:gd name="T88" fmla="*/ 38 w 66"/>
                  <a:gd name="T89" fmla="*/ 42 h 105"/>
                  <a:gd name="T90" fmla="*/ 39 w 66"/>
                  <a:gd name="T91" fmla="*/ 52 h 105"/>
                  <a:gd name="T92" fmla="*/ 44 w 66"/>
                  <a:gd name="T93" fmla="*/ 61 h 105"/>
                  <a:gd name="T94" fmla="*/ 44 w 66"/>
                  <a:gd name="T95" fmla="*/ 64 h 105"/>
                  <a:gd name="T96" fmla="*/ 44 w 66"/>
                  <a:gd name="T97" fmla="*/ 68 h 105"/>
                  <a:gd name="T98" fmla="*/ 43 w 66"/>
                  <a:gd name="T99" fmla="*/ 76 h 105"/>
                  <a:gd name="T100" fmla="*/ 27 w 66"/>
                  <a:gd name="T101" fmla="*/ 85 h 105"/>
                  <a:gd name="T102" fmla="*/ 16 w 66"/>
                  <a:gd name="T103" fmla="*/ 91 h 105"/>
                  <a:gd name="T104" fmla="*/ 17 w 66"/>
                  <a:gd name="T105" fmla="*/ 86 h 105"/>
                  <a:gd name="T106" fmla="*/ 14 w 66"/>
                  <a:gd name="T107" fmla="*/ 79 h 105"/>
                  <a:gd name="T108" fmla="*/ 12 w 66"/>
                  <a:gd name="T109" fmla="*/ 52 h 105"/>
                  <a:gd name="T110" fmla="*/ 5 w 66"/>
                  <a:gd name="T111" fmla="*/ 29 h 105"/>
                  <a:gd name="T112" fmla="*/ 17 w 66"/>
                  <a:gd name="T113" fmla="*/ 5 h 105"/>
                  <a:gd name="T114" fmla="*/ 26 w 66"/>
                  <a:gd name="T115" fmla="*/ 2 h 105"/>
                  <a:gd name="T116" fmla="*/ 34 w 66"/>
                  <a:gd name="T117" fmla="*/ 1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 h="105">
                    <a:moveTo>
                      <a:pt x="44" y="103"/>
                    </a:moveTo>
                    <a:lnTo>
                      <a:pt x="41" y="105"/>
                    </a:lnTo>
                    <a:lnTo>
                      <a:pt x="41" y="105"/>
                    </a:lnTo>
                    <a:lnTo>
                      <a:pt x="39" y="105"/>
                    </a:lnTo>
                    <a:lnTo>
                      <a:pt x="39" y="103"/>
                    </a:lnTo>
                    <a:lnTo>
                      <a:pt x="39" y="101"/>
                    </a:lnTo>
                    <a:lnTo>
                      <a:pt x="39" y="100"/>
                    </a:lnTo>
                    <a:lnTo>
                      <a:pt x="39" y="98"/>
                    </a:lnTo>
                    <a:lnTo>
                      <a:pt x="41" y="98"/>
                    </a:lnTo>
                    <a:lnTo>
                      <a:pt x="41" y="96"/>
                    </a:lnTo>
                    <a:lnTo>
                      <a:pt x="41" y="95"/>
                    </a:lnTo>
                    <a:lnTo>
                      <a:pt x="41" y="95"/>
                    </a:lnTo>
                    <a:lnTo>
                      <a:pt x="41" y="95"/>
                    </a:lnTo>
                    <a:lnTo>
                      <a:pt x="43" y="96"/>
                    </a:lnTo>
                    <a:lnTo>
                      <a:pt x="43" y="96"/>
                    </a:lnTo>
                    <a:lnTo>
                      <a:pt x="43" y="98"/>
                    </a:lnTo>
                    <a:lnTo>
                      <a:pt x="43" y="98"/>
                    </a:lnTo>
                    <a:lnTo>
                      <a:pt x="43" y="100"/>
                    </a:lnTo>
                    <a:lnTo>
                      <a:pt x="43" y="100"/>
                    </a:lnTo>
                    <a:lnTo>
                      <a:pt x="44" y="101"/>
                    </a:lnTo>
                    <a:lnTo>
                      <a:pt x="44" y="101"/>
                    </a:lnTo>
                    <a:lnTo>
                      <a:pt x="44" y="101"/>
                    </a:lnTo>
                    <a:lnTo>
                      <a:pt x="44" y="103"/>
                    </a:lnTo>
                    <a:lnTo>
                      <a:pt x="44" y="103"/>
                    </a:lnTo>
                    <a:close/>
                    <a:moveTo>
                      <a:pt x="51" y="61"/>
                    </a:moveTo>
                    <a:lnTo>
                      <a:pt x="51" y="61"/>
                    </a:lnTo>
                    <a:lnTo>
                      <a:pt x="49" y="59"/>
                    </a:lnTo>
                    <a:lnTo>
                      <a:pt x="49" y="59"/>
                    </a:lnTo>
                    <a:lnTo>
                      <a:pt x="51" y="59"/>
                    </a:lnTo>
                    <a:lnTo>
                      <a:pt x="51" y="61"/>
                    </a:lnTo>
                    <a:close/>
                    <a:moveTo>
                      <a:pt x="48" y="66"/>
                    </a:moveTo>
                    <a:lnTo>
                      <a:pt x="48" y="66"/>
                    </a:lnTo>
                    <a:lnTo>
                      <a:pt x="46" y="64"/>
                    </a:lnTo>
                    <a:lnTo>
                      <a:pt x="46" y="61"/>
                    </a:lnTo>
                    <a:lnTo>
                      <a:pt x="46" y="61"/>
                    </a:lnTo>
                    <a:lnTo>
                      <a:pt x="46" y="59"/>
                    </a:lnTo>
                    <a:lnTo>
                      <a:pt x="46" y="59"/>
                    </a:lnTo>
                    <a:lnTo>
                      <a:pt x="46" y="57"/>
                    </a:lnTo>
                    <a:lnTo>
                      <a:pt x="44" y="54"/>
                    </a:lnTo>
                    <a:lnTo>
                      <a:pt x="44" y="52"/>
                    </a:lnTo>
                    <a:lnTo>
                      <a:pt x="44" y="51"/>
                    </a:lnTo>
                    <a:lnTo>
                      <a:pt x="46" y="51"/>
                    </a:lnTo>
                    <a:lnTo>
                      <a:pt x="46" y="51"/>
                    </a:lnTo>
                    <a:lnTo>
                      <a:pt x="46" y="52"/>
                    </a:lnTo>
                    <a:lnTo>
                      <a:pt x="48" y="59"/>
                    </a:lnTo>
                    <a:lnTo>
                      <a:pt x="49" y="61"/>
                    </a:lnTo>
                    <a:lnTo>
                      <a:pt x="48" y="63"/>
                    </a:lnTo>
                    <a:lnTo>
                      <a:pt x="48" y="64"/>
                    </a:lnTo>
                    <a:lnTo>
                      <a:pt x="48" y="64"/>
                    </a:lnTo>
                    <a:lnTo>
                      <a:pt x="48" y="66"/>
                    </a:lnTo>
                    <a:close/>
                    <a:moveTo>
                      <a:pt x="51" y="42"/>
                    </a:moveTo>
                    <a:lnTo>
                      <a:pt x="49" y="42"/>
                    </a:lnTo>
                    <a:lnTo>
                      <a:pt x="49" y="42"/>
                    </a:lnTo>
                    <a:lnTo>
                      <a:pt x="49" y="42"/>
                    </a:lnTo>
                    <a:lnTo>
                      <a:pt x="49" y="40"/>
                    </a:lnTo>
                    <a:lnTo>
                      <a:pt x="49" y="40"/>
                    </a:lnTo>
                    <a:lnTo>
                      <a:pt x="51" y="42"/>
                    </a:lnTo>
                    <a:close/>
                    <a:moveTo>
                      <a:pt x="49" y="49"/>
                    </a:moveTo>
                    <a:lnTo>
                      <a:pt x="49" y="51"/>
                    </a:lnTo>
                    <a:lnTo>
                      <a:pt x="48" y="49"/>
                    </a:lnTo>
                    <a:lnTo>
                      <a:pt x="48" y="49"/>
                    </a:lnTo>
                    <a:lnTo>
                      <a:pt x="48" y="49"/>
                    </a:lnTo>
                    <a:lnTo>
                      <a:pt x="48" y="47"/>
                    </a:lnTo>
                    <a:lnTo>
                      <a:pt x="48" y="46"/>
                    </a:lnTo>
                    <a:lnTo>
                      <a:pt x="48" y="46"/>
                    </a:lnTo>
                    <a:lnTo>
                      <a:pt x="48" y="44"/>
                    </a:lnTo>
                    <a:lnTo>
                      <a:pt x="46" y="44"/>
                    </a:lnTo>
                    <a:lnTo>
                      <a:pt x="46" y="44"/>
                    </a:lnTo>
                    <a:lnTo>
                      <a:pt x="44" y="42"/>
                    </a:lnTo>
                    <a:lnTo>
                      <a:pt x="43" y="40"/>
                    </a:lnTo>
                    <a:lnTo>
                      <a:pt x="44" y="40"/>
                    </a:lnTo>
                    <a:lnTo>
                      <a:pt x="44" y="40"/>
                    </a:lnTo>
                    <a:lnTo>
                      <a:pt x="46" y="42"/>
                    </a:lnTo>
                    <a:lnTo>
                      <a:pt x="46" y="42"/>
                    </a:lnTo>
                    <a:lnTo>
                      <a:pt x="46" y="42"/>
                    </a:lnTo>
                    <a:lnTo>
                      <a:pt x="46" y="44"/>
                    </a:lnTo>
                    <a:lnTo>
                      <a:pt x="46" y="44"/>
                    </a:lnTo>
                    <a:lnTo>
                      <a:pt x="48" y="44"/>
                    </a:lnTo>
                    <a:lnTo>
                      <a:pt x="49" y="44"/>
                    </a:lnTo>
                    <a:lnTo>
                      <a:pt x="49" y="46"/>
                    </a:lnTo>
                    <a:lnTo>
                      <a:pt x="49" y="47"/>
                    </a:lnTo>
                    <a:lnTo>
                      <a:pt x="49" y="49"/>
                    </a:lnTo>
                    <a:close/>
                    <a:moveTo>
                      <a:pt x="56" y="35"/>
                    </a:moveTo>
                    <a:lnTo>
                      <a:pt x="56" y="35"/>
                    </a:lnTo>
                    <a:lnTo>
                      <a:pt x="56" y="35"/>
                    </a:lnTo>
                    <a:lnTo>
                      <a:pt x="56" y="35"/>
                    </a:lnTo>
                    <a:lnTo>
                      <a:pt x="58" y="35"/>
                    </a:lnTo>
                    <a:lnTo>
                      <a:pt x="58" y="37"/>
                    </a:lnTo>
                    <a:lnTo>
                      <a:pt x="58" y="37"/>
                    </a:lnTo>
                    <a:lnTo>
                      <a:pt x="60" y="37"/>
                    </a:lnTo>
                    <a:lnTo>
                      <a:pt x="60" y="37"/>
                    </a:lnTo>
                    <a:lnTo>
                      <a:pt x="61" y="37"/>
                    </a:lnTo>
                    <a:lnTo>
                      <a:pt x="61" y="37"/>
                    </a:lnTo>
                    <a:lnTo>
                      <a:pt x="61" y="39"/>
                    </a:lnTo>
                    <a:lnTo>
                      <a:pt x="61" y="39"/>
                    </a:lnTo>
                    <a:lnTo>
                      <a:pt x="61" y="39"/>
                    </a:lnTo>
                    <a:lnTo>
                      <a:pt x="61" y="40"/>
                    </a:lnTo>
                    <a:lnTo>
                      <a:pt x="61" y="40"/>
                    </a:lnTo>
                    <a:lnTo>
                      <a:pt x="66" y="56"/>
                    </a:lnTo>
                    <a:lnTo>
                      <a:pt x="66" y="56"/>
                    </a:lnTo>
                    <a:lnTo>
                      <a:pt x="65" y="56"/>
                    </a:lnTo>
                    <a:lnTo>
                      <a:pt x="66" y="57"/>
                    </a:lnTo>
                    <a:lnTo>
                      <a:pt x="65" y="59"/>
                    </a:lnTo>
                    <a:lnTo>
                      <a:pt x="65" y="59"/>
                    </a:lnTo>
                    <a:lnTo>
                      <a:pt x="63" y="61"/>
                    </a:lnTo>
                    <a:lnTo>
                      <a:pt x="63" y="61"/>
                    </a:lnTo>
                    <a:lnTo>
                      <a:pt x="61" y="61"/>
                    </a:lnTo>
                    <a:lnTo>
                      <a:pt x="61" y="61"/>
                    </a:lnTo>
                    <a:lnTo>
                      <a:pt x="61" y="59"/>
                    </a:lnTo>
                    <a:lnTo>
                      <a:pt x="61" y="57"/>
                    </a:lnTo>
                    <a:lnTo>
                      <a:pt x="61" y="57"/>
                    </a:lnTo>
                    <a:lnTo>
                      <a:pt x="61" y="57"/>
                    </a:lnTo>
                    <a:lnTo>
                      <a:pt x="60" y="56"/>
                    </a:lnTo>
                    <a:lnTo>
                      <a:pt x="60" y="54"/>
                    </a:lnTo>
                    <a:lnTo>
                      <a:pt x="58" y="51"/>
                    </a:lnTo>
                    <a:lnTo>
                      <a:pt x="58" y="49"/>
                    </a:lnTo>
                    <a:lnTo>
                      <a:pt x="56" y="46"/>
                    </a:lnTo>
                    <a:lnTo>
                      <a:pt x="56" y="44"/>
                    </a:lnTo>
                    <a:lnTo>
                      <a:pt x="56" y="42"/>
                    </a:lnTo>
                    <a:lnTo>
                      <a:pt x="56" y="42"/>
                    </a:lnTo>
                    <a:lnTo>
                      <a:pt x="56" y="42"/>
                    </a:lnTo>
                    <a:lnTo>
                      <a:pt x="54" y="44"/>
                    </a:lnTo>
                    <a:lnTo>
                      <a:pt x="54" y="47"/>
                    </a:lnTo>
                    <a:lnTo>
                      <a:pt x="56" y="49"/>
                    </a:lnTo>
                    <a:lnTo>
                      <a:pt x="56" y="52"/>
                    </a:lnTo>
                    <a:lnTo>
                      <a:pt x="56" y="54"/>
                    </a:lnTo>
                    <a:lnTo>
                      <a:pt x="58" y="54"/>
                    </a:lnTo>
                    <a:lnTo>
                      <a:pt x="58" y="54"/>
                    </a:lnTo>
                    <a:lnTo>
                      <a:pt x="58" y="56"/>
                    </a:lnTo>
                    <a:lnTo>
                      <a:pt x="58" y="56"/>
                    </a:lnTo>
                    <a:lnTo>
                      <a:pt x="58" y="56"/>
                    </a:lnTo>
                    <a:lnTo>
                      <a:pt x="58" y="57"/>
                    </a:lnTo>
                    <a:lnTo>
                      <a:pt x="58" y="59"/>
                    </a:lnTo>
                    <a:lnTo>
                      <a:pt x="58" y="59"/>
                    </a:lnTo>
                    <a:lnTo>
                      <a:pt x="58" y="59"/>
                    </a:lnTo>
                    <a:lnTo>
                      <a:pt x="58" y="59"/>
                    </a:lnTo>
                    <a:lnTo>
                      <a:pt x="58" y="59"/>
                    </a:lnTo>
                    <a:lnTo>
                      <a:pt x="58" y="59"/>
                    </a:lnTo>
                    <a:lnTo>
                      <a:pt x="58" y="59"/>
                    </a:lnTo>
                    <a:lnTo>
                      <a:pt x="58" y="59"/>
                    </a:lnTo>
                    <a:lnTo>
                      <a:pt x="58" y="61"/>
                    </a:lnTo>
                    <a:lnTo>
                      <a:pt x="58" y="61"/>
                    </a:lnTo>
                    <a:lnTo>
                      <a:pt x="58" y="59"/>
                    </a:lnTo>
                    <a:lnTo>
                      <a:pt x="58" y="59"/>
                    </a:lnTo>
                    <a:lnTo>
                      <a:pt x="56" y="59"/>
                    </a:lnTo>
                    <a:lnTo>
                      <a:pt x="56" y="59"/>
                    </a:lnTo>
                    <a:lnTo>
                      <a:pt x="56" y="59"/>
                    </a:lnTo>
                    <a:lnTo>
                      <a:pt x="54" y="59"/>
                    </a:lnTo>
                    <a:lnTo>
                      <a:pt x="54" y="59"/>
                    </a:lnTo>
                    <a:lnTo>
                      <a:pt x="54" y="61"/>
                    </a:lnTo>
                    <a:lnTo>
                      <a:pt x="54" y="61"/>
                    </a:lnTo>
                    <a:lnTo>
                      <a:pt x="54" y="63"/>
                    </a:lnTo>
                    <a:lnTo>
                      <a:pt x="54" y="63"/>
                    </a:lnTo>
                    <a:lnTo>
                      <a:pt x="54" y="63"/>
                    </a:lnTo>
                    <a:lnTo>
                      <a:pt x="54" y="63"/>
                    </a:lnTo>
                    <a:lnTo>
                      <a:pt x="54" y="63"/>
                    </a:lnTo>
                    <a:lnTo>
                      <a:pt x="54" y="64"/>
                    </a:lnTo>
                    <a:lnTo>
                      <a:pt x="54" y="64"/>
                    </a:lnTo>
                    <a:lnTo>
                      <a:pt x="54" y="64"/>
                    </a:lnTo>
                    <a:lnTo>
                      <a:pt x="54" y="64"/>
                    </a:lnTo>
                    <a:lnTo>
                      <a:pt x="54" y="64"/>
                    </a:lnTo>
                    <a:lnTo>
                      <a:pt x="53" y="64"/>
                    </a:lnTo>
                    <a:lnTo>
                      <a:pt x="53" y="64"/>
                    </a:lnTo>
                    <a:lnTo>
                      <a:pt x="53" y="64"/>
                    </a:lnTo>
                    <a:lnTo>
                      <a:pt x="53" y="64"/>
                    </a:lnTo>
                    <a:lnTo>
                      <a:pt x="53" y="64"/>
                    </a:lnTo>
                    <a:lnTo>
                      <a:pt x="53" y="64"/>
                    </a:lnTo>
                    <a:lnTo>
                      <a:pt x="53" y="64"/>
                    </a:lnTo>
                    <a:lnTo>
                      <a:pt x="51" y="64"/>
                    </a:lnTo>
                    <a:lnTo>
                      <a:pt x="51" y="64"/>
                    </a:lnTo>
                    <a:lnTo>
                      <a:pt x="51" y="64"/>
                    </a:lnTo>
                    <a:lnTo>
                      <a:pt x="51" y="64"/>
                    </a:lnTo>
                    <a:lnTo>
                      <a:pt x="49" y="64"/>
                    </a:lnTo>
                    <a:lnTo>
                      <a:pt x="49" y="64"/>
                    </a:lnTo>
                    <a:lnTo>
                      <a:pt x="49" y="64"/>
                    </a:lnTo>
                    <a:lnTo>
                      <a:pt x="49" y="64"/>
                    </a:lnTo>
                    <a:lnTo>
                      <a:pt x="49" y="64"/>
                    </a:lnTo>
                    <a:lnTo>
                      <a:pt x="49" y="64"/>
                    </a:lnTo>
                    <a:lnTo>
                      <a:pt x="49" y="64"/>
                    </a:lnTo>
                    <a:lnTo>
                      <a:pt x="49" y="64"/>
                    </a:lnTo>
                    <a:lnTo>
                      <a:pt x="49" y="64"/>
                    </a:lnTo>
                    <a:lnTo>
                      <a:pt x="49" y="64"/>
                    </a:lnTo>
                    <a:lnTo>
                      <a:pt x="49" y="64"/>
                    </a:lnTo>
                    <a:lnTo>
                      <a:pt x="49" y="64"/>
                    </a:lnTo>
                    <a:lnTo>
                      <a:pt x="49" y="64"/>
                    </a:lnTo>
                    <a:lnTo>
                      <a:pt x="49" y="64"/>
                    </a:lnTo>
                    <a:lnTo>
                      <a:pt x="49" y="64"/>
                    </a:lnTo>
                    <a:lnTo>
                      <a:pt x="49" y="64"/>
                    </a:lnTo>
                    <a:lnTo>
                      <a:pt x="49" y="63"/>
                    </a:lnTo>
                    <a:lnTo>
                      <a:pt x="51" y="63"/>
                    </a:lnTo>
                    <a:lnTo>
                      <a:pt x="53" y="61"/>
                    </a:lnTo>
                    <a:lnTo>
                      <a:pt x="53" y="59"/>
                    </a:lnTo>
                    <a:lnTo>
                      <a:pt x="51" y="59"/>
                    </a:lnTo>
                    <a:lnTo>
                      <a:pt x="51" y="59"/>
                    </a:lnTo>
                    <a:lnTo>
                      <a:pt x="51" y="57"/>
                    </a:lnTo>
                    <a:lnTo>
                      <a:pt x="49" y="57"/>
                    </a:lnTo>
                    <a:lnTo>
                      <a:pt x="51" y="54"/>
                    </a:lnTo>
                    <a:lnTo>
                      <a:pt x="51" y="52"/>
                    </a:lnTo>
                    <a:lnTo>
                      <a:pt x="51" y="52"/>
                    </a:lnTo>
                    <a:lnTo>
                      <a:pt x="51" y="51"/>
                    </a:lnTo>
                    <a:lnTo>
                      <a:pt x="51" y="49"/>
                    </a:lnTo>
                    <a:lnTo>
                      <a:pt x="51" y="49"/>
                    </a:lnTo>
                    <a:lnTo>
                      <a:pt x="51" y="46"/>
                    </a:lnTo>
                    <a:lnTo>
                      <a:pt x="51" y="44"/>
                    </a:lnTo>
                    <a:lnTo>
                      <a:pt x="51" y="44"/>
                    </a:lnTo>
                    <a:lnTo>
                      <a:pt x="51" y="44"/>
                    </a:lnTo>
                    <a:lnTo>
                      <a:pt x="53" y="42"/>
                    </a:lnTo>
                    <a:lnTo>
                      <a:pt x="54" y="40"/>
                    </a:lnTo>
                    <a:lnTo>
                      <a:pt x="56" y="35"/>
                    </a:lnTo>
                    <a:lnTo>
                      <a:pt x="56" y="35"/>
                    </a:lnTo>
                    <a:close/>
                    <a:moveTo>
                      <a:pt x="34" y="12"/>
                    </a:moveTo>
                    <a:lnTo>
                      <a:pt x="36" y="15"/>
                    </a:lnTo>
                    <a:lnTo>
                      <a:pt x="36" y="15"/>
                    </a:lnTo>
                    <a:lnTo>
                      <a:pt x="36" y="15"/>
                    </a:lnTo>
                    <a:lnTo>
                      <a:pt x="36" y="15"/>
                    </a:lnTo>
                    <a:lnTo>
                      <a:pt x="36" y="15"/>
                    </a:lnTo>
                    <a:lnTo>
                      <a:pt x="36" y="15"/>
                    </a:lnTo>
                    <a:lnTo>
                      <a:pt x="38" y="13"/>
                    </a:lnTo>
                    <a:lnTo>
                      <a:pt x="38" y="13"/>
                    </a:lnTo>
                    <a:lnTo>
                      <a:pt x="38" y="13"/>
                    </a:lnTo>
                    <a:lnTo>
                      <a:pt x="38" y="13"/>
                    </a:lnTo>
                    <a:lnTo>
                      <a:pt x="39" y="20"/>
                    </a:lnTo>
                    <a:lnTo>
                      <a:pt x="39" y="22"/>
                    </a:lnTo>
                    <a:lnTo>
                      <a:pt x="41" y="24"/>
                    </a:lnTo>
                    <a:lnTo>
                      <a:pt x="43" y="27"/>
                    </a:lnTo>
                    <a:lnTo>
                      <a:pt x="43" y="27"/>
                    </a:lnTo>
                    <a:lnTo>
                      <a:pt x="43" y="27"/>
                    </a:lnTo>
                    <a:lnTo>
                      <a:pt x="48" y="29"/>
                    </a:lnTo>
                    <a:lnTo>
                      <a:pt x="53" y="32"/>
                    </a:lnTo>
                    <a:lnTo>
                      <a:pt x="53" y="34"/>
                    </a:lnTo>
                    <a:lnTo>
                      <a:pt x="51" y="34"/>
                    </a:lnTo>
                    <a:lnTo>
                      <a:pt x="53" y="35"/>
                    </a:lnTo>
                    <a:lnTo>
                      <a:pt x="53" y="39"/>
                    </a:lnTo>
                    <a:lnTo>
                      <a:pt x="51" y="40"/>
                    </a:lnTo>
                    <a:lnTo>
                      <a:pt x="51" y="40"/>
                    </a:lnTo>
                    <a:lnTo>
                      <a:pt x="51" y="40"/>
                    </a:lnTo>
                    <a:lnTo>
                      <a:pt x="51" y="40"/>
                    </a:lnTo>
                    <a:lnTo>
                      <a:pt x="49" y="39"/>
                    </a:lnTo>
                    <a:lnTo>
                      <a:pt x="49" y="39"/>
                    </a:lnTo>
                    <a:lnTo>
                      <a:pt x="49" y="39"/>
                    </a:lnTo>
                    <a:lnTo>
                      <a:pt x="48" y="40"/>
                    </a:lnTo>
                    <a:lnTo>
                      <a:pt x="48" y="40"/>
                    </a:lnTo>
                    <a:lnTo>
                      <a:pt x="48" y="40"/>
                    </a:lnTo>
                    <a:lnTo>
                      <a:pt x="48" y="39"/>
                    </a:lnTo>
                    <a:lnTo>
                      <a:pt x="48" y="37"/>
                    </a:lnTo>
                    <a:lnTo>
                      <a:pt x="48" y="37"/>
                    </a:lnTo>
                    <a:lnTo>
                      <a:pt x="48" y="37"/>
                    </a:lnTo>
                    <a:lnTo>
                      <a:pt x="48" y="35"/>
                    </a:lnTo>
                    <a:lnTo>
                      <a:pt x="46" y="34"/>
                    </a:lnTo>
                    <a:lnTo>
                      <a:pt x="44" y="34"/>
                    </a:lnTo>
                    <a:lnTo>
                      <a:pt x="43" y="34"/>
                    </a:lnTo>
                    <a:lnTo>
                      <a:pt x="43" y="34"/>
                    </a:lnTo>
                    <a:lnTo>
                      <a:pt x="43" y="34"/>
                    </a:lnTo>
                    <a:lnTo>
                      <a:pt x="43" y="34"/>
                    </a:lnTo>
                    <a:lnTo>
                      <a:pt x="41" y="35"/>
                    </a:lnTo>
                    <a:lnTo>
                      <a:pt x="43" y="37"/>
                    </a:lnTo>
                    <a:lnTo>
                      <a:pt x="43" y="40"/>
                    </a:lnTo>
                    <a:lnTo>
                      <a:pt x="43" y="40"/>
                    </a:lnTo>
                    <a:lnTo>
                      <a:pt x="41" y="40"/>
                    </a:lnTo>
                    <a:lnTo>
                      <a:pt x="41" y="40"/>
                    </a:lnTo>
                    <a:lnTo>
                      <a:pt x="41" y="39"/>
                    </a:lnTo>
                    <a:lnTo>
                      <a:pt x="41" y="39"/>
                    </a:lnTo>
                    <a:lnTo>
                      <a:pt x="41" y="39"/>
                    </a:lnTo>
                    <a:lnTo>
                      <a:pt x="38" y="39"/>
                    </a:lnTo>
                    <a:lnTo>
                      <a:pt x="36" y="40"/>
                    </a:lnTo>
                    <a:lnTo>
                      <a:pt x="36" y="39"/>
                    </a:lnTo>
                    <a:lnTo>
                      <a:pt x="36" y="39"/>
                    </a:lnTo>
                    <a:lnTo>
                      <a:pt x="36" y="39"/>
                    </a:lnTo>
                    <a:lnTo>
                      <a:pt x="36" y="40"/>
                    </a:lnTo>
                    <a:lnTo>
                      <a:pt x="38" y="42"/>
                    </a:lnTo>
                    <a:lnTo>
                      <a:pt x="38" y="42"/>
                    </a:lnTo>
                    <a:lnTo>
                      <a:pt x="38" y="40"/>
                    </a:lnTo>
                    <a:lnTo>
                      <a:pt x="39" y="42"/>
                    </a:lnTo>
                    <a:lnTo>
                      <a:pt x="39" y="42"/>
                    </a:lnTo>
                    <a:lnTo>
                      <a:pt x="43" y="51"/>
                    </a:lnTo>
                    <a:lnTo>
                      <a:pt x="39" y="52"/>
                    </a:lnTo>
                    <a:lnTo>
                      <a:pt x="41" y="54"/>
                    </a:lnTo>
                    <a:lnTo>
                      <a:pt x="43" y="56"/>
                    </a:lnTo>
                    <a:lnTo>
                      <a:pt x="43" y="57"/>
                    </a:lnTo>
                    <a:lnTo>
                      <a:pt x="44" y="57"/>
                    </a:lnTo>
                    <a:lnTo>
                      <a:pt x="44" y="59"/>
                    </a:lnTo>
                    <a:lnTo>
                      <a:pt x="44" y="61"/>
                    </a:lnTo>
                    <a:lnTo>
                      <a:pt x="44" y="63"/>
                    </a:lnTo>
                    <a:lnTo>
                      <a:pt x="44" y="63"/>
                    </a:lnTo>
                    <a:lnTo>
                      <a:pt x="44" y="63"/>
                    </a:lnTo>
                    <a:lnTo>
                      <a:pt x="44" y="64"/>
                    </a:lnTo>
                    <a:lnTo>
                      <a:pt x="44" y="64"/>
                    </a:lnTo>
                    <a:lnTo>
                      <a:pt x="44" y="64"/>
                    </a:lnTo>
                    <a:lnTo>
                      <a:pt x="44" y="64"/>
                    </a:lnTo>
                    <a:lnTo>
                      <a:pt x="44" y="64"/>
                    </a:lnTo>
                    <a:lnTo>
                      <a:pt x="44" y="66"/>
                    </a:lnTo>
                    <a:lnTo>
                      <a:pt x="44" y="66"/>
                    </a:lnTo>
                    <a:lnTo>
                      <a:pt x="44" y="68"/>
                    </a:lnTo>
                    <a:lnTo>
                      <a:pt x="44" y="68"/>
                    </a:lnTo>
                    <a:lnTo>
                      <a:pt x="44" y="68"/>
                    </a:lnTo>
                    <a:lnTo>
                      <a:pt x="44" y="68"/>
                    </a:lnTo>
                    <a:lnTo>
                      <a:pt x="43" y="69"/>
                    </a:lnTo>
                    <a:lnTo>
                      <a:pt x="44" y="73"/>
                    </a:lnTo>
                    <a:lnTo>
                      <a:pt x="43" y="74"/>
                    </a:lnTo>
                    <a:lnTo>
                      <a:pt x="43" y="76"/>
                    </a:lnTo>
                    <a:lnTo>
                      <a:pt x="41" y="78"/>
                    </a:lnTo>
                    <a:lnTo>
                      <a:pt x="39" y="78"/>
                    </a:lnTo>
                    <a:lnTo>
                      <a:pt x="38" y="78"/>
                    </a:lnTo>
                    <a:lnTo>
                      <a:pt x="32" y="81"/>
                    </a:lnTo>
                    <a:lnTo>
                      <a:pt x="27" y="85"/>
                    </a:lnTo>
                    <a:lnTo>
                      <a:pt x="27" y="85"/>
                    </a:lnTo>
                    <a:lnTo>
                      <a:pt x="26" y="86"/>
                    </a:lnTo>
                    <a:lnTo>
                      <a:pt x="26" y="86"/>
                    </a:lnTo>
                    <a:lnTo>
                      <a:pt x="22" y="88"/>
                    </a:lnTo>
                    <a:lnTo>
                      <a:pt x="21" y="88"/>
                    </a:lnTo>
                    <a:lnTo>
                      <a:pt x="17" y="90"/>
                    </a:lnTo>
                    <a:lnTo>
                      <a:pt x="16" y="91"/>
                    </a:lnTo>
                    <a:lnTo>
                      <a:pt x="16" y="91"/>
                    </a:lnTo>
                    <a:lnTo>
                      <a:pt x="16" y="91"/>
                    </a:lnTo>
                    <a:lnTo>
                      <a:pt x="16" y="90"/>
                    </a:lnTo>
                    <a:lnTo>
                      <a:pt x="17" y="88"/>
                    </a:lnTo>
                    <a:lnTo>
                      <a:pt x="17" y="88"/>
                    </a:lnTo>
                    <a:lnTo>
                      <a:pt x="17" y="86"/>
                    </a:lnTo>
                    <a:lnTo>
                      <a:pt x="16" y="85"/>
                    </a:lnTo>
                    <a:lnTo>
                      <a:pt x="16" y="83"/>
                    </a:lnTo>
                    <a:lnTo>
                      <a:pt x="16" y="81"/>
                    </a:lnTo>
                    <a:lnTo>
                      <a:pt x="14" y="79"/>
                    </a:lnTo>
                    <a:lnTo>
                      <a:pt x="14" y="79"/>
                    </a:lnTo>
                    <a:lnTo>
                      <a:pt x="14" y="79"/>
                    </a:lnTo>
                    <a:lnTo>
                      <a:pt x="16" y="78"/>
                    </a:lnTo>
                    <a:lnTo>
                      <a:pt x="17" y="78"/>
                    </a:lnTo>
                    <a:lnTo>
                      <a:pt x="17" y="78"/>
                    </a:lnTo>
                    <a:lnTo>
                      <a:pt x="12" y="57"/>
                    </a:lnTo>
                    <a:lnTo>
                      <a:pt x="12" y="57"/>
                    </a:lnTo>
                    <a:lnTo>
                      <a:pt x="12" y="52"/>
                    </a:lnTo>
                    <a:lnTo>
                      <a:pt x="9" y="42"/>
                    </a:lnTo>
                    <a:lnTo>
                      <a:pt x="9" y="42"/>
                    </a:lnTo>
                    <a:lnTo>
                      <a:pt x="7" y="34"/>
                    </a:lnTo>
                    <a:lnTo>
                      <a:pt x="7" y="32"/>
                    </a:lnTo>
                    <a:lnTo>
                      <a:pt x="5" y="29"/>
                    </a:lnTo>
                    <a:lnTo>
                      <a:pt x="5" y="29"/>
                    </a:lnTo>
                    <a:lnTo>
                      <a:pt x="4" y="22"/>
                    </a:lnTo>
                    <a:lnTo>
                      <a:pt x="2" y="18"/>
                    </a:lnTo>
                    <a:lnTo>
                      <a:pt x="0" y="10"/>
                    </a:lnTo>
                    <a:lnTo>
                      <a:pt x="16" y="5"/>
                    </a:lnTo>
                    <a:lnTo>
                      <a:pt x="17" y="5"/>
                    </a:lnTo>
                    <a:lnTo>
                      <a:pt x="17" y="5"/>
                    </a:lnTo>
                    <a:lnTo>
                      <a:pt x="21" y="3"/>
                    </a:lnTo>
                    <a:lnTo>
                      <a:pt x="21" y="3"/>
                    </a:lnTo>
                    <a:lnTo>
                      <a:pt x="22" y="3"/>
                    </a:lnTo>
                    <a:lnTo>
                      <a:pt x="22" y="3"/>
                    </a:lnTo>
                    <a:lnTo>
                      <a:pt x="22" y="3"/>
                    </a:lnTo>
                    <a:lnTo>
                      <a:pt x="26" y="2"/>
                    </a:lnTo>
                    <a:lnTo>
                      <a:pt x="31" y="0"/>
                    </a:lnTo>
                    <a:lnTo>
                      <a:pt x="32" y="5"/>
                    </a:lnTo>
                    <a:lnTo>
                      <a:pt x="32" y="7"/>
                    </a:lnTo>
                    <a:lnTo>
                      <a:pt x="32" y="7"/>
                    </a:lnTo>
                    <a:lnTo>
                      <a:pt x="34" y="12"/>
                    </a:lnTo>
                    <a:lnTo>
                      <a:pt x="34" y="12"/>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49" name="Freeform 72"/>
              <p:cNvSpPr>
                <a:spLocks/>
              </p:cNvSpPr>
              <p:nvPr/>
            </p:nvSpPr>
            <p:spPr bwMode="auto">
              <a:xfrm>
                <a:off x="8148638" y="3665538"/>
                <a:ext cx="684213" cy="566738"/>
              </a:xfrm>
              <a:custGeom>
                <a:avLst/>
                <a:gdLst>
                  <a:gd name="T0" fmla="*/ 91 w 431"/>
                  <a:gd name="T1" fmla="*/ 10 h 357"/>
                  <a:gd name="T2" fmla="*/ 128 w 431"/>
                  <a:gd name="T3" fmla="*/ 7 h 357"/>
                  <a:gd name="T4" fmla="*/ 166 w 431"/>
                  <a:gd name="T5" fmla="*/ 2 h 357"/>
                  <a:gd name="T6" fmla="*/ 193 w 431"/>
                  <a:gd name="T7" fmla="*/ 5 h 357"/>
                  <a:gd name="T8" fmla="*/ 193 w 431"/>
                  <a:gd name="T9" fmla="*/ 12 h 357"/>
                  <a:gd name="T10" fmla="*/ 215 w 431"/>
                  <a:gd name="T11" fmla="*/ 19 h 357"/>
                  <a:gd name="T12" fmla="*/ 233 w 431"/>
                  <a:gd name="T13" fmla="*/ 32 h 357"/>
                  <a:gd name="T14" fmla="*/ 249 w 431"/>
                  <a:gd name="T15" fmla="*/ 30 h 357"/>
                  <a:gd name="T16" fmla="*/ 259 w 431"/>
                  <a:gd name="T17" fmla="*/ 29 h 357"/>
                  <a:gd name="T18" fmla="*/ 293 w 431"/>
                  <a:gd name="T19" fmla="*/ 24 h 357"/>
                  <a:gd name="T20" fmla="*/ 313 w 431"/>
                  <a:gd name="T21" fmla="*/ 20 h 357"/>
                  <a:gd name="T22" fmla="*/ 333 w 431"/>
                  <a:gd name="T23" fmla="*/ 36 h 357"/>
                  <a:gd name="T24" fmla="*/ 338 w 431"/>
                  <a:gd name="T25" fmla="*/ 39 h 357"/>
                  <a:gd name="T26" fmla="*/ 365 w 431"/>
                  <a:gd name="T27" fmla="*/ 59 h 357"/>
                  <a:gd name="T28" fmla="*/ 431 w 431"/>
                  <a:gd name="T29" fmla="*/ 113 h 357"/>
                  <a:gd name="T30" fmla="*/ 408 w 431"/>
                  <a:gd name="T31" fmla="*/ 134 h 357"/>
                  <a:gd name="T32" fmla="*/ 393 w 431"/>
                  <a:gd name="T33" fmla="*/ 166 h 357"/>
                  <a:gd name="T34" fmla="*/ 389 w 431"/>
                  <a:gd name="T35" fmla="*/ 193 h 357"/>
                  <a:gd name="T36" fmla="*/ 382 w 431"/>
                  <a:gd name="T37" fmla="*/ 210 h 357"/>
                  <a:gd name="T38" fmla="*/ 374 w 431"/>
                  <a:gd name="T39" fmla="*/ 224 h 357"/>
                  <a:gd name="T40" fmla="*/ 364 w 431"/>
                  <a:gd name="T41" fmla="*/ 222 h 357"/>
                  <a:gd name="T42" fmla="*/ 357 w 431"/>
                  <a:gd name="T43" fmla="*/ 234 h 357"/>
                  <a:gd name="T44" fmla="*/ 362 w 431"/>
                  <a:gd name="T45" fmla="*/ 235 h 357"/>
                  <a:gd name="T46" fmla="*/ 350 w 431"/>
                  <a:gd name="T47" fmla="*/ 249 h 357"/>
                  <a:gd name="T48" fmla="*/ 338 w 431"/>
                  <a:gd name="T49" fmla="*/ 259 h 357"/>
                  <a:gd name="T50" fmla="*/ 337 w 431"/>
                  <a:gd name="T51" fmla="*/ 271 h 357"/>
                  <a:gd name="T52" fmla="*/ 326 w 431"/>
                  <a:gd name="T53" fmla="*/ 278 h 357"/>
                  <a:gd name="T54" fmla="*/ 315 w 431"/>
                  <a:gd name="T55" fmla="*/ 288 h 357"/>
                  <a:gd name="T56" fmla="*/ 301 w 431"/>
                  <a:gd name="T57" fmla="*/ 296 h 357"/>
                  <a:gd name="T58" fmla="*/ 296 w 431"/>
                  <a:gd name="T59" fmla="*/ 300 h 357"/>
                  <a:gd name="T60" fmla="*/ 291 w 431"/>
                  <a:gd name="T61" fmla="*/ 300 h 357"/>
                  <a:gd name="T62" fmla="*/ 296 w 431"/>
                  <a:gd name="T63" fmla="*/ 308 h 357"/>
                  <a:gd name="T64" fmla="*/ 291 w 431"/>
                  <a:gd name="T65" fmla="*/ 322 h 357"/>
                  <a:gd name="T66" fmla="*/ 279 w 431"/>
                  <a:gd name="T67" fmla="*/ 329 h 357"/>
                  <a:gd name="T68" fmla="*/ 267 w 431"/>
                  <a:gd name="T69" fmla="*/ 347 h 357"/>
                  <a:gd name="T70" fmla="*/ 262 w 431"/>
                  <a:gd name="T71" fmla="*/ 356 h 357"/>
                  <a:gd name="T72" fmla="*/ 238 w 431"/>
                  <a:gd name="T73" fmla="*/ 346 h 357"/>
                  <a:gd name="T74" fmla="*/ 232 w 431"/>
                  <a:gd name="T75" fmla="*/ 323 h 357"/>
                  <a:gd name="T76" fmla="*/ 208 w 431"/>
                  <a:gd name="T77" fmla="*/ 300 h 357"/>
                  <a:gd name="T78" fmla="*/ 203 w 431"/>
                  <a:gd name="T79" fmla="*/ 283 h 357"/>
                  <a:gd name="T80" fmla="*/ 186 w 431"/>
                  <a:gd name="T81" fmla="*/ 251 h 357"/>
                  <a:gd name="T82" fmla="*/ 149 w 431"/>
                  <a:gd name="T83" fmla="*/ 222 h 357"/>
                  <a:gd name="T84" fmla="*/ 135 w 431"/>
                  <a:gd name="T85" fmla="*/ 198 h 357"/>
                  <a:gd name="T86" fmla="*/ 125 w 431"/>
                  <a:gd name="T87" fmla="*/ 195 h 357"/>
                  <a:gd name="T88" fmla="*/ 96 w 431"/>
                  <a:gd name="T89" fmla="*/ 166 h 357"/>
                  <a:gd name="T90" fmla="*/ 72 w 431"/>
                  <a:gd name="T91" fmla="*/ 144 h 357"/>
                  <a:gd name="T92" fmla="*/ 67 w 431"/>
                  <a:gd name="T93" fmla="*/ 139 h 357"/>
                  <a:gd name="T94" fmla="*/ 60 w 431"/>
                  <a:gd name="T95" fmla="*/ 129 h 357"/>
                  <a:gd name="T96" fmla="*/ 44 w 431"/>
                  <a:gd name="T97" fmla="*/ 102 h 357"/>
                  <a:gd name="T98" fmla="*/ 33 w 431"/>
                  <a:gd name="T99" fmla="*/ 103 h 357"/>
                  <a:gd name="T100" fmla="*/ 18 w 431"/>
                  <a:gd name="T101" fmla="*/ 91 h 357"/>
                  <a:gd name="T102" fmla="*/ 0 w 431"/>
                  <a:gd name="T103" fmla="*/ 81 h 357"/>
                  <a:gd name="T104" fmla="*/ 5 w 431"/>
                  <a:gd name="T105" fmla="*/ 66 h 357"/>
                  <a:gd name="T106" fmla="*/ 44 w 431"/>
                  <a:gd name="T107" fmla="*/ 30 h 357"/>
                  <a:gd name="T108" fmla="*/ 50 w 431"/>
                  <a:gd name="T109" fmla="*/ 25 h 357"/>
                  <a:gd name="T110" fmla="*/ 64 w 431"/>
                  <a:gd name="T111" fmla="*/ 1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31" h="357">
                    <a:moveTo>
                      <a:pt x="77" y="10"/>
                    </a:moveTo>
                    <a:lnTo>
                      <a:pt x="84" y="10"/>
                    </a:lnTo>
                    <a:lnTo>
                      <a:pt x="86" y="10"/>
                    </a:lnTo>
                    <a:lnTo>
                      <a:pt x="89" y="10"/>
                    </a:lnTo>
                    <a:lnTo>
                      <a:pt x="89" y="10"/>
                    </a:lnTo>
                    <a:lnTo>
                      <a:pt x="89" y="10"/>
                    </a:lnTo>
                    <a:lnTo>
                      <a:pt x="91" y="10"/>
                    </a:lnTo>
                    <a:lnTo>
                      <a:pt x="93" y="10"/>
                    </a:lnTo>
                    <a:lnTo>
                      <a:pt x="93" y="10"/>
                    </a:lnTo>
                    <a:lnTo>
                      <a:pt x="94" y="10"/>
                    </a:lnTo>
                    <a:lnTo>
                      <a:pt x="111" y="8"/>
                    </a:lnTo>
                    <a:lnTo>
                      <a:pt x="120" y="7"/>
                    </a:lnTo>
                    <a:lnTo>
                      <a:pt x="121" y="7"/>
                    </a:lnTo>
                    <a:lnTo>
                      <a:pt x="128" y="7"/>
                    </a:lnTo>
                    <a:lnTo>
                      <a:pt x="152" y="3"/>
                    </a:lnTo>
                    <a:lnTo>
                      <a:pt x="152" y="3"/>
                    </a:lnTo>
                    <a:lnTo>
                      <a:pt x="155" y="3"/>
                    </a:lnTo>
                    <a:lnTo>
                      <a:pt x="155" y="3"/>
                    </a:lnTo>
                    <a:lnTo>
                      <a:pt x="164" y="3"/>
                    </a:lnTo>
                    <a:lnTo>
                      <a:pt x="164" y="3"/>
                    </a:lnTo>
                    <a:lnTo>
                      <a:pt x="166" y="2"/>
                    </a:lnTo>
                    <a:lnTo>
                      <a:pt x="171" y="2"/>
                    </a:lnTo>
                    <a:lnTo>
                      <a:pt x="174" y="2"/>
                    </a:lnTo>
                    <a:lnTo>
                      <a:pt x="174" y="2"/>
                    </a:lnTo>
                    <a:lnTo>
                      <a:pt x="188" y="0"/>
                    </a:lnTo>
                    <a:lnTo>
                      <a:pt x="191" y="0"/>
                    </a:lnTo>
                    <a:lnTo>
                      <a:pt x="191" y="0"/>
                    </a:lnTo>
                    <a:lnTo>
                      <a:pt x="193" y="5"/>
                    </a:lnTo>
                    <a:lnTo>
                      <a:pt x="193" y="5"/>
                    </a:lnTo>
                    <a:lnTo>
                      <a:pt x="191" y="5"/>
                    </a:lnTo>
                    <a:lnTo>
                      <a:pt x="191" y="7"/>
                    </a:lnTo>
                    <a:lnTo>
                      <a:pt x="191" y="7"/>
                    </a:lnTo>
                    <a:lnTo>
                      <a:pt x="191" y="8"/>
                    </a:lnTo>
                    <a:lnTo>
                      <a:pt x="191" y="10"/>
                    </a:lnTo>
                    <a:lnTo>
                      <a:pt x="193" y="12"/>
                    </a:lnTo>
                    <a:lnTo>
                      <a:pt x="199" y="5"/>
                    </a:lnTo>
                    <a:lnTo>
                      <a:pt x="201" y="3"/>
                    </a:lnTo>
                    <a:lnTo>
                      <a:pt x="204" y="7"/>
                    </a:lnTo>
                    <a:lnTo>
                      <a:pt x="204" y="7"/>
                    </a:lnTo>
                    <a:lnTo>
                      <a:pt x="211" y="15"/>
                    </a:lnTo>
                    <a:lnTo>
                      <a:pt x="215" y="19"/>
                    </a:lnTo>
                    <a:lnTo>
                      <a:pt x="215" y="19"/>
                    </a:lnTo>
                    <a:lnTo>
                      <a:pt x="218" y="22"/>
                    </a:lnTo>
                    <a:lnTo>
                      <a:pt x="218" y="34"/>
                    </a:lnTo>
                    <a:lnTo>
                      <a:pt x="220" y="34"/>
                    </a:lnTo>
                    <a:lnTo>
                      <a:pt x="220" y="34"/>
                    </a:lnTo>
                    <a:lnTo>
                      <a:pt x="232" y="32"/>
                    </a:lnTo>
                    <a:lnTo>
                      <a:pt x="232" y="32"/>
                    </a:lnTo>
                    <a:lnTo>
                      <a:pt x="233" y="32"/>
                    </a:lnTo>
                    <a:lnTo>
                      <a:pt x="233" y="32"/>
                    </a:lnTo>
                    <a:lnTo>
                      <a:pt x="233" y="32"/>
                    </a:lnTo>
                    <a:lnTo>
                      <a:pt x="238" y="32"/>
                    </a:lnTo>
                    <a:lnTo>
                      <a:pt x="238" y="32"/>
                    </a:lnTo>
                    <a:lnTo>
                      <a:pt x="245" y="30"/>
                    </a:lnTo>
                    <a:lnTo>
                      <a:pt x="249" y="30"/>
                    </a:lnTo>
                    <a:lnTo>
                      <a:pt x="249" y="30"/>
                    </a:lnTo>
                    <a:lnTo>
                      <a:pt x="249" y="30"/>
                    </a:lnTo>
                    <a:lnTo>
                      <a:pt x="250" y="30"/>
                    </a:lnTo>
                    <a:lnTo>
                      <a:pt x="250" y="30"/>
                    </a:lnTo>
                    <a:lnTo>
                      <a:pt x="250" y="30"/>
                    </a:lnTo>
                    <a:lnTo>
                      <a:pt x="250" y="30"/>
                    </a:lnTo>
                    <a:lnTo>
                      <a:pt x="252" y="30"/>
                    </a:lnTo>
                    <a:lnTo>
                      <a:pt x="259" y="29"/>
                    </a:lnTo>
                    <a:lnTo>
                      <a:pt x="279" y="25"/>
                    </a:lnTo>
                    <a:lnTo>
                      <a:pt x="279" y="25"/>
                    </a:lnTo>
                    <a:lnTo>
                      <a:pt x="281" y="25"/>
                    </a:lnTo>
                    <a:lnTo>
                      <a:pt x="281" y="25"/>
                    </a:lnTo>
                    <a:lnTo>
                      <a:pt x="282" y="25"/>
                    </a:lnTo>
                    <a:lnTo>
                      <a:pt x="284" y="25"/>
                    </a:lnTo>
                    <a:lnTo>
                      <a:pt x="293" y="24"/>
                    </a:lnTo>
                    <a:lnTo>
                      <a:pt x="306" y="22"/>
                    </a:lnTo>
                    <a:lnTo>
                      <a:pt x="306" y="22"/>
                    </a:lnTo>
                    <a:lnTo>
                      <a:pt x="310" y="22"/>
                    </a:lnTo>
                    <a:lnTo>
                      <a:pt x="310" y="22"/>
                    </a:lnTo>
                    <a:lnTo>
                      <a:pt x="313" y="20"/>
                    </a:lnTo>
                    <a:lnTo>
                      <a:pt x="313" y="20"/>
                    </a:lnTo>
                    <a:lnTo>
                      <a:pt x="313" y="20"/>
                    </a:lnTo>
                    <a:lnTo>
                      <a:pt x="320" y="24"/>
                    </a:lnTo>
                    <a:lnTo>
                      <a:pt x="320" y="24"/>
                    </a:lnTo>
                    <a:lnTo>
                      <a:pt x="326" y="29"/>
                    </a:lnTo>
                    <a:lnTo>
                      <a:pt x="326" y="30"/>
                    </a:lnTo>
                    <a:lnTo>
                      <a:pt x="330" y="32"/>
                    </a:lnTo>
                    <a:lnTo>
                      <a:pt x="332" y="32"/>
                    </a:lnTo>
                    <a:lnTo>
                      <a:pt x="333" y="36"/>
                    </a:lnTo>
                    <a:lnTo>
                      <a:pt x="335" y="36"/>
                    </a:lnTo>
                    <a:lnTo>
                      <a:pt x="335" y="37"/>
                    </a:lnTo>
                    <a:lnTo>
                      <a:pt x="337" y="37"/>
                    </a:lnTo>
                    <a:lnTo>
                      <a:pt x="337" y="37"/>
                    </a:lnTo>
                    <a:lnTo>
                      <a:pt x="337" y="37"/>
                    </a:lnTo>
                    <a:lnTo>
                      <a:pt x="337" y="37"/>
                    </a:lnTo>
                    <a:lnTo>
                      <a:pt x="338" y="39"/>
                    </a:lnTo>
                    <a:lnTo>
                      <a:pt x="347" y="46"/>
                    </a:lnTo>
                    <a:lnTo>
                      <a:pt x="350" y="47"/>
                    </a:lnTo>
                    <a:lnTo>
                      <a:pt x="350" y="49"/>
                    </a:lnTo>
                    <a:lnTo>
                      <a:pt x="350" y="49"/>
                    </a:lnTo>
                    <a:lnTo>
                      <a:pt x="364" y="59"/>
                    </a:lnTo>
                    <a:lnTo>
                      <a:pt x="364" y="59"/>
                    </a:lnTo>
                    <a:lnTo>
                      <a:pt x="365" y="59"/>
                    </a:lnTo>
                    <a:lnTo>
                      <a:pt x="369" y="63"/>
                    </a:lnTo>
                    <a:lnTo>
                      <a:pt x="369" y="64"/>
                    </a:lnTo>
                    <a:lnTo>
                      <a:pt x="377" y="69"/>
                    </a:lnTo>
                    <a:lnTo>
                      <a:pt x="415" y="98"/>
                    </a:lnTo>
                    <a:lnTo>
                      <a:pt x="415" y="98"/>
                    </a:lnTo>
                    <a:lnTo>
                      <a:pt x="421" y="103"/>
                    </a:lnTo>
                    <a:lnTo>
                      <a:pt x="431" y="113"/>
                    </a:lnTo>
                    <a:lnTo>
                      <a:pt x="431" y="113"/>
                    </a:lnTo>
                    <a:lnTo>
                      <a:pt x="428" y="113"/>
                    </a:lnTo>
                    <a:lnTo>
                      <a:pt x="421" y="119"/>
                    </a:lnTo>
                    <a:lnTo>
                      <a:pt x="418" y="122"/>
                    </a:lnTo>
                    <a:lnTo>
                      <a:pt x="415" y="125"/>
                    </a:lnTo>
                    <a:lnTo>
                      <a:pt x="411" y="129"/>
                    </a:lnTo>
                    <a:lnTo>
                      <a:pt x="408" y="134"/>
                    </a:lnTo>
                    <a:lnTo>
                      <a:pt x="403" y="144"/>
                    </a:lnTo>
                    <a:lnTo>
                      <a:pt x="398" y="152"/>
                    </a:lnTo>
                    <a:lnTo>
                      <a:pt x="398" y="152"/>
                    </a:lnTo>
                    <a:lnTo>
                      <a:pt x="396" y="157"/>
                    </a:lnTo>
                    <a:lnTo>
                      <a:pt x="396" y="157"/>
                    </a:lnTo>
                    <a:lnTo>
                      <a:pt x="393" y="164"/>
                    </a:lnTo>
                    <a:lnTo>
                      <a:pt x="393" y="166"/>
                    </a:lnTo>
                    <a:lnTo>
                      <a:pt x="391" y="173"/>
                    </a:lnTo>
                    <a:lnTo>
                      <a:pt x="389" y="176"/>
                    </a:lnTo>
                    <a:lnTo>
                      <a:pt x="389" y="180"/>
                    </a:lnTo>
                    <a:lnTo>
                      <a:pt x="389" y="181"/>
                    </a:lnTo>
                    <a:lnTo>
                      <a:pt x="389" y="183"/>
                    </a:lnTo>
                    <a:lnTo>
                      <a:pt x="389" y="191"/>
                    </a:lnTo>
                    <a:lnTo>
                      <a:pt x="389" y="193"/>
                    </a:lnTo>
                    <a:lnTo>
                      <a:pt x="391" y="196"/>
                    </a:lnTo>
                    <a:lnTo>
                      <a:pt x="391" y="202"/>
                    </a:lnTo>
                    <a:lnTo>
                      <a:pt x="389" y="202"/>
                    </a:lnTo>
                    <a:lnTo>
                      <a:pt x="387" y="203"/>
                    </a:lnTo>
                    <a:lnTo>
                      <a:pt x="386" y="207"/>
                    </a:lnTo>
                    <a:lnTo>
                      <a:pt x="386" y="207"/>
                    </a:lnTo>
                    <a:lnTo>
                      <a:pt x="382" y="210"/>
                    </a:lnTo>
                    <a:lnTo>
                      <a:pt x="382" y="210"/>
                    </a:lnTo>
                    <a:lnTo>
                      <a:pt x="379" y="213"/>
                    </a:lnTo>
                    <a:lnTo>
                      <a:pt x="379" y="215"/>
                    </a:lnTo>
                    <a:lnTo>
                      <a:pt x="379" y="215"/>
                    </a:lnTo>
                    <a:lnTo>
                      <a:pt x="379" y="217"/>
                    </a:lnTo>
                    <a:lnTo>
                      <a:pt x="379" y="222"/>
                    </a:lnTo>
                    <a:lnTo>
                      <a:pt x="374" y="224"/>
                    </a:lnTo>
                    <a:lnTo>
                      <a:pt x="374" y="224"/>
                    </a:lnTo>
                    <a:lnTo>
                      <a:pt x="372" y="222"/>
                    </a:lnTo>
                    <a:lnTo>
                      <a:pt x="369" y="224"/>
                    </a:lnTo>
                    <a:lnTo>
                      <a:pt x="367" y="225"/>
                    </a:lnTo>
                    <a:lnTo>
                      <a:pt x="367" y="224"/>
                    </a:lnTo>
                    <a:lnTo>
                      <a:pt x="365" y="222"/>
                    </a:lnTo>
                    <a:lnTo>
                      <a:pt x="364" y="222"/>
                    </a:lnTo>
                    <a:lnTo>
                      <a:pt x="360" y="224"/>
                    </a:lnTo>
                    <a:lnTo>
                      <a:pt x="359" y="225"/>
                    </a:lnTo>
                    <a:lnTo>
                      <a:pt x="359" y="229"/>
                    </a:lnTo>
                    <a:lnTo>
                      <a:pt x="359" y="230"/>
                    </a:lnTo>
                    <a:lnTo>
                      <a:pt x="357" y="230"/>
                    </a:lnTo>
                    <a:lnTo>
                      <a:pt x="357" y="232"/>
                    </a:lnTo>
                    <a:lnTo>
                      <a:pt x="357" y="234"/>
                    </a:lnTo>
                    <a:lnTo>
                      <a:pt x="357" y="235"/>
                    </a:lnTo>
                    <a:lnTo>
                      <a:pt x="359" y="235"/>
                    </a:lnTo>
                    <a:lnTo>
                      <a:pt x="360" y="235"/>
                    </a:lnTo>
                    <a:lnTo>
                      <a:pt x="360" y="235"/>
                    </a:lnTo>
                    <a:lnTo>
                      <a:pt x="360" y="234"/>
                    </a:lnTo>
                    <a:lnTo>
                      <a:pt x="362" y="234"/>
                    </a:lnTo>
                    <a:lnTo>
                      <a:pt x="362" y="235"/>
                    </a:lnTo>
                    <a:lnTo>
                      <a:pt x="362" y="237"/>
                    </a:lnTo>
                    <a:lnTo>
                      <a:pt x="357" y="240"/>
                    </a:lnTo>
                    <a:lnTo>
                      <a:pt x="355" y="242"/>
                    </a:lnTo>
                    <a:lnTo>
                      <a:pt x="352" y="246"/>
                    </a:lnTo>
                    <a:lnTo>
                      <a:pt x="352" y="247"/>
                    </a:lnTo>
                    <a:lnTo>
                      <a:pt x="352" y="247"/>
                    </a:lnTo>
                    <a:lnTo>
                      <a:pt x="350" y="249"/>
                    </a:lnTo>
                    <a:lnTo>
                      <a:pt x="350" y="251"/>
                    </a:lnTo>
                    <a:lnTo>
                      <a:pt x="350" y="251"/>
                    </a:lnTo>
                    <a:lnTo>
                      <a:pt x="343" y="256"/>
                    </a:lnTo>
                    <a:lnTo>
                      <a:pt x="343" y="257"/>
                    </a:lnTo>
                    <a:lnTo>
                      <a:pt x="342" y="259"/>
                    </a:lnTo>
                    <a:lnTo>
                      <a:pt x="340" y="259"/>
                    </a:lnTo>
                    <a:lnTo>
                      <a:pt x="338" y="259"/>
                    </a:lnTo>
                    <a:lnTo>
                      <a:pt x="338" y="259"/>
                    </a:lnTo>
                    <a:lnTo>
                      <a:pt x="338" y="261"/>
                    </a:lnTo>
                    <a:lnTo>
                      <a:pt x="338" y="263"/>
                    </a:lnTo>
                    <a:lnTo>
                      <a:pt x="338" y="263"/>
                    </a:lnTo>
                    <a:lnTo>
                      <a:pt x="338" y="266"/>
                    </a:lnTo>
                    <a:lnTo>
                      <a:pt x="338" y="268"/>
                    </a:lnTo>
                    <a:lnTo>
                      <a:pt x="337" y="271"/>
                    </a:lnTo>
                    <a:lnTo>
                      <a:pt x="332" y="274"/>
                    </a:lnTo>
                    <a:lnTo>
                      <a:pt x="332" y="274"/>
                    </a:lnTo>
                    <a:lnTo>
                      <a:pt x="332" y="276"/>
                    </a:lnTo>
                    <a:lnTo>
                      <a:pt x="330" y="278"/>
                    </a:lnTo>
                    <a:lnTo>
                      <a:pt x="330" y="278"/>
                    </a:lnTo>
                    <a:lnTo>
                      <a:pt x="330" y="278"/>
                    </a:lnTo>
                    <a:lnTo>
                      <a:pt x="326" y="278"/>
                    </a:lnTo>
                    <a:lnTo>
                      <a:pt x="323" y="279"/>
                    </a:lnTo>
                    <a:lnTo>
                      <a:pt x="320" y="283"/>
                    </a:lnTo>
                    <a:lnTo>
                      <a:pt x="318" y="285"/>
                    </a:lnTo>
                    <a:lnTo>
                      <a:pt x="316" y="286"/>
                    </a:lnTo>
                    <a:lnTo>
                      <a:pt x="316" y="288"/>
                    </a:lnTo>
                    <a:lnTo>
                      <a:pt x="315" y="288"/>
                    </a:lnTo>
                    <a:lnTo>
                      <a:pt x="315" y="288"/>
                    </a:lnTo>
                    <a:lnTo>
                      <a:pt x="313" y="288"/>
                    </a:lnTo>
                    <a:lnTo>
                      <a:pt x="310" y="291"/>
                    </a:lnTo>
                    <a:lnTo>
                      <a:pt x="310" y="291"/>
                    </a:lnTo>
                    <a:lnTo>
                      <a:pt x="308" y="293"/>
                    </a:lnTo>
                    <a:lnTo>
                      <a:pt x="303" y="298"/>
                    </a:lnTo>
                    <a:lnTo>
                      <a:pt x="303" y="298"/>
                    </a:lnTo>
                    <a:lnTo>
                      <a:pt x="301" y="296"/>
                    </a:lnTo>
                    <a:lnTo>
                      <a:pt x="299" y="296"/>
                    </a:lnTo>
                    <a:lnTo>
                      <a:pt x="299" y="298"/>
                    </a:lnTo>
                    <a:lnTo>
                      <a:pt x="298" y="298"/>
                    </a:lnTo>
                    <a:lnTo>
                      <a:pt x="298" y="300"/>
                    </a:lnTo>
                    <a:lnTo>
                      <a:pt x="296" y="300"/>
                    </a:lnTo>
                    <a:lnTo>
                      <a:pt x="296" y="300"/>
                    </a:lnTo>
                    <a:lnTo>
                      <a:pt x="296" y="300"/>
                    </a:lnTo>
                    <a:lnTo>
                      <a:pt x="296" y="298"/>
                    </a:lnTo>
                    <a:lnTo>
                      <a:pt x="294" y="296"/>
                    </a:lnTo>
                    <a:lnTo>
                      <a:pt x="293" y="296"/>
                    </a:lnTo>
                    <a:lnTo>
                      <a:pt x="293" y="298"/>
                    </a:lnTo>
                    <a:lnTo>
                      <a:pt x="291" y="298"/>
                    </a:lnTo>
                    <a:lnTo>
                      <a:pt x="291" y="298"/>
                    </a:lnTo>
                    <a:lnTo>
                      <a:pt x="291" y="300"/>
                    </a:lnTo>
                    <a:lnTo>
                      <a:pt x="289" y="300"/>
                    </a:lnTo>
                    <a:lnTo>
                      <a:pt x="289" y="303"/>
                    </a:lnTo>
                    <a:lnTo>
                      <a:pt x="291" y="303"/>
                    </a:lnTo>
                    <a:lnTo>
                      <a:pt x="293" y="307"/>
                    </a:lnTo>
                    <a:lnTo>
                      <a:pt x="294" y="307"/>
                    </a:lnTo>
                    <a:lnTo>
                      <a:pt x="296" y="307"/>
                    </a:lnTo>
                    <a:lnTo>
                      <a:pt x="296" y="308"/>
                    </a:lnTo>
                    <a:lnTo>
                      <a:pt x="296" y="310"/>
                    </a:lnTo>
                    <a:lnTo>
                      <a:pt x="296" y="312"/>
                    </a:lnTo>
                    <a:lnTo>
                      <a:pt x="296" y="315"/>
                    </a:lnTo>
                    <a:lnTo>
                      <a:pt x="294" y="317"/>
                    </a:lnTo>
                    <a:lnTo>
                      <a:pt x="294" y="317"/>
                    </a:lnTo>
                    <a:lnTo>
                      <a:pt x="294" y="318"/>
                    </a:lnTo>
                    <a:lnTo>
                      <a:pt x="291" y="322"/>
                    </a:lnTo>
                    <a:lnTo>
                      <a:pt x="289" y="323"/>
                    </a:lnTo>
                    <a:lnTo>
                      <a:pt x="287" y="323"/>
                    </a:lnTo>
                    <a:lnTo>
                      <a:pt x="286" y="325"/>
                    </a:lnTo>
                    <a:lnTo>
                      <a:pt x="284" y="325"/>
                    </a:lnTo>
                    <a:lnTo>
                      <a:pt x="282" y="327"/>
                    </a:lnTo>
                    <a:lnTo>
                      <a:pt x="281" y="329"/>
                    </a:lnTo>
                    <a:lnTo>
                      <a:pt x="279" y="329"/>
                    </a:lnTo>
                    <a:lnTo>
                      <a:pt x="277" y="334"/>
                    </a:lnTo>
                    <a:lnTo>
                      <a:pt x="277" y="335"/>
                    </a:lnTo>
                    <a:lnTo>
                      <a:pt x="274" y="340"/>
                    </a:lnTo>
                    <a:lnTo>
                      <a:pt x="272" y="344"/>
                    </a:lnTo>
                    <a:lnTo>
                      <a:pt x="269" y="346"/>
                    </a:lnTo>
                    <a:lnTo>
                      <a:pt x="267" y="347"/>
                    </a:lnTo>
                    <a:lnTo>
                      <a:pt x="267" y="347"/>
                    </a:lnTo>
                    <a:lnTo>
                      <a:pt x="265" y="347"/>
                    </a:lnTo>
                    <a:lnTo>
                      <a:pt x="265" y="347"/>
                    </a:lnTo>
                    <a:lnTo>
                      <a:pt x="264" y="347"/>
                    </a:lnTo>
                    <a:lnTo>
                      <a:pt x="264" y="349"/>
                    </a:lnTo>
                    <a:lnTo>
                      <a:pt x="262" y="352"/>
                    </a:lnTo>
                    <a:lnTo>
                      <a:pt x="260" y="356"/>
                    </a:lnTo>
                    <a:lnTo>
                      <a:pt x="262" y="356"/>
                    </a:lnTo>
                    <a:lnTo>
                      <a:pt x="262" y="357"/>
                    </a:lnTo>
                    <a:lnTo>
                      <a:pt x="250" y="354"/>
                    </a:lnTo>
                    <a:lnTo>
                      <a:pt x="247" y="354"/>
                    </a:lnTo>
                    <a:lnTo>
                      <a:pt x="245" y="354"/>
                    </a:lnTo>
                    <a:lnTo>
                      <a:pt x="240" y="351"/>
                    </a:lnTo>
                    <a:lnTo>
                      <a:pt x="240" y="351"/>
                    </a:lnTo>
                    <a:lnTo>
                      <a:pt x="238" y="346"/>
                    </a:lnTo>
                    <a:lnTo>
                      <a:pt x="237" y="339"/>
                    </a:lnTo>
                    <a:lnTo>
                      <a:pt x="237" y="334"/>
                    </a:lnTo>
                    <a:lnTo>
                      <a:pt x="237" y="332"/>
                    </a:lnTo>
                    <a:lnTo>
                      <a:pt x="237" y="329"/>
                    </a:lnTo>
                    <a:lnTo>
                      <a:pt x="235" y="325"/>
                    </a:lnTo>
                    <a:lnTo>
                      <a:pt x="233" y="325"/>
                    </a:lnTo>
                    <a:lnTo>
                      <a:pt x="232" y="323"/>
                    </a:lnTo>
                    <a:lnTo>
                      <a:pt x="227" y="312"/>
                    </a:lnTo>
                    <a:lnTo>
                      <a:pt x="218" y="305"/>
                    </a:lnTo>
                    <a:lnTo>
                      <a:pt x="218" y="305"/>
                    </a:lnTo>
                    <a:lnTo>
                      <a:pt x="215" y="303"/>
                    </a:lnTo>
                    <a:lnTo>
                      <a:pt x="213" y="303"/>
                    </a:lnTo>
                    <a:lnTo>
                      <a:pt x="211" y="301"/>
                    </a:lnTo>
                    <a:lnTo>
                      <a:pt x="208" y="300"/>
                    </a:lnTo>
                    <a:lnTo>
                      <a:pt x="208" y="300"/>
                    </a:lnTo>
                    <a:lnTo>
                      <a:pt x="204" y="298"/>
                    </a:lnTo>
                    <a:lnTo>
                      <a:pt x="204" y="296"/>
                    </a:lnTo>
                    <a:lnTo>
                      <a:pt x="204" y="296"/>
                    </a:lnTo>
                    <a:lnTo>
                      <a:pt x="204" y="295"/>
                    </a:lnTo>
                    <a:lnTo>
                      <a:pt x="203" y="283"/>
                    </a:lnTo>
                    <a:lnTo>
                      <a:pt x="203" y="283"/>
                    </a:lnTo>
                    <a:lnTo>
                      <a:pt x="201" y="276"/>
                    </a:lnTo>
                    <a:lnTo>
                      <a:pt x="191" y="259"/>
                    </a:lnTo>
                    <a:lnTo>
                      <a:pt x="191" y="257"/>
                    </a:lnTo>
                    <a:lnTo>
                      <a:pt x="191" y="254"/>
                    </a:lnTo>
                    <a:lnTo>
                      <a:pt x="191" y="254"/>
                    </a:lnTo>
                    <a:lnTo>
                      <a:pt x="189" y="252"/>
                    </a:lnTo>
                    <a:lnTo>
                      <a:pt x="186" y="251"/>
                    </a:lnTo>
                    <a:lnTo>
                      <a:pt x="179" y="246"/>
                    </a:lnTo>
                    <a:lnTo>
                      <a:pt x="177" y="246"/>
                    </a:lnTo>
                    <a:lnTo>
                      <a:pt x="171" y="244"/>
                    </a:lnTo>
                    <a:lnTo>
                      <a:pt x="164" y="237"/>
                    </a:lnTo>
                    <a:lnTo>
                      <a:pt x="155" y="230"/>
                    </a:lnTo>
                    <a:lnTo>
                      <a:pt x="155" y="230"/>
                    </a:lnTo>
                    <a:lnTo>
                      <a:pt x="149" y="222"/>
                    </a:lnTo>
                    <a:lnTo>
                      <a:pt x="147" y="213"/>
                    </a:lnTo>
                    <a:lnTo>
                      <a:pt x="142" y="207"/>
                    </a:lnTo>
                    <a:lnTo>
                      <a:pt x="140" y="205"/>
                    </a:lnTo>
                    <a:lnTo>
                      <a:pt x="137" y="202"/>
                    </a:lnTo>
                    <a:lnTo>
                      <a:pt x="137" y="202"/>
                    </a:lnTo>
                    <a:lnTo>
                      <a:pt x="135" y="200"/>
                    </a:lnTo>
                    <a:lnTo>
                      <a:pt x="135" y="198"/>
                    </a:lnTo>
                    <a:lnTo>
                      <a:pt x="132" y="196"/>
                    </a:lnTo>
                    <a:lnTo>
                      <a:pt x="130" y="196"/>
                    </a:lnTo>
                    <a:lnTo>
                      <a:pt x="127" y="195"/>
                    </a:lnTo>
                    <a:lnTo>
                      <a:pt x="127" y="195"/>
                    </a:lnTo>
                    <a:lnTo>
                      <a:pt x="125" y="195"/>
                    </a:lnTo>
                    <a:lnTo>
                      <a:pt x="125" y="195"/>
                    </a:lnTo>
                    <a:lnTo>
                      <a:pt x="125" y="195"/>
                    </a:lnTo>
                    <a:lnTo>
                      <a:pt x="120" y="193"/>
                    </a:lnTo>
                    <a:lnTo>
                      <a:pt x="118" y="191"/>
                    </a:lnTo>
                    <a:lnTo>
                      <a:pt x="115" y="185"/>
                    </a:lnTo>
                    <a:lnTo>
                      <a:pt x="111" y="178"/>
                    </a:lnTo>
                    <a:lnTo>
                      <a:pt x="106" y="173"/>
                    </a:lnTo>
                    <a:lnTo>
                      <a:pt x="103" y="171"/>
                    </a:lnTo>
                    <a:lnTo>
                      <a:pt x="96" y="166"/>
                    </a:lnTo>
                    <a:lnTo>
                      <a:pt x="96" y="166"/>
                    </a:lnTo>
                    <a:lnTo>
                      <a:pt x="94" y="168"/>
                    </a:lnTo>
                    <a:lnTo>
                      <a:pt x="94" y="166"/>
                    </a:lnTo>
                    <a:lnTo>
                      <a:pt x="81" y="157"/>
                    </a:lnTo>
                    <a:lnTo>
                      <a:pt x="81" y="157"/>
                    </a:lnTo>
                    <a:lnTo>
                      <a:pt x="77" y="152"/>
                    </a:lnTo>
                    <a:lnTo>
                      <a:pt x="72" y="144"/>
                    </a:lnTo>
                    <a:lnTo>
                      <a:pt x="72" y="144"/>
                    </a:lnTo>
                    <a:lnTo>
                      <a:pt x="71" y="142"/>
                    </a:lnTo>
                    <a:lnTo>
                      <a:pt x="71" y="142"/>
                    </a:lnTo>
                    <a:lnTo>
                      <a:pt x="71" y="142"/>
                    </a:lnTo>
                    <a:lnTo>
                      <a:pt x="69" y="142"/>
                    </a:lnTo>
                    <a:lnTo>
                      <a:pt x="69" y="141"/>
                    </a:lnTo>
                    <a:lnTo>
                      <a:pt x="67" y="139"/>
                    </a:lnTo>
                    <a:lnTo>
                      <a:pt x="66" y="139"/>
                    </a:lnTo>
                    <a:lnTo>
                      <a:pt x="64" y="137"/>
                    </a:lnTo>
                    <a:lnTo>
                      <a:pt x="62" y="134"/>
                    </a:lnTo>
                    <a:lnTo>
                      <a:pt x="60" y="130"/>
                    </a:lnTo>
                    <a:lnTo>
                      <a:pt x="60" y="130"/>
                    </a:lnTo>
                    <a:lnTo>
                      <a:pt x="60" y="129"/>
                    </a:lnTo>
                    <a:lnTo>
                      <a:pt x="60" y="129"/>
                    </a:lnTo>
                    <a:lnTo>
                      <a:pt x="60" y="129"/>
                    </a:lnTo>
                    <a:lnTo>
                      <a:pt x="59" y="124"/>
                    </a:lnTo>
                    <a:lnTo>
                      <a:pt x="57" y="122"/>
                    </a:lnTo>
                    <a:lnTo>
                      <a:pt x="49" y="107"/>
                    </a:lnTo>
                    <a:lnTo>
                      <a:pt x="45" y="102"/>
                    </a:lnTo>
                    <a:lnTo>
                      <a:pt x="45" y="102"/>
                    </a:lnTo>
                    <a:lnTo>
                      <a:pt x="44" y="102"/>
                    </a:lnTo>
                    <a:lnTo>
                      <a:pt x="42" y="102"/>
                    </a:lnTo>
                    <a:lnTo>
                      <a:pt x="38" y="102"/>
                    </a:lnTo>
                    <a:lnTo>
                      <a:pt x="35" y="102"/>
                    </a:lnTo>
                    <a:lnTo>
                      <a:pt x="35" y="103"/>
                    </a:lnTo>
                    <a:lnTo>
                      <a:pt x="35" y="103"/>
                    </a:lnTo>
                    <a:lnTo>
                      <a:pt x="35" y="103"/>
                    </a:lnTo>
                    <a:lnTo>
                      <a:pt x="33" y="103"/>
                    </a:lnTo>
                    <a:lnTo>
                      <a:pt x="32" y="103"/>
                    </a:lnTo>
                    <a:lnTo>
                      <a:pt x="30" y="102"/>
                    </a:lnTo>
                    <a:lnTo>
                      <a:pt x="27" y="100"/>
                    </a:lnTo>
                    <a:lnTo>
                      <a:pt x="27" y="100"/>
                    </a:lnTo>
                    <a:lnTo>
                      <a:pt x="23" y="98"/>
                    </a:lnTo>
                    <a:lnTo>
                      <a:pt x="18" y="91"/>
                    </a:lnTo>
                    <a:lnTo>
                      <a:pt x="18" y="91"/>
                    </a:lnTo>
                    <a:lnTo>
                      <a:pt x="18" y="91"/>
                    </a:lnTo>
                    <a:lnTo>
                      <a:pt x="11" y="88"/>
                    </a:lnTo>
                    <a:lnTo>
                      <a:pt x="11" y="88"/>
                    </a:lnTo>
                    <a:lnTo>
                      <a:pt x="6" y="86"/>
                    </a:lnTo>
                    <a:lnTo>
                      <a:pt x="1" y="83"/>
                    </a:lnTo>
                    <a:lnTo>
                      <a:pt x="1" y="83"/>
                    </a:lnTo>
                    <a:lnTo>
                      <a:pt x="0" y="81"/>
                    </a:lnTo>
                    <a:lnTo>
                      <a:pt x="0" y="80"/>
                    </a:lnTo>
                    <a:lnTo>
                      <a:pt x="0" y="80"/>
                    </a:lnTo>
                    <a:lnTo>
                      <a:pt x="0" y="80"/>
                    </a:lnTo>
                    <a:lnTo>
                      <a:pt x="0" y="80"/>
                    </a:lnTo>
                    <a:lnTo>
                      <a:pt x="1" y="76"/>
                    </a:lnTo>
                    <a:lnTo>
                      <a:pt x="1" y="71"/>
                    </a:lnTo>
                    <a:lnTo>
                      <a:pt x="5" y="66"/>
                    </a:lnTo>
                    <a:lnTo>
                      <a:pt x="5" y="64"/>
                    </a:lnTo>
                    <a:lnTo>
                      <a:pt x="6" y="59"/>
                    </a:lnTo>
                    <a:lnTo>
                      <a:pt x="15" y="52"/>
                    </a:lnTo>
                    <a:lnTo>
                      <a:pt x="16" y="44"/>
                    </a:lnTo>
                    <a:lnTo>
                      <a:pt x="25" y="39"/>
                    </a:lnTo>
                    <a:lnTo>
                      <a:pt x="33" y="34"/>
                    </a:lnTo>
                    <a:lnTo>
                      <a:pt x="44" y="30"/>
                    </a:lnTo>
                    <a:lnTo>
                      <a:pt x="44" y="30"/>
                    </a:lnTo>
                    <a:lnTo>
                      <a:pt x="44" y="30"/>
                    </a:lnTo>
                    <a:lnTo>
                      <a:pt x="44" y="30"/>
                    </a:lnTo>
                    <a:lnTo>
                      <a:pt x="44" y="32"/>
                    </a:lnTo>
                    <a:lnTo>
                      <a:pt x="44" y="32"/>
                    </a:lnTo>
                    <a:lnTo>
                      <a:pt x="45" y="32"/>
                    </a:lnTo>
                    <a:lnTo>
                      <a:pt x="50" y="25"/>
                    </a:lnTo>
                    <a:lnTo>
                      <a:pt x="50" y="24"/>
                    </a:lnTo>
                    <a:lnTo>
                      <a:pt x="59" y="20"/>
                    </a:lnTo>
                    <a:lnTo>
                      <a:pt x="59" y="20"/>
                    </a:lnTo>
                    <a:lnTo>
                      <a:pt x="60" y="20"/>
                    </a:lnTo>
                    <a:lnTo>
                      <a:pt x="62" y="19"/>
                    </a:lnTo>
                    <a:lnTo>
                      <a:pt x="62" y="19"/>
                    </a:lnTo>
                    <a:lnTo>
                      <a:pt x="64" y="17"/>
                    </a:lnTo>
                    <a:lnTo>
                      <a:pt x="64" y="17"/>
                    </a:lnTo>
                    <a:lnTo>
                      <a:pt x="67" y="15"/>
                    </a:lnTo>
                    <a:lnTo>
                      <a:pt x="76" y="10"/>
                    </a:lnTo>
                    <a:lnTo>
                      <a:pt x="77" y="10"/>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50" name="Freeform 73"/>
              <p:cNvSpPr>
                <a:spLocks/>
              </p:cNvSpPr>
              <p:nvPr/>
            </p:nvSpPr>
            <p:spPr bwMode="auto">
              <a:xfrm>
                <a:off x="5424488" y="1763713"/>
                <a:ext cx="927100" cy="692150"/>
              </a:xfrm>
              <a:custGeom>
                <a:avLst/>
                <a:gdLst>
                  <a:gd name="T0" fmla="*/ 150 w 584"/>
                  <a:gd name="T1" fmla="*/ 9 h 436"/>
                  <a:gd name="T2" fmla="*/ 172 w 584"/>
                  <a:gd name="T3" fmla="*/ 10 h 436"/>
                  <a:gd name="T4" fmla="*/ 191 w 584"/>
                  <a:gd name="T5" fmla="*/ 12 h 436"/>
                  <a:gd name="T6" fmla="*/ 206 w 584"/>
                  <a:gd name="T7" fmla="*/ 12 h 436"/>
                  <a:gd name="T8" fmla="*/ 238 w 584"/>
                  <a:gd name="T9" fmla="*/ 14 h 436"/>
                  <a:gd name="T10" fmla="*/ 260 w 584"/>
                  <a:gd name="T11" fmla="*/ 16 h 436"/>
                  <a:gd name="T12" fmla="*/ 291 w 584"/>
                  <a:gd name="T13" fmla="*/ 17 h 436"/>
                  <a:gd name="T14" fmla="*/ 316 w 584"/>
                  <a:gd name="T15" fmla="*/ 19 h 436"/>
                  <a:gd name="T16" fmla="*/ 343 w 584"/>
                  <a:gd name="T17" fmla="*/ 19 h 436"/>
                  <a:gd name="T18" fmla="*/ 369 w 584"/>
                  <a:gd name="T19" fmla="*/ 21 h 436"/>
                  <a:gd name="T20" fmla="*/ 382 w 584"/>
                  <a:gd name="T21" fmla="*/ 21 h 436"/>
                  <a:gd name="T22" fmla="*/ 465 w 584"/>
                  <a:gd name="T23" fmla="*/ 24 h 436"/>
                  <a:gd name="T24" fmla="*/ 506 w 584"/>
                  <a:gd name="T25" fmla="*/ 26 h 436"/>
                  <a:gd name="T26" fmla="*/ 543 w 584"/>
                  <a:gd name="T27" fmla="*/ 26 h 436"/>
                  <a:gd name="T28" fmla="*/ 572 w 584"/>
                  <a:gd name="T29" fmla="*/ 26 h 436"/>
                  <a:gd name="T30" fmla="*/ 575 w 584"/>
                  <a:gd name="T31" fmla="*/ 38 h 436"/>
                  <a:gd name="T32" fmla="*/ 555 w 584"/>
                  <a:gd name="T33" fmla="*/ 60 h 436"/>
                  <a:gd name="T34" fmla="*/ 562 w 584"/>
                  <a:gd name="T35" fmla="*/ 78 h 436"/>
                  <a:gd name="T36" fmla="*/ 581 w 584"/>
                  <a:gd name="T37" fmla="*/ 93 h 436"/>
                  <a:gd name="T38" fmla="*/ 584 w 584"/>
                  <a:gd name="T39" fmla="*/ 122 h 436"/>
                  <a:gd name="T40" fmla="*/ 584 w 584"/>
                  <a:gd name="T41" fmla="*/ 160 h 436"/>
                  <a:gd name="T42" fmla="*/ 584 w 584"/>
                  <a:gd name="T43" fmla="*/ 192 h 436"/>
                  <a:gd name="T44" fmla="*/ 584 w 584"/>
                  <a:gd name="T45" fmla="*/ 212 h 436"/>
                  <a:gd name="T46" fmla="*/ 584 w 584"/>
                  <a:gd name="T47" fmla="*/ 224 h 436"/>
                  <a:gd name="T48" fmla="*/ 582 w 584"/>
                  <a:gd name="T49" fmla="*/ 259 h 436"/>
                  <a:gd name="T50" fmla="*/ 582 w 584"/>
                  <a:gd name="T51" fmla="*/ 293 h 436"/>
                  <a:gd name="T52" fmla="*/ 572 w 584"/>
                  <a:gd name="T53" fmla="*/ 319 h 436"/>
                  <a:gd name="T54" fmla="*/ 577 w 584"/>
                  <a:gd name="T55" fmla="*/ 327 h 436"/>
                  <a:gd name="T56" fmla="*/ 574 w 584"/>
                  <a:gd name="T57" fmla="*/ 344 h 436"/>
                  <a:gd name="T58" fmla="*/ 579 w 584"/>
                  <a:gd name="T59" fmla="*/ 376 h 436"/>
                  <a:gd name="T60" fmla="*/ 572 w 584"/>
                  <a:gd name="T61" fmla="*/ 393 h 436"/>
                  <a:gd name="T62" fmla="*/ 575 w 584"/>
                  <a:gd name="T63" fmla="*/ 414 h 436"/>
                  <a:gd name="T64" fmla="*/ 581 w 584"/>
                  <a:gd name="T65" fmla="*/ 436 h 436"/>
                  <a:gd name="T66" fmla="*/ 562 w 584"/>
                  <a:gd name="T67" fmla="*/ 417 h 436"/>
                  <a:gd name="T68" fmla="*/ 537 w 584"/>
                  <a:gd name="T69" fmla="*/ 400 h 436"/>
                  <a:gd name="T70" fmla="*/ 508 w 584"/>
                  <a:gd name="T71" fmla="*/ 388 h 436"/>
                  <a:gd name="T72" fmla="*/ 476 w 584"/>
                  <a:gd name="T73" fmla="*/ 388 h 436"/>
                  <a:gd name="T74" fmla="*/ 467 w 584"/>
                  <a:gd name="T75" fmla="*/ 398 h 436"/>
                  <a:gd name="T76" fmla="*/ 447 w 584"/>
                  <a:gd name="T77" fmla="*/ 390 h 436"/>
                  <a:gd name="T78" fmla="*/ 425 w 584"/>
                  <a:gd name="T79" fmla="*/ 371 h 436"/>
                  <a:gd name="T80" fmla="*/ 394 w 584"/>
                  <a:gd name="T81" fmla="*/ 370 h 436"/>
                  <a:gd name="T82" fmla="*/ 374 w 584"/>
                  <a:gd name="T83" fmla="*/ 370 h 436"/>
                  <a:gd name="T84" fmla="*/ 357 w 584"/>
                  <a:gd name="T85" fmla="*/ 370 h 436"/>
                  <a:gd name="T86" fmla="*/ 330 w 584"/>
                  <a:gd name="T87" fmla="*/ 368 h 436"/>
                  <a:gd name="T88" fmla="*/ 316 w 584"/>
                  <a:gd name="T89" fmla="*/ 368 h 436"/>
                  <a:gd name="T90" fmla="*/ 289 w 584"/>
                  <a:gd name="T91" fmla="*/ 366 h 436"/>
                  <a:gd name="T92" fmla="*/ 242 w 584"/>
                  <a:gd name="T93" fmla="*/ 364 h 436"/>
                  <a:gd name="T94" fmla="*/ 123 w 584"/>
                  <a:gd name="T95" fmla="*/ 356 h 436"/>
                  <a:gd name="T96" fmla="*/ 42 w 584"/>
                  <a:gd name="T97" fmla="*/ 351 h 436"/>
                  <a:gd name="T98" fmla="*/ 3 w 584"/>
                  <a:gd name="T99" fmla="*/ 302 h 436"/>
                  <a:gd name="T100" fmla="*/ 6 w 584"/>
                  <a:gd name="T101" fmla="*/ 258 h 436"/>
                  <a:gd name="T102" fmla="*/ 15 w 584"/>
                  <a:gd name="T103" fmla="*/ 161 h 436"/>
                  <a:gd name="T104" fmla="*/ 23 w 584"/>
                  <a:gd name="T105" fmla="*/ 87 h 436"/>
                  <a:gd name="T106" fmla="*/ 25 w 584"/>
                  <a:gd name="T107" fmla="*/ 48 h 436"/>
                  <a:gd name="T108" fmla="*/ 66 w 584"/>
                  <a:gd name="T109" fmla="*/ 2 h 436"/>
                  <a:gd name="T110" fmla="*/ 94 w 584"/>
                  <a:gd name="T111" fmla="*/ 5 h 436"/>
                  <a:gd name="T112" fmla="*/ 111 w 584"/>
                  <a:gd name="T113" fmla="*/ 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84" h="436">
                    <a:moveTo>
                      <a:pt x="132" y="7"/>
                    </a:moveTo>
                    <a:lnTo>
                      <a:pt x="138" y="9"/>
                    </a:lnTo>
                    <a:lnTo>
                      <a:pt x="144" y="9"/>
                    </a:lnTo>
                    <a:lnTo>
                      <a:pt x="145" y="9"/>
                    </a:lnTo>
                    <a:lnTo>
                      <a:pt x="147" y="9"/>
                    </a:lnTo>
                    <a:lnTo>
                      <a:pt x="149" y="9"/>
                    </a:lnTo>
                    <a:lnTo>
                      <a:pt x="150" y="9"/>
                    </a:lnTo>
                    <a:lnTo>
                      <a:pt x="154" y="9"/>
                    </a:lnTo>
                    <a:lnTo>
                      <a:pt x="155" y="9"/>
                    </a:lnTo>
                    <a:lnTo>
                      <a:pt x="162" y="10"/>
                    </a:lnTo>
                    <a:lnTo>
                      <a:pt x="166" y="10"/>
                    </a:lnTo>
                    <a:lnTo>
                      <a:pt x="167" y="10"/>
                    </a:lnTo>
                    <a:lnTo>
                      <a:pt x="169" y="10"/>
                    </a:lnTo>
                    <a:lnTo>
                      <a:pt x="172" y="10"/>
                    </a:lnTo>
                    <a:lnTo>
                      <a:pt x="174" y="10"/>
                    </a:lnTo>
                    <a:lnTo>
                      <a:pt x="179" y="10"/>
                    </a:lnTo>
                    <a:lnTo>
                      <a:pt x="181" y="10"/>
                    </a:lnTo>
                    <a:lnTo>
                      <a:pt x="182" y="10"/>
                    </a:lnTo>
                    <a:lnTo>
                      <a:pt x="188" y="10"/>
                    </a:lnTo>
                    <a:lnTo>
                      <a:pt x="189" y="12"/>
                    </a:lnTo>
                    <a:lnTo>
                      <a:pt x="191" y="12"/>
                    </a:lnTo>
                    <a:lnTo>
                      <a:pt x="194" y="12"/>
                    </a:lnTo>
                    <a:lnTo>
                      <a:pt x="196" y="12"/>
                    </a:lnTo>
                    <a:lnTo>
                      <a:pt x="198" y="12"/>
                    </a:lnTo>
                    <a:lnTo>
                      <a:pt x="199" y="12"/>
                    </a:lnTo>
                    <a:lnTo>
                      <a:pt x="203" y="12"/>
                    </a:lnTo>
                    <a:lnTo>
                      <a:pt x="205" y="12"/>
                    </a:lnTo>
                    <a:lnTo>
                      <a:pt x="206" y="12"/>
                    </a:lnTo>
                    <a:lnTo>
                      <a:pt x="211" y="12"/>
                    </a:lnTo>
                    <a:lnTo>
                      <a:pt x="225" y="14"/>
                    </a:lnTo>
                    <a:lnTo>
                      <a:pt x="228" y="14"/>
                    </a:lnTo>
                    <a:lnTo>
                      <a:pt x="232" y="14"/>
                    </a:lnTo>
                    <a:lnTo>
                      <a:pt x="235" y="14"/>
                    </a:lnTo>
                    <a:lnTo>
                      <a:pt x="237" y="14"/>
                    </a:lnTo>
                    <a:lnTo>
                      <a:pt x="238" y="14"/>
                    </a:lnTo>
                    <a:lnTo>
                      <a:pt x="240" y="14"/>
                    </a:lnTo>
                    <a:lnTo>
                      <a:pt x="242" y="14"/>
                    </a:lnTo>
                    <a:lnTo>
                      <a:pt x="243" y="14"/>
                    </a:lnTo>
                    <a:lnTo>
                      <a:pt x="245" y="16"/>
                    </a:lnTo>
                    <a:lnTo>
                      <a:pt x="254" y="16"/>
                    </a:lnTo>
                    <a:lnTo>
                      <a:pt x="257" y="16"/>
                    </a:lnTo>
                    <a:lnTo>
                      <a:pt x="260" y="16"/>
                    </a:lnTo>
                    <a:lnTo>
                      <a:pt x="269" y="16"/>
                    </a:lnTo>
                    <a:lnTo>
                      <a:pt x="271" y="16"/>
                    </a:lnTo>
                    <a:lnTo>
                      <a:pt x="272" y="16"/>
                    </a:lnTo>
                    <a:lnTo>
                      <a:pt x="277" y="17"/>
                    </a:lnTo>
                    <a:lnTo>
                      <a:pt x="279" y="17"/>
                    </a:lnTo>
                    <a:lnTo>
                      <a:pt x="288" y="17"/>
                    </a:lnTo>
                    <a:lnTo>
                      <a:pt x="291" y="17"/>
                    </a:lnTo>
                    <a:lnTo>
                      <a:pt x="293" y="17"/>
                    </a:lnTo>
                    <a:lnTo>
                      <a:pt x="294" y="17"/>
                    </a:lnTo>
                    <a:lnTo>
                      <a:pt x="303" y="17"/>
                    </a:lnTo>
                    <a:lnTo>
                      <a:pt x="304" y="17"/>
                    </a:lnTo>
                    <a:lnTo>
                      <a:pt x="313" y="19"/>
                    </a:lnTo>
                    <a:lnTo>
                      <a:pt x="315" y="19"/>
                    </a:lnTo>
                    <a:lnTo>
                      <a:pt x="316" y="19"/>
                    </a:lnTo>
                    <a:lnTo>
                      <a:pt x="318" y="19"/>
                    </a:lnTo>
                    <a:lnTo>
                      <a:pt x="320" y="19"/>
                    </a:lnTo>
                    <a:lnTo>
                      <a:pt x="325" y="19"/>
                    </a:lnTo>
                    <a:lnTo>
                      <a:pt x="326" y="19"/>
                    </a:lnTo>
                    <a:lnTo>
                      <a:pt x="333" y="19"/>
                    </a:lnTo>
                    <a:lnTo>
                      <a:pt x="337" y="19"/>
                    </a:lnTo>
                    <a:lnTo>
                      <a:pt x="343" y="19"/>
                    </a:lnTo>
                    <a:lnTo>
                      <a:pt x="345" y="19"/>
                    </a:lnTo>
                    <a:lnTo>
                      <a:pt x="347" y="21"/>
                    </a:lnTo>
                    <a:lnTo>
                      <a:pt x="348" y="21"/>
                    </a:lnTo>
                    <a:lnTo>
                      <a:pt x="354" y="21"/>
                    </a:lnTo>
                    <a:lnTo>
                      <a:pt x="355" y="21"/>
                    </a:lnTo>
                    <a:lnTo>
                      <a:pt x="362" y="21"/>
                    </a:lnTo>
                    <a:lnTo>
                      <a:pt x="369" y="21"/>
                    </a:lnTo>
                    <a:lnTo>
                      <a:pt x="371" y="21"/>
                    </a:lnTo>
                    <a:lnTo>
                      <a:pt x="372" y="21"/>
                    </a:lnTo>
                    <a:lnTo>
                      <a:pt x="374" y="21"/>
                    </a:lnTo>
                    <a:lnTo>
                      <a:pt x="376" y="21"/>
                    </a:lnTo>
                    <a:lnTo>
                      <a:pt x="377" y="21"/>
                    </a:lnTo>
                    <a:lnTo>
                      <a:pt x="379" y="21"/>
                    </a:lnTo>
                    <a:lnTo>
                      <a:pt x="382" y="21"/>
                    </a:lnTo>
                    <a:lnTo>
                      <a:pt x="391" y="21"/>
                    </a:lnTo>
                    <a:lnTo>
                      <a:pt x="391" y="22"/>
                    </a:lnTo>
                    <a:lnTo>
                      <a:pt x="398" y="22"/>
                    </a:lnTo>
                    <a:lnTo>
                      <a:pt x="404" y="22"/>
                    </a:lnTo>
                    <a:lnTo>
                      <a:pt x="418" y="22"/>
                    </a:lnTo>
                    <a:lnTo>
                      <a:pt x="457" y="24"/>
                    </a:lnTo>
                    <a:lnTo>
                      <a:pt x="465" y="24"/>
                    </a:lnTo>
                    <a:lnTo>
                      <a:pt x="470" y="24"/>
                    </a:lnTo>
                    <a:lnTo>
                      <a:pt x="472" y="24"/>
                    </a:lnTo>
                    <a:lnTo>
                      <a:pt x="474" y="24"/>
                    </a:lnTo>
                    <a:lnTo>
                      <a:pt x="487" y="24"/>
                    </a:lnTo>
                    <a:lnTo>
                      <a:pt x="492" y="24"/>
                    </a:lnTo>
                    <a:lnTo>
                      <a:pt x="504" y="24"/>
                    </a:lnTo>
                    <a:lnTo>
                      <a:pt x="506" y="26"/>
                    </a:lnTo>
                    <a:lnTo>
                      <a:pt x="508" y="26"/>
                    </a:lnTo>
                    <a:lnTo>
                      <a:pt x="509" y="26"/>
                    </a:lnTo>
                    <a:lnTo>
                      <a:pt x="521" y="26"/>
                    </a:lnTo>
                    <a:lnTo>
                      <a:pt x="528" y="26"/>
                    </a:lnTo>
                    <a:lnTo>
                      <a:pt x="533" y="26"/>
                    </a:lnTo>
                    <a:lnTo>
                      <a:pt x="535" y="26"/>
                    </a:lnTo>
                    <a:lnTo>
                      <a:pt x="543" y="26"/>
                    </a:lnTo>
                    <a:lnTo>
                      <a:pt x="545" y="26"/>
                    </a:lnTo>
                    <a:lnTo>
                      <a:pt x="559" y="26"/>
                    </a:lnTo>
                    <a:lnTo>
                      <a:pt x="565" y="26"/>
                    </a:lnTo>
                    <a:lnTo>
                      <a:pt x="567" y="26"/>
                    </a:lnTo>
                    <a:lnTo>
                      <a:pt x="569" y="26"/>
                    </a:lnTo>
                    <a:lnTo>
                      <a:pt x="570" y="26"/>
                    </a:lnTo>
                    <a:lnTo>
                      <a:pt x="572" y="26"/>
                    </a:lnTo>
                    <a:lnTo>
                      <a:pt x="574" y="26"/>
                    </a:lnTo>
                    <a:lnTo>
                      <a:pt x="575" y="26"/>
                    </a:lnTo>
                    <a:lnTo>
                      <a:pt x="575" y="27"/>
                    </a:lnTo>
                    <a:lnTo>
                      <a:pt x="575" y="29"/>
                    </a:lnTo>
                    <a:lnTo>
                      <a:pt x="575" y="31"/>
                    </a:lnTo>
                    <a:lnTo>
                      <a:pt x="575" y="34"/>
                    </a:lnTo>
                    <a:lnTo>
                      <a:pt x="575" y="38"/>
                    </a:lnTo>
                    <a:lnTo>
                      <a:pt x="575" y="39"/>
                    </a:lnTo>
                    <a:lnTo>
                      <a:pt x="574" y="39"/>
                    </a:lnTo>
                    <a:lnTo>
                      <a:pt x="569" y="48"/>
                    </a:lnTo>
                    <a:lnTo>
                      <a:pt x="569" y="49"/>
                    </a:lnTo>
                    <a:lnTo>
                      <a:pt x="565" y="51"/>
                    </a:lnTo>
                    <a:lnTo>
                      <a:pt x="562" y="53"/>
                    </a:lnTo>
                    <a:lnTo>
                      <a:pt x="555" y="60"/>
                    </a:lnTo>
                    <a:lnTo>
                      <a:pt x="555" y="61"/>
                    </a:lnTo>
                    <a:lnTo>
                      <a:pt x="553" y="65"/>
                    </a:lnTo>
                    <a:lnTo>
                      <a:pt x="555" y="65"/>
                    </a:lnTo>
                    <a:lnTo>
                      <a:pt x="555" y="66"/>
                    </a:lnTo>
                    <a:lnTo>
                      <a:pt x="560" y="71"/>
                    </a:lnTo>
                    <a:lnTo>
                      <a:pt x="560" y="75"/>
                    </a:lnTo>
                    <a:lnTo>
                      <a:pt x="562" y="78"/>
                    </a:lnTo>
                    <a:lnTo>
                      <a:pt x="562" y="80"/>
                    </a:lnTo>
                    <a:lnTo>
                      <a:pt x="564" y="82"/>
                    </a:lnTo>
                    <a:lnTo>
                      <a:pt x="567" y="87"/>
                    </a:lnTo>
                    <a:lnTo>
                      <a:pt x="567" y="88"/>
                    </a:lnTo>
                    <a:lnTo>
                      <a:pt x="572" y="88"/>
                    </a:lnTo>
                    <a:lnTo>
                      <a:pt x="579" y="92"/>
                    </a:lnTo>
                    <a:lnTo>
                      <a:pt x="581" y="93"/>
                    </a:lnTo>
                    <a:lnTo>
                      <a:pt x="582" y="99"/>
                    </a:lnTo>
                    <a:lnTo>
                      <a:pt x="584" y="100"/>
                    </a:lnTo>
                    <a:lnTo>
                      <a:pt x="584" y="102"/>
                    </a:lnTo>
                    <a:lnTo>
                      <a:pt x="584" y="105"/>
                    </a:lnTo>
                    <a:lnTo>
                      <a:pt x="584" y="112"/>
                    </a:lnTo>
                    <a:lnTo>
                      <a:pt x="584" y="115"/>
                    </a:lnTo>
                    <a:lnTo>
                      <a:pt x="584" y="122"/>
                    </a:lnTo>
                    <a:lnTo>
                      <a:pt x="584" y="126"/>
                    </a:lnTo>
                    <a:lnTo>
                      <a:pt x="584" y="131"/>
                    </a:lnTo>
                    <a:lnTo>
                      <a:pt x="584" y="139"/>
                    </a:lnTo>
                    <a:lnTo>
                      <a:pt x="584" y="141"/>
                    </a:lnTo>
                    <a:lnTo>
                      <a:pt x="584" y="148"/>
                    </a:lnTo>
                    <a:lnTo>
                      <a:pt x="584" y="149"/>
                    </a:lnTo>
                    <a:lnTo>
                      <a:pt x="584" y="160"/>
                    </a:lnTo>
                    <a:lnTo>
                      <a:pt x="584" y="161"/>
                    </a:lnTo>
                    <a:lnTo>
                      <a:pt x="584" y="163"/>
                    </a:lnTo>
                    <a:lnTo>
                      <a:pt x="584" y="165"/>
                    </a:lnTo>
                    <a:lnTo>
                      <a:pt x="584" y="171"/>
                    </a:lnTo>
                    <a:lnTo>
                      <a:pt x="584" y="180"/>
                    </a:lnTo>
                    <a:lnTo>
                      <a:pt x="584" y="190"/>
                    </a:lnTo>
                    <a:lnTo>
                      <a:pt x="584" y="192"/>
                    </a:lnTo>
                    <a:lnTo>
                      <a:pt x="584" y="193"/>
                    </a:lnTo>
                    <a:lnTo>
                      <a:pt x="584" y="195"/>
                    </a:lnTo>
                    <a:lnTo>
                      <a:pt x="584" y="198"/>
                    </a:lnTo>
                    <a:lnTo>
                      <a:pt x="584" y="200"/>
                    </a:lnTo>
                    <a:lnTo>
                      <a:pt x="584" y="202"/>
                    </a:lnTo>
                    <a:lnTo>
                      <a:pt x="584" y="209"/>
                    </a:lnTo>
                    <a:lnTo>
                      <a:pt x="584" y="212"/>
                    </a:lnTo>
                    <a:lnTo>
                      <a:pt x="584" y="214"/>
                    </a:lnTo>
                    <a:lnTo>
                      <a:pt x="584" y="215"/>
                    </a:lnTo>
                    <a:lnTo>
                      <a:pt x="584" y="217"/>
                    </a:lnTo>
                    <a:lnTo>
                      <a:pt x="584" y="219"/>
                    </a:lnTo>
                    <a:lnTo>
                      <a:pt x="584" y="220"/>
                    </a:lnTo>
                    <a:lnTo>
                      <a:pt x="584" y="222"/>
                    </a:lnTo>
                    <a:lnTo>
                      <a:pt x="584" y="224"/>
                    </a:lnTo>
                    <a:lnTo>
                      <a:pt x="584" y="232"/>
                    </a:lnTo>
                    <a:lnTo>
                      <a:pt x="582" y="251"/>
                    </a:lnTo>
                    <a:lnTo>
                      <a:pt x="582" y="253"/>
                    </a:lnTo>
                    <a:lnTo>
                      <a:pt x="582" y="254"/>
                    </a:lnTo>
                    <a:lnTo>
                      <a:pt x="582" y="256"/>
                    </a:lnTo>
                    <a:lnTo>
                      <a:pt x="582" y="258"/>
                    </a:lnTo>
                    <a:lnTo>
                      <a:pt x="582" y="259"/>
                    </a:lnTo>
                    <a:lnTo>
                      <a:pt x="582" y="261"/>
                    </a:lnTo>
                    <a:lnTo>
                      <a:pt x="582" y="270"/>
                    </a:lnTo>
                    <a:lnTo>
                      <a:pt x="582" y="273"/>
                    </a:lnTo>
                    <a:lnTo>
                      <a:pt x="582" y="278"/>
                    </a:lnTo>
                    <a:lnTo>
                      <a:pt x="582" y="280"/>
                    </a:lnTo>
                    <a:lnTo>
                      <a:pt x="582" y="292"/>
                    </a:lnTo>
                    <a:lnTo>
                      <a:pt x="582" y="293"/>
                    </a:lnTo>
                    <a:lnTo>
                      <a:pt x="582" y="302"/>
                    </a:lnTo>
                    <a:lnTo>
                      <a:pt x="582" y="304"/>
                    </a:lnTo>
                    <a:lnTo>
                      <a:pt x="582" y="314"/>
                    </a:lnTo>
                    <a:lnTo>
                      <a:pt x="572" y="314"/>
                    </a:lnTo>
                    <a:lnTo>
                      <a:pt x="572" y="315"/>
                    </a:lnTo>
                    <a:lnTo>
                      <a:pt x="572" y="317"/>
                    </a:lnTo>
                    <a:lnTo>
                      <a:pt x="572" y="319"/>
                    </a:lnTo>
                    <a:lnTo>
                      <a:pt x="572" y="320"/>
                    </a:lnTo>
                    <a:lnTo>
                      <a:pt x="572" y="322"/>
                    </a:lnTo>
                    <a:lnTo>
                      <a:pt x="575" y="326"/>
                    </a:lnTo>
                    <a:lnTo>
                      <a:pt x="575" y="327"/>
                    </a:lnTo>
                    <a:lnTo>
                      <a:pt x="577" y="327"/>
                    </a:lnTo>
                    <a:lnTo>
                      <a:pt x="577" y="326"/>
                    </a:lnTo>
                    <a:lnTo>
                      <a:pt x="577" y="327"/>
                    </a:lnTo>
                    <a:lnTo>
                      <a:pt x="577" y="329"/>
                    </a:lnTo>
                    <a:lnTo>
                      <a:pt x="577" y="336"/>
                    </a:lnTo>
                    <a:lnTo>
                      <a:pt x="577" y="337"/>
                    </a:lnTo>
                    <a:lnTo>
                      <a:pt x="575" y="339"/>
                    </a:lnTo>
                    <a:lnTo>
                      <a:pt x="574" y="339"/>
                    </a:lnTo>
                    <a:lnTo>
                      <a:pt x="572" y="341"/>
                    </a:lnTo>
                    <a:lnTo>
                      <a:pt x="574" y="344"/>
                    </a:lnTo>
                    <a:lnTo>
                      <a:pt x="574" y="348"/>
                    </a:lnTo>
                    <a:lnTo>
                      <a:pt x="581" y="348"/>
                    </a:lnTo>
                    <a:lnTo>
                      <a:pt x="584" y="359"/>
                    </a:lnTo>
                    <a:lnTo>
                      <a:pt x="582" y="363"/>
                    </a:lnTo>
                    <a:lnTo>
                      <a:pt x="582" y="366"/>
                    </a:lnTo>
                    <a:lnTo>
                      <a:pt x="577" y="370"/>
                    </a:lnTo>
                    <a:lnTo>
                      <a:pt x="579" y="376"/>
                    </a:lnTo>
                    <a:lnTo>
                      <a:pt x="577" y="380"/>
                    </a:lnTo>
                    <a:lnTo>
                      <a:pt x="577" y="385"/>
                    </a:lnTo>
                    <a:lnTo>
                      <a:pt x="575" y="390"/>
                    </a:lnTo>
                    <a:lnTo>
                      <a:pt x="575" y="392"/>
                    </a:lnTo>
                    <a:lnTo>
                      <a:pt x="575" y="393"/>
                    </a:lnTo>
                    <a:lnTo>
                      <a:pt x="574" y="393"/>
                    </a:lnTo>
                    <a:lnTo>
                      <a:pt x="572" y="393"/>
                    </a:lnTo>
                    <a:lnTo>
                      <a:pt x="569" y="400"/>
                    </a:lnTo>
                    <a:lnTo>
                      <a:pt x="569" y="405"/>
                    </a:lnTo>
                    <a:lnTo>
                      <a:pt x="569" y="409"/>
                    </a:lnTo>
                    <a:lnTo>
                      <a:pt x="570" y="410"/>
                    </a:lnTo>
                    <a:lnTo>
                      <a:pt x="570" y="409"/>
                    </a:lnTo>
                    <a:lnTo>
                      <a:pt x="572" y="410"/>
                    </a:lnTo>
                    <a:lnTo>
                      <a:pt x="575" y="414"/>
                    </a:lnTo>
                    <a:lnTo>
                      <a:pt x="577" y="417"/>
                    </a:lnTo>
                    <a:lnTo>
                      <a:pt x="581" y="425"/>
                    </a:lnTo>
                    <a:lnTo>
                      <a:pt x="581" y="429"/>
                    </a:lnTo>
                    <a:lnTo>
                      <a:pt x="581" y="431"/>
                    </a:lnTo>
                    <a:lnTo>
                      <a:pt x="581" y="432"/>
                    </a:lnTo>
                    <a:lnTo>
                      <a:pt x="582" y="434"/>
                    </a:lnTo>
                    <a:lnTo>
                      <a:pt x="581" y="436"/>
                    </a:lnTo>
                    <a:lnTo>
                      <a:pt x="579" y="436"/>
                    </a:lnTo>
                    <a:lnTo>
                      <a:pt x="570" y="432"/>
                    </a:lnTo>
                    <a:lnTo>
                      <a:pt x="569" y="431"/>
                    </a:lnTo>
                    <a:lnTo>
                      <a:pt x="569" y="429"/>
                    </a:lnTo>
                    <a:lnTo>
                      <a:pt x="562" y="420"/>
                    </a:lnTo>
                    <a:lnTo>
                      <a:pt x="562" y="419"/>
                    </a:lnTo>
                    <a:lnTo>
                      <a:pt x="562" y="417"/>
                    </a:lnTo>
                    <a:lnTo>
                      <a:pt x="562" y="415"/>
                    </a:lnTo>
                    <a:lnTo>
                      <a:pt x="562" y="412"/>
                    </a:lnTo>
                    <a:lnTo>
                      <a:pt x="555" y="409"/>
                    </a:lnTo>
                    <a:lnTo>
                      <a:pt x="547" y="405"/>
                    </a:lnTo>
                    <a:lnTo>
                      <a:pt x="543" y="403"/>
                    </a:lnTo>
                    <a:lnTo>
                      <a:pt x="538" y="402"/>
                    </a:lnTo>
                    <a:lnTo>
                      <a:pt x="537" y="400"/>
                    </a:lnTo>
                    <a:lnTo>
                      <a:pt x="530" y="398"/>
                    </a:lnTo>
                    <a:lnTo>
                      <a:pt x="528" y="397"/>
                    </a:lnTo>
                    <a:lnTo>
                      <a:pt x="526" y="397"/>
                    </a:lnTo>
                    <a:lnTo>
                      <a:pt x="523" y="393"/>
                    </a:lnTo>
                    <a:lnTo>
                      <a:pt x="521" y="390"/>
                    </a:lnTo>
                    <a:lnTo>
                      <a:pt x="514" y="390"/>
                    </a:lnTo>
                    <a:lnTo>
                      <a:pt x="508" y="388"/>
                    </a:lnTo>
                    <a:lnTo>
                      <a:pt x="503" y="390"/>
                    </a:lnTo>
                    <a:lnTo>
                      <a:pt x="499" y="390"/>
                    </a:lnTo>
                    <a:lnTo>
                      <a:pt x="491" y="390"/>
                    </a:lnTo>
                    <a:lnTo>
                      <a:pt x="487" y="392"/>
                    </a:lnTo>
                    <a:lnTo>
                      <a:pt x="481" y="390"/>
                    </a:lnTo>
                    <a:lnTo>
                      <a:pt x="477" y="388"/>
                    </a:lnTo>
                    <a:lnTo>
                      <a:pt x="476" y="388"/>
                    </a:lnTo>
                    <a:lnTo>
                      <a:pt x="474" y="388"/>
                    </a:lnTo>
                    <a:lnTo>
                      <a:pt x="472" y="388"/>
                    </a:lnTo>
                    <a:lnTo>
                      <a:pt x="472" y="392"/>
                    </a:lnTo>
                    <a:lnTo>
                      <a:pt x="472" y="393"/>
                    </a:lnTo>
                    <a:lnTo>
                      <a:pt x="470" y="397"/>
                    </a:lnTo>
                    <a:lnTo>
                      <a:pt x="469" y="398"/>
                    </a:lnTo>
                    <a:lnTo>
                      <a:pt x="467" y="398"/>
                    </a:lnTo>
                    <a:lnTo>
                      <a:pt x="464" y="400"/>
                    </a:lnTo>
                    <a:lnTo>
                      <a:pt x="462" y="400"/>
                    </a:lnTo>
                    <a:lnTo>
                      <a:pt x="460" y="400"/>
                    </a:lnTo>
                    <a:lnTo>
                      <a:pt x="459" y="398"/>
                    </a:lnTo>
                    <a:lnTo>
                      <a:pt x="452" y="392"/>
                    </a:lnTo>
                    <a:lnTo>
                      <a:pt x="450" y="392"/>
                    </a:lnTo>
                    <a:lnTo>
                      <a:pt x="447" y="390"/>
                    </a:lnTo>
                    <a:lnTo>
                      <a:pt x="440" y="385"/>
                    </a:lnTo>
                    <a:lnTo>
                      <a:pt x="438" y="385"/>
                    </a:lnTo>
                    <a:lnTo>
                      <a:pt x="430" y="378"/>
                    </a:lnTo>
                    <a:lnTo>
                      <a:pt x="428" y="376"/>
                    </a:lnTo>
                    <a:lnTo>
                      <a:pt x="426" y="373"/>
                    </a:lnTo>
                    <a:lnTo>
                      <a:pt x="425" y="373"/>
                    </a:lnTo>
                    <a:lnTo>
                      <a:pt x="425" y="371"/>
                    </a:lnTo>
                    <a:lnTo>
                      <a:pt x="420" y="371"/>
                    </a:lnTo>
                    <a:lnTo>
                      <a:pt x="413" y="371"/>
                    </a:lnTo>
                    <a:lnTo>
                      <a:pt x="406" y="371"/>
                    </a:lnTo>
                    <a:lnTo>
                      <a:pt x="404" y="371"/>
                    </a:lnTo>
                    <a:lnTo>
                      <a:pt x="403" y="371"/>
                    </a:lnTo>
                    <a:lnTo>
                      <a:pt x="401" y="370"/>
                    </a:lnTo>
                    <a:lnTo>
                      <a:pt x="394" y="370"/>
                    </a:lnTo>
                    <a:lnTo>
                      <a:pt x="393" y="370"/>
                    </a:lnTo>
                    <a:lnTo>
                      <a:pt x="389" y="370"/>
                    </a:lnTo>
                    <a:lnTo>
                      <a:pt x="387" y="370"/>
                    </a:lnTo>
                    <a:lnTo>
                      <a:pt x="386" y="370"/>
                    </a:lnTo>
                    <a:lnTo>
                      <a:pt x="381" y="370"/>
                    </a:lnTo>
                    <a:lnTo>
                      <a:pt x="376" y="370"/>
                    </a:lnTo>
                    <a:lnTo>
                      <a:pt x="374" y="370"/>
                    </a:lnTo>
                    <a:lnTo>
                      <a:pt x="372" y="370"/>
                    </a:lnTo>
                    <a:lnTo>
                      <a:pt x="369" y="370"/>
                    </a:lnTo>
                    <a:lnTo>
                      <a:pt x="367" y="370"/>
                    </a:lnTo>
                    <a:lnTo>
                      <a:pt x="365" y="370"/>
                    </a:lnTo>
                    <a:lnTo>
                      <a:pt x="360" y="370"/>
                    </a:lnTo>
                    <a:lnTo>
                      <a:pt x="359" y="370"/>
                    </a:lnTo>
                    <a:lnTo>
                      <a:pt x="357" y="370"/>
                    </a:lnTo>
                    <a:lnTo>
                      <a:pt x="350" y="370"/>
                    </a:lnTo>
                    <a:lnTo>
                      <a:pt x="348" y="368"/>
                    </a:lnTo>
                    <a:lnTo>
                      <a:pt x="345" y="368"/>
                    </a:lnTo>
                    <a:lnTo>
                      <a:pt x="343" y="368"/>
                    </a:lnTo>
                    <a:lnTo>
                      <a:pt x="333" y="368"/>
                    </a:lnTo>
                    <a:lnTo>
                      <a:pt x="332" y="368"/>
                    </a:lnTo>
                    <a:lnTo>
                      <a:pt x="330" y="368"/>
                    </a:lnTo>
                    <a:lnTo>
                      <a:pt x="328" y="368"/>
                    </a:lnTo>
                    <a:lnTo>
                      <a:pt x="326" y="368"/>
                    </a:lnTo>
                    <a:lnTo>
                      <a:pt x="325" y="368"/>
                    </a:lnTo>
                    <a:lnTo>
                      <a:pt x="323" y="368"/>
                    </a:lnTo>
                    <a:lnTo>
                      <a:pt x="321" y="368"/>
                    </a:lnTo>
                    <a:lnTo>
                      <a:pt x="320" y="368"/>
                    </a:lnTo>
                    <a:lnTo>
                      <a:pt x="316" y="368"/>
                    </a:lnTo>
                    <a:lnTo>
                      <a:pt x="315" y="368"/>
                    </a:lnTo>
                    <a:lnTo>
                      <a:pt x="313" y="368"/>
                    </a:lnTo>
                    <a:lnTo>
                      <a:pt x="310" y="368"/>
                    </a:lnTo>
                    <a:lnTo>
                      <a:pt x="308" y="366"/>
                    </a:lnTo>
                    <a:lnTo>
                      <a:pt x="301" y="366"/>
                    </a:lnTo>
                    <a:lnTo>
                      <a:pt x="294" y="366"/>
                    </a:lnTo>
                    <a:lnTo>
                      <a:pt x="289" y="366"/>
                    </a:lnTo>
                    <a:lnTo>
                      <a:pt x="288" y="366"/>
                    </a:lnTo>
                    <a:lnTo>
                      <a:pt x="284" y="366"/>
                    </a:lnTo>
                    <a:lnTo>
                      <a:pt x="282" y="366"/>
                    </a:lnTo>
                    <a:lnTo>
                      <a:pt x="274" y="366"/>
                    </a:lnTo>
                    <a:lnTo>
                      <a:pt x="269" y="364"/>
                    </a:lnTo>
                    <a:lnTo>
                      <a:pt x="267" y="364"/>
                    </a:lnTo>
                    <a:lnTo>
                      <a:pt x="242" y="364"/>
                    </a:lnTo>
                    <a:lnTo>
                      <a:pt x="240" y="364"/>
                    </a:lnTo>
                    <a:lnTo>
                      <a:pt x="237" y="364"/>
                    </a:lnTo>
                    <a:lnTo>
                      <a:pt x="216" y="363"/>
                    </a:lnTo>
                    <a:lnTo>
                      <a:pt x="186" y="361"/>
                    </a:lnTo>
                    <a:lnTo>
                      <a:pt x="166" y="359"/>
                    </a:lnTo>
                    <a:lnTo>
                      <a:pt x="150" y="358"/>
                    </a:lnTo>
                    <a:lnTo>
                      <a:pt x="123" y="356"/>
                    </a:lnTo>
                    <a:lnTo>
                      <a:pt x="120" y="356"/>
                    </a:lnTo>
                    <a:lnTo>
                      <a:pt x="96" y="354"/>
                    </a:lnTo>
                    <a:lnTo>
                      <a:pt x="81" y="354"/>
                    </a:lnTo>
                    <a:lnTo>
                      <a:pt x="71" y="353"/>
                    </a:lnTo>
                    <a:lnTo>
                      <a:pt x="54" y="351"/>
                    </a:lnTo>
                    <a:lnTo>
                      <a:pt x="49" y="351"/>
                    </a:lnTo>
                    <a:lnTo>
                      <a:pt x="42" y="351"/>
                    </a:lnTo>
                    <a:lnTo>
                      <a:pt x="35" y="349"/>
                    </a:lnTo>
                    <a:lnTo>
                      <a:pt x="18" y="349"/>
                    </a:lnTo>
                    <a:lnTo>
                      <a:pt x="0" y="348"/>
                    </a:lnTo>
                    <a:lnTo>
                      <a:pt x="3" y="314"/>
                    </a:lnTo>
                    <a:lnTo>
                      <a:pt x="3" y="312"/>
                    </a:lnTo>
                    <a:lnTo>
                      <a:pt x="3" y="309"/>
                    </a:lnTo>
                    <a:lnTo>
                      <a:pt x="3" y="302"/>
                    </a:lnTo>
                    <a:lnTo>
                      <a:pt x="3" y="297"/>
                    </a:lnTo>
                    <a:lnTo>
                      <a:pt x="5" y="290"/>
                    </a:lnTo>
                    <a:lnTo>
                      <a:pt x="5" y="288"/>
                    </a:lnTo>
                    <a:lnTo>
                      <a:pt x="5" y="281"/>
                    </a:lnTo>
                    <a:lnTo>
                      <a:pt x="5" y="278"/>
                    </a:lnTo>
                    <a:lnTo>
                      <a:pt x="6" y="259"/>
                    </a:lnTo>
                    <a:lnTo>
                      <a:pt x="6" y="258"/>
                    </a:lnTo>
                    <a:lnTo>
                      <a:pt x="8" y="246"/>
                    </a:lnTo>
                    <a:lnTo>
                      <a:pt x="8" y="236"/>
                    </a:lnTo>
                    <a:lnTo>
                      <a:pt x="11" y="212"/>
                    </a:lnTo>
                    <a:lnTo>
                      <a:pt x="11" y="209"/>
                    </a:lnTo>
                    <a:lnTo>
                      <a:pt x="15" y="168"/>
                    </a:lnTo>
                    <a:lnTo>
                      <a:pt x="15" y="165"/>
                    </a:lnTo>
                    <a:lnTo>
                      <a:pt x="15" y="161"/>
                    </a:lnTo>
                    <a:lnTo>
                      <a:pt x="16" y="148"/>
                    </a:lnTo>
                    <a:lnTo>
                      <a:pt x="16" y="146"/>
                    </a:lnTo>
                    <a:lnTo>
                      <a:pt x="16" y="144"/>
                    </a:lnTo>
                    <a:lnTo>
                      <a:pt x="16" y="139"/>
                    </a:lnTo>
                    <a:lnTo>
                      <a:pt x="20" y="112"/>
                    </a:lnTo>
                    <a:lnTo>
                      <a:pt x="20" y="110"/>
                    </a:lnTo>
                    <a:lnTo>
                      <a:pt x="23" y="87"/>
                    </a:lnTo>
                    <a:lnTo>
                      <a:pt x="23" y="71"/>
                    </a:lnTo>
                    <a:lnTo>
                      <a:pt x="23" y="70"/>
                    </a:lnTo>
                    <a:lnTo>
                      <a:pt x="25" y="66"/>
                    </a:lnTo>
                    <a:lnTo>
                      <a:pt x="25" y="65"/>
                    </a:lnTo>
                    <a:lnTo>
                      <a:pt x="25" y="53"/>
                    </a:lnTo>
                    <a:lnTo>
                      <a:pt x="25" y="51"/>
                    </a:lnTo>
                    <a:lnTo>
                      <a:pt x="25" y="48"/>
                    </a:lnTo>
                    <a:lnTo>
                      <a:pt x="27" y="46"/>
                    </a:lnTo>
                    <a:lnTo>
                      <a:pt x="28" y="9"/>
                    </a:lnTo>
                    <a:lnTo>
                      <a:pt x="28" y="7"/>
                    </a:lnTo>
                    <a:lnTo>
                      <a:pt x="30" y="0"/>
                    </a:lnTo>
                    <a:lnTo>
                      <a:pt x="57" y="2"/>
                    </a:lnTo>
                    <a:lnTo>
                      <a:pt x="64" y="2"/>
                    </a:lnTo>
                    <a:lnTo>
                      <a:pt x="66" y="2"/>
                    </a:lnTo>
                    <a:lnTo>
                      <a:pt x="74" y="4"/>
                    </a:lnTo>
                    <a:lnTo>
                      <a:pt x="76" y="4"/>
                    </a:lnTo>
                    <a:lnTo>
                      <a:pt x="84" y="4"/>
                    </a:lnTo>
                    <a:lnTo>
                      <a:pt x="86" y="4"/>
                    </a:lnTo>
                    <a:lnTo>
                      <a:pt x="89" y="4"/>
                    </a:lnTo>
                    <a:lnTo>
                      <a:pt x="91" y="4"/>
                    </a:lnTo>
                    <a:lnTo>
                      <a:pt x="94" y="5"/>
                    </a:lnTo>
                    <a:lnTo>
                      <a:pt x="96" y="5"/>
                    </a:lnTo>
                    <a:lnTo>
                      <a:pt x="99" y="5"/>
                    </a:lnTo>
                    <a:lnTo>
                      <a:pt x="103" y="5"/>
                    </a:lnTo>
                    <a:lnTo>
                      <a:pt x="105" y="5"/>
                    </a:lnTo>
                    <a:lnTo>
                      <a:pt x="106" y="5"/>
                    </a:lnTo>
                    <a:lnTo>
                      <a:pt x="110" y="5"/>
                    </a:lnTo>
                    <a:lnTo>
                      <a:pt x="111" y="5"/>
                    </a:lnTo>
                    <a:lnTo>
                      <a:pt x="115" y="7"/>
                    </a:lnTo>
                    <a:lnTo>
                      <a:pt x="127" y="7"/>
                    </a:lnTo>
                    <a:lnTo>
                      <a:pt x="130" y="7"/>
                    </a:lnTo>
                    <a:lnTo>
                      <a:pt x="132" y="7"/>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51" name="Freeform 74"/>
              <p:cNvSpPr>
                <a:spLocks/>
              </p:cNvSpPr>
              <p:nvPr/>
            </p:nvSpPr>
            <p:spPr bwMode="auto">
              <a:xfrm>
                <a:off x="7188201" y="3409950"/>
                <a:ext cx="1139825" cy="422275"/>
              </a:xfrm>
              <a:custGeom>
                <a:avLst/>
                <a:gdLst>
                  <a:gd name="T0" fmla="*/ 232 w 718"/>
                  <a:gd name="T1" fmla="*/ 54 h 266"/>
                  <a:gd name="T2" fmla="*/ 262 w 718"/>
                  <a:gd name="T3" fmla="*/ 53 h 266"/>
                  <a:gd name="T4" fmla="*/ 305 w 718"/>
                  <a:gd name="T5" fmla="*/ 49 h 266"/>
                  <a:gd name="T6" fmla="*/ 345 w 718"/>
                  <a:gd name="T7" fmla="*/ 44 h 266"/>
                  <a:gd name="T8" fmla="*/ 400 w 718"/>
                  <a:gd name="T9" fmla="*/ 41 h 266"/>
                  <a:gd name="T10" fmla="*/ 455 w 718"/>
                  <a:gd name="T11" fmla="*/ 36 h 266"/>
                  <a:gd name="T12" fmla="*/ 566 w 718"/>
                  <a:gd name="T13" fmla="*/ 22 h 266"/>
                  <a:gd name="T14" fmla="*/ 632 w 718"/>
                  <a:gd name="T15" fmla="*/ 14 h 266"/>
                  <a:gd name="T16" fmla="*/ 674 w 718"/>
                  <a:gd name="T17" fmla="*/ 8 h 266"/>
                  <a:gd name="T18" fmla="*/ 716 w 718"/>
                  <a:gd name="T19" fmla="*/ 2 h 266"/>
                  <a:gd name="T20" fmla="*/ 716 w 718"/>
                  <a:gd name="T21" fmla="*/ 32 h 266"/>
                  <a:gd name="T22" fmla="*/ 701 w 718"/>
                  <a:gd name="T23" fmla="*/ 39 h 266"/>
                  <a:gd name="T24" fmla="*/ 686 w 718"/>
                  <a:gd name="T25" fmla="*/ 64 h 266"/>
                  <a:gd name="T26" fmla="*/ 671 w 718"/>
                  <a:gd name="T27" fmla="*/ 64 h 266"/>
                  <a:gd name="T28" fmla="*/ 659 w 718"/>
                  <a:gd name="T29" fmla="*/ 81 h 266"/>
                  <a:gd name="T30" fmla="*/ 647 w 718"/>
                  <a:gd name="T31" fmla="*/ 78 h 266"/>
                  <a:gd name="T32" fmla="*/ 630 w 718"/>
                  <a:gd name="T33" fmla="*/ 93 h 266"/>
                  <a:gd name="T34" fmla="*/ 621 w 718"/>
                  <a:gd name="T35" fmla="*/ 110 h 266"/>
                  <a:gd name="T36" fmla="*/ 598 w 718"/>
                  <a:gd name="T37" fmla="*/ 124 h 266"/>
                  <a:gd name="T38" fmla="*/ 579 w 718"/>
                  <a:gd name="T39" fmla="*/ 144 h 266"/>
                  <a:gd name="T40" fmla="*/ 542 w 718"/>
                  <a:gd name="T41" fmla="*/ 161 h 266"/>
                  <a:gd name="T42" fmla="*/ 537 w 718"/>
                  <a:gd name="T43" fmla="*/ 185 h 266"/>
                  <a:gd name="T44" fmla="*/ 516 w 718"/>
                  <a:gd name="T45" fmla="*/ 193 h 266"/>
                  <a:gd name="T46" fmla="*/ 477 w 718"/>
                  <a:gd name="T47" fmla="*/ 224 h 266"/>
                  <a:gd name="T48" fmla="*/ 455 w 718"/>
                  <a:gd name="T49" fmla="*/ 227 h 266"/>
                  <a:gd name="T50" fmla="*/ 432 w 718"/>
                  <a:gd name="T51" fmla="*/ 230 h 266"/>
                  <a:gd name="T52" fmla="*/ 339 w 718"/>
                  <a:gd name="T53" fmla="*/ 239 h 266"/>
                  <a:gd name="T54" fmla="*/ 320 w 718"/>
                  <a:gd name="T55" fmla="*/ 241 h 266"/>
                  <a:gd name="T56" fmla="*/ 300 w 718"/>
                  <a:gd name="T57" fmla="*/ 244 h 266"/>
                  <a:gd name="T58" fmla="*/ 266 w 718"/>
                  <a:gd name="T59" fmla="*/ 246 h 266"/>
                  <a:gd name="T60" fmla="*/ 249 w 718"/>
                  <a:gd name="T61" fmla="*/ 247 h 266"/>
                  <a:gd name="T62" fmla="*/ 210 w 718"/>
                  <a:gd name="T63" fmla="*/ 249 h 266"/>
                  <a:gd name="T64" fmla="*/ 132 w 718"/>
                  <a:gd name="T65" fmla="*/ 258 h 266"/>
                  <a:gd name="T66" fmla="*/ 69 w 718"/>
                  <a:gd name="T67" fmla="*/ 263 h 266"/>
                  <a:gd name="T68" fmla="*/ 0 w 718"/>
                  <a:gd name="T69" fmla="*/ 266 h 266"/>
                  <a:gd name="T70" fmla="*/ 17 w 718"/>
                  <a:gd name="T71" fmla="*/ 251 h 266"/>
                  <a:gd name="T72" fmla="*/ 15 w 718"/>
                  <a:gd name="T73" fmla="*/ 235 h 266"/>
                  <a:gd name="T74" fmla="*/ 15 w 718"/>
                  <a:gd name="T75" fmla="*/ 229 h 266"/>
                  <a:gd name="T76" fmla="*/ 8 w 718"/>
                  <a:gd name="T77" fmla="*/ 215 h 266"/>
                  <a:gd name="T78" fmla="*/ 20 w 718"/>
                  <a:gd name="T79" fmla="*/ 208 h 266"/>
                  <a:gd name="T80" fmla="*/ 32 w 718"/>
                  <a:gd name="T81" fmla="*/ 186 h 266"/>
                  <a:gd name="T82" fmla="*/ 25 w 718"/>
                  <a:gd name="T83" fmla="*/ 178 h 266"/>
                  <a:gd name="T84" fmla="*/ 44 w 718"/>
                  <a:gd name="T85" fmla="*/ 163 h 266"/>
                  <a:gd name="T86" fmla="*/ 42 w 718"/>
                  <a:gd name="T87" fmla="*/ 156 h 266"/>
                  <a:gd name="T88" fmla="*/ 44 w 718"/>
                  <a:gd name="T89" fmla="*/ 146 h 266"/>
                  <a:gd name="T90" fmla="*/ 51 w 718"/>
                  <a:gd name="T91" fmla="*/ 125 h 266"/>
                  <a:gd name="T92" fmla="*/ 52 w 718"/>
                  <a:gd name="T93" fmla="*/ 117 h 266"/>
                  <a:gd name="T94" fmla="*/ 49 w 718"/>
                  <a:gd name="T95" fmla="*/ 107 h 266"/>
                  <a:gd name="T96" fmla="*/ 57 w 718"/>
                  <a:gd name="T97" fmla="*/ 102 h 266"/>
                  <a:gd name="T98" fmla="*/ 59 w 718"/>
                  <a:gd name="T99" fmla="*/ 90 h 266"/>
                  <a:gd name="T100" fmla="*/ 69 w 718"/>
                  <a:gd name="T101" fmla="*/ 85 h 266"/>
                  <a:gd name="T102" fmla="*/ 95 w 718"/>
                  <a:gd name="T103" fmla="*/ 83 h 266"/>
                  <a:gd name="T104" fmla="*/ 117 w 718"/>
                  <a:gd name="T105" fmla="*/ 81 h 266"/>
                  <a:gd name="T106" fmla="*/ 142 w 718"/>
                  <a:gd name="T107" fmla="*/ 80 h 266"/>
                  <a:gd name="T108" fmla="*/ 181 w 718"/>
                  <a:gd name="T109" fmla="*/ 75 h 266"/>
                  <a:gd name="T110" fmla="*/ 183 w 718"/>
                  <a:gd name="T111" fmla="*/ 5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8" h="266">
                    <a:moveTo>
                      <a:pt x="196" y="56"/>
                    </a:moveTo>
                    <a:lnTo>
                      <a:pt x="196" y="59"/>
                    </a:lnTo>
                    <a:lnTo>
                      <a:pt x="210" y="58"/>
                    </a:lnTo>
                    <a:lnTo>
                      <a:pt x="213" y="58"/>
                    </a:lnTo>
                    <a:lnTo>
                      <a:pt x="220" y="56"/>
                    </a:lnTo>
                    <a:lnTo>
                      <a:pt x="230" y="54"/>
                    </a:lnTo>
                    <a:lnTo>
                      <a:pt x="232" y="54"/>
                    </a:lnTo>
                    <a:lnTo>
                      <a:pt x="234" y="54"/>
                    </a:lnTo>
                    <a:lnTo>
                      <a:pt x="239" y="54"/>
                    </a:lnTo>
                    <a:lnTo>
                      <a:pt x="244" y="54"/>
                    </a:lnTo>
                    <a:lnTo>
                      <a:pt x="247" y="54"/>
                    </a:lnTo>
                    <a:lnTo>
                      <a:pt x="249" y="53"/>
                    </a:lnTo>
                    <a:lnTo>
                      <a:pt x="257" y="53"/>
                    </a:lnTo>
                    <a:lnTo>
                      <a:pt x="262" y="53"/>
                    </a:lnTo>
                    <a:lnTo>
                      <a:pt x="276" y="51"/>
                    </a:lnTo>
                    <a:lnTo>
                      <a:pt x="279" y="49"/>
                    </a:lnTo>
                    <a:lnTo>
                      <a:pt x="281" y="49"/>
                    </a:lnTo>
                    <a:lnTo>
                      <a:pt x="283" y="49"/>
                    </a:lnTo>
                    <a:lnTo>
                      <a:pt x="288" y="49"/>
                    </a:lnTo>
                    <a:lnTo>
                      <a:pt x="301" y="47"/>
                    </a:lnTo>
                    <a:lnTo>
                      <a:pt x="305" y="49"/>
                    </a:lnTo>
                    <a:lnTo>
                      <a:pt x="311" y="46"/>
                    </a:lnTo>
                    <a:lnTo>
                      <a:pt x="313" y="46"/>
                    </a:lnTo>
                    <a:lnTo>
                      <a:pt x="317" y="46"/>
                    </a:lnTo>
                    <a:lnTo>
                      <a:pt x="323" y="46"/>
                    </a:lnTo>
                    <a:lnTo>
                      <a:pt x="333" y="46"/>
                    </a:lnTo>
                    <a:lnTo>
                      <a:pt x="335" y="46"/>
                    </a:lnTo>
                    <a:lnTo>
                      <a:pt x="345" y="44"/>
                    </a:lnTo>
                    <a:lnTo>
                      <a:pt x="349" y="44"/>
                    </a:lnTo>
                    <a:lnTo>
                      <a:pt x="354" y="44"/>
                    </a:lnTo>
                    <a:lnTo>
                      <a:pt x="371" y="44"/>
                    </a:lnTo>
                    <a:lnTo>
                      <a:pt x="389" y="42"/>
                    </a:lnTo>
                    <a:lnTo>
                      <a:pt x="394" y="42"/>
                    </a:lnTo>
                    <a:lnTo>
                      <a:pt x="396" y="41"/>
                    </a:lnTo>
                    <a:lnTo>
                      <a:pt x="400" y="41"/>
                    </a:lnTo>
                    <a:lnTo>
                      <a:pt x="411" y="39"/>
                    </a:lnTo>
                    <a:lnTo>
                      <a:pt x="413" y="37"/>
                    </a:lnTo>
                    <a:lnTo>
                      <a:pt x="428" y="37"/>
                    </a:lnTo>
                    <a:lnTo>
                      <a:pt x="430" y="37"/>
                    </a:lnTo>
                    <a:lnTo>
                      <a:pt x="439" y="37"/>
                    </a:lnTo>
                    <a:lnTo>
                      <a:pt x="449" y="36"/>
                    </a:lnTo>
                    <a:lnTo>
                      <a:pt x="455" y="36"/>
                    </a:lnTo>
                    <a:lnTo>
                      <a:pt x="499" y="32"/>
                    </a:lnTo>
                    <a:lnTo>
                      <a:pt x="503" y="32"/>
                    </a:lnTo>
                    <a:lnTo>
                      <a:pt x="522" y="29"/>
                    </a:lnTo>
                    <a:lnTo>
                      <a:pt x="527" y="29"/>
                    </a:lnTo>
                    <a:lnTo>
                      <a:pt x="547" y="27"/>
                    </a:lnTo>
                    <a:lnTo>
                      <a:pt x="549" y="25"/>
                    </a:lnTo>
                    <a:lnTo>
                      <a:pt x="566" y="22"/>
                    </a:lnTo>
                    <a:lnTo>
                      <a:pt x="582" y="20"/>
                    </a:lnTo>
                    <a:lnTo>
                      <a:pt x="584" y="20"/>
                    </a:lnTo>
                    <a:lnTo>
                      <a:pt x="603" y="19"/>
                    </a:lnTo>
                    <a:lnTo>
                      <a:pt x="606" y="17"/>
                    </a:lnTo>
                    <a:lnTo>
                      <a:pt x="620" y="15"/>
                    </a:lnTo>
                    <a:lnTo>
                      <a:pt x="630" y="14"/>
                    </a:lnTo>
                    <a:lnTo>
                      <a:pt x="632" y="14"/>
                    </a:lnTo>
                    <a:lnTo>
                      <a:pt x="638" y="14"/>
                    </a:lnTo>
                    <a:lnTo>
                      <a:pt x="642" y="12"/>
                    </a:lnTo>
                    <a:lnTo>
                      <a:pt x="664" y="8"/>
                    </a:lnTo>
                    <a:lnTo>
                      <a:pt x="669" y="8"/>
                    </a:lnTo>
                    <a:lnTo>
                      <a:pt x="671" y="8"/>
                    </a:lnTo>
                    <a:lnTo>
                      <a:pt x="672" y="8"/>
                    </a:lnTo>
                    <a:lnTo>
                      <a:pt x="674" y="8"/>
                    </a:lnTo>
                    <a:lnTo>
                      <a:pt x="676" y="7"/>
                    </a:lnTo>
                    <a:lnTo>
                      <a:pt x="677" y="7"/>
                    </a:lnTo>
                    <a:lnTo>
                      <a:pt x="694" y="5"/>
                    </a:lnTo>
                    <a:lnTo>
                      <a:pt x="696" y="2"/>
                    </a:lnTo>
                    <a:lnTo>
                      <a:pt x="703" y="2"/>
                    </a:lnTo>
                    <a:lnTo>
                      <a:pt x="718" y="0"/>
                    </a:lnTo>
                    <a:lnTo>
                      <a:pt x="716" y="2"/>
                    </a:lnTo>
                    <a:lnTo>
                      <a:pt x="715" y="8"/>
                    </a:lnTo>
                    <a:lnTo>
                      <a:pt x="716" y="12"/>
                    </a:lnTo>
                    <a:lnTo>
                      <a:pt x="716" y="14"/>
                    </a:lnTo>
                    <a:lnTo>
                      <a:pt x="716" y="15"/>
                    </a:lnTo>
                    <a:lnTo>
                      <a:pt x="716" y="19"/>
                    </a:lnTo>
                    <a:lnTo>
                      <a:pt x="716" y="27"/>
                    </a:lnTo>
                    <a:lnTo>
                      <a:pt x="716" y="32"/>
                    </a:lnTo>
                    <a:lnTo>
                      <a:pt x="715" y="32"/>
                    </a:lnTo>
                    <a:lnTo>
                      <a:pt x="713" y="32"/>
                    </a:lnTo>
                    <a:lnTo>
                      <a:pt x="711" y="32"/>
                    </a:lnTo>
                    <a:lnTo>
                      <a:pt x="711" y="31"/>
                    </a:lnTo>
                    <a:lnTo>
                      <a:pt x="710" y="31"/>
                    </a:lnTo>
                    <a:lnTo>
                      <a:pt x="706" y="34"/>
                    </a:lnTo>
                    <a:lnTo>
                      <a:pt x="701" y="39"/>
                    </a:lnTo>
                    <a:lnTo>
                      <a:pt x="701" y="41"/>
                    </a:lnTo>
                    <a:lnTo>
                      <a:pt x="701" y="44"/>
                    </a:lnTo>
                    <a:lnTo>
                      <a:pt x="699" y="47"/>
                    </a:lnTo>
                    <a:lnTo>
                      <a:pt x="694" y="59"/>
                    </a:lnTo>
                    <a:lnTo>
                      <a:pt x="691" y="64"/>
                    </a:lnTo>
                    <a:lnTo>
                      <a:pt x="688" y="64"/>
                    </a:lnTo>
                    <a:lnTo>
                      <a:pt x="686" y="64"/>
                    </a:lnTo>
                    <a:lnTo>
                      <a:pt x="686" y="63"/>
                    </a:lnTo>
                    <a:lnTo>
                      <a:pt x="686" y="61"/>
                    </a:lnTo>
                    <a:lnTo>
                      <a:pt x="684" y="59"/>
                    </a:lnTo>
                    <a:lnTo>
                      <a:pt x="679" y="59"/>
                    </a:lnTo>
                    <a:lnTo>
                      <a:pt x="677" y="59"/>
                    </a:lnTo>
                    <a:lnTo>
                      <a:pt x="677" y="61"/>
                    </a:lnTo>
                    <a:lnTo>
                      <a:pt x="671" y="64"/>
                    </a:lnTo>
                    <a:lnTo>
                      <a:pt x="669" y="66"/>
                    </a:lnTo>
                    <a:lnTo>
                      <a:pt x="667" y="66"/>
                    </a:lnTo>
                    <a:lnTo>
                      <a:pt x="665" y="68"/>
                    </a:lnTo>
                    <a:lnTo>
                      <a:pt x="664" y="69"/>
                    </a:lnTo>
                    <a:lnTo>
                      <a:pt x="662" y="71"/>
                    </a:lnTo>
                    <a:lnTo>
                      <a:pt x="660" y="80"/>
                    </a:lnTo>
                    <a:lnTo>
                      <a:pt x="659" y="81"/>
                    </a:lnTo>
                    <a:lnTo>
                      <a:pt x="657" y="83"/>
                    </a:lnTo>
                    <a:lnTo>
                      <a:pt x="657" y="85"/>
                    </a:lnTo>
                    <a:lnTo>
                      <a:pt x="654" y="86"/>
                    </a:lnTo>
                    <a:lnTo>
                      <a:pt x="650" y="86"/>
                    </a:lnTo>
                    <a:lnTo>
                      <a:pt x="649" y="85"/>
                    </a:lnTo>
                    <a:lnTo>
                      <a:pt x="647" y="83"/>
                    </a:lnTo>
                    <a:lnTo>
                      <a:pt x="647" y="78"/>
                    </a:lnTo>
                    <a:lnTo>
                      <a:pt x="647" y="76"/>
                    </a:lnTo>
                    <a:lnTo>
                      <a:pt x="645" y="75"/>
                    </a:lnTo>
                    <a:lnTo>
                      <a:pt x="640" y="78"/>
                    </a:lnTo>
                    <a:lnTo>
                      <a:pt x="638" y="81"/>
                    </a:lnTo>
                    <a:lnTo>
                      <a:pt x="635" y="83"/>
                    </a:lnTo>
                    <a:lnTo>
                      <a:pt x="633" y="88"/>
                    </a:lnTo>
                    <a:lnTo>
                      <a:pt x="630" y="93"/>
                    </a:lnTo>
                    <a:lnTo>
                      <a:pt x="628" y="91"/>
                    </a:lnTo>
                    <a:lnTo>
                      <a:pt x="627" y="91"/>
                    </a:lnTo>
                    <a:lnTo>
                      <a:pt x="625" y="91"/>
                    </a:lnTo>
                    <a:lnTo>
                      <a:pt x="623" y="95"/>
                    </a:lnTo>
                    <a:lnTo>
                      <a:pt x="625" y="100"/>
                    </a:lnTo>
                    <a:lnTo>
                      <a:pt x="625" y="103"/>
                    </a:lnTo>
                    <a:lnTo>
                      <a:pt x="621" y="110"/>
                    </a:lnTo>
                    <a:lnTo>
                      <a:pt x="620" y="112"/>
                    </a:lnTo>
                    <a:lnTo>
                      <a:pt x="618" y="114"/>
                    </a:lnTo>
                    <a:lnTo>
                      <a:pt x="610" y="115"/>
                    </a:lnTo>
                    <a:lnTo>
                      <a:pt x="605" y="117"/>
                    </a:lnTo>
                    <a:lnTo>
                      <a:pt x="599" y="122"/>
                    </a:lnTo>
                    <a:lnTo>
                      <a:pt x="598" y="122"/>
                    </a:lnTo>
                    <a:lnTo>
                      <a:pt x="598" y="124"/>
                    </a:lnTo>
                    <a:lnTo>
                      <a:pt x="598" y="125"/>
                    </a:lnTo>
                    <a:lnTo>
                      <a:pt x="594" y="130"/>
                    </a:lnTo>
                    <a:lnTo>
                      <a:pt x="589" y="134"/>
                    </a:lnTo>
                    <a:lnTo>
                      <a:pt x="582" y="137"/>
                    </a:lnTo>
                    <a:lnTo>
                      <a:pt x="581" y="141"/>
                    </a:lnTo>
                    <a:lnTo>
                      <a:pt x="581" y="142"/>
                    </a:lnTo>
                    <a:lnTo>
                      <a:pt x="579" y="144"/>
                    </a:lnTo>
                    <a:lnTo>
                      <a:pt x="567" y="144"/>
                    </a:lnTo>
                    <a:lnTo>
                      <a:pt x="566" y="144"/>
                    </a:lnTo>
                    <a:lnTo>
                      <a:pt x="564" y="144"/>
                    </a:lnTo>
                    <a:lnTo>
                      <a:pt x="557" y="146"/>
                    </a:lnTo>
                    <a:lnTo>
                      <a:pt x="547" y="152"/>
                    </a:lnTo>
                    <a:lnTo>
                      <a:pt x="544" y="159"/>
                    </a:lnTo>
                    <a:lnTo>
                      <a:pt x="542" y="161"/>
                    </a:lnTo>
                    <a:lnTo>
                      <a:pt x="538" y="166"/>
                    </a:lnTo>
                    <a:lnTo>
                      <a:pt x="537" y="174"/>
                    </a:lnTo>
                    <a:lnTo>
                      <a:pt x="537" y="176"/>
                    </a:lnTo>
                    <a:lnTo>
                      <a:pt x="537" y="178"/>
                    </a:lnTo>
                    <a:lnTo>
                      <a:pt x="538" y="180"/>
                    </a:lnTo>
                    <a:lnTo>
                      <a:pt x="538" y="181"/>
                    </a:lnTo>
                    <a:lnTo>
                      <a:pt x="537" y="185"/>
                    </a:lnTo>
                    <a:lnTo>
                      <a:pt x="533" y="186"/>
                    </a:lnTo>
                    <a:lnTo>
                      <a:pt x="532" y="186"/>
                    </a:lnTo>
                    <a:lnTo>
                      <a:pt x="530" y="186"/>
                    </a:lnTo>
                    <a:lnTo>
                      <a:pt x="523" y="186"/>
                    </a:lnTo>
                    <a:lnTo>
                      <a:pt x="522" y="186"/>
                    </a:lnTo>
                    <a:lnTo>
                      <a:pt x="516" y="191"/>
                    </a:lnTo>
                    <a:lnTo>
                      <a:pt x="516" y="193"/>
                    </a:lnTo>
                    <a:lnTo>
                      <a:pt x="516" y="207"/>
                    </a:lnTo>
                    <a:lnTo>
                      <a:pt x="516" y="220"/>
                    </a:lnTo>
                    <a:lnTo>
                      <a:pt x="511" y="220"/>
                    </a:lnTo>
                    <a:lnTo>
                      <a:pt x="501" y="222"/>
                    </a:lnTo>
                    <a:lnTo>
                      <a:pt x="491" y="222"/>
                    </a:lnTo>
                    <a:lnTo>
                      <a:pt x="483" y="224"/>
                    </a:lnTo>
                    <a:lnTo>
                      <a:pt x="477" y="224"/>
                    </a:lnTo>
                    <a:lnTo>
                      <a:pt x="476" y="225"/>
                    </a:lnTo>
                    <a:lnTo>
                      <a:pt x="474" y="225"/>
                    </a:lnTo>
                    <a:lnTo>
                      <a:pt x="471" y="225"/>
                    </a:lnTo>
                    <a:lnTo>
                      <a:pt x="464" y="225"/>
                    </a:lnTo>
                    <a:lnTo>
                      <a:pt x="462" y="225"/>
                    </a:lnTo>
                    <a:lnTo>
                      <a:pt x="461" y="227"/>
                    </a:lnTo>
                    <a:lnTo>
                      <a:pt x="455" y="227"/>
                    </a:lnTo>
                    <a:lnTo>
                      <a:pt x="444" y="229"/>
                    </a:lnTo>
                    <a:lnTo>
                      <a:pt x="440" y="229"/>
                    </a:lnTo>
                    <a:lnTo>
                      <a:pt x="439" y="229"/>
                    </a:lnTo>
                    <a:lnTo>
                      <a:pt x="437" y="229"/>
                    </a:lnTo>
                    <a:lnTo>
                      <a:pt x="435" y="230"/>
                    </a:lnTo>
                    <a:lnTo>
                      <a:pt x="433" y="230"/>
                    </a:lnTo>
                    <a:lnTo>
                      <a:pt x="432" y="230"/>
                    </a:lnTo>
                    <a:lnTo>
                      <a:pt x="427" y="230"/>
                    </a:lnTo>
                    <a:lnTo>
                      <a:pt x="418" y="232"/>
                    </a:lnTo>
                    <a:lnTo>
                      <a:pt x="406" y="232"/>
                    </a:lnTo>
                    <a:lnTo>
                      <a:pt x="388" y="234"/>
                    </a:lnTo>
                    <a:lnTo>
                      <a:pt x="384" y="235"/>
                    </a:lnTo>
                    <a:lnTo>
                      <a:pt x="345" y="239"/>
                    </a:lnTo>
                    <a:lnTo>
                      <a:pt x="339" y="239"/>
                    </a:lnTo>
                    <a:lnTo>
                      <a:pt x="335" y="239"/>
                    </a:lnTo>
                    <a:lnTo>
                      <a:pt x="332" y="241"/>
                    </a:lnTo>
                    <a:lnTo>
                      <a:pt x="327" y="241"/>
                    </a:lnTo>
                    <a:lnTo>
                      <a:pt x="325" y="241"/>
                    </a:lnTo>
                    <a:lnTo>
                      <a:pt x="323" y="241"/>
                    </a:lnTo>
                    <a:lnTo>
                      <a:pt x="322" y="241"/>
                    </a:lnTo>
                    <a:lnTo>
                      <a:pt x="320" y="241"/>
                    </a:lnTo>
                    <a:lnTo>
                      <a:pt x="317" y="241"/>
                    </a:lnTo>
                    <a:lnTo>
                      <a:pt x="315" y="242"/>
                    </a:lnTo>
                    <a:lnTo>
                      <a:pt x="313" y="242"/>
                    </a:lnTo>
                    <a:lnTo>
                      <a:pt x="305" y="242"/>
                    </a:lnTo>
                    <a:lnTo>
                      <a:pt x="301" y="242"/>
                    </a:lnTo>
                    <a:lnTo>
                      <a:pt x="300" y="242"/>
                    </a:lnTo>
                    <a:lnTo>
                      <a:pt x="300" y="244"/>
                    </a:lnTo>
                    <a:lnTo>
                      <a:pt x="298" y="244"/>
                    </a:lnTo>
                    <a:lnTo>
                      <a:pt x="289" y="244"/>
                    </a:lnTo>
                    <a:lnTo>
                      <a:pt x="288" y="244"/>
                    </a:lnTo>
                    <a:lnTo>
                      <a:pt x="286" y="244"/>
                    </a:lnTo>
                    <a:lnTo>
                      <a:pt x="284" y="244"/>
                    </a:lnTo>
                    <a:lnTo>
                      <a:pt x="267" y="246"/>
                    </a:lnTo>
                    <a:lnTo>
                      <a:pt x="266" y="246"/>
                    </a:lnTo>
                    <a:lnTo>
                      <a:pt x="262" y="246"/>
                    </a:lnTo>
                    <a:lnTo>
                      <a:pt x="261" y="246"/>
                    </a:lnTo>
                    <a:lnTo>
                      <a:pt x="256" y="246"/>
                    </a:lnTo>
                    <a:lnTo>
                      <a:pt x="254" y="246"/>
                    </a:lnTo>
                    <a:lnTo>
                      <a:pt x="252" y="246"/>
                    </a:lnTo>
                    <a:lnTo>
                      <a:pt x="250" y="246"/>
                    </a:lnTo>
                    <a:lnTo>
                      <a:pt x="249" y="247"/>
                    </a:lnTo>
                    <a:lnTo>
                      <a:pt x="234" y="247"/>
                    </a:lnTo>
                    <a:lnTo>
                      <a:pt x="228" y="249"/>
                    </a:lnTo>
                    <a:lnTo>
                      <a:pt x="225" y="249"/>
                    </a:lnTo>
                    <a:lnTo>
                      <a:pt x="220" y="249"/>
                    </a:lnTo>
                    <a:lnTo>
                      <a:pt x="213" y="249"/>
                    </a:lnTo>
                    <a:lnTo>
                      <a:pt x="212" y="249"/>
                    </a:lnTo>
                    <a:lnTo>
                      <a:pt x="210" y="249"/>
                    </a:lnTo>
                    <a:lnTo>
                      <a:pt x="201" y="251"/>
                    </a:lnTo>
                    <a:lnTo>
                      <a:pt x="184" y="252"/>
                    </a:lnTo>
                    <a:lnTo>
                      <a:pt x="183" y="252"/>
                    </a:lnTo>
                    <a:lnTo>
                      <a:pt x="178" y="254"/>
                    </a:lnTo>
                    <a:lnTo>
                      <a:pt x="167" y="254"/>
                    </a:lnTo>
                    <a:lnTo>
                      <a:pt x="159" y="256"/>
                    </a:lnTo>
                    <a:lnTo>
                      <a:pt x="132" y="258"/>
                    </a:lnTo>
                    <a:lnTo>
                      <a:pt x="129" y="258"/>
                    </a:lnTo>
                    <a:lnTo>
                      <a:pt x="112" y="259"/>
                    </a:lnTo>
                    <a:lnTo>
                      <a:pt x="101" y="259"/>
                    </a:lnTo>
                    <a:lnTo>
                      <a:pt x="96" y="259"/>
                    </a:lnTo>
                    <a:lnTo>
                      <a:pt x="83" y="261"/>
                    </a:lnTo>
                    <a:lnTo>
                      <a:pt x="71" y="263"/>
                    </a:lnTo>
                    <a:lnTo>
                      <a:pt x="69" y="263"/>
                    </a:lnTo>
                    <a:lnTo>
                      <a:pt x="57" y="263"/>
                    </a:lnTo>
                    <a:lnTo>
                      <a:pt x="51" y="263"/>
                    </a:lnTo>
                    <a:lnTo>
                      <a:pt x="44" y="264"/>
                    </a:lnTo>
                    <a:lnTo>
                      <a:pt x="40" y="264"/>
                    </a:lnTo>
                    <a:lnTo>
                      <a:pt x="37" y="264"/>
                    </a:lnTo>
                    <a:lnTo>
                      <a:pt x="35" y="264"/>
                    </a:lnTo>
                    <a:lnTo>
                      <a:pt x="0" y="266"/>
                    </a:lnTo>
                    <a:lnTo>
                      <a:pt x="0" y="264"/>
                    </a:lnTo>
                    <a:lnTo>
                      <a:pt x="1" y="261"/>
                    </a:lnTo>
                    <a:lnTo>
                      <a:pt x="10" y="258"/>
                    </a:lnTo>
                    <a:lnTo>
                      <a:pt x="10" y="251"/>
                    </a:lnTo>
                    <a:lnTo>
                      <a:pt x="12" y="249"/>
                    </a:lnTo>
                    <a:lnTo>
                      <a:pt x="13" y="249"/>
                    </a:lnTo>
                    <a:lnTo>
                      <a:pt x="17" y="251"/>
                    </a:lnTo>
                    <a:lnTo>
                      <a:pt x="18" y="251"/>
                    </a:lnTo>
                    <a:lnTo>
                      <a:pt x="20" y="249"/>
                    </a:lnTo>
                    <a:lnTo>
                      <a:pt x="20" y="247"/>
                    </a:lnTo>
                    <a:lnTo>
                      <a:pt x="18" y="241"/>
                    </a:lnTo>
                    <a:lnTo>
                      <a:pt x="18" y="239"/>
                    </a:lnTo>
                    <a:lnTo>
                      <a:pt x="17" y="235"/>
                    </a:lnTo>
                    <a:lnTo>
                      <a:pt x="15" y="235"/>
                    </a:lnTo>
                    <a:lnTo>
                      <a:pt x="13" y="235"/>
                    </a:lnTo>
                    <a:lnTo>
                      <a:pt x="12" y="235"/>
                    </a:lnTo>
                    <a:lnTo>
                      <a:pt x="12" y="234"/>
                    </a:lnTo>
                    <a:lnTo>
                      <a:pt x="10" y="232"/>
                    </a:lnTo>
                    <a:lnTo>
                      <a:pt x="10" y="230"/>
                    </a:lnTo>
                    <a:lnTo>
                      <a:pt x="12" y="229"/>
                    </a:lnTo>
                    <a:lnTo>
                      <a:pt x="15" y="229"/>
                    </a:lnTo>
                    <a:lnTo>
                      <a:pt x="17" y="222"/>
                    </a:lnTo>
                    <a:lnTo>
                      <a:pt x="17" y="220"/>
                    </a:lnTo>
                    <a:lnTo>
                      <a:pt x="15" y="219"/>
                    </a:lnTo>
                    <a:lnTo>
                      <a:pt x="12" y="220"/>
                    </a:lnTo>
                    <a:lnTo>
                      <a:pt x="10" y="220"/>
                    </a:lnTo>
                    <a:lnTo>
                      <a:pt x="8" y="220"/>
                    </a:lnTo>
                    <a:lnTo>
                      <a:pt x="8" y="215"/>
                    </a:lnTo>
                    <a:lnTo>
                      <a:pt x="10" y="213"/>
                    </a:lnTo>
                    <a:lnTo>
                      <a:pt x="13" y="208"/>
                    </a:lnTo>
                    <a:lnTo>
                      <a:pt x="17" y="208"/>
                    </a:lnTo>
                    <a:lnTo>
                      <a:pt x="17" y="210"/>
                    </a:lnTo>
                    <a:lnTo>
                      <a:pt x="18" y="210"/>
                    </a:lnTo>
                    <a:lnTo>
                      <a:pt x="20" y="210"/>
                    </a:lnTo>
                    <a:lnTo>
                      <a:pt x="20" y="208"/>
                    </a:lnTo>
                    <a:lnTo>
                      <a:pt x="18" y="200"/>
                    </a:lnTo>
                    <a:lnTo>
                      <a:pt x="20" y="200"/>
                    </a:lnTo>
                    <a:lnTo>
                      <a:pt x="20" y="198"/>
                    </a:lnTo>
                    <a:lnTo>
                      <a:pt x="27" y="202"/>
                    </a:lnTo>
                    <a:lnTo>
                      <a:pt x="29" y="202"/>
                    </a:lnTo>
                    <a:lnTo>
                      <a:pt x="30" y="200"/>
                    </a:lnTo>
                    <a:lnTo>
                      <a:pt x="32" y="186"/>
                    </a:lnTo>
                    <a:lnTo>
                      <a:pt x="30" y="186"/>
                    </a:lnTo>
                    <a:lnTo>
                      <a:pt x="30" y="188"/>
                    </a:lnTo>
                    <a:lnTo>
                      <a:pt x="29" y="186"/>
                    </a:lnTo>
                    <a:lnTo>
                      <a:pt x="27" y="186"/>
                    </a:lnTo>
                    <a:lnTo>
                      <a:pt x="25" y="183"/>
                    </a:lnTo>
                    <a:lnTo>
                      <a:pt x="25" y="180"/>
                    </a:lnTo>
                    <a:lnTo>
                      <a:pt x="25" y="178"/>
                    </a:lnTo>
                    <a:lnTo>
                      <a:pt x="29" y="174"/>
                    </a:lnTo>
                    <a:lnTo>
                      <a:pt x="30" y="176"/>
                    </a:lnTo>
                    <a:lnTo>
                      <a:pt x="32" y="176"/>
                    </a:lnTo>
                    <a:lnTo>
                      <a:pt x="37" y="174"/>
                    </a:lnTo>
                    <a:lnTo>
                      <a:pt x="46" y="166"/>
                    </a:lnTo>
                    <a:lnTo>
                      <a:pt x="46" y="164"/>
                    </a:lnTo>
                    <a:lnTo>
                      <a:pt x="44" y="163"/>
                    </a:lnTo>
                    <a:lnTo>
                      <a:pt x="42" y="163"/>
                    </a:lnTo>
                    <a:lnTo>
                      <a:pt x="40" y="163"/>
                    </a:lnTo>
                    <a:lnTo>
                      <a:pt x="40" y="161"/>
                    </a:lnTo>
                    <a:lnTo>
                      <a:pt x="39" y="161"/>
                    </a:lnTo>
                    <a:lnTo>
                      <a:pt x="39" y="159"/>
                    </a:lnTo>
                    <a:lnTo>
                      <a:pt x="40" y="158"/>
                    </a:lnTo>
                    <a:lnTo>
                      <a:pt x="42" y="156"/>
                    </a:lnTo>
                    <a:lnTo>
                      <a:pt x="44" y="156"/>
                    </a:lnTo>
                    <a:lnTo>
                      <a:pt x="47" y="158"/>
                    </a:lnTo>
                    <a:lnTo>
                      <a:pt x="47" y="156"/>
                    </a:lnTo>
                    <a:lnTo>
                      <a:pt x="46" y="151"/>
                    </a:lnTo>
                    <a:lnTo>
                      <a:pt x="44" y="149"/>
                    </a:lnTo>
                    <a:lnTo>
                      <a:pt x="42" y="146"/>
                    </a:lnTo>
                    <a:lnTo>
                      <a:pt x="44" y="146"/>
                    </a:lnTo>
                    <a:lnTo>
                      <a:pt x="46" y="142"/>
                    </a:lnTo>
                    <a:lnTo>
                      <a:pt x="46" y="141"/>
                    </a:lnTo>
                    <a:lnTo>
                      <a:pt x="46" y="139"/>
                    </a:lnTo>
                    <a:lnTo>
                      <a:pt x="51" y="132"/>
                    </a:lnTo>
                    <a:lnTo>
                      <a:pt x="52" y="130"/>
                    </a:lnTo>
                    <a:lnTo>
                      <a:pt x="52" y="127"/>
                    </a:lnTo>
                    <a:lnTo>
                      <a:pt x="51" y="125"/>
                    </a:lnTo>
                    <a:lnTo>
                      <a:pt x="51" y="124"/>
                    </a:lnTo>
                    <a:lnTo>
                      <a:pt x="49" y="124"/>
                    </a:lnTo>
                    <a:lnTo>
                      <a:pt x="42" y="117"/>
                    </a:lnTo>
                    <a:lnTo>
                      <a:pt x="44" y="115"/>
                    </a:lnTo>
                    <a:lnTo>
                      <a:pt x="46" y="115"/>
                    </a:lnTo>
                    <a:lnTo>
                      <a:pt x="51" y="117"/>
                    </a:lnTo>
                    <a:lnTo>
                      <a:pt x="52" y="117"/>
                    </a:lnTo>
                    <a:lnTo>
                      <a:pt x="56" y="115"/>
                    </a:lnTo>
                    <a:lnTo>
                      <a:pt x="57" y="115"/>
                    </a:lnTo>
                    <a:lnTo>
                      <a:pt x="57" y="112"/>
                    </a:lnTo>
                    <a:lnTo>
                      <a:pt x="56" y="112"/>
                    </a:lnTo>
                    <a:lnTo>
                      <a:pt x="52" y="110"/>
                    </a:lnTo>
                    <a:lnTo>
                      <a:pt x="51" y="108"/>
                    </a:lnTo>
                    <a:lnTo>
                      <a:pt x="49" y="107"/>
                    </a:lnTo>
                    <a:lnTo>
                      <a:pt x="49" y="105"/>
                    </a:lnTo>
                    <a:lnTo>
                      <a:pt x="51" y="105"/>
                    </a:lnTo>
                    <a:lnTo>
                      <a:pt x="52" y="105"/>
                    </a:lnTo>
                    <a:lnTo>
                      <a:pt x="54" y="105"/>
                    </a:lnTo>
                    <a:lnTo>
                      <a:pt x="56" y="105"/>
                    </a:lnTo>
                    <a:lnTo>
                      <a:pt x="57" y="103"/>
                    </a:lnTo>
                    <a:lnTo>
                      <a:pt x="57" y="102"/>
                    </a:lnTo>
                    <a:lnTo>
                      <a:pt x="57" y="100"/>
                    </a:lnTo>
                    <a:lnTo>
                      <a:pt x="56" y="88"/>
                    </a:lnTo>
                    <a:lnTo>
                      <a:pt x="54" y="86"/>
                    </a:lnTo>
                    <a:lnTo>
                      <a:pt x="57" y="86"/>
                    </a:lnTo>
                    <a:lnTo>
                      <a:pt x="59" y="86"/>
                    </a:lnTo>
                    <a:lnTo>
                      <a:pt x="59" y="88"/>
                    </a:lnTo>
                    <a:lnTo>
                      <a:pt x="59" y="90"/>
                    </a:lnTo>
                    <a:lnTo>
                      <a:pt x="61" y="90"/>
                    </a:lnTo>
                    <a:lnTo>
                      <a:pt x="62" y="90"/>
                    </a:lnTo>
                    <a:lnTo>
                      <a:pt x="64" y="86"/>
                    </a:lnTo>
                    <a:lnTo>
                      <a:pt x="64" y="85"/>
                    </a:lnTo>
                    <a:lnTo>
                      <a:pt x="66" y="85"/>
                    </a:lnTo>
                    <a:lnTo>
                      <a:pt x="68" y="85"/>
                    </a:lnTo>
                    <a:lnTo>
                      <a:pt x="69" y="85"/>
                    </a:lnTo>
                    <a:lnTo>
                      <a:pt x="71" y="85"/>
                    </a:lnTo>
                    <a:lnTo>
                      <a:pt x="76" y="83"/>
                    </a:lnTo>
                    <a:lnTo>
                      <a:pt x="83" y="83"/>
                    </a:lnTo>
                    <a:lnTo>
                      <a:pt x="86" y="83"/>
                    </a:lnTo>
                    <a:lnTo>
                      <a:pt x="90" y="83"/>
                    </a:lnTo>
                    <a:lnTo>
                      <a:pt x="93" y="83"/>
                    </a:lnTo>
                    <a:lnTo>
                      <a:pt x="95" y="83"/>
                    </a:lnTo>
                    <a:lnTo>
                      <a:pt x="96" y="83"/>
                    </a:lnTo>
                    <a:lnTo>
                      <a:pt x="100" y="81"/>
                    </a:lnTo>
                    <a:lnTo>
                      <a:pt x="103" y="81"/>
                    </a:lnTo>
                    <a:lnTo>
                      <a:pt x="110" y="81"/>
                    </a:lnTo>
                    <a:lnTo>
                      <a:pt x="113" y="81"/>
                    </a:lnTo>
                    <a:lnTo>
                      <a:pt x="115" y="81"/>
                    </a:lnTo>
                    <a:lnTo>
                      <a:pt x="117" y="81"/>
                    </a:lnTo>
                    <a:lnTo>
                      <a:pt x="122" y="80"/>
                    </a:lnTo>
                    <a:lnTo>
                      <a:pt x="123" y="80"/>
                    </a:lnTo>
                    <a:lnTo>
                      <a:pt x="129" y="80"/>
                    </a:lnTo>
                    <a:lnTo>
                      <a:pt x="135" y="80"/>
                    </a:lnTo>
                    <a:lnTo>
                      <a:pt x="139" y="80"/>
                    </a:lnTo>
                    <a:lnTo>
                      <a:pt x="140" y="80"/>
                    </a:lnTo>
                    <a:lnTo>
                      <a:pt x="142" y="80"/>
                    </a:lnTo>
                    <a:lnTo>
                      <a:pt x="144" y="80"/>
                    </a:lnTo>
                    <a:lnTo>
                      <a:pt x="145" y="80"/>
                    </a:lnTo>
                    <a:lnTo>
                      <a:pt x="147" y="78"/>
                    </a:lnTo>
                    <a:lnTo>
                      <a:pt x="149" y="78"/>
                    </a:lnTo>
                    <a:lnTo>
                      <a:pt x="157" y="78"/>
                    </a:lnTo>
                    <a:lnTo>
                      <a:pt x="181" y="76"/>
                    </a:lnTo>
                    <a:lnTo>
                      <a:pt x="181" y="75"/>
                    </a:lnTo>
                    <a:lnTo>
                      <a:pt x="181" y="71"/>
                    </a:lnTo>
                    <a:lnTo>
                      <a:pt x="181" y="69"/>
                    </a:lnTo>
                    <a:lnTo>
                      <a:pt x="179" y="64"/>
                    </a:lnTo>
                    <a:lnTo>
                      <a:pt x="179" y="61"/>
                    </a:lnTo>
                    <a:lnTo>
                      <a:pt x="178" y="58"/>
                    </a:lnTo>
                    <a:lnTo>
                      <a:pt x="178" y="56"/>
                    </a:lnTo>
                    <a:lnTo>
                      <a:pt x="183" y="54"/>
                    </a:lnTo>
                    <a:lnTo>
                      <a:pt x="196" y="56"/>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52" name="Freeform 75"/>
              <p:cNvSpPr>
                <a:spLocks noEditPoints="1"/>
              </p:cNvSpPr>
              <p:nvPr/>
            </p:nvSpPr>
            <p:spPr bwMode="auto">
              <a:xfrm>
                <a:off x="4878388" y="3541713"/>
                <a:ext cx="1884363" cy="1992313"/>
              </a:xfrm>
              <a:custGeom>
                <a:avLst/>
                <a:gdLst>
                  <a:gd name="T0" fmla="*/ 828 w 1187"/>
                  <a:gd name="T1" fmla="*/ 1118 h 1255"/>
                  <a:gd name="T2" fmla="*/ 847 w 1187"/>
                  <a:gd name="T3" fmla="*/ 1215 h 1255"/>
                  <a:gd name="T4" fmla="*/ 828 w 1187"/>
                  <a:gd name="T5" fmla="*/ 1155 h 1255"/>
                  <a:gd name="T6" fmla="*/ 830 w 1187"/>
                  <a:gd name="T7" fmla="*/ 1093 h 1255"/>
                  <a:gd name="T8" fmla="*/ 847 w 1187"/>
                  <a:gd name="T9" fmla="*/ 1050 h 1255"/>
                  <a:gd name="T10" fmla="*/ 869 w 1187"/>
                  <a:gd name="T11" fmla="*/ 1010 h 1255"/>
                  <a:gd name="T12" fmla="*/ 884 w 1187"/>
                  <a:gd name="T13" fmla="*/ 991 h 1255"/>
                  <a:gd name="T14" fmla="*/ 911 w 1187"/>
                  <a:gd name="T15" fmla="*/ 972 h 1255"/>
                  <a:gd name="T16" fmla="*/ 530 w 1187"/>
                  <a:gd name="T17" fmla="*/ 10 h 1255"/>
                  <a:gd name="T18" fmla="*/ 587 w 1187"/>
                  <a:gd name="T19" fmla="*/ 12 h 1255"/>
                  <a:gd name="T20" fmla="*/ 625 w 1187"/>
                  <a:gd name="T21" fmla="*/ 249 h 1255"/>
                  <a:gd name="T22" fmla="*/ 692 w 1187"/>
                  <a:gd name="T23" fmla="*/ 286 h 1255"/>
                  <a:gd name="T24" fmla="*/ 757 w 1187"/>
                  <a:gd name="T25" fmla="*/ 295 h 1255"/>
                  <a:gd name="T26" fmla="*/ 814 w 1187"/>
                  <a:gd name="T27" fmla="*/ 315 h 1255"/>
                  <a:gd name="T28" fmla="*/ 857 w 1187"/>
                  <a:gd name="T29" fmla="*/ 325 h 1255"/>
                  <a:gd name="T30" fmla="*/ 881 w 1187"/>
                  <a:gd name="T31" fmla="*/ 318 h 1255"/>
                  <a:gd name="T32" fmla="*/ 921 w 1187"/>
                  <a:gd name="T33" fmla="*/ 341 h 1255"/>
                  <a:gd name="T34" fmla="*/ 1001 w 1187"/>
                  <a:gd name="T35" fmla="*/ 325 h 1255"/>
                  <a:gd name="T36" fmla="*/ 1070 w 1187"/>
                  <a:gd name="T37" fmla="*/ 346 h 1255"/>
                  <a:gd name="T38" fmla="*/ 1135 w 1187"/>
                  <a:gd name="T39" fmla="*/ 379 h 1255"/>
                  <a:gd name="T40" fmla="*/ 1136 w 1187"/>
                  <a:gd name="T41" fmla="*/ 456 h 1255"/>
                  <a:gd name="T42" fmla="*/ 1138 w 1187"/>
                  <a:gd name="T43" fmla="*/ 545 h 1255"/>
                  <a:gd name="T44" fmla="*/ 1179 w 1187"/>
                  <a:gd name="T45" fmla="*/ 632 h 1255"/>
                  <a:gd name="T46" fmla="*/ 1172 w 1187"/>
                  <a:gd name="T47" fmla="*/ 744 h 1255"/>
                  <a:gd name="T48" fmla="*/ 1136 w 1187"/>
                  <a:gd name="T49" fmla="*/ 820 h 1255"/>
                  <a:gd name="T50" fmla="*/ 1087 w 1187"/>
                  <a:gd name="T51" fmla="*/ 840 h 1255"/>
                  <a:gd name="T52" fmla="*/ 1080 w 1187"/>
                  <a:gd name="T53" fmla="*/ 833 h 1255"/>
                  <a:gd name="T54" fmla="*/ 1067 w 1187"/>
                  <a:gd name="T55" fmla="*/ 817 h 1255"/>
                  <a:gd name="T56" fmla="*/ 1057 w 1187"/>
                  <a:gd name="T57" fmla="*/ 835 h 1255"/>
                  <a:gd name="T58" fmla="*/ 1079 w 1187"/>
                  <a:gd name="T59" fmla="*/ 855 h 1255"/>
                  <a:gd name="T60" fmla="*/ 1009 w 1187"/>
                  <a:gd name="T61" fmla="*/ 915 h 1255"/>
                  <a:gd name="T62" fmla="*/ 940 w 1187"/>
                  <a:gd name="T63" fmla="*/ 952 h 1255"/>
                  <a:gd name="T64" fmla="*/ 940 w 1187"/>
                  <a:gd name="T65" fmla="*/ 944 h 1255"/>
                  <a:gd name="T66" fmla="*/ 914 w 1187"/>
                  <a:gd name="T67" fmla="*/ 945 h 1255"/>
                  <a:gd name="T68" fmla="*/ 899 w 1187"/>
                  <a:gd name="T69" fmla="*/ 930 h 1255"/>
                  <a:gd name="T70" fmla="*/ 913 w 1187"/>
                  <a:gd name="T71" fmla="*/ 964 h 1255"/>
                  <a:gd name="T72" fmla="*/ 886 w 1187"/>
                  <a:gd name="T73" fmla="*/ 974 h 1255"/>
                  <a:gd name="T74" fmla="*/ 862 w 1187"/>
                  <a:gd name="T75" fmla="*/ 1006 h 1255"/>
                  <a:gd name="T76" fmla="*/ 831 w 1187"/>
                  <a:gd name="T77" fmla="*/ 1027 h 1255"/>
                  <a:gd name="T78" fmla="*/ 830 w 1187"/>
                  <a:gd name="T79" fmla="*/ 1076 h 1255"/>
                  <a:gd name="T80" fmla="*/ 814 w 1187"/>
                  <a:gd name="T81" fmla="*/ 1084 h 1255"/>
                  <a:gd name="T82" fmla="*/ 823 w 1187"/>
                  <a:gd name="T83" fmla="*/ 1111 h 1255"/>
                  <a:gd name="T84" fmla="*/ 811 w 1187"/>
                  <a:gd name="T85" fmla="*/ 1135 h 1255"/>
                  <a:gd name="T86" fmla="*/ 821 w 1187"/>
                  <a:gd name="T87" fmla="*/ 1184 h 1255"/>
                  <a:gd name="T88" fmla="*/ 830 w 1187"/>
                  <a:gd name="T89" fmla="*/ 1204 h 1255"/>
                  <a:gd name="T90" fmla="*/ 843 w 1187"/>
                  <a:gd name="T91" fmla="*/ 1235 h 1255"/>
                  <a:gd name="T92" fmla="*/ 814 w 1187"/>
                  <a:gd name="T93" fmla="*/ 1252 h 1255"/>
                  <a:gd name="T94" fmla="*/ 682 w 1187"/>
                  <a:gd name="T95" fmla="*/ 1193 h 1255"/>
                  <a:gd name="T96" fmla="*/ 621 w 1187"/>
                  <a:gd name="T97" fmla="*/ 1082 h 1255"/>
                  <a:gd name="T98" fmla="*/ 564 w 1187"/>
                  <a:gd name="T99" fmla="*/ 981 h 1255"/>
                  <a:gd name="T100" fmla="*/ 523 w 1187"/>
                  <a:gd name="T101" fmla="*/ 886 h 1255"/>
                  <a:gd name="T102" fmla="*/ 437 w 1187"/>
                  <a:gd name="T103" fmla="*/ 793 h 1255"/>
                  <a:gd name="T104" fmla="*/ 340 w 1187"/>
                  <a:gd name="T105" fmla="*/ 788 h 1255"/>
                  <a:gd name="T106" fmla="*/ 259 w 1187"/>
                  <a:gd name="T107" fmla="*/ 857 h 1255"/>
                  <a:gd name="T108" fmla="*/ 167 w 1187"/>
                  <a:gd name="T109" fmla="*/ 786 h 1255"/>
                  <a:gd name="T110" fmla="*/ 117 w 1187"/>
                  <a:gd name="T111" fmla="*/ 645 h 1255"/>
                  <a:gd name="T112" fmla="*/ 34 w 1187"/>
                  <a:gd name="T113" fmla="*/ 559 h 1255"/>
                  <a:gd name="T114" fmla="*/ 23 w 1187"/>
                  <a:gd name="T115" fmla="*/ 496 h 1255"/>
                  <a:gd name="T116" fmla="*/ 299 w 1187"/>
                  <a:gd name="T117" fmla="*/ 522 h 1255"/>
                  <a:gd name="T118" fmla="*/ 330 w 1187"/>
                  <a:gd name="T119" fmla="*/ 425 h 1255"/>
                  <a:gd name="T120" fmla="*/ 340 w 1187"/>
                  <a:gd name="T121" fmla="*/ 308 h 1255"/>
                  <a:gd name="T122" fmla="*/ 349 w 1187"/>
                  <a:gd name="T123" fmla="*/ 205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7" h="1255">
                    <a:moveTo>
                      <a:pt x="889" y="994"/>
                    </a:moveTo>
                    <a:lnTo>
                      <a:pt x="881" y="1003"/>
                    </a:lnTo>
                    <a:lnTo>
                      <a:pt x="872" y="1011"/>
                    </a:lnTo>
                    <a:lnTo>
                      <a:pt x="869" y="1016"/>
                    </a:lnTo>
                    <a:lnTo>
                      <a:pt x="865" y="1020"/>
                    </a:lnTo>
                    <a:lnTo>
                      <a:pt x="864" y="1025"/>
                    </a:lnTo>
                    <a:lnTo>
                      <a:pt x="862" y="1027"/>
                    </a:lnTo>
                    <a:lnTo>
                      <a:pt x="862" y="1028"/>
                    </a:lnTo>
                    <a:lnTo>
                      <a:pt x="857" y="1033"/>
                    </a:lnTo>
                    <a:lnTo>
                      <a:pt x="855" y="1038"/>
                    </a:lnTo>
                    <a:lnTo>
                      <a:pt x="850" y="1047"/>
                    </a:lnTo>
                    <a:lnTo>
                      <a:pt x="847" y="1054"/>
                    </a:lnTo>
                    <a:lnTo>
                      <a:pt x="845" y="1059"/>
                    </a:lnTo>
                    <a:lnTo>
                      <a:pt x="838" y="1071"/>
                    </a:lnTo>
                    <a:lnTo>
                      <a:pt x="836" y="1077"/>
                    </a:lnTo>
                    <a:lnTo>
                      <a:pt x="833" y="1084"/>
                    </a:lnTo>
                    <a:lnTo>
                      <a:pt x="831" y="1093"/>
                    </a:lnTo>
                    <a:lnTo>
                      <a:pt x="830" y="1099"/>
                    </a:lnTo>
                    <a:lnTo>
                      <a:pt x="830" y="1106"/>
                    </a:lnTo>
                    <a:lnTo>
                      <a:pt x="828" y="1113"/>
                    </a:lnTo>
                    <a:lnTo>
                      <a:pt x="828" y="1118"/>
                    </a:lnTo>
                    <a:lnTo>
                      <a:pt x="828" y="1125"/>
                    </a:lnTo>
                    <a:lnTo>
                      <a:pt x="828" y="1135"/>
                    </a:lnTo>
                    <a:lnTo>
                      <a:pt x="830" y="1138"/>
                    </a:lnTo>
                    <a:lnTo>
                      <a:pt x="830" y="1145"/>
                    </a:lnTo>
                    <a:lnTo>
                      <a:pt x="831" y="1154"/>
                    </a:lnTo>
                    <a:lnTo>
                      <a:pt x="835" y="1165"/>
                    </a:lnTo>
                    <a:lnTo>
                      <a:pt x="836" y="1171"/>
                    </a:lnTo>
                    <a:lnTo>
                      <a:pt x="838" y="1174"/>
                    </a:lnTo>
                    <a:lnTo>
                      <a:pt x="838" y="1176"/>
                    </a:lnTo>
                    <a:lnTo>
                      <a:pt x="842" y="1189"/>
                    </a:lnTo>
                    <a:lnTo>
                      <a:pt x="842" y="1191"/>
                    </a:lnTo>
                    <a:lnTo>
                      <a:pt x="845" y="1203"/>
                    </a:lnTo>
                    <a:lnTo>
                      <a:pt x="845" y="1208"/>
                    </a:lnTo>
                    <a:lnTo>
                      <a:pt x="847" y="1216"/>
                    </a:lnTo>
                    <a:lnTo>
                      <a:pt x="848" y="1228"/>
                    </a:lnTo>
                    <a:lnTo>
                      <a:pt x="848" y="1232"/>
                    </a:lnTo>
                    <a:lnTo>
                      <a:pt x="847" y="1230"/>
                    </a:lnTo>
                    <a:lnTo>
                      <a:pt x="847" y="1226"/>
                    </a:lnTo>
                    <a:lnTo>
                      <a:pt x="847" y="1221"/>
                    </a:lnTo>
                    <a:lnTo>
                      <a:pt x="847" y="1218"/>
                    </a:lnTo>
                    <a:lnTo>
                      <a:pt x="847" y="1215"/>
                    </a:lnTo>
                    <a:lnTo>
                      <a:pt x="845" y="1208"/>
                    </a:lnTo>
                    <a:lnTo>
                      <a:pt x="843" y="1198"/>
                    </a:lnTo>
                    <a:lnTo>
                      <a:pt x="842" y="1194"/>
                    </a:lnTo>
                    <a:lnTo>
                      <a:pt x="840" y="1193"/>
                    </a:lnTo>
                    <a:lnTo>
                      <a:pt x="840" y="1191"/>
                    </a:lnTo>
                    <a:lnTo>
                      <a:pt x="840" y="1189"/>
                    </a:lnTo>
                    <a:lnTo>
                      <a:pt x="840" y="1186"/>
                    </a:lnTo>
                    <a:lnTo>
                      <a:pt x="840" y="1184"/>
                    </a:lnTo>
                    <a:lnTo>
                      <a:pt x="838" y="1184"/>
                    </a:lnTo>
                    <a:lnTo>
                      <a:pt x="836" y="1179"/>
                    </a:lnTo>
                    <a:lnTo>
                      <a:pt x="836" y="1177"/>
                    </a:lnTo>
                    <a:lnTo>
                      <a:pt x="835" y="1176"/>
                    </a:lnTo>
                    <a:lnTo>
                      <a:pt x="835" y="1174"/>
                    </a:lnTo>
                    <a:lnTo>
                      <a:pt x="835" y="1172"/>
                    </a:lnTo>
                    <a:lnTo>
                      <a:pt x="833" y="1171"/>
                    </a:lnTo>
                    <a:lnTo>
                      <a:pt x="833" y="1169"/>
                    </a:lnTo>
                    <a:lnTo>
                      <a:pt x="831" y="1164"/>
                    </a:lnTo>
                    <a:lnTo>
                      <a:pt x="831" y="1162"/>
                    </a:lnTo>
                    <a:lnTo>
                      <a:pt x="831" y="1159"/>
                    </a:lnTo>
                    <a:lnTo>
                      <a:pt x="830" y="1157"/>
                    </a:lnTo>
                    <a:lnTo>
                      <a:pt x="828" y="1155"/>
                    </a:lnTo>
                    <a:lnTo>
                      <a:pt x="828" y="1154"/>
                    </a:lnTo>
                    <a:lnTo>
                      <a:pt x="830" y="1152"/>
                    </a:lnTo>
                    <a:lnTo>
                      <a:pt x="830" y="1150"/>
                    </a:lnTo>
                    <a:lnTo>
                      <a:pt x="828" y="1150"/>
                    </a:lnTo>
                    <a:lnTo>
                      <a:pt x="828" y="1149"/>
                    </a:lnTo>
                    <a:lnTo>
                      <a:pt x="828" y="1147"/>
                    </a:lnTo>
                    <a:lnTo>
                      <a:pt x="828" y="1145"/>
                    </a:lnTo>
                    <a:lnTo>
                      <a:pt x="826" y="1145"/>
                    </a:lnTo>
                    <a:lnTo>
                      <a:pt x="828" y="1138"/>
                    </a:lnTo>
                    <a:lnTo>
                      <a:pt x="828" y="1137"/>
                    </a:lnTo>
                    <a:lnTo>
                      <a:pt x="826" y="1135"/>
                    </a:lnTo>
                    <a:lnTo>
                      <a:pt x="826" y="1130"/>
                    </a:lnTo>
                    <a:lnTo>
                      <a:pt x="826" y="1118"/>
                    </a:lnTo>
                    <a:lnTo>
                      <a:pt x="828" y="1116"/>
                    </a:lnTo>
                    <a:lnTo>
                      <a:pt x="828" y="1115"/>
                    </a:lnTo>
                    <a:lnTo>
                      <a:pt x="828" y="1113"/>
                    </a:lnTo>
                    <a:lnTo>
                      <a:pt x="828" y="1106"/>
                    </a:lnTo>
                    <a:lnTo>
                      <a:pt x="828" y="1101"/>
                    </a:lnTo>
                    <a:lnTo>
                      <a:pt x="828" y="1098"/>
                    </a:lnTo>
                    <a:lnTo>
                      <a:pt x="830" y="1096"/>
                    </a:lnTo>
                    <a:lnTo>
                      <a:pt x="830" y="1093"/>
                    </a:lnTo>
                    <a:lnTo>
                      <a:pt x="830" y="1089"/>
                    </a:lnTo>
                    <a:lnTo>
                      <a:pt x="831" y="1089"/>
                    </a:lnTo>
                    <a:lnTo>
                      <a:pt x="830" y="1086"/>
                    </a:lnTo>
                    <a:lnTo>
                      <a:pt x="830" y="1082"/>
                    </a:lnTo>
                    <a:lnTo>
                      <a:pt x="831" y="1079"/>
                    </a:lnTo>
                    <a:lnTo>
                      <a:pt x="833" y="1077"/>
                    </a:lnTo>
                    <a:lnTo>
                      <a:pt x="833" y="1076"/>
                    </a:lnTo>
                    <a:lnTo>
                      <a:pt x="833" y="1074"/>
                    </a:lnTo>
                    <a:lnTo>
                      <a:pt x="835" y="1071"/>
                    </a:lnTo>
                    <a:lnTo>
                      <a:pt x="836" y="1067"/>
                    </a:lnTo>
                    <a:lnTo>
                      <a:pt x="838" y="1064"/>
                    </a:lnTo>
                    <a:lnTo>
                      <a:pt x="840" y="1062"/>
                    </a:lnTo>
                    <a:lnTo>
                      <a:pt x="840" y="1060"/>
                    </a:lnTo>
                    <a:lnTo>
                      <a:pt x="840" y="1059"/>
                    </a:lnTo>
                    <a:lnTo>
                      <a:pt x="842" y="1059"/>
                    </a:lnTo>
                    <a:lnTo>
                      <a:pt x="842" y="1057"/>
                    </a:lnTo>
                    <a:lnTo>
                      <a:pt x="843" y="1055"/>
                    </a:lnTo>
                    <a:lnTo>
                      <a:pt x="842" y="1055"/>
                    </a:lnTo>
                    <a:lnTo>
                      <a:pt x="843" y="1052"/>
                    </a:lnTo>
                    <a:lnTo>
                      <a:pt x="845" y="1052"/>
                    </a:lnTo>
                    <a:lnTo>
                      <a:pt x="847" y="1050"/>
                    </a:lnTo>
                    <a:lnTo>
                      <a:pt x="847" y="1049"/>
                    </a:lnTo>
                    <a:lnTo>
                      <a:pt x="847" y="1047"/>
                    </a:lnTo>
                    <a:lnTo>
                      <a:pt x="847" y="1045"/>
                    </a:lnTo>
                    <a:lnTo>
                      <a:pt x="850" y="1042"/>
                    </a:lnTo>
                    <a:lnTo>
                      <a:pt x="850" y="1040"/>
                    </a:lnTo>
                    <a:lnTo>
                      <a:pt x="852" y="1040"/>
                    </a:lnTo>
                    <a:lnTo>
                      <a:pt x="853" y="1038"/>
                    </a:lnTo>
                    <a:lnTo>
                      <a:pt x="853" y="1037"/>
                    </a:lnTo>
                    <a:lnTo>
                      <a:pt x="855" y="1033"/>
                    </a:lnTo>
                    <a:lnTo>
                      <a:pt x="857" y="1032"/>
                    </a:lnTo>
                    <a:lnTo>
                      <a:pt x="857" y="1030"/>
                    </a:lnTo>
                    <a:lnTo>
                      <a:pt x="853" y="1030"/>
                    </a:lnTo>
                    <a:lnTo>
                      <a:pt x="860" y="1028"/>
                    </a:lnTo>
                    <a:lnTo>
                      <a:pt x="862" y="1027"/>
                    </a:lnTo>
                    <a:lnTo>
                      <a:pt x="865" y="1020"/>
                    </a:lnTo>
                    <a:lnTo>
                      <a:pt x="864" y="1020"/>
                    </a:lnTo>
                    <a:lnTo>
                      <a:pt x="867" y="1015"/>
                    </a:lnTo>
                    <a:lnTo>
                      <a:pt x="869" y="1013"/>
                    </a:lnTo>
                    <a:lnTo>
                      <a:pt x="867" y="1013"/>
                    </a:lnTo>
                    <a:lnTo>
                      <a:pt x="867" y="1011"/>
                    </a:lnTo>
                    <a:lnTo>
                      <a:pt x="869" y="1010"/>
                    </a:lnTo>
                    <a:lnTo>
                      <a:pt x="869" y="1008"/>
                    </a:lnTo>
                    <a:lnTo>
                      <a:pt x="870" y="1008"/>
                    </a:lnTo>
                    <a:lnTo>
                      <a:pt x="870" y="1006"/>
                    </a:lnTo>
                    <a:lnTo>
                      <a:pt x="872" y="1006"/>
                    </a:lnTo>
                    <a:lnTo>
                      <a:pt x="874" y="1005"/>
                    </a:lnTo>
                    <a:lnTo>
                      <a:pt x="872" y="1005"/>
                    </a:lnTo>
                    <a:lnTo>
                      <a:pt x="874" y="1003"/>
                    </a:lnTo>
                    <a:lnTo>
                      <a:pt x="875" y="1001"/>
                    </a:lnTo>
                    <a:lnTo>
                      <a:pt x="877" y="1001"/>
                    </a:lnTo>
                    <a:lnTo>
                      <a:pt x="877" y="999"/>
                    </a:lnTo>
                    <a:lnTo>
                      <a:pt x="877" y="998"/>
                    </a:lnTo>
                    <a:lnTo>
                      <a:pt x="877" y="996"/>
                    </a:lnTo>
                    <a:lnTo>
                      <a:pt x="877" y="994"/>
                    </a:lnTo>
                    <a:lnTo>
                      <a:pt x="879" y="994"/>
                    </a:lnTo>
                    <a:lnTo>
                      <a:pt x="879" y="996"/>
                    </a:lnTo>
                    <a:lnTo>
                      <a:pt x="881" y="998"/>
                    </a:lnTo>
                    <a:lnTo>
                      <a:pt x="882" y="998"/>
                    </a:lnTo>
                    <a:lnTo>
                      <a:pt x="884" y="996"/>
                    </a:lnTo>
                    <a:lnTo>
                      <a:pt x="884" y="994"/>
                    </a:lnTo>
                    <a:lnTo>
                      <a:pt x="884" y="993"/>
                    </a:lnTo>
                    <a:lnTo>
                      <a:pt x="884" y="991"/>
                    </a:lnTo>
                    <a:lnTo>
                      <a:pt x="882" y="991"/>
                    </a:lnTo>
                    <a:lnTo>
                      <a:pt x="884" y="991"/>
                    </a:lnTo>
                    <a:lnTo>
                      <a:pt x="884" y="989"/>
                    </a:lnTo>
                    <a:lnTo>
                      <a:pt x="886" y="988"/>
                    </a:lnTo>
                    <a:lnTo>
                      <a:pt x="892" y="988"/>
                    </a:lnTo>
                    <a:lnTo>
                      <a:pt x="894" y="988"/>
                    </a:lnTo>
                    <a:lnTo>
                      <a:pt x="896" y="988"/>
                    </a:lnTo>
                    <a:lnTo>
                      <a:pt x="894" y="986"/>
                    </a:lnTo>
                    <a:lnTo>
                      <a:pt x="896" y="984"/>
                    </a:lnTo>
                    <a:lnTo>
                      <a:pt x="897" y="984"/>
                    </a:lnTo>
                    <a:lnTo>
                      <a:pt x="899" y="984"/>
                    </a:lnTo>
                    <a:lnTo>
                      <a:pt x="897" y="983"/>
                    </a:lnTo>
                    <a:lnTo>
                      <a:pt x="899" y="981"/>
                    </a:lnTo>
                    <a:lnTo>
                      <a:pt x="904" y="979"/>
                    </a:lnTo>
                    <a:lnTo>
                      <a:pt x="904" y="977"/>
                    </a:lnTo>
                    <a:lnTo>
                      <a:pt x="903" y="977"/>
                    </a:lnTo>
                    <a:lnTo>
                      <a:pt x="904" y="976"/>
                    </a:lnTo>
                    <a:lnTo>
                      <a:pt x="906" y="976"/>
                    </a:lnTo>
                    <a:lnTo>
                      <a:pt x="909" y="976"/>
                    </a:lnTo>
                    <a:lnTo>
                      <a:pt x="909" y="974"/>
                    </a:lnTo>
                    <a:lnTo>
                      <a:pt x="911" y="972"/>
                    </a:lnTo>
                    <a:lnTo>
                      <a:pt x="916" y="972"/>
                    </a:lnTo>
                    <a:lnTo>
                      <a:pt x="918" y="972"/>
                    </a:lnTo>
                    <a:lnTo>
                      <a:pt x="919" y="971"/>
                    </a:lnTo>
                    <a:lnTo>
                      <a:pt x="921" y="969"/>
                    </a:lnTo>
                    <a:lnTo>
                      <a:pt x="921" y="967"/>
                    </a:lnTo>
                    <a:lnTo>
                      <a:pt x="923" y="967"/>
                    </a:lnTo>
                    <a:lnTo>
                      <a:pt x="923" y="969"/>
                    </a:lnTo>
                    <a:lnTo>
                      <a:pt x="923" y="971"/>
                    </a:lnTo>
                    <a:lnTo>
                      <a:pt x="921" y="972"/>
                    </a:lnTo>
                    <a:lnTo>
                      <a:pt x="919" y="974"/>
                    </a:lnTo>
                    <a:lnTo>
                      <a:pt x="909" y="979"/>
                    </a:lnTo>
                    <a:lnTo>
                      <a:pt x="903" y="984"/>
                    </a:lnTo>
                    <a:lnTo>
                      <a:pt x="896" y="989"/>
                    </a:lnTo>
                    <a:lnTo>
                      <a:pt x="889" y="994"/>
                    </a:lnTo>
                    <a:close/>
                    <a:moveTo>
                      <a:pt x="467" y="7"/>
                    </a:moveTo>
                    <a:lnTo>
                      <a:pt x="471" y="7"/>
                    </a:lnTo>
                    <a:lnTo>
                      <a:pt x="477" y="7"/>
                    </a:lnTo>
                    <a:lnTo>
                      <a:pt x="481" y="7"/>
                    </a:lnTo>
                    <a:lnTo>
                      <a:pt x="482" y="7"/>
                    </a:lnTo>
                    <a:lnTo>
                      <a:pt x="484" y="7"/>
                    </a:lnTo>
                    <a:lnTo>
                      <a:pt x="530" y="10"/>
                    </a:lnTo>
                    <a:lnTo>
                      <a:pt x="533" y="10"/>
                    </a:lnTo>
                    <a:lnTo>
                      <a:pt x="538" y="10"/>
                    </a:lnTo>
                    <a:lnTo>
                      <a:pt x="540" y="10"/>
                    </a:lnTo>
                    <a:lnTo>
                      <a:pt x="542" y="10"/>
                    </a:lnTo>
                    <a:lnTo>
                      <a:pt x="543" y="10"/>
                    </a:lnTo>
                    <a:lnTo>
                      <a:pt x="547" y="10"/>
                    </a:lnTo>
                    <a:lnTo>
                      <a:pt x="549" y="10"/>
                    </a:lnTo>
                    <a:lnTo>
                      <a:pt x="550" y="10"/>
                    </a:lnTo>
                    <a:lnTo>
                      <a:pt x="552" y="10"/>
                    </a:lnTo>
                    <a:lnTo>
                      <a:pt x="554" y="12"/>
                    </a:lnTo>
                    <a:lnTo>
                      <a:pt x="557" y="12"/>
                    </a:lnTo>
                    <a:lnTo>
                      <a:pt x="560" y="12"/>
                    </a:lnTo>
                    <a:lnTo>
                      <a:pt x="562" y="12"/>
                    </a:lnTo>
                    <a:lnTo>
                      <a:pt x="565" y="12"/>
                    </a:lnTo>
                    <a:lnTo>
                      <a:pt x="567" y="12"/>
                    </a:lnTo>
                    <a:lnTo>
                      <a:pt x="572" y="12"/>
                    </a:lnTo>
                    <a:lnTo>
                      <a:pt x="576" y="12"/>
                    </a:lnTo>
                    <a:lnTo>
                      <a:pt x="577" y="12"/>
                    </a:lnTo>
                    <a:lnTo>
                      <a:pt x="584" y="12"/>
                    </a:lnTo>
                    <a:lnTo>
                      <a:pt x="586" y="12"/>
                    </a:lnTo>
                    <a:lnTo>
                      <a:pt x="587" y="12"/>
                    </a:lnTo>
                    <a:lnTo>
                      <a:pt x="589" y="14"/>
                    </a:lnTo>
                    <a:lnTo>
                      <a:pt x="593" y="14"/>
                    </a:lnTo>
                    <a:lnTo>
                      <a:pt x="594" y="14"/>
                    </a:lnTo>
                    <a:lnTo>
                      <a:pt x="596" y="14"/>
                    </a:lnTo>
                    <a:lnTo>
                      <a:pt x="606" y="14"/>
                    </a:lnTo>
                    <a:lnTo>
                      <a:pt x="615" y="14"/>
                    </a:lnTo>
                    <a:lnTo>
                      <a:pt x="621" y="14"/>
                    </a:lnTo>
                    <a:lnTo>
                      <a:pt x="620" y="66"/>
                    </a:lnTo>
                    <a:lnTo>
                      <a:pt x="618" y="86"/>
                    </a:lnTo>
                    <a:lnTo>
                      <a:pt x="618" y="117"/>
                    </a:lnTo>
                    <a:lnTo>
                      <a:pt x="616" y="141"/>
                    </a:lnTo>
                    <a:lnTo>
                      <a:pt x="615" y="169"/>
                    </a:lnTo>
                    <a:lnTo>
                      <a:pt x="615" y="186"/>
                    </a:lnTo>
                    <a:lnTo>
                      <a:pt x="613" y="220"/>
                    </a:lnTo>
                    <a:lnTo>
                      <a:pt x="613" y="242"/>
                    </a:lnTo>
                    <a:lnTo>
                      <a:pt x="616" y="239"/>
                    </a:lnTo>
                    <a:lnTo>
                      <a:pt x="620" y="241"/>
                    </a:lnTo>
                    <a:lnTo>
                      <a:pt x="621" y="244"/>
                    </a:lnTo>
                    <a:lnTo>
                      <a:pt x="623" y="246"/>
                    </a:lnTo>
                    <a:lnTo>
                      <a:pt x="623" y="247"/>
                    </a:lnTo>
                    <a:lnTo>
                      <a:pt x="625" y="249"/>
                    </a:lnTo>
                    <a:lnTo>
                      <a:pt x="630" y="254"/>
                    </a:lnTo>
                    <a:lnTo>
                      <a:pt x="632" y="258"/>
                    </a:lnTo>
                    <a:lnTo>
                      <a:pt x="638" y="264"/>
                    </a:lnTo>
                    <a:lnTo>
                      <a:pt x="640" y="264"/>
                    </a:lnTo>
                    <a:lnTo>
                      <a:pt x="645" y="264"/>
                    </a:lnTo>
                    <a:lnTo>
                      <a:pt x="648" y="259"/>
                    </a:lnTo>
                    <a:lnTo>
                      <a:pt x="654" y="261"/>
                    </a:lnTo>
                    <a:lnTo>
                      <a:pt x="655" y="261"/>
                    </a:lnTo>
                    <a:lnTo>
                      <a:pt x="657" y="263"/>
                    </a:lnTo>
                    <a:lnTo>
                      <a:pt x="659" y="264"/>
                    </a:lnTo>
                    <a:lnTo>
                      <a:pt x="660" y="266"/>
                    </a:lnTo>
                    <a:lnTo>
                      <a:pt x="664" y="266"/>
                    </a:lnTo>
                    <a:lnTo>
                      <a:pt x="667" y="258"/>
                    </a:lnTo>
                    <a:lnTo>
                      <a:pt x="676" y="263"/>
                    </a:lnTo>
                    <a:lnTo>
                      <a:pt x="681" y="271"/>
                    </a:lnTo>
                    <a:lnTo>
                      <a:pt x="681" y="273"/>
                    </a:lnTo>
                    <a:lnTo>
                      <a:pt x="681" y="276"/>
                    </a:lnTo>
                    <a:lnTo>
                      <a:pt x="681" y="285"/>
                    </a:lnTo>
                    <a:lnTo>
                      <a:pt x="684" y="286"/>
                    </a:lnTo>
                    <a:lnTo>
                      <a:pt x="687" y="286"/>
                    </a:lnTo>
                    <a:lnTo>
                      <a:pt x="692" y="286"/>
                    </a:lnTo>
                    <a:lnTo>
                      <a:pt x="701" y="286"/>
                    </a:lnTo>
                    <a:lnTo>
                      <a:pt x="703" y="288"/>
                    </a:lnTo>
                    <a:lnTo>
                      <a:pt x="704" y="290"/>
                    </a:lnTo>
                    <a:lnTo>
                      <a:pt x="711" y="293"/>
                    </a:lnTo>
                    <a:lnTo>
                      <a:pt x="718" y="295"/>
                    </a:lnTo>
                    <a:lnTo>
                      <a:pt x="725" y="295"/>
                    </a:lnTo>
                    <a:lnTo>
                      <a:pt x="726" y="293"/>
                    </a:lnTo>
                    <a:lnTo>
                      <a:pt x="728" y="293"/>
                    </a:lnTo>
                    <a:lnTo>
                      <a:pt x="730" y="293"/>
                    </a:lnTo>
                    <a:lnTo>
                      <a:pt x="731" y="293"/>
                    </a:lnTo>
                    <a:lnTo>
                      <a:pt x="733" y="293"/>
                    </a:lnTo>
                    <a:lnTo>
                      <a:pt x="735" y="295"/>
                    </a:lnTo>
                    <a:lnTo>
                      <a:pt x="737" y="296"/>
                    </a:lnTo>
                    <a:lnTo>
                      <a:pt x="742" y="303"/>
                    </a:lnTo>
                    <a:lnTo>
                      <a:pt x="743" y="305"/>
                    </a:lnTo>
                    <a:lnTo>
                      <a:pt x="747" y="300"/>
                    </a:lnTo>
                    <a:lnTo>
                      <a:pt x="750" y="298"/>
                    </a:lnTo>
                    <a:lnTo>
                      <a:pt x="750" y="296"/>
                    </a:lnTo>
                    <a:lnTo>
                      <a:pt x="752" y="295"/>
                    </a:lnTo>
                    <a:lnTo>
                      <a:pt x="753" y="293"/>
                    </a:lnTo>
                    <a:lnTo>
                      <a:pt x="757" y="295"/>
                    </a:lnTo>
                    <a:lnTo>
                      <a:pt x="759" y="296"/>
                    </a:lnTo>
                    <a:lnTo>
                      <a:pt x="760" y="296"/>
                    </a:lnTo>
                    <a:lnTo>
                      <a:pt x="769" y="298"/>
                    </a:lnTo>
                    <a:lnTo>
                      <a:pt x="770" y="300"/>
                    </a:lnTo>
                    <a:lnTo>
                      <a:pt x="775" y="308"/>
                    </a:lnTo>
                    <a:lnTo>
                      <a:pt x="777" y="312"/>
                    </a:lnTo>
                    <a:lnTo>
                      <a:pt x="782" y="313"/>
                    </a:lnTo>
                    <a:lnTo>
                      <a:pt x="784" y="313"/>
                    </a:lnTo>
                    <a:lnTo>
                      <a:pt x="787" y="313"/>
                    </a:lnTo>
                    <a:lnTo>
                      <a:pt x="791" y="313"/>
                    </a:lnTo>
                    <a:lnTo>
                      <a:pt x="789" y="320"/>
                    </a:lnTo>
                    <a:lnTo>
                      <a:pt x="787" y="325"/>
                    </a:lnTo>
                    <a:lnTo>
                      <a:pt x="787" y="327"/>
                    </a:lnTo>
                    <a:lnTo>
                      <a:pt x="796" y="330"/>
                    </a:lnTo>
                    <a:lnTo>
                      <a:pt x="798" y="330"/>
                    </a:lnTo>
                    <a:lnTo>
                      <a:pt x="799" y="330"/>
                    </a:lnTo>
                    <a:lnTo>
                      <a:pt x="804" y="325"/>
                    </a:lnTo>
                    <a:lnTo>
                      <a:pt x="809" y="320"/>
                    </a:lnTo>
                    <a:lnTo>
                      <a:pt x="811" y="317"/>
                    </a:lnTo>
                    <a:lnTo>
                      <a:pt x="813" y="315"/>
                    </a:lnTo>
                    <a:lnTo>
                      <a:pt x="814" y="315"/>
                    </a:lnTo>
                    <a:lnTo>
                      <a:pt x="816" y="315"/>
                    </a:lnTo>
                    <a:lnTo>
                      <a:pt x="820" y="317"/>
                    </a:lnTo>
                    <a:lnTo>
                      <a:pt x="821" y="318"/>
                    </a:lnTo>
                    <a:lnTo>
                      <a:pt x="821" y="324"/>
                    </a:lnTo>
                    <a:lnTo>
                      <a:pt x="821" y="325"/>
                    </a:lnTo>
                    <a:lnTo>
                      <a:pt x="823" y="325"/>
                    </a:lnTo>
                    <a:lnTo>
                      <a:pt x="825" y="325"/>
                    </a:lnTo>
                    <a:lnTo>
                      <a:pt x="828" y="324"/>
                    </a:lnTo>
                    <a:lnTo>
                      <a:pt x="830" y="324"/>
                    </a:lnTo>
                    <a:lnTo>
                      <a:pt x="833" y="325"/>
                    </a:lnTo>
                    <a:lnTo>
                      <a:pt x="833" y="327"/>
                    </a:lnTo>
                    <a:lnTo>
                      <a:pt x="833" y="329"/>
                    </a:lnTo>
                    <a:lnTo>
                      <a:pt x="833" y="330"/>
                    </a:lnTo>
                    <a:lnTo>
                      <a:pt x="833" y="332"/>
                    </a:lnTo>
                    <a:lnTo>
                      <a:pt x="833" y="334"/>
                    </a:lnTo>
                    <a:lnTo>
                      <a:pt x="835" y="335"/>
                    </a:lnTo>
                    <a:lnTo>
                      <a:pt x="840" y="335"/>
                    </a:lnTo>
                    <a:lnTo>
                      <a:pt x="845" y="329"/>
                    </a:lnTo>
                    <a:lnTo>
                      <a:pt x="853" y="324"/>
                    </a:lnTo>
                    <a:lnTo>
                      <a:pt x="855" y="324"/>
                    </a:lnTo>
                    <a:lnTo>
                      <a:pt x="857" y="325"/>
                    </a:lnTo>
                    <a:lnTo>
                      <a:pt x="857" y="327"/>
                    </a:lnTo>
                    <a:lnTo>
                      <a:pt x="858" y="332"/>
                    </a:lnTo>
                    <a:lnTo>
                      <a:pt x="858" y="334"/>
                    </a:lnTo>
                    <a:lnTo>
                      <a:pt x="857" y="334"/>
                    </a:lnTo>
                    <a:lnTo>
                      <a:pt x="855" y="334"/>
                    </a:lnTo>
                    <a:lnTo>
                      <a:pt x="855" y="335"/>
                    </a:lnTo>
                    <a:lnTo>
                      <a:pt x="855" y="337"/>
                    </a:lnTo>
                    <a:lnTo>
                      <a:pt x="858" y="344"/>
                    </a:lnTo>
                    <a:lnTo>
                      <a:pt x="858" y="346"/>
                    </a:lnTo>
                    <a:lnTo>
                      <a:pt x="860" y="346"/>
                    </a:lnTo>
                    <a:lnTo>
                      <a:pt x="860" y="347"/>
                    </a:lnTo>
                    <a:lnTo>
                      <a:pt x="862" y="347"/>
                    </a:lnTo>
                    <a:lnTo>
                      <a:pt x="864" y="347"/>
                    </a:lnTo>
                    <a:lnTo>
                      <a:pt x="864" y="346"/>
                    </a:lnTo>
                    <a:lnTo>
                      <a:pt x="865" y="346"/>
                    </a:lnTo>
                    <a:lnTo>
                      <a:pt x="869" y="335"/>
                    </a:lnTo>
                    <a:lnTo>
                      <a:pt x="872" y="330"/>
                    </a:lnTo>
                    <a:lnTo>
                      <a:pt x="874" y="327"/>
                    </a:lnTo>
                    <a:lnTo>
                      <a:pt x="875" y="322"/>
                    </a:lnTo>
                    <a:lnTo>
                      <a:pt x="879" y="320"/>
                    </a:lnTo>
                    <a:lnTo>
                      <a:pt x="881" y="318"/>
                    </a:lnTo>
                    <a:lnTo>
                      <a:pt x="881" y="320"/>
                    </a:lnTo>
                    <a:lnTo>
                      <a:pt x="882" y="322"/>
                    </a:lnTo>
                    <a:lnTo>
                      <a:pt x="882" y="327"/>
                    </a:lnTo>
                    <a:lnTo>
                      <a:pt x="884" y="330"/>
                    </a:lnTo>
                    <a:lnTo>
                      <a:pt x="886" y="332"/>
                    </a:lnTo>
                    <a:lnTo>
                      <a:pt x="894" y="335"/>
                    </a:lnTo>
                    <a:lnTo>
                      <a:pt x="899" y="334"/>
                    </a:lnTo>
                    <a:lnTo>
                      <a:pt x="901" y="332"/>
                    </a:lnTo>
                    <a:lnTo>
                      <a:pt x="901" y="330"/>
                    </a:lnTo>
                    <a:lnTo>
                      <a:pt x="901" y="329"/>
                    </a:lnTo>
                    <a:lnTo>
                      <a:pt x="901" y="327"/>
                    </a:lnTo>
                    <a:lnTo>
                      <a:pt x="903" y="327"/>
                    </a:lnTo>
                    <a:lnTo>
                      <a:pt x="903" y="325"/>
                    </a:lnTo>
                    <a:lnTo>
                      <a:pt x="904" y="327"/>
                    </a:lnTo>
                    <a:lnTo>
                      <a:pt x="906" y="327"/>
                    </a:lnTo>
                    <a:lnTo>
                      <a:pt x="908" y="329"/>
                    </a:lnTo>
                    <a:lnTo>
                      <a:pt x="908" y="330"/>
                    </a:lnTo>
                    <a:lnTo>
                      <a:pt x="908" y="332"/>
                    </a:lnTo>
                    <a:lnTo>
                      <a:pt x="908" y="334"/>
                    </a:lnTo>
                    <a:lnTo>
                      <a:pt x="918" y="341"/>
                    </a:lnTo>
                    <a:lnTo>
                      <a:pt x="921" y="341"/>
                    </a:lnTo>
                    <a:lnTo>
                      <a:pt x="923" y="341"/>
                    </a:lnTo>
                    <a:lnTo>
                      <a:pt x="925" y="341"/>
                    </a:lnTo>
                    <a:lnTo>
                      <a:pt x="928" y="347"/>
                    </a:lnTo>
                    <a:lnTo>
                      <a:pt x="935" y="344"/>
                    </a:lnTo>
                    <a:lnTo>
                      <a:pt x="942" y="344"/>
                    </a:lnTo>
                    <a:lnTo>
                      <a:pt x="943" y="344"/>
                    </a:lnTo>
                    <a:lnTo>
                      <a:pt x="945" y="342"/>
                    </a:lnTo>
                    <a:lnTo>
                      <a:pt x="947" y="342"/>
                    </a:lnTo>
                    <a:lnTo>
                      <a:pt x="947" y="341"/>
                    </a:lnTo>
                    <a:lnTo>
                      <a:pt x="948" y="337"/>
                    </a:lnTo>
                    <a:lnTo>
                      <a:pt x="948" y="334"/>
                    </a:lnTo>
                    <a:lnTo>
                      <a:pt x="953" y="332"/>
                    </a:lnTo>
                    <a:lnTo>
                      <a:pt x="965" y="332"/>
                    </a:lnTo>
                    <a:lnTo>
                      <a:pt x="975" y="334"/>
                    </a:lnTo>
                    <a:lnTo>
                      <a:pt x="977" y="334"/>
                    </a:lnTo>
                    <a:lnTo>
                      <a:pt x="982" y="332"/>
                    </a:lnTo>
                    <a:lnTo>
                      <a:pt x="982" y="330"/>
                    </a:lnTo>
                    <a:lnTo>
                      <a:pt x="996" y="322"/>
                    </a:lnTo>
                    <a:lnTo>
                      <a:pt x="999" y="322"/>
                    </a:lnTo>
                    <a:lnTo>
                      <a:pt x="1001" y="322"/>
                    </a:lnTo>
                    <a:lnTo>
                      <a:pt x="1001" y="325"/>
                    </a:lnTo>
                    <a:lnTo>
                      <a:pt x="1001" y="327"/>
                    </a:lnTo>
                    <a:lnTo>
                      <a:pt x="1001" y="329"/>
                    </a:lnTo>
                    <a:lnTo>
                      <a:pt x="1011" y="330"/>
                    </a:lnTo>
                    <a:lnTo>
                      <a:pt x="1013" y="330"/>
                    </a:lnTo>
                    <a:lnTo>
                      <a:pt x="1019" y="330"/>
                    </a:lnTo>
                    <a:lnTo>
                      <a:pt x="1023" y="329"/>
                    </a:lnTo>
                    <a:lnTo>
                      <a:pt x="1025" y="329"/>
                    </a:lnTo>
                    <a:lnTo>
                      <a:pt x="1026" y="327"/>
                    </a:lnTo>
                    <a:lnTo>
                      <a:pt x="1028" y="325"/>
                    </a:lnTo>
                    <a:lnTo>
                      <a:pt x="1028" y="324"/>
                    </a:lnTo>
                    <a:lnTo>
                      <a:pt x="1026" y="322"/>
                    </a:lnTo>
                    <a:lnTo>
                      <a:pt x="1028" y="322"/>
                    </a:lnTo>
                    <a:lnTo>
                      <a:pt x="1030" y="318"/>
                    </a:lnTo>
                    <a:lnTo>
                      <a:pt x="1036" y="320"/>
                    </a:lnTo>
                    <a:lnTo>
                      <a:pt x="1038" y="322"/>
                    </a:lnTo>
                    <a:lnTo>
                      <a:pt x="1043" y="324"/>
                    </a:lnTo>
                    <a:lnTo>
                      <a:pt x="1043" y="325"/>
                    </a:lnTo>
                    <a:lnTo>
                      <a:pt x="1047" y="330"/>
                    </a:lnTo>
                    <a:lnTo>
                      <a:pt x="1062" y="344"/>
                    </a:lnTo>
                    <a:lnTo>
                      <a:pt x="1065" y="346"/>
                    </a:lnTo>
                    <a:lnTo>
                      <a:pt x="1070" y="346"/>
                    </a:lnTo>
                    <a:lnTo>
                      <a:pt x="1072" y="349"/>
                    </a:lnTo>
                    <a:lnTo>
                      <a:pt x="1074" y="351"/>
                    </a:lnTo>
                    <a:lnTo>
                      <a:pt x="1080" y="354"/>
                    </a:lnTo>
                    <a:lnTo>
                      <a:pt x="1092" y="359"/>
                    </a:lnTo>
                    <a:lnTo>
                      <a:pt x="1094" y="357"/>
                    </a:lnTo>
                    <a:lnTo>
                      <a:pt x="1096" y="357"/>
                    </a:lnTo>
                    <a:lnTo>
                      <a:pt x="1096" y="356"/>
                    </a:lnTo>
                    <a:lnTo>
                      <a:pt x="1096" y="357"/>
                    </a:lnTo>
                    <a:lnTo>
                      <a:pt x="1097" y="359"/>
                    </a:lnTo>
                    <a:lnTo>
                      <a:pt x="1097" y="361"/>
                    </a:lnTo>
                    <a:lnTo>
                      <a:pt x="1102" y="364"/>
                    </a:lnTo>
                    <a:lnTo>
                      <a:pt x="1108" y="366"/>
                    </a:lnTo>
                    <a:lnTo>
                      <a:pt x="1116" y="363"/>
                    </a:lnTo>
                    <a:lnTo>
                      <a:pt x="1116" y="361"/>
                    </a:lnTo>
                    <a:lnTo>
                      <a:pt x="1123" y="361"/>
                    </a:lnTo>
                    <a:lnTo>
                      <a:pt x="1131" y="363"/>
                    </a:lnTo>
                    <a:lnTo>
                      <a:pt x="1133" y="363"/>
                    </a:lnTo>
                    <a:lnTo>
                      <a:pt x="1135" y="366"/>
                    </a:lnTo>
                    <a:lnTo>
                      <a:pt x="1135" y="373"/>
                    </a:lnTo>
                    <a:lnTo>
                      <a:pt x="1135" y="374"/>
                    </a:lnTo>
                    <a:lnTo>
                      <a:pt x="1135" y="379"/>
                    </a:lnTo>
                    <a:lnTo>
                      <a:pt x="1135" y="381"/>
                    </a:lnTo>
                    <a:lnTo>
                      <a:pt x="1135" y="386"/>
                    </a:lnTo>
                    <a:lnTo>
                      <a:pt x="1135" y="388"/>
                    </a:lnTo>
                    <a:lnTo>
                      <a:pt x="1135" y="390"/>
                    </a:lnTo>
                    <a:lnTo>
                      <a:pt x="1135" y="391"/>
                    </a:lnTo>
                    <a:lnTo>
                      <a:pt x="1135" y="398"/>
                    </a:lnTo>
                    <a:lnTo>
                      <a:pt x="1135" y="400"/>
                    </a:lnTo>
                    <a:lnTo>
                      <a:pt x="1135" y="401"/>
                    </a:lnTo>
                    <a:lnTo>
                      <a:pt x="1135" y="405"/>
                    </a:lnTo>
                    <a:lnTo>
                      <a:pt x="1135" y="407"/>
                    </a:lnTo>
                    <a:lnTo>
                      <a:pt x="1136" y="413"/>
                    </a:lnTo>
                    <a:lnTo>
                      <a:pt x="1136" y="418"/>
                    </a:lnTo>
                    <a:lnTo>
                      <a:pt x="1136" y="420"/>
                    </a:lnTo>
                    <a:lnTo>
                      <a:pt x="1136" y="427"/>
                    </a:lnTo>
                    <a:lnTo>
                      <a:pt x="1136" y="435"/>
                    </a:lnTo>
                    <a:lnTo>
                      <a:pt x="1136" y="437"/>
                    </a:lnTo>
                    <a:lnTo>
                      <a:pt x="1136" y="440"/>
                    </a:lnTo>
                    <a:lnTo>
                      <a:pt x="1136" y="442"/>
                    </a:lnTo>
                    <a:lnTo>
                      <a:pt x="1136" y="444"/>
                    </a:lnTo>
                    <a:lnTo>
                      <a:pt x="1136" y="454"/>
                    </a:lnTo>
                    <a:lnTo>
                      <a:pt x="1136" y="456"/>
                    </a:lnTo>
                    <a:lnTo>
                      <a:pt x="1136" y="457"/>
                    </a:lnTo>
                    <a:lnTo>
                      <a:pt x="1136" y="466"/>
                    </a:lnTo>
                    <a:lnTo>
                      <a:pt x="1136" y="469"/>
                    </a:lnTo>
                    <a:lnTo>
                      <a:pt x="1136" y="471"/>
                    </a:lnTo>
                    <a:lnTo>
                      <a:pt x="1136" y="474"/>
                    </a:lnTo>
                    <a:lnTo>
                      <a:pt x="1136" y="481"/>
                    </a:lnTo>
                    <a:lnTo>
                      <a:pt x="1136" y="486"/>
                    </a:lnTo>
                    <a:lnTo>
                      <a:pt x="1136" y="488"/>
                    </a:lnTo>
                    <a:lnTo>
                      <a:pt x="1136" y="490"/>
                    </a:lnTo>
                    <a:lnTo>
                      <a:pt x="1138" y="491"/>
                    </a:lnTo>
                    <a:lnTo>
                      <a:pt x="1138" y="495"/>
                    </a:lnTo>
                    <a:lnTo>
                      <a:pt x="1138" y="500"/>
                    </a:lnTo>
                    <a:lnTo>
                      <a:pt x="1138" y="503"/>
                    </a:lnTo>
                    <a:lnTo>
                      <a:pt x="1138" y="515"/>
                    </a:lnTo>
                    <a:lnTo>
                      <a:pt x="1138" y="520"/>
                    </a:lnTo>
                    <a:lnTo>
                      <a:pt x="1138" y="523"/>
                    </a:lnTo>
                    <a:lnTo>
                      <a:pt x="1138" y="527"/>
                    </a:lnTo>
                    <a:lnTo>
                      <a:pt x="1138" y="530"/>
                    </a:lnTo>
                    <a:lnTo>
                      <a:pt x="1138" y="532"/>
                    </a:lnTo>
                    <a:lnTo>
                      <a:pt x="1138" y="540"/>
                    </a:lnTo>
                    <a:lnTo>
                      <a:pt x="1138" y="545"/>
                    </a:lnTo>
                    <a:lnTo>
                      <a:pt x="1141" y="549"/>
                    </a:lnTo>
                    <a:lnTo>
                      <a:pt x="1145" y="556"/>
                    </a:lnTo>
                    <a:lnTo>
                      <a:pt x="1148" y="559"/>
                    </a:lnTo>
                    <a:lnTo>
                      <a:pt x="1150" y="559"/>
                    </a:lnTo>
                    <a:lnTo>
                      <a:pt x="1153" y="562"/>
                    </a:lnTo>
                    <a:lnTo>
                      <a:pt x="1153" y="564"/>
                    </a:lnTo>
                    <a:lnTo>
                      <a:pt x="1157" y="569"/>
                    </a:lnTo>
                    <a:lnTo>
                      <a:pt x="1160" y="579"/>
                    </a:lnTo>
                    <a:lnTo>
                      <a:pt x="1160" y="584"/>
                    </a:lnTo>
                    <a:lnTo>
                      <a:pt x="1158" y="591"/>
                    </a:lnTo>
                    <a:lnTo>
                      <a:pt x="1158" y="595"/>
                    </a:lnTo>
                    <a:lnTo>
                      <a:pt x="1160" y="598"/>
                    </a:lnTo>
                    <a:lnTo>
                      <a:pt x="1162" y="600"/>
                    </a:lnTo>
                    <a:lnTo>
                      <a:pt x="1168" y="605"/>
                    </a:lnTo>
                    <a:lnTo>
                      <a:pt x="1172" y="613"/>
                    </a:lnTo>
                    <a:lnTo>
                      <a:pt x="1174" y="617"/>
                    </a:lnTo>
                    <a:lnTo>
                      <a:pt x="1177" y="618"/>
                    </a:lnTo>
                    <a:lnTo>
                      <a:pt x="1174" y="627"/>
                    </a:lnTo>
                    <a:lnTo>
                      <a:pt x="1177" y="628"/>
                    </a:lnTo>
                    <a:lnTo>
                      <a:pt x="1179" y="630"/>
                    </a:lnTo>
                    <a:lnTo>
                      <a:pt x="1179" y="632"/>
                    </a:lnTo>
                    <a:lnTo>
                      <a:pt x="1180" y="635"/>
                    </a:lnTo>
                    <a:lnTo>
                      <a:pt x="1180" y="637"/>
                    </a:lnTo>
                    <a:lnTo>
                      <a:pt x="1180" y="640"/>
                    </a:lnTo>
                    <a:lnTo>
                      <a:pt x="1182" y="642"/>
                    </a:lnTo>
                    <a:lnTo>
                      <a:pt x="1185" y="640"/>
                    </a:lnTo>
                    <a:lnTo>
                      <a:pt x="1187" y="640"/>
                    </a:lnTo>
                    <a:lnTo>
                      <a:pt x="1187" y="652"/>
                    </a:lnTo>
                    <a:lnTo>
                      <a:pt x="1187" y="661"/>
                    </a:lnTo>
                    <a:lnTo>
                      <a:pt x="1187" y="669"/>
                    </a:lnTo>
                    <a:lnTo>
                      <a:pt x="1185" y="676"/>
                    </a:lnTo>
                    <a:lnTo>
                      <a:pt x="1185" y="683"/>
                    </a:lnTo>
                    <a:lnTo>
                      <a:pt x="1184" y="684"/>
                    </a:lnTo>
                    <a:lnTo>
                      <a:pt x="1170" y="712"/>
                    </a:lnTo>
                    <a:lnTo>
                      <a:pt x="1170" y="715"/>
                    </a:lnTo>
                    <a:lnTo>
                      <a:pt x="1172" y="718"/>
                    </a:lnTo>
                    <a:lnTo>
                      <a:pt x="1174" y="727"/>
                    </a:lnTo>
                    <a:lnTo>
                      <a:pt x="1170" y="730"/>
                    </a:lnTo>
                    <a:lnTo>
                      <a:pt x="1168" y="732"/>
                    </a:lnTo>
                    <a:lnTo>
                      <a:pt x="1168" y="739"/>
                    </a:lnTo>
                    <a:lnTo>
                      <a:pt x="1170" y="742"/>
                    </a:lnTo>
                    <a:lnTo>
                      <a:pt x="1172" y="744"/>
                    </a:lnTo>
                    <a:lnTo>
                      <a:pt x="1174" y="749"/>
                    </a:lnTo>
                    <a:lnTo>
                      <a:pt x="1174" y="756"/>
                    </a:lnTo>
                    <a:lnTo>
                      <a:pt x="1175" y="761"/>
                    </a:lnTo>
                    <a:lnTo>
                      <a:pt x="1175" y="762"/>
                    </a:lnTo>
                    <a:lnTo>
                      <a:pt x="1174" y="769"/>
                    </a:lnTo>
                    <a:lnTo>
                      <a:pt x="1174" y="771"/>
                    </a:lnTo>
                    <a:lnTo>
                      <a:pt x="1172" y="771"/>
                    </a:lnTo>
                    <a:lnTo>
                      <a:pt x="1170" y="776"/>
                    </a:lnTo>
                    <a:lnTo>
                      <a:pt x="1167" y="779"/>
                    </a:lnTo>
                    <a:lnTo>
                      <a:pt x="1162" y="788"/>
                    </a:lnTo>
                    <a:lnTo>
                      <a:pt x="1158" y="796"/>
                    </a:lnTo>
                    <a:lnTo>
                      <a:pt x="1157" y="805"/>
                    </a:lnTo>
                    <a:lnTo>
                      <a:pt x="1158" y="805"/>
                    </a:lnTo>
                    <a:lnTo>
                      <a:pt x="1163" y="813"/>
                    </a:lnTo>
                    <a:lnTo>
                      <a:pt x="1162" y="815"/>
                    </a:lnTo>
                    <a:lnTo>
                      <a:pt x="1160" y="815"/>
                    </a:lnTo>
                    <a:lnTo>
                      <a:pt x="1158" y="815"/>
                    </a:lnTo>
                    <a:lnTo>
                      <a:pt x="1155" y="815"/>
                    </a:lnTo>
                    <a:lnTo>
                      <a:pt x="1148" y="815"/>
                    </a:lnTo>
                    <a:lnTo>
                      <a:pt x="1143" y="817"/>
                    </a:lnTo>
                    <a:lnTo>
                      <a:pt x="1136" y="820"/>
                    </a:lnTo>
                    <a:lnTo>
                      <a:pt x="1114" y="830"/>
                    </a:lnTo>
                    <a:lnTo>
                      <a:pt x="1101" y="835"/>
                    </a:lnTo>
                    <a:lnTo>
                      <a:pt x="1092" y="840"/>
                    </a:lnTo>
                    <a:lnTo>
                      <a:pt x="1089" y="842"/>
                    </a:lnTo>
                    <a:lnTo>
                      <a:pt x="1085" y="845"/>
                    </a:lnTo>
                    <a:lnTo>
                      <a:pt x="1084" y="847"/>
                    </a:lnTo>
                    <a:lnTo>
                      <a:pt x="1082" y="849"/>
                    </a:lnTo>
                    <a:lnTo>
                      <a:pt x="1080" y="850"/>
                    </a:lnTo>
                    <a:lnTo>
                      <a:pt x="1080" y="852"/>
                    </a:lnTo>
                    <a:lnTo>
                      <a:pt x="1079" y="852"/>
                    </a:lnTo>
                    <a:lnTo>
                      <a:pt x="1077" y="852"/>
                    </a:lnTo>
                    <a:lnTo>
                      <a:pt x="1075" y="852"/>
                    </a:lnTo>
                    <a:lnTo>
                      <a:pt x="1077" y="849"/>
                    </a:lnTo>
                    <a:lnTo>
                      <a:pt x="1079" y="849"/>
                    </a:lnTo>
                    <a:lnTo>
                      <a:pt x="1080" y="845"/>
                    </a:lnTo>
                    <a:lnTo>
                      <a:pt x="1082" y="844"/>
                    </a:lnTo>
                    <a:lnTo>
                      <a:pt x="1084" y="840"/>
                    </a:lnTo>
                    <a:lnTo>
                      <a:pt x="1085" y="840"/>
                    </a:lnTo>
                    <a:lnTo>
                      <a:pt x="1085" y="839"/>
                    </a:lnTo>
                    <a:lnTo>
                      <a:pt x="1087" y="839"/>
                    </a:lnTo>
                    <a:lnTo>
                      <a:pt x="1087" y="840"/>
                    </a:lnTo>
                    <a:lnTo>
                      <a:pt x="1089" y="840"/>
                    </a:lnTo>
                    <a:lnTo>
                      <a:pt x="1092" y="839"/>
                    </a:lnTo>
                    <a:lnTo>
                      <a:pt x="1092" y="837"/>
                    </a:lnTo>
                    <a:lnTo>
                      <a:pt x="1092" y="835"/>
                    </a:lnTo>
                    <a:lnTo>
                      <a:pt x="1094" y="833"/>
                    </a:lnTo>
                    <a:lnTo>
                      <a:pt x="1096" y="833"/>
                    </a:lnTo>
                    <a:lnTo>
                      <a:pt x="1097" y="833"/>
                    </a:lnTo>
                    <a:lnTo>
                      <a:pt x="1099" y="835"/>
                    </a:lnTo>
                    <a:lnTo>
                      <a:pt x="1101" y="833"/>
                    </a:lnTo>
                    <a:lnTo>
                      <a:pt x="1102" y="833"/>
                    </a:lnTo>
                    <a:lnTo>
                      <a:pt x="1101" y="832"/>
                    </a:lnTo>
                    <a:lnTo>
                      <a:pt x="1099" y="832"/>
                    </a:lnTo>
                    <a:lnTo>
                      <a:pt x="1099" y="830"/>
                    </a:lnTo>
                    <a:lnTo>
                      <a:pt x="1097" y="828"/>
                    </a:lnTo>
                    <a:lnTo>
                      <a:pt x="1096" y="828"/>
                    </a:lnTo>
                    <a:lnTo>
                      <a:pt x="1094" y="828"/>
                    </a:lnTo>
                    <a:lnTo>
                      <a:pt x="1092" y="830"/>
                    </a:lnTo>
                    <a:lnTo>
                      <a:pt x="1091" y="830"/>
                    </a:lnTo>
                    <a:lnTo>
                      <a:pt x="1089" y="830"/>
                    </a:lnTo>
                    <a:lnTo>
                      <a:pt x="1084" y="832"/>
                    </a:lnTo>
                    <a:lnTo>
                      <a:pt x="1080" y="833"/>
                    </a:lnTo>
                    <a:lnTo>
                      <a:pt x="1079" y="833"/>
                    </a:lnTo>
                    <a:lnTo>
                      <a:pt x="1077" y="833"/>
                    </a:lnTo>
                    <a:lnTo>
                      <a:pt x="1075" y="833"/>
                    </a:lnTo>
                    <a:lnTo>
                      <a:pt x="1075" y="832"/>
                    </a:lnTo>
                    <a:lnTo>
                      <a:pt x="1074" y="832"/>
                    </a:lnTo>
                    <a:lnTo>
                      <a:pt x="1075" y="832"/>
                    </a:lnTo>
                    <a:lnTo>
                      <a:pt x="1077" y="830"/>
                    </a:lnTo>
                    <a:lnTo>
                      <a:pt x="1079" y="827"/>
                    </a:lnTo>
                    <a:lnTo>
                      <a:pt x="1082" y="822"/>
                    </a:lnTo>
                    <a:lnTo>
                      <a:pt x="1084" y="815"/>
                    </a:lnTo>
                    <a:lnTo>
                      <a:pt x="1084" y="813"/>
                    </a:lnTo>
                    <a:lnTo>
                      <a:pt x="1082" y="811"/>
                    </a:lnTo>
                    <a:lnTo>
                      <a:pt x="1080" y="805"/>
                    </a:lnTo>
                    <a:lnTo>
                      <a:pt x="1079" y="805"/>
                    </a:lnTo>
                    <a:lnTo>
                      <a:pt x="1079" y="803"/>
                    </a:lnTo>
                    <a:lnTo>
                      <a:pt x="1075" y="805"/>
                    </a:lnTo>
                    <a:lnTo>
                      <a:pt x="1074" y="806"/>
                    </a:lnTo>
                    <a:lnTo>
                      <a:pt x="1072" y="808"/>
                    </a:lnTo>
                    <a:lnTo>
                      <a:pt x="1069" y="811"/>
                    </a:lnTo>
                    <a:lnTo>
                      <a:pt x="1067" y="815"/>
                    </a:lnTo>
                    <a:lnTo>
                      <a:pt x="1067" y="817"/>
                    </a:lnTo>
                    <a:lnTo>
                      <a:pt x="1065" y="818"/>
                    </a:lnTo>
                    <a:lnTo>
                      <a:pt x="1062" y="818"/>
                    </a:lnTo>
                    <a:lnTo>
                      <a:pt x="1062" y="817"/>
                    </a:lnTo>
                    <a:lnTo>
                      <a:pt x="1060" y="817"/>
                    </a:lnTo>
                    <a:lnTo>
                      <a:pt x="1060" y="815"/>
                    </a:lnTo>
                    <a:lnTo>
                      <a:pt x="1058" y="815"/>
                    </a:lnTo>
                    <a:lnTo>
                      <a:pt x="1057" y="817"/>
                    </a:lnTo>
                    <a:lnTo>
                      <a:pt x="1055" y="817"/>
                    </a:lnTo>
                    <a:lnTo>
                      <a:pt x="1053" y="818"/>
                    </a:lnTo>
                    <a:lnTo>
                      <a:pt x="1053" y="820"/>
                    </a:lnTo>
                    <a:lnTo>
                      <a:pt x="1053" y="822"/>
                    </a:lnTo>
                    <a:lnTo>
                      <a:pt x="1055" y="823"/>
                    </a:lnTo>
                    <a:lnTo>
                      <a:pt x="1055" y="825"/>
                    </a:lnTo>
                    <a:lnTo>
                      <a:pt x="1057" y="825"/>
                    </a:lnTo>
                    <a:lnTo>
                      <a:pt x="1055" y="827"/>
                    </a:lnTo>
                    <a:lnTo>
                      <a:pt x="1053" y="828"/>
                    </a:lnTo>
                    <a:lnTo>
                      <a:pt x="1053" y="830"/>
                    </a:lnTo>
                    <a:lnTo>
                      <a:pt x="1053" y="832"/>
                    </a:lnTo>
                    <a:lnTo>
                      <a:pt x="1053" y="833"/>
                    </a:lnTo>
                    <a:lnTo>
                      <a:pt x="1055" y="835"/>
                    </a:lnTo>
                    <a:lnTo>
                      <a:pt x="1057" y="835"/>
                    </a:lnTo>
                    <a:lnTo>
                      <a:pt x="1058" y="837"/>
                    </a:lnTo>
                    <a:lnTo>
                      <a:pt x="1060" y="837"/>
                    </a:lnTo>
                    <a:lnTo>
                      <a:pt x="1062" y="837"/>
                    </a:lnTo>
                    <a:lnTo>
                      <a:pt x="1063" y="837"/>
                    </a:lnTo>
                    <a:lnTo>
                      <a:pt x="1063" y="839"/>
                    </a:lnTo>
                    <a:lnTo>
                      <a:pt x="1062" y="840"/>
                    </a:lnTo>
                    <a:lnTo>
                      <a:pt x="1062" y="844"/>
                    </a:lnTo>
                    <a:lnTo>
                      <a:pt x="1065" y="845"/>
                    </a:lnTo>
                    <a:lnTo>
                      <a:pt x="1065" y="847"/>
                    </a:lnTo>
                    <a:lnTo>
                      <a:pt x="1065" y="852"/>
                    </a:lnTo>
                    <a:lnTo>
                      <a:pt x="1065" y="855"/>
                    </a:lnTo>
                    <a:lnTo>
                      <a:pt x="1065" y="859"/>
                    </a:lnTo>
                    <a:lnTo>
                      <a:pt x="1065" y="861"/>
                    </a:lnTo>
                    <a:lnTo>
                      <a:pt x="1067" y="861"/>
                    </a:lnTo>
                    <a:lnTo>
                      <a:pt x="1069" y="861"/>
                    </a:lnTo>
                    <a:lnTo>
                      <a:pt x="1072" y="859"/>
                    </a:lnTo>
                    <a:lnTo>
                      <a:pt x="1072" y="857"/>
                    </a:lnTo>
                    <a:lnTo>
                      <a:pt x="1072" y="855"/>
                    </a:lnTo>
                    <a:lnTo>
                      <a:pt x="1072" y="854"/>
                    </a:lnTo>
                    <a:lnTo>
                      <a:pt x="1075" y="855"/>
                    </a:lnTo>
                    <a:lnTo>
                      <a:pt x="1079" y="855"/>
                    </a:lnTo>
                    <a:lnTo>
                      <a:pt x="1080" y="855"/>
                    </a:lnTo>
                    <a:lnTo>
                      <a:pt x="1077" y="859"/>
                    </a:lnTo>
                    <a:lnTo>
                      <a:pt x="1075" y="861"/>
                    </a:lnTo>
                    <a:lnTo>
                      <a:pt x="1074" y="862"/>
                    </a:lnTo>
                    <a:lnTo>
                      <a:pt x="1053" y="878"/>
                    </a:lnTo>
                    <a:lnTo>
                      <a:pt x="1048" y="883"/>
                    </a:lnTo>
                    <a:lnTo>
                      <a:pt x="1045" y="884"/>
                    </a:lnTo>
                    <a:lnTo>
                      <a:pt x="1045" y="886"/>
                    </a:lnTo>
                    <a:lnTo>
                      <a:pt x="1043" y="886"/>
                    </a:lnTo>
                    <a:lnTo>
                      <a:pt x="1043" y="888"/>
                    </a:lnTo>
                    <a:lnTo>
                      <a:pt x="1038" y="893"/>
                    </a:lnTo>
                    <a:lnTo>
                      <a:pt x="1033" y="896"/>
                    </a:lnTo>
                    <a:lnTo>
                      <a:pt x="1030" y="900"/>
                    </a:lnTo>
                    <a:lnTo>
                      <a:pt x="1028" y="903"/>
                    </a:lnTo>
                    <a:lnTo>
                      <a:pt x="1026" y="903"/>
                    </a:lnTo>
                    <a:lnTo>
                      <a:pt x="1023" y="906"/>
                    </a:lnTo>
                    <a:lnTo>
                      <a:pt x="1019" y="910"/>
                    </a:lnTo>
                    <a:lnTo>
                      <a:pt x="1019" y="911"/>
                    </a:lnTo>
                    <a:lnTo>
                      <a:pt x="1016" y="911"/>
                    </a:lnTo>
                    <a:lnTo>
                      <a:pt x="1014" y="911"/>
                    </a:lnTo>
                    <a:lnTo>
                      <a:pt x="1009" y="915"/>
                    </a:lnTo>
                    <a:lnTo>
                      <a:pt x="1008" y="915"/>
                    </a:lnTo>
                    <a:lnTo>
                      <a:pt x="1002" y="920"/>
                    </a:lnTo>
                    <a:lnTo>
                      <a:pt x="979" y="933"/>
                    </a:lnTo>
                    <a:lnTo>
                      <a:pt x="972" y="937"/>
                    </a:lnTo>
                    <a:lnTo>
                      <a:pt x="962" y="944"/>
                    </a:lnTo>
                    <a:lnTo>
                      <a:pt x="953" y="947"/>
                    </a:lnTo>
                    <a:lnTo>
                      <a:pt x="943" y="952"/>
                    </a:lnTo>
                    <a:lnTo>
                      <a:pt x="940" y="954"/>
                    </a:lnTo>
                    <a:lnTo>
                      <a:pt x="938" y="955"/>
                    </a:lnTo>
                    <a:lnTo>
                      <a:pt x="936" y="957"/>
                    </a:lnTo>
                    <a:lnTo>
                      <a:pt x="933" y="959"/>
                    </a:lnTo>
                    <a:lnTo>
                      <a:pt x="931" y="962"/>
                    </a:lnTo>
                    <a:lnTo>
                      <a:pt x="930" y="962"/>
                    </a:lnTo>
                    <a:lnTo>
                      <a:pt x="926" y="964"/>
                    </a:lnTo>
                    <a:lnTo>
                      <a:pt x="926" y="966"/>
                    </a:lnTo>
                    <a:lnTo>
                      <a:pt x="925" y="966"/>
                    </a:lnTo>
                    <a:lnTo>
                      <a:pt x="926" y="964"/>
                    </a:lnTo>
                    <a:lnTo>
                      <a:pt x="930" y="961"/>
                    </a:lnTo>
                    <a:lnTo>
                      <a:pt x="936" y="955"/>
                    </a:lnTo>
                    <a:lnTo>
                      <a:pt x="940" y="954"/>
                    </a:lnTo>
                    <a:lnTo>
                      <a:pt x="940" y="952"/>
                    </a:lnTo>
                    <a:lnTo>
                      <a:pt x="942" y="952"/>
                    </a:lnTo>
                    <a:lnTo>
                      <a:pt x="948" y="947"/>
                    </a:lnTo>
                    <a:lnTo>
                      <a:pt x="952" y="945"/>
                    </a:lnTo>
                    <a:lnTo>
                      <a:pt x="957" y="944"/>
                    </a:lnTo>
                    <a:lnTo>
                      <a:pt x="958" y="942"/>
                    </a:lnTo>
                    <a:lnTo>
                      <a:pt x="960" y="942"/>
                    </a:lnTo>
                    <a:lnTo>
                      <a:pt x="962" y="940"/>
                    </a:lnTo>
                    <a:lnTo>
                      <a:pt x="964" y="940"/>
                    </a:lnTo>
                    <a:lnTo>
                      <a:pt x="962" y="939"/>
                    </a:lnTo>
                    <a:lnTo>
                      <a:pt x="964" y="937"/>
                    </a:lnTo>
                    <a:lnTo>
                      <a:pt x="964" y="935"/>
                    </a:lnTo>
                    <a:lnTo>
                      <a:pt x="962" y="935"/>
                    </a:lnTo>
                    <a:lnTo>
                      <a:pt x="960" y="935"/>
                    </a:lnTo>
                    <a:lnTo>
                      <a:pt x="958" y="935"/>
                    </a:lnTo>
                    <a:lnTo>
                      <a:pt x="957" y="935"/>
                    </a:lnTo>
                    <a:lnTo>
                      <a:pt x="955" y="937"/>
                    </a:lnTo>
                    <a:lnTo>
                      <a:pt x="952" y="939"/>
                    </a:lnTo>
                    <a:lnTo>
                      <a:pt x="947" y="940"/>
                    </a:lnTo>
                    <a:lnTo>
                      <a:pt x="943" y="942"/>
                    </a:lnTo>
                    <a:lnTo>
                      <a:pt x="943" y="944"/>
                    </a:lnTo>
                    <a:lnTo>
                      <a:pt x="940" y="944"/>
                    </a:lnTo>
                    <a:lnTo>
                      <a:pt x="940" y="942"/>
                    </a:lnTo>
                    <a:lnTo>
                      <a:pt x="940" y="940"/>
                    </a:lnTo>
                    <a:lnTo>
                      <a:pt x="942" y="940"/>
                    </a:lnTo>
                    <a:lnTo>
                      <a:pt x="942" y="939"/>
                    </a:lnTo>
                    <a:lnTo>
                      <a:pt x="940" y="937"/>
                    </a:lnTo>
                    <a:lnTo>
                      <a:pt x="942" y="933"/>
                    </a:lnTo>
                    <a:lnTo>
                      <a:pt x="943" y="932"/>
                    </a:lnTo>
                    <a:lnTo>
                      <a:pt x="943" y="930"/>
                    </a:lnTo>
                    <a:lnTo>
                      <a:pt x="942" y="930"/>
                    </a:lnTo>
                    <a:lnTo>
                      <a:pt x="940" y="930"/>
                    </a:lnTo>
                    <a:lnTo>
                      <a:pt x="936" y="932"/>
                    </a:lnTo>
                    <a:lnTo>
                      <a:pt x="935" y="932"/>
                    </a:lnTo>
                    <a:lnTo>
                      <a:pt x="933" y="933"/>
                    </a:lnTo>
                    <a:lnTo>
                      <a:pt x="933" y="935"/>
                    </a:lnTo>
                    <a:lnTo>
                      <a:pt x="933" y="937"/>
                    </a:lnTo>
                    <a:lnTo>
                      <a:pt x="931" y="937"/>
                    </a:lnTo>
                    <a:lnTo>
                      <a:pt x="930" y="937"/>
                    </a:lnTo>
                    <a:lnTo>
                      <a:pt x="926" y="939"/>
                    </a:lnTo>
                    <a:lnTo>
                      <a:pt x="925" y="940"/>
                    </a:lnTo>
                    <a:lnTo>
                      <a:pt x="916" y="944"/>
                    </a:lnTo>
                    <a:lnTo>
                      <a:pt x="914" y="945"/>
                    </a:lnTo>
                    <a:lnTo>
                      <a:pt x="916" y="944"/>
                    </a:lnTo>
                    <a:lnTo>
                      <a:pt x="916" y="942"/>
                    </a:lnTo>
                    <a:lnTo>
                      <a:pt x="916" y="940"/>
                    </a:lnTo>
                    <a:lnTo>
                      <a:pt x="914" y="940"/>
                    </a:lnTo>
                    <a:lnTo>
                      <a:pt x="913" y="940"/>
                    </a:lnTo>
                    <a:lnTo>
                      <a:pt x="913" y="939"/>
                    </a:lnTo>
                    <a:lnTo>
                      <a:pt x="914" y="939"/>
                    </a:lnTo>
                    <a:lnTo>
                      <a:pt x="914" y="937"/>
                    </a:lnTo>
                    <a:lnTo>
                      <a:pt x="913" y="937"/>
                    </a:lnTo>
                    <a:lnTo>
                      <a:pt x="909" y="937"/>
                    </a:lnTo>
                    <a:lnTo>
                      <a:pt x="908" y="937"/>
                    </a:lnTo>
                    <a:lnTo>
                      <a:pt x="908" y="933"/>
                    </a:lnTo>
                    <a:lnTo>
                      <a:pt x="908" y="932"/>
                    </a:lnTo>
                    <a:lnTo>
                      <a:pt x="908" y="930"/>
                    </a:lnTo>
                    <a:lnTo>
                      <a:pt x="906" y="930"/>
                    </a:lnTo>
                    <a:lnTo>
                      <a:pt x="906" y="928"/>
                    </a:lnTo>
                    <a:lnTo>
                      <a:pt x="906" y="927"/>
                    </a:lnTo>
                    <a:lnTo>
                      <a:pt x="904" y="927"/>
                    </a:lnTo>
                    <a:lnTo>
                      <a:pt x="901" y="928"/>
                    </a:lnTo>
                    <a:lnTo>
                      <a:pt x="899" y="928"/>
                    </a:lnTo>
                    <a:lnTo>
                      <a:pt x="899" y="930"/>
                    </a:lnTo>
                    <a:lnTo>
                      <a:pt x="899" y="932"/>
                    </a:lnTo>
                    <a:lnTo>
                      <a:pt x="901" y="933"/>
                    </a:lnTo>
                    <a:lnTo>
                      <a:pt x="901" y="935"/>
                    </a:lnTo>
                    <a:lnTo>
                      <a:pt x="903" y="935"/>
                    </a:lnTo>
                    <a:lnTo>
                      <a:pt x="903" y="937"/>
                    </a:lnTo>
                    <a:lnTo>
                      <a:pt x="904" y="937"/>
                    </a:lnTo>
                    <a:lnTo>
                      <a:pt x="903" y="939"/>
                    </a:lnTo>
                    <a:lnTo>
                      <a:pt x="904" y="944"/>
                    </a:lnTo>
                    <a:lnTo>
                      <a:pt x="908" y="944"/>
                    </a:lnTo>
                    <a:lnTo>
                      <a:pt x="908" y="945"/>
                    </a:lnTo>
                    <a:lnTo>
                      <a:pt x="911" y="945"/>
                    </a:lnTo>
                    <a:lnTo>
                      <a:pt x="911" y="947"/>
                    </a:lnTo>
                    <a:lnTo>
                      <a:pt x="913" y="949"/>
                    </a:lnTo>
                    <a:lnTo>
                      <a:pt x="913" y="950"/>
                    </a:lnTo>
                    <a:lnTo>
                      <a:pt x="918" y="954"/>
                    </a:lnTo>
                    <a:lnTo>
                      <a:pt x="921" y="957"/>
                    </a:lnTo>
                    <a:lnTo>
                      <a:pt x="923" y="957"/>
                    </a:lnTo>
                    <a:lnTo>
                      <a:pt x="923" y="959"/>
                    </a:lnTo>
                    <a:lnTo>
                      <a:pt x="918" y="962"/>
                    </a:lnTo>
                    <a:lnTo>
                      <a:pt x="916" y="964"/>
                    </a:lnTo>
                    <a:lnTo>
                      <a:pt x="913" y="964"/>
                    </a:lnTo>
                    <a:lnTo>
                      <a:pt x="913" y="966"/>
                    </a:lnTo>
                    <a:lnTo>
                      <a:pt x="909" y="966"/>
                    </a:lnTo>
                    <a:lnTo>
                      <a:pt x="908" y="967"/>
                    </a:lnTo>
                    <a:lnTo>
                      <a:pt x="906" y="969"/>
                    </a:lnTo>
                    <a:lnTo>
                      <a:pt x="904" y="969"/>
                    </a:lnTo>
                    <a:lnTo>
                      <a:pt x="899" y="971"/>
                    </a:lnTo>
                    <a:lnTo>
                      <a:pt x="897" y="972"/>
                    </a:lnTo>
                    <a:lnTo>
                      <a:pt x="896" y="971"/>
                    </a:lnTo>
                    <a:lnTo>
                      <a:pt x="894" y="971"/>
                    </a:lnTo>
                    <a:lnTo>
                      <a:pt x="894" y="967"/>
                    </a:lnTo>
                    <a:lnTo>
                      <a:pt x="894" y="964"/>
                    </a:lnTo>
                    <a:lnTo>
                      <a:pt x="892" y="964"/>
                    </a:lnTo>
                    <a:lnTo>
                      <a:pt x="891" y="964"/>
                    </a:lnTo>
                    <a:lnTo>
                      <a:pt x="889" y="962"/>
                    </a:lnTo>
                    <a:lnTo>
                      <a:pt x="887" y="964"/>
                    </a:lnTo>
                    <a:lnTo>
                      <a:pt x="886" y="966"/>
                    </a:lnTo>
                    <a:lnTo>
                      <a:pt x="886" y="967"/>
                    </a:lnTo>
                    <a:lnTo>
                      <a:pt x="886" y="969"/>
                    </a:lnTo>
                    <a:lnTo>
                      <a:pt x="886" y="971"/>
                    </a:lnTo>
                    <a:lnTo>
                      <a:pt x="886" y="972"/>
                    </a:lnTo>
                    <a:lnTo>
                      <a:pt x="886" y="974"/>
                    </a:lnTo>
                    <a:lnTo>
                      <a:pt x="884" y="976"/>
                    </a:lnTo>
                    <a:lnTo>
                      <a:pt x="884" y="977"/>
                    </a:lnTo>
                    <a:lnTo>
                      <a:pt x="886" y="979"/>
                    </a:lnTo>
                    <a:lnTo>
                      <a:pt x="887" y="981"/>
                    </a:lnTo>
                    <a:lnTo>
                      <a:pt x="886" y="984"/>
                    </a:lnTo>
                    <a:lnTo>
                      <a:pt x="884" y="986"/>
                    </a:lnTo>
                    <a:lnTo>
                      <a:pt x="881" y="988"/>
                    </a:lnTo>
                    <a:lnTo>
                      <a:pt x="879" y="989"/>
                    </a:lnTo>
                    <a:lnTo>
                      <a:pt x="875" y="993"/>
                    </a:lnTo>
                    <a:lnTo>
                      <a:pt x="872" y="996"/>
                    </a:lnTo>
                    <a:lnTo>
                      <a:pt x="870" y="996"/>
                    </a:lnTo>
                    <a:lnTo>
                      <a:pt x="865" y="994"/>
                    </a:lnTo>
                    <a:lnTo>
                      <a:pt x="864" y="996"/>
                    </a:lnTo>
                    <a:lnTo>
                      <a:pt x="864" y="998"/>
                    </a:lnTo>
                    <a:lnTo>
                      <a:pt x="864" y="999"/>
                    </a:lnTo>
                    <a:lnTo>
                      <a:pt x="862" y="999"/>
                    </a:lnTo>
                    <a:lnTo>
                      <a:pt x="862" y="1001"/>
                    </a:lnTo>
                    <a:lnTo>
                      <a:pt x="864" y="1003"/>
                    </a:lnTo>
                    <a:lnTo>
                      <a:pt x="864" y="1005"/>
                    </a:lnTo>
                    <a:lnTo>
                      <a:pt x="864" y="1006"/>
                    </a:lnTo>
                    <a:lnTo>
                      <a:pt x="862" y="1006"/>
                    </a:lnTo>
                    <a:lnTo>
                      <a:pt x="862" y="1008"/>
                    </a:lnTo>
                    <a:lnTo>
                      <a:pt x="860" y="1010"/>
                    </a:lnTo>
                    <a:lnTo>
                      <a:pt x="858" y="1011"/>
                    </a:lnTo>
                    <a:lnTo>
                      <a:pt x="853" y="1018"/>
                    </a:lnTo>
                    <a:lnTo>
                      <a:pt x="853" y="1022"/>
                    </a:lnTo>
                    <a:lnTo>
                      <a:pt x="852" y="1022"/>
                    </a:lnTo>
                    <a:lnTo>
                      <a:pt x="852" y="1023"/>
                    </a:lnTo>
                    <a:lnTo>
                      <a:pt x="848" y="1028"/>
                    </a:lnTo>
                    <a:lnTo>
                      <a:pt x="848" y="1030"/>
                    </a:lnTo>
                    <a:lnTo>
                      <a:pt x="847" y="1030"/>
                    </a:lnTo>
                    <a:lnTo>
                      <a:pt x="845" y="1030"/>
                    </a:lnTo>
                    <a:lnTo>
                      <a:pt x="843" y="1030"/>
                    </a:lnTo>
                    <a:lnTo>
                      <a:pt x="843" y="1028"/>
                    </a:lnTo>
                    <a:lnTo>
                      <a:pt x="843" y="1027"/>
                    </a:lnTo>
                    <a:lnTo>
                      <a:pt x="843" y="1025"/>
                    </a:lnTo>
                    <a:lnTo>
                      <a:pt x="842" y="1023"/>
                    </a:lnTo>
                    <a:lnTo>
                      <a:pt x="840" y="1023"/>
                    </a:lnTo>
                    <a:lnTo>
                      <a:pt x="838" y="1023"/>
                    </a:lnTo>
                    <a:lnTo>
                      <a:pt x="836" y="1023"/>
                    </a:lnTo>
                    <a:lnTo>
                      <a:pt x="835" y="1025"/>
                    </a:lnTo>
                    <a:lnTo>
                      <a:pt x="831" y="1027"/>
                    </a:lnTo>
                    <a:lnTo>
                      <a:pt x="830" y="1028"/>
                    </a:lnTo>
                    <a:lnTo>
                      <a:pt x="828" y="1030"/>
                    </a:lnTo>
                    <a:lnTo>
                      <a:pt x="828" y="1035"/>
                    </a:lnTo>
                    <a:lnTo>
                      <a:pt x="828" y="1037"/>
                    </a:lnTo>
                    <a:lnTo>
                      <a:pt x="830" y="1038"/>
                    </a:lnTo>
                    <a:lnTo>
                      <a:pt x="833" y="1042"/>
                    </a:lnTo>
                    <a:lnTo>
                      <a:pt x="835" y="1042"/>
                    </a:lnTo>
                    <a:lnTo>
                      <a:pt x="842" y="1045"/>
                    </a:lnTo>
                    <a:lnTo>
                      <a:pt x="840" y="1047"/>
                    </a:lnTo>
                    <a:lnTo>
                      <a:pt x="836" y="1054"/>
                    </a:lnTo>
                    <a:lnTo>
                      <a:pt x="836" y="1055"/>
                    </a:lnTo>
                    <a:lnTo>
                      <a:pt x="836" y="1057"/>
                    </a:lnTo>
                    <a:lnTo>
                      <a:pt x="835" y="1059"/>
                    </a:lnTo>
                    <a:lnTo>
                      <a:pt x="835" y="1060"/>
                    </a:lnTo>
                    <a:lnTo>
                      <a:pt x="833" y="1064"/>
                    </a:lnTo>
                    <a:lnTo>
                      <a:pt x="833" y="1066"/>
                    </a:lnTo>
                    <a:lnTo>
                      <a:pt x="831" y="1067"/>
                    </a:lnTo>
                    <a:lnTo>
                      <a:pt x="831" y="1069"/>
                    </a:lnTo>
                    <a:lnTo>
                      <a:pt x="831" y="1072"/>
                    </a:lnTo>
                    <a:lnTo>
                      <a:pt x="830" y="1072"/>
                    </a:lnTo>
                    <a:lnTo>
                      <a:pt x="830" y="1076"/>
                    </a:lnTo>
                    <a:lnTo>
                      <a:pt x="830" y="1077"/>
                    </a:lnTo>
                    <a:lnTo>
                      <a:pt x="828" y="1079"/>
                    </a:lnTo>
                    <a:lnTo>
                      <a:pt x="826" y="1084"/>
                    </a:lnTo>
                    <a:lnTo>
                      <a:pt x="826" y="1086"/>
                    </a:lnTo>
                    <a:lnTo>
                      <a:pt x="825" y="1088"/>
                    </a:lnTo>
                    <a:lnTo>
                      <a:pt x="823" y="1088"/>
                    </a:lnTo>
                    <a:lnTo>
                      <a:pt x="821" y="1088"/>
                    </a:lnTo>
                    <a:lnTo>
                      <a:pt x="818" y="1089"/>
                    </a:lnTo>
                    <a:lnTo>
                      <a:pt x="816" y="1093"/>
                    </a:lnTo>
                    <a:lnTo>
                      <a:pt x="814" y="1093"/>
                    </a:lnTo>
                    <a:lnTo>
                      <a:pt x="813" y="1091"/>
                    </a:lnTo>
                    <a:lnTo>
                      <a:pt x="814" y="1091"/>
                    </a:lnTo>
                    <a:lnTo>
                      <a:pt x="814" y="1089"/>
                    </a:lnTo>
                    <a:lnTo>
                      <a:pt x="816" y="1089"/>
                    </a:lnTo>
                    <a:lnTo>
                      <a:pt x="818" y="1089"/>
                    </a:lnTo>
                    <a:lnTo>
                      <a:pt x="816" y="1088"/>
                    </a:lnTo>
                    <a:lnTo>
                      <a:pt x="818" y="1086"/>
                    </a:lnTo>
                    <a:lnTo>
                      <a:pt x="818" y="1084"/>
                    </a:lnTo>
                    <a:lnTo>
                      <a:pt x="818" y="1082"/>
                    </a:lnTo>
                    <a:lnTo>
                      <a:pt x="816" y="1082"/>
                    </a:lnTo>
                    <a:lnTo>
                      <a:pt x="814" y="1084"/>
                    </a:lnTo>
                    <a:lnTo>
                      <a:pt x="813" y="1086"/>
                    </a:lnTo>
                    <a:lnTo>
                      <a:pt x="809" y="1088"/>
                    </a:lnTo>
                    <a:lnTo>
                      <a:pt x="806" y="1091"/>
                    </a:lnTo>
                    <a:lnTo>
                      <a:pt x="804" y="1091"/>
                    </a:lnTo>
                    <a:lnTo>
                      <a:pt x="804" y="1093"/>
                    </a:lnTo>
                    <a:lnTo>
                      <a:pt x="804" y="1094"/>
                    </a:lnTo>
                    <a:lnTo>
                      <a:pt x="804" y="1096"/>
                    </a:lnTo>
                    <a:lnTo>
                      <a:pt x="808" y="1096"/>
                    </a:lnTo>
                    <a:lnTo>
                      <a:pt x="809" y="1096"/>
                    </a:lnTo>
                    <a:lnTo>
                      <a:pt x="811" y="1098"/>
                    </a:lnTo>
                    <a:lnTo>
                      <a:pt x="813" y="1098"/>
                    </a:lnTo>
                    <a:lnTo>
                      <a:pt x="814" y="1098"/>
                    </a:lnTo>
                    <a:lnTo>
                      <a:pt x="816" y="1098"/>
                    </a:lnTo>
                    <a:lnTo>
                      <a:pt x="816" y="1096"/>
                    </a:lnTo>
                    <a:lnTo>
                      <a:pt x="818" y="1094"/>
                    </a:lnTo>
                    <a:lnTo>
                      <a:pt x="820" y="1094"/>
                    </a:lnTo>
                    <a:lnTo>
                      <a:pt x="821" y="1094"/>
                    </a:lnTo>
                    <a:lnTo>
                      <a:pt x="825" y="1094"/>
                    </a:lnTo>
                    <a:lnTo>
                      <a:pt x="823" y="1101"/>
                    </a:lnTo>
                    <a:lnTo>
                      <a:pt x="821" y="1108"/>
                    </a:lnTo>
                    <a:lnTo>
                      <a:pt x="823" y="1111"/>
                    </a:lnTo>
                    <a:lnTo>
                      <a:pt x="821" y="1111"/>
                    </a:lnTo>
                    <a:lnTo>
                      <a:pt x="821" y="1113"/>
                    </a:lnTo>
                    <a:lnTo>
                      <a:pt x="820" y="1113"/>
                    </a:lnTo>
                    <a:lnTo>
                      <a:pt x="818" y="1113"/>
                    </a:lnTo>
                    <a:lnTo>
                      <a:pt x="818" y="1115"/>
                    </a:lnTo>
                    <a:lnTo>
                      <a:pt x="820" y="1116"/>
                    </a:lnTo>
                    <a:lnTo>
                      <a:pt x="818" y="1116"/>
                    </a:lnTo>
                    <a:lnTo>
                      <a:pt x="818" y="1118"/>
                    </a:lnTo>
                    <a:lnTo>
                      <a:pt x="818" y="1120"/>
                    </a:lnTo>
                    <a:lnTo>
                      <a:pt x="820" y="1120"/>
                    </a:lnTo>
                    <a:lnTo>
                      <a:pt x="820" y="1121"/>
                    </a:lnTo>
                    <a:lnTo>
                      <a:pt x="818" y="1125"/>
                    </a:lnTo>
                    <a:lnTo>
                      <a:pt x="818" y="1123"/>
                    </a:lnTo>
                    <a:lnTo>
                      <a:pt x="813" y="1123"/>
                    </a:lnTo>
                    <a:lnTo>
                      <a:pt x="811" y="1125"/>
                    </a:lnTo>
                    <a:lnTo>
                      <a:pt x="811" y="1127"/>
                    </a:lnTo>
                    <a:lnTo>
                      <a:pt x="811" y="1128"/>
                    </a:lnTo>
                    <a:lnTo>
                      <a:pt x="811" y="1130"/>
                    </a:lnTo>
                    <a:lnTo>
                      <a:pt x="811" y="1132"/>
                    </a:lnTo>
                    <a:lnTo>
                      <a:pt x="813" y="1135"/>
                    </a:lnTo>
                    <a:lnTo>
                      <a:pt x="811" y="1135"/>
                    </a:lnTo>
                    <a:lnTo>
                      <a:pt x="811" y="1137"/>
                    </a:lnTo>
                    <a:lnTo>
                      <a:pt x="811" y="1138"/>
                    </a:lnTo>
                    <a:lnTo>
                      <a:pt x="811" y="1140"/>
                    </a:lnTo>
                    <a:lnTo>
                      <a:pt x="809" y="1142"/>
                    </a:lnTo>
                    <a:lnTo>
                      <a:pt x="811" y="1143"/>
                    </a:lnTo>
                    <a:lnTo>
                      <a:pt x="813" y="1143"/>
                    </a:lnTo>
                    <a:lnTo>
                      <a:pt x="814" y="1147"/>
                    </a:lnTo>
                    <a:lnTo>
                      <a:pt x="818" y="1150"/>
                    </a:lnTo>
                    <a:lnTo>
                      <a:pt x="818" y="1152"/>
                    </a:lnTo>
                    <a:lnTo>
                      <a:pt x="820" y="1152"/>
                    </a:lnTo>
                    <a:lnTo>
                      <a:pt x="820" y="1154"/>
                    </a:lnTo>
                    <a:lnTo>
                      <a:pt x="820" y="1157"/>
                    </a:lnTo>
                    <a:lnTo>
                      <a:pt x="821" y="1165"/>
                    </a:lnTo>
                    <a:lnTo>
                      <a:pt x="821" y="1169"/>
                    </a:lnTo>
                    <a:lnTo>
                      <a:pt x="823" y="1172"/>
                    </a:lnTo>
                    <a:lnTo>
                      <a:pt x="823" y="1176"/>
                    </a:lnTo>
                    <a:lnTo>
                      <a:pt x="823" y="1179"/>
                    </a:lnTo>
                    <a:lnTo>
                      <a:pt x="823" y="1181"/>
                    </a:lnTo>
                    <a:lnTo>
                      <a:pt x="823" y="1182"/>
                    </a:lnTo>
                    <a:lnTo>
                      <a:pt x="823" y="1184"/>
                    </a:lnTo>
                    <a:lnTo>
                      <a:pt x="821" y="1184"/>
                    </a:lnTo>
                    <a:lnTo>
                      <a:pt x="821" y="1186"/>
                    </a:lnTo>
                    <a:lnTo>
                      <a:pt x="821" y="1188"/>
                    </a:lnTo>
                    <a:lnTo>
                      <a:pt x="823" y="1188"/>
                    </a:lnTo>
                    <a:lnTo>
                      <a:pt x="825" y="1188"/>
                    </a:lnTo>
                    <a:lnTo>
                      <a:pt x="825" y="1189"/>
                    </a:lnTo>
                    <a:lnTo>
                      <a:pt x="823" y="1191"/>
                    </a:lnTo>
                    <a:lnTo>
                      <a:pt x="825" y="1191"/>
                    </a:lnTo>
                    <a:lnTo>
                      <a:pt x="826" y="1191"/>
                    </a:lnTo>
                    <a:lnTo>
                      <a:pt x="828" y="1191"/>
                    </a:lnTo>
                    <a:lnTo>
                      <a:pt x="828" y="1193"/>
                    </a:lnTo>
                    <a:lnTo>
                      <a:pt x="828" y="1194"/>
                    </a:lnTo>
                    <a:lnTo>
                      <a:pt x="826" y="1196"/>
                    </a:lnTo>
                    <a:lnTo>
                      <a:pt x="826" y="1199"/>
                    </a:lnTo>
                    <a:lnTo>
                      <a:pt x="826" y="1201"/>
                    </a:lnTo>
                    <a:lnTo>
                      <a:pt x="828" y="1199"/>
                    </a:lnTo>
                    <a:lnTo>
                      <a:pt x="828" y="1198"/>
                    </a:lnTo>
                    <a:lnTo>
                      <a:pt x="830" y="1198"/>
                    </a:lnTo>
                    <a:lnTo>
                      <a:pt x="831" y="1198"/>
                    </a:lnTo>
                    <a:lnTo>
                      <a:pt x="831" y="1201"/>
                    </a:lnTo>
                    <a:lnTo>
                      <a:pt x="830" y="1203"/>
                    </a:lnTo>
                    <a:lnTo>
                      <a:pt x="830" y="1204"/>
                    </a:lnTo>
                    <a:lnTo>
                      <a:pt x="830" y="1208"/>
                    </a:lnTo>
                    <a:lnTo>
                      <a:pt x="831" y="1208"/>
                    </a:lnTo>
                    <a:lnTo>
                      <a:pt x="833" y="1208"/>
                    </a:lnTo>
                    <a:lnTo>
                      <a:pt x="833" y="1210"/>
                    </a:lnTo>
                    <a:lnTo>
                      <a:pt x="833" y="1211"/>
                    </a:lnTo>
                    <a:lnTo>
                      <a:pt x="833" y="1213"/>
                    </a:lnTo>
                    <a:lnTo>
                      <a:pt x="835" y="1215"/>
                    </a:lnTo>
                    <a:lnTo>
                      <a:pt x="835" y="1216"/>
                    </a:lnTo>
                    <a:lnTo>
                      <a:pt x="835" y="1218"/>
                    </a:lnTo>
                    <a:lnTo>
                      <a:pt x="833" y="1220"/>
                    </a:lnTo>
                    <a:lnTo>
                      <a:pt x="835" y="1221"/>
                    </a:lnTo>
                    <a:lnTo>
                      <a:pt x="836" y="1223"/>
                    </a:lnTo>
                    <a:lnTo>
                      <a:pt x="836" y="1225"/>
                    </a:lnTo>
                    <a:lnTo>
                      <a:pt x="835" y="1225"/>
                    </a:lnTo>
                    <a:lnTo>
                      <a:pt x="835" y="1226"/>
                    </a:lnTo>
                    <a:lnTo>
                      <a:pt x="836" y="1228"/>
                    </a:lnTo>
                    <a:lnTo>
                      <a:pt x="840" y="1230"/>
                    </a:lnTo>
                    <a:lnTo>
                      <a:pt x="843" y="1230"/>
                    </a:lnTo>
                    <a:lnTo>
                      <a:pt x="845" y="1230"/>
                    </a:lnTo>
                    <a:lnTo>
                      <a:pt x="845" y="1233"/>
                    </a:lnTo>
                    <a:lnTo>
                      <a:pt x="843" y="1235"/>
                    </a:lnTo>
                    <a:lnTo>
                      <a:pt x="842" y="1235"/>
                    </a:lnTo>
                    <a:lnTo>
                      <a:pt x="842" y="1238"/>
                    </a:lnTo>
                    <a:lnTo>
                      <a:pt x="843" y="1240"/>
                    </a:lnTo>
                    <a:lnTo>
                      <a:pt x="845" y="1240"/>
                    </a:lnTo>
                    <a:lnTo>
                      <a:pt x="847" y="1238"/>
                    </a:lnTo>
                    <a:lnTo>
                      <a:pt x="848" y="1237"/>
                    </a:lnTo>
                    <a:lnTo>
                      <a:pt x="847" y="1233"/>
                    </a:lnTo>
                    <a:lnTo>
                      <a:pt x="845" y="1233"/>
                    </a:lnTo>
                    <a:lnTo>
                      <a:pt x="847" y="1232"/>
                    </a:lnTo>
                    <a:lnTo>
                      <a:pt x="848" y="1232"/>
                    </a:lnTo>
                    <a:lnTo>
                      <a:pt x="848" y="1233"/>
                    </a:lnTo>
                    <a:lnTo>
                      <a:pt x="848" y="1237"/>
                    </a:lnTo>
                    <a:lnTo>
                      <a:pt x="850" y="1242"/>
                    </a:lnTo>
                    <a:lnTo>
                      <a:pt x="847" y="1243"/>
                    </a:lnTo>
                    <a:lnTo>
                      <a:pt x="842" y="1243"/>
                    </a:lnTo>
                    <a:lnTo>
                      <a:pt x="836" y="1243"/>
                    </a:lnTo>
                    <a:lnTo>
                      <a:pt x="830" y="1247"/>
                    </a:lnTo>
                    <a:lnTo>
                      <a:pt x="828" y="1249"/>
                    </a:lnTo>
                    <a:lnTo>
                      <a:pt x="828" y="1252"/>
                    </a:lnTo>
                    <a:lnTo>
                      <a:pt x="823" y="1255"/>
                    </a:lnTo>
                    <a:lnTo>
                      <a:pt x="814" y="1252"/>
                    </a:lnTo>
                    <a:lnTo>
                      <a:pt x="813" y="1250"/>
                    </a:lnTo>
                    <a:lnTo>
                      <a:pt x="806" y="1245"/>
                    </a:lnTo>
                    <a:lnTo>
                      <a:pt x="798" y="1235"/>
                    </a:lnTo>
                    <a:lnTo>
                      <a:pt x="798" y="1233"/>
                    </a:lnTo>
                    <a:lnTo>
                      <a:pt x="779" y="1230"/>
                    </a:lnTo>
                    <a:lnTo>
                      <a:pt x="777" y="1230"/>
                    </a:lnTo>
                    <a:lnTo>
                      <a:pt x="765" y="1230"/>
                    </a:lnTo>
                    <a:lnTo>
                      <a:pt x="762" y="1232"/>
                    </a:lnTo>
                    <a:lnTo>
                      <a:pt x="753" y="1230"/>
                    </a:lnTo>
                    <a:lnTo>
                      <a:pt x="742" y="1228"/>
                    </a:lnTo>
                    <a:lnTo>
                      <a:pt x="740" y="1226"/>
                    </a:lnTo>
                    <a:lnTo>
                      <a:pt x="728" y="1218"/>
                    </a:lnTo>
                    <a:lnTo>
                      <a:pt x="723" y="1211"/>
                    </a:lnTo>
                    <a:lnTo>
                      <a:pt x="721" y="1211"/>
                    </a:lnTo>
                    <a:lnTo>
                      <a:pt x="709" y="1206"/>
                    </a:lnTo>
                    <a:lnTo>
                      <a:pt x="706" y="1206"/>
                    </a:lnTo>
                    <a:lnTo>
                      <a:pt x="704" y="1208"/>
                    </a:lnTo>
                    <a:lnTo>
                      <a:pt x="698" y="1204"/>
                    </a:lnTo>
                    <a:lnTo>
                      <a:pt x="694" y="1198"/>
                    </a:lnTo>
                    <a:lnTo>
                      <a:pt x="687" y="1193"/>
                    </a:lnTo>
                    <a:lnTo>
                      <a:pt x="682" y="1193"/>
                    </a:lnTo>
                    <a:lnTo>
                      <a:pt x="665" y="1188"/>
                    </a:lnTo>
                    <a:lnTo>
                      <a:pt x="659" y="1184"/>
                    </a:lnTo>
                    <a:lnTo>
                      <a:pt x="654" y="1171"/>
                    </a:lnTo>
                    <a:lnTo>
                      <a:pt x="654" y="1169"/>
                    </a:lnTo>
                    <a:lnTo>
                      <a:pt x="650" y="1155"/>
                    </a:lnTo>
                    <a:lnTo>
                      <a:pt x="647" y="1143"/>
                    </a:lnTo>
                    <a:lnTo>
                      <a:pt x="645" y="1137"/>
                    </a:lnTo>
                    <a:lnTo>
                      <a:pt x="640" y="1130"/>
                    </a:lnTo>
                    <a:lnTo>
                      <a:pt x="635" y="1127"/>
                    </a:lnTo>
                    <a:lnTo>
                      <a:pt x="628" y="1116"/>
                    </a:lnTo>
                    <a:lnTo>
                      <a:pt x="628" y="1111"/>
                    </a:lnTo>
                    <a:lnTo>
                      <a:pt x="630" y="1108"/>
                    </a:lnTo>
                    <a:lnTo>
                      <a:pt x="632" y="1099"/>
                    </a:lnTo>
                    <a:lnTo>
                      <a:pt x="630" y="1091"/>
                    </a:lnTo>
                    <a:lnTo>
                      <a:pt x="630" y="1089"/>
                    </a:lnTo>
                    <a:lnTo>
                      <a:pt x="628" y="1089"/>
                    </a:lnTo>
                    <a:lnTo>
                      <a:pt x="628" y="1088"/>
                    </a:lnTo>
                    <a:lnTo>
                      <a:pt x="628" y="1089"/>
                    </a:lnTo>
                    <a:lnTo>
                      <a:pt x="625" y="1088"/>
                    </a:lnTo>
                    <a:lnTo>
                      <a:pt x="621" y="1084"/>
                    </a:lnTo>
                    <a:lnTo>
                      <a:pt x="621" y="1082"/>
                    </a:lnTo>
                    <a:lnTo>
                      <a:pt x="625" y="1077"/>
                    </a:lnTo>
                    <a:lnTo>
                      <a:pt x="626" y="1074"/>
                    </a:lnTo>
                    <a:lnTo>
                      <a:pt x="626" y="1072"/>
                    </a:lnTo>
                    <a:lnTo>
                      <a:pt x="628" y="1064"/>
                    </a:lnTo>
                    <a:lnTo>
                      <a:pt x="625" y="1054"/>
                    </a:lnTo>
                    <a:lnTo>
                      <a:pt x="621" y="1049"/>
                    </a:lnTo>
                    <a:lnTo>
                      <a:pt x="616" y="1045"/>
                    </a:lnTo>
                    <a:lnTo>
                      <a:pt x="615" y="1045"/>
                    </a:lnTo>
                    <a:lnTo>
                      <a:pt x="609" y="1045"/>
                    </a:lnTo>
                    <a:lnTo>
                      <a:pt x="594" y="1028"/>
                    </a:lnTo>
                    <a:lnTo>
                      <a:pt x="591" y="1025"/>
                    </a:lnTo>
                    <a:lnTo>
                      <a:pt x="589" y="1018"/>
                    </a:lnTo>
                    <a:lnTo>
                      <a:pt x="589" y="1016"/>
                    </a:lnTo>
                    <a:lnTo>
                      <a:pt x="589" y="1013"/>
                    </a:lnTo>
                    <a:lnTo>
                      <a:pt x="587" y="1011"/>
                    </a:lnTo>
                    <a:lnTo>
                      <a:pt x="581" y="1003"/>
                    </a:lnTo>
                    <a:lnTo>
                      <a:pt x="576" y="991"/>
                    </a:lnTo>
                    <a:lnTo>
                      <a:pt x="572" y="986"/>
                    </a:lnTo>
                    <a:lnTo>
                      <a:pt x="572" y="984"/>
                    </a:lnTo>
                    <a:lnTo>
                      <a:pt x="567" y="983"/>
                    </a:lnTo>
                    <a:lnTo>
                      <a:pt x="564" y="981"/>
                    </a:lnTo>
                    <a:lnTo>
                      <a:pt x="562" y="979"/>
                    </a:lnTo>
                    <a:lnTo>
                      <a:pt x="560" y="979"/>
                    </a:lnTo>
                    <a:lnTo>
                      <a:pt x="557" y="974"/>
                    </a:lnTo>
                    <a:lnTo>
                      <a:pt x="554" y="969"/>
                    </a:lnTo>
                    <a:lnTo>
                      <a:pt x="549" y="954"/>
                    </a:lnTo>
                    <a:lnTo>
                      <a:pt x="550" y="944"/>
                    </a:lnTo>
                    <a:lnTo>
                      <a:pt x="545" y="942"/>
                    </a:lnTo>
                    <a:lnTo>
                      <a:pt x="545" y="939"/>
                    </a:lnTo>
                    <a:lnTo>
                      <a:pt x="542" y="932"/>
                    </a:lnTo>
                    <a:lnTo>
                      <a:pt x="540" y="930"/>
                    </a:lnTo>
                    <a:lnTo>
                      <a:pt x="537" y="925"/>
                    </a:lnTo>
                    <a:lnTo>
                      <a:pt x="535" y="922"/>
                    </a:lnTo>
                    <a:lnTo>
                      <a:pt x="535" y="920"/>
                    </a:lnTo>
                    <a:lnTo>
                      <a:pt x="535" y="918"/>
                    </a:lnTo>
                    <a:lnTo>
                      <a:pt x="535" y="915"/>
                    </a:lnTo>
                    <a:lnTo>
                      <a:pt x="533" y="908"/>
                    </a:lnTo>
                    <a:lnTo>
                      <a:pt x="533" y="905"/>
                    </a:lnTo>
                    <a:lnTo>
                      <a:pt x="528" y="901"/>
                    </a:lnTo>
                    <a:lnTo>
                      <a:pt x="525" y="894"/>
                    </a:lnTo>
                    <a:lnTo>
                      <a:pt x="523" y="891"/>
                    </a:lnTo>
                    <a:lnTo>
                      <a:pt x="523" y="886"/>
                    </a:lnTo>
                    <a:lnTo>
                      <a:pt x="525" y="886"/>
                    </a:lnTo>
                    <a:lnTo>
                      <a:pt x="523" y="876"/>
                    </a:lnTo>
                    <a:lnTo>
                      <a:pt x="523" y="874"/>
                    </a:lnTo>
                    <a:lnTo>
                      <a:pt x="521" y="872"/>
                    </a:lnTo>
                    <a:lnTo>
                      <a:pt x="511" y="855"/>
                    </a:lnTo>
                    <a:lnTo>
                      <a:pt x="498" y="844"/>
                    </a:lnTo>
                    <a:lnTo>
                      <a:pt x="493" y="842"/>
                    </a:lnTo>
                    <a:lnTo>
                      <a:pt x="489" y="835"/>
                    </a:lnTo>
                    <a:lnTo>
                      <a:pt x="489" y="833"/>
                    </a:lnTo>
                    <a:lnTo>
                      <a:pt x="488" y="830"/>
                    </a:lnTo>
                    <a:lnTo>
                      <a:pt x="486" y="828"/>
                    </a:lnTo>
                    <a:lnTo>
                      <a:pt x="481" y="828"/>
                    </a:lnTo>
                    <a:lnTo>
                      <a:pt x="472" y="822"/>
                    </a:lnTo>
                    <a:lnTo>
                      <a:pt x="472" y="810"/>
                    </a:lnTo>
                    <a:lnTo>
                      <a:pt x="471" y="810"/>
                    </a:lnTo>
                    <a:lnTo>
                      <a:pt x="466" y="805"/>
                    </a:lnTo>
                    <a:lnTo>
                      <a:pt x="462" y="805"/>
                    </a:lnTo>
                    <a:lnTo>
                      <a:pt x="457" y="793"/>
                    </a:lnTo>
                    <a:lnTo>
                      <a:pt x="454" y="791"/>
                    </a:lnTo>
                    <a:lnTo>
                      <a:pt x="437" y="791"/>
                    </a:lnTo>
                    <a:lnTo>
                      <a:pt x="437" y="793"/>
                    </a:lnTo>
                    <a:lnTo>
                      <a:pt x="435" y="793"/>
                    </a:lnTo>
                    <a:lnTo>
                      <a:pt x="425" y="789"/>
                    </a:lnTo>
                    <a:lnTo>
                      <a:pt x="423" y="789"/>
                    </a:lnTo>
                    <a:lnTo>
                      <a:pt x="413" y="786"/>
                    </a:lnTo>
                    <a:lnTo>
                      <a:pt x="408" y="786"/>
                    </a:lnTo>
                    <a:lnTo>
                      <a:pt x="399" y="786"/>
                    </a:lnTo>
                    <a:lnTo>
                      <a:pt x="398" y="786"/>
                    </a:lnTo>
                    <a:lnTo>
                      <a:pt x="393" y="786"/>
                    </a:lnTo>
                    <a:lnTo>
                      <a:pt x="379" y="778"/>
                    </a:lnTo>
                    <a:lnTo>
                      <a:pt x="377" y="776"/>
                    </a:lnTo>
                    <a:lnTo>
                      <a:pt x="376" y="774"/>
                    </a:lnTo>
                    <a:lnTo>
                      <a:pt x="374" y="774"/>
                    </a:lnTo>
                    <a:lnTo>
                      <a:pt x="369" y="778"/>
                    </a:lnTo>
                    <a:lnTo>
                      <a:pt x="367" y="788"/>
                    </a:lnTo>
                    <a:lnTo>
                      <a:pt x="366" y="788"/>
                    </a:lnTo>
                    <a:lnTo>
                      <a:pt x="362" y="786"/>
                    </a:lnTo>
                    <a:lnTo>
                      <a:pt x="357" y="784"/>
                    </a:lnTo>
                    <a:lnTo>
                      <a:pt x="355" y="784"/>
                    </a:lnTo>
                    <a:lnTo>
                      <a:pt x="350" y="788"/>
                    </a:lnTo>
                    <a:lnTo>
                      <a:pt x="345" y="788"/>
                    </a:lnTo>
                    <a:lnTo>
                      <a:pt x="340" y="788"/>
                    </a:lnTo>
                    <a:lnTo>
                      <a:pt x="338" y="789"/>
                    </a:lnTo>
                    <a:lnTo>
                      <a:pt x="337" y="793"/>
                    </a:lnTo>
                    <a:lnTo>
                      <a:pt x="332" y="805"/>
                    </a:lnTo>
                    <a:lnTo>
                      <a:pt x="328" y="810"/>
                    </a:lnTo>
                    <a:lnTo>
                      <a:pt x="325" y="811"/>
                    </a:lnTo>
                    <a:lnTo>
                      <a:pt x="322" y="822"/>
                    </a:lnTo>
                    <a:lnTo>
                      <a:pt x="322" y="825"/>
                    </a:lnTo>
                    <a:lnTo>
                      <a:pt x="318" y="832"/>
                    </a:lnTo>
                    <a:lnTo>
                      <a:pt x="315" y="839"/>
                    </a:lnTo>
                    <a:lnTo>
                      <a:pt x="316" y="844"/>
                    </a:lnTo>
                    <a:lnTo>
                      <a:pt x="318" y="845"/>
                    </a:lnTo>
                    <a:lnTo>
                      <a:pt x="316" y="847"/>
                    </a:lnTo>
                    <a:lnTo>
                      <a:pt x="310" y="850"/>
                    </a:lnTo>
                    <a:lnTo>
                      <a:pt x="305" y="852"/>
                    </a:lnTo>
                    <a:lnTo>
                      <a:pt x="293" y="866"/>
                    </a:lnTo>
                    <a:lnTo>
                      <a:pt x="293" y="872"/>
                    </a:lnTo>
                    <a:lnTo>
                      <a:pt x="288" y="872"/>
                    </a:lnTo>
                    <a:lnTo>
                      <a:pt x="276" y="871"/>
                    </a:lnTo>
                    <a:lnTo>
                      <a:pt x="267" y="866"/>
                    </a:lnTo>
                    <a:lnTo>
                      <a:pt x="259" y="859"/>
                    </a:lnTo>
                    <a:lnTo>
                      <a:pt x="259" y="857"/>
                    </a:lnTo>
                    <a:lnTo>
                      <a:pt x="257" y="854"/>
                    </a:lnTo>
                    <a:lnTo>
                      <a:pt x="255" y="852"/>
                    </a:lnTo>
                    <a:lnTo>
                      <a:pt x="252" y="849"/>
                    </a:lnTo>
                    <a:lnTo>
                      <a:pt x="247" y="847"/>
                    </a:lnTo>
                    <a:lnTo>
                      <a:pt x="245" y="847"/>
                    </a:lnTo>
                    <a:lnTo>
                      <a:pt x="237" y="845"/>
                    </a:lnTo>
                    <a:lnTo>
                      <a:pt x="233" y="840"/>
                    </a:lnTo>
                    <a:lnTo>
                      <a:pt x="232" y="835"/>
                    </a:lnTo>
                    <a:lnTo>
                      <a:pt x="227" y="833"/>
                    </a:lnTo>
                    <a:lnTo>
                      <a:pt x="218" y="830"/>
                    </a:lnTo>
                    <a:lnTo>
                      <a:pt x="215" y="830"/>
                    </a:lnTo>
                    <a:lnTo>
                      <a:pt x="210" y="827"/>
                    </a:lnTo>
                    <a:lnTo>
                      <a:pt x="200" y="818"/>
                    </a:lnTo>
                    <a:lnTo>
                      <a:pt x="198" y="817"/>
                    </a:lnTo>
                    <a:lnTo>
                      <a:pt x="194" y="808"/>
                    </a:lnTo>
                    <a:lnTo>
                      <a:pt x="193" y="805"/>
                    </a:lnTo>
                    <a:lnTo>
                      <a:pt x="189" y="803"/>
                    </a:lnTo>
                    <a:lnTo>
                      <a:pt x="188" y="801"/>
                    </a:lnTo>
                    <a:lnTo>
                      <a:pt x="184" y="800"/>
                    </a:lnTo>
                    <a:lnTo>
                      <a:pt x="178" y="796"/>
                    </a:lnTo>
                    <a:lnTo>
                      <a:pt x="167" y="786"/>
                    </a:lnTo>
                    <a:lnTo>
                      <a:pt x="166" y="781"/>
                    </a:lnTo>
                    <a:lnTo>
                      <a:pt x="166" y="778"/>
                    </a:lnTo>
                    <a:lnTo>
                      <a:pt x="166" y="776"/>
                    </a:lnTo>
                    <a:lnTo>
                      <a:pt x="164" y="771"/>
                    </a:lnTo>
                    <a:lnTo>
                      <a:pt x="159" y="759"/>
                    </a:lnTo>
                    <a:lnTo>
                      <a:pt x="156" y="754"/>
                    </a:lnTo>
                    <a:lnTo>
                      <a:pt x="156" y="752"/>
                    </a:lnTo>
                    <a:lnTo>
                      <a:pt x="156" y="740"/>
                    </a:lnTo>
                    <a:lnTo>
                      <a:pt x="156" y="732"/>
                    </a:lnTo>
                    <a:lnTo>
                      <a:pt x="157" y="722"/>
                    </a:lnTo>
                    <a:lnTo>
                      <a:pt x="156" y="715"/>
                    </a:lnTo>
                    <a:lnTo>
                      <a:pt x="152" y="708"/>
                    </a:lnTo>
                    <a:lnTo>
                      <a:pt x="150" y="706"/>
                    </a:lnTo>
                    <a:lnTo>
                      <a:pt x="144" y="696"/>
                    </a:lnTo>
                    <a:lnTo>
                      <a:pt x="144" y="684"/>
                    </a:lnTo>
                    <a:lnTo>
                      <a:pt x="139" y="673"/>
                    </a:lnTo>
                    <a:lnTo>
                      <a:pt x="135" y="671"/>
                    </a:lnTo>
                    <a:lnTo>
                      <a:pt x="135" y="669"/>
                    </a:lnTo>
                    <a:lnTo>
                      <a:pt x="130" y="661"/>
                    </a:lnTo>
                    <a:lnTo>
                      <a:pt x="123" y="652"/>
                    </a:lnTo>
                    <a:lnTo>
                      <a:pt x="117" y="645"/>
                    </a:lnTo>
                    <a:lnTo>
                      <a:pt x="111" y="645"/>
                    </a:lnTo>
                    <a:lnTo>
                      <a:pt x="100" y="637"/>
                    </a:lnTo>
                    <a:lnTo>
                      <a:pt x="98" y="634"/>
                    </a:lnTo>
                    <a:lnTo>
                      <a:pt x="86" y="622"/>
                    </a:lnTo>
                    <a:lnTo>
                      <a:pt x="84" y="617"/>
                    </a:lnTo>
                    <a:lnTo>
                      <a:pt x="84" y="615"/>
                    </a:lnTo>
                    <a:lnTo>
                      <a:pt x="84" y="613"/>
                    </a:lnTo>
                    <a:lnTo>
                      <a:pt x="83" y="610"/>
                    </a:lnTo>
                    <a:lnTo>
                      <a:pt x="79" y="606"/>
                    </a:lnTo>
                    <a:lnTo>
                      <a:pt x="74" y="603"/>
                    </a:lnTo>
                    <a:lnTo>
                      <a:pt x="71" y="600"/>
                    </a:lnTo>
                    <a:lnTo>
                      <a:pt x="67" y="595"/>
                    </a:lnTo>
                    <a:lnTo>
                      <a:pt x="61" y="584"/>
                    </a:lnTo>
                    <a:lnTo>
                      <a:pt x="59" y="583"/>
                    </a:lnTo>
                    <a:lnTo>
                      <a:pt x="57" y="581"/>
                    </a:lnTo>
                    <a:lnTo>
                      <a:pt x="52" y="573"/>
                    </a:lnTo>
                    <a:lnTo>
                      <a:pt x="50" y="571"/>
                    </a:lnTo>
                    <a:lnTo>
                      <a:pt x="42" y="568"/>
                    </a:lnTo>
                    <a:lnTo>
                      <a:pt x="39" y="566"/>
                    </a:lnTo>
                    <a:lnTo>
                      <a:pt x="34" y="561"/>
                    </a:lnTo>
                    <a:lnTo>
                      <a:pt x="34" y="559"/>
                    </a:lnTo>
                    <a:lnTo>
                      <a:pt x="32" y="559"/>
                    </a:lnTo>
                    <a:lnTo>
                      <a:pt x="30" y="551"/>
                    </a:lnTo>
                    <a:lnTo>
                      <a:pt x="22" y="532"/>
                    </a:lnTo>
                    <a:lnTo>
                      <a:pt x="20" y="527"/>
                    </a:lnTo>
                    <a:lnTo>
                      <a:pt x="18" y="525"/>
                    </a:lnTo>
                    <a:lnTo>
                      <a:pt x="17" y="523"/>
                    </a:lnTo>
                    <a:lnTo>
                      <a:pt x="13" y="525"/>
                    </a:lnTo>
                    <a:lnTo>
                      <a:pt x="8" y="520"/>
                    </a:lnTo>
                    <a:lnTo>
                      <a:pt x="8" y="518"/>
                    </a:lnTo>
                    <a:lnTo>
                      <a:pt x="6" y="518"/>
                    </a:lnTo>
                    <a:lnTo>
                      <a:pt x="6" y="517"/>
                    </a:lnTo>
                    <a:lnTo>
                      <a:pt x="5" y="517"/>
                    </a:lnTo>
                    <a:lnTo>
                      <a:pt x="1" y="512"/>
                    </a:lnTo>
                    <a:lnTo>
                      <a:pt x="0" y="512"/>
                    </a:lnTo>
                    <a:lnTo>
                      <a:pt x="0" y="510"/>
                    </a:lnTo>
                    <a:lnTo>
                      <a:pt x="1" y="500"/>
                    </a:lnTo>
                    <a:lnTo>
                      <a:pt x="3" y="500"/>
                    </a:lnTo>
                    <a:lnTo>
                      <a:pt x="5" y="495"/>
                    </a:lnTo>
                    <a:lnTo>
                      <a:pt x="8" y="495"/>
                    </a:lnTo>
                    <a:lnTo>
                      <a:pt x="22" y="496"/>
                    </a:lnTo>
                    <a:lnTo>
                      <a:pt x="23" y="496"/>
                    </a:lnTo>
                    <a:lnTo>
                      <a:pt x="25" y="496"/>
                    </a:lnTo>
                    <a:lnTo>
                      <a:pt x="30" y="496"/>
                    </a:lnTo>
                    <a:lnTo>
                      <a:pt x="40" y="498"/>
                    </a:lnTo>
                    <a:lnTo>
                      <a:pt x="42" y="498"/>
                    </a:lnTo>
                    <a:lnTo>
                      <a:pt x="49" y="500"/>
                    </a:lnTo>
                    <a:lnTo>
                      <a:pt x="59" y="500"/>
                    </a:lnTo>
                    <a:lnTo>
                      <a:pt x="67" y="501"/>
                    </a:lnTo>
                    <a:lnTo>
                      <a:pt x="69" y="501"/>
                    </a:lnTo>
                    <a:lnTo>
                      <a:pt x="110" y="505"/>
                    </a:lnTo>
                    <a:lnTo>
                      <a:pt x="113" y="507"/>
                    </a:lnTo>
                    <a:lnTo>
                      <a:pt x="135" y="508"/>
                    </a:lnTo>
                    <a:lnTo>
                      <a:pt x="137" y="508"/>
                    </a:lnTo>
                    <a:lnTo>
                      <a:pt x="142" y="508"/>
                    </a:lnTo>
                    <a:lnTo>
                      <a:pt x="156" y="510"/>
                    </a:lnTo>
                    <a:lnTo>
                      <a:pt x="162" y="510"/>
                    </a:lnTo>
                    <a:lnTo>
                      <a:pt x="181" y="512"/>
                    </a:lnTo>
                    <a:lnTo>
                      <a:pt x="191" y="513"/>
                    </a:lnTo>
                    <a:lnTo>
                      <a:pt x="237" y="517"/>
                    </a:lnTo>
                    <a:lnTo>
                      <a:pt x="240" y="517"/>
                    </a:lnTo>
                    <a:lnTo>
                      <a:pt x="264" y="520"/>
                    </a:lnTo>
                    <a:lnTo>
                      <a:pt x="299" y="522"/>
                    </a:lnTo>
                    <a:lnTo>
                      <a:pt x="303" y="522"/>
                    </a:lnTo>
                    <a:lnTo>
                      <a:pt x="305" y="523"/>
                    </a:lnTo>
                    <a:lnTo>
                      <a:pt x="310" y="523"/>
                    </a:lnTo>
                    <a:lnTo>
                      <a:pt x="320" y="523"/>
                    </a:lnTo>
                    <a:lnTo>
                      <a:pt x="322" y="523"/>
                    </a:lnTo>
                    <a:lnTo>
                      <a:pt x="323" y="523"/>
                    </a:lnTo>
                    <a:lnTo>
                      <a:pt x="323" y="513"/>
                    </a:lnTo>
                    <a:lnTo>
                      <a:pt x="323" y="510"/>
                    </a:lnTo>
                    <a:lnTo>
                      <a:pt x="323" y="507"/>
                    </a:lnTo>
                    <a:lnTo>
                      <a:pt x="327" y="464"/>
                    </a:lnTo>
                    <a:lnTo>
                      <a:pt x="328" y="456"/>
                    </a:lnTo>
                    <a:lnTo>
                      <a:pt x="328" y="454"/>
                    </a:lnTo>
                    <a:lnTo>
                      <a:pt x="328" y="452"/>
                    </a:lnTo>
                    <a:lnTo>
                      <a:pt x="328" y="449"/>
                    </a:lnTo>
                    <a:lnTo>
                      <a:pt x="328" y="446"/>
                    </a:lnTo>
                    <a:lnTo>
                      <a:pt x="328" y="444"/>
                    </a:lnTo>
                    <a:lnTo>
                      <a:pt x="328" y="442"/>
                    </a:lnTo>
                    <a:lnTo>
                      <a:pt x="328" y="440"/>
                    </a:lnTo>
                    <a:lnTo>
                      <a:pt x="330" y="434"/>
                    </a:lnTo>
                    <a:lnTo>
                      <a:pt x="330" y="429"/>
                    </a:lnTo>
                    <a:lnTo>
                      <a:pt x="330" y="425"/>
                    </a:lnTo>
                    <a:lnTo>
                      <a:pt x="330" y="424"/>
                    </a:lnTo>
                    <a:lnTo>
                      <a:pt x="330" y="422"/>
                    </a:lnTo>
                    <a:lnTo>
                      <a:pt x="330" y="420"/>
                    </a:lnTo>
                    <a:lnTo>
                      <a:pt x="332" y="413"/>
                    </a:lnTo>
                    <a:lnTo>
                      <a:pt x="332" y="412"/>
                    </a:lnTo>
                    <a:lnTo>
                      <a:pt x="332" y="408"/>
                    </a:lnTo>
                    <a:lnTo>
                      <a:pt x="332" y="407"/>
                    </a:lnTo>
                    <a:lnTo>
                      <a:pt x="332" y="403"/>
                    </a:lnTo>
                    <a:lnTo>
                      <a:pt x="333" y="383"/>
                    </a:lnTo>
                    <a:lnTo>
                      <a:pt x="335" y="371"/>
                    </a:lnTo>
                    <a:lnTo>
                      <a:pt x="335" y="369"/>
                    </a:lnTo>
                    <a:lnTo>
                      <a:pt x="335" y="363"/>
                    </a:lnTo>
                    <a:lnTo>
                      <a:pt x="337" y="342"/>
                    </a:lnTo>
                    <a:lnTo>
                      <a:pt x="338" y="335"/>
                    </a:lnTo>
                    <a:lnTo>
                      <a:pt x="338" y="334"/>
                    </a:lnTo>
                    <a:lnTo>
                      <a:pt x="338" y="332"/>
                    </a:lnTo>
                    <a:lnTo>
                      <a:pt x="338" y="330"/>
                    </a:lnTo>
                    <a:lnTo>
                      <a:pt x="338" y="327"/>
                    </a:lnTo>
                    <a:lnTo>
                      <a:pt x="338" y="322"/>
                    </a:lnTo>
                    <a:lnTo>
                      <a:pt x="340" y="312"/>
                    </a:lnTo>
                    <a:lnTo>
                      <a:pt x="340" y="308"/>
                    </a:lnTo>
                    <a:lnTo>
                      <a:pt x="340" y="303"/>
                    </a:lnTo>
                    <a:lnTo>
                      <a:pt x="342" y="298"/>
                    </a:lnTo>
                    <a:lnTo>
                      <a:pt x="342" y="295"/>
                    </a:lnTo>
                    <a:lnTo>
                      <a:pt x="342" y="291"/>
                    </a:lnTo>
                    <a:lnTo>
                      <a:pt x="342" y="290"/>
                    </a:lnTo>
                    <a:lnTo>
                      <a:pt x="342" y="288"/>
                    </a:lnTo>
                    <a:lnTo>
                      <a:pt x="342" y="286"/>
                    </a:lnTo>
                    <a:lnTo>
                      <a:pt x="342" y="285"/>
                    </a:lnTo>
                    <a:lnTo>
                      <a:pt x="342" y="283"/>
                    </a:lnTo>
                    <a:lnTo>
                      <a:pt x="344" y="281"/>
                    </a:lnTo>
                    <a:lnTo>
                      <a:pt x="344" y="261"/>
                    </a:lnTo>
                    <a:lnTo>
                      <a:pt x="345" y="258"/>
                    </a:lnTo>
                    <a:lnTo>
                      <a:pt x="345" y="256"/>
                    </a:lnTo>
                    <a:lnTo>
                      <a:pt x="345" y="247"/>
                    </a:lnTo>
                    <a:lnTo>
                      <a:pt x="345" y="246"/>
                    </a:lnTo>
                    <a:lnTo>
                      <a:pt x="345" y="244"/>
                    </a:lnTo>
                    <a:lnTo>
                      <a:pt x="345" y="239"/>
                    </a:lnTo>
                    <a:lnTo>
                      <a:pt x="345" y="237"/>
                    </a:lnTo>
                    <a:lnTo>
                      <a:pt x="347" y="219"/>
                    </a:lnTo>
                    <a:lnTo>
                      <a:pt x="349" y="213"/>
                    </a:lnTo>
                    <a:lnTo>
                      <a:pt x="349" y="205"/>
                    </a:lnTo>
                    <a:lnTo>
                      <a:pt x="349" y="200"/>
                    </a:lnTo>
                    <a:lnTo>
                      <a:pt x="349" y="193"/>
                    </a:lnTo>
                    <a:lnTo>
                      <a:pt x="350" y="186"/>
                    </a:lnTo>
                    <a:lnTo>
                      <a:pt x="350" y="180"/>
                    </a:lnTo>
                    <a:lnTo>
                      <a:pt x="352" y="159"/>
                    </a:lnTo>
                    <a:lnTo>
                      <a:pt x="352" y="158"/>
                    </a:lnTo>
                    <a:lnTo>
                      <a:pt x="352" y="156"/>
                    </a:lnTo>
                    <a:lnTo>
                      <a:pt x="352" y="154"/>
                    </a:lnTo>
                    <a:lnTo>
                      <a:pt x="352" y="151"/>
                    </a:lnTo>
                    <a:lnTo>
                      <a:pt x="357" y="102"/>
                    </a:lnTo>
                    <a:lnTo>
                      <a:pt x="357" y="88"/>
                    </a:lnTo>
                    <a:lnTo>
                      <a:pt x="360" y="51"/>
                    </a:lnTo>
                    <a:lnTo>
                      <a:pt x="362" y="20"/>
                    </a:lnTo>
                    <a:lnTo>
                      <a:pt x="364" y="2"/>
                    </a:lnTo>
                    <a:lnTo>
                      <a:pt x="367" y="0"/>
                    </a:lnTo>
                    <a:lnTo>
                      <a:pt x="438" y="5"/>
                    </a:lnTo>
                    <a:lnTo>
                      <a:pt x="449" y="5"/>
                    </a:lnTo>
                    <a:lnTo>
                      <a:pt x="467" y="7"/>
                    </a:lnTo>
                    <a:close/>
                  </a:path>
                </a:pathLst>
              </a:custGeom>
              <a:solidFill>
                <a:srgbClr val="A1C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53" name="Freeform 76"/>
              <p:cNvSpPr>
                <a:spLocks/>
              </p:cNvSpPr>
              <p:nvPr/>
            </p:nvSpPr>
            <p:spPr bwMode="auto">
              <a:xfrm>
                <a:off x="6189663" y="5076825"/>
                <a:ext cx="153988" cy="420688"/>
              </a:xfrm>
              <a:custGeom>
                <a:avLst/>
                <a:gdLst>
                  <a:gd name="T0" fmla="*/ 46 w 97"/>
                  <a:gd name="T1" fmla="*/ 44 h 265"/>
                  <a:gd name="T2" fmla="*/ 38 w 97"/>
                  <a:gd name="T3" fmla="*/ 58 h 265"/>
                  <a:gd name="T4" fmla="*/ 31 w 97"/>
                  <a:gd name="T5" fmla="*/ 66 h 265"/>
                  <a:gd name="T6" fmla="*/ 21 w 97"/>
                  <a:gd name="T7" fmla="*/ 87 h 265"/>
                  <a:gd name="T8" fmla="*/ 10 w 97"/>
                  <a:gd name="T9" fmla="*/ 110 h 265"/>
                  <a:gd name="T10" fmla="*/ 4 w 97"/>
                  <a:gd name="T11" fmla="*/ 132 h 265"/>
                  <a:gd name="T12" fmla="*/ 2 w 97"/>
                  <a:gd name="T13" fmla="*/ 151 h 265"/>
                  <a:gd name="T14" fmla="*/ 4 w 97"/>
                  <a:gd name="T15" fmla="*/ 171 h 265"/>
                  <a:gd name="T16" fmla="*/ 9 w 97"/>
                  <a:gd name="T17" fmla="*/ 198 h 265"/>
                  <a:gd name="T18" fmla="*/ 12 w 97"/>
                  <a:gd name="T19" fmla="*/ 209 h 265"/>
                  <a:gd name="T20" fmla="*/ 19 w 97"/>
                  <a:gd name="T21" fmla="*/ 236 h 265"/>
                  <a:gd name="T22" fmla="*/ 22 w 97"/>
                  <a:gd name="T23" fmla="*/ 261 h 265"/>
                  <a:gd name="T24" fmla="*/ 21 w 97"/>
                  <a:gd name="T25" fmla="*/ 259 h 265"/>
                  <a:gd name="T26" fmla="*/ 21 w 97"/>
                  <a:gd name="T27" fmla="*/ 248 h 265"/>
                  <a:gd name="T28" fmla="*/ 16 w 97"/>
                  <a:gd name="T29" fmla="*/ 227 h 265"/>
                  <a:gd name="T30" fmla="*/ 14 w 97"/>
                  <a:gd name="T31" fmla="*/ 222 h 265"/>
                  <a:gd name="T32" fmla="*/ 12 w 97"/>
                  <a:gd name="T33" fmla="*/ 217 h 265"/>
                  <a:gd name="T34" fmla="*/ 9 w 97"/>
                  <a:gd name="T35" fmla="*/ 209 h 265"/>
                  <a:gd name="T36" fmla="*/ 7 w 97"/>
                  <a:gd name="T37" fmla="*/ 204 h 265"/>
                  <a:gd name="T38" fmla="*/ 5 w 97"/>
                  <a:gd name="T39" fmla="*/ 195 h 265"/>
                  <a:gd name="T40" fmla="*/ 2 w 97"/>
                  <a:gd name="T41" fmla="*/ 188 h 265"/>
                  <a:gd name="T42" fmla="*/ 4 w 97"/>
                  <a:gd name="T43" fmla="*/ 183 h 265"/>
                  <a:gd name="T44" fmla="*/ 2 w 97"/>
                  <a:gd name="T45" fmla="*/ 180 h 265"/>
                  <a:gd name="T46" fmla="*/ 2 w 97"/>
                  <a:gd name="T47" fmla="*/ 171 h 265"/>
                  <a:gd name="T48" fmla="*/ 0 w 97"/>
                  <a:gd name="T49" fmla="*/ 163 h 265"/>
                  <a:gd name="T50" fmla="*/ 2 w 97"/>
                  <a:gd name="T51" fmla="*/ 148 h 265"/>
                  <a:gd name="T52" fmla="*/ 2 w 97"/>
                  <a:gd name="T53" fmla="*/ 134 h 265"/>
                  <a:gd name="T54" fmla="*/ 4 w 97"/>
                  <a:gd name="T55" fmla="*/ 126 h 265"/>
                  <a:gd name="T56" fmla="*/ 4 w 97"/>
                  <a:gd name="T57" fmla="*/ 119 h 265"/>
                  <a:gd name="T58" fmla="*/ 7 w 97"/>
                  <a:gd name="T59" fmla="*/ 110 h 265"/>
                  <a:gd name="T60" fmla="*/ 9 w 97"/>
                  <a:gd name="T61" fmla="*/ 104 h 265"/>
                  <a:gd name="T62" fmla="*/ 14 w 97"/>
                  <a:gd name="T63" fmla="*/ 95 h 265"/>
                  <a:gd name="T64" fmla="*/ 16 w 97"/>
                  <a:gd name="T65" fmla="*/ 92 h 265"/>
                  <a:gd name="T66" fmla="*/ 16 w 97"/>
                  <a:gd name="T67" fmla="*/ 88 h 265"/>
                  <a:gd name="T68" fmla="*/ 21 w 97"/>
                  <a:gd name="T69" fmla="*/ 83 h 265"/>
                  <a:gd name="T70" fmla="*/ 21 w 97"/>
                  <a:gd name="T71" fmla="*/ 78 h 265"/>
                  <a:gd name="T72" fmla="*/ 26 w 97"/>
                  <a:gd name="T73" fmla="*/ 73 h 265"/>
                  <a:gd name="T74" fmla="*/ 29 w 97"/>
                  <a:gd name="T75" fmla="*/ 66 h 265"/>
                  <a:gd name="T76" fmla="*/ 27 w 97"/>
                  <a:gd name="T77" fmla="*/ 63 h 265"/>
                  <a:gd name="T78" fmla="*/ 39 w 97"/>
                  <a:gd name="T79" fmla="*/ 53 h 265"/>
                  <a:gd name="T80" fmla="*/ 43 w 97"/>
                  <a:gd name="T81" fmla="*/ 46 h 265"/>
                  <a:gd name="T82" fmla="*/ 43 w 97"/>
                  <a:gd name="T83" fmla="*/ 43 h 265"/>
                  <a:gd name="T84" fmla="*/ 44 w 97"/>
                  <a:gd name="T85" fmla="*/ 39 h 265"/>
                  <a:gd name="T86" fmla="*/ 46 w 97"/>
                  <a:gd name="T87" fmla="*/ 38 h 265"/>
                  <a:gd name="T88" fmla="*/ 51 w 97"/>
                  <a:gd name="T89" fmla="*/ 34 h 265"/>
                  <a:gd name="T90" fmla="*/ 51 w 97"/>
                  <a:gd name="T91" fmla="*/ 29 h 265"/>
                  <a:gd name="T92" fmla="*/ 53 w 97"/>
                  <a:gd name="T93" fmla="*/ 29 h 265"/>
                  <a:gd name="T94" fmla="*/ 58 w 97"/>
                  <a:gd name="T95" fmla="*/ 29 h 265"/>
                  <a:gd name="T96" fmla="*/ 58 w 97"/>
                  <a:gd name="T97" fmla="*/ 24 h 265"/>
                  <a:gd name="T98" fmla="*/ 58 w 97"/>
                  <a:gd name="T99" fmla="*/ 22 h 265"/>
                  <a:gd name="T100" fmla="*/ 68 w 97"/>
                  <a:gd name="T101" fmla="*/ 21 h 265"/>
                  <a:gd name="T102" fmla="*/ 70 w 97"/>
                  <a:gd name="T103" fmla="*/ 17 h 265"/>
                  <a:gd name="T104" fmla="*/ 71 w 97"/>
                  <a:gd name="T105" fmla="*/ 16 h 265"/>
                  <a:gd name="T106" fmla="*/ 78 w 97"/>
                  <a:gd name="T107" fmla="*/ 10 h 265"/>
                  <a:gd name="T108" fmla="*/ 80 w 97"/>
                  <a:gd name="T109" fmla="*/ 9 h 265"/>
                  <a:gd name="T110" fmla="*/ 85 w 97"/>
                  <a:gd name="T111" fmla="*/ 5 h 265"/>
                  <a:gd name="T112" fmla="*/ 93 w 97"/>
                  <a:gd name="T113" fmla="*/ 4 h 265"/>
                  <a:gd name="T114" fmla="*/ 97 w 97"/>
                  <a:gd name="T115" fmla="*/ 0 h 265"/>
                  <a:gd name="T116" fmla="*/ 95 w 97"/>
                  <a:gd name="T117" fmla="*/ 5 h 265"/>
                  <a:gd name="T118" fmla="*/ 77 w 97"/>
                  <a:gd name="T119" fmla="*/ 1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 h="265">
                    <a:moveTo>
                      <a:pt x="63" y="27"/>
                    </a:moveTo>
                    <a:lnTo>
                      <a:pt x="55" y="36"/>
                    </a:lnTo>
                    <a:lnTo>
                      <a:pt x="46" y="44"/>
                    </a:lnTo>
                    <a:lnTo>
                      <a:pt x="43" y="49"/>
                    </a:lnTo>
                    <a:lnTo>
                      <a:pt x="39" y="53"/>
                    </a:lnTo>
                    <a:lnTo>
                      <a:pt x="38" y="58"/>
                    </a:lnTo>
                    <a:lnTo>
                      <a:pt x="36" y="60"/>
                    </a:lnTo>
                    <a:lnTo>
                      <a:pt x="36" y="61"/>
                    </a:lnTo>
                    <a:lnTo>
                      <a:pt x="31" y="66"/>
                    </a:lnTo>
                    <a:lnTo>
                      <a:pt x="29" y="71"/>
                    </a:lnTo>
                    <a:lnTo>
                      <a:pt x="24" y="80"/>
                    </a:lnTo>
                    <a:lnTo>
                      <a:pt x="21" y="87"/>
                    </a:lnTo>
                    <a:lnTo>
                      <a:pt x="19" y="92"/>
                    </a:lnTo>
                    <a:lnTo>
                      <a:pt x="12" y="104"/>
                    </a:lnTo>
                    <a:lnTo>
                      <a:pt x="10" y="110"/>
                    </a:lnTo>
                    <a:lnTo>
                      <a:pt x="7" y="117"/>
                    </a:lnTo>
                    <a:lnTo>
                      <a:pt x="5" y="126"/>
                    </a:lnTo>
                    <a:lnTo>
                      <a:pt x="4" y="132"/>
                    </a:lnTo>
                    <a:lnTo>
                      <a:pt x="4" y="139"/>
                    </a:lnTo>
                    <a:lnTo>
                      <a:pt x="2" y="146"/>
                    </a:lnTo>
                    <a:lnTo>
                      <a:pt x="2" y="151"/>
                    </a:lnTo>
                    <a:lnTo>
                      <a:pt x="2" y="158"/>
                    </a:lnTo>
                    <a:lnTo>
                      <a:pt x="2" y="168"/>
                    </a:lnTo>
                    <a:lnTo>
                      <a:pt x="4" y="171"/>
                    </a:lnTo>
                    <a:lnTo>
                      <a:pt x="4" y="178"/>
                    </a:lnTo>
                    <a:lnTo>
                      <a:pt x="5" y="187"/>
                    </a:lnTo>
                    <a:lnTo>
                      <a:pt x="9" y="198"/>
                    </a:lnTo>
                    <a:lnTo>
                      <a:pt x="10" y="204"/>
                    </a:lnTo>
                    <a:lnTo>
                      <a:pt x="12" y="207"/>
                    </a:lnTo>
                    <a:lnTo>
                      <a:pt x="12" y="209"/>
                    </a:lnTo>
                    <a:lnTo>
                      <a:pt x="16" y="222"/>
                    </a:lnTo>
                    <a:lnTo>
                      <a:pt x="16" y="224"/>
                    </a:lnTo>
                    <a:lnTo>
                      <a:pt x="19" y="236"/>
                    </a:lnTo>
                    <a:lnTo>
                      <a:pt x="19" y="241"/>
                    </a:lnTo>
                    <a:lnTo>
                      <a:pt x="21" y="249"/>
                    </a:lnTo>
                    <a:lnTo>
                      <a:pt x="22" y="261"/>
                    </a:lnTo>
                    <a:lnTo>
                      <a:pt x="22" y="265"/>
                    </a:lnTo>
                    <a:lnTo>
                      <a:pt x="21" y="263"/>
                    </a:lnTo>
                    <a:lnTo>
                      <a:pt x="21" y="259"/>
                    </a:lnTo>
                    <a:lnTo>
                      <a:pt x="21" y="254"/>
                    </a:lnTo>
                    <a:lnTo>
                      <a:pt x="21" y="251"/>
                    </a:lnTo>
                    <a:lnTo>
                      <a:pt x="21" y="248"/>
                    </a:lnTo>
                    <a:lnTo>
                      <a:pt x="19" y="241"/>
                    </a:lnTo>
                    <a:lnTo>
                      <a:pt x="17" y="231"/>
                    </a:lnTo>
                    <a:lnTo>
                      <a:pt x="16" y="227"/>
                    </a:lnTo>
                    <a:lnTo>
                      <a:pt x="14" y="226"/>
                    </a:lnTo>
                    <a:lnTo>
                      <a:pt x="14" y="224"/>
                    </a:lnTo>
                    <a:lnTo>
                      <a:pt x="14" y="222"/>
                    </a:lnTo>
                    <a:lnTo>
                      <a:pt x="14" y="219"/>
                    </a:lnTo>
                    <a:lnTo>
                      <a:pt x="14" y="217"/>
                    </a:lnTo>
                    <a:lnTo>
                      <a:pt x="12" y="217"/>
                    </a:lnTo>
                    <a:lnTo>
                      <a:pt x="10" y="212"/>
                    </a:lnTo>
                    <a:lnTo>
                      <a:pt x="10" y="210"/>
                    </a:lnTo>
                    <a:lnTo>
                      <a:pt x="9" y="209"/>
                    </a:lnTo>
                    <a:lnTo>
                      <a:pt x="9" y="207"/>
                    </a:lnTo>
                    <a:lnTo>
                      <a:pt x="9" y="205"/>
                    </a:lnTo>
                    <a:lnTo>
                      <a:pt x="7" y="204"/>
                    </a:lnTo>
                    <a:lnTo>
                      <a:pt x="7" y="202"/>
                    </a:lnTo>
                    <a:lnTo>
                      <a:pt x="5" y="197"/>
                    </a:lnTo>
                    <a:lnTo>
                      <a:pt x="5" y="195"/>
                    </a:lnTo>
                    <a:lnTo>
                      <a:pt x="5" y="192"/>
                    </a:lnTo>
                    <a:lnTo>
                      <a:pt x="4" y="190"/>
                    </a:lnTo>
                    <a:lnTo>
                      <a:pt x="2" y="188"/>
                    </a:lnTo>
                    <a:lnTo>
                      <a:pt x="2" y="187"/>
                    </a:lnTo>
                    <a:lnTo>
                      <a:pt x="4" y="185"/>
                    </a:lnTo>
                    <a:lnTo>
                      <a:pt x="4" y="183"/>
                    </a:lnTo>
                    <a:lnTo>
                      <a:pt x="2" y="183"/>
                    </a:lnTo>
                    <a:lnTo>
                      <a:pt x="2" y="182"/>
                    </a:lnTo>
                    <a:lnTo>
                      <a:pt x="2" y="180"/>
                    </a:lnTo>
                    <a:lnTo>
                      <a:pt x="2" y="178"/>
                    </a:lnTo>
                    <a:lnTo>
                      <a:pt x="0" y="178"/>
                    </a:lnTo>
                    <a:lnTo>
                      <a:pt x="2" y="171"/>
                    </a:lnTo>
                    <a:lnTo>
                      <a:pt x="2" y="170"/>
                    </a:lnTo>
                    <a:lnTo>
                      <a:pt x="0" y="168"/>
                    </a:lnTo>
                    <a:lnTo>
                      <a:pt x="0" y="163"/>
                    </a:lnTo>
                    <a:lnTo>
                      <a:pt x="0" y="151"/>
                    </a:lnTo>
                    <a:lnTo>
                      <a:pt x="2" y="149"/>
                    </a:lnTo>
                    <a:lnTo>
                      <a:pt x="2" y="148"/>
                    </a:lnTo>
                    <a:lnTo>
                      <a:pt x="2" y="146"/>
                    </a:lnTo>
                    <a:lnTo>
                      <a:pt x="2" y="139"/>
                    </a:lnTo>
                    <a:lnTo>
                      <a:pt x="2" y="134"/>
                    </a:lnTo>
                    <a:lnTo>
                      <a:pt x="2" y="131"/>
                    </a:lnTo>
                    <a:lnTo>
                      <a:pt x="4" y="129"/>
                    </a:lnTo>
                    <a:lnTo>
                      <a:pt x="4" y="126"/>
                    </a:lnTo>
                    <a:lnTo>
                      <a:pt x="4" y="122"/>
                    </a:lnTo>
                    <a:lnTo>
                      <a:pt x="5" y="122"/>
                    </a:lnTo>
                    <a:lnTo>
                      <a:pt x="4" y="119"/>
                    </a:lnTo>
                    <a:lnTo>
                      <a:pt x="4" y="115"/>
                    </a:lnTo>
                    <a:lnTo>
                      <a:pt x="5" y="112"/>
                    </a:lnTo>
                    <a:lnTo>
                      <a:pt x="7" y="110"/>
                    </a:lnTo>
                    <a:lnTo>
                      <a:pt x="7" y="109"/>
                    </a:lnTo>
                    <a:lnTo>
                      <a:pt x="7" y="107"/>
                    </a:lnTo>
                    <a:lnTo>
                      <a:pt x="9" y="104"/>
                    </a:lnTo>
                    <a:lnTo>
                      <a:pt x="10" y="100"/>
                    </a:lnTo>
                    <a:lnTo>
                      <a:pt x="12" y="97"/>
                    </a:lnTo>
                    <a:lnTo>
                      <a:pt x="14" y="95"/>
                    </a:lnTo>
                    <a:lnTo>
                      <a:pt x="14" y="93"/>
                    </a:lnTo>
                    <a:lnTo>
                      <a:pt x="14" y="92"/>
                    </a:lnTo>
                    <a:lnTo>
                      <a:pt x="16" y="92"/>
                    </a:lnTo>
                    <a:lnTo>
                      <a:pt x="16" y="90"/>
                    </a:lnTo>
                    <a:lnTo>
                      <a:pt x="17" y="88"/>
                    </a:lnTo>
                    <a:lnTo>
                      <a:pt x="16" y="88"/>
                    </a:lnTo>
                    <a:lnTo>
                      <a:pt x="17" y="85"/>
                    </a:lnTo>
                    <a:lnTo>
                      <a:pt x="19" y="85"/>
                    </a:lnTo>
                    <a:lnTo>
                      <a:pt x="21" y="83"/>
                    </a:lnTo>
                    <a:lnTo>
                      <a:pt x="21" y="82"/>
                    </a:lnTo>
                    <a:lnTo>
                      <a:pt x="21" y="80"/>
                    </a:lnTo>
                    <a:lnTo>
                      <a:pt x="21" y="78"/>
                    </a:lnTo>
                    <a:lnTo>
                      <a:pt x="24" y="75"/>
                    </a:lnTo>
                    <a:lnTo>
                      <a:pt x="24" y="73"/>
                    </a:lnTo>
                    <a:lnTo>
                      <a:pt x="26" y="73"/>
                    </a:lnTo>
                    <a:lnTo>
                      <a:pt x="27" y="71"/>
                    </a:lnTo>
                    <a:lnTo>
                      <a:pt x="27" y="70"/>
                    </a:lnTo>
                    <a:lnTo>
                      <a:pt x="29" y="66"/>
                    </a:lnTo>
                    <a:lnTo>
                      <a:pt x="31" y="65"/>
                    </a:lnTo>
                    <a:lnTo>
                      <a:pt x="31" y="63"/>
                    </a:lnTo>
                    <a:lnTo>
                      <a:pt x="27" y="63"/>
                    </a:lnTo>
                    <a:lnTo>
                      <a:pt x="34" y="61"/>
                    </a:lnTo>
                    <a:lnTo>
                      <a:pt x="36" y="60"/>
                    </a:lnTo>
                    <a:lnTo>
                      <a:pt x="39" y="53"/>
                    </a:lnTo>
                    <a:lnTo>
                      <a:pt x="38" y="53"/>
                    </a:lnTo>
                    <a:lnTo>
                      <a:pt x="41" y="48"/>
                    </a:lnTo>
                    <a:lnTo>
                      <a:pt x="43" y="46"/>
                    </a:lnTo>
                    <a:lnTo>
                      <a:pt x="41" y="46"/>
                    </a:lnTo>
                    <a:lnTo>
                      <a:pt x="41" y="44"/>
                    </a:lnTo>
                    <a:lnTo>
                      <a:pt x="43" y="43"/>
                    </a:lnTo>
                    <a:lnTo>
                      <a:pt x="43" y="41"/>
                    </a:lnTo>
                    <a:lnTo>
                      <a:pt x="44" y="41"/>
                    </a:lnTo>
                    <a:lnTo>
                      <a:pt x="44" y="39"/>
                    </a:lnTo>
                    <a:lnTo>
                      <a:pt x="46" y="39"/>
                    </a:lnTo>
                    <a:lnTo>
                      <a:pt x="48" y="38"/>
                    </a:lnTo>
                    <a:lnTo>
                      <a:pt x="46" y="38"/>
                    </a:lnTo>
                    <a:lnTo>
                      <a:pt x="48" y="36"/>
                    </a:lnTo>
                    <a:lnTo>
                      <a:pt x="49" y="34"/>
                    </a:lnTo>
                    <a:lnTo>
                      <a:pt x="51" y="34"/>
                    </a:lnTo>
                    <a:lnTo>
                      <a:pt x="51" y="32"/>
                    </a:lnTo>
                    <a:lnTo>
                      <a:pt x="51" y="31"/>
                    </a:lnTo>
                    <a:lnTo>
                      <a:pt x="51" y="29"/>
                    </a:lnTo>
                    <a:lnTo>
                      <a:pt x="51" y="27"/>
                    </a:lnTo>
                    <a:lnTo>
                      <a:pt x="53" y="27"/>
                    </a:lnTo>
                    <a:lnTo>
                      <a:pt x="53" y="29"/>
                    </a:lnTo>
                    <a:lnTo>
                      <a:pt x="55" y="31"/>
                    </a:lnTo>
                    <a:lnTo>
                      <a:pt x="56" y="31"/>
                    </a:lnTo>
                    <a:lnTo>
                      <a:pt x="58" y="29"/>
                    </a:lnTo>
                    <a:lnTo>
                      <a:pt x="58" y="27"/>
                    </a:lnTo>
                    <a:lnTo>
                      <a:pt x="58" y="26"/>
                    </a:lnTo>
                    <a:lnTo>
                      <a:pt x="58" y="24"/>
                    </a:lnTo>
                    <a:lnTo>
                      <a:pt x="56" y="24"/>
                    </a:lnTo>
                    <a:lnTo>
                      <a:pt x="58" y="24"/>
                    </a:lnTo>
                    <a:lnTo>
                      <a:pt x="58" y="22"/>
                    </a:lnTo>
                    <a:lnTo>
                      <a:pt x="60" y="21"/>
                    </a:lnTo>
                    <a:lnTo>
                      <a:pt x="66" y="21"/>
                    </a:lnTo>
                    <a:lnTo>
                      <a:pt x="68" y="21"/>
                    </a:lnTo>
                    <a:lnTo>
                      <a:pt x="70" y="21"/>
                    </a:lnTo>
                    <a:lnTo>
                      <a:pt x="68" y="19"/>
                    </a:lnTo>
                    <a:lnTo>
                      <a:pt x="70" y="17"/>
                    </a:lnTo>
                    <a:lnTo>
                      <a:pt x="71" y="17"/>
                    </a:lnTo>
                    <a:lnTo>
                      <a:pt x="73" y="17"/>
                    </a:lnTo>
                    <a:lnTo>
                      <a:pt x="71" y="16"/>
                    </a:lnTo>
                    <a:lnTo>
                      <a:pt x="73" y="14"/>
                    </a:lnTo>
                    <a:lnTo>
                      <a:pt x="78" y="12"/>
                    </a:lnTo>
                    <a:lnTo>
                      <a:pt x="78" y="10"/>
                    </a:lnTo>
                    <a:lnTo>
                      <a:pt x="77" y="10"/>
                    </a:lnTo>
                    <a:lnTo>
                      <a:pt x="78" y="9"/>
                    </a:lnTo>
                    <a:lnTo>
                      <a:pt x="80" y="9"/>
                    </a:lnTo>
                    <a:lnTo>
                      <a:pt x="83" y="9"/>
                    </a:lnTo>
                    <a:lnTo>
                      <a:pt x="83" y="7"/>
                    </a:lnTo>
                    <a:lnTo>
                      <a:pt x="85" y="5"/>
                    </a:lnTo>
                    <a:lnTo>
                      <a:pt x="90" y="5"/>
                    </a:lnTo>
                    <a:lnTo>
                      <a:pt x="92" y="5"/>
                    </a:lnTo>
                    <a:lnTo>
                      <a:pt x="93" y="4"/>
                    </a:lnTo>
                    <a:lnTo>
                      <a:pt x="95" y="2"/>
                    </a:lnTo>
                    <a:lnTo>
                      <a:pt x="95" y="0"/>
                    </a:lnTo>
                    <a:lnTo>
                      <a:pt x="97" y="0"/>
                    </a:lnTo>
                    <a:lnTo>
                      <a:pt x="97" y="2"/>
                    </a:lnTo>
                    <a:lnTo>
                      <a:pt x="97" y="4"/>
                    </a:lnTo>
                    <a:lnTo>
                      <a:pt x="95" y="5"/>
                    </a:lnTo>
                    <a:lnTo>
                      <a:pt x="93" y="7"/>
                    </a:lnTo>
                    <a:lnTo>
                      <a:pt x="83" y="12"/>
                    </a:lnTo>
                    <a:lnTo>
                      <a:pt x="77" y="17"/>
                    </a:lnTo>
                    <a:lnTo>
                      <a:pt x="70" y="22"/>
                    </a:lnTo>
                    <a:lnTo>
                      <a:pt x="63" y="2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54" name="Freeform 77"/>
              <p:cNvSpPr>
                <a:spLocks/>
              </p:cNvSpPr>
              <p:nvPr/>
            </p:nvSpPr>
            <p:spPr bwMode="auto">
              <a:xfrm>
                <a:off x="4891088" y="3552825"/>
                <a:ext cx="1871663" cy="1981200"/>
              </a:xfrm>
              <a:custGeom>
                <a:avLst/>
                <a:gdLst>
                  <a:gd name="T0" fmla="*/ 546 w 1179"/>
                  <a:gd name="T1" fmla="*/ 5 h 1248"/>
                  <a:gd name="T2" fmla="*/ 607 w 1179"/>
                  <a:gd name="T3" fmla="*/ 7 h 1248"/>
                  <a:gd name="T4" fmla="*/ 624 w 1179"/>
                  <a:gd name="T5" fmla="*/ 251 h 1248"/>
                  <a:gd name="T6" fmla="*/ 676 w 1179"/>
                  <a:gd name="T7" fmla="*/ 279 h 1248"/>
                  <a:gd name="T8" fmla="*/ 735 w 1179"/>
                  <a:gd name="T9" fmla="*/ 298 h 1248"/>
                  <a:gd name="T10" fmla="*/ 781 w 1179"/>
                  <a:gd name="T11" fmla="*/ 313 h 1248"/>
                  <a:gd name="T12" fmla="*/ 817 w 1179"/>
                  <a:gd name="T13" fmla="*/ 318 h 1248"/>
                  <a:gd name="T14" fmla="*/ 850 w 1179"/>
                  <a:gd name="T15" fmla="*/ 327 h 1248"/>
                  <a:gd name="T16" fmla="*/ 871 w 1179"/>
                  <a:gd name="T17" fmla="*/ 313 h 1248"/>
                  <a:gd name="T18" fmla="*/ 900 w 1179"/>
                  <a:gd name="T19" fmla="*/ 322 h 1248"/>
                  <a:gd name="T20" fmla="*/ 945 w 1179"/>
                  <a:gd name="T21" fmla="*/ 325 h 1248"/>
                  <a:gd name="T22" fmla="*/ 1018 w 1179"/>
                  <a:gd name="T23" fmla="*/ 320 h 1248"/>
                  <a:gd name="T24" fmla="*/ 1084 w 1179"/>
                  <a:gd name="T25" fmla="*/ 352 h 1248"/>
                  <a:gd name="T26" fmla="*/ 1127 w 1179"/>
                  <a:gd name="T27" fmla="*/ 372 h 1248"/>
                  <a:gd name="T28" fmla="*/ 1128 w 1179"/>
                  <a:gd name="T29" fmla="*/ 433 h 1248"/>
                  <a:gd name="T30" fmla="*/ 1130 w 1179"/>
                  <a:gd name="T31" fmla="*/ 496 h 1248"/>
                  <a:gd name="T32" fmla="*/ 1152 w 1179"/>
                  <a:gd name="T33" fmla="*/ 577 h 1248"/>
                  <a:gd name="T34" fmla="*/ 1177 w 1179"/>
                  <a:gd name="T35" fmla="*/ 633 h 1248"/>
                  <a:gd name="T36" fmla="*/ 1166 w 1179"/>
                  <a:gd name="T37" fmla="*/ 742 h 1248"/>
                  <a:gd name="T38" fmla="*/ 1147 w 1179"/>
                  <a:gd name="T39" fmla="*/ 808 h 1248"/>
                  <a:gd name="T40" fmla="*/ 1071 w 1179"/>
                  <a:gd name="T41" fmla="*/ 842 h 1248"/>
                  <a:gd name="T42" fmla="*/ 1094 w 1179"/>
                  <a:gd name="T43" fmla="*/ 826 h 1248"/>
                  <a:gd name="T44" fmla="*/ 1067 w 1179"/>
                  <a:gd name="T45" fmla="*/ 825 h 1248"/>
                  <a:gd name="T46" fmla="*/ 1054 w 1179"/>
                  <a:gd name="T47" fmla="*/ 811 h 1248"/>
                  <a:gd name="T48" fmla="*/ 1045 w 1179"/>
                  <a:gd name="T49" fmla="*/ 826 h 1248"/>
                  <a:gd name="T50" fmla="*/ 1061 w 1179"/>
                  <a:gd name="T51" fmla="*/ 854 h 1248"/>
                  <a:gd name="T52" fmla="*/ 1030 w 1179"/>
                  <a:gd name="T53" fmla="*/ 886 h 1248"/>
                  <a:gd name="T54" fmla="*/ 935 w 1179"/>
                  <a:gd name="T55" fmla="*/ 945 h 1248"/>
                  <a:gd name="T56" fmla="*/ 944 w 1179"/>
                  <a:gd name="T57" fmla="*/ 938 h 1248"/>
                  <a:gd name="T58" fmla="*/ 935 w 1179"/>
                  <a:gd name="T59" fmla="*/ 937 h 1248"/>
                  <a:gd name="T60" fmla="*/ 923 w 1179"/>
                  <a:gd name="T61" fmla="*/ 930 h 1248"/>
                  <a:gd name="T62" fmla="*/ 900 w 1179"/>
                  <a:gd name="T63" fmla="*/ 926 h 1248"/>
                  <a:gd name="T64" fmla="*/ 896 w 1179"/>
                  <a:gd name="T65" fmla="*/ 937 h 1248"/>
                  <a:gd name="T66" fmla="*/ 898 w 1179"/>
                  <a:gd name="T67" fmla="*/ 962 h 1248"/>
                  <a:gd name="T68" fmla="*/ 878 w 1179"/>
                  <a:gd name="T69" fmla="*/ 967 h 1248"/>
                  <a:gd name="T70" fmla="*/ 854 w 1179"/>
                  <a:gd name="T71" fmla="*/ 994 h 1248"/>
                  <a:gd name="T72" fmla="*/ 835 w 1179"/>
                  <a:gd name="T73" fmla="*/ 1021 h 1248"/>
                  <a:gd name="T74" fmla="*/ 832 w 1179"/>
                  <a:gd name="T75" fmla="*/ 1040 h 1248"/>
                  <a:gd name="T76" fmla="*/ 817 w 1179"/>
                  <a:gd name="T77" fmla="*/ 1081 h 1248"/>
                  <a:gd name="T78" fmla="*/ 805 w 1179"/>
                  <a:gd name="T79" fmla="*/ 1079 h 1248"/>
                  <a:gd name="T80" fmla="*/ 817 w 1179"/>
                  <a:gd name="T81" fmla="*/ 1087 h 1248"/>
                  <a:gd name="T82" fmla="*/ 805 w 1179"/>
                  <a:gd name="T83" fmla="*/ 1116 h 1248"/>
                  <a:gd name="T84" fmla="*/ 812 w 1179"/>
                  <a:gd name="T85" fmla="*/ 1145 h 1248"/>
                  <a:gd name="T86" fmla="*/ 815 w 1179"/>
                  <a:gd name="T87" fmla="*/ 1184 h 1248"/>
                  <a:gd name="T88" fmla="*/ 823 w 1179"/>
                  <a:gd name="T89" fmla="*/ 1201 h 1248"/>
                  <a:gd name="T90" fmla="*/ 837 w 1179"/>
                  <a:gd name="T91" fmla="*/ 1223 h 1248"/>
                  <a:gd name="T92" fmla="*/ 834 w 1179"/>
                  <a:gd name="T93" fmla="*/ 1236 h 1248"/>
                  <a:gd name="T94" fmla="*/ 732 w 1179"/>
                  <a:gd name="T95" fmla="*/ 1219 h 1248"/>
                  <a:gd name="T96" fmla="*/ 637 w 1179"/>
                  <a:gd name="T97" fmla="*/ 1130 h 1248"/>
                  <a:gd name="T98" fmla="*/ 618 w 1179"/>
                  <a:gd name="T99" fmla="*/ 1065 h 1248"/>
                  <a:gd name="T100" fmla="*/ 559 w 1179"/>
                  <a:gd name="T101" fmla="*/ 976 h 1248"/>
                  <a:gd name="T102" fmla="*/ 525 w 1179"/>
                  <a:gd name="T103" fmla="*/ 901 h 1248"/>
                  <a:gd name="T104" fmla="*/ 473 w 1179"/>
                  <a:gd name="T105" fmla="*/ 821 h 1248"/>
                  <a:gd name="T106" fmla="*/ 385 w 1179"/>
                  <a:gd name="T107" fmla="*/ 779 h 1248"/>
                  <a:gd name="T108" fmla="*/ 320 w 1179"/>
                  <a:gd name="T109" fmla="*/ 803 h 1248"/>
                  <a:gd name="T110" fmla="*/ 251 w 1179"/>
                  <a:gd name="T111" fmla="*/ 850 h 1248"/>
                  <a:gd name="T112" fmla="*/ 181 w 1179"/>
                  <a:gd name="T113" fmla="*/ 796 h 1248"/>
                  <a:gd name="T114" fmla="*/ 142 w 1179"/>
                  <a:gd name="T115" fmla="*/ 699 h 1248"/>
                  <a:gd name="T116" fmla="*/ 71 w 1179"/>
                  <a:gd name="T117" fmla="*/ 599 h 1248"/>
                  <a:gd name="T118" fmla="*/ 10 w 1179"/>
                  <a:gd name="T119" fmla="*/ 518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9" h="1248">
                    <a:moveTo>
                      <a:pt x="459" y="0"/>
                    </a:moveTo>
                    <a:lnTo>
                      <a:pt x="463" y="0"/>
                    </a:lnTo>
                    <a:lnTo>
                      <a:pt x="469" y="0"/>
                    </a:lnTo>
                    <a:lnTo>
                      <a:pt x="473" y="0"/>
                    </a:lnTo>
                    <a:lnTo>
                      <a:pt x="474" y="0"/>
                    </a:lnTo>
                    <a:lnTo>
                      <a:pt x="476" y="0"/>
                    </a:lnTo>
                    <a:lnTo>
                      <a:pt x="522" y="3"/>
                    </a:lnTo>
                    <a:lnTo>
                      <a:pt x="525" y="3"/>
                    </a:lnTo>
                    <a:lnTo>
                      <a:pt x="530" y="3"/>
                    </a:lnTo>
                    <a:lnTo>
                      <a:pt x="532" y="3"/>
                    </a:lnTo>
                    <a:lnTo>
                      <a:pt x="534" y="3"/>
                    </a:lnTo>
                    <a:lnTo>
                      <a:pt x="535" y="3"/>
                    </a:lnTo>
                    <a:lnTo>
                      <a:pt x="539" y="3"/>
                    </a:lnTo>
                    <a:lnTo>
                      <a:pt x="541" y="3"/>
                    </a:lnTo>
                    <a:lnTo>
                      <a:pt x="542" y="3"/>
                    </a:lnTo>
                    <a:lnTo>
                      <a:pt x="544" y="3"/>
                    </a:lnTo>
                    <a:lnTo>
                      <a:pt x="546" y="5"/>
                    </a:lnTo>
                    <a:lnTo>
                      <a:pt x="549" y="5"/>
                    </a:lnTo>
                    <a:lnTo>
                      <a:pt x="552" y="5"/>
                    </a:lnTo>
                    <a:lnTo>
                      <a:pt x="554" y="5"/>
                    </a:lnTo>
                    <a:lnTo>
                      <a:pt x="557" y="5"/>
                    </a:lnTo>
                    <a:lnTo>
                      <a:pt x="559" y="5"/>
                    </a:lnTo>
                    <a:lnTo>
                      <a:pt x="564" y="5"/>
                    </a:lnTo>
                    <a:lnTo>
                      <a:pt x="568" y="5"/>
                    </a:lnTo>
                    <a:lnTo>
                      <a:pt x="569" y="5"/>
                    </a:lnTo>
                    <a:lnTo>
                      <a:pt x="576" y="5"/>
                    </a:lnTo>
                    <a:lnTo>
                      <a:pt x="578" y="5"/>
                    </a:lnTo>
                    <a:lnTo>
                      <a:pt x="579" y="5"/>
                    </a:lnTo>
                    <a:lnTo>
                      <a:pt x="581" y="7"/>
                    </a:lnTo>
                    <a:lnTo>
                      <a:pt x="585" y="7"/>
                    </a:lnTo>
                    <a:lnTo>
                      <a:pt x="586" y="7"/>
                    </a:lnTo>
                    <a:lnTo>
                      <a:pt x="588" y="7"/>
                    </a:lnTo>
                    <a:lnTo>
                      <a:pt x="598" y="7"/>
                    </a:lnTo>
                    <a:lnTo>
                      <a:pt x="607" y="7"/>
                    </a:lnTo>
                    <a:lnTo>
                      <a:pt x="613" y="7"/>
                    </a:lnTo>
                    <a:lnTo>
                      <a:pt x="612" y="59"/>
                    </a:lnTo>
                    <a:lnTo>
                      <a:pt x="610" y="79"/>
                    </a:lnTo>
                    <a:lnTo>
                      <a:pt x="610" y="110"/>
                    </a:lnTo>
                    <a:lnTo>
                      <a:pt x="608" y="134"/>
                    </a:lnTo>
                    <a:lnTo>
                      <a:pt x="607" y="162"/>
                    </a:lnTo>
                    <a:lnTo>
                      <a:pt x="607" y="179"/>
                    </a:lnTo>
                    <a:lnTo>
                      <a:pt x="605" y="213"/>
                    </a:lnTo>
                    <a:lnTo>
                      <a:pt x="605" y="235"/>
                    </a:lnTo>
                    <a:lnTo>
                      <a:pt x="608" y="232"/>
                    </a:lnTo>
                    <a:lnTo>
                      <a:pt x="612" y="234"/>
                    </a:lnTo>
                    <a:lnTo>
                      <a:pt x="613" y="237"/>
                    </a:lnTo>
                    <a:lnTo>
                      <a:pt x="615" y="239"/>
                    </a:lnTo>
                    <a:lnTo>
                      <a:pt x="615" y="240"/>
                    </a:lnTo>
                    <a:lnTo>
                      <a:pt x="617" y="242"/>
                    </a:lnTo>
                    <a:lnTo>
                      <a:pt x="622" y="247"/>
                    </a:lnTo>
                    <a:lnTo>
                      <a:pt x="624" y="251"/>
                    </a:lnTo>
                    <a:lnTo>
                      <a:pt x="630" y="257"/>
                    </a:lnTo>
                    <a:lnTo>
                      <a:pt x="632" y="257"/>
                    </a:lnTo>
                    <a:lnTo>
                      <a:pt x="637" y="257"/>
                    </a:lnTo>
                    <a:lnTo>
                      <a:pt x="640" y="252"/>
                    </a:lnTo>
                    <a:lnTo>
                      <a:pt x="646" y="254"/>
                    </a:lnTo>
                    <a:lnTo>
                      <a:pt x="647" y="254"/>
                    </a:lnTo>
                    <a:lnTo>
                      <a:pt x="649" y="256"/>
                    </a:lnTo>
                    <a:lnTo>
                      <a:pt x="651" y="257"/>
                    </a:lnTo>
                    <a:lnTo>
                      <a:pt x="652" y="259"/>
                    </a:lnTo>
                    <a:lnTo>
                      <a:pt x="656" y="259"/>
                    </a:lnTo>
                    <a:lnTo>
                      <a:pt x="659" y="251"/>
                    </a:lnTo>
                    <a:lnTo>
                      <a:pt x="668" y="256"/>
                    </a:lnTo>
                    <a:lnTo>
                      <a:pt x="673" y="264"/>
                    </a:lnTo>
                    <a:lnTo>
                      <a:pt x="673" y="266"/>
                    </a:lnTo>
                    <a:lnTo>
                      <a:pt x="673" y="269"/>
                    </a:lnTo>
                    <a:lnTo>
                      <a:pt x="673" y="278"/>
                    </a:lnTo>
                    <a:lnTo>
                      <a:pt x="676" y="279"/>
                    </a:lnTo>
                    <a:lnTo>
                      <a:pt x="679" y="279"/>
                    </a:lnTo>
                    <a:lnTo>
                      <a:pt x="684" y="279"/>
                    </a:lnTo>
                    <a:lnTo>
                      <a:pt x="693" y="279"/>
                    </a:lnTo>
                    <a:lnTo>
                      <a:pt x="695" y="281"/>
                    </a:lnTo>
                    <a:lnTo>
                      <a:pt x="696" y="283"/>
                    </a:lnTo>
                    <a:lnTo>
                      <a:pt x="703" y="286"/>
                    </a:lnTo>
                    <a:lnTo>
                      <a:pt x="710" y="288"/>
                    </a:lnTo>
                    <a:lnTo>
                      <a:pt x="717" y="288"/>
                    </a:lnTo>
                    <a:lnTo>
                      <a:pt x="718" y="286"/>
                    </a:lnTo>
                    <a:lnTo>
                      <a:pt x="720" y="286"/>
                    </a:lnTo>
                    <a:lnTo>
                      <a:pt x="722" y="286"/>
                    </a:lnTo>
                    <a:lnTo>
                      <a:pt x="723" y="286"/>
                    </a:lnTo>
                    <a:lnTo>
                      <a:pt x="725" y="286"/>
                    </a:lnTo>
                    <a:lnTo>
                      <a:pt x="727" y="288"/>
                    </a:lnTo>
                    <a:lnTo>
                      <a:pt x="729" y="289"/>
                    </a:lnTo>
                    <a:lnTo>
                      <a:pt x="734" y="296"/>
                    </a:lnTo>
                    <a:lnTo>
                      <a:pt x="735" y="298"/>
                    </a:lnTo>
                    <a:lnTo>
                      <a:pt x="739" y="293"/>
                    </a:lnTo>
                    <a:lnTo>
                      <a:pt x="742" y="291"/>
                    </a:lnTo>
                    <a:lnTo>
                      <a:pt x="742" y="289"/>
                    </a:lnTo>
                    <a:lnTo>
                      <a:pt x="744" y="288"/>
                    </a:lnTo>
                    <a:lnTo>
                      <a:pt x="745" y="286"/>
                    </a:lnTo>
                    <a:lnTo>
                      <a:pt x="749" y="288"/>
                    </a:lnTo>
                    <a:lnTo>
                      <a:pt x="751" y="289"/>
                    </a:lnTo>
                    <a:lnTo>
                      <a:pt x="752" y="289"/>
                    </a:lnTo>
                    <a:lnTo>
                      <a:pt x="761" y="291"/>
                    </a:lnTo>
                    <a:lnTo>
                      <a:pt x="762" y="293"/>
                    </a:lnTo>
                    <a:lnTo>
                      <a:pt x="767" y="301"/>
                    </a:lnTo>
                    <a:lnTo>
                      <a:pt x="769" y="305"/>
                    </a:lnTo>
                    <a:lnTo>
                      <a:pt x="774" y="306"/>
                    </a:lnTo>
                    <a:lnTo>
                      <a:pt x="776" y="306"/>
                    </a:lnTo>
                    <a:lnTo>
                      <a:pt x="779" y="306"/>
                    </a:lnTo>
                    <a:lnTo>
                      <a:pt x="783" y="306"/>
                    </a:lnTo>
                    <a:lnTo>
                      <a:pt x="781" y="313"/>
                    </a:lnTo>
                    <a:lnTo>
                      <a:pt x="779" y="318"/>
                    </a:lnTo>
                    <a:lnTo>
                      <a:pt x="779" y="320"/>
                    </a:lnTo>
                    <a:lnTo>
                      <a:pt x="788" y="323"/>
                    </a:lnTo>
                    <a:lnTo>
                      <a:pt x="790" y="323"/>
                    </a:lnTo>
                    <a:lnTo>
                      <a:pt x="791" y="323"/>
                    </a:lnTo>
                    <a:lnTo>
                      <a:pt x="796" y="318"/>
                    </a:lnTo>
                    <a:lnTo>
                      <a:pt x="801" y="313"/>
                    </a:lnTo>
                    <a:lnTo>
                      <a:pt x="803" y="310"/>
                    </a:lnTo>
                    <a:lnTo>
                      <a:pt x="805" y="308"/>
                    </a:lnTo>
                    <a:lnTo>
                      <a:pt x="806" y="308"/>
                    </a:lnTo>
                    <a:lnTo>
                      <a:pt x="808" y="308"/>
                    </a:lnTo>
                    <a:lnTo>
                      <a:pt x="812" y="310"/>
                    </a:lnTo>
                    <a:lnTo>
                      <a:pt x="813" y="311"/>
                    </a:lnTo>
                    <a:lnTo>
                      <a:pt x="813" y="317"/>
                    </a:lnTo>
                    <a:lnTo>
                      <a:pt x="813" y="318"/>
                    </a:lnTo>
                    <a:lnTo>
                      <a:pt x="815" y="318"/>
                    </a:lnTo>
                    <a:lnTo>
                      <a:pt x="817" y="318"/>
                    </a:lnTo>
                    <a:lnTo>
                      <a:pt x="820" y="317"/>
                    </a:lnTo>
                    <a:lnTo>
                      <a:pt x="822" y="317"/>
                    </a:lnTo>
                    <a:lnTo>
                      <a:pt x="825" y="318"/>
                    </a:lnTo>
                    <a:lnTo>
                      <a:pt x="825" y="320"/>
                    </a:lnTo>
                    <a:lnTo>
                      <a:pt x="825" y="322"/>
                    </a:lnTo>
                    <a:lnTo>
                      <a:pt x="825" y="323"/>
                    </a:lnTo>
                    <a:lnTo>
                      <a:pt x="825" y="325"/>
                    </a:lnTo>
                    <a:lnTo>
                      <a:pt x="825" y="327"/>
                    </a:lnTo>
                    <a:lnTo>
                      <a:pt x="827" y="328"/>
                    </a:lnTo>
                    <a:lnTo>
                      <a:pt x="832" y="328"/>
                    </a:lnTo>
                    <a:lnTo>
                      <a:pt x="837" y="322"/>
                    </a:lnTo>
                    <a:lnTo>
                      <a:pt x="845" y="317"/>
                    </a:lnTo>
                    <a:lnTo>
                      <a:pt x="847" y="317"/>
                    </a:lnTo>
                    <a:lnTo>
                      <a:pt x="849" y="318"/>
                    </a:lnTo>
                    <a:lnTo>
                      <a:pt x="849" y="320"/>
                    </a:lnTo>
                    <a:lnTo>
                      <a:pt x="850" y="325"/>
                    </a:lnTo>
                    <a:lnTo>
                      <a:pt x="850" y="327"/>
                    </a:lnTo>
                    <a:lnTo>
                      <a:pt x="849" y="327"/>
                    </a:lnTo>
                    <a:lnTo>
                      <a:pt x="847" y="327"/>
                    </a:lnTo>
                    <a:lnTo>
                      <a:pt x="847" y="328"/>
                    </a:lnTo>
                    <a:lnTo>
                      <a:pt x="847" y="330"/>
                    </a:lnTo>
                    <a:lnTo>
                      <a:pt x="850" y="337"/>
                    </a:lnTo>
                    <a:lnTo>
                      <a:pt x="850" y="339"/>
                    </a:lnTo>
                    <a:lnTo>
                      <a:pt x="852" y="339"/>
                    </a:lnTo>
                    <a:lnTo>
                      <a:pt x="852" y="340"/>
                    </a:lnTo>
                    <a:lnTo>
                      <a:pt x="854" y="340"/>
                    </a:lnTo>
                    <a:lnTo>
                      <a:pt x="856" y="340"/>
                    </a:lnTo>
                    <a:lnTo>
                      <a:pt x="856" y="339"/>
                    </a:lnTo>
                    <a:lnTo>
                      <a:pt x="857" y="339"/>
                    </a:lnTo>
                    <a:lnTo>
                      <a:pt x="861" y="328"/>
                    </a:lnTo>
                    <a:lnTo>
                      <a:pt x="864" y="323"/>
                    </a:lnTo>
                    <a:lnTo>
                      <a:pt x="866" y="320"/>
                    </a:lnTo>
                    <a:lnTo>
                      <a:pt x="867" y="315"/>
                    </a:lnTo>
                    <a:lnTo>
                      <a:pt x="871" y="313"/>
                    </a:lnTo>
                    <a:lnTo>
                      <a:pt x="873" y="311"/>
                    </a:lnTo>
                    <a:lnTo>
                      <a:pt x="873" y="313"/>
                    </a:lnTo>
                    <a:lnTo>
                      <a:pt x="874" y="315"/>
                    </a:lnTo>
                    <a:lnTo>
                      <a:pt x="874" y="320"/>
                    </a:lnTo>
                    <a:lnTo>
                      <a:pt x="876" y="323"/>
                    </a:lnTo>
                    <a:lnTo>
                      <a:pt x="878" y="325"/>
                    </a:lnTo>
                    <a:lnTo>
                      <a:pt x="886" y="328"/>
                    </a:lnTo>
                    <a:lnTo>
                      <a:pt x="891" y="327"/>
                    </a:lnTo>
                    <a:lnTo>
                      <a:pt x="893" y="325"/>
                    </a:lnTo>
                    <a:lnTo>
                      <a:pt x="893" y="323"/>
                    </a:lnTo>
                    <a:lnTo>
                      <a:pt x="893" y="322"/>
                    </a:lnTo>
                    <a:lnTo>
                      <a:pt x="893" y="320"/>
                    </a:lnTo>
                    <a:lnTo>
                      <a:pt x="895" y="320"/>
                    </a:lnTo>
                    <a:lnTo>
                      <a:pt x="895" y="318"/>
                    </a:lnTo>
                    <a:lnTo>
                      <a:pt x="896" y="320"/>
                    </a:lnTo>
                    <a:lnTo>
                      <a:pt x="898" y="320"/>
                    </a:lnTo>
                    <a:lnTo>
                      <a:pt x="900" y="322"/>
                    </a:lnTo>
                    <a:lnTo>
                      <a:pt x="900" y="323"/>
                    </a:lnTo>
                    <a:lnTo>
                      <a:pt x="900" y="325"/>
                    </a:lnTo>
                    <a:lnTo>
                      <a:pt x="900" y="327"/>
                    </a:lnTo>
                    <a:lnTo>
                      <a:pt x="910" y="334"/>
                    </a:lnTo>
                    <a:lnTo>
                      <a:pt x="913" y="334"/>
                    </a:lnTo>
                    <a:lnTo>
                      <a:pt x="915" y="334"/>
                    </a:lnTo>
                    <a:lnTo>
                      <a:pt x="917" y="334"/>
                    </a:lnTo>
                    <a:lnTo>
                      <a:pt x="920" y="340"/>
                    </a:lnTo>
                    <a:lnTo>
                      <a:pt x="927" y="337"/>
                    </a:lnTo>
                    <a:lnTo>
                      <a:pt x="934" y="337"/>
                    </a:lnTo>
                    <a:lnTo>
                      <a:pt x="935" y="337"/>
                    </a:lnTo>
                    <a:lnTo>
                      <a:pt x="937" y="335"/>
                    </a:lnTo>
                    <a:lnTo>
                      <a:pt x="939" y="335"/>
                    </a:lnTo>
                    <a:lnTo>
                      <a:pt x="939" y="334"/>
                    </a:lnTo>
                    <a:lnTo>
                      <a:pt x="940" y="330"/>
                    </a:lnTo>
                    <a:lnTo>
                      <a:pt x="940" y="327"/>
                    </a:lnTo>
                    <a:lnTo>
                      <a:pt x="945" y="325"/>
                    </a:lnTo>
                    <a:lnTo>
                      <a:pt x="957" y="325"/>
                    </a:lnTo>
                    <a:lnTo>
                      <a:pt x="967" y="327"/>
                    </a:lnTo>
                    <a:lnTo>
                      <a:pt x="969" y="327"/>
                    </a:lnTo>
                    <a:lnTo>
                      <a:pt x="974" y="325"/>
                    </a:lnTo>
                    <a:lnTo>
                      <a:pt x="974" y="323"/>
                    </a:lnTo>
                    <a:lnTo>
                      <a:pt x="988" y="315"/>
                    </a:lnTo>
                    <a:lnTo>
                      <a:pt x="991" y="315"/>
                    </a:lnTo>
                    <a:lnTo>
                      <a:pt x="993" y="315"/>
                    </a:lnTo>
                    <a:lnTo>
                      <a:pt x="993" y="318"/>
                    </a:lnTo>
                    <a:lnTo>
                      <a:pt x="993" y="320"/>
                    </a:lnTo>
                    <a:lnTo>
                      <a:pt x="993" y="322"/>
                    </a:lnTo>
                    <a:lnTo>
                      <a:pt x="1003" y="323"/>
                    </a:lnTo>
                    <a:lnTo>
                      <a:pt x="1005" y="323"/>
                    </a:lnTo>
                    <a:lnTo>
                      <a:pt x="1011" y="323"/>
                    </a:lnTo>
                    <a:lnTo>
                      <a:pt x="1015" y="322"/>
                    </a:lnTo>
                    <a:lnTo>
                      <a:pt x="1017" y="322"/>
                    </a:lnTo>
                    <a:lnTo>
                      <a:pt x="1018" y="320"/>
                    </a:lnTo>
                    <a:lnTo>
                      <a:pt x="1020" y="318"/>
                    </a:lnTo>
                    <a:lnTo>
                      <a:pt x="1020" y="317"/>
                    </a:lnTo>
                    <a:lnTo>
                      <a:pt x="1018" y="315"/>
                    </a:lnTo>
                    <a:lnTo>
                      <a:pt x="1020" y="315"/>
                    </a:lnTo>
                    <a:lnTo>
                      <a:pt x="1022" y="311"/>
                    </a:lnTo>
                    <a:lnTo>
                      <a:pt x="1028" y="313"/>
                    </a:lnTo>
                    <a:lnTo>
                      <a:pt x="1030" y="315"/>
                    </a:lnTo>
                    <a:lnTo>
                      <a:pt x="1035" y="317"/>
                    </a:lnTo>
                    <a:lnTo>
                      <a:pt x="1035" y="318"/>
                    </a:lnTo>
                    <a:lnTo>
                      <a:pt x="1039" y="323"/>
                    </a:lnTo>
                    <a:lnTo>
                      <a:pt x="1054" y="337"/>
                    </a:lnTo>
                    <a:lnTo>
                      <a:pt x="1057" y="339"/>
                    </a:lnTo>
                    <a:lnTo>
                      <a:pt x="1062" y="339"/>
                    </a:lnTo>
                    <a:lnTo>
                      <a:pt x="1064" y="342"/>
                    </a:lnTo>
                    <a:lnTo>
                      <a:pt x="1066" y="344"/>
                    </a:lnTo>
                    <a:lnTo>
                      <a:pt x="1072" y="347"/>
                    </a:lnTo>
                    <a:lnTo>
                      <a:pt x="1084" y="352"/>
                    </a:lnTo>
                    <a:lnTo>
                      <a:pt x="1086" y="350"/>
                    </a:lnTo>
                    <a:lnTo>
                      <a:pt x="1088" y="350"/>
                    </a:lnTo>
                    <a:lnTo>
                      <a:pt x="1088" y="349"/>
                    </a:lnTo>
                    <a:lnTo>
                      <a:pt x="1088" y="350"/>
                    </a:lnTo>
                    <a:lnTo>
                      <a:pt x="1089" y="352"/>
                    </a:lnTo>
                    <a:lnTo>
                      <a:pt x="1089" y="354"/>
                    </a:lnTo>
                    <a:lnTo>
                      <a:pt x="1094" y="357"/>
                    </a:lnTo>
                    <a:lnTo>
                      <a:pt x="1100" y="359"/>
                    </a:lnTo>
                    <a:lnTo>
                      <a:pt x="1108" y="356"/>
                    </a:lnTo>
                    <a:lnTo>
                      <a:pt x="1108" y="354"/>
                    </a:lnTo>
                    <a:lnTo>
                      <a:pt x="1115" y="354"/>
                    </a:lnTo>
                    <a:lnTo>
                      <a:pt x="1123" y="356"/>
                    </a:lnTo>
                    <a:lnTo>
                      <a:pt x="1125" y="356"/>
                    </a:lnTo>
                    <a:lnTo>
                      <a:pt x="1127" y="359"/>
                    </a:lnTo>
                    <a:lnTo>
                      <a:pt x="1127" y="366"/>
                    </a:lnTo>
                    <a:lnTo>
                      <a:pt x="1127" y="367"/>
                    </a:lnTo>
                    <a:lnTo>
                      <a:pt x="1127" y="372"/>
                    </a:lnTo>
                    <a:lnTo>
                      <a:pt x="1127" y="374"/>
                    </a:lnTo>
                    <a:lnTo>
                      <a:pt x="1127" y="379"/>
                    </a:lnTo>
                    <a:lnTo>
                      <a:pt x="1127" y="381"/>
                    </a:lnTo>
                    <a:lnTo>
                      <a:pt x="1127" y="383"/>
                    </a:lnTo>
                    <a:lnTo>
                      <a:pt x="1127" y="384"/>
                    </a:lnTo>
                    <a:lnTo>
                      <a:pt x="1127" y="391"/>
                    </a:lnTo>
                    <a:lnTo>
                      <a:pt x="1127" y="393"/>
                    </a:lnTo>
                    <a:lnTo>
                      <a:pt x="1127" y="394"/>
                    </a:lnTo>
                    <a:lnTo>
                      <a:pt x="1127" y="398"/>
                    </a:lnTo>
                    <a:lnTo>
                      <a:pt x="1127" y="400"/>
                    </a:lnTo>
                    <a:lnTo>
                      <a:pt x="1128" y="406"/>
                    </a:lnTo>
                    <a:lnTo>
                      <a:pt x="1128" y="411"/>
                    </a:lnTo>
                    <a:lnTo>
                      <a:pt x="1128" y="413"/>
                    </a:lnTo>
                    <a:lnTo>
                      <a:pt x="1128" y="420"/>
                    </a:lnTo>
                    <a:lnTo>
                      <a:pt x="1128" y="428"/>
                    </a:lnTo>
                    <a:lnTo>
                      <a:pt x="1128" y="430"/>
                    </a:lnTo>
                    <a:lnTo>
                      <a:pt x="1128" y="433"/>
                    </a:lnTo>
                    <a:lnTo>
                      <a:pt x="1128" y="435"/>
                    </a:lnTo>
                    <a:lnTo>
                      <a:pt x="1128" y="437"/>
                    </a:lnTo>
                    <a:lnTo>
                      <a:pt x="1128" y="447"/>
                    </a:lnTo>
                    <a:lnTo>
                      <a:pt x="1128" y="449"/>
                    </a:lnTo>
                    <a:lnTo>
                      <a:pt x="1128" y="450"/>
                    </a:lnTo>
                    <a:lnTo>
                      <a:pt x="1128" y="459"/>
                    </a:lnTo>
                    <a:lnTo>
                      <a:pt x="1128" y="462"/>
                    </a:lnTo>
                    <a:lnTo>
                      <a:pt x="1128" y="464"/>
                    </a:lnTo>
                    <a:lnTo>
                      <a:pt x="1128" y="467"/>
                    </a:lnTo>
                    <a:lnTo>
                      <a:pt x="1128" y="474"/>
                    </a:lnTo>
                    <a:lnTo>
                      <a:pt x="1128" y="479"/>
                    </a:lnTo>
                    <a:lnTo>
                      <a:pt x="1128" y="481"/>
                    </a:lnTo>
                    <a:lnTo>
                      <a:pt x="1128" y="483"/>
                    </a:lnTo>
                    <a:lnTo>
                      <a:pt x="1130" y="484"/>
                    </a:lnTo>
                    <a:lnTo>
                      <a:pt x="1130" y="488"/>
                    </a:lnTo>
                    <a:lnTo>
                      <a:pt x="1130" y="493"/>
                    </a:lnTo>
                    <a:lnTo>
                      <a:pt x="1130" y="496"/>
                    </a:lnTo>
                    <a:lnTo>
                      <a:pt x="1130" y="508"/>
                    </a:lnTo>
                    <a:lnTo>
                      <a:pt x="1130" y="513"/>
                    </a:lnTo>
                    <a:lnTo>
                      <a:pt x="1130" y="516"/>
                    </a:lnTo>
                    <a:lnTo>
                      <a:pt x="1130" y="520"/>
                    </a:lnTo>
                    <a:lnTo>
                      <a:pt x="1130" y="523"/>
                    </a:lnTo>
                    <a:lnTo>
                      <a:pt x="1130" y="525"/>
                    </a:lnTo>
                    <a:lnTo>
                      <a:pt x="1130" y="533"/>
                    </a:lnTo>
                    <a:lnTo>
                      <a:pt x="1130" y="538"/>
                    </a:lnTo>
                    <a:lnTo>
                      <a:pt x="1133" y="542"/>
                    </a:lnTo>
                    <a:lnTo>
                      <a:pt x="1137" y="549"/>
                    </a:lnTo>
                    <a:lnTo>
                      <a:pt x="1140" y="552"/>
                    </a:lnTo>
                    <a:lnTo>
                      <a:pt x="1142" y="552"/>
                    </a:lnTo>
                    <a:lnTo>
                      <a:pt x="1145" y="555"/>
                    </a:lnTo>
                    <a:lnTo>
                      <a:pt x="1145" y="557"/>
                    </a:lnTo>
                    <a:lnTo>
                      <a:pt x="1149" y="562"/>
                    </a:lnTo>
                    <a:lnTo>
                      <a:pt x="1152" y="572"/>
                    </a:lnTo>
                    <a:lnTo>
                      <a:pt x="1152" y="577"/>
                    </a:lnTo>
                    <a:lnTo>
                      <a:pt x="1150" y="584"/>
                    </a:lnTo>
                    <a:lnTo>
                      <a:pt x="1150" y="588"/>
                    </a:lnTo>
                    <a:lnTo>
                      <a:pt x="1152" y="591"/>
                    </a:lnTo>
                    <a:lnTo>
                      <a:pt x="1154" y="593"/>
                    </a:lnTo>
                    <a:lnTo>
                      <a:pt x="1160" y="598"/>
                    </a:lnTo>
                    <a:lnTo>
                      <a:pt x="1164" y="606"/>
                    </a:lnTo>
                    <a:lnTo>
                      <a:pt x="1166" y="610"/>
                    </a:lnTo>
                    <a:lnTo>
                      <a:pt x="1169" y="611"/>
                    </a:lnTo>
                    <a:lnTo>
                      <a:pt x="1166" y="620"/>
                    </a:lnTo>
                    <a:lnTo>
                      <a:pt x="1169" y="621"/>
                    </a:lnTo>
                    <a:lnTo>
                      <a:pt x="1171" y="623"/>
                    </a:lnTo>
                    <a:lnTo>
                      <a:pt x="1171" y="625"/>
                    </a:lnTo>
                    <a:lnTo>
                      <a:pt x="1172" y="628"/>
                    </a:lnTo>
                    <a:lnTo>
                      <a:pt x="1172" y="630"/>
                    </a:lnTo>
                    <a:lnTo>
                      <a:pt x="1172" y="633"/>
                    </a:lnTo>
                    <a:lnTo>
                      <a:pt x="1174" y="635"/>
                    </a:lnTo>
                    <a:lnTo>
                      <a:pt x="1177" y="633"/>
                    </a:lnTo>
                    <a:lnTo>
                      <a:pt x="1179" y="633"/>
                    </a:lnTo>
                    <a:lnTo>
                      <a:pt x="1179" y="645"/>
                    </a:lnTo>
                    <a:lnTo>
                      <a:pt x="1179" y="654"/>
                    </a:lnTo>
                    <a:lnTo>
                      <a:pt x="1179" y="662"/>
                    </a:lnTo>
                    <a:lnTo>
                      <a:pt x="1177" y="669"/>
                    </a:lnTo>
                    <a:lnTo>
                      <a:pt x="1177" y="676"/>
                    </a:lnTo>
                    <a:lnTo>
                      <a:pt x="1176" y="677"/>
                    </a:lnTo>
                    <a:lnTo>
                      <a:pt x="1162" y="705"/>
                    </a:lnTo>
                    <a:lnTo>
                      <a:pt x="1162" y="708"/>
                    </a:lnTo>
                    <a:lnTo>
                      <a:pt x="1164" y="711"/>
                    </a:lnTo>
                    <a:lnTo>
                      <a:pt x="1166" y="720"/>
                    </a:lnTo>
                    <a:lnTo>
                      <a:pt x="1162" y="723"/>
                    </a:lnTo>
                    <a:lnTo>
                      <a:pt x="1160" y="725"/>
                    </a:lnTo>
                    <a:lnTo>
                      <a:pt x="1160" y="732"/>
                    </a:lnTo>
                    <a:lnTo>
                      <a:pt x="1162" y="735"/>
                    </a:lnTo>
                    <a:lnTo>
                      <a:pt x="1164" y="737"/>
                    </a:lnTo>
                    <a:lnTo>
                      <a:pt x="1166" y="742"/>
                    </a:lnTo>
                    <a:lnTo>
                      <a:pt x="1166" y="749"/>
                    </a:lnTo>
                    <a:lnTo>
                      <a:pt x="1167" y="754"/>
                    </a:lnTo>
                    <a:lnTo>
                      <a:pt x="1167" y="755"/>
                    </a:lnTo>
                    <a:lnTo>
                      <a:pt x="1166" y="762"/>
                    </a:lnTo>
                    <a:lnTo>
                      <a:pt x="1166" y="764"/>
                    </a:lnTo>
                    <a:lnTo>
                      <a:pt x="1164" y="764"/>
                    </a:lnTo>
                    <a:lnTo>
                      <a:pt x="1162" y="769"/>
                    </a:lnTo>
                    <a:lnTo>
                      <a:pt x="1159" y="772"/>
                    </a:lnTo>
                    <a:lnTo>
                      <a:pt x="1154" y="781"/>
                    </a:lnTo>
                    <a:lnTo>
                      <a:pt x="1150" y="789"/>
                    </a:lnTo>
                    <a:lnTo>
                      <a:pt x="1149" y="798"/>
                    </a:lnTo>
                    <a:lnTo>
                      <a:pt x="1150" y="798"/>
                    </a:lnTo>
                    <a:lnTo>
                      <a:pt x="1155" y="806"/>
                    </a:lnTo>
                    <a:lnTo>
                      <a:pt x="1154" y="808"/>
                    </a:lnTo>
                    <a:lnTo>
                      <a:pt x="1152" y="808"/>
                    </a:lnTo>
                    <a:lnTo>
                      <a:pt x="1150" y="808"/>
                    </a:lnTo>
                    <a:lnTo>
                      <a:pt x="1147" y="808"/>
                    </a:lnTo>
                    <a:lnTo>
                      <a:pt x="1140" y="808"/>
                    </a:lnTo>
                    <a:lnTo>
                      <a:pt x="1135" y="810"/>
                    </a:lnTo>
                    <a:lnTo>
                      <a:pt x="1128" y="813"/>
                    </a:lnTo>
                    <a:lnTo>
                      <a:pt x="1106" y="823"/>
                    </a:lnTo>
                    <a:lnTo>
                      <a:pt x="1093" y="828"/>
                    </a:lnTo>
                    <a:lnTo>
                      <a:pt x="1084" y="833"/>
                    </a:lnTo>
                    <a:lnTo>
                      <a:pt x="1081" y="835"/>
                    </a:lnTo>
                    <a:lnTo>
                      <a:pt x="1077" y="838"/>
                    </a:lnTo>
                    <a:lnTo>
                      <a:pt x="1076" y="840"/>
                    </a:lnTo>
                    <a:lnTo>
                      <a:pt x="1074" y="842"/>
                    </a:lnTo>
                    <a:lnTo>
                      <a:pt x="1072" y="843"/>
                    </a:lnTo>
                    <a:lnTo>
                      <a:pt x="1072" y="845"/>
                    </a:lnTo>
                    <a:lnTo>
                      <a:pt x="1071" y="845"/>
                    </a:lnTo>
                    <a:lnTo>
                      <a:pt x="1069" y="845"/>
                    </a:lnTo>
                    <a:lnTo>
                      <a:pt x="1067" y="845"/>
                    </a:lnTo>
                    <a:lnTo>
                      <a:pt x="1069" y="842"/>
                    </a:lnTo>
                    <a:lnTo>
                      <a:pt x="1071" y="842"/>
                    </a:lnTo>
                    <a:lnTo>
                      <a:pt x="1072" y="838"/>
                    </a:lnTo>
                    <a:lnTo>
                      <a:pt x="1074" y="837"/>
                    </a:lnTo>
                    <a:lnTo>
                      <a:pt x="1076" y="833"/>
                    </a:lnTo>
                    <a:lnTo>
                      <a:pt x="1077" y="833"/>
                    </a:lnTo>
                    <a:lnTo>
                      <a:pt x="1077" y="832"/>
                    </a:lnTo>
                    <a:lnTo>
                      <a:pt x="1079" y="832"/>
                    </a:lnTo>
                    <a:lnTo>
                      <a:pt x="1079" y="833"/>
                    </a:lnTo>
                    <a:lnTo>
                      <a:pt x="1081" y="833"/>
                    </a:lnTo>
                    <a:lnTo>
                      <a:pt x="1084" y="832"/>
                    </a:lnTo>
                    <a:lnTo>
                      <a:pt x="1084" y="830"/>
                    </a:lnTo>
                    <a:lnTo>
                      <a:pt x="1084" y="828"/>
                    </a:lnTo>
                    <a:lnTo>
                      <a:pt x="1086" y="826"/>
                    </a:lnTo>
                    <a:lnTo>
                      <a:pt x="1088" y="826"/>
                    </a:lnTo>
                    <a:lnTo>
                      <a:pt x="1089" y="826"/>
                    </a:lnTo>
                    <a:lnTo>
                      <a:pt x="1091" y="828"/>
                    </a:lnTo>
                    <a:lnTo>
                      <a:pt x="1093" y="826"/>
                    </a:lnTo>
                    <a:lnTo>
                      <a:pt x="1094" y="826"/>
                    </a:lnTo>
                    <a:lnTo>
                      <a:pt x="1093" y="825"/>
                    </a:lnTo>
                    <a:lnTo>
                      <a:pt x="1091" y="825"/>
                    </a:lnTo>
                    <a:lnTo>
                      <a:pt x="1091" y="823"/>
                    </a:lnTo>
                    <a:lnTo>
                      <a:pt x="1089" y="821"/>
                    </a:lnTo>
                    <a:lnTo>
                      <a:pt x="1088" y="821"/>
                    </a:lnTo>
                    <a:lnTo>
                      <a:pt x="1086" y="821"/>
                    </a:lnTo>
                    <a:lnTo>
                      <a:pt x="1084" y="823"/>
                    </a:lnTo>
                    <a:lnTo>
                      <a:pt x="1083" y="823"/>
                    </a:lnTo>
                    <a:lnTo>
                      <a:pt x="1081" y="823"/>
                    </a:lnTo>
                    <a:lnTo>
                      <a:pt x="1076" y="825"/>
                    </a:lnTo>
                    <a:lnTo>
                      <a:pt x="1072" y="826"/>
                    </a:lnTo>
                    <a:lnTo>
                      <a:pt x="1071" y="826"/>
                    </a:lnTo>
                    <a:lnTo>
                      <a:pt x="1069" y="826"/>
                    </a:lnTo>
                    <a:lnTo>
                      <a:pt x="1067" y="826"/>
                    </a:lnTo>
                    <a:lnTo>
                      <a:pt x="1067" y="825"/>
                    </a:lnTo>
                    <a:lnTo>
                      <a:pt x="1066" y="825"/>
                    </a:lnTo>
                    <a:lnTo>
                      <a:pt x="1067" y="825"/>
                    </a:lnTo>
                    <a:lnTo>
                      <a:pt x="1069" y="823"/>
                    </a:lnTo>
                    <a:lnTo>
                      <a:pt x="1071" y="820"/>
                    </a:lnTo>
                    <a:lnTo>
                      <a:pt x="1074" y="815"/>
                    </a:lnTo>
                    <a:lnTo>
                      <a:pt x="1076" y="808"/>
                    </a:lnTo>
                    <a:lnTo>
                      <a:pt x="1076" y="806"/>
                    </a:lnTo>
                    <a:lnTo>
                      <a:pt x="1074" y="804"/>
                    </a:lnTo>
                    <a:lnTo>
                      <a:pt x="1072" y="798"/>
                    </a:lnTo>
                    <a:lnTo>
                      <a:pt x="1071" y="798"/>
                    </a:lnTo>
                    <a:lnTo>
                      <a:pt x="1071" y="796"/>
                    </a:lnTo>
                    <a:lnTo>
                      <a:pt x="1067" y="798"/>
                    </a:lnTo>
                    <a:lnTo>
                      <a:pt x="1066" y="799"/>
                    </a:lnTo>
                    <a:lnTo>
                      <a:pt x="1064" y="801"/>
                    </a:lnTo>
                    <a:lnTo>
                      <a:pt x="1061" y="804"/>
                    </a:lnTo>
                    <a:lnTo>
                      <a:pt x="1059" y="808"/>
                    </a:lnTo>
                    <a:lnTo>
                      <a:pt x="1059" y="810"/>
                    </a:lnTo>
                    <a:lnTo>
                      <a:pt x="1057" y="811"/>
                    </a:lnTo>
                    <a:lnTo>
                      <a:pt x="1054" y="811"/>
                    </a:lnTo>
                    <a:lnTo>
                      <a:pt x="1054" y="810"/>
                    </a:lnTo>
                    <a:lnTo>
                      <a:pt x="1052" y="810"/>
                    </a:lnTo>
                    <a:lnTo>
                      <a:pt x="1052" y="808"/>
                    </a:lnTo>
                    <a:lnTo>
                      <a:pt x="1050" y="808"/>
                    </a:lnTo>
                    <a:lnTo>
                      <a:pt x="1049" y="810"/>
                    </a:lnTo>
                    <a:lnTo>
                      <a:pt x="1047" y="810"/>
                    </a:lnTo>
                    <a:lnTo>
                      <a:pt x="1045" y="811"/>
                    </a:lnTo>
                    <a:lnTo>
                      <a:pt x="1045" y="813"/>
                    </a:lnTo>
                    <a:lnTo>
                      <a:pt x="1045" y="815"/>
                    </a:lnTo>
                    <a:lnTo>
                      <a:pt x="1047" y="816"/>
                    </a:lnTo>
                    <a:lnTo>
                      <a:pt x="1047" y="818"/>
                    </a:lnTo>
                    <a:lnTo>
                      <a:pt x="1049" y="818"/>
                    </a:lnTo>
                    <a:lnTo>
                      <a:pt x="1047" y="820"/>
                    </a:lnTo>
                    <a:lnTo>
                      <a:pt x="1045" y="821"/>
                    </a:lnTo>
                    <a:lnTo>
                      <a:pt x="1045" y="823"/>
                    </a:lnTo>
                    <a:lnTo>
                      <a:pt x="1045" y="825"/>
                    </a:lnTo>
                    <a:lnTo>
                      <a:pt x="1045" y="826"/>
                    </a:lnTo>
                    <a:lnTo>
                      <a:pt x="1047" y="828"/>
                    </a:lnTo>
                    <a:lnTo>
                      <a:pt x="1049" y="828"/>
                    </a:lnTo>
                    <a:lnTo>
                      <a:pt x="1050" y="830"/>
                    </a:lnTo>
                    <a:lnTo>
                      <a:pt x="1052" y="830"/>
                    </a:lnTo>
                    <a:lnTo>
                      <a:pt x="1054" y="830"/>
                    </a:lnTo>
                    <a:lnTo>
                      <a:pt x="1055" y="830"/>
                    </a:lnTo>
                    <a:lnTo>
                      <a:pt x="1055" y="832"/>
                    </a:lnTo>
                    <a:lnTo>
                      <a:pt x="1054" y="833"/>
                    </a:lnTo>
                    <a:lnTo>
                      <a:pt x="1054" y="837"/>
                    </a:lnTo>
                    <a:lnTo>
                      <a:pt x="1057" y="838"/>
                    </a:lnTo>
                    <a:lnTo>
                      <a:pt x="1057" y="840"/>
                    </a:lnTo>
                    <a:lnTo>
                      <a:pt x="1057" y="845"/>
                    </a:lnTo>
                    <a:lnTo>
                      <a:pt x="1057" y="848"/>
                    </a:lnTo>
                    <a:lnTo>
                      <a:pt x="1057" y="852"/>
                    </a:lnTo>
                    <a:lnTo>
                      <a:pt x="1057" y="854"/>
                    </a:lnTo>
                    <a:lnTo>
                      <a:pt x="1059" y="854"/>
                    </a:lnTo>
                    <a:lnTo>
                      <a:pt x="1061" y="854"/>
                    </a:lnTo>
                    <a:lnTo>
                      <a:pt x="1064" y="852"/>
                    </a:lnTo>
                    <a:lnTo>
                      <a:pt x="1064" y="850"/>
                    </a:lnTo>
                    <a:lnTo>
                      <a:pt x="1064" y="848"/>
                    </a:lnTo>
                    <a:lnTo>
                      <a:pt x="1064" y="847"/>
                    </a:lnTo>
                    <a:lnTo>
                      <a:pt x="1067" y="848"/>
                    </a:lnTo>
                    <a:lnTo>
                      <a:pt x="1071" y="848"/>
                    </a:lnTo>
                    <a:lnTo>
                      <a:pt x="1072" y="848"/>
                    </a:lnTo>
                    <a:lnTo>
                      <a:pt x="1069" y="852"/>
                    </a:lnTo>
                    <a:lnTo>
                      <a:pt x="1067" y="854"/>
                    </a:lnTo>
                    <a:lnTo>
                      <a:pt x="1066" y="855"/>
                    </a:lnTo>
                    <a:lnTo>
                      <a:pt x="1045" y="871"/>
                    </a:lnTo>
                    <a:lnTo>
                      <a:pt x="1040" y="876"/>
                    </a:lnTo>
                    <a:lnTo>
                      <a:pt x="1037" y="877"/>
                    </a:lnTo>
                    <a:lnTo>
                      <a:pt x="1037" y="879"/>
                    </a:lnTo>
                    <a:lnTo>
                      <a:pt x="1035" y="879"/>
                    </a:lnTo>
                    <a:lnTo>
                      <a:pt x="1035" y="881"/>
                    </a:lnTo>
                    <a:lnTo>
                      <a:pt x="1030" y="886"/>
                    </a:lnTo>
                    <a:lnTo>
                      <a:pt x="1025" y="889"/>
                    </a:lnTo>
                    <a:lnTo>
                      <a:pt x="1022" y="893"/>
                    </a:lnTo>
                    <a:lnTo>
                      <a:pt x="1020" y="896"/>
                    </a:lnTo>
                    <a:lnTo>
                      <a:pt x="1018" y="896"/>
                    </a:lnTo>
                    <a:lnTo>
                      <a:pt x="1015" y="899"/>
                    </a:lnTo>
                    <a:lnTo>
                      <a:pt x="1011" y="903"/>
                    </a:lnTo>
                    <a:lnTo>
                      <a:pt x="1011" y="904"/>
                    </a:lnTo>
                    <a:lnTo>
                      <a:pt x="1008" y="904"/>
                    </a:lnTo>
                    <a:lnTo>
                      <a:pt x="1006" y="904"/>
                    </a:lnTo>
                    <a:lnTo>
                      <a:pt x="1001" y="908"/>
                    </a:lnTo>
                    <a:lnTo>
                      <a:pt x="1000" y="908"/>
                    </a:lnTo>
                    <a:lnTo>
                      <a:pt x="994" y="913"/>
                    </a:lnTo>
                    <a:lnTo>
                      <a:pt x="971" y="926"/>
                    </a:lnTo>
                    <a:lnTo>
                      <a:pt x="964" y="930"/>
                    </a:lnTo>
                    <a:lnTo>
                      <a:pt x="954" y="937"/>
                    </a:lnTo>
                    <a:lnTo>
                      <a:pt x="945" y="940"/>
                    </a:lnTo>
                    <a:lnTo>
                      <a:pt x="935" y="945"/>
                    </a:lnTo>
                    <a:lnTo>
                      <a:pt x="932" y="947"/>
                    </a:lnTo>
                    <a:lnTo>
                      <a:pt x="930" y="948"/>
                    </a:lnTo>
                    <a:lnTo>
                      <a:pt x="928" y="950"/>
                    </a:lnTo>
                    <a:lnTo>
                      <a:pt x="925" y="952"/>
                    </a:lnTo>
                    <a:lnTo>
                      <a:pt x="923" y="955"/>
                    </a:lnTo>
                    <a:lnTo>
                      <a:pt x="922" y="955"/>
                    </a:lnTo>
                    <a:lnTo>
                      <a:pt x="918" y="957"/>
                    </a:lnTo>
                    <a:lnTo>
                      <a:pt x="918" y="959"/>
                    </a:lnTo>
                    <a:lnTo>
                      <a:pt x="917" y="959"/>
                    </a:lnTo>
                    <a:lnTo>
                      <a:pt x="918" y="957"/>
                    </a:lnTo>
                    <a:lnTo>
                      <a:pt x="922" y="954"/>
                    </a:lnTo>
                    <a:lnTo>
                      <a:pt x="928" y="948"/>
                    </a:lnTo>
                    <a:lnTo>
                      <a:pt x="932" y="947"/>
                    </a:lnTo>
                    <a:lnTo>
                      <a:pt x="932" y="945"/>
                    </a:lnTo>
                    <a:lnTo>
                      <a:pt x="934" y="945"/>
                    </a:lnTo>
                    <a:lnTo>
                      <a:pt x="940" y="940"/>
                    </a:lnTo>
                    <a:lnTo>
                      <a:pt x="944" y="938"/>
                    </a:lnTo>
                    <a:lnTo>
                      <a:pt x="949" y="937"/>
                    </a:lnTo>
                    <a:lnTo>
                      <a:pt x="950" y="935"/>
                    </a:lnTo>
                    <a:lnTo>
                      <a:pt x="952" y="935"/>
                    </a:lnTo>
                    <a:lnTo>
                      <a:pt x="954" y="933"/>
                    </a:lnTo>
                    <a:lnTo>
                      <a:pt x="956" y="933"/>
                    </a:lnTo>
                    <a:lnTo>
                      <a:pt x="954" y="932"/>
                    </a:lnTo>
                    <a:lnTo>
                      <a:pt x="956" y="930"/>
                    </a:lnTo>
                    <a:lnTo>
                      <a:pt x="956" y="928"/>
                    </a:lnTo>
                    <a:lnTo>
                      <a:pt x="954" y="928"/>
                    </a:lnTo>
                    <a:lnTo>
                      <a:pt x="952" y="928"/>
                    </a:lnTo>
                    <a:lnTo>
                      <a:pt x="950" y="928"/>
                    </a:lnTo>
                    <a:lnTo>
                      <a:pt x="949" y="928"/>
                    </a:lnTo>
                    <a:lnTo>
                      <a:pt x="947" y="930"/>
                    </a:lnTo>
                    <a:lnTo>
                      <a:pt x="944" y="932"/>
                    </a:lnTo>
                    <a:lnTo>
                      <a:pt x="939" y="933"/>
                    </a:lnTo>
                    <a:lnTo>
                      <a:pt x="935" y="935"/>
                    </a:lnTo>
                    <a:lnTo>
                      <a:pt x="935" y="937"/>
                    </a:lnTo>
                    <a:lnTo>
                      <a:pt x="932" y="937"/>
                    </a:lnTo>
                    <a:lnTo>
                      <a:pt x="932" y="935"/>
                    </a:lnTo>
                    <a:lnTo>
                      <a:pt x="932" y="933"/>
                    </a:lnTo>
                    <a:lnTo>
                      <a:pt x="934" y="933"/>
                    </a:lnTo>
                    <a:lnTo>
                      <a:pt x="934" y="932"/>
                    </a:lnTo>
                    <a:lnTo>
                      <a:pt x="932" y="930"/>
                    </a:lnTo>
                    <a:lnTo>
                      <a:pt x="934" y="926"/>
                    </a:lnTo>
                    <a:lnTo>
                      <a:pt x="935" y="925"/>
                    </a:lnTo>
                    <a:lnTo>
                      <a:pt x="935" y="923"/>
                    </a:lnTo>
                    <a:lnTo>
                      <a:pt x="934" y="923"/>
                    </a:lnTo>
                    <a:lnTo>
                      <a:pt x="932" y="923"/>
                    </a:lnTo>
                    <a:lnTo>
                      <a:pt x="928" y="925"/>
                    </a:lnTo>
                    <a:lnTo>
                      <a:pt x="927" y="925"/>
                    </a:lnTo>
                    <a:lnTo>
                      <a:pt x="925" y="926"/>
                    </a:lnTo>
                    <a:lnTo>
                      <a:pt x="925" y="928"/>
                    </a:lnTo>
                    <a:lnTo>
                      <a:pt x="925" y="930"/>
                    </a:lnTo>
                    <a:lnTo>
                      <a:pt x="923" y="930"/>
                    </a:lnTo>
                    <a:lnTo>
                      <a:pt x="922" y="930"/>
                    </a:lnTo>
                    <a:lnTo>
                      <a:pt x="918" y="932"/>
                    </a:lnTo>
                    <a:lnTo>
                      <a:pt x="917" y="933"/>
                    </a:lnTo>
                    <a:lnTo>
                      <a:pt x="908" y="937"/>
                    </a:lnTo>
                    <a:lnTo>
                      <a:pt x="906" y="938"/>
                    </a:lnTo>
                    <a:lnTo>
                      <a:pt x="908" y="937"/>
                    </a:lnTo>
                    <a:lnTo>
                      <a:pt x="908" y="935"/>
                    </a:lnTo>
                    <a:lnTo>
                      <a:pt x="908" y="933"/>
                    </a:lnTo>
                    <a:lnTo>
                      <a:pt x="906" y="933"/>
                    </a:lnTo>
                    <a:lnTo>
                      <a:pt x="905" y="933"/>
                    </a:lnTo>
                    <a:lnTo>
                      <a:pt x="905" y="932"/>
                    </a:lnTo>
                    <a:lnTo>
                      <a:pt x="906" y="932"/>
                    </a:lnTo>
                    <a:lnTo>
                      <a:pt x="906" y="930"/>
                    </a:lnTo>
                    <a:lnTo>
                      <a:pt x="905" y="930"/>
                    </a:lnTo>
                    <a:lnTo>
                      <a:pt x="901" y="930"/>
                    </a:lnTo>
                    <a:lnTo>
                      <a:pt x="900" y="930"/>
                    </a:lnTo>
                    <a:lnTo>
                      <a:pt x="900" y="926"/>
                    </a:lnTo>
                    <a:lnTo>
                      <a:pt x="900" y="925"/>
                    </a:lnTo>
                    <a:lnTo>
                      <a:pt x="900" y="923"/>
                    </a:lnTo>
                    <a:lnTo>
                      <a:pt x="898" y="923"/>
                    </a:lnTo>
                    <a:lnTo>
                      <a:pt x="898" y="921"/>
                    </a:lnTo>
                    <a:lnTo>
                      <a:pt x="898" y="920"/>
                    </a:lnTo>
                    <a:lnTo>
                      <a:pt x="896" y="920"/>
                    </a:lnTo>
                    <a:lnTo>
                      <a:pt x="893" y="921"/>
                    </a:lnTo>
                    <a:lnTo>
                      <a:pt x="891" y="921"/>
                    </a:lnTo>
                    <a:lnTo>
                      <a:pt x="891" y="923"/>
                    </a:lnTo>
                    <a:lnTo>
                      <a:pt x="891" y="925"/>
                    </a:lnTo>
                    <a:lnTo>
                      <a:pt x="893" y="926"/>
                    </a:lnTo>
                    <a:lnTo>
                      <a:pt x="893" y="928"/>
                    </a:lnTo>
                    <a:lnTo>
                      <a:pt x="895" y="928"/>
                    </a:lnTo>
                    <a:lnTo>
                      <a:pt x="895" y="930"/>
                    </a:lnTo>
                    <a:lnTo>
                      <a:pt x="896" y="930"/>
                    </a:lnTo>
                    <a:lnTo>
                      <a:pt x="895" y="932"/>
                    </a:lnTo>
                    <a:lnTo>
                      <a:pt x="896" y="937"/>
                    </a:lnTo>
                    <a:lnTo>
                      <a:pt x="900" y="937"/>
                    </a:lnTo>
                    <a:lnTo>
                      <a:pt x="900" y="938"/>
                    </a:lnTo>
                    <a:lnTo>
                      <a:pt x="903" y="938"/>
                    </a:lnTo>
                    <a:lnTo>
                      <a:pt x="903" y="940"/>
                    </a:lnTo>
                    <a:lnTo>
                      <a:pt x="905" y="942"/>
                    </a:lnTo>
                    <a:lnTo>
                      <a:pt x="905" y="943"/>
                    </a:lnTo>
                    <a:lnTo>
                      <a:pt x="910" y="947"/>
                    </a:lnTo>
                    <a:lnTo>
                      <a:pt x="913" y="950"/>
                    </a:lnTo>
                    <a:lnTo>
                      <a:pt x="915" y="950"/>
                    </a:lnTo>
                    <a:lnTo>
                      <a:pt x="915" y="952"/>
                    </a:lnTo>
                    <a:lnTo>
                      <a:pt x="910" y="955"/>
                    </a:lnTo>
                    <a:lnTo>
                      <a:pt x="908" y="957"/>
                    </a:lnTo>
                    <a:lnTo>
                      <a:pt x="905" y="957"/>
                    </a:lnTo>
                    <a:lnTo>
                      <a:pt x="905" y="959"/>
                    </a:lnTo>
                    <a:lnTo>
                      <a:pt x="901" y="959"/>
                    </a:lnTo>
                    <a:lnTo>
                      <a:pt x="900" y="960"/>
                    </a:lnTo>
                    <a:lnTo>
                      <a:pt x="898" y="962"/>
                    </a:lnTo>
                    <a:lnTo>
                      <a:pt x="896" y="962"/>
                    </a:lnTo>
                    <a:lnTo>
                      <a:pt x="891" y="964"/>
                    </a:lnTo>
                    <a:lnTo>
                      <a:pt x="889" y="965"/>
                    </a:lnTo>
                    <a:lnTo>
                      <a:pt x="888" y="964"/>
                    </a:lnTo>
                    <a:lnTo>
                      <a:pt x="886" y="964"/>
                    </a:lnTo>
                    <a:lnTo>
                      <a:pt x="886" y="960"/>
                    </a:lnTo>
                    <a:lnTo>
                      <a:pt x="886" y="957"/>
                    </a:lnTo>
                    <a:lnTo>
                      <a:pt x="884" y="957"/>
                    </a:lnTo>
                    <a:lnTo>
                      <a:pt x="883" y="957"/>
                    </a:lnTo>
                    <a:lnTo>
                      <a:pt x="881" y="955"/>
                    </a:lnTo>
                    <a:lnTo>
                      <a:pt x="879" y="957"/>
                    </a:lnTo>
                    <a:lnTo>
                      <a:pt x="878" y="959"/>
                    </a:lnTo>
                    <a:lnTo>
                      <a:pt x="878" y="960"/>
                    </a:lnTo>
                    <a:lnTo>
                      <a:pt x="878" y="962"/>
                    </a:lnTo>
                    <a:lnTo>
                      <a:pt x="878" y="964"/>
                    </a:lnTo>
                    <a:lnTo>
                      <a:pt x="878" y="965"/>
                    </a:lnTo>
                    <a:lnTo>
                      <a:pt x="878" y="967"/>
                    </a:lnTo>
                    <a:lnTo>
                      <a:pt x="876" y="969"/>
                    </a:lnTo>
                    <a:lnTo>
                      <a:pt x="876" y="970"/>
                    </a:lnTo>
                    <a:lnTo>
                      <a:pt x="878" y="972"/>
                    </a:lnTo>
                    <a:lnTo>
                      <a:pt x="879" y="974"/>
                    </a:lnTo>
                    <a:lnTo>
                      <a:pt x="878" y="977"/>
                    </a:lnTo>
                    <a:lnTo>
                      <a:pt x="876" y="979"/>
                    </a:lnTo>
                    <a:lnTo>
                      <a:pt x="873" y="981"/>
                    </a:lnTo>
                    <a:lnTo>
                      <a:pt x="871" y="982"/>
                    </a:lnTo>
                    <a:lnTo>
                      <a:pt x="867" y="986"/>
                    </a:lnTo>
                    <a:lnTo>
                      <a:pt x="864" y="989"/>
                    </a:lnTo>
                    <a:lnTo>
                      <a:pt x="862" y="989"/>
                    </a:lnTo>
                    <a:lnTo>
                      <a:pt x="857" y="987"/>
                    </a:lnTo>
                    <a:lnTo>
                      <a:pt x="856" y="989"/>
                    </a:lnTo>
                    <a:lnTo>
                      <a:pt x="856" y="991"/>
                    </a:lnTo>
                    <a:lnTo>
                      <a:pt x="856" y="992"/>
                    </a:lnTo>
                    <a:lnTo>
                      <a:pt x="854" y="992"/>
                    </a:lnTo>
                    <a:lnTo>
                      <a:pt x="854" y="994"/>
                    </a:lnTo>
                    <a:lnTo>
                      <a:pt x="856" y="996"/>
                    </a:lnTo>
                    <a:lnTo>
                      <a:pt x="856" y="998"/>
                    </a:lnTo>
                    <a:lnTo>
                      <a:pt x="856" y="999"/>
                    </a:lnTo>
                    <a:lnTo>
                      <a:pt x="854" y="999"/>
                    </a:lnTo>
                    <a:lnTo>
                      <a:pt x="854" y="1001"/>
                    </a:lnTo>
                    <a:lnTo>
                      <a:pt x="852" y="1003"/>
                    </a:lnTo>
                    <a:lnTo>
                      <a:pt x="850" y="1004"/>
                    </a:lnTo>
                    <a:lnTo>
                      <a:pt x="845" y="1011"/>
                    </a:lnTo>
                    <a:lnTo>
                      <a:pt x="845" y="1015"/>
                    </a:lnTo>
                    <a:lnTo>
                      <a:pt x="844" y="1015"/>
                    </a:lnTo>
                    <a:lnTo>
                      <a:pt x="844" y="1016"/>
                    </a:lnTo>
                    <a:lnTo>
                      <a:pt x="840" y="1021"/>
                    </a:lnTo>
                    <a:lnTo>
                      <a:pt x="840" y="1023"/>
                    </a:lnTo>
                    <a:lnTo>
                      <a:pt x="839" y="1023"/>
                    </a:lnTo>
                    <a:lnTo>
                      <a:pt x="837" y="1023"/>
                    </a:lnTo>
                    <a:lnTo>
                      <a:pt x="835" y="1023"/>
                    </a:lnTo>
                    <a:lnTo>
                      <a:pt x="835" y="1021"/>
                    </a:lnTo>
                    <a:lnTo>
                      <a:pt x="835" y="1020"/>
                    </a:lnTo>
                    <a:lnTo>
                      <a:pt x="835" y="1018"/>
                    </a:lnTo>
                    <a:lnTo>
                      <a:pt x="834" y="1016"/>
                    </a:lnTo>
                    <a:lnTo>
                      <a:pt x="832" y="1016"/>
                    </a:lnTo>
                    <a:lnTo>
                      <a:pt x="830" y="1016"/>
                    </a:lnTo>
                    <a:lnTo>
                      <a:pt x="828" y="1016"/>
                    </a:lnTo>
                    <a:lnTo>
                      <a:pt x="827" y="1018"/>
                    </a:lnTo>
                    <a:lnTo>
                      <a:pt x="823" y="1020"/>
                    </a:lnTo>
                    <a:lnTo>
                      <a:pt x="822" y="1021"/>
                    </a:lnTo>
                    <a:lnTo>
                      <a:pt x="820" y="1023"/>
                    </a:lnTo>
                    <a:lnTo>
                      <a:pt x="820" y="1028"/>
                    </a:lnTo>
                    <a:lnTo>
                      <a:pt x="820" y="1030"/>
                    </a:lnTo>
                    <a:lnTo>
                      <a:pt x="822" y="1031"/>
                    </a:lnTo>
                    <a:lnTo>
                      <a:pt x="825" y="1035"/>
                    </a:lnTo>
                    <a:lnTo>
                      <a:pt x="827" y="1035"/>
                    </a:lnTo>
                    <a:lnTo>
                      <a:pt x="834" y="1038"/>
                    </a:lnTo>
                    <a:lnTo>
                      <a:pt x="832" y="1040"/>
                    </a:lnTo>
                    <a:lnTo>
                      <a:pt x="828" y="1047"/>
                    </a:lnTo>
                    <a:lnTo>
                      <a:pt x="828" y="1048"/>
                    </a:lnTo>
                    <a:lnTo>
                      <a:pt x="828" y="1050"/>
                    </a:lnTo>
                    <a:lnTo>
                      <a:pt x="827" y="1052"/>
                    </a:lnTo>
                    <a:lnTo>
                      <a:pt x="827" y="1053"/>
                    </a:lnTo>
                    <a:lnTo>
                      <a:pt x="825" y="1057"/>
                    </a:lnTo>
                    <a:lnTo>
                      <a:pt x="825" y="1059"/>
                    </a:lnTo>
                    <a:lnTo>
                      <a:pt x="823" y="1060"/>
                    </a:lnTo>
                    <a:lnTo>
                      <a:pt x="823" y="1062"/>
                    </a:lnTo>
                    <a:lnTo>
                      <a:pt x="823" y="1065"/>
                    </a:lnTo>
                    <a:lnTo>
                      <a:pt x="822" y="1065"/>
                    </a:lnTo>
                    <a:lnTo>
                      <a:pt x="822" y="1069"/>
                    </a:lnTo>
                    <a:lnTo>
                      <a:pt x="822" y="1070"/>
                    </a:lnTo>
                    <a:lnTo>
                      <a:pt x="820" y="1072"/>
                    </a:lnTo>
                    <a:lnTo>
                      <a:pt x="818" y="1077"/>
                    </a:lnTo>
                    <a:lnTo>
                      <a:pt x="818" y="1079"/>
                    </a:lnTo>
                    <a:lnTo>
                      <a:pt x="817" y="1081"/>
                    </a:lnTo>
                    <a:lnTo>
                      <a:pt x="815" y="1081"/>
                    </a:lnTo>
                    <a:lnTo>
                      <a:pt x="813" y="1081"/>
                    </a:lnTo>
                    <a:lnTo>
                      <a:pt x="810" y="1082"/>
                    </a:lnTo>
                    <a:lnTo>
                      <a:pt x="808" y="1086"/>
                    </a:lnTo>
                    <a:lnTo>
                      <a:pt x="806" y="1086"/>
                    </a:lnTo>
                    <a:lnTo>
                      <a:pt x="805" y="1084"/>
                    </a:lnTo>
                    <a:lnTo>
                      <a:pt x="806" y="1084"/>
                    </a:lnTo>
                    <a:lnTo>
                      <a:pt x="806" y="1082"/>
                    </a:lnTo>
                    <a:lnTo>
                      <a:pt x="808" y="1082"/>
                    </a:lnTo>
                    <a:lnTo>
                      <a:pt x="810" y="1082"/>
                    </a:lnTo>
                    <a:lnTo>
                      <a:pt x="808" y="1081"/>
                    </a:lnTo>
                    <a:lnTo>
                      <a:pt x="810" y="1079"/>
                    </a:lnTo>
                    <a:lnTo>
                      <a:pt x="810" y="1077"/>
                    </a:lnTo>
                    <a:lnTo>
                      <a:pt x="810" y="1075"/>
                    </a:lnTo>
                    <a:lnTo>
                      <a:pt x="808" y="1075"/>
                    </a:lnTo>
                    <a:lnTo>
                      <a:pt x="806" y="1077"/>
                    </a:lnTo>
                    <a:lnTo>
                      <a:pt x="805" y="1079"/>
                    </a:lnTo>
                    <a:lnTo>
                      <a:pt x="801" y="1081"/>
                    </a:lnTo>
                    <a:lnTo>
                      <a:pt x="798" y="1084"/>
                    </a:lnTo>
                    <a:lnTo>
                      <a:pt x="796" y="1084"/>
                    </a:lnTo>
                    <a:lnTo>
                      <a:pt x="796" y="1086"/>
                    </a:lnTo>
                    <a:lnTo>
                      <a:pt x="796" y="1087"/>
                    </a:lnTo>
                    <a:lnTo>
                      <a:pt x="796" y="1089"/>
                    </a:lnTo>
                    <a:lnTo>
                      <a:pt x="800" y="1089"/>
                    </a:lnTo>
                    <a:lnTo>
                      <a:pt x="801" y="1089"/>
                    </a:lnTo>
                    <a:lnTo>
                      <a:pt x="803" y="1091"/>
                    </a:lnTo>
                    <a:lnTo>
                      <a:pt x="805" y="1091"/>
                    </a:lnTo>
                    <a:lnTo>
                      <a:pt x="806" y="1091"/>
                    </a:lnTo>
                    <a:lnTo>
                      <a:pt x="808" y="1091"/>
                    </a:lnTo>
                    <a:lnTo>
                      <a:pt x="808" y="1089"/>
                    </a:lnTo>
                    <a:lnTo>
                      <a:pt x="810" y="1087"/>
                    </a:lnTo>
                    <a:lnTo>
                      <a:pt x="812" y="1087"/>
                    </a:lnTo>
                    <a:lnTo>
                      <a:pt x="813" y="1087"/>
                    </a:lnTo>
                    <a:lnTo>
                      <a:pt x="817" y="1087"/>
                    </a:lnTo>
                    <a:lnTo>
                      <a:pt x="815" y="1094"/>
                    </a:lnTo>
                    <a:lnTo>
                      <a:pt x="813" y="1101"/>
                    </a:lnTo>
                    <a:lnTo>
                      <a:pt x="815" y="1104"/>
                    </a:lnTo>
                    <a:lnTo>
                      <a:pt x="813" y="1104"/>
                    </a:lnTo>
                    <a:lnTo>
                      <a:pt x="813" y="1106"/>
                    </a:lnTo>
                    <a:lnTo>
                      <a:pt x="812" y="1106"/>
                    </a:lnTo>
                    <a:lnTo>
                      <a:pt x="810" y="1106"/>
                    </a:lnTo>
                    <a:lnTo>
                      <a:pt x="810" y="1108"/>
                    </a:lnTo>
                    <a:lnTo>
                      <a:pt x="812" y="1109"/>
                    </a:lnTo>
                    <a:lnTo>
                      <a:pt x="810" y="1109"/>
                    </a:lnTo>
                    <a:lnTo>
                      <a:pt x="810" y="1111"/>
                    </a:lnTo>
                    <a:lnTo>
                      <a:pt x="810" y="1113"/>
                    </a:lnTo>
                    <a:lnTo>
                      <a:pt x="812" y="1113"/>
                    </a:lnTo>
                    <a:lnTo>
                      <a:pt x="812" y="1114"/>
                    </a:lnTo>
                    <a:lnTo>
                      <a:pt x="810" y="1118"/>
                    </a:lnTo>
                    <a:lnTo>
                      <a:pt x="810" y="1116"/>
                    </a:lnTo>
                    <a:lnTo>
                      <a:pt x="805" y="1116"/>
                    </a:lnTo>
                    <a:lnTo>
                      <a:pt x="803" y="1118"/>
                    </a:lnTo>
                    <a:lnTo>
                      <a:pt x="803" y="1120"/>
                    </a:lnTo>
                    <a:lnTo>
                      <a:pt x="803" y="1121"/>
                    </a:lnTo>
                    <a:lnTo>
                      <a:pt x="803" y="1123"/>
                    </a:lnTo>
                    <a:lnTo>
                      <a:pt x="803" y="1125"/>
                    </a:lnTo>
                    <a:lnTo>
                      <a:pt x="805" y="1128"/>
                    </a:lnTo>
                    <a:lnTo>
                      <a:pt x="803" y="1128"/>
                    </a:lnTo>
                    <a:lnTo>
                      <a:pt x="803" y="1130"/>
                    </a:lnTo>
                    <a:lnTo>
                      <a:pt x="803" y="1131"/>
                    </a:lnTo>
                    <a:lnTo>
                      <a:pt x="803" y="1133"/>
                    </a:lnTo>
                    <a:lnTo>
                      <a:pt x="801" y="1135"/>
                    </a:lnTo>
                    <a:lnTo>
                      <a:pt x="803" y="1136"/>
                    </a:lnTo>
                    <a:lnTo>
                      <a:pt x="805" y="1136"/>
                    </a:lnTo>
                    <a:lnTo>
                      <a:pt x="806" y="1140"/>
                    </a:lnTo>
                    <a:lnTo>
                      <a:pt x="810" y="1143"/>
                    </a:lnTo>
                    <a:lnTo>
                      <a:pt x="810" y="1145"/>
                    </a:lnTo>
                    <a:lnTo>
                      <a:pt x="812" y="1145"/>
                    </a:lnTo>
                    <a:lnTo>
                      <a:pt x="812" y="1147"/>
                    </a:lnTo>
                    <a:lnTo>
                      <a:pt x="812" y="1150"/>
                    </a:lnTo>
                    <a:lnTo>
                      <a:pt x="813" y="1158"/>
                    </a:lnTo>
                    <a:lnTo>
                      <a:pt x="813" y="1162"/>
                    </a:lnTo>
                    <a:lnTo>
                      <a:pt x="815" y="1165"/>
                    </a:lnTo>
                    <a:lnTo>
                      <a:pt x="815" y="1169"/>
                    </a:lnTo>
                    <a:lnTo>
                      <a:pt x="815" y="1172"/>
                    </a:lnTo>
                    <a:lnTo>
                      <a:pt x="815" y="1174"/>
                    </a:lnTo>
                    <a:lnTo>
                      <a:pt x="815" y="1175"/>
                    </a:lnTo>
                    <a:lnTo>
                      <a:pt x="815" y="1177"/>
                    </a:lnTo>
                    <a:lnTo>
                      <a:pt x="813" y="1177"/>
                    </a:lnTo>
                    <a:lnTo>
                      <a:pt x="813" y="1179"/>
                    </a:lnTo>
                    <a:lnTo>
                      <a:pt x="813" y="1181"/>
                    </a:lnTo>
                    <a:lnTo>
                      <a:pt x="815" y="1181"/>
                    </a:lnTo>
                    <a:lnTo>
                      <a:pt x="817" y="1181"/>
                    </a:lnTo>
                    <a:lnTo>
                      <a:pt x="817" y="1182"/>
                    </a:lnTo>
                    <a:lnTo>
                      <a:pt x="815" y="1184"/>
                    </a:lnTo>
                    <a:lnTo>
                      <a:pt x="817" y="1184"/>
                    </a:lnTo>
                    <a:lnTo>
                      <a:pt x="818" y="1184"/>
                    </a:lnTo>
                    <a:lnTo>
                      <a:pt x="820" y="1184"/>
                    </a:lnTo>
                    <a:lnTo>
                      <a:pt x="820" y="1186"/>
                    </a:lnTo>
                    <a:lnTo>
                      <a:pt x="820" y="1187"/>
                    </a:lnTo>
                    <a:lnTo>
                      <a:pt x="818" y="1189"/>
                    </a:lnTo>
                    <a:lnTo>
                      <a:pt x="818" y="1192"/>
                    </a:lnTo>
                    <a:lnTo>
                      <a:pt x="818" y="1194"/>
                    </a:lnTo>
                    <a:lnTo>
                      <a:pt x="820" y="1192"/>
                    </a:lnTo>
                    <a:lnTo>
                      <a:pt x="820" y="1191"/>
                    </a:lnTo>
                    <a:lnTo>
                      <a:pt x="822" y="1191"/>
                    </a:lnTo>
                    <a:lnTo>
                      <a:pt x="823" y="1191"/>
                    </a:lnTo>
                    <a:lnTo>
                      <a:pt x="823" y="1194"/>
                    </a:lnTo>
                    <a:lnTo>
                      <a:pt x="822" y="1196"/>
                    </a:lnTo>
                    <a:lnTo>
                      <a:pt x="822" y="1197"/>
                    </a:lnTo>
                    <a:lnTo>
                      <a:pt x="822" y="1201"/>
                    </a:lnTo>
                    <a:lnTo>
                      <a:pt x="823" y="1201"/>
                    </a:lnTo>
                    <a:lnTo>
                      <a:pt x="825" y="1201"/>
                    </a:lnTo>
                    <a:lnTo>
                      <a:pt x="825" y="1203"/>
                    </a:lnTo>
                    <a:lnTo>
                      <a:pt x="825" y="1204"/>
                    </a:lnTo>
                    <a:lnTo>
                      <a:pt x="825" y="1206"/>
                    </a:lnTo>
                    <a:lnTo>
                      <a:pt x="827" y="1208"/>
                    </a:lnTo>
                    <a:lnTo>
                      <a:pt x="827" y="1209"/>
                    </a:lnTo>
                    <a:lnTo>
                      <a:pt x="827" y="1211"/>
                    </a:lnTo>
                    <a:lnTo>
                      <a:pt x="825" y="1213"/>
                    </a:lnTo>
                    <a:lnTo>
                      <a:pt x="827" y="1214"/>
                    </a:lnTo>
                    <a:lnTo>
                      <a:pt x="828" y="1216"/>
                    </a:lnTo>
                    <a:lnTo>
                      <a:pt x="828" y="1218"/>
                    </a:lnTo>
                    <a:lnTo>
                      <a:pt x="827" y="1218"/>
                    </a:lnTo>
                    <a:lnTo>
                      <a:pt x="827" y="1219"/>
                    </a:lnTo>
                    <a:lnTo>
                      <a:pt x="828" y="1221"/>
                    </a:lnTo>
                    <a:lnTo>
                      <a:pt x="832" y="1223"/>
                    </a:lnTo>
                    <a:lnTo>
                      <a:pt x="835" y="1223"/>
                    </a:lnTo>
                    <a:lnTo>
                      <a:pt x="837" y="1223"/>
                    </a:lnTo>
                    <a:lnTo>
                      <a:pt x="837" y="1226"/>
                    </a:lnTo>
                    <a:lnTo>
                      <a:pt x="835" y="1228"/>
                    </a:lnTo>
                    <a:lnTo>
                      <a:pt x="834" y="1228"/>
                    </a:lnTo>
                    <a:lnTo>
                      <a:pt x="834" y="1231"/>
                    </a:lnTo>
                    <a:lnTo>
                      <a:pt x="835" y="1233"/>
                    </a:lnTo>
                    <a:lnTo>
                      <a:pt x="837" y="1233"/>
                    </a:lnTo>
                    <a:lnTo>
                      <a:pt x="839" y="1231"/>
                    </a:lnTo>
                    <a:lnTo>
                      <a:pt x="840" y="1230"/>
                    </a:lnTo>
                    <a:lnTo>
                      <a:pt x="839" y="1226"/>
                    </a:lnTo>
                    <a:lnTo>
                      <a:pt x="837" y="1226"/>
                    </a:lnTo>
                    <a:lnTo>
                      <a:pt x="839" y="1225"/>
                    </a:lnTo>
                    <a:lnTo>
                      <a:pt x="840" y="1225"/>
                    </a:lnTo>
                    <a:lnTo>
                      <a:pt x="840" y="1226"/>
                    </a:lnTo>
                    <a:lnTo>
                      <a:pt x="840" y="1230"/>
                    </a:lnTo>
                    <a:lnTo>
                      <a:pt x="842" y="1235"/>
                    </a:lnTo>
                    <a:lnTo>
                      <a:pt x="839" y="1236"/>
                    </a:lnTo>
                    <a:lnTo>
                      <a:pt x="834" y="1236"/>
                    </a:lnTo>
                    <a:lnTo>
                      <a:pt x="828" y="1236"/>
                    </a:lnTo>
                    <a:lnTo>
                      <a:pt x="822" y="1240"/>
                    </a:lnTo>
                    <a:lnTo>
                      <a:pt x="820" y="1242"/>
                    </a:lnTo>
                    <a:lnTo>
                      <a:pt x="820" y="1245"/>
                    </a:lnTo>
                    <a:lnTo>
                      <a:pt x="815" y="1248"/>
                    </a:lnTo>
                    <a:lnTo>
                      <a:pt x="806" y="1245"/>
                    </a:lnTo>
                    <a:lnTo>
                      <a:pt x="805" y="1243"/>
                    </a:lnTo>
                    <a:lnTo>
                      <a:pt x="798" y="1238"/>
                    </a:lnTo>
                    <a:lnTo>
                      <a:pt x="790" y="1228"/>
                    </a:lnTo>
                    <a:lnTo>
                      <a:pt x="790" y="1226"/>
                    </a:lnTo>
                    <a:lnTo>
                      <a:pt x="771" y="1223"/>
                    </a:lnTo>
                    <a:lnTo>
                      <a:pt x="769" y="1223"/>
                    </a:lnTo>
                    <a:lnTo>
                      <a:pt x="757" y="1223"/>
                    </a:lnTo>
                    <a:lnTo>
                      <a:pt x="754" y="1225"/>
                    </a:lnTo>
                    <a:lnTo>
                      <a:pt x="745" y="1223"/>
                    </a:lnTo>
                    <a:lnTo>
                      <a:pt x="734" y="1221"/>
                    </a:lnTo>
                    <a:lnTo>
                      <a:pt x="732" y="1219"/>
                    </a:lnTo>
                    <a:lnTo>
                      <a:pt x="720" y="1211"/>
                    </a:lnTo>
                    <a:lnTo>
                      <a:pt x="715" y="1204"/>
                    </a:lnTo>
                    <a:lnTo>
                      <a:pt x="713" y="1204"/>
                    </a:lnTo>
                    <a:lnTo>
                      <a:pt x="701" y="1199"/>
                    </a:lnTo>
                    <a:lnTo>
                      <a:pt x="698" y="1199"/>
                    </a:lnTo>
                    <a:lnTo>
                      <a:pt x="696" y="1201"/>
                    </a:lnTo>
                    <a:lnTo>
                      <a:pt x="690" y="1197"/>
                    </a:lnTo>
                    <a:lnTo>
                      <a:pt x="686" y="1191"/>
                    </a:lnTo>
                    <a:lnTo>
                      <a:pt x="679" y="1186"/>
                    </a:lnTo>
                    <a:lnTo>
                      <a:pt x="674" y="1186"/>
                    </a:lnTo>
                    <a:lnTo>
                      <a:pt x="657" y="1181"/>
                    </a:lnTo>
                    <a:lnTo>
                      <a:pt x="651" y="1177"/>
                    </a:lnTo>
                    <a:lnTo>
                      <a:pt x="646" y="1164"/>
                    </a:lnTo>
                    <a:lnTo>
                      <a:pt x="646" y="1162"/>
                    </a:lnTo>
                    <a:lnTo>
                      <a:pt x="642" y="1148"/>
                    </a:lnTo>
                    <a:lnTo>
                      <a:pt x="639" y="1136"/>
                    </a:lnTo>
                    <a:lnTo>
                      <a:pt x="637" y="1130"/>
                    </a:lnTo>
                    <a:lnTo>
                      <a:pt x="632" y="1123"/>
                    </a:lnTo>
                    <a:lnTo>
                      <a:pt x="627" y="1120"/>
                    </a:lnTo>
                    <a:lnTo>
                      <a:pt x="620" y="1109"/>
                    </a:lnTo>
                    <a:lnTo>
                      <a:pt x="620" y="1104"/>
                    </a:lnTo>
                    <a:lnTo>
                      <a:pt x="622" y="1101"/>
                    </a:lnTo>
                    <a:lnTo>
                      <a:pt x="624" y="1092"/>
                    </a:lnTo>
                    <a:lnTo>
                      <a:pt x="622" y="1084"/>
                    </a:lnTo>
                    <a:lnTo>
                      <a:pt x="622" y="1082"/>
                    </a:lnTo>
                    <a:lnTo>
                      <a:pt x="620" y="1082"/>
                    </a:lnTo>
                    <a:lnTo>
                      <a:pt x="620" y="1081"/>
                    </a:lnTo>
                    <a:lnTo>
                      <a:pt x="620" y="1082"/>
                    </a:lnTo>
                    <a:lnTo>
                      <a:pt x="617" y="1081"/>
                    </a:lnTo>
                    <a:lnTo>
                      <a:pt x="613" y="1077"/>
                    </a:lnTo>
                    <a:lnTo>
                      <a:pt x="613" y="1075"/>
                    </a:lnTo>
                    <a:lnTo>
                      <a:pt x="617" y="1070"/>
                    </a:lnTo>
                    <a:lnTo>
                      <a:pt x="618" y="1067"/>
                    </a:lnTo>
                    <a:lnTo>
                      <a:pt x="618" y="1065"/>
                    </a:lnTo>
                    <a:lnTo>
                      <a:pt x="620" y="1057"/>
                    </a:lnTo>
                    <a:lnTo>
                      <a:pt x="617" y="1047"/>
                    </a:lnTo>
                    <a:lnTo>
                      <a:pt x="613" y="1042"/>
                    </a:lnTo>
                    <a:lnTo>
                      <a:pt x="608" y="1038"/>
                    </a:lnTo>
                    <a:lnTo>
                      <a:pt x="607" y="1038"/>
                    </a:lnTo>
                    <a:lnTo>
                      <a:pt x="601" y="1038"/>
                    </a:lnTo>
                    <a:lnTo>
                      <a:pt x="586" y="1021"/>
                    </a:lnTo>
                    <a:lnTo>
                      <a:pt x="583" y="1018"/>
                    </a:lnTo>
                    <a:lnTo>
                      <a:pt x="581" y="1011"/>
                    </a:lnTo>
                    <a:lnTo>
                      <a:pt x="581" y="1009"/>
                    </a:lnTo>
                    <a:lnTo>
                      <a:pt x="581" y="1006"/>
                    </a:lnTo>
                    <a:lnTo>
                      <a:pt x="579" y="1004"/>
                    </a:lnTo>
                    <a:lnTo>
                      <a:pt x="573" y="996"/>
                    </a:lnTo>
                    <a:lnTo>
                      <a:pt x="568" y="984"/>
                    </a:lnTo>
                    <a:lnTo>
                      <a:pt x="564" y="979"/>
                    </a:lnTo>
                    <a:lnTo>
                      <a:pt x="564" y="977"/>
                    </a:lnTo>
                    <a:lnTo>
                      <a:pt x="559" y="976"/>
                    </a:lnTo>
                    <a:lnTo>
                      <a:pt x="556" y="974"/>
                    </a:lnTo>
                    <a:lnTo>
                      <a:pt x="554" y="972"/>
                    </a:lnTo>
                    <a:lnTo>
                      <a:pt x="552" y="972"/>
                    </a:lnTo>
                    <a:lnTo>
                      <a:pt x="549" y="967"/>
                    </a:lnTo>
                    <a:lnTo>
                      <a:pt x="546" y="962"/>
                    </a:lnTo>
                    <a:lnTo>
                      <a:pt x="541" y="947"/>
                    </a:lnTo>
                    <a:lnTo>
                      <a:pt x="542" y="937"/>
                    </a:lnTo>
                    <a:lnTo>
                      <a:pt x="537" y="935"/>
                    </a:lnTo>
                    <a:lnTo>
                      <a:pt x="537" y="932"/>
                    </a:lnTo>
                    <a:lnTo>
                      <a:pt x="534" y="925"/>
                    </a:lnTo>
                    <a:lnTo>
                      <a:pt x="532" y="923"/>
                    </a:lnTo>
                    <a:lnTo>
                      <a:pt x="529" y="918"/>
                    </a:lnTo>
                    <a:lnTo>
                      <a:pt x="527" y="915"/>
                    </a:lnTo>
                    <a:lnTo>
                      <a:pt x="527" y="913"/>
                    </a:lnTo>
                    <a:lnTo>
                      <a:pt x="527" y="911"/>
                    </a:lnTo>
                    <a:lnTo>
                      <a:pt x="527" y="908"/>
                    </a:lnTo>
                    <a:lnTo>
                      <a:pt x="525" y="901"/>
                    </a:lnTo>
                    <a:lnTo>
                      <a:pt x="525" y="898"/>
                    </a:lnTo>
                    <a:lnTo>
                      <a:pt x="520" y="894"/>
                    </a:lnTo>
                    <a:lnTo>
                      <a:pt x="517" y="887"/>
                    </a:lnTo>
                    <a:lnTo>
                      <a:pt x="515" y="884"/>
                    </a:lnTo>
                    <a:lnTo>
                      <a:pt x="515" y="879"/>
                    </a:lnTo>
                    <a:lnTo>
                      <a:pt x="517" y="879"/>
                    </a:lnTo>
                    <a:lnTo>
                      <a:pt x="515" y="869"/>
                    </a:lnTo>
                    <a:lnTo>
                      <a:pt x="515" y="867"/>
                    </a:lnTo>
                    <a:lnTo>
                      <a:pt x="513" y="865"/>
                    </a:lnTo>
                    <a:lnTo>
                      <a:pt x="503" y="848"/>
                    </a:lnTo>
                    <a:lnTo>
                      <a:pt x="490" y="837"/>
                    </a:lnTo>
                    <a:lnTo>
                      <a:pt x="485" y="835"/>
                    </a:lnTo>
                    <a:lnTo>
                      <a:pt x="481" y="828"/>
                    </a:lnTo>
                    <a:lnTo>
                      <a:pt x="481" y="826"/>
                    </a:lnTo>
                    <a:lnTo>
                      <a:pt x="480" y="823"/>
                    </a:lnTo>
                    <a:lnTo>
                      <a:pt x="478" y="821"/>
                    </a:lnTo>
                    <a:lnTo>
                      <a:pt x="473" y="821"/>
                    </a:lnTo>
                    <a:lnTo>
                      <a:pt x="464" y="815"/>
                    </a:lnTo>
                    <a:lnTo>
                      <a:pt x="464" y="803"/>
                    </a:lnTo>
                    <a:lnTo>
                      <a:pt x="463" y="803"/>
                    </a:lnTo>
                    <a:lnTo>
                      <a:pt x="458" y="798"/>
                    </a:lnTo>
                    <a:lnTo>
                      <a:pt x="454" y="798"/>
                    </a:lnTo>
                    <a:lnTo>
                      <a:pt x="449" y="786"/>
                    </a:lnTo>
                    <a:lnTo>
                      <a:pt x="446" y="784"/>
                    </a:lnTo>
                    <a:lnTo>
                      <a:pt x="429" y="784"/>
                    </a:lnTo>
                    <a:lnTo>
                      <a:pt x="429" y="786"/>
                    </a:lnTo>
                    <a:lnTo>
                      <a:pt x="427" y="786"/>
                    </a:lnTo>
                    <a:lnTo>
                      <a:pt x="417" y="782"/>
                    </a:lnTo>
                    <a:lnTo>
                      <a:pt x="415" y="782"/>
                    </a:lnTo>
                    <a:lnTo>
                      <a:pt x="405" y="779"/>
                    </a:lnTo>
                    <a:lnTo>
                      <a:pt x="400" y="779"/>
                    </a:lnTo>
                    <a:lnTo>
                      <a:pt x="391" y="779"/>
                    </a:lnTo>
                    <a:lnTo>
                      <a:pt x="390" y="779"/>
                    </a:lnTo>
                    <a:lnTo>
                      <a:pt x="385" y="779"/>
                    </a:lnTo>
                    <a:lnTo>
                      <a:pt x="371" y="771"/>
                    </a:lnTo>
                    <a:lnTo>
                      <a:pt x="369" y="769"/>
                    </a:lnTo>
                    <a:lnTo>
                      <a:pt x="368" y="767"/>
                    </a:lnTo>
                    <a:lnTo>
                      <a:pt x="366" y="767"/>
                    </a:lnTo>
                    <a:lnTo>
                      <a:pt x="361" y="771"/>
                    </a:lnTo>
                    <a:lnTo>
                      <a:pt x="359" y="781"/>
                    </a:lnTo>
                    <a:lnTo>
                      <a:pt x="358" y="781"/>
                    </a:lnTo>
                    <a:lnTo>
                      <a:pt x="354" y="779"/>
                    </a:lnTo>
                    <a:lnTo>
                      <a:pt x="349" y="777"/>
                    </a:lnTo>
                    <a:lnTo>
                      <a:pt x="347" y="777"/>
                    </a:lnTo>
                    <a:lnTo>
                      <a:pt x="342" y="781"/>
                    </a:lnTo>
                    <a:lnTo>
                      <a:pt x="337" y="781"/>
                    </a:lnTo>
                    <a:lnTo>
                      <a:pt x="332" y="781"/>
                    </a:lnTo>
                    <a:lnTo>
                      <a:pt x="330" y="782"/>
                    </a:lnTo>
                    <a:lnTo>
                      <a:pt x="329" y="786"/>
                    </a:lnTo>
                    <a:lnTo>
                      <a:pt x="324" y="798"/>
                    </a:lnTo>
                    <a:lnTo>
                      <a:pt x="320" y="803"/>
                    </a:lnTo>
                    <a:lnTo>
                      <a:pt x="317" y="804"/>
                    </a:lnTo>
                    <a:lnTo>
                      <a:pt x="314" y="815"/>
                    </a:lnTo>
                    <a:lnTo>
                      <a:pt x="314" y="818"/>
                    </a:lnTo>
                    <a:lnTo>
                      <a:pt x="310" y="825"/>
                    </a:lnTo>
                    <a:lnTo>
                      <a:pt x="307" y="832"/>
                    </a:lnTo>
                    <a:lnTo>
                      <a:pt x="308" y="837"/>
                    </a:lnTo>
                    <a:lnTo>
                      <a:pt x="310" y="838"/>
                    </a:lnTo>
                    <a:lnTo>
                      <a:pt x="308" y="840"/>
                    </a:lnTo>
                    <a:lnTo>
                      <a:pt x="302" y="843"/>
                    </a:lnTo>
                    <a:lnTo>
                      <a:pt x="297" y="845"/>
                    </a:lnTo>
                    <a:lnTo>
                      <a:pt x="285" y="859"/>
                    </a:lnTo>
                    <a:lnTo>
                      <a:pt x="285" y="865"/>
                    </a:lnTo>
                    <a:lnTo>
                      <a:pt x="280" y="865"/>
                    </a:lnTo>
                    <a:lnTo>
                      <a:pt x="268" y="864"/>
                    </a:lnTo>
                    <a:lnTo>
                      <a:pt x="259" y="859"/>
                    </a:lnTo>
                    <a:lnTo>
                      <a:pt x="251" y="852"/>
                    </a:lnTo>
                    <a:lnTo>
                      <a:pt x="251" y="850"/>
                    </a:lnTo>
                    <a:lnTo>
                      <a:pt x="249" y="847"/>
                    </a:lnTo>
                    <a:lnTo>
                      <a:pt x="247" y="845"/>
                    </a:lnTo>
                    <a:lnTo>
                      <a:pt x="244" y="842"/>
                    </a:lnTo>
                    <a:lnTo>
                      <a:pt x="239" y="840"/>
                    </a:lnTo>
                    <a:lnTo>
                      <a:pt x="237" y="840"/>
                    </a:lnTo>
                    <a:lnTo>
                      <a:pt x="229" y="838"/>
                    </a:lnTo>
                    <a:lnTo>
                      <a:pt x="225" y="833"/>
                    </a:lnTo>
                    <a:lnTo>
                      <a:pt x="224" y="828"/>
                    </a:lnTo>
                    <a:lnTo>
                      <a:pt x="219" y="826"/>
                    </a:lnTo>
                    <a:lnTo>
                      <a:pt x="210" y="823"/>
                    </a:lnTo>
                    <a:lnTo>
                      <a:pt x="207" y="823"/>
                    </a:lnTo>
                    <a:lnTo>
                      <a:pt x="202" y="820"/>
                    </a:lnTo>
                    <a:lnTo>
                      <a:pt x="192" y="811"/>
                    </a:lnTo>
                    <a:lnTo>
                      <a:pt x="190" y="810"/>
                    </a:lnTo>
                    <a:lnTo>
                      <a:pt x="186" y="801"/>
                    </a:lnTo>
                    <a:lnTo>
                      <a:pt x="185" y="798"/>
                    </a:lnTo>
                    <a:lnTo>
                      <a:pt x="181" y="796"/>
                    </a:lnTo>
                    <a:lnTo>
                      <a:pt x="180" y="794"/>
                    </a:lnTo>
                    <a:lnTo>
                      <a:pt x="176" y="793"/>
                    </a:lnTo>
                    <a:lnTo>
                      <a:pt x="170" y="789"/>
                    </a:lnTo>
                    <a:lnTo>
                      <a:pt x="159" y="779"/>
                    </a:lnTo>
                    <a:lnTo>
                      <a:pt x="158" y="774"/>
                    </a:lnTo>
                    <a:lnTo>
                      <a:pt x="158" y="771"/>
                    </a:lnTo>
                    <a:lnTo>
                      <a:pt x="158" y="769"/>
                    </a:lnTo>
                    <a:lnTo>
                      <a:pt x="156" y="764"/>
                    </a:lnTo>
                    <a:lnTo>
                      <a:pt x="151" y="752"/>
                    </a:lnTo>
                    <a:lnTo>
                      <a:pt x="148" y="747"/>
                    </a:lnTo>
                    <a:lnTo>
                      <a:pt x="148" y="745"/>
                    </a:lnTo>
                    <a:lnTo>
                      <a:pt x="148" y="733"/>
                    </a:lnTo>
                    <a:lnTo>
                      <a:pt x="148" y="725"/>
                    </a:lnTo>
                    <a:lnTo>
                      <a:pt x="149" y="715"/>
                    </a:lnTo>
                    <a:lnTo>
                      <a:pt x="148" y="708"/>
                    </a:lnTo>
                    <a:lnTo>
                      <a:pt x="144" y="701"/>
                    </a:lnTo>
                    <a:lnTo>
                      <a:pt x="142" y="699"/>
                    </a:lnTo>
                    <a:lnTo>
                      <a:pt x="136" y="689"/>
                    </a:lnTo>
                    <a:lnTo>
                      <a:pt x="136" y="677"/>
                    </a:lnTo>
                    <a:lnTo>
                      <a:pt x="131" y="666"/>
                    </a:lnTo>
                    <a:lnTo>
                      <a:pt x="127" y="664"/>
                    </a:lnTo>
                    <a:lnTo>
                      <a:pt x="127" y="662"/>
                    </a:lnTo>
                    <a:lnTo>
                      <a:pt x="122" y="654"/>
                    </a:lnTo>
                    <a:lnTo>
                      <a:pt x="115" y="645"/>
                    </a:lnTo>
                    <a:lnTo>
                      <a:pt x="109" y="638"/>
                    </a:lnTo>
                    <a:lnTo>
                      <a:pt x="103" y="638"/>
                    </a:lnTo>
                    <a:lnTo>
                      <a:pt x="92" y="630"/>
                    </a:lnTo>
                    <a:lnTo>
                      <a:pt x="90" y="627"/>
                    </a:lnTo>
                    <a:lnTo>
                      <a:pt x="78" y="615"/>
                    </a:lnTo>
                    <a:lnTo>
                      <a:pt x="76" y="610"/>
                    </a:lnTo>
                    <a:lnTo>
                      <a:pt x="76" y="608"/>
                    </a:lnTo>
                    <a:lnTo>
                      <a:pt x="76" y="606"/>
                    </a:lnTo>
                    <a:lnTo>
                      <a:pt x="75" y="603"/>
                    </a:lnTo>
                    <a:lnTo>
                      <a:pt x="71" y="599"/>
                    </a:lnTo>
                    <a:lnTo>
                      <a:pt x="66" y="596"/>
                    </a:lnTo>
                    <a:lnTo>
                      <a:pt x="63" y="593"/>
                    </a:lnTo>
                    <a:lnTo>
                      <a:pt x="59" y="588"/>
                    </a:lnTo>
                    <a:lnTo>
                      <a:pt x="53" y="577"/>
                    </a:lnTo>
                    <a:lnTo>
                      <a:pt x="51" y="576"/>
                    </a:lnTo>
                    <a:lnTo>
                      <a:pt x="49" y="574"/>
                    </a:lnTo>
                    <a:lnTo>
                      <a:pt x="44" y="566"/>
                    </a:lnTo>
                    <a:lnTo>
                      <a:pt x="42" y="564"/>
                    </a:lnTo>
                    <a:lnTo>
                      <a:pt x="34" y="561"/>
                    </a:lnTo>
                    <a:lnTo>
                      <a:pt x="31" y="559"/>
                    </a:lnTo>
                    <a:lnTo>
                      <a:pt x="26" y="554"/>
                    </a:lnTo>
                    <a:lnTo>
                      <a:pt x="26" y="552"/>
                    </a:lnTo>
                    <a:lnTo>
                      <a:pt x="24" y="552"/>
                    </a:lnTo>
                    <a:lnTo>
                      <a:pt x="22" y="544"/>
                    </a:lnTo>
                    <a:lnTo>
                      <a:pt x="14" y="525"/>
                    </a:lnTo>
                    <a:lnTo>
                      <a:pt x="12" y="520"/>
                    </a:lnTo>
                    <a:lnTo>
                      <a:pt x="10" y="518"/>
                    </a:lnTo>
                    <a:lnTo>
                      <a:pt x="9" y="516"/>
                    </a:lnTo>
                    <a:lnTo>
                      <a:pt x="5" y="518"/>
                    </a:lnTo>
                    <a:lnTo>
                      <a:pt x="0" y="513"/>
                    </a:lnTo>
                    <a:lnTo>
                      <a:pt x="0" y="51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55" name="Freeform 78"/>
              <p:cNvSpPr>
                <a:spLocks/>
              </p:cNvSpPr>
              <p:nvPr/>
            </p:nvSpPr>
            <p:spPr bwMode="auto">
              <a:xfrm>
                <a:off x="4878388" y="3541713"/>
                <a:ext cx="741363" cy="830263"/>
              </a:xfrm>
              <a:custGeom>
                <a:avLst/>
                <a:gdLst>
                  <a:gd name="T0" fmla="*/ 6 w 467"/>
                  <a:gd name="T1" fmla="*/ 518 h 523"/>
                  <a:gd name="T2" fmla="*/ 5 w 467"/>
                  <a:gd name="T3" fmla="*/ 517 h 523"/>
                  <a:gd name="T4" fmla="*/ 0 w 467"/>
                  <a:gd name="T5" fmla="*/ 512 h 523"/>
                  <a:gd name="T6" fmla="*/ 1 w 467"/>
                  <a:gd name="T7" fmla="*/ 500 h 523"/>
                  <a:gd name="T8" fmla="*/ 5 w 467"/>
                  <a:gd name="T9" fmla="*/ 495 h 523"/>
                  <a:gd name="T10" fmla="*/ 22 w 467"/>
                  <a:gd name="T11" fmla="*/ 496 h 523"/>
                  <a:gd name="T12" fmla="*/ 25 w 467"/>
                  <a:gd name="T13" fmla="*/ 496 h 523"/>
                  <a:gd name="T14" fmla="*/ 40 w 467"/>
                  <a:gd name="T15" fmla="*/ 498 h 523"/>
                  <a:gd name="T16" fmla="*/ 49 w 467"/>
                  <a:gd name="T17" fmla="*/ 500 h 523"/>
                  <a:gd name="T18" fmla="*/ 67 w 467"/>
                  <a:gd name="T19" fmla="*/ 501 h 523"/>
                  <a:gd name="T20" fmla="*/ 110 w 467"/>
                  <a:gd name="T21" fmla="*/ 505 h 523"/>
                  <a:gd name="T22" fmla="*/ 135 w 467"/>
                  <a:gd name="T23" fmla="*/ 508 h 523"/>
                  <a:gd name="T24" fmla="*/ 142 w 467"/>
                  <a:gd name="T25" fmla="*/ 508 h 523"/>
                  <a:gd name="T26" fmla="*/ 162 w 467"/>
                  <a:gd name="T27" fmla="*/ 510 h 523"/>
                  <a:gd name="T28" fmla="*/ 191 w 467"/>
                  <a:gd name="T29" fmla="*/ 513 h 523"/>
                  <a:gd name="T30" fmla="*/ 240 w 467"/>
                  <a:gd name="T31" fmla="*/ 517 h 523"/>
                  <a:gd name="T32" fmla="*/ 299 w 467"/>
                  <a:gd name="T33" fmla="*/ 522 h 523"/>
                  <a:gd name="T34" fmla="*/ 305 w 467"/>
                  <a:gd name="T35" fmla="*/ 523 h 523"/>
                  <a:gd name="T36" fmla="*/ 320 w 467"/>
                  <a:gd name="T37" fmla="*/ 523 h 523"/>
                  <a:gd name="T38" fmla="*/ 323 w 467"/>
                  <a:gd name="T39" fmla="*/ 523 h 523"/>
                  <a:gd name="T40" fmla="*/ 323 w 467"/>
                  <a:gd name="T41" fmla="*/ 510 h 523"/>
                  <a:gd name="T42" fmla="*/ 327 w 467"/>
                  <a:gd name="T43" fmla="*/ 464 h 523"/>
                  <a:gd name="T44" fmla="*/ 328 w 467"/>
                  <a:gd name="T45" fmla="*/ 454 h 523"/>
                  <a:gd name="T46" fmla="*/ 328 w 467"/>
                  <a:gd name="T47" fmla="*/ 449 h 523"/>
                  <a:gd name="T48" fmla="*/ 328 w 467"/>
                  <a:gd name="T49" fmla="*/ 444 h 523"/>
                  <a:gd name="T50" fmla="*/ 328 w 467"/>
                  <a:gd name="T51" fmla="*/ 440 h 523"/>
                  <a:gd name="T52" fmla="*/ 330 w 467"/>
                  <a:gd name="T53" fmla="*/ 429 h 523"/>
                  <a:gd name="T54" fmla="*/ 330 w 467"/>
                  <a:gd name="T55" fmla="*/ 424 h 523"/>
                  <a:gd name="T56" fmla="*/ 330 w 467"/>
                  <a:gd name="T57" fmla="*/ 420 h 523"/>
                  <a:gd name="T58" fmla="*/ 332 w 467"/>
                  <a:gd name="T59" fmla="*/ 412 h 523"/>
                  <a:gd name="T60" fmla="*/ 332 w 467"/>
                  <a:gd name="T61" fmla="*/ 407 h 523"/>
                  <a:gd name="T62" fmla="*/ 333 w 467"/>
                  <a:gd name="T63" fmla="*/ 383 h 523"/>
                  <a:gd name="T64" fmla="*/ 335 w 467"/>
                  <a:gd name="T65" fmla="*/ 369 h 523"/>
                  <a:gd name="T66" fmla="*/ 337 w 467"/>
                  <a:gd name="T67" fmla="*/ 342 h 523"/>
                  <a:gd name="T68" fmla="*/ 338 w 467"/>
                  <a:gd name="T69" fmla="*/ 334 h 523"/>
                  <a:gd name="T70" fmla="*/ 338 w 467"/>
                  <a:gd name="T71" fmla="*/ 330 h 523"/>
                  <a:gd name="T72" fmla="*/ 338 w 467"/>
                  <a:gd name="T73" fmla="*/ 322 h 523"/>
                  <a:gd name="T74" fmla="*/ 340 w 467"/>
                  <a:gd name="T75" fmla="*/ 308 h 523"/>
                  <a:gd name="T76" fmla="*/ 342 w 467"/>
                  <a:gd name="T77" fmla="*/ 298 h 523"/>
                  <a:gd name="T78" fmla="*/ 342 w 467"/>
                  <a:gd name="T79" fmla="*/ 291 h 523"/>
                  <a:gd name="T80" fmla="*/ 342 w 467"/>
                  <a:gd name="T81" fmla="*/ 288 h 523"/>
                  <a:gd name="T82" fmla="*/ 342 w 467"/>
                  <a:gd name="T83" fmla="*/ 285 h 523"/>
                  <a:gd name="T84" fmla="*/ 344 w 467"/>
                  <a:gd name="T85" fmla="*/ 281 h 523"/>
                  <a:gd name="T86" fmla="*/ 345 w 467"/>
                  <a:gd name="T87" fmla="*/ 258 h 523"/>
                  <a:gd name="T88" fmla="*/ 345 w 467"/>
                  <a:gd name="T89" fmla="*/ 247 h 523"/>
                  <a:gd name="T90" fmla="*/ 345 w 467"/>
                  <a:gd name="T91" fmla="*/ 244 h 523"/>
                  <a:gd name="T92" fmla="*/ 345 w 467"/>
                  <a:gd name="T93" fmla="*/ 237 h 523"/>
                  <a:gd name="T94" fmla="*/ 349 w 467"/>
                  <a:gd name="T95" fmla="*/ 213 h 523"/>
                  <a:gd name="T96" fmla="*/ 349 w 467"/>
                  <a:gd name="T97" fmla="*/ 200 h 523"/>
                  <a:gd name="T98" fmla="*/ 350 w 467"/>
                  <a:gd name="T99" fmla="*/ 186 h 523"/>
                  <a:gd name="T100" fmla="*/ 352 w 467"/>
                  <a:gd name="T101" fmla="*/ 159 h 523"/>
                  <a:gd name="T102" fmla="*/ 352 w 467"/>
                  <a:gd name="T103" fmla="*/ 156 h 523"/>
                  <a:gd name="T104" fmla="*/ 352 w 467"/>
                  <a:gd name="T105" fmla="*/ 151 h 523"/>
                  <a:gd name="T106" fmla="*/ 357 w 467"/>
                  <a:gd name="T107" fmla="*/ 88 h 523"/>
                  <a:gd name="T108" fmla="*/ 362 w 467"/>
                  <a:gd name="T109" fmla="*/ 20 h 523"/>
                  <a:gd name="T110" fmla="*/ 367 w 467"/>
                  <a:gd name="T111" fmla="*/ 0 h 523"/>
                  <a:gd name="T112" fmla="*/ 449 w 467"/>
                  <a:gd name="T113" fmla="*/ 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7" h="523">
                    <a:moveTo>
                      <a:pt x="8" y="518"/>
                    </a:moveTo>
                    <a:lnTo>
                      <a:pt x="6" y="518"/>
                    </a:lnTo>
                    <a:lnTo>
                      <a:pt x="6" y="517"/>
                    </a:lnTo>
                    <a:lnTo>
                      <a:pt x="5" y="517"/>
                    </a:lnTo>
                    <a:lnTo>
                      <a:pt x="1" y="512"/>
                    </a:lnTo>
                    <a:lnTo>
                      <a:pt x="0" y="512"/>
                    </a:lnTo>
                    <a:lnTo>
                      <a:pt x="0" y="510"/>
                    </a:lnTo>
                    <a:lnTo>
                      <a:pt x="1" y="500"/>
                    </a:lnTo>
                    <a:lnTo>
                      <a:pt x="3" y="500"/>
                    </a:lnTo>
                    <a:lnTo>
                      <a:pt x="5" y="495"/>
                    </a:lnTo>
                    <a:lnTo>
                      <a:pt x="8" y="495"/>
                    </a:lnTo>
                    <a:lnTo>
                      <a:pt x="22" y="496"/>
                    </a:lnTo>
                    <a:lnTo>
                      <a:pt x="23" y="496"/>
                    </a:lnTo>
                    <a:lnTo>
                      <a:pt x="25" y="496"/>
                    </a:lnTo>
                    <a:lnTo>
                      <a:pt x="30" y="496"/>
                    </a:lnTo>
                    <a:lnTo>
                      <a:pt x="40" y="498"/>
                    </a:lnTo>
                    <a:lnTo>
                      <a:pt x="42" y="498"/>
                    </a:lnTo>
                    <a:lnTo>
                      <a:pt x="49" y="500"/>
                    </a:lnTo>
                    <a:lnTo>
                      <a:pt x="59" y="500"/>
                    </a:lnTo>
                    <a:lnTo>
                      <a:pt x="67" y="501"/>
                    </a:lnTo>
                    <a:lnTo>
                      <a:pt x="69" y="501"/>
                    </a:lnTo>
                    <a:lnTo>
                      <a:pt x="110" y="505"/>
                    </a:lnTo>
                    <a:lnTo>
                      <a:pt x="113" y="507"/>
                    </a:lnTo>
                    <a:lnTo>
                      <a:pt x="135" y="508"/>
                    </a:lnTo>
                    <a:lnTo>
                      <a:pt x="137" y="508"/>
                    </a:lnTo>
                    <a:lnTo>
                      <a:pt x="142" y="508"/>
                    </a:lnTo>
                    <a:lnTo>
                      <a:pt x="156" y="510"/>
                    </a:lnTo>
                    <a:lnTo>
                      <a:pt x="162" y="510"/>
                    </a:lnTo>
                    <a:lnTo>
                      <a:pt x="181" y="512"/>
                    </a:lnTo>
                    <a:lnTo>
                      <a:pt x="191" y="513"/>
                    </a:lnTo>
                    <a:lnTo>
                      <a:pt x="237" y="517"/>
                    </a:lnTo>
                    <a:lnTo>
                      <a:pt x="240" y="517"/>
                    </a:lnTo>
                    <a:lnTo>
                      <a:pt x="264" y="520"/>
                    </a:lnTo>
                    <a:lnTo>
                      <a:pt x="299" y="522"/>
                    </a:lnTo>
                    <a:lnTo>
                      <a:pt x="303" y="522"/>
                    </a:lnTo>
                    <a:lnTo>
                      <a:pt x="305" y="523"/>
                    </a:lnTo>
                    <a:lnTo>
                      <a:pt x="310" y="523"/>
                    </a:lnTo>
                    <a:lnTo>
                      <a:pt x="320" y="523"/>
                    </a:lnTo>
                    <a:lnTo>
                      <a:pt x="322" y="523"/>
                    </a:lnTo>
                    <a:lnTo>
                      <a:pt x="323" y="523"/>
                    </a:lnTo>
                    <a:lnTo>
                      <a:pt x="323" y="513"/>
                    </a:lnTo>
                    <a:lnTo>
                      <a:pt x="323" y="510"/>
                    </a:lnTo>
                    <a:lnTo>
                      <a:pt x="323" y="507"/>
                    </a:lnTo>
                    <a:lnTo>
                      <a:pt x="327" y="464"/>
                    </a:lnTo>
                    <a:lnTo>
                      <a:pt x="328" y="456"/>
                    </a:lnTo>
                    <a:lnTo>
                      <a:pt x="328" y="454"/>
                    </a:lnTo>
                    <a:lnTo>
                      <a:pt x="328" y="452"/>
                    </a:lnTo>
                    <a:lnTo>
                      <a:pt x="328" y="449"/>
                    </a:lnTo>
                    <a:lnTo>
                      <a:pt x="328" y="446"/>
                    </a:lnTo>
                    <a:lnTo>
                      <a:pt x="328" y="444"/>
                    </a:lnTo>
                    <a:lnTo>
                      <a:pt x="328" y="442"/>
                    </a:lnTo>
                    <a:lnTo>
                      <a:pt x="328" y="440"/>
                    </a:lnTo>
                    <a:lnTo>
                      <a:pt x="330" y="434"/>
                    </a:lnTo>
                    <a:lnTo>
                      <a:pt x="330" y="429"/>
                    </a:lnTo>
                    <a:lnTo>
                      <a:pt x="330" y="425"/>
                    </a:lnTo>
                    <a:lnTo>
                      <a:pt x="330" y="424"/>
                    </a:lnTo>
                    <a:lnTo>
                      <a:pt x="330" y="422"/>
                    </a:lnTo>
                    <a:lnTo>
                      <a:pt x="330" y="420"/>
                    </a:lnTo>
                    <a:lnTo>
                      <a:pt x="332" y="413"/>
                    </a:lnTo>
                    <a:lnTo>
                      <a:pt x="332" y="412"/>
                    </a:lnTo>
                    <a:lnTo>
                      <a:pt x="332" y="408"/>
                    </a:lnTo>
                    <a:lnTo>
                      <a:pt x="332" y="407"/>
                    </a:lnTo>
                    <a:lnTo>
                      <a:pt x="332" y="403"/>
                    </a:lnTo>
                    <a:lnTo>
                      <a:pt x="333" y="383"/>
                    </a:lnTo>
                    <a:lnTo>
                      <a:pt x="335" y="371"/>
                    </a:lnTo>
                    <a:lnTo>
                      <a:pt x="335" y="369"/>
                    </a:lnTo>
                    <a:lnTo>
                      <a:pt x="335" y="363"/>
                    </a:lnTo>
                    <a:lnTo>
                      <a:pt x="337" y="342"/>
                    </a:lnTo>
                    <a:lnTo>
                      <a:pt x="338" y="335"/>
                    </a:lnTo>
                    <a:lnTo>
                      <a:pt x="338" y="334"/>
                    </a:lnTo>
                    <a:lnTo>
                      <a:pt x="338" y="332"/>
                    </a:lnTo>
                    <a:lnTo>
                      <a:pt x="338" y="330"/>
                    </a:lnTo>
                    <a:lnTo>
                      <a:pt x="338" y="327"/>
                    </a:lnTo>
                    <a:lnTo>
                      <a:pt x="338" y="322"/>
                    </a:lnTo>
                    <a:lnTo>
                      <a:pt x="340" y="312"/>
                    </a:lnTo>
                    <a:lnTo>
                      <a:pt x="340" y="308"/>
                    </a:lnTo>
                    <a:lnTo>
                      <a:pt x="340" y="303"/>
                    </a:lnTo>
                    <a:lnTo>
                      <a:pt x="342" y="298"/>
                    </a:lnTo>
                    <a:lnTo>
                      <a:pt x="342" y="295"/>
                    </a:lnTo>
                    <a:lnTo>
                      <a:pt x="342" y="291"/>
                    </a:lnTo>
                    <a:lnTo>
                      <a:pt x="342" y="290"/>
                    </a:lnTo>
                    <a:lnTo>
                      <a:pt x="342" y="288"/>
                    </a:lnTo>
                    <a:lnTo>
                      <a:pt x="342" y="286"/>
                    </a:lnTo>
                    <a:lnTo>
                      <a:pt x="342" y="285"/>
                    </a:lnTo>
                    <a:lnTo>
                      <a:pt x="342" y="283"/>
                    </a:lnTo>
                    <a:lnTo>
                      <a:pt x="344" y="281"/>
                    </a:lnTo>
                    <a:lnTo>
                      <a:pt x="344" y="261"/>
                    </a:lnTo>
                    <a:lnTo>
                      <a:pt x="345" y="258"/>
                    </a:lnTo>
                    <a:lnTo>
                      <a:pt x="345" y="256"/>
                    </a:lnTo>
                    <a:lnTo>
                      <a:pt x="345" y="247"/>
                    </a:lnTo>
                    <a:lnTo>
                      <a:pt x="345" y="246"/>
                    </a:lnTo>
                    <a:lnTo>
                      <a:pt x="345" y="244"/>
                    </a:lnTo>
                    <a:lnTo>
                      <a:pt x="345" y="239"/>
                    </a:lnTo>
                    <a:lnTo>
                      <a:pt x="345" y="237"/>
                    </a:lnTo>
                    <a:lnTo>
                      <a:pt x="347" y="219"/>
                    </a:lnTo>
                    <a:lnTo>
                      <a:pt x="349" y="213"/>
                    </a:lnTo>
                    <a:lnTo>
                      <a:pt x="349" y="205"/>
                    </a:lnTo>
                    <a:lnTo>
                      <a:pt x="349" y="200"/>
                    </a:lnTo>
                    <a:lnTo>
                      <a:pt x="349" y="193"/>
                    </a:lnTo>
                    <a:lnTo>
                      <a:pt x="350" y="186"/>
                    </a:lnTo>
                    <a:lnTo>
                      <a:pt x="350" y="180"/>
                    </a:lnTo>
                    <a:lnTo>
                      <a:pt x="352" y="159"/>
                    </a:lnTo>
                    <a:lnTo>
                      <a:pt x="352" y="158"/>
                    </a:lnTo>
                    <a:lnTo>
                      <a:pt x="352" y="156"/>
                    </a:lnTo>
                    <a:lnTo>
                      <a:pt x="352" y="154"/>
                    </a:lnTo>
                    <a:lnTo>
                      <a:pt x="352" y="151"/>
                    </a:lnTo>
                    <a:lnTo>
                      <a:pt x="357" y="102"/>
                    </a:lnTo>
                    <a:lnTo>
                      <a:pt x="357" y="88"/>
                    </a:lnTo>
                    <a:lnTo>
                      <a:pt x="360" y="51"/>
                    </a:lnTo>
                    <a:lnTo>
                      <a:pt x="362" y="20"/>
                    </a:lnTo>
                    <a:lnTo>
                      <a:pt x="364" y="2"/>
                    </a:lnTo>
                    <a:lnTo>
                      <a:pt x="367" y="0"/>
                    </a:lnTo>
                    <a:lnTo>
                      <a:pt x="438" y="5"/>
                    </a:lnTo>
                    <a:lnTo>
                      <a:pt x="449" y="5"/>
                    </a:lnTo>
                    <a:lnTo>
                      <a:pt x="467" y="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56" name="Freeform 79"/>
              <p:cNvSpPr>
                <a:spLocks/>
              </p:cNvSpPr>
              <p:nvPr/>
            </p:nvSpPr>
            <p:spPr bwMode="auto">
              <a:xfrm>
                <a:off x="4003676" y="2333625"/>
                <a:ext cx="763588" cy="1028700"/>
              </a:xfrm>
              <a:custGeom>
                <a:avLst/>
                <a:gdLst>
                  <a:gd name="T0" fmla="*/ 330 w 481"/>
                  <a:gd name="T1" fmla="*/ 112 h 648"/>
                  <a:gd name="T2" fmla="*/ 324 w 481"/>
                  <a:gd name="T3" fmla="*/ 156 h 648"/>
                  <a:gd name="T4" fmla="*/ 407 w 481"/>
                  <a:gd name="T5" fmla="*/ 170 h 648"/>
                  <a:gd name="T6" fmla="*/ 417 w 481"/>
                  <a:gd name="T7" fmla="*/ 171 h 648"/>
                  <a:gd name="T8" fmla="*/ 432 w 481"/>
                  <a:gd name="T9" fmla="*/ 173 h 648"/>
                  <a:gd name="T10" fmla="*/ 474 w 481"/>
                  <a:gd name="T11" fmla="*/ 219 h 648"/>
                  <a:gd name="T12" fmla="*/ 473 w 481"/>
                  <a:gd name="T13" fmla="*/ 234 h 648"/>
                  <a:gd name="T14" fmla="*/ 468 w 481"/>
                  <a:gd name="T15" fmla="*/ 277 h 648"/>
                  <a:gd name="T16" fmla="*/ 459 w 481"/>
                  <a:gd name="T17" fmla="*/ 338 h 648"/>
                  <a:gd name="T18" fmla="*/ 451 w 481"/>
                  <a:gd name="T19" fmla="*/ 400 h 648"/>
                  <a:gd name="T20" fmla="*/ 446 w 481"/>
                  <a:gd name="T21" fmla="*/ 426 h 648"/>
                  <a:gd name="T22" fmla="*/ 439 w 481"/>
                  <a:gd name="T23" fmla="*/ 473 h 648"/>
                  <a:gd name="T24" fmla="*/ 435 w 481"/>
                  <a:gd name="T25" fmla="*/ 514 h 648"/>
                  <a:gd name="T26" fmla="*/ 432 w 481"/>
                  <a:gd name="T27" fmla="*/ 534 h 648"/>
                  <a:gd name="T28" fmla="*/ 430 w 481"/>
                  <a:gd name="T29" fmla="*/ 551 h 648"/>
                  <a:gd name="T30" fmla="*/ 427 w 481"/>
                  <a:gd name="T31" fmla="*/ 575 h 648"/>
                  <a:gd name="T32" fmla="*/ 425 w 481"/>
                  <a:gd name="T33" fmla="*/ 587 h 648"/>
                  <a:gd name="T34" fmla="*/ 422 w 481"/>
                  <a:gd name="T35" fmla="*/ 603 h 648"/>
                  <a:gd name="T36" fmla="*/ 419 w 481"/>
                  <a:gd name="T37" fmla="*/ 636 h 648"/>
                  <a:gd name="T38" fmla="*/ 417 w 481"/>
                  <a:gd name="T39" fmla="*/ 639 h 648"/>
                  <a:gd name="T40" fmla="*/ 405 w 481"/>
                  <a:gd name="T41" fmla="*/ 646 h 648"/>
                  <a:gd name="T42" fmla="*/ 398 w 481"/>
                  <a:gd name="T43" fmla="*/ 646 h 648"/>
                  <a:gd name="T44" fmla="*/ 388 w 481"/>
                  <a:gd name="T45" fmla="*/ 644 h 648"/>
                  <a:gd name="T46" fmla="*/ 308 w 481"/>
                  <a:gd name="T47" fmla="*/ 632 h 648"/>
                  <a:gd name="T48" fmla="*/ 237 w 481"/>
                  <a:gd name="T49" fmla="*/ 620 h 648"/>
                  <a:gd name="T50" fmla="*/ 219 w 481"/>
                  <a:gd name="T51" fmla="*/ 619 h 648"/>
                  <a:gd name="T52" fmla="*/ 125 w 481"/>
                  <a:gd name="T53" fmla="*/ 602 h 648"/>
                  <a:gd name="T54" fmla="*/ 125 w 481"/>
                  <a:gd name="T55" fmla="*/ 602 h 648"/>
                  <a:gd name="T56" fmla="*/ 95 w 481"/>
                  <a:gd name="T57" fmla="*/ 597 h 648"/>
                  <a:gd name="T58" fmla="*/ 7 w 481"/>
                  <a:gd name="T59" fmla="*/ 580 h 648"/>
                  <a:gd name="T60" fmla="*/ 2 w 481"/>
                  <a:gd name="T61" fmla="*/ 568 h 648"/>
                  <a:gd name="T62" fmla="*/ 7 w 481"/>
                  <a:gd name="T63" fmla="*/ 546 h 648"/>
                  <a:gd name="T64" fmla="*/ 9 w 481"/>
                  <a:gd name="T65" fmla="*/ 536 h 648"/>
                  <a:gd name="T66" fmla="*/ 12 w 481"/>
                  <a:gd name="T67" fmla="*/ 519 h 648"/>
                  <a:gd name="T68" fmla="*/ 17 w 481"/>
                  <a:gd name="T69" fmla="*/ 493 h 648"/>
                  <a:gd name="T70" fmla="*/ 17 w 481"/>
                  <a:gd name="T71" fmla="*/ 492 h 648"/>
                  <a:gd name="T72" fmla="*/ 26 w 481"/>
                  <a:gd name="T73" fmla="*/ 446 h 648"/>
                  <a:gd name="T74" fmla="*/ 34 w 481"/>
                  <a:gd name="T75" fmla="*/ 400 h 648"/>
                  <a:gd name="T76" fmla="*/ 37 w 481"/>
                  <a:gd name="T77" fmla="*/ 385 h 648"/>
                  <a:gd name="T78" fmla="*/ 70 w 481"/>
                  <a:gd name="T79" fmla="*/ 217 h 648"/>
                  <a:gd name="T80" fmla="*/ 78 w 481"/>
                  <a:gd name="T81" fmla="*/ 173 h 648"/>
                  <a:gd name="T82" fmla="*/ 85 w 481"/>
                  <a:gd name="T83" fmla="*/ 143 h 648"/>
                  <a:gd name="T84" fmla="*/ 109 w 481"/>
                  <a:gd name="T85" fmla="*/ 17 h 648"/>
                  <a:gd name="T86" fmla="*/ 124 w 481"/>
                  <a:gd name="T87" fmla="*/ 2 h 648"/>
                  <a:gd name="T88" fmla="*/ 159 w 481"/>
                  <a:gd name="T89" fmla="*/ 9 h 648"/>
                  <a:gd name="T90" fmla="*/ 192 w 481"/>
                  <a:gd name="T91" fmla="*/ 14 h 648"/>
                  <a:gd name="T92" fmla="*/ 200 w 481"/>
                  <a:gd name="T93" fmla="*/ 16 h 648"/>
                  <a:gd name="T94" fmla="*/ 205 w 481"/>
                  <a:gd name="T95" fmla="*/ 17 h 648"/>
                  <a:gd name="T96" fmla="*/ 215 w 481"/>
                  <a:gd name="T97" fmla="*/ 17 h 648"/>
                  <a:gd name="T98" fmla="*/ 234 w 481"/>
                  <a:gd name="T99" fmla="*/ 21 h 648"/>
                  <a:gd name="T100" fmla="*/ 251 w 481"/>
                  <a:gd name="T101" fmla="*/ 24 h 648"/>
                  <a:gd name="T102" fmla="*/ 276 w 481"/>
                  <a:gd name="T103" fmla="*/ 29 h 648"/>
                  <a:gd name="T104" fmla="*/ 307 w 481"/>
                  <a:gd name="T105" fmla="*/ 34 h 648"/>
                  <a:gd name="T106" fmla="*/ 314 w 481"/>
                  <a:gd name="T107" fmla="*/ 34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1" h="648">
                    <a:moveTo>
                      <a:pt x="342" y="39"/>
                    </a:moveTo>
                    <a:lnTo>
                      <a:pt x="336" y="88"/>
                    </a:lnTo>
                    <a:lnTo>
                      <a:pt x="330" y="112"/>
                    </a:lnTo>
                    <a:lnTo>
                      <a:pt x="330" y="114"/>
                    </a:lnTo>
                    <a:lnTo>
                      <a:pt x="329" y="127"/>
                    </a:lnTo>
                    <a:lnTo>
                      <a:pt x="324" y="156"/>
                    </a:lnTo>
                    <a:lnTo>
                      <a:pt x="366" y="165"/>
                    </a:lnTo>
                    <a:lnTo>
                      <a:pt x="402" y="170"/>
                    </a:lnTo>
                    <a:lnTo>
                      <a:pt x="407" y="170"/>
                    </a:lnTo>
                    <a:lnTo>
                      <a:pt x="407" y="170"/>
                    </a:lnTo>
                    <a:lnTo>
                      <a:pt x="417" y="171"/>
                    </a:lnTo>
                    <a:lnTo>
                      <a:pt x="417" y="171"/>
                    </a:lnTo>
                    <a:lnTo>
                      <a:pt x="429" y="173"/>
                    </a:lnTo>
                    <a:lnTo>
                      <a:pt x="429" y="173"/>
                    </a:lnTo>
                    <a:lnTo>
                      <a:pt x="432" y="173"/>
                    </a:lnTo>
                    <a:lnTo>
                      <a:pt x="468" y="178"/>
                    </a:lnTo>
                    <a:lnTo>
                      <a:pt x="481" y="180"/>
                    </a:lnTo>
                    <a:lnTo>
                      <a:pt x="474" y="219"/>
                    </a:lnTo>
                    <a:lnTo>
                      <a:pt x="474" y="221"/>
                    </a:lnTo>
                    <a:lnTo>
                      <a:pt x="473" y="234"/>
                    </a:lnTo>
                    <a:lnTo>
                      <a:pt x="473" y="234"/>
                    </a:lnTo>
                    <a:lnTo>
                      <a:pt x="468" y="271"/>
                    </a:lnTo>
                    <a:lnTo>
                      <a:pt x="468" y="277"/>
                    </a:lnTo>
                    <a:lnTo>
                      <a:pt x="468" y="277"/>
                    </a:lnTo>
                    <a:lnTo>
                      <a:pt x="466" y="290"/>
                    </a:lnTo>
                    <a:lnTo>
                      <a:pt x="466" y="290"/>
                    </a:lnTo>
                    <a:lnTo>
                      <a:pt x="459" y="338"/>
                    </a:lnTo>
                    <a:lnTo>
                      <a:pt x="456" y="356"/>
                    </a:lnTo>
                    <a:lnTo>
                      <a:pt x="454" y="371"/>
                    </a:lnTo>
                    <a:lnTo>
                      <a:pt x="451" y="400"/>
                    </a:lnTo>
                    <a:lnTo>
                      <a:pt x="447" y="421"/>
                    </a:lnTo>
                    <a:lnTo>
                      <a:pt x="447" y="421"/>
                    </a:lnTo>
                    <a:lnTo>
                      <a:pt x="446" y="426"/>
                    </a:lnTo>
                    <a:lnTo>
                      <a:pt x="446" y="426"/>
                    </a:lnTo>
                    <a:lnTo>
                      <a:pt x="442" y="448"/>
                    </a:lnTo>
                    <a:lnTo>
                      <a:pt x="439" y="473"/>
                    </a:lnTo>
                    <a:lnTo>
                      <a:pt x="435" y="498"/>
                    </a:lnTo>
                    <a:lnTo>
                      <a:pt x="435" y="514"/>
                    </a:lnTo>
                    <a:lnTo>
                      <a:pt x="435" y="514"/>
                    </a:lnTo>
                    <a:lnTo>
                      <a:pt x="432" y="531"/>
                    </a:lnTo>
                    <a:lnTo>
                      <a:pt x="432" y="532"/>
                    </a:lnTo>
                    <a:lnTo>
                      <a:pt x="432" y="534"/>
                    </a:lnTo>
                    <a:lnTo>
                      <a:pt x="430" y="546"/>
                    </a:lnTo>
                    <a:lnTo>
                      <a:pt x="430" y="549"/>
                    </a:lnTo>
                    <a:lnTo>
                      <a:pt x="430" y="551"/>
                    </a:lnTo>
                    <a:lnTo>
                      <a:pt x="429" y="565"/>
                    </a:lnTo>
                    <a:lnTo>
                      <a:pt x="429" y="565"/>
                    </a:lnTo>
                    <a:lnTo>
                      <a:pt x="427" y="575"/>
                    </a:lnTo>
                    <a:lnTo>
                      <a:pt x="427" y="576"/>
                    </a:lnTo>
                    <a:lnTo>
                      <a:pt x="427" y="578"/>
                    </a:lnTo>
                    <a:lnTo>
                      <a:pt x="425" y="587"/>
                    </a:lnTo>
                    <a:lnTo>
                      <a:pt x="425" y="587"/>
                    </a:lnTo>
                    <a:lnTo>
                      <a:pt x="424" y="592"/>
                    </a:lnTo>
                    <a:lnTo>
                      <a:pt x="422" y="603"/>
                    </a:lnTo>
                    <a:lnTo>
                      <a:pt x="419" y="636"/>
                    </a:lnTo>
                    <a:lnTo>
                      <a:pt x="419" y="636"/>
                    </a:lnTo>
                    <a:lnTo>
                      <a:pt x="419" y="636"/>
                    </a:lnTo>
                    <a:lnTo>
                      <a:pt x="417" y="637"/>
                    </a:lnTo>
                    <a:lnTo>
                      <a:pt x="417" y="637"/>
                    </a:lnTo>
                    <a:lnTo>
                      <a:pt x="417" y="639"/>
                    </a:lnTo>
                    <a:lnTo>
                      <a:pt x="417" y="639"/>
                    </a:lnTo>
                    <a:lnTo>
                      <a:pt x="417" y="648"/>
                    </a:lnTo>
                    <a:lnTo>
                      <a:pt x="405" y="646"/>
                    </a:lnTo>
                    <a:lnTo>
                      <a:pt x="400" y="646"/>
                    </a:lnTo>
                    <a:lnTo>
                      <a:pt x="400" y="646"/>
                    </a:lnTo>
                    <a:lnTo>
                      <a:pt x="398" y="646"/>
                    </a:lnTo>
                    <a:lnTo>
                      <a:pt x="398" y="646"/>
                    </a:lnTo>
                    <a:lnTo>
                      <a:pt x="397" y="646"/>
                    </a:lnTo>
                    <a:lnTo>
                      <a:pt x="388" y="644"/>
                    </a:lnTo>
                    <a:lnTo>
                      <a:pt x="388" y="644"/>
                    </a:lnTo>
                    <a:lnTo>
                      <a:pt x="336" y="637"/>
                    </a:lnTo>
                    <a:lnTo>
                      <a:pt x="308" y="632"/>
                    </a:lnTo>
                    <a:lnTo>
                      <a:pt x="295" y="631"/>
                    </a:lnTo>
                    <a:lnTo>
                      <a:pt x="275" y="627"/>
                    </a:lnTo>
                    <a:lnTo>
                      <a:pt x="237" y="620"/>
                    </a:lnTo>
                    <a:lnTo>
                      <a:pt x="219" y="619"/>
                    </a:lnTo>
                    <a:lnTo>
                      <a:pt x="219" y="619"/>
                    </a:lnTo>
                    <a:lnTo>
                      <a:pt x="219" y="619"/>
                    </a:lnTo>
                    <a:lnTo>
                      <a:pt x="141" y="605"/>
                    </a:lnTo>
                    <a:lnTo>
                      <a:pt x="139" y="605"/>
                    </a:lnTo>
                    <a:lnTo>
                      <a:pt x="125" y="602"/>
                    </a:lnTo>
                    <a:lnTo>
                      <a:pt x="125" y="602"/>
                    </a:lnTo>
                    <a:lnTo>
                      <a:pt x="125" y="602"/>
                    </a:lnTo>
                    <a:lnTo>
                      <a:pt x="125" y="602"/>
                    </a:lnTo>
                    <a:lnTo>
                      <a:pt x="124" y="602"/>
                    </a:lnTo>
                    <a:lnTo>
                      <a:pt x="119" y="602"/>
                    </a:lnTo>
                    <a:lnTo>
                      <a:pt x="95" y="597"/>
                    </a:lnTo>
                    <a:lnTo>
                      <a:pt x="90" y="595"/>
                    </a:lnTo>
                    <a:lnTo>
                      <a:pt x="7" y="580"/>
                    </a:lnTo>
                    <a:lnTo>
                      <a:pt x="7" y="580"/>
                    </a:lnTo>
                    <a:lnTo>
                      <a:pt x="0" y="580"/>
                    </a:lnTo>
                    <a:lnTo>
                      <a:pt x="2" y="570"/>
                    </a:lnTo>
                    <a:lnTo>
                      <a:pt x="2" y="568"/>
                    </a:lnTo>
                    <a:lnTo>
                      <a:pt x="7" y="546"/>
                    </a:lnTo>
                    <a:lnTo>
                      <a:pt x="7" y="546"/>
                    </a:lnTo>
                    <a:lnTo>
                      <a:pt x="7" y="546"/>
                    </a:lnTo>
                    <a:lnTo>
                      <a:pt x="7" y="546"/>
                    </a:lnTo>
                    <a:lnTo>
                      <a:pt x="9" y="536"/>
                    </a:lnTo>
                    <a:lnTo>
                      <a:pt x="9" y="536"/>
                    </a:lnTo>
                    <a:lnTo>
                      <a:pt x="10" y="522"/>
                    </a:lnTo>
                    <a:lnTo>
                      <a:pt x="10" y="520"/>
                    </a:lnTo>
                    <a:lnTo>
                      <a:pt x="12" y="519"/>
                    </a:lnTo>
                    <a:lnTo>
                      <a:pt x="12" y="519"/>
                    </a:lnTo>
                    <a:lnTo>
                      <a:pt x="14" y="509"/>
                    </a:lnTo>
                    <a:lnTo>
                      <a:pt x="17" y="493"/>
                    </a:lnTo>
                    <a:lnTo>
                      <a:pt x="17" y="493"/>
                    </a:lnTo>
                    <a:lnTo>
                      <a:pt x="17" y="493"/>
                    </a:lnTo>
                    <a:lnTo>
                      <a:pt x="17" y="492"/>
                    </a:lnTo>
                    <a:lnTo>
                      <a:pt x="19" y="485"/>
                    </a:lnTo>
                    <a:lnTo>
                      <a:pt x="22" y="463"/>
                    </a:lnTo>
                    <a:lnTo>
                      <a:pt x="26" y="446"/>
                    </a:lnTo>
                    <a:lnTo>
                      <a:pt x="31" y="417"/>
                    </a:lnTo>
                    <a:lnTo>
                      <a:pt x="31" y="417"/>
                    </a:lnTo>
                    <a:lnTo>
                      <a:pt x="34" y="400"/>
                    </a:lnTo>
                    <a:lnTo>
                      <a:pt x="34" y="400"/>
                    </a:lnTo>
                    <a:lnTo>
                      <a:pt x="36" y="397"/>
                    </a:lnTo>
                    <a:lnTo>
                      <a:pt x="37" y="385"/>
                    </a:lnTo>
                    <a:lnTo>
                      <a:pt x="58" y="285"/>
                    </a:lnTo>
                    <a:lnTo>
                      <a:pt x="64" y="243"/>
                    </a:lnTo>
                    <a:lnTo>
                      <a:pt x="70" y="217"/>
                    </a:lnTo>
                    <a:lnTo>
                      <a:pt x="78" y="175"/>
                    </a:lnTo>
                    <a:lnTo>
                      <a:pt x="78" y="173"/>
                    </a:lnTo>
                    <a:lnTo>
                      <a:pt x="78" y="173"/>
                    </a:lnTo>
                    <a:lnTo>
                      <a:pt x="83" y="148"/>
                    </a:lnTo>
                    <a:lnTo>
                      <a:pt x="85" y="143"/>
                    </a:lnTo>
                    <a:lnTo>
                      <a:pt x="85" y="143"/>
                    </a:lnTo>
                    <a:lnTo>
                      <a:pt x="90" y="116"/>
                    </a:lnTo>
                    <a:lnTo>
                      <a:pt x="107" y="29"/>
                    </a:lnTo>
                    <a:lnTo>
                      <a:pt x="109" y="17"/>
                    </a:lnTo>
                    <a:lnTo>
                      <a:pt x="109" y="17"/>
                    </a:lnTo>
                    <a:lnTo>
                      <a:pt x="112" y="0"/>
                    </a:lnTo>
                    <a:lnTo>
                      <a:pt x="124" y="2"/>
                    </a:lnTo>
                    <a:lnTo>
                      <a:pt x="131" y="4"/>
                    </a:lnTo>
                    <a:lnTo>
                      <a:pt x="134" y="4"/>
                    </a:lnTo>
                    <a:lnTo>
                      <a:pt x="159" y="9"/>
                    </a:lnTo>
                    <a:lnTo>
                      <a:pt x="161" y="9"/>
                    </a:lnTo>
                    <a:lnTo>
                      <a:pt x="161" y="9"/>
                    </a:lnTo>
                    <a:lnTo>
                      <a:pt x="192" y="14"/>
                    </a:lnTo>
                    <a:lnTo>
                      <a:pt x="192" y="14"/>
                    </a:lnTo>
                    <a:lnTo>
                      <a:pt x="193" y="14"/>
                    </a:lnTo>
                    <a:lnTo>
                      <a:pt x="200" y="16"/>
                    </a:lnTo>
                    <a:lnTo>
                      <a:pt x="202" y="16"/>
                    </a:lnTo>
                    <a:lnTo>
                      <a:pt x="202" y="16"/>
                    </a:lnTo>
                    <a:lnTo>
                      <a:pt x="205" y="17"/>
                    </a:lnTo>
                    <a:lnTo>
                      <a:pt x="205" y="17"/>
                    </a:lnTo>
                    <a:lnTo>
                      <a:pt x="208" y="17"/>
                    </a:lnTo>
                    <a:lnTo>
                      <a:pt x="215" y="17"/>
                    </a:lnTo>
                    <a:lnTo>
                      <a:pt x="219" y="19"/>
                    </a:lnTo>
                    <a:lnTo>
                      <a:pt x="234" y="22"/>
                    </a:lnTo>
                    <a:lnTo>
                      <a:pt x="234" y="21"/>
                    </a:lnTo>
                    <a:lnTo>
                      <a:pt x="239" y="22"/>
                    </a:lnTo>
                    <a:lnTo>
                      <a:pt x="249" y="24"/>
                    </a:lnTo>
                    <a:lnTo>
                      <a:pt x="251" y="24"/>
                    </a:lnTo>
                    <a:lnTo>
                      <a:pt x="256" y="26"/>
                    </a:lnTo>
                    <a:lnTo>
                      <a:pt x="261" y="26"/>
                    </a:lnTo>
                    <a:lnTo>
                      <a:pt x="276" y="29"/>
                    </a:lnTo>
                    <a:lnTo>
                      <a:pt x="276" y="29"/>
                    </a:lnTo>
                    <a:lnTo>
                      <a:pt x="278" y="29"/>
                    </a:lnTo>
                    <a:lnTo>
                      <a:pt x="307" y="34"/>
                    </a:lnTo>
                    <a:lnTo>
                      <a:pt x="314" y="34"/>
                    </a:lnTo>
                    <a:lnTo>
                      <a:pt x="314" y="34"/>
                    </a:lnTo>
                    <a:lnTo>
                      <a:pt x="314" y="34"/>
                    </a:lnTo>
                    <a:lnTo>
                      <a:pt x="342" y="39"/>
                    </a:lnTo>
                    <a:close/>
                  </a:path>
                </a:pathLst>
              </a:custGeom>
              <a:solidFill>
                <a:srgbClr val="4AB00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57" name="Freeform 80"/>
              <p:cNvSpPr>
                <a:spLocks/>
              </p:cNvSpPr>
              <p:nvPr/>
            </p:nvSpPr>
            <p:spPr bwMode="auto">
              <a:xfrm>
                <a:off x="9051926" y="1604963"/>
                <a:ext cx="225425" cy="468313"/>
              </a:xfrm>
              <a:custGeom>
                <a:avLst/>
                <a:gdLst>
                  <a:gd name="T0" fmla="*/ 73 w 142"/>
                  <a:gd name="T1" fmla="*/ 17 h 295"/>
                  <a:gd name="T2" fmla="*/ 113 w 142"/>
                  <a:gd name="T3" fmla="*/ 5 h 295"/>
                  <a:gd name="T4" fmla="*/ 135 w 142"/>
                  <a:gd name="T5" fmla="*/ 0 h 295"/>
                  <a:gd name="T6" fmla="*/ 130 w 142"/>
                  <a:gd name="T7" fmla="*/ 4 h 295"/>
                  <a:gd name="T8" fmla="*/ 130 w 142"/>
                  <a:gd name="T9" fmla="*/ 5 h 295"/>
                  <a:gd name="T10" fmla="*/ 135 w 142"/>
                  <a:gd name="T11" fmla="*/ 14 h 295"/>
                  <a:gd name="T12" fmla="*/ 132 w 142"/>
                  <a:gd name="T13" fmla="*/ 34 h 295"/>
                  <a:gd name="T14" fmla="*/ 140 w 142"/>
                  <a:gd name="T15" fmla="*/ 46 h 295"/>
                  <a:gd name="T16" fmla="*/ 140 w 142"/>
                  <a:gd name="T17" fmla="*/ 63 h 295"/>
                  <a:gd name="T18" fmla="*/ 134 w 142"/>
                  <a:gd name="T19" fmla="*/ 77 h 295"/>
                  <a:gd name="T20" fmla="*/ 132 w 142"/>
                  <a:gd name="T21" fmla="*/ 75 h 295"/>
                  <a:gd name="T22" fmla="*/ 128 w 142"/>
                  <a:gd name="T23" fmla="*/ 82 h 295"/>
                  <a:gd name="T24" fmla="*/ 117 w 142"/>
                  <a:gd name="T25" fmla="*/ 90 h 295"/>
                  <a:gd name="T26" fmla="*/ 113 w 142"/>
                  <a:gd name="T27" fmla="*/ 97 h 295"/>
                  <a:gd name="T28" fmla="*/ 118 w 142"/>
                  <a:gd name="T29" fmla="*/ 109 h 295"/>
                  <a:gd name="T30" fmla="*/ 120 w 142"/>
                  <a:gd name="T31" fmla="*/ 116 h 295"/>
                  <a:gd name="T32" fmla="*/ 118 w 142"/>
                  <a:gd name="T33" fmla="*/ 132 h 295"/>
                  <a:gd name="T34" fmla="*/ 120 w 142"/>
                  <a:gd name="T35" fmla="*/ 134 h 295"/>
                  <a:gd name="T36" fmla="*/ 118 w 142"/>
                  <a:gd name="T37" fmla="*/ 149 h 295"/>
                  <a:gd name="T38" fmla="*/ 118 w 142"/>
                  <a:gd name="T39" fmla="*/ 156 h 295"/>
                  <a:gd name="T40" fmla="*/ 115 w 142"/>
                  <a:gd name="T41" fmla="*/ 163 h 295"/>
                  <a:gd name="T42" fmla="*/ 113 w 142"/>
                  <a:gd name="T43" fmla="*/ 177 h 295"/>
                  <a:gd name="T44" fmla="*/ 111 w 142"/>
                  <a:gd name="T45" fmla="*/ 188 h 295"/>
                  <a:gd name="T46" fmla="*/ 115 w 142"/>
                  <a:gd name="T47" fmla="*/ 200 h 295"/>
                  <a:gd name="T48" fmla="*/ 115 w 142"/>
                  <a:gd name="T49" fmla="*/ 209 h 295"/>
                  <a:gd name="T50" fmla="*/ 117 w 142"/>
                  <a:gd name="T51" fmla="*/ 222 h 295"/>
                  <a:gd name="T52" fmla="*/ 120 w 142"/>
                  <a:gd name="T53" fmla="*/ 234 h 295"/>
                  <a:gd name="T54" fmla="*/ 123 w 142"/>
                  <a:gd name="T55" fmla="*/ 249 h 295"/>
                  <a:gd name="T56" fmla="*/ 118 w 142"/>
                  <a:gd name="T57" fmla="*/ 268 h 295"/>
                  <a:gd name="T58" fmla="*/ 125 w 142"/>
                  <a:gd name="T59" fmla="*/ 276 h 295"/>
                  <a:gd name="T60" fmla="*/ 130 w 142"/>
                  <a:gd name="T61" fmla="*/ 282 h 295"/>
                  <a:gd name="T62" fmla="*/ 95 w 142"/>
                  <a:gd name="T63" fmla="*/ 288 h 295"/>
                  <a:gd name="T64" fmla="*/ 88 w 142"/>
                  <a:gd name="T65" fmla="*/ 290 h 295"/>
                  <a:gd name="T66" fmla="*/ 67 w 142"/>
                  <a:gd name="T67" fmla="*/ 295 h 295"/>
                  <a:gd name="T68" fmla="*/ 66 w 142"/>
                  <a:gd name="T69" fmla="*/ 285 h 295"/>
                  <a:gd name="T70" fmla="*/ 62 w 142"/>
                  <a:gd name="T71" fmla="*/ 271 h 295"/>
                  <a:gd name="T72" fmla="*/ 54 w 142"/>
                  <a:gd name="T73" fmla="*/ 229 h 295"/>
                  <a:gd name="T74" fmla="*/ 52 w 142"/>
                  <a:gd name="T75" fmla="*/ 222 h 295"/>
                  <a:gd name="T76" fmla="*/ 49 w 142"/>
                  <a:gd name="T77" fmla="*/ 204 h 295"/>
                  <a:gd name="T78" fmla="*/ 42 w 142"/>
                  <a:gd name="T79" fmla="*/ 193 h 295"/>
                  <a:gd name="T80" fmla="*/ 35 w 142"/>
                  <a:gd name="T81" fmla="*/ 202 h 295"/>
                  <a:gd name="T82" fmla="*/ 32 w 142"/>
                  <a:gd name="T83" fmla="*/ 193 h 295"/>
                  <a:gd name="T84" fmla="*/ 34 w 142"/>
                  <a:gd name="T85" fmla="*/ 182 h 295"/>
                  <a:gd name="T86" fmla="*/ 34 w 142"/>
                  <a:gd name="T87" fmla="*/ 177 h 295"/>
                  <a:gd name="T88" fmla="*/ 30 w 142"/>
                  <a:gd name="T89" fmla="*/ 171 h 295"/>
                  <a:gd name="T90" fmla="*/ 25 w 142"/>
                  <a:gd name="T91" fmla="*/ 158 h 295"/>
                  <a:gd name="T92" fmla="*/ 20 w 142"/>
                  <a:gd name="T93" fmla="*/ 148 h 295"/>
                  <a:gd name="T94" fmla="*/ 20 w 142"/>
                  <a:gd name="T95" fmla="*/ 134 h 295"/>
                  <a:gd name="T96" fmla="*/ 23 w 142"/>
                  <a:gd name="T97" fmla="*/ 122 h 295"/>
                  <a:gd name="T98" fmla="*/ 20 w 142"/>
                  <a:gd name="T99" fmla="*/ 102 h 295"/>
                  <a:gd name="T100" fmla="*/ 17 w 142"/>
                  <a:gd name="T101" fmla="*/ 93 h 295"/>
                  <a:gd name="T102" fmla="*/ 12 w 142"/>
                  <a:gd name="T103" fmla="*/ 87 h 295"/>
                  <a:gd name="T104" fmla="*/ 6 w 142"/>
                  <a:gd name="T105" fmla="*/ 82 h 295"/>
                  <a:gd name="T106" fmla="*/ 3 w 142"/>
                  <a:gd name="T107" fmla="*/ 56 h 295"/>
                  <a:gd name="T108" fmla="*/ 0 w 142"/>
                  <a:gd name="T109" fmla="*/ 34 h 295"/>
                  <a:gd name="T110" fmla="*/ 23 w 142"/>
                  <a:gd name="T111" fmla="*/ 29 h 295"/>
                  <a:gd name="T112" fmla="*/ 47 w 142"/>
                  <a:gd name="T113" fmla="*/ 2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2" h="295">
                    <a:moveTo>
                      <a:pt x="47" y="22"/>
                    </a:moveTo>
                    <a:lnTo>
                      <a:pt x="57" y="21"/>
                    </a:lnTo>
                    <a:lnTo>
                      <a:pt x="73" y="17"/>
                    </a:lnTo>
                    <a:lnTo>
                      <a:pt x="89" y="14"/>
                    </a:lnTo>
                    <a:lnTo>
                      <a:pt x="105" y="9"/>
                    </a:lnTo>
                    <a:lnTo>
                      <a:pt x="113" y="5"/>
                    </a:lnTo>
                    <a:lnTo>
                      <a:pt x="132" y="0"/>
                    </a:lnTo>
                    <a:lnTo>
                      <a:pt x="135" y="0"/>
                    </a:lnTo>
                    <a:lnTo>
                      <a:pt x="135" y="0"/>
                    </a:lnTo>
                    <a:lnTo>
                      <a:pt x="134" y="2"/>
                    </a:lnTo>
                    <a:lnTo>
                      <a:pt x="132" y="2"/>
                    </a:lnTo>
                    <a:lnTo>
                      <a:pt x="130" y="4"/>
                    </a:lnTo>
                    <a:lnTo>
                      <a:pt x="130" y="4"/>
                    </a:lnTo>
                    <a:lnTo>
                      <a:pt x="130" y="5"/>
                    </a:lnTo>
                    <a:lnTo>
                      <a:pt x="130" y="5"/>
                    </a:lnTo>
                    <a:lnTo>
                      <a:pt x="134" y="9"/>
                    </a:lnTo>
                    <a:lnTo>
                      <a:pt x="135" y="12"/>
                    </a:lnTo>
                    <a:lnTo>
                      <a:pt x="135" y="14"/>
                    </a:lnTo>
                    <a:lnTo>
                      <a:pt x="134" y="26"/>
                    </a:lnTo>
                    <a:lnTo>
                      <a:pt x="132" y="33"/>
                    </a:lnTo>
                    <a:lnTo>
                      <a:pt x="132" y="34"/>
                    </a:lnTo>
                    <a:lnTo>
                      <a:pt x="132" y="36"/>
                    </a:lnTo>
                    <a:lnTo>
                      <a:pt x="135" y="39"/>
                    </a:lnTo>
                    <a:lnTo>
                      <a:pt x="140" y="46"/>
                    </a:lnTo>
                    <a:lnTo>
                      <a:pt x="142" y="51"/>
                    </a:lnTo>
                    <a:lnTo>
                      <a:pt x="142" y="61"/>
                    </a:lnTo>
                    <a:lnTo>
                      <a:pt x="140" y="63"/>
                    </a:lnTo>
                    <a:lnTo>
                      <a:pt x="137" y="71"/>
                    </a:lnTo>
                    <a:lnTo>
                      <a:pt x="135" y="73"/>
                    </a:lnTo>
                    <a:lnTo>
                      <a:pt x="134" y="77"/>
                    </a:lnTo>
                    <a:lnTo>
                      <a:pt x="132" y="75"/>
                    </a:lnTo>
                    <a:lnTo>
                      <a:pt x="132" y="75"/>
                    </a:lnTo>
                    <a:lnTo>
                      <a:pt x="132" y="75"/>
                    </a:lnTo>
                    <a:lnTo>
                      <a:pt x="130" y="77"/>
                    </a:lnTo>
                    <a:lnTo>
                      <a:pt x="128" y="80"/>
                    </a:lnTo>
                    <a:lnTo>
                      <a:pt x="128" y="82"/>
                    </a:lnTo>
                    <a:lnTo>
                      <a:pt x="127" y="83"/>
                    </a:lnTo>
                    <a:lnTo>
                      <a:pt x="117" y="90"/>
                    </a:lnTo>
                    <a:lnTo>
                      <a:pt x="117" y="90"/>
                    </a:lnTo>
                    <a:lnTo>
                      <a:pt x="113" y="95"/>
                    </a:lnTo>
                    <a:lnTo>
                      <a:pt x="113" y="95"/>
                    </a:lnTo>
                    <a:lnTo>
                      <a:pt x="113" y="97"/>
                    </a:lnTo>
                    <a:lnTo>
                      <a:pt x="117" y="107"/>
                    </a:lnTo>
                    <a:lnTo>
                      <a:pt x="118" y="109"/>
                    </a:lnTo>
                    <a:lnTo>
                      <a:pt x="118" y="109"/>
                    </a:lnTo>
                    <a:lnTo>
                      <a:pt x="118" y="109"/>
                    </a:lnTo>
                    <a:lnTo>
                      <a:pt x="118" y="109"/>
                    </a:lnTo>
                    <a:lnTo>
                      <a:pt x="120" y="116"/>
                    </a:lnTo>
                    <a:lnTo>
                      <a:pt x="118" y="124"/>
                    </a:lnTo>
                    <a:lnTo>
                      <a:pt x="118" y="131"/>
                    </a:lnTo>
                    <a:lnTo>
                      <a:pt x="118" y="132"/>
                    </a:lnTo>
                    <a:lnTo>
                      <a:pt x="120" y="132"/>
                    </a:lnTo>
                    <a:lnTo>
                      <a:pt x="120" y="132"/>
                    </a:lnTo>
                    <a:lnTo>
                      <a:pt x="120" y="134"/>
                    </a:lnTo>
                    <a:lnTo>
                      <a:pt x="120" y="138"/>
                    </a:lnTo>
                    <a:lnTo>
                      <a:pt x="118" y="143"/>
                    </a:lnTo>
                    <a:lnTo>
                      <a:pt x="118" y="149"/>
                    </a:lnTo>
                    <a:lnTo>
                      <a:pt x="118" y="153"/>
                    </a:lnTo>
                    <a:lnTo>
                      <a:pt x="118" y="156"/>
                    </a:lnTo>
                    <a:lnTo>
                      <a:pt x="118" y="156"/>
                    </a:lnTo>
                    <a:lnTo>
                      <a:pt x="117" y="160"/>
                    </a:lnTo>
                    <a:lnTo>
                      <a:pt x="115" y="161"/>
                    </a:lnTo>
                    <a:lnTo>
                      <a:pt x="115" y="163"/>
                    </a:lnTo>
                    <a:lnTo>
                      <a:pt x="113" y="166"/>
                    </a:lnTo>
                    <a:lnTo>
                      <a:pt x="113" y="175"/>
                    </a:lnTo>
                    <a:lnTo>
                      <a:pt x="113" y="177"/>
                    </a:lnTo>
                    <a:lnTo>
                      <a:pt x="113" y="177"/>
                    </a:lnTo>
                    <a:lnTo>
                      <a:pt x="115" y="178"/>
                    </a:lnTo>
                    <a:lnTo>
                      <a:pt x="111" y="188"/>
                    </a:lnTo>
                    <a:lnTo>
                      <a:pt x="113" y="192"/>
                    </a:lnTo>
                    <a:lnTo>
                      <a:pt x="113" y="195"/>
                    </a:lnTo>
                    <a:lnTo>
                      <a:pt x="115" y="200"/>
                    </a:lnTo>
                    <a:lnTo>
                      <a:pt x="115" y="200"/>
                    </a:lnTo>
                    <a:lnTo>
                      <a:pt x="115" y="204"/>
                    </a:lnTo>
                    <a:lnTo>
                      <a:pt x="115" y="209"/>
                    </a:lnTo>
                    <a:lnTo>
                      <a:pt x="117" y="210"/>
                    </a:lnTo>
                    <a:lnTo>
                      <a:pt x="117" y="212"/>
                    </a:lnTo>
                    <a:lnTo>
                      <a:pt x="117" y="222"/>
                    </a:lnTo>
                    <a:lnTo>
                      <a:pt x="117" y="226"/>
                    </a:lnTo>
                    <a:lnTo>
                      <a:pt x="118" y="231"/>
                    </a:lnTo>
                    <a:lnTo>
                      <a:pt x="120" y="234"/>
                    </a:lnTo>
                    <a:lnTo>
                      <a:pt x="120" y="236"/>
                    </a:lnTo>
                    <a:lnTo>
                      <a:pt x="120" y="236"/>
                    </a:lnTo>
                    <a:lnTo>
                      <a:pt x="123" y="249"/>
                    </a:lnTo>
                    <a:lnTo>
                      <a:pt x="118" y="268"/>
                    </a:lnTo>
                    <a:lnTo>
                      <a:pt x="118" y="268"/>
                    </a:lnTo>
                    <a:lnTo>
                      <a:pt x="118" y="268"/>
                    </a:lnTo>
                    <a:lnTo>
                      <a:pt x="118" y="268"/>
                    </a:lnTo>
                    <a:lnTo>
                      <a:pt x="122" y="273"/>
                    </a:lnTo>
                    <a:lnTo>
                      <a:pt x="125" y="276"/>
                    </a:lnTo>
                    <a:lnTo>
                      <a:pt x="127" y="276"/>
                    </a:lnTo>
                    <a:lnTo>
                      <a:pt x="127" y="278"/>
                    </a:lnTo>
                    <a:lnTo>
                      <a:pt x="130" y="282"/>
                    </a:lnTo>
                    <a:lnTo>
                      <a:pt x="130" y="282"/>
                    </a:lnTo>
                    <a:lnTo>
                      <a:pt x="100" y="288"/>
                    </a:lnTo>
                    <a:lnTo>
                      <a:pt x="95" y="288"/>
                    </a:lnTo>
                    <a:lnTo>
                      <a:pt x="95" y="288"/>
                    </a:lnTo>
                    <a:lnTo>
                      <a:pt x="88" y="290"/>
                    </a:lnTo>
                    <a:lnTo>
                      <a:pt x="88" y="290"/>
                    </a:lnTo>
                    <a:lnTo>
                      <a:pt x="78" y="292"/>
                    </a:lnTo>
                    <a:lnTo>
                      <a:pt x="69" y="293"/>
                    </a:lnTo>
                    <a:lnTo>
                      <a:pt x="67" y="295"/>
                    </a:lnTo>
                    <a:lnTo>
                      <a:pt x="66" y="288"/>
                    </a:lnTo>
                    <a:lnTo>
                      <a:pt x="66" y="285"/>
                    </a:lnTo>
                    <a:lnTo>
                      <a:pt x="66" y="285"/>
                    </a:lnTo>
                    <a:lnTo>
                      <a:pt x="62" y="271"/>
                    </a:lnTo>
                    <a:lnTo>
                      <a:pt x="62" y="271"/>
                    </a:lnTo>
                    <a:lnTo>
                      <a:pt x="62" y="271"/>
                    </a:lnTo>
                    <a:lnTo>
                      <a:pt x="61" y="261"/>
                    </a:lnTo>
                    <a:lnTo>
                      <a:pt x="56" y="239"/>
                    </a:lnTo>
                    <a:lnTo>
                      <a:pt x="54" y="229"/>
                    </a:lnTo>
                    <a:lnTo>
                      <a:pt x="52" y="224"/>
                    </a:lnTo>
                    <a:lnTo>
                      <a:pt x="52" y="222"/>
                    </a:lnTo>
                    <a:lnTo>
                      <a:pt x="52" y="222"/>
                    </a:lnTo>
                    <a:lnTo>
                      <a:pt x="52" y="222"/>
                    </a:lnTo>
                    <a:lnTo>
                      <a:pt x="49" y="205"/>
                    </a:lnTo>
                    <a:lnTo>
                      <a:pt x="49" y="204"/>
                    </a:lnTo>
                    <a:lnTo>
                      <a:pt x="49" y="202"/>
                    </a:lnTo>
                    <a:lnTo>
                      <a:pt x="42" y="193"/>
                    </a:lnTo>
                    <a:lnTo>
                      <a:pt x="42" y="193"/>
                    </a:lnTo>
                    <a:lnTo>
                      <a:pt x="37" y="195"/>
                    </a:lnTo>
                    <a:lnTo>
                      <a:pt x="37" y="197"/>
                    </a:lnTo>
                    <a:lnTo>
                      <a:pt x="35" y="202"/>
                    </a:lnTo>
                    <a:lnTo>
                      <a:pt x="34" y="200"/>
                    </a:lnTo>
                    <a:lnTo>
                      <a:pt x="34" y="200"/>
                    </a:lnTo>
                    <a:lnTo>
                      <a:pt x="32" y="193"/>
                    </a:lnTo>
                    <a:lnTo>
                      <a:pt x="32" y="190"/>
                    </a:lnTo>
                    <a:lnTo>
                      <a:pt x="32" y="188"/>
                    </a:lnTo>
                    <a:lnTo>
                      <a:pt x="34" y="182"/>
                    </a:lnTo>
                    <a:lnTo>
                      <a:pt x="34" y="180"/>
                    </a:lnTo>
                    <a:lnTo>
                      <a:pt x="34" y="178"/>
                    </a:lnTo>
                    <a:lnTo>
                      <a:pt x="34" y="177"/>
                    </a:lnTo>
                    <a:lnTo>
                      <a:pt x="30" y="175"/>
                    </a:lnTo>
                    <a:lnTo>
                      <a:pt x="30" y="175"/>
                    </a:lnTo>
                    <a:lnTo>
                      <a:pt x="30" y="171"/>
                    </a:lnTo>
                    <a:lnTo>
                      <a:pt x="27" y="163"/>
                    </a:lnTo>
                    <a:lnTo>
                      <a:pt x="25" y="161"/>
                    </a:lnTo>
                    <a:lnTo>
                      <a:pt x="25" y="158"/>
                    </a:lnTo>
                    <a:lnTo>
                      <a:pt x="23" y="151"/>
                    </a:lnTo>
                    <a:lnTo>
                      <a:pt x="22" y="149"/>
                    </a:lnTo>
                    <a:lnTo>
                      <a:pt x="20" y="148"/>
                    </a:lnTo>
                    <a:lnTo>
                      <a:pt x="20" y="148"/>
                    </a:lnTo>
                    <a:lnTo>
                      <a:pt x="20" y="144"/>
                    </a:lnTo>
                    <a:lnTo>
                      <a:pt x="20" y="134"/>
                    </a:lnTo>
                    <a:lnTo>
                      <a:pt x="20" y="131"/>
                    </a:lnTo>
                    <a:lnTo>
                      <a:pt x="22" y="126"/>
                    </a:lnTo>
                    <a:lnTo>
                      <a:pt x="23" y="122"/>
                    </a:lnTo>
                    <a:lnTo>
                      <a:pt x="22" y="121"/>
                    </a:lnTo>
                    <a:lnTo>
                      <a:pt x="20" y="105"/>
                    </a:lnTo>
                    <a:lnTo>
                      <a:pt x="20" y="102"/>
                    </a:lnTo>
                    <a:lnTo>
                      <a:pt x="20" y="100"/>
                    </a:lnTo>
                    <a:lnTo>
                      <a:pt x="18" y="95"/>
                    </a:lnTo>
                    <a:lnTo>
                      <a:pt x="17" y="93"/>
                    </a:lnTo>
                    <a:lnTo>
                      <a:pt x="13" y="88"/>
                    </a:lnTo>
                    <a:lnTo>
                      <a:pt x="13" y="88"/>
                    </a:lnTo>
                    <a:lnTo>
                      <a:pt x="12" y="87"/>
                    </a:lnTo>
                    <a:lnTo>
                      <a:pt x="12" y="87"/>
                    </a:lnTo>
                    <a:lnTo>
                      <a:pt x="10" y="85"/>
                    </a:lnTo>
                    <a:lnTo>
                      <a:pt x="6" y="82"/>
                    </a:lnTo>
                    <a:lnTo>
                      <a:pt x="6" y="71"/>
                    </a:lnTo>
                    <a:lnTo>
                      <a:pt x="6" y="61"/>
                    </a:lnTo>
                    <a:lnTo>
                      <a:pt x="3" y="56"/>
                    </a:lnTo>
                    <a:lnTo>
                      <a:pt x="1" y="46"/>
                    </a:lnTo>
                    <a:lnTo>
                      <a:pt x="0" y="38"/>
                    </a:lnTo>
                    <a:lnTo>
                      <a:pt x="0" y="34"/>
                    </a:lnTo>
                    <a:lnTo>
                      <a:pt x="10" y="33"/>
                    </a:lnTo>
                    <a:lnTo>
                      <a:pt x="18" y="29"/>
                    </a:lnTo>
                    <a:lnTo>
                      <a:pt x="23" y="29"/>
                    </a:lnTo>
                    <a:lnTo>
                      <a:pt x="23" y="29"/>
                    </a:lnTo>
                    <a:lnTo>
                      <a:pt x="35" y="26"/>
                    </a:lnTo>
                    <a:lnTo>
                      <a:pt x="47" y="22"/>
                    </a:lnTo>
                    <a:close/>
                  </a:path>
                </a:pathLst>
              </a:custGeom>
              <a:solidFill>
                <a:srgbClr val="4AB00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58" name="Freeform 81"/>
              <p:cNvSpPr>
                <a:spLocks noEditPoints="1"/>
              </p:cNvSpPr>
              <p:nvPr/>
            </p:nvSpPr>
            <p:spPr bwMode="auto">
              <a:xfrm>
                <a:off x="8059738" y="2809875"/>
                <a:ext cx="1058863" cy="639763"/>
              </a:xfrm>
              <a:custGeom>
                <a:avLst/>
                <a:gdLst>
                  <a:gd name="T0" fmla="*/ 608 w 667"/>
                  <a:gd name="T1" fmla="*/ 136 h 403"/>
                  <a:gd name="T2" fmla="*/ 659 w 667"/>
                  <a:gd name="T3" fmla="*/ 136 h 403"/>
                  <a:gd name="T4" fmla="*/ 648 w 667"/>
                  <a:gd name="T5" fmla="*/ 171 h 403"/>
                  <a:gd name="T6" fmla="*/ 645 w 667"/>
                  <a:gd name="T7" fmla="*/ 202 h 403"/>
                  <a:gd name="T8" fmla="*/ 637 w 667"/>
                  <a:gd name="T9" fmla="*/ 231 h 403"/>
                  <a:gd name="T10" fmla="*/ 623 w 667"/>
                  <a:gd name="T11" fmla="*/ 219 h 403"/>
                  <a:gd name="T12" fmla="*/ 623 w 667"/>
                  <a:gd name="T13" fmla="*/ 192 h 403"/>
                  <a:gd name="T14" fmla="*/ 625 w 667"/>
                  <a:gd name="T15" fmla="*/ 165 h 403"/>
                  <a:gd name="T16" fmla="*/ 631 w 667"/>
                  <a:gd name="T17" fmla="*/ 148 h 403"/>
                  <a:gd name="T18" fmla="*/ 635 w 667"/>
                  <a:gd name="T19" fmla="*/ 127 h 403"/>
                  <a:gd name="T20" fmla="*/ 433 w 667"/>
                  <a:gd name="T21" fmla="*/ 15 h 403"/>
                  <a:gd name="T22" fmla="*/ 457 w 667"/>
                  <a:gd name="T23" fmla="*/ 19 h 403"/>
                  <a:gd name="T24" fmla="*/ 481 w 667"/>
                  <a:gd name="T25" fmla="*/ 36 h 403"/>
                  <a:gd name="T26" fmla="*/ 503 w 667"/>
                  <a:gd name="T27" fmla="*/ 61 h 403"/>
                  <a:gd name="T28" fmla="*/ 491 w 667"/>
                  <a:gd name="T29" fmla="*/ 78 h 403"/>
                  <a:gd name="T30" fmla="*/ 487 w 667"/>
                  <a:gd name="T31" fmla="*/ 102 h 403"/>
                  <a:gd name="T32" fmla="*/ 504 w 667"/>
                  <a:gd name="T33" fmla="*/ 110 h 403"/>
                  <a:gd name="T34" fmla="*/ 518 w 667"/>
                  <a:gd name="T35" fmla="*/ 115 h 403"/>
                  <a:gd name="T36" fmla="*/ 537 w 667"/>
                  <a:gd name="T37" fmla="*/ 126 h 403"/>
                  <a:gd name="T38" fmla="*/ 555 w 667"/>
                  <a:gd name="T39" fmla="*/ 129 h 403"/>
                  <a:gd name="T40" fmla="*/ 579 w 667"/>
                  <a:gd name="T41" fmla="*/ 143 h 403"/>
                  <a:gd name="T42" fmla="*/ 587 w 667"/>
                  <a:gd name="T43" fmla="*/ 168 h 403"/>
                  <a:gd name="T44" fmla="*/ 584 w 667"/>
                  <a:gd name="T45" fmla="*/ 182 h 403"/>
                  <a:gd name="T46" fmla="*/ 565 w 667"/>
                  <a:gd name="T47" fmla="*/ 170 h 403"/>
                  <a:gd name="T48" fmla="*/ 547 w 667"/>
                  <a:gd name="T49" fmla="*/ 159 h 403"/>
                  <a:gd name="T50" fmla="*/ 562 w 667"/>
                  <a:gd name="T51" fmla="*/ 173 h 403"/>
                  <a:gd name="T52" fmla="*/ 589 w 667"/>
                  <a:gd name="T53" fmla="*/ 187 h 403"/>
                  <a:gd name="T54" fmla="*/ 598 w 667"/>
                  <a:gd name="T55" fmla="*/ 195 h 403"/>
                  <a:gd name="T56" fmla="*/ 596 w 667"/>
                  <a:gd name="T57" fmla="*/ 212 h 403"/>
                  <a:gd name="T58" fmla="*/ 591 w 667"/>
                  <a:gd name="T59" fmla="*/ 217 h 403"/>
                  <a:gd name="T60" fmla="*/ 592 w 667"/>
                  <a:gd name="T61" fmla="*/ 227 h 403"/>
                  <a:gd name="T62" fmla="*/ 599 w 667"/>
                  <a:gd name="T63" fmla="*/ 236 h 403"/>
                  <a:gd name="T64" fmla="*/ 598 w 667"/>
                  <a:gd name="T65" fmla="*/ 256 h 403"/>
                  <a:gd name="T66" fmla="*/ 582 w 667"/>
                  <a:gd name="T67" fmla="*/ 248 h 403"/>
                  <a:gd name="T68" fmla="*/ 567 w 667"/>
                  <a:gd name="T69" fmla="*/ 234 h 403"/>
                  <a:gd name="T70" fmla="*/ 569 w 667"/>
                  <a:gd name="T71" fmla="*/ 239 h 403"/>
                  <a:gd name="T72" fmla="*/ 577 w 667"/>
                  <a:gd name="T73" fmla="*/ 253 h 403"/>
                  <a:gd name="T74" fmla="*/ 592 w 667"/>
                  <a:gd name="T75" fmla="*/ 266 h 403"/>
                  <a:gd name="T76" fmla="*/ 604 w 667"/>
                  <a:gd name="T77" fmla="*/ 256 h 403"/>
                  <a:gd name="T78" fmla="*/ 628 w 667"/>
                  <a:gd name="T79" fmla="*/ 256 h 403"/>
                  <a:gd name="T80" fmla="*/ 648 w 667"/>
                  <a:gd name="T81" fmla="*/ 297 h 403"/>
                  <a:gd name="T82" fmla="*/ 535 w 667"/>
                  <a:gd name="T83" fmla="*/ 320 h 403"/>
                  <a:gd name="T84" fmla="*/ 420 w 667"/>
                  <a:gd name="T85" fmla="*/ 342 h 403"/>
                  <a:gd name="T86" fmla="*/ 355 w 667"/>
                  <a:gd name="T87" fmla="*/ 354 h 403"/>
                  <a:gd name="T88" fmla="*/ 257 w 667"/>
                  <a:gd name="T89" fmla="*/ 370 h 403"/>
                  <a:gd name="T90" fmla="*/ 169 w 667"/>
                  <a:gd name="T91" fmla="*/ 378 h 403"/>
                  <a:gd name="T92" fmla="*/ 83 w 667"/>
                  <a:gd name="T93" fmla="*/ 392 h 403"/>
                  <a:gd name="T94" fmla="*/ 25 w 667"/>
                  <a:gd name="T95" fmla="*/ 388 h 403"/>
                  <a:gd name="T96" fmla="*/ 62 w 667"/>
                  <a:gd name="T97" fmla="*/ 358 h 403"/>
                  <a:gd name="T98" fmla="*/ 72 w 667"/>
                  <a:gd name="T99" fmla="*/ 341 h 403"/>
                  <a:gd name="T100" fmla="*/ 125 w 667"/>
                  <a:gd name="T101" fmla="*/ 280 h 403"/>
                  <a:gd name="T102" fmla="*/ 137 w 667"/>
                  <a:gd name="T103" fmla="*/ 297 h 403"/>
                  <a:gd name="T104" fmla="*/ 171 w 667"/>
                  <a:gd name="T105" fmla="*/ 303 h 403"/>
                  <a:gd name="T106" fmla="*/ 205 w 667"/>
                  <a:gd name="T107" fmla="*/ 292 h 403"/>
                  <a:gd name="T108" fmla="*/ 240 w 667"/>
                  <a:gd name="T109" fmla="*/ 268 h 403"/>
                  <a:gd name="T110" fmla="*/ 267 w 667"/>
                  <a:gd name="T111" fmla="*/ 239 h 403"/>
                  <a:gd name="T112" fmla="*/ 279 w 667"/>
                  <a:gd name="T113" fmla="*/ 195 h 403"/>
                  <a:gd name="T114" fmla="*/ 294 w 667"/>
                  <a:gd name="T115" fmla="*/ 146 h 403"/>
                  <a:gd name="T116" fmla="*/ 330 w 667"/>
                  <a:gd name="T117" fmla="*/ 132 h 403"/>
                  <a:gd name="T118" fmla="*/ 343 w 667"/>
                  <a:gd name="T119" fmla="*/ 80 h 403"/>
                  <a:gd name="T120" fmla="*/ 381 w 667"/>
                  <a:gd name="T121" fmla="*/ 43 h 403"/>
                  <a:gd name="T122" fmla="*/ 413 w 667"/>
                  <a:gd name="T123" fmla="*/ 19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7" h="403">
                    <a:moveTo>
                      <a:pt x="613" y="153"/>
                    </a:moveTo>
                    <a:lnTo>
                      <a:pt x="611" y="153"/>
                    </a:lnTo>
                    <a:lnTo>
                      <a:pt x="609" y="149"/>
                    </a:lnTo>
                    <a:lnTo>
                      <a:pt x="609" y="148"/>
                    </a:lnTo>
                    <a:lnTo>
                      <a:pt x="611" y="148"/>
                    </a:lnTo>
                    <a:lnTo>
                      <a:pt x="611" y="149"/>
                    </a:lnTo>
                    <a:lnTo>
                      <a:pt x="613" y="149"/>
                    </a:lnTo>
                    <a:lnTo>
                      <a:pt x="613" y="151"/>
                    </a:lnTo>
                    <a:lnTo>
                      <a:pt x="613" y="153"/>
                    </a:lnTo>
                    <a:close/>
                    <a:moveTo>
                      <a:pt x="604" y="137"/>
                    </a:moveTo>
                    <a:lnTo>
                      <a:pt x="606" y="137"/>
                    </a:lnTo>
                    <a:lnTo>
                      <a:pt x="606" y="136"/>
                    </a:lnTo>
                    <a:lnTo>
                      <a:pt x="608" y="136"/>
                    </a:lnTo>
                    <a:lnTo>
                      <a:pt x="608" y="137"/>
                    </a:lnTo>
                    <a:lnTo>
                      <a:pt x="606" y="139"/>
                    </a:lnTo>
                    <a:lnTo>
                      <a:pt x="606" y="141"/>
                    </a:lnTo>
                    <a:lnTo>
                      <a:pt x="604" y="139"/>
                    </a:lnTo>
                    <a:lnTo>
                      <a:pt x="603" y="137"/>
                    </a:lnTo>
                    <a:lnTo>
                      <a:pt x="604" y="137"/>
                    </a:lnTo>
                    <a:close/>
                    <a:moveTo>
                      <a:pt x="664" y="124"/>
                    </a:moveTo>
                    <a:lnTo>
                      <a:pt x="664" y="127"/>
                    </a:lnTo>
                    <a:lnTo>
                      <a:pt x="662" y="132"/>
                    </a:lnTo>
                    <a:lnTo>
                      <a:pt x="662" y="134"/>
                    </a:lnTo>
                    <a:lnTo>
                      <a:pt x="662" y="136"/>
                    </a:lnTo>
                    <a:lnTo>
                      <a:pt x="660" y="136"/>
                    </a:lnTo>
                    <a:lnTo>
                      <a:pt x="659" y="136"/>
                    </a:lnTo>
                    <a:lnTo>
                      <a:pt x="655" y="136"/>
                    </a:lnTo>
                    <a:lnTo>
                      <a:pt x="653" y="137"/>
                    </a:lnTo>
                    <a:lnTo>
                      <a:pt x="653" y="139"/>
                    </a:lnTo>
                    <a:lnTo>
                      <a:pt x="652" y="141"/>
                    </a:lnTo>
                    <a:lnTo>
                      <a:pt x="650" y="146"/>
                    </a:lnTo>
                    <a:lnTo>
                      <a:pt x="648" y="153"/>
                    </a:lnTo>
                    <a:lnTo>
                      <a:pt x="648" y="154"/>
                    </a:lnTo>
                    <a:lnTo>
                      <a:pt x="648" y="158"/>
                    </a:lnTo>
                    <a:lnTo>
                      <a:pt x="648" y="159"/>
                    </a:lnTo>
                    <a:lnTo>
                      <a:pt x="648" y="163"/>
                    </a:lnTo>
                    <a:lnTo>
                      <a:pt x="648" y="168"/>
                    </a:lnTo>
                    <a:lnTo>
                      <a:pt x="647" y="170"/>
                    </a:lnTo>
                    <a:lnTo>
                      <a:pt x="648" y="171"/>
                    </a:lnTo>
                    <a:lnTo>
                      <a:pt x="648" y="173"/>
                    </a:lnTo>
                    <a:lnTo>
                      <a:pt x="650" y="173"/>
                    </a:lnTo>
                    <a:lnTo>
                      <a:pt x="648" y="175"/>
                    </a:lnTo>
                    <a:lnTo>
                      <a:pt x="648" y="180"/>
                    </a:lnTo>
                    <a:lnTo>
                      <a:pt x="647" y="187"/>
                    </a:lnTo>
                    <a:lnTo>
                      <a:pt x="647" y="188"/>
                    </a:lnTo>
                    <a:lnTo>
                      <a:pt x="647" y="190"/>
                    </a:lnTo>
                    <a:lnTo>
                      <a:pt x="647" y="192"/>
                    </a:lnTo>
                    <a:lnTo>
                      <a:pt x="645" y="195"/>
                    </a:lnTo>
                    <a:lnTo>
                      <a:pt x="645" y="198"/>
                    </a:lnTo>
                    <a:lnTo>
                      <a:pt x="643" y="200"/>
                    </a:lnTo>
                    <a:lnTo>
                      <a:pt x="645" y="200"/>
                    </a:lnTo>
                    <a:lnTo>
                      <a:pt x="645" y="202"/>
                    </a:lnTo>
                    <a:lnTo>
                      <a:pt x="643" y="204"/>
                    </a:lnTo>
                    <a:lnTo>
                      <a:pt x="642" y="207"/>
                    </a:lnTo>
                    <a:lnTo>
                      <a:pt x="642" y="209"/>
                    </a:lnTo>
                    <a:lnTo>
                      <a:pt x="640" y="209"/>
                    </a:lnTo>
                    <a:lnTo>
                      <a:pt x="642" y="210"/>
                    </a:lnTo>
                    <a:lnTo>
                      <a:pt x="642" y="214"/>
                    </a:lnTo>
                    <a:lnTo>
                      <a:pt x="642" y="215"/>
                    </a:lnTo>
                    <a:lnTo>
                      <a:pt x="642" y="217"/>
                    </a:lnTo>
                    <a:lnTo>
                      <a:pt x="642" y="219"/>
                    </a:lnTo>
                    <a:lnTo>
                      <a:pt x="642" y="220"/>
                    </a:lnTo>
                    <a:lnTo>
                      <a:pt x="640" y="224"/>
                    </a:lnTo>
                    <a:lnTo>
                      <a:pt x="637" y="229"/>
                    </a:lnTo>
                    <a:lnTo>
                      <a:pt x="637" y="231"/>
                    </a:lnTo>
                    <a:lnTo>
                      <a:pt x="635" y="232"/>
                    </a:lnTo>
                    <a:lnTo>
                      <a:pt x="635" y="231"/>
                    </a:lnTo>
                    <a:lnTo>
                      <a:pt x="633" y="229"/>
                    </a:lnTo>
                    <a:lnTo>
                      <a:pt x="631" y="231"/>
                    </a:lnTo>
                    <a:lnTo>
                      <a:pt x="631" y="232"/>
                    </a:lnTo>
                    <a:lnTo>
                      <a:pt x="630" y="232"/>
                    </a:lnTo>
                    <a:lnTo>
                      <a:pt x="630" y="231"/>
                    </a:lnTo>
                    <a:lnTo>
                      <a:pt x="628" y="227"/>
                    </a:lnTo>
                    <a:lnTo>
                      <a:pt x="626" y="224"/>
                    </a:lnTo>
                    <a:lnTo>
                      <a:pt x="625" y="224"/>
                    </a:lnTo>
                    <a:lnTo>
                      <a:pt x="625" y="222"/>
                    </a:lnTo>
                    <a:lnTo>
                      <a:pt x="625" y="220"/>
                    </a:lnTo>
                    <a:lnTo>
                      <a:pt x="623" y="219"/>
                    </a:lnTo>
                    <a:lnTo>
                      <a:pt x="623" y="217"/>
                    </a:lnTo>
                    <a:lnTo>
                      <a:pt x="621" y="215"/>
                    </a:lnTo>
                    <a:lnTo>
                      <a:pt x="623" y="214"/>
                    </a:lnTo>
                    <a:lnTo>
                      <a:pt x="621" y="214"/>
                    </a:lnTo>
                    <a:lnTo>
                      <a:pt x="621" y="210"/>
                    </a:lnTo>
                    <a:lnTo>
                      <a:pt x="621" y="209"/>
                    </a:lnTo>
                    <a:lnTo>
                      <a:pt x="623" y="205"/>
                    </a:lnTo>
                    <a:lnTo>
                      <a:pt x="623" y="204"/>
                    </a:lnTo>
                    <a:lnTo>
                      <a:pt x="623" y="200"/>
                    </a:lnTo>
                    <a:lnTo>
                      <a:pt x="621" y="198"/>
                    </a:lnTo>
                    <a:lnTo>
                      <a:pt x="621" y="197"/>
                    </a:lnTo>
                    <a:lnTo>
                      <a:pt x="621" y="195"/>
                    </a:lnTo>
                    <a:lnTo>
                      <a:pt x="623" y="192"/>
                    </a:lnTo>
                    <a:lnTo>
                      <a:pt x="621" y="192"/>
                    </a:lnTo>
                    <a:lnTo>
                      <a:pt x="621" y="190"/>
                    </a:lnTo>
                    <a:lnTo>
                      <a:pt x="621" y="188"/>
                    </a:lnTo>
                    <a:lnTo>
                      <a:pt x="621" y="185"/>
                    </a:lnTo>
                    <a:lnTo>
                      <a:pt x="623" y="183"/>
                    </a:lnTo>
                    <a:lnTo>
                      <a:pt x="623" y="182"/>
                    </a:lnTo>
                    <a:lnTo>
                      <a:pt x="621" y="182"/>
                    </a:lnTo>
                    <a:lnTo>
                      <a:pt x="621" y="180"/>
                    </a:lnTo>
                    <a:lnTo>
                      <a:pt x="621" y="176"/>
                    </a:lnTo>
                    <a:lnTo>
                      <a:pt x="623" y="173"/>
                    </a:lnTo>
                    <a:lnTo>
                      <a:pt x="625" y="168"/>
                    </a:lnTo>
                    <a:lnTo>
                      <a:pt x="625" y="166"/>
                    </a:lnTo>
                    <a:lnTo>
                      <a:pt x="625" y="165"/>
                    </a:lnTo>
                    <a:lnTo>
                      <a:pt x="625" y="163"/>
                    </a:lnTo>
                    <a:lnTo>
                      <a:pt x="626" y="163"/>
                    </a:lnTo>
                    <a:lnTo>
                      <a:pt x="626" y="161"/>
                    </a:lnTo>
                    <a:lnTo>
                      <a:pt x="626" y="159"/>
                    </a:lnTo>
                    <a:lnTo>
                      <a:pt x="626" y="158"/>
                    </a:lnTo>
                    <a:lnTo>
                      <a:pt x="628" y="156"/>
                    </a:lnTo>
                    <a:lnTo>
                      <a:pt x="628" y="154"/>
                    </a:lnTo>
                    <a:lnTo>
                      <a:pt x="626" y="154"/>
                    </a:lnTo>
                    <a:lnTo>
                      <a:pt x="626" y="153"/>
                    </a:lnTo>
                    <a:lnTo>
                      <a:pt x="628" y="149"/>
                    </a:lnTo>
                    <a:lnTo>
                      <a:pt x="630" y="149"/>
                    </a:lnTo>
                    <a:lnTo>
                      <a:pt x="631" y="149"/>
                    </a:lnTo>
                    <a:lnTo>
                      <a:pt x="631" y="148"/>
                    </a:lnTo>
                    <a:lnTo>
                      <a:pt x="633" y="148"/>
                    </a:lnTo>
                    <a:lnTo>
                      <a:pt x="633" y="146"/>
                    </a:lnTo>
                    <a:lnTo>
                      <a:pt x="633" y="144"/>
                    </a:lnTo>
                    <a:lnTo>
                      <a:pt x="633" y="143"/>
                    </a:lnTo>
                    <a:lnTo>
                      <a:pt x="635" y="141"/>
                    </a:lnTo>
                    <a:lnTo>
                      <a:pt x="635" y="139"/>
                    </a:lnTo>
                    <a:lnTo>
                      <a:pt x="631" y="137"/>
                    </a:lnTo>
                    <a:lnTo>
                      <a:pt x="628" y="139"/>
                    </a:lnTo>
                    <a:lnTo>
                      <a:pt x="628" y="137"/>
                    </a:lnTo>
                    <a:lnTo>
                      <a:pt x="631" y="134"/>
                    </a:lnTo>
                    <a:lnTo>
                      <a:pt x="633" y="134"/>
                    </a:lnTo>
                    <a:lnTo>
                      <a:pt x="635" y="131"/>
                    </a:lnTo>
                    <a:lnTo>
                      <a:pt x="635" y="127"/>
                    </a:lnTo>
                    <a:lnTo>
                      <a:pt x="637" y="127"/>
                    </a:lnTo>
                    <a:lnTo>
                      <a:pt x="637" y="126"/>
                    </a:lnTo>
                    <a:lnTo>
                      <a:pt x="652" y="121"/>
                    </a:lnTo>
                    <a:lnTo>
                      <a:pt x="655" y="119"/>
                    </a:lnTo>
                    <a:lnTo>
                      <a:pt x="657" y="119"/>
                    </a:lnTo>
                    <a:lnTo>
                      <a:pt x="665" y="115"/>
                    </a:lnTo>
                    <a:lnTo>
                      <a:pt x="667" y="114"/>
                    </a:lnTo>
                    <a:lnTo>
                      <a:pt x="664" y="124"/>
                    </a:lnTo>
                    <a:close/>
                    <a:moveTo>
                      <a:pt x="413" y="19"/>
                    </a:moveTo>
                    <a:lnTo>
                      <a:pt x="432" y="31"/>
                    </a:lnTo>
                    <a:lnTo>
                      <a:pt x="432" y="29"/>
                    </a:lnTo>
                    <a:lnTo>
                      <a:pt x="433" y="17"/>
                    </a:lnTo>
                    <a:lnTo>
                      <a:pt x="433" y="15"/>
                    </a:lnTo>
                    <a:lnTo>
                      <a:pt x="435" y="14"/>
                    </a:lnTo>
                    <a:lnTo>
                      <a:pt x="435" y="12"/>
                    </a:lnTo>
                    <a:lnTo>
                      <a:pt x="435" y="10"/>
                    </a:lnTo>
                    <a:lnTo>
                      <a:pt x="437" y="7"/>
                    </a:lnTo>
                    <a:lnTo>
                      <a:pt x="440" y="7"/>
                    </a:lnTo>
                    <a:lnTo>
                      <a:pt x="447" y="7"/>
                    </a:lnTo>
                    <a:lnTo>
                      <a:pt x="450" y="9"/>
                    </a:lnTo>
                    <a:lnTo>
                      <a:pt x="452" y="10"/>
                    </a:lnTo>
                    <a:lnTo>
                      <a:pt x="454" y="12"/>
                    </a:lnTo>
                    <a:lnTo>
                      <a:pt x="457" y="12"/>
                    </a:lnTo>
                    <a:lnTo>
                      <a:pt x="459" y="14"/>
                    </a:lnTo>
                    <a:lnTo>
                      <a:pt x="459" y="19"/>
                    </a:lnTo>
                    <a:lnTo>
                      <a:pt x="457" y="19"/>
                    </a:lnTo>
                    <a:lnTo>
                      <a:pt x="457" y="21"/>
                    </a:lnTo>
                    <a:lnTo>
                      <a:pt x="455" y="21"/>
                    </a:lnTo>
                    <a:lnTo>
                      <a:pt x="455" y="24"/>
                    </a:lnTo>
                    <a:lnTo>
                      <a:pt x="457" y="26"/>
                    </a:lnTo>
                    <a:lnTo>
                      <a:pt x="457" y="27"/>
                    </a:lnTo>
                    <a:lnTo>
                      <a:pt x="462" y="31"/>
                    </a:lnTo>
                    <a:lnTo>
                      <a:pt x="465" y="31"/>
                    </a:lnTo>
                    <a:lnTo>
                      <a:pt x="471" y="31"/>
                    </a:lnTo>
                    <a:lnTo>
                      <a:pt x="472" y="31"/>
                    </a:lnTo>
                    <a:lnTo>
                      <a:pt x="474" y="31"/>
                    </a:lnTo>
                    <a:lnTo>
                      <a:pt x="477" y="32"/>
                    </a:lnTo>
                    <a:lnTo>
                      <a:pt x="479" y="32"/>
                    </a:lnTo>
                    <a:lnTo>
                      <a:pt x="481" y="36"/>
                    </a:lnTo>
                    <a:lnTo>
                      <a:pt x="481" y="38"/>
                    </a:lnTo>
                    <a:lnTo>
                      <a:pt x="482" y="39"/>
                    </a:lnTo>
                    <a:lnTo>
                      <a:pt x="484" y="39"/>
                    </a:lnTo>
                    <a:lnTo>
                      <a:pt x="486" y="39"/>
                    </a:lnTo>
                    <a:lnTo>
                      <a:pt x="489" y="39"/>
                    </a:lnTo>
                    <a:lnTo>
                      <a:pt x="491" y="39"/>
                    </a:lnTo>
                    <a:lnTo>
                      <a:pt x="493" y="43"/>
                    </a:lnTo>
                    <a:lnTo>
                      <a:pt x="496" y="44"/>
                    </a:lnTo>
                    <a:lnTo>
                      <a:pt x="498" y="46"/>
                    </a:lnTo>
                    <a:lnTo>
                      <a:pt x="501" y="48"/>
                    </a:lnTo>
                    <a:lnTo>
                      <a:pt x="503" y="51"/>
                    </a:lnTo>
                    <a:lnTo>
                      <a:pt x="503" y="58"/>
                    </a:lnTo>
                    <a:lnTo>
                      <a:pt x="503" y="61"/>
                    </a:lnTo>
                    <a:lnTo>
                      <a:pt x="503" y="65"/>
                    </a:lnTo>
                    <a:lnTo>
                      <a:pt x="503" y="66"/>
                    </a:lnTo>
                    <a:lnTo>
                      <a:pt x="501" y="68"/>
                    </a:lnTo>
                    <a:lnTo>
                      <a:pt x="499" y="70"/>
                    </a:lnTo>
                    <a:lnTo>
                      <a:pt x="499" y="71"/>
                    </a:lnTo>
                    <a:lnTo>
                      <a:pt x="498" y="73"/>
                    </a:lnTo>
                    <a:lnTo>
                      <a:pt x="498" y="75"/>
                    </a:lnTo>
                    <a:lnTo>
                      <a:pt x="499" y="76"/>
                    </a:lnTo>
                    <a:lnTo>
                      <a:pt x="498" y="76"/>
                    </a:lnTo>
                    <a:lnTo>
                      <a:pt x="496" y="78"/>
                    </a:lnTo>
                    <a:lnTo>
                      <a:pt x="494" y="80"/>
                    </a:lnTo>
                    <a:lnTo>
                      <a:pt x="493" y="78"/>
                    </a:lnTo>
                    <a:lnTo>
                      <a:pt x="491" y="78"/>
                    </a:lnTo>
                    <a:lnTo>
                      <a:pt x="489" y="78"/>
                    </a:lnTo>
                    <a:lnTo>
                      <a:pt x="489" y="80"/>
                    </a:lnTo>
                    <a:lnTo>
                      <a:pt x="491" y="80"/>
                    </a:lnTo>
                    <a:lnTo>
                      <a:pt x="491" y="83"/>
                    </a:lnTo>
                    <a:lnTo>
                      <a:pt x="489" y="85"/>
                    </a:lnTo>
                    <a:lnTo>
                      <a:pt x="491" y="87"/>
                    </a:lnTo>
                    <a:lnTo>
                      <a:pt x="489" y="90"/>
                    </a:lnTo>
                    <a:lnTo>
                      <a:pt x="489" y="92"/>
                    </a:lnTo>
                    <a:lnTo>
                      <a:pt x="489" y="93"/>
                    </a:lnTo>
                    <a:lnTo>
                      <a:pt x="489" y="95"/>
                    </a:lnTo>
                    <a:lnTo>
                      <a:pt x="487" y="97"/>
                    </a:lnTo>
                    <a:lnTo>
                      <a:pt x="487" y="98"/>
                    </a:lnTo>
                    <a:lnTo>
                      <a:pt x="487" y="102"/>
                    </a:lnTo>
                    <a:lnTo>
                      <a:pt x="489" y="105"/>
                    </a:lnTo>
                    <a:lnTo>
                      <a:pt x="491" y="107"/>
                    </a:lnTo>
                    <a:lnTo>
                      <a:pt x="491" y="109"/>
                    </a:lnTo>
                    <a:lnTo>
                      <a:pt x="489" y="109"/>
                    </a:lnTo>
                    <a:lnTo>
                      <a:pt x="493" y="110"/>
                    </a:lnTo>
                    <a:lnTo>
                      <a:pt x="493" y="112"/>
                    </a:lnTo>
                    <a:lnTo>
                      <a:pt x="494" y="114"/>
                    </a:lnTo>
                    <a:lnTo>
                      <a:pt x="496" y="114"/>
                    </a:lnTo>
                    <a:lnTo>
                      <a:pt x="498" y="114"/>
                    </a:lnTo>
                    <a:lnTo>
                      <a:pt x="501" y="112"/>
                    </a:lnTo>
                    <a:lnTo>
                      <a:pt x="503" y="112"/>
                    </a:lnTo>
                    <a:lnTo>
                      <a:pt x="503" y="110"/>
                    </a:lnTo>
                    <a:lnTo>
                      <a:pt x="504" y="110"/>
                    </a:lnTo>
                    <a:lnTo>
                      <a:pt x="504" y="109"/>
                    </a:lnTo>
                    <a:lnTo>
                      <a:pt x="508" y="107"/>
                    </a:lnTo>
                    <a:lnTo>
                      <a:pt x="509" y="107"/>
                    </a:lnTo>
                    <a:lnTo>
                      <a:pt x="509" y="105"/>
                    </a:lnTo>
                    <a:lnTo>
                      <a:pt x="511" y="104"/>
                    </a:lnTo>
                    <a:lnTo>
                      <a:pt x="511" y="102"/>
                    </a:lnTo>
                    <a:lnTo>
                      <a:pt x="513" y="104"/>
                    </a:lnTo>
                    <a:lnTo>
                      <a:pt x="515" y="105"/>
                    </a:lnTo>
                    <a:lnTo>
                      <a:pt x="515" y="109"/>
                    </a:lnTo>
                    <a:lnTo>
                      <a:pt x="515" y="110"/>
                    </a:lnTo>
                    <a:lnTo>
                      <a:pt x="515" y="112"/>
                    </a:lnTo>
                    <a:lnTo>
                      <a:pt x="516" y="114"/>
                    </a:lnTo>
                    <a:lnTo>
                      <a:pt x="518" y="115"/>
                    </a:lnTo>
                    <a:lnTo>
                      <a:pt x="520" y="115"/>
                    </a:lnTo>
                    <a:lnTo>
                      <a:pt x="521" y="117"/>
                    </a:lnTo>
                    <a:lnTo>
                      <a:pt x="523" y="119"/>
                    </a:lnTo>
                    <a:lnTo>
                      <a:pt x="523" y="121"/>
                    </a:lnTo>
                    <a:lnTo>
                      <a:pt x="521" y="121"/>
                    </a:lnTo>
                    <a:lnTo>
                      <a:pt x="523" y="122"/>
                    </a:lnTo>
                    <a:lnTo>
                      <a:pt x="525" y="124"/>
                    </a:lnTo>
                    <a:lnTo>
                      <a:pt x="526" y="124"/>
                    </a:lnTo>
                    <a:lnTo>
                      <a:pt x="528" y="124"/>
                    </a:lnTo>
                    <a:lnTo>
                      <a:pt x="532" y="126"/>
                    </a:lnTo>
                    <a:lnTo>
                      <a:pt x="533" y="127"/>
                    </a:lnTo>
                    <a:lnTo>
                      <a:pt x="535" y="126"/>
                    </a:lnTo>
                    <a:lnTo>
                      <a:pt x="537" y="126"/>
                    </a:lnTo>
                    <a:lnTo>
                      <a:pt x="538" y="126"/>
                    </a:lnTo>
                    <a:lnTo>
                      <a:pt x="540" y="126"/>
                    </a:lnTo>
                    <a:lnTo>
                      <a:pt x="542" y="126"/>
                    </a:lnTo>
                    <a:lnTo>
                      <a:pt x="542" y="127"/>
                    </a:lnTo>
                    <a:lnTo>
                      <a:pt x="543" y="127"/>
                    </a:lnTo>
                    <a:lnTo>
                      <a:pt x="545" y="126"/>
                    </a:lnTo>
                    <a:lnTo>
                      <a:pt x="547" y="124"/>
                    </a:lnTo>
                    <a:lnTo>
                      <a:pt x="548" y="126"/>
                    </a:lnTo>
                    <a:lnTo>
                      <a:pt x="550" y="126"/>
                    </a:lnTo>
                    <a:lnTo>
                      <a:pt x="550" y="124"/>
                    </a:lnTo>
                    <a:lnTo>
                      <a:pt x="552" y="124"/>
                    </a:lnTo>
                    <a:lnTo>
                      <a:pt x="554" y="127"/>
                    </a:lnTo>
                    <a:lnTo>
                      <a:pt x="555" y="129"/>
                    </a:lnTo>
                    <a:lnTo>
                      <a:pt x="557" y="131"/>
                    </a:lnTo>
                    <a:lnTo>
                      <a:pt x="560" y="132"/>
                    </a:lnTo>
                    <a:lnTo>
                      <a:pt x="562" y="136"/>
                    </a:lnTo>
                    <a:lnTo>
                      <a:pt x="564" y="136"/>
                    </a:lnTo>
                    <a:lnTo>
                      <a:pt x="564" y="137"/>
                    </a:lnTo>
                    <a:lnTo>
                      <a:pt x="565" y="137"/>
                    </a:lnTo>
                    <a:lnTo>
                      <a:pt x="567" y="137"/>
                    </a:lnTo>
                    <a:lnTo>
                      <a:pt x="569" y="139"/>
                    </a:lnTo>
                    <a:lnTo>
                      <a:pt x="572" y="141"/>
                    </a:lnTo>
                    <a:lnTo>
                      <a:pt x="572" y="143"/>
                    </a:lnTo>
                    <a:lnTo>
                      <a:pt x="576" y="143"/>
                    </a:lnTo>
                    <a:lnTo>
                      <a:pt x="577" y="143"/>
                    </a:lnTo>
                    <a:lnTo>
                      <a:pt x="579" y="143"/>
                    </a:lnTo>
                    <a:lnTo>
                      <a:pt x="586" y="146"/>
                    </a:lnTo>
                    <a:lnTo>
                      <a:pt x="589" y="148"/>
                    </a:lnTo>
                    <a:lnTo>
                      <a:pt x="589" y="151"/>
                    </a:lnTo>
                    <a:lnTo>
                      <a:pt x="589" y="154"/>
                    </a:lnTo>
                    <a:lnTo>
                      <a:pt x="589" y="156"/>
                    </a:lnTo>
                    <a:lnTo>
                      <a:pt x="587" y="158"/>
                    </a:lnTo>
                    <a:lnTo>
                      <a:pt x="587" y="156"/>
                    </a:lnTo>
                    <a:lnTo>
                      <a:pt x="586" y="156"/>
                    </a:lnTo>
                    <a:lnTo>
                      <a:pt x="586" y="158"/>
                    </a:lnTo>
                    <a:lnTo>
                      <a:pt x="586" y="159"/>
                    </a:lnTo>
                    <a:lnTo>
                      <a:pt x="586" y="161"/>
                    </a:lnTo>
                    <a:lnTo>
                      <a:pt x="587" y="165"/>
                    </a:lnTo>
                    <a:lnTo>
                      <a:pt x="587" y="168"/>
                    </a:lnTo>
                    <a:lnTo>
                      <a:pt x="589" y="170"/>
                    </a:lnTo>
                    <a:lnTo>
                      <a:pt x="589" y="171"/>
                    </a:lnTo>
                    <a:lnTo>
                      <a:pt x="589" y="173"/>
                    </a:lnTo>
                    <a:lnTo>
                      <a:pt x="587" y="173"/>
                    </a:lnTo>
                    <a:lnTo>
                      <a:pt x="587" y="175"/>
                    </a:lnTo>
                    <a:lnTo>
                      <a:pt x="587" y="176"/>
                    </a:lnTo>
                    <a:lnTo>
                      <a:pt x="587" y="178"/>
                    </a:lnTo>
                    <a:lnTo>
                      <a:pt x="589" y="178"/>
                    </a:lnTo>
                    <a:lnTo>
                      <a:pt x="591" y="178"/>
                    </a:lnTo>
                    <a:lnTo>
                      <a:pt x="592" y="180"/>
                    </a:lnTo>
                    <a:lnTo>
                      <a:pt x="591" y="180"/>
                    </a:lnTo>
                    <a:lnTo>
                      <a:pt x="586" y="182"/>
                    </a:lnTo>
                    <a:lnTo>
                      <a:pt x="584" y="182"/>
                    </a:lnTo>
                    <a:lnTo>
                      <a:pt x="584" y="180"/>
                    </a:lnTo>
                    <a:lnTo>
                      <a:pt x="582" y="182"/>
                    </a:lnTo>
                    <a:lnTo>
                      <a:pt x="579" y="178"/>
                    </a:lnTo>
                    <a:lnTo>
                      <a:pt x="576" y="178"/>
                    </a:lnTo>
                    <a:lnTo>
                      <a:pt x="574" y="178"/>
                    </a:lnTo>
                    <a:lnTo>
                      <a:pt x="574" y="180"/>
                    </a:lnTo>
                    <a:lnTo>
                      <a:pt x="574" y="182"/>
                    </a:lnTo>
                    <a:lnTo>
                      <a:pt x="570" y="180"/>
                    </a:lnTo>
                    <a:lnTo>
                      <a:pt x="570" y="178"/>
                    </a:lnTo>
                    <a:lnTo>
                      <a:pt x="570" y="176"/>
                    </a:lnTo>
                    <a:lnTo>
                      <a:pt x="569" y="175"/>
                    </a:lnTo>
                    <a:lnTo>
                      <a:pt x="567" y="171"/>
                    </a:lnTo>
                    <a:lnTo>
                      <a:pt x="565" y="170"/>
                    </a:lnTo>
                    <a:lnTo>
                      <a:pt x="564" y="168"/>
                    </a:lnTo>
                    <a:lnTo>
                      <a:pt x="562" y="168"/>
                    </a:lnTo>
                    <a:lnTo>
                      <a:pt x="562" y="166"/>
                    </a:lnTo>
                    <a:lnTo>
                      <a:pt x="559" y="166"/>
                    </a:lnTo>
                    <a:lnTo>
                      <a:pt x="557" y="165"/>
                    </a:lnTo>
                    <a:lnTo>
                      <a:pt x="555" y="163"/>
                    </a:lnTo>
                    <a:lnTo>
                      <a:pt x="554" y="163"/>
                    </a:lnTo>
                    <a:lnTo>
                      <a:pt x="552" y="163"/>
                    </a:lnTo>
                    <a:lnTo>
                      <a:pt x="550" y="161"/>
                    </a:lnTo>
                    <a:lnTo>
                      <a:pt x="548" y="159"/>
                    </a:lnTo>
                    <a:lnTo>
                      <a:pt x="548" y="158"/>
                    </a:lnTo>
                    <a:lnTo>
                      <a:pt x="547" y="158"/>
                    </a:lnTo>
                    <a:lnTo>
                      <a:pt x="547" y="159"/>
                    </a:lnTo>
                    <a:lnTo>
                      <a:pt x="545" y="159"/>
                    </a:lnTo>
                    <a:lnTo>
                      <a:pt x="547" y="163"/>
                    </a:lnTo>
                    <a:lnTo>
                      <a:pt x="548" y="165"/>
                    </a:lnTo>
                    <a:lnTo>
                      <a:pt x="552" y="166"/>
                    </a:lnTo>
                    <a:lnTo>
                      <a:pt x="552" y="168"/>
                    </a:lnTo>
                    <a:lnTo>
                      <a:pt x="554" y="168"/>
                    </a:lnTo>
                    <a:lnTo>
                      <a:pt x="555" y="168"/>
                    </a:lnTo>
                    <a:lnTo>
                      <a:pt x="555" y="170"/>
                    </a:lnTo>
                    <a:lnTo>
                      <a:pt x="557" y="171"/>
                    </a:lnTo>
                    <a:lnTo>
                      <a:pt x="559" y="171"/>
                    </a:lnTo>
                    <a:lnTo>
                      <a:pt x="560" y="171"/>
                    </a:lnTo>
                    <a:lnTo>
                      <a:pt x="562" y="171"/>
                    </a:lnTo>
                    <a:lnTo>
                      <a:pt x="562" y="173"/>
                    </a:lnTo>
                    <a:lnTo>
                      <a:pt x="564" y="173"/>
                    </a:lnTo>
                    <a:lnTo>
                      <a:pt x="564" y="175"/>
                    </a:lnTo>
                    <a:lnTo>
                      <a:pt x="564" y="176"/>
                    </a:lnTo>
                    <a:lnTo>
                      <a:pt x="567" y="180"/>
                    </a:lnTo>
                    <a:lnTo>
                      <a:pt x="567" y="182"/>
                    </a:lnTo>
                    <a:lnTo>
                      <a:pt x="570" y="185"/>
                    </a:lnTo>
                    <a:lnTo>
                      <a:pt x="572" y="185"/>
                    </a:lnTo>
                    <a:lnTo>
                      <a:pt x="581" y="183"/>
                    </a:lnTo>
                    <a:lnTo>
                      <a:pt x="582" y="185"/>
                    </a:lnTo>
                    <a:lnTo>
                      <a:pt x="582" y="187"/>
                    </a:lnTo>
                    <a:lnTo>
                      <a:pt x="586" y="187"/>
                    </a:lnTo>
                    <a:lnTo>
                      <a:pt x="587" y="187"/>
                    </a:lnTo>
                    <a:lnTo>
                      <a:pt x="589" y="187"/>
                    </a:lnTo>
                    <a:lnTo>
                      <a:pt x="592" y="187"/>
                    </a:lnTo>
                    <a:lnTo>
                      <a:pt x="592" y="188"/>
                    </a:lnTo>
                    <a:lnTo>
                      <a:pt x="591" y="190"/>
                    </a:lnTo>
                    <a:lnTo>
                      <a:pt x="589" y="190"/>
                    </a:lnTo>
                    <a:lnTo>
                      <a:pt x="589" y="192"/>
                    </a:lnTo>
                    <a:lnTo>
                      <a:pt x="589" y="193"/>
                    </a:lnTo>
                    <a:lnTo>
                      <a:pt x="589" y="195"/>
                    </a:lnTo>
                    <a:lnTo>
                      <a:pt x="591" y="195"/>
                    </a:lnTo>
                    <a:lnTo>
                      <a:pt x="592" y="195"/>
                    </a:lnTo>
                    <a:lnTo>
                      <a:pt x="594" y="193"/>
                    </a:lnTo>
                    <a:lnTo>
                      <a:pt x="594" y="192"/>
                    </a:lnTo>
                    <a:lnTo>
                      <a:pt x="596" y="193"/>
                    </a:lnTo>
                    <a:lnTo>
                      <a:pt x="598" y="195"/>
                    </a:lnTo>
                    <a:lnTo>
                      <a:pt x="599" y="198"/>
                    </a:lnTo>
                    <a:lnTo>
                      <a:pt x="599" y="202"/>
                    </a:lnTo>
                    <a:lnTo>
                      <a:pt x="601" y="204"/>
                    </a:lnTo>
                    <a:lnTo>
                      <a:pt x="601" y="205"/>
                    </a:lnTo>
                    <a:lnTo>
                      <a:pt x="601" y="207"/>
                    </a:lnTo>
                    <a:lnTo>
                      <a:pt x="601" y="209"/>
                    </a:lnTo>
                    <a:lnTo>
                      <a:pt x="601" y="210"/>
                    </a:lnTo>
                    <a:lnTo>
                      <a:pt x="599" y="212"/>
                    </a:lnTo>
                    <a:lnTo>
                      <a:pt x="601" y="214"/>
                    </a:lnTo>
                    <a:lnTo>
                      <a:pt x="601" y="215"/>
                    </a:lnTo>
                    <a:lnTo>
                      <a:pt x="599" y="214"/>
                    </a:lnTo>
                    <a:lnTo>
                      <a:pt x="598" y="214"/>
                    </a:lnTo>
                    <a:lnTo>
                      <a:pt x="596" y="212"/>
                    </a:lnTo>
                    <a:lnTo>
                      <a:pt x="594" y="210"/>
                    </a:lnTo>
                    <a:lnTo>
                      <a:pt x="591" y="210"/>
                    </a:lnTo>
                    <a:lnTo>
                      <a:pt x="589" y="209"/>
                    </a:lnTo>
                    <a:lnTo>
                      <a:pt x="589" y="207"/>
                    </a:lnTo>
                    <a:lnTo>
                      <a:pt x="587" y="207"/>
                    </a:lnTo>
                    <a:lnTo>
                      <a:pt x="586" y="209"/>
                    </a:lnTo>
                    <a:lnTo>
                      <a:pt x="587" y="209"/>
                    </a:lnTo>
                    <a:lnTo>
                      <a:pt x="587" y="210"/>
                    </a:lnTo>
                    <a:lnTo>
                      <a:pt x="586" y="210"/>
                    </a:lnTo>
                    <a:lnTo>
                      <a:pt x="586" y="212"/>
                    </a:lnTo>
                    <a:lnTo>
                      <a:pt x="586" y="214"/>
                    </a:lnTo>
                    <a:lnTo>
                      <a:pt x="589" y="215"/>
                    </a:lnTo>
                    <a:lnTo>
                      <a:pt x="591" y="217"/>
                    </a:lnTo>
                    <a:lnTo>
                      <a:pt x="592" y="219"/>
                    </a:lnTo>
                    <a:lnTo>
                      <a:pt x="592" y="220"/>
                    </a:lnTo>
                    <a:lnTo>
                      <a:pt x="594" y="220"/>
                    </a:lnTo>
                    <a:lnTo>
                      <a:pt x="596" y="220"/>
                    </a:lnTo>
                    <a:lnTo>
                      <a:pt x="594" y="222"/>
                    </a:lnTo>
                    <a:lnTo>
                      <a:pt x="592" y="222"/>
                    </a:lnTo>
                    <a:lnTo>
                      <a:pt x="589" y="224"/>
                    </a:lnTo>
                    <a:lnTo>
                      <a:pt x="586" y="226"/>
                    </a:lnTo>
                    <a:lnTo>
                      <a:pt x="584" y="226"/>
                    </a:lnTo>
                    <a:lnTo>
                      <a:pt x="584" y="227"/>
                    </a:lnTo>
                    <a:lnTo>
                      <a:pt x="584" y="229"/>
                    </a:lnTo>
                    <a:lnTo>
                      <a:pt x="586" y="229"/>
                    </a:lnTo>
                    <a:lnTo>
                      <a:pt x="592" y="227"/>
                    </a:lnTo>
                    <a:lnTo>
                      <a:pt x="592" y="229"/>
                    </a:lnTo>
                    <a:lnTo>
                      <a:pt x="592" y="231"/>
                    </a:lnTo>
                    <a:lnTo>
                      <a:pt x="594" y="231"/>
                    </a:lnTo>
                    <a:lnTo>
                      <a:pt x="594" y="232"/>
                    </a:lnTo>
                    <a:lnTo>
                      <a:pt x="594" y="234"/>
                    </a:lnTo>
                    <a:lnTo>
                      <a:pt x="594" y="236"/>
                    </a:lnTo>
                    <a:lnTo>
                      <a:pt x="596" y="236"/>
                    </a:lnTo>
                    <a:lnTo>
                      <a:pt x="596" y="234"/>
                    </a:lnTo>
                    <a:lnTo>
                      <a:pt x="598" y="234"/>
                    </a:lnTo>
                    <a:lnTo>
                      <a:pt x="598" y="232"/>
                    </a:lnTo>
                    <a:lnTo>
                      <a:pt x="598" y="234"/>
                    </a:lnTo>
                    <a:lnTo>
                      <a:pt x="599" y="234"/>
                    </a:lnTo>
                    <a:lnTo>
                      <a:pt x="599" y="236"/>
                    </a:lnTo>
                    <a:lnTo>
                      <a:pt x="601" y="236"/>
                    </a:lnTo>
                    <a:lnTo>
                      <a:pt x="603" y="237"/>
                    </a:lnTo>
                    <a:lnTo>
                      <a:pt x="604" y="237"/>
                    </a:lnTo>
                    <a:lnTo>
                      <a:pt x="606" y="241"/>
                    </a:lnTo>
                    <a:lnTo>
                      <a:pt x="606" y="248"/>
                    </a:lnTo>
                    <a:lnTo>
                      <a:pt x="606" y="251"/>
                    </a:lnTo>
                    <a:lnTo>
                      <a:pt x="604" y="251"/>
                    </a:lnTo>
                    <a:lnTo>
                      <a:pt x="603" y="251"/>
                    </a:lnTo>
                    <a:lnTo>
                      <a:pt x="601" y="251"/>
                    </a:lnTo>
                    <a:lnTo>
                      <a:pt x="601" y="253"/>
                    </a:lnTo>
                    <a:lnTo>
                      <a:pt x="599" y="253"/>
                    </a:lnTo>
                    <a:lnTo>
                      <a:pt x="599" y="254"/>
                    </a:lnTo>
                    <a:lnTo>
                      <a:pt x="598" y="256"/>
                    </a:lnTo>
                    <a:lnTo>
                      <a:pt x="598" y="258"/>
                    </a:lnTo>
                    <a:lnTo>
                      <a:pt x="596" y="258"/>
                    </a:lnTo>
                    <a:lnTo>
                      <a:pt x="594" y="254"/>
                    </a:lnTo>
                    <a:lnTo>
                      <a:pt x="592" y="254"/>
                    </a:lnTo>
                    <a:lnTo>
                      <a:pt x="594" y="254"/>
                    </a:lnTo>
                    <a:lnTo>
                      <a:pt x="594" y="253"/>
                    </a:lnTo>
                    <a:lnTo>
                      <a:pt x="592" y="251"/>
                    </a:lnTo>
                    <a:lnTo>
                      <a:pt x="591" y="251"/>
                    </a:lnTo>
                    <a:lnTo>
                      <a:pt x="587" y="249"/>
                    </a:lnTo>
                    <a:lnTo>
                      <a:pt x="586" y="248"/>
                    </a:lnTo>
                    <a:lnTo>
                      <a:pt x="586" y="246"/>
                    </a:lnTo>
                    <a:lnTo>
                      <a:pt x="584" y="246"/>
                    </a:lnTo>
                    <a:lnTo>
                      <a:pt x="582" y="248"/>
                    </a:lnTo>
                    <a:lnTo>
                      <a:pt x="581" y="246"/>
                    </a:lnTo>
                    <a:lnTo>
                      <a:pt x="577" y="242"/>
                    </a:lnTo>
                    <a:lnTo>
                      <a:pt x="576" y="242"/>
                    </a:lnTo>
                    <a:lnTo>
                      <a:pt x="576" y="241"/>
                    </a:lnTo>
                    <a:lnTo>
                      <a:pt x="577" y="239"/>
                    </a:lnTo>
                    <a:lnTo>
                      <a:pt x="577" y="237"/>
                    </a:lnTo>
                    <a:lnTo>
                      <a:pt x="576" y="237"/>
                    </a:lnTo>
                    <a:lnTo>
                      <a:pt x="576" y="236"/>
                    </a:lnTo>
                    <a:lnTo>
                      <a:pt x="576" y="234"/>
                    </a:lnTo>
                    <a:lnTo>
                      <a:pt x="574" y="234"/>
                    </a:lnTo>
                    <a:lnTo>
                      <a:pt x="572" y="232"/>
                    </a:lnTo>
                    <a:lnTo>
                      <a:pt x="569" y="232"/>
                    </a:lnTo>
                    <a:lnTo>
                      <a:pt x="567" y="234"/>
                    </a:lnTo>
                    <a:lnTo>
                      <a:pt x="565" y="234"/>
                    </a:lnTo>
                    <a:lnTo>
                      <a:pt x="565" y="236"/>
                    </a:lnTo>
                    <a:lnTo>
                      <a:pt x="565" y="237"/>
                    </a:lnTo>
                    <a:lnTo>
                      <a:pt x="564" y="237"/>
                    </a:lnTo>
                    <a:lnTo>
                      <a:pt x="562" y="236"/>
                    </a:lnTo>
                    <a:lnTo>
                      <a:pt x="560" y="236"/>
                    </a:lnTo>
                    <a:lnTo>
                      <a:pt x="560" y="237"/>
                    </a:lnTo>
                    <a:lnTo>
                      <a:pt x="560" y="239"/>
                    </a:lnTo>
                    <a:lnTo>
                      <a:pt x="564" y="241"/>
                    </a:lnTo>
                    <a:lnTo>
                      <a:pt x="565" y="242"/>
                    </a:lnTo>
                    <a:lnTo>
                      <a:pt x="567" y="242"/>
                    </a:lnTo>
                    <a:lnTo>
                      <a:pt x="569" y="242"/>
                    </a:lnTo>
                    <a:lnTo>
                      <a:pt x="569" y="239"/>
                    </a:lnTo>
                    <a:lnTo>
                      <a:pt x="569" y="237"/>
                    </a:lnTo>
                    <a:lnTo>
                      <a:pt x="569" y="236"/>
                    </a:lnTo>
                    <a:lnTo>
                      <a:pt x="570" y="237"/>
                    </a:lnTo>
                    <a:lnTo>
                      <a:pt x="572" y="237"/>
                    </a:lnTo>
                    <a:lnTo>
                      <a:pt x="572" y="239"/>
                    </a:lnTo>
                    <a:lnTo>
                      <a:pt x="572" y="241"/>
                    </a:lnTo>
                    <a:lnTo>
                      <a:pt x="572" y="242"/>
                    </a:lnTo>
                    <a:lnTo>
                      <a:pt x="574" y="246"/>
                    </a:lnTo>
                    <a:lnTo>
                      <a:pt x="574" y="248"/>
                    </a:lnTo>
                    <a:lnTo>
                      <a:pt x="574" y="249"/>
                    </a:lnTo>
                    <a:lnTo>
                      <a:pt x="574" y="251"/>
                    </a:lnTo>
                    <a:lnTo>
                      <a:pt x="576" y="253"/>
                    </a:lnTo>
                    <a:lnTo>
                      <a:pt x="577" y="253"/>
                    </a:lnTo>
                    <a:lnTo>
                      <a:pt x="579" y="253"/>
                    </a:lnTo>
                    <a:lnTo>
                      <a:pt x="582" y="253"/>
                    </a:lnTo>
                    <a:lnTo>
                      <a:pt x="582" y="254"/>
                    </a:lnTo>
                    <a:lnTo>
                      <a:pt x="584" y="256"/>
                    </a:lnTo>
                    <a:lnTo>
                      <a:pt x="586" y="256"/>
                    </a:lnTo>
                    <a:lnTo>
                      <a:pt x="587" y="258"/>
                    </a:lnTo>
                    <a:lnTo>
                      <a:pt x="589" y="258"/>
                    </a:lnTo>
                    <a:lnTo>
                      <a:pt x="589" y="259"/>
                    </a:lnTo>
                    <a:lnTo>
                      <a:pt x="591" y="259"/>
                    </a:lnTo>
                    <a:lnTo>
                      <a:pt x="591" y="261"/>
                    </a:lnTo>
                    <a:lnTo>
                      <a:pt x="592" y="263"/>
                    </a:lnTo>
                    <a:lnTo>
                      <a:pt x="592" y="265"/>
                    </a:lnTo>
                    <a:lnTo>
                      <a:pt x="592" y="266"/>
                    </a:lnTo>
                    <a:lnTo>
                      <a:pt x="594" y="268"/>
                    </a:lnTo>
                    <a:lnTo>
                      <a:pt x="596" y="268"/>
                    </a:lnTo>
                    <a:lnTo>
                      <a:pt x="596" y="266"/>
                    </a:lnTo>
                    <a:lnTo>
                      <a:pt x="596" y="265"/>
                    </a:lnTo>
                    <a:lnTo>
                      <a:pt x="598" y="265"/>
                    </a:lnTo>
                    <a:lnTo>
                      <a:pt x="599" y="265"/>
                    </a:lnTo>
                    <a:lnTo>
                      <a:pt x="601" y="265"/>
                    </a:lnTo>
                    <a:lnTo>
                      <a:pt x="601" y="261"/>
                    </a:lnTo>
                    <a:lnTo>
                      <a:pt x="603" y="261"/>
                    </a:lnTo>
                    <a:lnTo>
                      <a:pt x="604" y="261"/>
                    </a:lnTo>
                    <a:lnTo>
                      <a:pt x="606" y="261"/>
                    </a:lnTo>
                    <a:lnTo>
                      <a:pt x="604" y="259"/>
                    </a:lnTo>
                    <a:lnTo>
                      <a:pt x="604" y="256"/>
                    </a:lnTo>
                    <a:lnTo>
                      <a:pt x="606" y="258"/>
                    </a:lnTo>
                    <a:lnTo>
                      <a:pt x="606" y="256"/>
                    </a:lnTo>
                    <a:lnTo>
                      <a:pt x="608" y="254"/>
                    </a:lnTo>
                    <a:lnTo>
                      <a:pt x="609" y="254"/>
                    </a:lnTo>
                    <a:lnTo>
                      <a:pt x="613" y="256"/>
                    </a:lnTo>
                    <a:lnTo>
                      <a:pt x="615" y="258"/>
                    </a:lnTo>
                    <a:lnTo>
                      <a:pt x="616" y="258"/>
                    </a:lnTo>
                    <a:lnTo>
                      <a:pt x="618" y="258"/>
                    </a:lnTo>
                    <a:lnTo>
                      <a:pt x="621" y="258"/>
                    </a:lnTo>
                    <a:lnTo>
                      <a:pt x="625" y="258"/>
                    </a:lnTo>
                    <a:lnTo>
                      <a:pt x="626" y="258"/>
                    </a:lnTo>
                    <a:lnTo>
                      <a:pt x="628" y="258"/>
                    </a:lnTo>
                    <a:lnTo>
                      <a:pt x="628" y="256"/>
                    </a:lnTo>
                    <a:lnTo>
                      <a:pt x="630" y="254"/>
                    </a:lnTo>
                    <a:lnTo>
                      <a:pt x="631" y="254"/>
                    </a:lnTo>
                    <a:lnTo>
                      <a:pt x="633" y="256"/>
                    </a:lnTo>
                    <a:lnTo>
                      <a:pt x="637" y="265"/>
                    </a:lnTo>
                    <a:lnTo>
                      <a:pt x="638" y="268"/>
                    </a:lnTo>
                    <a:lnTo>
                      <a:pt x="640" y="273"/>
                    </a:lnTo>
                    <a:lnTo>
                      <a:pt x="645" y="280"/>
                    </a:lnTo>
                    <a:lnTo>
                      <a:pt x="648" y="287"/>
                    </a:lnTo>
                    <a:lnTo>
                      <a:pt x="652" y="292"/>
                    </a:lnTo>
                    <a:lnTo>
                      <a:pt x="653" y="295"/>
                    </a:lnTo>
                    <a:lnTo>
                      <a:pt x="652" y="297"/>
                    </a:lnTo>
                    <a:lnTo>
                      <a:pt x="650" y="297"/>
                    </a:lnTo>
                    <a:lnTo>
                      <a:pt x="648" y="297"/>
                    </a:lnTo>
                    <a:lnTo>
                      <a:pt x="645" y="297"/>
                    </a:lnTo>
                    <a:lnTo>
                      <a:pt x="640" y="298"/>
                    </a:lnTo>
                    <a:lnTo>
                      <a:pt x="638" y="298"/>
                    </a:lnTo>
                    <a:lnTo>
                      <a:pt x="631" y="300"/>
                    </a:lnTo>
                    <a:lnTo>
                      <a:pt x="616" y="303"/>
                    </a:lnTo>
                    <a:lnTo>
                      <a:pt x="601" y="307"/>
                    </a:lnTo>
                    <a:lnTo>
                      <a:pt x="598" y="307"/>
                    </a:lnTo>
                    <a:lnTo>
                      <a:pt x="577" y="312"/>
                    </a:lnTo>
                    <a:lnTo>
                      <a:pt x="574" y="312"/>
                    </a:lnTo>
                    <a:lnTo>
                      <a:pt x="565" y="315"/>
                    </a:lnTo>
                    <a:lnTo>
                      <a:pt x="545" y="319"/>
                    </a:lnTo>
                    <a:lnTo>
                      <a:pt x="538" y="320"/>
                    </a:lnTo>
                    <a:lnTo>
                      <a:pt x="535" y="320"/>
                    </a:lnTo>
                    <a:lnTo>
                      <a:pt x="494" y="329"/>
                    </a:lnTo>
                    <a:lnTo>
                      <a:pt x="486" y="331"/>
                    </a:lnTo>
                    <a:lnTo>
                      <a:pt x="484" y="331"/>
                    </a:lnTo>
                    <a:lnTo>
                      <a:pt x="472" y="334"/>
                    </a:lnTo>
                    <a:lnTo>
                      <a:pt x="464" y="334"/>
                    </a:lnTo>
                    <a:lnTo>
                      <a:pt x="455" y="336"/>
                    </a:lnTo>
                    <a:lnTo>
                      <a:pt x="449" y="337"/>
                    </a:lnTo>
                    <a:lnTo>
                      <a:pt x="440" y="339"/>
                    </a:lnTo>
                    <a:lnTo>
                      <a:pt x="438" y="339"/>
                    </a:lnTo>
                    <a:lnTo>
                      <a:pt x="438" y="341"/>
                    </a:lnTo>
                    <a:lnTo>
                      <a:pt x="437" y="341"/>
                    </a:lnTo>
                    <a:lnTo>
                      <a:pt x="432" y="341"/>
                    </a:lnTo>
                    <a:lnTo>
                      <a:pt x="420" y="342"/>
                    </a:lnTo>
                    <a:lnTo>
                      <a:pt x="420" y="344"/>
                    </a:lnTo>
                    <a:lnTo>
                      <a:pt x="415" y="344"/>
                    </a:lnTo>
                    <a:lnTo>
                      <a:pt x="413" y="344"/>
                    </a:lnTo>
                    <a:lnTo>
                      <a:pt x="411" y="344"/>
                    </a:lnTo>
                    <a:lnTo>
                      <a:pt x="410" y="346"/>
                    </a:lnTo>
                    <a:lnTo>
                      <a:pt x="399" y="348"/>
                    </a:lnTo>
                    <a:lnTo>
                      <a:pt x="398" y="348"/>
                    </a:lnTo>
                    <a:lnTo>
                      <a:pt x="394" y="348"/>
                    </a:lnTo>
                    <a:lnTo>
                      <a:pt x="382" y="351"/>
                    </a:lnTo>
                    <a:lnTo>
                      <a:pt x="381" y="351"/>
                    </a:lnTo>
                    <a:lnTo>
                      <a:pt x="374" y="351"/>
                    </a:lnTo>
                    <a:lnTo>
                      <a:pt x="364" y="354"/>
                    </a:lnTo>
                    <a:lnTo>
                      <a:pt x="355" y="354"/>
                    </a:lnTo>
                    <a:lnTo>
                      <a:pt x="355" y="356"/>
                    </a:lnTo>
                    <a:lnTo>
                      <a:pt x="354" y="356"/>
                    </a:lnTo>
                    <a:lnTo>
                      <a:pt x="350" y="356"/>
                    </a:lnTo>
                    <a:lnTo>
                      <a:pt x="337" y="358"/>
                    </a:lnTo>
                    <a:lnTo>
                      <a:pt x="332" y="359"/>
                    </a:lnTo>
                    <a:lnTo>
                      <a:pt x="315" y="361"/>
                    </a:lnTo>
                    <a:lnTo>
                      <a:pt x="311" y="363"/>
                    </a:lnTo>
                    <a:lnTo>
                      <a:pt x="306" y="363"/>
                    </a:lnTo>
                    <a:lnTo>
                      <a:pt x="305" y="364"/>
                    </a:lnTo>
                    <a:lnTo>
                      <a:pt x="294" y="366"/>
                    </a:lnTo>
                    <a:lnTo>
                      <a:pt x="289" y="366"/>
                    </a:lnTo>
                    <a:lnTo>
                      <a:pt x="272" y="368"/>
                    </a:lnTo>
                    <a:lnTo>
                      <a:pt x="257" y="370"/>
                    </a:lnTo>
                    <a:lnTo>
                      <a:pt x="250" y="371"/>
                    </a:lnTo>
                    <a:lnTo>
                      <a:pt x="245" y="371"/>
                    </a:lnTo>
                    <a:lnTo>
                      <a:pt x="238" y="373"/>
                    </a:lnTo>
                    <a:lnTo>
                      <a:pt x="233" y="373"/>
                    </a:lnTo>
                    <a:lnTo>
                      <a:pt x="230" y="373"/>
                    </a:lnTo>
                    <a:lnTo>
                      <a:pt x="228" y="373"/>
                    </a:lnTo>
                    <a:lnTo>
                      <a:pt x="220" y="375"/>
                    </a:lnTo>
                    <a:lnTo>
                      <a:pt x="198" y="376"/>
                    </a:lnTo>
                    <a:lnTo>
                      <a:pt x="194" y="378"/>
                    </a:lnTo>
                    <a:lnTo>
                      <a:pt x="181" y="380"/>
                    </a:lnTo>
                    <a:lnTo>
                      <a:pt x="172" y="380"/>
                    </a:lnTo>
                    <a:lnTo>
                      <a:pt x="167" y="380"/>
                    </a:lnTo>
                    <a:lnTo>
                      <a:pt x="169" y="378"/>
                    </a:lnTo>
                    <a:lnTo>
                      <a:pt x="154" y="380"/>
                    </a:lnTo>
                    <a:lnTo>
                      <a:pt x="147" y="380"/>
                    </a:lnTo>
                    <a:lnTo>
                      <a:pt x="145" y="383"/>
                    </a:lnTo>
                    <a:lnTo>
                      <a:pt x="128" y="385"/>
                    </a:lnTo>
                    <a:lnTo>
                      <a:pt x="127" y="385"/>
                    </a:lnTo>
                    <a:lnTo>
                      <a:pt x="125" y="386"/>
                    </a:lnTo>
                    <a:lnTo>
                      <a:pt x="123" y="386"/>
                    </a:lnTo>
                    <a:lnTo>
                      <a:pt x="122" y="386"/>
                    </a:lnTo>
                    <a:lnTo>
                      <a:pt x="120" y="386"/>
                    </a:lnTo>
                    <a:lnTo>
                      <a:pt x="115" y="386"/>
                    </a:lnTo>
                    <a:lnTo>
                      <a:pt x="93" y="390"/>
                    </a:lnTo>
                    <a:lnTo>
                      <a:pt x="89" y="392"/>
                    </a:lnTo>
                    <a:lnTo>
                      <a:pt x="83" y="392"/>
                    </a:lnTo>
                    <a:lnTo>
                      <a:pt x="81" y="392"/>
                    </a:lnTo>
                    <a:lnTo>
                      <a:pt x="71" y="393"/>
                    </a:lnTo>
                    <a:lnTo>
                      <a:pt x="57" y="395"/>
                    </a:lnTo>
                    <a:lnTo>
                      <a:pt x="54" y="397"/>
                    </a:lnTo>
                    <a:lnTo>
                      <a:pt x="35" y="398"/>
                    </a:lnTo>
                    <a:lnTo>
                      <a:pt x="33" y="398"/>
                    </a:lnTo>
                    <a:lnTo>
                      <a:pt x="17" y="400"/>
                    </a:lnTo>
                    <a:lnTo>
                      <a:pt x="0" y="403"/>
                    </a:lnTo>
                    <a:lnTo>
                      <a:pt x="1" y="400"/>
                    </a:lnTo>
                    <a:lnTo>
                      <a:pt x="11" y="393"/>
                    </a:lnTo>
                    <a:lnTo>
                      <a:pt x="13" y="393"/>
                    </a:lnTo>
                    <a:lnTo>
                      <a:pt x="17" y="393"/>
                    </a:lnTo>
                    <a:lnTo>
                      <a:pt x="25" y="388"/>
                    </a:lnTo>
                    <a:lnTo>
                      <a:pt x="25" y="386"/>
                    </a:lnTo>
                    <a:lnTo>
                      <a:pt x="37" y="381"/>
                    </a:lnTo>
                    <a:lnTo>
                      <a:pt x="40" y="381"/>
                    </a:lnTo>
                    <a:lnTo>
                      <a:pt x="42" y="380"/>
                    </a:lnTo>
                    <a:lnTo>
                      <a:pt x="44" y="380"/>
                    </a:lnTo>
                    <a:lnTo>
                      <a:pt x="44" y="378"/>
                    </a:lnTo>
                    <a:lnTo>
                      <a:pt x="42" y="376"/>
                    </a:lnTo>
                    <a:lnTo>
                      <a:pt x="44" y="370"/>
                    </a:lnTo>
                    <a:lnTo>
                      <a:pt x="45" y="366"/>
                    </a:lnTo>
                    <a:lnTo>
                      <a:pt x="54" y="364"/>
                    </a:lnTo>
                    <a:lnTo>
                      <a:pt x="59" y="363"/>
                    </a:lnTo>
                    <a:lnTo>
                      <a:pt x="61" y="359"/>
                    </a:lnTo>
                    <a:lnTo>
                      <a:pt x="62" y="358"/>
                    </a:lnTo>
                    <a:lnTo>
                      <a:pt x="62" y="356"/>
                    </a:lnTo>
                    <a:lnTo>
                      <a:pt x="62" y="354"/>
                    </a:lnTo>
                    <a:lnTo>
                      <a:pt x="62" y="353"/>
                    </a:lnTo>
                    <a:lnTo>
                      <a:pt x="61" y="351"/>
                    </a:lnTo>
                    <a:lnTo>
                      <a:pt x="61" y="349"/>
                    </a:lnTo>
                    <a:lnTo>
                      <a:pt x="62" y="349"/>
                    </a:lnTo>
                    <a:lnTo>
                      <a:pt x="64" y="348"/>
                    </a:lnTo>
                    <a:lnTo>
                      <a:pt x="64" y="346"/>
                    </a:lnTo>
                    <a:lnTo>
                      <a:pt x="66" y="346"/>
                    </a:lnTo>
                    <a:lnTo>
                      <a:pt x="67" y="346"/>
                    </a:lnTo>
                    <a:lnTo>
                      <a:pt x="67" y="344"/>
                    </a:lnTo>
                    <a:lnTo>
                      <a:pt x="69" y="344"/>
                    </a:lnTo>
                    <a:lnTo>
                      <a:pt x="72" y="341"/>
                    </a:lnTo>
                    <a:lnTo>
                      <a:pt x="72" y="336"/>
                    </a:lnTo>
                    <a:lnTo>
                      <a:pt x="71" y="332"/>
                    </a:lnTo>
                    <a:lnTo>
                      <a:pt x="78" y="325"/>
                    </a:lnTo>
                    <a:lnTo>
                      <a:pt x="83" y="320"/>
                    </a:lnTo>
                    <a:lnTo>
                      <a:pt x="84" y="320"/>
                    </a:lnTo>
                    <a:lnTo>
                      <a:pt x="86" y="317"/>
                    </a:lnTo>
                    <a:lnTo>
                      <a:pt x="100" y="310"/>
                    </a:lnTo>
                    <a:lnTo>
                      <a:pt x="103" y="305"/>
                    </a:lnTo>
                    <a:lnTo>
                      <a:pt x="103" y="303"/>
                    </a:lnTo>
                    <a:lnTo>
                      <a:pt x="127" y="273"/>
                    </a:lnTo>
                    <a:lnTo>
                      <a:pt x="130" y="276"/>
                    </a:lnTo>
                    <a:lnTo>
                      <a:pt x="128" y="276"/>
                    </a:lnTo>
                    <a:lnTo>
                      <a:pt x="125" y="280"/>
                    </a:lnTo>
                    <a:lnTo>
                      <a:pt x="125" y="281"/>
                    </a:lnTo>
                    <a:lnTo>
                      <a:pt x="125" y="283"/>
                    </a:lnTo>
                    <a:lnTo>
                      <a:pt x="127" y="283"/>
                    </a:lnTo>
                    <a:lnTo>
                      <a:pt x="128" y="283"/>
                    </a:lnTo>
                    <a:lnTo>
                      <a:pt x="130" y="283"/>
                    </a:lnTo>
                    <a:lnTo>
                      <a:pt x="130" y="285"/>
                    </a:lnTo>
                    <a:lnTo>
                      <a:pt x="132" y="288"/>
                    </a:lnTo>
                    <a:lnTo>
                      <a:pt x="132" y="292"/>
                    </a:lnTo>
                    <a:lnTo>
                      <a:pt x="132" y="293"/>
                    </a:lnTo>
                    <a:lnTo>
                      <a:pt x="133" y="293"/>
                    </a:lnTo>
                    <a:lnTo>
                      <a:pt x="135" y="295"/>
                    </a:lnTo>
                    <a:lnTo>
                      <a:pt x="135" y="297"/>
                    </a:lnTo>
                    <a:lnTo>
                      <a:pt x="137" y="297"/>
                    </a:lnTo>
                    <a:lnTo>
                      <a:pt x="139" y="297"/>
                    </a:lnTo>
                    <a:lnTo>
                      <a:pt x="139" y="298"/>
                    </a:lnTo>
                    <a:lnTo>
                      <a:pt x="140" y="300"/>
                    </a:lnTo>
                    <a:lnTo>
                      <a:pt x="142" y="302"/>
                    </a:lnTo>
                    <a:lnTo>
                      <a:pt x="144" y="302"/>
                    </a:lnTo>
                    <a:lnTo>
                      <a:pt x="145" y="302"/>
                    </a:lnTo>
                    <a:lnTo>
                      <a:pt x="147" y="302"/>
                    </a:lnTo>
                    <a:lnTo>
                      <a:pt x="149" y="302"/>
                    </a:lnTo>
                    <a:lnTo>
                      <a:pt x="150" y="305"/>
                    </a:lnTo>
                    <a:lnTo>
                      <a:pt x="152" y="305"/>
                    </a:lnTo>
                    <a:lnTo>
                      <a:pt x="155" y="309"/>
                    </a:lnTo>
                    <a:lnTo>
                      <a:pt x="166" y="307"/>
                    </a:lnTo>
                    <a:lnTo>
                      <a:pt x="171" y="303"/>
                    </a:lnTo>
                    <a:lnTo>
                      <a:pt x="171" y="302"/>
                    </a:lnTo>
                    <a:lnTo>
                      <a:pt x="177" y="297"/>
                    </a:lnTo>
                    <a:lnTo>
                      <a:pt x="177" y="295"/>
                    </a:lnTo>
                    <a:lnTo>
                      <a:pt x="177" y="292"/>
                    </a:lnTo>
                    <a:lnTo>
                      <a:pt x="179" y="292"/>
                    </a:lnTo>
                    <a:lnTo>
                      <a:pt x="179" y="290"/>
                    </a:lnTo>
                    <a:lnTo>
                      <a:pt x="181" y="290"/>
                    </a:lnTo>
                    <a:lnTo>
                      <a:pt x="184" y="293"/>
                    </a:lnTo>
                    <a:lnTo>
                      <a:pt x="193" y="300"/>
                    </a:lnTo>
                    <a:lnTo>
                      <a:pt x="194" y="298"/>
                    </a:lnTo>
                    <a:lnTo>
                      <a:pt x="198" y="295"/>
                    </a:lnTo>
                    <a:lnTo>
                      <a:pt x="201" y="293"/>
                    </a:lnTo>
                    <a:lnTo>
                      <a:pt x="205" y="292"/>
                    </a:lnTo>
                    <a:lnTo>
                      <a:pt x="208" y="290"/>
                    </a:lnTo>
                    <a:lnTo>
                      <a:pt x="213" y="290"/>
                    </a:lnTo>
                    <a:lnTo>
                      <a:pt x="215" y="288"/>
                    </a:lnTo>
                    <a:lnTo>
                      <a:pt x="218" y="287"/>
                    </a:lnTo>
                    <a:lnTo>
                      <a:pt x="223" y="281"/>
                    </a:lnTo>
                    <a:lnTo>
                      <a:pt x="220" y="278"/>
                    </a:lnTo>
                    <a:lnTo>
                      <a:pt x="220" y="275"/>
                    </a:lnTo>
                    <a:lnTo>
                      <a:pt x="220" y="271"/>
                    </a:lnTo>
                    <a:lnTo>
                      <a:pt x="225" y="273"/>
                    </a:lnTo>
                    <a:lnTo>
                      <a:pt x="225" y="275"/>
                    </a:lnTo>
                    <a:lnTo>
                      <a:pt x="228" y="276"/>
                    </a:lnTo>
                    <a:lnTo>
                      <a:pt x="228" y="278"/>
                    </a:lnTo>
                    <a:lnTo>
                      <a:pt x="240" y="268"/>
                    </a:lnTo>
                    <a:lnTo>
                      <a:pt x="249" y="261"/>
                    </a:lnTo>
                    <a:lnTo>
                      <a:pt x="250" y="266"/>
                    </a:lnTo>
                    <a:lnTo>
                      <a:pt x="252" y="268"/>
                    </a:lnTo>
                    <a:lnTo>
                      <a:pt x="252" y="266"/>
                    </a:lnTo>
                    <a:lnTo>
                      <a:pt x="254" y="265"/>
                    </a:lnTo>
                    <a:lnTo>
                      <a:pt x="255" y="263"/>
                    </a:lnTo>
                    <a:lnTo>
                      <a:pt x="264" y="256"/>
                    </a:lnTo>
                    <a:lnTo>
                      <a:pt x="262" y="253"/>
                    </a:lnTo>
                    <a:lnTo>
                      <a:pt x="262" y="251"/>
                    </a:lnTo>
                    <a:lnTo>
                      <a:pt x="264" y="246"/>
                    </a:lnTo>
                    <a:lnTo>
                      <a:pt x="267" y="242"/>
                    </a:lnTo>
                    <a:lnTo>
                      <a:pt x="269" y="241"/>
                    </a:lnTo>
                    <a:lnTo>
                      <a:pt x="267" y="239"/>
                    </a:lnTo>
                    <a:lnTo>
                      <a:pt x="266" y="239"/>
                    </a:lnTo>
                    <a:lnTo>
                      <a:pt x="264" y="239"/>
                    </a:lnTo>
                    <a:lnTo>
                      <a:pt x="262" y="234"/>
                    </a:lnTo>
                    <a:lnTo>
                      <a:pt x="262" y="232"/>
                    </a:lnTo>
                    <a:lnTo>
                      <a:pt x="264" y="231"/>
                    </a:lnTo>
                    <a:lnTo>
                      <a:pt x="264" y="229"/>
                    </a:lnTo>
                    <a:lnTo>
                      <a:pt x="264" y="227"/>
                    </a:lnTo>
                    <a:lnTo>
                      <a:pt x="264" y="226"/>
                    </a:lnTo>
                    <a:lnTo>
                      <a:pt x="266" y="220"/>
                    </a:lnTo>
                    <a:lnTo>
                      <a:pt x="269" y="210"/>
                    </a:lnTo>
                    <a:lnTo>
                      <a:pt x="271" y="209"/>
                    </a:lnTo>
                    <a:lnTo>
                      <a:pt x="276" y="200"/>
                    </a:lnTo>
                    <a:lnTo>
                      <a:pt x="279" y="195"/>
                    </a:lnTo>
                    <a:lnTo>
                      <a:pt x="281" y="190"/>
                    </a:lnTo>
                    <a:lnTo>
                      <a:pt x="283" y="187"/>
                    </a:lnTo>
                    <a:lnTo>
                      <a:pt x="283" y="182"/>
                    </a:lnTo>
                    <a:lnTo>
                      <a:pt x="284" y="182"/>
                    </a:lnTo>
                    <a:lnTo>
                      <a:pt x="283" y="178"/>
                    </a:lnTo>
                    <a:lnTo>
                      <a:pt x="283" y="176"/>
                    </a:lnTo>
                    <a:lnTo>
                      <a:pt x="283" y="175"/>
                    </a:lnTo>
                    <a:lnTo>
                      <a:pt x="283" y="171"/>
                    </a:lnTo>
                    <a:lnTo>
                      <a:pt x="284" y="168"/>
                    </a:lnTo>
                    <a:lnTo>
                      <a:pt x="291" y="159"/>
                    </a:lnTo>
                    <a:lnTo>
                      <a:pt x="289" y="156"/>
                    </a:lnTo>
                    <a:lnTo>
                      <a:pt x="289" y="154"/>
                    </a:lnTo>
                    <a:lnTo>
                      <a:pt x="294" y="146"/>
                    </a:lnTo>
                    <a:lnTo>
                      <a:pt x="296" y="139"/>
                    </a:lnTo>
                    <a:lnTo>
                      <a:pt x="296" y="137"/>
                    </a:lnTo>
                    <a:lnTo>
                      <a:pt x="294" y="134"/>
                    </a:lnTo>
                    <a:lnTo>
                      <a:pt x="296" y="129"/>
                    </a:lnTo>
                    <a:lnTo>
                      <a:pt x="296" y="121"/>
                    </a:lnTo>
                    <a:lnTo>
                      <a:pt x="301" y="122"/>
                    </a:lnTo>
                    <a:lnTo>
                      <a:pt x="305" y="122"/>
                    </a:lnTo>
                    <a:lnTo>
                      <a:pt x="306" y="124"/>
                    </a:lnTo>
                    <a:lnTo>
                      <a:pt x="308" y="126"/>
                    </a:lnTo>
                    <a:lnTo>
                      <a:pt x="313" y="134"/>
                    </a:lnTo>
                    <a:lnTo>
                      <a:pt x="328" y="136"/>
                    </a:lnTo>
                    <a:lnTo>
                      <a:pt x="330" y="134"/>
                    </a:lnTo>
                    <a:lnTo>
                      <a:pt x="330" y="132"/>
                    </a:lnTo>
                    <a:lnTo>
                      <a:pt x="332" y="132"/>
                    </a:lnTo>
                    <a:lnTo>
                      <a:pt x="332" y="129"/>
                    </a:lnTo>
                    <a:lnTo>
                      <a:pt x="333" y="127"/>
                    </a:lnTo>
                    <a:lnTo>
                      <a:pt x="333" y="126"/>
                    </a:lnTo>
                    <a:lnTo>
                      <a:pt x="335" y="124"/>
                    </a:lnTo>
                    <a:lnTo>
                      <a:pt x="335" y="115"/>
                    </a:lnTo>
                    <a:lnTo>
                      <a:pt x="337" y="109"/>
                    </a:lnTo>
                    <a:lnTo>
                      <a:pt x="337" y="107"/>
                    </a:lnTo>
                    <a:lnTo>
                      <a:pt x="340" y="100"/>
                    </a:lnTo>
                    <a:lnTo>
                      <a:pt x="340" y="92"/>
                    </a:lnTo>
                    <a:lnTo>
                      <a:pt x="340" y="90"/>
                    </a:lnTo>
                    <a:lnTo>
                      <a:pt x="343" y="82"/>
                    </a:lnTo>
                    <a:lnTo>
                      <a:pt x="343" y="80"/>
                    </a:lnTo>
                    <a:lnTo>
                      <a:pt x="355" y="88"/>
                    </a:lnTo>
                    <a:lnTo>
                      <a:pt x="357" y="83"/>
                    </a:lnTo>
                    <a:lnTo>
                      <a:pt x="359" y="76"/>
                    </a:lnTo>
                    <a:lnTo>
                      <a:pt x="360" y="73"/>
                    </a:lnTo>
                    <a:lnTo>
                      <a:pt x="362" y="71"/>
                    </a:lnTo>
                    <a:lnTo>
                      <a:pt x="366" y="68"/>
                    </a:lnTo>
                    <a:lnTo>
                      <a:pt x="366" y="70"/>
                    </a:lnTo>
                    <a:lnTo>
                      <a:pt x="374" y="61"/>
                    </a:lnTo>
                    <a:lnTo>
                      <a:pt x="376" y="54"/>
                    </a:lnTo>
                    <a:lnTo>
                      <a:pt x="374" y="53"/>
                    </a:lnTo>
                    <a:lnTo>
                      <a:pt x="376" y="49"/>
                    </a:lnTo>
                    <a:lnTo>
                      <a:pt x="377" y="46"/>
                    </a:lnTo>
                    <a:lnTo>
                      <a:pt x="381" y="43"/>
                    </a:lnTo>
                    <a:lnTo>
                      <a:pt x="382" y="39"/>
                    </a:lnTo>
                    <a:lnTo>
                      <a:pt x="384" y="36"/>
                    </a:lnTo>
                    <a:lnTo>
                      <a:pt x="384" y="34"/>
                    </a:lnTo>
                    <a:lnTo>
                      <a:pt x="382" y="32"/>
                    </a:lnTo>
                    <a:lnTo>
                      <a:pt x="381" y="32"/>
                    </a:lnTo>
                    <a:lnTo>
                      <a:pt x="382" y="31"/>
                    </a:lnTo>
                    <a:lnTo>
                      <a:pt x="384" y="26"/>
                    </a:lnTo>
                    <a:lnTo>
                      <a:pt x="386" y="17"/>
                    </a:lnTo>
                    <a:lnTo>
                      <a:pt x="386" y="12"/>
                    </a:lnTo>
                    <a:lnTo>
                      <a:pt x="384" y="12"/>
                    </a:lnTo>
                    <a:lnTo>
                      <a:pt x="382" y="0"/>
                    </a:lnTo>
                    <a:lnTo>
                      <a:pt x="394" y="7"/>
                    </a:lnTo>
                    <a:lnTo>
                      <a:pt x="413" y="19"/>
                    </a:lnTo>
                    <a:close/>
                  </a:path>
                </a:pathLst>
              </a:custGeom>
              <a:solidFill>
                <a:srgbClr val="4AB00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59" name="Freeform 82"/>
              <p:cNvSpPr>
                <a:spLocks noEditPoints="1"/>
              </p:cNvSpPr>
              <p:nvPr/>
            </p:nvSpPr>
            <p:spPr bwMode="auto">
              <a:xfrm>
                <a:off x="3209926" y="806450"/>
                <a:ext cx="898525" cy="720725"/>
              </a:xfrm>
              <a:custGeom>
                <a:avLst/>
                <a:gdLst>
                  <a:gd name="T0" fmla="*/ 172 w 566"/>
                  <a:gd name="T1" fmla="*/ 90 h 454"/>
                  <a:gd name="T2" fmla="*/ 165 w 566"/>
                  <a:gd name="T3" fmla="*/ 119 h 454"/>
                  <a:gd name="T4" fmla="*/ 173 w 566"/>
                  <a:gd name="T5" fmla="*/ 136 h 454"/>
                  <a:gd name="T6" fmla="*/ 161 w 566"/>
                  <a:gd name="T7" fmla="*/ 122 h 454"/>
                  <a:gd name="T8" fmla="*/ 156 w 566"/>
                  <a:gd name="T9" fmla="*/ 95 h 454"/>
                  <a:gd name="T10" fmla="*/ 177 w 566"/>
                  <a:gd name="T11" fmla="*/ 61 h 454"/>
                  <a:gd name="T12" fmla="*/ 172 w 566"/>
                  <a:gd name="T13" fmla="*/ 53 h 454"/>
                  <a:gd name="T14" fmla="*/ 146 w 566"/>
                  <a:gd name="T15" fmla="*/ 41 h 454"/>
                  <a:gd name="T16" fmla="*/ 160 w 566"/>
                  <a:gd name="T17" fmla="*/ 66 h 454"/>
                  <a:gd name="T18" fmla="*/ 141 w 566"/>
                  <a:gd name="T19" fmla="*/ 56 h 454"/>
                  <a:gd name="T20" fmla="*/ 149 w 566"/>
                  <a:gd name="T21" fmla="*/ 51 h 454"/>
                  <a:gd name="T22" fmla="*/ 163 w 566"/>
                  <a:gd name="T23" fmla="*/ 36 h 454"/>
                  <a:gd name="T24" fmla="*/ 155 w 566"/>
                  <a:gd name="T25" fmla="*/ 36 h 454"/>
                  <a:gd name="T26" fmla="*/ 163 w 566"/>
                  <a:gd name="T27" fmla="*/ 0 h 454"/>
                  <a:gd name="T28" fmla="*/ 444 w 566"/>
                  <a:gd name="T29" fmla="*/ 76 h 454"/>
                  <a:gd name="T30" fmla="*/ 532 w 566"/>
                  <a:gd name="T31" fmla="*/ 253 h 454"/>
                  <a:gd name="T32" fmla="*/ 517 w 566"/>
                  <a:gd name="T33" fmla="*/ 319 h 454"/>
                  <a:gd name="T34" fmla="*/ 475 w 566"/>
                  <a:gd name="T35" fmla="*/ 449 h 454"/>
                  <a:gd name="T36" fmla="*/ 378 w 566"/>
                  <a:gd name="T37" fmla="*/ 425 h 454"/>
                  <a:gd name="T38" fmla="*/ 309 w 566"/>
                  <a:gd name="T39" fmla="*/ 419 h 454"/>
                  <a:gd name="T40" fmla="*/ 227 w 566"/>
                  <a:gd name="T41" fmla="*/ 419 h 454"/>
                  <a:gd name="T42" fmla="*/ 172 w 566"/>
                  <a:gd name="T43" fmla="*/ 408 h 454"/>
                  <a:gd name="T44" fmla="*/ 114 w 566"/>
                  <a:gd name="T45" fmla="*/ 407 h 454"/>
                  <a:gd name="T46" fmla="*/ 73 w 566"/>
                  <a:gd name="T47" fmla="*/ 378 h 454"/>
                  <a:gd name="T48" fmla="*/ 43 w 566"/>
                  <a:gd name="T49" fmla="*/ 312 h 454"/>
                  <a:gd name="T50" fmla="*/ 22 w 566"/>
                  <a:gd name="T51" fmla="*/ 295 h 454"/>
                  <a:gd name="T52" fmla="*/ 0 w 566"/>
                  <a:gd name="T53" fmla="*/ 286 h 454"/>
                  <a:gd name="T54" fmla="*/ 11 w 566"/>
                  <a:gd name="T55" fmla="*/ 264 h 454"/>
                  <a:gd name="T56" fmla="*/ 21 w 566"/>
                  <a:gd name="T57" fmla="*/ 254 h 454"/>
                  <a:gd name="T58" fmla="*/ 24 w 566"/>
                  <a:gd name="T59" fmla="*/ 241 h 454"/>
                  <a:gd name="T60" fmla="*/ 19 w 566"/>
                  <a:gd name="T61" fmla="*/ 215 h 454"/>
                  <a:gd name="T62" fmla="*/ 33 w 566"/>
                  <a:gd name="T63" fmla="*/ 212 h 454"/>
                  <a:gd name="T64" fmla="*/ 16 w 566"/>
                  <a:gd name="T65" fmla="*/ 212 h 454"/>
                  <a:gd name="T66" fmla="*/ 22 w 566"/>
                  <a:gd name="T67" fmla="*/ 161 h 454"/>
                  <a:gd name="T68" fmla="*/ 24 w 566"/>
                  <a:gd name="T69" fmla="*/ 112 h 454"/>
                  <a:gd name="T70" fmla="*/ 21 w 566"/>
                  <a:gd name="T71" fmla="*/ 75 h 454"/>
                  <a:gd name="T72" fmla="*/ 31 w 566"/>
                  <a:gd name="T73" fmla="*/ 41 h 454"/>
                  <a:gd name="T74" fmla="*/ 51 w 566"/>
                  <a:gd name="T75" fmla="*/ 54 h 454"/>
                  <a:gd name="T76" fmla="*/ 73 w 566"/>
                  <a:gd name="T77" fmla="*/ 76 h 454"/>
                  <a:gd name="T78" fmla="*/ 97 w 566"/>
                  <a:gd name="T79" fmla="*/ 88 h 454"/>
                  <a:gd name="T80" fmla="*/ 122 w 566"/>
                  <a:gd name="T81" fmla="*/ 97 h 454"/>
                  <a:gd name="T82" fmla="*/ 139 w 566"/>
                  <a:gd name="T83" fmla="*/ 109 h 454"/>
                  <a:gd name="T84" fmla="*/ 151 w 566"/>
                  <a:gd name="T85" fmla="*/ 112 h 454"/>
                  <a:gd name="T86" fmla="*/ 153 w 566"/>
                  <a:gd name="T87" fmla="*/ 129 h 454"/>
                  <a:gd name="T88" fmla="*/ 141 w 566"/>
                  <a:gd name="T89" fmla="*/ 149 h 454"/>
                  <a:gd name="T90" fmla="*/ 160 w 566"/>
                  <a:gd name="T91" fmla="*/ 132 h 454"/>
                  <a:gd name="T92" fmla="*/ 156 w 566"/>
                  <a:gd name="T93" fmla="*/ 158 h 454"/>
                  <a:gd name="T94" fmla="*/ 151 w 566"/>
                  <a:gd name="T95" fmla="*/ 180 h 454"/>
                  <a:gd name="T96" fmla="*/ 143 w 566"/>
                  <a:gd name="T97" fmla="*/ 198 h 454"/>
                  <a:gd name="T98" fmla="*/ 158 w 566"/>
                  <a:gd name="T99" fmla="*/ 197 h 454"/>
                  <a:gd name="T100" fmla="*/ 163 w 566"/>
                  <a:gd name="T101" fmla="*/ 175 h 454"/>
                  <a:gd name="T102" fmla="*/ 173 w 566"/>
                  <a:gd name="T103" fmla="*/ 144 h 454"/>
                  <a:gd name="T104" fmla="*/ 180 w 566"/>
                  <a:gd name="T105" fmla="*/ 117 h 454"/>
                  <a:gd name="T106" fmla="*/ 173 w 566"/>
                  <a:gd name="T107" fmla="*/ 105 h 454"/>
                  <a:gd name="T108" fmla="*/ 170 w 566"/>
                  <a:gd name="T109" fmla="*/ 100 h 454"/>
                  <a:gd name="T110" fmla="*/ 177 w 566"/>
                  <a:gd name="T111" fmla="*/ 82 h 454"/>
                  <a:gd name="T112" fmla="*/ 168 w 566"/>
                  <a:gd name="T113" fmla="*/ 68 h 454"/>
                  <a:gd name="T114" fmla="*/ 183 w 566"/>
                  <a:gd name="T115" fmla="*/ 68 h 454"/>
                  <a:gd name="T116" fmla="*/ 188 w 566"/>
                  <a:gd name="T117" fmla="*/ 43 h 454"/>
                  <a:gd name="T118" fmla="*/ 178 w 566"/>
                  <a:gd name="T119" fmla="*/ 39 h 454"/>
                  <a:gd name="T120" fmla="*/ 180 w 566"/>
                  <a:gd name="T121" fmla="*/ 12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6" h="454">
                    <a:moveTo>
                      <a:pt x="180" y="127"/>
                    </a:moveTo>
                    <a:lnTo>
                      <a:pt x="180" y="129"/>
                    </a:lnTo>
                    <a:lnTo>
                      <a:pt x="178" y="127"/>
                    </a:lnTo>
                    <a:lnTo>
                      <a:pt x="178" y="126"/>
                    </a:lnTo>
                    <a:lnTo>
                      <a:pt x="180" y="126"/>
                    </a:lnTo>
                    <a:lnTo>
                      <a:pt x="180" y="127"/>
                    </a:lnTo>
                    <a:close/>
                    <a:moveTo>
                      <a:pt x="173" y="78"/>
                    </a:moveTo>
                    <a:lnTo>
                      <a:pt x="172" y="82"/>
                    </a:lnTo>
                    <a:lnTo>
                      <a:pt x="172" y="83"/>
                    </a:lnTo>
                    <a:lnTo>
                      <a:pt x="173" y="85"/>
                    </a:lnTo>
                    <a:lnTo>
                      <a:pt x="175" y="85"/>
                    </a:lnTo>
                    <a:lnTo>
                      <a:pt x="177" y="88"/>
                    </a:lnTo>
                    <a:lnTo>
                      <a:pt x="177" y="90"/>
                    </a:lnTo>
                    <a:lnTo>
                      <a:pt x="175" y="92"/>
                    </a:lnTo>
                    <a:lnTo>
                      <a:pt x="173" y="92"/>
                    </a:lnTo>
                    <a:lnTo>
                      <a:pt x="172" y="92"/>
                    </a:lnTo>
                    <a:lnTo>
                      <a:pt x="172" y="90"/>
                    </a:lnTo>
                    <a:lnTo>
                      <a:pt x="170" y="90"/>
                    </a:lnTo>
                    <a:lnTo>
                      <a:pt x="170" y="88"/>
                    </a:lnTo>
                    <a:lnTo>
                      <a:pt x="168" y="90"/>
                    </a:lnTo>
                    <a:lnTo>
                      <a:pt x="166" y="92"/>
                    </a:lnTo>
                    <a:lnTo>
                      <a:pt x="165" y="92"/>
                    </a:lnTo>
                    <a:lnTo>
                      <a:pt x="163" y="95"/>
                    </a:lnTo>
                    <a:lnTo>
                      <a:pt x="163" y="97"/>
                    </a:lnTo>
                    <a:lnTo>
                      <a:pt x="165" y="97"/>
                    </a:lnTo>
                    <a:lnTo>
                      <a:pt x="166" y="98"/>
                    </a:lnTo>
                    <a:lnTo>
                      <a:pt x="166" y="102"/>
                    </a:lnTo>
                    <a:lnTo>
                      <a:pt x="166" y="104"/>
                    </a:lnTo>
                    <a:lnTo>
                      <a:pt x="166" y="105"/>
                    </a:lnTo>
                    <a:lnTo>
                      <a:pt x="166" y="107"/>
                    </a:lnTo>
                    <a:lnTo>
                      <a:pt x="166" y="110"/>
                    </a:lnTo>
                    <a:lnTo>
                      <a:pt x="165" y="112"/>
                    </a:lnTo>
                    <a:lnTo>
                      <a:pt x="165" y="115"/>
                    </a:lnTo>
                    <a:lnTo>
                      <a:pt x="165" y="119"/>
                    </a:lnTo>
                    <a:lnTo>
                      <a:pt x="166" y="119"/>
                    </a:lnTo>
                    <a:lnTo>
                      <a:pt x="168" y="117"/>
                    </a:lnTo>
                    <a:lnTo>
                      <a:pt x="168" y="115"/>
                    </a:lnTo>
                    <a:lnTo>
                      <a:pt x="168" y="114"/>
                    </a:lnTo>
                    <a:lnTo>
                      <a:pt x="170" y="114"/>
                    </a:lnTo>
                    <a:lnTo>
                      <a:pt x="172" y="117"/>
                    </a:lnTo>
                    <a:lnTo>
                      <a:pt x="172" y="120"/>
                    </a:lnTo>
                    <a:lnTo>
                      <a:pt x="173" y="120"/>
                    </a:lnTo>
                    <a:lnTo>
                      <a:pt x="175" y="122"/>
                    </a:lnTo>
                    <a:lnTo>
                      <a:pt x="175" y="124"/>
                    </a:lnTo>
                    <a:lnTo>
                      <a:pt x="177" y="124"/>
                    </a:lnTo>
                    <a:lnTo>
                      <a:pt x="175" y="127"/>
                    </a:lnTo>
                    <a:lnTo>
                      <a:pt x="177" y="131"/>
                    </a:lnTo>
                    <a:lnTo>
                      <a:pt x="175" y="131"/>
                    </a:lnTo>
                    <a:lnTo>
                      <a:pt x="175" y="132"/>
                    </a:lnTo>
                    <a:lnTo>
                      <a:pt x="173" y="134"/>
                    </a:lnTo>
                    <a:lnTo>
                      <a:pt x="173" y="136"/>
                    </a:lnTo>
                    <a:lnTo>
                      <a:pt x="172" y="136"/>
                    </a:lnTo>
                    <a:lnTo>
                      <a:pt x="172" y="137"/>
                    </a:lnTo>
                    <a:lnTo>
                      <a:pt x="170" y="137"/>
                    </a:lnTo>
                    <a:lnTo>
                      <a:pt x="170" y="136"/>
                    </a:lnTo>
                    <a:lnTo>
                      <a:pt x="168" y="136"/>
                    </a:lnTo>
                    <a:lnTo>
                      <a:pt x="168" y="134"/>
                    </a:lnTo>
                    <a:lnTo>
                      <a:pt x="168" y="132"/>
                    </a:lnTo>
                    <a:lnTo>
                      <a:pt x="168" y="131"/>
                    </a:lnTo>
                    <a:lnTo>
                      <a:pt x="168" y="127"/>
                    </a:lnTo>
                    <a:lnTo>
                      <a:pt x="166" y="126"/>
                    </a:lnTo>
                    <a:lnTo>
                      <a:pt x="165" y="127"/>
                    </a:lnTo>
                    <a:lnTo>
                      <a:pt x="161" y="127"/>
                    </a:lnTo>
                    <a:lnTo>
                      <a:pt x="163" y="127"/>
                    </a:lnTo>
                    <a:lnTo>
                      <a:pt x="163" y="126"/>
                    </a:lnTo>
                    <a:lnTo>
                      <a:pt x="163" y="124"/>
                    </a:lnTo>
                    <a:lnTo>
                      <a:pt x="163" y="122"/>
                    </a:lnTo>
                    <a:lnTo>
                      <a:pt x="161" y="122"/>
                    </a:lnTo>
                    <a:lnTo>
                      <a:pt x="160" y="119"/>
                    </a:lnTo>
                    <a:lnTo>
                      <a:pt x="161" y="119"/>
                    </a:lnTo>
                    <a:lnTo>
                      <a:pt x="161" y="117"/>
                    </a:lnTo>
                    <a:lnTo>
                      <a:pt x="161" y="114"/>
                    </a:lnTo>
                    <a:lnTo>
                      <a:pt x="161" y="112"/>
                    </a:lnTo>
                    <a:lnTo>
                      <a:pt x="163" y="110"/>
                    </a:lnTo>
                    <a:lnTo>
                      <a:pt x="165" y="107"/>
                    </a:lnTo>
                    <a:lnTo>
                      <a:pt x="165" y="105"/>
                    </a:lnTo>
                    <a:lnTo>
                      <a:pt x="163" y="105"/>
                    </a:lnTo>
                    <a:lnTo>
                      <a:pt x="163" y="104"/>
                    </a:lnTo>
                    <a:lnTo>
                      <a:pt x="161" y="104"/>
                    </a:lnTo>
                    <a:lnTo>
                      <a:pt x="160" y="104"/>
                    </a:lnTo>
                    <a:lnTo>
                      <a:pt x="160" y="102"/>
                    </a:lnTo>
                    <a:lnTo>
                      <a:pt x="160" y="100"/>
                    </a:lnTo>
                    <a:lnTo>
                      <a:pt x="158" y="98"/>
                    </a:lnTo>
                    <a:lnTo>
                      <a:pt x="156" y="97"/>
                    </a:lnTo>
                    <a:lnTo>
                      <a:pt x="156" y="95"/>
                    </a:lnTo>
                    <a:lnTo>
                      <a:pt x="156" y="93"/>
                    </a:lnTo>
                    <a:lnTo>
                      <a:pt x="158" y="90"/>
                    </a:lnTo>
                    <a:lnTo>
                      <a:pt x="160" y="88"/>
                    </a:lnTo>
                    <a:lnTo>
                      <a:pt x="161" y="87"/>
                    </a:lnTo>
                    <a:lnTo>
                      <a:pt x="163" y="85"/>
                    </a:lnTo>
                    <a:lnTo>
                      <a:pt x="166" y="82"/>
                    </a:lnTo>
                    <a:lnTo>
                      <a:pt x="168" y="80"/>
                    </a:lnTo>
                    <a:lnTo>
                      <a:pt x="168" y="76"/>
                    </a:lnTo>
                    <a:lnTo>
                      <a:pt x="170" y="76"/>
                    </a:lnTo>
                    <a:lnTo>
                      <a:pt x="170" y="78"/>
                    </a:lnTo>
                    <a:lnTo>
                      <a:pt x="172" y="78"/>
                    </a:lnTo>
                    <a:lnTo>
                      <a:pt x="172" y="76"/>
                    </a:lnTo>
                    <a:lnTo>
                      <a:pt x="173" y="76"/>
                    </a:lnTo>
                    <a:lnTo>
                      <a:pt x="173" y="78"/>
                    </a:lnTo>
                    <a:close/>
                    <a:moveTo>
                      <a:pt x="178" y="61"/>
                    </a:moveTo>
                    <a:lnTo>
                      <a:pt x="178" y="63"/>
                    </a:lnTo>
                    <a:lnTo>
                      <a:pt x="177" y="61"/>
                    </a:lnTo>
                    <a:lnTo>
                      <a:pt x="175" y="63"/>
                    </a:lnTo>
                    <a:lnTo>
                      <a:pt x="173" y="61"/>
                    </a:lnTo>
                    <a:lnTo>
                      <a:pt x="173" y="59"/>
                    </a:lnTo>
                    <a:lnTo>
                      <a:pt x="175" y="59"/>
                    </a:lnTo>
                    <a:lnTo>
                      <a:pt x="175" y="56"/>
                    </a:lnTo>
                    <a:lnTo>
                      <a:pt x="175" y="54"/>
                    </a:lnTo>
                    <a:lnTo>
                      <a:pt x="177" y="56"/>
                    </a:lnTo>
                    <a:lnTo>
                      <a:pt x="177" y="58"/>
                    </a:lnTo>
                    <a:lnTo>
                      <a:pt x="177" y="59"/>
                    </a:lnTo>
                    <a:lnTo>
                      <a:pt x="178" y="59"/>
                    </a:lnTo>
                    <a:lnTo>
                      <a:pt x="178" y="61"/>
                    </a:lnTo>
                    <a:close/>
                    <a:moveTo>
                      <a:pt x="172" y="59"/>
                    </a:moveTo>
                    <a:lnTo>
                      <a:pt x="170" y="59"/>
                    </a:lnTo>
                    <a:lnTo>
                      <a:pt x="170" y="58"/>
                    </a:lnTo>
                    <a:lnTo>
                      <a:pt x="170" y="56"/>
                    </a:lnTo>
                    <a:lnTo>
                      <a:pt x="170" y="54"/>
                    </a:lnTo>
                    <a:lnTo>
                      <a:pt x="172" y="53"/>
                    </a:lnTo>
                    <a:lnTo>
                      <a:pt x="172" y="51"/>
                    </a:lnTo>
                    <a:lnTo>
                      <a:pt x="173" y="53"/>
                    </a:lnTo>
                    <a:lnTo>
                      <a:pt x="173" y="54"/>
                    </a:lnTo>
                    <a:lnTo>
                      <a:pt x="173" y="58"/>
                    </a:lnTo>
                    <a:lnTo>
                      <a:pt x="172" y="59"/>
                    </a:lnTo>
                    <a:close/>
                    <a:moveTo>
                      <a:pt x="177" y="53"/>
                    </a:moveTo>
                    <a:lnTo>
                      <a:pt x="175" y="53"/>
                    </a:lnTo>
                    <a:lnTo>
                      <a:pt x="173" y="51"/>
                    </a:lnTo>
                    <a:lnTo>
                      <a:pt x="175" y="49"/>
                    </a:lnTo>
                    <a:lnTo>
                      <a:pt x="177" y="53"/>
                    </a:lnTo>
                    <a:close/>
                    <a:moveTo>
                      <a:pt x="141" y="32"/>
                    </a:moveTo>
                    <a:lnTo>
                      <a:pt x="143" y="34"/>
                    </a:lnTo>
                    <a:lnTo>
                      <a:pt x="144" y="34"/>
                    </a:lnTo>
                    <a:lnTo>
                      <a:pt x="144" y="36"/>
                    </a:lnTo>
                    <a:lnTo>
                      <a:pt x="146" y="37"/>
                    </a:lnTo>
                    <a:lnTo>
                      <a:pt x="146" y="39"/>
                    </a:lnTo>
                    <a:lnTo>
                      <a:pt x="146" y="41"/>
                    </a:lnTo>
                    <a:lnTo>
                      <a:pt x="144" y="41"/>
                    </a:lnTo>
                    <a:lnTo>
                      <a:pt x="141" y="36"/>
                    </a:lnTo>
                    <a:lnTo>
                      <a:pt x="139" y="32"/>
                    </a:lnTo>
                    <a:lnTo>
                      <a:pt x="141" y="32"/>
                    </a:lnTo>
                    <a:close/>
                    <a:moveTo>
                      <a:pt x="166" y="49"/>
                    </a:moveTo>
                    <a:lnTo>
                      <a:pt x="166" y="51"/>
                    </a:lnTo>
                    <a:lnTo>
                      <a:pt x="165" y="51"/>
                    </a:lnTo>
                    <a:lnTo>
                      <a:pt x="165" y="53"/>
                    </a:lnTo>
                    <a:lnTo>
                      <a:pt x="166" y="54"/>
                    </a:lnTo>
                    <a:lnTo>
                      <a:pt x="166" y="56"/>
                    </a:lnTo>
                    <a:lnTo>
                      <a:pt x="165" y="58"/>
                    </a:lnTo>
                    <a:lnTo>
                      <a:pt x="165" y="59"/>
                    </a:lnTo>
                    <a:lnTo>
                      <a:pt x="165" y="61"/>
                    </a:lnTo>
                    <a:lnTo>
                      <a:pt x="163" y="63"/>
                    </a:lnTo>
                    <a:lnTo>
                      <a:pt x="161" y="63"/>
                    </a:lnTo>
                    <a:lnTo>
                      <a:pt x="161" y="65"/>
                    </a:lnTo>
                    <a:lnTo>
                      <a:pt x="160" y="66"/>
                    </a:lnTo>
                    <a:lnTo>
                      <a:pt x="160" y="68"/>
                    </a:lnTo>
                    <a:lnTo>
                      <a:pt x="160" y="70"/>
                    </a:lnTo>
                    <a:lnTo>
                      <a:pt x="160" y="71"/>
                    </a:lnTo>
                    <a:lnTo>
                      <a:pt x="158" y="70"/>
                    </a:lnTo>
                    <a:lnTo>
                      <a:pt x="155" y="70"/>
                    </a:lnTo>
                    <a:lnTo>
                      <a:pt x="153" y="70"/>
                    </a:lnTo>
                    <a:lnTo>
                      <a:pt x="155" y="68"/>
                    </a:lnTo>
                    <a:lnTo>
                      <a:pt x="153" y="68"/>
                    </a:lnTo>
                    <a:lnTo>
                      <a:pt x="153" y="66"/>
                    </a:lnTo>
                    <a:lnTo>
                      <a:pt x="151" y="66"/>
                    </a:lnTo>
                    <a:lnTo>
                      <a:pt x="153" y="65"/>
                    </a:lnTo>
                    <a:lnTo>
                      <a:pt x="151" y="65"/>
                    </a:lnTo>
                    <a:lnTo>
                      <a:pt x="149" y="65"/>
                    </a:lnTo>
                    <a:lnTo>
                      <a:pt x="144" y="63"/>
                    </a:lnTo>
                    <a:lnTo>
                      <a:pt x="144" y="61"/>
                    </a:lnTo>
                    <a:lnTo>
                      <a:pt x="144" y="59"/>
                    </a:lnTo>
                    <a:lnTo>
                      <a:pt x="141" y="56"/>
                    </a:lnTo>
                    <a:lnTo>
                      <a:pt x="139" y="54"/>
                    </a:lnTo>
                    <a:lnTo>
                      <a:pt x="139" y="51"/>
                    </a:lnTo>
                    <a:lnTo>
                      <a:pt x="139" y="49"/>
                    </a:lnTo>
                    <a:lnTo>
                      <a:pt x="139" y="48"/>
                    </a:lnTo>
                    <a:lnTo>
                      <a:pt x="139" y="46"/>
                    </a:lnTo>
                    <a:lnTo>
                      <a:pt x="139" y="44"/>
                    </a:lnTo>
                    <a:lnTo>
                      <a:pt x="139" y="43"/>
                    </a:lnTo>
                    <a:lnTo>
                      <a:pt x="141" y="41"/>
                    </a:lnTo>
                    <a:lnTo>
                      <a:pt x="143" y="41"/>
                    </a:lnTo>
                    <a:lnTo>
                      <a:pt x="144" y="43"/>
                    </a:lnTo>
                    <a:lnTo>
                      <a:pt x="146" y="43"/>
                    </a:lnTo>
                    <a:lnTo>
                      <a:pt x="146" y="44"/>
                    </a:lnTo>
                    <a:lnTo>
                      <a:pt x="146" y="46"/>
                    </a:lnTo>
                    <a:lnTo>
                      <a:pt x="148" y="46"/>
                    </a:lnTo>
                    <a:lnTo>
                      <a:pt x="148" y="48"/>
                    </a:lnTo>
                    <a:lnTo>
                      <a:pt x="148" y="49"/>
                    </a:lnTo>
                    <a:lnTo>
                      <a:pt x="149" y="51"/>
                    </a:lnTo>
                    <a:lnTo>
                      <a:pt x="151" y="51"/>
                    </a:lnTo>
                    <a:lnTo>
                      <a:pt x="153" y="51"/>
                    </a:lnTo>
                    <a:lnTo>
                      <a:pt x="153" y="49"/>
                    </a:lnTo>
                    <a:lnTo>
                      <a:pt x="151" y="49"/>
                    </a:lnTo>
                    <a:lnTo>
                      <a:pt x="149" y="48"/>
                    </a:lnTo>
                    <a:lnTo>
                      <a:pt x="151" y="48"/>
                    </a:lnTo>
                    <a:lnTo>
                      <a:pt x="151" y="46"/>
                    </a:lnTo>
                    <a:lnTo>
                      <a:pt x="149" y="44"/>
                    </a:lnTo>
                    <a:lnTo>
                      <a:pt x="151" y="43"/>
                    </a:lnTo>
                    <a:lnTo>
                      <a:pt x="153" y="43"/>
                    </a:lnTo>
                    <a:lnTo>
                      <a:pt x="153" y="41"/>
                    </a:lnTo>
                    <a:lnTo>
                      <a:pt x="155" y="39"/>
                    </a:lnTo>
                    <a:lnTo>
                      <a:pt x="156" y="39"/>
                    </a:lnTo>
                    <a:lnTo>
                      <a:pt x="160" y="37"/>
                    </a:lnTo>
                    <a:lnTo>
                      <a:pt x="160" y="36"/>
                    </a:lnTo>
                    <a:lnTo>
                      <a:pt x="161" y="36"/>
                    </a:lnTo>
                    <a:lnTo>
                      <a:pt x="163" y="36"/>
                    </a:lnTo>
                    <a:lnTo>
                      <a:pt x="165" y="37"/>
                    </a:lnTo>
                    <a:lnTo>
                      <a:pt x="166" y="39"/>
                    </a:lnTo>
                    <a:lnTo>
                      <a:pt x="168" y="41"/>
                    </a:lnTo>
                    <a:lnTo>
                      <a:pt x="168" y="43"/>
                    </a:lnTo>
                    <a:lnTo>
                      <a:pt x="172" y="44"/>
                    </a:lnTo>
                    <a:lnTo>
                      <a:pt x="172" y="46"/>
                    </a:lnTo>
                    <a:lnTo>
                      <a:pt x="170" y="46"/>
                    </a:lnTo>
                    <a:lnTo>
                      <a:pt x="168" y="48"/>
                    </a:lnTo>
                    <a:lnTo>
                      <a:pt x="166" y="49"/>
                    </a:lnTo>
                    <a:close/>
                    <a:moveTo>
                      <a:pt x="153" y="37"/>
                    </a:moveTo>
                    <a:lnTo>
                      <a:pt x="153" y="36"/>
                    </a:lnTo>
                    <a:lnTo>
                      <a:pt x="151" y="34"/>
                    </a:lnTo>
                    <a:lnTo>
                      <a:pt x="153" y="32"/>
                    </a:lnTo>
                    <a:lnTo>
                      <a:pt x="155" y="32"/>
                    </a:lnTo>
                    <a:lnTo>
                      <a:pt x="156" y="32"/>
                    </a:lnTo>
                    <a:lnTo>
                      <a:pt x="156" y="34"/>
                    </a:lnTo>
                    <a:lnTo>
                      <a:pt x="155" y="36"/>
                    </a:lnTo>
                    <a:lnTo>
                      <a:pt x="155" y="37"/>
                    </a:lnTo>
                    <a:lnTo>
                      <a:pt x="153" y="37"/>
                    </a:lnTo>
                    <a:close/>
                    <a:moveTo>
                      <a:pt x="177" y="37"/>
                    </a:moveTo>
                    <a:lnTo>
                      <a:pt x="178" y="41"/>
                    </a:lnTo>
                    <a:lnTo>
                      <a:pt x="178" y="43"/>
                    </a:lnTo>
                    <a:lnTo>
                      <a:pt x="180" y="44"/>
                    </a:lnTo>
                    <a:lnTo>
                      <a:pt x="180" y="46"/>
                    </a:lnTo>
                    <a:lnTo>
                      <a:pt x="180" y="49"/>
                    </a:lnTo>
                    <a:lnTo>
                      <a:pt x="178" y="48"/>
                    </a:lnTo>
                    <a:lnTo>
                      <a:pt x="177" y="44"/>
                    </a:lnTo>
                    <a:lnTo>
                      <a:pt x="177" y="41"/>
                    </a:lnTo>
                    <a:lnTo>
                      <a:pt x="177" y="39"/>
                    </a:lnTo>
                    <a:lnTo>
                      <a:pt x="175" y="39"/>
                    </a:lnTo>
                    <a:lnTo>
                      <a:pt x="175" y="37"/>
                    </a:lnTo>
                    <a:lnTo>
                      <a:pt x="177" y="36"/>
                    </a:lnTo>
                    <a:lnTo>
                      <a:pt x="177" y="37"/>
                    </a:lnTo>
                    <a:close/>
                    <a:moveTo>
                      <a:pt x="163" y="0"/>
                    </a:moveTo>
                    <a:lnTo>
                      <a:pt x="163" y="4"/>
                    </a:lnTo>
                    <a:lnTo>
                      <a:pt x="161" y="4"/>
                    </a:lnTo>
                    <a:lnTo>
                      <a:pt x="160" y="4"/>
                    </a:lnTo>
                    <a:lnTo>
                      <a:pt x="160" y="2"/>
                    </a:lnTo>
                    <a:lnTo>
                      <a:pt x="160" y="0"/>
                    </a:lnTo>
                    <a:lnTo>
                      <a:pt x="163" y="0"/>
                    </a:lnTo>
                    <a:close/>
                    <a:moveTo>
                      <a:pt x="182" y="7"/>
                    </a:moveTo>
                    <a:lnTo>
                      <a:pt x="205" y="14"/>
                    </a:lnTo>
                    <a:lnTo>
                      <a:pt x="226" y="19"/>
                    </a:lnTo>
                    <a:lnTo>
                      <a:pt x="249" y="26"/>
                    </a:lnTo>
                    <a:lnTo>
                      <a:pt x="290" y="37"/>
                    </a:lnTo>
                    <a:lnTo>
                      <a:pt x="309" y="43"/>
                    </a:lnTo>
                    <a:lnTo>
                      <a:pt x="387" y="63"/>
                    </a:lnTo>
                    <a:lnTo>
                      <a:pt x="402" y="66"/>
                    </a:lnTo>
                    <a:lnTo>
                      <a:pt x="405" y="66"/>
                    </a:lnTo>
                    <a:lnTo>
                      <a:pt x="424" y="71"/>
                    </a:lnTo>
                    <a:lnTo>
                      <a:pt x="444" y="76"/>
                    </a:lnTo>
                    <a:lnTo>
                      <a:pt x="488" y="87"/>
                    </a:lnTo>
                    <a:lnTo>
                      <a:pt x="539" y="100"/>
                    </a:lnTo>
                    <a:lnTo>
                      <a:pt x="551" y="102"/>
                    </a:lnTo>
                    <a:lnTo>
                      <a:pt x="566" y="105"/>
                    </a:lnTo>
                    <a:lnTo>
                      <a:pt x="563" y="124"/>
                    </a:lnTo>
                    <a:lnTo>
                      <a:pt x="556" y="148"/>
                    </a:lnTo>
                    <a:lnTo>
                      <a:pt x="556" y="149"/>
                    </a:lnTo>
                    <a:lnTo>
                      <a:pt x="551" y="171"/>
                    </a:lnTo>
                    <a:lnTo>
                      <a:pt x="549" y="178"/>
                    </a:lnTo>
                    <a:lnTo>
                      <a:pt x="544" y="198"/>
                    </a:lnTo>
                    <a:lnTo>
                      <a:pt x="544" y="200"/>
                    </a:lnTo>
                    <a:lnTo>
                      <a:pt x="542" y="210"/>
                    </a:lnTo>
                    <a:lnTo>
                      <a:pt x="541" y="215"/>
                    </a:lnTo>
                    <a:lnTo>
                      <a:pt x="539" y="224"/>
                    </a:lnTo>
                    <a:lnTo>
                      <a:pt x="534" y="248"/>
                    </a:lnTo>
                    <a:lnTo>
                      <a:pt x="532" y="249"/>
                    </a:lnTo>
                    <a:lnTo>
                      <a:pt x="532" y="253"/>
                    </a:lnTo>
                    <a:lnTo>
                      <a:pt x="532" y="254"/>
                    </a:lnTo>
                    <a:lnTo>
                      <a:pt x="531" y="258"/>
                    </a:lnTo>
                    <a:lnTo>
                      <a:pt x="527" y="271"/>
                    </a:lnTo>
                    <a:lnTo>
                      <a:pt x="527" y="275"/>
                    </a:lnTo>
                    <a:lnTo>
                      <a:pt x="527" y="276"/>
                    </a:lnTo>
                    <a:lnTo>
                      <a:pt x="526" y="281"/>
                    </a:lnTo>
                    <a:lnTo>
                      <a:pt x="526" y="283"/>
                    </a:lnTo>
                    <a:lnTo>
                      <a:pt x="526" y="285"/>
                    </a:lnTo>
                    <a:lnTo>
                      <a:pt x="524" y="288"/>
                    </a:lnTo>
                    <a:lnTo>
                      <a:pt x="524" y="290"/>
                    </a:lnTo>
                    <a:lnTo>
                      <a:pt x="524" y="293"/>
                    </a:lnTo>
                    <a:lnTo>
                      <a:pt x="522" y="295"/>
                    </a:lnTo>
                    <a:lnTo>
                      <a:pt x="520" y="305"/>
                    </a:lnTo>
                    <a:lnTo>
                      <a:pt x="519" y="310"/>
                    </a:lnTo>
                    <a:lnTo>
                      <a:pt x="519" y="312"/>
                    </a:lnTo>
                    <a:lnTo>
                      <a:pt x="519" y="315"/>
                    </a:lnTo>
                    <a:lnTo>
                      <a:pt x="517" y="319"/>
                    </a:lnTo>
                    <a:lnTo>
                      <a:pt x="517" y="320"/>
                    </a:lnTo>
                    <a:lnTo>
                      <a:pt x="509" y="356"/>
                    </a:lnTo>
                    <a:lnTo>
                      <a:pt x="509" y="358"/>
                    </a:lnTo>
                    <a:lnTo>
                      <a:pt x="502" y="388"/>
                    </a:lnTo>
                    <a:lnTo>
                      <a:pt x="500" y="397"/>
                    </a:lnTo>
                    <a:lnTo>
                      <a:pt x="500" y="398"/>
                    </a:lnTo>
                    <a:lnTo>
                      <a:pt x="498" y="402"/>
                    </a:lnTo>
                    <a:lnTo>
                      <a:pt x="497" y="407"/>
                    </a:lnTo>
                    <a:lnTo>
                      <a:pt x="495" y="408"/>
                    </a:lnTo>
                    <a:lnTo>
                      <a:pt x="497" y="412"/>
                    </a:lnTo>
                    <a:lnTo>
                      <a:pt x="498" y="417"/>
                    </a:lnTo>
                    <a:lnTo>
                      <a:pt x="498" y="419"/>
                    </a:lnTo>
                    <a:lnTo>
                      <a:pt x="500" y="424"/>
                    </a:lnTo>
                    <a:lnTo>
                      <a:pt x="500" y="434"/>
                    </a:lnTo>
                    <a:lnTo>
                      <a:pt x="497" y="446"/>
                    </a:lnTo>
                    <a:lnTo>
                      <a:pt x="497" y="454"/>
                    </a:lnTo>
                    <a:lnTo>
                      <a:pt x="475" y="449"/>
                    </a:lnTo>
                    <a:lnTo>
                      <a:pt x="456" y="444"/>
                    </a:lnTo>
                    <a:lnTo>
                      <a:pt x="454" y="444"/>
                    </a:lnTo>
                    <a:lnTo>
                      <a:pt x="448" y="442"/>
                    </a:lnTo>
                    <a:lnTo>
                      <a:pt x="421" y="436"/>
                    </a:lnTo>
                    <a:lnTo>
                      <a:pt x="419" y="436"/>
                    </a:lnTo>
                    <a:lnTo>
                      <a:pt x="410" y="434"/>
                    </a:lnTo>
                    <a:lnTo>
                      <a:pt x="404" y="432"/>
                    </a:lnTo>
                    <a:lnTo>
                      <a:pt x="402" y="432"/>
                    </a:lnTo>
                    <a:lnTo>
                      <a:pt x="402" y="430"/>
                    </a:lnTo>
                    <a:lnTo>
                      <a:pt x="400" y="430"/>
                    </a:lnTo>
                    <a:lnTo>
                      <a:pt x="397" y="430"/>
                    </a:lnTo>
                    <a:lnTo>
                      <a:pt x="393" y="429"/>
                    </a:lnTo>
                    <a:lnTo>
                      <a:pt x="392" y="429"/>
                    </a:lnTo>
                    <a:lnTo>
                      <a:pt x="387" y="427"/>
                    </a:lnTo>
                    <a:lnTo>
                      <a:pt x="383" y="427"/>
                    </a:lnTo>
                    <a:lnTo>
                      <a:pt x="382" y="425"/>
                    </a:lnTo>
                    <a:lnTo>
                      <a:pt x="378" y="425"/>
                    </a:lnTo>
                    <a:lnTo>
                      <a:pt x="375" y="424"/>
                    </a:lnTo>
                    <a:lnTo>
                      <a:pt x="373" y="424"/>
                    </a:lnTo>
                    <a:lnTo>
                      <a:pt x="371" y="424"/>
                    </a:lnTo>
                    <a:lnTo>
                      <a:pt x="349" y="419"/>
                    </a:lnTo>
                    <a:lnTo>
                      <a:pt x="348" y="420"/>
                    </a:lnTo>
                    <a:lnTo>
                      <a:pt x="346" y="422"/>
                    </a:lnTo>
                    <a:lnTo>
                      <a:pt x="339" y="424"/>
                    </a:lnTo>
                    <a:lnTo>
                      <a:pt x="338" y="424"/>
                    </a:lnTo>
                    <a:lnTo>
                      <a:pt x="334" y="424"/>
                    </a:lnTo>
                    <a:lnTo>
                      <a:pt x="332" y="424"/>
                    </a:lnTo>
                    <a:lnTo>
                      <a:pt x="331" y="422"/>
                    </a:lnTo>
                    <a:lnTo>
                      <a:pt x="329" y="420"/>
                    </a:lnTo>
                    <a:lnTo>
                      <a:pt x="324" y="420"/>
                    </a:lnTo>
                    <a:lnTo>
                      <a:pt x="319" y="420"/>
                    </a:lnTo>
                    <a:lnTo>
                      <a:pt x="315" y="420"/>
                    </a:lnTo>
                    <a:lnTo>
                      <a:pt x="310" y="420"/>
                    </a:lnTo>
                    <a:lnTo>
                      <a:pt x="309" y="419"/>
                    </a:lnTo>
                    <a:lnTo>
                      <a:pt x="305" y="417"/>
                    </a:lnTo>
                    <a:lnTo>
                      <a:pt x="304" y="417"/>
                    </a:lnTo>
                    <a:lnTo>
                      <a:pt x="302" y="419"/>
                    </a:lnTo>
                    <a:lnTo>
                      <a:pt x="297" y="422"/>
                    </a:lnTo>
                    <a:lnTo>
                      <a:pt x="288" y="422"/>
                    </a:lnTo>
                    <a:lnTo>
                      <a:pt x="287" y="422"/>
                    </a:lnTo>
                    <a:lnTo>
                      <a:pt x="282" y="422"/>
                    </a:lnTo>
                    <a:lnTo>
                      <a:pt x="271" y="422"/>
                    </a:lnTo>
                    <a:lnTo>
                      <a:pt x="261" y="424"/>
                    </a:lnTo>
                    <a:lnTo>
                      <a:pt x="258" y="424"/>
                    </a:lnTo>
                    <a:lnTo>
                      <a:pt x="255" y="427"/>
                    </a:lnTo>
                    <a:lnTo>
                      <a:pt x="239" y="427"/>
                    </a:lnTo>
                    <a:lnTo>
                      <a:pt x="234" y="427"/>
                    </a:lnTo>
                    <a:lnTo>
                      <a:pt x="232" y="425"/>
                    </a:lnTo>
                    <a:lnTo>
                      <a:pt x="232" y="424"/>
                    </a:lnTo>
                    <a:lnTo>
                      <a:pt x="229" y="420"/>
                    </a:lnTo>
                    <a:lnTo>
                      <a:pt x="227" y="419"/>
                    </a:lnTo>
                    <a:lnTo>
                      <a:pt x="224" y="417"/>
                    </a:lnTo>
                    <a:lnTo>
                      <a:pt x="224" y="419"/>
                    </a:lnTo>
                    <a:lnTo>
                      <a:pt x="222" y="419"/>
                    </a:lnTo>
                    <a:lnTo>
                      <a:pt x="221" y="420"/>
                    </a:lnTo>
                    <a:lnTo>
                      <a:pt x="212" y="422"/>
                    </a:lnTo>
                    <a:lnTo>
                      <a:pt x="207" y="422"/>
                    </a:lnTo>
                    <a:lnTo>
                      <a:pt x="205" y="422"/>
                    </a:lnTo>
                    <a:lnTo>
                      <a:pt x="202" y="424"/>
                    </a:lnTo>
                    <a:lnTo>
                      <a:pt x="200" y="422"/>
                    </a:lnTo>
                    <a:lnTo>
                      <a:pt x="192" y="420"/>
                    </a:lnTo>
                    <a:lnTo>
                      <a:pt x="190" y="420"/>
                    </a:lnTo>
                    <a:lnTo>
                      <a:pt x="182" y="420"/>
                    </a:lnTo>
                    <a:lnTo>
                      <a:pt x="182" y="417"/>
                    </a:lnTo>
                    <a:lnTo>
                      <a:pt x="182" y="415"/>
                    </a:lnTo>
                    <a:lnTo>
                      <a:pt x="175" y="410"/>
                    </a:lnTo>
                    <a:lnTo>
                      <a:pt x="173" y="408"/>
                    </a:lnTo>
                    <a:lnTo>
                      <a:pt x="172" y="408"/>
                    </a:lnTo>
                    <a:lnTo>
                      <a:pt x="168" y="408"/>
                    </a:lnTo>
                    <a:lnTo>
                      <a:pt x="166" y="408"/>
                    </a:lnTo>
                    <a:lnTo>
                      <a:pt x="165" y="407"/>
                    </a:lnTo>
                    <a:lnTo>
                      <a:pt x="161" y="403"/>
                    </a:lnTo>
                    <a:lnTo>
                      <a:pt x="153" y="403"/>
                    </a:lnTo>
                    <a:lnTo>
                      <a:pt x="148" y="403"/>
                    </a:lnTo>
                    <a:lnTo>
                      <a:pt x="144" y="402"/>
                    </a:lnTo>
                    <a:lnTo>
                      <a:pt x="141" y="400"/>
                    </a:lnTo>
                    <a:lnTo>
                      <a:pt x="139" y="400"/>
                    </a:lnTo>
                    <a:lnTo>
                      <a:pt x="136" y="400"/>
                    </a:lnTo>
                    <a:lnTo>
                      <a:pt x="133" y="402"/>
                    </a:lnTo>
                    <a:lnTo>
                      <a:pt x="133" y="403"/>
                    </a:lnTo>
                    <a:lnTo>
                      <a:pt x="131" y="403"/>
                    </a:lnTo>
                    <a:lnTo>
                      <a:pt x="126" y="405"/>
                    </a:lnTo>
                    <a:lnTo>
                      <a:pt x="116" y="407"/>
                    </a:lnTo>
                    <a:lnTo>
                      <a:pt x="116" y="408"/>
                    </a:lnTo>
                    <a:lnTo>
                      <a:pt x="114" y="407"/>
                    </a:lnTo>
                    <a:lnTo>
                      <a:pt x="112" y="407"/>
                    </a:lnTo>
                    <a:lnTo>
                      <a:pt x="111" y="407"/>
                    </a:lnTo>
                    <a:lnTo>
                      <a:pt x="109" y="408"/>
                    </a:lnTo>
                    <a:lnTo>
                      <a:pt x="104" y="408"/>
                    </a:lnTo>
                    <a:lnTo>
                      <a:pt x="102" y="408"/>
                    </a:lnTo>
                    <a:lnTo>
                      <a:pt x="100" y="408"/>
                    </a:lnTo>
                    <a:lnTo>
                      <a:pt x="99" y="407"/>
                    </a:lnTo>
                    <a:lnTo>
                      <a:pt x="97" y="403"/>
                    </a:lnTo>
                    <a:lnTo>
                      <a:pt x="95" y="403"/>
                    </a:lnTo>
                    <a:lnTo>
                      <a:pt x="88" y="400"/>
                    </a:lnTo>
                    <a:lnTo>
                      <a:pt x="78" y="393"/>
                    </a:lnTo>
                    <a:lnTo>
                      <a:pt x="77" y="392"/>
                    </a:lnTo>
                    <a:lnTo>
                      <a:pt x="73" y="388"/>
                    </a:lnTo>
                    <a:lnTo>
                      <a:pt x="72" y="386"/>
                    </a:lnTo>
                    <a:lnTo>
                      <a:pt x="72" y="383"/>
                    </a:lnTo>
                    <a:lnTo>
                      <a:pt x="72" y="381"/>
                    </a:lnTo>
                    <a:lnTo>
                      <a:pt x="73" y="378"/>
                    </a:lnTo>
                    <a:lnTo>
                      <a:pt x="75" y="376"/>
                    </a:lnTo>
                    <a:lnTo>
                      <a:pt x="75" y="375"/>
                    </a:lnTo>
                    <a:lnTo>
                      <a:pt x="75" y="371"/>
                    </a:lnTo>
                    <a:lnTo>
                      <a:pt x="75" y="368"/>
                    </a:lnTo>
                    <a:lnTo>
                      <a:pt x="75" y="366"/>
                    </a:lnTo>
                    <a:lnTo>
                      <a:pt x="77" y="363"/>
                    </a:lnTo>
                    <a:lnTo>
                      <a:pt x="77" y="361"/>
                    </a:lnTo>
                    <a:lnTo>
                      <a:pt x="78" y="351"/>
                    </a:lnTo>
                    <a:lnTo>
                      <a:pt x="77" y="337"/>
                    </a:lnTo>
                    <a:lnTo>
                      <a:pt x="75" y="334"/>
                    </a:lnTo>
                    <a:lnTo>
                      <a:pt x="65" y="319"/>
                    </a:lnTo>
                    <a:lnTo>
                      <a:pt x="61" y="317"/>
                    </a:lnTo>
                    <a:lnTo>
                      <a:pt x="56" y="319"/>
                    </a:lnTo>
                    <a:lnTo>
                      <a:pt x="51" y="320"/>
                    </a:lnTo>
                    <a:lnTo>
                      <a:pt x="46" y="319"/>
                    </a:lnTo>
                    <a:lnTo>
                      <a:pt x="44" y="317"/>
                    </a:lnTo>
                    <a:lnTo>
                      <a:pt x="43" y="312"/>
                    </a:lnTo>
                    <a:lnTo>
                      <a:pt x="44" y="307"/>
                    </a:lnTo>
                    <a:lnTo>
                      <a:pt x="43" y="305"/>
                    </a:lnTo>
                    <a:lnTo>
                      <a:pt x="43" y="302"/>
                    </a:lnTo>
                    <a:lnTo>
                      <a:pt x="41" y="302"/>
                    </a:lnTo>
                    <a:lnTo>
                      <a:pt x="36" y="302"/>
                    </a:lnTo>
                    <a:lnTo>
                      <a:pt x="36" y="300"/>
                    </a:lnTo>
                    <a:lnTo>
                      <a:pt x="34" y="300"/>
                    </a:lnTo>
                    <a:lnTo>
                      <a:pt x="33" y="300"/>
                    </a:lnTo>
                    <a:lnTo>
                      <a:pt x="28" y="298"/>
                    </a:lnTo>
                    <a:lnTo>
                      <a:pt x="28" y="297"/>
                    </a:lnTo>
                    <a:lnTo>
                      <a:pt x="28" y="295"/>
                    </a:lnTo>
                    <a:lnTo>
                      <a:pt x="29" y="295"/>
                    </a:lnTo>
                    <a:lnTo>
                      <a:pt x="28" y="293"/>
                    </a:lnTo>
                    <a:lnTo>
                      <a:pt x="26" y="293"/>
                    </a:lnTo>
                    <a:lnTo>
                      <a:pt x="24" y="295"/>
                    </a:lnTo>
                    <a:lnTo>
                      <a:pt x="24" y="293"/>
                    </a:lnTo>
                    <a:lnTo>
                      <a:pt x="22" y="295"/>
                    </a:lnTo>
                    <a:lnTo>
                      <a:pt x="21" y="295"/>
                    </a:lnTo>
                    <a:lnTo>
                      <a:pt x="21" y="293"/>
                    </a:lnTo>
                    <a:lnTo>
                      <a:pt x="19" y="293"/>
                    </a:lnTo>
                    <a:lnTo>
                      <a:pt x="12" y="297"/>
                    </a:lnTo>
                    <a:lnTo>
                      <a:pt x="11" y="295"/>
                    </a:lnTo>
                    <a:lnTo>
                      <a:pt x="9" y="290"/>
                    </a:lnTo>
                    <a:lnTo>
                      <a:pt x="9" y="288"/>
                    </a:lnTo>
                    <a:lnTo>
                      <a:pt x="7" y="286"/>
                    </a:lnTo>
                    <a:lnTo>
                      <a:pt x="7" y="285"/>
                    </a:lnTo>
                    <a:lnTo>
                      <a:pt x="5" y="285"/>
                    </a:lnTo>
                    <a:lnTo>
                      <a:pt x="4" y="285"/>
                    </a:lnTo>
                    <a:lnTo>
                      <a:pt x="4" y="286"/>
                    </a:lnTo>
                    <a:lnTo>
                      <a:pt x="4" y="288"/>
                    </a:lnTo>
                    <a:lnTo>
                      <a:pt x="2" y="288"/>
                    </a:lnTo>
                    <a:lnTo>
                      <a:pt x="0" y="290"/>
                    </a:lnTo>
                    <a:lnTo>
                      <a:pt x="0" y="288"/>
                    </a:lnTo>
                    <a:lnTo>
                      <a:pt x="0" y="286"/>
                    </a:lnTo>
                    <a:lnTo>
                      <a:pt x="2" y="285"/>
                    </a:lnTo>
                    <a:lnTo>
                      <a:pt x="2" y="283"/>
                    </a:lnTo>
                    <a:lnTo>
                      <a:pt x="5" y="276"/>
                    </a:lnTo>
                    <a:lnTo>
                      <a:pt x="5" y="273"/>
                    </a:lnTo>
                    <a:lnTo>
                      <a:pt x="9" y="264"/>
                    </a:lnTo>
                    <a:lnTo>
                      <a:pt x="11" y="256"/>
                    </a:lnTo>
                    <a:lnTo>
                      <a:pt x="12" y="251"/>
                    </a:lnTo>
                    <a:lnTo>
                      <a:pt x="12" y="248"/>
                    </a:lnTo>
                    <a:lnTo>
                      <a:pt x="14" y="248"/>
                    </a:lnTo>
                    <a:lnTo>
                      <a:pt x="16" y="248"/>
                    </a:lnTo>
                    <a:lnTo>
                      <a:pt x="16" y="249"/>
                    </a:lnTo>
                    <a:lnTo>
                      <a:pt x="14" y="249"/>
                    </a:lnTo>
                    <a:lnTo>
                      <a:pt x="14" y="251"/>
                    </a:lnTo>
                    <a:lnTo>
                      <a:pt x="14" y="254"/>
                    </a:lnTo>
                    <a:lnTo>
                      <a:pt x="14" y="256"/>
                    </a:lnTo>
                    <a:lnTo>
                      <a:pt x="12" y="261"/>
                    </a:lnTo>
                    <a:lnTo>
                      <a:pt x="11" y="264"/>
                    </a:lnTo>
                    <a:lnTo>
                      <a:pt x="11" y="268"/>
                    </a:lnTo>
                    <a:lnTo>
                      <a:pt x="12" y="270"/>
                    </a:lnTo>
                    <a:lnTo>
                      <a:pt x="12" y="268"/>
                    </a:lnTo>
                    <a:lnTo>
                      <a:pt x="14" y="266"/>
                    </a:lnTo>
                    <a:lnTo>
                      <a:pt x="14" y="264"/>
                    </a:lnTo>
                    <a:lnTo>
                      <a:pt x="14" y="266"/>
                    </a:lnTo>
                    <a:lnTo>
                      <a:pt x="14" y="268"/>
                    </a:lnTo>
                    <a:lnTo>
                      <a:pt x="16" y="268"/>
                    </a:lnTo>
                    <a:lnTo>
                      <a:pt x="19" y="264"/>
                    </a:lnTo>
                    <a:lnTo>
                      <a:pt x="21" y="264"/>
                    </a:lnTo>
                    <a:lnTo>
                      <a:pt x="21" y="263"/>
                    </a:lnTo>
                    <a:lnTo>
                      <a:pt x="22" y="263"/>
                    </a:lnTo>
                    <a:lnTo>
                      <a:pt x="22" y="261"/>
                    </a:lnTo>
                    <a:lnTo>
                      <a:pt x="21" y="259"/>
                    </a:lnTo>
                    <a:lnTo>
                      <a:pt x="21" y="258"/>
                    </a:lnTo>
                    <a:lnTo>
                      <a:pt x="21" y="256"/>
                    </a:lnTo>
                    <a:lnTo>
                      <a:pt x="21" y="254"/>
                    </a:lnTo>
                    <a:lnTo>
                      <a:pt x="21" y="253"/>
                    </a:lnTo>
                    <a:lnTo>
                      <a:pt x="21" y="249"/>
                    </a:lnTo>
                    <a:lnTo>
                      <a:pt x="22" y="249"/>
                    </a:lnTo>
                    <a:lnTo>
                      <a:pt x="24" y="249"/>
                    </a:lnTo>
                    <a:lnTo>
                      <a:pt x="24" y="246"/>
                    </a:lnTo>
                    <a:lnTo>
                      <a:pt x="26" y="246"/>
                    </a:lnTo>
                    <a:lnTo>
                      <a:pt x="28" y="246"/>
                    </a:lnTo>
                    <a:lnTo>
                      <a:pt x="29" y="244"/>
                    </a:lnTo>
                    <a:lnTo>
                      <a:pt x="31" y="244"/>
                    </a:lnTo>
                    <a:lnTo>
                      <a:pt x="31" y="242"/>
                    </a:lnTo>
                    <a:lnTo>
                      <a:pt x="31" y="241"/>
                    </a:lnTo>
                    <a:lnTo>
                      <a:pt x="29" y="241"/>
                    </a:lnTo>
                    <a:lnTo>
                      <a:pt x="29" y="239"/>
                    </a:lnTo>
                    <a:lnTo>
                      <a:pt x="28" y="239"/>
                    </a:lnTo>
                    <a:lnTo>
                      <a:pt x="28" y="241"/>
                    </a:lnTo>
                    <a:lnTo>
                      <a:pt x="26" y="241"/>
                    </a:lnTo>
                    <a:lnTo>
                      <a:pt x="24" y="241"/>
                    </a:lnTo>
                    <a:lnTo>
                      <a:pt x="24" y="239"/>
                    </a:lnTo>
                    <a:lnTo>
                      <a:pt x="22" y="239"/>
                    </a:lnTo>
                    <a:lnTo>
                      <a:pt x="22" y="241"/>
                    </a:lnTo>
                    <a:lnTo>
                      <a:pt x="22" y="242"/>
                    </a:lnTo>
                    <a:lnTo>
                      <a:pt x="21" y="241"/>
                    </a:lnTo>
                    <a:lnTo>
                      <a:pt x="19" y="241"/>
                    </a:lnTo>
                    <a:lnTo>
                      <a:pt x="17" y="239"/>
                    </a:lnTo>
                    <a:lnTo>
                      <a:pt x="17" y="237"/>
                    </a:lnTo>
                    <a:lnTo>
                      <a:pt x="16" y="236"/>
                    </a:lnTo>
                    <a:lnTo>
                      <a:pt x="16" y="234"/>
                    </a:lnTo>
                    <a:lnTo>
                      <a:pt x="16" y="231"/>
                    </a:lnTo>
                    <a:lnTo>
                      <a:pt x="17" y="229"/>
                    </a:lnTo>
                    <a:lnTo>
                      <a:pt x="17" y="227"/>
                    </a:lnTo>
                    <a:lnTo>
                      <a:pt x="17" y="224"/>
                    </a:lnTo>
                    <a:lnTo>
                      <a:pt x="17" y="219"/>
                    </a:lnTo>
                    <a:lnTo>
                      <a:pt x="17" y="215"/>
                    </a:lnTo>
                    <a:lnTo>
                      <a:pt x="19" y="215"/>
                    </a:lnTo>
                    <a:lnTo>
                      <a:pt x="21" y="217"/>
                    </a:lnTo>
                    <a:lnTo>
                      <a:pt x="19" y="220"/>
                    </a:lnTo>
                    <a:lnTo>
                      <a:pt x="21" y="222"/>
                    </a:lnTo>
                    <a:lnTo>
                      <a:pt x="22" y="222"/>
                    </a:lnTo>
                    <a:lnTo>
                      <a:pt x="24" y="219"/>
                    </a:lnTo>
                    <a:lnTo>
                      <a:pt x="26" y="219"/>
                    </a:lnTo>
                    <a:lnTo>
                      <a:pt x="28" y="217"/>
                    </a:lnTo>
                    <a:lnTo>
                      <a:pt x="29" y="217"/>
                    </a:lnTo>
                    <a:lnTo>
                      <a:pt x="31" y="217"/>
                    </a:lnTo>
                    <a:lnTo>
                      <a:pt x="34" y="217"/>
                    </a:lnTo>
                    <a:lnTo>
                      <a:pt x="36" y="217"/>
                    </a:lnTo>
                    <a:lnTo>
                      <a:pt x="38" y="217"/>
                    </a:lnTo>
                    <a:lnTo>
                      <a:pt x="38" y="215"/>
                    </a:lnTo>
                    <a:lnTo>
                      <a:pt x="38" y="214"/>
                    </a:lnTo>
                    <a:lnTo>
                      <a:pt x="36" y="214"/>
                    </a:lnTo>
                    <a:lnTo>
                      <a:pt x="34" y="212"/>
                    </a:lnTo>
                    <a:lnTo>
                      <a:pt x="33" y="212"/>
                    </a:lnTo>
                    <a:lnTo>
                      <a:pt x="33" y="210"/>
                    </a:lnTo>
                    <a:lnTo>
                      <a:pt x="31" y="210"/>
                    </a:lnTo>
                    <a:lnTo>
                      <a:pt x="29" y="209"/>
                    </a:lnTo>
                    <a:lnTo>
                      <a:pt x="31" y="207"/>
                    </a:lnTo>
                    <a:lnTo>
                      <a:pt x="29" y="207"/>
                    </a:lnTo>
                    <a:lnTo>
                      <a:pt x="29" y="205"/>
                    </a:lnTo>
                    <a:lnTo>
                      <a:pt x="29" y="203"/>
                    </a:lnTo>
                    <a:lnTo>
                      <a:pt x="28" y="202"/>
                    </a:lnTo>
                    <a:lnTo>
                      <a:pt x="24" y="200"/>
                    </a:lnTo>
                    <a:lnTo>
                      <a:pt x="22" y="202"/>
                    </a:lnTo>
                    <a:lnTo>
                      <a:pt x="21" y="202"/>
                    </a:lnTo>
                    <a:lnTo>
                      <a:pt x="21" y="207"/>
                    </a:lnTo>
                    <a:lnTo>
                      <a:pt x="21" y="209"/>
                    </a:lnTo>
                    <a:lnTo>
                      <a:pt x="21" y="212"/>
                    </a:lnTo>
                    <a:lnTo>
                      <a:pt x="19" y="212"/>
                    </a:lnTo>
                    <a:lnTo>
                      <a:pt x="17" y="212"/>
                    </a:lnTo>
                    <a:lnTo>
                      <a:pt x="16" y="212"/>
                    </a:lnTo>
                    <a:lnTo>
                      <a:pt x="16" y="210"/>
                    </a:lnTo>
                    <a:lnTo>
                      <a:pt x="17" y="209"/>
                    </a:lnTo>
                    <a:lnTo>
                      <a:pt x="19" y="205"/>
                    </a:lnTo>
                    <a:lnTo>
                      <a:pt x="21" y="197"/>
                    </a:lnTo>
                    <a:lnTo>
                      <a:pt x="21" y="193"/>
                    </a:lnTo>
                    <a:lnTo>
                      <a:pt x="22" y="190"/>
                    </a:lnTo>
                    <a:lnTo>
                      <a:pt x="22" y="188"/>
                    </a:lnTo>
                    <a:lnTo>
                      <a:pt x="22" y="187"/>
                    </a:lnTo>
                    <a:lnTo>
                      <a:pt x="22" y="185"/>
                    </a:lnTo>
                    <a:lnTo>
                      <a:pt x="24" y="178"/>
                    </a:lnTo>
                    <a:lnTo>
                      <a:pt x="24" y="171"/>
                    </a:lnTo>
                    <a:lnTo>
                      <a:pt x="24" y="170"/>
                    </a:lnTo>
                    <a:lnTo>
                      <a:pt x="24" y="168"/>
                    </a:lnTo>
                    <a:lnTo>
                      <a:pt x="22" y="168"/>
                    </a:lnTo>
                    <a:lnTo>
                      <a:pt x="22" y="165"/>
                    </a:lnTo>
                    <a:lnTo>
                      <a:pt x="22" y="163"/>
                    </a:lnTo>
                    <a:lnTo>
                      <a:pt x="22" y="161"/>
                    </a:lnTo>
                    <a:lnTo>
                      <a:pt x="21" y="161"/>
                    </a:lnTo>
                    <a:lnTo>
                      <a:pt x="21" y="159"/>
                    </a:lnTo>
                    <a:lnTo>
                      <a:pt x="22" y="158"/>
                    </a:lnTo>
                    <a:lnTo>
                      <a:pt x="22" y="154"/>
                    </a:lnTo>
                    <a:lnTo>
                      <a:pt x="24" y="146"/>
                    </a:lnTo>
                    <a:lnTo>
                      <a:pt x="24" y="141"/>
                    </a:lnTo>
                    <a:lnTo>
                      <a:pt x="26" y="139"/>
                    </a:lnTo>
                    <a:lnTo>
                      <a:pt x="24" y="139"/>
                    </a:lnTo>
                    <a:lnTo>
                      <a:pt x="26" y="134"/>
                    </a:lnTo>
                    <a:lnTo>
                      <a:pt x="26" y="132"/>
                    </a:lnTo>
                    <a:lnTo>
                      <a:pt x="26" y="129"/>
                    </a:lnTo>
                    <a:lnTo>
                      <a:pt x="26" y="124"/>
                    </a:lnTo>
                    <a:lnTo>
                      <a:pt x="26" y="120"/>
                    </a:lnTo>
                    <a:lnTo>
                      <a:pt x="28" y="117"/>
                    </a:lnTo>
                    <a:lnTo>
                      <a:pt x="28" y="115"/>
                    </a:lnTo>
                    <a:lnTo>
                      <a:pt x="26" y="112"/>
                    </a:lnTo>
                    <a:lnTo>
                      <a:pt x="24" y="112"/>
                    </a:lnTo>
                    <a:lnTo>
                      <a:pt x="24" y="110"/>
                    </a:lnTo>
                    <a:lnTo>
                      <a:pt x="26" y="107"/>
                    </a:lnTo>
                    <a:lnTo>
                      <a:pt x="26" y="105"/>
                    </a:lnTo>
                    <a:lnTo>
                      <a:pt x="24" y="104"/>
                    </a:lnTo>
                    <a:lnTo>
                      <a:pt x="22" y="102"/>
                    </a:lnTo>
                    <a:lnTo>
                      <a:pt x="22" y="100"/>
                    </a:lnTo>
                    <a:lnTo>
                      <a:pt x="22" y="98"/>
                    </a:lnTo>
                    <a:lnTo>
                      <a:pt x="21" y="97"/>
                    </a:lnTo>
                    <a:lnTo>
                      <a:pt x="19" y="95"/>
                    </a:lnTo>
                    <a:lnTo>
                      <a:pt x="19" y="93"/>
                    </a:lnTo>
                    <a:lnTo>
                      <a:pt x="19" y="88"/>
                    </a:lnTo>
                    <a:lnTo>
                      <a:pt x="19" y="87"/>
                    </a:lnTo>
                    <a:lnTo>
                      <a:pt x="19" y="85"/>
                    </a:lnTo>
                    <a:lnTo>
                      <a:pt x="19" y="83"/>
                    </a:lnTo>
                    <a:lnTo>
                      <a:pt x="19" y="78"/>
                    </a:lnTo>
                    <a:lnTo>
                      <a:pt x="21" y="76"/>
                    </a:lnTo>
                    <a:lnTo>
                      <a:pt x="21" y="75"/>
                    </a:lnTo>
                    <a:lnTo>
                      <a:pt x="21" y="73"/>
                    </a:lnTo>
                    <a:lnTo>
                      <a:pt x="21" y="71"/>
                    </a:lnTo>
                    <a:lnTo>
                      <a:pt x="22" y="70"/>
                    </a:lnTo>
                    <a:lnTo>
                      <a:pt x="22" y="68"/>
                    </a:lnTo>
                    <a:lnTo>
                      <a:pt x="22" y="63"/>
                    </a:lnTo>
                    <a:lnTo>
                      <a:pt x="21" y="61"/>
                    </a:lnTo>
                    <a:lnTo>
                      <a:pt x="24" y="59"/>
                    </a:lnTo>
                    <a:lnTo>
                      <a:pt x="24" y="58"/>
                    </a:lnTo>
                    <a:lnTo>
                      <a:pt x="26" y="56"/>
                    </a:lnTo>
                    <a:lnTo>
                      <a:pt x="26" y="53"/>
                    </a:lnTo>
                    <a:lnTo>
                      <a:pt x="28" y="51"/>
                    </a:lnTo>
                    <a:lnTo>
                      <a:pt x="29" y="48"/>
                    </a:lnTo>
                    <a:lnTo>
                      <a:pt x="31" y="48"/>
                    </a:lnTo>
                    <a:lnTo>
                      <a:pt x="31" y="46"/>
                    </a:lnTo>
                    <a:lnTo>
                      <a:pt x="33" y="44"/>
                    </a:lnTo>
                    <a:lnTo>
                      <a:pt x="31" y="43"/>
                    </a:lnTo>
                    <a:lnTo>
                      <a:pt x="31" y="41"/>
                    </a:lnTo>
                    <a:lnTo>
                      <a:pt x="29" y="39"/>
                    </a:lnTo>
                    <a:lnTo>
                      <a:pt x="29" y="37"/>
                    </a:lnTo>
                    <a:lnTo>
                      <a:pt x="29" y="36"/>
                    </a:lnTo>
                    <a:lnTo>
                      <a:pt x="31" y="36"/>
                    </a:lnTo>
                    <a:lnTo>
                      <a:pt x="33" y="36"/>
                    </a:lnTo>
                    <a:lnTo>
                      <a:pt x="34" y="37"/>
                    </a:lnTo>
                    <a:lnTo>
                      <a:pt x="36" y="37"/>
                    </a:lnTo>
                    <a:lnTo>
                      <a:pt x="36" y="39"/>
                    </a:lnTo>
                    <a:lnTo>
                      <a:pt x="38" y="39"/>
                    </a:lnTo>
                    <a:lnTo>
                      <a:pt x="38" y="41"/>
                    </a:lnTo>
                    <a:lnTo>
                      <a:pt x="39" y="41"/>
                    </a:lnTo>
                    <a:lnTo>
                      <a:pt x="41" y="44"/>
                    </a:lnTo>
                    <a:lnTo>
                      <a:pt x="43" y="46"/>
                    </a:lnTo>
                    <a:lnTo>
                      <a:pt x="48" y="53"/>
                    </a:lnTo>
                    <a:lnTo>
                      <a:pt x="48" y="54"/>
                    </a:lnTo>
                    <a:lnTo>
                      <a:pt x="50" y="54"/>
                    </a:lnTo>
                    <a:lnTo>
                      <a:pt x="51" y="54"/>
                    </a:lnTo>
                    <a:lnTo>
                      <a:pt x="51" y="56"/>
                    </a:lnTo>
                    <a:lnTo>
                      <a:pt x="55" y="58"/>
                    </a:lnTo>
                    <a:lnTo>
                      <a:pt x="55" y="59"/>
                    </a:lnTo>
                    <a:lnTo>
                      <a:pt x="55" y="61"/>
                    </a:lnTo>
                    <a:lnTo>
                      <a:pt x="56" y="61"/>
                    </a:lnTo>
                    <a:lnTo>
                      <a:pt x="56" y="59"/>
                    </a:lnTo>
                    <a:lnTo>
                      <a:pt x="58" y="59"/>
                    </a:lnTo>
                    <a:lnTo>
                      <a:pt x="60" y="61"/>
                    </a:lnTo>
                    <a:lnTo>
                      <a:pt x="60" y="63"/>
                    </a:lnTo>
                    <a:lnTo>
                      <a:pt x="63" y="66"/>
                    </a:lnTo>
                    <a:lnTo>
                      <a:pt x="65" y="68"/>
                    </a:lnTo>
                    <a:lnTo>
                      <a:pt x="65" y="70"/>
                    </a:lnTo>
                    <a:lnTo>
                      <a:pt x="65" y="71"/>
                    </a:lnTo>
                    <a:lnTo>
                      <a:pt x="66" y="71"/>
                    </a:lnTo>
                    <a:lnTo>
                      <a:pt x="68" y="73"/>
                    </a:lnTo>
                    <a:lnTo>
                      <a:pt x="72" y="76"/>
                    </a:lnTo>
                    <a:lnTo>
                      <a:pt x="73" y="76"/>
                    </a:lnTo>
                    <a:lnTo>
                      <a:pt x="75" y="78"/>
                    </a:lnTo>
                    <a:lnTo>
                      <a:pt x="77" y="78"/>
                    </a:lnTo>
                    <a:lnTo>
                      <a:pt x="78" y="80"/>
                    </a:lnTo>
                    <a:lnTo>
                      <a:pt x="80" y="80"/>
                    </a:lnTo>
                    <a:lnTo>
                      <a:pt x="82" y="80"/>
                    </a:lnTo>
                    <a:lnTo>
                      <a:pt x="85" y="82"/>
                    </a:lnTo>
                    <a:lnTo>
                      <a:pt x="87" y="82"/>
                    </a:lnTo>
                    <a:lnTo>
                      <a:pt x="88" y="82"/>
                    </a:lnTo>
                    <a:lnTo>
                      <a:pt x="88" y="83"/>
                    </a:lnTo>
                    <a:lnTo>
                      <a:pt x="90" y="83"/>
                    </a:lnTo>
                    <a:lnTo>
                      <a:pt x="90" y="82"/>
                    </a:lnTo>
                    <a:lnTo>
                      <a:pt x="92" y="83"/>
                    </a:lnTo>
                    <a:lnTo>
                      <a:pt x="94" y="85"/>
                    </a:lnTo>
                    <a:lnTo>
                      <a:pt x="95" y="85"/>
                    </a:lnTo>
                    <a:lnTo>
                      <a:pt x="94" y="85"/>
                    </a:lnTo>
                    <a:lnTo>
                      <a:pt x="95" y="87"/>
                    </a:lnTo>
                    <a:lnTo>
                      <a:pt x="97" y="88"/>
                    </a:lnTo>
                    <a:lnTo>
                      <a:pt x="99" y="88"/>
                    </a:lnTo>
                    <a:lnTo>
                      <a:pt x="100" y="87"/>
                    </a:lnTo>
                    <a:lnTo>
                      <a:pt x="102" y="88"/>
                    </a:lnTo>
                    <a:lnTo>
                      <a:pt x="102" y="90"/>
                    </a:lnTo>
                    <a:lnTo>
                      <a:pt x="105" y="90"/>
                    </a:lnTo>
                    <a:lnTo>
                      <a:pt x="107" y="90"/>
                    </a:lnTo>
                    <a:lnTo>
                      <a:pt x="107" y="92"/>
                    </a:lnTo>
                    <a:lnTo>
                      <a:pt x="107" y="93"/>
                    </a:lnTo>
                    <a:lnTo>
                      <a:pt x="109" y="93"/>
                    </a:lnTo>
                    <a:lnTo>
                      <a:pt x="112" y="95"/>
                    </a:lnTo>
                    <a:lnTo>
                      <a:pt x="114" y="95"/>
                    </a:lnTo>
                    <a:lnTo>
                      <a:pt x="116" y="95"/>
                    </a:lnTo>
                    <a:lnTo>
                      <a:pt x="117" y="95"/>
                    </a:lnTo>
                    <a:lnTo>
                      <a:pt x="117" y="97"/>
                    </a:lnTo>
                    <a:lnTo>
                      <a:pt x="119" y="97"/>
                    </a:lnTo>
                    <a:lnTo>
                      <a:pt x="121" y="97"/>
                    </a:lnTo>
                    <a:lnTo>
                      <a:pt x="122" y="97"/>
                    </a:lnTo>
                    <a:lnTo>
                      <a:pt x="124" y="95"/>
                    </a:lnTo>
                    <a:lnTo>
                      <a:pt x="127" y="93"/>
                    </a:lnTo>
                    <a:lnTo>
                      <a:pt x="129" y="92"/>
                    </a:lnTo>
                    <a:lnTo>
                      <a:pt x="129" y="93"/>
                    </a:lnTo>
                    <a:lnTo>
                      <a:pt x="127" y="95"/>
                    </a:lnTo>
                    <a:lnTo>
                      <a:pt x="129" y="95"/>
                    </a:lnTo>
                    <a:lnTo>
                      <a:pt x="131" y="98"/>
                    </a:lnTo>
                    <a:lnTo>
                      <a:pt x="133" y="100"/>
                    </a:lnTo>
                    <a:lnTo>
                      <a:pt x="133" y="102"/>
                    </a:lnTo>
                    <a:lnTo>
                      <a:pt x="133" y="105"/>
                    </a:lnTo>
                    <a:lnTo>
                      <a:pt x="134" y="105"/>
                    </a:lnTo>
                    <a:lnTo>
                      <a:pt x="136" y="105"/>
                    </a:lnTo>
                    <a:lnTo>
                      <a:pt x="138" y="105"/>
                    </a:lnTo>
                    <a:lnTo>
                      <a:pt x="139" y="105"/>
                    </a:lnTo>
                    <a:lnTo>
                      <a:pt x="141" y="105"/>
                    </a:lnTo>
                    <a:lnTo>
                      <a:pt x="141" y="107"/>
                    </a:lnTo>
                    <a:lnTo>
                      <a:pt x="139" y="109"/>
                    </a:lnTo>
                    <a:lnTo>
                      <a:pt x="139" y="110"/>
                    </a:lnTo>
                    <a:lnTo>
                      <a:pt x="143" y="112"/>
                    </a:lnTo>
                    <a:lnTo>
                      <a:pt x="144" y="112"/>
                    </a:lnTo>
                    <a:lnTo>
                      <a:pt x="144" y="110"/>
                    </a:lnTo>
                    <a:lnTo>
                      <a:pt x="143" y="109"/>
                    </a:lnTo>
                    <a:lnTo>
                      <a:pt x="144" y="105"/>
                    </a:lnTo>
                    <a:lnTo>
                      <a:pt x="148" y="104"/>
                    </a:lnTo>
                    <a:lnTo>
                      <a:pt x="151" y="104"/>
                    </a:lnTo>
                    <a:lnTo>
                      <a:pt x="153" y="104"/>
                    </a:lnTo>
                    <a:lnTo>
                      <a:pt x="153" y="107"/>
                    </a:lnTo>
                    <a:lnTo>
                      <a:pt x="151" y="107"/>
                    </a:lnTo>
                    <a:lnTo>
                      <a:pt x="149" y="109"/>
                    </a:lnTo>
                    <a:lnTo>
                      <a:pt x="149" y="114"/>
                    </a:lnTo>
                    <a:lnTo>
                      <a:pt x="149" y="115"/>
                    </a:lnTo>
                    <a:lnTo>
                      <a:pt x="151" y="114"/>
                    </a:lnTo>
                    <a:lnTo>
                      <a:pt x="153" y="112"/>
                    </a:lnTo>
                    <a:lnTo>
                      <a:pt x="151" y="112"/>
                    </a:lnTo>
                    <a:lnTo>
                      <a:pt x="153" y="110"/>
                    </a:lnTo>
                    <a:lnTo>
                      <a:pt x="155" y="110"/>
                    </a:lnTo>
                    <a:lnTo>
                      <a:pt x="156" y="109"/>
                    </a:lnTo>
                    <a:lnTo>
                      <a:pt x="156" y="110"/>
                    </a:lnTo>
                    <a:lnTo>
                      <a:pt x="156" y="112"/>
                    </a:lnTo>
                    <a:lnTo>
                      <a:pt x="156" y="117"/>
                    </a:lnTo>
                    <a:lnTo>
                      <a:pt x="156" y="119"/>
                    </a:lnTo>
                    <a:lnTo>
                      <a:pt x="155" y="120"/>
                    </a:lnTo>
                    <a:lnTo>
                      <a:pt x="153" y="119"/>
                    </a:lnTo>
                    <a:lnTo>
                      <a:pt x="151" y="119"/>
                    </a:lnTo>
                    <a:lnTo>
                      <a:pt x="151" y="122"/>
                    </a:lnTo>
                    <a:lnTo>
                      <a:pt x="151" y="124"/>
                    </a:lnTo>
                    <a:lnTo>
                      <a:pt x="153" y="124"/>
                    </a:lnTo>
                    <a:lnTo>
                      <a:pt x="153" y="126"/>
                    </a:lnTo>
                    <a:lnTo>
                      <a:pt x="153" y="127"/>
                    </a:lnTo>
                    <a:lnTo>
                      <a:pt x="151" y="129"/>
                    </a:lnTo>
                    <a:lnTo>
                      <a:pt x="153" y="129"/>
                    </a:lnTo>
                    <a:lnTo>
                      <a:pt x="153" y="131"/>
                    </a:lnTo>
                    <a:lnTo>
                      <a:pt x="153" y="132"/>
                    </a:lnTo>
                    <a:lnTo>
                      <a:pt x="153" y="134"/>
                    </a:lnTo>
                    <a:lnTo>
                      <a:pt x="155" y="136"/>
                    </a:lnTo>
                    <a:lnTo>
                      <a:pt x="153" y="136"/>
                    </a:lnTo>
                    <a:lnTo>
                      <a:pt x="153" y="137"/>
                    </a:lnTo>
                    <a:lnTo>
                      <a:pt x="151" y="137"/>
                    </a:lnTo>
                    <a:lnTo>
                      <a:pt x="149" y="136"/>
                    </a:lnTo>
                    <a:lnTo>
                      <a:pt x="149" y="137"/>
                    </a:lnTo>
                    <a:lnTo>
                      <a:pt x="149" y="139"/>
                    </a:lnTo>
                    <a:lnTo>
                      <a:pt x="148" y="141"/>
                    </a:lnTo>
                    <a:lnTo>
                      <a:pt x="146" y="143"/>
                    </a:lnTo>
                    <a:lnTo>
                      <a:pt x="144" y="143"/>
                    </a:lnTo>
                    <a:lnTo>
                      <a:pt x="143" y="143"/>
                    </a:lnTo>
                    <a:lnTo>
                      <a:pt x="143" y="146"/>
                    </a:lnTo>
                    <a:lnTo>
                      <a:pt x="141" y="148"/>
                    </a:lnTo>
                    <a:lnTo>
                      <a:pt x="141" y="149"/>
                    </a:lnTo>
                    <a:lnTo>
                      <a:pt x="143" y="149"/>
                    </a:lnTo>
                    <a:lnTo>
                      <a:pt x="144" y="148"/>
                    </a:lnTo>
                    <a:lnTo>
                      <a:pt x="146" y="146"/>
                    </a:lnTo>
                    <a:lnTo>
                      <a:pt x="148" y="144"/>
                    </a:lnTo>
                    <a:lnTo>
                      <a:pt x="151" y="143"/>
                    </a:lnTo>
                    <a:lnTo>
                      <a:pt x="153" y="141"/>
                    </a:lnTo>
                    <a:lnTo>
                      <a:pt x="155" y="139"/>
                    </a:lnTo>
                    <a:lnTo>
                      <a:pt x="156" y="139"/>
                    </a:lnTo>
                    <a:lnTo>
                      <a:pt x="158" y="137"/>
                    </a:lnTo>
                    <a:lnTo>
                      <a:pt x="158" y="134"/>
                    </a:lnTo>
                    <a:lnTo>
                      <a:pt x="158" y="132"/>
                    </a:lnTo>
                    <a:lnTo>
                      <a:pt x="156" y="131"/>
                    </a:lnTo>
                    <a:lnTo>
                      <a:pt x="156" y="129"/>
                    </a:lnTo>
                    <a:lnTo>
                      <a:pt x="158" y="129"/>
                    </a:lnTo>
                    <a:lnTo>
                      <a:pt x="158" y="131"/>
                    </a:lnTo>
                    <a:lnTo>
                      <a:pt x="158" y="132"/>
                    </a:lnTo>
                    <a:lnTo>
                      <a:pt x="160" y="132"/>
                    </a:lnTo>
                    <a:lnTo>
                      <a:pt x="161" y="136"/>
                    </a:lnTo>
                    <a:lnTo>
                      <a:pt x="161" y="137"/>
                    </a:lnTo>
                    <a:lnTo>
                      <a:pt x="161" y="141"/>
                    </a:lnTo>
                    <a:lnTo>
                      <a:pt x="161" y="144"/>
                    </a:lnTo>
                    <a:lnTo>
                      <a:pt x="161" y="146"/>
                    </a:lnTo>
                    <a:lnTo>
                      <a:pt x="161" y="148"/>
                    </a:lnTo>
                    <a:lnTo>
                      <a:pt x="160" y="148"/>
                    </a:lnTo>
                    <a:lnTo>
                      <a:pt x="160" y="149"/>
                    </a:lnTo>
                    <a:lnTo>
                      <a:pt x="161" y="153"/>
                    </a:lnTo>
                    <a:lnTo>
                      <a:pt x="160" y="154"/>
                    </a:lnTo>
                    <a:lnTo>
                      <a:pt x="158" y="154"/>
                    </a:lnTo>
                    <a:lnTo>
                      <a:pt x="156" y="154"/>
                    </a:lnTo>
                    <a:lnTo>
                      <a:pt x="156" y="153"/>
                    </a:lnTo>
                    <a:lnTo>
                      <a:pt x="155" y="153"/>
                    </a:lnTo>
                    <a:lnTo>
                      <a:pt x="155" y="156"/>
                    </a:lnTo>
                    <a:lnTo>
                      <a:pt x="155" y="158"/>
                    </a:lnTo>
                    <a:lnTo>
                      <a:pt x="156" y="158"/>
                    </a:lnTo>
                    <a:lnTo>
                      <a:pt x="156" y="159"/>
                    </a:lnTo>
                    <a:lnTo>
                      <a:pt x="156" y="161"/>
                    </a:lnTo>
                    <a:lnTo>
                      <a:pt x="155" y="163"/>
                    </a:lnTo>
                    <a:lnTo>
                      <a:pt x="155" y="165"/>
                    </a:lnTo>
                    <a:lnTo>
                      <a:pt x="155" y="166"/>
                    </a:lnTo>
                    <a:lnTo>
                      <a:pt x="155" y="168"/>
                    </a:lnTo>
                    <a:lnTo>
                      <a:pt x="153" y="171"/>
                    </a:lnTo>
                    <a:lnTo>
                      <a:pt x="155" y="171"/>
                    </a:lnTo>
                    <a:lnTo>
                      <a:pt x="155" y="173"/>
                    </a:lnTo>
                    <a:lnTo>
                      <a:pt x="153" y="173"/>
                    </a:lnTo>
                    <a:lnTo>
                      <a:pt x="151" y="173"/>
                    </a:lnTo>
                    <a:lnTo>
                      <a:pt x="149" y="173"/>
                    </a:lnTo>
                    <a:lnTo>
                      <a:pt x="149" y="175"/>
                    </a:lnTo>
                    <a:lnTo>
                      <a:pt x="148" y="176"/>
                    </a:lnTo>
                    <a:lnTo>
                      <a:pt x="148" y="178"/>
                    </a:lnTo>
                    <a:lnTo>
                      <a:pt x="149" y="178"/>
                    </a:lnTo>
                    <a:lnTo>
                      <a:pt x="151" y="180"/>
                    </a:lnTo>
                    <a:lnTo>
                      <a:pt x="153" y="181"/>
                    </a:lnTo>
                    <a:lnTo>
                      <a:pt x="153" y="183"/>
                    </a:lnTo>
                    <a:lnTo>
                      <a:pt x="153" y="187"/>
                    </a:lnTo>
                    <a:lnTo>
                      <a:pt x="153" y="188"/>
                    </a:lnTo>
                    <a:lnTo>
                      <a:pt x="151" y="192"/>
                    </a:lnTo>
                    <a:lnTo>
                      <a:pt x="151" y="193"/>
                    </a:lnTo>
                    <a:lnTo>
                      <a:pt x="151" y="195"/>
                    </a:lnTo>
                    <a:lnTo>
                      <a:pt x="155" y="195"/>
                    </a:lnTo>
                    <a:lnTo>
                      <a:pt x="155" y="197"/>
                    </a:lnTo>
                    <a:lnTo>
                      <a:pt x="153" y="197"/>
                    </a:lnTo>
                    <a:lnTo>
                      <a:pt x="149" y="198"/>
                    </a:lnTo>
                    <a:lnTo>
                      <a:pt x="148" y="200"/>
                    </a:lnTo>
                    <a:lnTo>
                      <a:pt x="146" y="200"/>
                    </a:lnTo>
                    <a:lnTo>
                      <a:pt x="144" y="202"/>
                    </a:lnTo>
                    <a:lnTo>
                      <a:pt x="144" y="200"/>
                    </a:lnTo>
                    <a:lnTo>
                      <a:pt x="143" y="200"/>
                    </a:lnTo>
                    <a:lnTo>
                      <a:pt x="143" y="198"/>
                    </a:lnTo>
                    <a:lnTo>
                      <a:pt x="144" y="197"/>
                    </a:lnTo>
                    <a:lnTo>
                      <a:pt x="143" y="197"/>
                    </a:lnTo>
                    <a:lnTo>
                      <a:pt x="141" y="198"/>
                    </a:lnTo>
                    <a:lnTo>
                      <a:pt x="139" y="200"/>
                    </a:lnTo>
                    <a:lnTo>
                      <a:pt x="139" y="202"/>
                    </a:lnTo>
                    <a:lnTo>
                      <a:pt x="141" y="202"/>
                    </a:lnTo>
                    <a:lnTo>
                      <a:pt x="144" y="207"/>
                    </a:lnTo>
                    <a:lnTo>
                      <a:pt x="146" y="209"/>
                    </a:lnTo>
                    <a:lnTo>
                      <a:pt x="148" y="209"/>
                    </a:lnTo>
                    <a:lnTo>
                      <a:pt x="149" y="207"/>
                    </a:lnTo>
                    <a:lnTo>
                      <a:pt x="148" y="207"/>
                    </a:lnTo>
                    <a:lnTo>
                      <a:pt x="148" y="205"/>
                    </a:lnTo>
                    <a:lnTo>
                      <a:pt x="149" y="203"/>
                    </a:lnTo>
                    <a:lnTo>
                      <a:pt x="155" y="203"/>
                    </a:lnTo>
                    <a:lnTo>
                      <a:pt x="156" y="203"/>
                    </a:lnTo>
                    <a:lnTo>
                      <a:pt x="158" y="202"/>
                    </a:lnTo>
                    <a:lnTo>
                      <a:pt x="158" y="197"/>
                    </a:lnTo>
                    <a:lnTo>
                      <a:pt x="158" y="195"/>
                    </a:lnTo>
                    <a:lnTo>
                      <a:pt x="158" y="192"/>
                    </a:lnTo>
                    <a:lnTo>
                      <a:pt x="158" y="190"/>
                    </a:lnTo>
                    <a:lnTo>
                      <a:pt x="156" y="190"/>
                    </a:lnTo>
                    <a:lnTo>
                      <a:pt x="158" y="188"/>
                    </a:lnTo>
                    <a:lnTo>
                      <a:pt x="158" y="187"/>
                    </a:lnTo>
                    <a:lnTo>
                      <a:pt x="160" y="187"/>
                    </a:lnTo>
                    <a:lnTo>
                      <a:pt x="160" y="185"/>
                    </a:lnTo>
                    <a:lnTo>
                      <a:pt x="158" y="183"/>
                    </a:lnTo>
                    <a:lnTo>
                      <a:pt x="158" y="181"/>
                    </a:lnTo>
                    <a:lnTo>
                      <a:pt x="158" y="178"/>
                    </a:lnTo>
                    <a:lnTo>
                      <a:pt x="158" y="176"/>
                    </a:lnTo>
                    <a:lnTo>
                      <a:pt x="158" y="175"/>
                    </a:lnTo>
                    <a:lnTo>
                      <a:pt x="160" y="175"/>
                    </a:lnTo>
                    <a:lnTo>
                      <a:pt x="161" y="173"/>
                    </a:lnTo>
                    <a:lnTo>
                      <a:pt x="161" y="175"/>
                    </a:lnTo>
                    <a:lnTo>
                      <a:pt x="163" y="175"/>
                    </a:lnTo>
                    <a:lnTo>
                      <a:pt x="165" y="173"/>
                    </a:lnTo>
                    <a:lnTo>
                      <a:pt x="163" y="170"/>
                    </a:lnTo>
                    <a:lnTo>
                      <a:pt x="161" y="170"/>
                    </a:lnTo>
                    <a:lnTo>
                      <a:pt x="161" y="168"/>
                    </a:lnTo>
                    <a:lnTo>
                      <a:pt x="160" y="165"/>
                    </a:lnTo>
                    <a:lnTo>
                      <a:pt x="163" y="163"/>
                    </a:lnTo>
                    <a:lnTo>
                      <a:pt x="165" y="161"/>
                    </a:lnTo>
                    <a:lnTo>
                      <a:pt x="165" y="159"/>
                    </a:lnTo>
                    <a:lnTo>
                      <a:pt x="166" y="159"/>
                    </a:lnTo>
                    <a:lnTo>
                      <a:pt x="166" y="158"/>
                    </a:lnTo>
                    <a:lnTo>
                      <a:pt x="166" y="156"/>
                    </a:lnTo>
                    <a:lnTo>
                      <a:pt x="166" y="154"/>
                    </a:lnTo>
                    <a:lnTo>
                      <a:pt x="166" y="153"/>
                    </a:lnTo>
                    <a:lnTo>
                      <a:pt x="166" y="149"/>
                    </a:lnTo>
                    <a:lnTo>
                      <a:pt x="168" y="149"/>
                    </a:lnTo>
                    <a:lnTo>
                      <a:pt x="172" y="146"/>
                    </a:lnTo>
                    <a:lnTo>
                      <a:pt x="173" y="144"/>
                    </a:lnTo>
                    <a:lnTo>
                      <a:pt x="173" y="143"/>
                    </a:lnTo>
                    <a:lnTo>
                      <a:pt x="175" y="139"/>
                    </a:lnTo>
                    <a:lnTo>
                      <a:pt x="177" y="137"/>
                    </a:lnTo>
                    <a:lnTo>
                      <a:pt x="177" y="136"/>
                    </a:lnTo>
                    <a:lnTo>
                      <a:pt x="178" y="134"/>
                    </a:lnTo>
                    <a:lnTo>
                      <a:pt x="180" y="134"/>
                    </a:lnTo>
                    <a:lnTo>
                      <a:pt x="182" y="134"/>
                    </a:lnTo>
                    <a:lnTo>
                      <a:pt x="183" y="134"/>
                    </a:lnTo>
                    <a:lnTo>
                      <a:pt x="185" y="132"/>
                    </a:lnTo>
                    <a:lnTo>
                      <a:pt x="183" y="131"/>
                    </a:lnTo>
                    <a:lnTo>
                      <a:pt x="185" y="129"/>
                    </a:lnTo>
                    <a:lnTo>
                      <a:pt x="185" y="127"/>
                    </a:lnTo>
                    <a:lnTo>
                      <a:pt x="183" y="124"/>
                    </a:lnTo>
                    <a:lnTo>
                      <a:pt x="182" y="120"/>
                    </a:lnTo>
                    <a:lnTo>
                      <a:pt x="182" y="119"/>
                    </a:lnTo>
                    <a:lnTo>
                      <a:pt x="182" y="117"/>
                    </a:lnTo>
                    <a:lnTo>
                      <a:pt x="180" y="117"/>
                    </a:lnTo>
                    <a:lnTo>
                      <a:pt x="180" y="114"/>
                    </a:lnTo>
                    <a:lnTo>
                      <a:pt x="180" y="112"/>
                    </a:lnTo>
                    <a:lnTo>
                      <a:pt x="180" y="110"/>
                    </a:lnTo>
                    <a:lnTo>
                      <a:pt x="180" y="109"/>
                    </a:lnTo>
                    <a:lnTo>
                      <a:pt x="182" y="107"/>
                    </a:lnTo>
                    <a:lnTo>
                      <a:pt x="182" y="105"/>
                    </a:lnTo>
                    <a:lnTo>
                      <a:pt x="182" y="104"/>
                    </a:lnTo>
                    <a:lnTo>
                      <a:pt x="182" y="102"/>
                    </a:lnTo>
                    <a:lnTo>
                      <a:pt x="182" y="100"/>
                    </a:lnTo>
                    <a:lnTo>
                      <a:pt x="178" y="100"/>
                    </a:lnTo>
                    <a:lnTo>
                      <a:pt x="178" y="98"/>
                    </a:lnTo>
                    <a:lnTo>
                      <a:pt x="177" y="100"/>
                    </a:lnTo>
                    <a:lnTo>
                      <a:pt x="177" y="102"/>
                    </a:lnTo>
                    <a:lnTo>
                      <a:pt x="177" y="104"/>
                    </a:lnTo>
                    <a:lnTo>
                      <a:pt x="175" y="104"/>
                    </a:lnTo>
                    <a:lnTo>
                      <a:pt x="173" y="104"/>
                    </a:lnTo>
                    <a:lnTo>
                      <a:pt x="173" y="105"/>
                    </a:lnTo>
                    <a:lnTo>
                      <a:pt x="173" y="107"/>
                    </a:lnTo>
                    <a:lnTo>
                      <a:pt x="175" y="110"/>
                    </a:lnTo>
                    <a:lnTo>
                      <a:pt x="177" y="114"/>
                    </a:lnTo>
                    <a:lnTo>
                      <a:pt x="177" y="117"/>
                    </a:lnTo>
                    <a:lnTo>
                      <a:pt x="178" y="120"/>
                    </a:lnTo>
                    <a:lnTo>
                      <a:pt x="177" y="120"/>
                    </a:lnTo>
                    <a:lnTo>
                      <a:pt x="177" y="119"/>
                    </a:lnTo>
                    <a:lnTo>
                      <a:pt x="177" y="117"/>
                    </a:lnTo>
                    <a:lnTo>
                      <a:pt x="175" y="115"/>
                    </a:lnTo>
                    <a:lnTo>
                      <a:pt x="173" y="114"/>
                    </a:lnTo>
                    <a:lnTo>
                      <a:pt x="173" y="110"/>
                    </a:lnTo>
                    <a:lnTo>
                      <a:pt x="172" y="110"/>
                    </a:lnTo>
                    <a:lnTo>
                      <a:pt x="172" y="112"/>
                    </a:lnTo>
                    <a:lnTo>
                      <a:pt x="170" y="109"/>
                    </a:lnTo>
                    <a:lnTo>
                      <a:pt x="170" y="105"/>
                    </a:lnTo>
                    <a:lnTo>
                      <a:pt x="170" y="104"/>
                    </a:lnTo>
                    <a:lnTo>
                      <a:pt x="170" y="100"/>
                    </a:lnTo>
                    <a:lnTo>
                      <a:pt x="172" y="98"/>
                    </a:lnTo>
                    <a:lnTo>
                      <a:pt x="172" y="97"/>
                    </a:lnTo>
                    <a:lnTo>
                      <a:pt x="173" y="95"/>
                    </a:lnTo>
                    <a:lnTo>
                      <a:pt x="175" y="95"/>
                    </a:lnTo>
                    <a:lnTo>
                      <a:pt x="175" y="97"/>
                    </a:lnTo>
                    <a:lnTo>
                      <a:pt x="177" y="97"/>
                    </a:lnTo>
                    <a:lnTo>
                      <a:pt x="178" y="95"/>
                    </a:lnTo>
                    <a:lnTo>
                      <a:pt x="182" y="98"/>
                    </a:lnTo>
                    <a:lnTo>
                      <a:pt x="182" y="97"/>
                    </a:lnTo>
                    <a:lnTo>
                      <a:pt x="185" y="95"/>
                    </a:lnTo>
                    <a:lnTo>
                      <a:pt x="185" y="93"/>
                    </a:lnTo>
                    <a:lnTo>
                      <a:pt x="183" y="93"/>
                    </a:lnTo>
                    <a:lnTo>
                      <a:pt x="183" y="90"/>
                    </a:lnTo>
                    <a:lnTo>
                      <a:pt x="182" y="88"/>
                    </a:lnTo>
                    <a:lnTo>
                      <a:pt x="180" y="85"/>
                    </a:lnTo>
                    <a:lnTo>
                      <a:pt x="178" y="83"/>
                    </a:lnTo>
                    <a:lnTo>
                      <a:pt x="177" y="82"/>
                    </a:lnTo>
                    <a:lnTo>
                      <a:pt x="177" y="80"/>
                    </a:lnTo>
                    <a:lnTo>
                      <a:pt x="177" y="78"/>
                    </a:lnTo>
                    <a:lnTo>
                      <a:pt x="177" y="75"/>
                    </a:lnTo>
                    <a:lnTo>
                      <a:pt x="177" y="73"/>
                    </a:lnTo>
                    <a:lnTo>
                      <a:pt x="175" y="75"/>
                    </a:lnTo>
                    <a:lnTo>
                      <a:pt x="172" y="75"/>
                    </a:lnTo>
                    <a:lnTo>
                      <a:pt x="170" y="76"/>
                    </a:lnTo>
                    <a:lnTo>
                      <a:pt x="168" y="75"/>
                    </a:lnTo>
                    <a:lnTo>
                      <a:pt x="168" y="73"/>
                    </a:lnTo>
                    <a:lnTo>
                      <a:pt x="168" y="71"/>
                    </a:lnTo>
                    <a:lnTo>
                      <a:pt x="170" y="71"/>
                    </a:lnTo>
                    <a:lnTo>
                      <a:pt x="172" y="70"/>
                    </a:lnTo>
                    <a:lnTo>
                      <a:pt x="172" y="68"/>
                    </a:lnTo>
                    <a:lnTo>
                      <a:pt x="170" y="66"/>
                    </a:lnTo>
                    <a:lnTo>
                      <a:pt x="168" y="68"/>
                    </a:lnTo>
                    <a:lnTo>
                      <a:pt x="168" y="70"/>
                    </a:lnTo>
                    <a:lnTo>
                      <a:pt x="168" y="68"/>
                    </a:lnTo>
                    <a:lnTo>
                      <a:pt x="166" y="68"/>
                    </a:lnTo>
                    <a:lnTo>
                      <a:pt x="168" y="66"/>
                    </a:lnTo>
                    <a:lnTo>
                      <a:pt x="170" y="65"/>
                    </a:lnTo>
                    <a:lnTo>
                      <a:pt x="170" y="63"/>
                    </a:lnTo>
                    <a:lnTo>
                      <a:pt x="172" y="65"/>
                    </a:lnTo>
                    <a:lnTo>
                      <a:pt x="175" y="63"/>
                    </a:lnTo>
                    <a:lnTo>
                      <a:pt x="177" y="63"/>
                    </a:lnTo>
                    <a:lnTo>
                      <a:pt x="177" y="65"/>
                    </a:lnTo>
                    <a:lnTo>
                      <a:pt x="178" y="66"/>
                    </a:lnTo>
                    <a:lnTo>
                      <a:pt x="178" y="68"/>
                    </a:lnTo>
                    <a:lnTo>
                      <a:pt x="178" y="71"/>
                    </a:lnTo>
                    <a:lnTo>
                      <a:pt x="180" y="71"/>
                    </a:lnTo>
                    <a:lnTo>
                      <a:pt x="180" y="73"/>
                    </a:lnTo>
                    <a:lnTo>
                      <a:pt x="182" y="73"/>
                    </a:lnTo>
                    <a:lnTo>
                      <a:pt x="183" y="71"/>
                    </a:lnTo>
                    <a:lnTo>
                      <a:pt x="183" y="70"/>
                    </a:lnTo>
                    <a:lnTo>
                      <a:pt x="183" y="68"/>
                    </a:lnTo>
                    <a:lnTo>
                      <a:pt x="185" y="66"/>
                    </a:lnTo>
                    <a:lnTo>
                      <a:pt x="185" y="65"/>
                    </a:lnTo>
                    <a:lnTo>
                      <a:pt x="185" y="61"/>
                    </a:lnTo>
                    <a:lnTo>
                      <a:pt x="183" y="59"/>
                    </a:lnTo>
                    <a:lnTo>
                      <a:pt x="185" y="59"/>
                    </a:lnTo>
                    <a:lnTo>
                      <a:pt x="185" y="61"/>
                    </a:lnTo>
                    <a:lnTo>
                      <a:pt x="187" y="61"/>
                    </a:lnTo>
                    <a:lnTo>
                      <a:pt x="188" y="61"/>
                    </a:lnTo>
                    <a:lnTo>
                      <a:pt x="190" y="59"/>
                    </a:lnTo>
                    <a:lnTo>
                      <a:pt x="190" y="58"/>
                    </a:lnTo>
                    <a:lnTo>
                      <a:pt x="190" y="54"/>
                    </a:lnTo>
                    <a:lnTo>
                      <a:pt x="188" y="54"/>
                    </a:lnTo>
                    <a:lnTo>
                      <a:pt x="188" y="53"/>
                    </a:lnTo>
                    <a:lnTo>
                      <a:pt x="188" y="51"/>
                    </a:lnTo>
                    <a:lnTo>
                      <a:pt x="188" y="49"/>
                    </a:lnTo>
                    <a:lnTo>
                      <a:pt x="188" y="44"/>
                    </a:lnTo>
                    <a:lnTo>
                      <a:pt x="188" y="43"/>
                    </a:lnTo>
                    <a:lnTo>
                      <a:pt x="190" y="43"/>
                    </a:lnTo>
                    <a:lnTo>
                      <a:pt x="190" y="41"/>
                    </a:lnTo>
                    <a:lnTo>
                      <a:pt x="192" y="39"/>
                    </a:lnTo>
                    <a:lnTo>
                      <a:pt x="190" y="39"/>
                    </a:lnTo>
                    <a:lnTo>
                      <a:pt x="190" y="37"/>
                    </a:lnTo>
                    <a:lnTo>
                      <a:pt x="190" y="36"/>
                    </a:lnTo>
                    <a:lnTo>
                      <a:pt x="187" y="36"/>
                    </a:lnTo>
                    <a:lnTo>
                      <a:pt x="185" y="36"/>
                    </a:lnTo>
                    <a:lnTo>
                      <a:pt x="183" y="37"/>
                    </a:lnTo>
                    <a:lnTo>
                      <a:pt x="182" y="37"/>
                    </a:lnTo>
                    <a:lnTo>
                      <a:pt x="182" y="39"/>
                    </a:lnTo>
                    <a:lnTo>
                      <a:pt x="182" y="41"/>
                    </a:lnTo>
                    <a:lnTo>
                      <a:pt x="182" y="43"/>
                    </a:lnTo>
                    <a:lnTo>
                      <a:pt x="182" y="44"/>
                    </a:lnTo>
                    <a:lnTo>
                      <a:pt x="180" y="43"/>
                    </a:lnTo>
                    <a:lnTo>
                      <a:pt x="180" y="41"/>
                    </a:lnTo>
                    <a:lnTo>
                      <a:pt x="178" y="39"/>
                    </a:lnTo>
                    <a:lnTo>
                      <a:pt x="180" y="37"/>
                    </a:lnTo>
                    <a:lnTo>
                      <a:pt x="180" y="36"/>
                    </a:lnTo>
                    <a:lnTo>
                      <a:pt x="182" y="34"/>
                    </a:lnTo>
                    <a:lnTo>
                      <a:pt x="182" y="32"/>
                    </a:lnTo>
                    <a:lnTo>
                      <a:pt x="180" y="31"/>
                    </a:lnTo>
                    <a:lnTo>
                      <a:pt x="178" y="31"/>
                    </a:lnTo>
                    <a:lnTo>
                      <a:pt x="178" y="32"/>
                    </a:lnTo>
                    <a:lnTo>
                      <a:pt x="178" y="31"/>
                    </a:lnTo>
                    <a:lnTo>
                      <a:pt x="178" y="27"/>
                    </a:lnTo>
                    <a:lnTo>
                      <a:pt x="180" y="26"/>
                    </a:lnTo>
                    <a:lnTo>
                      <a:pt x="180" y="24"/>
                    </a:lnTo>
                    <a:lnTo>
                      <a:pt x="177" y="19"/>
                    </a:lnTo>
                    <a:lnTo>
                      <a:pt x="177" y="17"/>
                    </a:lnTo>
                    <a:lnTo>
                      <a:pt x="180" y="17"/>
                    </a:lnTo>
                    <a:lnTo>
                      <a:pt x="180" y="15"/>
                    </a:lnTo>
                    <a:lnTo>
                      <a:pt x="180" y="14"/>
                    </a:lnTo>
                    <a:lnTo>
                      <a:pt x="180" y="12"/>
                    </a:lnTo>
                    <a:lnTo>
                      <a:pt x="178" y="12"/>
                    </a:lnTo>
                    <a:lnTo>
                      <a:pt x="178" y="14"/>
                    </a:lnTo>
                    <a:lnTo>
                      <a:pt x="177" y="12"/>
                    </a:lnTo>
                    <a:lnTo>
                      <a:pt x="175" y="12"/>
                    </a:lnTo>
                    <a:lnTo>
                      <a:pt x="177" y="10"/>
                    </a:lnTo>
                    <a:lnTo>
                      <a:pt x="178" y="9"/>
                    </a:lnTo>
                    <a:lnTo>
                      <a:pt x="180" y="7"/>
                    </a:lnTo>
                    <a:lnTo>
                      <a:pt x="182" y="7"/>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60" name="Freeform 83"/>
              <p:cNvSpPr>
                <a:spLocks/>
              </p:cNvSpPr>
              <p:nvPr/>
            </p:nvSpPr>
            <p:spPr bwMode="auto">
              <a:xfrm>
                <a:off x="3492501" y="1006475"/>
                <a:ext cx="3175" cy="4763"/>
              </a:xfrm>
              <a:custGeom>
                <a:avLst/>
                <a:gdLst>
                  <a:gd name="T0" fmla="*/ 2 w 2"/>
                  <a:gd name="T1" fmla="*/ 1 h 3"/>
                  <a:gd name="T2" fmla="*/ 2 w 2"/>
                  <a:gd name="T3" fmla="*/ 3 h 3"/>
                  <a:gd name="T4" fmla="*/ 0 w 2"/>
                  <a:gd name="T5" fmla="*/ 1 h 3"/>
                  <a:gd name="T6" fmla="*/ 0 w 2"/>
                  <a:gd name="T7" fmla="*/ 0 h 3"/>
                  <a:gd name="T8" fmla="*/ 2 w 2"/>
                  <a:gd name="T9" fmla="*/ 0 h 3"/>
                  <a:gd name="T10" fmla="*/ 2 w 2"/>
                  <a:gd name="T11" fmla="*/ 1 h 3"/>
                </a:gdLst>
                <a:ahLst/>
                <a:cxnLst>
                  <a:cxn ang="0">
                    <a:pos x="T0" y="T1"/>
                  </a:cxn>
                  <a:cxn ang="0">
                    <a:pos x="T2" y="T3"/>
                  </a:cxn>
                  <a:cxn ang="0">
                    <a:pos x="T4" y="T5"/>
                  </a:cxn>
                  <a:cxn ang="0">
                    <a:pos x="T6" y="T7"/>
                  </a:cxn>
                  <a:cxn ang="0">
                    <a:pos x="T8" y="T9"/>
                  </a:cxn>
                  <a:cxn ang="0">
                    <a:pos x="T10" y="T11"/>
                  </a:cxn>
                </a:cxnLst>
                <a:rect l="0" t="0" r="r" b="b"/>
                <a:pathLst>
                  <a:path w="2" h="3">
                    <a:moveTo>
                      <a:pt x="2" y="1"/>
                    </a:moveTo>
                    <a:lnTo>
                      <a:pt x="2" y="3"/>
                    </a:lnTo>
                    <a:lnTo>
                      <a:pt x="0" y="1"/>
                    </a:lnTo>
                    <a:lnTo>
                      <a:pt x="0" y="0"/>
                    </a:lnTo>
                    <a:lnTo>
                      <a:pt x="2" y="0"/>
                    </a:lnTo>
                    <a:lnTo>
                      <a:pt x="2"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61" name="Freeform 84"/>
              <p:cNvSpPr>
                <a:spLocks/>
              </p:cNvSpPr>
              <p:nvPr/>
            </p:nvSpPr>
            <p:spPr bwMode="auto">
              <a:xfrm>
                <a:off x="3457576" y="927100"/>
                <a:ext cx="33338" cy="96838"/>
              </a:xfrm>
              <a:custGeom>
                <a:avLst/>
                <a:gdLst>
                  <a:gd name="T0" fmla="*/ 16 w 21"/>
                  <a:gd name="T1" fmla="*/ 6 h 61"/>
                  <a:gd name="T2" fmla="*/ 17 w 21"/>
                  <a:gd name="T3" fmla="*/ 9 h 61"/>
                  <a:gd name="T4" fmla="*/ 21 w 21"/>
                  <a:gd name="T5" fmla="*/ 12 h 61"/>
                  <a:gd name="T6" fmla="*/ 19 w 21"/>
                  <a:gd name="T7" fmla="*/ 16 h 61"/>
                  <a:gd name="T8" fmla="*/ 16 w 21"/>
                  <a:gd name="T9" fmla="*/ 16 h 61"/>
                  <a:gd name="T10" fmla="*/ 14 w 21"/>
                  <a:gd name="T11" fmla="*/ 14 h 61"/>
                  <a:gd name="T12" fmla="*/ 12 w 21"/>
                  <a:gd name="T13" fmla="*/ 14 h 61"/>
                  <a:gd name="T14" fmla="*/ 9 w 21"/>
                  <a:gd name="T15" fmla="*/ 16 h 61"/>
                  <a:gd name="T16" fmla="*/ 7 w 21"/>
                  <a:gd name="T17" fmla="*/ 21 h 61"/>
                  <a:gd name="T18" fmla="*/ 10 w 21"/>
                  <a:gd name="T19" fmla="*/ 22 h 61"/>
                  <a:gd name="T20" fmla="*/ 10 w 21"/>
                  <a:gd name="T21" fmla="*/ 28 h 61"/>
                  <a:gd name="T22" fmla="*/ 10 w 21"/>
                  <a:gd name="T23" fmla="*/ 31 h 61"/>
                  <a:gd name="T24" fmla="*/ 9 w 21"/>
                  <a:gd name="T25" fmla="*/ 36 h 61"/>
                  <a:gd name="T26" fmla="*/ 9 w 21"/>
                  <a:gd name="T27" fmla="*/ 43 h 61"/>
                  <a:gd name="T28" fmla="*/ 12 w 21"/>
                  <a:gd name="T29" fmla="*/ 41 h 61"/>
                  <a:gd name="T30" fmla="*/ 12 w 21"/>
                  <a:gd name="T31" fmla="*/ 38 h 61"/>
                  <a:gd name="T32" fmla="*/ 16 w 21"/>
                  <a:gd name="T33" fmla="*/ 41 h 61"/>
                  <a:gd name="T34" fmla="*/ 17 w 21"/>
                  <a:gd name="T35" fmla="*/ 44 h 61"/>
                  <a:gd name="T36" fmla="*/ 19 w 21"/>
                  <a:gd name="T37" fmla="*/ 48 h 61"/>
                  <a:gd name="T38" fmla="*/ 19 w 21"/>
                  <a:gd name="T39" fmla="*/ 51 h 61"/>
                  <a:gd name="T40" fmla="*/ 19 w 21"/>
                  <a:gd name="T41" fmla="*/ 55 h 61"/>
                  <a:gd name="T42" fmla="*/ 17 w 21"/>
                  <a:gd name="T43" fmla="*/ 58 h 61"/>
                  <a:gd name="T44" fmla="*/ 16 w 21"/>
                  <a:gd name="T45" fmla="*/ 60 h 61"/>
                  <a:gd name="T46" fmla="*/ 14 w 21"/>
                  <a:gd name="T47" fmla="*/ 61 h 61"/>
                  <a:gd name="T48" fmla="*/ 12 w 21"/>
                  <a:gd name="T49" fmla="*/ 60 h 61"/>
                  <a:gd name="T50" fmla="*/ 12 w 21"/>
                  <a:gd name="T51" fmla="*/ 56 h 61"/>
                  <a:gd name="T52" fmla="*/ 12 w 21"/>
                  <a:gd name="T53" fmla="*/ 51 h 61"/>
                  <a:gd name="T54" fmla="*/ 9 w 21"/>
                  <a:gd name="T55" fmla="*/ 51 h 61"/>
                  <a:gd name="T56" fmla="*/ 7 w 21"/>
                  <a:gd name="T57" fmla="*/ 51 h 61"/>
                  <a:gd name="T58" fmla="*/ 7 w 21"/>
                  <a:gd name="T59" fmla="*/ 48 h 61"/>
                  <a:gd name="T60" fmla="*/ 5 w 21"/>
                  <a:gd name="T61" fmla="*/ 46 h 61"/>
                  <a:gd name="T62" fmla="*/ 5 w 21"/>
                  <a:gd name="T63" fmla="*/ 43 h 61"/>
                  <a:gd name="T64" fmla="*/ 5 w 21"/>
                  <a:gd name="T65" fmla="*/ 38 h 61"/>
                  <a:gd name="T66" fmla="*/ 7 w 21"/>
                  <a:gd name="T67" fmla="*/ 34 h 61"/>
                  <a:gd name="T68" fmla="*/ 9 w 21"/>
                  <a:gd name="T69" fmla="*/ 29 h 61"/>
                  <a:gd name="T70" fmla="*/ 7 w 21"/>
                  <a:gd name="T71" fmla="*/ 28 h 61"/>
                  <a:gd name="T72" fmla="*/ 4 w 21"/>
                  <a:gd name="T73" fmla="*/ 28 h 61"/>
                  <a:gd name="T74" fmla="*/ 4 w 21"/>
                  <a:gd name="T75" fmla="*/ 24 h 61"/>
                  <a:gd name="T76" fmla="*/ 0 w 21"/>
                  <a:gd name="T77" fmla="*/ 21 h 61"/>
                  <a:gd name="T78" fmla="*/ 0 w 21"/>
                  <a:gd name="T79" fmla="*/ 17 h 61"/>
                  <a:gd name="T80" fmla="*/ 4 w 21"/>
                  <a:gd name="T81" fmla="*/ 12 h 61"/>
                  <a:gd name="T82" fmla="*/ 7 w 21"/>
                  <a:gd name="T83" fmla="*/ 9 h 61"/>
                  <a:gd name="T84" fmla="*/ 12 w 21"/>
                  <a:gd name="T85" fmla="*/ 4 h 61"/>
                  <a:gd name="T86" fmla="*/ 14 w 21"/>
                  <a:gd name="T87" fmla="*/ 0 h 61"/>
                  <a:gd name="T88" fmla="*/ 16 w 21"/>
                  <a:gd name="T89" fmla="*/ 2 h 61"/>
                  <a:gd name="T90" fmla="*/ 17 w 21"/>
                  <a:gd name="T9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 h="61">
                    <a:moveTo>
                      <a:pt x="17" y="2"/>
                    </a:moveTo>
                    <a:lnTo>
                      <a:pt x="16" y="6"/>
                    </a:lnTo>
                    <a:lnTo>
                      <a:pt x="16" y="7"/>
                    </a:lnTo>
                    <a:lnTo>
                      <a:pt x="17" y="9"/>
                    </a:lnTo>
                    <a:lnTo>
                      <a:pt x="19" y="9"/>
                    </a:lnTo>
                    <a:lnTo>
                      <a:pt x="21" y="12"/>
                    </a:lnTo>
                    <a:lnTo>
                      <a:pt x="21" y="14"/>
                    </a:lnTo>
                    <a:lnTo>
                      <a:pt x="19" y="16"/>
                    </a:lnTo>
                    <a:lnTo>
                      <a:pt x="17" y="16"/>
                    </a:lnTo>
                    <a:lnTo>
                      <a:pt x="16" y="16"/>
                    </a:lnTo>
                    <a:lnTo>
                      <a:pt x="16" y="14"/>
                    </a:lnTo>
                    <a:lnTo>
                      <a:pt x="14" y="14"/>
                    </a:lnTo>
                    <a:lnTo>
                      <a:pt x="14" y="12"/>
                    </a:lnTo>
                    <a:lnTo>
                      <a:pt x="12" y="14"/>
                    </a:lnTo>
                    <a:lnTo>
                      <a:pt x="10" y="16"/>
                    </a:lnTo>
                    <a:lnTo>
                      <a:pt x="9" y="16"/>
                    </a:lnTo>
                    <a:lnTo>
                      <a:pt x="7" y="19"/>
                    </a:lnTo>
                    <a:lnTo>
                      <a:pt x="7" y="21"/>
                    </a:lnTo>
                    <a:lnTo>
                      <a:pt x="9" y="21"/>
                    </a:lnTo>
                    <a:lnTo>
                      <a:pt x="10" y="22"/>
                    </a:lnTo>
                    <a:lnTo>
                      <a:pt x="10" y="26"/>
                    </a:lnTo>
                    <a:lnTo>
                      <a:pt x="10" y="28"/>
                    </a:lnTo>
                    <a:lnTo>
                      <a:pt x="10" y="29"/>
                    </a:lnTo>
                    <a:lnTo>
                      <a:pt x="10" y="31"/>
                    </a:lnTo>
                    <a:lnTo>
                      <a:pt x="10" y="34"/>
                    </a:lnTo>
                    <a:lnTo>
                      <a:pt x="9" y="36"/>
                    </a:lnTo>
                    <a:lnTo>
                      <a:pt x="9" y="39"/>
                    </a:lnTo>
                    <a:lnTo>
                      <a:pt x="9" y="43"/>
                    </a:lnTo>
                    <a:lnTo>
                      <a:pt x="10" y="43"/>
                    </a:lnTo>
                    <a:lnTo>
                      <a:pt x="12" y="41"/>
                    </a:lnTo>
                    <a:lnTo>
                      <a:pt x="12" y="39"/>
                    </a:lnTo>
                    <a:lnTo>
                      <a:pt x="12" y="38"/>
                    </a:lnTo>
                    <a:lnTo>
                      <a:pt x="14" y="38"/>
                    </a:lnTo>
                    <a:lnTo>
                      <a:pt x="16" y="41"/>
                    </a:lnTo>
                    <a:lnTo>
                      <a:pt x="16" y="44"/>
                    </a:lnTo>
                    <a:lnTo>
                      <a:pt x="17" y="44"/>
                    </a:lnTo>
                    <a:lnTo>
                      <a:pt x="19" y="46"/>
                    </a:lnTo>
                    <a:lnTo>
                      <a:pt x="19" y="48"/>
                    </a:lnTo>
                    <a:lnTo>
                      <a:pt x="21" y="48"/>
                    </a:lnTo>
                    <a:lnTo>
                      <a:pt x="19" y="51"/>
                    </a:lnTo>
                    <a:lnTo>
                      <a:pt x="21" y="55"/>
                    </a:lnTo>
                    <a:lnTo>
                      <a:pt x="19" y="55"/>
                    </a:lnTo>
                    <a:lnTo>
                      <a:pt x="19" y="56"/>
                    </a:lnTo>
                    <a:lnTo>
                      <a:pt x="17" y="58"/>
                    </a:lnTo>
                    <a:lnTo>
                      <a:pt x="17" y="60"/>
                    </a:lnTo>
                    <a:lnTo>
                      <a:pt x="16" y="60"/>
                    </a:lnTo>
                    <a:lnTo>
                      <a:pt x="16" y="61"/>
                    </a:lnTo>
                    <a:lnTo>
                      <a:pt x="14" y="61"/>
                    </a:lnTo>
                    <a:lnTo>
                      <a:pt x="14" y="60"/>
                    </a:lnTo>
                    <a:lnTo>
                      <a:pt x="12" y="60"/>
                    </a:lnTo>
                    <a:lnTo>
                      <a:pt x="12" y="58"/>
                    </a:lnTo>
                    <a:lnTo>
                      <a:pt x="12" y="56"/>
                    </a:lnTo>
                    <a:lnTo>
                      <a:pt x="12" y="55"/>
                    </a:lnTo>
                    <a:lnTo>
                      <a:pt x="12" y="51"/>
                    </a:lnTo>
                    <a:lnTo>
                      <a:pt x="10" y="50"/>
                    </a:lnTo>
                    <a:lnTo>
                      <a:pt x="9" y="51"/>
                    </a:lnTo>
                    <a:lnTo>
                      <a:pt x="5" y="51"/>
                    </a:lnTo>
                    <a:lnTo>
                      <a:pt x="7" y="51"/>
                    </a:lnTo>
                    <a:lnTo>
                      <a:pt x="7" y="50"/>
                    </a:lnTo>
                    <a:lnTo>
                      <a:pt x="7" y="48"/>
                    </a:lnTo>
                    <a:lnTo>
                      <a:pt x="7" y="46"/>
                    </a:lnTo>
                    <a:lnTo>
                      <a:pt x="5" y="46"/>
                    </a:lnTo>
                    <a:lnTo>
                      <a:pt x="4" y="43"/>
                    </a:lnTo>
                    <a:lnTo>
                      <a:pt x="5" y="43"/>
                    </a:lnTo>
                    <a:lnTo>
                      <a:pt x="5" y="41"/>
                    </a:lnTo>
                    <a:lnTo>
                      <a:pt x="5" y="38"/>
                    </a:lnTo>
                    <a:lnTo>
                      <a:pt x="5" y="36"/>
                    </a:lnTo>
                    <a:lnTo>
                      <a:pt x="7" y="34"/>
                    </a:lnTo>
                    <a:lnTo>
                      <a:pt x="9" y="31"/>
                    </a:lnTo>
                    <a:lnTo>
                      <a:pt x="9" y="29"/>
                    </a:lnTo>
                    <a:lnTo>
                      <a:pt x="7" y="29"/>
                    </a:lnTo>
                    <a:lnTo>
                      <a:pt x="7" y="28"/>
                    </a:lnTo>
                    <a:lnTo>
                      <a:pt x="5" y="28"/>
                    </a:lnTo>
                    <a:lnTo>
                      <a:pt x="4" y="28"/>
                    </a:lnTo>
                    <a:lnTo>
                      <a:pt x="4" y="26"/>
                    </a:lnTo>
                    <a:lnTo>
                      <a:pt x="4" y="24"/>
                    </a:lnTo>
                    <a:lnTo>
                      <a:pt x="2" y="22"/>
                    </a:lnTo>
                    <a:lnTo>
                      <a:pt x="0" y="21"/>
                    </a:lnTo>
                    <a:lnTo>
                      <a:pt x="0" y="19"/>
                    </a:lnTo>
                    <a:lnTo>
                      <a:pt x="0" y="17"/>
                    </a:lnTo>
                    <a:lnTo>
                      <a:pt x="2" y="14"/>
                    </a:lnTo>
                    <a:lnTo>
                      <a:pt x="4" y="12"/>
                    </a:lnTo>
                    <a:lnTo>
                      <a:pt x="5" y="11"/>
                    </a:lnTo>
                    <a:lnTo>
                      <a:pt x="7" y="9"/>
                    </a:lnTo>
                    <a:lnTo>
                      <a:pt x="10" y="6"/>
                    </a:lnTo>
                    <a:lnTo>
                      <a:pt x="12" y="4"/>
                    </a:lnTo>
                    <a:lnTo>
                      <a:pt x="12" y="0"/>
                    </a:lnTo>
                    <a:lnTo>
                      <a:pt x="14" y="0"/>
                    </a:lnTo>
                    <a:lnTo>
                      <a:pt x="14" y="2"/>
                    </a:lnTo>
                    <a:lnTo>
                      <a:pt x="16" y="2"/>
                    </a:lnTo>
                    <a:lnTo>
                      <a:pt x="16" y="0"/>
                    </a:lnTo>
                    <a:lnTo>
                      <a:pt x="17" y="0"/>
                    </a:lnTo>
                    <a:lnTo>
                      <a:pt x="17"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62" name="Freeform 85"/>
              <p:cNvSpPr>
                <a:spLocks/>
              </p:cNvSpPr>
              <p:nvPr/>
            </p:nvSpPr>
            <p:spPr bwMode="auto">
              <a:xfrm>
                <a:off x="3484563" y="892175"/>
                <a:ext cx="7938" cy="14288"/>
              </a:xfrm>
              <a:custGeom>
                <a:avLst/>
                <a:gdLst>
                  <a:gd name="T0" fmla="*/ 5 w 5"/>
                  <a:gd name="T1" fmla="*/ 7 h 9"/>
                  <a:gd name="T2" fmla="*/ 5 w 5"/>
                  <a:gd name="T3" fmla="*/ 9 h 9"/>
                  <a:gd name="T4" fmla="*/ 4 w 5"/>
                  <a:gd name="T5" fmla="*/ 7 h 9"/>
                  <a:gd name="T6" fmla="*/ 2 w 5"/>
                  <a:gd name="T7" fmla="*/ 9 h 9"/>
                  <a:gd name="T8" fmla="*/ 0 w 5"/>
                  <a:gd name="T9" fmla="*/ 7 h 9"/>
                  <a:gd name="T10" fmla="*/ 0 w 5"/>
                  <a:gd name="T11" fmla="*/ 5 h 9"/>
                  <a:gd name="T12" fmla="*/ 2 w 5"/>
                  <a:gd name="T13" fmla="*/ 5 h 9"/>
                  <a:gd name="T14" fmla="*/ 2 w 5"/>
                  <a:gd name="T15" fmla="*/ 2 h 9"/>
                  <a:gd name="T16" fmla="*/ 2 w 5"/>
                  <a:gd name="T17" fmla="*/ 0 h 9"/>
                  <a:gd name="T18" fmla="*/ 4 w 5"/>
                  <a:gd name="T19" fmla="*/ 2 h 9"/>
                  <a:gd name="T20" fmla="*/ 4 w 5"/>
                  <a:gd name="T21" fmla="*/ 4 h 9"/>
                  <a:gd name="T22" fmla="*/ 4 w 5"/>
                  <a:gd name="T23" fmla="*/ 5 h 9"/>
                  <a:gd name="T24" fmla="*/ 5 w 5"/>
                  <a:gd name="T25" fmla="*/ 5 h 9"/>
                  <a:gd name="T26" fmla="*/ 5 w 5"/>
                  <a:gd name="T2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9">
                    <a:moveTo>
                      <a:pt x="5" y="7"/>
                    </a:moveTo>
                    <a:lnTo>
                      <a:pt x="5" y="9"/>
                    </a:lnTo>
                    <a:lnTo>
                      <a:pt x="4" y="7"/>
                    </a:lnTo>
                    <a:lnTo>
                      <a:pt x="2" y="9"/>
                    </a:lnTo>
                    <a:lnTo>
                      <a:pt x="0" y="7"/>
                    </a:lnTo>
                    <a:lnTo>
                      <a:pt x="0" y="5"/>
                    </a:lnTo>
                    <a:lnTo>
                      <a:pt x="2" y="5"/>
                    </a:lnTo>
                    <a:lnTo>
                      <a:pt x="2" y="2"/>
                    </a:lnTo>
                    <a:lnTo>
                      <a:pt x="2" y="0"/>
                    </a:lnTo>
                    <a:lnTo>
                      <a:pt x="4" y="2"/>
                    </a:lnTo>
                    <a:lnTo>
                      <a:pt x="4" y="4"/>
                    </a:lnTo>
                    <a:lnTo>
                      <a:pt x="4" y="5"/>
                    </a:lnTo>
                    <a:lnTo>
                      <a:pt x="5" y="5"/>
                    </a:lnTo>
                    <a:lnTo>
                      <a:pt x="5" y="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63" name="Freeform 86"/>
              <p:cNvSpPr>
                <a:spLocks/>
              </p:cNvSpPr>
              <p:nvPr/>
            </p:nvSpPr>
            <p:spPr bwMode="auto">
              <a:xfrm>
                <a:off x="3479801" y="887413"/>
                <a:ext cx="4763" cy="12700"/>
              </a:xfrm>
              <a:custGeom>
                <a:avLst/>
                <a:gdLst>
                  <a:gd name="T0" fmla="*/ 2 w 3"/>
                  <a:gd name="T1" fmla="*/ 8 h 8"/>
                  <a:gd name="T2" fmla="*/ 0 w 3"/>
                  <a:gd name="T3" fmla="*/ 8 h 8"/>
                  <a:gd name="T4" fmla="*/ 0 w 3"/>
                  <a:gd name="T5" fmla="*/ 7 h 8"/>
                  <a:gd name="T6" fmla="*/ 0 w 3"/>
                  <a:gd name="T7" fmla="*/ 5 h 8"/>
                  <a:gd name="T8" fmla="*/ 0 w 3"/>
                  <a:gd name="T9" fmla="*/ 3 h 8"/>
                  <a:gd name="T10" fmla="*/ 2 w 3"/>
                  <a:gd name="T11" fmla="*/ 2 h 8"/>
                  <a:gd name="T12" fmla="*/ 2 w 3"/>
                  <a:gd name="T13" fmla="*/ 0 h 8"/>
                  <a:gd name="T14" fmla="*/ 3 w 3"/>
                  <a:gd name="T15" fmla="*/ 2 h 8"/>
                  <a:gd name="T16" fmla="*/ 3 w 3"/>
                  <a:gd name="T17" fmla="*/ 3 h 8"/>
                  <a:gd name="T18" fmla="*/ 3 w 3"/>
                  <a:gd name="T19" fmla="*/ 7 h 8"/>
                  <a:gd name="T20" fmla="*/ 2 w 3"/>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8">
                    <a:moveTo>
                      <a:pt x="2" y="8"/>
                    </a:moveTo>
                    <a:lnTo>
                      <a:pt x="0" y="8"/>
                    </a:lnTo>
                    <a:lnTo>
                      <a:pt x="0" y="7"/>
                    </a:lnTo>
                    <a:lnTo>
                      <a:pt x="0" y="5"/>
                    </a:lnTo>
                    <a:lnTo>
                      <a:pt x="0" y="3"/>
                    </a:lnTo>
                    <a:lnTo>
                      <a:pt x="2" y="2"/>
                    </a:lnTo>
                    <a:lnTo>
                      <a:pt x="2" y="0"/>
                    </a:lnTo>
                    <a:lnTo>
                      <a:pt x="3" y="2"/>
                    </a:lnTo>
                    <a:lnTo>
                      <a:pt x="3" y="3"/>
                    </a:lnTo>
                    <a:lnTo>
                      <a:pt x="3" y="7"/>
                    </a:lnTo>
                    <a:lnTo>
                      <a:pt x="2" y="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64" name="Freeform 87"/>
              <p:cNvSpPr>
                <a:spLocks/>
              </p:cNvSpPr>
              <p:nvPr/>
            </p:nvSpPr>
            <p:spPr bwMode="auto">
              <a:xfrm>
                <a:off x="3484563" y="884238"/>
                <a:ext cx="6350" cy="6350"/>
              </a:xfrm>
              <a:custGeom>
                <a:avLst/>
                <a:gdLst>
                  <a:gd name="T0" fmla="*/ 4 w 4"/>
                  <a:gd name="T1" fmla="*/ 4 h 4"/>
                  <a:gd name="T2" fmla="*/ 2 w 4"/>
                  <a:gd name="T3" fmla="*/ 4 h 4"/>
                  <a:gd name="T4" fmla="*/ 0 w 4"/>
                  <a:gd name="T5" fmla="*/ 2 h 4"/>
                  <a:gd name="T6" fmla="*/ 2 w 4"/>
                  <a:gd name="T7" fmla="*/ 0 h 4"/>
                  <a:gd name="T8" fmla="*/ 4 w 4"/>
                  <a:gd name="T9" fmla="*/ 4 h 4"/>
                </a:gdLst>
                <a:ahLst/>
                <a:cxnLst>
                  <a:cxn ang="0">
                    <a:pos x="T0" y="T1"/>
                  </a:cxn>
                  <a:cxn ang="0">
                    <a:pos x="T2" y="T3"/>
                  </a:cxn>
                  <a:cxn ang="0">
                    <a:pos x="T4" y="T5"/>
                  </a:cxn>
                  <a:cxn ang="0">
                    <a:pos x="T6" y="T7"/>
                  </a:cxn>
                  <a:cxn ang="0">
                    <a:pos x="T8" y="T9"/>
                  </a:cxn>
                </a:cxnLst>
                <a:rect l="0" t="0" r="r" b="b"/>
                <a:pathLst>
                  <a:path w="4" h="4">
                    <a:moveTo>
                      <a:pt x="4" y="4"/>
                    </a:moveTo>
                    <a:lnTo>
                      <a:pt x="2" y="4"/>
                    </a:lnTo>
                    <a:lnTo>
                      <a:pt x="0" y="2"/>
                    </a:lnTo>
                    <a:lnTo>
                      <a:pt x="2" y="0"/>
                    </a:lnTo>
                    <a:lnTo>
                      <a:pt x="4" y="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65" name="Freeform 88"/>
              <p:cNvSpPr>
                <a:spLocks/>
              </p:cNvSpPr>
              <p:nvPr/>
            </p:nvSpPr>
            <p:spPr bwMode="auto">
              <a:xfrm>
                <a:off x="3430588" y="857250"/>
                <a:ext cx="11113" cy="14288"/>
              </a:xfrm>
              <a:custGeom>
                <a:avLst/>
                <a:gdLst>
                  <a:gd name="T0" fmla="*/ 2 w 7"/>
                  <a:gd name="T1" fmla="*/ 0 h 9"/>
                  <a:gd name="T2" fmla="*/ 4 w 7"/>
                  <a:gd name="T3" fmla="*/ 2 h 9"/>
                  <a:gd name="T4" fmla="*/ 5 w 7"/>
                  <a:gd name="T5" fmla="*/ 2 h 9"/>
                  <a:gd name="T6" fmla="*/ 5 w 7"/>
                  <a:gd name="T7" fmla="*/ 4 h 9"/>
                  <a:gd name="T8" fmla="*/ 7 w 7"/>
                  <a:gd name="T9" fmla="*/ 5 h 9"/>
                  <a:gd name="T10" fmla="*/ 7 w 7"/>
                  <a:gd name="T11" fmla="*/ 7 h 9"/>
                  <a:gd name="T12" fmla="*/ 7 w 7"/>
                  <a:gd name="T13" fmla="*/ 9 h 9"/>
                  <a:gd name="T14" fmla="*/ 5 w 7"/>
                  <a:gd name="T15" fmla="*/ 9 h 9"/>
                  <a:gd name="T16" fmla="*/ 2 w 7"/>
                  <a:gd name="T17" fmla="*/ 4 h 9"/>
                  <a:gd name="T18" fmla="*/ 0 w 7"/>
                  <a:gd name="T19" fmla="*/ 0 h 9"/>
                  <a:gd name="T20" fmla="*/ 2 w 7"/>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2" y="0"/>
                    </a:moveTo>
                    <a:lnTo>
                      <a:pt x="4" y="2"/>
                    </a:lnTo>
                    <a:lnTo>
                      <a:pt x="5" y="2"/>
                    </a:lnTo>
                    <a:lnTo>
                      <a:pt x="5" y="4"/>
                    </a:lnTo>
                    <a:lnTo>
                      <a:pt x="7" y="5"/>
                    </a:lnTo>
                    <a:lnTo>
                      <a:pt x="7" y="7"/>
                    </a:lnTo>
                    <a:lnTo>
                      <a:pt x="7" y="9"/>
                    </a:lnTo>
                    <a:lnTo>
                      <a:pt x="5" y="9"/>
                    </a:lnTo>
                    <a:lnTo>
                      <a:pt x="2" y="4"/>
                    </a:lnTo>
                    <a:lnTo>
                      <a:pt x="0" y="0"/>
                    </a:lnTo>
                    <a:lnTo>
                      <a:pt x="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66" name="Freeform 89"/>
              <p:cNvSpPr>
                <a:spLocks/>
              </p:cNvSpPr>
              <p:nvPr/>
            </p:nvSpPr>
            <p:spPr bwMode="auto">
              <a:xfrm>
                <a:off x="3430588" y="863600"/>
                <a:ext cx="52388" cy="55563"/>
              </a:xfrm>
              <a:custGeom>
                <a:avLst/>
                <a:gdLst>
                  <a:gd name="T0" fmla="*/ 27 w 33"/>
                  <a:gd name="T1" fmla="*/ 15 h 35"/>
                  <a:gd name="T2" fmla="*/ 26 w 33"/>
                  <a:gd name="T3" fmla="*/ 17 h 35"/>
                  <a:gd name="T4" fmla="*/ 27 w 33"/>
                  <a:gd name="T5" fmla="*/ 20 h 35"/>
                  <a:gd name="T6" fmla="*/ 26 w 33"/>
                  <a:gd name="T7" fmla="*/ 23 h 35"/>
                  <a:gd name="T8" fmla="*/ 24 w 33"/>
                  <a:gd name="T9" fmla="*/ 27 h 35"/>
                  <a:gd name="T10" fmla="*/ 22 w 33"/>
                  <a:gd name="T11" fmla="*/ 29 h 35"/>
                  <a:gd name="T12" fmla="*/ 21 w 33"/>
                  <a:gd name="T13" fmla="*/ 32 h 35"/>
                  <a:gd name="T14" fmla="*/ 21 w 33"/>
                  <a:gd name="T15" fmla="*/ 35 h 35"/>
                  <a:gd name="T16" fmla="*/ 16 w 33"/>
                  <a:gd name="T17" fmla="*/ 34 h 35"/>
                  <a:gd name="T18" fmla="*/ 16 w 33"/>
                  <a:gd name="T19" fmla="*/ 32 h 35"/>
                  <a:gd name="T20" fmla="*/ 14 w 33"/>
                  <a:gd name="T21" fmla="*/ 30 h 35"/>
                  <a:gd name="T22" fmla="*/ 14 w 33"/>
                  <a:gd name="T23" fmla="*/ 29 h 35"/>
                  <a:gd name="T24" fmla="*/ 10 w 33"/>
                  <a:gd name="T25" fmla="*/ 29 h 35"/>
                  <a:gd name="T26" fmla="*/ 5 w 33"/>
                  <a:gd name="T27" fmla="*/ 25 h 35"/>
                  <a:gd name="T28" fmla="*/ 2 w 33"/>
                  <a:gd name="T29" fmla="*/ 20 h 35"/>
                  <a:gd name="T30" fmla="*/ 0 w 33"/>
                  <a:gd name="T31" fmla="*/ 15 h 35"/>
                  <a:gd name="T32" fmla="*/ 0 w 33"/>
                  <a:gd name="T33" fmla="*/ 12 h 35"/>
                  <a:gd name="T34" fmla="*/ 0 w 33"/>
                  <a:gd name="T35" fmla="*/ 8 h 35"/>
                  <a:gd name="T36" fmla="*/ 2 w 33"/>
                  <a:gd name="T37" fmla="*/ 5 h 35"/>
                  <a:gd name="T38" fmla="*/ 5 w 33"/>
                  <a:gd name="T39" fmla="*/ 7 h 35"/>
                  <a:gd name="T40" fmla="*/ 7 w 33"/>
                  <a:gd name="T41" fmla="*/ 8 h 35"/>
                  <a:gd name="T42" fmla="*/ 9 w 33"/>
                  <a:gd name="T43" fmla="*/ 10 h 35"/>
                  <a:gd name="T44" fmla="*/ 9 w 33"/>
                  <a:gd name="T45" fmla="*/ 13 h 35"/>
                  <a:gd name="T46" fmla="*/ 12 w 33"/>
                  <a:gd name="T47" fmla="*/ 15 h 35"/>
                  <a:gd name="T48" fmla="*/ 14 w 33"/>
                  <a:gd name="T49" fmla="*/ 13 h 35"/>
                  <a:gd name="T50" fmla="*/ 10 w 33"/>
                  <a:gd name="T51" fmla="*/ 12 h 35"/>
                  <a:gd name="T52" fmla="*/ 12 w 33"/>
                  <a:gd name="T53" fmla="*/ 10 h 35"/>
                  <a:gd name="T54" fmla="*/ 12 w 33"/>
                  <a:gd name="T55" fmla="*/ 7 h 35"/>
                  <a:gd name="T56" fmla="*/ 14 w 33"/>
                  <a:gd name="T57" fmla="*/ 5 h 35"/>
                  <a:gd name="T58" fmla="*/ 17 w 33"/>
                  <a:gd name="T59" fmla="*/ 3 h 35"/>
                  <a:gd name="T60" fmla="*/ 21 w 33"/>
                  <a:gd name="T61" fmla="*/ 0 h 35"/>
                  <a:gd name="T62" fmla="*/ 24 w 33"/>
                  <a:gd name="T63" fmla="*/ 0 h 35"/>
                  <a:gd name="T64" fmla="*/ 27 w 33"/>
                  <a:gd name="T65" fmla="*/ 3 h 35"/>
                  <a:gd name="T66" fmla="*/ 29 w 33"/>
                  <a:gd name="T67" fmla="*/ 7 h 35"/>
                  <a:gd name="T68" fmla="*/ 33 w 33"/>
                  <a:gd name="T69" fmla="*/ 10 h 35"/>
                  <a:gd name="T70" fmla="*/ 29 w 33"/>
                  <a:gd name="T7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 h="35">
                    <a:moveTo>
                      <a:pt x="27" y="13"/>
                    </a:moveTo>
                    <a:lnTo>
                      <a:pt x="27" y="15"/>
                    </a:lnTo>
                    <a:lnTo>
                      <a:pt x="26" y="15"/>
                    </a:lnTo>
                    <a:lnTo>
                      <a:pt x="26" y="17"/>
                    </a:lnTo>
                    <a:lnTo>
                      <a:pt x="27" y="18"/>
                    </a:lnTo>
                    <a:lnTo>
                      <a:pt x="27" y="20"/>
                    </a:lnTo>
                    <a:lnTo>
                      <a:pt x="26" y="22"/>
                    </a:lnTo>
                    <a:lnTo>
                      <a:pt x="26" y="23"/>
                    </a:lnTo>
                    <a:lnTo>
                      <a:pt x="26" y="25"/>
                    </a:lnTo>
                    <a:lnTo>
                      <a:pt x="24" y="27"/>
                    </a:lnTo>
                    <a:lnTo>
                      <a:pt x="22" y="27"/>
                    </a:lnTo>
                    <a:lnTo>
                      <a:pt x="22" y="29"/>
                    </a:lnTo>
                    <a:lnTo>
                      <a:pt x="21" y="30"/>
                    </a:lnTo>
                    <a:lnTo>
                      <a:pt x="21" y="32"/>
                    </a:lnTo>
                    <a:lnTo>
                      <a:pt x="21" y="34"/>
                    </a:lnTo>
                    <a:lnTo>
                      <a:pt x="21" y="35"/>
                    </a:lnTo>
                    <a:lnTo>
                      <a:pt x="19" y="34"/>
                    </a:lnTo>
                    <a:lnTo>
                      <a:pt x="16" y="34"/>
                    </a:lnTo>
                    <a:lnTo>
                      <a:pt x="14" y="34"/>
                    </a:lnTo>
                    <a:lnTo>
                      <a:pt x="16" y="32"/>
                    </a:lnTo>
                    <a:lnTo>
                      <a:pt x="14" y="32"/>
                    </a:lnTo>
                    <a:lnTo>
                      <a:pt x="14" y="30"/>
                    </a:lnTo>
                    <a:lnTo>
                      <a:pt x="12" y="30"/>
                    </a:lnTo>
                    <a:lnTo>
                      <a:pt x="14" y="29"/>
                    </a:lnTo>
                    <a:lnTo>
                      <a:pt x="12" y="29"/>
                    </a:lnTo>
                    <a:lnTo>
                      <a:pt x="10" y="29"/>
                    </a:lnTo>
                    <a:lnTo>
                      <a:pt x="5" y="27"/>
                    </a:lnTo>
                    <a:lnTo>
                      <a:pt x="5" y="25"/>
                    </a:lnTo>
                    <a:lnTo>
                      <a:pt x="5" y="23"/>
                    </a:lnTo>
                    <a:lnTo>
                      <a:pt x="2" y="20"/>
                    </a:lnTo>
                    <a:lnTo>
                      <a:pt x="0" y="18"/>
                    </a:lnTo>
                    <a:lnTo>
                      <a:pt x="0" y="15"/>
                    </a:lnTo>
                    <a:lnTo>
                      <a:pt x="0" y="13"/>
                    </a:lnTo>
                    <a:lnTo>
                      <a:pt x="0" y="12"/>
                    </a:lnTo>
                    <a:lnTo>
                      <a:pt x="0" y="10"/>
                    </a:lnTo>
                    <a:lnTo>
                      <a:pt x="0" y="8"/>
                    </a:lnTo>
                    <a:lnTo>
                      <a:pt x="0" y="7"/>
                    </a:lnTo>
                    <a:lnTo>
                      <a:pt x="2" y="5"/>
                    </a:lnTo>
                    <a:lnTo>
                      <a:pt x="4" y="5"/>
                    </a:lnTo>
                    <a:lnTo>
                      <a:pt x="5" y="7"/>
                    </a:lnTo>
                    <a:lnTo>
                      <a:pt x="7" y="7"/>
                    </a:lnTo>
                    <a:lnTo>
                      <a:pt x="7" y="8"/>
                    </a:lnTo>
                    <a:lnTo>
                      <a:pt x="7" y="10"/>
                    </a:lnTo>
                    <a:lnTo>
                      <a:pt x="9" y="10"/>
                    </a:lnTo>
                    <a:lnTo>
                      <a:pt x="9" y="12"/>
                    </a:lnTo>
                    <a:lnTo>
                      <a:pt x="9" y="13"/>
                    </a:lnTo>
                    <a:lnTo>
                      <a:pt x="10" y="15"/>
                    </a:lnTo>
                    <a:lnTo>
                      <a:pt x="12" y="15"/>
                    </a:lnTo>
                    <a:lnTo>
                      <a:pt x="14" y="15"/>
                    </a:lnTo>
                    <a:lnTo>
                      <a:pt x="14" y="13"/>
                    </a:lnTo>
                    <a:lnTo>
                      <a:pt x="12" y="13"/>
                    </a:lnTo>
                    <a:lnTo>
                      <a:pt x="10" y="12"/>
                    </a:lnTo>
                    <a:lnTo>
                      <a:pt x="12" y="12"/>
                    </a:lnTo>
                    <a:lnTo>
                      <a:pt x="12" y="10"/>
                    </a:lnTo>
                    <a:lnTo>
                      <a:pt x="10" y="8"/>
                    </a:lnTo>
                    <a:lnTo>
                      <a:pt x="12" y="7"/>
                    </a:lnTo>
                    <a:lnTo>
                      <a:pt x="14" y="7"/>
                    </a:lnTo>
                    <a:lnTo>
                      <a:pt x="14" y="5"/>
                    </a:lnTo>
                    <a:lnTo>
                      <a:pt x="16" y="3"/>
                    </a:lnTo>
                    <a:lnTo>
                      <a:pt x="17" y="3"/>
                    </a:lnTo>
                    <a:lnTo>
                      <a:pt x="21" y="1"/>
                    </a:lnTo>
                    <a:lnTo>
                      <a:pt x="21" y="0"/>
                    </a:lnTo>
                    <a:lnTo>
                      <a:pt x="22" y="0"/>
                    </a:lnTo>
                    <a:lnTo>
                      <a:pt x="24" y="0"/>
                    </a:lnTo>
                    <a:lnTo>
                      <a:pt x="26" y="1"/>
                    </a:lnTo>
                    <a:lnTo>
                      <a:pt x="27" y="3"/>
                    </a:lnTo>
                    <a:lnTo>
                      <a:pt x="29" y="5"/>
                    </a:lnTo>
                    <a:lnTo>
                      <a:pt x="29" y="7"/>
                    </a:lnTo>
                    <a:lnTo>
                      <a:pt x="33" y="8"/>
                    </a:lnTo>
                    <a:lnTo>
                      <a:pt x="33" y="10"/>
                    </a:lnTo>
                    <a:lnTo>
                      <a:pt x="31" y="10"/>
                    </a:lnTo>
                    <a:lnTo>
                      <a:pt x="29" y="12"/>
                    </a:lnTo>
                    <a:lnTo>
                      <a:pt x="27" y="1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67" name="Freeform 90"/>
              <p:cNvSpPr>
                <a:spLocks/>
              </p:cNvSpPr>
              <p:nvPr/>
            </p:nvSpPr>
            <p:spPr bwMode="auto">
              <a:xfrm>
                <a:off x="3449638" y="857250"/>
                <a:ext cx="7938" cy="7938"/>
              </a:xfrm>
              <a:custGeom>
                <a:avLst/>
                <a:gdLst>
                  <a:gd name="T0" fmla="*/ 2 w 5"/>
                  <a:gd name="T1" fmla="*/ 5 h 5"/>
                  <a:gd name="T2" fmla="*/ 2 w 5"/>
                  <a:gd name="T3" fmla="*/ 4 h 5"/>
                  <a:gd name="T4" fmla="*/ 0 w 5"/>
                  <a:gd name="T5" fmla="*/ 2 h 5"/>
                  <a:gd name="T6" fmla="*/ 2 w 5"/>
                  <a:gd name="T7" fmla="*/ 0 h 5"/>
                  <a:gd name="T8" fmla="*/ 4 w 5"/>
                  <a:gd name="T9" fmla="*/ 0 h 5"/>
                  <a:gd name="T10" fmla="*/ 5 w 5"/>
                  <a:gd name="T11" fmla="*/ 0 h 5"/>
                  <a:gd name="T12" fmla="*/ 5 w 5"/>
                  <a:gd name="T13" fmla="*/ 2 h 5"/>
                  <a:gd name="T14" fmla="*/ 4 w 5"/>
                  <a:gd name="T15" fmla="*/ 4 h 5"/>
                  <a:gd name="T16" fmla="*/ 4 w 5"/>
                  <a:gd name="T17" fmla="*/ 5 h 5"/>
                  <a:gd name="T18" fmla="*/ 2 w 5"/>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2" y="5"/>
                    </a:moveTo>
                    <a:lnTo>
                      <a:pt x="2" y="4"/>
                    </a:lnTo>
                    <a:lnTo>
                      <a:pt x="0" y="2"/>
                    </a:lnTo>
                    <a:lnTo>
                      <a:pt x="2" y="0"/>
                    </a:lnTo>
                    <a:lnTo>
                      <a:pt x="4" y="0"/>
                    </a:lnTo>
                    <a:lnTo>
                      <a:pt x="5" y="0"/>
                    </a:lnTo>
                    <a:lnTo>
                      <a:pt x="5" y="2"/>
                    </a:lnTo>
                    <a:lnTo>
                      <a:pt x="4" y="4"/>
                    </a:lnTo>
                    <a:lnTo>
                      <a:pt x="4" y="5"/>
                    </a:lnTo>
                    <a:lnTo>
                      <a:pt x="2"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68" name="Freeform 91"/>
              <p:cNvSpPr>
                <a:spLocks/>
              </p:cNvSpPr>
              <p:nvPr/>
            </p:nvSpPr>
            <p:spPr bwMode="auto">
              <a:xfrm>
                <a:off x="3487738" y="863600"/>
                <a:ext cx="7938" cy="20638"/>
              </a:xfrm>
              <a:custGeom>
                <a:avLst/>
                <a:gdLst>
                  <a:gd name="T0" fmla="*/ 2 w 5"/>
                  <a:gd name="T1" fmla="*/ 1 h 13"/>
                  <a:gd name="T2" fmla="*/ 3 w 5"/>
                  <a:gd name="T3" fmla="*/ 5 h 13"/>
                  <a:gd name="T4" fmla="*/ 3 w 5"/>
                  <a:gd name="T5" fmla="*/ 7 h 13"/>
                  <a:gd name="T6" fmla="*/ 5 w 5"/>
                  <a:gd name="T7" fmla="*/ 8 h 13"/>
                  <a:gd name="T8" fmla="*/ 5 w 5"/>
                  <a:gd name="T9" fmla="*/ 10 h 13"/>
                  <a:gd name="T10" fmla="*/ 5 w 5"/>
                  <a:gd name="T11" fmla="*/ 13 h 13"/>
                  <a:gd name="T12" fmla="*/ 3 w 5"/>
                  <a:gd name="T13" fmla="*/ 12 h 13"/>
                  <a:gd name="T14" fmla="*/ 2 w 5"/>
                  <a:gd name="T15" fmla="*/ 8 h 13"/>
                  <a:gd name="T16" fmla="*/ 2 w 5"/>
                  <a:gd name="T17" fmla="*/ 5 h 13"/>
                  <a:gd name="T18" fmla="*/ 2 w 5"/>
                  <a:gd name="T19" fmla="*/ 3 h 13"/>
                  <a:gd name="T20" fmla="*/ 0 w 5"/>
                  <a:gd name="T21" fmla="*/ 3 h 13"/>
                  <a:gd name="T22" fmla="*/ 0 w 5"/>
                  <a:gd name="T23" fmla="*/ 1 h 13"/>
                  <a:gd name="T24" fmla="*/ 2 w 5"/>
                  <a:gd name="T25" fmla="*/ 0 h 13"/>
                  <a:gd name="T26" fmla="*/ 2 w 5"/>
                  <a:gd name="T27"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3">
                    <a:moveTo>
                      <a:pt x="2" y="1"/>
                    </a:moveTo>
                    <a:lnTo>
                      <a:pt x="3" y="5"/>
                    </a:lnTo>
                    <a:lnTo>
                      <a:pt x="3" y="7"/>
                    </a:lnTo>
                    <a:lnTo>
                      <a:pt x="5" y="8"/>
                    </a:lnTo>
                    <a:lnTo>
                      <a:pt x="5" y="10"/>
                    </a:lnTo>
                    <a:lnTo>
                      <a:pt x="5" y="13"/>
                    </a:lnTo>
                    <a:lnTo>
                      <a:pt x="3" y="12"/>
                    </a:lnTo>
                    <a:lnTo>
                      <a:pt x="2" y="8"/>
                    </a:lnTo>
                    <a:lnTo>
                      <a:pt x="2" y="5"/>
                    </a:lnTo>
                    <a:lnTo>
                      <a:pt x="2" y="3"/>
                    </a:lnTo>
                    <a:lnTo>
                      <a:pt x="0" y="3"/>
                    </a:lnTo>
                    <a:lnTo>
                      <a:pt x="0" y="1"/>
                    </a:lnTo>
                    <a:lnTo>
                      <a:pt x="2" y="0"/>
                    </a:lnTo>
                    <a:lnTo>
                      <a:pt x="2"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69" name="Freeform 92"/>
              <p:cNvSpPr>
                <a:spLocks/>
              </p:cNvSpPr>
              <p:nvPr/>
            </p:nvSpPr>
            <p:spPr bwMode="auto">
              <a:xfrm>
                <a:off x="3463926" y="806450"/>
                <a:ext cx="4763" cy="6350"/>
              </a:xfrm>
              <a:custGeom>
                <a:avLst/>
                <a:gdLst>
                  <a:gd name="T0" fmla="*/ 3 w 3"/>
                  <a:gd name="T1" fmla="*/ 0 h 4"/>
                  <a:gd name="T2" fmla="*/ 3 w 3"/>
                  <a:gd name="T3" fmla="*/ 4 h 4"/>
                  <a:gd name="T4" fmla="*/ 1 w 3"/>
                  <a:gd name="T5" fmla="*/ 4 h 4"/>
                  <a:gd name="T6" fmla="*/ 0 w 3"/>
                  <a:gd name="T7" fmla="*/ 4 h 4"/>
                  <a:gd name="T8" fmla="*/ 0 w 3"/>
                  <a:gd name="T9" fmla="*/ 2 h 4"/>
                  <a:gd name="T10" fmla="*/ 0 w 3"/>
                  <a:gd name="T11" fmla="*/ 0 h 4"/>
                  <a:gd name="T12" fmla="*/ 3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0"/>
                    </a:moveTo>
                    <a:lnTo>
                      <a:pt x="3" y="4"/>
                    </a:lnTo>
                    <a:lnTo>
                      <a:pt x="1" y="4"/>
                    </a:lnTo>
                    <a:lnTo>
                      <a:pt x="0" y="4"/>
                    </a:lnTo>
                    <a:lnTo>
                      <a:pt x="0" y="2"/>
                    </a:lnTo>
                    <a:lnTo>
                      <a:pt x="0" y="0"/>
                    </a:lnTo>
                    <a:lnTo>
                      <a:pt x="3"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70" name="Freeform 93"/>
              <p:cNvSpPr>
                <a:spLocks/>
              </p:cNvSpPr>
              <p:nvPr/>
            </p:nvSpPr>
            <p:spPr bwMode="auto">
              <a:xfrm>
                <a:off x="3209926" y="817563"/>
                <a:ext cx="898525" cy="709613"/>
              </a:xfrm>
              <a:custGeom>
                <a:avLst/>
                <a:gdLst>
                  <a:gd name="T0" fmla="*/ 539 w 566"/>
                  <a:gd name="T1" fmla="*/ 93 h 447"/>
                  <a:gd name="T2" fmla="*/ 534 w 566"/>
                  <a:gd name="T3" fmla="*/ 241 h 447"/>
                  <a:gd name="T4" fmla="*/ 524 w 566"/>
                  <a:gd name="T5" fmla="*/ 286 h 447"/>
                  <a:gd name="T6" fmla="*/ 498 w 566"/>
                  <a:gd name="T7" fmla="*/ 395 h 447"/>
                  <a:gd name="T8" fmla="*/ 448 w 566"/>
                  <a:gd name="T9" fmla="*/ 435 h 447"/>
                  <a:gd name="T10" fmla="*/ 382 w 566"/>
                  <a:gd name="T11" fmla="*/ 418 h 447"/>
                  <a:gd name="T12" fmla="*/ 329 w 566"/>
                  <a:gd name="T13" fmla="*/ 413 h 447"/>
                  <a:gd name="T14" fmla="*/ 271 w 566"/>
                  <a:gd name="T15" fmla="*/ 415 h 447"/>
                  <a:gd name="T16" fmla="*/ 221 w 566"/>
                  <a:gd name="T17" fmla="*/ 413 h 447"/>
                  <a:gd name="T18" fmla="*/ 172 w 566"/>
                  <a:gd name="T19" fmla="*/ 401 h 447"/>
                  <a:gd name="T20" fmla="*/ 131 w 566"/>
                  <a:gd name="T21" fmla="*/ 396 h 447"/>
                  <a:gd name="T22" fmla="*/ 95 w 566"/>
                  <a:gd name="T23" fmla="*/ 396 h 447"/>
                  <a:gd name="T24" fmla="*/ 75 w 566"/>
                  <a:gd name="T25" fmla="*/ 359 h 447"/>
                  <a:gd name="T26" fmla="*/ 44 w 566"/>
                  <a:gd name="T27" fmla="*/ 300 h 447"/>
                  <a:gd name="T28" fmla="*/ 26 w 566"/>
                  <a:gd name="T29" fmla="*/ 286 h 447"/>
                  <a:gd name="T30" fmla="*/ 5 w 566"/>
                  <a:gd name="T31" fmla="*/ 278 h 447"/>
                  <a:gd name="T32" fmla="*/ 11 w 566"/>
                  <a:gd name="T33" fmla="*/ 249 h 447"/>
                  <a:gd name="T34" fmla="*/ 12 w 566"/>
                  <a:gd name="T35" fmla="*/ 263 h 447"/>
                  <a:gd name="T36" fmla="*/ 21 w 566"/>
                  <a:gd name="T37" fmla="*/ 251 h 447"/>
                  <a:gd name="T38" fmla="*/ 31 w 566"/>
                  <a:gd name="T39" fmla="*/ 234 h 447"/>
                  <a:gd name="T40" fmla="*/ 17 w 566"/>
                  <a:gd name="T41" fmla="*/ 232 h 447"/>
                  <a:gd name="T42" fmla="*/ 21 w 566"/>
                  <a:gd name="T43" fmla="*/ 215 h 447"/>
                  <a:gd name="T44" fmla="*/ 34 w 566"/>
                  <a:gd name="T45" fmla="*/ 205 h 447"/>
                  <a:gd name="T46" fmla="*/ 21 w 566"/>
                  <a:gd name="T47" fmla="*/ 200 h 447"/>
                  <a:gd name="T48" fmla="*/ 22 w 566"/>
                  <a:gd name="T49" fmla="*/ 180 h 447"/>
                  <a:gd name="T50" fmla="*/ 22 w 566"/>
                  <a:gd name="T51" fmla="*/ 147 h 447"/>
                  <a:gd name="T52" fmla="*/ 24 w 566"/>
                  <a:gd name="T53" fmla="*/ 105 h 447"/>
                  <a:gd name="T54" fmla="*/ 19 w 566"/>
                  <a:gd name="T55" fmla="*/ 78 h 447"/>
                  <a:gd name="T56" fmla="*/ 26 w 566"/>
                  <a:gd name="T57" fmla="*/ 49 h 447"/>
                  <a:gd name="T58" fmla="*/ 33 w 566"/>
                  <a:gd name="T59" fmla="*/ 29 h 447"/>
                  <a:gd name="T60" fmla="*/ 51 w 566"/>
                  <a:gd name="T61" fmla="*/ 49 h 447"/>
                  <a:gd name="T62" fmla="*/ 66 w 566"/>
                  <a:gd name="T63" fmla="*/ 64 h 447"/>
                  <a:gd name="T64" fmla="*/ 90 w 566"/>
                  <a:gd name="T65" fmla="*/ 76 h 447"/>
                  <a:gd name="T66" fmla="*/ 107 w 566"/>
                  <a:gd name="T67" fmla="*/ 83 h 447"/>
                  <a:gd name="T68" fmla="*/ 127 w 566"/>
                  <a:gd name="T69" fmla="*/ 86 h 447"/>
                  <a:gd name="T70" fmla="*/ 141 w 566"/>
                  <a:gd name="T71" fmla="*/ 98 h 447"/>
                  <a:gd name="T72" fmla="*/ 151 w 566"/>
                  <a:gd name="T73" fmla="*/ 100 h 447"/>
                  <a:gd name="T74" fmla="*/ 156 w 566"/>
                  <a:gd name="T75" fmla="*/ 112 h 447"/>
                  <a:gd name="T76" fmla="*/ 153 w 566"/>
                  <a:gd name="T77" fmla="*/ 127 h 447"/>
                  <a:gd name="T78" fmla="*/ 141 w 566"/>
                  <a:gd name="T79" fmla="*/ 141 h 447"/>
                  <a:gd name="T80" fmla="*/ 156 w 566"/>
                  <a:gd name="T81" fmla="*/ 124 h 447"/>
                  <a:gd name="T82" fmla="*/ 160 w 566"/>
                  <a:gd name="T83" fmla="*/ 142 h 447"/>
                  <a:gd name="T84" fmla="*/ 155 w 566"/>
                  <a:gd name="T85" fmla="*/ 158 h 447"/>
                  <a:gd name="T86" fmla="*/ 151 w 566"/>
                  <a:gd name="T87" fmla="*/ 173 h 447"/>
                  <a:gd name="T88" fmla="*/ 146 w 566"/>
                  <a:gd name="T89" fmla="*/ 193 h 447"/>
                  <a:gd name="T90" fmla="*/ 148 w 566"/>
                  <a:gd name="T91" fmla="*/ 202 h 447"/>
                  <a:gd name="T92" fmla="*/ 158 w 566"/>
                  <a:gd name="T93" fmla="*/ 181 h 447"/>
                  <a:gd name="T94" fmla="*/ 165 w 566"/>
                  <a:gd name="T95" fmla="*/ 166 h 447"/>
                  <a:gd name="T96" fmla="*/ 166 w 566"/>
                  <a:gd name="T97" fmla="*/ 142 h 447"/>
                  <a:gd name="T98" fmla="*/ 183 w 566"/>
                  <a:gd name="T99" fmla="*/ 124 h 447"/>
                  <a:gd name="T100" fmla="*/ 182 w 566"/>
                  <a:gd name="T101" fmla="*/ 98 h 447"/>
                  <a:gd name="T102" fmla="*/ 175 w 566"/>
                  <a:gd name="T103" fmla="*/ 103 h 447"/>
                  <a:gd name="T104" fmla="*/ 170 w 566"/>
                  <a:gd name="T105" fmla="*/ 98 h 447"/>
                  <a:gd name="T106" fmla="*/ 185 w 566"/>
                  <a:gd name="T107" fmla="*/ 86 h 447"/>
                  <a:gd name="T108" fmla="*/ 170 w 566"/>
                  <a:gd name="T109" fmla="*/ 69 h 447"/>
                  <a:gd name="T110" fmla="*/ 170 w 566"/>
                  <a:gd name="T111" fmla="*/ 58 h 447"/>
                  <a:gd name="T112" fmla="*/ 183 w 566"/>
                  <a:gd name="T113" fmla="*/ 63 h 447"/>
                  <a:gd name="T114" fmla="*/ 188 w 566"/>
                  <a:gd name="T115" fmla="*/ 47 h 447"/>
                  <a:gd name="T116" fmla="*/ 185 w 566"/>
                  <a:gd name="T117" fmla="*/ 29 h 447"/>
                  <a:gd name="T118" fmla="*/ 182 w 566"/>
                  <a:gd name="T119" fmla="*/ 25 h 447"/>
                  <a:gd name="T120" fmla="*/ 180 w 566"/>
                  <a:gd name="T121" fmla="*/ 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6" h="447">
                    <a:moveTo>
                      <a:pt x="182" y="0"/>
                    </a:moveTo>
                    <a:lnTo>
                      <a:pt x="205" y="7"/>
                    </a:lnTo>
                    <a:lnTo>
                      <a:pt x="226" y="12"/>
                    </a:lnTo>
                    <a:lnTo>
                      <a:pt x="249" y="19"/>
                    </a:lnTo>
                    <a:lnTo>
                      <a:pt x="290" y="30"/>
                    </a:lnTo>
                    <a:lnTo>
                      <a:pt x="309" y="36"/>
                    </a:lnTo>
                    <a:lnTo>
                      <a:pt x="387" y="56"/>
                    </a:lnTo>
                    <a:lnTo>
                      <a:pt x="402" y="59"/>
                    </a:lnTo>
                    <a:lnTo>
                      <a:pt x="405" y="59"/>
                    </a:lnTo>
                    <a:lnTo>
                      <a:pt x="424" y="64"/>
                    </a:lnTo>
                    <a:lnTo>
                      <a:pt x="444" y="69"/>
                    </a:lnTo>
                    <a:lnTo>
                      <a:pt x="488" y="80"/>
                    </a:lnTo>
                    <a:lnTo>
                      <a:pt x="539" y="93"/>
                    </a:lnTo>
                    <a:lnTo>
                      <a:pt x="551" y="95"/>
                    </a:lnTo>
                    <a:lnTo>
                      <a:pt x="566" y="98"/>
                    </a:lnTo>
                    <a:lnTo>
                      <a:pt x="563" y="117"/>
                    </a:lnTo>
                    <a:lnTo>
                      <a:pt x="556" y="141"/>
                    </a:lnTo>
                    <a:lnTo>
                      <a:pt x="556" y="142"/>
                    </a:lnTo>
                    <a:lnTo>
                      <a:pt x="551" y="164"/>
                    </a:lnTo>
                    <a:lnTo>
                      <a:pt x="549" y="171"/>
                    </a:lnTo>
                    <a:lnTo>
                      <a:pt x="544" y="191"/>
                    </a:lnTo>
                    <a:lnTo>
                      <a:pt x="544" y="193"/>
                    </a:lnTo>
                    <a:lnTo>
                      <a:pt x="542" y="203"/>
                    </a:lnTo>
                    <a:lnTo>
                      <a:pt x="541" y="208"/>
                    </a:lnTo>
                    <a:lnTo>
                      <a:pt x="539" y="217"/>
                    </a:lnTo>
                    <a:lnTo>
                      <a:pt x="534" y="241"/>
                    </a:lnTo>
                    <a:lnTo>
                      <a:pt x="532" y="242"/>
                    </a:lnTo>
                    <a:lnTo>
                      <a:pt x="532" y="246"/>
                    </a:lnTo>
                    <a:lnTo>
                      <a:pt x="532" y="247"/>
                    </a:lnTo>
                    <a:lnTo>
                      <a:pt x="531" y="251"/>
                    </a:lnTo>
                    <a:lnTo>
                      <a:pt x="527" y="264"/>
                    </a:lnTo>
                    <a:lnTo>
                      <a:pt x="527" y="268"/>
                    </a:lnTo>
                    <a:lnTo>
                      <a:pt x="527" y="269"/>
                    </a:lnTo>
                    <a:lnTo>
                      <a:pt x="526" y="274"/>
                    </a:lnTo>
                    <a:lnTo>
                      <a:pt x="526" y="276"/>
                    </a:lnTo>
                    <a:lnTo>
                      <a:pt x="526" y="278"/>
                    </a:lnTo>
                    <a:lnTo>
                      <a:pt x="524" y="281"/>
                    </a:lnTo>
                    <a:lnTo>
                      <a:pt x="524" y="283"/>
                    </a:lnTo>
                    <a:lnTo>
                      <a:pt x="524" y="286"/>
                    </a:lnTo>
                    <a:lnTo>
                      <a:pt x="522" y="288"/>
                    </a:lnTo>
                    <a:lnTo>
                      <a:pt x="520" y="298"/>
                    </a:lnTo>
                    <a:lnTo>
                      <a:pt x="519" y="303"/>
                    </a:lnTo>
                    <a:lnTo>
                      <a:pt x="519" y="305"/>
                    </a:lnTo>
                    <a:lnTo>
                      <a:pt x="519" y="308"/>
                    </a:lnTo>
                    <a:lnTo>
                      <a:pt x="517" y="312"/>
                    </a:lnTo>
                    <a:lnTo>
                      <a:pt x="517" y="313"/>
                    </a:lnTo>
                    <a:lnTo>
                      <a:pt x="509" y="349"/>
                    </a:lnTo>
                    <a:lnTo>
                      <a:pt x="509" y="351"/>
                    </a:lnTo>
                    <a:lnTo>
                      <a:pt x="502" y="381"/>
                    </a:lnTo>
                    <a:lnTo>
                      <a:pt x="500" y="390"/>
                    </a:lnTo>
                    <a:lnTo>
                      <a:pt x="500" y="391"/>
                    </a:lnTo>
                    <a:lnTo>
                      <a:pt x="498" y="395"/>
                    </a:lnTo>
                    <a:lnTo>
                      <a:pt x="497" y="400"/>
                    </a:lnTo>
                    <a:lnTo>
                      <a:pt x="495" y="401"/>
                    </a:lnTo>
                    <a:lnTo>
                      <a:pt x="497" y="405"/>
                    </a:lnTo>
                    <a:lnTo>
                      <a:pt x="498" y="410"/>
                    </a:lnTo>
                    <a:lnTo>
                      <a:pt x="498" y="412"/>
                    </a:lnTo>
                    <a:lnTo>
                      <a:pt x="500" y="417"/>
                    </a:lnTo>
                    <a:lnTo>
                      <a:pt x="500" y="427"/>
                    </a:lnTo>
                    <a:lnTo>
                      <a:pt x="497" y="439"/>
                    </a:lnTo>
                    <a:lnTo>
                      <a:pt x="497" y="447"/>
                    </a:lnTo>
                    <a:lnTo>
                      <a:pt x="475" y="442"/>
                    </a:lnTo>
                    <a:lnTo>
                      <a:pt x="456" y="437"/>
                    </a:lnTo>
                    <a:lnTo>
                      <a:pt x="454" y="437"/>
                    </a:lnTo>
                    <a:lnTo>
                      <a:pt x="448" y="435"/>
                    </a:lnTo>
                    <a:lnTo>
                      <a:pt x="421" y="429"/>
                    </a:lnTo>
                    <a:lnTo>
                      <a:pt x="419" y="429"/>
                    </a:lnTo>
                    <a:lnTo>
                      <a:pt x="410" y="427"/>
                    </a:lnTo>
                    <a:lnTo>
                      <a:pt x="404" y="425"/>
                    </a:lnTo>
                    <a:lnTo>
                      <a:pt x="402" y="425"/>
                    </a:lnTo>
                    <a:lnTo>
                      <a:pt x="402" y="423"/>
                    </a:lnTo>
                    <a:lnTo>
                      <a:pt x="400" y="423"/>
                    </a:lnTo>
                    <a:lnTo>
                      <a:pt x="397" y="423"/>
                    </a:lnTo>
                    <a:lnTo>
                      <a:pt x="393" y="422"/>
                    </a:lnTo>
                    <a:lnTo>
                      <a:pt x="392" y="422"/>
                    </a:lnTo>
                    <a:lnTo>
                      <a:pt x="387" y="420"/>
                    </a:lnTo>
                    <a:lnTo>
                      <a:pt x="383" y="420"/>
                    </a:lnTo>
                    <a:lnTo>
                      <a:pt x="382" y="418"/>
                    </a:lnTo>
                    <a:lnTo>
                      <a:pt x="378" y="418"/>
                    </a:lnTo>
                    <a:lnTo>
                      <a:pt x="375" y="417"/>
                    </a:lnTo>
                    <a:lnTo>
                      <a:pt x="373" y="417"/>
                    </a:lnTo>
                    <a:lnTo>
                      <a:pt x="371" y="417"/>
                    </a:lnTo>
                    <a:lnTo>
                      <a:pt x="349" y="412"/>
                    </a:lnTo>
                    <a:lnTo>
                      <a:pt x="348" y="413"/>
                    </a:lnTo>
                    <a:lnTo>
                      <a:pt x="346" y="415"/>
                    </a:lnTo>
                    <a:lnTo>
                      <a:pt x="339" y="417"/>
                    </a:lnTo>
                    <a:lnTo>
                      <a:pt x="338" y="417"/>
                    </a:lnTo>
                    <a:lnTo>
                      <a:pt x="334" y="417"/>
                    </a:lnTo>
                    <a:lnTo>
                      <a:pt x="332" y="417"/>
                    </a:lnTo>
                    <a:lnTo>
                      <a:pt x="331" y="415"/>
                    </a:lnTo>
                    <a:lnTo>
                      <a:pt x="329" y="413"/>
                    </a:lnTo>
                    <a:lnTo>
                      <a:pt x="324" y="413"/>
                    </a:lnTo>
                    <a:lnTo>
                      <a:pt x="319" y="413"/>
                    </a:lnTo>
                    <a:lnTo>
                      <a:pt x="315" y="413"/>
                    </a:lnTo>
                    <a:lnTo>
                      <a:pt x="310" y="413"/>
                    </a:lnTo>
                    <a:lnTo>
                      <a:pt x="309" y="412"/>
                    </a:lnTo>
                    <a:lnTo>
                      <a:pt x="305" y="410"/>
                    </a:lnTo>
                    <a:lnTo>
                      <a:pt x="304" y="410"/>
                    </a:lnTo>
                    <a:lnTo>
                      <a:pt x="302" y="412"/>
                    </a:lnTo>
                    <a:lnTo>
                      <a:pt x="297" y="415"/>
                    </a:lnTo>
                    <a:lnTo>
                      <a:pt x="288" y="415"/>
                    </a:lnTo>
                    <a:lnTo>
                      <a:pt x="287" y="415"/>
                    </a:lnTo>
                    <a:lnTo>
                      <a:pt x="282" y="415"/>
                    </a:lnTo>
                    <a:lnTo>
                      <a:pt x="271" y="415"/>
                    </a:lnTo>
                    <a:lnTo>
                      <a:pt x="261" y="417"/>
                    </a:lnTo>
                    <a:lnTo>
                      <a:pt x="258" y="417"/>
                    </a:lnTo>
                    <a:lnTo>
                      <a:pt x="255" y="420"/>
                    </a:lnTo>
                    <a:lnTo>
                      <a:pt x="239" y="420"/>
                    </a:lnTo>
                    <a:lnTo>
                      <a:pt x="234" y="420"/>
                    </a:lnTo>
                    <a:lnTo>
                      <a:pt x="232" y="418"/>
                    </a:lnTo>
                    <a:lnTo>
                      <a:pt x="232" y="417"/>
                    </a:lnTo>
                    <a:lnTo>
                      <a:pt x="229" y="413"/>
                    </a:lnTo>
                    <a:lnTo>
                      <a:pt x="227" y="412"/>
                    </a:lnTo>
                    <a:lnTo>
                      <a:pt x="224" y="410"/>
                    </a:lnTo>
                    <a:lnTo>
                      <a:pt x="224" y="412"/>
                    </a:lnTo>
                    <a:lnTo>
                      <a:pt x="222" y="412"/>
                    </a:lnTo>
                    <a:lnTo>
                      <a:pt x="221" y="413"/>
                    </a:lnTo>
                    <a:lnTo>
                      <a:pt x="212" y="415"/>
                    </a:lnTo>
                    <a:lnTo>
                      <a:pt x="207" y="415"/>
                    </a:lnTo>
                    <a:lnTo>
                      <a:pt x="205" y="415"/>
                    </a:lnTo>
                    <a:lnTo>
                      <a:pt x="202" y="417"/>
                    </a:lnTo>
                    <a:lnTo>
                      <a:pt x="200" y="415"/>
                    </a:lnTo>
                    <a:lnTo>
                      <a:pt x="192" y="413"/>
                    </a:lnTo>
                    <a:lnTo>
                      <a:pt x="190" y="413"/>
                    </a:lnTo>
                    <a:lnTo>
                      <a:pt x="182" y="413"/>
                    </a:lnTo>
                    <a:lnTo>
                      <a:pt x="182" y="410"/>
                    </a:lnTo>
                    <a:lnTo>
                      <a:pt x="182" y="408"/>
                    </a:lnTo>
                    <a:lnTo>
                      <a:pt x="175" y="403"/>
                    </a:lnTo>
                    <a:lnTo>
                      <a:pt x="173" y="401"/>
                    </a:lnTo>
                    <a:lnTo>
                      <a:pt x="172" y="401"/>
                    </a:lnTo>
                    <a:lnTo>
                      <a:pt x="168" y="401"/>
                    </a:lnTo>
                    <a:lnTo>
                      <a:pt x="166" y="401"/>
                    </a:lnTo>
                    <a:lnTo>
                      <a:pt x="165" y="400"/>
                    </a:lnTo>
                    <a:lnTo>
                      <a:pt x="161" y="396"/>
                    </a:lnTo>
                    <a:lnTo>
                      <a:pt x="153" y="396"/>
                    </a:lnTo>
                    <a:lnTo>
                      <a:pt x="148" y="396"/>
                    </a:lnTo>
                    <a:lnTo>
                      <a:pt x="144" y="395"/>
                    </a:lnTo>
                    <a:lnTo>
                      <a:pt x="141" y="393"/>
                    </a:lnTo>
                    <a:lnTo>
                      <a:pt x="139" y="393"/>
                    </a:lnTo>
                    <a:lnTo>
                      <a:pt x="136" y="393"/>
                    </a:lnTo>
                    <a:lnTo>
                      <a:pt x="133" y="395"/>
                    </a:lnTo>
                    <a:lnTo>
                      <a:pt x="133" y="396"/>
                    </a:lnTo>
                    <a:lnTo>
                      <a:pt x="131" y="396"/>
                    </a:lnTo>
                    <a:lnTo>
                      <a:pt x="126" y="398"/>
                    </a:lnTo>
                    <a:lnTo>
                      <a:pt x="116" y="400"/>
                    </a:lnTo>
                    <a:lnTo>
                      <a:pt x="116" y="401"/>
                    </a:lnTo>
                    <a:lnTo>
                      <a:pt x="114" y="400"/>
                    </a:lnTo>
                    <a:lnTo>
                      <a:pt x="112" y="400"/>
                    </a:lnTo>
                    <a:lnTo>
                      <a:pt x="111" y="400"/>
                    </a:lnTo>
                    <a:lnTo>
                      <a:pt x="109" y="401"/>
                    </a:lnTo>
                    <a:lnTo>
                      <a:pt x="104" y="401"/>
                    </a:lnTo>
                    <a:lnTo>
                      <a:pt x="102" y="401"/>
                    </a:lnTo>
                    <a:lnTo>
                      <a:pt x="100" y="401"/>
                    </a:lnTo>
                    <a:lnTo>
                      <a:pt x="99" y="400"/>
                    </a:lnTo>
                    <a:lnTo>
                      <a:pt x="97" y="396"/>
                    </a:lnTo>
                    <a:lnTo>
                      <a:pt x="95" y="396"/>
                    </a:lnTo>
                    <a:lnTo>
                      <a:pt x="88" y="393"/>
                    </a:lnTo>
                    <a:lnTo>
                      <a:pt x="78" y="386"/>
                    </a:lnTo>
                    <a:lnTo>
                      <a:pt x="77" y="385"/>
                    </a:lnTo>
                    <a:lnTo>
                      <a:pt x="73" y="381"/>
                    </a:lnTo>
                    <a:lnTo>
                      <a:pt x="72" y="379"/>
                    </a:lnTo>
                    <a:lnTo>
                      <a:pt x="72" y="376"/>
                    </a:lnTo>
                    <a:lnTo>
                      <a:pt x="72" y="374"/>
                    </a:lnTo>
                    <a:lnTo>
                      <a:pt x="73" y="371"/>
                    </a:lnTo>
                    <a:lnTo>
                      <a:pt x="75" y="369"/>
                    </a:lnTo>
                    <a:lnTo>
                      <a:pt x="75" y="368"/>
                    </a:lnTo>
                    <a:lnTo>
                      <a:pt x="75" y="364"/>
                    </a:lnTo>
                    <a:lnTo>
                      <a:pt x="75" y="361"/>
                    </a:lnTo>
                    <a:lnTo>
                      <a:pt x="75" y="359"/>
                    </a:lnTo>
                    <a:lnTo>
                      <a:pt x="77" y="356"/>
                    </a:lnTo>
                    <a:lnTo>
                      <a:pt x="77" y="354"/>
                    </a:lnTo>
                    <a:lnTo>
                      <a:pt x="78" y="344"/>
                    </a:lnTo>
                    <a:lnTo>
                      <a:pt x="77" y="330"/>
                    </a:lnTo>
                    <a:lnTo>
                      <a:pt x="75" y="327"/>
                    </a:lnTo>
                    <a:lnTo>
                      <a:pt x="65" y="312"/>
                    </a:lnTo>
                    <a:lnTo>
                      <a:pt x="61" y="310"/>
                    </a:lnTo>
                    <a:lnTo>
                      <a:pt x="56" y="312"/>
                    </a:lnTo>
                    <a:lnTo>
                      <a:pt x="51" y="313"/>
                    </a:lnTo>
                    <a:lnTo>
                      <a:pt x="46" y="312"/>
                    </a:lnTo>
                    <a:lnTo>
                      <a:pt x="44" y="310"/>
                    </a:lnTo>
                    <a:lnTo>
                      <a:pt x="43" y="305"/>
                    </a:lnTo>
                    <a:lnTo>
                      <a:pt x="44" y="300"/>
                    </a:lnTo>
                    <a:lnTo>
                      <a:pt x="43" y="298"/>
                    </a:lnTo>
                    <a:lnTo>
                      <a:pt x="43" y="295"/>
                    </a:lnTo>
                    <a:lnTo>
                      <a:pt x="41" y="295"/>
                    </a:lnTo>
                    <a:lnTo>
                      <a:pt x="36" y="295"/>
                    </a:lnTo>
                    <a:lnTo>
                      <a:pt x="36" y="293"/>
                    </a:lnTo>
                    <a:lnTo>
                      <a:pt x="34" y="293"/>
                    </a:lnTo>
                    <a:lnTo>
                      <a:pt x="33" y="293"/>
                    </a:lnTo>
                    <a:lnTo>
                      <a:pt x="28" y="291"/>
                    </a:lnTo>
                    <a:lnTo>
                      <a:pt x="28" y="290"/>
                    </a:lnTo>
                    <a:lnTo>
                      <a:pt x="28" y="288"/>
                    </a:lnTo>
                    <a:lnTo>
                      <a:pt x="29" y="288"/>
                    </a:lnTo>
                    <a:lnTo>
                      <a:pt x="28" y="286"/>
                    </a:lnTo>
                    <a:lnTo>
                      <a:pt x="26" y="286"/>
                    </a:lnTo>
                    <a:lnTo>
                      <a:pt x="24" y="288"/>
                    </a:lnTo>
                    <a:lnTo>
                      <a:pt x="24" y="286"/>
                    </a:lnTo>
                    <a:lnTo>
                      <a:pt x="22" y="288"/>
                    </a:lnTo>
                    <a:lnTo>
                      <a:pt x="21" y="288"/>
                    </a:lnTo>
                    <a:lnTo>
                      <a:pt x="21" y="286"/>
                    </a:lnTo>
                    <a:lnTo>
                      <a:pt x="19" y="286"/>
                    </a:lnTo>
                    <a:lnTo>
                      <a:pt x="12" y="290"/>
                    </a:lnTo>
                    <a:lnTo>
                      <a:pt x="11" y="288"/>
                    </a:lnTo>
                    <a:lnTo>
                      <a:pt x="9" y="283"/>
                    </a:lnTo>
                    <a:lnTo>
                      <a:pt x="9" y="281"/>
                    </a:lnTo>
                    <a:lnTo>
                      <a:pt x="7" y="279"/>
                    </a:lnTo>
                    <a:lnTo>
                      <a:pt x="7" y="278"/>
                    </a:lnTo>
                    <a:lnTo>
                      <a:pt x="5" y="278"/>
                    </a:lnTo>
                    <a:lnTo>
                      <a:pt x="4" y="278"/>
                    </a:lnTo>
                    <a:lnTo>
                      <a:pt x="4" y="279"/>
                    </a:lnTo>
                    <a:lnTo>
                      <a:pt x="4" y="281"/>
                    </a:lnTo>
                    <a:lnTo>
                      <a:pt x="2" y="281"/>
                    </a:lnTo>
                    <a:lnTo>
                      <a:pt x="0" y="283"/>
                    </a:lnTo>
                    <a:lnTo>
                      <a:pt x="0" y="281"/>
                    </a:lnTo>
                    <a:lnTo>
                      <a:pt x="0" y="279"/>
                    </a:lnTo>
                    <a:lnTo>
                      <a:pt x="2" y="278"/>
                    </a:lnTo>
                    <a:lnTo>
                      <a:pt x="2" y="276"/>
                    </a:lnTo>
                    <a:lnTo>
                      <a:pt x="5" y="269"/>
                    </a:lnTo>
                    <a:lnTo>
                      <a:pt x="5" y="266"/>
                    </a:lnTo>
                    <a:lnTo>
                      <a:pt x="9" y="257"/>
                    </a:lnTo>
                    <a:lnTo>
                      <a:pt x="11" y="249"/>
                    </a:lnTo>
                    <a:lnTo>
                      <a:pt x="12" y="244"/>
                    </a:lnTo>
                    <a:lnTo>
                      <a:pt x="12" y="241"/>
                    </a:lnTo>
                    <a:lnTo>
                      <a:pt x="14" y="241"/>
                    </a:lnTo>
                    <a:lnTo>
                      <a:pt x="16" y="241"/>
                    </a:lnTo>
                    <a:lnTo>
                      <a:pt x="16" y="242"/>
                    </a:lnTo>
                    <a:lnTo>
                      <a:pt x="14" y="242"/>
                    </a:lnTo>
                    <a:lnTo>
                      <a:pt x="14" y="244"/>
                    </a:lnTo>
                    <a:lnTo>
                      <a:pt x="14" y="247"/>
                    </a:lnTo>
                    <a:lnTo>
                      <a:pt x="14" y="249"/>
                    </a:lnTo>
                    <a:lnTo>
                      <a:pt x="12" y="254"/>
                    </a:lnTo>
                    <a:lnTo>
                      <a:pt x="11" y="257"/>
                    </a:lnTo>
                    <a:lnTo>
                      <a:pt x="11" y="261"/>
                    </a:lnTo>
                    <a:lnTo>
                      <a:pt x="12" y="263"/>
                    </a:lnTo>
                    <a:lnTo>
                      <a:pt x="12" y="261"/>
                    </a:lnTo>
                    <a:lnTo>
                      <a:pt x="14" y="259"/>
                    </a:lnTo>
                    <a:lnTo>
                      <a:pt x="14" y="257"/>
                    </a:lnTo>
                    <a:lnTo>
                      <a:pt x="14" y="259"/>
                    </a:lnTo>
                    <a:lnTo>
                      <a:pt x="14" y="261"/>
                    </a:lnTo>
                    <a:lnTo>
                      <a:pt x="16" y="261"/>
                    </a:lnTo>
                    <a:lnTo>
                      <a:pt x="19" y="257"/>
                    </a:lnTo>
                    <a:lnTo>
                      <a:pt x="21" y="257"/>
                    </a:lnTo>
                    <a:lnTo>
                      <a:pt x="21" y="256"/>
                    </a:lnTo>
                    <a:lnTo>
                      <a:pt x="22" y="256"/>
                    </a:lnTo>
                    <a:lnTo>
                      <a:pt x="22" y="254"/>
                    </a:lnTo>
                    <a:lnTo>
                      <a:pt x="21" y="252"/>
                    </a:lnTo>
                    <a:lnTo>
                      <a:pt x="21" y="251"/>
                    </a:lnTo>
                    <a:lnTo>
                      <a:pt x="21" y="249"/>
                    </a:lnTo>
                    <a:lnTo>
                      <a:pt x="21" y="247"/>
                    </a:lnTo>
                    <a:lnTo>
                      <a:pt x="21" y="246"/>
                    </a:lnTo>
                    <a:lnTo>
                      <a:pt x="21" y="242"/>
                    </a:lnTo>
                    <a:lnTo>
                      <a:pt x="22" y="242"/>
                    </a:lnTo>
                    <a:lnTo>
                      <a:pt x="24" y="242"/>
                    </a:lnTo>
                    <a:lnTo>
                      <a:pt x="24" y="239"/>
                    </a:lnTo>
                    <a:lnTo>
                      <a:pt x="26" y="239"/>
                    </a:lnTo>
                    <a:lnTo>
                      <a:pt x="28" y="239"/>
                    </a:lnTo>
                    <a:lnTo>
                      <a:pt x="29" y="237"/>
                    </a:lnTo>
                    <a:lnTo>
                      <a:pt x="31" y="237"/>
                    </a:lnTo>
                    <a:lnTo>
                      <a:pt x="31" y="235"/>
                    </a:lnTo>
                    <a:lnTo>
                      <a:pt x="31" y="234"/>
                    </a:lnTo>
                    <a:lnTo>
                      <a:pt x="29" y="234"/>
                    </a:lnTo>
                    <a:lnTo>
                      <a:pt x="29" y="232"/>
                    </a:lnTo>
                    <a:lnTo>
                      <a:pt x="28" y="232"/>
                    </a:lnTo>
                    <a:lnTo>
                      <a:pt x="28" y="234"/>
                    </a:lnTo>
                    <a:lnTo>
                      <a:pt x="26" y="234"/>
                    </a:lnTo>
                    <a:lnTo>
                      <a:pt x="24" y="234"/>
                    </a:lnTo>
                    <a:lnTo>
                      <a:pt x="24" y="232"/>
                    </a:lnTo>
                    <a:lnTo>
                      <a:pt x="22" y="232"/>
                    </a:lnTo>
                    <a:lnTo>
                      <a:pt x="22" y="234"/>
                    </a:lnTo>
                    <a:lnTo>
                      <a:pt x="22" y="235"/>
                    </a:lnTo>
                    <a:lnTo>
                      <a:pt x="21" y="234"/>
                    </a:lnTo>
                    <a:lnTo>
                      <a:pt x="19" y="234"/>
                    </a:lnTo>
                    <a:lnTo>
                      <a:pt x="17" y="232"/>
                    </a:lnTo>
                    <a:lnTo>
                      <a:pt x="17" y="230"/>
                    </a:lnTo>
                    <a:lnTo>
                      <a:pt x="16" y="229"/>
                    </a:lnTo>
                    <a:lnTo>
                      <a:pt x="16" y="227"/>
                    </a:lnTo>
                    <a:lnTo>
                      <a:pt x="16" y="224"/>
                    </a:lnTo>
                    <a:lnTo>
                      <a:pt x="17" y="222"/>
                    </a:lnTo>
                    <a:lnTo>
                      <a:pt x="17" y="220"/>
                    </a:lnTo>
                    <a:lnTo>
                      <a:pt x="17" y="217"/>
                    </a:lnTo>
                    <a:lnTo>
                      <a:pt x="17" y="212"/>
                    </a:lnTo>
                    <a:lnTo>
                      <a:pt x="17" y="208"/>
                    </a:lnTo>
                    <a:lnTo>
                      <a:pt x="19" y="208"/>
                    </a:lnTo>
                    <a:lnTo>
                      <a:pt x="21" y="210"/>
                    </a:lnTo>
                    <a:lnTo>
                      <a:pt x="19" y="213"/>
                    </a:lnTo>
                    <a:lnTo>
                      <a:pt x="21" y="215"/>
                    </a:lnTo>
                    <a:lnTo>
                      <a:pt x="22" y="215"/>
                    </a:lnTo>
                    <a:lnTo>
                      <a:pt x="24" y="212"/>
                    </a:lnTo>
                    <a:lnTo>
                      <a:pt x="26" y="212"/>
                    </a:lnTo>
                    <a:lnTo>
                      <a:pt x="28" y="210"/>
                    </a:lnTo>
                    <a:lnTo>
                      <a:pt x="29" y="210"/>
                    </a:lnTo>
                    <a:lnTo>
                      <a:pt x="31" y="210"/>
                    </a:lnTo>
                    <a:lnTo>
                      <a:pt x="34" y="210"/>
                    </a:lnTo>
                    <a:lnTo>
                      <a:pt x="36" y="210"/>
                    </a:lnTo>
                    <a:lnTo>
                      <a:pt x="38" y="210"/>
                    </a:lnTo>
                    <a:lnTo>
                      <a:pt x="38" y="208"/>
                    </a:lnTo>
                    <a:lnTo>
                      <a:pt x="38" y="207"/>
                    </a:lnTo>
                    <a:lnTo>
                      <a:pt x="36" y="207"/>
                    </a:lnTo>
                    <a:lnTo>
                      <a:pt x="34" y="205"/>
                    </a:lnTo>
                    <a:lnTo>
                      <a:pt x="33" y="205"/>
                    </a:lnTo>
                    <a:lnTo>
                      <a:pt x="33" y="203"/>
                    </a:lnTo>
                    <a:lnTo>
                      <a:pt x="31" y="203"/>
                    </a:lnTo>
                    <a:lnTo>
                      <a:pt x="29" y="202"/>
                    </a:lnTo>
                    <a:lnTo>
                      <a:pt x="31" y="200"/>
                    </a:lnTo>
                    <a:lnTo>
                      <a:pt x="29" y="200"/>
                    </a:lnTo>
                    <a:lnTo>
                      <a:pt x="29" y="198"/>
                    </a:lnTo>
                    <a:lnTo>
                      <a:pt x="29" y="196"/>
                    </a:lnTo>
                    <a:lnTo>
                      <a:pt x="28" y="195"/>
                    </a:lnTo>
                    <a:lnTo>
                      <a:pt x="24" y="193"/>
                    </a:lnTo>
                    <a:lnTo>
                      <a:pt x="22" y="195"/>
                    </a:lnTo>
                    <a:lnTo>
                      <a:pt x="21" y="195"/>
                    </a:lnTo>
                    <a:lnTo>
                      <a:pt x="21" y="200"/>
                    </a:lnTo>
                    <a:lnTo>
                      <a:pt x="21" y="202"/>
                    </a:lnTo>
                    <a:lnTo>
                      <a:pt x="21" y="205"/>
                    </a:lnTo>
                    <a:lnTo>
                      <a:pt x="19" y="205"/>
                    </a:lnTo>
                    <a:lnTo>
                      <a:pt x="17" y="205"/>
                    </a:lnTo>
                    <a:lnTo>
                      <a:pt x="16" y="205"/>
                    </a:lnTo>
                    <a:lnTo>
                      <a:pt x="16" y="203"/>
                    </a:lnTo>
                    <a:lnTo>
                      <a:pt x="17" y="202"/>
                    </a:lnTo>
                    <a:lnTo>
                      <a:pt x="19" y="198"/>
                    </a:lnTo>
                    <a:lnTo>
                      <a:pt x="21" y="190"/>
                    </a:lnTo>
                    <a:lnTo>
                      <a:pt x="21" y="186"/>
                    </a:lnTo>
                    <a:lnTo>
                      <a:pt x="22" y="183"/>
                    </a:lnTo>
                    <a:lnTo>
                      <a:pt x="22" y="181"/>
                    </a:lnTo>
                    <a:lnTo>
                      <a:pt x="22" y="180"/>
                    </a:lnTo>
                    <a:lnTo>
                      <a:pt x="22" y="178"/>
                    </a:lnTo>
                    <a:lnTo>
                      <a:pt x="24" y="171"/>
                    </a:lnTo>
                    <a:lnTo>
                      <a:pt x="24" y="164"/>
                    </a:lnTo>
                    <a:lnTo>
                      <a:pt x="24" y="163"/>
                    </a:lnTo>
                    <a:lnTo>
                      <a:pt x="24" y="161"/>
                    </a:lnTo>
                    <a:lnTo>
                      <a:pt x="22" y="161"/>
                    </a:lnTo>
                    <a:lnTo>
                      <a:pt x="22" y="158"/>
                    </a:lnTo>
                    <a:lnTo>
                      <a:pt x="22" y="156"/>
                    </a:lnTo>
                    <a:lnTo>
                      <a:pt x="22" y="154"/>
                    </a:lnTo>
                    <a:lnTo>
                      <a:pt x="21" y="154"/>
                    </a:lnTo>
                    <a:lnTo>
                      <a:pt x="21" y="152"/>
                    </a:lnTo>
                    <a:lnTo>
                      <a:pt x="22" y="151"/>
                    </a:lnTo>
                    <a:lnTo>
                      <a:pt x="22" y="147"/>
                    </a:lnTo>
                    <a:lnTo>
                      <a:pt x="24" y="139"/>
                    </a:lnTo>
                    <a:lnTo>
                      <a:pt x="24" y="134"/>
                    </a:lnTo>
                    <a:lnTo>
                      <a:pt x="26" y="132"/>
                    </a:lnTo>
                    <a:lnTo>
                      <a:pt x="24" y="132"/>
                    </a:lnTo>
                    <a:lnTo>
                      <a:pt x="26" y="127"/>
                    </a:lnTo>
                    <a:lnTo>
                      <a:pt x="26" y="125"/>
                    </a:lnTo>
                    <a:lnTo>
                      <a:pt x="26" y="122"/>
                    </a:lnTo>
                    <a:lnTo>
                      <a:pt x="26" y="117"/>
                    </a:lnTo>
                    <a:lnTo>
                      <a:pt x="26" y="113"/>
                    </a:lnTo>
                    <a:lnTo>
                      <a:pt x="28" y="110"/>
                    </a:lnTo>
                    <a:lnTo>
                      <a:pt x="28" y="108"/>
                    </a:lnTo>
                    <a:lnTo>
                      <a:pt x="26" y="105"/>
                    </a:lnTo>
                    <a:lnTo>
                      <a:pt x="24" y="105"/>
                    </a:lnTo>
                    <a:lnTo>
                      <a:pt x="24" y="103"/>
                    </a:lnTo>
                    <a:lnTo>
                      <a:pt x="26" y="100"/>
                    </a:lnTo>
                    <a:lnTo>
                      <a:pt x="26" y="98"/>
                    </a:lnTo>
                    <a:lnTo>
                      <a:pt x="24" y="97"/>
                    </a:lnTo>
                    <a:lnTo>
                      <a:pt x="22" y="95"/>
                    </a:lnTo>
                    <a:lnTo>
                      <a:pt x="22" y="93"/>
                    </a:lnTo>
                    <a:lnTo>
                      <a:pt x="22" y="91"/>
                    </a:lnTo>
                    <a:lnTo>
                      <a:pt x="21" y="90"/>
                    </a:lnTo>
                    <a:lnTo>
                      <a:pt x="19" y="88"/>
                    </a:lnTo>
                    <a:lnTo>
                      <a:pt x="19" y="86"/>
                    </a:lnTo>
                    <a:lnTo>
                      <a:pt x="19" y="81"/>
                    </a:lnTo>
                    <a:lnTo>
                      <a:pt x="19" y="80"/>
                    </a:lnTo>
                    <a:lnTo>
                      <a:pt x="19" y="78"/>
                    </a:lnTo>
                    <a:lnTo>
                      <a:pt x="19" y="76"/>
                    </a:lnTo>
                    <a:lnTo>
                      <a:pt x="19" y="71"/>
                    </a:lnTo>
                    <a:lnTo>
                      <a:pt x="21" y="69"/>
                    </a:lnTo>
                    <a:lnTo>
                      <a:pt x="21" y="68"/>
                    </a:lnTo>
                    <a:lnTo>
                      <a:pt x="21" y="66"/>
                    </a:lnTo>
                    <a:lnTo>
                      <a:pt x="21" y="64"/>
                    </a:lnTo>
                    <a:lnTo>
                      <a:pt x="22" y="63"/>
                    </a:lnTo>
                    <a:lnTo>
                      <a:pt x="22" y="61"/>
                    </a:lnTo>
                    <a:lnTo>
                      <a:pt x="22" y="56"/>
                    </a:lnTo>
                    <a:lnTo>
                      <a:pt x="21" y="54"/>
                    </a:lnTo>
                    <a:lnTo>
                      <a:pt x="24" y="52"/>
                    </a:lnTo>
                    <a:lnTo>
                      <a:pt x="24" y="51"/>
                    </a:lnTo>
                    <a:lnTo>
                      <a:pt x="26" y="49"/>
                    </a:lnTo>
                    <a:lnTo>
                      <a:pt x="26" y="46"/>
                    </a:lnTo>
                    <a:lnTo>
                      <a:pt x="28" y="44"/>
                    </a:lnTo>
                    <a:lnTo>
                      <a:pt x="29" y="41"/>
                    </a:lnTo>
                    <a:lnTo>
                      <a:pt x="31" y="41"/>
                    </a:lnTo>
                    <a:lnTo>
                      <a:pt x="31" y="39"/>
                    </a:lnTo>
                    <a:lnTo>
                      <a:pt x="33" y="37"/>
                    </a:lnTo>
                    <a:lnTo>
                      <a:pt x="31" y="36"/>
                    </a:lnTo>
                    <a:lnTo>
                      <a:pt x="31" y="34"/>
                    </a:lnTo>
                    <a:lnTo>
                      <a:pt x="29" y="32"/>
                    </a:lnTo>
                    <a:lnTo>
                      <a:pt x="29" y="30"/>
                    </a:lnTo>
                    <a:lnTo>
                      <a:pt x="29" y="29"/>
                    </a:lnTo>
                    <a:lnTo>
                      <a:pt x="31" y="29"/>
                    </a:lnTo>
                    <a:lnTo>
                      <a:pt x="33" y="29"/>
                    </a:lnTo>
                    <a:lnTo>
                      <a:pt x="34" y="30"/>
                    </a:lnTo>
                    <a:lnTo>
                      <a:pt x="36" y="30"/>
                    </a:lnTo>
                    <a:lnTo>
                      <a:pt x="36" y="32"/>
                    </a:lnTo>
                    <a:lnTo>
                      <a:pt x="38" y="32"/>
                    </a:lnTo>
                    <a:lnTo>
                      <a:pt x="38" y="34"/>
                    </a:lnTo>
                    <a:lnTo>
                      <a:pt x="39" y="34"/>
                    </a:lnTo>
                    <a:lnTo>
                      <a:pt x="41" y="37"/>
                    </a:lnTo>
                    <a:lnTo>
                      <a:pt x="43" y="39"/>
                    </a:lnTo>
                    <a:lnTo>
                      <a:pt x="48" y="46"/>
                    </a:lnTo>
                    <a:lnTo>
                      <a:pt x="48" y="47"/>
                    </a:lnTo>
                    <a:lnTo>
                      <a:pt x="50" y="47"/>
                    </a:lnTo>
                    <a:lnTo>
                      <a:pt x="51" y="47"/>
                    </a:lnTo>
                    <a:lnTo>
                      <a:pt x="51" y="49"/>
                    </a:lnTo>
                    <a:lnTo>
                      <a:pt x="55" y="51"/>
                    </a:lnTo>
                    <a:lnTo>
                      <a:pt x="55" y="52"/>
                    </a:lnTo>
                    <a:lnTo>
                      <a:pt x="55" y="54"/>
                    </a:lnTo>
                    <a:lnTo>
                      <a:pt x="56" y="54"/>
                    </a:lnTo>
                    <a:lnTo>
                      <a:pt x="56" y="52"/>
                    </a:lnTo>
                    <a:lnTo>
                      <a:pt x="58" y="52"/>
                    </a:lnTo>
                    <a:lnTo>
                      <a:pt x="60" y="54"/>
                    </a:lnTo>
                    <a:lnTo>
                      <a:pt x="60" y="56"/>
                    </a:lnTo>
                    <a:lnTo>
                      <a:pt x="63" y="59"/>
                    </a:lnTo>
                    <a:lnTo>
                      <a:pt x="65" y="61"/>
                    </a:lnTo>
                    <a:lnTo>
                      <a:pt x="65" y="63"/>
                    </a:lnTo>
                    <a:lnTo>
                      <a:pt x="65" y="64"/>
                    </a:lnTo>
                    <a:lnTo>
                      <a:pt x="66" y="64"/>
                    </a:lnTo>
                    <a:lnTo>
                      <a:pt x="68" y="66"/>
                    </a:lnTo>
                    <a:lnTo>
                      <a:pt x="72" y="69"/>
                    </a:lnTo>
                    <a:lnTo>
                      <a:pt x="73" y="69"/>
                    </a:lnTo>
                    <a:lnTo>
                      <a:pt x="75" y="71"/>
                    </a:lnTo>
                    <a:lnTo>
                      <a:pt x="77" y="71"/>
                    </a:lnTo>
                    <a:lnTo>
                      <a:pt x="78" y="73"/>
                    </a:lnTo>
                    <a:lnTo>
                      <a:pt x="80" y="73"/>
                    </a:lnTo>
                    <a:lnTo>
                      <a:pt x="82" y="73"/>
                    </a:lnTo>
                    <a:lnTo>
                      <a:pt x="85" y="75"/>
                    </a:lnTo>
                    <a:lnTo>
                      <a:pt x="87" y="75"/>
                    </a:lnTo>
                    <a:lnTo>
                      <a:pt x="88" y="75"/>
                    </a:lnTo>
                    <a:lnTo>
                      <a:pt x="88" y="76"/>
                    </a:lnTo>
                    <a:lnTo>
                      <a:pt x="90" y="76"/>
                    </a:lnTo>
                    <a:lnTo>
                      <a:pt x="90" y="75"/>
                    </a:lnTo>
                    <a:lnTo>
                      <a:pt x="92" y="76"/>
                    </a:lnTo>
                    <a:lnTo>
                      <a:pt x="94" y="78"/>
                    </a:lnTo>
                    <a:lnTo>
                      <a:pt x="95" y="78"/>
                    </a:lnTo>
                    <a:lnTo>
                      <a:pt x="94" y="78"/>
                    </a:lnTo>
                    <a:lnTo>
                      <a:pt x="95" y="80"/>
                    </a:lnTo>
                    <a:lnTo>
                      <a:pt x="97" y="81"/>
                    </a:lnTo>
                    <a:lnTo>
                      <a:pt x="99" y="81"/>
                    </a:lnTo>
                    <a:lnTo>
                      <a:pt x="100" y="80"/>
                    </a:lnTo>
                    <a:lnTo>
                      <a:pt x="102" y="81"/>
                    </a:lnTo>
                    <a:lnTo>
                      <a:pt x="102" y="83"/>
                    </a:lnTo>
                    <a:lnTo>
                      <a:pt x="105" y="83"/>
                    </a:lnTo>
                    <a:lnTo>
                      <a:pt x="107" y="83"/>
                    </a:lnTo>
                    <a:lnTo>
                      <a:pt x="107" y="85"/>
                    </a:lnTo>
                    <a:lnTo>
                      <a:pt x="107" y="86"/>
                    </a:lnTo>
                    <a:lnTo>
                      <a:pt x="109" y="86"/>
                    </a:lnTo>
                    <a:lnTo>
                      <a:pt x="112" y="88"/>
                    </a:lnTo>
                    <a:lnTo>
                      <a:pt x="114" y="88"/>
                    </a:lnTo>
                    <a:lnTo>
                      <a:pt x="116" y="88"/>
                    </a:lnTo>
                    <a:lnTo>
                      <a:pt x="117" y="88"/>
                    </a:lnTo>
                    <a:lnTo>
                      <a:pt x="117" y="90"/>
                    </a:lnTo>
                    <a:lnTo>
                      <a:pt x="119" y="90"/>
                    </a:lnTo>
                    <a:lnTo>
                      <a:pt x="121" y="90"/>
                    </a:lnTo>
                    <a:lnTo>
                      <a:pt x="122" y="90"/>
                    </a:lnTo>
                    <a:lnTo>
                      <a:pt x="124" y="88"/>
                    </a:lnTo>
                    <a:lnTo>
                      <a:pt x="127" y="86"/>
                    </a:lnTo>
                    <a:lnTo>
                      <a:pt x="129" y="85"/>
                    </a:lnTo>
                    <a:lnTo>
                      <a:pt x="129" y="86"/>
                    </a:lnTo>
                    <a:lnTo>
                      <a:pt x="127" y="88"/>
                    </a:lnTo>
                    <a:lnTo>
                      <a:pt x="129" y="88"/>
                    </a:lnTo>
                    <a:lnTo>
                      <a:pt x="131" y="91"/>
                    </a:lnTo>
                    <a:lnTo>
                      <a:pt x="133" y="93"/>
                    </a:lnTo>
                    <a:lnTo>
                      <a:pt x="133" y="95"/>
                    </a:lnTo>
                    <a:lnTo>
                      <a:pt x="133" y="98"/>
                    </a:lnTo>
                    <a:lnTo>
                      <a:pt x="134" y="98"/>
                    </a:lnTo>
                    <a:lnTo>
                      <a:pt x="136" y="98"/>
                    </a:lnTo>
                    <a:lnTo>
                      <a:pt x="138" y="98"/>
                    </a:lnTo>
                    <a:lnTo>
                      <a:pt x="139" y="98"/>
                    </a:lnTo>
                    <a:lnTo>
                      <a:pt x="141" y="98"/>
                    </a:lnTo>
                    <a:lnTo>
                      <a:pt x="141" y="100"/>
                    </a:lnTo>
                    <a:lnTo>
                      <a:pt x="139" y="102"/>
                    </a:lnTo>
                    <a:lnTo>
                      <a:pt x="139" y="103"/>
                    </a:lnTo>
                    <a:lnTo>
                      <a:pt x="143" y="105"/>
                    </a:lnTo>
                    <a:lnTo>
                      <a:pt x="144" y="105"/>
                    </a:lnTo>
                    <a:lnTo>
                      <a:pt x="144" y="103"/>
                    </a:lnTo>
                    <a:lnTo>
                      <a:pt x="143" y="102"/>
                    </a:lnTo>
                    <a:lnTo>
                      <a:pt x="144" y="98"/>
                    </a:lnTo>
                    <a:lnTo>
                      <a:pt x="148" y="97"/>
                    </a:lnTo>
                    <a:lnTo>
                      <a:pt x="151" y="97"/>
                    </a:lnTo>
                    <a:lnTo>
                      <a:pt x="153" y="97"/>
                    </a:lnTo>
                    <a:lnTo>
                      <a:pt x="153" y="100"/>
                    </a:lnTo>
                    <a:lnTo>
                      <a:pt x="151" y="100"/>
                    </a:lnTo>
                    <a:lnTo>
                      <a:pt x="149" y="102"/>
                    </a:lnTo>
                    <a:lnTo>
                      <a:pt x="149" y="107"/>
                    </a:lnTo>
                    <a:lnTo>
                      <a:pt x="149" y="108"/>
                    </a:lnTo>
                    <a:lnTo>
                      <a:pt x="151" y="107"/>
                    </a:lnTo>
                    <a:lnTo>
                      <a:pt x="153" y="105"/>
                    </a:lnTo>
                    <a:lnTo>
                      <a:pt x="151" y="105"/>
                    </a:lnTo>
                    <a:lnTo>
                      <a:pt x="153" y="103"/>
                    </a:lnTo>
                    <a:lnTo>
                      <a:pt x="155" y="103"/>
                    </a:lnTo>
                    <a:lnTo>
                      <a:pt x="156" y="102"/>
                    </a:lnTo>
                    <a:lnTo>
                      <a:pt x="156" y="103"/>
                    </a:lnTo>
                    <a:lnTo>
                      <a:pt x="156" y="105"/>
                    </a:lnTo>
                    <a:lnTo>
                      <a:pt x="156" y="110"/>
                    </a:lnTo>
                    <a:lnTo>
                      <a:pt x="156" y="112"/>
                    </a:lnTo>
                    <a:lnTo>
                      <a:pt x="155" y="113"/>
                    </a:lnTo>
                    <a:lnTo>
                      <a:pt x="153" y="112"/>
                    </a:lnTo>
                    <a:lnTo>
                      <a:pt x="151" y="112"/>
                    </a:lnTo>
                    <a:lnTo>
                      <a:pt x="151" y="115"/>
                    </a:lnTo>
                    <a:lnTo>
                      <a:pt x="151" y="117"/>
                    </a:lnTo>
                    <a:lnTo>
                      <a:pt x="153" y="117"/>
                    </a:lnTo>
                    <a:lnTo>
                      <a:pt x="153" y="119"/>
                    </a:lnTo>
                    <a:lnTo>
                      <a:pt x="153" y="120"/>
                    </a:lnTo>
                    <a:lnTo>
                      <a:pt x="151" y="122"/>
                    </a:lnTo>
                    <a:lnTo>
                      <a:pt x="153" y="122"/>
                    </a:lnTo>
                    <a:lnTo>
                      <a:pt x="153" y="124"/>
                    </a:lnTo>
                    <a:lnTo>
                      <a:pt x="153" y="125"/>
                    </a:lnTo>
                    <a:lnTo>
                      <a:pt x="153" y="127"/>
                    </a:lnTo>
                    <a:lnTo>
                      <a:pt x="155" y="129"/>
                    </a:lnTo>
                    <a:lnTo>
                      <a:pt x="153" y="129"/>
                    </a:lnTo>
                    <a:lnTo>
                      <a:pt x="153" y="130"/>
                    </a:lnTo>
                    <a:lnTo>
                      <a:pt x="151" y="130"/>
                    </a:lnTo>
                    <a:lnTo>
                      <a:pt x="149" y="129"/>
                    </a:lnTo>
                    <a:lnTo>
                      <a:pt x="149" y="130"/>
                    </a:lnTo>
                    <a:lnTo>
                      <a:pt x="149" y="132"/>
                    </a:lnTo>
                    <a:lnTo>
                      <a:pt x="148" y="134"/>
                    </a:lnTo>
                    <a:lnTo>
                      <a:pt x="146" y="136"/>
                    </a:lnTo>
                    <a:lnTo>
                      <a:pt x="144" y="136"/>
                    </a:lnTo>
                    <a:lnTo>
                      <a:pt x="143" y="136"/>
                    </a:lnTo>
                    <a:lnTo>
                      <a:pt x="143" y="139"/>
                    </a:lnTo>
                    <a:lnTo>
                      <a:pt x="141" y="141"/>
                    </a:lnTo>
                    <a:lnTo>
                      <a:pt x="141" y="142"/>
                    </a:lnTo>
                    <a:lnTo>
                      <a:pt x="143" y="142"/>
                    </a:lnTo>
                    <a:lnTo>
                      <a:pt x="144" y="141"/>
                    </a:lnTo>
                    <a:lnTo>
                      <a:pt x="146" y="139"/>
                    </a:lnTo>
                    <a:lnTo>
                      <a:pt x="148" y="137"/>
                    </a:lnTo>
                    <a:lnTo>
                      <a:pt x="151" y="136"/>
                    </a:lnTo>
                    <a:lnTo>
                      <a:pt x="153" y="134"/>
                    </a:lnTo>
                    <a:lnTo>
                      <a:pt x="155" y="132"/>
                    </a:lnTo>
                    <a:lnTo>
                      <a:pt x="156" y="132"/>
                    </a:lnTo>
                    <a:lnTo>
                      <a:pt x="158" y="130"/>
                    </a:lnTo>
                    <a:lnTo>
                      <a:pt x="158" y="127"/>
                    </a:lnTo>
                    <a:lnTo>
                      <a:pt x="158" y="125"/>
                    </a:lnTo>
                    <a:lnTo>
                      <a:pt x="156" y="124"/>
                    </a:lnTo>
                    <a:lnTo>
                      <a:pt x="156" y="122"/>
                    </a:lnTo>
                    <a:lnTo>
                      <a:pt x="158" y="122"/>
                    </a:lnTo>
                    <a:lnTo>
                      <a:pt x="158" y="124"/>
                    </a:lnTo>
                    <a:lnTo>
                      <a:pt x="158" y="125"/>
                    </a:lnTo>
                    <a:lnTo>
                      <a:pt x="160" y="125"/>
                    </a:lnTo>
                    <a:lnTo>
                      <a:pt x="161" y="129"/>
                    </a:lnTo>
                    <a:lnTo>
                      <a:pt x="161" y="130"/>
                    </a:lnTo>
                    <a:lnTo>
                      <a:pt x="161" y="134"/>
                    </a:lnTo>
                    <a:lnTo>
                      <a:pt x="161" y="137"/>
                    </a:lnTo>
                    <a:lnTo>
                      <a:pt x="161" y="139"/>
                    </a:lnTo>
                    <a:lnTo>
                      <a:pt x="161" y="141"/>
                    </a:lnTo>
                    <a:lnTo>
                      <a:pt x="160" y="141"/>
                    </a:lnTo>
                    <a:lnTo>
                      <a:pt x="160" y="142"/>
                    </a:lnTo>
                    <a:lnTo>
                      <a:pt x="161" y="146"/>
                    </a:lnTo>
                    <a:lnTo>
                      <a:pt x="160" y="147"/>
                    </a:lnTo>
                    <a:lnTo>
                      <a:pt x="158" y="147"/>
                    </a:lnTo>
                    <a:lnTo>
                      <a:pt x="156" y="147"/>
                    </a:lnTo>
                    <a:lnTo>
                      <a:pt x="156" y="146"/>
                    </a:lnTo>
                    <a:lnTo>
                      <a:pt x="155" y="146"/>
                    </a:lnTo>
                    <a:lnTo>
                      <a:pt x="155" y="149"/>
                    </a:lnTo>
                    <a:lnTo>
                      <a:pt x="155" y="151"/>
                    </a:lnTo>
                    <a:lnTo>
                      <a:pt x="156" y="151"/>
                    </a:lnTo>
                    <a:lnTo>
                      <a:pt x="156" y="152"/>
                    </a:lnTo>
                    <a:lnTo>
                      <a:pt x="156" y="154"/>
                    </a:lnTo>
                    <a:lnTo>
                      <a:pt x="155" y="156"/>
                    </a:lnTo>
                    <a:lnTo>
                      <a:pt x="155" y="158"/>
                    </a:lnTo>
                    <a:lnTo>
                      <a:pt x="155" y="159"/>
                    </a:lnTo>
                    <a:lnTo>
                      <a:pt x="155" y="161"/>
                    </a:lnTo>
                    <a:lnTo>
                      <a:pt x="153" y="164"/>
                    </a:lnTo>
                    <a:lnTo>
                      <a:pt x="155" y="164"/>
                    </a:lnTo>
                    <a:lnTo>
                      <a:pt x="155" y="166"/>
                    </a:lnTo>
                    <a:lnTo>
                      <a:pt x="153" y="166"/>
                    </a:lnTo>
                    <a:lnTo>
                      <a:pt x="151" y="166"/>
                    </a:lnTo>
                    <a:lnTo>
                      <a:pt x="149" y="166"/>
                    </a:lnTo>
                    <a:lnTo>
                      <a:pt x="149" y="168"/>
                    </a:lnTo>
                    <a:lnTo>
                      <a:pt x="148" y="169"/>
                    </a:lnTo>
                    <a:lnTo>
                      <a:pt x="148" y="171"/>
                    </a:lnTo>
                    <a:lnTo>
                      <a:pt x="149" y="171"/>
                    </a:lnTo>
                    <a:lnTo>
                      <a:pt x="151" y="173"/>
                    </a:lnTo>
                    <a:lnTo>
                      <a:pt x="153" y="174"/>
                    </a:lnTo>
                    <a:lnTo>
                      <a:pt x="153" y="176"/>
                    </a:lnTo>
                    <a:lnTo>
                      <a:pt x="153" y="180"/>
                    </a:lnTo>
                    <a:lnTo>
                      <a:pt x="153" y="181"/>
                    </a:lnTo>
                    <a:lnTo>
                      <a:pt x="151" y="185"/>
                    </a:lnTo>
                    <a:lnTo>
                      <a:pt x="151" y="186"/>
                    </a:lnTo>
                    <a:lnTo>
                      <a:pt x="151" y="188"/>
                    </a:lnTo>
                    <a:lnTo>
                      <a:pt x="155" y="188"/>
                    </a:lnTo>
                    <a:lnTo>
                      <a:pt x="155" y="190"/>
                    </a:lnTo>
                    <a:lnTo>
                      <a:pt x="153" y="190"/>
                    </a:lnTo>
                    <a:lnTo>
                      <a:pt x="149" y="191"/>
                    </a:lnTo>
                    <a:lnTo>
                      <a:pt x="148" y="193"/>
                    </a:lnTo>
                    <a:lnTo>
                      <a:pt x="146" y="193"/>
                    </a:lnTo>
                    <a:lnTo>
                      <a:pt x="144" y="195"/>
                    </a:lnTo>
                    <a:lnTo>
                      <a:pt x="144" y="193"/>
                    </a:lnTo>
                    <a:lnTo>
                      <a:pt x="143" y="193"/>
                    </a:lnTo>
                    <a:lnTo>
                      <a:pt x="143" y="191"/>
                    </a:lnTo>
                    <a:lnTo>
                      <a:pt x="144" y="190"/>
                    </a:lnTo>
                    <a:lnTo>
                      <a:pt x="143" y="190"/>
                    </a:lnTo>
                    <a:lnTo>
                      <a:pt x="141" y="191"/>
                    </a:lnTo>
                    <a:lnTo>
                      <a:pt x="139" y="193"/>
                    </a:lnTo>
                    <a:lnTo>
                      <a:pt x="139" y="195"/>
                    </a:lnTo>
                    <a:lnTo>
                      <a:pt x="141" y="195"/>
                    </a:lnTo>
                    <a:lnTo>
                      <a:pt x="144" y="200"/>
                    </a:lnTo>
                    <a:lnTo>
                      <a:pt x="146" y="202"/>
                    </a:lnTo>
                    <a:lnTo>
                      <a:pt x="148" y="202"/>
                    </a:lnTo>
                    <a:lnTo>
                      <a:pt x="149" y="200"/>
                    </a:lnTo>
                    <a:lnTo>
                      <a:pt x="148" y="200"/>
                    </a:lnTo>
                    <a:lnTo>
                      <a:pt x="148" y="198"/>
                    </a:lnTo>
                    <a:lnTo>
                      <a:pt x="149" y="196"/>
                    </a:lnTo>
                    <a:lnTo>
                      <a:pt x="155" y="196"/>
                    </a:lnTo>
                    <a:lnTo>
                      <a:pt x="156" y="196"/>
                    </a:lnTo>
                    <a:lnTo>
                      <a:pt x="158" y="195"/>
                    </a:lnTo>
                    <a:lnTo>
                      <a:pt x="158" y="190"/>
                    </a:lnTo>
                    <a:lnTo>
                      <a:pt x="158" y="188"/>
                    </a:lnTo>
                    <a:lnTo>
                      <a:pt x="158" y="185"/>
                    </a:lnTo>
                    <a:lnTo>
                      <a:pt x="158" y="183"/>
                    </a:lnTo>
                    <a:lnTo>
                      <a:pt x="156" y="183"/>
                    </a:lnTo>
                    <a:lnTo>
                      <a:pt x="158" y="181"/>
                    </a:lnTo>
                    <a:lnTo>
                      <a:pt x="158" y="180"/>
                    </a:lnTo>
                    <a:lnTo>
                      <a:pt x="160" y="180"/>
                    </a:lnTo>
                    <a:lnTo>
                      <a:pt x="160" y="178"/>
                    </a:lnTo>
                    <a:lnTo>
                      <a:pt x="158" y="176"/>
                    </a:lnTo>
                    <a:lnTo>
                      <a:pt x="158" y="174"/>
                    </a:lnTo>
                    <a:lnTo>
                      <a:pt x="158" y="171"/>
                    </a:lnTo>
                    <a:lnTo>
                      <a:pt x="158" y="169"/>
                    </a:lnTo>
                    <a:lnTo>
                      <a:pt x="158" y="168"/>
                    </a:lnTo>
                    <a:lnTo>
                      <a:pt x="160" y="168"/>
                    </a:lnTo>
                    <a:lnTo>
                      <a:pt x="161" y="166"/>
                    </a:lnTo>
                    <a:lnTo>
                      <a:pt x="161" y="168"/>
                    </a:lnTo>
                    <a:lnTo>
                      <a:pt x="163" y="168"/>
                    </a:lnTo>
                    <a:lnTo>
                      <a:pt x="165" y="166"/>
                    </a:lnTo>
                    <a:lnTo>
                      <a:pt x="163" y="163"/>
                    </a:lnTo>
                    <a:lnTo>
                      <a:pt x="161" y="163"/>
                    </a:lnTo>
                    <a:lnTo>
                      <a:pt x="161" y="161"/>
                    </a:lnTo>
                    <a:lnTo>
                      <a:pt x="160" y="158"/>
                    </a:lnTo>
                    <a:lnTo>
                      <a:pt x="163" y="156"/>
                    </a:lnTo>
                    <a:lnTo>
                      <a:pt x="165" y="154"/>
                    </a:lnTo>
                    <a:lnTo>
                      <a:pt x="165" y="152"/>
                    </a:lnTo>
                    <a:lnTo>
                      <a:pt x="166" y="152"/>
                    </a:lnTo>
                    <a:lnTo>
                      <a:pt x="166" y="151"/>
                    </a:lnTo>
                    <a:lnTo>
                      <a:pt x="166" y="149"/>
                    </a:lnTo>
                    <a:lnTo>
                      <a:pt x="166" y="147"/>
                    </a:lnTo>
                    <a:lnTo>
                      <a:pt x="166" y="146"/>
                    </a:lnTo>
                    <a:lnTo>
                      <a:pt x="166" y="142"/>
                    </a:lnTo>
                    <a:lnTo>
                      <a:pt x="168" y="142"/>
                    </a:lnTo>
                    <a:lnTo>
                      <a:pt x="172" y="139"/>
                    </a:lnTo>
                    <a:lnTo>
                      <a:pt x="173" y="137"/>
                    </a:lnTo>
                    <a:lnTo>
                      <a:pt x="173" y="136"/>
                    </a:lnTo>
                    <a:lnTo>
                      <a:pt x="175" y="132"/>
                    </a:lnTo>
                    <a:lnTo>
                      <a:pt x="177" y="130"/>
                    </a:lnTo>
                    <a:lnTo>
                      <a:pt x="177" y="129"/>
                    </a:lnTo>
                    <a:lnTo>
                      <a:pt x="178" y="127"/>
                    </a:lnTo>
                    <a:lnTo>
                      <a:pt x="180" y="127"/>
                    </a:lnTo>
                    <a:lnTo>
                      <a:pt x="182" y="127"/>
                    </a:lnTo>
                    <a:lnTo>
                      <a:pt x="183" y="127"/>
                    </a:lnTo>
                    <a:lnTo>
                      <a:pt x="185" y="125"/>
                    </a:lnTo>
                    <a:lnTo>
                      <a:pt x="183" y="124"/>
                    </a:lnTo>
                    <a:lnTo>
                      <a:pt x="185" y="122"/>
                    </a:lnTo>
                    <a:lnTo>
                      <a:pt x="185" y="120"/>
                    </a:lnTo>
                    <a:lnTo>
                      <a:pt x="183" y="117"/>
                    </a:lnTo>
                    <a:lnTo>
                      <a:pt x="182" y="113"/>
                    </a:lnTo>
                    <a:lnTo>
                      <a:pt x="182" y="112"/>
                    </a:lnTo>
                    <a:lnTo>
                      <a:pt x="182" y="110"/>
                    </a:lnTo>
                    <a:lnTo>
                      <a:pt x="180" y="110"/>
                    </a:lnTo>
                    <a:lnTo>
                      <a:pt x="180" y="107"/>
                    </a:lnTo>
                    <a:lnTo>
                      <a:pt x="180" y="105"/>
                    </a:lnTo>
                    <a:lnTo>
                      <a:pt x="180" y="103"/>
                    </a:lnTo>
                    <a:lnTo>
                      <a:pt x="180" y="102"/>
                    </a:lnTo>
                    <a:lnTo>
                      <a:pt x="182" y="100"/>
                    </a:lnTo>
                    <a:lnTo>
                      <a:pt x="182" y="98"/>
                    </a:lnTo>
                    <a:lnTo>
                      <a:pt x="182" y="97"/>
                    </a:lnTo>
                    <a:lnTo>
                      <a:pt x="182" y="95"/>
                    </a:lnTo>
                    <a:lnTo>
                      <a:pt x="182" y="93"/>
                    </a:lnTo>
                    <a:lnTo>
                      <a:pt x="178" y="93"/>
                    </a:lnTo>
                    <a:lnTo>
                      <a:pt x="178" y="91"/>
                    </a:lnTo>
                    <a:lnTo>
                      <a:pt x="177" y="93"/>
                    </a:lnTo>
                    <a:lnTo>
                      <a:pt x="177" y="95"/>
                    </a:lnTo>
                    <a:lnTo>
                      <a:pt x="177" y="97"/>
                    </a:lnTo>
                    <a:lnTo>
                      <a:pt x="175" y="97"/>
                    </a:lnTo>
                    <a:lnTo>
                      <a:pt x="173" y="97"/>
                    </a:lnTo>
                    <a:lnTo>
                      <a:pt x="173" y="98"/>
                    </a:lnTo>
                    <a:lnTo>
                      <a:pt x="173" y="100"/>
                    </a:lnTo>
                    <a:lnTo>
                      <a:pt x="175" y="103"/>
                    </a:lnTo>
                    <a:lnTo>
                      <a:pt x="177" y="107"/>
                    </a:lnTo>
                    <a:lnTo>
                      <a:pt x="177" y="110"/>
                    </a:lnTo>
                    <a:lnTo>
                      <a:pt x="178" y="113"/>
                    </a:lnTo>
                    <a:lnTo>
                      <a:pt x="177" y="113"/>
                    </a:lnTo>
                    <a:lnTo>
                      <a:pt x="177" y="112"/>
                    </a:lnTo>
                    <a:lnTo>
                      <a:pt x="177" y="110"/>
                    </a:lnTo>
                    <a:lnTo>
                      <a:pt x="175" y="108"/>
                    </a:lnTo>
                    <a:lnTo>
                      <a:pt x="173" y="107"/>
                    </a:lnTo>
                    <a:lnTo>
                      <a:pt x="173" y="103"/>
                    </a:lnTo>
                    <a:lnTo>
                      <a:pt x="172" y="103"/>
                    </a:lnTo>
                    <a:lnTo>
                      <a:pt x="172" y="105"/>
                    </a:lnTo>
                    <a:lnTo>
                      <a:pt x="170" y="102"/>
                    </a:lnTo>
                    <a:lnTo>
                      <a:pt x="170" y="98"/>
                    </a:lnTo>
                    <a:lnTo>
                      <a:pt x="170" y="97"/>
                    </a:lnTo>
                    <a:lnTo>
                      <a:pt x="170" y="93"/>
                    </a:lnTo>
                    <a:lnTo>
                      <a:pt x="172" y="91"/>
                    </a:lnTo>
                    <a:lnTo>
                      <a:pt x="172" y="90"/>
                    </a:lnTo>
                    <a:lnTo>
                      <a:pt x="173" y="88"/>
                    </a:lnTo>
                    <a:lnTo>
                      <a:pt x="175" y="88"/>
                    </a:lnTo>
                    <a:lnTo>
                      <a:pt x="175" y="90"/>
                    </a:lnTo>
                    <a:lnTo>
                      <a:pt x="177" y="90"/>
                    </a:lnTo>
                    <a:lnTo>
                      <a:pt x="178" y="88"/>
                    </a:lnTo>
                    <a:lnTo>
                      <a:pt x="182" y="91"/>
                    </a:lnTo>
                    <a:lnTo>
                      <a:pt x="182" y="90"/>
                    </a:lnTo>
                    <a:lnTo>
                      <a:pt x="185" y="88"/>
                    </a:lnTo>
                    <a:lnTo>
                      <a:pt x="185" y="86"/>
                    </a:lnTo>
                    <a:lnTo>
                      <a:pt x="183" y="86"/>
                    </a:lnTo>
                    <a:lnTo>
                      <a:pt x="183" y="83"/>
                    </a:lnTo>
                    <a:lnTo>
                      <a:pt x="182" y="81"/>
                    </a:lnTo>
                    <a:lnTo>
                      <a:pt x="180" y="78"/>
                    </a:lnTo>
                    <a:lnTo>
                      <a:pt x="178" y="76"/>
                    </a:lnTo>
                    <a:lnTo>
                      <a:pt x="177" y="75"/>
                    </a:lnTo>
                    <a:lnTo>
                      <a:pt x="177" y="73"/>
                    </a:lnTo>
                    <a:lnTo>
                      <a:pt x="177" y="71"/>
                    </a:lnTo>
                    <a:lnTo>
                      <a:pt x="177" y="68"/>
                    </a:lnTo>
                    <a:lnTo>
                      <a:pt x="177" y="66"/>
                    </a:lnTo>
                    <a:lnTo>
                      <a:pt x="175" y="68"/>
                    </a:lnTo>
                    <a:lnTo>
                      <a:pt x="172" y="68"/>
                    </a:lnTo>
                    <a:lnTo>
                      <a:pt x="170" y="69"/>
                    </a:lnTo>
                    <a:lnTo>
                      <a:pt x="168" y="68"/>
                    </a:lnTo>
                    <a:lnTo>
                      <a:pt x="168" y="66"/>
                    </a:lnTo>
                    <a:lnTo>
                      <a:pt x="168" y="64"/>
                    </a:lnTo>
                    <a:lnTo>
                      <a:pt x="170" y="64"/>
                    </a:lnTo>
                    <a:lnTo>
                      <a:pt x="172" y="63"/>
                    </a:lnTo>
                    <a:lnTo>
                      <a:pt x="172" y="61"/>
                    </a:lnTo>
                    <a:lnTo>
                      <a:pt x="170" y="59"/>
                    </a:lnTo>
                    <a:lnTo>
                      <a:pt x="168" y="61"/>
                    </a:lnTo>
                    <a:lnTo>
                      <a:pt x="168" y="63"/>
                    </a:lnTo>
                    <a:lnTo>
                      <a:pt x="168" y="61"/>
                    </a:lnTo>
                    <a:lnTo>
                      <a:pt x="166" y="61"/>
                    </a:lnTo>
                    <a:lnTo>
                      <a:pt x="168" y="59"/>
                    </a:lnTo>
                    <a:lnTo>
                      <a:pt x="170" y="58"/>
                    </a:lnTo>
                    <a:lnTo>
                      <a:pt x="170" y="56"/>
                    </a:lnTo>
                    <a:lnTo>
                      <a:pt x="172" y="58"/>
                    </a:lnTo>
                    <a:lnTo>
                      <a:pt x="175" y="56"/>
                    </a:lnTo>
                    <a:lnTo>
                      <a:pt x="177" y="56"/>
                    </a:lnTo>
                    <a:lnTo>
                      <a:pt x="177" y="58"/>
                    </a:lnTo>
                    <a:lnTo>
                      <a:pt x="178" y="59"/>
                    </a:lnTo>
                    <a:lnTo>
                      <a:pt x="178" y="61"/>
                    </a:lnTo>
                    <a:lnTo>
                      <a:pt x="178" y="64"/>
                    </a:lnTo>
                    <a:lnTo>
                      <a:pt x="180" y="64"/>
                    </a:lnTo>
                    <a:lnTo>
                      <a:pt x="180" y="66"/>
                    </a:lnTo>
                    <a:lnTo>
                      <a:pt x="182" y="66"/>
                    </a:lnTo>
                    <a:lnTo>
                      <a:pt x="183" y="64"/>
                    </a:lnTo>
                    <a:lnTo>
                      <a:pt x="183" y="63"/>
                    </a:lnTo>
                    <a:lnTo>
                      <a:pt x="183" y="61"/>
                    </a:lnTo>
                    <a:lnTo>
                      <a:pt x="185" y="59"/>
                    </a:lnTo>
                    <a:lnTo>
                      <a:pt x="185" y="58"/>
                    </a:lnTo>
                    <a:lnTo>
                      <a:pt x="185" y="54"/>
                    </a:lnTo>
                    <a:lnTo>
                      <a:pt x="183" y="52"/>
                    </a:lnTo>
                    <a:lnTo>
                      <a:pt x="185" y="52"/>
                    </a:lnTo>
                    <a:lnTo>
                      <a:pt x="185" y="54"/>
                    </a:lnTo>
                    <a:lnTo>
                      <a:pt x="187" y="54"/>
                    </a:lnTo>
                    <a:lnTo>
                      <a:pt x="188" y="54"/>
                    </a:lnTo>
                    <a:lnTo>
                      <a:pt x="190" y="52"/>
                    </a:lnTo>
                    <a:lnTo>
                      <a:pt x="190" y="51"/>
                    </a:lnTo>
                    <a:lnTo>
                      <a:pt x="190" y="47"/>
                    </a:lnTo>
                    <a:lnTo>
                      <a:pt x="188" y="47"/>
                    </a:lnTo>
                    <a:lnTo>
                      <a:pt x="188" y="46"/>
                    </a:lnTo>
                    <a:lnTo>
                      <a:pt x="188" y="44"/>
                    </a:lnTo>
                    <a:lnTo>
                      <a:pt x="188" y="42"/>
                    </a:lnTo>
                    <a:lnTo>
                      <a:pt x="188" y="37"/>
                    </a:lnTo>
                    <a:lnTo>
                      <a:pt x="188" y="36"/>
                    </a:lnTo>
                    <a:lnTo>
                      <a:pt x="190" y="36"/>
                    </a:lnTo>
                    <a:lnTo>
                      <a:pt x="190" y="34"/>
                    </a:lnTo>
                    <a:lnTo>
                      <a:pt x="192" y="32"/>
                    </a:lnTo>
                    <a:lnTo>
                      <a:pt x="190" y="32"/>
                    </a:lnTo>
                    <a:lnTo>
                      <a:pt x="190" y="30"/>
                    </a:lnTo>
                    <a:lnTo>
                      <a:pt x="190" y="29"/>
                    </a:lnTo>
                    <a:lnTo>
                      <a:pt x="187" y="29"/>
                    </a:lnTo>
                    <a:lnTo>
                      <a:pt x="185" y="29"/>
                    </a:lnTo>
                    <a:lnTo>
                      <a:pt x="183" y="30"/>
                    </a:lnTo>
                    <a:lnTo>
                      <a:pt x="182" y="30"/>
                    </a:lnTo>
                    <a:lnTo>
                      <a:pt x="182" y="32"/>
                    </a:lnTo>
                    <a:lnTo>
                      <a:pt x="182" y="34"/>
                    </a:lnTo>
                    <a:lnTo>
                      <a:pt x="182" y="36"/>
                    </a:lnTo>
                    <a:lnTo>
                      <a:pt x="182" y="37"/>
                    </a:lnTo>
                    <a:lnTo>
                      <a:pt x="180" y="36"/>
                    </a:lnTo>
                    <a:lnTo>
                      <a:pt x="180" y="34"/>
                    </a:lnTo>
                    <a:lnTo>
                      <a:pt x="178" y="32"/>
                    </a:lnTo>
                    <a:lnTo>
                      <a:pt x="180" y="30"/>
                    </a:lnTo>
                    <a:lnTo>
                      <a:pt x="180" y="29"/>
                    </a:lnTo>
                    <a:lnTo>
                      <a:pt x="182" y="27"/>
                    </a:lnTo>
                    <a:lnTo>
                      <a:pt x="182" y="25"/>
                    </a:lnTo>
                    <a:lnTo>
                      <a:pt x="180" y="24"/>
                    </a:lnTo>
                    <a:lnTo>
                      <a:pt x="178" y="24"/>
                    </a:lnTo>
                    <a:lnTo>
                      <a:pt x="178" y="25"/>
                    </a:lnTo>
                    <a:lnTo>
                      <a:pt x="178" y="24"/>
                    </a:lnTo>
                    <a:lnTo>
                      <a:pt x="178" y="20"/>
                    </a:lnTo>
                    <a:lnTo>
                      <a:pt x="180" y="19"/>
                    </a:lnTo>
                    <a:lnTo>
                      <a:pt x="180" y="17"/>
                    </a:lnTo>
                    <a:lnTo>
                      <a:pt x="177" y="12"/>
                    </a:lnTo>
                    <a:lnTo>
                      <a:pt x="177" y="10"/>
                    </a:lnTo>
                    <a:lnTo>
                      <a:pt x="180" y="10"/>
                    </a:lnTo>
                    <a:lnTo>
                      <a:pt x="180" y="8"/>
                    </a:lnTo>
                    <a:lnTo>
                      <a:pt x="180" y="7"/>
                    </a:lnTo>
                    <a:lnTo>
                      <a:pt x="180" y="5"/>
                    </a:lnTo>
                    <a:lnTo>
                      <a:pt x="178" y="5"/>
                    </a:lnTo>
                    <a:lnTo>
                      <a:pt x="178" y="7"/>
                    </a:lnTo>
                    <a:lnTo>
                      <a:pt x="177" y="5"/>
                    </a:lnTo>
                    <a:lnTo>
                      <a:pt x="175" y="5"/>
                    </a:lnTo>
                    <a:lnTo>
                      <a:pt x="177" y="3"/>
                    </a:lnTo>
                    <a:lnTo>
                      <a:pt x="178" y="2"/>
                    </a:lnTo>
                    <a:lnTo>
                      <a:pt x="180" y="0"/>
                    </a:lnTo>
                    <a:lnTo>
                      <a:pt x="18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71" name="Freeform 94"/>
              <p:cNvSpPr>
                <a:spLocks/>
              </p:cNvSpPr>
              <p:nvPr/>
            </p:nvSpPr>
            <p:spPr bwMode="auto">
              <a:xfrm>
                <a:off x="8156576" y="2641600"/>
                <a:ext cx="596900" cy="658813"/>
              </a:xfrm>
              <a:custGeom>
                <a:avLst/>
                <a:gdLst>
                  <a:gd name="T0" fmla="*/ 130 w 376"/>
                  <a:gd name="T1" fmla="*/ 27 h 415"/>
                  <a:gd name="T2" fmla="*/ 138 w 376"/>
                  <a:gd name="T3" fmla="*/ 79 h 415"/>
                  <a:gd name="T4" fmla="*/ 196 w 376"/>
                  <a:gd name="T5" fmla="*/ 98 h 415"/>
                  <a:gd name="T6" fmla="*/ 235 w 376"/>
                  <a:gd name="T7" fmla="*/ 144 h 415"/>
                  <a:gd name="T8" fmla="*/ 252 w 376"/>
                  <a:gd name="T9" fmla="*/ 132 h 415"/>
                  <a:gd name="T10" fmla="*/ 267 w 376"/>
                  <a:gd name="T11" fmla="*/ 116 h 415"/>
                  <a:gd name="T12" fmla="*/ 286 w 376"/>
                  <a:gd name="T13" fmla="*/ 96 h 415"/>
                  <a:gd name="T14" fmla="*/ 311 w 376"/>
                  <a:gd name="T15" fmla="*/ 101 h 415"/>
                  <a:gd name="T16" fmla="*/ 318 w 376"/>
                  <a:gd name="T17" fmla="*/ 86 h 415"/>
                  <a:gd name="T18" fmla="*/ 330 w 376"/>
                  <a:gd name="T19" fmla="*/ 77 h 415"/>
                  <a:gd name="T20" fmla="*/ 343 w 376"/>
                  <a:gd name="T21" fmla="*/ 83 h 415"/>
                  <a:gd name="T22" fmla="*/ 359 w 376"/>
                  <a:gd name="T23" fmla="*/ 93 h 415"/>
                  <a:gd name="T24" fmla="*/ 371 w 376"/>
                  <a:gd name="T25" fmla="*/ 111 h 415"/>
                  <a:gd name="T26" fmla="*/ 374 w 376"/>
                  <a:gd name="T27" fmla="*/ 120 h 415"/>
                  <a:gd name="T28" fmla="*/ 333 w 376"/>
                  <a:gd name="T29" fmla="*/ 113 h 415"/>
                  <a:gd name="T30" fmla="*/ 321 w 376"/>
                  <a:gd name="T31" fmla="*/ 137 h 415"/>
                  <a:gd name="T32" fmla="*/ 320 w 376"/>
                  <a:gd name="T33" fmla="*/ 149 h 415"/>
                  <a:gd name="T34" fmla="*/ 305 w 376"/>
                  <a:gd name="T35" fmla="*/ 176 h 415"/>
                  <a:gd name="T36" fmla="*/ 294 w 376"/>
                  <a:gd name="T37" fmla="*/ 194 h 415"/>
                  <a:gd name="T38" fmla="*/ 276 w 376"/>
                  <a:gd name="T39" fmla="*/ 213 h 415"/>
                  <a:gd name="T40" fmla="*/ 271 w 376"/>
                  <a:gd name="T41" fmla="*/ 235 h 415"/>
                  <a:gd name="T42" fmla="*/ 247 w 376"/>
                  <a:gd name="T43" fmla="*/ 232 h 415"/>
                  <a:gd name="T44" fmla="*/ 233 w 376"/>
                  <a:gd name="T45" fmla="*/ 240 h 415"/>
                  <a:gd name="T46" fmla="*/ 230 w 376"/>
                  <a:gd name="T47" fmla="*/ 265 h 415"/>
                  <a:gd name="T48" fmla="*/ 223 w 376"/>
                  <a:gd name="T49" fmla="*/ 288 h 415"/>
                  <a:gd name="T50" fmla="*/ 210 w 376"/>
                  <a:gd name="T51" fmla="*/ 315 h 415"/>
                  <a:gd name="T52" fmla="*/ 203 w 376"/>
                  <a:gd name="T53" fmla="*/ 337 h 415"/>
                  <a:gd name="T54" fmla="*/ 208 w 376"/>
                  <a:gd name="T55" fmla="*/ 347 h 415"/>
                  <a:gd name="T56" fmla="*/ 194 w 376"/>
                  <a:gd name="T57" fmla="*/ 369 h 415"/>
                  <a:gd name="T58" fmla="*/ 179 w 376"/>
                  <a:gd name="T59" fmla="*/ 374 h 415"/>
                  <a:gd name="T60" fmla="*/ 159 w 376"/>
                  <a:gd name="T61" fmla="*/ 381 h 415"/>
                  <a:gd name="T62" fmla="*/ 147 w 376"/>
                  <a:gd name="T63" fmla="*/ 396 h 415"/>
                  <a:gd name="T64" fmla="*/ 123 w 376"/>
                  <a:gd name="T65" fmla="*/ 399 h 415"/>
                  <a:gd name="T66" fmla="*/ 116 w 376"/>
                  <a:gd name="T67" fmla="*/ 403 h 415"/>
                  <a:gd name="T68" fmla="*/ 89 w 376"/>
                  <a:gd name="T69" fmla="*/ 411 h 415"/>
                  <a:gd name="T70" fmla="*/ 79 w 376"/>
                  <a:gd name="T71" fmla="*/ 406 h 415"/>
                  <a:gd name="T72" fmla="*/ 72 w 376"/>
                  <a:gd name="T73" fmla="*/ 399 h 415"/>
                  <a:gd name="T74" fmla="*/ 67 w 376"/>
                  <a:gd name="T75" fmla="*/ 389 h 415"/>
                  <a:gd name="T76" fmla="*/ 69 w 376"/>
                  <a:gd name="T77" fmla="*/ 382 h 415"/>
                  <a:gd name="T78" fmla="*/ 52 w 376"/>
                  <a:gd name="T79" fmla="*/ 377 h 415"/>
                  <a:gd name="T80" fmla="*/ 32 w 376"/>
                  <a:gd name="T81" fmla="*/ 360 h 415"/>
                  <a:gd name="T82" fmla="*/ 15 w 376"/>
                  <a:gd name="T83" fmla="*/ 340 h 415"/>
                  <a:gd name="T84" fmla="*/ 11 w 376"/>
                  <a:gd name="T85" fmla="*/ 332 h 415"/>
                  <a:gd name="T86" fmla="*/ 0 w 376"/>
                  <a:gd name="T87" fmla="*/ 315 h 415"/>
                  <a:gd name="T88" fmla="*/ 0 w 376"/>
                  <a:gd name="T89" fmla="*/ 284 h 415"/>
                  <a:gd name="T90" fmla="*/ 22 w 376"/>
                  <a:gd name="T91" fmla="*/ 276 h 415"/>
                  <a:gd name="T92" fmla="*/ 25 w 376"/>
                  <a:gd name="T93" fmla="*/ 259 h 415"/>
                  <a:gd name="T94" fmla="*/ 28 w 376"/>
                  <a:gd name="T95" fmla="*/ 245 h 415"/>
                  <a:gd name="T96" fmla="*/ 25 w 376"/>
                  <a:gd name="T97" fmla="*/ 233 h 415"/>
                  <a:gd name="T98" fmla="*/ 33 w 376"/>
                  <a:gd name="T99" fmla="*/ 208 h 415"/>
                  <a:gd name="T100" fmla="*/ 47 w 376"/>
                  <a:gd name="T101" fmla="*/ 215 h 415"/>
                  <a:gd name="T102" fmla="*/ 59 w 376"/>
                  <a:gd name="T103" fmla="*/ 215 h 415"/>
                  <a:gd name="T104" fmla="*/ 50 w 376"/>
                  <a:gd name="T105" fmla="*/ 198 h 415"/>
                  <a:gd name="T106" fmla="*/ 57 w 376"/>
                  <a:gd name="T107" fmla="*/ 177 h 415"/>
                  <a:gd name="T108" fmla="*/ 78 w 376"/>
                  <a:gd name="T109" fmla="*/ 155 h 415"/>
                  <a:gd name="T110" fmla="*/ 84 w 376"/>
                  <a:gd name="T111" fmla="*/ 160 h 415"/>
                  <a:gd name="T112" fmla="*/ 100 w 376"/>
                  <a:gd name="T113" fmla="*/ 144 h 415"/>
                  <a:gd name="T114" fmla="*/ 116 w 376"/>
                  <a:gd name="T115" fmla="*/ 123 h 415"/>
                  <a:gd name="T116" fmla="*/ 120 w 376"/>
                  <a:gd name="T117" fmla="*/ 83 h 415"/>
                  <a:gd name="T118" fmla="*/ 120 w 376"/>
                  <a:gd name="T119" fmla="*/ 59 h 415"/>
                  <a:gd name="T120" fmla="*/ 125 w 376"/>
                  <a:gd name="T121" fmla="*/ 38 h 415"/>
                  <a:gd name="T122" fmla="*/ 115 w 376"/>
                  <a:gd name="T123" fmla="*/ 10 h 415"/>
                  <a:gd name="T124" fmla="*/ 123 w 376"/>
                  <a:gd name="T125" fmla="*/ 1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6" h="415">
                    <a:moveTo>
                      <a:pt x="125" y="0"/>
                    </a:moveTo>
                    <a:lnTo>
                      <a:pt x="127" y="1"/>
                    </a:lnTo>
                    <a:lnTo>
                      <a:pt x="127" y="5"/>
                    </a:lnTo>
                    <a:lnTo>
                      <a:pt x="128" y="13"/>
                    </a:lnTo>
                    <a:lnTo>
                      <a:pt x="128" y="18"/>
                    </a:lnTo>
                    <a:lnTo>
                      <a:pt x="130" y="27"/>
                    </a:lnTo>
                    <a:lnTo>
                      <a:pt x="135" y="54"/>
                    </a:lnTo>
                    <a:lnTo>
                      <a:pt x="135" y="55"/>
                    </a:lnTo>
                    <a:lnTo>
                      <a:pt x="137" y="66"/>
                    </a:lnTo>
                    <a:lnTo>
                      <a:pt x="137" y="72"/>
                    </a:lnTo>
                    <a:lnTo>
                      <a:pt x="138" y="77"/>
                    </a:lnTo>
                    <a:lnTo>
                      <a:pt x="138" y="79"/>
                    </a:lnTo>
                    <a:lnTo>
                      <a:pt x="138" y="81"/>
                    </a:lnTo>
                    <a:lnTo>
                      <a:pt x="144" y="106"/>
                    </a:lnTo>
                    <a:lnTo>
                      <a:pt x="150" y="105"/>
                    </a:lnTo>
                    <a:lnTo>
                      <a:pt x="161" y="103"/>
                    </a:lnTo>
                    <a:lnTo>
                      <a:pt x="191" y="98"/>
                    </a:lnTo>
                    <a:lnTo>
                      <a:pt x="196" y="98"/>
                    </a:lnTo>
                    <a:lnTo>
                      <a:pt x="203" y="96"/>
                    </a:lnTo>
                    <a:lnTo>
                      <a:pt x="216" y="94"/>
                    </a:lnTo>
                    <a:lnTo>
                      <a:pt x="227" y="93"/>
                    </a:lnTo>
                    <a:lnTo>
                      <a:pt x="230" y="115"/>
                    </a:lnTo>
                    <a:lnTo>
                      <a:pt x="230" y="116"/>
                    </a:lnTo>
                    <a:lnTo>
                      <a:pt x="235" y="144"/>
                    </a:lnTo>
                    <a:lnTo>
                      <a:pt x="235" y="145"/>
                    </a:lnTo>
                    <a:lnTo>
                      <a:pt x="237" y="152"/>
                    </a:lnTo>
                    <a:lnTo>
                      <a:pt x="242" y="145"/>
                    </a:lnTo>
                    <a:lnTo>
                      <a:pt x="244" y="144"/>
                    </a:lnTo>
                    <a:lnTo>
                      <a:pt x="250" y="133"/>
                    </a:lnTo>
                    <a:lnTo>
                      <a:pt x="252" y="132"/>
                    </a:lnTo>
                    <a:lnTo>
                      <a:pt x="255" y="130"/>
                    </a:lnTo>
                    <a:lnTo>
                      <a:pt x="255" y="128"/>
                    </a:lnTo>
                    <a:lnTo>
                      <a:pt x="262" y="116"/>
                    </a:lnTo>
                    <a:lnTo>
                      <a:pt x="264" y="115"/>
                    </a:lnTo>
                    <a:lnTo>
                      <a:pt x="266" y="115"/>
                    </a:lnTo>
                    <a:lnTo>
                      <a:pt x="267" y="116"/>
                    </a:lnTo>
                    <a:lnTo>
                      <a:pt x="272" y="118"/>
                    </a:lnTo>
                    <a:lnTo>
                      <a:pt x="279" y="106"/>
                    </a:lnTo>
                    <a:lnTo>
                      <a:pt x="281" y="98"/>
                    </a:lnTo>
                    <a:lnTo>
                      <a:pt x="282" y="93"/>
                    </a:lnTo>
                    <a:lnTo>
                      <a:pt x="286" y="94"/>
                    </a:lnTo>
                    <a:lnTo>
                      <a:pt x="286" y="96"/>
                    </a:lnTo>
                    <a:lnTo>
                      <a:pt x="286" y="98"/>
                    </a:lnTo>
                    <a:lnTo>
                      <a:pt x="293" y="101"/>
                    </a:lnTo>
                    <a:lnTo>
                      <a:pt x="294" y="101"/>
                    </a:lnTo>
                    <a:lnTo>
                      <a:pt x="296" y="103"/>
                    </a:lnTo>
                    <a:lnTo>
                      <a:pt x="303" y="103"/>
                    </a:lnTo>
                    <a:lnTo>
                      <a:pt x="311" y="101"/>
                    </a:lnTo>
                    <a:lnTo>
                      <a:pt x="313" y="98"/>
                    </a:lnTo>
                    <a:lnTo>
                      <a:pt x="313" y="96"/>
                    </a:lnTo>
                    <a:lnTo>
                      <a:pt x="311" y="94"/>
                    </a:lnTo>
                    <a:lnTo>
                      <a:pt x="310" y="93"/>
                    </a:lnTo>
                    <a:lnTo>
                      <a:pt x="311" y="89"/>
                    </a:lnTo>
                    <a:lnTo>
                      <a:pt x="318" y="86"/>
                    </a:lnTo>
                    <a:lnTo>
                      <a:pt x="320" y="86"/>
                    </a:lnTo>
                    <a:lnTo>
                      <a:pt x="321" y="86"/>
                    </a:lnTo>
                    <a:lnTo>
                      <a:pt x="323" y="86"/>
                    </a:lnTo>
                    <a:lnTo>
                      <a:pt x="325" y="86"/>
                    </a:lnTo>
                    <a:lnTo>
                      <a:pt x="327" y="81"/>
                    </a:lnTo>
                    <a:lnTo>
                      <a:pt x="330" y="77"/>
                    </a:lnTo>
                    <a:lnTo>
                      <a:pt x="330" y="76"/>
                    </a:lnTo>
                    <a:lnTo>
                      <a:pt x="333" y="76"/>
                    </a:lnTo>
                    <a:lnTo>
                      <a:pt x="337" y="77"/>
                    </a:lnTo>
                    <a:lnTo>
                      <a:pt x="338" y="77"/>
                    </a:lnTo>
                    <a:lnTo>
                      <a:pt x="343" y="81"/>
                    </a:lnTo>
                    <a:lnTo>
                      <a:pt x="343" y="83"/>
                    </a:lnTo>
                    <a:lnTo>
                      <a:pt x="345" y="84"/>
                    </a:lnTo>
                    <a:lnTo>
                      <a:pt x="352" y="86"/>
                    </a:lnTo>
                    <a:lnTo>
                      <a:pt x="355" y="84"/>
                    </a:lnTo>
                    <a:lnTo>
                      <a:pt x="357" y="86"/>
                    </a:lnTo>
                    <a:lnTo>
                      <a:pt x="357" y="88"/>
                    </a:lnTo>
                    <a:lnTo>
                      <a:pt x="359" y="93"/>
                    </a:lnTo>
                    <a:lnTo>
                      <a:pt x="360" y="94"/>
                    </a:lnTo>
                    <a:lnTo>
                      <a:pt x="362" y="94"/>
                    </a:lnTo>
                    <a:lnTo>
                      <a:pt x="364" y="94"/>
                    </a:lnTo>
                    <a:lnTo>
                      <a:pt x="369" y="101"/>
                    </a:lnTo>
                    <a:lnTo>
                      <a:pt x="372" y="106"/>
                    </a:lnTo>
                    <a:lnTo>
                      <a:pt x="371" y="111"/>
                    </a:lnTo>
                    <a:lnTo>
                      <a:pt x="372" y="111"/>
                    </a:lnTo>
                    <a:lnTo>
                      <a:pt x="374" y="113"/>
                    </a:lnTo>
                    <a:lnTo>
                      <a:pt x="376" y="113"/>
                    </a:lnTo>
                    <a:lnTo>
                      <a:pt x="374" y="116"/>
                    </a:lnTo>
                    <a:lnTo>
                      <a:pt x="374" y="118"/>
                    </a:lnTo>
                    <a:lnTo>
                      <a:pt x="374" y="120"/>
                    </a:lnTo>
                    <a:lnTo>
                      <a:pt x="372" y="121"/>
                    </a:lnTo>
                    <a:lnTo>
                      <a:pt x="372" y="123"/>
                    </a:lnTo>
                    <a:lnTo>
                      <a:pt x="371" y="135"/>
                    </a:lnTo>
                    <a:lnTo>
                      <a:pt x="371" y="137"/>
                    </a:lnTo>
                    <a:lnTo>
                      <a:pt x="352" y="125"/>
                    </a:lnTo>
                    <a:lnTo>
                      <a:pt x="333" y="113"/>
                    </a:lnTo>
                    <a:lnTo>
                      <a:pt x="321" y="106"/>
                    </a:lnTo>
                    <a:lnTo>
                      <a:pt x="323" y="118"/>
                    </a:lnTo>
                    <a:lnTo>
                      <a:pt x="325" y="118"/>
                    </a:lnTo>
                    <a:lnTo>
                      <a:pt x="325" y="123"/>
                    </a:lnTo>
                    <a:lnTo>
                      <a:pt x="323" y="132"/>
                    </a:lnTo>
                    <a:lnTo>
                      <a:pt x="321" y="137"/>
                    </a:lnTo>
                    <a:lnTo>
                      <a:pt x="320" y="138"/>
                    </a:lnTo>
                    <a:lnTo>
                      <a:pt x="321" y="138"/>
                    </a:lnTo>
                    <a:lnTo>
                      <a:pt x="323" y="140"/>
                    </a:lnTo>
                    <a:lnTo>
                      <a:pt x="323" y="142"/>
                    </a:lnTo>
                    <a:lnTo>
                      <a:pt x="321" y="145"/>
                    </a:lnTo>
                    <a:lnTo>
                      <a:pt x="320" y="149"/>
                    </a:lnTo>
                    <a:lnTo>
                      <a:pt x="316" y="152"/>
                    </a:lnTo>
                    <a:lnTo>
                      <a:pt x="315" y="155"/>
                    </a:lnTo>
                    <a:lnTo>
                      <a:pt x="313" y="159"/>
                    </a:lnTo>
                    <a:lnTo>
                      <a:pt x="315" y="160"/>
                    </a:lnTo>
                    <a:lnTo>
                      <a:pt x="313" y="167"/>
                    </a:lnTo>
                    <a:lnTo>
                      <a:pt x="305" y="176"/>
                    </a:lnTo>
                    <a:lnTo>
                      <a:pt x="305" y="174"/>
                    </a:lnTo>
                    <a:lnTo>
                      <a:pt x="301" y="177"/>
                    </a:lnTo>
                    <a:lnTo>
                      <a:pt x="299" y="179"/>
                    </a:lnTo>
                    <a:lnTo>
                      <a:pt x="298" y="182"/>
                    </a:lnTo>
                    <a:lnTo>
                      <a:pt x="296" y="189"/>
                    </a:lnTo>
                    <a:lnTo>
                      <a:pt x="294" y="194"/>
                    </a:lnTo>
                    <a:lnTo>
                      <a:pt x="282" y="186"/>
                    </a:lnTo>
                    <a:lnTo>
                      <a:pt x="282" y="188"/>
                    </a:lnTo>
                    <a:lnTo>
                      <a:pt x="279" y="196"/>
                    </a:lnTo>
                    <a:lnTo>
                      <a:pt x="279" y="198"/>
                    </a:lnTo>
                    <a:lnTo>
                      <a:pt x="279" y="206"/>
                    </a:lnTo>
                    <a:lnTo>
                      <a:pt x="276" y="213"/>
                    </a:lnTo>
                    <a:lnTo>
                      <a:pt x="276" y="215"/>
                    </a:lnTo>
                    <a:lnTo>
                      <a:pt x="274" y="221"/>
                    </a:lnTo>
                    <a:lnTo>
                      <a:pt x="274" y="230"/>
                    </a:lnTo>
                    <a:lnTo>
                      <a:pt x="272" y="232"/>
                    </a:lnTo>
                    <a:lnTo>
                      <a:pt x="272" y="233"/>
                    </a:lnTo>
                    <a:lnTo>
                      <a:pt x="271" y="235"/>
                    </a:lnTo>
                    <a:lnTo>
                      <a:pt x="271" y="238"/>
                    </a:lnTo>
                    <a:lnTo>
                      <a:pt x="269" y="238"/>
                    </a:lnTo>
                    <a:lnTo>
                      <a:pt x="269" y="240"/>
                    </a:lnTo>
                    <a:lnTo>
                      <a:pt x="267" y="242"/>
                    </a:lnTo>
                    <a:lnTo>
                      <a:pt x="252" y="240"/>
                    </a:lnTo>
                    <a:lnTo>
                      <a:pt x="247" y="232"/>
                    </a:lnTo>
                    <a:lnTo>
                      <a:pt x="245" y="230"/>
                    </a:lnTo>
                    <a:lnTo>
                      <a:pt x="244" y="228"/>
                    </a:lnTo>
                    <a:lnTo>
                      <a:pt x="240" y="228"/>
                    </a:lnTo>
                    <a:lnTo>
                      <a:pt x="235" y="227"/>
                    </a:lnTo>
                    <a:lnTo>
                      <a:pt x="235" y="235"/>
                    </a:lnTo>
                    <a:lnTo>
                      <a:pt x="233" y="240"/>
                    </a:lnTo>
                    <a:lnTo>
                      <a:pt x="235" y="243"/>
                    </a:lnTo>
                    <a:lnTo>
                      <a:pt x="235" y="245"/>
                    </a:lnTo>
                    <a:lnTo>
                      <a:pt x="233" y="252"/>
                    </a:lnTo>
                    <a:lnTo>
                      <a:pt x="228" y="260"/>
                    </a:lnTo>
                    <a:lnTo>
                      <a:pt x="228" y="262"/>
                    </a:lnTo>
                    <a:lnTo>
                      <a:pt x="230" y="265"/>
                    </a:lnTo>
                    <a:lnTo>
                      <a:pt x="223" y="274"/>
                    </a:lnTo>
                    <a:lnTo>
                      <a:pt x="222" y="277"/>
                    </a:lnTo>
                    <a:lnTo>
                      <a:pt x="222" y="281"/>
                    </a:lnTo>
                    <a:lnTo>
                      <a:pt x="222" y="282"/>
                    </a:lnTo>
                    <a:lnTo>
                      <a:pt x="222" y="284"/>
                    </a:lnTo>
                    <a:lnTo>
                      <a:pt x="223" y="288"/>
                    </a:lnTo>
                    <a:lnTo>
                      <a:pt x="222" y="288"/>
                    </a:lnTo>
                    <a:lnTo>
                      <a:pt x="222" y="293"/>
                    </a:lnTo>
                    <a:lnTo>
                      <a:pt x="220" y="296"/>
                    </a:lnTo>
                    <a:lnTo>
                      <a:pt x="218" y="301"/>
                    </a:lnTo>
                    <a:lnTo>
                      <a:pt x="215" y="306"/>
                    </a:lnTo>
                    <a:lnTo>
                      <a:pt x="210" y="315"/>
                    </a:lnTo>
                    <a:lnTo>
                      <a:pt x="208" y="316"/>
                    </a:lnTo>
                    <a:lnTo>
                      <a:pt x="205" y="326"/>
                    </a:lnTo>
                    <a:lnTo>
                      <a:pt x="203" y="332"/>
                    </a:lnTo>
                    <a:lnTo>
                      <a:pt x="203" y="333"/>
                    </a:lnTo>
                    <a:lnTo>
                      <a:pt x="203" y="335"/>
                    </a:lnTo>
                    <a:lnTo>
                      <a:pt x="203" y="337"/>
                    </a:lnTo>
                    <a:lnTo>
                      <a:pt x="201" y="338"/>
                    </a:lnTo>
                    <a:lnTo>
                      <a:pt x="201" y="340"/>
                    </a:lnTo>
                    <a:lnTo>
                      <a:pt x="203" y="345"/>
                    </a:lnTo>
                    <a:lnTo>
                      <a:pt x="205" y="345"/>
                    </a:lnTo>
                    <a:lnTo>
                      <a:pt x="206" y="345"/>
                    </a:lnTo>
                    <a:lnTo>
                      <a:pt x="208" y="347"/>
                    </a:lnTo>
                    <a:lnTo>
                      <a:pt x="206" y="348"/>
                    </a:lnTo>
                    <a:lnTo>
                      <a:pt x="203" y="352"/>
                    </a:lnTo>
                    <a:lnTo>
                      <a:pt x="201" y="357"/>
                    </a:lnTo>
                    <a:lnTo>
                      <a:pt x="201" y="359"/>
                    </a:lnTo>
                    <a:lnTo>
                      <a:pt x="203" y="362"/>
                    </a:lnTo>
                    <a:lnTo>
                      <a:pt x="194" y="369"/>
                    </a:lnTo>
                    <a:lnTo>
                      <a:pt x="193" y="371"/>
                    </a:lnTo>
                    <a:lnTo>
                      <a:pt x="191" y="372"/>
                    </a:lnTo>
                    <a:lnTo>
                      <a:pt x="191" y="374"/>
                    </a:lnTo>
                    <a:lnTo>
                      <a:pt x="189" y="372"/>
                    </a:lnTo>
                    <a:lnTo>
                      <a:pt x="188" y="367"/>
                    </a:lnTo>
                    <a:lnTo>
                      <a:pt x="179" y="374"/>
                    </a:lnTo>
                    <a:lnTo>
                      <a:pt x="167" y="384"/>
                    </a:lnTo>
                    <a:lnTo>
                      <a:pt x="167" y="382"/>
                    </a:lnTo>
                    <a:lnTo>
                      <a:pt x="164" y="381"/>
                    </a:lnTo>
                    <a:lnTo>
                      <a:pt x="164" y="379"/>
                    </a:lnTo>
                    <a:lnTo>
                      <a:pt x="159" y="377"/>
                    </a:lnTo>
                    <a:lnTo>
                      <a:pt x="159" y="381"/>
                    </a:lnTo>
                    <a:lnTo>
                      <a:pt x="159" y="384"/>
                    </a:lnTo>
                    <a:lnTo>
                      <a:pt x="162" y="387"/>
                    </a:lnTo>
                    <a:lnTo>
                      <a:pt x="157" y="393"/>
                    </a:lnTo>
                    <a:lnTo>
                      <a:pt x="154" y="394"/>
                    </a:lnTo>
                    <a:lnTo>
                      <a:pt x="152" y="396"/>
                    </a:lnTo>
                    <a:lnTo>
                      <a:pt x="147" y="396"/>
                    </a:lnTo>
                    <a:lnTo>
                      <a:pt x="144" y="398"/>
                    </a:lnTo>
                    <a:lnTo>
                      <a:pt x="140" y="399"/>
                    </a:lnTo>
                    <a:lnTo>
                      <a:pt x="137" y="401"/>
                    </a:lnTo>
                    <a:lnTo>
                      <a:pt x="133" y="404"/>
                    </a:lnTo>
                    <a:lnTo>
                      <a:pt x="132" y="406"/>
                    </a:lnTo>
                    <a:lnTo>
                      <a:pt x="123" y="399"/>
                    </a:lnTo>
                    <a:lnTo>
                      <a:pt x="120" y="396"/>
                    </a:lnTo>
                    <a:lnTo>
                      <a:pt x="118" y="396"/>
                    </a:lnTo>
                    <a:lnTo>
                      <a:pt x="118" y="398"/>
                    </a:lnTo>
                    <a:lnTo>
                      <a:pt x="116" y="398"/>
                    </a:lnTo>
                    <a:lnTo>
                      <a:pt x="116" y="401"/>
                    </a:lnTo>
                    <a:lnTo>
                      <a:pt x="116" y="403"/>
                    </a:lnTo>
                    <a:lnTo>
                      <a:pt x="110" y="408"/>
                    </a:lnTo>
                    <a:lnTo>
                      <a:pt x="110" y="409"/>
                    </a:lnTo>
                    <a:lnTo>
                      <a:pt x="105" y="413"/>
                    </a:lnTo>
                    <a:lnTo>
                      <a:pt x="94" y="415"/>
                    </a:lnTo>
                    <a:lnTo>
                      <a:pt x="91" y="411"/>
                    </a:lnTo>
                    <a:lnTo>
                      <a:pt x="89" y="411"/>
                    </a:lnTo>
                    <a:lnTo>
                      <a:pt x="88" y="408"/>
                    </a:lnTo>
                    <a:lnTo>
                      <a:pt x="86" y="408"/>
                    </a:lnTo>
                    <a:lnTo>
                      <a:pt x="84" y="408"/>
                    </a:lnTo>
                    <a:lnTo>
                      <a:pt x="83" y="408"/>
                    </a:lnTo>
                    <a:lnTo>
                      <a:pt x="81" y="408"/>
                    </a:lnTo>
                    <a:lnTo>
                      <a:pt x="79" y="406"/>
                    </a:lnTo>
                    <a:lnTo>
                      <a:pt x="78" y="404"/>
                    </a:lnTo>
                    <a:lnTo>
                      <a:pt x="78" y="403"/>
                    </a:lnTo>
                    <a:lnTo>
                      <a:pt x="76" y="403"/>
                    </a:lnTo>
                    <a:lnTo>
                      <a:pt x="74" y="403"/>
                    </a:lnTo>
                    <a:lnTo>
                      <a:pt x="74" y="401"/>
                    </a:lnTo>
                    <a:lnTo>
                      <a:pt x="72" y="399"/>
                    </a:lnTo>
                    <a:lnTo>
                      <a:pt x="71" y="399"/>
                    </a:lnTo>
                    <a:lnTo>
                      <a:pt x="71" y="398"/>
                    </a:lnTo>
                    <a:lnTo>
                      <a:pt x="71" y="394"/>
                    </a:lnTo>
                    <a:lnTo>
                      <a:pt x="69" y="391"/>
                    </a:lnTo>
                    <a:lnTo>
                      <a:pt x="69" y="389"/>
                    </a:lnTo>
                    <a:lnTo>
                      <a:pt x="67" y="389"/>
                    </a:lnTo>
                    <a:lnTo>
                      <a:pt x="66" y="389"/>
                    </a:lnTo>
                    <a:lnTo>
                      <a:pt x="64" y="389"/>
                    </a:lnTo>
                    <a:lnTo>
                      <a:pt x="64" y="387"/>
                    </a:lnTo>
                    <a:lnTo>
                      <a:pt x="64" y="386"/>
                    </a:lnTo>
                    <a:lnTo>
                      <a:pt x="67" y="382"/>
                    </a:lnTo>
                    <a:lnTo>
                      <a:pt x="69" y="382"/>
                    </a:lnTo>
                    <a:lnTo>
                      <a:pt x="66" y="379"/>
                    </a:lnTo>
                    <a:lnTo>
                      <a:pt x="62" y="379"/>
                    </a:lnTo>
                    <a:lnTo>
                      <a:pt x="62" y="381"/>
                    </a:lnTo>
                    <a:lnTo>
                      <a:pt x="59" y="381"/>
                    </a:lnTo>
                    <a:lnTo>
                      <a:pt x="52" y="379"/>
                    </a:lnTo>
                    <a:lnTo>
                      <a:pt x="52" y="377"/>
                    </a:lnTo>
                    <a:lnTo>
                      <a:pt x="50" y="376"/>
                    </a:lnTo>
                    <a:lnTo>
                      <a:pt x="44" y="371"/>
                    </a:lnTo>
                    <a:lnTo>
                      <a:pt x="40" y="369"/>
                    </a:lnTo>
                    <a:lnTo>
                      <a:pt x="35" y="365"/>
                    </a:lnTo>
                    <a:lnTo>
                      <a:pt x="35" y="364"/>
                    </a:lnTo>
                    <a:lnTo>
                      <a:pt x="32" y="360"/>
                    </a:lnTo>
                    <a:lnTo>
                      <a:pt x="33" y="359"/>
                    </a:lnTo>
                    <a:lnTo>
                      <a:pt x="32" y="357"/>
                    </a:lnTo>
                    <a:lnTo>
                      <a:pt x="25" y="348"/>
                    </a:lnTo>
                    <a:lnTo>
                      <a:pt x="23" y="347"/>
                    </a:lnTo>
                    <a:lnTo>
                      <a:pt x="17" y="342"/>
                    </a:lnTo>
                    <a:lnTo>
                      <a:pt x="15" y="340"/>
                    </a:lnTo>
                    <a:lnTo>
                      <a:pt x="15" y="338"/>
                    </a:lnTo>
                    <a:lnTo>
                      <a:pt x="17" y="335"/>
                    </a:lnTo>
                    <a:lnTo>
                      <a:pt x="17" y="333"/>
                    </a:lnTo>
                    <a:lnTo>
                      <a:pt x="15" y="332"/>
                    </a:lnTo>
                    <a:lnTo>
                      <a:pt x="13" y="332"/>
                    </a:lnTo>
                    <a:lnTo>
                      <a:pt x="11" y="332"/>
                    </a:lnTo>
                    <a:lnTo>
                      <a:pt x="10" y="328"/>
                    </a:lnTo>
                    <a:lnTo>
                      <a:pt x="8" y="325"/>
                    </a:lnTo>
                    <a:lnTo>
                      <a:pt x="3" y="320"/>
                    </a:lnTo>
                    <a:lnTo>
                      <a:pt x="1" y="320"/>
                    </a:lnTo>
                    <a:lnTo>
                      <a:pt x="0" y="318"/>
                    </a:lnTo>
                    <a:lnTo>
                      <a:pt x="0" y="315"/>
                    </a:lnTo>
                    <a:lnTo>
                      <a:pt x="1" y="304"/>
                    </a:lnTo>
                    <a:lnTo>
                      <a:pt x="3" y="304"/>
                    </a:lnTo>
                    <a:lnTo>
                      <a:pt x="3" y="303"/>
                    </a:lnTo>
                    <a:lnTo>
                      <a:pt x="3" y="296"/>
                    </a:lnTo>
                    <a:lnTo>
                      <a:pt x="0" y="289"/>
                    </a:lnTo>
                    <a:lnTo>
                      <a:pt x="0" y="284"/>
                    </a:lnTo>
                    <a:lnTo>
                      <a:pt x="1" y="286"/>
                    </a:lnTo>
                    <a:lnTo>
                      <a:pt x="5" y="284"/>
                    </a:lnTo>
                    <a:lnTo>
                      <a:pt x="6" y="284"/>
                    </a:lnTo>
                    <a:lnTo>
                      <a:pt x="20" y="279"/>
                    </a:lnTo>
                    <a:lnTo>
                      <a:pt x="20" y="277"/>
                    </a:lnTo>
                    <a:lnTo>
                      <a:pt x="22" y="276"/>
                    </a:lnTo>
                    <a:lnTo>
                      <a:pt x="22" y="267"/>
                    </a:lnTo>
                    <a:lnTo>
                      <a:pt x="22" y="264"/>
                    </a:lnTo>
                    <a:lnTo>
                      <a:pt x="22" y="262"/>
                    </a:lnTo>
                    <a:lnTo>
                      <a:pt x="22" y="260"/>
                    </a:lnTo>
                    <a:lnTo>
                      <a:pt x="23" y="259"/>
                    </a:lnTo>
                    <a:lnTo>
                      <a:pt x="25" y="259"/>
                    </a:lnTo>
                    <a:lnTo>
                      <a:pt x="27" y="260"/>
                    </a:lnTo>
                    <a:lnTo>
                      <a:pt x="28" y="259"/>
                    </a:lnTo>
                    <a:lnTo>
                      <a:pt x="30" y="259"/>
                    </a:lnTo>
                    <a:lnTo>
                      <a:pt x="30" y="257"/>
                    </a:lnTo>
                    <a:lnTo>
                      <a:pt x="30" y="255"/>
                    </a:lnTo>
                    <a:lnTo>
                      <a:pt x="28" y="245"/>
                    </a:lnTo>
                    <a:lnTo>
                      <a:pt x="27" y="242"/>
                    </a:lnTo>
                    <a:lnTo>
                      <a:pt x="25" y="240"/>
                    </a:lnTo>
                    <a:lnTo>
                      <a:pt x="23" y="238"/>
                    </a:lnTo>
                    <a:lnTo>
                      <a:pt x="23" y="237"/>
                    </a:lnTo>
                    <a:lnTo>
                      <a:pt x="23" y="235"/>
                    </a:lnTo>
                    <a:lnTo>
                      <a:pt x="25" y="233"/>
                    </a:lnTo>
                    <a:lnTo>
                      <a:pt x="28" y="227"/>
                    </a:lnTo>
                    <a:lnTo>
                      <a:pt x="30" y="215"/>
                    </a:lnTo>
                    <a:lnTo>
                      <a:pt x="30" y="213"/>
                    </a:lnTo>
                    <a:lnTo>
                      <a:pt x="33" y="211"/>
                    </a:lnTo>
                    <a:lnTo>
                      <a:pt x="33" y="210"/>
                    </a:lnTo>
                    <a:lnTo>
                      <a:pt x="33" y="208"/>
                    </a:lnTo>
                    <a:lnTo>
                      <a:pt x="33" y="206"/>
                    </a:lnTo>
                    <a:lnTo>
                      <a:pt x="35" y="206"/>
                    </a:lnTo>
                    <a:lnTo>
                      <a:pt x="37" y="206"/>
                    </a:lnTo>
                    <a:lnTo>
                      <a:pt x="42" y="210"/>
                    </a:lnTo>
                    <a:lnTo>
                      <a:pt x="44" y="211"/>
                    </a:lnTo>
                    <a:lnTo>
                      <a:pt x="47" y="215"/>
                    </a:lnTo>
                    <a:lnTo>
                      <a:pt x="47" y="216"/>
                    </a:lnTo>
                    <a:lnTo>
                      <a:pt x="45" y="220"/>
                    </a:lnTo>
                    <a:lnTo>
                      <a:pt x="45" y="221"/>
                    </a:lnTo>
                    <a:lnTo>
                      <a:pt x="47" y="223"/>
                    </a:lnTo>
                    <a:lnTo>
                      <a:pt x="50" y="221"/>
                    </a:lnTo>
                    <a:lnTo>
                      <a:pt x="59" y="215"/>
                    </a:lnTo>
                    <a:lnTo>
                      <a:pt x="55" y="204"/>
                    </a:lnTo>
                    <a:lnTo>
                      <a:pt x="55" y="203"/>
                    </a:lnTo>
                    <a:lnTo>
                      <a:pt x="54" y="203"/>
                    </a:lnTo>
                    <a:lnTo>
                      <a:pt x="52" y="201"/>
                    </a:lnTo>
                    <a:lnTo>
                      <a:pt x="52" y="199"/>
                    </a:lnTo>
                    <a:lnTo>
                      <a:pt x="50" y="198"/>
                    </a:lnTo>
                    <a:lnTo>
                      <a:pt x="55" y="194"/>
                    </a:lnTo>
                    <a:lnTo>
                      <a:pt x="54" y="186"/>
                    </a:lnTo>
                    <a:lnTo>
                      <a:pt x="54" y="184"/>
                    </a:lnTo>
                    <a:lnTo>
                      <a:pt x="55" y="184"/>
                    </a:lnTo>
                    <a:lnTo>
                      <a:pt x="55" y="181"/>
                    </a:lnTo>
                    <a:lnTo>
                      <a:pt x="57" y="177"/>
                    </a:lnTo>
                    <a:lnTo>
                      <a:pt x="64" y="172"/>
                    </a:lnTo>
                    <a:lnTo>
                      <a:pt x="67" y="162"/>
                    </a:lnTo>
                    <a:lnTo>
                      <a:pt x="72" y="155"/>
                    </a:lnTo>
                    <a:lnTo>
                      <a:pt x="74" y="155"/>
                    </a:lnTo>
                    <a:lnTo>
                      <a:pt x="76" y="155"/>
                    </a:lnTo>
                    <a:lnTo>
                      <a:pt x="78" y="155"/>
                    </a:lnTo>
                    <a:lnTo>
                      <a:pt x="78" y="157"/>
                    </a:lnTo>
                    <a:lnTo>
                      <a:pt x="79" y="160"/>
                    </a:lnTo>
                    <a:lnTo>
                      <a:pt x="81" y="162"/>
                    </a:lnTo>
                    <a:lnTo>
                      <a:pt x="83" y="162"/>
                    </a:lnTo>
                    <a:lnTo>
                      <a:pt x="83" y="160"/>
                    </a:lnTo>
                    <a:lnTo>
                      <a:pt x="84" y="160"/>
                    </a:lnTo>
                    <a:lnTo>
                      <a:pt x="88" y="157"/>
                    </a:lnTo>
                    <a:lnTo>
                      <a:pt x="89" y="155"/>
                    </a:lnTo>
                    <a:lnTo>
                      <a:pt x="91" y="154"/>
                    </a:lnTo>
                    <a:lnTo>
                      <a:pt x="93" y="155"/>
                    </a:lnTo>
                    <a:lnTo>
                      <a:pt x="94" y="154"/>
                    </a:lnTo>
                    <a:lnTo>
                      <a:pt x="100" y="144"/>
                    </a:lnTo>
                    <a:lnTo>
                      <a:pt x="103" y="137"/>
                    </a:lnTo>
                    <a:lnTo>
                      <a:pt x="105" y="135"/>
                    </a:lnTo>
                    <a:lnTo>
                      <a:pt x="106" y="132"/>
                    </a:lnTo>
                    <a:lnTo>
                      <a:pt x="111" y="125"/>
                    </a:lnTo>
                    <a:lnTo>
                      <a:pt x="115" y="123"/>
                    </a:lnTo>
                    <a:lnTo>
                      <a:pt x="116" y="123"/>
                    </a:lnTo>
                    <a:lnTo>
                      <a:pt x="118" y="113"/>
                    </a:lnTo>
                    <a:lnTo>
                      <a:pt x="118" y="111"/>
                    </a:lnTo>
                    <a:lnTo>
                      <a:pt x="118" y="96"/>
                    </a:lnTo>
                    <a:lnTo>
                      <a:pt x="116" y="89"/>
                    </a:lnTo>
                    <a:lnTo>
                      <a:pt x="116" y="88"/>
                    </a:lnTo>
                    <a:lnTo>
                      <a:pt x="120" y="83"/>
                    </a:lnTo>
                    <a:lnTo>
                      <a:pt x="120" y="81"/>
                    </a:lnTo>
                    <a:lnTo>
                      <a:pt x="122" y="81"/>
                    </a:lnTo>
                    <a:lnTo>
                      <a:pt x="120" y="72"/>
                    </a:lnTo>
                    <a:lnTo>
                      <a:pt x="120" y="71"/>
                    </a:lnTo>
                    <a:lnTo>
                      <a:pt x="120" y="66"/>
                    </a:lnTo>
                    <a:lnTo>
                      <a:pt x="120" y="59"/>
                    </a:lnTo>
                    <a:lnTo>
                      <a:pt x="120" y="57"/>
                    </a:lnTo>
                    <a:lnTo>
                      <a:pt x="122" y="54"/>
                    </a:lnTo>
                    <a:lnTo>
                      <a:pt x="123" y="47"/>
                    </a:lnTo>
                    <a:lnTo>
                      <a:pt x="123" y="45"/>
                    </a:lnTo>
                    <a:lnTo>
                      <a:pt x="125" y="42"/>
                    </a:lnTo>
                    <a:lnTo>
                      <a:pt x="125" y="38"/>
                    </a:lnTo>
                    <a:lnTo>
                      <a:pt x="123" y="33"/>
                    </a:lnTo>
                    <a:lnTo>
                      <a:pt x="123" y="30"/>
                    </a:lnTo>
                    <a:lnTo>
                      <a:pt x="123" y="28"/>
                    </a:lnTo>
                    <a:lnTo>
                      <a:pt x="122" y="25"/>
                    </a:lnTo>
                    <a:lnTo>
                      <a:pt x="122" y="18"/>
                    </a:lnTo>
                    <a:lnTo>
                      <a:pt x="115" y="10"/>
                    </a:lnTo>
                    <a:lnTo>
                      <a:pt x="115" y="8"/>
                    </a:lnTo>
                    <a:lnTo>
                      <a:pt x="116" y="3"/>
                    </a:lnTo>
                    <a:lnTo>
                      <a:pt x="118" y="3"/>
                    </a:lnTo>
                    <a:lnTo>
                      <a:pt x="120" y="1"/>
                    </a:lnTo>
                    <a:lnTo>
                      <a:pt x="120" y="3"/>
                    </a:lnTo>
                    <a:lnTo>
                      <a:pt x="123" y="1"/>
                    </a:lnTo>
                    <a:lnTo>
                      <a:pt x="125" y="0"/>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72" name="Freeform 95"/>
              <p:cNvSpPr>
                <a:spLocks noEditPoints="1"/>
              </p:cNvSpPr>
              <p:nvPr/>
            </p:nvSpPr>
            <p:spPr bwMode="auto">
              <a:xfrm>
                <a:off x="6769101" y="1570038"/>
                <a:ext cx="711200" cy="860425"/>
              </a:xfrm>
              <a:custGeom>
                <a:avLst/>
                <a:gdLst>
                  <a:gd name="T0" fmla="*/ 442 w 448"/>
                  <a:gd name="T1" fmla="*/ 187 h 542"/>
                  <a:gd name="T2" fmla="*/ 438 w 448"/>
                  <a:gd name="T3" fmla="*/ 178 h 542"/>
                  <a:gd name="T4" fmla="*/ 152 w 448"/>
                  <a:gd name="T5" fmla="*/ 36 h 542"/>
                  <a:gd name="T6" fmla="*/ 149 w 448"/>
                  <a:gd name="T7" fmla="*/ 36 h 542"/>
                  <a:gd name="T8" fmla="*/ 160 w 448"/>
                  <a:gd name="T9" fmla="*/ 29 h 542"/>
                  <a:gd name="T10" fmla="*/ 145 w 448"/>
                  <a:gd name="T11" fmla="*/ 27 h 542"/>
                  <a:gd name="T12" fmla="*/ 140 w 448"/>
                  <a:gd name="T13" fmla="*/ 46 h 542"/>
                  <a:gd name="T14" fmla="*/ 142 w 448"/>
                  <a:gd name="T15" fmla="*/ 60 h 542"/>
                  <a:gd name="T16" fmla="*/ 160 w 448"/>
                  <a:gd name="T17" fmla="*/ 56 h 542"/>
                  <a:gd name="T18" fmla="*/ 182 w 448"/>
                  <a:gd name="T19" fmla="*/ 66 h 542"/>
                  <a:gd name="T20" fmla="*/ 271 w 448"/>
                  <a:gd name="T21" fmla="*/ 105 h 542"/>
                  <a:gd name="T22" fmla="*/ 304 w 448"/>
                  <a:gd name="T23" fmla="*/ 119 h 542"/>
                  <a:gd name="T24" fmla="*/ 342 w 448"/>
                  <a:gd name="T25" fmla="*/ 122 h 542"/>
                  <a:gd name="T26" fmla="*/ 357 w 448"/>
                  <a:gd name="T27" fmla="*/ 139 h 542"/>
                  <a:gd name="T28" fmla="*/ 374 w 448"/>
                  <a:gd name="T29" fmla="*/ 178 h 542"/>
                  <a:gd name="T30" fmla="*/ 386 w 448"/>
                  <a:gd name="T31" fmla="*/ 188 h 542"/>
                  <a:gd name="T32" fmla="*/ 393 w 448"/>
                  <a:gd name="T33" fmla="*/ 222 h 542"/>
                  <a:gd name="T34" fmla="*/ 377 w 448"/>
                  <a:gd name="T35" fmla="*/ 244 h 542"/>
                  <a:gd name="T36" fmla="*/ 369 w 448"/>
                  <a:gd name="T37" fmla="*/ 263 h 542"/>
                  <a:gd name="T38" fmla="*/ 367 w 448"/>
                  <a:gd name="T39" fmla="*/ 283 h 542"/>
                  <a:gd name="T40" fmla="*/ 379 w 448"/>
                  <a:gd name="T41" fmla="*/ 278 h 542"/>
                  <a:gd name="T42" fmla="*/ 389 w 448"/>
                  <a:gd name="T43" fmla="*/ 259 h 542"/>
                  <a:gd name="T44" fmla="*/ 406 w 448"/>
                  <a:gd name="T45" fmla="*/ 244 h 542"/>
                  <a:gd name="T46" fmla="*/ 411 w 448"/>
                  <a:gd name="T47" fmla="*/ 234 h 542"/>
                  <a:gd name="T48" fmla="*/ 418 w 448"/>
                  <a:gd name="T49" fmla="*/ 209 h 542"/>
                  <a:gd name="T50" fmla="*/ 430 w 448"/>
                  <a:gd name="T51" fmla="*/ 197 h 542"/>
                  <a:gd name="T52" fmla="*/ 435 w 448"/>
                  <a:gd name="T53" fmla="*/ 200 h 542"/>
                  <a:gd name="T54" fmla="*/ 428 w 448"/>
                  <a:gd name="T55" fmla="*/ 222 h 542"/>
                  <a:gd name="T56" fmla="*/ 423 w 448"/>
                  <a:gd name="T57" fmla="*/ 244 h 542"/>
                  <a:gd name="T58" fmla="*/ 415 w 448"/>
                  <a:gd name="T59" fmla="*/ 266 h 542"/>
                  <a:gd name="T60" fmla="*/ 408 w 448"/>
                  <a:gd name="T61" fmla="*/ 292 h 542"/>
                  <a:gd name="T62" fmla="*/ 406 w 448"/>
                  <a:gd name="T63" fmla="*/ 317 h 542"/>
                  <a:gd name="T64" fmla="*/ 399 w 448"/>
                  <a:gd name="T65" fmla="*/ 337 h 542"/>
                  <a:gd name="T66" fmla="*/ 396 w 448"/>
                  <a:gd name="T67" fmla="*/ 363 h 542"/>
                  <a:gd name="T68" fmla="*/ 394 w 448"/>
                  <a:gd name="T69" fmla="*/ 400 h 542"/>
                  <a:gd name="T70" fmla="*/ 389 w 448"/>
                  <a:gd name="T71" fmla="*/ 432 h 542"/>
                  <a:gd name="T72" fmla="*/ 391 w 448"/>
                  <a:gd name="T73" fmla="*/ 454 h 542"/>
                  <a:gd name="T74" fmla="*/ 394 w 448"/>
                  <a:gd name="T75" fmla="*/ 470 h 542"/>
                  <a:gd name="T76" fmla="*/ 404 w 448"/>
                  <a:gd name="T77" fmla="*/ 495 h 542"/>
                  <a:gd name="T78" fmla="*/ 403 w 448"/>
                  <a:gd name="T79" fmla="*/ 519 h 542"/>
                  <a:gd name="T80" fmla="*/ 369 w 448"/>
                  <a:gd name="T81" fmla="*/ 531 h 542"/>
                  <a:gd name="T82" fmla="*/ 299 w 448"/>
                  <a:gd name="T83" fmla="*/ 536 h 542"/>
                  <a:gd name="T84" fmla="*/ 259 w 448"/>
                  <a:gd name="T85" fmla="*/ 537 h 542"/>
                  <a:gd name="T86" fmla="*/ 213 w 448"/>
                  <a:gd name="T87" fmla="*/ 541 h 542"/>
                  <a:gd name="T88" fmla="*/ 179 w 448"/>
                  <a:gd name="T89" fmla="*/ 527 h 542"/>
                  <a:gd name="T90" fmla="*/ 140 w 448"/>
                  <a:gd name="T91" fmla="*/ 481 h 542"/>
                  <a:gd name="T92" fmla="*/ 130 w 448"/>
                  <a:gd name="T93" fmla="*/ 407 h 542"/>
                  <a:gd name="T94" fmla="*/ 103 w 448"/>
                  <a:gd name="T95" fmla="*/ 366 h 542"/>
                  <a:gd name="T96" fmla="*/ 64 w 448"/>
                  <a:gd name="T97" fmla="*/ 322 h 542"/>
                  <a:gd name="T98" fmla="*/ 28 w 448"/>
                  <a:gd name="T99" fmla="*/ 304 h 542"/>
                  <a:gd name="T100" fmla="*/ 10 w 448"/>
                  <a:gd name="T101" fmla="*/ 231 h 542"/>
                  <a:gd name="T102" fmla="*/ 0 w 448"/>
                  <a:gd name="T103" fmla="*/ 178 h 542"/>
                  <a:gd name="T104" fmla="*/ 38 w 448"/>
                  <a:gd name="T105" fmla="*/ 127 h 542"/>
                  <a:gd name="T106" fmla="*/ 38 w 448"/>
                  <a:gd name="T107" fmla="*/ 63 h 542"/>
                  <a:gd name="T108" fmla="*/ 50 w 448"/>
                  <a:gd name="T109" fmla="*/ 46 h 542"/>
                  <a:gd name="T110" fmla="*/ 76 w 448"/>
                  <a:gd name="T111" fmla="*/ 49 h 542"/>
                  <a:gd name="T112" fmla="*/ 98 w 448"/>
                  <a:gd name="T113" fmla="*/ 41 h 542"/>
                  <a:gd name="T114" fmla="*/ 111 w 448"/>
                  <a:gd name="T115" fmla="*/ 32 h 542"/>
                  <a:gd name="T116" fmla="*/ 123 w 448"/>
                  <a:gd name="T117" fmla="*/ 26 h 542"/>
                  <a:gd name="T118" fmla="*/ 137 w 448"/>
                  <a:gd name="T119" fmla="*/ 19 h 542"/>
                  <a:gd name="T120" fmla="*/ 155 w 448"/>
                  <a:gd name="T121" fmla="*/ 17 h 542"/>
                  <a:gd name="T122" fmla="*/ 167 w 448"/>
                  <a:gd name="T123" fmla="*/ 7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8" h="542">
                    <a:moveTo>
                      <a:pt x="401" y="224"/>
                    </a:moveTo>
                    <a:lnTo>
                      <a:pt x="399" y="224"/>
                    </a:lnTo>
                    <a:lnTo>
                      <a:pt x="401" y="224"/>
                    </a:lnTo>
                    <a:lnTo>
                      <a:pt x="401" y="222"/>
                    </a:lnTo>
                    <a:lnTo>
                      <a:pt x="401" y="224"/>
                    </a:lnTo>
                    <a:close/>
                    <a:moveTo>
                      <a:pt x="448" y="176"/>
                    </a:moveTo>
                    <a:lnTo>
                      <a:pt x="448" y="178"/>
                    </a:lnTo>
                    <a:lnTo>
                      <a:pt x="447" y="178"/>
                    </a:lnTo>
                    <a:lnTo>
                      <a:pt x="445" y="180"/>
                    </a:lnTo>
                    <a:lnTo>
                      <a:pt x="445" y="182"/>
                    </a:lnTo>
                    <a:lnTo>
                      <a:pt x="443" y="183"/>
                    </a:lnTo>
                    <a:lnTo>
                      <a:pt x="443" y="185"/>
                    </a:lnTo>
                    <a:lnTo>
                      <a:pt x="443" y="187"/>
                    </a:lnTo>
                    <a:lnTo>
                      <a:pt x="442" y="187"/>
                    </a:lnTo>
                    <a:lnTo>
                      <a:pt x="442" y="188"/>
                    </a:lnTo>
                    <a:lnTo>
                      <a:pt x="442" y="190"/>
                    </a:lnTo>
                    <a:lnTo>
                      <a:pt x="442" y="192"/>
                    </a:lnTo>
                    <a:lnTo>
                      <a:pt x="442" y="190"/>
                    </a:lnTo>
                    <a:lnTo>
                      <a:pt x="440" y="188"/>
                    </a:lnTo>
                    <a:lnTo>
                      <a:pt x="438" y="187"/>
                    </a:lnTo>
                    <a:lnTo>
                      <a:pt x="437" y="185"/>
                    </a:lnTo>
                    <a:lnTo>
                      <a:pt x="438" y="185"/>
                    </a:lnTo>
                    <a:lnTo>
                      <a:pt x="438" y="183"/>
                    </a:lnTo>
                    <a:lnTo>
                      <a:pt x="437" y="182"/>
                    </a:lnTo>
                    <a:lnTo>
                      <a:pt x="437" y="180"/>
                    </a:lnTo>
                    <a:lnTo>
                      <a:pt x="438" y="178"/>
                    </a:lnTo>
                    <a:lnTo>
                      <a:pt x="438" y="176"/>
                    </a:lnTo>
                    <a:lnTo>
                      <a:pt x="438" y="178"/>
                    </a:lnTo>
                    <a:lnTo>
                      <a:pt x="440" y="178"/>
                    </a:lnTo>
                    <a:lnTo>
                      <a:pt x="442" y="178"/>
                    </a:lnTo>
                    <a:lnTo>
                      <a:pt x="442" y="176"/>
                    </a:lnTo>
                    <a:lnTo>
                      <a:pt x="443" y="176"/>
                    </a:lnTo>
                    <a:lnTo>
                      <a:pt x="443" y="178"/>
                    </a:lnTo>
                    <a:lnTo>
                      <a:pt x="445" y="178"/>
                    </a:lnTo>
                    <a:lnTo>
                      <a:pt x="447" y="176"/>
                    </a:lnTo>
                    <a:lnTo>
                      <a:pt x="445" y="176"/>
                    </a:lnTo>
                    <a:lnTo>
                      <a:pt x="445" y="175"/>
                    </a:lnTo>
                    <a:lnTo>
                      <a:pt x="447" y="175"/>
                    </a:lnTo>
                    <a:lnTo>
                      <a:pt x="448" y="176"/>
                    </a:lnTo>
                    <a:close/>
                    <a:moveTo>
                      <a:pt x="155" y="36"/>
                    </a:moveTo>
                    <a:lnTo>
                      <a:pt x="154" y="36"/>
                    </a:lnTo>
                    <a:lnTo>
                      <a:pt x="152" y="36"/>
                    </a:lnTo>
                    <a:lnTo>
                      <a:pt x="152" y="38"/>
                    </a:lnTo>
                    <a:lnTo>
                      <a:pt x="152" y="36"/>
                    </a:lnTo>
                    <a:lnTo>
                      <a:pt x="150" y="36"/>
                    </a:lnTo>
                    <a:lnTo>
                      <a:pt x="150" y="38"/>
                    </a:lnTo>
                    <a:lnTo>
                      <a:pt x="150" y="39"/>
                    </a:lnTo>
                    <a:lnTo>
                      <a:pt x="149" y="39"/>
                    </a:lnTo>
                    <a:lnTo>
                      <a:pt x="149" y="41"/>
                    </a:lnTo>
                    <a:lnTo>
                      <a:pt x="147" y="41"/>
                    </a:lnTo>
                    <a:lnTo>
                      <a:pt x="145" y="41"/>
                    </a:lnTo>
                    <a:lnTo>
                      <a:pt x="147" y="39"/>
                    </a:lnTo>
                    <a:lnTo>
                      <a:pt x="147" y="38"/>
                    </a:lnTo>
                    <a:lnTo>
                      <a:pt x="145" y="38"/>
                    </a:lnTo>
                    <a:lnTo>
                      <a:pt x="147" y="36"/>
                    </a:lnTo>
                    <a:lnTo>
                      <a:pt x="149" y="36"/>
                    </a:lnTo>
                    <a:lnTo>
                      <a:pt x="149" y="34"/>
                    </a:lnTo>
                    <a:lnTo>
                      <a:pt x="150" y="34"/>
                    </a:lnTo>
                    <a:lnTo>
                      <a:pt x="150" y="32"/>
                    </a:lnTo>
                    <a:lnTo>
                      <a:pt x="152" y="32"/>
                    </a:lnTo>
                    <a:lnTo>
                      <a:pt x="152" y="31"/>
                    </a:lnTo>
                    <a:lnTo>
                      <a:pt x="154" y="31"/>
                    </a:lnTo>
                    <a:lnTo>
                      <a:pt x="155" y="29"/>
                    </a:lnTo>
                    <a:lnTo>
                      <a:pt x="155" y="27"/>
                    </a:lnTo>
                    <a:lnTo>
                      <a:pt x="157" y="27"/>
                    </a:lnTo>
                    <a:lnTo>
                      <a:pt x="157" y="26"/>
                    </a:lnTo>
                    <a:lnTo>
                      <a:pt x="159" y="26"/>
                    </a:lnTo>
                    <a:lnTo>
                      <a:pt x="159" y="27"/>
                    </a:lnTo>
                    <a:lnTo>
                      <a:pt x="160" y="27"/>
                    </a:lnTo>
                    <a:lnTo>
                      <a:pt x="160" y="29"/>
                    </a:lnTo>
                    <a:lnTo>
                      <a:pt x="159" y="29"/>
                    </a:lnTo>
                    <a:lnTo>
                      <a:pt x="157" y="31"/>
                    </a:lnTo>
                    <a:lnTo>
                      <a:pt x="155" y="32"/>
                    </a:lnTo>
                    <a:lnTo>
                      <a:pt x="154" y="32"/>
                    </a:lnTo>
                    <a:lnTo>
                      <a:pt x="154" y="34"/>
                    </a:lnTo>
                    <a:lnTo>
                      <a:pt x="155" y="34"/>
                    </a:lnTo>
                    <a:lnTo>
                      <a:pt x="155" y="36"/>
                    </a:lnTo>
                    <a:close/>
                    <a:moveTo>
                      <a:pt x="143" y="19"/>
                    </a:moveTo>
                    <a:lnTo>
                      <a:pt x="145" y="21"/>
                    </a:lnTo>
                    <a:lnTo>
                      <a:pt x="147" y="22"/>
                    </a:lnTo>
                    <a:lnTo>
                      <a:pt x="147" y="24"/>
                    </a:lnTo>
                    <a:lnTo>
                      <a:pt x="149" y="24"/>
                    </a:lnTo>
                    <a:lnTo>
                      <a:pt x="147" y="26"/>
                    </a:lnTo>
                    <a:lnTo>
                      <a:pt x="145" y="27"/>
                    </a:lnTo>
                    <a:lnTo>
                      <a:pt x="145" y="29"/>
                    </a:lnTo>
                    <a:lnTo>
                      <a:pt x="145" y="31"/>
                    </a:lnTo>
                    <a:lnTo>
                      <a:pt x="145" y="32"/>
                    </a:lnTo>
                    <a:lnTo>
                      <a:pt x="143" y="32"/>
                    </a:lnTo>
                    <a:lnTo>
                      <a:pt x="143" y="34"/>
                    </a:lnTo>
                    <a:lnTo>
                      <a:pt x="143" y="36"/>
                    </a:lnTo>
                    <a:lnTo>
                      <a:pt x="142" y="36"/>
                    </a:lnTo>
                    <a:lnTo>
                      <a:pt x="140" y="36"/>
                    </a:lnTo>
                    <a:lnTo>
                      <a:pt x="140" y="38"/>
                    </a:lnTo>
                    <a:lnTo>
                      <a:pt x="140" y="39"/>
                    </a:lnTo>
                    <a:lnTo>
                      <a:pt x="138" y="41"/>
                    </a:lnTo>
                    <a:lnTo>
                      <a:pt x="140" y="43"/>
                    </a:lnTo>
                    <a:lnTo>
                      <a:pt x="140" y="44"/>
                    </a:lnTo>
                    <a:lnTo>
                      <a:pt x="140" y="46"/>
                    </a:lnTo>
                    <a:lnTo>
                      <a:pt x="142" y="46"/>
                    </a:lnTo>
                    <a:lnTo>
                      <a:pt x="142" y="48"/>
                    </a:lnTo>
                    <a:lnTo>
                      <a:pt x="140" y="49"/>
                    </a:lnTo>
                    <a:lnTo>
                      <a:pt x="140" y="51"/>
                    </a:lnTo>
                    <a:lnTo>
                      <a:pt x="138" y="51"/>
                    </a:lnTo>
                    <a:lnTo>
                      <a:pt x="137" y="53"/>
                    </a:lnTo>
                    <a:lnTo>
                      <a:pt x="137" y="55"/>
                    </a:lnTo>
                    <a:lnTo>
                      <a:pt x="137" y="56"/>
                    </a:lnTo>
                    <a:lnTo>
                      <a:pt x="137" y="58"/>
                    </a:lnTo>
                    <a:lnTo>
                      <a:pt x="135" y="60"/>
                    </a:lnTo>
                    <a:lnTo>
                      <a:pt x="137" y="61"/>
                    </a:lnTo>
                    <a:lnTo>
                      <a:pt x="138" y="61"/>
                    </a:lnTo>
                    <a:lnTo>
                      <a:pt x="140" y="60"/>
                    </a:lnTo>
                    <a:lnTo>
                      <a:pt x="142" y="60"/>
                    </a:lnTo>
                    <a:lnTo>
                      <a:pt x="142" y="58"/>
                    </a:lnTo>
                    <a:lnTo>
                      <a:pt x="143" y="58"/>
                    </a:lnTo>
                    <a:lnTo>
                      <a:pt x="143" y="56"/>
                    </a:lnTo>
                    <a:lnTo>
                      <a:pt x="147" y="56"/>
                    </a:lnTo>
                    <a:lnTo>
                      <a:pt x="149" y="55"/>
                    </a:lnTo>
                    <a:lnTo>
                      <a:pt x="149" y="53"/>
                    </a:lnTo>
                    <a:lnTo>
                      <a:pt x="149" y="51"/>
                    </a:lnTo>
                    <a:lnTo>
                      <a:pt x="150" y="48"/>
                    </a:lnTo>
                    <a:lnTo>
                      <a:pt x="152" y="49"/>
                    </a:lnTo>
                    <a:lnTo>
                      <a:pt x="154" y="51"/>
                    </a:lnTo>
                    <a:lnTo>
                      <a:pt x="157" y="53"/>
                    </a:lnTo>
                    <a:lnTo>
                      <a:pt x="157" y="55"/>
                    </a:lnTo>
                    <a:lnTo>
                      <a:pt x="159" y="55"/>
                    </a:lnTo>
                    <a:lnTo>
                      <a:pt x="160" y="56"/>
                    </a:lnTo>
                    <a:lnTo>
                      <a:pt x="160" y="58"/>
                    </a:lnTo>
                    <a:lnTo>
                      <a:pt x="162" y="58"/>
                    </a:lnTo>
                    <a:lnTo>
                      <a:pt x="164" y="60"/>
                    </a:lnTo>
                    <a:lnTo>
                      <a:pt x="166" y="60"/>
                    </a:lnTo>
                    <a:lnTo>
                      <a:pt x="167" y="60"/>
                    </a:lnTo>
                    <a:lnTo>
                      <a:pt x="169" y="60"/>
                    </a:lnTo>
                    <a:lnTo>
                      <a:pt x="171" y="61"/>
                    </a:lnTo>
                    <a:lnTo>
                      <a:pt x="172" y="61"/>
                    </a:lnTo>
                    <a:lnTo>
                      <a:pt x="174" y="61"/>
                    </a:lnTo>
                    <a:lnTo>
                      <a:pt x="174" y="63"/>
                    </a:lnTo>
                    <a:lnTo>
                      <a:pt x="176" y="63"/>
                    </a:lnTo>
                    <a:lnTo>
                      <a:pt x="177" y="65"/>
                    </a:lnTo>
                    <a:lnTo>
                      <a:pt x="179" y="65"/>
                    </a:lnTo>
                    <a:lnTo>
                      <a:pt x="182" y="66"/>
                    </a:lnTo>
                    <a:lnTo>
                      <a:pt x="184" y="66"/>
                    </a:lnTo>
                    <a:lnTo>
                      <a:pt x="189" y="70"/>
                    </a:lnTo>
                    <a:lnTo>
                      <a:pt x="193" y="75"/>
                    </a:lnTo>
                    <a:lnTo>
                      <a:pt x="196" y="83"/>
                    </a:lnTo>
                    <a:lnTo>
                      <a:pt x="198" y="85"/>
                    </a:lnTo>
                    <a:lnTo>
                      <a:pt x="198" y="87"/>
                    </a:lnTo>
                    <a:lnTo>
                      <a:pt x="211" y="90"/>
                    </a:lnTo>
                    <a:lnTo>
                      <a:pt x="213" y="90"/>
                    </a:lnTo>
                    <a:lnTo>
                      <a:pt x="260" y="102"/>
                    </a:lnTo>
                    <a:lnTo>
                      <a:pt x="264" y="104"/>
                    </a:lnTo>
                    <a:lnTo>
                      <a:pt x="265" y="104"/>
                    </a:lnTo>
                    <a:lnTo>
                      <a:pt x="267" y="104"/>
                    </a:lnTo>
                    <a:lnTo>
                      <a:pt x="269" y="104"/>
                    </a:lnTo>
                    <a:lnTo>
                      <a:pt x="271" y="105"/>
                    </a:lnTo>
                    <a:lnTo>
                      <a:pt x="276" y="107"/>
                    </a:lnTo>
                    <a:lnTo>
                      <a:pt x="281" y="110"/>
                    </a:lnTo>
                    <a:lnTo>
                      <a:pt x="284" y="112"/>
                    </a:lnTo>
                    <a:lnTo>
                      <a:pt x="286" y="112"/>
                    </a:lnTo>
                    <a:lnTo>
                      <a:pt x="293" y="115"/>
                    </a:lnTo>
                    <a:lnTo>
                      <a:pt x="293" y="117"/>
                    </a:lnTo>
                    <a:lnTo>
                      <a:pt x="294" y="117"/>
                    </a:lnTo>
                    <a:lnTo>
                      <a:pt x="298" y="117"/>
                    </a:lnTo>
                    <a:lnTo>
                      <a:pt x="299" y="117"/>
                    </a:lnTo>
                    <a:lnTo>
                      <a:pt x="301" y="117"/>
                    </a:lnTo>
                    <a:lnTo>
                      <a:pt x="304" y="117"/>
                    </a:lnTo>
                    <a:lnTo>
                      <a:pt x="304" y="119"/>
                    </a:lnTo>
                    <a:lnTo>
                      <a:pt x="306" y="119"/>
                    </a:lnTo>
                    <a:lnTo>
                      <a:pt x="304" y="119"/>
                    </a:lnTo>
                    <a:lnTo>
                      <a:pt x="306" y="121"/>
                    </a:lnTo>
                    <a:lnTo>
                      <a:pt x="308" y="121"/>
                    </a:lnTo>
                    <a:lnTo>
                      <a:pt x="310" y="121"/>
                    </a:lnTo>
                    <a:lnTo>
                      <a:pt x="315" y="115"/>
                    </a:lnTo>
                    <a:lnTo>
                      <a:pt x="316" y="115"/>
                    </a:lnTo>
                    <a:lnTo>
                      <a:pt x="318" y="119"/>
                    </a:lnTo>
                    <a:lnTo>
                      <a:pt x="323" y="121"/>
                    </a:lnTo>
                    <a:lnTo>
                      <a:pt x="326" y="119"/>
                    </a:lnTo>
                    <a:lnTo>
                      <a:pt x="333" y="122"/>
                    </a:lnTo>
                    <a:lnTo>
                      <a:pt x="337" y="121"/>
                    </a:lnTo>
                    <a:lnTo>
                      <a:pt x="337" y="122"/>
                    </a:lnTo>
                    <a:lnTo>
                      <a:pt x="340" y="124"/>
                    </a:lnTo>
                    <a:lnTo>
                      <a:pt x="340" y="122"/>
                    </a:lnTo>
                    <a:lnTo>
                      <a:pt x="342" y="122"/>
                    </a:lnTo>
                    <a:lnTo>
                      <a:pt x="345" y="124"/>
                    </a:lnTo>
                    <a:lnTo>
                      <a:pt x="347" y="126"/>
                    </a:lnTo>
                    <a:lnTo>
                      <a:pt x="347" y="127"/>
                    </a:lnTo>
                    <a:lnTo>
                      <a:pt x="350" y="131"/>
                    </a:lnTo>
                    <a:lnTo>
                      <a:pt x="348" y="132"/>
                    </a:lnTo>
                    <a:lnTo>
                      <a:pt x="348" y="134"/>
                    </a:lnTo>
                    <a:lnTo>
                      <a:pt x="347" y="136"/>
                    </a:lnTo>
                    <a:lnTo>
                      <a:pt x="347" y="138"/>
                    </a:lnTo>
                    <a:lnTo>
                      <a:pt x="347" y="139"/>
                    </a:lnTo>
                    <a:lnTo>
                      <a:pt x="350" y="141"/>
                    </a:lnTo>
                    <a:lnTo>
                      <a:pt x="352" y="143"/>
                    </a:lnTo>
                    <a:lnTo>
                      <a:pt x="352" y="141"/>
                    </a:lnTo>
                    <a:lnTo>
                      <a:pt x="354" y="141"/>
                    </a:lnTo>
                    <a:lnTo>
                      <a:pt x="357" y="139"/>
                    </a:lnTo>
                    <a:lnTo>
                      <a:pt x="365" y="144"/>
                    </a:lnTo>
                    <a:lnTo>
                      <a:pt x="369" y="148"/>
                    </a:lnTo>
                    <a:lnTo>
                      <a:pt x="370" y="149"/>
                    </a:lnTo>
                    <a:lnTo>
                      <a:pt x="374" y="151"/>
                    </a:lnTo>
                    <a:lnTo>
                      <a:pt x="374" y="153"/>
                    </a:lnTo>
                    <a:lnTo>
                      <a:pt x="370" y="154"/>
                    </a:lnTo>
                    <a:lnTo>
                      <a:pt x="370" y="156"/>
                    </a:lnTo>
                    <a:lnTo>
                      <a:pt x="372" y="160"/>
                    </a:lnTo>
                    <a:lnTo>
                      <a:pt x="374" y="160"/>
                    </a:lnTo>
                    <a:lnTo>
                      <a:pt x="374" y="165"/>
                    </a:lnTo>
                    <a:lnTo>
                      <a:pt x="374" y="173"/>
                    </a:lnTo>
                    <a:lnTo>
                      <a:pt x="374" y="175"/>
                    </a:lnTo>
                    <a:lnTo>
                      <a:pt x="374" y="176"/>
                    </a:lnTo>
                    <a:lnTo>
                      <a:pt x="374" y="178"/>
                    </a:lnTo>
                    <a:lnTo>
                      <a:pt x="372" y="178"/>
                    </a:lnTo>
                    <a:lnTo>
                      <a:pt x="370" y="183"/>
                    </a:lnTo>
                    <a:lnTo>
                      <a:pt x="369" y="190"/>
                    </a:lnTo>
                    <a:lnTo>
                      <a:pt x="369" y="192"/>
                    </a:lnTo>
                    <a:lnTo>
                      <a:pt x="372" y="192"/>
                    </a:lnTo>
                    <a:lnTo>
                      <a:pt x="372" y="190"/>
                    </a:lnTo>
                    <a:lnTo>
                      <a:pt x="376" y="190"/>
                    </a:lnTo>
                    <a:lnTo>
                      <a:pt x="377" y="190"/>
                    </a:lnTo>
                    <a:lnTo>
                      <a:pt x="379" y="190"/>
                    </a:lnTo>
                    <a:lnTo>
                      <a:pt x="381" y="187"/>
                    </a:lnTo>
                    <a:lnTo>
                      <a:pt x="382" y="185"/>
                    </a:lnTo>
                    <a:lnTo>
                      <a:pt x="384" y="185"/>
                    </a:lnTo>
                    <a:lnTo>
                      <a:pt x="384" y="187"/>
                    </a:lnTo>
                    <a:lnTo>
                      <a:pt x="386" y="188"/>
                    </a:lnTo>
                    <a:lnTo>
                      <a:pt x="386" y="190"/>
                    </a:lnTo>
                    <a:lnTo>
                      <a:pt x="387" y="192"/>
                    </a:lnTo>
                    <a:lnTo>
                      <a:pt x="382" y="200"/>
                    </a:lnTo>
                    <a:lnTo>
                      <a:pt x="382" y="202"/>
                    </a:lnTo>
                    <a:lnTo>
                      <a:pt x="382" y="204"/>
                    </a:lnTo>
                    <a:lnTo>
                      <a:pt x="382" y="207"/>
                    </a:lnTo>
                    <a:lnTo>
                      <a:pt x="381" y="209"/>
                    </a:lnTo>
                    <a:lnTo>
                      <a:pt x="382" y="210"/>
                    </a:lnTo>
                    <a:lnTo>
                      <a:pt x="382" y="212"/>
                    </a:lnTo>
                    <a:lnTo>
                      <a:pt x="387" y="219"/>
                    </a:lnTo>
                    <a:lnTo>
                      <a:pt x="394" y="219"/>
                    </a:lnTo>
                    <a:lnTo>
                      <a:pt x="394" y="221"/>
                    </a:lnTo>
                    <a:lnTo>
                      <a:pt x="393" y="221"/>
                    </a:lnTo>
                    <a:lnTo>
                      <a:pt x="393" y="222"/>
                    </a:lnTo>
                    <a:lnTo>
                      <a:pt x="391" y="226"/>
                    </a:lnTo>
                    <a:lnTo>
                      <a:pt x="393" y="229"/>
                    </a:lnTo>
                    <a:lnTo>
                      <a:pt x="393" y="234"/>
                    </a:lnTo>
                    <a:lnTo>
                      <a:pt x="389" y="234"/>
                    </a:lnTo>
                    <a:lnTo>
                      <a:pt x="387" y="234"/>
                    </a:lnTo>
                    <a:lnTo>
                      <a:pt x="382" y="236"/>
                    </a:lnTo>
                    <a:lnTo>
                      <a:pt x="381" y="236"/>
                    </a:lnTo>
                    <a:lnTo>
                      <a:pt x="381" y="237"/>
                    </a:lnTo>
                    <a:lnTo>
                      <a:pt x="379" y="237"/>
                    </a:lnTo>
                    <a:lnTo>
                      <a:pt x="377" y="237"/>
                    </a:lnTo>
                    <a:lnTo>
                      <a:pt x="377" y="239"/>
                    </a:lnTo>
                    <a:lnTo>
                      <a:pt x="377" y="241"/>
                    </a:lnTo>
                    <a:lnTo>
                      <a:pt x="377" y="243"/>
                    </a:lnTo>
                    <a:lnTo>
                      <a:pt x="377" y="244"/>
                    </a:lnTo>
                    <a:lnTo>
                      <a:pt x="377" y="246"/>
                    </a:lnTo>
                    <a:lnTo>
                      <a:pt x="377" y="248"/>
                    </a:lnTo>
                    <a:lnTo>
                      <a:pt x="376" y="248"/>
                    </a:lnTo>
                    <a:lnTo>
                      <a:pt x="376" y="249"/>
                    </a:lnTo>
                    <a:lnTo>
                      <a:pt x="376" y="251"/>
                    </a:lnTo>
                    <a:lnTo>
                      <a:pt x="374" y="253"/>
                    </a:lnTo>
                    <a:lnTo>
                      <a:pt x="374" y="254"/>
                    </a:lnTo>
                    <a:lnTo>
                      <a:pt x="372" y="254"/>
                    </a:lnTo>
                    <a:lnTo>
                      <a:pt x="372" y="256"/>
                    </a:lnTo>
                    <a:lnTo>
                      <a:pt x="372" y="258"/>
                    </a:lnTo>
                    <a:lnTo>
                      <a:pt x="372" y="259"/>
                    </a:lnTo>
                    <a:lnTo>
                      <a:pt x="370" y="261"/>
                    </a:lnTo>
                    <a:lnTo>
                      <a:pt x="370" y="263"/>
                    </a:lnTo>
                    <a:lnTo>
                      <a:pt x="369" y="263"/>
                    </a:lnTo>
                    <a:lnTo>
                      <a:pt x="369" y="265"/>
                    </a:lnTo>
                    <a:lnTo>
                      <a:pt x="369" y="266"/>
                    </a:lnTo>
                    <a:lnTo>
                      <a:pt x="369" y="268"/>
                    </a:lnTo>
                    <a:lnTo>
                      <a:pt x="369" y="270"/>
                    </a:lnTo>
                    <a:lnTo>
                      <a:pt x="369" y="271"/>
                    </a:lnTo>
                    <a:lnTo>
                      <a:pt x="369" y="273"/>
                    </a:lnTo>
                    <a:lnTo>
                      <a:pt x="367" y="273"/>
                    </a:lnTo>
                    <a:lnTo>
                      <a:pt x="367" y="275"/>
                    </a:lnTo>
                    <a:lnTo>
                      <a:pt x="367" y="276"/>
                    </a:lnTo>
                    <a:lnTo>
                      <a:pt x="367" y="278"/>
                    </a:lnTo>
                    <a:lnTo>
                      <a:pt x="369" y="280"/>
                    </a:lnTo>
                    <a:lnTo>
                      <a:pt x="367" y="280"/>
                    </a:lnTo>
                    <a:lnTo>
                      <a:pt x="367" y="282"/>
                    </a:lnTo>
                    <a:lnTo>
                      <a:pt x="367" y="283"/>
                    </a:lnTo>
                    <a:lnTo>
                      <a:pt x="365" y="283"/>
                    </a:lnTo>
                    <a:lnTo>
                      <a:pt x="365" y="285"/>
                    </a:lnTo>
                    <a:lnTo>
                      <a:pt x="367" y="287"/>
                    </a:lnTo>
                    <a:lnTo>
                      <a:pt x="369" y="288"/>
                    </a:lnTo>
                    <a:lnTo>
                      <a:pt x="370" y="288"/>
                    </a:lnTo>
                    <a:lnTo>
                      <a:pt x="372" y="288"/>
                    </a:lnTo>
                    <a:lnTo>
                      <a:pt x="374" y="288"/>
                    </a:lnTo>
                    <a:lnTo>
                      <a:pt x="374" y="287"/>
                    </a:lnTo>
                    <a:lnTo>
                      <a:pt x="376" y="287"/>
                    </a:lnTo>
                    <a:lnTo>
                      <a:pt x="376" y="283"/>
                    </a:lnTo>
                    <a:lnTo>
                      <a:pt x="376" y="282"/>
                    </a:lnTo>
                    <a:lnTo>
                      <a:pt x="377" y="282"/>
                    </a:lnTo>
                    <a:lnTo>
                      <a:pt x="377" y="278"/>
                    </a:lnTo>
                    <a:lnTo>
                      <a:pt x="379" y="278"/>
                    </a:lnTo>
                    <a:lnTo>
                      <a:pt x="381" y="276"/>
                    </a:lnTo>
                    <a:lnTo>
                      <a:pt x="382" y="275"/>
                    </a:lnTo>
                    <a:lnTo>
                      <a:pt x="384" y="275"/>
                    </a:lnTo>
                    <a:lnTo>
                      <a:pt x="386" y="275"/>
                    </a:lnTo>
                    <a:lnTo>
                      <a:pt x="386" y="273"/>
                    </a:lnTo>
                    <a:lnTo>
                      <a:pt x="386" y="271"/>
                    </a:lnTo>
                    <a:lnTo>
                      <a:pt x="387" y="270"/>
                    </a:lnTo>
                    <a:lnTo>
                      <a:pt x="387" y="268"/>
                    </a:lnTo>
                    <a:lnTo>
                      <a:pt x="387" y="266"/>
                    </a:lnTo>
                    <a:lnTo>
                      <a:pt x="387" y="265"/>
                    </a:lnTo>
                    <a:lnTo>
                      <a:pt x="387" y="263"/>
                    </a:lnTo>
                    <a:lnTo>
                      <a:pt x="389" y="263"/>
                    </a:lnTo>
                    <a:lnTo>
                      <a:pt x="389" y="261"/>
                    </a:lnTo>
                    <a:lnTo>
                      <a:pt x="389" y="259"/>
                    </a:lnTo>
                    <a:lnTo>
                      <a:pt x="391" y="259"/>
                    </a:lnTo>
                    <a:lnTo>
                      <a:pt x="391" y="256"/>
                    </a:lnTo>
                    <a:lnTo>
                      <a:pt x="393" y="254"/>
                    </a:lnTo>
                    <a:lnTo>
                      <a:pt x="393" y="253"/>
                    </a:lnTo>
                    <a:lnTo>
                      <a:pt x="394" y="251"/>
                    </a:lnTo>
                    <a:lnTo>
                      <a:pt x="394" y="249"/>
                    </a:lnTo>
                    <a:lnTo>
                      <a:pt x="396" y="248"/>
                    </a:lnTo>
                    <a:lnTo>
                      <a:pt x="398" y="248"/>
                    </a:lnTo>
                    <a:lnTo>
                      <a:pt x="399" y="248"/>
                    </a:lnTo>
                    <a:lnTo>
                      <a:pt x="401" y="248"/>
                    </a:lnTo>
                    <a:lnTo>
                      <a:pt x="401" y="246"/>
                    </a:lnTo>
                    <a:lnTo>
                      <a:pt x="403" y="246"/>
                    </a:lnTo>
                    <a:lnTo>
                      <a:pt x="404" y="246"/>
                    </a:lnTo>
                    <a:lnTo>
                      <a:pt x="406" y="244"/>
                    </a:lnTo>
                    <a:lnTo>
                      <a:pt x="406" y="243"/>
                    </a:lnTo>
                    <a:lnTo>
                      <a:pt x="408" y="243"/>
                    </a:lnTo>
                    <a:lnTo>
                      <a:pt x="408" y="244"/>
                    </a:lnTo>
                    <a:lnTo>
                      <a:pt x="409" y="246"/>
                    </a:lnTo>
                    <a:lnTo>
                      <a:pt x="411" y="246"/>
                    </a:lnTo>
                    <a:lnTo>
                      <a:pt x="411" y="244"/>
                    </a:lnTo>
                    <a:lnTo>
                      <a:pt x="411" y="243"/>
                    </a:lnTo>
                    <a:lnTo>
                      <a:pt x="409" y="243"/>
                    </a:lnTo>
                    <a:lnTo>
                      <a:pt x="409" y="241"/>
                    </a:lnTo>
                    <a:lnTo>
                      <a:pt x="409" y="239"/>
                    </a:lnTo>
                    <a:lnTo>
                      <a:pt x="409" y="237"/>
                    </a:lnTo>
                    <a:lnTo>
                      <a:pt x="409" y="236"/>
                    </a:lnTo>
                    <a:lnTo>
                      <a:pt x="411" y="236"/>
                    </a:lnTo>
                    <a:lnTo>
                      <a:pt x="411" y="234"/>
                    </a:lnTo>
                    <a:lnTo>
                      <a:pt x="411" y="231"/>
                    </a:lnTo>
                    <a:lnTo>
                      <a:pt x="413" y="229"/>
                    </a:lnTo>
                    <a:lnTo>
                      <a:pt x="413" y="227"/>
                    </a:lnTo>
                    <a:lnTo>
                      <a:pt x="415" y="226"/>
                    </a:lnTo>
                    <a:lnTo>
                      <a:pt x="415" y="224"/>
                    </a:lnTo>
                    <a:lnTo>
                      <a:pt x="415" y="222"/>
                    </a:lnTo>
                    <a:lnTo>
                      <a:pt x="416" y="221"/>
                    </a:lnTo>
                    <a:lnTo>
                      <a:pt x="418" y="219"/>
                    </a:lnTo>
                    <a:lnTo>
                      <a:pt x="418" y="217"/>
                    </a:lnTo>
                    <a:lnTo>
                      <a:pt x="418" y="215"/>
                    </a:lnTo>
                    <a:lnTo>
                      <a:pt x="418" y="214"/>
                    </a:lnTo>
                    <a:lnTo>
                      <a:pt x="420" y="212"/>
                    </a:lnTo>
                    <a:lnTo>
                      <a:pt x="418" y="210"/>
                    </a:lnTo>
                    <a:lnTo>
                      <a:pt x="418" y="209"/>
                    </a:lnTo>
                    <a:lnTo>
                      <a:pt x="420" y="209"/>
                    </a:lnTo>
                    <a:lnTo>
                      <a:pt x="420" y="207"/>
                    </a:lnTo>
                    <a:lnTo>
                      <a:pt x="420" y="209"/>
                    </a:lnTo>
                    <a:lnTo>
                      <a:pt x="421" y="209"/>
                    </a:lnTo>
                    <a:lnTo>
                      <a:pt x="423" y="207"/>
                    </a:lnTo>
                    <a:lnTo>
                      <a:pt x="425" y="205"/>
                    </a:lnTo>
                    <a:lnTo>
                      <a:pt x="426" y="205"/>
                    </a:lnTo>
                    <a:lnTo>
                      <a:pt x="426" y="204"/>
                    </a:lnTo>
                    <a:lnTo>
                      <a:pt x="426" y="202"/>
                    </a:lnTo>
                    <a:lnTo>
                      <a:pt x="426" y="200"/>
                    </a:lnTo>
                    <a:lnTo>
                      <a:pt x="426" y="199"/>
                    </a:lnTo>
                    <a:lnTo>
                      <a:pt x="426" y="197"/>
                    </a:lnTo>
                    <a:lnTo>
                      <a:pt x="428" y="197"/>
                    </a:lnTo>
                    <a:lnTo>
                      <a:pt x="430" y="197"/>
                    </a:lnTo>
                    <a:lnTo>
                      <a:pt x="430" y="193"/>
                    </a:lnTo>
                    <a:lnTo>
                      <a:pt x="431" y="193"/>
                    </a:lnTo>
                    <a:lnTo>
                      <a:pt x="433" y="193"/>
                    </a:lnTo>
                    <a:lnTo>
                      <a:pt x="433" y="192"/>
                    </a:lnTo>
                    <a:lnTo>
                      <a:pt x="435" y="192"/>
                    </a:lnTo>
                    <a:lnTo>
                      <a:pt x="437" y="192"/>
                    </a:lnTo>
                    <a:lnTo>
                      <a:pt x="437" y="193"/>
                    </a:lnTo>
                    <a:lnTo>
                      <a:pt x="437" y="195"/>
                    </a:lnTo>
                    <a:lnTo>
                      <a:pt x="437" y="197"/>
                    </a:lnTo>
                    <a:lnTo>
                      <a:pt x="437" y="199"/>
                    </a:lnTo>
                    <a:lnTo>
                      <a:pt x="437" y="200"/>
                    </a:lnTo>
                    <a:lnTo>
                      <a:pt x="437" y="202"/>
                    </a:lnTo>
                    <a:lnTo>
                      <a:pt x="435" y="202"/>
                    </a:lnTo>
                    <a:lnTo>
                      <a:pt x="435" y="200"/>
                    </a:lnTo>
                    <a:lnTo>
                      <a:pt x="433" y="200"/>
                    </a:lnTo>
                    <a:lnTo>
                      <a:pt x="433" y="202"/>
                    </a:lnTo>
                    <a:lnTo>
                      <a:pt x="433" y="207"/>
                    </a:lnTo>
                    <a:lnTo>
                      <a:pt x="433" y="209"/>
                    </a:lnTo>
                    <a:lnTo>
                      <a:pt x="435" y="210"/>
                    </a:lnTo>
                    <a:lnTo>
                      <a:pt x="433" y="210"/>
                    </a:lnTo>
                    <a:lnTo>
                      <a:pt x="433" y="214"/>
                    </a:lnTo>
                    <a:lnTo>
                      <a:pt x="433" y="215"/>
                    </a:lnTo>
                    <a:lnTo>
                      <a:pt x="433" y="217"/>
                    </a:lnTo>
                    <a:lnTo>
                      <a:pt x="431" y="219"/>
                    </a:lnTo>
                    <a:lnTo>
                      <a:pt x="431" y="221"/>
                    </a:lnTo>
                    <a:lnTo>
                      <a:pt x="430" y="221"/>
                    </a:lnTo>
                    <a:lnTo>
                      <a:pt x="428" y="221"/>
                    </a:lnTo>
                    <a:lnTo>
                      <a:pt x="428" y="222"/>
                    </a:lnTo>
                    <a:lnTo>
                      <a:pt x="428" y="224"/>
                    </a:lnTo>
                    <a:lnTo>
                      <a:pt x="428" y="226"/>
                    </a:lnTo>
                    <a:lnTo>
                      <a:pt x="426" y="227"/>
                    </a:lnTo>
                    <a:lnTo>
                      <a:pt x="426" y="229"/>
                    </a:lnTo>
                    <a:lnTo>
                      <a:pt x="425" y="231"/>
                    </a:lnTo>
                    <a:lnTo>
                      <a:pt x="425" y="232"/>
                    </a:lnTo>
                    <a:lnTo>
                      <a:pt x="425" y="234"/>
                    </a:lnTo>
                    <a:lnTo>
                      <a:pt x="426" y="236"/>
                    </a:lnTo>
                    <a:lnTo>
                      <a:pt x="425" y="237"/>
                    </a:lnTo>
                    <a:lnTo>
                      <a:pt x="423" y="239"/>
                    </a:lnTo>
                    <a:lnTo>
                      <a:pt x="423" y="241"/>
                    </a:lnTo>
                    <a:lnTo>
                      <a:pt x="425" y="241"/>
                    </a:lnTo>
                    <a:lnTo>
                      <a:pt x="425" y="243"/>
                    </a:lnTo>
                    <a:lnTo>
                      <a:pt x="423" y="244"/>
                    </a:lnTo>
                    <a:lnTo>
                      <a:pt x="421" y="246"/>
                    </a:lnTo>
                    <a:lnTo>
                      <a:pt x="420" y="246"/>
                    </a:lnTo>
                    <a:lnTo>
                      <a:pt x="420" y="248"/>
                    </a:lnTo>
                    <a:lnTo>
                      <a:pt x="420" y="251"/>
                    </a:lnTo>
                    <a:lnTo>
                      <a:pt x="418" y="251"/>
                    </a:lnTo>
                    <a:lnTo>
                      <a:pt x="418" y="253"/>
                    </a:lnTo>
                    <a:lnTo>
                      <a:pt x="416" y="254"/>
                    </a:lnTo>
                    <a:lnTo>
                      <a:pt x="416" y="256"/>
                    </a:lnTo>
                    <a:lnTo>
                      <a:pt x="416" y="259"/>
                    </a:lnTo>
                    <a:lnTo>
                      <a:pt x="416" y="261"/>
                    </a:lnTo>
                    <a:lnTo>
                      <a:pt x="416" y="263"/>
                    </a:lnTo>
                    <a:lnTo>
                      <a:pt x="415" y="263"/>
                    </a:lnTo>
                    <a:lnTo>
                      <a:pt x="415" y="265"/>
                    </a:lnTo>
                    <a:lnTo>
                      <a:pt x="415" y="266"/>
                    </a:lnTo>
                    <a:lnTo>
                      <a:pt x="415" y="268"/>
                    </a:lnTo>
                    <a:lnTo>
                      <a:pt x="413" y="268"/>
                    </a:lnTo>
                    <a:lnTo>
                      <a:pt x="413" y="270"/>
                    </a:lnTo>
                    <a:lnTo>
                      <a:pt x="413" y="271"/>
                    </a:lnTo>
                    <a:lnTo>
                      <a:pt x="413" y="273"/>
                    </a:lnTo>
                    <a:lnTo>
                      <a:pt x="411" y="275"/>
                    </a:lnTo>
                    <a:lnTo>
                      <a:pt x="409" y="276"/>
                    </a:lnTo>
                    <a:lnTo>
                      <a:pt x="409" y="278"/>
                    </a:lnTo>
                    <a:lnTo>
                      <a:pt x="408" y="283"/>
                    </a:lnTo>
                    <a:lnTo>
                      <a:pt x="408" y="285"/>
                    </a:lnTo>
                    <a:lnTo>
                      <a:pt x="408" y="287"/>
                    </a:lnTo>
                    <a:lnTo>
                      <a:pt x="408" y="288"/>
                    </a:lnTo>
                    <a:lnTo>
                      <a:pt x="408" y="290"/>
                    </a:lnTo>
                    <a:lnTo>
                      <a:pt x="408" y="292"/>
                    </a:lnTo>
                    <a:lnTo>
                      <a:pt x="408" y="293"/>
                    </a:lnTo>
                    <a:lnTo>
                      <a:pt x="406" y="293"/>
                    </a:lnTo>
                    <a:lnTo>
                      <a:pt x="406" y="295"/>
                    </a:lnTo>
                    <a:lnTo>
                      <a:pt x="406" y="298"/>
                    </a:lnTo>
                    <a:lnTo>
                      <a:pt x="406" y="300"/>
                    </a:lnTo>
                    <a:lnTo>
                      <a:pt x="406" y="302"/>
                    </a:lnTo>
                    <a:lnTo>
                      <a:pt x="406" y="304"/>
                    </a:lnTo>
                    <a:lnTo>
                      <a:pt x="406" y="305"/>
                    </a:lnTo>
                    <a:lnTo>
                      <a:pt x="406" y="307"/>
                    </a:lnTo>
                    <a:lnTo>
                      <a:pt x="404" y="309"/>
                    </a:lnTo>
                    <a:lnTo>
                      <a:pt x="404" y="310"/>
                    </a:lnTo>
                    <a:lnTo>
                      <a:pt x="404" y="312"/>
                    </a:lnTo>
                    <a:lnTo>
                      <a:pt x="406" y="314"/>
                    </a:lnTo>
                    <a:lnTo>
                      <a:pt x="406" y="317"/>
                    </a:lnTo>
                    <a:lnTo>
                      <a:pt x="408" y="317"/>
                    </a:lnTo>
                    <a:lnTo>
                      <a:pt x="408" y="319"/>
                    </a:lnTo>
                    <a:lnTo>
                      <a:pt x="409" y="320"/>
                    </a:lnTo>
                    <a:lnTo>
                      <a:pt x="409" y="324"/>
                    </a:lnTo>
                    <a:lnTo>
                      <a:pt x="409" y="326"/>
                    </a:lnTo>
                    <a:lnTo>
                      <a:pt x="408" y="327"/>
                    </a:lnTo>
                    <a:lnTo>
                      <a:pt x="408" y="329"/>
                    </a:lnTo>
                    <a:lnTo>
                      <a:pt x="406" y="331"/>
                    </a:lnTo>
                    <a:lnTo>
                      <a:pt x="406" y="332"/>
                    </a:lnTo>
                    <a:lnTo>
                      <a:pt x="404" y="332"/>
                    </a:lnTo>
                    <a:lnTo>
                      <a:pt x="403" y="332"/>
                    </a:lnTo>
                    <a:lnTo>
                      <a:pt x="403" y="334"/>
                    </a:lnTo>
                    <a:lnTo>
                      <a:pt x="401" y="334"/>
                    </a:lnTo>
                    <a:lnTo>
                      <a:pt x="399" y="337"/>
                    </a:lnTo>
                    <a:lnTo>
                      <a:pt x="399" y="339"/>
                    </a:lnTo>
                    <a:lnTo>
                      <a:pt x="399" y="341"/>
                    </a:lnTo>
                    <a:lnTo>
                      <a:pt x="399" y="342"/>
                    </a:lnTo>
                    <a:lnTo>
                      <a:pt x="398" y="344"/>
                    </a:lnTo>
                    <a:lnTo>
                      <a:pt x="398" y="348"/>
                    </a:lnTo>
                    <a:lnTo>
                      <a:pt x="398" y="349"/>
                    </a:lnTo>
                    <a:lnTo>
                      <a:pt x="398" y="351"/>
                    </a:lnTo>
                    <a:lnTo>
                      <a:pt x="398" y="354"/>
                    </a:lnTo>
                    <a:lnTo>
                      <a:pt x="396" y="354"/>
                    </a:lnTo>
                    <a:lnTo>
                      <a:pt x="396" y="356"/>
                    </a:lnTo>
                    <a:lnTo>
                      <a:pt x="396" y="358"/>
                    </a:lnTo>
                    <a:lnTo>
                      <a:pt x="396" y="359"/>
                    </a:lnTo>
                    <a:lnTo>
                      <a:pt x="396" y="361"/>
                    </a:lnTo>
                    <a:lnTo>
                      <a:pt x="396" y="363"/>
                    </a:lnTo>
                    <a:lnTo>
                      <a:pt x="396" y="365"/>
                    </a:lnTo>
                    <a:lnTo>
                      <a:pt x="396" y="368"/>
                    </a:lnTo>
                    <a:lnTo>
                      <a:pt x="396" y="370"/>
                    </a:lnTo>
                    <a:lnTo>
                      <a:pt x="396" y="371"/>
                    </a:lnTo>
                    <a:lnTo>
                      <a:pt x="399" y="376"/>
                    </a:lnTo>
                    <a:lnTo>
                      <a:pt x="399" y="378"/>
                    </a:lnTo>
                    <a:lnTo>
                      <a:pt x="399" y="380"/>
                    </a:lnTo>
                    <a:lnTo>
                      <a:pt x="399" y="381"/>
                    </a:lnTo>
                    <a:lnTo>
                      <a:pt x="399" y="383"/>
                    </a:lnTo>
                    <a:lnTo>
                      <a:pt x="399" y="385"/>
                    </a:lnTo>
                    <a:lnTo>
                      <a:pt x="399" y="387"/>
                    </a:lnTo>
                    <a:lnTo>
                      <a:pt x="398" y="392"/>
                    </a:lnTo>
                    <a:lnTo>
                      <a:pt x="398" y="393"/>
                    </a:lnTo>
                    <a:lnTo>
                      <a:pt x="394" y="400"/>
                    </a:lnTo>
                    <a:lnTo>
                      <a:pt x="394" y="402"/>
                    </a:lnTo>
                    <a:lnTo>
                      <a:pt x="394" y="403"/>
                    </a:lnTo>
                    <a:lnTo>
                      <a:pt x="394" y="405"/>
                    </a:lnTo>
                    <a:lnTo>
                      <a:pt x="394" y="409"/>
                    </a:lnTo>
                    <a:lnTo>
                      <a:pt x="394" y="410"/>
                    </a:lnTo>
                    <a:lnTo>
                      <a:pt x="394" y="414"/>
                    </a:lnTo>
                    <a:lnTo>
                      <a:pt x="393" y="417"/>
                    </a:lnTo>
                    <a:lnTo>
                      <a:pt x="391" y="420"/>
                    </a:lnTo>
                    <a:lnTo>
                      <a:pt x="391" y="422"/>
                    </a:lnTo>
                    <a:lnTo>
                      <a:pt x="391" y="424"/>
                    </a:lnTo>
                    <a:lnTo>
                      <a:pt x="389" y="424"/>
                    </a:lnTo>
                    <a:lnTo>
                      <a:pt x="389" y="426"/>
                    </a:lnTo>
                    <a:lnTo>
                      <a:pt x="389" y="427"/>
                    </a:lnTo>
                    <a:lnTo>
                      <a:pt x="389" y="432"/>
                    </a:lnTo>
                    <a:lnTo>
                      <a:pt x="389" y="434"/>
                    </a:lnTo>
                    <a:lnTo>
                      <a:pt x="389" y="436"/>
                    </a:lnTo>
                    <a:lnTo>
                      <a:pt x="389" y="437"/>
                    </a:lnTo>
                    <a:lnTo>
                      <a:pt x="389" y="439"/>
                    </a:lnTo>
                    <a:lnTo>
                      <a:pt x="387" y="439"/>
                    </a:lnTo>
                    <a:lnTo>
                      <a:pt x="389" y="439"/>
                    </a:lnTo>
                    <a:lnTo>
                      <a:pt x="389" y="441"/>
                    </a:lnTo>
                    <a:lnTo>
                      <a:pt x="389" y="446"/>
                    </a:lnTo>
                    <a:lnTo>
                      <a:pt x="391" y="446"/>
                    </a:lnTo>
                    <a:lnTo>
                      <a:pt x="391" y="448"/>
                    </a:lnTo>
                    <a:lnTo>
                      <a:pt x="391" y="449"/>
                    </a:lnTo>
                    <a:lnTo>
                      <a:pt x="391" y="451"/>
                    </a:lnTo>
                    <a:lnTo>
                      <a:pt x="391" y="453"/>
                    </a:lnTo>
                    <a:lnTo>
                      <a:pt x="391" y="454"/>
                    </a:lnTo>
                    <a:lnTo>
                      <a:pt x="391" y="456"/>
                    </a:lnTo>
                    <a:lnTo>
                      <a:pt x="393" y="456"/>
                    </a:lnTo>
                    <a:lnTo>
                      <a:pt x="393" y="458"/>
                    </a:lnTo>
                    <a:lnTo>
                      <a:pt x="393" y="459"/>
                    </a:lnTo>
                    <a:lnTo>
                      <a:pt x="394" y="459"/>
                    </a:lnTo>
                    <a:lnTo>
                      <a:pt x="393" y="461"/>
                    </a:lnTo>
                    <a:lnTo>
                      <a:pt x="393" y="463"/>
                    </a:lnTo>
                    <a:lnTo>
                      <a:pt x="393" y="464"/>
                    </a:lnTo>
                    <a:lnTo>
                      <a:pt x="391" y="464"/>
                    </a:lnTo>
                    <a:lnTo>
                      <a:pt x="391" y="466"/>
                    </a:lnTo>
                    <a:lnTo>
                      <a:pt x="393" y="466"/>
                    </a:lnTo>
                    <a:lnTo>
                      <a:pt x="393" y="468"/>
                    </a:lnTo>
                    <a:lnTo>
                      <a:pt x="393" y="470"/>
                    </a:lnTo>
                    <a:lnTo>
                      <a:pt x="394" y="470"/>
                    </a:lnTo>
                    <a:lnTo>
                      <a:pt x="396" y="471"/>
                    </a:lnTo>
                    <a:lnTo>
                      <a:pt x="396" y="473"/>
                    </a:lnTo>
                    <a:lnTo>
                      <a:pt x="396" y="475"/>
                    </a:lnTo>
                    <a:lnTo>
                      <a:pt x="396" y="478"/>
                    </a:lnTo>
                    <a:lnTo>
                      <a:pt x="398" y="480"/>
                    </a:lnTo>
                    <a:lnTo>
                      <a:pt x="398" y="481"/>
                    </a:lnTo>
                    <a:lnTo>
                      <a:pt x="398" y="485"/>
                    </a:lnTo>
                    <a:lnTo>
                      <a:pt x="399" y="486"/>
                    </a:lnTo>
                    <a:lnTo>
                      <a:pt x="399" y="488"/>
                    </a:lnTo>
                    <a:lnTo>
                      <a:pt x="401" y="490"/>
                    </a:lnTo>
                    <a:lnTo>
                      <a:pt x="401" y="492"/>
                    </a:lnTo>
                    <a:lnTo>
                      <a:pt x="403" y="492"/>
                    </a:lnTo>
                    <a:lnTo>
                      <a:pt x="404" y="493"/>
                    </a:lnTo>
                    <a:lnTo>
                      <a:pt x="404" y="495"/>
                    </a:lnTo>
                    <a:lnTo>
                      <a:pt x="403" y="497"/>
                    </a:lnTo>
                    <a:lnTo>
                      <a:pt x="403" y="498"/>
                    </a:lnTo>
                    <a:lnTo>
                      <a:pt x="404" y="500"/>
                    </a:lnTo>
                    <a:lnTo>
                      <a:pt x="404" y="502"/>
                    </a:lnTo>
                    <a:lnTo>
                      <a:pt x="404" y="503"/>
                    </a:lnTo>
                    <a:lnTo>
                      <a:pt x="403" y="503"/>
                    </a:lnTo>
                    <a:lnTo>
                      <a:pt x="403" y="505"/>
                    </a:lnTo>
                    <a:lnTo>
                      <a:pt x="403" y="507"/>
                    </a:lnTo>
                    <a:lnTo>
                      <a:pt x="403" y="509"/>
                    </a:lnTo>
                    <a:lnTo>
                      <a:pt x="403" y="510"/>
                    </a:lnTo>
                    <a:lnTo>
                      <a:pt x="401" y="514"/>
                    </a:lnTo>
                    <a:lnTo>
                      <a:pt x="403" y="515"/>
                    </a:lnTo>
                    <a:lnTo>
                      <a:pt x="403" y="517"/>
                    </a:lnTo>
                    <a:lnTo>
                      <a:pt x="403" y="519"/>
                    </a:lnTo>
                    <a:lnTo>
                      <a:pt x="403" y="520"/>
                    </a:lnTo>
                    <a:lnTo>
                      <a:pt x="403" y="522"/>
                    </a:lnTo>
                    <a:lnTo>
                      <a:pt x="403" y="524"/>
                    </a:lnTo>
                    <a:lnTo>
                      <a:pt x="404" y="525"/>
                    </a:lnTo>
                    <a:lnTo>
                      <a:pt x="404" y="529"/>
                    </a:lnTo>
                    <a:lnTo>
                      <a:pt x="403" y="529"/>
                    </a:lnTo>
                    <a:lnTo>
                      <a:pt x="401" y="529"/>
                    </a:lnTo>
                    <a:lnTo>
                      <a:pt x="398" y="529"/>
                    </a:lnTo>
                    <a:lnTo>
                      <a:pt x="391" y="529"/>
                    </a:lnTo>
                    <a:lnTo>
                      <a:pt x="389" y="529"/>
                    </a:lnTo>
                    <a:lnTo>
                      <a:pt x="386" y="529"/>
                    </a:lnTo>
                    <a:lnTo>
                      <a:pt x="374" y="531"/>
                    </a:lnTo>
                    <a:lnTo>
                      <a:pt x="372" y="531"/>
                    </a:lnTo>
                    <a:lnTo>
                      <a:pt x="369" y="531"/>
                    </a:lnTo>
                    <a:lnTo>
                      <a:pt x="365" y="531"/>
                    </a:lnTo>
                    <a:lnTo>
                      <a:pt x="357" y="532"/>
                    </a:lnTo>
                    <a:lnTo>
                      <a:pt x="354" y="532"/>
                    </a:lnTo>
                    <a:lnTo>
                      <a:pt x="350" y="532"/>
                    </a:lnTo>
                    <a:lnTo>
                      <a:pt x="335" y="534"/>
                    </a:lnTo>
                    <a:lnTo>
                      <a:pt x="330" y="534"/>
                    </a:lnTo>
                    <a:lnTo>
                      <a:pt x="316" y="536"/>
                    </a:lnTo>
                    <a:lnTo>
                      <a:pt x="313" y="536"/>
                    </a:lnTo>
                    <a:lnTo>
                      <a:pt x="311" y="536"/>
                    </a:lnTo>
                    <a:lnTo>
                      <a:pt x="308" y="536"/>
                    </a:lnTo>
                    <a:lnTo>
                      <a:pt x="306" y="536"/>
                    </a:lnTo>
                    <a:lnTo>
                      <a:pt x="304" y="536"/>
                    </a:lnTo>
                    <a:lnTo>
                      <a:pt x="303" y="536"/>
                    </a:lnTo>
                    <a:lnTo>
                      <a:pt x="299" y="536"/>
                    </a:lnTo>
                    <a:lnTo>
                      <a:pt x="294" y="536"/>
                    </a:lnTo>
                    <a:lnTo>
                      <a:pt x="293" y="536"/>
                    </a:lnTo>
                    <a:lnTo>
                      <a:pt x="289" y="536"/>
                    </a:lnTo>
                    <a:lnTo>
                      <a:pt x="284" y="537"/>
                    </a:lnTo>
                    <a:lnTo>
                      <a:pt x="281" y="537"/>
                    </a:lnTo>
                    <a:lnTo>
                      <a:pt x="279" y="537"/>
                    </a:lnTo>
                    <a:lnTo>
                      <a:pt x="274" y="537"/>
                    </a:lnTo>
                    <a:lnTo>
                      <a:pt x="272" y="537"/>
                    </a:lnTo>
                    <a:lnTo>
                      <a:pt x="269" y="537"/>
                    </a:lnTo>
                    <a:lnTo>
                      <a:pt x="265" y="537"/>
                    </a:lnTo>
                    <a:lnTo>
                      <a:pt x="264" y="537"/>
                    </a:lnTo>
                    <a:lnTo>
                      <a:pt x="262" y="537"/>
                    </a:lnTo>
                    <a:lnTo>
                      <a:pt x="260" y="537"/>
                    </a:lnTo>
                    <a:lnTo>
                      <a:pt x="259" y="537"/>
                    </a:lnTo>
                    <a:lnTo>
                      <a:pt x="254" y="537"/>
                    </a:lnTo>
                    <a:lnTo>
                      <a:pt x="252" y="539"/>
                    </a:lnTo>
                    <a:lnTo>
                      <a:pt x="250" y="539"/>
                    </a:lnTo>
                    <a:lnTo>
                      <a:pt x="247" y="539"/>
                    </a:lnTo>
                    <a:lnTo>
                      <a:pt x="240" y="539"/>
                    </a:lnTo>
                    <a:lnTo>
                      <a:pt x="235" y="539"/>
                    </a:lnTo>
                    <a:lnTo>
                      <a:pt x="233" y="539"/>
                    </a:lnTo>
                    <a:lnTo>
                      <a:pt x="227" y="539"/>
                    </a:lnTo>
                    <a:lnTo>
                      <a:pt x="223" y="539"/>
                    </a:lnTo>
                    <a:lnTo>
                      <a:pt x="221" y="539"/>
                    </a:lnTo>
                    <a:lnTo>
                      <a:pt x="220" y="541"/>
                    </a:lnTo>
                    <a:lnTo>
                      <a:pt x="218" y="541"/>
                    </a:lnTo>
                    <a:lnTo>
                      <a:pt x="215" y="541"/>
                    </a:lnTo>
                    <a:lnTo>
                      <a:pt x="213" y="541"/>
                    </a:lnTo>
                    <a:lnTo>
                      <a:pt x="211" y="541"/>
                    </a:lnTo>
                    <a:lnTo>
                      <a:pt x="206" y="541"/>
                    </a:lnTo>
                    <a:lnTo>
                      <a:pt x="203" y="541"/>
                    </a:lnTo>
                    <a:lnTo>
                      <a:pt x="201" y="541"/>
                    </a:lnTo>
                    <a:lnTo>
                      <a:pt x="198" y="541"/>
                    </a:lnTo>
                    <a:lnTo>
                      <a:pt x="196" y="541"/>
                    </a:lnTo>
                    <a:lnTo>
                      <a:pt x="193" y="541"/>
                    </a:lnTo>
                    <a:lnTo>
                      <a:pt x="193" y="542"/>
                    </a:lnTo>
                    <a:lnTo>
                      <a:pt x="191" y="542"/>
                    </a:lnTo>
                    <a:lnTo>
                      <a:pt x="188" y="542"/>
                    </a:lnTo>
                    <a:lnTo>
                      <a:pt x="184" y="542"/>
                    </a:lnTo>
                    <a:lnTo>
                      <a:pt x="186" y="541"/>
                    </a:lnTo>
                    <a:lnTo>
                      <a:pt x="184" y="537"/>
                    </a:lnTo>
                    <a:lnTo>
                      <a:pt x="179" y="527"/>
                    </a:lnTo>
                    <a:lnTo>
                      <a:pt x="177" y="527"/>
                    </a:lnTo>
                    <a:lnTo>
                      <a:pt x="174" y="525"/>
                    </a:lnTo>
                    <a:lnTo>
                      <a:pt x="169" y="524"/>
                    </a:lnTo>
                    <a:lnTo>
                      <a:pt x="164" y="524"/>
                    </a:lnTo>
                    <a:lnTo>
                      <a:pt x="160" y="522"/>
                    </a:lnTo>
                    <a:lnTo>
                      <a:pt x="157" y="520"/>
                    </a:lnTo>
                    <a:lnTo>
                      <a:pt x="152" y="517"/>
                    </a:lnTo>
                    <a:lnTo>
                      <a:pt x="150" y="514"/>
                    </a:lnTo>
                    <a:lnTo>
                      <a:pt x="149" y="509"/>
                    </a:lnTo>
                    <a:lnTo>
                      <a:pt x="147" y="500"/>
                    </a:lnTo>
                    <a:lnTo>
                      <a:pt x="145" y="498"/>
                    </a:lnTo>
                    <a:lnTo>
                      <a:pt x="143" y="497"/>
                    </a:lnTo>
                    <a:lnTo>
                      <a:pt x="142" y="488"/>
                    </a:lnTo>
                    <a:lnTo>
                      <a:pt x="140" y="481"/>
                    </a:lnTo>
                    <a:lnTo>
                      <a:pt x="140" y="478"/>
                    </a:lnTo>
                    <a:lnTo>
                      <a:pt x="140" y="476"/>
                    </a:lnTo>
                    <a:lnTo>
                      <a:pt x="140" y="471"/>
                    </a:lnTo>
                    <a:lnTo>
                      <a:pt x="140" y="470"/>
                    </a:lnTo>
                    <a:lnTo>
                      <a:pt x="142" y="470"/>
                    </a:lnTo>
                    <a:lnTo>
                      <a:pt x="142" y="468"/>
                    </a:lnTo>
                    <a:lnTo>
                      <a:pt x="149" y="456"/>
                    </a:lnTo>
                    <a:lnTo>
                      <a:pt x="145" y="451"/>
                    </a:lnTo>
                    <a:lnTo>
                      <a:pt x="143" y="449"/>
                    </a:lnTo>
                    <a:lnTo>
                      <a:pt x="135" y="442"/>
                    </a:lnTo>
                    <a:lnTo>
                      <a:pt x="135" y="436"/>
                    </a:lnTo>
                    <a:lnTo>
                      <a:pt x="135" y="427"/>
                    </a:lnTo>
                    <a:lnTo>
                      <a:pt x="130" y="414"/>
                    </a:lnTo>
                    <a:lnTo>
                      <a:pt x="130" y="407"/>
                    </a:lnTo>
                    <a:lnTo>
                      <a:pt x="130" y="400"/>
                    </a:lnTo>
                    <a:lnTo>
                      <a:pt x="130" y="393"/>
                    </a:lnTo>
                    <a:lnTo>
                      <a:pt x="127" y="387"/>
                    </a:lnTo>
                    <a:lnTo>
                      <a:pt x="127" y="385"/>
                    </a:lnTo>
                    <a:lnTo>
                      <a:pt x="125" y="383"/>
                    </a:lnTo>
                    <a:lnTo>
                      <a:pt x="121" y="376"/>
                    </a:lnTo>
                    <a:lnTo>
                      <a:pt x="116" y="370"/>
                    </a:lnTo>
                    <a:lnTo>
                      <a:pt x="115" y="370"/>
                    </a:lnTo>
                    <a:lnTo>
                      <a:pt x="115" y="368"/>
                    </a:lnTo>
                    <a:lnTo>
                      <a:pt x="113" y="368"/>
                    </a:lnTo>
                    <a:lnTo>
                      <a:pt x="110" y="366"/>
                    </a:lnTo>
                    <a:lnTo>
                      <a:pt x="106" y="366"/>
                    </a:lnTo>
                    <a:lnTo>
                      <a:pt x="105" y="366"/>
                    </a:lnTo>
                    <a:lnTo>
                      <a:pt x="103" y="366"/>
                    </a:lnTo>
                    <a:lnTo>
                      <a:pt x="96" y="359"/>
                    </a:lnTo>
                    <a:lnTo>
                      <a:pt x="93" y="354"/>
                    </a:lnTo>
                    <a:lnTo>
                      <a:pt x="91" y="354"/>
                    </a:lnTo>
                    <a:lnTo>
                      <a:pt x="86" y="351"/>
                    </a:lnTo>
                    <a:lnTo>
                      <a:pt x="83" y="348"/>
                    </a:lnTo>
                    <a:lnTo>
                      <a:pt x="81" y="346"/>
                    </a:lnTo>
                    <a:lnTo>
                      <a:pt x="79" y="342"/>
                    </a:lnTo>
                    <a:lnTo>
                      <a:pt x="79" y="341"/>
                    </a:lnTo>
                    <a:lnTo>
                      <a:pt x="77" y="332"/>
                    </a:lnTo>
                    <a:lnTo>
                      <a:pt x="76" y="331"/>
                    </a:lnTo>
                    <a:lnTo>
                      <a:pt x="74" y="327"/>
                    </a:lnTo>
                    <a:lnTo>
                      <a:pt x="72" y="327"/>
                    </a:lnTo>
                    <a:lnTo>
                      <a:pt x="67" y="324"/>
                    </a:lnTo>
                    <a:lnTo>
                      <a:pt x="64" y="322"/>
                    </a:lnTo>
                    <a:lnTo>
                      <a:pt x="62" y="322"/>
                    </a:lnTo>
                    <a:lnTo>
                      <a:pt x="54" y="319"/>
                    </a:lnTo>
                    <a:lnTo>
                      <a:pt x="52" y="319"/>
                    </a:lnTo>
                    <a:lnTo>
                      <a:pt x="52" y="317"/>
                    </a:lnTo>
                    <a:lnTo>
                      <a:pt x="49" y="315"/>
                    </a:lnTo>
                    <a:lnTo>
                      <a:pt x="49" y="314"/>
                    </a:lnTo>
                    <a:lnTo>
                      <a:pt x="47" y="312"/>
                    </a:lnTo>
                    <a:lnTo>
                      <a:pt x="47" y="310"/>
                    </a:lnTo>
                    <a:lnTo>
                      <a:pt x="47" y="309"/>
                    </a:lnTo>
                    <a:lnTo>
                      <a:pt x="45" y="307"/>
                    </a:lnTo>
                    <a:lnTo>
                      <a:pt x="44" y="305"/>
                    </a:lnTo>
                    <a:lnTo>
                      <a:pt x="33" y="305"/>
                    </a:lnTo>
                    <a:lnTo>
                      <a:pt x="30" y="305"/>
                    </a:lnTo>
                    <a:lnTo>
                      <a:pt x="28" y="304"/>
                    </a:lnTo>
                    <a:lnTo>
                      <a:pt x="23" y="298"/>
                    </a:lnTo>
                    <a:lnTo>
                      <a:pt x="23" y="297"/>
                    </a:lnTo>
                    <a:lnTo>
                      <a:pt x="22" y="295"/>
                    </a:lnTo>
                    <a:lnTo>
                      <a:pt x="15" y="288"/>
                    </a:lnTo>
                    <a:lnTo>
                      <a:pt x="13" y="288"/>
                    </a:lnTo>
                    <a:lnTo>
                      <a:pt x="10" y="285"/>
                    </a:lnTo>
                    <a:lnTo>
                      <a:pt x="10" y="278"/>
                    </a:lnTo>
                    <a:lnTo>
                      <a:pt x="11" y="273"/>
                    </a:lnTo>
                    <a:lnTo>
                      <a:pt x="11" y="271"/>
                    </a:lnTo>
                    <a:lnTo>
                      <a:pt x="11" y="261"/>
                    </a:lnTo>
                    <a:lnTo>
                      <a:pt x="10" y="253"/>
                    </a:lnTo>
                    <a:lnTo>
                      <a:pt x="8" y="249"/>
                    </a:lnTo>
                    <a:lnTo>
                      <a:pt x="8" y="246"/>
                    </a:lnTo>
                    <a:lnTo>
                      <a:pt x="10" y="231"/>
                    </a:lnTo>
                    <a:lnTo>
                      <a:pt x="10" y="229"/>
                    </a:lnTo>
                    <a:lnTo>
                      <a:pt x="10" y="221"/>
                    </a:lnTo>
                    <a:lnTo>
                      <a:pt x="11" y="219"/>
                    </a:lnTo>
                    <a:lnTo>
                      <a:pt x="13" y="215"/>
                    </a:lnTo>
                    <a:lnTo>
                      <a:pt x="16" y="207"/>
                    </a:lnTo>
                    <a:lnTo>
                      <a:pt x="15" y="199"/>
                    </a:lnTo>
                    <a:lnTo>
                      <a:pt x="11" y="192"/>
                    </a:lnTo>
                    <a:lnTo>
                      <a:pt x="6" y="188"/>
                    </a:lnTo>
                    <a:lnTo>
                      <a:pt x="5" y="188"/>
                    </a:lnTo>
                    <a:lnTo>
                      <a:pt x="1" y="187"/>
                    </a:lnTo>
                    <a:lnTo>
                      <a:pt x="0" y="187"/>
                    </a:lnTo>
                    <a:lnTo>
                      <a:pt x="0" y="185"/>
                    </a:lnTo>
                    <a:lnTo>
                      <a:pt x="0" y="180"/>
                    </a:lnTo>
                    <a:lnTo>
                      <a:pt x="0" y="178"/>
                    </a:lnTo>
                    <a:lnTo>
                      <a:pt x="0" y="176"/>
                    </a:lnTo>
                    <a:lnTo>
                      <a:pt x="0" y="170"/>
                    </a:lnTo>
                    <a:lnTo>
                      <a:pt x="1" y="170"/>
                    </a:lnTo>
                    <a:lnTo>
                      <a:pt x="3" y="168"/>
                    </a:lnTo>
                    <a:lnTo>
                      <a:pt x="5" y="166"/>
                    </a:lnTo>
                    <a:lnTo>
                      <a:pt x="6" y="165"/>
                    </a:lnTo>
                    <a:lnTo>
                      <a:pt x="8" y="160"/>
                    </a:lnTo>
                    <a:lnTo>
                      <a:pt x="8" y="158"/>
                    </a:lnTo>
                    <a:lnTo>
                      <a:pt x="10" y="151"/>
                    </a:lnTo>
                    <a:lnTo>
                      <a:pt x="10" y="149"/>
                    </a:lnTo>
                    <a:lnTo>
                      <a:pt x="11" y="148"/>
                    </a:lnTo>
                    <a:lnTo>
                      <a:pt x="15" y="144"/>
                    </a:lnTo>
                    <a:lnTo>
                      <a:pt x="30" y="134"/>
                    </a:lnTo>
                    <a:lnTo>
                      <a:pt x="38" y="127"/>
                    </a:lnTo>
                    <a:lnTo>
                      <a:pt x="40" y="126"/>
                    </a:lnTo>
                    <a:lnTo>
                      <a:pt x="40" y="121"/>
                    </a:lnTo>
                    <a:lnTo>
                      <a:pt x="40" y="115"/>
                    </a:lnTo>
                    <a:lnTo>
                      <a:pt x="40" y="114"/>
                    </a:lnTo>
                    <a:lnTo>
                      <a:pt x="40" y="109"/>
                    </a:lnTo>
                    <a:lnTo>
                      <a:pt x="40" y="105"/>
                    </a:lnTo>
                    <a:lnTo>
                      <a:pt x="40" y="100"/>
                    </a:lnTo>
                    <a:lnTo>
                      <a:pt x="40" y="99"/>
                    </a:lnTo>
                    <a:lnTo>
                      <a:pt x="40" y="97"/>
                    </a:lnTo>
                    <a:lnTo>
                      <a:pt x="38" y="85"/>
                    </a:lnTo>
                    <a:lnTo>
                      <a:pt x="38" y="83"/>
                    </a:lnTo>
                    <a:lnTo>
                      <a:pt x="38" y="78"/>
                    </a:lnTo>
                    <a:lnTo>
                      <a:pt x="38" y="77"/>
                    </a:lnTo>
                    <a:lnTo>
                      <a:pt x="38" y="63"/>
                    </a:lnTo>
                    <a:lnTo>
                      <a:pt x="38" y="61"/>
                    </a:lnTo>
                    <a:lnTo>
                      <a:pt x="38" y="56"/>
                    </a:lnTo>
                    <a:lnTo>
                      <a:pt x="38" y="58"/>
                    </a:lnTo>
                    <a:lnTo>
                      <a:pt x="40" y="58"/>
                    </a:lnTo>
                    <a:lnTo>
                      <a:pt x="42" y="58"/>
                    </a:lnTo>
                    <a:lnTo>
                      <a:pt x="44" y="58"/>
                    </a:lnTo>
                    <a:lnTo>
                      <a:pt x="45" y="58"/>
                    </a:lnTo>
                    <a:lnTo>
                      <a:pt x="45" y="56"/>
                    </a:lnTo>
                    <a:lnTo>
                      <a:pt x="45" y="55"/>
                    </a:lnTo>
                    <a:lnTo>
                      <a:pt x="45" y="53"/>
                    </a:lnTo>
                    <a:lnTo>
                      <a:pt x="45" y="51"/>
                    </a:lnTo>
                    <a:lnTo>
                      <a:pt x="45" y="49"/>
                    </a:lnTo>
                    <a:lnTo>
                      <a:pt x="47" y="49"/>
                    </a:lnTo>
                    <a:lnTo>
                      <a:pt x="50" y="46"/>
                    </a:lnTo>
                    <a:lnTo>
                      <a:pt x="52" y="46"/>
                    </a:lnTo>
                    <a:lnTo>
                      <a:pt x="57" y="49"/>
                    </a:lnTo>
                    <a:lnTo>
                      <a:pt x="57" y="51"/>
                    </a:lnTo>
                    <a:lnTo>
                      <a:pt x="59" y="51"/>
                    </a:lnTo>
                    <a:lnTo>
                      <a:pt x="60" y="51"/>
                    </a:lnTo>
                    <a:lnTo>
                      <a:pt x="60" y="53"/>
                    </a:lnTo>
                    <a:lnTo>
                      <a:pt x="62" y="53"/>
                    </a:lnTo>
                    <a:lnTo>
                      <a:pt x="64" y="53"/>
                    </a:lnTo>
                    <a:lnTo>
                      <a:pt x="67" y="51"/>
                    </a:lnTo>
                    <a:lnTo>
                      <a:pt x="69" y="51"/>
                    </a:lnTo>
                    <a:lnTo>
                      <a:pt x="71" y="51"/>
                    </a:lnTo>
                    <a:lnTo>
                      <a:pt x="72" y="51"/>
                    </a:lnTo>
                    <a:lnTo>
                      <a:pt x="74" y="51"/>
                    </a:lnTo>
                    <a:lnTo>
                      <a:pt x="76" y="49"/>
                    </a:lnTo>
                    <a:lnTo>
                      <a:pt x="77" y="49"/>
                    </a:lnTo>
                    <a:lnTo>
                      <a:pt x="83" y="48"/>
                    </a:lnTo>
                    <a:lnTo>
                      <a:pt x="83" y="46"/>
                    </a:lnTo>
                    <a:lnTo>
                      <a:pt x="84" y="46"/>
                    </a:lnTo>
                    <a:lnTo>
                      <a:pt x="86" y="44"/>
                    </a:lnTo>
                    <a:lnTo>
                      <a:pt x="88" y="44"/>
                    </a:lnTo>
                    <a:lnTo>
                      <a:pt x="88" y="43"/>
                    </a:lnTo>
                    <a:lnTo>
                      <a:pt x="89" y="43"/>
                    </a:lnTo>
                    <a:lnTo>
                      <a:pt x="91" y="43"/>
                    </a:lnTo>
                    <a:lnTo>
                      <a:pt x="93" y="43"/>
                    </a:lnTo>
                    <a:lnTo>
                      <a:pt x="94" y="43"/>
                    </a:lnTo>
                    <a:lnTo>
                      <a:pt x="94" y="41"/>
                    </a:lnTo>
                    <a:lnTo>
                      <a:pt x="96" y="41"/>
                    </a:lnTo>
                    <a:lnTo>
                      <a:pt x="98" y="41"/>
                    </a:lnTo>
                    <a:lnTo>
                      <a:pt x="99" y="41"/>
                    </a:lnTo>
                    <a:lnTo>
                      <a:pt x="99" y="39"/>
                    </a:lnTo>
                    <a:lnTo>
                      <a:pt x="101" y="39"/>
                    </a:lnTo>
                    <a:lnTo>
                      <a:pt x="101" y="38"/>
                    </a:lnTo>
                    <a:lnTo>
                      <a:pt x="101" y="39"/>
                    </a:lnTo>
                    <a:lnTo>
                      <a:pt x="103" y="39"/>
                    </a:lnTo>
                    <a:lnTo>
                      <a:pt x="103" y="38"/>
                    </a:lnTo>
                    <a:lnTo>
                      <a:pt x="105" y="38"/>
                    </a:lnTo>
                    <a:lnTo>
                      <a:pt x="105" y="36"/>
                    </a:lnTo>
                    <a:lnTo>
                      <a:pt x="106" y="36"/>
                    </a:lnTo>
                    <a:lnTo>
                      <a:pt x="106" y="34"/>
                    </a:lnTo>
                    <a:lnTo>
                      <a:pt x="108" y="34"/>
                    </a:lnTo>
                    <a:lnTo>
                      <a:pt x="110" y="32"/>
                    </a:lnTo>
                    <a:lnTo>
                      <a:pt x="111" y="32"/>
                    </a:lnTo>
                    <a:lnTo>
                      <a:pt x="113" y="32"/>
                    </a:lnTo>
                    <a:lnTo>
                      <a:pt x="113" y="31"/>
                    </a:lnTo>
                    <a:lnTo>
                      <a:pt x="113" y="29"/>
                    </a:lnTo>
                    <a:lnTo>
                      <a:pt x="115" y="29"/>
                    </a:lnTo>
                    <a:lnTo>
                      <a:pt x="116" y="31"/>
                    </a:lnTo>
                    <a:lnTo>
                      <a:pt x="118" y="31"/>
                    </a:lnTo>
                    <a:lnTo>
                      <a:pt x="118" y="29"/>
                    </a:lnTo>
                    <a:lnTo>
                      <a:pt x="120" y="29"/>
                    </a:lnTo>
                    <a:lnTo>
                      <a:pt x="120" y="27"/>
                    </a:lnTo>
                    <a:lnTo>
                      <a:pt x="120" y="29"/>
                    </a:lnTo>
                    <a:lnTo>
                      <a:pt x="121" y="29"/>
                    </a:lnTo>
                    <a:lnTo>
                      <a:pt x="123" y="29"/>
                    </a:lnTo>
                    <a:lnTo>
                      <a:pt x="123" y="27"/>
                    </a:lnTo>
                    <a:lnTo>
                      <a:pt x="123" y="26"/>
                    </a:lnTo>
                    <a:lnTo>
                      <a:pt x="125" y="26"/>
                    </a:lnTo>
                    <a:lnTo>
                      <a:pt x="125" y="27"/>
                    </a:lnTo>
                    <a:lnTo>
                      <a:pt x="127" y="27"/>
                    </a:lnTo>
                    <a:lnTo>
                      <a:pt x="127" y="26"/>
                    </a:lnTo>
                    <a:lnTo>
                      <a:pt x="127" y="24"/>
                    </a:lnTo>
                    <a:lnTo>
                      <a:pt x="128" y="24"/>
                    </a:lnTo>
                    <a:lnTo>
                      <a:pt x="128" y="22"/>
                    </a:lnTo>
                    <a:lnTo>
                      <a:pt x="130" y="22"/>
                    </a:lnTo>
                    <a:lnTo>
                      <a:pt x="130" y="21"/>
                    </a:lnTo>
                    <a:lnTo>
                      <a:pt x="132" y="21"/>
                    </a:lnTo>
                    <a:lnTo>
                      <a:pt x="132" y="19"/>
                    </a:lnTo>
                    <a:lnTo>
                      <a:pt x="133" y="19"/>
                    </a:lnTo>
                    <a:lnTo>
                      <a:pt x="135" y="21"/>
                    </a:lnTo>
                    <a:lnTo>
                      <a:pt x="137" y="19"/>
                    </a:lnTo>
                    <a:lnTo>
                      <a:pt x="138" y="17"/>
                    </a:lnTo>
                    <a:lnTo>
                      <a:pt x="138" y="16"/>
                    </a:lnTo>
                    <a:lnTo>
                      <a:pt x="140" y="16"/>
                    </a:lnTo>
                    <a:lnTo>
                      <a:pt x="142" y="17"/>
                    </a:lnTo>
                    <a:lnTo>
                      <a:pt x="143" y="19"/>
                    </a:lnTo>
                    <a:close/>
                    <a:moveTo>
                      <a:pt x="162" y="19"/>
                    </a:moveTo>
                    <a:lnTo>
                      <a:pt x="162" y="21"/>
                    </a:lnTo>
                    <a:lnTo>
                      <a:pt x="160" y="21"/>
                    </a:lnTo>
                    <a:lnTo>
                      <a:pt x="159" y="21"/>
                    </a:lnTo>
                    <a:lnTo>
                      <a:pt x="157" y="22"/>
                    </a:lnTo>
                    <a:lnTo>
                      <a:pt x="155" y="22"/>
                    </a:lnTo>
                    <a:lnTo>
                      <a:pt x="154" y="21"/>
                    </a:lnTo>
                    <a:lnTo>
                      <a:pt x="155" y="19"/>
                    </a:lnTo>
                    <a:lnTo>
                      <a:pt x="155" y="17"/>
                    </a:lnTo>
                    <a:lnTo>
                      <a:pt x="159" y="16"/>
                    </a:lnTo>
                    <a:lnTo>
                      <a:pt x="160" y="16"/>
                    </a:lnTo>
                    <a:lnTo>
                      <a:pt x="164" y="14"/>
                    </a:lnTo>
                    <a:lnTo>
                      <a:pt x="164" y="16"/>
                    </a:lnTo>
                    <a:lnTo>
                      <a:pt x="166" y="16"/>
                    </a:lnTo>
                    <a:lnTo>
                      <a:pt x="164" y="16"/>
                    </a:lnTo>
                    <a:lnTo>
                      <a:pt x="164" y="17"/>
                    </a:lnTo>
                    <a:lnTo>
                      <a:pt x="164" y="19"/>
                    </a:lnTo>
                    <a:lnTo>
                      <a:pt x="162" y="19"/>
                    </a:lnTo>
                    <a:close/>
                    <a:moveTo>
                      <a:pt x="169" y="10"/>
                    </a:moveTo>
                    <a:lnTo>
                      <a:pt x="167" y="10"/>
                    </a:lnTo>
                    <a:lnTo>
                      <a:pt x="167" y="9"/>
                    </a:lnTo>
                    <a:lnTo>
                      <a:pt x="169" y="7"/>
                    </a:lnTo>
                    <a:lnTo>
                      <a:pt x="167" y="7"/>
                    </a:lnTo>
                    <a:lnTo>
                      <a:pt x="167" y="5"/>
                    </a:lnTo>
                    <a:lnTo>
                      <a:pt x="167" y="4"/>
                    </a:lnTo>
                    <a:lnTo>
                      <a:pt x="169" y="2"/>
                    </a:lnTo>
                    <a:lnTo>
                      <a:pt x="169" y="0"/>
                    </a:lnTo>
                    <a:lnTo>
                      <a:pt x="171" y="0"/>
                    </a:lnTo>
                    <a:lnTo>
                      <a:pt x="172" y="0"/>
                    </a:lnTo>
                    <a:lnTo>
                      <a:pt x="172" y="2"/>
                    </a:lnTo>
                    <a:lnTo>
                      <a:pt x="172" y="4"/>
                    </a:lnTo>
                    <a:lnTo>
                      <a:pt x="172" y="7"/>
                    </a:lnTo>
                    <a:lnTo>
                      <a:pt x="171" y="7"/>
                    </a:lnTo>
                    <a:lnTo>
                      <a:pt x="171" y="9"/>
                    </a:lnTo>
                    <a:lnTo>
                      <a:pt x="169" y="10"/>
                    </a:lnTo>
                    <a:close/>
                  </a:path>
                </a:pathLst>
              </a:custGeom>
              <a:solidFill>
                <a:srgbClr val="4AB00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73" name="Freeform 96"/>
              <p:cNvSpPr>
                <a:spLocks/>
              </p:cNvSpPr>
              <p:nvPr/>
            </p:nvSpPr>
            <p:spPr bwMode="auto">
              <a:xfrm>
                <a:off x="4518026" y="1839913"/>
                <a:ext cx="938213" cy="849313"/>
              </a:xfrm>
              <a:custGeom>
                <a:avLst/>
                <a:gdLst>
                  <a:gd name="T0" fmla="*/ 254 w 591"/>
                  <a:gd name="T1" fmla="*/ 27 h 535"/>
                  <a:gd name="T2" fmla="*/ 289 w 591"/>
                  <a:gd name="T3" fmla="*/ 30 h 535"/>
                  <a:gd name="T4" fmla="*/ 362 w 591"/>
                  <a:gd name="T5" fmla="*/ 40 h 535"/>
                  <a:gd name="T6" fmla="*/ 427 w 591"/>
                  <a:gd name="T7" fmla="*/ 47 h 535"/>
                  <a:gd name="T8" fmla="*/ 457 w 591"/>
                  <a:gd name="T9" fmla="*/ 51 h 535"/>
                  <a:gd name="T10" fmla="*/ 520 w 591"/>
                  <a:gd name="T11" fmla="*/ 57 h 535"/>
                  <a:gd name="T12" fmla="*/ 545 w 591"/>
                  <a:gd name="T13" fmla="*/ 59 h 535"/>
                  <a:gd name="T14" fmla="*/ 591 w 591"/>
                  <a:gd name="T15" fmla="*/ 64 h 535"/>
                  <a:gd name="T16" fmla="*/ 587 w 591"/>
                  <a:gd name="T17" fmla="*/ 96 h 535"/>
                  <a:gd name="T18" fmla="*/ 586 w 591"/>
                  <a:gd name="T19" fmla="*/ 113 h 535"/>
                  <a:gd name="T20" fmla="*/ 582 w 591"/>
                  <a:gd name="T21" fmla="*/ 164 h 535"/>
                  <a:gd name="T22" fmla="*/ 577 w 591"/>
                  <a:gd name="T23" fmla="*/ 210 h 535"/>
                  <a:gd name="T24" fmla="*/ 576 w 591"/>
                  <a:gd name="T25" fmla="*/ 230 h 535"/>
                  <a:gd name="T26" fmla="*/ 576 w 591"/>
                  <a:gd name="T27" fmla="*/ 242 h 535"/>
                  <a:gd name="T28" fmla="*/ 574 w 591"/>
                  <a:gd name="T29" fmla="*/ 264 h 535"/>
                  <a:gd name="T30" fmla="*/ 567 w 591"/>
                  <a:gd name="T31" fmla="*/ 328 h 535"/>
                  <a:gd name="T32" fmla="*/ 567 w 591"/>
                  <a:gd name="T33" fmla="*/ 342 h 535"/>
                  <a:gd name="T34" fmla="*/ 564 w 591"/>
                  <a:gd name="T35" fmla="*/ 386 h 535"/>
                  <a:gd name="T36" fmla="*/ 562 w 591"/>
                  <a:gd name="T37" fmla="*/ 401 h 535"/>
                  <a:gd name="T38" fmla="*/ 560 w 591"/>
                  <a:gd name="T39" fmla="*/ 408 h 535"/>
                  <a:gd name="T40" fmla="*/ 560 w 591"/>
                  <a:gd name="T41" fmla="*/ 418 h 535"/>
                  <a:gd name="T42" fmla="*/ 560 w 591"/>
                  <a:gd name="T43" fmla="*/ 420 h 535"/>
                  <a:gd name="T44" fmla="*/ 557 w 591"/>
                  <a:gd name="T45" fmla="*/ 449 h 535"/>
                  <a:gd name="T46" fmla="*/ 557 w 591"/>
                  <a:gd name="T47" fmla="*/ 462 h 535"/>
                  <a:gd name="T48" fmla="*/ 555 w 591"/>
                  <a:gd name="T49" fmla="*/ 471 h 535"/>
                  <a:gd name="T50" fmla="*/ 555 w 591"/>
                  <a:gd name="T51" fmla="*/ 474 h 535"/>
                  <a:gd name="T52" fmla="*/ 554 w 591"/>
                  <a:gd name="T53" fmla="*/ 489 h 535"/>
                  <a:gd name="T54" fmla="*/ 554 w 591"/>
                  <a:gd name="T55" fmla="*/ 498 h 535"/>
                  <a:gd name="T56" fmla="*/ 552 w 591"/>
                  <a:gd name="T57" fmla="*/ 521 h 535"/>
                  <a:gd name="T58" fmla="*/ 550 w 591"/>
                  <a:gd name="T59" fmla="*/ 533 h 535"/>
                  <a:gd name="T60" fmla="*/ 549 w 591"/>
                  <a:gd name="T61" fmla="*/ 535 h 535"/>
                  <a:gd name="T62" fmla="*/ 538 w 591"/>
                  <a:gd name="T63" fmla="*/ 533 h 535"/>
                  <a:gd name="T64" fmla="*/ 484 w 591"/>
                  <a:gd name="T65" fmla="*/ 530 h 535"/>
                  <a:gd name="T66" fmla="*/ 454 w 591"/>
                  <a:gd name="T67" fmla="*/ 527 h 535"/>
                  <a:gd name="T68" fmla="*/ 391 w 591"/>
                  <a:gd name="T69" fmla="*/ 520 h 535"/>
                  <a:gd name="T70" fmla="*/ 366 w 591"/>
                  <a:gd name="T71" fmla="*/ 516 h 535"/>
                  <a:gd name="T72" fmla="*/ 360 w 591"/>
                  <a:gd name="T73" fmla="*/ 516 h 535"/>
                  <a:gd name="T74" fmla="*/ 245 w 591"/>
                  <a:gd name="T75" fmla="*/ 503 h 535"/>
                  <a:gd name="T76" fmla="*/ 108 w 591"/>
                  <a:gd name="T77" fmla="*/ 484 h 535"/>
                  <a:gd name="T78" fmla="*/ 93 w 591"/>
                  <a:gd name="T79" fmla="*/ 482 h 535"/>
                  <a:gd name="T80" fmla="*/ 42 w 591"/>
                  <a:gd name="T81" fmla="*/ 476 h 535"/>
                  <a:gd name="T82" fmla="*/ 6 w 591"/>
                  <a:gd name="T83" fmla="*/ 423 h 535"/>
                  <a:gd name="T84" fmla="*/ 22 w 591"/>
                  <a:gd name="T85" fmla="*/ 333 h 535"/>
                  <a:gd name="T86" fmla="*/ 25 w 591"/>
                  <a:gd name="T87" fmla="*/ 310 h 535"/>
                  <a:gd name="T88" fmla="*/ 37 w 591"/>
                  <a:gd name="T89" fmla="*/ 237 h 535"/>
                  <a:gd name="T90" fmla="*/ 39 w 591"/>
                  <a:gd name="T91" fmla="*/ 232 h 535"/>
                  <a:gd name="T92" fmla="*/ 39 w 591"/>
                  <a:gd name="T93" fmla="*/ 228 h 535"/>
                  <a:gd name="T94" fmla="*/ 39 w 591"/>
                  <a:gd name="T95" fmla="*/ 227 h 535"/>
                  <a:gd name="T96" fmla="*/ 40 w 591"/>
                  <a:gd name="T97" fmla="*/ 213 h 535"/>
                  <a:gd name="T98" fmla="*/ 42 w 591"/>
                  <a:gd name="T99" fmla="*/ 211 h 535"/>
                  <a:gd name="T100" fmla="*/ 50 w 591"/>
                  <a:gd name="T101" fmla="*/ 154 h 535"/>
                  <a:gd name="T102" fmla="*/ 50 w 591"/>
                  <a:gd name="T103" fmla="*/ 149 h 535"/>
                  <a:gd name="T104" fmla="*/ 56 w 591"/>
                  <a:gd name="T105" fmla="*/ 118 h 535"/>
                  <a:gd name="T106" fmla="*/ 64 w 591"/>
                  <a:gd name="T107" fmla="*/ 66 h 535"/>
                  <a:gd name="T108" fmla="*/ 67 w 591"/>
                  <a:gd name="T109" fmla="*/ 39 h 535"/>
                  <a:gd name="T110" fmla="*/ 74 w 591"/>
                  <a:gd name="T111" fmla="*/ 0 h 535"/>
                  <a:gd name="T112" fmla="*/ 111 w 591"/>
                  <a:gd name="T113" fmla="*/ 6 h 535"/>
                  <a:gd name="T114" fmla="*/ 150 w 591"/>
                  <a:gd name="T115" fmla="*/ 12 h 535"/>
                  <a:gd name="T116" fmla="*/ 206 w 591"/>
                  <a:gd name="T117" fmla="*/ 18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1" h="535">
                    <a:moveTo>
                      <a:pt x="218" y="20"/>
                    </a:moveTo>
                    <a:lnTo>
                      <a:pt x="220" y="22"/>
                    </a:lnTo>
                    <a:lnTo>
                      <a:pt x="220" y="22"/>
                    </a:lnTo>
                    <a:lnTo>
                      <a:pt x="254" y="27"/>
                    </a:lnTo>
                    <a:lnTo>
                      <a:pt x="255" y="27"/>
                    </a:lnTo>
                    <a:lnTo>
                      <a:pt x="257" y="27"/>
                    </a:lnTo>
                    <a:lnTo>
                      <a:pt x="281" y="30"/>
                    </a:lnTo>
                    <a:lnTo>
                      <a:pt x="289" y="30"/>
                    </a:lnTo>
                    <a:lnTo>
                      <a:pt x="305" y="34"/>
                    </a:lnTo>
                    <a:lnTo>
                      <a:pt x="328" y="35"/>
                    </a:lnTo>
                    <a:lnTo>
                      <a:pt x="328" y="35"/>
                    </a:lnTo>
                    <a:lnTo>
                      <a:pt x="362" y="40"/>
                    </a:lnTo>
                    <a:lnTo>
                      <a:pt x="367" y="40"/>
                    </a:lnTo>
                    <a:lnTo>
                      <a:pt x="381" y="42"/>
                    </a:lnTo>
                    <a:lnTo>
                      <a:pt x="381" y="42"/>
                    </a:lnTo>
                    <a:lnTo>
                      <a:pt x="427" y="47"/>
                    </a:lnTo>
                    <a:lnTo>
                      <a:pt x="445" y="51"/>
                    </a:lnTo>
                    <a:lnTo>
                      <a:pt x="452" y="51"/>
                    </a:lnTo>
                    <a:lnTo>
                      <a:pt x="452" y="51"/>
                    </a:lnTo>
                    <a:lnTo>
                      <a:pt x="457" y="51"/>
                    </a:lnTo>
                    <a:lnTo>
                      <a:pt x="515" y="56"/>
                    </a:lnTo>
                    <a:lnTo>
                      <a:pt x="518" y="56"/>
                    </a:lnTo>
                    <a:lnTo>
                      <a:pt x="518" y="57"/>
                    </a:lnTo>
                    <a:lnTo>
                      <a:pt x="520" y="57"/>
                    </a:lnTo>
                    <a:lnTo>
                      <a:pt x="520" y="57"/>
                    </a:lnTo>
                    <a:lnTo>
                      <a:pt x="538" y="59"/>
                    </a:lnTo>
                    <a:lnTo>
                      <a:pt x="538" y="59"/>
                    </a:lnTo>
                    <a:lnTo>
                      <a:pt x="545" y="59"/>
                    </a:lnTo>
                    <a:lnTo>
                      <a:pt x="545" y="59"/>
                    </a:lnTo>
                    <a:lnTo>
                      <a:pt x="560" y="61"/>
                    </a:lnTo>
                    <a:lnTo>
                      <a:pt x="560" y="61"/>
                    </a:lnTo>
                    <a:lnTo>
                      <a:pt x="591" y="64"/>
                    </a:lnTo>
                    <a:lnTo>
                      <a:pt x="587" y="91"/>
                    </a:lnTo>
                    <a:lnTo>
                      <a:pt x="587" y="91"/>
                    </a:lnTo>
                    <a:lnTo>
                      <a:pt x="587" y="96"/>
                    </a:lnTo>
                    <a:lnTo>
                      <a:pt x="587" y="96"/>
                    </a:lnTo>
                    <a:lnTo>
                      <a:pt x="587" y="98"/>
                    </a:lnTo>
                    <a:lnTo>
                      <a:pt x="587" y="100"/>
                    </a:lnTo>
                    <a:lnTo>
                      <a:pt x="587" y="100"/>
                    </a:lnTo>
                    <a:lnTo>
                      <a:pt x="586" y="113"/>
                    </a:lnTo>
                    <a:lnTo>
                      <a:pt x="586" y="117"/>
                    </a:lnTo>
                    <a:lnTo>
                      <a:pt x="586" y="120"/>
                    </a:lnTo>
                    <a:lnTo>
                      <a:pt x="582" y="161"/>
                    </a:lnTo>
                    <a:lnTo>
                      <a:pt x="582" y="164"/>
                    </a:lnTo>
                    <a:lnTo>
                      <a:pt x="579" y="188"/>
                    </a:lnTo>
                    <a:lnTo>
                      <a:pt x="579" y="188"/>
                    </a:lnTo>
                    <a:lnTo>
                      <a:pt x="579" y="198"/>
                    </a:lnTo>
                    <a:lnTo>
                      <a:pt x="577" y="210"/>
                    </a:lnTo>
                    <a:lnTo>
                      <a:pt x="577" y="211"/>
                    </a:lnTo>
                    <a:lnTo>
                      <a:pt x="576" y="230"/>
                    </a:lnTo>
                    <a:lnTo>
                      <a:pt x="576" y="230"/>
                    </a:lnTo>
                    <a:lnTo>
                      <a:pt x="576" y="230"/>
                    </a:lnTo>
                    <a:lnTo>
                      <a:pt x="576" y="233"/>
                    </a:lnTo>
                    <a:lnTo>
                      <a:pt x="576" y="240"/>
                    </a:lnTo>
                    <a:lnTo>
                      <a:pt x="576" y="240"/>
                    </a:lnTo>
                    <a:lnTo>
                      <a:pt x="576" y="242"/>
                    </a:lnTo>
                    <a:lnTo>
                      <a:pt x="574" y="249"/>
                    </a:lnTo>
                    <a:lnTo>
                      <a:pt x="574" y="254"/>
                    </a:lnTo>
                    <a:lnTo>
                      <a:pt x="574" y="261"/>
                    </a:lnTo>
                    <a:lnTo>
                      <a:pt x="574" y="264"/>
                    </a:lnTo>
                    <a:lnTo>
                      <a:pt x="574" y="264"/>
                    </a:lnTo>
                    <a:lnTo>
                      <a:pt x="574" y="266"/>
                    </a:lnTo>
                    <a:lnTo>
                      <a:pt x="571" y="300"/>
                    </a:lnTo>
                    <a:lnTo>
                      <a:pt x="567" y="328"/>
                    </a:lnTo>
                    <a:lnTo>
                      <a:pt x="567" y="328"/>
                    </a:lnTo>
                    <a:lnTo>
                      <a:pt x="567" y="340"/>
                    </a:lnTo>
                    <a:lnTo>
                      <a:pt x="567" y="342"/>
                    </a:lnTo>
                    <a:lnTo>
                      <a:pt x="567" y="342"/>
                    </a:lnTo>
                    <a:lnTo>
                      <a:pt x="567" y="345"/>
                    </a:lnTo>
                    <a:lnTo>
                      <a:pt x="567" y="345"/>
                    </a:lnTo>
                    <a:lnTo>
                      <a:pt x="567" y="345"/>
                    </a:lnTo>
                    <a:lnTo>
                      <a:pt x="564" y="386"/>
                    </a:lnTo>
                    <a:lnTo>
                      <a:pt x="564" y="388"/>
                    </a:lnTo>
                    <a:lnTo>
                      <a:pt x="562" y="398"/>
                    </a:lnTo>
                    <a:lnTo>
                      <a:pt x="562" y="398"/>
                    </a:lnTo>
                    <a:lnTo>
                      <a:pt x="562" y="401"/>
                    </a:lnTo>
                    <a:lnTo>
                      <a:pt x="562" y="401"/>
                    </a:lnTo>
                    <a:lnTo>
                      <a:pt x="562" y="403"/>
                    </a:lnTo>
                    <a:lnTo>
                      <a:pt x="562" y="406"/>
                    </a:lnTo>
                    <a:lnTo>
                      <a:pt x="560" y="408"/>
                    </a:lnTo>
                    <a:lnTo>
                      <a:pt x="560" y="415"/>
                    </a:lnTo>
                    <a:lnTo>
                      <a:pt x="560" y="415"/>
                    </a:lnTo>
                    <a:lnTo>
                      <a:pt x="560" y="416"/>
                    </a:lnTo>
                    <a:lnTo>
                      <a:pt x="560" y="418"/>
                    </a:lnTo>
                    <a:lnTo>
                      <a:pt x="560" y="418"/>
                    </a:lnTo>
                    <a:lnTo>
                      <a:pt x="560" y="418"/>
                    </a:lnTo>
                    <a:lnTo>
                      <a:pt x="560" y="420"/>
                    </a:lnTo>
                    <a:lnTo>
                      <a:pt x="560" y="420"/>
                    </a:lnTo>
                    <a:lnTo>
                      <a:pt x="560" y="427"/>
                    </a:lnTo>
                    <a:lnTo>
                      <a:pt x="559" y="428"/>
                    </a:lnTo>
                    <a:lnTo>
                      <a:pt x="559" y="430"/>
                    </a:lnTo>
                    <a:lnTo>
                      <a:pt x="557" y="449"/>
                    </a:lnTo>
                    <a:lnTo>
                      <a:pt x="557" y="452"/>
                    </a:lnTo>
                    <a:lnTo>
                      <a:pt x="557" y="459"/>
                    </a:lnTo>
                    <a:lnTo>
                      <a:pt x="557" y="460"/>
                    </a:lnTo>
                    <a:lnTo>
                      <a:pt x="557" y="462"/>
                    </a:lnTo>
                    <a:lnTo>
                      <a:pt x="557" y="462"/>
                    </a:lnTo>
                    <a:lnTo>
                      <a:pt x="557" y="466"/>
                    </a:lnTo>
                    <a:lnTo>
                      <a:pt x="555" y="469"/>
                    </a:lnTo>
                    <a:lnTo>
                      <a:pt x="555" y="471"/>
                    </a:lnTo>
                    <a:lnTo>
                      <a:pt x="555" y="471"/>
                    </a:lnTo>
                    <a:lnTo>
                      <a:pt x="555" y="471"/>
                    </a:lnTo>
                    <a:lnTo>
                      <a:pt x="555" y="472"/>
                    </a:lnTo>
                    <a:lnTo>
                      <a:pt x="555" y="474"/>
                    </a:lnTo>
                    <a:lnTo>
                      <a:pt x="555" y="474"/>
                    </a:lnTo>
                    <a:lnTo>
                      <a:pt x="555" y="486"/>
                    </a:lnTo>
                    <a:lnTo>
                      <a:pt x="555" y="488"/>
                    </a:lnTo>
                    <a:lnTo>
                      <a:pt x="554" y="489"/>
                    </a:lnTo>
                    <a:lnTo>
                      <a:pt x="554" y="489"/>
                    </a:lnTo>
                    <a:lnTo>
                      <a:pt x="554" y="498"/>
                    </a:lnTo>
                    <a:lnTo>
                      <a:pt x="554" y="498"/>
                    </a:lnTo>
                    <a:lnTo>
                      <a:pt x="554" y="498"/>
                    </a:lnTo>
                    <a:lnTo>
                      <a:pt x="554" y="503"/>
                    </a:lnTo>
                    <a:lnTo>
                      <a:pt x="554" y="503"/>
                    </a:lnTo>
                    <a:lnTo>
                      <a:pt x="554" y="503"/>
                    </a:lnTo>
                    <a:lnTo>
                      <a:pt x="552" y="521"/>
                    </a:lnTo>
                    <a:lnTo>
                      <a:pt x="552" y="523"/>
                    </a:lnTo>
                    <a:lnTo>
                      <a:pt x="552" y="525"/>
                    </a:lnTo>
                    <a:lnTo>
                      <a:pt x="552" y="525"/>
                    </a:lnTo>
                    <a:lnTo>
                      <a:pt x="550" y="533"/>
                    </a:lnTo>
                    <a:lnTo>
                      <a:pt x="550" y="533"/>
                    </a:lnTo>
                    <a:lnTo>
                      <a:pt x="550" y="535"/>
                    </a:lnTo>
                    <a:lnTo>
                      <a:pt x="549" y="535"/>
                    </a:lnTo>
                    <a:lnTo>
                      <a:pt x="549" y="535"/>
                    </a:lnTo>
                    <a:lnTo>
                      <a:pt x="547" y="535"/>
                    </a:lnTo>
                    <a:lnTo>
                      <a:pt x="545" y="535"/>
                    </a:lnTo>
                    <a:lnTo>
                      <a:pt x="538" y="533"/>
                    </a:lnTo>
                    <a:lnTo>
                      <a:pt x="538" y="533"/>
                    </a:lnTo>
                    <a:lnTo>
                      <a:pt x="538" y="533"/>
                    </a:lnTo>
                    <a:lnTo>
                      <a:pt x="515" y="532"/>
                    </a:lnTo>
                    <a:lnTo>
                      <a:pt x="515" y="532"/>
                    </a:lnTo>
                    <a:lnTo>
                      <a:pt x="484" y="530"/>
                    </a:lnTo>
                    <a:lnTo>
                      <a:pt x="481" y="528"/>
                    </a:lnTo>
                    <a:lnTo>
                      <a:pt x="455" y="527"/>
                    </a:lnTo>
                    <a:lnTo>
                      <a:pt x="455" y="527"/>
                    </a:lnTo>
                    <a:lnTo>
                      <a:pt x="454" y="527"/>
                    </a:lnTo>
                    <a:lnTo>
                      <a:pt x="454" y="527"/>
                    </a:lnTo>
                    <a:lnTo>
                      <a:pt x="418" y="523"/>
                    </a:lnTo>
                    <a:lnTo>
                      <a:pt x="418" y="523"/>
                    </a:lnTo>
                    <a:lnTo>
                      <a:pt x="391" y="520"/>
                    </a:lnTo>
                    <a:lnTo>
                      <a:pt x="381" y="520"/>
                    </a:lnTo>
                    <a:lnTo>
                      <a:pt x="371" y="518"/>
                    </a:lnTo>
                    <a:lnTo>
                      <a:pt x="366" y="516"/>
                    </a:lnTo>
                    <a:lnTo>
                      <a:pt x="366" y="516"/>
                    </a:lnTo>
                    <a:lnTo>
                      <a:pt x="362" y="516"/>
                    </a:lnTo>
                    <a:lnTo>
                      <a:pt x="362" y="516"/>
                    </a:lnTo>
                    <a:lnTo>
                      <a:pt x="362" y="516"/>
                    </a:lnTo>
                    <a:lnTo>
                      <a:pt x="360" y="516"/>
                    </a:lnTo>
                    <a:lnTo>
                      <a:pt x="328" y="513"/>
                    </a:lnTo>
                    <a:lnTo>
                      <a:pt x="318" y="511"/>
                    </a:lnTo>
                    <a:lnTo>
                      <a:pt x="293" y="508"/>
                    </a:lnTo>
                    <a:lnTo>
                      <a:pt x="245" y="503"/>
                    </a:lnTo>
                    <a:lnTo>
                      <a:pt x="220" y="499"/>
                    </a:lnTo>
                    <a:lnTo>
                      <a:pt x="157" y="491"/>
                    </a:lnTo>
                    <a:lnTo>
                      <a:pt x="144" y="489"/>
                    </a:lnTo>
                    <a:lnTo>
                      <a:pt x="108" y="484"/>
                    </a:lnTo>
                    <a:lnTo>
                      <a:pt x="105" y="484"/>
                    </a:lnTo>
                    <a:lnTo>
                      <a:pt x="105" y="484"/>
                    </a:lnTo>
                    <a:lnTo>
                      <a:pt x="93" y="482"/>
                    </a:lnTo>
                    <a:lnTo>
                      <a:pt x="93" y="482"/>
                    </a:lnTo>
                    <a:lnTo>
                      <a:pt x="83" y="481"/>
                    </a:lnTo>
                    <a:lnTo>
                      <a:pt x="83" y="481"/>
                    </a:lnTo>
                    <a:lnTo>
                      <a:pt x="78" y="481"/>
                    </a:lnTo>
                    <a:lnTo>
                      <a:pt x="42" y="476"/>
                    </a:lnTo>
                    <a:lnTo>
                      <a:pt x="0" y="467"/>
                    </a:lnTo>
                    <a:lnTo>
                      <a:pt x="5" y="438"/>
                    </a:lnTo>
                    <a:lnTo>
                      <a:pt x="6" y="425"/>
                    </a:lnTo>
                    <a:lnTo>
                      <a:pt x="6" y="423"/>
                    </a:lnTo>
                    <a:lnTo>
                      <a:pt x="12" y="399"/>
                    </a:lnTo>
                    <a:lnTo>
                      <a:pt x="18" y="350"/>
                    </a:lnTo>
                    <a:lnTo>
                      <a:pt x="22" y="333"/>
                    </a:lnTo>
                    <a:lnTo>
                      <a:pt x="22" y="333"/>
                    </a:lnTo>
                    <a:lnTo>
                      <a:pt x="22" y="330"/>
                    </a:lnTo>
                    <a:lnTo>
                      <a:pt x="22" y="328"/>
                    </a:lnTo>
                    <a:lnTo>
                      <a:pt x="23" y="318"/>
                    </a:lnTo>
                    <a:lnTo>
                      <a:pt x="25" y="310"/>
                    </a:lnTo>
                    <a:lnTo>
                      <a:pt x="28" y="291"/>
                    </a:lnTo>
                    <a:lnTo>
                      <a:pt x="37" y="239"/>
                    </a:lnTo>
                    <a:lnTo>
                      <a:pt x="37" y="237"/>
                    </a:lnTo>
                    <a:lnTo>
                      <a:pt x="37" y="237"/>
                    </a:lnTo>
                    <a:lnTo>
                      <a:pt x="39" y="232"/>
                    </a:lnTo>
                    <a:lnTo>
                      <a:pt x="39" y="232"/>
                    </a:lnTo>
                    <a:lnTo>
                      <a:pt x="39" y="232"/>
                    </a:lnTo>
                    <a:lnTo>
                      <a:pt x="39" y="232"/>
                    </a:lnTo>
                    <a:lnTo>
                      <a:pt x="39" y="232"/>
                    </a:lnTo>
                    <a:lnTo>
                      <a:pt x="39" y="230"/>
                    </a:lnTo>
                    <a:lnTo>
                      <a:pt x="39" y="230"/>
                    </a:lnTo>
                    <a:lnTo>
                      <a:pt x="39" y="228"/>
                    </a:lnTo>
                    <a:lnTo>
                      <a:pt x="39" y="228"/>
                    </a:lnTo>
                    <a:lnTo>
                      <a:pt x="39" y="228"/>
                    </a:lnTo>
                    <a:lnTo>
                      <a:pt x="39" y="227"/>
                    </a:lnTo>
                    <a:lnTo>
                      <a:pt x="39" y="227"/>
                    </a:lnTo>
                    <a:lnTo>
                      <a:pt x="39" y="227"/>
                    </a:lnTo>
                    <a:lnTo>
                      <a:pt x="39" y="227"/>
                    </a:lnTo>
                    <a:lnTo>
                      <a:pt x="39" y="225"/>
                    </a:lnTo>
                    <a:lnTo>
                      <a:pt x="40" y="213"/>
                    </a:lnTo>
                    <a:lnTo>
                      <a:pt x="40" y="213"/>
                    </a:lnTo>
                    <a:lnTo>
                      <a:pt x="40" y="213"/>
                    </a:lnTo>
                    <a:lnTo>
                      <a:pt x="40" y="211"/>
                    </a:lnTo>
                    <a:lnTo>
                      <a:pt x="42" y="211"/>
                    </a:lnTo>
                    <a:lnTo>
                      <a:pt x="44" y="196"/>
                    </a:lnTo>
                    <a:lnTo>
                      <a:pt x="47" y="176"/>
                    </a:lnTo>
                    <a:lnTo>
                      <a:pt x="50" y="157"/>
                    </a:lnTo>
                    <a:lnTo>
                      <a:pt x="50" y="154"/>
                    </a:lnTo>
                    <a:lnTo>
                      <a:pt x="50" y="154"/>
                    </a:lnTo>
                    <a:lnTo>
                      <a:pt x="50" y="154"/>
                    </a:lnTo>
                    <a:lnTo>
                      <a:pt x="50" y="154"/>
                    </a:lnTo>
                    <a:lnTo>
                      <a:pt x="50" y="149"/>
                    </a:lnTo>
                    <a:lnTo>
                      <a:pt x="50" y="149"/>
                    </a:lnTo>
                    <a:lnTo>
                      <a:pt x="50" y="149"/>
                    </a:lnTo>
                    <a:lnTo>
                      <a:pt x="52" y="139"/>
                    </a:lnTo>
                    <a:lnTo>
                      <a:pt x="56" y="118"/>
                    </a:lnTo>
                    <a:lnTo>
                      <a:pt x="57" y="110"/>
                    </a:lnTo>
                    <a:lnTo>
                      <a:pt x="57" y="110"/>
                    </a:lnTo>
                    <a:lnTo>
                      <a:pt x="57" y="110"/>
                    </a:lnTo>
                    <a:lnTo>
                      <a:pt x="64" y="66"/>
                    </a:lnTo>
                    <a:lnTo>
                      <a:pt x="64" y="66"/>
                    </a:lnTo>
                    <a:lnTo>
                      <a:pt x="64" y="61"/>
                    </a:lnTo>
                    <a:lnTo>
                      <a:pt x="67" y="44"/>
                    </a:lnTo>
                    <a:lnTo>
                      <a:pt x="67" y="39"/>
                    </a:lnTo>
                    <a:lnTo>
                      <a:pt x="71" y="15"/>
                    </a:lnTo>
                    <a:lnTo>
                      <a:pt x="73" y="8"/>
                    </a:lnTo>
                    <a:lnTo>
                      <a:pt x="73" y="6"/>
                    </a:lnTo>
                    <a:lnTo>
                      <a:pt x="74" y="0"/>
                    </a:lnTo>
                    <a:lnTo>
                      <a:pt x="88" y="1"/>
                    </a:lnTo>
                    <a:lnTo>
                      <a:pt x="96" y="3"/>
                    </a:lnTo>
                    <a:lnTo>
                      <a:pt x="100" y="5"/>
                    </a:lnTo>
                    <a:lnTo>
                      <a:pt x="111" y="6"/>
                    </a:lnTo>
                    <a:lnTo>
                      <a:pt x="111" y="6"/>
                    </a:lnTo>
                    <a:lnTo>
                      <a:pt x="135" y="10"/>
                    </a:lnTo>
                    <a:lnTo>
                      <a:pt x="144" y="10"/>
                    </a:lnTo>
                    <a:lnTo>
                      <a:pt x="150" y="12"/>
                    </a:lnTo>
                    <a:lnTo>
                      <a:pt x="150" y="12"/>
                    </a:lnTo>
                    <a:lnTo>
                      <a:pt x="166" y="13"/>
                    </a:lnTo>
                    <a:lnTo>
                      <a:pt x="205" y="18"/>
                    </a:lnTo>
                    <a:lnTo>
                      <a:pt x="206" y="18"/>
                    </a:lnTo>
                    <a:lnTo>
                      <a:pt x="218" y="20"/>
                    </a:lnTo>
                    <a:close/>
                  </a:path>
                </a:pathLst>
              </a:custGeom>
              <a:solidFill>
                <a:srgbClr val="1730E8"/>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74" name="Rectangle 97"/>
              <p:cNvSpPr>
                <a:spLocks noChangeArrowheads="1"/>
              </p:cNvSpPr>
              <p:nvPr/>
            </p:nvSpPr>
            <p:spPr bwMode="auto">
              <a:xfrm>
                <a:off x="5797551" y="4445000"/>
                <a:ext cx="163030"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TX</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75" name="Rectangle 98"/>
              <p:cNvSpPr>
                <a:spLocks noChangeArrowheads="1"/>
              </p:cNvSpPr>
              <p:nvPr/>
            </p:nvSpPr>
            <p:spPr bwMode="auto">
              <a:xfrm>
                <a:off x="3159126" y="3005138"/>
                <a:ext cx="168288"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CA</a:t>
                </a:r>
              </a:p>
            </p:txBody>
          </p:sp>
          <p:sp>
            <p:nvSpPr>
              <p:cNvPr id="676" name="Rectangle 99"/>
              <p:cNvSpPr>
                <a:spLocks noChangeArrowheads="1"/>
              </p:cNvSpPr>
              <p:nvPr/>
            </p:nvSpPr>
            <p:spPr bwMode="auto">
              <a:xfrm>
                <a:off x="4818063" y="1439863"/>
                <a:ext cx="184066"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MT</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77" name="Rectangle 100"/>
              <p:cNvSpPr>
                <a:spLocks noChangeArrowheads="1"/>
              </p:cNvSpPr>
              <p:nvPr/>
            </p:nvSpPr>
            <p:spPr bwMode="auto">
              <a:xfrm>
                <a:off x="4143376" y="3775075"/>
                <a:ext cx="164782"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AZ</a:t>
                </a:r>
              </a:p>
            </p:txBody>
          </p:sp>
          <p:sp>
            <p:nvSpPr>
              <p:cNvPr id="678" name="Rectangle 101"/>
              <p:cNvSpPr>
                <a:spLocks noChangeArrowheads="1"/>
              </p:cNvSpPr>
              <p:nvPr/>
            </p:nvSpPr>
            <p:spPr bwMode="auto">
              <a:xfrm>
                <a:off x="4090988" y="1833563"/>
                <a:ext cx="154264"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ID</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79" name="Rectangle 102"/>
              <p:cNvSpPr>
                <a:spLocks noChangeArrowheads="1"/>
              </p:cNvSpPr>
              <p:nvPr/>
            </p:nvSpPr>
            <p:spPr bwMode="auto">
              <a:xfrm>
                <a:off x="3651251" y="2705100"/>
                <a:ext cx="180560"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NV</a:t>
                </a:r>
              </a:p>
            </p:txBody>
          </p:sp>
          <p:sp>
            <p:nvSpPr>
              <p:cNvPr id="680" name="Rectangle 103"/>
              <p:cNvSpPr>
                <a:spLocks noChangeArrowheads="1"/>
              </p:cNvSpPr>
              <p:nvPr/>
            </p:nvSpPr>
            <p:spPr bwMode="auto">
              <a:xfrm>
                <a:off x="4922838" y="3836988"/>
                <a:ext cx="201596"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NM</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81" name="Rectangle 104"/>
              <p:cNvSpPr>
                <a:spLocks noChangeArrowheads="1"/>
              </p:cNvSpPr>
              <p:nvPr/>
            </p:nvSpPr>
            <p:spPr bwMode="auto">
              <a:xfrm>
                <a:off x="5078414" y="2992438"/>
                <a:ext cx="175300"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82" name="Rectangle 105"/>
              <p:cNvSpPr>
                <a:spLocks noChangeArrowheads="1"/>
              </p:cNvSpPr>
              <p:nvPr/>
            </p:nvSpPr>
            <p:spPr bwMode="auto">
              <a:xfrm>
                <a:off x="7183438" y="2838450"/>
                <a:ext cx="133228"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IL</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83" name="Rectangle 106"/>
              <p:cNvSpPr>
                <a:spLocks noChangeArrowheads="1"/>
              </p:cNvSpPr>
              <p:nvPr/>
            </p:nvSpPr>
            <p:spPr bwMode="auto">
              <a:xfrm>
                <a:off x="3376613" y="1763713"/>
                <a:ext cx="182312"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OR</a:t>
                </a:r>
              </a:p>
            </p:txBody>
          </p:sp>
          <p:sp>
            <p:nvSpPr>
              <p:cNvPr id="684" name="Rectangle 107"/>
              <p:cNvSpPr>
                <a:spLocks noChangeArrowheads="1"/>
              </p:cNvSpPr>
              <p:nvPr/>
            </p:nvSpPr>
            <p:spPr bwMode="auto">
              <a:xfrm>
                <a:off x="4325938" y="2830513"/>
                <a:ext cx="168288"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UT</a:t>
                </a:r>
              </a:p>
            </p:txBody>
          </p:sp>
          <p:sp>
            <p:nvSpPr>
              <p:cNvPr id="685" name="Rectangle 108"/>
              <p:cNvSpPr>
                <a:spLocks noChangeArrowheads="1"/>
              </p:cNvSpPr>
              <p:nvPr/>
            </p:nvSpPr>
            <p:spPr bwMode="auto">
              <a:xfrm>
                <a:off x="6021388" y="3144838"/>
                <a:ext cx="164782"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KS</a:t>
                </a:r>
              </a:p>
            </p:txBody>
          </p:sp>
          <p:sp>
            <p:nvSpPr>
              <p:cNvPr id="686" name="Rectangle 109"/>
              <p:cNvSpPr>
                <a:spLocks noChangeArrowheads="1"/>
              </p:cNvSpPr>
              <p:nvPr/>
            </p:nvSpPr>
            <p:spPr bwMode="auto">
              <a:xfrm>
                <a:off x="4905376" y="2217738"/>
                <a:ext cx="208608"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WY</a:t>
                </a:r>
              </a:p>
            </p:txBody>
          </p:sp>
          <p:sp>
            <p:nvSpPr>
              <p:cNvPr id="687" name="Rectangle 110"/>
              <p:cNvSpPr>
                <a:spLocks noChangeArrowheads="1"/>
              </p:cNvSpPr>
              <p:nvPr/>
            </p:nvSpPr>
            <p:spPr bwMode="auto">
              <a:xfrm>
                <a:off x="6680201" y="2473325"/>
                <a:ext cx="149006"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IA</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88" name="Rectangle 111"/>
              <p:cNvSpPr>
                <a:spLocks noChangeArrowheads="1"/>
              </p:cNvSpPr>
              <p:nvPr/>
            </p:nvSpPr>
            <p:spPr bwMode="auto">
              <a:xfrm>
                <a:off x="5813426" y="2574926"/>
                <a:ext cx="171794"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NE</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89" name="Rectangle 112"/>
              <p:cNvSpPr>
                <a:spLocks noChangeArrowheads="1"/>
              </p:cNvSpPr>
              <p:nvPr/>
            </p:nvSpPr>
            <p:spPr bwMode="auto">
              <a:xfrm>
                <a:off x="5818189" y="2016125"/>
                <a:ext cx="171794"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SD</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90" name="Rectangle 113"/>
              <p:cNvSpPr>
                <a:spLocks noChangeArrowheads="1"/>
              </p:cNvSpPr>
              <p:nvPr/>
            </p:nvSpPr>
            <p:spPr bwMode="auto">
              <a:xfrm>
                <a:off x="6486526" y="1685925"/>
                <a:ext cx="201596"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MN</a:t>
                </a:r>
              </a:p>
            </p:txBody>
          </p:sp>
          <p:sp>
            <p:nvSpPr>
              <p:cNvPr id="691" name="Rectangle 114"/>
              <p:cNvSpPr>
                <a:spLocks noChangeArrowheads="1"/>
              </p:cNvSpPr>
              <p:nvPr/>
            </p:nvSpPr>
            <p:spPr bwMode="auto">
              <a:xfrm>
                <a:off x="8477251" y="4829175"/>
                <a:ext cx="145500"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FL</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92" name="Rectangle 115"/>
              <p:cNvSpPr>
                <a:spLocks noChangeArrowheads="1"/>
              </p:cNvSpPr>
              <p:nvPr/>
            </p:nvSpPr>
            <p:spPr bwMode="auto">
              <a:xfrm>
                <a:off x="5815013" y="1450975"/>
                <a:ext cx="187572"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ND</a:t>
                </a:r>
              </a:p>
            </p:txBody>
          </p:sp>
          <p:sp>
            <p:nvSpPr>
              <p:cNvPr id="693" name="Rectangle 116"/>
              <p:cNvSpPr>
                <a:spLocks noChangeArrowheads="1"/>
              </p:cNvSpPr>
              <p:nvPr/>
            </p:nvSpPr>
            <p:spPr bwMode="auto">
              <a:xfrm>
                <a:off x="6148388" y="3690938"/>
                <a:ext cx="180560"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OK</a:t>
                </a:r>
              </a:p>
            </p:txBody>
          </p:sp>
          <p:sp>
            <p:nvSpPr>
              <p:cNvPr id="694" name="Rectangle 117"/>
              <p:cNvSpPr>
                <a:spLocks noChangeArrowheads="1"/>
              </p:cNvSpPr>
              <p:nvPr/>
            </p:nvSpPr>
            <p:spPr bwMode="auto">
              <a:xfrm>
                <a:off x="7031037" y="1974850"/>
                <a:ext cx="187572"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WI</a:t>
                </a:r>
              </a:p>
            </p:txBody>
          </p:sp>
          <p:sp>
            <p:nvSpPr>
              <p:cNvPr id="695" name="Rectangle 118"/>
              <p:cNvSpPr>
                <a:spLocks noChangeArrowheads="1"/>
              </p:cNvSpPr>
              <p:nvPr/>
            </p:nvSpPr>
            <p:spPr bwMode="auto">
              <a:xfrm>
                <a:off x="6772276" y="3167063"/>
                <a:ext cx="201596"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MO</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96" name="Rectangle 119"/>
              <p:cNvSpPr>
                <a:spLocks noChangeArrowheads="1"/>
              </p:cNvSpPr>
              <p:nvPr/>
            </p:nvSpPr>
            <p:spPr bwMode="auto">
              <a:xfrm>
                <a:off x="3662363" y="1117600"/>
                <a:ext cx="213866"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WA</a:t>
                </a:r>
              </a:p>
            </p:txBody>
          </p:sp>
          <p:sp>
            <p:nvSpPr>
              <p:cNvPr id="697" name="Rectangle 120"/>
              <p:cNvSpPr>
                <a:spLocks noChangeArrowheads="1"/>
              </p:cNvSpPr>
              <p:nvPr/>
            </p:nvSpPr>
            <p:spPr bwMode="auto">
              <a:xfrm>
                <a:off x="7634288" y="4111625"/>
                <a:ext cx="159524"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AL</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98" name="Rectangle 121"/>
              <p:cNvSpPr>
                <a:spLocks noChangeArrowheads="1"/>
              </p:cNvSpPr>
              <p:nvPr/>
            </p:nvSpPr>
            <p:spPr bwMode="auto">
              <a:xfrm>
                <a:off x="8135937" y="4129088"/>
                <a:ext cx="178806"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GA</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99" name="Rectangle 122"/>
              <p:cNvSpPr>
                <a:spLocks noChangeArrowheads="1"/>
              </p:cNvSpPr>
              <p:nvPr/>
            </p:nvSpPr>
            <p:spPr bwMode="auto">
              <a:xfrm>
                <a:off x="6829426" y="4522788"/>
                <a:ext cx="159524"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LA</a:t>
                </a:r>
              </a:p>
            </p:txBody>
          </p:sp>
          <p:sp>
            <p:nvSpPr>
              <p:cNvPr id="700" name="Rectangle 123"/>
              <p:cNvSpPr>
                <a:spLocks noChangeArrowheads="1"/>
              </p:cNvSpPr>
              <p:nvPr/>
            </p:nvSpPr>
            <p:spPr bwMode="auto">
              <a:xfrm>
                <a:off x="6805613" y="3811588"/>
                <a:ext cx="175300"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AR</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01" name="Rectangle 124"/>
              <p:cNvSpPr>
                <a:spLocks noChangeArrowheads="1"/>
              </p:cNvSpPr>
              <p:nvPr/>
            </p:nvSpPr>
            <p:spPr bwMode="auto">
              <a:xfrm>
                <a:off x="7664812" y="2090737"/>
                <a:ext cx="168288"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MI</a:t>
                </a:r>
                <a:endParaRPr kumimoji="0" lang="en-US" altLang="en-US" sz="8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02" name="Rectangle 125"/>
              <p:cNvSpPr>
                <a:spLocks noChangeArrowheads="1"/>
              </p:cNvSpPr>
              <p:nvPr/>
            </p:nvSpPr>
            <p:spPr bwMode="auto">
              <a:xfrm>
                <a:off x="7597776" y="2822575"/>
                <a:ext cx="156018"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IN</a:t>
                </a:r>
              </a:p>
            </p:txBody>
          </p:sp>
          <p:sp>
            <p:nvSpPr>
              <p:cNvPr id="703" name="Rectangle 126"/>
              <p:cNvSpPr>
                <a:spLocks noChangeArrowheads="1"/>
              </p:cNvSpPr>
              <p:nvPr/>
            </p:nvSpPr>
            <p:spPr bwMode="auto">
              <a:xfrm>
                <a:off x="8601076" y="2486025"/>
                <a:ext cx="170042"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PA</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04" name="Rectangle 127"/>
              <p:cNvSpPr>
                <a:spLocks noChangeArrowheads="1"/>
              </p:cNvSpPr>
              <p:nvPr/>
            </p:nvSpPr>
            <p:spPr bwMode="auto">
              <a:xfrm>
                <a:off x="8874126" y="1935163"/>
                <a:ext cx="177054"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NY</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05" name="Rectangle 128"/>
              <p:cNvSpPr>
                <a:spLocks noChangeArrowheads="1"/>
              </p:cNvSpPr>
              <p:nvPr/>
            </p:nvSpPr>
            <p:spPr bwMode="auto">
              <a:xfrm>
                <a:off x="8586788" y="3487738"/>
                <a:ext cx="175300"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NC</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06" name="Rectangle 129"/>
              <p:cNvSpPr>
                <a:spLocks noChangeArrowheads="1"/>
              </p:cNvSpPr>
              <p:nvPr/>
            </p:nvSpPr>
            <p:spPr bwMode="auto">
              <a:xfrm>
                <a:off x="7208837" y="4143375"/>
                <a:ext cx="185818"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MS</a:t>
                </a:r>
              </a:p>
            </p:txBody>
          </p:sp>
          <p:sp>
            <p:nvSpPr>
              <p:cNvPr id="707" name="Rectangle 130"/>
              <p:cNvSpPr>
                <a:spLocks noChangeArrowheads="1"/>
              </p:cNvSpPr>
              <p:nvPr/>
            </p:nvSpPr>
            <p:spPr bwMode="auto">
              <a:xfrm>
                <a:off x="7578726" y="3582988"/>
                <a:ext cx="171794"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TN</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08" name="Rectangle 131"/>
              <p:cNvSpPr>
                <a:spLocks noChangeArrowheads="1"/>
              </p:cNvSpPr>
              <p:nvPr/>
            </p:nvSpPr>
            <p:spPr bwMode="auto">
              <a:xfrm>
                <a:off x="8643938" y="3128963"/>
                <a:ext cx="173548"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VA</a:t>
                </a:r>
              </a:p>
            </p:txBody>
          </p:sp>
          <p:sp>
            <p:nvSpPr>
              <p:cNvPr id="709" name="Rectangle 132"/>
              <p:cNvSpPr>
                <a:spLocks noChangeArrowheads="1"/>
              </p:cNvSpPr>
              <p:nvPr/>
            </p:nvSpPr>
            <p:spPr bwMode="auto">
              <a:xfrm>
                <a:off x="7829551" y="3249613"/>
                <a:ext cx="168288"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KY</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10" name="Rectangle 133"/>
              <p:cNvSpPr>
                <a:spLocks noChangeArrowheads="1"/>
              </p:cNvSpPr>
              <p:nvPr/>
            </p:nvSpPr>
            <p:spPr bwMode="auto">
              <a:xfrm>
                <a:off x="7999413" y="2695575"/>
                <a:ext cx="189324"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OH</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11" name="Rectangle 134"/>
              <p:cNvSpPr>
                <a:spLocks noChangeArrowheads="1"/>
              </p:cNvSpPr>
              <p:nvPr/>
            </p:nvSpPr>
            <p:spPr bwMode="auto">
              <a:xfrm>
                <a:off x="8462963" y="3836988"/>
                <a:ext cx="159524"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SC</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12" name="Rectangle 135"/>
              <p:cNvSpPr>
                <a:spLocks noChangeArrowheads="1"/>
              </p:cNvSpPr>
              <p:nvPr/>
            </p:nvSpPr>
            <p:spPr bwMode="auto">
              <a:xfrm>
                <a:off x="9437687" y="1381125"/>
                <a:ext cx="184066"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ME</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13" name="Rectangle 136"/>
              <p:cNvSpPr>
                <a:spLocks noChangeArrowheads="1"/>
              </p:cNvSpPr>
              <p:nvPr/>
            </p:nvSpPr>
            <p:spPr bwMode="auto">
              <a:xfrm>
                <a:off x="8291513" y="2959100"/>
                <a:ext cx="212114"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WV</a:t>
                </a:r>
                <a:endParaRPr kumimoji="0" lang="en-US" altLang="en-US" sz="800" b="1"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14" name="Rectangle 138"/>
              <p:cNvSpPr>
                <a:spLocks noChangeArrowheads="1"/>
              </p:cNvSpPr>
              <p:nvPr/>
            </p:nvSpPr>
            <p:spPr bwMode="auto">
              <a:xfrm>
                <a:off x="9083123" y="1673551"/>
                <a:ext cx="163030"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VT</a:t>
                </a:r>
              </a:p>
            </p:txBody>
          </p:sp>
          <p:sp>
            <p:nvSpPr>
              <p:cNvPr id="715" name="Rectangle 139"/>
              <p:cNvSpPr>
                <a:spLocks noChangeArrowheads="1"/>
              </p:cNvSpPr>
              <p:nvPr/>
            </p:nvSpPr>
            <p:spPr bwMode="auto">
              <a:xfrm>
                <a:off x="9249538" y="1875794"/>
                <a:ext cx="189324"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NH</a:t>
                </a:r>
                <a:endParaRPr kumimoji="0" lang="en-US" altLang="en-US" sz="8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16" name="Rectangle 140"/>
              <p:cNvSpPr>
                <a:spLocks noChangeArrowheads="1"/>
              </p:cNvSpPr>
              <p:nvPr/>
            </p:nvSpPr>
            <p:spPr bwMode="auto">
              <a:xfrm>
                <a:off x="9275763" y="2043113"/>
                <a:ext cx="194584"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MA</a:t>
                </a:r>
              </a:p>
            </p:txBody>
          </p:sp>
          <p:sp>
            <p:nvSpPr>
              <p:cNvPr id="717" name="Rectangle 141"/>
              <p:cNvSpPr>
                <a:spLocks noChangeArrowheads="1"/>
              </p:cNvSpPr>
              <p:nvPr/>
            </p:nvSpPr>
            <p:spPr bwMode="auto">
              <a:xfrm>
                <a:off x="9201882" y="2190120"/>
                <a:ext cx="177310"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CT</a:t>
                </a:r>
                <a:endParaRPr kumimoji="0" lang="en-US" altLang="en-US" sz="8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18" name="Rectangle 142"/>
              <p:cNvSpPr>
                <a:spLocks noChangeArrowheads="1"/>
              </p:cNvSpPr>
              <p:nvPr/>
            </p:nvSpPr>
            <p:spPr bwMode="auto">
              <a:xfrm>
                <a:off x="8744454" y="2728282"/>
                <a:ext cx="199842"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MD</a:t>
                </a:r>
                <a:endParaRPr kumimoji="0" lang="en-US" altLang="en-US" sz="8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19" name="Rectangle 143"/>
              <p:cNvSpPr>
                <a:spLocks noChangeArrowheads="1"/>
              </p:cNvSpPr>
              <p:nvPr/>
            </p:nvSpPr>
            <p:spPr bwMode="auto">
              <a:xfrm>
                <a:off x="9020208" y="2631445"/>
                <a:ext cx="215839"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NJ</a:t>
                </a:r>
                <a:endParaRPr kumimoji="0" lang="en-US" altLang="en-US" sz="8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20" name="Rectangle 144"/>
              <p:cNvSpPr>
                <a:spLocks noChangeArrowheads="1"/>
              </p:cNvSpPr>
              <p:nvPr/>
            </p:nvSpPr>
            <p:spPr bwMode="auto">
              <a:xfrm>
                <a:off x="9143330" y="2763698"/>
                <a:ext cx="170042"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DE</a:t>
                </a:r>
                <a:endParaRPr kumimoji="0" lang="en-US" altLang="en-US" sz="8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21" name="Rectangle 146"/>
              <p:cNvSpPr>
                <a:spLocks noChangeArrowheads="1"/>
              </p:cNvSpPr>
              <p:nvPr/>
            </p:nvSpPr>
            <p:spPr bwMode="auto">
              <a:xfrm>
                <a:off x="9476006" y="2275993"/>
                <a:ext cx="149006" cy="13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RI</a:t>
                </a:r>
                <a:endParaRPr kumimoji="0" lang="en-US" altLang="en-US" sz="8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473" name="Group 472"/>
            <p:cNvGrpSpPr/>
            <p:nvPr/>
          </p:nvGrpSpPr>
          <p:grpSpPr>
            <a:xfrm>
              <a:off x="9511684" y="4113495"/>
              <a:ext cx="2542662" cy="1555949"/>
              <a:chOff x="9511684" y="4113495"/>
              <a:chExt cx="2542662" cy="1555949"/>
            </a:xfrm>
          </p:grpSpPr>
          <p:sp>
            <p:nvSpPr>
              <p:cNvPr id="571" name="Rectangle 157"/>
              <p:cNvSpPr>
                <a:spLocks noChangeArrowheads="1"/>
              </p:cNvSpPr>
              <p:nvPr/>
            </p:nvSpPr>
            <p:spPr bwMode="auto">
              <a:xfrm>
                <a:off x="9515518" y="5298976"/>
                <a:ext cx="336279" cy="161924"/>
              </a:xfrm>
              <a:prstGeom prst="rect">
                <a:avLst/>
              </a:prstGeom>
              <a:solidFill>
                <a:srgbClr val="FFFFFF"/>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570" name="Group 569"/>
              <p:cNvGrpSpPr/>
              <p:nvPr/>
            </p:nvGrpSpPr>
            <p:grpSpPr>
              <a:xfrm>
                <a:off x="9511684" y="4113495"/>
                <a:ext cx="1342689" cy="1120043"/>
                <a:chOff x="2874963" y="4791075"/>
                <a:chExt cx="1342689" cy="1120043"/>
              </a:xfrm>
            </p:grpSpPr>
            <p:sp>
              <p:nvSpPr>
                <p:cNvPr id="573" name="Rectangle 148"/>
                <p:cNvSpPr>
                  <a:spLocks noChangeArrowheads="1"/>
                </p:cNvSpPr>
                <p:nvPr/>
              </p:nvSpPr>
              <p:spPr bwMode="auto">
                <a:xfrm>
                  <a:off x="2874963" y="4791075"/>
                  <a:ext cx="860140" cy="23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Percent</a:t>
                  </a:r>
                  <a:endParaRPr kumimoji="0" lang="en-US" alt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74" name="Rectangle 149"/>
                <p:cNvSpPr>
                  <a:spLocks noChangeArrowheads="1"/>
                </p:cNvSpPr>
                <p:nvPr/>
              </p:nvSpPr>
              <p:spPr bwMode="auto">
                <a:xfrm>
                  <a:off x="2874963" y="5040313"/>
                  <a:ext cx="334963" cy="166688"/>
                </a:xfrm>
                <a:prstGeom prst="rect">
                  <a:avLst/>
                </a:prstGeom>
                <a:solidFill>
                  <a:srgbClr val="1730E8"/>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75" name="Rectangle 150"/>
                <p:cNvSpPr>
                  <a:spLocks noChangeArrowheads="1"/>
                </p:cNvSpPr>
                <p:nvPr/>
              </p:nvSpPr>
              <p:spPr bwMode="auto">
                <a:xfrm>
                  <a:off x="3270250" y="5016282"/>
                  <a:ext cx="947400" cy="19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78.4 - 86.9</a:t>
                  </a:r>
                  <a:endPar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76" name="Rectangle 151"/>
                <p:cNvSpPr>
                  <a:spLocks noChangeArrowheads="1"/>
                </p:cNvSpPr>
                <p:nvPr/>
              </p:nvSpPr>
              <p:spPr bwMode="auto">
                <a:xfrm>
                  <a:off x="2874963" y="5265738"/>
                  <a:ext cx="334963" cy="169863"/>
                </a:xfrm>
                <a:prstGeom prst="rect">
                  <a:avLst/>
                </a:prstGeom>
                <a:solidFill>
                  <a:srgbClr val="A1C7FF"/>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77" name="Rectangle 152"/>
                <p:cNvSpPr>
                  <a:spLocks noChangeArrowheads="1"/>
                </p:cNvSpPr>
                <p:nvPr/>
              </p:nvSpPr>
              <p:spPr bwMode="auto">
                <a:xfrm>
                  <a:off x="3270250" y="5244881"/>
                  <a:ext cx="947402" cy="19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87.0 - 92.1</a:t>
                  </a:r>
                  <a:endPar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78" name="Rectangle 153"/>
                <p:cNvSpPr>
                  <a:spLocks noChangeArrowheads="1"/>
                </p:cNvSpPr>
                <p:nvPr/>
              </p:nvSpPr>
              <p:spPr bwMode="auto">
                <a:xfrm>
                  <a:off x="2874963" y="5494338"/>
                  <a:ext cx="334963" cy="169863"/>
                </a:xfrm>
                <a:prstGeom prst="rect">
                  <a:avLst/>
                </a:prstGeom>
                <a:solidFill>
                  <a:srgbClr val="BFFF8C"/>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79" name="Rectangle 154"/>
                <p:cNvSpPr>
                  <a:spLocks noChangeArrowheads="1"/>
                </p:cNvSpPr>
                <p:nvPr/>
              </p:nvSpPr>
              <p:spPr bwMode="auto">
                <a:xfrm>
                  <a:off x="3270250" y="5484648"/>
                  <a:ext cx="947402" cy="19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92.2 - 96.1</a:t>
                  </a:r>
                  <a:endPar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80" name="Rectangle 155"/>
                <p:cNvSpPr>
                  <a:spLocks noChangeArrowheads="1"/>
                </p:cNvSpPr>
                <p:nvPr/>
              </p:nvSpPr>
              <p:spPr bwMode="auto">
                <a:xfrm>
                  <a:off x="2874963" y="5722938"/>
                  <a:ext cx="334963" cy="169863"/>
                </a:xfrm>
                <a:prstGeom prst="rect">
                  <a:avLst/>
                </a:prstGeom>
                <a:solidFill>
                  <a:srgbClr val="4AB000"/>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81" name="Rectangle 156"/>
                <p:cNvSpPr>
                  <a:spLocks noChangeArrowheads="1"/>
                </p:cNvSpPr>
                <p:nvPr/>
              </p:nvSpPr>
              <p:spPr bwMode="auto">
                <a:xfrm>
                  <a:off x="3270250" y="5715657"/>
                  <a:ext cx="947402" cy="19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96.2 - 99.3</a:t>
                  </a:r>
                  <a:endPar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572" name="Rectangle 158"/>
              <p:cNvSpPr>
                <a:spLocks noChangeArrowheads="1"/>
              </p:cNvSpPr>
              <p:nvPr/>
            </p:nvSpPr>
            <p:spPr bwMode="auto">
              <a:xfrm>
                <a:off x="9899705" y="5278521"/>
                <a:ext cx="2154641" cy="39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Data not collected or statistically unreliable</a:t>
                </a:r>
                <a:endPar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474" name="TextBox 473"/>
            <p:cNvSpPr txBox="1"/>
            <p:nvPr/>
          </p:nvSpPr>
          <p:spPr>
            <a:xfrm>
              <a:off x="9394286" y="5663493"/>
              <a:ext cx="2680381" cy="70366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States </a:t>
              </a:r>
              <a:r>
                <a:rPr kumimoji="0" lang="en-US" sz="1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shown in green </a:t>
              </a:r>
              <a:r>
                <a:rPr kumimoji="0" lang="en-US" sz="10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met the national </a:t>
              </a:r>
              <a:r>
                <a:rPr kumimoji="0" lang="en-US" sz="1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target.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475" name="Group 474"/>
            <p:cNvGrpSpPr/>
            <p:nvPr/>
          </p:nvGrpSpPr>
          <p:grpSpPr>
            <a:xfrm>
              <a:off x="1620925" y="4816441"/>
              <a:ext cx="1846465" cy="1446708"/>
              <a:chOff x="2736851" y="1104900"/>
              <a:chExt cx="5667375" cy="4214813"/>
            </a:xfrm>
          </p:grpSpPr>
          <p:sp>
            <p:nvSpPr>
              <p:cNvPr id="483" name="Freeform 5"/>
              <p:cNvSpPr>
                <a:spLocks noEditPoints="1"/>
              </p:cNvSpPr>
              <p:nvPr/>
            </p:nvSpPr>
            <p:spPr bwMode="auto">
              <a:xfrm>
                <a:off x="2736851" y="1104900"/>
                <a:ext cx="5667375" cy="4214813"/>
              </a:xfrm>
              <a:custGeom>
                <a:avLst/>
                <a:gdLst>
                  <a:gd name="T0" fmla="*/ 360 w 3570"/>
                  <a:gd name="T1" fmla="*/ 1001 h 2655"/>
                  <a:gd name="T2" fmla="*/ 457 w 3570"/>
                  <a:gd name="T3" fmla="*/ 1054 h 2655"/>
                  <a:gd name="T4" fmla="*/ 550 w 3570"/>
                  <a:gd name="T5" fmla="*/ 1125 h 2655"/>
                  <a:gd name="T6" fmla="*/ 1032 w 3570"/>
                  <a:gd name="T7" fmla="*/ 1356 h 2655"/>
                  <a:gd name="T8" fmla="*/ 1109 w 3570"/>
                  <a:gd name="T9" fmla="*/ 1409 h 2655"/>
                  <a:gd name="T10" fmla="*/ 1201 w 3570"/>
                  <a:gd name="T11" fmla="*/ 1390 h 2655"/>
                  <a:gd name="T12" fmla="*/ 1626 w 3570"/>
                  <a:gd name="T13" fmla="*/ 1602 h 2655"/>
                  <a:gd name="T14" fmla="*/ 1570 w 3570"/>
                  <a:gd name="T15" fmla="*/ 1582 h 2655"/>
                  <a:gd name="T16" fmla="*/ 1610 w 3570"/>
                  <a:gd name="T17" fmla="*/ 1518 h 2655"/>
                  <a:gd name="T18" fmla="*/ 3325 w 3570"/>
                  <a:gd name="T19" fmla="*/ 2461 h 2655"/>
                  <a:gd name="T20" fmla="*/ 3267 w 3570"/>
                  <a:gd name="T21" fmla="*/ 2549 h 2655"/>
                  <a:gd name="T22" fmla="*/ 3249 w 3570"/>
                  <a:gd name="T23" fmla="*/ 2452 h 2655"/>
                  <a:gd name="T24" fmla="*/ 2043 w 3570"/>
                  <a:gd name="T25" fmla="*/ 1666 h 2655"/>
                  <a:gd name="T26" fmla="*/ 3252 w 3570"/>
                  <a:gd name="T27" fmla="*/ 2333 h 2655"/>
                  <a:gd name="T28" fmla="*/ 3303 w 3570"/>
                  <a:gd name="T29" fmla="*/ 2317 h 2655"/>
                  <a:gd name="T30" fmla="*/ 3207 w 3570"/>
                  <a:gd name="T31" fmla="*/ 2370 h 2655"/>
                  <a:gd name="T32" fmla="*/ 2233 w 3570"/>
                  <a:gd name="T33" fmla="*/ 1577 h 2655"/>
                  <a:gd name="T34" fmla="*/ 2141 w 3570"/>
                  <a:gd name="T35" fmla="*/ 1641 h 2655"/>
                  <a:gd name="T36" fmla="*/ 2110 w 3570"/>
                  <a:gd name="T37" fmla="*/ 1538 h 2655"/>
                  <a:gd name="T38" fmla="*/ 3274 w 3570"/>
                  <a:gd name="T39" fmla="*/ 2163 h 2655"/>
                  <a:gd name="T40" fmla="*/ 3245 w 3570"/>
                  <a:gd name="T41" fmla="*/ 2081 h 2655"/>
                  <a:gd name="T42" fmla="*/ 3282 w 3570"/>
                  <a:gd name="T43" fmla="*/ 2216 h 2655"/>
                  <a:gd name="T44" fmla="*/ 2202 w 3570"/>
                  <a:gd name="T45" fmla="*/ 1526 h 2655"/>
                  <a:gd name="T46" fmla="*/ 2699 w 3570"/>
                  <a:gd name="T47" fmla="*/ 1507 h 2655"/>
                  <a:gd name="T48" fmla="*/ 2662 w 3570"/>
                  <a:gd name="T49" fmla="*/ 1491 h 2655"/>
                  <a:gd name="T50" fmla="*/ 1833 w 3570"/>
                  <a:gd name="T51" fmla="*/ 285 h 2655"/>
                  <a:gd name="T52" fmla="*/ 2041 w 3570"/>
                  <a:gd name="T53" fmla="*/ 257 h 2655"/>
                  <a:gd name="T54" fmla="*/ 3093 w 3570"/>
                  <a:gd name="T55" fmla="*/ 243 h 2655"/>
                  <a:gd name="T56" fmla="*/ 3318 w 3570"/>
                  <a:gd name="T57" fmla="*/ 475 h 2655"/>
                  <a:gd name="T58" fmla="*/ 3190 w 3570"/>
                  <a:gd name="T59" fmla="*/ 1918 h 2655"/>
                  <a:gd name="T60" fmla="*/ 3382 w 3570"/>
                  <a:gd name="T61" fmla="*/ 2635 h 2655"/>
                  <a:gd name="T62" fmla="*/ 3378 w 3570"/>
                  <a:gd name="T63" fmla="*/ 2496 h 2655"/>
                  <a:gd name="T64" fmla="*/ 3373 w 3570"/>
                  <a:gd name="T65" fmla="*/ 2386 h 2655"/>
                  <a:gd name="T66" fmla="*/ 3316 w 3570"/>
                  <a:gd name="T67" fmla="*/ 2024 h 2655"/>
                  <a:gd name="T68" fmla="*/ 3225 w 3570"/>
                  <a:gd name="T69" fmla="*/ 1990 h 2655"/>
                  <a:gd name="T70" fmla="*/ 3103 w 3570"/>
                  <a:gd name="T71" fmla="*/ 1811 h 2655"/>
                  <a:gd name="T72" fmla="*/ 2799 w 3570"/>
                  <a:gd name="T73" fmla="*/ 1535 h 2655"/>
                  <a:gd name="T74" fmla="*/ 2779 w 3570"/>
                  <a:gd name="T75" fmla="*/ 1483 h 2655"/>
                  <a:gd name="T76" fmla="*/ 2712 w 3570"/>
                  <a:gd name="T77" fmla="*/ 1392 h 2655"/>
                  <a:gd name="T78" fmla="*/ 2631 w 3570"/>
                  <a:gd name="T79" fmla="*/ 1509 h 2655"/>
                  <a:gd name="T80" fmla="*/ 2465 w 3570"/>
                  <a:gd name="T81" fmla="*/ 1469 h 2655"/>
                  <a:gd name="T82" fmla="*/ 2439 w 3570"/>
                  <a:gd name="T83" fmla="*/ 1438 h 2655"/>
                  <a:gd name="T84" fmla="*/ 2602 w 3570"/>
                  <a:gd name="T85" fmla="*/ 1297 h 2655"/>
                  <a:gd name="T86" fmla="*/ 2368 w 3570"/>
                  <a:gd name="T87" fmla="*/ 1354 h 2655"/>
                  <a:gd name="T88" fmla="*/ 2257 w 3570"/>
                  <a:gd name="T89" fmla="*/ 1407 h 2655"/>
                  <a:gd name="T90" fmla="*/ 2043 w 3570"/>
                  <a:gd name="T91" fmla="*/ 1482 h 2655"/>
                  <a:gd name="T92" fmla="*/ 1838 w 3570"/>
                  <a:gd name="T93" fmla="*/ 1502 h 2655"/>
                  <a:gd name="T94" fmla="*/ 1668 w 3570"/>
                  <a:gd name="T95" fmla="*/ 1498 h 2655"/>
                  <a:gd name="T96" fmla="*/ 1458 w 3570"/>
                  <a:gd name="T97" fmla="*/ 1460 h 2655"/>
                  <a:gd name="T98" fmla="*/ 1294 w 3570"/>
                  <a:gd name="T99" fmla="*/ 1392 h 2655"/>
                  <a:gd name="T100" fmla="*/ 1617 w 3570"/>
                  <a:gd name="T101" fmla="*/ 1469 h 2655"/>
                  <a:gd name="T102" fmla="*/ 1993 w 3570"/>
                  <a:gd name="T103" fmla="*/ 1341 h 2655"/>
                  <a:gd name="T104" fmla="*/ 1900 w 3570"/>
                  <a:gd name="T105" fmla="*/ 1144 h 2655"/>
                  <a:gd name="T106" fmla="*/ 1789 w 3570"/>
                  <a:gd name="T107" fmla="*/ 805 h 2655"/>
                  <a:gd name="T108" fmla="*/ 1851 w 3570"/>
                  <a:gd name="T109" fmla="*/ 643 h 2655"/>
                  <a:gd name="T110" fmla="*/ 2180 w 3570"/>
                  <a:gd name="T111" fmla="*/ 626 h 2655"/>
                  <a:gd name="T112" fmla="*/ 2213 w 3570"/>
                  <a:gd name="T113" fmla="*/ 509 h 2655"/>
                  <a:gd name="T114" fmla="*/ 2220 w 3570"/>
                  <a:gd name="T115" fmla="*/ 237 h 2655"/>
                  <a:gd name="T116" fmla="*/ 2448 w 3570"/>
                  <a:gd name="T117" fmla="*/ 407 h 2655"/>
                  <a:gd name="T118" fmla="*/ 2397 w 3570"/>
                  <a:gd name="T119" fmla="*/ 243 h 2655"/>
                  <a:gd name="T120" fmla="*/ 2710 w 3570"/>
                  <a:gd name="T121" fmla="*/ 36 h 2655"/>
                  <a:gd name="T122" fmla="*/ 190 w 3570"/>
                  <a:gd name="T123" fmla="*/ 743 h 2655"/>
                  <a:gd name="T124" fmla="*/ 2 w 3570"/>
                  <a:gd name="T125" fmla="*/ 400 h 2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70" h="2655">
                    <a:moveTo>
                      <a:pt x="223" y="946"/>
                    </a:moveTo>
                    <a:lnTo>
                      <a:pt x="221" y="944"/>
                    </a:lnTo>
                    <a:lnTo>
                      <a:pt x="227" y="939"/>
                    </a:lnTo>
                    <a:lnTo>
                      <a:pt x="229" y="939"/>
                    </a:lnTo>
                    <a:lnTo>
                      <a:pt x="230" y="939"/>
                    </a:lnTo>
                    <a:lnTo>
                      <a:pt x="232" y="939"/>
                    </a:lnTo>
                    <a:lnTo>
                      <a:pt x="230" y="943"/>
                    </a:lnTo>
                    <a:lnTo>
                      <a:pt x="229" y="944"/>
                    </a:lnTo>
                    <a:lnTo>
                      <a:pt x="227" y="946"/>
                    </a:lnTo>
                    <a:lnTo>
                      <a:pt x="223" y="946"/>
                    </a:lnTo>
                    <a:close/>
                    <a:moveTo>
                      <a:pt x="240" y="946"/>
                    </a:moveTo>
                    <a:lnTo>
                      <a:pt x="238" y="944"/>
                    </a:lnTo>
                    <a:lnTo>
                      <a:pt x="245" y="939"/>
                    </a:lnTo>
                    <a:lnTo>
                      <a:pt x="247" y="939"/>
                    </a:lnTo>
                    <a:lnTo>
                      <a:pt x="249" y="939"/>
                    </a:lnTo>
                    <a:lnTo>
                      <a:pt x="249" y="943"/>
                    </a:lnTo>
                    <a:lnTo>
                      <a:pt x="247" y="944"/>
                    </a:lnTo>
                    <a:lnTo>
                      <a:pt x="245" y="948"/>
                    </a:lnTo>
                    <a:lnTo>
                      <a:pt x="243" y="944"/>
                    </a:lnTo>
                    <a:lnTo>
                      <a:pt x="241" y="946"/>
                    </a:lnTo>
                    <a:lnTo>
                      <a:pt x="240" y="946"/>
                    </a:lnTo>
                    <a:close/>
                    <a:moveTo>
                      <a:pt x="294" y="919"/>
                    </a:moveTo>
                    <a:lnTo>
                      <a:pt x="292" y="919"/>
                    </a:lnTo>
                    <a:lnTo>
                      <a:pt x="292" y="917"/>
                    </a:lnTo>
                    <a:lnTo>
                      <a:pt x="292" y="911"/>
                    </a:lnTo>
                    <a:lnTo>
                      <a:pt x="294" y="910"/>
                    </a:lnTo>
                    <a:lnTo>
                      <a:pt x="298" y="908"/>
                    </a:lnTo>
                    <a:lnTo>
                      <a:pt x="300" y="910"/>
                    </a:lnTo>
                    <a:lnTo>
                      <a:pt x="302" y="910"/>
                    </a:lnTo>
                    <a:lnTo>
                      <a:pt x="302" y="911"/>
                    </a:lnTo>
                    <a:lnTo>
                      <a:pt x="302" y="913"/>
                    </a:lnTo>
                    <a:lnTo>
                      <a:pt x="302" y="915"/>
                    </a:lnTo>
                    <a:lnTo>
                      <a:pt x="300" y="919"/>
                    </a:lnTo>
                    <a:lnTo>
                      <a:pt x="296" y="921"/>
                    </a:lnTo>
                    <a:lnTo>
                      <a:pt x="294" y="919"/>
                    </a:lnTo>
                    <a:close/>
                    <a:moveTo>
                      <a:pt x="450" y="1067"/>
                    </a:moveTo>
                    <a:lnTo>
                      <a:pt x="448" y="1069"/>
                    </a:lnTo>
                    <a:lnTo>
                      <a:pt x="450" y="1069"/>
                    </a:lnTo>
                    <a:lnTo>
                      <a:pt x="448" y="1070"/>
                    </a:lnTo>
                    <a:lnTo>
                      <a:pt x="448" y="1072"/>
                    </a:lnTo>
                    <a:lnTo>
                      <a:pt x="444" y="1074"/>
                    </a:lnTo>
                    <a:lnTo>
                      <a:pt x="444" y="1072"/>
                    </a:lnTo>
                    <a:lnTo>
                      <a:pt x="440" y="1069"/>
                    </a:lnTo>
                    <a:lnTo>
                      <a:pt x="433" y="1069"/>
                    </a:lnTo>
                    <a:lnTo>
                      <a:pt x="431" y="1069"/>
                    </a:lnTo>
                    <a:lnTo>
                      <a:pt x="431" y="1067"/>
                    </a:lnTo>
                    <a:lnTo>
                      <a:pt x="430" y="1065"/>
                    </a:lnTo>
                    <a:lnTo>
                      <a:pt x="428" y="1061"/>
                    </a:lnTo>
                    <a:lnTo>
                      <a:pt x="428" y="1059"/>
                    </a:lnTo>
                    <a:lnTo>
                      <a:pt x="435" y="1056"/>
                    </a:lnTo>
                    <a:lnTo>
                      <a:pt x="437" y="1058"/>
                    </a:lnTo>
                    <a:lnTo>
                      <a:pt x="437" y="1059"/>
                    </a:lnTo>
                    <a:lnTo>
                      <a:pt x="437" y="1061"/>
                    </a:lnTo>
                    <a:lnTo>
                      <a:pt x="439" y="1065"/>
                    </a:lnTo>
                    <a:lnTo>
                      <a:pt x="440" y="1065"/>
                    </a:lnTo>
                    <a:lnTo>
                      <a:pt x="440" y="1061"/>
                    </a:lnTo>
                    <a:lnTo>
                      <a:pt x="444" y="1063"/>
                    </a:lnTo>
                    <a:lnTo>
                      <a:pt x="448" y="1065"/>
                    </a:lnTo>
                    <a:lnTo>
                      <a:pt x="450" y="1065"/>
                    </a:lnTo>
                    <a:lnTo>
                      <a:pt x="450" y="1067"/>
                    </a:lnTo>
                    <a:close/>
                    <a:moveTo>
                      <a:pt x="345" y="946"/>
                    </a:moveTo>
                    <a:lnTo>
                      <a:pt x="349" y="950"/>
                    </a:lnTo>
                    <a:lnTo>
                      <a:pt x="351" y="952"/>
                    </a:lnTo>
                    <a:lnTo>
                      <a:pt x="351" y="953"/>
                    </a:lnTo>
                    <a:lnTo>
                      <a:pt x="349" y="959"/>
                    </a:lnTo>
                    <a:lnTo>
                      <a:pt x="347" y="959"/>
                    </a:lnTo>
                    <a:lnTo>
                      <a:pt x="347" y="961"/>
                    </a:lnTo>
                    <a:lnTo>
                      <a:pt x="347" y="966"/>
                    </a:lnTo>
                    <a:lnTo>
                      <a:pt x="353" y="972"/>
                    </a:lnTo>
                    <a:lnTo>
                      <a:pt x="356" y="974"/>
                    </a:lnTo>
                    <a:lnTo>
                      <a:pt x="362" y="977"/>
                    </a:lnTo>
                    <a:lnTo>
                      <a:pt x="360" y="979"/>
                    </a:lnTo>
                    <a:lnTo>
                      <a:pt x="356" y="979"/>
                    </a:lnTo>
                    <a:lnTo>
                      <a:pt x="355" y="977"/>
                    </a:lnTo>
                    <a:lnTo>
                      <a:pt x="351" y="975"/>
                    </a:lnTo>
                    <a:lnTo>
                      <a:pt x="347" y="972"/>
                    </a:lnTo>
                    <a:lnTo>
                      <a:pt x="345" y="974"/>
                    </a:lnTo>
                    <a:lnTo>
                      <a:pt x="345" y="975"/>
                    </a:lnTo>
                    <a:lnTo>
                      <a:pt x="342" y="975"/>
                    </a:lnTo>
                    <a:lnTo>
                      <a:pt x="338" y="975"/>
                    </a:lnTo>
                    <a:lnTo>
                      <a:pt x="336" y="977"/>
                    </a:lnTo>
                    <a:lnTo>
                      <a:pt x="336" y="979"/>
                    </a:lnTo>
                    <a:lnTo>
                      <a:pt x="335" y="979"/>
                    </a:lnTo>
                    <a:lnTo>
                      <a:pt x="333" y="979"/>
                    </a:lnTo>
                    <a:lnTo>
                      <a:pt x="331" y="979"/>
                    </a:lnTo>
                    <a:lnTo>
                      <a:pt x="331" y="977"/>
                    </a:lnTo>
                    <a:lnTo>
                      <a:pt x="331" y="975"/>
                    </a:lnTo>
                    <a:lnTo>
                      <a:pt x="329" y="975"/>
                    </a:lnTo>
                    <a:lnTo>
                      <a:pt x="325" y="977"/>
                    </a:lnTo>
                    <a:lnTo>
                      <a:pt x="325" y="979"/>
                    </a:lnTo>
                    <a:lnTo>
                      <a:pt x="324" y="981"/>
                    </a:lnTo>
                    <a:lnTo>
                      <a:pt x="322" y="983"/>
                    </a:lnTo>
                    <a:lnTo>
                      <a:pt x="320" y="983"/>
                    </a:lnTo>
                    <a:lnTo>
                      <a:pt x="320" y="981"/>
                    </a:lnTo>
                    <a:lnTo>
                      <a:pt x="322" y="979"/>
                    </a:lnTo>
                    <a:lnTo>
                      <a:pt x="324" y="977"/>
                    </a:lnTo>
                    <a:lnTo>
                      <a:pt x="324" y="975"/>
                    </a:lnTo>
                    <a:lnTo>
                      <a:pt x="320" y="968"/>
                    </a:lnTo>
                    <a:lnTo>
                      <a:pt x="318" y="964"/>
                    </a:lnTo>
                    <a:lnTo>
                      <a:pt x="320" y="964"/>
                    </a:lnTo>
                    <a:lnTo>
                      <a:pt x="322" y="963"/>
                    </a:lnTo>
                    <a:lnTo>
                      <a:pt x="327" y="968"/>
                    </a:lnTo>
                    <a:lnTo>
                      <a:pt x="331" y="970"/>
                    </a:lnTo>
                    <a:lnTo>
                      <a:pt x="335" y="968"/>
                    </a:lnTo>
                    <a:lnTo>
                      <a:pt x="336" y="966"/>
                    </a:lnTo>
                    <a:lnTo>
                      <a:pt x="336" y="964"/>
                    </a:lnTo>
                    <a:lnTo>
                      <a:pt x="336" y="963"/>
                    </a:lnTo>
                    <a:lnTo>
                      <a:pt x="333" y="959"/>
                    </a:lnTo>
                    <a:lnTo>
                      <a:pt x="333" y="957"/>
                    </a:lnTo>
                    <a:lnTo>
                      <a:pt x="333" y="955"/>
                    </a:lnTo>
                    <a:lnTo>
                      <a:pt x="335" y="955"/>
                    </a:lnTo>
                    <a:lnTo>
                      <a:pt x="333" y="946"/>
                    </a:lnTo>
                    <a:lnTo>
                      <a:pt x="333" y="943"/>
                    </a:lnTo>
                    <a:lnTo>
                      <a:pt x="333" y="941"/>
                    </a:lnTo>
                    <a:lnTo>
                      <a:pt x="335" y="941"/>
                    </a:lnTo>
                    <a:lnTo>
                      <a:pt x="338" y="939"/>
                    </a:lnTo>
                    <a:lnTo>
                      <a:pt x="340" y="941"/>
                    </a:lnTo>
                    <a:lnTo>
                      <a:pt x="342" y="941"/>
                    </a:lnTo>
                    <a:lnTo>
                      <a:pt x="344" y="943"/>
                    </a:lnTo>
                    <a:lnTo>
                      <a:pt x="345" y="944"/>
                    </a:lnTo>
                    <a:lnTo>
                      <a:pt x="345" y="946"/>
                    </a:lnTo>
                    <a:close/>
                    <a:moveTo>
                      <a:pt x="375" y="1016"/>
                    </a:moveTo>
                    <a:lnTo>
                      <a:pt x="375" y="1017"/>
                    </a:lnTo>
                    <a:lnTo>
                      <a:pt x="371" y="1017"/>
                    </a:lnTo>
                    <a:lnTo>
                      <a:pt x="362" y="1014"/>
                    </a:lnTo>
                    <a:lnTo>
                      <a:pt x="362" y="1012"/>
                    </a:lnTo>
                    <a:lnTo>
                      <a:pt x="360" y="1012"/>
                    </a:lnTo>
                    <a:lnTo>
                      <a:pt x="360" y="1010"/>
                    </a:lnTo>
                    <a:lnTo>
                      <a:pt x="360" y="1008"/>
                    </a:lnTo>
                    <a:lnTo>
                      <a:pt x="362" y="1008"/>
                    </a:lnTo>
                    <a:lnTo>
                      <a:pt x="362" y="1006"/>
                    </a:lnTo>
                    <a:lnTo>
                      <a:pt x="362" y="1005"/>
                    </a:lnTo>
                    <a:lnTo>
                      <a:pt x="360" y="1001"/>
                    </a:lnTo>
                    <a:lnTo>
                      <a:pt x="358" y="999"/>
                    </a:lnTo>
                    <a:lnTo>
                      <a:pt x="355" y="999"/>
                    </a:lnTo>
                    <a:lnTo>
                      <a:pt x="353" y="997"/>
                    </a:lnTo>
                    <a:lnTo>
                      <a:pt x="349" y="996"/>
                    </a:lnTo>
                    <a:lnTo>
                      <a:pt x="349" y="994"/>
                    </a:lnTo>
                    <a:lnTo>
                      <a:pt x="347" y="992"/>
                    </a:lnTo>
                    <a:lnTo>
                      <a:pt x="345" y="990"/>
                    </a:lnTo>
                    <a:lnTo>
                      <a:pt x="342" y="992"/>
                    </a:lnTo>
                    <a:lnTo>
                      <a:pt x="342" y="994"/>
                    </a:lnTo>
                    <a:lnTo>
                      <a:pt x="340" y="994"/>
                    </a:lnTo>
                    <a:lnTo>
                      <a:pt x="340" y="992"/>
                    </a:lnTo>
                    <a:lnTo>
                      <a:pt x="342" y="986"/>
                    </a:lnTo>
                    <a:lnTo>
                      <a:pt x="344" y="986"/>
                    </a:lnTo>
                    <a:lnTo>
                      <a:pt x="349" y="986"/>
                    </a:lnTo>
                    <a:lnTo>
                      <a:pt x="349" y="990"/>
                    </a:lnTo>
                    <a:lnTo>
                      <a:pt x="351" y="994"/>
                    </a:lnTo>
                    <a:lnTo>
                      <a:pt x="353" y="994"/>
                    </a:lnTo>
                    <a:lnTo>
                      <a:pt x="355" y="996"/>
                    </a:lnTo>
                    <a:lnTo>
                      <a:pt x="356" y="996"/>
                    </a:lnTo>
                    <a:lnTo>
                      <a:pt x="360" y="996"/>
                    </a:lnTo>
                    <a:lnTo>
                      <a:pt x="371" y="1003"/>
                    </a:lnTo>
                    <a:lnTo>
                      <a:pt x="375" y="1005"/>
                    </a:lnTo>
                    <a:lnTo>
                      <a:pt x="378" y="1005"/>
                    </a:lnTo>
                    <a:lnTo>
                      <a:pt x="382" y="1003"/>
                    </a:lnTo>
                    <a:lnTo>
                      <a:pt x="386" y="999"/>
                    </a:lnTo>
                    <a:lnTo>
                      <a:pt x="389" y="996"/>
                    </a:lnTo>
                    <a:lnTo>
                      <a:pt x="391" y="996"/>
                    </a:lnTo>
                    <a:lnTo>
                      <a:pt x="393" y="996"/>
                    </a:lnTo>
                    <a:lnTo>
                      <a:pt x="395" y="996"/>
                    </a:lnTo>
                    <a:lnTo>
                      <a:pt x="397" y="1001"/>
                    </a:lnTo>
                    <a:lnTo>
                      <a:pt x="395" y="1005"/>
                    </a:lnTo>
                    <a:lnTo>
                      <a:pt x="395" y="1006"/>
                    </a:lnTo>
                    <a:lnTo>
                      <a:pt x="389" y="1008"/>
                    </a:lnTo>
                    <a:lnTo>
                      <a:pt x="386" y="1008"/>
                    </a:lnTo>
                    <a:lnTo>
                      <a:pt x="384" y="1008"/>
                    </a:lnTo>
                    <a:lnTo>
                      <a:pt x="382" y="1008"/>
                    </a:lnTo>
                    <a:lnTo>
                      <a:pt x="377" y="1014"/>
                    </a:lnTo>
                    <a:lnTo>
                      <a:pt x="375" y="1016"/>
                    </a:lnTo>
                    <a:close/>
                    <a:moveTo>
                      <a:pt x="470" y="1076"/>
                    </a:moveTo>
                    <a:lnTo>
                      <a:pt x="472" y="1078"/>
                    </a:lnTo>
                    <a:lnTo>
                      <a:pt x="472" y="1080"/>
                    </a:lnTo>
                    <a:lnTo>
                      <a:pt x="472" y="1081"/>
                    </a:lnTo>
                    <a:lnTo>
                      <a:pt x="466" y="1080"/>
                    </a:lnTo>
                    <a:lnTo>
                      <a:pt x="464" y="1080"/>
                    </a:lnTo>
                    <a:lnTo>
                      <a:pt x="466" y="1076"/>
                    </a:lnTo>
                    <a:lnTo>
                      <a:pt x="468" y="1074"/>
                    </a:lnTo>
                    <a:lnTo>
                      <a:pt x="470" y="1076"/>
                    </a:lnTo>
                    <a:close/>
                    <a:moveTo>
                      <a:pt x="430" y="1027"/>
                    </a:moveTo>
                    <a:lnTo>
                      <a:pt x="422" y="1032"/>
                    </a:lnTo>
                    <a:lnTo>
                      <a:pt x="420" y="1034"/>
                    </a:lnTo>
                    <a:lnTo>
                      <a:pt x="420" y="1032"/>
                    </a:lnTo>
                    <a:lnTo>
                      <a:pt x="422" y="1032"/>
                    </a:lnTo>
                    <a:lnTo>
                      <a:pt x="424" y="1028"/>
                    </a:lnTo>
                    <a:lnTo>
                      <a:pt x="417" y="1030"/>
                    </a:lnTo>
                    <a:lnTo>
                      <a:pt x="417" y="1032"/>
                    </a:lnTo>
                    <a:lnTo>
                      <a:pt x="415" y="1032"/>
                    </a:lnTo>
                    <a:lnTo>
                      <a:pt x="413" y="1034"/>
                    </a:lnTo>
                    <a:lnTo>
                      <a:pt x="413" y="1039"/>
                    </a:lnTo>
                    <a:lnTo>
                      <a:pt x="415" y="1041"/>
                    </a:lnTo>
                    <a:lnTo>
                      <a:pt x="415" y="1043"/>
                    </a:lnTo>
                    <a:lnTo>
                      <a:pt x="417" y="1043"/>
                    </a:lnTo>
                    <a:lnTo>
                      <a:pt x="424" y="1047"/>
                    </a:lnTo>
                    <a:lnTo>
                      <a:pt x="430" y="1050"/>
                    </a:lnTo>
                    <a:lnTo>
                      <a:pt x="430" y="1052"/>
                    </a:lnTo>
                    <a:lnTo>
                      <a:pt x="430" y="1054"/>
                    </a:lnTo>
                    <a:lnTo>
                      <a:pt x="426" y="1059"/>
                    </a:lnTo>
                    <a:lnTo>
                      <a:pt x="422" y="1061"/>
                    </a:lnTo>
                    <a:lnTo>
                      <a:pt x="420" y="1063"/>
                    </a:lnTo>
                    <a:lnTo>
                      <a:pt x="417" y="1065"/>
                    </a:lnTo>
                    <a:lnTo>
                      <a:pt x="413" y="1061"/>
                    </a:lnTo>
                    <a:lnTo>
                      <a:pt x="408" y="1052"/>
                    </a:lnTo>
                    <a:lnTo>
                      <a:pt x="409" y="1050"/>
                    </a:lnTo>
                    <a:lnTo>
                      <a:pt x="408" y="1050"/>
                    </a:lnTo>
                    <a:lnTo>
                      <a:pt x="397" y="1052"/>
                    </a:lnTo>
                    <a:lnTo>
                      <a:pt x="397" y="1050"/>
                    </a:lnTo>
                    <a:lnTo>
                      <a:pt x="391" y="1045"/>
                    </a:lnTo>
                    <a:lnTo>
                      <a:pt x="389" y="1045"/>
                    </a:lnTo>
                    <a:lnTo>
                      <a:pt x="386" y="1045"/>
                    </a:lnTo>
                    <a:lnTo>
                      <a:pt x="382" y="1047"/>
                    </a:lnTo>
                    <a:lnTo>
                      <a:pt x="378" y="1047"/>
                    </a:lnTo>
                    <a:lnTo>
                      <a:pt x="378" y="1045"/>
                    </a:lnTo>
                    <a:lnTo>
                      <a:pt x="378" y="1043"/>
                    </a:lnTo>
                    <a:lnTo>
                      <a:pt x="380" y="1043"/>
                    </a:lnTo>
                    <a:lnTo>
                      <a:pt x="382" y="1041"/>
                    </a:lnTo>
                    <a:lnTo>
                      <a:pt x="384" y="1038"/>
                    </a:lnTo>
                    <a:lnTo>
                      <a:pt x="382" y="1036"/>
                    </a:lnTo>
                    <a:lnTo>
                      <a:pt x="375" y="1038"/>
                    </a:lnTo>
                    <a:lnTo>
                      <a:pt x="369" y="1041"/>
                    </a:lnTo>
                    <a:lnTo>
                      <a:pt x="369" y="1039"/>
                    </a:lnTo>
                    <a:lnTo>
                      <a:pt x="367" y="1038"/>
                    </a:lnTo>
                    <a:lnTo>
                      <a:pt x="367" y="1036"/>
                    </a:lnTo>
                    <a:lnTo>
                      <a:pt x="371" y="1034"/>
                    </a:lnTo>
                    <a:lnTo>
                      <a:pt x="373" y="1032"/>
                    </a:lnTo>
                    <a:lnTo>
                      <a:pt x="375" y="1032"/>
                    </a:lnTo>
                    <a:lnTo>
                      <a:pt x="378" y="1030"/>
                    </a:lnTo>
                    <a:lnTo>
                      <a:pt x="380" y="1032"/>
                    </a:lnTo>
                    <a:lnTo>
                      <a:pt x="382" y="1032"/>
                    </a:lnTo>
                    <a:lnTo>
                      <a:pt x="386" y="1032"/>
                    </a:lnTo>
                    <a:lnTo>
                      <a:pt x="388" y="1032"/>
                    </a:lnTo>
                    <a:lnTo>
                      <a:pt x="389" y="1028"/>
                    </a:lnTo>
                    <a:lnTo>
                      <a:pt x="389" y="1027"/>
                    </a:lnTo>
                    <a:lnTo>
                      <a:pt x="389" y="1025"/>
                    </a:lnTo>
                    <a:lnTo>
                      <a:pt x="391" y="1023"/>
                    </a:lnTo>
                    <a:lnTo>
                      <a:pt x="393" y="1023"/>
                    </a:lnTo>
                    <a:lnTo>
                      <a:pt x="397" y="1025"/>
                    </a:lnTo>
                    <a:lnTo>
                      <a:pt x="400" y="1028"/>
                    </a:lnTo>
                    <a:lnTo>
                      <a:pt x="406" y="1027"/>
                    </a:lnTo>
                    <a:lnTo>
                      <a:pt x="408" y="1019"/>
                    </a:lnTo>
                    <a:lnTo>
                      <a:pt x="409" y="1017"/>
                    </a:lnTo>
                    <a:lnTo>
                      <a:pt x="413" y="1016"/>
                    </a:lnTo>
                    <a:lnTo>
                      <a:pt x="415" y="1016"/>
                    </a:lnTo>
                    <a:lnTo>
                      <a:pt x="419" y="1017"/>
                    </a:lnTo>
                    <a:lnTo>
                      <a:pt x="419" y="1019"/>
                    </a:lnTo>
                    <a:lnTo>
                      <a:pt x="419" y="1021"/>
                    </a:lnTo>
                    <a:lnTo>
                      <a:pt x="424" y="1025"/>
                    </a:lnTo>
                    <a:lnTo>
                      <a:pt x="424" y="1023"/>
                    </a:lnTo>
                    <a:lnTo>
                      <a:pt x="428" y="1023"/>
                    </a:lnTo>
                    <a:lnTo>
                      <a:pt x="430" y="1025"/>
                    </a:lnTo>
                    <a:lnTo>
                      <a:pt x="430" y="1027"/>
                    </a:lnTo>
                    <a:close/>
                    <a:moveTo>
                      <a:pt x="453" y="1058"/>
                    </a:moveTo>
                    <a:lnTo>
                      <a:pt x="451" y="1058"/>
                    </a:lnTo>
                    <a:lnTo>
                      <a:pt x="451" y="1056"/>
                    </a:lnTo>
                    <a:lnTo>
                      <a:pt x="450" y="1047"/>
                    </a:lnTo>
                    <a:lnTo>
                      <a:pt x="451" y="1043"/>
                    </a:lnTo>
                    <a:lnTo>
                      <a:pt x="453" y="1039"/>
                    </a:lnTo>
                    <a:lnTo>
                      <a:pt x="455" y="1039"/>
                    </a:lnTo>
                    <a:lnTo>
                      <a:pt x="459" y="1038"/>
                    </a:lnTo>
                    <a:lnTo>
                      <a:pt x="462" y="1039"/>
                    </a:lnTo>
                    <a:lnTo>
                      <a:pt x="466" y="1045"/>
                    </a:lnTo>
                    <a:lnTo>
                      <a:pt x="462" y="1054"/>
                    </a:lnTo>
                    <a:lnTo>
                      <a:pt x="461" y="1056"/>
                    </a:lnTo>
                    <a:lnTo>
                      <a:pt x="459" y="1054"/>
                    </a:lnTo>
                    <a:lnTo>
                      <a:pt x="457" y="1054"/>
                    </a:lnTo>
                    <a:lnTo>
                      <a:pt x="455" y="1056"/>
                    </a:lnTo>
                    <a:lnTo>
                      <a:pt x="455" y="1058"/>
                    </a:lnTo>
                    <a:lnTo>
                      <a:pt x="453" y="1058"/>
                    </a:lnTo>
                    <a:close/>
                    <a:moveTo>
                      <a:pt x="596" y="1187"/>
                    </a:moveTo>
                    <a:lnTo>
                      <a:pt x="599" y="1189"/>
                    </a:lnTo>
                    <a:lnTo>
                      <a:pt x="603" y="1195"/>
                    </a:lnTo>
                    <a:lnTo>
                      <a:pt x="603" y="1197"/>
                    </a:lnTo>
                    <a:lnTo>
                      <a:pt x="610" y="1202"/>
                    </a:lnTo>
                    <a:lnTo>
                      <a:pt x="614" y="1206"/>
                    </a:lnTo>
                    <a:lnTo>
                      <a:pt x="616" y="1208"/>
                    </a:lnTo>
                    <a:lnTo>
                      <a:pt x="616" y="1209"/>
                    </a:lnTo>
                    <a:lnTo>
                      <a:pt x="618" y="1213"/>
                    </a:lnTo>
                    <a:lnTo>
                      <a:pt x="621" y="1215"/>
                    </a:lnTo>
                    <a:lnTo>
                      <a:pt x="623" y="1218"/>
                    </a:lnTo>
                    <a:lnTo>
                      <a:pt x="623" y="1220"/>
                    </a:lnTo>
                    <a:lnTo>
                      <a:pt x="618" y="1217"/>
                    </a:lnTo>
                    <a:lnTo>
                      <a:pt x="614" y="1211"/>
                    </a:lnTo>
                    <a:lnTo>
                      <a:pt x="607" y="1208"/>
                    </a:lnTo>
                    <a:lnTo>
                      <a:pt x="601" y="1202"/>
                    </a:lnTo>
                    <a:lnTo>
                      <a:pt x="594" y="1198"/>
                    </a:lnTo>
                    <a:lnTo>
                      <a:pt x="588" y="1195"/>
                    </a:lnTo>
                    <a:lnTo>
                      <a:pt x="587" y="1193"/>
                    </a:lnTo>
                    <a:lnTo>
                      <a:pt x="585" y="1187"/>
                    </a:lnTo>
                    <a:lnTo>
                      <a:pt x="581" y="1180"/>
                    </a:lnTo>
                    <a:lnTo>
                      <a:pt x="576" y="1176"/>
                    </a:lnTo>
                    <a:lnTo>
                      <a:pt x="574" y="1176"/>
                    </a:lnTo>
                    <a:lnTo>
                      <a:pt x="572" y="1176"/>
                    </a:lnTo>
                    <a:lnTo>
                      <a:pt x="570" y="1171"/>
                    </a:lnTo>
                    <a:lnTo>
                      <a:pt x="568" y="1167"/>
                    </a:lnTo>
                    <a:lnTo>
                      <a:pt x="570" y="1167"/>
                    </a:lnTo>
                    <a:lnTo>
                      <a:pt x="572" y="1162"/>
                    </a:lnTo>
                    <a:lnTo>
                      <a:pt x="570" y="1162"/>
                    </a:lnTo>
                    <a:lnTo>
                      <a:pt x="570" y="1160"/>
                    </a:lnTo>
                    <a:lnTo>
                      <a:pt x="570" y="1158"/>
                    </a:lnTo>
                    <a:lnTo>
                      <a:pt x="570" y="1156"/>
                    </a:lnTo>
                    <a:lnTo>
                      <a:pt x="570" y="1155"/>
                    </a:lnTo>
                    <a:lnTo>
                      <a:pt x="572" y="1155"/>
                    </a:lnTo>
                    <a:lnTo>
                      <a:pt x="574" y="1158"/>
                    </a:lnTo>
                    <a:lnTo>
                      <a:pt x="578" y="1164"/>
                    </a:lnTo>
                    <a:lnTo>
                      <a:pt x="579" y="1169"/>
                    </a:lnTo>
                    <a:lnTo>
                      <a:pt x="579" y="1171"/>
                    </a:lnTo>
                    <a:lnTo>
                      <a:pt x="581" y="1171"/>
                    </a:lnTo>
                    <a:lnTo>
                      <a:pt x="587" y="1173"/>
                    </a:lnTo>
                    <a:lnTo>
                      <a:pt x="592" y="1176"/>
                    </a:lnTo>
                    <a:lnTo>
                      <a:pt x="594" y="1176"/>
                    </a:lnTo>
                    <a:lnTo>
                      <a:pt x="596" y="1178"/>
                    </a:lnTo>
                    <a:lnTo>
                      <a:pt x="596" y="1180"/>
                    </a:lnTo>
                    <a:lnTo>
                      <a:pt x="596" y="1187"/>
                    </a:lnTo>
                    <a:close/>
                    <a:moveTo>
                      <a:pt x="662" y="1228"/>
                    </a:moveTo>
                    <a:lnTo>
                      <a:pt x="658" y="1224"/>
                    </a:lnTo>
                    <a:lnTo>
                      <a:pt x="658" y="1222"/>
                    </a:lnTo>
                    <a:lnTo>
                      <a:pt x="658" y="1220"/>
                    </a:lnTo>
                    <a:lnTo>
                      <a:pt x="662" y="1218"/>
                    </a:lnTo>
                    <a:lnTo>
                      <a:pt x="669" y="1217"/>
                    </a:lnTo>
                    <a:lnTo>
                      <a:pt x="678" y="1218"/>
                    </a:lnTo>
                    <a:lnTo>
                      <a:pt x="680" y="1218"/>
                    </a:lnTo>
                    <a:lnTo>
                      <a:pt x="682" y="1222"/>
                    </a:lnTo>
                    <a:lnTo>
                      <a:pt x="683" y="1228"/>
                    </a:lnTo>
                    <a:lnTo>
                      <a:pt x="683" y="1229"/>
                    </a:lnTo>
                    <a:lnTo>
                      <a:pt x="682" y="1231"/>
                    </a:lnTo>
                    <a:lnTo>
                      <a:pt x="682" y="1233"/>
                    </a:lnTo>
                    <a:lnTo>
                      <a:pt x="680" y="1233"/>
                    </a:lnTo>
                    <a:lnTo>
                      <a:pt x="671" y="1231"/>
                    </a:lnTo>
                    <a:lnTo>
                      <a:pt x="662" y="1228"/>
                    </a:lnTo>
                    <a:close/>
                    <a:moveTo>
                      <a:pt x="592" y="1142"/>
                    </a:moveTo>
                    <a:lnTo>
                      <a:pt x="590" y="1144"/>
                    </a:lnTo>
                    <a:lnTo>
                      <a:pt x="583" y="1145"/>
                    </a:lnTo>
                    <a:lnTo>
                      <a:pt x="579" y="1145"/>
                    </a:lnTo>
                    <a:lnTo>
                      <a:pt x="578" y="1145"/>
                    </a:lnTo>
                    <a:lnTo>
                      <a:pt x="578" y="1144"/>
                    </a:lnTo>
                    <a:lnTo>
                      <a:pt x="574" y="1138"/>
                    </a:lnTo>
                    <a:lnTo>
                      <a:pt x="572" y="1138"/>
                    </a:lnTo>
                    <a:lnTo>
                      <a:pt x="570" y="1140"/>
                    </a:lnTo>
                    <a:lnTo>
                      <a:pt x="570" y="1142"/>
                    </a:lnTo>
                    <a:lnTo>
                      <a:pt x="568" y="1142"/>
                    </a:lnTo>
                    <a:lnTo>
                      <a:pt x="568" y="1144"/>
                    </a:lnTo>
                    <a:lnTo>
                      <a:pt x="570" y="1147"/>
                    </a:lnTo>
                    <a:lnTo>
                      <a:pt x="570" y="1153"/>
                    </a:lnTo>
                    <a:lnTo>
                      <a:pt x="568" y="1153"/>
                    </a:lnTo>
                    <a:lnTo>
                      <a:pt x="568" y="1155"/>
                    </a:lnTo>
                    <a:lnTo>
                      <a:pt x="567" y="1155"/>
                    </a:lnTo>
                    <a:lnTo>
                      <a:pt x="565" y="1155"/>
                    </a:lnTo>
                    <a:lnTo>
                      <a:pt x="567" y="1153"/>
                    </a:lnTo>
                    <a:lnTo>
                      <a:pt x="565" y="1151"/>
                    </a:lnTo>
                    <a:lnTo>
                      <a:pt x="561" y="1147"/>
                    </a:lnTo>
                    <a:lnTo>
                      <a:pt x="559" y="1147"/>
                    </a:lnTo>
                    <a:lnTo>
                      <a:pt x="556" y="1144"/>
                    </a:lnTo>
                    <a:lnTo>
                      <a:pt x="554" y="1140"/>
                    </a:lnTo>
                    <a:lnTo>
                      <a:pt x="550" y="1140"/>
                    </a:lnTo>
                    <a:lnTo>
                      <a:pt x="548" y="1142"/>
                    </a:lnTo>
                    <a:lnTo>
                      <a:pt x="545" y="1142"/>
                    </a:lnTo>
                    <a:lnTo>
                      <a:pt x="543" y="1140"/>
                    </a:lnTo>
                    <a:lnTo>
                      <a:pt x="539" y="1136"/>
                    </a:lnTo>
                    <a:lnTo>
                      <a:pt x="535" y="1136"/>
                    </a:lnTo>
                    <a:lnTo>
                      <a:pt x="534" y="1134"/>
                    </a:lnTo>
                    <a:lnTo>
                      <a:pt x="534" y="1133"/>
                    </a:lnTo>
                    <a:lnTo>
                      <a:pt x="532" y="1133"/>
                    </a:lnTo>
                    <a:lnTo>
                      <a:pt x="525" y="1129"/>
                    </a:lnTo>
                    <a:lnTo>
                      <a:pt x="523" y="1129"/>
                    </a:lnTo>
                    <a:lnTo>
                      <a:pt x="523" y="1123"/>
                    </a:lnTo>
                    <a:lnTo>
                      <a:pt x="519" y="1116"/>
                    </a:lnTo>
                    <a:lnTo>
                      <a:pt x="514" y="1112"/>
                    </a:lnTo>
                    <a:lnTo>
                      <a:pt x="512" y="1111"/>
                    </a:lnTo>
                    <a:lnTo>
                      <a:pt x="510" y="1111"/>
                    </a:lnTo>
                    <a:lnTo>
                      <a:pt x="508" y="1112"/>
                    </a:lnTo>
                    <a:lnTo>
                      <a:pt x="504" y="1109"/>
                    </a:lnTo>
                    <a:lnTo>
                      <a:pt x="504" y="1107"/>
                    </a:lnTo>
                    <a:lnTo>
                      <a:pt x="503" y="1103"/>
                    </a:lnTo>
                    <a:lnTo>
                      <a:pt x="497" y="1096"/>
                    </a:lnTo>
                    <a:lnTo>
                      <a:pt x="495" y="1096"/>
                    </a:lnTo>
                    <a:lnTo>
                      <a:pt x="493" y="1094"/>
                    </a:lnTo>
                    <a:lnTo>
                      <a:pt x="493" y="1092"/>
                    </a:lnTo>
                    <a:lnTo>
                      <a:pt x="495" y="1092"/>
                    </a:lnTo>
                    <a:lnTo>
                      <a:pt x="504" y="1098"/>
                    </a:lnTo>
                    <a:lnTo>
                      <a:pt x="506" y="1100"/>
                    </a:lnTo>
                    <a:lnTo>
                      <a:pt x="508" y="1102"/>
                    </a:lnTo>
                    <a:lnTo>
                      <a:pt x="508" y="1103"/>
                    </a:lnTo>
                    <a:lnTo>
                      <a:pt x="508" y="1105"/>
                    </a:lnTo>
                    <a:lnTo>
                      <a:pt x="512" y="1107"/>
                    </a:lnTo>
                    <a:lnTo>
                      <a:pt x="515" y="1109"/>
                    </a:lnTo>
                    <a:lnTo>
                      <a:pt x="519" y="1111"/>
                    </a:lnTo>
                    <a:lnTo>
                      <a:pt x="523" y="1111"/>
                    </a:lnTo>
                    <a:lnTo>
                      <a:pt x="523" y="1109"/>
                    </a:lnTo>
                    <a:lnTo>
                      <a:pt x="525" y="1109"/>
                    </a:lnTo>
                    <a:lnTo>
                      <a:pt x="526" y="1112"/>
                    </a:lnTo>
                    <a:lnTo>
                      <a:pt x="526" y="1114"/>
                    </a:lnTo>
                    <a:lnTo>
                      <a:pt x="528" y="1118"/>
                    </a:lnTo>
                    <a:lnTo>
                      <a:pt x="537" y="1123"/>
                    </a:lnTo>
                    <a:lnTo>
                      <a:pt x="541" y="1125"/>
                    </a:lnTo>
                    <a:lnTo>
                      <a:pt x="545" y="1125"/>
                    </a:lnTo>
                    <a:lnTo>
                      <a:pt x="546" y="1125"/>
                    </a:lnTo>
                    <a:lnTo>
                      <a:pt x="548" y="1123"/>
                    </a:lnTo>
                    <a:lnTo>
                      <a:pt x="550" y="1125"/>
                    </a:lnTo>
                    <a:lnTo>
                      <a:pt x="552" y="1125"/>
                    </a:lnTo>
                    <a:lnTo>
                      <a:pt x="554" y="1127"/>
                    </a:lnTo>
                    <a:lnTo>
                      <a:pt x="554" y="1129"/>
                    </a:lnTo>
                    <a:lnTo>
                      <a:pt x="556" y="1131"/>
                    </a:lnTo>
                    <a:lnTo>
                      <a:pt x="557" y="1131"/>
                    </a:lnTo>
                    <a:lnTo>
                      <a:pt x="557" y="1125"/>
                    </a:lnTo>
                    <a:lnTo>
                      <a:pt x="559" y="1125"/>
                    </a:lnTo>
                    <a:lnTo>
                      <a:pt x="561" y="1127"/>
                    </a:lnTo>
                    <a:lnTo>
                      <a:pt x="563" y="1131"/>
                    </a:lnTo>
                    <a:lnTo>
                      <a:pt x="565" y="1133"/>
                    </a:lnTo>
                    <a:lnTo>
                      <a:pt x="567" y="1134"/>
                    </a:lnTo>
                    <a:lnTo>
                      <a:pt x="572" y="1134"/>
                    </a:lnTo>
                    <a:lnTo>
                      <a:pt x="574" y="1131"/>
                    </a:lnTo>
                    <a:lnTo>
                      <a:pt x="572" y="1127"/>
                    </a:lnTo>
                    <a:lnTo>
                      <a:pt x="572" y="1125"/>
                    </a:lnTo>
                    <a:lnTo>
                      <a:pt x="570" y="1125"/>
                    </a:lnTo>
                    <a:lnTo>
                      <a:pt x="568" y="1123"/>
                    </a:lnTo>
                    <a:lnTo>
                      <a:pt x="568" y="1120"/>
                    </a:lnTo>
                    <a:lnTo>
                      <a:pt x="567" y="1116"/>
                    </a:lnTo>
                    <a:lnTo>
                      <a:pt x="568" y="1116"/>
                    </a:lnTo>
                    <a:lnTo>
                      <a:pt x="570" y="1116"/>
                    </a:lnTo>
                    <a:lnTo>
                      <a:pt x="572" y="1120"/>
                    </a:lnTo>
                    <a:lnTo>
                      <a:pt x="574" y="1122"/>
                    </a:lnTo>
                    <a:lnTo>
                      <a:pt x="576" y="1122"/>
                    </a:lnTo>
                    <a:lnTo>
                      <a:pt x="578" y="1120"/>
                    </a:lnTo>
                    <a:lnTo>
                      <a:pt x="579" y="1120"/>
                    </a:lnTo>
                    <a:lnTo>
                      <a:pt x="579" y="1118"/>
                    </a:lnTo>
                    <a:lnTo>
                      <a:pt x="581" y="1118"/>
                    </a:lnTo>
                    <a:lnTo>
                      <a:pt x="592" y="1122"/>
                    </a:lnTo>
                    <a:lnTo>
                      <a:pt x="594" y="1123"/>
                    </a:lnTo>
                    <a:lnTo>
                      <a:pt x="596" y="1131"/>
                    </a:lnTo>
                    <a:lnTo>
                      <a:pt x="594" y="1136"/>
                    </a:lnTo>
                    <a:lnTo>
                      <a:pt x="592" y="1140"/>
                    </a:lnTo>
                    <a:lnTo>
                      <a:pt x="592" y="1142"/>
                    </a:lnTo>
                    <a:close/>
                    <a:moveTo>
                      <a:pt x="751" y="1279"/>
                    </a:moveTo>
                    <a:lnTo>
                      <a:pt x="749" y="1279"/>
                    </a:lnTo>
                    <a:lnTo>
                      <a:pt x="747" y="1279"/>
                    </a:lnTo>
                    <a:lnTo>
                      <a:pt x="746" y="1275"/>
                    </a:lnTo>
                    <a:lnTo>
                      <a:pt x="747" y="1273"/>
                    </a:lnTo>
                    <a:lnTo>
                      <a:pt x="749" y="1271"/>
                    </a:lnTo>
                    <a:lnTo>
                      <a:pt x="749" y="1270"/>
                    </a:lnTo>
                    <a:lnTo>
                      <a:pt x="753" y="1270"/>
                    </a:lnTo>
                    <a:lnTo>
                      <a:pt x="755" y="1271"/>
                    </a:lnTo>
                    <a:lnTo>
                      <a:pt x="757" y="1277"/>
                    </a:lnTo>
                    <a:lnTo>
                      <a:pt x="755" y="1277"/>
                    </a:lnTo>
                    <a:lnTo>
                      <a:pt x="751" y="1279"/>
                    </a:lnTo>
                    <a:close/>
                    <a:moveTo>
                      <a:pt x="802" y="1297"/>
                    </a:moveTo>
                    <a:lnTo>
                      <a:pt x="797" y="1299"/>
                    </a:lnTo>
                    <a:lnTo>
                      <a:pt x="795" y="1297"/>
                    </a:lnTo>
                    <a:lnTo>
                      <a:pt x="793" y="1297"/>
                    </a:lnTo>
                    <a:lnTo>
                      <a:pt x="793" y="1295"/>
                    </a:lnTo>
                    <a:lnTo>
                      <a:pt x="793" y="1293"/>
                    </a:lnTo>
                    <a:lnTo>
                      <a:pt x="791" y="1293"/>
                    </a:lnTo>
                    <a:lnTo>
                      <a:pt x="788" y="1293"/>
                    </a:lnTo>
                    <a:lnTo>
                      <a:pt x="784" y="1293"/>
                    </a:lnTo>
                    <a:lnTo>
                      <a:pt x="782" y="1295"/>
                    </a:lnTo>
                    <a:lnTo>
                      <a:pt x="780" y="1295"/>
                    </a:lnTo>
                    <a:lnTo>
                      <a:pt x="780" y="1290"/>
                    </a:lnTo>
                    <a:lnTo>
                      <a:pt x="784" y="1286"/>
                    </a:lnTo>
                    <a:lnTo>
                      <a:pt x="788" y="1284"/>
                    </a:lnTo>
                    <a:lnTo>
                      <a:pt x="789" y="1284"/>
                    </a:lnTo>
                    <a:lnTo>
                      <a:pt x="799" y="1284"/>
                    </a:lnTo>
                    <a:lnTo>
                      <a:pt x="802" y="1286"/>
                    </a:lnTo>
                    <a:lnTo>
                      <a:pt x="804" y="1288"/>
                    </a:lnTo>
                    <a:lnTo>
                      <a:pt x="806" y="1292"/>
                    </a:lnTo>
                    <a:lnTo>
                      <a:pt x="806" y="1293"/>
                    </a:lnTo>
                    <a:lnTo>
                      <a:pt x="806" y="1295"/>
                    </a:lnTo>
                    <a:lnTo>
                      <a:pt x="804" y="1295"/>
                    </a:lnTo>
                    <a:lnTo>
                      <a:pt x="802" y="1297"/>
                    </a:lnTo>
                    <a:close/>
                    <a:moveTo>
                      <a:pt x="837" y="1315"/>
                    </a:moveTo>
                    <a:lnTo>
                      <a:pt x="833" y="1314"/>
                    </a:lnTo>
                    <a:lnTo>
                      <a:pt x="831" y="1310"/>
                    </a:lnTo>
                    <a:lnTo>
                      <a:pt x="830" y="1310"/>
                    </a:lnTo>
                    <a:lnTo>
                      <a:pt x="831" y="1310"/>
                    </a:lnTo>
                    <a:lnTo>
                      <a:pt x="837" y="1304"/>
                    </a:lnTo>
                    <a:lnTo>
                      <a:pt x="841" y="1306"/>
                    </a:lnTo>
                    <a:lnTo>
                      <a:pt x="842" y="1310"/>
                    </a:lnTo>
                    <a:lnTo>
                      <a:pt x="842" y="1312"/>
                    </a:lnTo>
                    <a:lnTo>
                      <a:pt x="841" y="1314"/>
                    </a:lnTo>
                    <a:lnTo>
                      <a:pt x="839" y="1314"/>
                    </a:lnTo>
                    <a:lnTo>
                      <a:pt x="837" y="1315"/>
                    </a:lnTo>
                    <a:close/>
                    <a:moveTo>
                      <a:pt x="872" y="1323"/>
                    </a:moveTo>
                    <a:lnTo>
                      <a:pt x="868" y="1326"/>
                    </a:lnTo>
                    <a:lnTo>
                      <a:pt x="863" y="1328"/>
                    </a:lnTo>
                    <a:lnTo>
                      <a:pt x="861" y="1326"/>
                    </a:lnTo>
                    <a:lnTo>
                      <a:pt x="859" y="1319"/>
                    </a:lnTo>
                    <a:lnTo>
                      <a:pt x="855" y="1315"/>
                    </a:lnTo>
                    <a:lnTo>
                      <a:pt x="855" y="1317"/>
                    </a:lnTo>
                    <a:lnTo>
                      <a:pt x="853" y="1317"/>
                    </a:lnTo>
                    <a:lnTo>
                      <a:pt x="852" y="1315"/>
                    </a:lnTo>
                    <a:lnTo>
                      <a:pt x="850" y="1315"/>
                    </a:lnTo>
                    <a:lnTo>
                      <a:pt x="848" y="1314"/>
                    </a:lnTo>
                    <a:lnTo>
                      <a:pt x="848" y="1312"/>
                    </a:lnTo>
                    <a:lnTo>
                      <a:pt x="850" y="1308"/>
                    </a:lnTo>
                    <a:lnTo>
                      <a:pt x="852" y="1306"/>
                    </a:lnTo>
                    <a:lnTo>
                      <a:pt x="853" y="1306"/>
                    </a:lnTo>
                    <a:lnTo>
                      <a:pt x="855" y="1306"/>
                    </a:lnTo>
                    <a:lnTo>
                      <a:pt x="857" y="1308"/>
                    </a:lnTo>
                    <a:lnTo>
                      <a:pt x="857" y="1312"/>
                    </a:lnTo>
                    <a:lnTo>
                      <a:pt x="861" y="1314"/>
                    </a:lnTo>
                    <a:lnTo>
                      <a:pt x="864" y="1314"/>
                    </a:lnTo>
                    <a:lnTo>
                      <a:pt x="868" y="1314"/>
                    </a:lnTo>
                    <a:lnTo>
                      <a:pt x="870" y="1315"/>
                    </a:lnTo>
                    <a:lnTo>
                      <a:pt x="872" y="1319"/>
                    </a:lnTo>
                    <a:lnTo>
                      <a:pt x="872" y="1323"/>
                    </a:lnTo>
                    <a:close/>
                    <a:moveTo>
                      <a:pt x="853" y="1304"/>
                    </a:moveTo>
                    <a:lnTo>
                      <a:pt x="850" y="1303"/>
                    </a:lnTo>
                    <a:lnTo>
                      <a:pt x="850" y="1299"/>
                    </a:lnTo>
                    <a:lnTo>
                      <a:pt x="850" y="1297"/>
                    </a:lnTo>
                    <a:lnTo>
                      <a:pt x="852" y="1295"/>
                    </a:lnTo>
                    <a:lnTo>
                      <a:pt x="853" y="1295"/>
                    </a:lnTo>
                    <a:lnTo>
                      <a:pt x="855" y="1295"/>
                    </a:lnTo>
                    <a:lnTo>
                      <a:pt x="857" y="1297"/>
                    </a:lnTo>
                    <a:lnTo>
                      <a:pt x="857" y="1299"/>
                    </a:lnTo>
                    <a:lnTo>
                      <a:pt x="859" y="1301"/>
                    </a:lnTo>
                    <a:lnTo>
                      <a:pt x="857" y="1303"/>
                    </a:lnTo>
                    <a:lnTo>
                      <a:pt x="855" y="1303"/>
                    </a:lnTo>
                    <a:lnTo>
                      <a:pt x="855" y="1304"/>
                    </a:lnTo>
                    <a:lnTo>
                      <a:pt x="853" y="1304"/>
                    </a:lnTo>
                    <a:close/>
                    <a:moveTo>
                      <a:pt x="879" y="1312"/>
                    </a:moveTo>
                    <a:lnTo>
                      <a:pt x="877" y="1312"/>
                    </a:lnTo>
                    <a:lnTo>
                      <a:pt x="875" y="1310"/>
                    </a:lnTo>
                    <a:lnTo>
                      <a:pt x="877" y="1308"/>
                    </a:lnTo>
                    <a:lnTo>
                      <a:pt x="877" y="1306"/>
                    </a:lnTo>
                    <a:lnTo>
                      <a:pt x="883" y="1304"/>
                    </a:lnTo>
                    <a:lnTo>
                      <a:pt x="883" y="1303"/>
                    </a:lnTo>
                    <a:lnTo>
                      <a:pt x="886" y="1304"/>
                    </a:lnTo>
                    <a:lnTo>
                      <a:pt x="886" y="1306"/>
                    </a:lnTo>
                    <a:lnTo>
                      <a:pt x="886" y="1308"/>
                    </a:lnTo>
                    <a:lnTo>
                      <a:pt x="884" y="1310"/>
                    </a:lnTo>
                    <a:lnTo>
                      <a:pt x="879" y="1312"/>
                    </a:lnTo>
                    <a:close/>
                    <a:moveTo>
                      <a:pt x="1029" y="1350"/>
                    </a:moveTo>
                    <a:lnTo>
                      <a:pt x="1032" y="1356"/>
                    </a:lnTo>
                    <a:lnTo>
                      <a:pt x="1034" y="1356"/>
                    </a:lnTo>
                    <a:lnTo>
                      <a:pt x="1032" y="1357"/>
                    </a:lnTo>
                    <a:lnTo>
                      <a:pt x="1031" y="1359"/>
                    </a:lnTo>
                    <a:lnTo>
                      <a:pt x="1029" y="1359"/>
                    </a:lnTo>
                    <a:lnTo>
                      <a:pt x="1025" y="1359"/>
                    </a:lnTo>
                    <a:lnTo>
                      <a:pt x="1023" y="1359"/>
                    </a:lnTo>
                    <a:lnTo>
                      <a:pt x="1021" y="1361"/>
                    </a:lnTo>
                    <a:lnTo>
                      <a:pt x="1021" y="1363"/>
                    </a:lnTo>
                    <a:lnTo>
                      <a:pt x="1021" y="1365"/>
                    </a:lnTo>
                    <a:lnTo>
                      <a:pt x="1020" y="1367"/>
                    </a:lnTo>
                    <a:lnTo>
                      <a:pt x="1018" y="1367"/>
                    </a:lnTo>
                    <a:lnTo>
                      <a:pt x="1014" y="1367"/>
                    </a:lnTo>
                    <a:lnTo>
                      <a:pt x="1009" y="1365"/>
                    </a:lnTo>
                    <a:lnTo>
                      <a:pt x="1005" y="1365"/>
                    </a:lnTo>
                    <a:lnTo>
                      <a:pt x="1003" y="1365"/>
                    </a:lnTo>
                    <a:lnTo>
                      <a:pt x="1000" y="1365"/>
                    </a:lnTo>
                    <a:lnTo>
                      <a:pt x="990" y="1361"/>
                    </a:lnTo>
                    <a:lnTo>
                      <a:pt x="987" y="1361"/>
                    </a:lnTo>
                    <a:lnTo>
                      <a:pt x="985" y="1359"/>
                    </a:lnTo>
                    <a:lnTo>
                      <a:pt x="981" y="1359"/>
                    </a:lnTo>
                    <a:lnTo>
                      <a:pt x="979" y="1359"/>
                    </a:lnTo>
                    <a:lnTo>
                      <a:pt x="978" y="1359"/>
                    </a:lnTo>
                    <a:lnTo>
                      <a:pt x="972" y="1361"/>
                    </a:lnTo>
                    <a:lnTo>
                      <a:pt x="970" y="1363"/>
                    </a:lnTo>
                    <a:lnTo>
                      <a:pt x="965" y="1365"/>
                    </a:lnTo>
                    <a:lnTo>
                      <a:pt x="961" y="1365"/>
                    </a:lnTo>
                    <a:lnTo>
                      <a:pt x="959" y="1365"/>
                    </a:lnTo>
                    <a:lnTo>
                      <a:pt x="958" y="1365"/>
                    </a:lnTo>
                    <a:lnTo>
                      <a:pt x="956" y="1365"/>
                    </a:lnTo>
                    <a:lnTo>
                      <a:pt x="954" y="1367"/>
                    </a:lnTo>
                    <a:lnTo>
                      <a:pt x="950" y="1367"/>
                    </a:lnTo>
                    <a:lnTo>
                      <a:pt x="948" y="1367"/>
                    </a:lnTo>
                    <a:lnTo>
                      <a:pt x="947" y="1365"/>
                    </a:lnTo>
                    <a:lnTo>
                      <a:pt x="945" y="1363"/>
                    </a:lnTo>
                    <a:lnTo>
                      <a:pt x="941" y="1363"/>
                    </a:lnTo>
                    <a:lnTo>
                      <a:pt x="939" y="1365"/>
                    </a:lnTo>
                    <a:lnTo>
                      <a:pt x="934" y="1365"/>
                    </a:lnTo>
                    <a:lnTo>
                      <a:pt x="930" y="1363"/>
                    </a:lnTo>
                    <a:lnTo>
                      <a:pt x="923" y="1361"/>
                    </a:lnTo>
                    <a:lnTo>
                      <a:pt x="914" y="1361"/>
                    </a:lnTo>
                    <a:lnTo>
                      <a:pt x="903" y="1357"/>
                    </a:lnTo>
                    <a:lnTo>
                      <a:pt x="897" y="1356"/>
                    </a:lnTo>
                    <a:lnTo>
                      <a:pt x="905" y="1356"/>
                    </a:lnTo>
                    <a:lnTo>
                      <a:pt x="906" y="1356"/>
                    </a:lnTo>
                    <a:lnTo>
                      <a:pt x="908" y="1357"/>
                    </a:lnTo>
                    <a:lnTo>
                      <a:pt x="910" y="1357"/>
                    </a:lnTo>
                    <a:lnTo>
                      <a:pt x="912" y="1357"/>
                    </a:lnTo>
                    <a:lnTo>
                      <a:pt x="925" y="1356"/>
                    </a:lnTo>
                    <a:lnTo>
                      <a:pt x="936" y="1352"/>
                    </a:lnTo>
                    <a:lnTo>
                      <a:pt x="939" y="1350"/>
                    </a:lnTo>
                    <a:lnTo>
                      <a:pt x="941" y="1348"/>
                    </a:lnTo>
                    <a:lnTo>
                      <a:pt x="941" y="1346"/>
                    </a:lnTo>
                    <a:lnTo>
                      <a:pt x="941" y="1345"/>
                    </a:lnTo>
                    <a:lnTo>
                      <a:pt x="941" y="1343"/>
                    </a:lnTo>
                    <a:lnTo>
                      <a:pt x="945" y="1341"/>
                    </a:lnTo>
                    <a:lnTo>
                      <a:pt x="947" y="1341"/>
                    </a:lnTo>
                    <a:lnTo>
                      <a:pt x="947" y="1339"/>
                    </a:lnTo>
                    <a:lnTo>
                      <a:pt x="950" y="1339"/>
                    </a:lnTo>
                    <a:lnTo>
                      <a:pt x="965" y="1339"/>
                    </a:lnTo>
                    <a:lnTo>
                      <a:pt x="969" y="1345"/>
                    </a:lnTo>
                    <a:lnTo>
                      <a:pt x="970" y="1345"/>
                    </a:lnTo>
                    <a:lnTo>
                      <a:pt x="972" y="1345"/>
                    </a:lnTo>
                    <a:lnTo>
                      <a:pt x="974" y="1348"/>
                    </a:lnTo>
                    <a:lnTo>
                      <a:pt x="976" y="1350"/>
                    </a:lnTo>
                    <a:lnTo>
                      <a:pt x="978" y="1352"/>
                    </a:lnTo>
                    <a:lnTo>
                      <a:pt x="978" y="1354"/>
                    </a:lnTo>
                    <a:lnTo>
                      <a:pt x="979" y="1354"/>
                    </a:lnTo>
                    <a:lnTo>
                      <a:pt x="983" y="1346"/>
                    </a:lnTo>
                    <a:lnTo>
                      <a:pt x="985" y="1341"/>
                    </a:lnTo>
                    <a:lnTo>
                      <a:pt x="994" y="1334"/>
                    </a:lnTo>
                    <a:lnTo>
                      <a:pt x="1000" y="1332"/>
                    </a:lnTo>
                    <a:lnTo>
                      <a:pt x="1001" y="1334"/>
                    </a:lnTo>
                    <a:lnTo>
                      <a:pt x="1003" y="1334"/>
                    </a:lnTo>
                    <a:lnTo>
                      <a:pt x="1009" y="1334"/>
                    </a:lnTo>
                    <a:lnTo>
                      <a:pt x="1012" y="1334"/>
                    </a:lnTo>
                    <a:lnTo>
                      <a:pt x="1016" y="1335"/>
                    </a:lnTo>
                    <a:lnTo>
                      <a:pt x="1027" y="1341"/>
                    </a:lnTo>
                    <a:lnTo>
                      <a:pt x="1027" y="1343"/>
                    </a:lnTo>
                    <a:lnTo>
                      <a:pt x="1027" y="1345"/>
                    </a:lnTo>
                    <a:lnTo>
                      <a:pt x="1025" y="1345"/>
                    </a:lnTo>
                    <a:lnTo>
                      <a:pt x="1027" y="1348"/>
                    </a:lnTo>
                    <a:lnTo>
                      <a:pt x="1027" y="1350"/>
                    </a:lnTo>
                    <a:lnTo>
                      <a:pt x="1029" y="1350"/>
                    </a:lnTo>
                    <a:close/>
                    <a:moveTo>
                      <a:pt x="1140" y="1365"/>
                    </a:moveTo>
                    <a:lnTo>
                      <a:pt x="1140" y="1367"/>
                    </a:lnTo>
                    <a:lnTo>
                      <a:pt x="1140" y="1370"/>
                    </a:lnTo>
                    <a:lnTo>
                      <a:pt x="1138" y="1374"/>
                    </a:lnTo>
                    <a:lnTo>
                      <a:pt x="1137" y="1372"/>
                    </a:lnTo>
                    <a:lnTo>
                      <a:pt x="1131" y="1374"/>
                    </a:lnTo>
                    <a:lnTo>
                      <a:pt x="1131" y="1376"/>
                    </a:lnTo>
                    <a:lnTo>
                      <a:pt x="1131" y="1377"/>
                    </a:lnTo>
                    <a:lnTo>
                      <a:pt x="1131" y="1379"/>
                    </a:lnTo>
                    <a:lnTo>
                      <a:pt x="1131" y="1381"/>
                    </a:lnTo>
                    <a:lnTo>
                      <a:pt x="1133" y="1383"/>
                    </a:lnTo>
                    <a:lnTo>
                      <a:pt x="1138" y="1385"/>
                    </a:lnTo>
                    <a:lnTo>
                      <a:pt x="1142" y="1385"/>
                    </a:lnTo>
                    <a:lnTo>
                      <a:pt x="1144" y="1385"/>
                    </a:lnTo>
                    <a:lnTo>
                      <a:pt x="1146" y="1381"/>
                    </a:lnTo>
                    <a:lnTo>
                      <a:pt x="1155" y="1379"/>
                    </a:lnTo>
                    <a:lnTo>
                      <a:pt x="1155" y="1381"/>
                    </a:lnTo>
                    <a:lnTo>
                      <a:pt x="1153" y="1383"/>
                    </a:lnTo>
                    <a:lnTo>
                      <a:pt x="1153" y="1387"/>
                    </a:lnTo>
                    <a:lnTo>
                      <a:pt x="1157" y="1387"/>
                    </a:lnTo>
                    <a:lnTo>
                      <a:pt x="1157" y="1394"/>
                    </a:lnTo>
                    <a:lnTo>
                      <a:pt x="1155" y="1396"/>
                    </a:lnTo>
                    <a:lnTo>
                      <a:pt x="1149" y="1398"/>
                    </a:lnTo>
                    <a:lnTo>
                      <a:pt x="1144" y="1396"/>
                    </a:lnTo>
                    <a:lnTo>
                      <a:pt x="1142" y="1394"/>
                    </a:lnTo>
                    <a:lnTo>
                      <a:pt x="1138" y="1396"/>
                    </a:lnTo>
                    <a:lnTo>
                      <a:pt x="1135" y="1398"/>
                    </a:lnTo>
                    <a:lnTo>
                      <a:pt x="1131" y="1396"/>
                    </a:lnTo>
                    <a:lnTo>
                      <a:pt x="1122" y="1396"/>
                    </a:lnTo>
                    <a:lnTo>
                      <a:pt x="1120" y="1398"/>
                    </a:lnTo>
                    <a:lnTo>
                      <a:pt x="1118" y="1399"/>
                    </a:lnTo>
                    <a:lnTo>
                      <a:pt x="1124" y="1401"/>
                    </a:lnTo>
                    <a:lnTo>
                      <a:pt x="1126" y="1401"/>
                    </a:lnTo>
                    <a:lnTo>
                      <a:pt x="1129" y="1401"/>
                    </a:lnTo>
                    <a:lnTo>
                      <a:pt x="1137" y="1403"/>
                    </a:lnTo>
                    <a:lnTo>
                      <a:pt x="1138" y="1403"/>
                    </a:lnTo>
                    <a:lnTo>
                      <a:pt x="1146" y="1405"/>
                    </a:lnTo>
                    <a:lnTo>
                      <a:pt x="1148" y="1405"/>
                    </a:lnTo>
                    <a:lnTo>
                      <a:pt x="1155" y="1407"/>
                    </a:lnTo>
                    <a:lnTo>
                      <a:pt x="1155" y="1409"/>
                    </a:lnTo>
                    <a:lnTo>
                      <a:pt x="1148" y="1414"/>
                    </a:lnTo>
                    <a:lnTo>
                      <a:pt x="1140" y="1416"/>
                    </a:lnTo>
                    <a:lnTo>
                      <a:pt x="1138" y="1416"/>
                    </a:lnTo>
                    <a:lnTo>
                      <a:pt x="1133" y="1414"/>
                    </a:lnTo>
                    <a:lnTo>
                      <a:pt x="1131" y="1416"/>
                    </a:lnTo>
                    <a:lnTo>
                      <a:pt x="1129" y="1416"/>
                    </a:lnTo>
                    <a:lnTo>
                      <a:pt x="1116" y="1412"/>
                    </a:lnTo>
                    <a:lnTo>
                      <a:pt x="1116" y="1410"/>
                    </a:lnTo>
                    <a:lnTo>
                      <a:pt x="1111" y="1409"/>
                    </a:lnTo>
                    <a:lnTo>
                      <a:pt x="1109" y="1409"/>
                    </a:lnTo>
                    <a:lnTo>
                      <a:pt x="1100" y="1416"/>
                    </a:lnTo>
                    <a:lnTo>
                      <a:pt x="1091" y="1416"/>
                    </a:lnTo>
                    <a:lnTo>
                      <a:pt x="1089" y="1412"/>
                    </a:lnTo>
                    <a:lnTo>
                      <a:pt x="1089" y="1410"/>
                    </a:lnTo>
                    <a:lnTo>
                      <a:pt x="1089" y="1409"/>
                    </a:lnTo>
                    <a:lnTo>
                      <a:pt x="1085" y="1410"/>
                    </a:lnTo>
                    <a:lnTo>
                      <a:pt x="1082" y="1412"/>
                    </a:lnTo>
                    <a:lnTo>
                      <a:pt x="1076" y="1410"/>
                    </a:lnTo>
                    <a:lnTo>
                      <a:pt x="1074" y="1410"/>
                    </a:lnTo>
                    <a:lnTo>
                      <a:pt x="1073" y="1407"/>
                    </a:lnTo>
                    <a:lnTo>
                      <a:pt x="1073" y="1405"/>
                    </a:lnTo>
                    <a:lnTo>
                      <a:pt x="1067" y="1405"/>
                    </a:lnTo>
                    <a:lnTo>
                      <a:pt x="1067" y="1401"/>
                    </a:lnTo>
                    <a:lnTo>
                      <a:pt x="1065" y="1401"/>
                    </a:lnTo>
                    <a:lnTo>
                      <a:pt x="1064" y="1401"/>
                    </a:lnTo>
                    <a:lnTo>
                      <a:pt x="1060" y="1401"/>
                    </a:lnTo>
                    <a:lnTo>
                      <a:pt x="1060" y="1399"/>
                    </a:lnTo>
                    <a:lnTo>
                      <a:pt x="1060" y="1398"/>
                    </a:lnTo>
                    <a:lnTo>
                      <a:pt x="1054" y="1398"/>
                    </a:lnTo>
                    <a:lnTo>
                      <a:pt x="1045" y="1396"/>
                    </a:lnTo>
                    <a:lnTo>
                      <a:pt x="1043" y="1399"/>
                    </a:lnTo>
                    <a:lnTo>
                      <a:pt x="1042" y="1399"/>
                    </a:lnTo>
                    <a:lnTo>
                      <a:pt x="1040" y="1396"/>
                    </a:lnTo>
                    <a:lnTo>
                      <a:pt x="1038" y="1394"/>
                    </a:lnTo>
                    <a:lnTo>
                      <a:pt x="1034" y="1394"/>
                    </a:lnTo>
                    <a:lnTo>
                      <a:pt x="1031" y="1394"/>
                    </a:lnTo>
                    <a:lnTo>
                      <a:pt x="1027" y="1396"/>
                    </a:lnTo>
                    <a:lnTo>
                      <a:pt x="1025" y="1394"/>
                    </a:lnTo>
                    <a:lnTo>
                      <a:pt x="1025" y="1392"/>
                    </a:lnTo>
                    <a:lnTo>
                      <a:pt x="1023" y="1388"/>
                    </a:lnTo>
                    <a:lnTo>
                      <a:pt x="1021" y="1388"/>
                    </a:lnTo>
                    <a:lnTo>
                      <a:pt x="1018" y="1390"/>
                    </a:lnTo>
                    <a:lnTo>
                      <a:pt x="1016" y="1390"/>
                    </a:lnTo>
                    <a:lnTo>
                      <a:pt x="1011" y="1379"/>
                    </a:lnTo>
                    <a:lnTo>
                      <a:pt x="1011" y="1376"/>
                    </a:lnTo>
                    <a:lnTo>
                      <a:pt x="1011" y="1374"/>
                    </a:lnTo>
                    <a:lnTo>
                      <a:pt x="1011" y="1372"/>
                    </a:lnTo>
                    <a:lnTo>
                      <a:pt x="1016" y="1374"/>
                    </a:lnTo>
                    <a:lnTo>
                      <a:pt x="1025" y="1374"/>
                    </a:lnTo>
                    <a:lnTo>
                      <a:pt x="1027" y="1374"/>
                    </a:lnTo>
                    <a:lnTo>
                      <a:pt x="1029" y="1376"/>
                    </a:lnTo>
                    <a:lnTo>
                      <a:pt x="1031" y="1377"/>
                    </a:lnTo>
                    <a:lnTo>
                      <a:pt x="1040" y="1381"/>
                    </a:lnTo>
                    <a:lnTo>
                      <a:pt x="1042" y="1381"/>
                    </a:lnTo>
                    <a:lnTo>
                      <a:pt x="1043" y="1379"/>
                    </a:lnTo>
                    <a:lnTo>
                      <a:pt x="1043" y="1381"/>
                    </a:lnTo>
                    <a:lnTo>
                      <a:pt x="1047" y="1383"/>
                    </a:lnTo>
                    <a:lnTo>
                      <a:pt x="1047" y="1385"/>
                    </a:lnTo>
                    <a:lnTo>
                      <a:pt x="1047" y="1387"/>
                    </a:lnTo>
                    <a:lnTo>
                      <a:pt x="1051" y="1388"/>
                    </a:lnTo>
                    <a:lnTo>
                      <a:pt x="1053" y="1387"/>
                    </a:lnTo>
                    <a:lnTo>
                      <a:pt x="1054" y="1387"/>
                    </a:lnTo>
                    <a:lnTo>
                      <a:pt x="1056" y="1387"/>
                    </a:lnTo>
                    <a:lnTo>
                      <a:pt x="1058" y="1387"/>
                    </a:lnTo>
                    <a:lnTo>
                      <a:pt x="1060" y="1390"/>
                    </a:lnTo>
                    <a:lnTo>
                      <a:pt x="1060" y="1392"/>
                    </a:lnTo>
                    <a:lnTo>
                      <a:pt x="1065" y="1390"/>
                    </a:lnTo>
                    <a:lnTo>
                      <a:pt x="1071" y="1390"/>
                    </a:lnTo>
                    <a:lnTo>
                      <a:pt x="1073" y="1388"/>
                    </a:lnTo>
                    <a:lnTo>
                      <a:pt x="1071" y="1387"/>
                    </a:lnTo>
                    <a:lnTo>
                      <a:pt x="1074" y="1379"/>
                    </a:lnTo>
                    <a:lnTo>
                      <a:pt x="1076" y="1377"/>
                    </a:lnTo>
                    <a:lnTo>
                      <a:pt x="1078" y="1377"/>
                    </a:lnTo>
                    <a:lnTo>
                      <a:pt x="1080" y="1379"/>
                    </a:lnTo>
                    <a:lnTo>
                      <a:pt x="1082" y="1379"/>
                    </a:lnTo>
                    <a:lnTo>
                      <a:pt x="1082" y="1381"/>
                    </a:lnTo>
                    <a:lnTo>
                      <a:pt x="1082" y="1383"/>
                    </a:lnTo>
                    <a:lnTo>
                      <a:pt x="1085" y="1385"/>
                    </a:lnTo>
                    <a:lnTo>
                      <a:pt x="1087" y="1383"/>
                    </a:lnTo>
                    <a:lnTo>
                      <a:pt x="1087" y="1381"/>
                    </a:lnTo>
                    <a:lnTo>
                      <a:pt x="1085" y="1377"/>
                    </a:lnTo>
                    <a:lnTo>
                      <a:pt x="1087" y="1376"/>
                    </a:lnTo>
                    <a:lnTo>
                      <a:pt x="1089" y="1376"/>
                    </a:lnTo>
                    <a:lnTo>
                      <a:pt x="1091" y="1376"/>
                    </a:lnTo>
                    <a:lnTo>
                      <a:pt x="1093" y="1376"/>
                    </a:lnTo>
                    <a:lnTo>
                      <a:pt x="1095" y="1376"/>
                    </a:lnTo>
                    <a:lnTo>
                      <a:pt x="1098" y="1379"/>
                    </a:lnTo>
                    <a:lnTo>
                      <a:pt x="1100" y="1381"/>
                    </a:lnTo>
                    <a:lnTo>
                      <a:pt x="1098" y="1388"/>
                    </a:lnTo>
                    <a:lnTo>
                      <a:pt x="1096" y="1388"/>
                    </a:lnTo>
                    <a:lnTo>
                      <a:pt x="1098" y="1390"/>
                    </a:lnTo>
                    <a:lnTo>
                      <a:pt x="1100" y="1390"/>
                    </a:lnTo>
                    <a:lnTo>
                      <a:pt x="1106" y="1387"/>
                    </a:lnTo>
                    <a:lnTo>
                      <a:pt x="1107" y="1385"/>
                    </a:lnTo>
                    <a:lnTo>
                      <a:pt x="1104" y="1381"/>
                    </a:lnTo>
                    <a:lnTo>
                      <a:pt x="1102" y="1374"/>
                    </a:lnTo>
                    <a:lnTo>
                      <a:pt x="1102" y="1372"/>
                    </a:lnTo>
                    <a:lnTo>
                      <a:pt x="1100" y="1372"/>
                    </a:lnTo>
                    <a:lnTo>
                      <a:pt x="1098" y="1372"/>
                    </a:lnTo>
                    <a:lnTo>
                      <a:pt x="1096" y="1372"/>
                    </a:lnTo>
                    <a:lnTo>
                      <a:pt x="1096" y="1367"/>
                    </a:lnTo>
                    <a:lnTo>
                      <a:pt x="1096" y="1359"/>
                    </a:lnTo>
                    <a:lnTo>
                      <a:pt x="1100" y="1354"/>
                    </a:lnTo>
                    <a:lnTo>
                      <a:pt x="1111" y="1352"/>
                    </a:lnTo>
                    <a:lnTo>
                      <a:pt x="1113" y="1352"/>
                    </a:lnTo>
                    <a:lnTo>
                      <a:pt x="1122" y="1354"/>
                    </a:lnTo>
                    <a:lnTo>
                      <a:pt x="1126" y="1356"/>
                    </a:lnTo>
                    <a:lnTo>
                      <a:pt x="1129" y="1357"/>
                    </a:lnTo>
                    <a:lnTo>
                      <a:pt x="1135" y="1359"/>
                    </a:lnTo>
                    <a:lnTo>
                      <a:pt x="1135" y="1361"/>
                    </a:lnTo>
                    <a:lnTo>
                      <a:pt x="1138" y="1363"/>
                    </a:lnTo>
                    <a:lnTo>
                      <a:pt x="1140" y="1365"/>
                    </a:lnTo>
                    <a:close/>
                    <a:moveTo>
                      <a:pt x="1222" y="1425"/>
                    </a:moveTo>
                    <a:lnTo>
                      <a:pt x="1221" y="1429"/>
                    </a:lnTo>
                    <a:lnTo>
                      <a:pt x="1217" y="1425"/>
                    </a:lnTo>
                    <a:lnTo>
                      <a:pt x="1217" y="1423"/>
                    </a:lnTo>
                    <a:lnTo>
                      <a:pt x="1215" y="1421"/>
                    </a:lnTo>
                    <a:lnTo>
                      <a:pt x="1210" y="1418"/>
                    </a:lnTo>
                    <a:lnTo>
                      <a:pt x="1208" y="1416"/>
                    </a:lnTo>
                    <a:lnTo>
                      <a:pt x="1210" y="1416"/>
                    </a:lnTo>
                    <a:lnTo>
                      <a:pt x="1212" y="1418"/>
                    </a:lnTo>
                    <a:lnTo>
                      <a:pt x="1219" y="1421"/>
                    </a:lnTo>
                    <a:lnTo>
                      <a:pt x="1222" y="1425"/>
                    </a:lnTo>
                    <a:close/>
                    <a:moveTo>
                      <a:pt x="1244" y="1436"/>
                    </a:moveTo>
                    <a:lnTo>
                      <a:pt x="1244" y="1438"/>
                    </a:lnTo>
                    <a:lnTo>
                      <a:pt x="1243" y="1440"/>
                    </a:lnTo>
                    <a:lnTo>
                      <a:pt x="1237" y="1441"/>
                    </a:lnTo>
                    <a:lnTo>
                      <a:pt x="1232" y="1438"/>
                    </a:lnTo>
                    <a:lnTo>
                      <a:pt x="1224" y="1429"/>
                    </a:lnTo>
                    <a:lnTo>
                      <a:pt x="1224" y="1427"/>
                    </a:lnTo>
                    <a:lnTo>
                      <a:pt x="1226" y="1427"/>
                    </a:lnTo>
                    <a:lnTo>
                      <a:pt x="1228" y="1425"/>
                    </a:lnTo>
                    <a:lnTo>
                      <a:pt x="1232" y="1427"/>
                    </a:lnTo>
                    <a:lnTo>
                      <a:pt x="1235" y="1430"/>
                    </a:lnTo>
                    <a:lnTo>
                      <a:pt x="1237" y="1432"/>
                    </a:lnTo>
                    <a:lnTo>
                      <a:pt x="1237" y="1434"/>
                    </a:lnTo>
                    <a:lnTo>
                      <a:pt x="1239" y="1432"/>
                    </a:lnTo>
                    <a:lnTo>
                      <a:pt x="1241" y="1434"/>
                    </a:lnTo>
                    <a:lnTo>
                      <a:pt x="1244" y="1436"/>
                    </a:lnTo>
                    <a:close/>
                    <a:moveTo>
                      <a:pt x="1197" y="1388"/>
                    </a:moveTo>
                    <a:lnTo>
                      <a:pt x="1197" y="1390"/>
                    </a:lnTo>
                    <a:lnTo>
                      <a:pt x="1199" y="1390"/>
                    </a:lnTo>
                    <a:lnTo>
                      <a:pt x="1201" y="1390"/>
                    </a:lnTo>
                    <a:lnTo>
                      <a:pt x="1202" y="1390"/>
                    </a:lnTo>
                    <a:lnTo>
                      <a:pt x="1201" y="1390"/>
                    </a:lnTo>
                    <a:lnTo>
                      <a:pt x="1202" y="1394"/>
                    </a:lnTo>
                    <a:lnTo>
                      <a:pt x="1202" y="1396"/>
                    </a:lnTo>
                    <a:lnTo>
                      <a:pt x="1201" y="1399"/>
                    </a:lnTo>
                    <a:lnTo>
                      <a:pt x="1204" y="1401"/>
                    </a:lnTo>
                    <a:lnTo>
                      <a:pt x="1202" y="1403"/>
                    </a:lnTo>
                    <a:lnTo>
                      <a:pt x="1201" y="1405"/>
                    </a:lnTo>
                    <a:lnTo>
                      <a:pt x="1193" y="1403"/>
                    </a:lnTo>
                    <a:lnTo>
                      <a:pt x="1191" y="1399"/>
                    </a:lnTo>
                    <a:lnTo>
                      <a:pt x="1184" y="1401"/>
                    </a:lnTo>
                    <a:lnTo>
                      <a:pt x="1184" y="1398"/>
                    </a:lnTo>
                    <a:lnTo>
                      <a:pt x="1184" y="1396"/>
                    </a:lnTo>
                    <a:lnTo>
                      <a:pt x="1184" y="1394"/>
                    </a:lnTo>
                    <a:lnTo>
                      <a:pt x="1180" y="1392"/>
                    </a:lnTo>
                    <a:lnTo>
                      <a:pt x="1177" y="1392"/>
                    </a:lnTo>
                    <a:lnTo>
                      <a:pt x="1175" y="1392"/>
                    </a:lnTo>
                    <a:lnTo>
                      <a:pt x="1179" y="1383"/>
                    </a:lnTo>
                    <a:lnTo>
                      <a:pt x="1179" y="1381"/>
                    </a:lnTo>
                    <a:lnTo>
                      <a:pt x="1182" y="1379"/>
                    </a:lnTo>
                    <a:lnTo>
                      <a:pt x="1186" y="1376"/>
                    </a:lnTo>
                    <a:lnTo>
                      <a:pt x="1193" y="1377"/>
                    </a:lnTo>
                    <a:lnTo>
                      <a:pt x="1195" y="1377"/>
                    </a:lnTo>
                    <a:lnTo>
                      <a:pt x="1197" y="1379"/>
                    </a:lnTo>
                    <a:lnTo>
                      <a:pt x="1201" y="1383"/>
                    </a:lnTo>
                    <a:lnTo>
                      <a:pt x="1199" y="1385"/>
                    </a:lnTo>
                    <a:lnTo>
                      <a:pt x="1197" y="1385"/>
                    </a:lnTo>
                    <a:lnTo>
                      <a:pt x="1197" y="1388"/>
                    </a:lnTo>
                    <a:close/>
                    <a:moveTo>
                      <a:pt x="1228" y="1394"/>
                    </a:moveTo>
                    <a:lnTo>
                      <a:pt x="1228" y="1396"/>
                    </a:lnTo>
                    <a:lnTo>
                      <a:pt x="1224" y="1394"/>
                    </a:lnTo>
                    <a:lnTo>
                      <a:pt x="1221" y="1394"/>
                    </a:lnTo>
                    <a:lnTo>
                      <a:pt x="1221" y="1396"/>
                    </a:lnTo>
                    <a:lnTo>
                      <a:pt x="1219" y="1396"/>
                    </a:lnTo>
                    <a:lnTo>
                      <a:pt x="1219" y="1401"/>
                    </a:lnTo>
                    <a:lnTo>
                      <a:pt x="1221" y="1401"/>
                    </a:lnTo>
                    <a:lnTo>
                      <a:pt x="1221" y="1403"/>
                    </a:lnTo>
                    <a:lnTo>
                      <a:pt x="1224" y="1407"/>
                    </a:lnTo>
                    <a:lnTo>
                      <a:pt x="1224" y="1409"/>
                    </a:lnTo>
                    <a:lnTo>
                      <a:pt x="1222" y="1410"/>
                    </a:lnTo>
                    <a:lnTo>
                      <a:pt x="1222" y="1409"/>
                    </a:lnTo>
                    <a:lnTo>
                      <a:pt x="1219" y="1405"/>
                    </a:lnTo>
                    <a:lnTo>
                      <a:pt x="1212" y="1409"/>
                    </a:lnTo>
                    <a:lnTo>
                      <a:pt x="1208" y="1409"/>
                    </a:lnTo>
                    <a:lnTo>
                      <a:pt x="1206" y="1409"/>
                    </a:lnTo>
                    <a:lnTo>
                      <a:pt x="1206" y="1405"/>
                    </a:lnTo>
                    <a:lnTo>
                      <a:pt x="1206" y="1403"/>
                    </a:lnTo>
                    <a:lnTo>
                      <a:pt x="1212" y="1396"/>
                    </a:lnTo>
                    <a:lnTo>
                      <a:pt x="1213" y="1396"/>
                    </a:lnTo>
                    <a:lnTo>
                      <a:pt x="1215" y="1396"/>
                    </a:lnTo>
                    <a:lnTo>
                      <a:pt x="1217" y="1396"/>
                    </a:lnTo>
                    <a:lnTo>
                      <a:pt x="1217" y="1394"/>
                    </a:lnTo>
                    <a:lnTo>
                      <a:pt x="1217" y="1392"/>
                    </a:lnTo>
                    <a:lnTo>
                      <a:pt x="1215" y="1394"/>
                    </a:lnTo>
                    <a:lnTo>
                      <a:pt x="1213" y="1392"/>
                    </a:lnTo>
                    <a:lnTo>
                      <a:pt x="1212" y="1392"/>
                    </a:lnTo>
                    <a:lnTo>
                      <a:pt x="1213" y="1390"/>
                    </a:lnTo>
                    <a:lnTo>
                      <a:pt x="1213" y="1388"/>
                    </a:lnTo>
                    <a:lnTo>
                      <a:pt x="1215" y="1388"/>
                    </a:lnTo>
                    <a:lnTo>
                      <a:pt x="1221" y="1387"/>
                    </a:lnTo>
                    <a:lnTo>
                      <a:pt x="1222" y="1388"/>
                    </a:lnTo>
                    <a:lnTo>
                      <a:pt x="1222" y="1390"/>
                    </a:lnTo>
                    <a:lnTo>
                      <a:pt x="1226" y="1392"/>
                    </a:lnTo>
                    <a:lnTo>
                      <a:pt x="1228" y="1392"/>
                    </a:lnTo>
                    <a:lnTo>
                      <a:pt x="1228" y="1394"/>
                    </a:lnTo>
                    <a:close/>
                    <a:moveTo>
                      <a:pt x="1392" y="1502"/>
                    </a:moveTo>
                    <a:lnTo>
                      <a:pt x="1394" y="1507"/>
                    </a:lnTo>
                    <a:lnTo>
                      <a:pt x="1400" y="1516"/>
                    </a:lnTo>
                    <a:lnTo>
                      <a:pt x="1400" y="1520"/>
                    </a:lnTo>
                    <a:lnTo>
                      <a:pt x="1400" y="1522"/>
                    </a:lnTo>
                    <a:lnTo>
                      <a:pt x="1398" y="1524"/>
                    </a:lnTo>
                    <a:lnTo>
                      <a:pt x="1396" y="1524"/>
                    </a:lnTo>
                    <a:lnTo>
                      <a:pt x="1392" y="1524"/>
                    </a:lnTo>
                    <a:lnTo>
                      <a:pt x="1389" y="1515"/>
                    </a:lnTo>
                    <a:lnTo>
                      <a:pt x="1385" y="1516"/>
                    </a:lnTo>
                    <a:lnTo>
                      <a:pt x="1383" y="1516"/>
                    </a:lnTo>
                    <a:lnTo>
                      <a:pt x="1383" y="1515"/>
                    </a:lnTo>
                    <a:lnTo>
                      <a:pt x="1383" y="1505"/>
                    </a:lnTo>
                    <a:lnTo>
                      <a:pt x="1391" y="1502"/>
                    </a:lnTo>
                    <a:lnTo>
                      <a:pt x="1392" y="1502"/>
                    </a:lnTo>
                    <a:close/>
                    <a:moveTo>
                      <a:pt x="1621" y="1624"/>
                    </a:moveTo>
                    <a:lnTo>
                      <a:pt x="1619" y="1624"/>
                    </a:lnTo>
                    <a:lnTo>
                      <a:pt x="1619" y="1622"/>
                    </a:lnTo>
                    <a:lnTo>
                      <a:pt x="1619" y="1621"/>
                    </a:lnTo>
                    <a:lnTo>
                      <a:pt x="1621" y="1619"/>
                    </a:lnTo>
                    <a:lnTo>
                      <a:pt x="1623" y="1619"/>
                    </a:lnTo>
                    <a:lnTo>
                      <a:pt x="1623" y="1617"/>
                    </a:lnTo>
                    <a:lnTo>
                      <a:pt x="1623" y="1615"/>
                    </a:lnTo>
                    <a:lnTo>
                      <a:pt x="1624" y="1615"/>
                    </a:lnTo>
                    <a:lnTo>
                      <a:pt x="1628" y="1615"/>
                    </a:lnTo>
                    <a:lnTo>
                      <a:pt x="1630" y="1621"/>
                    </a:lnTo>
                    <a:lnTo>
                      <a:pt x="1630" y="1622"/>
                    </a:lnTo>
                    <a:lnTo>
                      <a:pt x="1626" y="1624"/>
                    </a:lnTo>
                    <a:lnTo>
                      <a:pt x="1624" y="1626"/>
                    </a:lnTo>
                    <a:lnTo>
                      <a:pt x="1621" y="1624"/>
                    </a:lnTo>
                    <a:close/>
                    <a:moveTo>
                      <a:pt x="1449" y="1491"/>
                    </a:moveTo>
                    <a:lnTo>
                      <a:pt x="1447" y="1491"/>
                    </a:lnTo>
                    <a:lnTo>
                      <a:pt x="1447" y="1489"/>
                    </a:lnTo>
                    <a:lnTo>
                      <a:pt x="1447" y="1480"/>
                    </a:lnTo>
                    <a:lnTo>
                      <a:pt x="1451" y="1474"/>
                    </a:lnTo>
                    <a:lnTo>
                      <a:pt x="1460" y="1474"/>
                    </a:lnTo>
                    <a:lnTo>
                      <a:pt x="1462" y="1474"/>
                    </a:lnTo>
                    <a:lnTo>
                      <a:pt x="1464" y="1476"/>
                    </a:lnTo>
                    <a:lnTo>
                      <a:pt x="1464" y="1478"/>
                    </a:lnTo>
                    <a:lnTo>
                      <a:pt x="1465" y="1478"/>
                    </a:lnTo>
                    <a:lnTo>
                      <a:pt x="1464" y="1480"/>
                    </a:lnTo>
                    <a:lnTo>
                      <a:pt x="1458" y="1487"/>
                    </a:lnTo>
                    <a:lnTo>
                      <a:pt x="1456" y="1489"/>
                    </a:lnTo>
                    <a:lnTo>
                      <a:pt x="1453" y="1491"/>
                    </a:lnTo>
                    <a:lnTo>
                      <a:pt x="1451" y="1491"/>
                    </a:lnTo>
                    <a:lnTo>
                      <a:pt x="1449" y="1491"/>
                    </a:lnTo>
                    <a:close/>
                    <a:moveTo>
                      <a:pt x="3367" y="2615"/>
                    </a:moveTo>
                    <a:lnTo>
                      <a:pt x="3369" y="2615"/>
                    </a:lnTo>
                    <a:lnTo>
                      <a:pt x="3371" y="2617"/>
                    </a:lnTo>
                    <a:lnTo>
                      <a:pt x="3369" y="2618"/>
                    </a:lnTo>
                    <a:lnTo>
                      <a:pt x="3364" y="2622"/>
                    </a:lnTo>
                    <a:lnTo>
                      <a:pt x="3356" y="2620"/>
                    </a:lnTo>
                    <a:lnTo>
                      <a:pt x="3353" y="2611"/>
                    </a:lnTo>
                    <a:lnTo>
                      <a:pt x="3351" y="2607"/>
                    </a:lnTo>
                    <a:lnTo>
                      <a:pt x="3353" y="2606"/>
                    </a:lnTo>
                    <a:lnTo>
                      <a:pt x="3358" y="2606"/>
                    </a:lnTo>
                    <a:lnTo>
                      <a:pt x="3369" y="2606"/>
                    </a:lnTo>
                    <a:lnTo>
                      <a:pt x="3371" y="2606"/>
                    </a:lnTo>
                    <a:lnTo>
                      <a:pt x="3371" y="2607"/>
                    </a:lnTo>
                    <a:lnTo>
                      <a:pt x="3369" y="2607"/>
                    </a:lnTo>
                    <a:lnTo>
                      <a:pt x="3367" y="2615"/>
                    </a:lnTo>
                    <a:close/>
                    <a:moveTo>
                      <a:pt x="1619" y="1610"/>
                    </a:moveTo>
                    <a:lnTo>
                      <a:pt x="1617" y="1610"/>
                    </a:lnTo>
                    <a:lnTo>
                      <a:pt x="1617" y="1608"/>
                    </a:lnTo>
                    <a:lnTo>
                      <a:pt x="1621" y="1606"/>
                    </a:lnTo>
                    <a:lnTo>
                      <a:pt x="1623" y="1604"/>
                    </a:lnTo>
                    <a:lnTo>
                      <a:pt x="1624" y="1604"/>
                    </a:lnTo>
                    <a:lnTo>
                      <a:pt x="1626" y="1602"/>
                    </a:lnTo>
                    <a:lnTo>
                      <a:pt x="1624" y="1599"/>
                    </a:lnTo>
                    <a:lnTo>
                      <a:pt x="1626" y="1597"/>
                    </a:lnTo>
                    <a:lnTo>
                      <a:pt x="1628" y="1597"/>
                    </a:lnTo>
                    <a:lnTo>
                      <a:pt x="1632" y="1599"/>
                    </a:lnTo>
                    <a:lnTo>
                      <a:pt x="1634" y="1600"/>
                    </a:lnTo>
                    <a:lnTo>
                      <a:pt x="1632" y="1602"/>
                    </a:lnTo>
                    <a:lnTo>
                      <a:pt x="1628" y="1610"/>
                    </a:lnTo>
                    <a:lnTo>
                      <a:pt x="1626" y="1611"/>
                    </a:lnTo>
                    <a:lnTo>
                      <a:pt x="1619" y="1610"/>
                    </a:lnTo>
                    <a:close/>
                    <a:moveTo>
                      <a:pt x="1509" y="1489"/>
                    </a:moveTo>
                    <a:lnTo>
                      <a:pt x="1511" y="1491"/>
                    </a:lnTo>
                    <a:lnTo>
                      <a:pt x="1511" y="1493"/>
                    </a:lnTo>
                    <a:lnTo>
                      <a:pt x="1513" y="1496"/>
                    </a:lnTo>
                    <a:lnTo>
                      <a:pt x="1513" y="1500"/>
                    </a:lnTo>
                    <a:lnTo>
                      <a:pt x="1511" y="1502"/>
                    </a:lnTo>
                    <a:lnTo>
                      <a:pt x="1509" y="1502"/>
                    </a:lnTo>
                    <a:lnTo>
                      <a:pt x="1507" y="1500"/>
                    </a:lnTo>
                    <a:lnTo>
                      <a:pt x="1507" y="1498"/>
                    </a:lnTo>
                    <a:lnTo>
                      <a:pt x="1509" y="1498"/>
                    </a:lnTo>
                    <a:lnTo>
                      <a:pt x="1509" y="1496"/>
                    </a:lnTo>
                    <a:lnTo>
                      <a:pt x="1511" y="1496"/>
                    </a:lnTo>
                    <a:lnTo>
                      <a:pt x="1511" y="1494"/>
                    </a:lnTo>
                    <a:lnTo>
                      <a:pt x="1509" y="1493"/>
                    </a:lnTo>
                    <a:lnTo>
                      <a:pt x="1507" y="1493"/>
                    </a:lnTo>
                    <a:lnTo>
                      <a:pt x="1506" y="1493"/>
                    </a:lnTo>
                    <a:lnTo>
                      <a:pt x="1504" y="1493"/>
                    </a:lnTo>
                    <a:lnTo>
                      <a:pt x="1500" y="1494"/>
                    </a:lnTo>
                    <a:lnTo>
                      <a:pt x="1498" y="1493"/>
                    </a:lnTo>
                    <a:lnTo>
                      <a:pt x="1498" y="1489"/>
                    </a:lnTo>
                    <a:lnTo>
                      <a:pt x="1498" y="1485"/>
                    </a:lnTo>
                    <a:lnTo>
                      <a:pt x="1500" y="1483"/>
                    </a:lnTo>
                    <a:lnTo>
                      <a:pt x="1500" y="1482"/>
                    </a:lnTo>
                    <a:lnTo>
                      <a:pt x="1498" y="1480"/>
                    </a:lnTo>
                    <a:lnTo>
                      <a:pt x="1498" y="1478"/>
                    </a:lnTo>
                    <a:lnTo>
                      <a:pt x="1500" y="1476"/>
                    </a:lnTo>
                    <a:lnTo>
                      <a:pt x="1504" y="1476"/>
                    </a:lnTo>
                    <a:lnTo>
                      <a:pt x="1506" y="1476"/>
                    </a:lnTo>
                    <a:lnTo>
                      <a:pt x="1509" y="1483"/>
                    </a:lnTo>
                    <a:lnTo>
                      <a:pt x="1509" y="1485"/>
                    </a:lnTo>
                    <a:lnTo>
                      <a:pt x="1509" y="1487"/>
                    </a:lnTo>
                    <a:lnTo>
                      <a:pt x="1509" y="1489"/>
                    </a:lnTo>
                    <a:close/>
                    <a:moveTo>
                      <a:pt x="1624" y="1591"/>
                    </a:moveTo>
                    <a:lnTo>
                      <a:pt x="1624" y="1595"/>
                    </a:lnTo>
                    <a:lnTo>
                      <a:pt x="1624" y="1597"/>
                    </a:lnTo>
                    <a:lnTo>
                      <a:pt x="1623" y="1595"/>
                    </a:lnTo>
                    <a:lnTo>
                      <a:pt x="1623" y="1593"/>
                    </a:lnTo>
                    <a:lnTo>
                      <a:pt x="1621" y="1591"/>
                    </a:lnTo>
                    <a:lnTo>
                      <a:pt x="1617" y="1591"/>
                    </a:lnTo>
                    <a:lnTo>
                      <a:pt x="1615" y="1591"/>
                    </a:lnTo>
                    <a:lnTo>
                      <a:pt x="1615" y="1589"/>
                    </a:lnTo>
                    <a:lnTo>
                      <a:pt x="1617" y="1588"/>
                    </a:lnTo>
                    <a:lnTo>
                      <a:pt x="1621" y="1582"/>
                    </a:lnTo>
                    <a:lnTo>
                      <a:pt x="1624" y="1582"/>
                    </a:lnTo>
                    <a:lnTo>
                      <a:pt x="1628" y="1580"/>
                    </a:lnTo>
                    <a:lnTo>
                      <a:pt x="1632" y="1579"/>
                    </a:lnTo>
                    <a:lnTo>
                      <a:pt x="1639" y="1573"/>
                    </a:lnTo>
                    <a:lnTo>
                      <a:pt x="1639" y="1577"/>
                    </a:lnTo>
                    <a:lnTo>
                      <a:pt x="1637" y="1577"/>
                    </a:lnTo>
                    <a:lnTo>
                      <a:pt x="1635" y="1579"/>
                    </a:lnTo>
                    <a:lnTo>
                      <a:pt x="1634" y="1580"/>
                    </a:lnTo>
                    <a:lnTo>
                      <a:pt x="1634" y="1582"/>
                    </a:lnTo>
                    <a:lnTo>
                      <a:pt x="1634" y="1584"/>
                    </a:lnTo>
                    <a:lnTo>
                      <a:pt x="1632" y="1586"/>
                    </a:lnTo>
                    <a:lnTo>
                      <a:pt x="1630" y="1586"/>
                    </a:lnTo>
                    <a:lnTo>
                      <a:pt x="1626" y="1588"/>
                    </a:lnTo>
                    <a:lnTo>
                      <a:pt x="1624" y="1589"/>
                    </a:lnTo>
                    <a:lnTo>
                      <a:pt x="1624" y="1591"/>
                    </a:lnTo>
                    <a:close/>
                    <a:moveTo>
                      <a:pt x="3367" y="2573"/>
                    </a:moveTo>
                    <a:lnTo>
                      <a:pt x="3369" y="2573"/>
                    </a:lnTo>
                    <a:lnTo>
                      <a:pt x="3369" y="2575"/>
                    </a:lnTo>
                    <a:lnTo>
                      <a:pt x="3371" y="2575"/>
                    </a:lnTo>
                    <a:lnTo>
                      <a:pt x="3371" y="2576"/>
                    </a:lnTo>
                    <a:lnTo>
                      <a:pt x="3373" y="2580"/>
                    </a:lnTo>
                    <a:lnTo>
                      <a:pt x="3373" y="2582"/>
                    </a:lnTo>
                    <a:lnTo>
                      <a:pt x="3371" y="2584"/>
                    </a:lnTo>
                    <a:lnTo>
                      <a:pt x="3367" y="2595"/>
                    </a:lnTo>
                    <a:lnTo>
                      <a:pt x="3366" y="2598"/>
                    </a:lnTo>
                    <a:lnTo>
                      <a:pt x="3364" y="2600"/>
                    </a:lnTo>
                    <a:lnTo>
                      <a:pt x="3362" y="2600"/>
                    </a:lnTo>
                    <a:lnTo>
                      <a:pt x="3356" y="2598"/>
                    </a:lnTo>
                    <a:lnTo>
                      <a:pt x="3355" y="2596"/>
                    </a:lnTo>
                    <a:lnTo>
                      <a:pt x="3355" y="2595"/>
                    </a:lnTo>
                    <a:lnTo>
                      <a:pt x="3355" y="2593"/>
                    </a:lnTo>
                    <a:lnTo>
                      <a:pt x="3349" y="2595"/>
                    </a:lnTo>
                    <a:lnTo>
                      <a:pt x="3349" y="2596"/>
                    </a:lnTo>
                    <a:lnTo>
                      <a:pt x="3347" y="2596"/>
                    </a:lnTo>
                    <a:lnTo>
                      <a:pt x="3347" y="2595"/>
                    </a:lnTo>
                    <a:lnTo>
                      <a:pt x="3346" y="2593"/>
                    </a:lnTo>
                    <a:lnTo>
                      <a:pt x="3346" y="2591"/>
                    </a:lnTo>
                    <a:lnTo>
                      <a:pt x="3349" y="2589"/>
                    </a:lnTo>
                    <a:lnTo>
                      <a:pt x="3353" y="2585"/>
                    </a:lnTo>
                    <a:lnTo>
                      <a:pt x="3353" y="2584"/>
                    </a:lnTo>
                    <a:lnTo>
                      <a:pt x="3355" y="2582"/>
                    </a:lnTo>
                    <a:lnTo>
                      <a:pt x="3355" y="2580"/>
                    </a:lnTo>
                    <a:lnTo>
                      <a:pt x="3356" y="2582"/>
                    </a:lnTo>
                    <a:lnTo>
                      <a:pt x="3358" y="2580"/>
                    </a:lnTo>
                    <a:lnTo>
                      <a:pt x="3356" y="2578"/>
                    </a:lnTo>
                    <a:lnTo>
                      <a:pt x="3356" y="2576"/>
                    </a:lnTo>
                    <a:lnTo>
                      <a:pt x="3356" y="2575"/>
                    </a:lnTo>
                    <a:lnTo>
                      <a:pt x="3358" y="2567"/>
                    </a:lnTo>
                    <a:lnTo>
                      <a:pt x="3362" y="2562"/>
                    </a:lnTo>
                    <a:lnTo>
                      <a:pt x="3364" y="2562"/>
                    </a:lnTo>
                    <a:lnTo>
                      <a:pt x="3364" y="2564"/>
                    </a:lnTo>
                    <a:lnTo>
                      <a:pt x="3366" y="2565"/>
                    </a:lnTo>
                    <a:lnTo>
                      <a:pt x="3367" y="2567"/>
                    </a:lnTo>
                    <a:lnTo>
                      <a:pt x="3367" y="2569"/>
                    </a:lnTo>
                    <a:lnTo>
                      <a:pt x="3367" y="2573"/>
                    </a:lnTo>
                    <a:close/>
                    <a:moveTo>
                      <a:pt x="1621" y="1560"/>
                    </a:moveTo>
                    <a:lnTo>
                      <a:pt x="1619" y="1560"/>
                    </a:lnTo>
                    <a:lnTo>
                      <a:pt x="1617" y="1560"/>
                    </a:lnTo>
                    <a:lnTo>
                      <a:pt x="1615" y="1560"/>
                    </a:lnTo>
                    <a:lnTo>
                      <a:pt x="1610" y="1566"/>
                    </a:lnTo>
                    <a:lnTo>
                      <a:pt x="1610" y="1568"/>
                    </a:lnTo>
                    <a:lnTo>
                      <a:pt x="1612" y="1569"/>
                    </a:lnTo>
                    <a:lnTo>
                      <a:pt x="1613" y="1568"/>
                    </a:lnTo>
                    <a:lnTo>
                      <a:pt x="1613" y="1566"/>
                    </a:lnTo>
                    <a:lnTo>
                      <a:pt x="1615" y="1566"/>
                    </a:lnTo>
                    <a:lnTo>
                      <a:pt x="1617" y="1568"/>
                    </a:lnTo>
                    <a:lnTo>
                      <a:pt x="1613" y="1571"/>
                    </a:lnTo>
                    <a:lnTo>
                      <a:pt x="1612" y="1573"/>
                    </a:lnTo>
                    <a:lnTo>
                      <a:pt x="1608" y="1575"/>
                    </a:lnTo>
                    <a:lnTo>
                      <a:pt x="1606" y="1575"/>
                    </a:lnTo>
                    <a:lnTo>
                      <a:pt x="1606" y="1573"/>
                    </a:lnTo>
                    <a:lnTo>
                      <a:pt x="1606" y="1571"/>
                    </a:lnTo>
                    <a:lnTo>
                      <a:pt x="1602" y="1569"/>
                    </a:lnTo>
                    <a:lnTo>
                      <a:pt x="1602" y="1571"/>
                    </a:lnTo>
                    <a:lnTo>
                      <a:pt x="1599" y="1573"/>
                    </a:lnTo>
                    <a:lnTo>
                      <a:pt x="1590" y="1575"/>
                    </a:lnTo>
                    <a:lnTo>
                      <a:pt x="1586" y="1575"/>
                    </a:lnTo>
                    <a:lnTo>
                      <a:pt x="1584" y="1575"/>
                    </a:lnTo>
                    <a:lnTo>
                      <a:pt x="1573" y="1579"/>
                    </a:lnTo>
                    <a:lnTo>
                      <a:pt x="1573" y="1580"/>
                    </a:lnTo>
                    <a:lnTo>
                      <a:pt x="1570" y="1582"/>
                    </a:lnTo>
                    <a:lnTo>
                      <a:pt x="1568" y="1582"/>
                    </a:lnTo>
                    <a:lnTo>
                      <a:pt x="1568" y="1579"/>
                    </a:lnTo>
                    <a:lnTo>
                      <a:pt x="1571" y="1575"/>
                    </a:lnTo>
                    <a:lnTo>
                      <a:pt x="1573" y="1575"/>
                    </a:lnTo>
                    <a:lnTo>
                      <a:pt x="1581" y="1573"/>
                    </a:lnTo>
                    <a:lnTo>
                      <a:pt x="1586" y="1571"/>
                    </a:lnTo>
                    <a:lnTo>
                      <a:pt x="1588" y="1571"/>
                    </a:lnTo>
                    <a:lnTo>
                      <a:pt x="1590" y="1571"/>
                    </a:lnTo>
                    <a:lnTo>
                      <a:pt x="1592" y="1569"/>
                    </a:lnTo>
                    <a:lnTo>
                      <a:pt x="1590" y="1569"/>
                    </a:lnTo>
                    <a:lnTo>
                      <a:pt x="1588" y="1568"/>
                    </a:lnTo>
                    <a:lnTo>
                      <a:pt x="1586" y="1566"/>
                    </a:lnTo>
                    <a:lnTo>
                      <a:pt x="1590" y="1558"/>
                    </a:lnTo>
                    <a:lnTo>
                      <a:pt x="1592" y="1558"/>
                    </a:lnTo>
                    <a:lnTo>
                      <a:pt x="1599" y="1557"/>
                    </a:lnTo>
                    <a:lnTo>
                      <a:pt x="1599" y="1560"/>
                    </a:lnTo>
                    <a:lnTo>
                      <a:pt x="1599" y="1562"/>
                    </a:lnTo>
                    <a:lnTo>
                      <a:pt x="1599" y="1564"/>
                    </a:lnTo>
                    <a:lnTo>
                      <a:pt x="1597" y="1564"/>
                    </a:lnTo>
                    <a:lnTo>
                      <a:pt x="1599" y="1564"/>
                    </a:lnTo>
                    <a:lnTo>
                      <a:pt x="1601" y="1566"/>
                    </a:lnTo>
                    <a:lnTo>
                      <a:pt x="1602" y="1564"/>
                    </a:lnTo>
                    <a:lnTo>
                      <a:pt x="1604" y="1560"/>
                    </a:lnTo>
                    <a:lnTo>
                      <a:pt x="1604" y="1557"/>
                    </a:lnTo>
                    <a:lnTo>
                      <a:pt x="1604" y="1555"/>
                    </a:lnTo>
                    <a:lnTo>
                      <a:pt x="1606" y="1555"/>
                    </a:lnTo>
                    <a:lnTo>
                      <a:pt x="1606" y="1557"/>
                    </a:lnTo>
                    <a:lnTo>
                      <a:pt x="1608" y="1558"/>
                    </a:lnTo>
                    <a:lnTo>
                      <a:pt x="1608" y="1560"/>
                    </a:lnTo>
                    <a:lnTo>
                      <a:pt x="1610" y="1560"/>
                    </a:lnTo>
                    <a:lnTo>
                      <a:pt x="1613" y="1558"/>
                    </a:lnTo>
                    <a:lnTo>
                      <a:pt x="1621" y="1553"/>
                    </a:lnTo>
                    <a:lnTo>
                      <a:pt x="1623" y="1553"/>
                    </a:lnTo>
                    <a:lnTo>
                      <a:pt x="1623" y="1555"/>
                    </a:lnTo>
                    <a:lnTo>
                      <a:pt x="1623" y="1557"/>
                    </a:lnTo>
                    <a:lnTo>
                      <a:pt x="1621" y="1558"/>
                    </a:lnTo>
                    <a:lnTo>
                      <a:pt x="1621" y="1560"/>
                    </a:lnTo>
                    <a:close/>
                    <a:moveTo>
                      <a:pt x="1586" y="1513"/>
                    </a:moveTo>
                    <a:lnTo>
                      <a:pt x="1584" y="1513"/>
                    </a:lnTo>
                    <a:lnTo>
                      <a:pt x="1586" y="1515"/>
                    </a:lnTo>
                    <a:lnTo>
                      <a:pt x="1592" y="1513"/>
                    </a:lnTo>
                    <a:lnTo>
                      <a:pt x="1593" y="1513"/>
                    </a:lnTo>
                    <a:lnTo>
                      <a:pt x="1595" y="1516"/>
                    </a:lnTo>
                    <a:lnTo>
                      <a:pt x="1593" y="1516"/>
                    </a:lnTo>
                    <a:lnTo>
                      <a:pt x="1593" y="1518"/>
                    </a:lnTo>
                    <a:lnTo>
                      <a:pt x="1595" y="1524"/>
                    </a:lnTo>
                    <a:lnTo>
                      <a:pt x="1597" y="1524"/>
                    </a:lnTo>
                    <a:lnTo>
                      <a:pt x="1599" y="1524"/>
                    </a:lnTo>
                    <a:lnTo>
                      <a:pt x="1602" y="1524"/>
                    </a:lnTo>
                    <a:lnTo>
                      <a:pt x="1602" y="1526"/>
                    </a:lnTo>
                    <a:lnTo>
                      <a:pt x="1602" y="1527"/>
                    </a:lnTo>
                    <a:lnTo>
                      <a:pt x="1602" y="1529"/>
                    </a:lnTo>
                    <a:lnTo>
                      <a:pt x="1599" y="1533"/>
                    </a:lnTo>
                    <a:lnTo>
                      <a:pt x="1595" y="1536"/>
                    </a:lnTo>
                    <a:lnTo>
                      <a:pt x="1593" y="1536"/>
                    </a:lnTo>
                    <a:lnTo>
                      <a:pt x="1592" y="1535"/>
                    </a:lnTo>
                    <a:lnTo>
                      <a:pt x="1593" y="1533"/>
                    </a:lnTo>
                    <a:lnTo>
                      <a:pt x="1593" y="1531"/>
                    </a:lnTo>
                    <a:lnTo>
                      <a:pt x="1592" y="1527"/>
                    </a:lnTo>
                    <a:lnTo>
                      <a:pt x="1590" y="1527"/>
                    </a:lnTo>
                    <a:lnTo>
                      <a:pt x="1590" y="1526"/>
                    </a:lnTo>
                    <a:lnTo>
                      <a:pt x="1588" y="1524"/>
                    </a:lnTo>
                    <a:lnTo>
                      <a:pt x="1590" y="1522"/>
                    </a:lnTo>
                    <a:lnTo>
                      <a:pt x="1592" y="1522"/>
                    </a:lnTo>
                    <a:lnTo>
                      <a:pt x="1592" y="1518"/>
                    </a:lnTo>
                    <a:lnTo>
                      <a:pt x="1590" y="1518"/>
                    </a:lnTo>
                    <a:lnTo>
                      <a:pt x="1588" y="1518"/>
                    </a:lnTo>
                    <a:lnTo>
                      <a:pt x="1586" y="1520"/>
                    </a:lnTo>
                    <a:lnTo>
                      <a:pt x="1584" y="1520"/>
                    </a:lnTo>
                    <a:lnTo>
                      <a:pt x="1582" y="1524"/>
                    </a:lnTo>
                    <a:lnTo>
                      <a:pt x="1582" y="1526"/>
                    </a:lnTo>
                    <a:lnTo>
                      <a:pt x="1584" y="1527"/>
                    </a:lnTo>
                    <a:lnTo>
                      <a:pt x="1581" y="1536"/>
                    </a:lnTo>
                    <a:lnTo>
                      <a:pt x="1579" y="1538"/>
                    </a:lnTo>
                    <a:lnTo>
                      <a:pt x="1577" y="1538"/>
                    </a:lnTo>
                    <a:lnTo>
                      <a:pt x="1573" y="1542"/>
                    </a:lnTo>
                    <a:lnTo>
                      <a:pt x="1568" y="1533"/>
                    </a:lnTo>
                    <a:lnTo>
                      <a:pt x="1568" y="1529"/>
                    </a:lnTo>
                    <a:lnTo>
                      <a:pt x="1570" y="1527"/>
                    </a:lnTo>
                    <a:lnTo>
                      <a:pt x="1571" y="1526"/>
                    </a:lnTo>
                    <a:lnTo>
                      <a:pt x="1566" y="1524"/>
                    </a:lnTo>
                    <a:lnTo>
                      <a:pt x="1564" y="1524"/>
                    </a:lnTo>
                    <a:lnTo>
                      <a:pt x="1564" y="1526"/>
                    </a:lnTo>
                    <a:lnTo>
                      <a:pt x="1559" y="1529"/>
                    </a:lnTo>
                    <a:lnTo>
                      <a:pt x="1557" y="1529"/>
                    </a:lnTo>
                    <a:lnTo>
                      <a:pt x="1555" y="1529"/>
                    </a:lnTo>
                    <a:lnTo>
                      <a:pt x="1559" y="1527"/>
                    </a:lnTo>
                    <a:lnTo>
                      <a:pt x="1559" y="1526"/>
                    </a:lnTo>
                    <a:lnTo>
                      <a:pt x="1560" y="1524"/>
                    </a:lnTo>
                    <a:lnTo>
                      <a:pt x="1562" y="1522"/>
                    </a:lnTo>
                    <a:lnTo>
                      <a:pt x="1562" y="1518"/>
                    </a:lnTo>
                    <a:lnTo>
                      <a:pt x="1570" y="1509"/>
                    </a:lnTo>
                    <a:lnTo>
                      <a:pt x="1571" y="1507"/>
                    </a:lnTo>
                    <a:lnTo>
                      <a:pt x="1573" y="1505"/>
                    </a:lnTo>
                    <a:lnTo>
                      <a:pt x="1579" y="1504"/>
                    </a:lnTo>
                    <a:lnTo>
                      <a:pt x="1581" y="1504"/>
                    </a:lnTo>
                    <a:lnTo>
                      <a:pt x="1586" y="1504"/>
                    </a:lnTo>
                    <a:lnTo>
                      <a:pt x="1586" y="1505"/>
                    </a:lnTo>
                    <a:lnTo>
                      <a:pt x="1588" y="1507"/>
                    </a:lnTo>
                    <a:lnTo>
                      <a:pt x="1588" y="1509"/>
                    </a:lnTo>
                    <a:lnTo>
                      <a:pt x="1586" y="1513"/>
                    </a:lnTo>
                    <a:close/>
                    <a:moveTo>
                      <a:pt x="3349" y="2569"/>
                    </a:moveTo>
                    <a:lnTo>
                      <a:pt x="3344" y="2576"/>
                    </a:lnTo>
                    <a:lnTo>
                      <a:pt x="3342" y="2571"/>
                    </a:lnTo>
                    <a:lnTo>
                      <a:pt x="3342" y="2567"/>
                    </a:lnTo>
                    <a:lnTo>
                      <a:pt x="3342" y="2565"/>
                    </a:lnTo>
                    <a:lnTo>
                      <a:pt x="3344" y="2556"/>
                    </a:lnTo>
                    <a:lnTo>
                      <a:pt x="3344" y="2554"/>
                    </a:lnTo>
                    <a:lnTo>
                      <a:pt x="3347" y="2543"/>
                    </a:lnTo>
                    <a:lnTo>
                      <a:pt x="3351" y="2538"/>
                    </a:lnTo>
                    <a:lnTo>
                      <a:pt x="3353" y="2538"/>
                    </a:lnTo>
                    <a:lnTo>
                      <a:pt x="3355" y="2540"/>
                    </a:lnTo>
                    <a:lnTo>
                      <a:pt x="3353" y="2540"/>
                    </a:lnTo>
                    <a:lnTo>
                      <a:pt x="3355" y="2542"/>
                    </a:lnTo>
                    <a:lnTo>
                      <a:pt x="3356" y="2545"/>
                    </a:lnTo>
                    <a:lnTo>
                      <a:pt x="3356" y="2551"/>
                    </a:lnTo>
                    <a:lnTo>
                      <a:pt x="3358" y="2553"/>
                    </a:lnTo>
                    <a:lnTo>
                      <a:pt x="3358" y="2554"/>
                    </a:lnTo>
                    <a:lnTo>
                      <a:pt x="3360" y="2556"/>
                    </a:lnTo>
                    <a:lnTo>
                      <a:pt x="3358" y="2558"/>
                    </a:lnTo>
                    <a:lnTo>
                      <a:pt x="3355" y="2560"/>
                    </a:lnTo>
                    <a:lnTo>
                      <a:pt x="3353" y="2565"/>
                    </a:lnTo>
                    <a:lnTo>
                      <a:pt x="3349" y="2569"/>
                    </a:lnTo>
                    <a:close/>
                    <a:moveTo>
                      <a:pt x="1621" y="1526"/>
                    </a:moveTo>
                    <a:lnTo>
                      <a:pt x="1615" y="1531"/>
                    </a:lnTo>
                    <a:lnTo>
                      <a:pt x="1615" y="1533"/>
                    </a:lnTo>
                    <a:lnTo>
                      <a:pt x="1613" y="1529"/>
                    </a:lnTo>
                    <a:lnTo>
                      <a:pt x="1610" y="1524"/>
                    </a:lnTo>
                    <a:lnTo>
                      <a:pt x="1608" y="1524"/>
                    </a:lnTo>
                    <a:lnTo>
                      <a:pt x="1606" y="1524"/>
                    </a:lnTo>
                    <a:lnTo>
                      <a:pt x="1606" y="1520"/>
                    </a:lnTo>
                    <a:lnTo>
                      <a:pt x="1608" y="1518"/>
                    </a:lnTo>
                    <a:lnTo>
                      <a:pt x="1610" y="1518"/>
                    </a:lnTo>
                    <a:lnTo>
                      <a:pt x="1615" y="1518"/>
                    </a:lnTo>
                    <a:lnTo>
                      <a:pt x="1617" y="1520"/>
                    </a:lnTo>
                    <a:lnTo>
                      <a:pt x="1617" y="1522"/>
                    </a:lnTo>
                    <a:lnTo>
                      <a:pt x="1621" y="1526"/>
                    </a:lnTo>
                    <a:close/>
                    <a:moveTo>
                      <a:pt x="3263" y="2487"/>
                    </a:moveTo>
                    <a:lnTo>
                      <a:pt x="3261" y="2489"/>
                    </a:lnTo>
                    <a:lnTo>
                      <a:pt x="3260" y="2490"/>
                    </a:lnTo>
                    <a:lnTo>
                      <a:pt x="3254" y="2492"/>
                    </a:lnTo>
                    <a:lnTo>
                      <a:pt x="3252" y="2492"/>
                    </a:lnTo>
                    <a:lnTo>
                      <a:pt x="3252" y="2490"/>
                    </a:lnTo>
                    <a:lnTo>
                      <a:pt x="3250" y="2490"/>
                    </a:lnTo>
                    <a:lnTo>
                      <a:pt x="3245" y="2492"/>
                    </a:lnTo>
                    <a:lnTo>
                      <a:pt x="3245" y="2494"/>
                    </a:lnTo>
                    <a:lnTo>
                      <a:pt x="3249" y="2494"/>
                    </a:lnTo>
                    <a:lnTo>
                      <a:pt x="3249" y="2496"/>
                    </a:lnTo>
                    <a:lnTo>
                      <a:pt x="3249" y="2498"/>
                    </a:lnTo>
                    <a:lnTo>
                      <a:pt x="3247" y="2500"/>
                    </a:lnTo>
                    <a:lnTo>
                      <a:pt x="3245" y="2500"/>
                    </a:lnTo>
                    <a:lnTo>
                      <a:pt x="3240" y="2500"/>
                    </a:lnTo>
                    <a:lnTo>
                      <a:pt x="3232" y="2503"/>
                    </a:lnTo>
                    <a:lnTo>
                      <a:pt x="3230" y="2507"/>
                    </a:lnTo>
                    <a:lnTo>
                      <a:pt x="3229" y="2509"/>
                    </a:lnTo>
                    <a:lnTo>
                      <a:pt x="3227" y="2512"/>
                    </a:lnTo>
                    <a:lnTo>
                      <a:pt x="3225" y="2512"/>
                    </a:lnTo>
                    <a:lnTo>
                      <a:pt x="3225" y="2511"/>
                    </a:lnTo>
                    <a:lnTo>
                      <a:pt x="3225" y="2503"/>
                    </a:lnTo>
                    <a:lnTo>
                      <a:pt x="3225" y="2501"/>
                    </a:lnTo>
                    <a:lnTo>
                      <a:pt x="3225" y="2500"/>
                    </a:lnTo>
                    <a:lnTo>
                      <a:pt x="3227" y="2500"/>
                    </a:lnTo>
                    <a:lnTo>
                      <a:pt x="3229" y="2498"/>
                    </a:lnTo>
                    <a:lnTo>
                      <a:pt x="3230" y="2498"/>
                    </a:lnTo>
                    <a:lnTo>
                      <a:pt x="3234" y="2492"/>
                    </a:lnTo>
                    <a:lnTo>
                      <a:pt x="3234" y="2489"/>
                    </a:lnTo>
                    <a:lnTo>
                      <a:pt x="3230" y="2479"/>
                    </a:lnTo>
                    <a:lnTo>
                      <a:pt x="3229" y="2479"/>
                    </a:lnTo>
                    <a:lnTo>
                      <a:pt x="3225" y="2481"/>
                    </a:lnTo>
                    <a:lnTo>
                      <a:pt x="3232" y="2472"/>
                    </a:lnTo>
                    <a:lnTo>
                      <a:pt x="3232" y="2470"/>
                    </a:lnTo>
                    <a:lnTo>
                      <a:pt x="3234" y="2470"/>
                    </a:lnTo>
                    <a:lnTo>
                      <a:pt x="3241" y="2474"/>
                    </a:lnTo>
                    <a:lnTo>
                      <a:pt x="3243" y="2476"/>
                    </a:lnTo>
                    <a:lnTo>
                      <a:pt x="3241" y="2479"/>
                    </a:lnTo>
                    <a:lnTo>
                      <a:pt x="3241" y="2481"/>
                    </a:lnTo>
                    <a:lnTo>
                      <a:pt x="3240" y="2481"/>
                    </a:lnTo>
                    <a:lnTo>
                      <a:pt x="3238" y="2481"/>
                    </a:lnTo>
                    <a:lnTo>
                      <a:pt x="3236" y="2483"/>
                    </a:lnTo>
                    <a:lnTo>
                      <a:pt x="3236" y="2485"/>
                    </a:lnTo>
                    <a:lnTo>
                      <a:pt x="3238" y="2485"/>
                    </a:lnTo>
                    <a:lnTo>
                      <a:pt x="3241" y="2485"/>
                    </a:lnTo>
                    <a:lnTo>
                      <a:pt x="3243" y="2483"/>
                    </a:lnTo>
                    <a:lnTo>
                      <a:pt x="3245" y="2481"/>
                    </a:lnTo>
                    <a:lnTo>
                      <a:pt x="3247" y="2479"/>
                    </a:lnTo>
                    <a:lnTo>
                      <a:pt x="3249" y="2483"/>
                    </a:lnTo>
                    <a:lnTo>
                      <a:pt x="3252" y="2483"/>
                    </a:lnTo>
                    <a:lnTo>
                      <a:pt x="3252" y="2481"/>
                    </a:lnTo>
                    <a:lnTo>
                      <a:pt x="3254" y="2478"/>
                    </a:lnTo>
                    <a:lnTo>
                      <a:pt x="3256" y="2478"/>
                    </a:lnTo>
                    <a:lnTo>
                      <a:pt x="3261" y="2479"/>
                    </a:lnTo>
                    <a:lnTo>
                      <a:pt x="3261" y="2483"/>
                    </a:lnTo>
                    <a:lnTo>
                      <a:pt x="3263" y="2485"/>
                    </a:lnTo>
                    <a:lnTo>
                      <a:pt x="3263" y="2487"/>
                    </a:lnTo>
                    <a:close/>
                    <a:moveTo>
                      <a:pt x="1906" y="1686"/>
                    </a:moveTo>
                    <a:lnTo>
                      <a:pt x="1902" y="1688"/>
                    </a:lnTo>
                    <a:lnTo>
                      <a:pt x="1902" y="1686"/>
                    </a:lnTo>
                    <a:lnTo>
                      <a:pt x="1900" y="1685"/>
                    </a:lnTo>
                    <a:lnTo>
                      <a:pt x="1897" y="1681"/>
                    </a:lnTo>
                    <a:lnTo>
                      <a:pt x="1898" y="1675"/>
                    </a:lnTo>
                    <a:lnTo>
                      <a:pt x="1900" y="1674"/>
                    </a:lnTo>
                    <a:lnTo>
                      <a:pt x="1906" y="1674"/>
                    </a:lnTo>
                    <a:lnTo>
                      <a:pt x="1911" y="1672"/>
                    </a:lnTo>
                    <a:lnTo>
                      <a:pt x="1913" y="1672"/>
                    </a:lnTo>
                    <a:lnTo>
                      <a:pt x="1915" y="1674"/>
                    </a:lnTo>
                    <a:lnTo>
                      <a:pt x="1915" y="1675"/>
                    </a:lnTo>
                    <a:lnTo>
                      <a:pt x="1913" y="1675"/>
                    </a:lnTo>
                    <a:lnTo>
                      <a:pt x="1909" y="1679"/>
                    </a:lnTo>
                    <a:lnTo>
                      <a:pt x="1908" y="1685"/>
                    </a:lnTo>
                    <a:lnTo>
                      <a:pt x="1906" y="1686"/>
                    </a:lnTo>
                    <a:close/>
                    <a:moveTo>
                      <a:pt x="3214" y="2408"/>
                    </a:moveTo>
                    <a:lnTo>
                      <a:pt x="3216" y="2408"/>
                    </a:lnTo>
                    <a:lnTo>
                      <a:pt x="3218" y="2410"/>
                    </a:lnTo>
                    <a:lnTo>
                      <a:pt x="3219" y="2412"/>
                    </a:lnTo>
                    <a:lnTo>
                      <a:pt x="3219" y="2414"/>
                    </a:lnTo>
                    <a:lnTo>
                      <a:pt x="3225" y="2414"/>
                    </a:lnTo>
                    <a:lnTo>
                      <a:pt x="3227" y="2414"/>
                    </a:lnTo>
                    <a:lnTo>
                      <a:pt x="3229" y="2416"/>
                    </a:lnTo>
                    <a:lnTo>
                      <a:pt x="3227" y="2417"/>
                    </a:lnTo>
                    <a:lnTo>
                      <a:pt x="3225" y="2417"/>
                    </a:lnTo>
                    <a:lnTo>
                      <a:pt x="3223" y="2417"/>
                    </a:lnTo>
                    <a:lnTo>
                      <a:pt x="3219" y="2417"/>
                    </a:lnTo>
                    <a:lnTo>
                      <a:pt x="3218" y="2419"/>
                    </a:lnTo>
                    <a:lnTo>
                      <a:pt x="3214" y="2421"/>
                    </a:lnTo>
                    <a:lnTo>
                      <a:pt x="3212" y="2421"/>
                    </a:lnTo>
                    <a:lnTo>
                      <a:pt x="3210" y="2419"/>
                    </a:lnTo>
                    <a:lnTo>
                      <a:pt x="3210" y="2417"/>
                    </a:lnTo>
                    <a:lnTo>
                      <a:pt x="3212" y="2412"/>
                    </a:lnTo>
                    <a:lnTo>
                      <a:pt x="3214" y="2408"/>
                    </a:lnTo>
                    <a:close/>
                    <a:moveTo>
                      <a:pt x="3241" y="2430"/>
                    </a:moveTo>
                    <a:lnTo>
                      <a:pt x="3240" y="2430"/>
                    </a:lnTo>
                    <a:lnTo>
                      <a:pt x="3238" y="2430"/>
                    </a:lnTo>
                    <a:lnTo>
                      <a:pt x="3238" y="2428"/>
                    </a:lnTo>
                    <a:lnTo>
                      <a:pt x="3238" y="2426"/>
                    </a:lnTo>
                    <a:lnTo>
                      <a:pt x="3238" y="2423"/>
                    </a:lnTo>
                    <a:lnTo>
                      <a:pt x="3240" y="2421"/>
                    </a:lnTo>
                    <a:lnTo>
                      <a:pt x="3240" y="2419"/>
                    </a:lnTo>
                    <a:lnTo>
                      <a:pt x="3243" y="2419"/>
                    </a:lnTo>
                    <a:lnTo>
                      <a:pt x="3245" y="2419"/>
                    </a:lnTo>
                    <a:lnTo>
                      <a:pt x="3247" y="2421"/>
                    </a:lnTo>
                    <a:lnTo>
                      <a:pt x="3245" y="2423"/>
                    </a:lnTo>
                    <a:lnTo>
                      <a:pt x="3245" y="2425"/>
                    </a:lnTo>
                    <a:lnTo>
                      <a:pt x="3245" y="2426"/>
                    </a:lnTo>
                    <a:lnTo>
                      <a:pt x="3243" y="2428"/>
                    </a:lnTo>
                    <a:lnTo>
                      <a:pt x="3241" y="2430"/>
                    </a:lnTo>
                    <a:close/>
                    <a:moveTo>
                      <a:pt x="3285" y="2377"/>
                    </a:moveTo>
                    <a:lnTo>
                      <a:pt x="3294" y="2383"/>
                    </a:lnTo>
                    <a:lnTo>
                      <a:pt x="3300" y="2386"/>
                    </a:lnTo>
                    <a:lnTo>
                      <a:pt x="3303" y="2388"/>
                    </a:lnTo>
                    <a:lnTo>
                      <a:pt x="3307" y="2390"/>
                    </a:lnTo>
                    <a:lnTo>
                      <a:pt x="3309" y="2390"/>
                    </a:lnTo>
                    <a:lnTo>
                      <a:pt x="3311" y="2392"/>
                    </a:lnTo>
                    <a:lnTo>
                      <a:pt x="3311" y="2403"/>
                    </a:lnTo>
                    <a:lnTo>
                      <a:pt x="3313" y="2403"/>
                    </a:lnTo>
                    <a:lnTo>
                      <a:pt x="3313" y="2405"/>
                    </a:lnTo>
                    <a:lnTo>
                      <a:pt x="3313" y="2412"/>
                    </a:lnTo>
                    <a:lnTo>
                      <a:pt x="3309" y="2416"/>
                    </a:lnTo>
                    <a:lnTo>
                      <a:pt x="3307" y="2417"/>
                    </a:lnTo>
                    <a:lnTo>
                      <a:pt x="3307" y="2419"/>
                    </a:lnTo>
                    <a:lnTo>
                      <a:pt x="3311" y="2434"/>
                    </a:lnTo>
                    <a:lnTo>
                      <a:pt x="3313" y="2436"/>
                    </a:lnTo>
                    <a:lnTo>
                      <a:pt x="3316" y="2437"/>
                    </a:lnTo>
                    <a:lnTo>
                      <a:pt x="3325" y="2454"/>
                    </a:lnTo>
                    <a:lnTo>
                      <a:pt x="3325" y="2456"/>
                    </a:lnTo>
                    <a:lnTo>
                      <a:pt x="3325" y="2458"/>
                    </a:lnTo>
                    <a:lnTo>
                      <a:pt x="3325" y="2461"/>
                    </a:lnTo>
                    <a:lnTo>
                      <a:pt x="3327" y="2467"/>
                    </a:lnTo>
                    <a:lnTo>
                      <a:pt x="3327" y="2472"/>
                    </a:lnTo>
                    <a:lnTo>
                      <a:pt x="3329" y="2476"/>
                    </a:lnTo>
                    <a:lnTo>
                      <a:pt x="3324" y="2489"/>
                    </a:lnTo>
                    <a:lnTo>
                      <a:pt x="3324" y="2490"/>
                    </a:lnTo>
                    <a:lnTo>
                      <a:pt x="3327" y="2492"/>
                    </a:lnTo>
                    <a:lnTo>
                      <a:pt x="3329" y="2492"/>
                    </a:lnTo>
                    <a:lnTo>
                      <a:pt x="3329" y="2496"/>
                    </a:lnTo>
                    <a:lnTo>
                      <a:pt x="3329" y="2503"/>
                    </a:lnTo>
                    <a:lnTo>
                      <a:pt x="3327" y="2505"/>
                    </a:lnTo>
                    <a:lnTo>
                      <a:pt x="3329" y="2509"/>
                    </a:lnTo>
                    <a:lnTo>
                      <a:pt x="3331" y="2514"/>
                    </a:lnTo>
                    <a:lnTo>
                      <a:pt x="3333" y="2516"/>
                    </a:lnTo>
                    <a:lnTo>
                      <a:pt x="3333" y="2518"/>
                    </a:lnTo>
                    <a:lnTo>
                      <a:pt x="3335" y="2523"/>
                    </a:lnTo>
                    <a:lnTo>
                      <a:pt x="3335" y="2525"/>
                    </a:lnTo>
                    <a:lnTo>
                      <a:pt x="3333" y="2525"/>
                    </a:lnTo>
                    <a:lnTo>
                      <a:pt x="3331" y="2525"/>
                    </a:lnTo>
                    <a:lnTo>
                      <a:pt x="3329" y="2522"/>
                    </a:lnTo>
                    <a:lnTo>
                      <a:pt x="3329" y="2520"/>
                    </a:lnTo>
                    <a:lnTo>
                      <a:pt x="3329" y="2518"/>
                    </a:lnTo>
                    <a:lnTo>
                      <a:pt x="3325" y="2514"/>
                    </a:lnTo>
                    <a:lnTo>
                      <a:pt x="3325" y="2512"/>
                    </a:lnTo>
                    <a:lnTo>
                      <a:pt x="3324" y="2514"/>
                    </a:lnTo>
                    <a:lnTo>
                      <a:pt x="3324" y="2520"/>
                    </a:lnTo>
                    <a:lnTo>
                      <a:pt x="3324" y="2522"/>
                    </a:lnTo>
                    <a:lnTo>
                      <a:pt x="3324" y="2523"/>
                    </a:lnTo>
                    <a:lnTo>
                      <a:pt x="3322" y="2523"/>
                    </a:lnTo>
                    <a:lnTo>
                      <a:pt x="3314" y="2522"/>
                    </a:lnTo>
                    <a:lnTo>
                      <a:pt x="3311" y="2520"/>
                    </a:lnTo>
                    <a:lnTo>
                      <a:pt x="3311" y="2522"/>
                    </a:lnTo>
                    <a:lnTo>
                      <a:pt x="3314" y="2525"/>
                    </a:lnTo>
                    <a:lnTo>
                      <a:pt x="3324" y="2527"/>
                    </a:lnTo>
                    <a:lnTo>
                      <a:pt x="3324" y="2532"/>
                    </a:lnTo>
                    <a:lnTo>
                      <a:pt x="3327" y="2536"/>
                    </a:lnTo>
                    <a:lnTo>
                      <a:pt x="3327" y="2542"/>
                    </a:lnTo>
                    <a:lnTo>
                      <a:pt x="3327" y="2547"/>
                    </a:lnTo>
                    <a:lnTo>
                      <a:pt x="3329" y="2549"/>
                    </a:lnTo>
                    <a:lnTo>
                      <a:pt x="3327" y="2549"/>
                    </a:lnTo>
                    <a:lnTo>
                      <a:pt x="3327" y="2551"/>
                    </a:lnTo>
                    <a:lnTo>
                      <a:pt x="3324" y="2553"/>
                    </a:lnTo>
                    <a:lnTo>
                      <a:pt x="3322" y="2553"/>
                    </a:lnTo>
                    <a:lnTo>
                      <a:pt x="3318" y="2549"/>
                    </a:lnTo>
                    <a:lnTo>
                      <a:pt x="3318" y="2551"/>
                    </a:lnTo>
                    <a:lnTo>
                      <a:pt x="3318" y="2553"/>
                    </a:lnTo>
                    <a:lnTo>
                      <a:pt x="3322" y="2558"/>
                    </a:lnTo>
                    <a:lnTo>
                      <a:pt x="3324" y="2558"/>
                    </a:lnTo>
                    <a:lnTo>
                      <a:pt x="3325" y="2558"/>
                    </a:lnTo>
                    <a:lnTo>
                      <a:pt x="3327" y="2556"/>
                    </a:lnTo>
                    <a:lnTo>
                      <a:pt x="3327" y="2554"/>
                    </a:lnTo>
                    <a:lnTo>
                      <a:pt x="3327" y="2553"/>
                    </a:lnTo>
                    <a:lnTo>
                      <a:pt x="3329" y="2553"/>
                    </a:lnTo>
                    <a:lnTo>
                      <a:pt x="3333" y="2551"/>
                    </a:lnTo>
                    <a:lnTo>
                      <a:pt x="3335" y="2553"/>
                    </a:lnTo>
                    <a:lnTo>
                      <a:pt x="3335" y="2554"/>
                    </a:lnTo>
                    <a:lnTo>
                      <a:pt x="3333" y="2560"/>
                    </a:lnTo>
                    <a:lnTo>
                      <a:pt x="3331" y="2564"/>
                    </a:lnTo>
                    <a:lnTo>
                      <a:pt x="3329" y="2565"/>
                    </a:lnTo>
                    <a:lnTo>
                      <a:pt x="3325" y="2565"/>
                    </a:lnTo>
                    <a:lnTo>
                      <a:pt x="3325" y="2567"/>
                    </a:lnTo>
                    <a:lnTo>
                      <a:pt x="3324" y="2569"/>
                    </a:lnTo>
                    <a:lnTo>
                      <a:pt x="3325" y="2571"/>
                    </a:lnTo>
                    <a:lnTo>
                      <a:pt x="3322" y="2575"/>
                    </a:lnTo>
                    <a:lnTo>
                      <a:pt x="3316" y="2578"/>
                    </a:lnTo>
                    <a:lnTo>
                      <a:pt x="3311" y="2580"/>
                    </a:lnTo>
                    <a:lnTo>
                      <a:pt x="3309" y="2580"/>
                    </a:lnTo>
                    <a:lnTo>
                      <a:pt x="3307" y="2580"/>
                    </a:lnTo>
                    <a:lnTo>
                      <a:pt x="3307" y="2582"/>
                    </a:lnTo>
                    <a:lnTo>
                      <a:pt x="3311" y="2584"/>
                    </a:lnTo>
                    <a:lnTo>
                      <a:pt x="3316" y="2582"/>
                    </a:lnTo>
                    <a:lnTo>
                      <a:pt x="3320" y="2580"/>
                    </a:lnTo>
                    <a:lnTo>
                      <a:pt x="3322" y="2582"/>
                    </a:lnTo>
                    <a:lnTo>
                      <a:pt x="3324" y="2584"/>
                    </a:lnTo>
                    <a:lnTo>
                      <a:pt x="3314" y="2604"/>
                    </a:lnTo>
                    <a:lnTo>
                      <a:pt x="3314" y="2606"/>
                    </a:lnTo>
                    <a:lnTo>
                      <a:pt x="3314" y="2607"/>
                    </a:lnTo>
                    <a:lnTo>
                      <a:pt x="3314" y="2611"/>
                    </a:lnTo>
                    <a:lnTo>
                      <a:pt x="3313" y="2613"/>
                    </a:lnTo>
                    <a:lnTo>
                      <a:pt x="3307" y="2618"/>
                    </a:lnTo>
                    <a:lnTo>
                      <a:pt x="3305" y="2622"/>
                    </a:lnTo>
                    <a:lnTo>
                      <a:pt x="3303" y="2622"/>
                    </a:lnTo>
                    <a:lnTo>
                      <a:pt x="3296" y="2620"/>
                    </a:lnTo>
                    <a:lnTo>
                      <a:pt x="3294" y="2620"/>
                    </a:lnTo>
                    <a:lnTo>
                      <a:pt x="3294" y="2618"/>
                    </a:lnTo>
                    <a:lnTo>
                      <a:pt x="3293" y="2617"/>
                    </a:lnTo>
                    <a:lnTo>
                      <a:pt x="3291" y="2613"/>
                    </a:lnTo>
                    <a:lnTo>
                      <a:pt x="3291" y="2611"/>
                    </a:lnTo>
                    <a:lnTo>
                      <a:pt x="3289" y="2613"/>
                    </a:lnTo>
                    <a:lnTo>
                      <a:pt x="3287" y="2613"/>
                    </a:lnTo>
                    <a:lnTo>
                      <a:pt x="3289" y="2598"/>
                    </a:lnTo>
                    <a:lnTo>
                      <a:pt x="3291" y="2598"/>
                    </a:lnTo>
                    <a:lnTo>
                      <a:pt x="3293" y="2598"/>
                    </a:lnTo>
                    <a:lnTo>
                      <a:pt x="3293" y="2596"/>
                    </a:lnTo>
                    <a:lnTo>
                      <a:pt x="3291" y="2585"/>
                    </a:lnTo>
                    <a:lnTo>
                      <a:pt x="3283" y="2585"/>
                    </a:lnTo>
                    <a:lnTo>
                      <a:pt x="3280" y="2580"/>
                    </a:lnTo>
                    <a:lnTo>
                      <a:pt x="3280" y="2576"/>
                    </a:lnTo>
                    <a:lnTo>
                      <a:pt x="3278" y="2575"/>
                    </a:lnTo>
                    <a:lnTo>
                      <a:pt x="3278" y="2573"/>
                    </a:lnTo>
                    <a:lnTo>
                      <a:pt x="3280" y="2573"/>
                    </a:lnTo>
                    <a:lnTo>
                      <a:pt x="3280" y="2571"/>
                    </a:lnTo>
                    <a:lnTo>
                      <a:pt x="3282" y="2571"/>
                    </a:lnTo>
                    <a:lnTo>
                      <a:pt x="3289" y="2560"/>
                    </a:lnTo>
                    <a:lnTo>
                      <a:pt x="3291" y="2556"/>
                    </a:lnTo>
                    <a:lnTo>
                      <a:pt x="3289" y="2556"/>
                    </a:lnTo>
                    <a:lnTo>
                      <a:pt x="3287" y="2556"/>
                    </a:lnTo>
                    <a:lnTo>
                      <a:pt x="3283" y="2560"/>
                    </a:lnTo>
                    <a:lnTo>
                      <a:pt x="3282" y="2562"/>
                    </a:lnTo>
                    <a:lnTo>
                      <a:pt x="3282" y="2560"/>
                    </a:lnTo>
                    <a:lnTo>
                      <a:pt x="3285" y="2554"/>
                    </a:lnTo>
                    <a:lnTo>
                      <a:pt x="3287" y="2553"/>
                    </a:lnTo>
                    <a:lnTo>
                      <a:pt x="3289" y="2551"/>
                    </a:lnTo>
                    <a:lnTo>
                      <a:pt x="3291" y="2549"/>
                    </a:lnTo>
                    <a:lnTo>
                      <a:pt x="3291" y="2545"/>
                    </a:lnTo>
                    <a:lnTo>
                      <a:pt x="3289" y="2545"/>
                    </a:lnTo>
                    <a:lnTo>
                      <a:pt x="3287" y="2545"/>
                    </a:lnTo>
                    <a:lnTo>
                      <a:pt x="3287" y="2547"/>
                    </a:lnTo>
                    <a:lnTo>
                      <a:pt x="3287" y="2551"/>
                    </a:lnTo>
                    <a:lnTo>
                      <a:pt x="3283" y="2551"/>
                    </a:lnTo>
                    <a:lnTo>
                      <a:pt x="3282" y="2551"/>
                    </a:lnTo>
                    <a:lnTo>
                      <a:pt x="3278" y="2549"/>
                    </a:lnTo>
                    <a:lnTo>
                      <a:pt x="3278" y="2554"/>
                    </a:lnTo>
                    <a:lnTo>
                      <a:pt x="3278" y="2562"/>
                    </a:lnTo>
                    <a:lnTo>
                      <a:pt x="3276" y="2564"/>
                    </a:lnTo>
                    <a:lnTo>
                      <a:pt x="3271" y="2565"/>
                    </a:lnTo>
                    <a:lnTo>
                      <a:pt x="3267" y="2562"/>
                    </a:lnTo>
                    <a:lnTo>
                      <a:pt x="3265" y="2560"/>
                    </a:lnTo>
                    <a:lnTo>
                      <a:pt x="3261" y="2556"/>
                    </a:lnTo>
                    <a:lnTo>
                      <a:pt x="3261" y="2554"/>
                    </a:lnTo>
                    <a:lnTo>
                      <a:pt x="3261" y="2553"/>
                    </a:lnTo>
                    <a:lnTo>
                      <a:pt x="3263" y="2551"/>
                    </a:lnTo>
                    <a:lnTo>
                      <a:pt x="3265" y="2551"/>
                    </a:lnTo>
                    <a:lnTo>
                      <a:pt x="3267" y="2549"/>
                    </a:lnTo>
                    <a:lnTo>
                      <a:pt x="3269" y="2547"/>
                    </a:lnTo>
                    <a:lnTo>
                      <a:pt x="3269" y="2545"/>
                    </a:lnTo>
                    <a:lnTo>
                      <a:pt x="3271" y="2542"/>
                    </a:lnTo>
                    <a:lnTo>
                      <a:pt x="3269" y="2534"/>
                    </a:lnTo>
                    <a:lnTo>
                      <a:pt x="3267" y="2532"/>
                    </a:lnTo>
                    <a:lnTo>
                      <a:pt x="3265" y="2532"/>
                    </a:lnTo>
                    <a:lnTo>
                      <a:pt x="3263" y="2529"/>
                    </a:lnTo>
                    <a:lnTo>
                      <a:pt x="3263" y="2527"/>
                    </a:lnTo>
                    <a:lnTo>
                      <a:pt x="3261" y="2523"/>
                    </a:lnTo>
                    <a:lnTo>
                      <a:pt x="3260" y="2525"/>
                    </a:lnTo>
                    <a:lnTo>
                      <a:pt x="3260" y="2534"/>
                    </a:lnTo>
                    <a:lnTo>
                      <a:pt x="3260" y="2543"/>
                    </a:lnTo>
                    <a:lnTo>
                      <a:pt x="3260" y="2549"/>
                    </a:lnTo>
                    <a:lnTo>
                      <a:pt x="3258" y="2551"/>
                    </a:lnTo>
                    <a:lnTo>
                      <a:pt x="3256" y="2551"/>
                    </a:lnTo>
                    <a:lnTo>
                      <a:pt x="3256" y="2553"/>
                    </a:lnTo>
                    <a:lnTo>
                      <a:pt x="3256" y="2554"/>
                    </a:lnTo>
                    <a:lnTo>
                      <a:pt x="3258" y="2558"/>
                    </a:lnTo>
                    <a:lnTo>
                      <a:pt x="3256" y="2571"/>
                    </a:lnTo>
                    <a:lnTo>
                      <a:pt x="3256" y="2573"/>
                    </a:lnTo>
                    <a:lnTo>
                      <a:pt x="3256" y="2575"/>
                    </a:lnTo>
                    <a:lnTo>
                      <a:pt x="3260" y="2580"/>
                    </a:lnTo>
                    <a:lnTo>
                      <a:pt x="3261" y="2580"/>
                    </a:lnTo>
                    <a:lnTo>
                      <a:pt x="3261" y="2576"/>
                    </a:lnTo>
                    <a:lnTo>
                      <a:pt x="3261" y="2575"/>
                    </a:lnTo>
                    <a:lnTo>
                      <a:pt x="3263" y="2573"/>
                    </a:lnTo>
                    <a:lnTo>
                      <a:pt x="3269" y="2575"/>
                    </a:lnTo>
                    <a:lnTo>
                      <a:pt x="3272" y="2580"/>
                    </a:lnTo>
                    <a:lnTo>
                      <a:pt x="3272" y="2584"/>
                    </a:lnTo>
                    <a:lnTo>
                      <a:pt x="3269" y="2593"/>
                    </a:lnTo>
                    <a:lnTo>
                      <a:pt x="3269" y="2596"/>
                    </a:lnTo>
                    <a:lnTo>
                      <a:pt x="3267" y="2598"/>
                    </a:lnTo>
                    <a:lnTo>
                      <a:pt x="3265" y="2600"/>
                    </a:lnTo>
                    <a:lnTo>
                      <a:pt x="3265" y="2596"/>
                    </a:lnTo>
                    <a:lnTo>
                      <a:pt x="3263" y="2596"/>
                    </a:lnTo>
                    <a:lnTo>
                      <a:pt x="3263" y="2593"/>
                    </a:lnTo>
                    <a:lnTo>
                      <a:pt x="3265" y="2591"/>
                    </a:lnTo>
                    <a:lnTo>
                      <a:pt x="3265" y="2589"/>
                    </a:lnTo>
                    <a:lnTo>
                      <a:pt x="3263" y="2587"/>
                    </a:lnTo>
                    <a:lnTo>
                      <a:pt x="3261" y="2587"/>
                    </a:lnTo>
                    <a:lnTo>
                      <a:pt x="3261" y="2589"/>
                    </a:lnTo>
                    <a:lnTo>
                      <a:pt x="3261" y="2591"/>
                    </a:lnTo>
                    <a:lnTo>
                      <a:pt x="3261" y="2596"/>
                    </a:lnTo>
                    <a:lnTo>
                      <a:pt x="3260" y="2607"/>
                    </a:lnTo>
                    <a:lnTo>
                      <a:pt x="3258" y="2607"/>
                    </a:lnTo>
                    <a:lnTo>
                      <a:pt x="3252" y="2606"/>
                    </a:lnTo>
                    <a:lnTo>
                      <a:pt x="3249" y="2600"/>
                    </a:lnTo>
                    <a:lnTo>
                      <a:pt x="3249" y="2598"/>
                    </a:lnTo>
                    <a:lnTo>
                      <a:pt x="3249" y="2596"/>
                    </a:lnTo>
                    <a:lnTo>
                      <a:pt x="3250" y="2593"/>
                    </a:lnTo>
                    <a:lnTo>
                      <a:pt x="3250" y="2591"/>
                    </a:lnTo>
                    <a:lnTo>
                      <a:pt x="3249" y="2589"/>
                    </a:lnTo>
                    <a:lnTo>
                      <a:pt x="3249" y="2587"/>
                    </a:lnTo>
                    <a:lnTo>
                      <a:pt x="3247" y="2587"/>
                    </a:lnTo>
                    <a:lnTo>
                      <a:pt x="3245" y="2576"/>
                    </a:lnTo>
                    <a:lnTo>
                      <a:pt x="3243" y="2565"/>
                    </a:lnTo>
                    <a:lnTo>
                      <a:pt x="3243" y="2564"/>
                    </a:lnTo>
                    <a:lnTo>
                      <a:pt x="3241" y="2560"/>
                    </a:lnTo>
                    <a:lnTo>
                      <a:pt x="3241" y="2558"/>
                    </a:lnTo>
                    <a:lnTo>
                      <a:pt x="3243" y="2554"/>
                    </a:lnTo>
                    <a:lnTo>
                      <a:pt x="3245" y="2551"/>
                    </a:lnTo>
                    <a:lnTo>
                      <a:pt x="3243" y="2549"/>
                    </a:lnTo>
                    <a:lnTo>
                      <a:pt x="3243" y="2542"/>
                    </a:lnTo>
                    <a:lnTo>
                      <a:pt x="3245" y="2540"/>
                    </a:lnTo>
                    <a:lnTo>
                      <a:pt x="3250" y="2543"/>
                    </a:lnTo>
                    <a:lnTo>
                      <a:pt x="3250" y="2538"/>
                    </a:lnTo>
                    <a:lnTo>
                      <a:pt x="3249" y="2536"/>
                    </a:lnTo>
                    <a:lnTo>
                      <a:pt x="3247" y="2536"/>
                    </a:lnTo>
                    <a:lnTo>
                      <a:pt x="3249" y="2529"/>
                    </a:lnTo>
                    <a:lnTo>
                      <a:pt x="3252" y="2531"/>
                    </a:lnTo>
                    <a:lnTo>
                      <a:pt x="3252" y="2529"/>
                    </a:lnTo>
                    <a:lnTo>
                      <a:pt x="3250" y="2525"/>
                    </a:lnTo>
                    <a:lnTo>
                      <a:pt x="3249" y="2523"/>
                    </a:lnTo>
                    <a:lnTo>
                      <a:pt x="3247" y="2525"/>
                    </a:lnTo>
                    <a:lnTo>
                      <a:pt x="3243" y="2525"/>
                    </a:lnTo>
                    <a:lnTo>
                      <a:pt x="3241" y="2523"/>
                    </a:lnTo>
                    <a:lnTo>
                      <a:pt x="3241" y="2522"/>
                    </a:lnTo>
                    <a:lnTo>
                      <a:pt x="3241" y="2520"/>
                    </a:lnTo>
                    <a:lnTo>
                      <a:pt x="3238" y="2522"/>
                    </a:lnTo>
                    <a:lnTo>
                      <a:pt x="3236" y="2522"/>
                    </a:lnTo>
                    <a:lnTo>
                      <a:pt x="3236" y="2520"/>
                    </a:lnTo>
                    <a:lnTo>
                      <a:pt x="3236" y="2516"/>
                    </a:lnTo>
                    <a:lnTo>
                      <a:pt x="3236" y="2514"/>
                    </a:lnTo>
                    <a:lnTo>
                      <a:pt x="3236" y="2512"/>
                    </a:lnTo>
                    <a:lnTo>
                      <a:pt x="3240" y="2509"/>
                    </a:lnTo>
                    <a:lnTo>
                      <a:pt x="3241" y="2507"/>
                    </a:lnTo>
                    <a:lnTo>
                      <a:pt x="3243" y="2507"/>
                    </a:lnTo>
                    <a:lnTo>
                      <a:pt x="3245" y="2505"/>
                    </a:lnTo>
                    <a:lnTo>
                      <a:pt x="3249" y="2507"/>
                    </a:lnTo>
                    <a:lnTo>
                      <a:pt x="3250" y="2507"/>
                    </a:lnTo>
                    <a:lnTo>
                      <a:pt x="3250" y="2509"/>
                    </a:lnTo>
                    <a:lnTo>
                      <a:pt x="3250" y="2511"/>
                    </a:lnTo>
                    <a:lnTo>
                      <a:pt x="3250" y="2514"/>
                    </a:lnTo>
                    <a:lnTo>
                      <a:pt x="3250" y="2516"/>
                    </a:lnTo>
                    <a:lnTo>
                      <a:pt x="3252" y="2516"/>
                    </a:lnTo>
                    <a:lnTo>
                      <a:pt x="3254" y="2514"/>
                    </a:lnTo>
                    <a:lnTo>
                      <a:pt x="3254" y="2512"/>
                    </a:lnTo>
                    <a:lnTo>
                      <a:pt x="3252" y="2511"/>
                    </a:lnTo>
                    <a:lnTo>
                      <a:pt x="3252" y="2509"/>
                    </a:lnTo>
                    <a:lnTo>
                      <a:pt x="3254" y="2509"/>
                    </a:lnTo>
                    <a:lnTo>
                      <a:pt x="3254" y="2507"/>
                    </a:lnTo>
                    <a:lnTo>
                      <a:pt x="3256" y="2507"/>
                    </a:lnTo>
                    <a:lnTo>
                      <a:pt x="3260" y="2505"/>
                    </a:lnTo>
                    <a:lnTo>
                      <a:pt x="3261" y="2507"/>
                    </a:lnTo>
                    <a:lnTo>
                      <a:pt x="3267" y="2505"/>
                    </a:lnTo>
                    <a:lnTo>
                      <a:pt x="3269" y="2503"/>
                    </a:lnTo>
                    <a:lnTo>
                      <a:pt x="3269" y="2498"/>
                    </a:lnTo>
                    <a:lnTo>
                      <a:pt x="3269" y="2492"/>
                    </a:lnTo>
                    <a:lnTo>
                      <a:pt x="3271" y="2492"/>
                    </a:lnTo>
                    <a:lnTo>
                      <a:pt x="3272" y="2492"/>
                    </a:lnTo>
                    <a:lnTo>
                      <a:pt x="3272" y="2485"/>
                    </a:lnTo>
                    <a:lnTo>
                      <a:pt x="3272" y="2481"/>
                    </a:lnTo>
                    <a:lnTo>
                      <a:pt x="3265" y="2481"/>
                    </a:lnTo>
                    <a:lnTo>
                      <a:pt x="3265" y="2479"/>
                    </a:lnTo>
                    <a:lnTo>
                      <a:pt x="3265" y="2478"/>
                    </a:lnTo>
                    <a:lnTo>
                      <a:pt x="3260" y="2472"/>
                    </a:lnTo>
                    <a:lnTo>
                      <a:pt x="3258" y="2467"/>
                    </a:lnTo>
                    <a:lnTo>
                      <a:pt x="3261" y="2465"/>
                    </a:lnTo>
                    <a:lnTo>
                      <a:pt x="3261" y="2467"/>
                    </a:lnTo>
                    <a:lnTo>
                      <a:pt x="3263" y="2465"/>
                    </a:lnTo>
                    <a:lnTo>
                      <a:pt x="3265" y="2463"/>
                    </a:lnTo>
                    <a:lnTo>
                      <a:pt x="3265" y="2456"/>
                    </a:lnTo>
                    <a:lnTo>
                      <a:pt x="3263" y="2454"/>
                    </a:lnTo>
                    <a:lnTo>
                      <a:pt x="3261" y="2452"/>
                    </a:lnTo>
                    <a:lnTo>
                      <a:pt x="3260" y="2452"/>
                    </a:lnTo>
                    <a:lnTo>
                      <a:pt x="3260" y="2454"/>
                    </a:lnTo>
                    <a:lnTo>
                      <a:pt x="3260" y="2456"/>
                    </a:lnTo>
                    <a:lnTo>
                      <a:pt x="3258" y="2458"/>
                    </a:lnTo>
                    <a:lnTo>
                      <a:pt x="3256" y="2459"/>
                    </a:lnTo>
                    <a:lnTo>
                      <a:pt x="3254" y="2458"/>
                    </a:lnTo>
                    <a:lnTo>
                      <a:pt x="3252" y="2456"/>
                    </a:lnTo>
                    <a:lnTo>
                      <a:pt x="3250" y="2452"/>
                    </a:lnTo>
                    <a:lnTo>
                      <a:pt x="3249" y="2452"/>
                    </a:lnTo>
                    <a:lnTo>
                      <a:pt x="3249" y="2443"/>
                    </a:lnTo>
                    <a:lnTo>
                      <a:pt x="3254" y="2439"/>
                    </a:lnTo>
                    <a:lnTo>
                      <a:pt x="3256" y="2439"/>
                    </a:lnTo>
                    <a:lnTo>
                      <a:pt x="3260" y="2441"/>
                    </a:lnTo>
                    <a:lnTo>
                      <a:pt x="3261" y="2441"/>
                    </a:lnTo>
                    <a:lnTo>
                      <a:pt x="3265" y="2448"/>
                    </a:lnTo>
                    <a:lnTo>
                      <a:pt x="3267" y="2450"/>
                    </a:lnTo>
                    <a:lnTo>
                      <a:pt x="3272" y="2450"/>
                    </a:lnTo>
                    <a:lnTo>
                      <a:pt x="3274" y="2448"/>
                    </a:lnTo>
                    <a:lnTo>
                      <a:pt x="3276" y="2443"/>
                    </a:lnTo>
                    <a:lnTo>
                      <a:pt x="3276" y="2441"/>
                    </a:lnTo>
                    <a:lnTo>
                      <a:pt x="3274" y="2439"/>
                    </a:lnTo>
                    <a:lnTo>
                      <a:pt x="3272" y="2439"/>
                    </a:lnTo>
                    <a:lnTo>
                      <a:pt x="3272" y="2428"/>
                    </a:lnTo>
                    <a:lnTo>
                      <a:pt x="3274" y="2419"/>
                    </a:lnTo>
                    <a:lnTo>
                      <a:pt x="3269" y="2423"/>
                    </a:lnTo>
                    <a:lnTo>
                      <a:pt x="3260" y="2428"/>
                    </a:lnTo>
                    <a:lnTo>
                      <a:pt x="3256" y="2426"/>
                    </a:lnTo>
                    <a:lnTo>
                      <a:pt x="3249" y="2423"/>
                    </a:lnTo>
                    <a:lnTo>
                      <a:pt x="3249" y="2419"/>
                    </a:lnTo>
                    <a:lnTo>
                      <a:pt x="3249" y="2417"/>
                    </a:lnTo>
                    <a:lnTo>
                      <a:pt x="3250" y="2417"/>
                    </a:lnTo>
                    <a:lnTo>
                      <a:pt x="3252" y="2417"/>
                    </a:lnTo>
                    <a:lnTo>
                      <a:pt x="3254" y="2417"/>
                    </a:lnTo>
                    <a:lnTo>
                      <a:pt x="3258" y="2414"/>
                    </a:lnTo>
                    <a:lnTo>
                      <a:pt x="3263" y="2408"/>
                    </a:lnTo>
                    <a:lnTo>
                      <a:pt x="3265" y="2408"/>
                    </a:lnTo>
                    <a:lnTo>
                      <a:pt x="3267" y="2408"/>
                    </a:lnTo>
                    <a:lnTo>
                      <a:pt x="3276" y="2403"/>
                    </a:lnTo>
                    <a:lnTo>
                      <a:pt x="3278" y="2401"/>
                    </a:lnTo>
                    <a:lnTo>
                      <a:pt x="3278" y="2399"/>
                    </a:lnTo>
                    <a:lnTo>
                      <a:pt x="3276" y="2395"/>
                    </a:lnTo>
                    <a:lnTo>
                      <a:pt x="3274" y="2394"/>
                    </a:lnTo>
                    <a:lnTo>
                      <a:pt x="3278" y="2379"/>
                    </a:lnTo>
                    <a:lnTo>
                      <a:pt x="3280" y="2377"/>
                    </a:lnTo>
                    <a:lnTo>
                      <a:pt x="3280" y="2379"/>
                    </a:lnTo>
                    <a:lnTo>
                      <a:pt x="3282" y="2377"/>
                    </a:lnTo>
                    <a:lnTo>
                      <a:pt x="3285" y="2375"/>
                    </a:lnTo>
                    <a:lnTo>
                      <a:pt x="3285" y="2377"/>
                    </a:lnTo>
                    <a:close/>
                    <a:moveTo>
                      <a:pt x="3349" y="2390"/>
                    </a:moveTo>
                    <a:lnTo>
                      <a:pt x="3349" y="2394"/>
                    </a:lnTo>
                    <a:lnTo>
                      <a:pt x="3351" y="2394"/>
                    </a:lnTo>
                    <a:lnTo>
                      <a:pt x="3349" y="2397"/>
                    </a:lnTo>
                    <a:lnTo>
                      <a:pt x="3347" y="2399"/>
                    </a:lnTo>
                    <a:lnTo>
                      <a:pt x="3346" y="2399"/>
                    </a:lnTo>
                    <a:lnTo>
                      <a:pt x="3344" y="2401"/>
                    </a:lnTo>
                    <a:lnTo>
                      <a:pt x="3344" y="2403"/>
                    </a:lnTo>
                    <a:lnTo>
                      <a:pt x="3344" y="2405"/>
                    </a:lnTo>
                    <a:lnTo>
                      <a:pt x="3342" y="2406"/>
                    </a:lnTo>
                    <a:lnTo>
                      <a:pt x="3342" y="2408"/>
                    </a:lnTo>
                    <a:lnTo>
                      <a:pt x="3340" y="2410"/>
                    </a:lnTo>
                    <a:lnTo>
                      <a:pt x="3336" y="2412"/>
                    </a:lnTo>
                    <a:lnTo>
                      <a:pt x="3333" y="2410"/>
                    </a:lnTo>
                    <a:lnTo>
                      <a:pt x="3327" y="2410"/>
                    </a:lnTo>
                    <a:lnTo>
                      <a:pt x="3325" y="2408"/>
                    </a:lnTo>
                    <a:lnTo>
                      <a:pt x="3320" y="2397"/>
                    </a:lnTo>
                    <a:lnTo>
                      <a:pt x="3318" y="2395"/>
                    </a:lnTo>
                    <a:lnTo>
                      <a:pt x="3318" y="2392"/>
                    </a:lnTo>
                    <a:lnTo>
                      <a:pt x="3318" y="2390"/>
                    </a:lnTo>
                    <a:lnTo>
                      <a:pt x="3320" y="2390"/>
                    </a:lnTo>
                    <a:lnTo>
                      <a:pt x="3322" y="2388"/>
                    </a:lnTo>
                    <a:lnTo>
                      <a:pt x="3325" y="2384"/>
                    </a:lnTo>
                    <a:lnTo>
                      <a:pt x="3325" y="2383"/>
                    </a:lnTo>
                    <a:lnTo>
                      <a:pt x="3327" y="2383"/>
                    </a:lnTo>
                    <a:lnTo>
                      <a:pt x="3329" y="2383"/>
                    </a:lnTo>
                    <a:lnTo>
                      <a:pt x="3331" y="2381"/>
                    </a:lnTo>
                    <a:lnTo>
                      <a:pt x="3333" y="2381"/>
                    </a:lnTo>
                    <a:lnTo>
                      <a:pt x="3335" y="2383"/>
                    </a:lnTo>
                    <a:lnTo>
                      <a:pt x="3336" y="2383"/>
                    </a:lnTo>
                    <a:lnTo>
                      <a:pt x="3338" y="2384"/>
                    </a:lnTo>
                    <a:lnTo>
                      <a:pt x="3338" y="2386"/>
                    </a:lnTo>
                    <a:lnTo>
                      <a:pt x="3340" y="2386"/>
                    </a:lnTo>
                    <a:lnTo>
                      <a:pt x="3342" y="2386"/>
                    </a:lnTo>
                    <a:lnTo>
                      <a:pt x="3346" y="2386"/>
                    </a:lnTo>
                    <a:lnTo>
                      <a:pt x="3349" y="2390"/>
                    </a:lnTo>
                    <a:close/>
                    <a:moveTo>
                      <a:pt x="1886" y="1542"/>
                    </a:moveTo>
                    <a:lnTo>
                      <a:pt x="1886" y="1546"/>
                    </a:lnTo>
                    <a:lnTo>
                      <a:pt x="1886" y="1547"/>
                    </a:lnTo>
                    <a:lnTo>
                      <a:pt x="1884" y="1546"/>
                    </a:lnTo>
                    <a:lnTo>
                      <a:pt x="1882" y="1542"/>
                    </a:lnTo>
                    <a:lnTo>
                      <a:pt x="1880" y="1540"/>
                    </a:lnTo>
                    <a:lnTo>
                      <a:pt x="1878" y="1540"/>
                    </a:lnTo>
                    <a:lnTo>
                      <a:pt x="1877" y="1540"/>
                    </a:lnTo>
                    <a:lnTo>
                      <a:pt x="1875" y="1540"/>
                    </a:lnTo>
                    <a:lnTo>
                      <a:pt x="1866" y="1535"/>
                    </a:lnTo>
                    <a:lnTo>
                      <a:pt x="1866" y="1533"/>
                    </a:lnTo>
                    <a:lnTo>
                      <a:pt x="1867" y="1533"/>
                    </a:lnTo>
                    <a:lnTo>
                      <a:pt x="1869" y="1531"/>
                    </a:lnTo>
                    <a:lnTo>
                      <a:pt x="1871" y="1531"/>
                    </a:lnTo>
                    <a:lnTo>
                      <a:pt x="1875" y="1531"/>
                    </a:lnTo>
                    <a:lnTo>
                      <a:pt x="1880" y="1535"/>
                    </a:lnTo>
                    <a:lnTo>
                      <a:pt x="1882" y="1538"/>
                    </a:lnTo>
                    <a:lnTo>
                      <a:pt x="1884" y="1538"/>
                    </a:lnTo>
                    <a:lnTo>
                      <a:pt x="1886" y="1542"/>
                    </a:lnTo>
                    <a:close/>
                    <a:moveTo>
                      <a:pt x="2001" y="1653"/>
                    </a:moveTo>
                    <a:lnTo>
                      <a:pt x="1999" y="1653"/>
                    </a:lnTo>
                    <a:lnTo>
                      <a:pt x="1999" y="1652"/>
                    </a:lnTo>
                    <a:lnTo>
                      <a:pt x="1999" y="1650"/>
                    </a:lnTo>
                    <a:lnTo>
                      <a:pt x="1999" y="1648"/>
                    </a:lnTo>
                    <a:lnTo>
                      <a:pt x="2003" y="1646"/>
                    </a:lnTo>
                    <a:lnTo>
                      <a:pt x="2008" y="1644"/>
                    </a:lnTo>
                    <a:lnTo>
                      <a:pt x="2012" y="1642"/>
                    </a:lnTo>
                    <a:lnTo>
                      <a:pt x="2028" y="1641"/>
                    </a:lnTo>
                    <a:lnTo>
                      <a:pt x="2030" y="1641"/>
                    </a:lnTo>
                    <a:lnTo>
                      <a:pt x="2032" y="1644"/>
                    </a:lnTo>
                    <a:lnTo>
                      <a:pt x="2034" y="1646"/>
                    </a:lnTo>
                    <a:lnTo>
                      <a:pt x="2034" y="1648"/>
                    </a:lnTo>
                    <a:lnTo>
                      <a:pt x="2034" y="1650"/>
                    </a:lnTo>
                    <a:lnTo>
                      <a:pt x="2032" y="1652"/>
                    </a:lnTo>
                    <a:lnTo>
                      <a:pt x="2028" y="1652"/>
                    </a:lnTo>
                    <a:lnTo>
                      <a:pt x="2021" y="1652"/>
                    </a:lnTo>
                    <a:lnTo>
                      <a:pt x="2017" y="1650"/>
                    </a:lnTo>
                    <a:lnTo>
                      <a:pt x="2012" y="1650"/>
                    </a:lnTo>
                    <a:lnTo>
                      <a:pt x="2008" y="1652"/>
                    </a:lnTo>
                    <a:lnTo>
                      <a:pt x="2006" y="1652"/>
                    </a:lnTo>
                    <a:lnTo>
                      <a:pt x="2004" y="1653"/>
                    </a:lnTo>
                    <a:lnTo>
                      <a:pt x="2001" y="1653"/>
                    </a:lnTo>
                    <a:close/>
                    <a:moveTo>
                      <a:pt x="2054" y="1657"/>
                    </a:moveTo>
                    <a:lnTo>
                      <a:pt x="2054" y="1659"/>
                    </a:lnTo>
                    <a:lnTo>
                      <a:pt x="2054" y="1661"/>
                    </a:lnTo>
                    <a:lnTo>
                      <a:pt x="2052" y="1661"/>
                    </a:lnTo>
                    <a:lnTo>
                      <a:pt x="2052" y="1664"/>
                    </a:lnTo>
                    <a:lnTo>
                      <a:pt x="2054" y="1666"/>
                    </a:lnTo>
                    <a:lnTo>
                      <a:pt x="2059" y="1668"/>
                    </a:lnTo>
                    <a:lnTo>
                      <a:pt x="2061" y="1670"/>
                    </a:lnTo>
                    <a:lnTo>
                      <a:pt x="2063" y="1670"/>
                    </a:lnTo>
                    <a:lnTo>
                      <a:pt x="2063" y="1672"/>
                    </a:lnTo>
                    <a:lnTo>
                      <a:pt x="2061" y="1672"/>
                    </a:lnTo>
                    <a:lnTo>
                      <a:pt x="2059" y="1674"/>
                    </a:lnTo>
                    <a:lnTo>
                      <a:pt x="2054" y="1674"/>
                    </a:lnTo>
                    <a:lnTo>
                      <a:pt x="2052" y="1674"/>
                    </a:lnTo>
                    <a:lnTo>
                      <a:pt x="2045" y="1668"/>
                    </a:lnTo>
                    <a:lnTo>
                      <a:pt x="2043" y="1666"/>
                    </a:lnTo>
                    <a:lnTo>
                      <a:pt x="2041" y="1666"/>
                    </a:lnTo>
                    <a:lnTo>
                      <a:pt x="2039" y="1664"/>
                    </a:lnTo>
                    <a:lnTo>
                      <a:pt x="2037" y="1664"/>
                    </a:lnTo>
                    <a:lnTo>
                      <a:pt x="2034" y="1661"/>
                    </a:lnTo>
                    <a:lnTo>
                      <a:pt x="2032" y="1657"/>
                    </a:lnTo>
                    <a:lnTo>
                      <a:pt x="2032" y="1655"/>
                    </a:lnTo>
                    <a:lnTo>
                      <a:pt x="2034" y="1653"/>
                    </a:lnTo>
                    <a:lnTo>
                      <a:pt x="2036" y="1652"/>
                    </a:lnTo>
                    <a:lnTo>
                      <a:pt x="2039" y="1652"/>
                    </a:lnTo>
                    <a:lnTo>
                      <a:pt x="2041" y="1652"/>
                    </a:lnTo>
                    <a:lnTo>
                      <a:pt x="2045" y="1652"/>
                    </a:lnTo>
                    <a:lnTo>
                      <a:pt x="2046" y="1652"/>
                    </a:lnTo>
                    <a:lnTo>
                      <a:pt x="2046" y="1653"/>
                    </a:lnTo>
                    <a:lnTo>
                      <a:pt x="2048" y="1653"/>
                    </a:lnTo>
                    <a:lnTo>
                      <a:pt x="2052" y="1655"/>
                    </a:lnTo>
                    <a:lnTo>
                      <a:pt x="2054" y="1655"/>
                    </a:lnTo>
                    <a:lnTo>
                      <a:pt x="2054" y="1657"/>
                    </a:lnTo>
                    <a:close/>
                    <a:moveTo>
                      <a:pt x="1222" y="964"/>
                    </a:moveTo>
                    <a:lnTo>
                      <a:pt x="1226" y="968"/>
                    </a:lnTo>
                    <a:lnTo>
                      <a:pt x="1230" y="970"/>
                    </a:lnTo>
                    <a:lnTo>
                      <a:pt x="1230" y="972"/>
                    </a:lnTo>
                    <a:lnTo>
                      <a:pt x="1232" y="972"/>
                    </a:lnTo>
                    <a:lnTo>
                      <a:pt x="1232" y="975"/>
                    </a:lnTo>
                    <a:lnTo>
                      <a:pt x="1230" y="975"/>
                    </a:lnTo>
                    <a:lnTo>
                      <a:pt x="1222" y="975"/>
                    </a:lnTo>
                    <a:lnTo>
                      <a:pt x="1221" y="975"/>
                    </a:lnTo>
                    <a:lnTo>
                      <a:pt x="1219" y="972"/>
                    </a:lnTo>
                    <a:lnTo>
                      <a:pt x="1219" y="970"/>
                    </a:lnTo>
                    <a:lnTo>
                      <a:pt x="1219" y="968"/>
                    </a:lnTo>
                    <a:lnTo>
                      <a:pt x="1221" y="968"/>
                    </a:lnTo>
                    <a:lnTo>
                      <a:pt x="1221" y="966"/>
                    </a:lnTo>
                    <a:lnTo>
                      <a:pt x="1217" y="963"/>
                    </a:lnTo>
                    <a:lnTo>
                      <a:pt x="1219" y="959"/>
                    </a:lnTo>
                    <a:lnTo>
                      <a:pt x="1221" y="959"/>
                    </a:lnTo>
                    <a:lnTo>
                      <a:pt x="1222" y="964"/>
                    </a:lnTo>
                    <a:close/>
                    <a:moveTo>
                      <a:pt x="3283" y="2291"/>
                    </a:moveTo>
                    <a:lnTo>
                      <a:pt x="3285" y="2299"/>
                    </a:lnTo>
                    <a:lnTo>
                      <a:pt x="3285" y="2308"/>
                    </a:lnTo>
                    <a:lnTo>
                      <a:pt x="3285" y="2311"/>
                    </a:lnTo>
                    <a:lnTo>
                      <a:pt x="3283" y="2317"/>
                    </a:lnTo>
                    <a:lnTo>
                      <a:pt x="3282" y="2320"/>
                    </a:lnTo>
                    <a:lnTo>
                      <a:pt x="3283" y="2322"/>
                    </a:lnTo>
                    <a:lnTo>
                      <a:pt x="3285" y="2322"/>
                    </a:lnTo>
                    <a:lnTo>
                      <a:pt x="3287" y="2322"/>
                    </a:lnTo>
                    <a:lnTo>
                      <a:pt x="3289" y="2319"/>
                    </a:lnTo>
                    <a:lnTo>
                      <a:pt x="3289" y="2317"/>
                    </a:lnTo>
                    <a:lnTo>
                      <a:pt x="3289" y="2315"/>
                    </a:lnTo>
                    <a:lnTo>
                      <a:pt x="3289" y="2313"/>
                    </a:lnTo>
                    <a:lnTo>
                      <a:pt x="3291" y="2313"/>
                    </a:lnTo>
                    <a:lnTo>
                      <a:pt x="3293" y="2315"/>
                    </a:lnTo>
                    <a:lnTo>
                      <a:pt x="3293" y="2317"/>
                    </a:lnTo>
                    <a:lnTo>
                      <a:pt x="3296" y="2319"/>
                    </a:lnTo>
                    <a:lnTo>
                      <a:pt x="3296" y="2320"/>
                    </a:lnTo>
                    <a:lnTo>
                      <a:pt x="3296" y="2322"/>
                    </a:lnTo>
                    <a:lnTo>
                      <a:pt x="3296" y="2324"/>
                    </a:lnTo>
                    <a:lnTo>
                      <a:pt x="3293" y="2326"/>
                    </a:lnTo>
                    <a:lnTo>
                      <a:pt x="3291" y="2330"/>
                    </a:lnTo>
                    <a:lnTo>
                      <a:pt x="3291" y="2331"/>
                    </a:lnTo>
                    <a:lnTo>
                      <a:pt x="3291" y="2333"/>
                    </a:lnTo>
                    <a:lnTo>
                      <a:pt x="3291" y="2337"/>
                    </a:lnTo>
                    <a:lnTo>
                      <a:pt x="3291" y="2339"/>
                    </a:lnTo>
                    <a:lnTo>
                      <a:pt x="3289" y="2342"/>
                    </a:lnTo>
                    <a:lnTo>
                      <a:pt x="3289" y="2344"/>
                    </a:lnTo>
                    <a:lnTo>
                      <a:pt x="3287" y="2346"/>
                    </a:lnTo>
                    <a:lnTo>
                      <a:pt x="3280" y="2342"/>
                    </a:lnTo>
                    <a:lnTo>
                      <a:pt x="3274" y="2348"/>
                    </a:lnTo>
                    <a:lnTo>
                      <a:pt x="3272" y="2352"/>
                    </a:lnTo>
                    <a:lnTo>
                      <a:pt x="3272" y="2353"/>
                    </a:lnTo>
                    <a:lnTo>
                      <a:pt x="3272" y="2359"/>
                    </a:lnTo>
                    <a:lnTo>
                      <a:pt x="3271" y="2359"/>
                    </a:lnTo>
                    <a:lnTo>
                      <a:pt x="3269" y="2359"/>
                    </a:lnTo>
                    <a:lnTo>
                      <a:pt x="3263" y="2364"/>
                    </a:lnTo>
                    <a:lnTo>
                      <a:pt x="3265" y="2366"/>
                    </a:lnTo>
                    <a:lnTo>
                      <a:pt x="3269" y="2370"/>
                    </a:lnTo>
                    <a:lnTo>
                      <a:pt x="3269" y="2372"/>
                    </a:lnTo>
                    <a:lnTo>
                      <a:pt x="3267" y="2373"/>
                    </a:lnTo>
                    <a:lnTo>
                      <a:pt x="3260" y="2383"/>
                    </a:lnTo>
                    <a:lnTo>
                      <a:pt x="3256" y="2384"/>
                    </a:lnTo>
                    <a:lnTo>
                      <a:pt x="3254" y="2384"/>
                    </a:lnTo>
                    <a:lnTo>
                      <a:pt x="3252" y="2390"/>
                    </a:lnTo>
                    <a:lnTo>
                      <a:pt x="3249" y="2397"/>
                    </a:lnTo>
                    <a:lnTo>
                      <a:pt x="3247" y="2399"/>
                    </a:lnTo>
                    <a:lnTo>
                      <a:pt x="3245" y="2399"/>
                    </a:lnTo>
                    <a:lnTo>
                      <a:pt x="3243" y="2397"/>
                    </a:lnTo>
                    <a:lnTo>
                      <a:pt x="3243" y="2394"/>
                    </a:lnTo>
                    <a:lnTo>
                      <a:pt x="3245" y="2392"/>
                    </a:lnTo>
                    <a:lnTo>
                      <a:pt x="3247" y="2390"/>
                    </a:lnTo>
                    <a:lnTo>
                      <a:pt x="3247" y="2388"/>
                    </a:lnTo>
                    <a:lnTo>
                      <a:pt x="3249" y="2384"/>
                    </a:lnTo>
                    <a:lnTo>
                      <a:pt x="3249" y="2379"/>
                    </a:lnTo>
                    <a:lnTo>
                      <a:pt x="3247" y="2379"/>
                    </a:lnTo>
                    <a:lnTo>
                      <a:pt x="3245" y="2379"/>
                    </a:lnTo>
                    <a:lnTo>
                      <a:pt x="3243" y="2383"/>
                    </a:lnTo>
                    <a:lnTo>
                      <a:pt x="3240" y="2383"/>
                    </a:lnTo>
                    <a:lnTo>
                      <a:pt x="3238" y="2383"/>
                    </a:lnTo>
                    <a:lnTo>
                      <a:pt x="3236" y="2384"/>
                    </a:lnTo>
                    <a:lnTo>
                      <a:pt x="3238" y="2386"/>
                    </a:lnTo>
                    <a:lnTo>
                      <a:pt x="3240" y="2388"/>
                    </a:lnTo>
                    <a:lnTo>
                      <a:pt x="3238" y="2395"/>
                    </a:lnTo>
                    <a:lnTo>
                      <a:pt x="3236" y="2397"/>
                    </a:lnTo>
                    <a:lnTo>
                      <a:pt x="3236" y="2399"/>
                    </a:lnTo>
                    <a:lnTo>
                      <a:pt x="3234" y="2403"/>
                    </a:lnTo>
                    <a:lnTo>
                      <a:pt x="3232" y="2405"/>
                    </a:lnTo>
                    <a:lnTo>
                      <a:pt x="3230" y="2401"/>
                    </a:lnTo>
                    <a:lnTo>
                      <a:pt x="3230" y="2399"/>
                    </a:lnTo>
                    <a:lnTo>
                      <a:pt x="3230" y="2395"/>
                    </a:lnTo>
                    <a:lnTo>
                      <a:pt x="3229" y="2394"/>
                    </a:lnTo>
                    <a:lnTo>
                      <a:pt x="3230" y="2386"/>
                    </a:lnTo>
                    <a:lnTo>
                      <a:pt x="3230" y="2384"/>
                    </a:lnTo>
                    <a:lnTo>
                      <a:pt x="3232" y="2384"/>
                    </a:lnTo>
                    <a:lnTo>
                      <a:pt x="3234" y="2383"/>
                    </a:lnTo>
                    <a:lnTo>
                      <a:pt x="3236" y="2373"/>
                    </a:lnTo>
                    <a:lnTo>
                      <a:pt x="3238" y="2368"/>
                    </a:lnTo>
                    <a:lnTo>
                      <a:pt x="3238" y="2366"/>
                    </a:lnTo>
                    <a:lnTo>
                      <a:pt x="3236" y="2364"/>
                    </a:lnTo>
                    <a:lnTo>
                      <a:pt x="3240" y="2357"/>
                    </a:lnTo>
                    <a:lnTo>
                      <a:pt x="3245" y="2355"/>
                    </a:lnTo>
                    <a:lnTo>
                      <a:pt x="3249" y="2353"/>
                    </a:lnTo>
                    <a:lnTo>
                      <a:pt x="3250" y="2350"/>
                    </a:lnTo>
                    <a:lnTo>
                      <a:pt x="3250" y="2348"/>
                    </a:lnTo>
                    <a:lnTo>
                      <a:pt x="3249" y="2346"/>
                    </a:lnTo>
                    <a:lnTo>
                      <a:pt x="3249" y="2344"/>
                    </a:lnTo>
                    <a:lnTo>
                      <a:pt x="3250" y="2344"/>
                    </a:lnTo>
                    <a:lnTo>
                      <a:pt x="3250" y="2346"/>
                    </a:lnTo>
                    <a:lnTo>
                      <a:pt x="3252" y="2348"/>
                    </a:lnTo>
                    <a:lnTo>
                      <a:pt x="3252" y="2350"/>
                    </a:lnTo>
                    <a:lnTo>
                      <a:pt x="3252" y="2353"/>
                    </a:lnTo>
                    <a:lnTo>
                      <a:pt x="3256" y="2359"/>
                    </a:lnTo>
                    <a:lnTo>
                      <a:pt x="3258" y="2357"/>
                    </a:lnTo>
                    <a:lnTo>
                      <a:pt x="3260" y="2355"/>
                    </a:lnTo>
                    <a:lnTo>
                      <a:pt x="3260" y="2348"/>
                    </a:lnTo>
                    <a:lnTo>
                      <a:pt x="3258" y="2344"/>
                    </a:lnTo>
                    <a:lnTo>
                      <a:pt x="3252" y="2333"/>
                    </a:lnTo>
                    <a:lnTo>
                      <a:pt x="3252" y="2330"/>
                    </a:lnTo>
                    <a:lnTo>
                      <a:pt x="3254" y="2324"/>
                    </a:lnTo>
                    <a:lnTo>
                      <a:pt x="3254" y="2320"/>
                    </a:lnTo>
                    <a:lnTo>
                      <a:pt x="3252" y="2315"/>
                    </a:lnTo>
                    <a:lnTo>
                      <a:pt x="3252" y="2308"/>
                    </a:lnTo>
                    <a:lnTo>
                      <a:pt x="3258" y="2295"/>
                    </a:lnTo>
                    <a:lnTo>
                      <a:pt x="3258" y="2293"/>
                    </a:lnTo>
                    <a:lnTo>
                      <a:pt x="3261" y="2291"/>
                    </a:lnTo>
                    <a:lnTo>
                      <a:pt x="3265" y="2289"/>
                    </a:lnTo>
                    <a:lnTo>
                      <a:pt x="3267" y="2289"/>
                    </a:lnTo>
                    <a:lnTo>
                      <a:pt x="3269" y="2289"/>
                    </a:lnTo>
                    <a:lnTo>
                      <a:pt x="3272" y="2299"/>
                    </a:lnTo>
                    <a:lnTo>
                      <a:pt x="3274" y="2300"/>
                    </a:lnTo>
                    <a:lnTo>
                      <a:pt x="3276" y="2299"/>
                    </a:lnTo>
                    <a:lnTo>
                      <a:pt x="3276" y="2297"/>
                    </a:lnTo>
                    <a:lnTo>
                      <a:pt x="3274" y="2295"/>
                    </a:lnTo>
                    <a:lnTo>
                      <a:pt x="3272" y="2291"/>
                    </a:lnTo>
                    <a:lnTo>
                      <a:pt x="3271" y="2288"/>
                    </a:lnTo>
                    <a:lnTo>
                      <a:pt x="3271" y="2286"/>
                    </a:lnTo>
                    <a:lnTo>
                      <a:pt x="3272" y="2288"/>
                    </a:lnTo>
                    <a:lnTo>
                      <a:pt x="3274" y="2288"/>
                    </a:lnTo>
                    <a:lnTo>
                      <a:pt x="3276" y="2291"/>
                    </a:lnTo>
                    <a:lnTo>
                      <a:pt x="3278" y="2291"/>
                    </a:lnTo>
                    <a:lnTo>
                      <a:pt x="3280" y="2291"/>
                    </a:lnTo>
                    <a:lnTo>
                      <a:pt x="3280" y="2289"/>
                    </a:lnTo>
                    <a:lnTo>
                      <a:pt x="3280" y="2288"/>
                    </a:lnTo>
                    <a:lnTo>
                      <a:pt x="3282" y="2289"/>
                    </a:lnTo>
                    <a:lnTo>
                      <a:pt x="3283" y="2291"/>
                    </a:lnTo>
                    <a:close/>
                    <a:moveTo>
                      <a:pt x="3335" y="2302"/>
                    </a:moveTo>
                    <a:lnTo>
                      <a:pt x="3335" y="2304"/>
                    </a:lnTo>
                    <a:lnTo>
                      <a:pt x="3336" y="2302"/>
                    </a:lnTo>
                    <a:lnTo>
                      <a:pt x="3349" y="2310"/>
                    </a:lnTo>
                    <a:lnTo>
                      <a:pt x="3353" y="2320"/>
                    </a:lnTo>
                    <a:lnTo>
                      <a:pt x="3353" y="2322"/>
                    </a:lnTo>
                    <a:lnTo>
                      <a:pt x="3353" y="2330"/>
                    </a:lnTo>
                    <a:lnTo>
                      <a:pt x="3351" y="2333"/>
                    </a:lnTo>
                    <a:lnTo>
                      <a:pt x="3351" y="2335"/>
                    </a:lnTo>
                    <a:lnTo>
                      <a:pt x="3353" y="2339"/>
                    </a:lnTo>
                    <a:lnTo>
                      <a:pt x="3353" y="2341"/>
                    </a:lnTo>
                    <a:lnTo>
                      <a:pt x="3355" y="2341"/>
                    </a:lnTo>
                    <a:lnTo>
                      <a:pt x="3356" y="2342"/>
                    </a:lnTo>
                    <a:lnTo>
                      <a:pt x="3358" y="2350"/>
                    </a:lnTo>
                    <a:lnTo>
                      <a:pt x="3358" y="2353"/>
                    </a:lnTo>
                    <a:lnTo>
                      <a:pt x="3358" y="2355"/>
                    </a:lnTo>
                    <a:lnTo>
                      <a:pt x="3360" y="2361"/>
                    </a:lnTo>
                    <a:lnTo>
                      <a:pt x="3362" y="2363"/>
                    </a:lnTo>
                    <a:lnTo>
                      <a:pt x="3364" y="2363"/>
                    </a:lnTo>
                    <a:lnTo>
                      <a:pt x="3364" y="2364"/>
                    </a:lnTo>
                    <a:lnTo>
                      <a:pt x="3362" y="2364"/>
                    </a:lnTo>
                    <a:lnTo>
                      <a:pt x="3362" y="2366"/>
                    </a:lnTo>
                    <a:lnTo>
                      <a:pt x="3362" y="2370"/>
                    </a:lnTo>
                    <a:lnTo>
                      <a:pt x="3364" y="2372"/>
                    </a:lnTo>
                    <a:lnTo>
                      <a:pt x="3366" y="2373"/>
                    </a:lnTo>
                    <a:lnTo>
                      <a:pt x="3366" y="2375"/>
                    </a:lnTo>
                    <a:lnTo>
                      <a:pt x="3364" y="2375"/>
                    </a:lnTo>
                    <a:lnTo>
                      <a:pt x="3358" y="2377"/>
                    </a:lnTo>
                    <a:lnTo>
                      <a:pt x="3356" y="2377"/>
                    </a:lnTo>
                    <a:lnTo>
                      <a:pt x="3355" y="2377"/>
                    </a:lnTo>
                    <a:lnTo>
                      <a:pt x="3351" y="2379"/>
                    </a:lnTo>
                    <a:lnTo>
                      <a:pt x="3349" y="2379"/>
                    </a:lnTo>
                    <a:lnTo>
                      <a:pt x="3344" y="2379"/>
                    </a:lnTo>
                    <a:lnTo>
                      <a:pt x="3342" y="2379"/>
                    </a:lnTo>
                    <a:lnTo>
                      <a:pt x="3338" y="2375"/>
                    </a:lnTo>
                    <a:lnTo>
                      <a:pt x="3333" y="2373"/>
                    </a:lnTo>
                    <a:lnTo>
                      <a:pt x="3331" y="2373"/>
                    </a:lnTo>
                    <a:lnTo>
                      <a:pt x="3329" y="2370"/>
                    </a:lnTo>
                    <a:lnTo>
                      <a:pt x="3329" y="2366"/>
                    </a:lnTo>
                    <a:lnTo>
                      <a:pt x="3329" y="2363"/>
                    </a:lnTo>
                    <a:lnTo>
                      <a:pt x="3335" y="2361"/>
                    </a:lnTo>
                    <a:lnTo>
                      <a:pt x="3333" y="2350"/>
                    </a:lnTo>
                    <a:lnTo>
                      <a:pt x="3331" y="2348"/>
                    </a:lnTo>
                    <a:lnTo>
                      <a:pt x="3329" y="2344"/>
                    </a:lnTo>
                    <a:lnTo>
                      <a:pt x="3329" y="2339"/>
                    </a:lnTo>
                    <a:lnTo>
                      <a:pt x="3329" y="2337"/>
                    </a:lnTo>
                    <a:lnTo>
                      <a:pt x="3329" y="2335"/>
                    </a:lnTo>
                    <a:lnTo>
                      <a:pt x="3329" y="2333"/>
                    </a:lnTo>
                    <a:lnTo>
                      <a:pt x="3329" y="2331"/>
                    </a:lnTo>
                    <a:lnTo>
                      <a:pt x="3329" y="2328"/>
                    </a:lnTo>
                    <a:lnTo>
                      <a:pt x="3324" y="2330"/>
                    </a:lnTo>
                    <a:lnTo>
                      <a:pt x="3324" y="2331"/>
                    </a:lnTo>
                    <a:lnTo>
                      <a:pt x="3322" y="2333"/>
                    </a:lnTo>
                    <a:lnTo>
                      <a:pt x="3322" y="2337"/>
                    </a:lnTo>
                    <a:lnTo>
                      <a:pt x="3325" y="2339"/>
                    </a:lnTo>
                    <a:lnTo>
                      <a:pt x="3325" y="2337"/>
                    </a:lnTo>
                    <a:lnTo>
                      <a:pt x="3327" y="2337"/>
                    </a:lnTo>
                    <a:lnTo>
                      <a:pt x="3327" y="2342"/>
                    </a:lnTo>
                    <a:lnTo>
                      <a:pt x="3325" y="2344"/>
                    </a:lnTo>
                    <a:lnTo>
                      <a:pt x="3325" y="2346"/>
                    </a:lnTo>
                    <a:lnTo>
                      <a:pt x="3324" y="2350"/>
                    </a:lnTo>
                    <a:lnTo>
                      <a:pt x="3327" y="2353"/>
                    </a:lnTo>
                    <a:lnTo>
                      <a:pt x="3329" y="2357"/>
                    </a:lnTo>
                    <a:lnTo>
                      <a:pt x="3327" y="2368"/>
                    </a:lnTo>
                    <a:lnTo>
                      <a:pt x="3325" y="2368"/>
                    </a:lnTo>
                    <a:lnTo>
                      <a:pt x="3324" y="2366"/>
                    </a:lnTo>
                    <a:lnTo>
                      <a:pt x="3322" y="2368"/>
                    </a:lnTo>
                    <a:lnTo>
                      <a:pt x="3324" y="2370"/>
                    </a:lnTo>
                    <a:lnTo>
                      <a:pt x="3322" y="2372"/>
                    </a:lnTo>
                    <a:lnTo>
                      <a:pt x="3320" y="2373"/>
                    </a:lnTo>
                    <a:lnTo>
                      <a:pt x="3318" y="2375"/>
                    </a:lnTo>
                    <a:lnTo>
                      <a:pt x="3314" y="2375"/>
                    </a:lnTo>
                    <a:lnTo>
                      <a:pt x="3307" y="2368"/>
                    </a:lnTo>
                    <a:lnTo>
                      <a:pt x="3305" y="2368"/>
                    </a:lnTo>
                    <a:lnTo>
                      <a:pt x="3307" y="2366"/>
                    </a:lnTo>
                    <a:lnTo>
                      <a:pt x="3305" y="2364"/>
                    </a:lnTo>
                    <a:lnTo>
                      <a:pt x="3303" y="2364"/>
                    </a:lnTo>
                    <a:lnTo>
                      <a:pt x="3302" y="2364"/>
                    </a:lnTo>
                    <a:lnTo>
                      <a:pt x="3298" y="2368"/>
                    </a:lnTo>
                    <a:lnTo>
                      <a:pt x="3294" y="2368"/>
                    </a:lnTo>
                    <a:lnTo>
                      <a:pt x="3293" y="2368"/>
                    </a:lnTo>
                    <a:lnTo>
                      <a:pt x="3289" y="2366"/>
                    </a:lnTo>
                    <a:lnTo>
                      <a:pt x="3287" y="2364"/>
                    </a:lnTo>
                    <a:lnTo>
                      <a:pt x="3285" y="2364"/>
                    </a:lnTo>
                    <a:lnTo>
                      <a:pt x="3285" y="2363"/>
                    </a:lnTo>
                    <a:lnTo>
                      <a:pt x="3287" y="2357"/>
                    </a:lnTo>
                    <a:lnTo>
                      <a:pt x="3289" y="2353"/>
                    </a:lnTo>
                    <a:lnTo>
                      <a:pt x="3289" y="2352"/>
                    </a:lnTo>
                    <a:lnTo>
                      <a:pt x="3289" y="2350"/>
                    </a:lnTo>
                    <a:lnTo>
                      <a:pt x="3291" y="2350"/>
                    </a:lnTo>
                    <a:lnTo>
                      <a:pt x="3291" y="2348"/>
                    </a:lnTo>
                    <a:lnTo>
                      <a:pt x="3291" y="2346"/>
                    </a:lnTo>
                    <a:lnTo>
                      <a:pt x="3293" y="2344"/>
                    </a:lnTo>
                    <a:lnTo>
                      <a:pt x="3293" y="2342"/>
                    </a:lnTo>
                    <a:lnTo>
                      <a:pt x="3294" y="2339"/>
                    </a:lnTo>
                    <a:lnTo>
                      <a:pt x="3293" y="2337"/>
                    </a:lnTo>
                    <a:lnTo>
                      <a:pt x="3293" y="2335"/>
                    </a:lnTo>
                    <a:lnTo>
                      <a:pt x="3294" y="2333"/>
                    </a:lnTo>
                    <a:lnTo>
                      <a:pt x="3294" y="2331"/>
                    </a:lnTo>
                    <a:lnTo>
                      <a:pt x="3296" y="2330"/>
                    </a:lnTo>
                    <a:lnTo>
                      <a:pt x="3298" y="2326"/>
                    </a:lnTo>
                    <a:lnTo>
                      <a:pt x="3300" y="2324"/>
                    </a:lnTo>
                    <a:lnTo>
                      <a:pt x="3300" y="2320"/>
                    </a:lnTo>
                    <a:lnTo>
                      <a:pt x="3302" y="2319"/>
                    </a:lnTo>
                    <a:lnTo>
                      <a:pt x="3303" y="2317"/>
                    </a:lnTo>
                    <a:lnTo>
                      <a:pt x="3303" y="2313"/>
                    </a:lnTo>
                    <a:lnTo>
                      <a:pt x="3302" y="2315"/>
                    </a:lnTo>
                    <a:lnTo>
                      <a:pt x="3298" y="2315"/>
                    </a:lnTo>
                    <a:lnTo>
                      <a:pt x="3296" y="2315"/>
                    </a:lnTo>
                    <a:lnTo>
                      <a:pt x="3296" y="2313"/>
                    </a:lnTo>
                    <a:lnTo>
                      <a:pt x="3293" y="2308"/>
                    </a:lnTo>
                    <a:lnTo>
                      <a:pt x="3293" y="2306"/>
                    </a:lnTo>
                    <a:lnTo>
                      <a:pt x="3293" y="2299"/>
                    </a:lnTo>
                    <a:lnTo>
                      <a:pt x="3294" y="2297"/>
                    </a:lnTo>
                    <a:lnTo>
                      <a:pt x="3294" y="2293"/>
                    </a:lnTo>
                    <a:lnTo>
                      <a:pt x="3294" y="2288"/>
                    </a:lnTo>
                    <a:lnTo>
                      <a:pt x="3291" y="2280"/>
                    </a:lnTo>
                    <a:lnTo>
                      <a:pt x="3293" y="2277"/>
                    </a:lnTo>
                    <a:lnTo>
                      <a:pt x="3296" y="2277"/>
                    </a:lnTo>
                    <a:lnTo>
                      <a:pt x="3303" y="2277"/>
                    </a:lnTo>
                    <a:lnTo>
                      <a:pt x="3311" y="2282"/>
                    </a:lnTo>
                    <a:lnTo>
                      <a:pt x="3314" y="2286"/>
                    </a:lnTo>
                    <a:lnTo>
                      <a:pt x="3320" y="2289"/>
                    </a:lnTo>
                    <a:lnTo>
                      <a:pt x="3324" y="2293"/>
                    </a:lnTo>
                    <a:lnTo>
                      <a:pt x="3329" y="2299"/>
                    </a:lnTo>
                    <a:lnTo>
                      <a:pt x="3333" y="2302"/>
                    </a:lnTo>
                    <a:lnTo>
                      <a:pt x="3335" y="2302"/>
                    </a:lnTo>
                    <a:close/>
                    <a:moveTo>
                      <a:pt x="1257" y="884"/>
                    </a:moveTo>
                    <a:lnTo>
                      <a:pt x="1252" y="886"/>
                    </a:lnTo>
                    <a:lnTo>
                      <a:pt x="1241" y="886"/>
                    </a:lnTo>
                    <a:lnTo>
                      <a:pt x="1243" y="884"/>
                    </a:lnTo>
                    <a:lnTo>
                      <a:pt x="1243" y="882"/>
                    </a:lnTo>
                    <a:lnTo>
                      <a:pt x="1241" y="880"/>
                    </a:lnTo>
                    <a:lnTo>
                      <a:pt x="1237" y="877"/>
                    </a:lnTo>
                    <a:lnTo>
                      <a:pt x="1239" y="875"/>
                    </a:lnTo>
                    <a:lnTo>
                      <a:pt x="1241" y="873"/>
                    </a:lnTo>
                    <a:lnTo>
                      <a:pt x="1243" y="873"/>
                    </a:lnTo>
                    <a:lnTo>
                      <a:pt x="1244" y="873"/>
                    </a:lnTo>
                    <a:lnTo>
                      <a:pt x="1248" y="875"/>
                    </a:lnTo>
                    <a:lnTo>
                      <a:pt x="1248" y="877"/>
                    </a:lnTo>
                    <a:lnTo>
                      <a:pt x="1250" y="879"/>
                    </a:lnTo>
                    <a:lnTo>
                      <a:pt x="1252" y="880"/>
                    </a:lnTo>
                    <a:lnTo>
                      <a:pt x="1257" y="882"/>
                    </a:lnTo>
                    <a:lnTo>
                      <a:pt x="1257" y="884"/>
                    </a:lnTo>
                    <a:close/>
                    <a:moveTo>
                      <a:pt x="3201" y="2220"/>
                    </a:moveTo>
                    <a:lnTo>
                      <a:pt x="3199" y="2222"/>
                    </a:lnTo>
                    <a:lnTo>
                      <a:pt x="3199" y="2224"/>
                    </a:lnTo>
                    <a:lnTo>
                      <a:pt x="3199" y="2225"/>
                    </a:lnTo>
                    <a:lnTo>
                      <a:pt x="3199" y="2224"/>
                    </a:lnTo>
                    <a:lnTo>
                      <a:pt x="3201" y="2225"/>
                    </a:lnTo>
                    <a:lnTo>
                      <a:pt x="3201" y="2227"/>
                    </a:lnTo>
                    <a:lnTo>
                      <a:pt x="3198" y="2231"/>
                    </a:lnTo>
                    <a:lnTo>
                      <a:pt x="3190" y="2238"/>
                    </a:lnTo>
                    <a:lnTo>
                      <a:pt x="3188" y="2238"/>
                    </a:lnTo>
                    <a:lnTo>
                      <a:pt x="3187" y="2238"/>
                    </a:lnTo>
                    <a:lnTo>
                      <a:pt x="3181" y="2236"/>
                    </a:lnTo>
                    <a:lnTo>
                      <a:pt x="3181" y="2238"/>
                    </a:lnTo>
                    <a:lnTo>
                      <a:pt x="3179" y="2238"/>
                    </a:lnTo>
                    <a:lnTo>
                      <a:pt x="3176" y="2236"/>
                    </a:lnTo>
                    <a:lnTo>
                      <a:pt x="3174" y="2236"/>
                    </a:lnTo>
                    <a:lnTo>
                      <a:pt x="3174" y="2235"/>
                    </a:lnTo>
                    <a:lnTo>
                      <a:pt x="3177" y="2231"/>
                    </a:lnTo>
                    <a:lnTo>
                      <a:pt x="3179" y="2227"/>
                    </a:lnTo>
                    <a:lnTo>
                      <a:pt x="3181" y="2224"/>
                    </a:lnTo>
                    <a:lnTo>
                      <a:pt x="3183" y="2224"/>
                    </a:lnTo>
                    <a:lnTo>
                      <a:pt x="3187" y="2224"/>
                    </a:lnTo>
                    <a:lnTo>
                      <a:pt x="3188" y="2224"/>
                    </a:lnTo>
                    <a:lnTo>
                      <a:pt x="3190" y="2220"/>
                    </a:lnTo>
                    <a:lnTo>
                      <a:pt x="3190" y="2218"/>
                    </a:lnTo>
                    <a:lnTo>
                      <a:pt x="3190" y="2216"/>
                    </a:lnTo>
                    <a:lnTo>
                      <a:pt x="3188" y="2216"/>
                    </a:lnTo>
                    <a:lnTo>
                      <a:pt x="3187" y="2213"/>
                    </a:lnTo>
                    <a:lnTo>
                      <a:pt x="3190" y="2205"/>
                    </a:lnTo>
                    <a:lnTo>
                      <a:pt x="3192" y="2200"/>
                    </a:lnTo>
                    <a:lnTo>
                      <a:pt x="3192" y="2198"/>
                    </a:lnTo>
                    <a:lnTo>
                      <a:pt x="3192" y="2196"/>
                    </a:lnTo>
                    <a:lnTo>
                      <a:pt x="3192" y="2194"/>
                    </a:lnTo>
                    <a:lnTo>
                      <a:pt x="3194" y="2194"/>
                    </a:lnTo>
                    <a:lnTo>
                      <a:pt x="3199" y="2196"/>
                    </a:lnTo>
                    <a:lnTo>
                      <a:pt x="3201" y="2198"/>
                    </a:lnTo>
                    <a:lnTo>
                      <a:pt x="3201" y="2200"/>
                    </a:lnTo>
                    <a:lnTo>
                      <a:pt x="3201" y="2202"/>
                    </a:lnTo>
                    <a:lnTo>
                      <a:pt x="3199" y="2207"/>
                    </a:lnTo>
                    <a:lnTo>
                      <a:pt x="3201" y="2209"/>
                    </a:lnTo>
                    <a:lnTo>
                      <a:pt x="3201" y="2211"/>
                    </a:lnTo>
                    <a:lnTo>
                      <a:pt x="3201" y="2213"/>
                    </a:lnTo>
                    <a:lnTo>
                      <a:pt x="3201" y="2214"/>
                    </a:lnTo>
                    <a:lnTo>
                      <a:pt x="3201" y="2220"/>
                    </a:lnTo>
                    <a:close/>
                    <a:moveTo>
                      <a:pt x="3236" y="2193"/>
                    </a:moveTo>
                    <a:lnTo>
                      <a:pt x="3238" y="2193"/>
                    </a:lnTo>
                    <a:lnTo>
                      <a:pt x="3240" y="2193"/>
                    </a:lnTo>
                    <a:lnTo>
                      <a:pt x="3241" y="2194"/>
                    </a:lnTo>
                    <a:lnTo>
                      <a:pt x="3243" y="2198"/>
                    </a:lnTo>
                    <a:lnTo>
                      <a:pt x="3241" y="2200"/>
                    </a:lnTo>
                    <a:lnTo>
                      <a:pt x="3243" y="2202"/>
                    </a:lnTo>
                    <a:lnTo>
                      <a:pt x="3247" y="2205"/>
                    </a:lnTo>
                    <a:lnTo>
                      <a:pt x="3249" y="2207"/>
                    </a:lnTo>
                    <a:lnTo>
                      <a:pt x="3256" y="2209"/>
                    </a:lnTo>
                    <a:lnTo>
                      <a:pt x="3258" y="2211"/>
                    </a:lnTo>
                    <a:lnTo>
                      <a:pt x="3260" y="2213"/>
                    </a:lnTo>
                    <a:lnTo>
                      <a:pt x="3260" y="2222"/>
                    </a:lnTo>
                    <a:lnTo>
                      <a:pt x="3256" y="2227"/>
                    </a:lnTo>
                    <a:lnTo>
                      <a:pt x="3254" y="2227"/>
                    </a:lnTo>
                    <a:lnTo>
                      <a:pt x="3254" y="2222"/>
                    </a:lnTo>
                    <a:lnTo>
                      <a:pt x="3250" y="2220"/>
                    </a:lnTo>
                    <a:lnTo>
                      <a:pt x="3249" y="2220"/>
                    </a:lnTo>
                    <a:lnTo>
                      <a:pt x="3249" y="2222"/>
                    </a:lnTo>
                    <a:lnTo>
                      <a:pt x="3249" y="2224"/>
                    </a:lnTo>
                    <a:lnTo>
                      <a:pt x="3250" y="2224"/>
                    </a:lnTo>
                    <a:lnTo>
                      <a:pt x="3252" y="2227"/>
                    </a:lnTo>
                    <a:lnTo>
                      <a:pt x="3252" y="2231"/>
                    </a:lnTo>
                    <a:lnTo>
                      <a:pt x="3252" y="2233"/>
                    </a:lnTo>
                    <a:lnTo>
                      <a:pt x="3247" y="2258"/>
                    </a:lnTo>
                    <a:lnTo>
                      <a:pt x="3245" y="2266"/>
                    </a:lnTo>
                    <a:lnTo>
                      <a:pt x="3243" y="2269"/>
                    </a:lnTo>
                    <a:lnTo>
                      <a:pt x="3243" y="2273"/>
                    </a:lnTo>
                    <a:lnTo>
                      <a:pt x="3243" y="2275"/>
                    </a:lnTo>
                    <a:lnTo>
                      <a:pt x="3243" y="2278"/>
                    </a:lnTo>
                    <a:lnTo>
                      <a:pt x="3240" y="2286"/>
                    </a:lnTo>
                    <a:lnTo>
                      <a:pt x="3240" y="2289"/>
                    </a:lnTo>
                    <a:lnTo>
                      <a:pt x="3240" y="2291"/>
                    </a:lnTo>
                    <a:lnTo>
                      <a:pt x="3238" y="2302"/>
                    </a:lnTo>
                    <a:lnTo>
                      <a:pt x="3236" y="2310"/>
                    </a:lnTo>
                    <a:lnTo>
                      <a:pt x="3234" y="2313"/>
                    </a:lnTo>
                    <a:lnTo>
                      <a:pt x="3229" y="2324"/>
                    </a:lnTo>
                    <a:lnTo>
                      <a:pt x="3227" y="2324"/>
                    </a:lnTo>
                    <a:lnTo>
                      <a:pt x="3225" y="2324"/>
                    </a:lnTo>
                    <a:lnTo>
                      <a:pt x="3225" y="2326"/>
                    </a:lnTo>
                    <a:lnTo>
                      <a:pt x="3223" y="2328"/>
                    </a:lnTo>
                    <a:lnTo>
                      <a:pt x="3223" y="2330"/>
                    </a:lnTo>
                    <a:lnTo>
                      <a:pt x="3223" y="2333"/>
                    </a:lnTo>
                    <a:lnTo>
                      <a:pt x="3221" y="2341"/>
                    </a:lnTo>
                    <a:lnTo>
                      <a:pt x="3216" y="2352"/>
                    </a:lnTo>
                    <a:lnTo>
                      <a:pt x="3214" y="2355"/>
                    </a:lnTo>
                    <a:lnTo>
                      <a:pt x="3214" y="2359"/>
                    </a:lnTo>
                    <a:lnTo>
                      <a:pt x="3208" y="2366"/>
                    </a:lnTo>
                    <a:lnTo>
                      <a:pt x="3207" y="2368"/>
                    </a:lnTo>
                    <a:lnTo>
                      <a:pt x="3207" y="2370"/>
                    </a:lnTo>
                    <a:lnTo>
                      <a:pt x="3205" y="2370"/>
                    </a:lnTo>
                    <a:lnTo>
                      <a:pt x="3203" y="2368"/>
                    </a:lnTo>
                    <a:lnTo>
                      <a:pt x="3201" y="2357"/>
                    </a:lnTo>
                    <a:lnTo>
                      <a:pt x="3201" y="2352"/>
                    </a:lnTo>
                    <a:lnTo>
                      <a:pt x="3203" y="2348"/>
                    </a:lnTo>
                    <a:lnTo>
                      <a:pt x="3199" y="2339"/>
                    </a:lnTo>
                    <a:lnTo>
                      <a:pt x="3199" y="2335"/>
                    </a:lnTo>
                    <a:lnTo>
                      <a:pt x="3201" y="2324"/>
                    </a:lnTo>
                    <a:lnTo>
                      <a:pt x="3201" y="2319"/>
                    </a:lnTo>
                    <a:lnTo>
                      <a:pt x="3199" y="2315"/>
                    </a:lnTo>
                    <a:lnTo>
                      <a:pt x="3201" y="2313"/>
                    </a:lnTo>
                    <a:lnTo>
                      <a:pt x="3203" y="2310"/>
                    </a:lnTo>
                    <a:lnTo>
                      <a:pt x="3203" y="2308"/>
                    </a:lnTo>
                    <a:lnTo>
                      <a:pt x="3205" y="2308"/>
                    </a:lnTo>
                    <a:lnTo>
                      <a:pt x="3207" y="2308"/>
                    </a:lnTo>
                    <a:lnTo>
                      <a:pt x="3208" y="2308"/>
                    </a:lnTo>
                    <a:lnTo>
                      <a:pt x="3210" y="2308"/>
                    </a:lnTo>
                    <a:lnTo>
                      <a:pt x="3210" y="2306"/>
                    </a:lnTo>
                    <a:lnTo>
                      <a:pt x="3210" y="2304"/>
                    </a:lnTo>
                    <a:lnTo>
                      <a:pt x="3208" y="2304"/>
                    </a:lnTo>
                    <a:lnTo>
                      <a:pt x="3207" y="2302"/>
                    </a:lnTo>
                    <a:lnTo>
                      <a:pt x="3207" y="2304"/>
                    </a:lnTo>
                    <a:lnTo>
                      <a:pt x="3203" y="2304"/>
                    </a:lnTo>
                    <a:lnTo>
                      <a:pt x="3201" y="2304"/>
                    </a:lnTo>
                    <a:lnTo>
                      <a:pt x="3199" y="2304"/>
                    </a:lnTo>
                    <a:lnTo>
                      <a:pt x="3201" y="2297"/>
                    </a:lnTo>
                    <a:lnTo>
                      <a:pt x="3201" y="2293"/>
                    </a:lnTo>
                    <a:lnTo>
                      <a:pt x="3198" y="2291"/>
                    </a:lnTo>
                    <a:lnTo>
                      <a:pt x="3196" y="2288"/>
                    </a:lnTo>
                    <a:lnTo>
                      <a:pt x="3196" y="2284"/>
                    </a:lnTo>
                    <a:lnTo>
                      <a:pt x="3196" y="2280"/>
                    </a:lnTo>
                    <a:lnTo>
                      <a:pt x="3198" y="2280"/>
                    </a:lnTo>
                    <a:lnTo>
                      <a:pt x="3199" y="2278"/>
                    </a:lnTo>
                    <a:lnTo>
                      <a:pt x="3198" y="2277"/>
                    </a:lnTo>
                    <a:lnTo>
                      <a:pt x="3194" y="2277"/>
                    </a:lnTo>
                    <a:lnTo>
                      <a:pt x="3192" y="2275"/>
                    </a:lnTo>
                    <a:lnTo>
                      <a:pt x="3192" y="2271"/>
                    </a:lnTo>
                    <a:lnTo>
                      <a:pt x="3194" y="2269"/>
                    </a:lnTo>
                    <a:lnTo>
                      <a:pt x="3199" y="2262"/>
                    </a:lnTo>
                    <a:lnTo>
                      <a:pt x="3201" y="2262"/>
                    </a:lnTo>
                    <a:lnTo>
                      <a:pt x="3203" y="2260"/>
                    </a:lnTo>
                    <a:lnTo>
                      <a:pt x="3203" y="2257"/>
                    </a:lnTo>
                    <a:lnTo>
                      <a:pt x="3203" y="2255"/>
                    </a:lnTo>
                    <a:lnTo>
                      <a:pt x="3203" y="2251"/>
                    </a:lnTo>
                    <a:lnTo>
                      <a:pt x="3207" y="2249"/>
                    </a:lnTo>
                    <a:lnTo>
                      <a:pt x="3208" y="2249"/>
                    </a:lnTo>
                    <a:lnTo>
                      <a:pt x="3212" y="2246"/>
                    </a:lnTo>
                    <a:lnTo>
                      <a:pt x="3210" y="2244"/>
                    </a:lnTo>
                    <a:lnTo>
                      <a:pt x="3208" y="2244"/>
                    </a:lnTo>
                    <a:lnTo>
                      <a:pt x="3207" y="2244"/>
                    </a:lnTo>
                    <a:lnTo>
                      <a:pt x="3208" y="2242"/>
                    </a:lnTo>
                    <a:lnTo>
                      <a:pt x="3208" y="2240"/>
                    </a:lnTo>
                    <a:lnTo>
                      <a:pt x="3208" y="2238"/>
                    </a:lnTo>
                    <a:lnTo>
                      <a:pt x="3208" y="2236"/>
                    </a:lnTo>
                    <a:lnTo>
                      <a:pt x="3208" y="2235"/>
                    </a:lnTo>
                    <a:lnTo>
                      <a:pt x="3210" y="2233"/>
                    </a:lnTo>
                    <a:lnTo>
                      <a:pt x="3210" y="2231"/>
                    </a:lnTo>
                    <a:lnTo>
                      <a:pt x="3210" y="2229"/>
                    </a:lnTo>
                    <a:lnTo>
                      <a:pt x="3210" y="2227"/>
                    </a:lnTo>
                    <a:lnTo>
                      <a:pt x="3214" y="2225"/>
                    </a:lnTo>
                    <a:lnTo>
                      <a:pt x="3216" y="2224"/>
                    </a:lnTo>
                    <a:lnTo>
                      <a:pt x="3218" y="2220"/>
                    </a:lnTo>
                    <a:lnTo>
                      <a:pt x="3219" y="2220"/>
                    </a:lnTo>
                    <a:lnTo>
                      <a:pt x="3219" y="2218"/>
                    </a:lnTo>
                    <a:lnTo>
                      <a:pt x="3216" y="2216"/>
                    </a:lnTo>
                    <a:lnTo>
                      <a:pt x="3214" y="2216"/>
                    </a:lnTo>
                    <a:lnTo>
                      <a:pt x="3212" y="2214"/>
                    </a:lnTo>
                    <a:lnTo>
                      <a:pt x="3210" y="2214"/>
                    </a:lnTo>
                    <a:lnTo>
                      <a:pt x="3207" y="2214"/>
                    </a:lnTo>
                    <a:lnTo>
                      <a:pt x="3207" y="2213"/>
                    </a:lnTo>
                    <a:lnTo>
                      <a:pt x="3207" y="2207"/>
                    </a:lnTo>
                    <a:lnTo>
                      <a:pt x="3207" y="2205"/>
                    </a:lnTo>
                    <a:lnTo>
                      <a:pt x="3205" y="2204"/>
                    </a:lnTo>
                    <a:lnTo>
                      <a:pt x="3205" y="2202"/>
                    </a:lnTo>
                    <a:lnTo>
                      <a:pt x="3205" y="2200"/>
                    </a:lnTo>
                    <a:lnTo>
                      <a:pt x="3205" y="2198"/>
                    </a:lnTo>
                    <a:lnTo>
                      <a:pt x="3205" y="2196"/>
                    </a:lnTo>
                    <a:lnTo>
                      <a:pt x="3205" y="2194"/>
                    </a:lnTo>
                    <a:lnTo>
                      <a:pt x="3207" y="2194"/>
                    </a:lnTo>
                    <a:lnTo>
                      <a:pt x="3208" y="2196"/>
                    </a:lnTo>
                    <a:lnTo>
                      <a:pt x="3210" y="2194"/>
                    </a:lnTo>
                    <a:lnTo>
                      <a:pt x="3210" y="2193"/>
                    </a:lnTo>
                    <a:lnTo>
                      <a:pt x="3212" y="2193"/>
                    </a:lnTo>
                    <a:lnTo>
                      <a:pt x="3214" y="2193"/>
                    </a:lnTo>
                    <a:lnTo>
                      <a:pt x="3216" y="2193"/>
                    </a:lnTo>
                    <a:lnTo>
                      <a:pt x="3218" y="2191"/>
                    </a:lnTo>
                    <a:lnTo>
                      <a:pt x="3218" y="2189"/>
                    </a:lnTo>
                    <a:lnTo>
                      <a:pt x="3218" y="2191"/>
                    </a:lnTo>
                    <a:lnTo>
                      <a:pt x="3219" y="2189"/>
                    </a:lnTo>
                    <a:lnTo>
                      <a:pt x="3221" y="2185"/>
                    </a:lnTo>
                    <a:lnTo>
                      <a:pt x="3221" y="2182"/>
                    </a:lnTo>
                    <a:lnTo>
                      <a:pt x="3223" y="2183"/>
                    </a:lnTo>
                    <a:lnTo>
                      <a:pt x="3227" y="2182"/>
                    </a:lnTo>
                    <a:lnTo>
                      <a:pt x="3230" y="2180"/>
                    </a:lnTo>
                    <a:lnTo>
                      <a:pt x="3232" y="2180"/>
                    </a:lnTo>
                    <a:lnTo>
                      <a:pt x="3236" y="2182"/>
                    </a:lnTo>
                    <a:lnTo>
                      <a:pt x="3236" y="2183"/>
                    </a:lnTo>
                    <a:lnTo>
                      <a:pt x="3236" y="2185"/>
                    </a:lnTo>
                    <a:lnTo>
                      <a:pt x="3238" y="2189"/>
                    </a:lnTo>
                    <a:lnTo>
                      <a:pt x="3236" y="2191"/>
                    </a:lnTo>
                    <a:lnTo>
                      <a:pt x="3236" y="2193"/>
                    </a:lnTo>
                    <a:close/>
                    <a:moveTo>
                      <a:pt x="2209" y="1549"/>
                    </a:moveTo>
                    <a:lnTo>
                      <a:pt x="2211" y="1553"/>
                    </a:lnTo>
                    <a:lnTo>
                      <a:pt x="2213" y="1555"/>
                    </a:lnTo>
                    <a:lnTo>
                      <a:pt x="2213" y="1553"/>
                    </a:lnTo>
                    <a:lnTo>
                      <a:pt x="2215" y="1553"/>
                    </a:lnTo>
                    <a:lnTo>
                      <a:pt x="2222" y="1560"/>
                    </a:lnTo>
                    <a:lnTo>
                      <a:pt x="2224" y="1560"/>
                    </a:lnTo>
                    <a:lnTo>
                      <a:pt x="2226" y="1557"/>
                    </a:lnTo>
                    <a:lnTo>
                      <a:pt x="2227" y="1555"/>
                    </a:lnTo>
                    <a:lnTo>
                      <a:pt x="2229" y="1555"/>
                    </a:lnTo>
                    <a:lnTo>
                      <a:pt x="2235" y="1560"/>
                    </a:lnTo>
                    <a:lnTo>
                      <a:pt x="2231" y="1566"/>
                    </a:lnTo>
                    <a:lnTo>
                      <a:pt x="2229" y="1566"/>
                    </a:lnTo>
                    <a:lnTo>
                      <a:pt x="2224" y="1568"/>
                    </a:lnTo>
                    <a:lnTo>
                      <a:pt x="2222" y="1568"/>
                    </a:lnTo>
                    <a:lnTo>
                      <a:pt x="2215" y="1569"/>
                    </a:lnTo>
                    <a:lnTo>
                      <a:pt x="2213" y="1571"/>
                    </a:lnTo>
                    <a:lnTo>
                      <a:pt x="2211" y="1573"/>
                    </a:lnTo>
                    <a:lnTo>
                      <a:pt x="2207" y="1577"/>
                    </a:lnTo>
                    <a:lnTo>
                      <a:pt x="2207" y="1580"/>
                    </a:lnTo>
                    <a:lnTo>
                      <a:pt x="2207" y="1582"/>
                    </a:lnTo>
                    <a:lnTo>
                      <a:pt x="2209" y="1582"/>
                    </a:lnTo>
                    <a:lnTo>
                      <a:pt x="2211" y="1580"/>
                    </a:lnTo>
                    <a:lnTo>
                      <a:pt x="2215" y="1575"/>
                    </a:lnTo>
                    <a:lnTo>
                      <a:pt x="2216" y="1573"/>
                    </a:lnTo>
                    <a:lnTo>
                      <a:pt x="2218" y="1573"/>
                    </a:lnTo>
                    <a:lnTo>
                      <a:pt x="2222" y="1573"/>
                    </a:lnTo>
                    <a:lnTo>
                      <a:pt x="2222" y="1575"/>
                    </a:lnTo>
                    <a:lnTo>
                      <a:pt x="2222" y="1577"/>
                    </a:lnTo>
                    <a:lnTo>
                      <a:pt x="2224" y="1577"/>
                    </a:lnTo>
                    <a:lnTo>
                      <a:pt x="2229" y="1577"/>
                    </a:lnTo>
                    <a:lnTo>
                      <a:pt x="2233" y="1577"/>
                    </a:lnTo>
                    <a:lnTo>
                      <a:pt x="2233" y="1575"/>
                    </a:lnTo>
                    <a:lnTo>
                      <a:pt x="2233" y="1573"/>
                    </a:lnTo>
                    <a:lnTo>
                      <a:pt x="2233" y="1571"/>
                    </a:lnTo>
                    <a:lnTo>
                      <a:pt x="2235" y="1571"/>
                    </a:lnTo>
                    <a:lnTo>
                      <a:pt x="2238" y="1573"/>
                    </a:lnTo>
                    <a:lnTo>
                      <a:pt x="2236" y="1575"/>
                    </a:lnTo>
                    <a:lnTo>
                      <a:pt x="2236" y="1577"/>
                    </a:lnTo>
                    <a:lnTo>
                      <a:pt x="2238" y="1577"/>
                    </a:lnTo>
                    <a:lnTo>
                      <a:pt x="2240" y="1577"/>
                    </a:lnTo>
                    <a:lnTo>
                      <a:pt x="2244" y="1575"/>
                    </a:lnTo>
                    <a:lnTo>
                      <a:pt x="2247" y="1573"/>
                    </a:lnTo>
                    <a:lnTo>
                      <a:pt x="2249" y="1573"/>
                    </a:lnTo>
                    <a:lnTo>
                      <a:pt x="2251" y="1573"/>
                    </a:lnTo>
                    <a:lnTo>
                      <a:pt x="2251" y="1575"/>
                    </a:lnTo>
                    <a:lnTo>
                      <a:pt x="2247" y="1577"/>
                    </a:lnTo>
                    <a:lnTo>
                      <a:pt x="2247" y="1579"/>
                    </a:lnTo>
                    <a:lnTo>
                      <a:pt x="2249" y="1580"/>
                    </a:lnTo>
                    <a:lnTo>
                      <a:pt x="2249" y="1582"/>
                    </a:lnTo>
                    <a:lnTo>
                      <a:pt x="2251" y="1584"/>
                    </a:lnTo>
                    <a:lnTo>
                      <a:pt x="2249" y="1586"/>
                    </a:lnTo>
                    <a:lnTo>
                      <a:pt x="2247" y="1586"/>
                    </a:lnTo>
                    <a:lnTo>
                      <a:pt x="2246" y="1586"/>
                    </a:lnTo>
                    <a:lnTo>
                      <a:pt x="2246" y="1584"/>
                    </a:lnTo>
                    <a:lnTo>
                      <a:pt x="2246" y="1582"/>
                    </a:lnTo>
                    <a:lnTo>
                      <a:pt x="2244" y="1580"/>
                    </a:lnTo>
                    <a:lnTo>
                      <a:pt x="2242" y="1582"/>
                    </a:lnTo>
                    <a:lnTo>
                      <a:pt x="2238" y="1589"/>
                    </a:lnTo>
                    <a:lnTo>
                      <a:pt x="2238" y="1591"/>
                    </a:lnTo>
                    <a:lnTo>
                      <a:pt x="2242" y="1591"/>
                    </a:lnTo>
                    <a:lnTo>
                      <a:pt x="2244" y="1591"/>
                    </a:lnTo>
                    <a:lnTo>
                      <a:pt x="2244" y="1593"/>
                    </a:lnTo>
                    <a:lnTo>
                      <a:pt x="2242" y="1599"/>
                    </a:lnTo>
                    <a:lnTo>
                      <a:pt x="2242" y="1600"/>
                    </a:lnTo>
                    <a:lnTo>
                      <a:pt x="2240" y="1600"/>
                    </a:lnTo>
                    <a:lnTo>
                      <a:pt x="2238" y="1600"/>
                    </a:lnTo>
                    <a:lnTo>
                      <a:pt x="2238" y="1599"/>
                    </a:lnTo>
                    <a:lnTo>
                      <a:pt x="2238" y="1597"/>
                    </a:lnTo>
                    <a:lnTo>
                      <a:pt x="2235" y="1595"/>
                    </a:lnTo>
                    <a:lnTo>
                      <a:pt x="2233" y="1595"/>
                    </a:lnTo>
                    <a:lnTo>
                      <a:pt x="2229" y="1597"/>
                    </a:lnTo>
                    <a:lnTo>
                      <a:pt x="2226" y="1604"/>
                    </a:lnTo>
                    <a:lnTo>
                      <a:pt x="2227" y="1606"/>
                    </a:lnTo>
                    <a:lnTo>
                      <a:pt x="2231" y="1606"/>
                    </a:lnTo>
                    <a:lnTo>
                      <a:pt x="2226" y="1610"/>
                    </a:lnTo>
                    <a:lnTo>
                      <a:pt x="2220" y="1613"/>
                    </a:lnTo>
                    <a:lnTo>
                      <a:pt x="2220" y="1615"/>
                    </a:lnTo>
                    <a:lnTo>
                      <a:pt x="2222" y="1615"/>
                    </a:lnTo>
                    <a:lnTo>
                      <a:pt x="2224" y="1615"/>
                    </a:lnTo>
                    <a:lnTo>
                      <a:pt x="2226" y="1615"/>
                    </a:lnTo>
                    <a:lnTo>
                      <a:pt x="2227" y="1615"/>
                    </a:lnTo>
                    <a:lnTo>
                      <a:pt x="2229" y="1615"/>
                    </a:lnTo>
                    <a:lnTo>
                      <a:pt x="2233" y="1617"/>
                    </a:lnTo>
                    <a:lnTo>
                      <a:pt x="2238" y="1621"/>
                    </a:lnTo>
                    <a:lnTo>
                      <a:pt x="2238" y="1622"/>
                    </a:lnTo>
                    <a:lnTo>
                      <a:pt x="2240" y="1622"/>
                    </a:lnTo>
                    <a:lnTo>
                      <a:pt x="2236" y="1626"/>
                    </a:lnTo>
                    <a:lnTo>
                      <a:pt x="2226" y="1628"/>
                    </a:lnTo>
                    <a:lnTo>
                      <a:pt x="2224" y="1628"/>
                    </a:lnTo>
                    <a:lnTo>
                      <a:pt x="2220" y="1632"/>
                    </a:lnTo>
                    <a:lnTo>
                      <a:pt x="2218" y="1633"/>
                    </a:lnTo>
                    <a:lnTo>
                      <a:pt x="2216" y="1635"/>
                    </a:lnTo>
                    <a:lnTo>
                      <a:pt x="2213" y="1635"/>
                    </a:lnTo>
                    <a:lnTo>
                      <a:pt x="2211" y="1633"/>
                    </a:lnTo>
                    <a:lnTo>
                      <a:pt x="2207" y="1628"/>
                    </a:lnTo>
                    <a:lnTo>
                      <a:pt x="2205" y="1630"/>
                    </a:lnTo>
                    <a:lnTo>
                      <a:pt x="2204" y="1626"/>
                    </a:lnTo>
                    <a:lnTo>
                      <a:pt x="2204" y="1622"/>
                    </a:lnTo>
                    <a:lnTo>
                      <a:pt x="2200" y="1621"/>
                    </a:lnTo>
                    <a:lnTo>
                      <a:pt x="2198" y="1621"/>
                    </a:lnTo>
                    <a:lnTo>
                      <a:pt x="2198" y="1619"/>
                    </a:lnTo>
                    <a:lnTo>
                      <a:pt x="2196" y="1617"/>
                    </a:lnTo>
                    <a:lnTo>
                      <a:pt x="2198" y="1615"/>
                    </a:lnTo>
                    <a:lnTo>
                      <a:pt x="2198" y="1613"/>
                    </a:lnTo>
                    <a:lnTo>
                      <a:pt x="2196" y="1611"/>
                    </a:lnTo>
                    <a:lnTo>
                      <a:pt x="2193" y="1611"/>
                    </a:lnTo>
                    <a:lnTo>
                      <a:pt x="2193" y="1610"/>
                    </a:lnTo>
                    <a:lnTo>
                      <a:pt x="2189" y="1606"/>
                    </a:lnTo>
                    <a:lnTo>
                      <a:pt x="2187" y="1604"/>
                    </a:lnTo>
                    <a:lnTo>
                      <a:pt x="2187" y="1602"/>
                    </a:lnTo>
                    <a:lnTo>
                      <a:pt x="2185" y="1604"/>
                    </a:lnTo>
                    <a:lnTo>
                      <a:pt x="2185" y="1606"/>
                    </a:lnTo>
                    <a:lnTo>
                      <a:pt x="2187" y="1606"/>
                    </a:lnTo>
                    <a:lnTo>
                      <a:pt x="2187" y="1610"/>
                    </a:lnTo>
                    <a:lnTo>
                      <a:pt x="2193" y="1617"/>
                    </a:lnTo>
                    <a:lnTo>
                      <a:pt x="2193" y="1619"/>
                    </a:lnTo>
                    <a:lnTo>
                      <a:pt x="2193" y="1621"/>
                    </a:lnTo>
                    <a:lnTo>
                      <a:pt x="2194" y="1626"/>
                    </a:lnTo>
                    <a:lnTo>
                      <a:pt x="2196" y="1628"/>
                    </a:lnTo>
                    <a:lnTo>
                      <a:pt x="2196" y="1632"/>
                    </a:lnTo>
                    <a:lnTo>
                      <a:pt x="2194" y="1633"/>
                    </a:lnTo>
                    <a:lnTo>
                      <a:pt x="2191" y="1637"/>
                    </a:lnTo>
                    <a:lnTo>
                      <a:pt x="2187" y="1639"/>
                    </a:lnTo>
                    <a:lnTo>
                      <a:pt x="2183" y="1639"/>
                    </a:lnTo>
                    <a:lnTo>
                      <a:pt x="2182" y="1639"/>
                    </a:lnTo>
                    <a:lnTo>
                      <a:pt x="2180" y="1635"/>
                    </a:lnTo>
                    <a:lnTo>
                      <a:pt x="2178" y="1635"/>
                    </a:lnTo>
                    <a:lnTo>
                      <a:pt x="2176" y="1635"/>
                    </a:lnTo>
                    <a:lnTo>
                      <a:pt x="2174" y="1630"/>
                    </a:lnTo>
                    <a:lnTo>
                      <a:pt x="2174" y="1628"/>
                    </a:lnTo>
                    <a:lnTo>
                      <a:pt x="2174" y="1626"/>
                    </a:lnTo>
                    <a:lnTo>
                      <a:pt x="2171" y="1621"/>
                    </a:lnTo>
                    <a:lnTo>
                      <a:pt x="2167" y="1621"/>
                    </a:lnTo>
                    <a:lnTo>
                      <a:pt x="2165" y="1619"/>
                    </a:lnTo>
                    <a:lnTo>
                      <a:pt x="2163" y="1621"/>
                    </a:lnTo>
                    <a:lnTo>
                      <a:pt x="2162" y="1621"/>
                    </a:lnTo>
                    <a:lnTo>
                      <a:pt x="2162" y="1622"/>
                    </a:lnTo>
                    <a:lnTo>
                      <a:pt x="2165" y="1624"/>
                    </a:lnTo>
                    <a:lnTo>
                      <a:pt x="2167" y="1624"/>
                    </a:lnTo>
                    <a:lnTo>
                      <a:pt x="2169" y="1628"/>
                    </a:lnTo>
                    <a:lnTo>
                      <a:pt x="2167" y="1632"/>
                    </a:lnTo>
                    <a:lnTo>
                      <a:pt x="2167" y="1633"/>
                    </a:lnTo>
                    <a:lnTo>
                      <a:pt x="2163" y="1633"/>
                    </a:lnTo>
                    <a:lnTo>
                      <a:pt x="2158" y="1632"/>
                    </a:lnTo>
                    <a:lnTo>
                      <a:pt x="2156" y="1632"/>
                    </a:lnTo>
                    <a:lnTo>
                      <a:pt x="2154" y="1630"/>
                    </a:lnTo>
                    <a:lnTo>
                      <a:pt x="2152" y="1628"/>
                    </a:lnTo>
                    <a:lnTo>
                      <a:pt x="2151" y="1626"/>
                    </a:lnTo>
                    <a:lnTo>
                      <a:pt x="2149" y="1626"/>
                    </a:lnTo>
                    <a:lnTo>
                      <a:pt x="2149" y="1628"/>
                    </a:lnTo>
                    <a:lnTo>
                      <a:pt x="2149" y="1632"/>
                    </a:lnTo>
                    <a:lnTo>
                      <a:pt x="2151" y="1633"/>
                    </a:lnTo>
                    <a:lnTo>
                      <a:pt x="2154" y="1633"/>
                    </a:lnTo>
                    <a:lnTo>
                      <a:pt x="2154" y="1635"/>
                    </a:lnTo>
                    <a:lnTo>
                      <a:pt x="2162" y="1639"/>
                    </a:lnTo>
                    <a:lnTo>
                      <a:pt x="2165" y="1644"/>
                    </a:lnTo>
                    <a:lnTo>
                      <a:pt x="2163" y="1646"/>
                    </a:lnTo>
                    <a:lnTo>
                      <a:pt x="2162" y="1648"/>
                    </a:lnTo>
                    <a:lnTo>
                      <a:pt x="2160" y="1648"/>
                    </a:lnTo>
                    <a:lnTo>
                      <a:pt x="2158" y="1646"/>
                    </a:lnTo>
                    <a:lnTo>
                      <a:pt x="2154" y="1644"/>
                    </a:lnTo>
                    <a:lnTo>
                      <a:pt x="2145" y="1642"/>
                    </a:lnTo>
                    <a:lnTo>
                      <a:pt x="2145" y="1641"/>
                    </a:lnTo>
                    <a:lnTo>
                      <a:pt x="2141" y="1641"/>
                    </a:lnTo>
                    <a:lnTo>
                      <a:pt x="2138" y="1641"/>
                    </a:lnTo>
                    <a:lnTo>
                      <a:pt x="2138" y="1642"/>
                    </a:lnTo>
                    <a:lnTo>
                      <a:pt x="2138" y="1644"/>
                    </a:lnTo>
                    <a:lnTo>
                      <a:pt x="2138" y="1646"/>
                    </a:lnTo>
                    <a:lnTo>
                      <a:pt x="2136" y="1646"/>
                    </a:lnTo>
                    <a:lnTo>
                      <a:pt x="2132" y="1648"/>
                    </a:lnTo>
                    <a:lnTo>
                      <a:pt x="2127" y="1646"/>
                    </a:lnTo>
                    <a:lnTo>
                      <a:pt x="2127" y="1642"/>
                    </a:lnTo>
                    <a:lnTo>
                      <a:pt x="2131" y="1641"/>
                    </a:lnTo>
                    <a:lnTo>
                      <a:pt x="2131" y="1635"/>
                    </a:lnTo>
                    <a:lnTo>
                      <a:pt x="2127" y="1635"/>
                    </a:lnTo>
                    <a:lnTo>
                      <a:pt x="2129" y="1633"/>
                    </a:lnTo>
                    <a:lnTo>
                      <a:pt x="2132" y="1630"/>
                    </a:lnTo>
                    <a:lnTo>
                      <a:pt x="2136" y="1630"/>
                    </a:lnTo>
                    <a:lnTo>
                      <a:pt x="2138" y="1630"/>
                    </a:lnTo>
                    <a:lnTo>
                      <a:pt x="2141" y="1628"/>
                    </a:lnTo>
                    <a:lnTo>
                      <a:pt x="2143" y="1628"/>
                    </a:lnTo>
                    <a:lnTo>
                      <a:pt x="2143" y="1626"/>
                    </a:lnTo>
                    <a:lnTo>
                      <a:pt x="2141" y="1624"/>
                    </a:lnTo>
                    <a:lnTo>
                      <a:pt x="2140" y="1622"/>
                    </a:lnTo>
                    <a:lnTo>
                      <a:pt x="2138" y="1622"/>
                    </a:lnTo>
                    <a:lnTo>
                      <a:pt x="2138" y="1624"/>
                    </a:lnTo>
                    <a:lnTo>
                      <a:pt x="2125" y="1630"/>
                    </a:lnTo>
                    <a:lnTo>
                      <a:pt x="2123" y="1630"/>
                    </a:lnTo>
                    <a:lnTo>
                      <a:pt x="2121" y="1632"/>
                    </a:lnTo>
                    <a:lnTo>
                      <a:pt x="2121" y="1628"/>
                    </a:lnTo>
                    <a:lnTo>
                      <a:pt x="2120" y="1626"/>
                    </a:lnTo>
                    <a:lnTo>
                      <a:pt x="2120" y="1624"/>
                    </a:lnTo>
                    <a:lnTo>
                      <a:pt x="2114" y="1622"/>
                    </a:lnTo>
                    <a:lnTo>
                      <a:pt x="2112" y="1624"/>
                    </a:lnTo>
                    <a:lnTo>
                      <a:pt x="2110" y="1626"/>
                    </a:lnTo>
                    <a:lnTo>
                      <a:pt x="2112" y="1626"/>
                    </a:lnTo>
                    <a:lnTo>
                      <a:pt x="2116" y="1628"/>
                    </a:lnTo>
                    <a:lnTo>
                      <a:pt x="2116" y="1630"/>
                    </a:lnTo>
                    <a:lnTo>
                      <a:pt x="2114" y="1637"/>
                    </a:lnTo>
                    <a:lnTo>
                      <a:pt x="2112" y="1639"/>
                    </a:lnTo>
                    <a:lnTo>
                      <a:pt x="2107" y="1641"/>
                    </a:lnTo>
                    <a:lnTo>
                      <a:pt x="2105" y="1641"/>
                    </a:lnTo>
                    <a:lnTo>
                      <a:pt x="2101" y="1639"/>
                    </a:lnTo>
                    <a:lnTo>
                      <a:pt x="2099" y="1639"/>
                    </a:lnTo>
                    <a:lnTo>
                      <a:pt x="2096" y="1641"/>
                    </a:lnTo>
                    <a:lnTo>
                      <a:pt x="2096" y="1642"/>
                    </a:lnTo>
                    <a:lnTo>
                      <a:pt x="2096" y="1644"/>
                    </a:lnTo>
                    <a:lnTo>
                      <a:pt x="2098" y="1644"/>
                    </a:lnTo>
                    <a:lnTo>
                      <a:pt x="2096" y="1644"/>
                    </a:lnTo>
                    <a:lnTo>
                      <a:pt x="2096" y="1646"/>
                    </a:lnTo>
                    <a:lnTo>
                      <a:pt x="2094" y="1646"/>
                    </a:lnTo>
                    <a:lnTo>
                      <a:pt x="2088" y="1646"/>
                    </a:lnTo>
                    <a:lnTo>
                      <a:pt x="2088" y="1644"/>
                    </a:lnTo>
                    <a:lnTo>
                      <a:pt x="2088" y="1642"/>
                    </a:lnTo>
                    <a:lnTo>
                      <a:pt x="2087" y="1642"/>
                    </a:lnTo>
                    <a:lnTo>
                      <a:pt x="2085" y="1642"/>
                    </a:lnTo>
                    <a:lnTo>
                      <a:pt x="2078" y="1644"/>
                    </a:lnTo>
                    <a:lnTo>
                      <a:pt x="2076" y="1646"/>
                    </a:lnTo>
                    <a:lnTo>
                      <a:pt x="2072" y="1648"/>
                    </a:lnTo>
                    <a:lnTo>
                      <a:pt x="2070" y="1648"/>
                    </a:lnTo>
                    <a:lnTo>
                      <a:pt x="2070" y="1646"/>
                    </a:lnTo>
                    <a:lnTo>
                      <a:pt x="2068" y="1646"/>
                    </a:lnTo>
                    <a:lnTo>
                      <a:pt x="2068" y="1644"/>
                    </a:lnTo>
                    <a:lnTo>
                      <a:pt x="2068" y="1642"/>
                    </a:lnTo>
                    <a:lnTo>
                      <a:pt x="2067" y="1642"/>
                    </a:lnTo>
                    <a:lnTo>
                      <a:pt x="2065" y="1642"/>
                    </a:lnTo>
                    <a:lnTo>
                      <a:pt x="2063" y="1642"/>
                    </a:lnTo>
                    <a:lnTo>
                      <a:pt x="2061" y="1641"/>
                    </a:lnTo>
                    <a:lnTo>
                      <a:pt x="2065" y="1637"/>
                    </a:lnTo>
                    <a:lnTo>
                      <a:pt x="2072" y="1633"/>
                    </a:lnTo>
                    <a:lnTo>
                      <a:pt x="2074" y="1633"/>
                    </a:lnTo>
                    <a:lnTo>
                      <a:pt x="2076" y="1633"/>
                    </a:lnTo>
                    <a:lnTo>
                      <a:pt x="2081" y="1632"/>
                    </a:lnTo>
                    <a:lnTo>
                      <a:pt x="2087" y="1630"/>
                    </a:lnTo>
                    <a:lnTo>
                      <a:pt x="2088" y="1630"/>
                    </a:lnTo>
                    <a:lnTo>
                      <a:pt x="2092" y="1630"/>
                    </a:lnTo>
                    <a:lnTo>
                      <a:pt x="2094" y="1630"/>
                    </a:lnTo>
                    <a:lnTo>
                      <a:pt x="2092" y="1628"/>
                    </a:lnTo>
                    <a:lnTo>
                      <a:pt x="2092" y="1626"/>
                    </a:lnTo>
                    <a:lnTo>
                      <a:pt x="2090" y="1626"/>
                    </a:lnTo>
                    <a:lnTo>
                      <a:pt x="2088" y="1626"/>
                    </a:lnTo>
                    <a:lnTo>
                      <a:pt x="2087" y="1624"/>
                    </a:lnTo>
                    <a:lnTo>
                      <a:pt x="2090" y="1621"/>
                    </a:lnTo>
                    <a:lnTo>
                      <a:pt x="2098" y="1615"/>
                    </a:lnTo>
                    <a:lnTo>
                      <a:pt x="2101" y="1613"/>
                    </a:lnTo>
                    <a:lnTo>
                      <a:pt x="2103" y="1613"/>
                    </a:lnTo>
                    <a:lnTo>
                      <a:pt x="2103" y="1615"/>
                    </a:lnTo>
                    <a:lnTo>
                      <a:pt x="2109" y="1613"/>
                    </a:lnTo>
                    <a:lnTo>
                      <a:pt x="2110" y="1613"/>
                    </a:lnTo>
                    <a:lnTo>
                      <a:pt x="2112" y="1611"/>
                    </a:lnTo>
                    <a:lnTo>
                      <a:pt x="2112" y="1610"/>
                    </a:lnTo>
                    <a:lnTo>
                      <a:pt x="2109" y="1610"/>
                    </a:lnTo>
                    <a:lnTo>
                      <a:pt x="2105" y="1611"/>
                    </a:lnTo>
                    <a:lnTo>
                      <a:pt x="2094" y="1611"/>
                    </a:lnTo>
                    <a:lnTo>
                      <a:pt x="2092" y="1613"/>
                    </a:lnTo>
                    <a:lnTo>
                      <a:pt x="2088" y="1615"/>
                    </a:lnTo>
                    <a:lnTo>
                      <a:pt x="2085" y="1617"/>
                    </a:lnTo>
                    <a:lnTo>
                      <a:pt x="2081" y="1619"/>
                    </a:lnTo>
                    <a:lnTo>
                      <a:pt x="2078" y="1619"/>
                    </a:lnTo>
                    <a:lnTo>
                      <a:pt x="2076" y="1619"/>
                    </a:lnTo>
                    <a:lnTo>
                      <a:pt x="2070" y="1621"/>
                    </a:lnTo>
                    <a:lnTo>
                      <a:pt x="2068" y="1621"/>
                    </a:lnTo>
                    <a:lnTo>
                      <a:pt x="2067" y="1622"/>
                    </a:lnTo>
                    <a:lnTo>
                      <a:pt x="2061" y="1624"/>
                    </a:lnTo>
                    <a:lnTo>
                      <a:pt x="2059" y="1622"/>
                    </a:lnTo>
                    <a:lnTo>
                      <a:pt x="2061" y="1622"/>
                    </a:lnTo>
                    <a:lnTo>
                      <a:pt x="2063" y="1619"/>
                    </a:lnTo>
                    <a:lnTo>
                      <a:pt x="2065" y="1615"/>
                    </a:lnTo>
                    <a:lnTo>
                      <a:pt x="2065" y="1608"/>
                    </a:lnTo>
                    <a:lnTo>
                      <a:pt x="2063" y="1606"/>
                    </a:lnTo>
                    <a:lnTo>
                      <a:pt x="2061" y="1600"/>
                    </a:lnTo>
                    <a:lnTo>
                      <a:pt x="2059" y="1599"/>
                    </a:lnTo>
                    <a:lnTo>
                      <a:pt x="2059" y="1597"/>
                    </a:lnTo>
                    <a:lnTo>
                      <a:pt x="2061" y="1595"/>
                    </a:lnTo>
                    <a:lnTo>
                      <a:pt x="2065" y="1589"/>
                    </a:lnTo>
                    <a:lnTo>
                      <a:pt x="2072" y="1579"/>
                    </a:lnTo>
                    <a:lnTo>
                      <a:pt x="2072" y="1577"/>
                    </a:lnTo>
                    <a:lnTo>
                      <a:pt x="2074" y="1577"/>
                    </a:lnTo>
                    <a:lnTo>
                      <a:pt x="2074" y="1569"/>
                    </a:lnTo>
                    <a:lnTo>
                      <a:pt x="2076" y="1568"/>
                    </a:lnTo>
                    <a:lnTo>
                      <a:pt x="2074" y="1566"/>
                    </a:lnTo>
                    <a:lnTo>
                      <a:pt x="2072" y="1560"/>
                    </a:lnTo>
                    <a:lnTo>
                      <a:pt x="2068" y="1558"/>
                    </a:lnTo>
                    <a:lnTo>
                      <a:pt x="2067" y="1557"/>
                    </a:lnTo>
                    <a:lnTo>
                      <a:pt x="2070" y="1555"/>
                    </a:lnTo>
                    <a:lnTo>
                      <a:pt x="2079" y="1547"/>
                    </a:lnTo>
                    <a:lnTo>
                      <a:pt x="2081" y="1546"/>
                    </a:lnTo>
                    <a:lnTo>
                      <a:pt x="2083" y="1544"/>
                    </a:lnTo>
                    <a:lnTo>
                      <a:pt x="2092" y="1538"/>
                    </a:lnTo>
                    <a:lnTo>
                      <a:pt x="2094" y="1538"/>
                    </a:lnTo>
                    <a:lnTo>
                      <a:pt x="2096" y="1538"/>
                    </a:lnTo>
                    <a:lnTo>
                      <a:pt x="2099" y="1538"/>
                    </a:lnTo>
                    <a:lnTo>
                      <a:pt x="2103" y="1535"/>
                    </a:lnTo>
                    <a:lnTo>
                      <a:pt x="2105" y="1536"/>
                    </a:lnTo>
                    <a:lnTo>
                      <a:pt x="2105" y="1538"/>
                    </a:lnTo>
                    <a:lnTo>
                      <a:pt x="2109" y="1538"/>
                    </a:lnTo>
                    <a:lnTo>
                      <a:pt x="2110" y="1538"/>
                    </a:lnTo>
                    <a:lnTo>
                      <a:pt x="2118" y="1536"/>
                    </a:lnTo>
                    <a:lnTo>
                      <a:pt x="2127" y="1538"/>
                    </a:lnTo>
                    <a:lnTo>
                      <a:pt x="2129" y="1538"/>
                    </a:lnTo>
                    <a:lnTo>
                      <a:pt x="2129" y="1540"/>
                    </a:lnTo>
                    <a:lnTo>
                      <a:pt x="2132" y="1546"/>
                    </a:lnTo>
                    <a:lnTo>
                      <a:pt x="2134" y="1546"/>
                    </a:lnTo>
                    <a:lnTo>
                      <a:pt x="2138" y="1546"/>
                    </a:lnTo>
                    <a:lnTo>
                      <a:pt x="2140" y="1547"/>
                    </a:lnTo>
                    <a:lnTo>
                      <a:pt x="2140" y="1549"/>
                    </a:lnTo>
                    <a:lnTo>
                      <a:pt x="2136" y="1553"/>
                    </a:lnTo>
                    <a:lnTo>
                      <a:pt x="2132" y="1560"/>
                    </a:lnTo>
                    <a:lnTo>
                      <a:pt x="2131" y="1562"/>
                    </a:lnTo>
                    <a:lnTo>
                      <a:pt x="2132" y="1562"/>
                    </a:lnTo>
                    <a:lnTo>
                      <a:pt x="2132" y="1564"/>
                    </a:lnTo>
                    <a:lnTo>
                      <a:pt x="2132" y="1566"/>
                    </a:lnTo>
                    <a:lnTo>
                      <a:pt x="2131" y="1568"/>
                    </a:lnTo>
                    <a:lnTo>
                      <a:pt x="2131" y="1569"/>
                    </a:lnTo>
                    <a:lnTo>
                      <a:pt x="2127" y="1575"/>
                    </a:lnTo>
                    <a:lnTo>
                      <a:pt x="2127" y="1577"/>
                    </a:lnTo>
                    <a:lnTo>
                      <a:pt x="2127" y="1588"/>
                    </a:lnTo>
                    <a:lnTo>
                      <a:pt x="2127" y="1589"/>
                    </a:lnTo>
                    <a:lnTo>
                      <a:pt x="2129" y="1588"/>
                    </a:lnTo>
                    <a:lnTo>
                      <a:pt x="2131" y="1588"/>
                    </a:lnTo>
                    <a:lnTo>
                      <a:pt x="2131" y="1582"/>
                    </a:lnTo>
                    <a:lnTo>
                      <a:pt x="2129" y="1575"/>
                    </a:lnTo>
                    <a:lnTo>
                      <a:pt x="2131" y="1575"/>
                    </a:lnTo>
                    <a:lnTo>
                      <a:pt x="2132" y="1568"/>
                    </a:lnTo>
                    <a:lnTo>
                      <a:pt x="2136" y="1564"/>
                    </a:lnTo>
                    <a:lnTo>
                      <a:pt x="2138" y="1564"/>
                    </a:lnTo>
                    <a:lnTo>
                      <a:pt x="2140" y="1564"/>
                    </a:lnTo>
                    <a:lnTo>
                      <a:pt x="2141" y="1562"/>
                    </a:lnTo>
                    <a:lnTo>
                      <a:pt x="2143" y="1562"/>
                    </a:lnTo>
                    <a:lnTo>
                      <a:pt x="2143" y="1560"/>
                    </a:lnTo>
                    <a:lnTo>
                      <a:pt x="2143" y="1558"/>
                    </a:lnTo>
                    <a:lnTo>
                      <a:pt x="2143" y="1555"/>
                    </a:lnTo>
                    <a:lnTo>
                      <a:pt x="2145" y="1553"/>
                    </a:lnTo>
                    <a:lnTo>
                      <a:pt x="2152" y="1558"/>
                    </a:lnTo>
                    <a:lnTo>
                      <a:pt x="2154" y="1560"/>
                    </a:lnTo>
                    <a:lnTo>
                      <a:pt x="2156" y="1562"/>
                    </a:lnTo>
                    <a:lnTo>
                      <a:pt x="2158" y="1562"/>
                    </a:lnTo>
                    <a:lnTo>
                      <a:pt x="2158" y="1560"/>
                    </a:lnTo>
                    <a:lnTo>
                      <a:pt x="2158" y="1558"/>
                    </a:lnTo>
                    <a:lnTo>
                      <a:pt x="2152" y="1551"/>
                    </a:lnTo>
                    <a:lnTo>
                      <a:pt x="2151" y="1547"/>
                    </a:lnTo>
                    <a:lnTo>
                      <a:pt x="2149" y="1547"/>
                    </a:lnTo>
                    <a:lnTo>
                      <a:pt x="2145" y="1546"/>
                    </a:lnTo>
                    <a:lnTo>
                      <a:pt x="2154" y="1533"/>
                    </a:lnTo>
                    <a:lnTo>
                      <a:pt x="2163" y="1531"/>
                    </a:lnTo>
                    <a:lnTo>
                      <a:pt x="2169" y="1533"/>
                    </a:lnTo>
                    <a:lnTo>
                      <a:pt x="2171" y="1533"/>
                    </a:lnTo>
                    <a:lnTo>
                      <a:pt x="2174" y="1536"/>
                    </a:lnTo>
                    <a:lnTo>
                      <a:pt x="2176" y="1546"/>
                    </a:lnTo>
                    <a:lnTo>
                      <a:pt x="2173" y="1551"/>
                    </a:lnTo>
                    <a:lnTo>
                      <a:pt x="2171" y="1553"/>
                    </a:lnTo>
                    <a:lnTo>
                      <a:pt x="2169" y="1557"/>
                    </a:lnTo>
                    <a:lnTo>
                      <a:pt x="2169" y="1558"/>
                    </a:lnTo>
                    <a:lnTo>
                      <a:pt x="2171" y="1560"/>
                    </a:lnTo>
                    <a:lnTo>
                      <a:pt x="2173" y="1560"/>
                    </a:lnTo>
                    <a:lnTo>
                      <a:pt x="2176" y="1557"/>
                    </a:lnTo>
                    <a:lnTo>
                      <a:pt x="2178" y="1553"/>
                    </a:lnTo>
                    <a:lnTo>
                      <a:pt x="2180" y="1551"/>
                    </a:lnTo>
                    <a:lnTo>
                      <a:pt x="2180" y="1547"/>
                    </a:lnTo>
                    <a:lnTo>
                      <a:pt x="2182" y="1547"/>
                    </a:lnTo>
                    <a:lnTo>
                      <a:pt x="2183" y="1549"/>
                    </a:lnTo>
                    <a:lnTo>
                      <a:pt x="2185" y="1551"/>
                    </a:lnTo>
                    <a:lnTo>
                      <a:pt x="2185" y="1557"/>
                    </a:lnTo>
                    <a:lnTo>
                      <a:pt x="2187" y="1557"/>
                    </a:lnTo>
                    <a:lnTo>
                      <a:pt x="2189" y="1555"/>
                    </a:lnTo>
                    <a:lnTo>
                      <a:pt x="2191" y="1553"/>
                    </a:lnTo>
                    <a:lnTo>
                      <a:pt x="2187" y="1549"/>
                    </a:lnTo>
                    <a:lnTo>
                      <a:pt x="2185" y="1546"/>
                    </a:lnTo>
                    <a:lnTo>
                      <a:pt x="2185" y="1544"/>
                    </a:lnTo>
                    <a:lnTo>
                      <a:pt x="2185" y="1538"/>
                    </a:lnTo>
                    <a:lnTo>
                      <a:pt x="2185" y="1536"/>
                    </a:lnTo>
                    <a:lnTo>
                      <a:pt x="2185" y="1535"/>
                    </a:lnTo>
                    <a:lnTo>
                      <a:pt x="2189" y="1533"/>
                    </a:lnTo>
                    <a:lnTo>
                      <a:pt x="2191" y="1533"/>
                    </a:lnTo>
                    <a:lnTo>
                      <a:pt x="2193" y="1533"/>
                    </a:lnTo>
                    <a:lnTo>
                      <a:pt x="2193" y="1535"/>
                    </a:lnTo>
                    <a:lnTo>
                      <a:pt x="2193" y="1536"/>
                    </a:lnTo>
                    <a:lnTo>
                      <a:pt x="2196" y="1551"/>
                    </a:lnTo>
                    <a:lnTo>
                      <a:pt x="2198" y="1551"/>
                    </a:lnTo>
                    <a:lnTo>
                      <a:pt x="2202" y="1560"/>
                    </a:lnTo>
                    <a:lnTo>
                      <a:pt x="2204" y="1560"/>
                    </a:lnTo>
                    <a:lnTo>
                      <a:pt x="2205" y="1560"/>
                    </a:lnTo>
                    <a:lnTo>
                      <a:pt x="2204" y="1549"/>
                    </a:lnTo>
                    <a:lnTo>
                      <a:pt x="2202" y="1546"/>
                    </a:lnTo>
                    <a:lnTo>
                      <a:pt x="2202" y="1544"/>
                    </a:lnTo>
                    <a:lnTo>
                      <a:pt x="2202" y="1538"/>
                    </a:lnTo>
                    <a:lnTo>
                      <a:pt x="2204" y="1538"/>
                    </a:lnTo>
                    <a:lnTo>
                      <a:pt x="2207" y="1540"/>
                    </a:lnTo>
                    <a:lnTo>
                      <a:pt x="2207" y="1542"/>
                    </a:lnTo>
                    <a:lnTo>
                      <a:pt x="2209" y="1549"/>
                    </a:lnTo>
                    <a:close/>
                    <a:moveTo>
                      <a:pt x="3256" y="2096"/>
                    </a:moveTo>
                    <a:lnTo>
                      <a:pt x="3260" y="2101"/>
                    </a:lnTo>
                    <a:lnTo>
                      <a:pt x="3260" y="2103"/>
                    </a:lnTo>
                    <a:lnTo>
                      <a:pt x="3260" y="2105"/>
                    </a:lnTo>
                    <a:lnTo>
                      <a:pt x="3256" y="2108"/>
                    </a:lnTo>
                    <a:lnTo>
                      <a:pt x="3254" y="2110"/>
                    </a:lnTo>
                    <a:lnTo>
                      <a:pt x="3249" y="2112"/>
                    </a:lnTo>
                    <a:lnTo>
                      <a:pt x="3243" y="2116"/>
                    </a:lnTo>
                    <a:lnTo>
                      <a:pt x="3241" y="2121"/>
                    </a:lnTo>
                    <a:lnTo>
                      <a:pt x="3241" y="2123"/>
                    </a:lnTo>
                    <a:lnTo>
                      <a:pt x="3245" y="2123"/>
                    </a:lnTo>
                    <a:lnTo>
                      <a:pt x="3247" y="2121"/>
                    </a:lnTo>
                    <a:lnTo>
                      <a:pt x="3247" y="2119"/>
                    </a:lnTo>
                    <a:lnTo>
                      <a:pt x="3249" y="2118"/>
                    </a:lnTo>
                    <a:lnTo>
                      <a:pt x="3250" y="2116"/>
                    </a:lnTo>
                    <a:lnTo>
                      <a:pt x="3256" y="2114"/>
                    </a:lnTo>
                    <a:lnTo>
                      <a:pt x="3261" y="2110"/>
                    </a:lnTo>
                    <a:lnTo>
                      <a:pt x="3263" y="2108"/>
                    </a:lnTo>
                    <a:lnTo>
                      <a:pt x="3265" y="2110"/>
                    </a:lnTo>
                    <a:lnTo>
                      <a:pt x="3269" y="2119"/>
                    </a:lnTo>
                    <a:lnTo>
                      <a:pt x="3271" y="2119"/>
                    </a:lnTo>
                    <a:lnTo>
                      <a:pt x="3280" y="2125"/>
                    </a:lnTo>
                    <a:lnTo>
                      <a:pt x="3280" y="2127"/>
                    </a:lnTo>
                    <a:lnTo>
                      <a:pt x="3280" y="2129"/>
                    </a:lnTo>
                    <a:lnTo>
                      <a:pt x="3285" y="2132"/>
                    </a:lnTo>
                    <a:lnTo>
                      <a:pt x="3287" y="2134"/>
                    </a:lnTo>
                    <a:lnTo>
                      <a:pt x="3287" y="2138"/>
                    </a:lnTo>
                    <a:lnTo>
                      <a:pt x="3285" y="2143"/>
                    </a:lnTo>
                    <a:lnTo>
                      <a:pt x="3283" y="2147"/>
                    </a:lnTo>
                    <a:lnTo>
                      <a:pt x="3282" y="2149"/>
                    </a:lnTo>
                    <a:lnTo>
                      <a:pt x="3274" y="2152"/>
                    </a:lnTo>
                    <a:lnTo>
                      <a:pt x="3269" y="2143"/>
                    </a:lnTo>
                    <a:lnTo>
                      <a:pt x="3267" y="2143"/>
                    </a:lnTo>
                    <a:lnTo>
                      <a:pt x="3265" y="2145"/>
                    </a:lnTo>
                    <a:lnTo>
                      <a:pt x="3267" y="2147"/>
                    </a:lnTo>
                    <a:lnTo>
                      <a:pt x="3267" y="2149"/>
                    </a:lnTo>
                    <a:lnTo>
                      <a:pt x="3271" y="2152"/>
                    </a:lnTo>
                    <a:lnTo>
                      <a:pt x="3272" y="2158"/>
                    </a:lnTo>
                    <a:lnTo>
                      <a:pt x="3274" y="2161"/>
                    </a:lnTo>
                    <a:lnTo>
                      <a:pt x="3274" y="2163"/>
                    </a:lnTo>
                    <a:lnTo>
                      <a:pt x="3269" y="2163"/>
                    </a:lnTo>
                    <a:lnTo>
                      <a:pt x="3258" y="2160"/>
                    </a:lnTo>
                    <a:lnTo>
                      <a:pt x="3256" y="2158"/>
                    </a:lnTo>
                    <a:lnTo>
                      <a:pt x="3252" y="2152"/>
                    </a:lnTo>
                    <a:lnTo>
                      <a:pt x="3250" y="2151"/>
                    </a:lnTo>
                    <a:lnTo>
                      <a:pt x="3249" y="2145"/>
                    </a:lnTo>
                    <a:lnTo>
                      <a:pt x="3249" y="2143"/>
                    </a:lnTo>
                    <a:lnTo>
                      <a:pt x="3243" y="2138"/>
                    </a:lnTo>
                    <a:lnTo>
                      <a:pt x="3241" y="2134"/>
                    </a:lnTo>
                    <a:lnTo>
                      <a:pt x="3240" y="2134"/>
                    </a:lnTo>
                    <a:lnTo>
                      <a:pt x="3240" y="2136"/>
                    </a:lnTo>
                    <a:lnTo>
                      <a:pt x="3241" y="2141"/>
                    </a:lnTo>
                    <a:lnTo>
                      <a:pt x="3241" y="2143"/>
                    </a:lnTo>
                    <a:lnTo>
                      <a:pt x="3243" y="2145"/>
                    </a:lnTo>
                    <a:lnTo>
                      <a:pt x="3247" y="2151"/>
                    </a:lnTo>
                    <a:lnTo>
                      <a:pt x="3247" y="2152"/>
                    </a:lnTo>
                    <a:lnTo>
                      <a:pt x="3247" y="2154"/>
                    </a:lnTo>
                    <a:lnTo>
                      <a:pt x="3247" y="2160"/>
                    </a:lnTo>
                    <a:lnTo>
                      <a:pt x="3249" y="2161"/>
                    </a:lnTo>
                    <a:lnTo>
                      <a:pt x="3254" y="2165"/>
                    </a:lnTo>
                    <a:lnTo>
                      <a:pt x="3258" y="2165"/>
                    </a:lnTo>
                    <a:lnTo>
                      <a:pt x="3263" y="2165"/>
                    </a:lnTo>
                    <a:lnTo>
                      <a:pt x="3265" y="2167"/>
                    </a:lnTo>
                    <a:lnTo>
                      <a:pt x="3267" y="2169"/>
                    </a:lnTo>
                    <a:lnTo>
                      <a:pt x="3271" y="2167"/>
                    </a:lnTo>
                    <a:lnTo>
                      <a:pt x="3272" y="2169"/>
                    </a:lnTo>
                    <a:lnTo>
                      <a:pt x="3272" y="2171"/>
                    </a:lnTo>
                    <a:lnTo>
                      <a:pt x="3271" y="2176"/>
                    </a:lnTo>
                    <a:lnTo>
                      <a:pt x="3271" y="2178"/>
                    </a:lnTo>
                    <a:lnTo>
                      <a:pt x="3271" y="2187"/>
                    </a:lnTo>
                    <a:lnTo>
                      <a:pt x="3269" y="2191"/>
                    </a:lnTo>
                    <a:lnTo>
                      <a:pt x="3267" y="2204"/>
                    </a:lnTo>
                    <a:lnTo>
                      <a:pt x="3265" y="2205"/>
                    </a:lnTo>
                    <a:lnTo>
                      <a:pt x="3261" y="2205"/>
                    </a:lnTo>
                    <a:lnTo>
                      <a:pt x="3260" y="2205"/>
                    </a:lnTo>
                    <a:lnTo>
                      <a:pt x="3250" y="2204"/>
                    </a:lnTo>
                    <a:lnTo>
                      <a:pt x="3249" y="2200"/>
                    </a:lnTo>
                    <a:lnTo>
                      <a:pt x="3247" y="2200"/>
                    </a:lnTo>
                    <a:lnTo>
                      <a:pt x="3247" y="2194"/>
                    </a:lnTo>
                    <a:lnTo>
                      <a:pt x="3243" y="2185"/>
                    </a:lnTo>
                    <a:lnTo>
                      <a:pt x="3240" y="2180"/>
                    </a:lnTo>
                    <a:lnTo>
                      <a:pt x="3236" y="2176"/>
                    </a:lnTo>
                    <a:lnTo>
                      <a:pt x="3232" y="2169"/>
                    </a:lnTo>
                    <a:lnTo>
                      <a:pt x="3230" y="2165"/>
                    </a:lnTo>
                    <a:lnTo>
                      <a:pt x="3229" y="2161"/>
                    </a:lnTo>
                    <a:lnTo>
                      <a:pt x="3227" y="2161"/>
                    </a:lnTo>
                    <a:lnTo>
                      <a:pt x="3223" y="2161"/>
                    </a:lnTo>
                    <a:lnTo>
                      <a:pt x="3221" y="2158"/>
                    </a:lnTo>
                    <a:lnTo>
                      <a:pt x="3219" y="2158"/>
                    </a:lnTo>
                    <a:lnTo>
                      <a:pt x="3219" y="2160"/>
                    </a:lnTo>
                    <a:lnTo>
                      <a:pt x="3219" y="2161"/>
                    </a:lnTo>
                    <a:lnTo>
                      <a:pt x="3221" y="2165"/>
                    </a:lnTo>
                    <a:lnTo>
                      <a:pt x="3223" y="2169"/>
                    </a:lnTo>
                    <a:lnTo>
                      <a:pt x="3225" y="2171"/>
                    </a:lnTo>
                    <a:lnTo>
                      <a:pt x="3227" y="2169"/>
                    </a:lnTo>
                    <a:lnTo>
                      <a:pt x="3229" y="2171"/>
                    </a:lnTo>
                    <a:lnTo>
                      <a:pt x="3229" y="2172"/>
                    </a:lnTo>
                    <a:lnTo>
                      <a:pt x="3227" y="2172"/>
                    </a:lnTo>
                    <a:lnTo>
                      <a:pt x="3225" y="2172"/>
                    </a:lnTo>
                    <a:lnTo>
                      <a:pt x="3223" y="2172"/>
                    </a:lnTo>
                    <a:lnTo>
                      <a:pt x="3221" y="2174"/>
                    </a:lnTo>
                    <a:lnTo>
                      <a:pt x="3221" y="2176"/>
                    </a:lnTo>
                    <a:lnTo>
                      <a:pt x="3221" y="2180"/>
                    </a:lnTo>
                    <a:lnTo>
                      <a:pt x="3219" y="2180"/>
                    </a:lnTo>
                    <a:lnTo>
                      <a:pt x="3219" y="2182"/>
                    </a:lnTo>
                    <a:lnTo>
                      <a:pt x="3219" y="2185"/>
                    </a:lnTo>
                    <a:lnTo>
                      <a:pt x="3219" y="2187"/>
                    </a:lnTo>
                    <a:lnTo>
                      <a:pt x="3218" y="2189"/>
                    </a:lnTo>
                    <a:lnTo>
                      <a:pt x="3214" y="2189"/>
                    </a:lnTo>
                    <a:lnTo>
                      <a:pt x="3212" y="2191"/>
                    </a:lnTo>
                    <a:lnTo>
                      <a:pt x="3210" y="2193"/>
                    </a:lnTo>
                    <a:lnTo>
                      <a:pt x="3208" y="2191"/>
                    </a:lnTo>
                    <a:lnTo>
                      <a:pt x="3208" y="2193"/>
                    </a:lnTo>
                    <a:lnTo>
                      <a:pt x="3207" y="2193"/>
                    </a:lnTo>
                    <a:lnTo>
                      <a:pt x="3205" y="2193"/>
                    </a:lnTo>
                    <a:lnTo>
                      <a:pt x="3205" y="2194"/>
                    </a:lnTo>
                    <a:lnTo>
                      <a:pt x="3203" y="2194"/>
                    </a:lnTo>
                    <a:lnTo>
                      <a:pt x="3201" y="2191"/>
                    </a:lnTo>
                    <a:lnTo>
                      <a:pt x="3196" y="2189"/>
                    </a:lnTo>
                    <a:lnTo>
                      <a:pt x="3194" y="2185"/>
                    </a:lnTo>
                    <a:lnTo>
                      <a:pt x="3194" y="2183"/>
                    </a:lnTo>
                    <a:lnTo>
                      <a:pt x="3196" y="2180"/>
                    </a:lnTo>
                    <a:lnTo>
                      <a:pt x="3194" y="2178"/>
                    </a:lnTo>
                    <a:lnTo>
                      <a:pt x="3194" y="2174"/>
                    </a:lnTo>
                    <a:lnTo>
                      <a:pt x="3192" y="2169"/>
                    </a:lnTo>
                    <a:lnTo>
                      <a:pt x="3192" y="2167"/>
                    </a:lnTo>
                    <a:lnTo>
                      <a:pt x="3194" y="2167"/>
                    </a:lnTo>
                    <a:lnTo>
                      <a:pt x="3196" y="2165"/>
                    </a:lnTo>
                    <a:lnTo>
                      <a:pt x="3194" y="2158"/>
                    </a:lnTo>
                    <a:lnTo>
                      <a:pt x="3192" y="2154"/>
                    </a:lnTo>
                    <a:lnTo>
                      <a:pt x="3192" y="2152"/>
                    </a:lnTo>
                    <a:lnTo>
                      <a:pt x="3188" y="2151"/>
                    </a:lnTo>
                    <a:lnTo>
                      <a:pt x="3187" y="2149"/>
                    </a:lnTo>
                    <a:lnTo>
                      <a:pt x="3187" y="2136"/>
                    </a:lnTo>
                    <a:lnTo>
                      <a:pt x="3187" y="2130"/>
                    </a:lnTo>
                    <a:lnTo>
                      <a:pt x="3188" y="2129"/>
                    </a:lnTo>
                    <a:lnTo>
                      <a:pt x="3188" y="2121"/>
                    </a:lnTo>
                    <a:lnTo>
                      <a:pt x="3188" y="2119"/>
                    </a:lnTo>
                    <a:lnTo>
                      <a:pt x="3187" y="2119"/>
                    </a:lnTo>
                    <a:lnTo>
                      <a:pt x="3183" y="2116"/>
                    </a:lnTo>
                    <a:lnTo>
                      <a:pt x="3183" y="2112"/>
                    </a:lnTo>
                    <a:lnTo>
                      <a:pt x="3185" y="2110"/>
                    </a:lnTo>
                    <a:lnTo>
                      <a:pt x="3183" y="2107"/>
                    </a:lnTo>
                    <a:lnTo>
                      <a:pt x="3181" y="2105"/>
                    </a:lnTo>
                    <a:lnTo>
                      <a:pt x="3179" y="2105"/>
                    </a:lnTo>
                    <a:lnTo>
                      <a:pt x="3181" y="2103"/>
                    </a:lnTo>
                    <a:lnTo>
                      <a:pt x="3187" y="2090"/>
                    </a:lnTo>
                    <a:lnTo>
                      <a:pt x="3188" y="2087"/>
                    </a:lnTo>
                    <a:lnTo>
                      <a:pt x="3190" y="2087"/>
                    </a:lnTo>
                    <a:lnTo>
                      <a:pt x="3192" y="2085"/>
                    </a:lnTo>
                    <a:lnTo>
                      <a:pt x="3194" y="2085"/>
                    </a:lnTo>
                    <a:lnTo>
                      <a:pt x="3196" y="2085"/>
                    </a:lnTo>
                    <a:lnTo>
                      <a:pt x="3196" y="2087"/>
                    </a:lnTo>
                    <a:lnTo>
                      <a:pt x="3201" y="2083"/>
                    </a:lnTo>
                    <a:lnTo>
                      <a:pt x="3208" y="2076"/>
                    </a:lnTo>
                    <a:lnTo>
                      <a:pt x="3210" y="2070"/>
                    </a:lnTo>
                    <a:lnTo>
                      <a:pt x="3210" y="2068"/>
                    </a:lnTo>
                    <a:lnTo>
                      <a:pt x="3216" y="2070"/>
                    </a:lnTo>
                    <a:lnTo>
                      <a:pt x="3216" y="2072"/>
                    </a:lnTo>
                    <a:lnTo>
                      <a:pt x="3214" y="2076"/>
                    </a:lnTo>
                    <a:lnTo>
                      <a:pt x="3214" y="2077"/>
                    </a:lnTo>
                    <a:lnTo>
                      <a:pt x="3214" y="2085"/>
                    </a:lnTo>
                    <a:lnTo>
                      <a:pt x="3216" y="2087"/>
                    </a:lnTo>
                    <a:lnTo>
                      <a:pt x="3218" y="2085"/>
                    </a:lnTo>
                    <a:lnTo>
                      <a:pt x="3216" y="2085"/>
                    </a:lnTo>
                    <a:lnTo>
                      <a:pt x="3218" y="2083"/>
                    </a:lnTo>
                    <a:lnTo>
                      <a:pt x="3221" y="2079"/>
                    </a:lnTo>
                    <a:lnTo>
                      <a:pt x="3223" y="2079"/>
                    </a:lnTo>
                    <a:lnTo>
                      <a:pt x="3229" y="2083"/>
                    </a:lnTo>
                    <a:lnTo>
                      <a:pt x="3229" y="2085"/>
                    </a:lnTo>
                    <a:lnTo>
                      <a:pt x="3232" y="2087"/>
                    </a:lnTo>
                    <a:lnTo>
                      <a:pt x="3238" y="2083"/>
                    </a:lnTo>
                    <a:lnTo>
                      <a:pt x="3245" y="2081"/>
                    </a:lnTo>
                    <a:lnTo>
                      <a:pt x="3247" y="2081"/>
                    </a:lnTo>
                    <a:lnTo>
                      <a:pt x="3249" y="2083"/>
                    </a:lnTo>
                    <a:lnTo>
                      <a:pt x="3249" y="2085"/>
                    </a:lnTo>
                    <a:lnTo>
                      <a:pt x="3249" y="2088"/>
                    </a:lnTo>
                    <a:lnTo>
                      <a:pt x="3250" y="2090"/>
                    </a:lnTo>
                    <a:lnTo>
                      <a:pt x="3254" y="2094"/>
                    </a:lnTo>
                    <a:lnTo>
                      <a:pt x="3256" y="2096"/>
                    </a:lnTo>
                    <a:close/>
                    <a:moveTo>
                      <a:pt x="3309" y="2127"/>
                    </a:moveTo>
                    <a:lnTo>
                      <a:pt x="3313" y="2129"/>
                    </a:lnTo>
                    <a:lnTo>
                      <a:pt x="3314" y="2127"/>
                    </a:lnTo>
                    <a:lnTo>
                      <a:pt x="3316" y="2127"/>
                    </a:lnTo>
                    <a:lnTo>
                      <a:pt x="3318" y="2127"/>
                    </a:lnTo>
                    <a:lnTo>
                      <a:pt x="3320" y="2129"/>
                    </a:lnTo>
                    <a:lnTo>
                      <a:pt x="3320" y="2130"/>
                    </a:lnTo>
                    <a:lnTo>
                      <a:pt x="3322" y="2130"/>
                    </a:lnTo>
                    <a:lnTo>
                      <a:pt x="3324" y="2130"/>
                    </a:lnTo>
                    <a:lnTo>
                      <a:pt x="3325" y="2132"/>
                    </a:lnTo>
                    <a:lnTo>
                      <a:pt x="3327" y="2134"/>
                    </a:lnTo>
                    <a:lnTo>
                      <a:pt x="3327" y="2136"/>
                    </a:lnTo>
                    <a:lnTo>
                      <a:pt x="3331" y="2138"/>
                    </a:lnTo>
                    <a:lnTo>
                      <a:pt x="3333" y="2138"/>
                    </a:lnTo>
                    <a:lnTo>
                      <a:pt x="3336" y="2138"/>
                    </a:lnTo>
                    <a:lnTo>
                      <a:pt x="3338" y="2140"/>
                    </a:lnTo>
                    <a:lnTo>
                      <a:pt x="3340" y="2141"/>
                    </a:lnTo>
                    <a:lnTo>
                      <a:pt x="3340" y="2143"/>
                    </a:lnTo>
                    <a:lnTo>
                      <a:pt x="3340" y="2145"/>
                    </a:lnTo>
                    <a:lnTo>
                      <a:pt x="3338" y="2145"/>
                    </a:lnTo>
                    <a:lnTo>
                      <a:pt x="3336" y="2147"/>
                    </a:lnTo>
                    <a:lnTo>
                      <a:pt x="3336" y="2149"/>
                    </a:lnTo>
                    <a:lnTo>
                      <a:pt x="3336" y="2151"/>
                    </a:lnTo>
                    <a:lnTo>
                      <a:pt x="3336" y="2152"/>
                    </a:lnTo>
                    <a:lnTo>
                      <a:pt x="3338" y="2156"/>
                    </a:lnTo>
                    <a:lnTo>
                      <a:pt x="3338" y="2160"/>
                    </a:lnTo>
                    <a:lnTo>
                      <a:pt x="3338" y="2161"/>
                    </a:lnTo>
                    <a:lnTo>
                      <a:pt x="3338" y="2163"/>
                    </a:lnTo>
                    <a:lnTo>
                      <a:pt x="3336" y="2163"/>
                    </a:lnTo>
                    <a:lnTo>
                      <a:pt x="3336" y="2165"/>
                    </a:lnTo>
                    <a:lnTo>
                      <a:pt x="3336" y="2167"/>
                    </a:lnTo>
                    <a:lnTo>
                      <a:pt x="3338" y="2172"/>
                    </a:lnTo>
                    <a:lnTo>
                      <a:pt x="3338" y="2174"/>
                    </a:lnTo>
                    <a:lnTo>
                      <a:pt x="3338" y="2176"/>
                    </a:lnTo>
                    <a:lnTo>
                      <a:pt x="3338" y="2178"/>
                    </a:lnTo>
                    <a:lnTo>
                      <a:pt x="3338" y="2183"/>
                    </a:lnTo>
                    <a:lnTo>
                      <a:pt x="3340" y="2185"/>
                    </a:lnTo>
                    <a:lnTo>
                      <a:pt x="3340" y="2191"/>
                    </a:lnTo>
                    <a:lnTo>
                      <a:pt x="3338" y="2193"/>
                    </a:lnTo>
                    <a:lnTo>
                      <a:pt x="3338" y="2194"/>
                    </a:lnTo>
                    <a:lnTo>
                      <a:pt x="3335" y="2205"/>
                    </a:lnTo>
                    <a:lnTo>
                      <a:pt x="3335" y="2209"/>
                    </a:lnTo>
                    <a:lnTo>
                      <a:pt x="3335" y="2213"/>
                    </a:lnTo>
                    <a:lnTo>
                      <a:pt x="3336" y="2214"/>
                    </a:lnTo>
                    <a:lnTo>
                      <a:pt x="3335" y="2216"/>
                    </a:lnTo>
                    <a:lnTo>
                      <a:pt x="3335" y="2220"/>
                    </a:lnTo>
                    <a:lnTo>
                      <a:pt x="3333" y="2222"/>
                    </a:lnTo>
                    <a:lnTo>
                      <a:pt x="3331" y="2220"/>
                    </a:lnTo>
                    <a:lnTo>
                      <a:pt x="3333" y="2216"/>
                    </a:lnTo>
                    <a:lnTo>
                      <a:pt x="3333" y="2214"/>
                    </a:lnTo>
                    <a:lnTo>
                      <a:pt x="3331" y="2207"/>
                    </a:lnTo>
                    <a:lnTo>
                      <a:pt x="3329" y="2204"/>
                    </a:lnTo>
                    <a:lnTo>
                      <a:pt x="3329" y="2202"/>
                    </a:lnTo>
                    <a:lnTo>
                      <a:pt x="3329" y="2198"/>
                    </a:lnTo>
                    <a:lnTo>
                      <a:pt x="3331" y="2193"/>
                    </a:lnTo>
                    <a:lnTo>
                      <a:pt x="3333" y="2189"/>
                    </a:lnTo>
                    <a:lnTo>
                      <a:pt x="3333" y="2185"/>
                    </a:lnTo>
                    <a:lnTo>
                      <a:pt x="3331" y="2183"/>
                    </a:lnTo>
                    <a:lnTo>
                      <a:pt x="3329" y="2180"/>
                    </a:lnTo>
                    <a:lnTo>
                      <a:pt x="3329" y="2176"/>
                    </a:lnTo>
                    <a:lnTo>
                      <a:pt x="3331" y="2174"/>
                    </a:lnTo>
                    <a:lnTo>
                      <a:pt x="3329" y="2174"/>
                    </a:lnTo>
                    <a:lnTo>
                      <a:pt x="3329" y="2172"/>
                    </a:lnTo>
                    <a:lnTo>
                      <a:pt x="3327" y="2171"/>
                    </a:lnTo>
                    <a:lnTo>
                      <a:pt x="3325" y="2171"/>
                    </a:lnTo>
                    <a:lnTo>
                      <a:pt x="3325" y="2172"/>
                    </a:lnTo>
                    <a:lnTo>
                      <a:pt x="3325" y="2178"/>
                    </a:lnTo>
                    <a:lnTo>
                      <a:pt x="3327" y="2185"/>
                    </a:lnTo>
                    <a:lnTo>
                      <a:pt x="3327" y="2187"/>
                    </a:lnTo>
                    <a:lnTo>
                      <a:pt x="3325" y="2189"/>
                    </a:lnTo>
                    <a:lnTo>
                      <a:pt x="3322" y="2189"/>
                    </a:lnTo>
                    <a:lnTo>
                      <a:pt x="3322" y="2193"/>
                    </a:lnTo>
                    <a:lnTo>
                      <a:pt x="3322" y="2194"/>
                    </a:lnTo>
                    <a:lnTo>
                      <a:pt x="3325" y="2205"/>
                    </a:lnTo>
                    <a:lnTo>
                      <a:pt x="3325" y="2207"/>
                    </a:lnTo>
                    <a:lnTo>
                      <a:pt x="3327" y="2211"/>
                    </a:lnTo>
                    <a:lnTo>
                      <a:pt x="3327" y="2213"/>
                    </a:lnTo>
                    <a:lnTo>
                      <a:pt x="3327" y="2214"/>
                    </a:lnTo>
                    <a:lnTo>
                      <a:pt x="3325" y="2218"/>
                    </a:lnTo>
                    <a:lnTo>
                      <a:pt x="3325" y="2220"/>
                    </a:lnTo>
                    <a:lnTo>
                      <a:pt x="3324" y="2222"/>
                    </a:lnTo>
                    <a:lnTo>
                      <a:pt x="3324" y="2224"/>
                    </a:lnTo>
                    <a:lnTo>
                      <a:pt x="3325" y="2225"/>
                    </a:lnTo>
                    <a:lnTo>
                      <a:pt x="3325" y="2227"/>
                    </a:lnTo>
                    <a:lnTo>
                      <a:pt x="3325" y="2233"/>
                    </a:lnTo>
                    <a:lnTo>
                      <a:pt x="3320" y="2231"/>
                    </a:lnTo>
                    <a:lnTo>
                      <a:pt x="3320" y="2233"/>
                    </a:lnTo>
                    <a:lnTo>
                      <a:pt x="3320" y="2244"/>
                    </a:lnTo>
                    <a:lnTo>
                      <a:pt x="3320" y="2246"/>
                    </a:lnTo>
                    <a:lnTo>
                      <a:pt x="3318" y="2246"/>
                    </a:lnTo>
                    <a:lnTo>
                      <a:pt x="3311" y="2249"/>
                    </a:lnTo>
                    <a:lnTo>
                      <a:pt x="3309" y="2249"/>
                    </a:lnTo>
                    <a:lnTo>
                      <a:pt x="3307" y="2247"/>
                    </a:lnTo>
                    <a:lnTo>
                      <a:pt x="3307" y="2246"/>
                    </a:lnTo>
                    <a:lnTo>
                      <a:pt x="3305" y="2244"/>
                    </a:lnTo>
                    <a:lnTo>
                      <a:pt x="3303" y="2244"/>
                    </a:lnTo>
                    <a:lnTo>
                      <a:pt x="3302" y="2244"/>
                    </a:lnTo>
                    <a:lnTo>
                      <a:pt x="3302" y="2247"/>
                    </a:lnTo>
                    <a:lnTo>
                      <a:pt x="3298" y="2253"/>
                    </a:lnTo>
                    <a:lnTo>
                      <a:pt x="3293" y="2257"/>
                    </a:lnTo>
                    <a:lnTo>
                      <a:pt x="3289" y="2258"/>
                    </a:lnTo>
                    <a:lnTo>
                      <a:pt x="3280" y="2262"/>
                    </a:lnTo>
                    <a:lnTo>
                      <a:pt x="3276" y="2262"/>
                    </a:lnTo>
                    <a:lnTo>
                      <a:pt x="3274" y="2262"/>
                    </a:lnTo>
                    <a:lnTo>
                      <a:pt x="3274" y="2264"/>
                    </a:lnTo>
                    <a:lnTo>
                      <a:pt x="3272" y="2266"/>
                    </a:lnTo>
                    <a:lnTo>
                      <a:pt x="3263" y="2267"/>
                    </a:lnTo>
                    <a:lnTo>
                      <a:pt x="3263" y="2269"/>
                    </a:lnTo>
                    <a:lnTo>
                      <a:pt x="3261" y="2269"/>
                    </a:lnTo>
                    <a:lnTo>
                      <a:pt x="3258" y="2267"/>
                    </a:lnTo>
                    <a:lnTo>
                      <a:pt x="3256" y="2266"/>
                    </a:lnTo>
                    <a:lnTo>
                      <a:pt x="3258" y="2255"/>
                    </a:lnTo>
                    <a:lnTo>
                      <a:pt x="3263" y="2240"/>
                    </a:lnTo>
                    <a:lnTo>
                      <a:pt x="3269" y="2236"/>
                    </a:lnTo>
                    <a:lnTo>
                      <a:pt x="3271" y="2235"/>
                    </a:lnTo>
                    <a:lnTo>
                      <a:pt x="3276" y="2235"/>
                    </a:lnTo>
                    <a:lnTo>
                      <a:pt x="3276" y="2231"/>
                    </a:lnTo>
                    <a:lnTo>
                      <a:pt x="3274" y="2229"/>
                    </a:lnTo>
                    <a:lnTo>
                      <a:pt x="3276" y="2222"/>
                    </a:lnTo>
                    <a:lnTo>
                      <a:pt x="3278" y="2222"/>
                    </a:lnTo>
                    <a:lnTo>
                      <a:pt x="3280" y="2222"/>
                    </a:lnTo>
                    <a:lnTo>
                      <a:pt x="3280" y="2224"/>
                    </a:lnTo>
                    <a:lnTo>
                      <a:pt x="3280" y="2227"/>
                    </a:lnTo>
                    <a:lnTo>
                      <a:pt x="3282" y="2227"/>
                    </a:lnTo>
                    <a:lnTo>
                      <a:pt x="3283" y="2225"/>
                    </a:lnTo>
                    <a:lnTo>
                      <a:pt x="3282" y="2216"/>
                    </a:lnTo>
                    <a:lnTo>
                      <a:pt x="3280" y="2207"/>
                    </a:lnTo>
                    <a:lnTo>
                      <a:pt x="3282" y="2207"/>
                    </a:lnTo>
                    <a:lnTo>
                      <a:pt x="3282" y="2205"/>
                    </a:lnTo>
                    <a:lnTo>
                      <a:pt x="3283" y="2202"/>
                    </a:lnTo>
                    <a:lnTo>
                      <a:pt x="3282" y="2194"/>
                    </a:lnTo>
                    <a:lnTo>
                      <a:pt x="3282" y="2193"/>
                    </a:lnTo>
                    <a:lnTo>
                      <a:pt x="3283" y="2183"/>
                    </a:lnTo>
                    <a:lnTo>
                      <a:pt x="3283" y="2182"/>
                    </a:lnTo>
                    <a:lnTo>
                      <a:pt x="3283" y="2178"/>
                    </a:lnTo>
                    <a:lnTo>
                      <a:pt x="3285" y="2174"/>
                    </a:lnTo>
                    <a:lnTo>
                      <a:pt x="3289" y="2172"/>
                    </a:lnTo>
                    <a:lnTo>
                      <a:pt x="3291" y="2167"/>
                    </a:lnTo>
                    <a:lnTo>
                      <a:pt x="3293" y="2160"/>
                    </a:lnTo>
                    <a:lnTo>
                      <a:pt x="3293" y="2158"/>
                    </a:lnTo>
                    <a:lnTo>
                      <a:pt x="3296" y="2147"/>
                    </a:lnTo>
                    <a:lnTo>
                      <a:pt x="3296" y="2145"/>
                    </a:lnTo>
                    <a:lnTo>
                      <a:pt x="3296" y="2143"/>
                    </a:lnTo>
                    <a:lnTo>
                      <a:pt x="3296" y="2136"/>
                    </a:lnTo>
                    <a:lnTo>
                      <a:pt x="3300" y="2134"/>
                    </a:lnTo>
                    <a:lnTo>
                      <a:pt x="3300" y="2132"/>
                    </a:lnTo>
                    <a:lnTo>
                      <a:pt x="3300" y="2125"/>
                    </a:lnTo>
                    <a:lnTo>
                      <a:pt x="3300" y="2121"/>
                    </a:lnTo>
                    <a:lnTo>
                      <a:pt x="3300" y="2119"/>
                    </a:lnTo>
                    <a:lnTo>
                      <a:pt x="3298" y="2119"/>
                    </a:lnTo>
                    <a:lnTo>
                      <a:pt x="3298" y="2118"/>
                    </a:lnTo>
                    <a:lnTo>
                      <a:pt x="3298" y="2114"/>
                    </a:lnTo>
                    <a:lnTo>
                      <a:pt x="3300" y="2105"/>
                    </a:lnTo>
                    <a:lnTo>
                      <a:pt x="3303" y="2094"/>
                    </a:lnTo>
                    <a:lnTo>
                      <a:pt x="3305" y="2090"/>
                    </a:lnTo>
                    <a:lnTo>
                      <a:pt x="3307" y="2096"/>
                    </a:lnTo>
                    <a:lnTo>
                      <a:pt x="3311" y="2105"/>
                    </a:lnTo>
                    <a:lnTo>
                      <a:pt x="3309" y="2107"/>
                    </a:lnTo>
                    <a:lnTo>
                      <a:pt x="3309" y="2110"/>
                    </a:lnTo>
                    <a:lnTo>
                      <a:pt x="3311" y="2110"/>
                    </a:lnTo>
                    <a:lnTo>
                      <a:pt x="3313" y="2112"/>
                    </a:lnTo>
                    <a:lnTo>
                      <a:pt x="3311" y="2119"/>
                    </a:lnTo>
                    <a:lnTo>
                      <a:pt x="3309" y="2123"/>
                    </a:lnTo>
                    <a:lnTo>
                      <a:pt x="3309" y="2125"/>
                    </a:lnTo>
                    <a:lnTo>
                      <a:pt x="3309" y="2127"/>
                    </a:lnTo>
                    <a:close/>
                    <a:moveTo>
                      <a:pt x="2304" y="1505"/>
                    </a:moveTo>
                    <a:lnTo>
                      <a:pt x="2300" y="1511"/>
                    </a:lnTo>
                    <a:lnTo>
                      <a:pt x="2293" y="1515"/>
                    </a:lnTo>
                    <a:lnTo>
                      <a:pt x="2289" y="1515"/>
                    </a:lnTo>
                    <a:lnTo>
                      <a:pt x="2284" y="1518"/>
                    </a:lnTo>
                    <a:lnTo>
                      <a:pt x="2280" y="1520"/>
                    </a:lnTo>
                    <a:lnTo>
                      <a:pt x="2279" y="1522"/>
                    </a:lnTo>
                    <a:lnTo>
                      <a:pt x="2275" y="1529"/>
                    </a:lnTo>
                    <a:lnTo>
                      <a:pt x="2275" y="1531"/>
                    </a:lnTo>
                    <a:lnTo>
                      <a:pt x="2280" y="1533"/>
                    </a:lnTo>
                    <a:lnTo>
                      <a:pt x="2282" y="1533"/>
                    </a:lnTo>
                    <a:lnTo>
                      <a:pt x="2286" y="1531"/>
                    </a:lnTo>
                    <a:lnTo>
                      <a:pt x="2286" y="1529"/>
                    </a:lnTo>
                    <a:lnTo>
                      <a:pt x="2286" y="1527"/>
                    </a:lnTo>
                    <a:lnTo>
                      <a:pt x="2288" y="1527"/>
                    </a:lnTo>
                    <a:lnTo>
                      <a:pt x="2289" y="1527"/>
                    </a:lnTo>
                    <a:lnTo>
                      <a:pt x="2289" y="1529"/>
                    </a:lnTo>
                    <a:lnTo>
                      <a:pt x="2291" y="1531"/>
                    </a:lnTo>
                    <a:lnTo>
                      <a:pt x="2291" y="1536"/>
                    </a:lnTo>
                    <a:lnTo>
                      <a:pt x="2289" y="1538"/>
                    </a:lnTo>
                    <a:lnTo>
                      <a:pt x="2289" y="1540"/>
                    </a:lnTo>
                    <a:lnTo>
                      <a:pt x="2291" y="1540"/>
                    </a:lnTo>
                    <a:lnTo>
                      <a:pt x="2297" y="1538"/>
                    </a:lnTo>
                    <a:lnTo>
                      <a:pt x="2299" y="1538"/>
                    </a:lnTo>
                    <a:lnTo>
                      <a:pt x="2299" y="1544"/>
                    </a:lnTo>
                    <a:lnTo>
                      <a:pt x="2293" y="1546"/>
                    </a:lnTo>
                    <a:lnTo>
                      <a:pt x="2289" y="1549"/>
                    </a:lnTo>
                    <a:lnTo>
                      <a:pt x="2288" y="1553"/>
                    </a:lnTo>
                    <a:lnTo>
                      <a:pt x="2286" y="1555"/>
                    </a:lnTo>
                    <a:lnTo>
                      <a:pt x="2288" y="1555"/>
                    </a:lnTo>
                    <a:lnTo>
                      <a:pt x="2289" y="1555"/>
                    </a:lnTo>
                    <a:lnTo>
                      <a:pt x="2289" y="1553"/>
                    </a:lnTo>
                    <a:lnTo>
                      <a:pt x="2293" y="1549"/>
                    </a:lnTo>
                    <a:lnTo>
                      <a:pt x="2302" y="1549"/>
                    </a:lnTo>
                    <a:lnTo>
                      <a:pt x="2302" y="1551"/>
                    </a:lnTo>
                    <a:lnTo>
                      <a:pt x="2302" y="1553"/>
                    </a:lnTo>
                    <a:lnTo>
                      <a:pt x="2297" y="1558"/>
                    </a:lnTo>
                    <a:lnTo>
                      <a:pt x="2295" y="1562"/>
                    </a:lnTo>
                    <a:lnTo>
                      <a:pt x="2291" y="1564"/>
                    </a:lnTo>
                    <a:lnTo>
                      <a:pt x="2282" y="1568"/>
                    </a:lnTo>
                    <a:lnTo>
                      <a:pt x="2280" y="1566"/>
                    </a:lnTo>
                    <a:lnTo>
                      <a:pt x="2279" y="1560"/>
                    </a:lnTo>
                    <a:lnTo>
                      <a:pt x="2277" y="1557"/>
                    </a:lnTo>
                    <a:lnTo>
                      <a:pt x="2279" y="1557"/>
                    </a:lnTo>
                    <a:lnTo>
                      <a:pt x="2280" y="1557"/>
                    </a:lnTo>
                    <a:lnTo>
                      <a:pt x="2280" y="1551"/>
                    </a:lnTo>
                    <a:lnTo>
                      <a:pt x="2279" y="1549"/>
                    </a:lnTo>
                    <a:lnTo>
                      <a:pt x="2275" y="1551"/>
                    </a:lnTo>
                    <a:lnTo>
                      <a:pt x="2271" y="1562"/>
                    </a:lnTo>
                    <a:lnTo>
                      <a:pt x="2269" y="1562"/>
                    </a:lnTo>
                    <a:lnTo>
                      <a:pt x="2266" y="1560"/>
                    </a:lnTo>
                    <a:lnTo>
                      <a:pt x="2262" y="1558"/>
                    </a:lnTo>
                    <a:lnTo>
                      <a:pt x="2262" y="1557"/>
                    </a:lnTo>
                    <a:lnTo>
                      <a:pt x="2258" y="1555"/>
                    </a:lnTo>
                    <a:lnTo>
                      <a:pt x="2255" y="1555"/>
                    </a:lnTo>
                    <a:lnTo>
                      <a:pt x="2253" y="1557"/>
                    </a:lnTo>
                    <a:lnTo>
                      <a:pt x="2251" y="1557"/>
                    </a:lnTo>
                    <a:lnTo>
                      <a:pt x="2253" y="1553"/>
                    </a:lnTo>
                    <a:lnTo>
                      <a:pt x="2257" y="1549"/>
                    </a:lnTo>
                    <a:lnTo>
                      <a:pt x="2257" y="1547"/>
                    </a:lnTo>
                    <a:lnTo>
                      <a:pt x="2257" y="1546"/>
                    </a:lnTo>
                    <a:lnTo>
                      <a:pt x="2257" y="1544"/>
                    </a:lnTo>
                    <a:lnTo>
                      <a:pt x="2255" y="1546"/>
                    </a:lnTo>
                    <a:lnTo>
                      <a:pt x="2249" y="1551"/>
                    </a:lnTo>
                    <a:lnTo>
                      <a:pt x="2246" y="1555"/>
                    </a:lnTo>
                    <a:lnTo>
                      <a:pt x="2244" y="1555"/>
                    </a:lnTo>
                    <a:lnTo>
                      <a:pt x="2240" y="1555"/>
                    </a:lnTo>
                    <a:lnTo>
                      <a:pt x="2236" y="1553"/>
                    </a:lnTo>
                    <a:lnTo>
                      <a:pt x="2236" y="1551"/>
                    </a:lnTo>
                    <a:lnTo>
                      <a:pt x="2236" y="1549"/>
                    </a:lnTo>
                    <a:lnTo>
                      <a:pt x="2236" y="1547"/>
                    </a:lnTo>
                    <a:lnTo>
                      <a:pt x="2233" y="1544"/>
                    </a:lnTo>
                    <a:lnTo>
                      <a:pt x="2231" y="1538"/>
                    </a:lnTo>
                    <a:lnTo>
                      <a:pt x="2231" y="1536"/>
                    </a:lnTo>
                    <a:lnTo>
                      <a:pt x="2231" y="1535"/>
                    </a:lnTo>
                    <a:lnTo>
                      <a:pt x="2229" y="1535"/>
                    </a:lnTo>
                    <a:lnTo>
                      <a:pt x="2224" y="1535"/>
                    </a:lnTo>
                    <a:lnTo>
                      <a:pt x="2222" y="1536"/>
                    </a:lnTo>
                    <a:lnTo>
                      <a:pt x="2222" y="1538"/>
                    </a:lnTo>
                    <a:lnTo>
                      <a:pt x="2222" y="1542"/>
                    </a:lnTo>
                    <a:lnTo>
                      <a:pt x="2222" y="1544"/>
                    </a:lnTo>
                    <a:lnTo>
                      <a:pt x="2224" y="1547"/>
                    </a:lnTo>
                    <a:lnTo>
                      <a:pt x="2227" y="1553"/>
                    </a:lnTo>
                    <a:lnTo>
                      <a:pt x="2227" y="1555"/>
                    </a:lnTo>
                    <a:lnTo>
                      <a:pt x="2222" y="1553"/>
                    </a:lnTo>
                    <a:lnTo>
                      <a:pt x="2220" y="1551"/>
                    </a:lnTo>
                    <a:lnTo>
                      <a:pt x="2215" y="1546"/>
                    </a:lnTo>
                    <a:lnTo>
                      <a:pt x="2211" y="1538"/>
                    </a:lnTo>
                    <a:lnTo>
                      <a:pt x="2211" y="1536"/>
                    </a:lnTo>
                    <a:lnTo>
                      <a:pt x="2207" y="1533"/>
                    </a:lnTo>
                    <a:lnTo>
                      <a:pt x="2204" y="1531"/>
                    </a:lnTo>
                    <a:lnTo>
                      <a:pt x="2202" y="1531"/>
                    </a:lnTo>
                    <a:lnTo>
                      <a:pt x="2202" y="1527"/>
                    </a:lnTo>
                    <a:lnTo>
                      <a:pt x="2202" y="1526"/>
                    </a:lnTo>
                    <a:lnTo>
                      <a:pt x="2213" y="1522"/>
                    </a:lnTo>
                    <a:lnTo>
                      <a:pt x="2215" y="1522"/>
                    </a:lnTo>
                    <a:lnTo>
                      <a:pt x="2216" y="1522"/>
                    </a:lnTo>
                    <a:lnTo>
                      <a:pt x="2216" y="1524"/>
                    </a:lnTo>
                    <a:lnTo>
                      <a:pt x="2216" y="1527"/>
                    </a:lnTo>
                    <a:lnTo>
                      <a:pt x="2216" y="1531"/>
                    </a:lnTo>
                    <a:lnTo>
                      <a:pt x="2216" y="1533"/>
                    </a:lnTo>
                    <a:lnTo>
                      <a:pt x="2218" y="1533"/>
                    </a:lnTo>
                    <a:lnTo>
                      <a:pt x="2220" y="1531"/>
                    </a:lnTo>
                    <a:lnTo>
                      <a:pt x="2220" y="1529"/>
                    </a:lnTo>
                    <a:lnTo>
                      <a:pt x="2220" y="1526"/>
                    </a:lnTo>
                    <a:lnTo>
                      <a:pt x="2220" y="1524"/>
                    </a:lnTo>
                    <a:lnTo>
                      <a:pt x="2224" y="1518"/>
                    </a:lnTo>
                    <a:lnTo>
                      <a:pt x="2227" y="1518"/>
                    </a:lnTo>
                    <a:lnTo>
                      <a:pt x="2231" y="1526"/>
                    </a:lnTo>
                    <a:lnTo>
                      <a:pt x="2233" y="1526"/>
                    </a:lnTo>
                    <a:lnTo>
                      <a:pt x="2236" y="1526"/>
                    </a:lnTo>
                    <a:lnTo>
                      <a:pt x="2235" y="1522"/>
                    </a:lnTo>
                    <a:lnTo>
                      <a:pt x="2233" y="1520"/>
                    </a:lnTo>
                    <a:lnTo>
                      <a:pt x="2233" y="1516"/>
                    </a:lnTo>
                    <a:lnTo>
                      <a:pt x="2235" y="1516"/>
                    </a:lnTo>
                    <a:lnTo>
                      <a:pt x="2240" y="1515"/>
                    </a:lnTo>
                    <a:lnTo>
                      <a:pt x="2242" y="1516"/>
                    </a:lnTo>
                    <a:lnTo>
                      <a:pt x="2242" y="1518"/>
                    </a:lnTo>
                    <a:lnTo>
                      <a:pt x="2244" y="1522"/>
                    </a:lnTo>
                    <a:lnTo>
                      <a:pt x="2247" y="1522"/>
                    </a:lnTo>
                    <a:lnTo>
                      <a:pt x="2249" y="1520"/>
                    </a:lnTo>
                    <a:lnTo>
                      <a:pt x="2247" y="1518"/>
                    </a:lnTo>
                    <a:lnTo>
                      <a:pt x="2247" y="1516"/>
                    </a:lnTo>
                    <a:lnTo>
                      <a:pt x="2247" y="1515"/>
                    </a:lnTo>
                    <a:lnTo>
                      <a:pt x="2249" y="1515"/>
                    </a:lnTo>
                    <a:lnTo>
                      <a:pt x="2251" y="1516"/>
                    </a:lnTo>
                    <a:lnTo>
                      <a:pt x="2251" y="1518"/>
                    </a:lnTo>
                    <a:lnTo>
                      <a:pt x="2255" y="1520"/>
                    </a:lnTo>
                    <a:lnTo>
                      <a:pt x="2257" y="1520"/>
                    </a:lnTo>
                    <a:lnTo>
                      <a:pt x="2260" y="1518"/>
                    </a:lnTo>
                    <a:lnTo>
                      <a:pt x="2258" y="1516"/>
                    </a:lnTo>
                    <a:lnTo>
                      <a:pt x="2257" y="1515"/>
                    </a:lnTo>
                    <a:lnTo>
                      <a:pt x="2257" y="1511"/>
                    </a:lnTo>
                    <a:lnTo>
                      <a:pt x="2257" y="1509"/>
                    </a:lnTo>
                    <a:lnTo>
                      <a:pt x="2257" y="1511"/>
                    </a:lnTo>
                    <a:lnTo>
                      <a:pt x="2258" y="1511"/>
                    </a:lnTo>
                    <a:lnTo>
                      <a:pt x="2260" y="1513"/>
                    </a:lnTo>
                    <a:lnTo>
                      <a:pt x="2262" y="1513"/>
                    </a:lnTo>
                    <a:lnTo>
                      <a:pt x="2264" y="1513"/>
                    </a:lnTo>
                    <a:lnTo>
                      <a:pt x="2264" y="1511"/>
                    </a:lnTo>
                    <a:lnTo>
                      <a:pt x="2269" y="1509"/>
                    </a:lnTo>
                    <a:lnTo>
                      <a:pt x="2271" y="1511"/>
                    </a:lnTo>
                    <a:lnTo>
                      <a:pt x="2277" y="1513"/>
                    </a:lnTo>
                    <a:lnTo>
                      <a:pt x="2279" y="1511"/>
                    </a:lnTo>
                    <a:lnTo>
                      <a:pt x="2277" y="1509"/>
                    </a:lnTo>
                    <a:lnTo>
                      <a:pt x="2277" y="1507"/>
                    </a:lnTo>
                    <a:lnTo>
                      <a:pt x="2279" y="1504"/>
                    </a:lnTo>
                    <a:lnTo>
                      <a:pt x="2280" y="1500"/>
                    </a:lnTo>
                    <a:lnTo>
                      <a:pt x="2284" y="1500"/>
                    </a:lnTo>
                    <a:lnTo>
                      <a:pt x="2286" y="1498"/>
                    </a:lnTo>
                    <a:lnTo>
                      <a:pt x="2289" y="1498"/>
                    </a:lnTo>
                    <a:lnTo>
                      <a:pt x="2289" y="1500"/>
                    </a:lnTo>
                    <a:lnTo>
                      <a:pt x="2289" y="1502"/>
                    </a:lnTo>
                    <a:lnTo>
                      <a:pt x="2291" y="1504"/>
                    </a:lnTo>
                    <a:lnTo>
                      <a:pt x="2297" y="1502"/>
                    </a:lnTo>
                    <a:lnTo>
                      <a:pt x="2302" y="1504"/>
                    </a:lnTo>
                    <a:lnTo>
                      <a:pt x="2304" y="1505"/>
                    </a:lnTo>
                    <a:close/>
                    <a:moveTo>
                      <a:pt x="2712" y="1502"/>
                    </a:moveTo>
                    <a:lnTo>
                      <a:pt x="2713" y="1504"/>
                    </a:lnTo>
                    <a:lnTo>
                      <a:pt x="2717" y="1505"/>
                    </a:lnTo>
                    <a:lnTo>
                      <a:pt x="2715" y="1507"/>
                    </a:lnTo>
                    <a:lnTo>
                      <a:pt x="2710" y="1507"/>
                    </a:lnTo>
                    <a:lnTo>
                      <a:pt x="2708" y="1509"/>
                    </a:lnTo>
                    <a:lnTo>
                      <a:pt x="2708" y="1511"/>
                    </a:lnTo>
                    <a:lnTo>
                      <a:pt x="2710" y="1511"/>
                    </a:lnTo>
                    <a:lnTo>
                      <a:pt x="2717" y="1511"/>
                    </a:lnTo>
                    <a:lnTo>
                      <a:pt x="2719" y="1511"/>
                    </a:lnTo>
                    <a:lnTo>
                      <a:pt x="2721" y="1511"/>
                    </a:lnTo>
                    <a:lnTo>
                      <a:pt x="2721" y="1513"/>
                    </a:lnTo>
                    <a:lnTo>
                      <a:pt x="2719" y="1513"/>
                    </a:lnTo>
                    <a:lnTo>
                      <a:pt x="2715" y="1515"/>
                    </a:lnTo>
                    <a:lnTo>
                      <a:pt x="2710" y="1518"/>
                    </a:lnTo>
                    <a:lnTo>
                      <a:pt x="2699" y="1518"/>
                    </a:lnTo>
                    <a:lnTo>
                      <a:pt x="2693" y="1520"/>
                    </a:lnTo>
                    <a:lnTo>
                      <a:pt x="2688" y="1522"/>
                    </a:lnTo>
                    <a:lnTo>
                      <a:pt x="2677" y="1527"/>
                    </a:lnTo>
                    <a:lnTo>
                      <a:pt x="2673" y="1529"/>
                    </a:lnTo>
                    <a:lnTo>
                      <a:pt x="2669" y="1531"/>
                    </a:lnTo>
                    <a:lnTo>
                      <a:pt x="2664" y="1533"/>
                    </a:lnTo>
                    <a:lnTo>
                      <a:pt x="2662" y="1533"/>
                    </a:lnTo>
                    <a:lnTo>
                      <a:pt x="2662" y="1535"/>
                    </a:lnTo>
                    <a:lnTo>
                      <a:pt x="2662" y="1536"/>
                    </a:lnTo>
                    <a:lnTo>
                      <a:pt x="2664" y="1538"/>
                    </a:lnTo>
                    <a:lnTo>
                      <a:pt x="2662" y="1542"/>
                    </a:lnTo>
                    <a:lnTo>
                      <a:pt x="2660" y="1542"/>
                    </a:lnTo>
                    <a:lnTo>
                      <a:pt x="2655" y="1542"/>
                    </a:lnTo>
                    <a:lnTo>
                      <a:pt x="2655" y="1540"/>
                    </a:lnTo>
                    <a:lnTo>
                      <a:pt x="2655" y="1538"/>
                    </a:lnTo>
                    <a:lnTo>
                      <a:pt x="2653" y="1538"/>
                    </a:lnTo>
                    <a:lnTo>
                      <a:pt x="2651" y="1538"/>
                    </a:lnTo>
                    <a:lnTo>
                      <a:pt x="2649" y="1538"/>
                    </a:lnTo>
                    <a:lnTo>
                      <a:pt x="2648" y="1538"/>
                    </a:lnTo>
                    <a:lnTo>
                      <a:pt x="2648" y="1540"/>
                    </a:lnTo>
                    <a:lnTo>
                      <a:pt x="2646" y="1540"/>
                    </a:lnTo>
                    <a:lnTo>
                      <a:pt x="2644" y="1540"/>
                    </a:lnTo>
                    <a:lnTo>
                      <a:pt x="2642" y="1538"/>
                    </a:lnTo>
                    <a:lnTo>
                      <a:pt x="2637" y="1538"/>
                    </a:lnTo>
                    <a:lnTo>
                      <a:pt x="2635" y="1538"/>
                    </a:lnTo>
                    <a:lnTo>
                      <a:pt x="2631" y="1538"/>
                    </a:lnTo>
                    <a:lnTo>
                      <a:pt x="2629" y="1536"/>
                    </a:lnTo>
                    <a:lnTo>
                      <a:pt x="2629" y="1535"/>
                    </a:lnTo>
                    <a:lnTo>
                      <a:pt x="2635" y="1529"/>
                    </a:lnTo>
                    <a:lnTo>
                      <a:pt x="2637" y="1527"/>
                    </a:lnTo>
                    <a:lnTo>
                      <a:pt x="2638" y="1527"/>
                    </a:lnTo>
                    <a:lnTo>
                      <a:pt x="2640" y="1527"/>
                    </a:lnTo>
                    <a:lnTo>
                      <a:pt x="2642" y="1529"/>
                    </a:lnTo>
                    <a:lnTo>
                      <a:pt x="2644" y="1527"/>
                    </a:lnTo>
                    <a:lnTo>
                      <a:pt x="2644" y="1526"/>
                    </a:lnTo>
                    <a:lnTo>
                      <a:pt x="2646" y="1524"/>
                    </a:lnTo>
                    <a:lnTo>
                      <a:pt x="2651" y="1522"/>
                    </a:lnTo>
                    <a:lnTo>
                      <a:pt x="2653" y="1522"/>
                    </a:lnTo>
                    <a:lnTo>
                      <a:pt x="2653" y="1524"/>
                    </a:lnTo>
                    <a:lnTo>
                      <a:pt x="2655" y="1524"/>
                    </a:lnTo>
                    <a:lnTo>
                      <a:pt x="2657" y="1524"/>
                    </a:lnTo>
                    <a:lnTo>
                      <a:pt x="2659" y="1522"/>
                    </a:lnTo>
                    <a:lnTo>
                      <a:pt x="2668" y="1520"/>
                    </a:lnTo>
                    <a:lnTo>
                      <a:pt x="2673" y="1518"/>
                    </a:lnTo>
                    <a:lnTo>
                      <a:pt x="2675" y="1518"/>
                    </a:lnTo>
                    <a:lnTo>
                      <a:pt x="2677" y="1518"/>
                    </a:lnTo>
                    <a:lnTo>
                      <a:pt x="2680" y="1518"/>
                    </a:lnTo>
                    <a:lnTo>
                      <a:pt x="2682" y="1516"/>
                    </a:lnTo>
                    <a:lnTo>
                      <a:pt x="2690" y="1511"/>
                    </a:lnTo>
                    <a:lnTo>
                      <a:pt x="2691" y="1511"/>
                    </a:lnTo>
                    <a:lnTo>
                      <a:pt x="2691" y="1509"/>
                    </a:lnTo>
                    <a:lnTo>
                      <a:pt x="2695" y="1509"/>
                    </a:lnTo>
                    <a:lnTo>
                      <a:pt x="2697" y="1509"/>
                    </a:lnTo>
                    <a:lnTo>
                      <a:pt x="2699" y="1507"/>
                    </a:lnTo>
                    <a:lnTo>
                      <a:pt x="2701" y="1507"/>
                    </a:lnTo>
                    <a:lnTo>
                      <a:pt x="2702" y="1504"/>
                    </a:lnTo>
                    <a:lnTo>
                      <a:pt x="2704" y="1504"/>
                    </a:lnTo>
                    <a:lnTo>
                      <a:pt x="2706" y="1502"/>
                    </a:lnTo>
                    <a:lnTo>
                      <a:pt x="2706" y="1500"/>
                    </a:lnTo>
                    <a:lnTo>
                      <a:pt x="2704" y="1500"/>
                    </a:lnTo>
                    <a:lnTo>
                      <a:pt x="2706" y="1498"/>
                    </a:lnTo>
                    <a:lnTo>
                      <a:pt x="2712" y="1498"/>
                    </a:lnTo>
                    <a:lnTo>
                      <a:pt x="2713" y="1498"/>
                    </a:lnTo>
                    <a:lnTo>
                      <a:pt x="2715" y="1498"/>
                    </a:lnTo>
                    <a:lnTo>
                      <a:pt x="2713" y="1500"/>
                    </a:lnTo>
                    <a:lnTo>
                      <a:pt x="2712" y="1502"/>
                    </a:lnTo>
                    <a:close/>
                    <a:moveTo>
                      <a:pt x="1734" y="769"/>
                    </a:moveTo>
                    <a:lnTo>
                      <a:pt x="1732" y="776"/>
                    </a:lnTo>
                    <a:lnTo>
                      <a:pt x="1734" y="780"/>
                    </a:lnTo>
                    <a:lnTo>
                      <a:pt x="1736" y="782"/>
                    </a:lnTo>
                    <a:lnTo>
                      <a:pt x="1740" y="784"/>
                    </a:lnTo>
                    <a:lnTo>
                      <a:pt x="1741" y="782"/>
                    </a:lnTo>
                    <a:lnTo>
                      <a:pt x="1743" y="784"/>
                    </a:lnTo>
                    <a:lnTo>
                      <a:pt x="1747" y="789"/>
                    </a:lnTo>
                    <a:lnTo>
                      <a:pt x="1749" y="795"/>
                    </a:lnTo>
                    <a:lnTo>
                      <a:pt x="1749" y="796"/>
                    </a:lnTo>
                    <a:lnTo>
                      <a:pt x="1747" y="798"/>
                    </a:lnTo>
                    <a:lnTo>
                      <a:pt x="1747" y="800"/>
                    </a:lnTo>
                    <a:lnTo>
                      <a:pt x="1741" y="804"/>
                    </a:lnTo>
                    <a:lnTo>
                      <a:pt x="1738" y="805"/>
                    </a:lnTo>
                    <a:lnTo>
                      <a:pt x="1736" y="807"/>
                    </a:lnTo>
                    <a:lnTo>
                      <a:pt x="1734" y="809"/>
                    </a:lnTo>
                    <a:lnTo>
                      <a:pt x="1736" y="809"/>
                    </a:lnTo>
                    <a:lnTo>
                      <a:pt x="1736" y="811"/>
                    </a:lnTo>
                    <a:lnTo>
                      <a:pt x="1734" y="815"/>
                    </a:lnTo>
                    <a:lnTo>
                      <a:pt x="1732" y="816"/>
                    </a:lnTo>
                    <a:lnTo>
                      <a:pt x="1730" y="816"/>
                    </a:lnTo>
                    <a:lnTo>
                      <a:pt x="1729" y="820"/>
                    </a:lnTo>
                    <a:lnTo>
                      <a:pt x="1723" y="827"/>
                    </a:lnTo>
                    <a:lnTo>
                      <a:pt x="1725" y="833"/>
                    </a:lnTo>
                    <a:lnTo>
                      <a:pt x="1727" y="835"/>
                    </a:lnTo>
                    <a:lnTo>
                      <a:pt x="1727" y="837"/>
                    </a:lnTo>
                    <a:lnTo>
                      <a:pt x="1723" y="838"/>
                    </a:lnTo>
                    <a:lnTo>
                      <a:pt x="1719" y="838"/>
                    </a:lnTo>
                    <a:lnTo>
                      <a:pt x="1714" y="835"/>
                    </a:lnTo>
                    <a:lnTo>
                      <a:pt x="1712" y="833"/>
                    </a:lnTo>
                    <a:lnTo>
                      <a:pt x="1710" y="831"/>
                    </a:lnTo>
                    <a:lnTo>
                      <a:pt x="1701" y="827"/>
                    </a:lnTo>
                    <a:lnTo>
                      <a:pt x="1694" y="826"/>
                    </a:lnTo>
                    <a:lnTo>
                      <a:pt x="1688" y="826"/>
                    </a:lnTo>
                    <a:lnTo>
                      <a:pt x="1687" y="827"/>
                    </a:lnTo>
                    <a:lnTo>
                      <a:pt x="1687" y="829"/>
                    </a:lnTo>
                    <a:lnTo>
                      <a:pt x="1687" y="831"/>
                    </a:lnTo>
                    <a:lnTo>
                      <a:pt x="1685" y="833"/>
                    </a:lnTo>
                    <a:lnTo>
                      <a:pt x="1683" y="833"/>
                    </a:lnTo>
                    <a:lnTo>
                      <a:pt x="1677" y="829"/>
                    </a:lnTo>
                    <a:lnTo>
                      <a:pt x="1679" y="826"/>
                    </a:lnTo>
                    <a:lnTo>
                      <a:pt x="1679" y="824"/>
                    </a:lnTo>
                    <a:lnTo>
                      <a:pt x="1679" y="822"/>
                    </a:lnTo>
                    <a:lnTo>
                      <a:pt x="1679" y="818"/>
                    </a:lnTo>
                    <a:lnTo>
                      <a:pt x="1676" y="809"/>
                    </a:lnTo>
                    <a:lnTo>
                      <a:pt x="1676" y="807"/>
                    </a:lnTo>
                    <a:lnTo>
                      <a:pt x="1674" y="805"/>
                    </a:lnTo>
                    <a:lnTo>
                      <a:pt x="1670" y="804"/>
                    </a:lnTo>
                    <a:lnTo>
                      <a:pt x="1666" y="800"/>
                    </a:lnTo>
                    <a:lnTo>
                      <a:pt x="1665" y="798"/>
                    </a:lnTo>
                    <a:lnTo>
                      <a:pt x="1665" y="795"/>
                    </a:lnTo>
                    <a:lnTo>
                      <a:pt x="1665" y="793"/>
                    </a:lnTo>
                    <a:lnTo>
                      <a:pt x="1665" y="791"/>
                    </a:lnTo>
                    <a:lnTo>
                      <a:pt x="1661" y="787"/>
                    </a:lnTo>
                    <a:lnTo>
                      <a:pt x="1663" y="784"/>
                    </a:lnTo>
                    <a:lnTo>
                      <a:pt x="1663" y="778"/>
                    </a:lnTo>
                    <a:lnTo>
                      <a:pt x="1661" y="776"/>
                    </a:lnTo>
                    <a:lnTo>
                      <a:pt x="1659" y="769"/>
                    </a:lnTo>
                    <a:lnTo>
                      <a:pt x="1655" y="765"/>
                    </a:lnTo>
                    <a:lnTo>
                      <a:pt x="1654" y="763"/>
                    </a:lnTo>
                    <a:lnTo>
                      <a:pt x="1654" y="762"/>
                    </a:lnTo>
                    <a:lnTo>
                      <a:pt x="1654" y="754"/>
                    </a:lnTo>
                    <a:lnTo>
                      <a:pt x="1654" y="751"/>
                    </a:lnTo>
                    <a:lnTo>
                      <a:pt x="1652" y="749"/>
                    </a:lnTo>
                    <a:lnTo>
                      <a:pt x="1652" y="747"/>
                    </a:lnTo>
                    <a:lnTo>
                      <a:pt x="1650" y="745"/>
                    </a:lnTo>
                    <a:lnTo>
                      <a:pt x="1652" y="743"/>
                    </a:lnTo>
                    <a:lnTo>
                      <a:pt x="1655" y="740"/>
                    </a:lnTo>
                    <a:lnTo>
                      <a:pt x="1655" y="738"/>
                    </a:lnTo>
                    <a:lnTo>
                      <a:pt x="1657" y="731"/>
                    </a:lnTo>
                    <a:lnTo>
                      <a:pt x="1659" y="729"/>
                    </a:lnTo>
                    <a:lnTo>
                      <a:pt x="1663" y="731"/>
                    </a:lnTo>
                    <a:lnTo>
                      <a:pt x="1666" y="731"/>
                    </a:lnTo>
                    <a:lnTo>
                      <a:pt x="1672" y="736"/>
                    </a:lnTo>
                    <a:lnTo>
                      <a:pt x="1676" y="742"/>
                    </a:lnTo>
                    <a:lnTo>
                      <a:pt x="1677" y="745"/>
                    </a:lnTo>
                    <a:lnTo>
                      <a:pt x="1681" y="751"/>
                    </a:lnTo>
                    <a:lnTo>
                      <a:pt x="1683" y="752"/>
                    </a:lnTo>
                    <a:lnTo>
                      <a:pt x="1687" y="754"/>
                    </a:lnTo>
                    <a:lnTo>
                      <a:pt x="1688" y="754"/>
                    </a:lnTo>
                    <a:lnTo>
                      <a:pt x="1690" y="752"/>
                    </a:lnTo>
                    <a:lnTo>
                      <a:pt x="1692" y="751"/>
                    </a:lnTo>
                    <a:lnTo>
                      <a:pt x="1692" y="749"/>
                    </a:lnTo>
                    <a:lnTo>
                      <a:pt x="1694" y="749"/>
                    </a:lnTo>
                    <a:lnTo>
                      <a:pt x="1699" y="749"/>
                    </a:lnTo>
                    <a:lnTo>
                      <a:pt x="1705" y="751"/>
                    </a:lnTo>
                    <a:lnTo>
                      <a:pt x="1707" y="754"/>
                    </a:lnTo>
                    <a:lnTo>
                      <a:pt x="1708" y="756"/>
                    </a:lnTo>
                    <a:lnTo>
                      <a:pt x="1712" y="752"/>
                    </a:lnTo>
                    <a:lnTo>
                      <a:pt x="1718" y="752"/>
                    </a:lnTo>
                    <a:lnTo>
                      <a:pt x="1721" y="758"/>
                    </a:lnTo>
                    <a:lnTo>
                      <a:pt x="1719" y="758"/>
                    </a:lnTo>
                    <a:lnTo>
                      <a:pt x="1721" y="760"/>
                    </a:lnTo>
                    <a:lnTo>
                      <a:pt x="1721" y="762"/>
                    </a:lnTo>
                    <a:lnTo>
                      <a:pt x="1727" y="762"/>
                    </a:lnTo>
                    <a:lnTo>
                      <a:pt x="1732" y="765"/>
                    </a:lnTo>
                    <a:lnTo>
                      <a:pt x="1734" y="765"/>
                    </a:lnTo>
                    <a:lnTo>
                      <a:pt x="1738" y="763"/>
                    </a:lnTo>
                    <a:lnTo>
                      <a:pt x="1738" y="765"/>
                    </a:lnTo>
                    <a:lnTo>
                      <a:pt x="1738" y="767"/>
                    </a:lnTo>
                    <a:lnTo>
                      <a:pt x="1736" y="767"/>
                    </a:lnTo>
                    <a:lnTo>
                      <a:pt x="1734" y="769"/>
                    </a:lnTo>
                    <a:close/>
                    <a:moveTo>
                      <a:pt x="2691" y="1471"/>
                    </a:moveTo>
                    <a:lnTo>
                      <a:pt x="2690" y="1474"/>
                    </a:lnTo>
                    <a:lnTo>
                      <a:pt x="2686" y="1474"/>
                    </a:lnTo>
                    <a:lnTo>
                      <a:pt x="2684" y="1476"/>
                    </a:lnTo>
                    <a:lnTo>
                      <a:pt x="2682" y="1478"/>
                    </a:lnTo>
                    <a:lnTo>
                      <a:pt x="2686" y="1480"/>
                    </a:lnTo>
                    <a:lnTo>
                      <a:pt x="2686" y="1482"/>
                    </a:lnTo>
                    <a:lnTo>
                      <a:pt x="2682" y="1485"/>
                    </a:lnTo>
                    <a:lnTo>
                      <a:pt x="2679" y="1487"/>
                    </a:lnTo>
                    <a:lnTo>
                      <a:pt x="2675" y="1489"/>
                    </a:lnTo>
                    <a:lnTo>
                      <a:pt x="2673" y="1493"/>
                    </a:lnTo>
                    <a:lnTo>
                      <a:pt x="2671" y="1494"/>
                    </a:lnTo>
                    <a:lnTo>
                      <a:pt x="2668" y="1496"/>
                    </a:lnTo>
                    <a:lnTo>
                      <a:pt x="2662" y="1500"/>
                    </a:lnTo>
                    <a:lnTo>
                      <a:pt x="2662" y="1496"/>
                    </a:lnTo>
                    <a:lnTo>
                      <a:pt x="2660" y="1494"/>
                    </a:lnTo>
                    <a:lnTo>
                      <a:pt x="2662" y="1494"/>
                    </a:lnTo>
                    <a:lnTo>
                      <a:pt x="2662" y="1493"/>
                    </a:lnTo>
                    <a:lnTo>
                      <a:pt x="2662" y="1491"/>
                    </a:lnTo>
                    <a:lnTo>
                      <a:pt x="2659" y="1489"/>
                    </a:lnTo>
                    <a:lnTo>
                      <a:pt x="2657" y="1487"/>
                    </a:lnTo>
                    <a:lnTo>
                      <a:pt x="2659" y="1485"/>
                    </a:lnTo>
                    <a:lnTo>
                      <a:pt x="2662" y="1482"/>
                    </a:lnTo>
                    <a:lnTo>
                      <a:pt x="2677" y="1469"/>
                    </a:lnTo>
                    <a:lnTo>
                      <a:pt x="2682" y="1465"/>
                    </a:lnTo>
                    <a:lnTo>
                      <a:pt x="2684" y="1463"/>
                    </a:lnTo>
                    <a:lnTo>
                      <a:pt x="2684" y="1465"/>
                    </a:lnTo>
                    <a:lnTo>
                      <a:pt x="2682" y="1467"/>
                    </a:lnTo>
                    <a:lnTo>
                      <a:pt x="2682" y="1469"/>
                    </a:lnTo>
                    <a:lnTo>
                      <a:pt x="2684" y="1471"/>
                    </a:lnTo>
                    <a:lnTo>
                      <a:pt x="2686" y="1471"/>
                    </a:lnTo>
                    <a:lnTo>
                      <a:pt x="2686" y="1469"/>
                    </a:lnTo>
                    <a:lnTo>
                      <a:pt x="2686" y="1467"/>
                    </a:lnTo>
                    <a:lnTo>
                      <a:pt x="2688" y="1463"/>
                    </a:lnTo>
                    <a:lnTo>
                      <a:pt x="2690" y="1463"/>
                    </a:lnTo>
                    <a:lnTo>
                      <a:pt x="2699" y="1460"/>
                    </a:lnTo>
                    <a:lnTo>
                      <a:pt x="2702" y="1460"/>
                    </a:lnTo>
                    <a:lnTo>
                      <a:pt x="2702" y="1462"/>
                    </a:lnTo>
                    <a:lnTo>
                      <a:pt x="2701" y="1463"/>
                    </a:lnTo>
                    <a:lnTo>
                      <a:pt x="2699" y="1465"/>
                    </a:lnTo>
                    <a:lnTo>
                      <a:pt x="2695" y="1467"/>
                    </a:lnTo>
                    <a:lnTo>
                      <a:pt x="2691" y="1471"/>
                    </a:lnTo>
                    <a:close/>
                    <a:moveTo>
                      <a:pt x="1436" y="455"/>
                    </a:moveTo>
                    <a:lnTo>
                      <a:pt x="1436" y="469"/>
                    </a:lnTo>
                    <a:lnTo>
                      <a:pt x="1445" y="482"/>
                    </a:lnTo>
                    <a:lnTo>
                      <a:pt x="1449" y="489"/>
                    </a:lnTo>
                    <a:lnTo>
                      <a:pt x="1449" y="491"/>
                    </a:lnTo>
                    <a:lnTo>
                      <a:pt x="1447" y="493"/>
                    </a:lnTo>
                    <a:lnTo>
                      <a:pt x="1447" y="498"/>
                    </a:lnTo>
                    <a:lnTo>
                      <a:pt x="1449" y="498"/>
                    </a:lnTo>
                    <a:lnTo>
                      <a:pt x="1447" y="500"/>
                    </a:lnTo>
                    <a:lnTo>
                      <a:pt x="1445" y="498"/>
                    </a:lnTo>
                    <a:lnTo>
                      <a:pt x="1440" y="491"/>
                    </a:lnTo>
                    <a:lnTo>
                      <a:pt x="1438" y="487"/>
                    </a:lnTo>
                    <a:lnTo>
                      <a:pt x="1436" y="487"/>
                    </a:lnTo>
                    <a:lnTo>
                      <a:pt x="1434" y="487"/>
                    </a:lnTo>
                    <a:lnTo>
                      <a:pt x="1433" y="486"/>
                    </a:lnTo>
                    <a:lnTo>
                      <a:pt x="1431" y="484"/>
                    </a:lnTo>
                    <a:lnTo>
                      <a:pt x="1433" y="482"/>
                    </a:lnTo>
                    <a:lnTo>
                      <a:pt x="1429" y="471"/>
                    </a:lnTo>
                    <a:lnTo>
                      <a:pt x="1431" y="466"/>
                    </a:lnTo>
                    <a:lnTo>
                      <a:pt x="1431" y="453"/>
                    </a:lnTo>
                    <a:lnTo>
                      <a:pt x="1429" y="451"/>
                    </a:lnTo>
                    <a:lnTo>
                      <a:pt x="1425" y="444"/>
                    </a:lnTo>
                    <a:lnTo>
                      <a:pt x="1427" y="442"/>
                    </a:lnTo>
                    <a:lnTo>
                      <a:pt x="1429" y="442"/>
                    </a:lnTo>
                    <a:lnTo>
                      <a:pt x="1433" y="438"/>
                    </a:lnTo>
                    <a:lnTo>
                      <a:pt x="1440" y="438"/>
                    </a:lnTo>
                    <a:lnTo>
                      <a:pt x="1442" y="440"/>
                    </a:lnTo>
                    <a:lnTo>
                      <a:pt x="1442" y="442"/>
                    </a:lnTo>
                    <a:lnTo>
                      <a:pt x="1436" y="451"/>
                    </a:lnTo>
                    <a:lnTo>
                      <a:pt x="1436" y="453"/>
                    </a:lnTo>
                    <a:lnTo>
                      <a:pt x="1436" y="455"/>
                    </a:lnTo>
                    <a:close/>
                    <a:moveTo>
                      <a:pt x="2721" y="1452"/>
                    </a:moveTo>
                    <a:lnTo>
                      <a:pt x="2722" y="1460"/>
                    </a:lnTo>
                    <a:lnTo>
                      <a:pt x="2719" y="1462"/>
                    </a:lnTo>
                    <a:lnTo>
                      <a:pt x="2717" y="1463"/>
                    </a:lnTo>
                    <a:lnTo>
                      <a:pt x="2710" y="1460"/>
                    </a:lnTo>
                    <a:lnTo>
                      <a:pt x="2710" y="1454"/>
                    </a:lnTo>
                    <a:lnTo>
                      <a:pt x="2713" y="1451"/>
                    </a:lnTo>
                    <a:lnTo>
                      <a:pt x="2715" y="1451"/>
                    </a:lnTo>
                    <a:lnTo>
                      <a:pt x="2717" y="1451"/>
                    </a:lnTo>
                    <a:lnTo>
                      <a:pt x="2721" y="1452"/>
                    </a:lnTo>
                    <a:close/>
                    <a:moveTo>
                      <a:pt x="2691" y="1441"/>
                    </a:moveTo>
                    <a:lnTo>
                      <a:pt x="2688" y="1440"/>
                    </a:lnTo>
                    <a:lnTo>
                      <a:pt x="2686" y="1436"/>
                    </a:lnTo>
                    <a:lnTo>
                      <a:pt x="2688" y="1429"/>
                    </a:lnTo>
                    <a:lnTo>
                      <a:pt x="2691" y="1429"/>
                    </a:lnTo>
                    <a:lnTo>
                      <a:pt x="2691" y="1430"/>
                    </a:lnTo>
                    <a:lnTo>
                      <a:pt x="2693" y="1432"/>
                    </a:lnTo>
                    <a:lnTo>
                      <a:pt x="2695" y="1438"/>
                    </a:lnTo>
                    <a:lnTo>
                      <a:pt x="2693" y="1440"/>
                    </a:lnTo>
                    <a:lnTo>
                      <a:pt x="2691" y="1441"/>
                    </a:lnTo>
                    <a:close/>
                    <a:moveTo>
                      <a:pt x="2748" y="1440"/>
                    </a:moveTo>
                    <a:lnTo>
                      <a:pt x="2750" y="1441"/>
                    </a:lnTo>
                    <a:lnTo>
                      <a:pt x="2748" y="1443"/>
                    </a:lnTo>
                    <a:lnTo>
                      <a:pt x="2744" y="1445"/>
                    </a:lnTo>
                    <a:lnTo>
                      <a:pt x="2743" y="1445"/>
                    </a:lnTo>
                    <a:lnTo>
                      <a:pt x="2741" y="1441"/>
                    </a:lnTo>
                    <a:lnTo>
                      <a:pt x="2741" y="1440"/>
                    </a:lnTo>
                    <a:lnTo>
                      <a:pt x="2739" y="1438"/>
                    </a:lnTo>
                    <a:lnTo>
                      <a:pt x="2735" y="1436"/>
                    </a:lnTo>
                    <a:lnTo>
                      <a:pt x="2743" y="1436"/>
                    </a:lnTo>
                    <a:lnTo>
                      <a:pt x="2744" y="1438"/>
                    </a:lnTo>
                    <a:lnTo>
                      <a:pt x="2748" y="1438"/>
                    </a:lnTo>
                    <a:lnTo>
                      <a:pt x="2748" y="1440"/>
                    </a:lnTo>
                    <a:close/>
                    <a:moveTo>
                      <a:pt x="2182" y="614"/>
                    </a:moveTo>
                    <a:lnTo>
                      <a:pt x="2180" y="617"/>
                    </a:lnTo>
                    <a:lnTo>
                      <a:pt x="2176" y="623"/>
                    </a:lnTo>
                    <a:lnTo>
                      <a:pt x="2174" y="621"/>
                    </a:lnTo>
                    <a:lnTo>
                      <a:pt x="2173" y="619"/>
                    </a:lnTo>
                    <a:lnTo>
                      <a:pt x="2171" y="617"/>
                    </a:lnTo>
                    <a:lnTo>
                      <a:pt x="2165" y="615"/>
                    </a:lnTo>
                    <a:lnTo>
                      <a:pt x="2163" y="612"/>
                    </a:lnTo>
                    <a:lnTo>
                      <a:pt x="2162" y="608"/>
                    </a:lnTo>
                    <a:lnTo>
                      <a:pt x="2162" y="606"/>
                    </a:lnTo>
                    <a:lnTo>
                      <a:pt x="2163" y="606"/>
                    </a:lnTo>
                    <a:lnTo>
                      <a:pt x="2167" y="606"/>
                    </a:lnTo>
                    <a:lnTo>
                      <a:pt x="2169" y="604"/>
                    </a:lnTo>
                    <a:lnTo>
                      <a:pt x="2171" y="606"/>
                    </a:lnTo>
                    <a:lnTo>
                      <a:pt x="2173" y="606"/>
                    </a:lnTo>
                    <a:lnTo>
                      <a:pt x="2174" y="606"/>
                    </a:lnTo>
                    <a:lnTo>
                      <a:pt x="2174" y="608"/>
                    </a:lnTo>
                    <a:lnTo>
                      <a:pt x="2174" y="610"/>
                    </a:lnTo>
                    <a:lnTo>
                      <a:pt x="2178" y="612"/>
                    </a:lnTo>
                    <a:lnTo>
                      <a:pt x="2180" y="612"/>
                    </a:lnTo>
                    <a:lnTo>
                      <a:pt x="2182" y="614"/>
                    </a:lnTo>
                    <a:close/>
                    <a:moveTo>
                      <a:pt x="1787" y="221"/>
                    </a:moveTo>
                    <a:lnTo>
                      <a:pt x="1787" y="222"/>
                    </a:lnTo>
                    <a:lnTo>
                      <a:pt x="1787" y="224"/>
                    </a:lnTo>
                    <a:lnTo>
                      <a:pt x="1785" y="224"/>
                    </a:lnTo>
                    <a:lnTo>
                      <a:pt x="1785" y="226"/>
                    </a:lnTo>
                    <a:lnTo>
                      <a:pt x="1783" y="226"/>
                    </a:lnTo>
                    <a:lnTo>
                      <a:pt x="1782" y="228"/>
                    </a:lnTo>
                    <a:lnTo>
                      <a:pt x="1780" y="230"/>
                    </a:lnTo>
                    <a:lnTo>
                      <a:pt x="1782" y="232"/>
                    </a:lnTo>
                    <a:lnTo>
                      <a:pt x="1783" y="237"/>
                    </a:lnTo>
                    <a:lnTo>
                      <a:pt x="1785" y="246"/>
                    </a:lnTo>
                    <a:lnTo>
                      <a:pt x="1791" y="255"/>
                    </a:lnTo>
                    <a:lnTo>
                      <a:pt x="1794" y="263"/>
                    </a:lnTo>
                    <a:lnTo>
                      <a:pt x="1796" y="265"/>
                    </a:lnTo>
                    <a:lnTo>
                      <a:pt x="1798" y="270"/>
                    </a:lnTo>
                    <a:lnTo>
                      <a:pt x="1800" y="272"/>
                    </a:lnTo>
                    <a:lnTo>
                      <a:pt x="1802" y="272"/>
                    </a:lnTo>
                    <a:lnTo>
                      <a:pt x="1803" y="272"/>
                    </a:lnTo>
                    <a:lnTo>
                      <a:pt x="1807" y="272"/>
                    </a:lnTo>
                    <a:lnTo>
                      <a:pt x="1816" y="274"/>
                    </a:lnTo>
                    <a:lnTo>
                      <a:pt x="1822" y="275"/>
                    </a:lnTo>
                    <a:lnTo>
                      <a:pt x="1829" y="279"/>
                    </a:lnTo>
                    <a:lnTo>
                      <a:pt x="1831" y="279"/>
                    </a:lnTo>
                    <a:lnTo>
                      <a:pt x="1831" y="281"/>
                    </a:lnTo>
                    <a:lnTo>
                      <a:pt x="1833" y="285"/>
                    </a:lnTo>
                    <a:lnTo>
                      <a:pt x="1835" y="285"/>
                    </a:lnTo>
                    <a:lnTo>
                      <a:pt x="1836" y="286"/>
                    </a:lnTo>
                    <a:lnTo>
                      <a:pt x="1836" y="288"/>
                    </a:lnTo>
                    <a:lnTo>
                      <a:pt x="1836" y="290"/>
                    </a:lnTo>
                    <a:lnTo>
                      <a:pt x="1836" y="292"/>
                    </a:lnTo>
                    <a:lnTo>
                      <a:pt x="1836" y="297"/>
                    </a:lnTo>
                    <a:lnTo>
                      <a:pt x="1836" y="299"/>
                    </a:lnTo>
                    <a:lnTo>
                      <a:pt x="1836" y="301"/>
                    </a:lnTo>
                    <a:lnTo>
                      <a:pt x="1838" y="301"/>
                    </a:lnTo>
                    <a:lnTo>
                      <a:pt x="1838" y="303"/>
                    </a:lnTo>
                    <a:lnTo>
                      <a:pt x="1836" y="305"/>
                    </a:lnTo>
                    <a:lnTo>
                      <a:pt x="1833" y="312"/>
                    </a:lnTo>
                    <a:lnTo>
                      <a:pt x="1829" y="316"/>
                    </a:lnTo>
                    <a:lnTo>
                      <a:pt x="1831" y="318"/>
                    </a:lnTo>
                    <a:lnTo>
                      <a:pt x="1831" y="319"/>
                    </a:lnTo>
                    <a:lnTo>
                      <a:pt x="1831" y="321"/>
                    </a:lnTo>
                    <a:lnTo>
                      <a:pt x="1833" y="325"/>
                    </a:lnTo>
                    <a:lnTo>
                      <a:pt x="1835" y="328"/>
                    </a:lnTo>
                    <a:lnTo>
                      <a:pt x="1838" y="334"/>
                    </a:lnTo>
                    <a:lnTo>
                      <a:pt x="1842" y="338"/>
                    </a:lnTo>
                    <a:lnTo>
                      <a:pt x="1842" y="343"/>
                    </a:lnTo>
                    <a:lnTo>
                      <a:pt x="1842" y="345"/>
                    </a:lnTo>
                    <a:lnTo>
                      <a:pt x="1842" y="347"/>
                    </a:lnTo>
                    <a:lnTo>
                      <a:pt x="1842" y="349"/>
                    </a:lnTo>
                    <a:lnTo>
                      <a:pt x="1845" y="354"/>
                    </a:lnTo>
                    <a:lnTo>
                      <a:pt x="1847" y="356"/>
                    </a:lnTo>
                    <a:lnTo>
                      <a:pt x="1849" y="360"/>
                    </a:lnTo>
                    <a:lnTo>
                      <a:pt x="1851" y="361"/>
                    </a:lnTo>
                    <a:lnTo>
                      <a:pt x="1856" y="369"/>
                    </a:lnTo>
                    <a:lnTo>
                      <a:pt x="1858" y="369"/>
                    </a:lnTo>
                    <a:lnTo>
                      <a:pt x="1860" y="371"/>
                    </a:lnTo>
                    <a:lnTo>
                      <a:pt x="1862" y="372"/>
                    </a:lnTo>
                    <a:lnTo>
                      <a:pt x="1864" y="376"/>
                    </a:lnTo>
                    <a:lnTo>
                      <a:pt x="1867" y="385"/>
                    </a:lnTo>
                    <a:lnTo>
                      <a:pt x="1871" y="389"/>
                    </a:lnTo>
                    <a:lnTo>
                      <a:pt x="1871" y="391"/>
                    </a:lnTo>
                    <a:lnTo>
                      <a:pt x="1867" y="392"/>
                    </a:lnTo>
                    <a:lnTo>
                      <a:pt x="1862" y="394"/>
                    </a:lnTo>
                    <a:lnTo>
                      <a:pt x="1858" y="396"/>
                    </a:lnTo>
                    <a:lnTo>
                      <a:pt x="1856" y="396"/>
                    </a:lnTo>
                    <a:lnTo>
                      <a:pt x="1855" y="396"/>
                    </a:lnTo>
                    <a:lnTo>
                      <a:pt x="1851" y="396"/>
                    </a:lnTo>
                    <a:lnTo>
                      <a:pt x="1849" y="394"/>
                    </a:lnTo>
                    <a:lnTo>
                      <a:pt x="1849" y="391"/>
                    </a:lnTo>
                    <a:lnTo>
                      <a:pt x="1847" y="389"/>
                    </a:lnTo>
                    <a:lnTo>
                      <a:pt x="1845" y="385"/>
                    </a:lnTo>
                    <a:lnTo>
                      <a:pt x="1844" y="383"/>
                    </a:lnTo>
                    <a:lnTo>
                      <a:pt x="1838" y="380"/>
                    </a:lnTo>
                    <a:lnTo>
                      <a:pt x="1836" y="378"/>
                    </a:lnTo>
                    <a:lnTo>
                      <a:pt x="1833" y="376"/>
                    </a:lnTo>
                    <a:lnTo>
                      <a:pt x="1829" y="374"/>
                    </a:lnTo>
                    <a:lnTo>
                      <a:pt x="1827" y="374"/>
                    </a:lnTo>
                    <a:lnTo>
                      <a:pt x="1824" y="374"/>
                    </a:lnTo>
                    <a:lnTo>
                      <a:pt x="1820" y="374"/>
                    </a:lnTo>
                    <a:lnTo>
                      <a:pt x="1818" y="374"/>
                    </a:lnTo>
                    <a:lnTo>
                      <a:pt x="1816" y="374"/>
                    </a:lnTo>
                    <a:lnTo>
                      <a:pt x="1813" y="374"/>
                    </a:lnTo>
                    <a:lnTo>
                      <a:pt x="1811" y="376"/>
                    </a:lnTo>
                    <a:lnTo>
                      <a:pt x="1809" y="376"/>
                    </a:lnTo>
                    <a:lnTo>
                      <a:pt x="1809" y="378"/>
                    </a:lnTo>
                    <a:lnTo>
                      <a:pt x="1805" y="381"/>
                    </a:lnTo>
                    <a:lnTo>
                      <a:pt x="1800" y="381"/>
                    </a:lnTo>
                    <a:lnTo>
                      <a:pt x="1796" y="376"/>
                    </a:lnTo>
                    <a:lnTo>
                      <a:pt x="1796" y="374"/>
                    </a:lnTo>
                    <a:lnTo>
                      <a:pt x="1798" y="374"/>
                    </a:lnTo>
                    <a:lnTo>
                      <a:pt x="1802" y="367"/>
                    </a:lnTo>
                    <a:lnTo>
                      <a:pt x="1803" y="361"/>
                    </a:lnTo>
                    <a:lnTo>
                      <a:pt x="1803" y="360"/>
                    </a:lnTo>
                    <a:lnTo>
                      <a:pt x="1803" y="356"/>
                    </a:lnTo>
                    <a:lnTo>
                      <a:pt x="1803" y="352"/>
                    </a:lnTo>
                    <a:lnTo>
                      <a:pt x="1802" y="349"/>
                    </a:lnTo>
                    <a:lnTo>
                      <a:pt x="1802" y="347"/>
                    </a:lnTo>
                    <a:lnTo>
                      <a:pt x="1802" y="345"/>
                    </a:lnTo>
                    <a:lnTo>
                      <a:pt x="1802" y="343"/>
                    </a:lnTo>
                    <a:lnTo>
                      <a:pt x="1800" y="341"/>
                    </a:lnTo>
                    <a:lnTo>
                      <a:pt x="1800" y="339"/>
                    </a:lnTo>
                    <a:lnTo>
                      <a:pt x="1798" y="338"/>
                    </a:lnTo>
                    <a:lnTo>
                      <a:pt x="1796" y="338"/>
                    </a:lnTo>
                    <a:lnTo>
                      <a:pt x="1793" y="334"/>
                    </a:lnTo>
                    <a:lnTo>
                      <a:pt x="1793" y="332"/>
                    </a:lnTo>
                    <a:lnTo>
                      <a:pt x="1794" y="332"/>
                    </a:lnTo>
                    <a:lnTo>
                      <a:pt x="1796" y="330"/>
                    </a:lnTo>
                    <a:lnTo>
                      <a:pt x="1796" y="327"/>
                    </a:lnTo>
                    <a:lnTo>
                      <a:pt x="1798" y="323"/>
                    </a:lnTo>
                    <a:lnTo>
                      <a:pt x="1798" y="319"/>
                    </a:lnTo>
                    <a:lnTo>
                      <a:pt x="1798" y="316"/>
                    </a:lnTo>
                    <a:lnTo>
                      <a:pt x="1796" y="308"/>
                    </a:lnTo>
                    <a:lnTo>
                      <a:pt x="1796" y="307"/>
                    </a:lnTo>
                    <a:lnTo>
                      <a:pt x="1793" y="296"/>
                    </a:lnTo>
                    <a:lnTo>
                      <a:pt x="1789" y="288"/>
                    </a:lnTo>
                    <a:lnTo>
                      <a:pt x="1787" y="285"/>
                    </a:lnTo>
                    <a:lnTo>
                      <a:pt x="1785" y="283"/>
                    </a:lnTo>
                    <a:lnTo>
                      <a:pt x="1782" y="277"/>
                    </a:lnTo>
                    <a:lnTo>
                      <a:pt x="1780" y="277"/>
                    </a:lnTo>
                    <a:lnTo>
                      <a:pt x="1769" y="272"/>
                    </a:lnTo>
                    <a:lnTo>
                      <a:pt x="1767" y="272"/>
                    </a:lnTo>
                    <a:lnTo>
                      <a:pt x="1767" y="274"/>
                    </a:lnTo>
                    <a:lnTo>
                      <a:pt x="1765" y="274"/>
                    </a:lnTo>
                    <a:lnTo>
                      <a:pt x="1761" y="274"/>
                    </a:lnTo>
                    <a:lnTo>
                      <a:pt x="1754" y="272"/>
                    </a:lnTo>
                    <a:lnTo>
                      <a:pt x="1752" y="265"/>
                    </a:lnTo>
                    <a:lnTo>
                      <a:pt x="1749" y="257"/>
                    </a:lnTo>
                    <a:lnTo>
                      <a:pt x="1747" y="254"/>
                    </a:lnTo>
                    <a:lnTo>
                      <a:pt x="1749" y="248"/>
                    </a:lnTo>
                    <a:lnTo>
                      <a:pt x="1750" y="244"/>
                    </a:lnTo>
                    <a:lnTo>
                      <a:pt x="1754" y="239"/>
                    </a:lnTo>
                    <a:lnTo>
                      <a:pt x="1760" y="233"/>
                    </a:lnTo>
                    <a:lnTo>
                      <a:pt x="1763" y="232"/>
                    </a:lnTo>
                    <a:lnTo>
                      <a:pt x="1767" y="230"/>
                    </a:lnTo>
                    <a:lnTo>
                      <a:pt x="1771" y="230"/>
                    </a:lnTo>
                    <a:lnTo>
                      <a:pt x="1772" y="228"/>
                    </a:lnTo>
                    <a:lnTo>
                      <a:pt x="1774" y="228"/>
                    </a:lnTo>
                    <a:lnTo>
                      <a:pt x="1776" y="224"/>
                    </a:lnTo>
                    <a:lnTo>
                      <a:pt x="1778" y="222"/>
                    </a:lnTo>
                    <a:lnTo>
                      <a:pt x="1778" y="224"/>
                    </a:lnTo>
                    <a:lnTo>
                      <a:pt x="1780" y="224"/>
                    </a:lnTo>
                    <a:lnTo>
                      <a:pt x="1780" y="222"/>
                    </a:lnTo>
                    <a:lnTo>
                      <a:pt x="1782" y="222"/>
                    </a:lnTo>
                    <a:lnTo>
                      <a:pt x="1783" y="221"/>
                    </a:lnTo>
                    <a:lnTo>
                      <a:pt x="1783" y="217"/>
                    </a:lnTo>
                    <a:lnTo>
                      <a:pt x="1785" y="217"/>
                    </a:lnTo>
                    <a:lnTo>
                      <a:pt x="1785" y="219"/>
                    </a:lnTo>
                    <a:lnTo>
                      <a:pt x="1787" y="221"/>
                    </a:lnTo>
                    <a:close/>
                    <a:moveTo>
                      <a:pt x="2041" y="274"/>
                    </a:moveTo>
                    <a:lnTo>
                      <a:pt x="2037" y="274"/>
                    </a:lnTo>
                    <a:lnTo>
                      <a:pt x="2036" y="270"/>
                    </a:lnTo>
                    <a:lnTo>
                      <a:pt x="2034" y="268"/>
                    </a:lnTo>
                    <a:lnTo>
                      <a:pt x="2034" y="265"/>
                    </a:lnTo>
                    <a:lnTo>
                      <a:pt x="2034" y="263"/>
                    </a:lnTo>
                    <a:lnTo>
                      <a:pt x="2036" y="261"/>
                    </a:lnTo>
                    <a:lnTo>
                      <a:pt x="2036" y="259"/>
                    </a:lnTo>
                    <a:lnTo>
                      <a:pt x="2037" y="257"/>
                    </a:lnTo>
                    <a:lnTo>
                      <a:pt x="2041" y="257"/>
                    </a:lnTo>
                    <a:lnTo>
                      <a:pt x="2043" y="257"/>
                    </a:lnTo>
                    <a:lnTo>
                      <a:pt x="2045" y="257"/>
                    </a:lnTo>
                    <a:lnTo>
                      <a:pt x="2046" y="259"/>
                    </a:lnTo>
                    <a:lnTo>
                      <a:pt x="2050" y="263"/>
                    </a:lnTo>
                    <a:lnTo>
                      <a:pt x="2050" y="265"/>
                    </a:lnTo>
                    <a:lnTo>
                      <a:pt x="2050" y="266"/>
                    </a:lnTo>
                    <a:lnTo>
                      <a:pt x="2050" y="268"/>
                    </a:lnTo>
                    <a:lnTo>
                      <a:pt x="2048" y="270"/>
                    </a:lnTo>
                    <a:lnTo>
                      <a:pt x="2048" y="272"/>
                    </a:lnTo>
                    <a:lnTo>
                      <a:pt x="2046" y="274"/>
                    </a:lnTo>
                    <a:lnTo>
                      <a:pt x="2043" y="274"/>
                    </a:lnTo>
                    <a:lnTo>
                      <a:pt x="2041" y="274"/>
                    </a:lnTo>
                    <a:close/>
                    <a:moveTo>
                      <a:pt x="2070" y="166"/>
                    </a:moveTo>
                    <a:lnTo>
                      <a:pt x="2070" y="164"/>
                    </a:lnTo>
                    <a:lnTo>
                      <a:pt x="2070" y="162"/>
                    </a:lnTo>
                    <a:lnTo>
                      <a:pt x="2072" y="162"/>
                    </a:lnTo>
                    <a:lnTo>
                      <a:pt x="2074" y="162"/>
                    </a:lnTo>
                    <a:lnTo>
                      <a:pt x="2072" y="166"/>
                    </a:lnTo>
                    <a:lnTo>
                      <a:pt x="2070" y="166"/>
                    </a:lnTo>
                    <a:close/>
                    <a:moveTo>
                      <a:pt x="2226" y="232"/>
                    </a:moveTo>
                    <a:lnTo>
                      <a:pt x="2224" y="232"/>
                    </a:lnTo>
                    <a:lnTo>
                      <a:pt x="2224" y="230"/>
                    </a:lnTo>
                    <a:lnTo>
                      <a:pt x="2224" y="228"/>
                    </a:lnTo>
                    <a:lnTo>
                      <a:pt x="2226" y="228"/>
                    </a:lnTo>
                    <a:lnTo>
                      <a:pt x="2227" y="228"/>
                    </a:lnTo>
                    <a:lnTo>
                      <a:pt x="2229" y="230"/>
                    </a:lnTo>
                    <a:lnTo>
                      <a:pt x="2231" y="230"/>
                    </a:lnTo>
                    <a:lnTo>
                      <a:pt x="2233" y="230"/>
                    </a:lnTo>
                    <a:lnTo>
                      <a:pt x="2233" y="232"/>
                    </a:lnTo>
                    <a:lnTo>
                      <a:pt x="2233" y="233"/>
                    </a:lnTo>
                    <a:lnTo>
                      <a:pt x="2231" y="232"/>
                    </a:lnTo>
                    <a:lnTo>
                      <a:pt x="2227" y="232"/>
                    </a:lnTo>
                    <a:lnTo>
                      <a:pt x="2226" y="232"/>
                    </a:lnTo>
                    <a:close/>
                    <a:moveTo>
                      <a:pt x="2993" y="122"/>
                    </a:moveTo>
                    <a:lnTo>
                      <a:pt x="2995" y="124"/>
                    </a:lnTo>
                    <a:lnTo>
                      <a:pt x="2998" y="127"/>
                    </a:lnTo>
                    <a:lnTo>
                      <a:pt x="3004" y="133"/>
                    </a:lnTo>
                    <a:lnTo>
                      <a:pt x="3002" y="137"/>
                    </a:lnTo>
                    <a:lnTo>
                      <a:pt x="3000" y="138"/>
                    </a:lnTo>
                    <a:lnTo>
                      <a:pt x="3000" y="140"/>
                    </a:lnTo>
                    <a:lnTo>
                      <a:pt x="3004" y="140"/>
                    </a:lnTo>
                    <a:lnTo>
                      <a:pt x="3007" y="140"/>
                    </a:lnTo>
                    <a:lnTo>
                      <a:pt x="3007" y="142"/>
                    </a:lnTo>
                    <a:lnTo>
                      <a:pt x="3009" y="144"/>
                    </a:lnTo>
                    <a:lnTo>
                      <a:pt x="3011" y="144"/>
                    </a:lnTo>
                    <a:lnTo>
                      <a:pt x="3013" y="146"/>
                    </a:lnTo>
                    <a:lnTo>
                      <a:pt x="3017" y="149"/>
                    </a:lnTo>
                    <a:lnTo>
                      <a:pt x="3018" y="153"/>
                    </a:lnTo>
                    <a:lnTo>
                      <a:pt x="3018" y="155"/>
                    </a:lnTo>
                    <a:lnTo>
                      <a:pt x="3017" y="157"/>
                    </a:lnTo>
                    <a:lnTo>
                      <a:pt x="3017" y="160"/>
                    </a:lnTo>
                    <a:lnTo>
                      <a:pt x="3017" y="162"/>
                    </a:lnTo>
                    <a:lnTo>
                      <a:pt x="3015" y="164"/>
                    </a:lnTo>
                    <a:lnTo>
                      <a:pt x="3013" y="164"/>
                    </a:lnTo>
                    <a:lnTo>
                      <a:pt x="3007" y="162"/>
                    </a:lnTo>
                    <a:lnTo>
                      <a:pt x="3004" y="162"/>
                    </a:lnTo>
                    <a:lnTo>
                      <a:pt x="3000" y="164"/>
                    </a:lnTo>
                    <a:lnTo>
                      <a:pt x="2995" y="164"/>
                    </a:lnTo>
                    <a:lnTo>
                      <a:pt x="2993" y="162"/>
                    </a:lnTo>
                    <a:lnTo>
                      <a:pt x="2991" y="160"/>
                    </a:lnTo>
                    <a:lnTo>
                      <a:pt x="2989" y="159"/>
                    </a:lnTo>
                    <a:lnTo>
                      <a:pt x="2987" y="160"/>
                    </a:lnTo>
                    <a:lnTo>
                      <a:pt x="2984" y="164"/>
                    </a:lnTo>
                    <a:lnTo>
                      <a:pt x="2984" y="168"/>
                    </a:lnTo>
                    <a:lnTo>
                      <a:pt x="2982" y="171"/>
                    </a:lnTo>
                    <a:lnTo>
                      <a:pt x="2980" y="171"/>
                    </a:lnTo>
                    <a:lnTo>
                      <a:pt x="2980" y="173"/>
                    </a:lnTo>
                    <a:lnTo>
                      <a:pt x="2982" y="175"/>
                    </a:lnTo>
                    <a:lnTo>
                      <a:pt x="2984" y="175"/>
                    </a:lnTo>
                    <a:lnTo>
                      <a:pt x="2986" y="175"/>
                    </a:lnTo>
                    <a:lnTo>
                      <a:pt x="2991" y="179"/>
                    </a:lnTo>
                    <a:lnTo>
                      <a:pt x="2995" y="182"/>
                    </a:lnTo>
                    <a:lnTo>
                      <a:pt x="3000" y="182"/>
                    </a:lnTo>
                    <a:lnTo>
                      <a:pt x="3002" y="182"/>
                    </a:lnTo>
                    <a:lnTo>
                      <a:pt x="3004" y="182"/>
                    </a:lnTo>
                    <a:lnTo>
                      <a:pt x="3004" y="180"/>
                    </a:lnTo>
                    <a:lnTo>
                      <a:pt x="3006" y="179"/>
                    </a:lnTo>
                    <a:lnTo>
                      <a:pt x="3009" y="177"/>
                    </a:lnTo>
                    <a:lnTo>
                      <a:pt x="3013" y="177"/>
                    </a:lnTo>
                    <a:lnTo>
                      <a:pt x="3015" y="175"/>
                    </a:lnTo>
                    <a:lnTo>
                      <a:pt x="3017" y="175"/>
                    </a:lnTo>
                    <a:lnTo>
                      <a:pt x="3018" y="175"/>
                    </a:lnTo>
                    <a:lnTo>
                      <a:pt x="3022" y="177"/>
                    </a:lnTo>
                    <a:lnTo>
                      <a:pt x="3022" y="180"/>
                    </a:lnTo>
                    <a:lnTo>
                      <a:pt x="3022" y="182"/>
                    </a:lnTo>
                    <a:lnTo>
                      <a:pt x="3024" y="180"/>
                    </a:lnTo>
                    <a:lnTo>
                      <a:pt x="3026" y="180"/>
                    </a:lnTo>
                    <a:lnTo>
                      <a:pt x="3026" y="179"/>
                    </a:lnTo>
                    <a:lnTo>
                      <a:pt x="3026" y="177"/>
                    </a:lnTo>
                    <a:lnTo>
                      <a:pt x="3024" y="171"/>
                    </a:lnTo>
                    <a:lnTo>
                      <a:pt x="3026" y="171"/>
                    </a:lnTo>
                    <a:lnTo>
                      <a:pt x="3033" y="171"/>
                    </a:lnTo>
                    <a:lnTo>
                      <a:pt x="3031" y="173"/>
                    </a:lnTo>
                    <a:lnTo>
                      <a:pt x="3031" y="175"/>
                    </a:lnTo>
                    <a:lnTo>
                      <a:pt x="3031" y="177"/>
                    </a:lnTo>
                    <a:lnTo>
                      <a:pt x="3033" y="177"/>
                    </a:lnTo>
                    <a:lnTo>
                      <a:pt x="3035" y="177"/>
                    </a:lnTo>
                    <a:lnTo>
                      <a:pt x="3035" y="175"/>
                    </a:lnTo>
                    <a:lnTo>
                      <a:pt x="3037" y="173"/>
                    </a:lnTo>
                    <a:lnTo>
                      <a:pt x="3037" y="171"/>
                    </a:lnTo>
                    <a:lnTo>
                      <a:pt x="3039" y="171"/>
                    </a:lnTo>
                    <a:lnTo>
                      <a:pt x="3040" y="171"/>
                    </a:lnTo>
                    <a:lnTo>
                      <a:pt x="3042" y="177"/>
                    </a:lnTo>
                    <a:lnTo>
                      <a:pt x="3046" y="184"/>
                    </a:lnTo>
                    <a:lnTo>
                      <a:pt x="3050" y="195"/>
                    </a:lnTo>
                    <a:lnTo>
                      <a:pt x="3050" y="197"/>
                    </a:lnTo>
                    <a:lnTo>
                      <a:pt x="3050" y="199"/>
                    </a:lnTo>
                    <a:lnTo>
                      <a:pt x="3048" y="199"/>
                    </a:lnTo>
                    <a:lnTo>
                      <a:pt x="3046" y="201"/>
                    </a:lnTo>
                    <a:lnTo>
                      <a:pt x="3040" y="204"/>
                    </a:lnTo>
                    <a:lnTo>
                      <a:pt x="3039" y="208"/>
                    </a:lnTo>
                    <a:lnTo>
                      <a:pt x="3039" y="212"/>
                    </a:lnTo>
                    <a:lnTo>
                      <a:pt x="3040" y="215"/>
                    </a:lnTo>
                    <a:lnTo>
                      <a:pt x="3042" y="215"/>
                    </a:lnTo>
                    <a:lnTo>
                      <a:pt x="3044" y="217"/>
                    </a:lnTo>
                    <a:lnTo>
                      <a:pt x="3048" y="219"/>
                    </a:lnTo>
                    <a:lnTo>
                      <a:pt x="3051" y="222"/>
                    </a:lnTo>
                    <a:lnTo>
                      <a:pt x="3051" y="226"/>
                    </a:lnTo>
                    <a:lnTo>
                      <a:pt x="3050" y="228"/>
                    </a:lnTo>
                    <a:lnTo>
                      <a:pt x="3051" y="230"/>
                    </a:lnTo>
                    <a:lnTo>
                      <a:pt x="3055" y="230"/>
                    </a:lnTo>
                    <a:lnTo>
                      <a:pt x="3057" y="232"/>
                    </a:lnTo>
                    <a:lnTo>
                      <a:pt x="3062" y="230"/>
                    </a:lnTo>
                    <a:lnTo>
                      <a:pt x="3064" y="230"/>
                    </a:lnTo>
                    <a:lnTo>
                      <a:pt x="3066" y="230"/>
                    </a:lnTo>
                    <a:lnTo>
                      <a:pt x="3068" y="228"/>
                    </a:lnTo>
                    <a:lnTo>
                      <a:pt x="3071" y="228"/>
                    </a:lnTo>
                    <a:lnTo>
                      <a:pt x="3077" y="230"/>
                    </a:lnTo>
                    <a:lnTo>
                      <a:pt x="3077" y="232"/>
                    </a:lnTo>
                    <a:lnTo>
                      <a:pt x="3086" y="239"/>
                    </a:lnTo>
                    <a:lnTo>
                      <a:pt x="3088" y="239"/>
                    </a:lnTo>
                    <a:lnTo>
                      <a:pt x="3090" y="241"/>
                    </a:lnTo>
                    <a:lnTo>
                      <a:pt x="3093" y="243"/>
                    </a:lnTo>
                    <a:lnTo>
                      <a:pt x="3095" y="243"/>
                    </a:lnTo>
                    <a:lnTo>
                      <a:pt x="3099" y="243"/>
                    </a:lnTo>
                    <a:lnTo>
                      <a:pt x="3101" y="244"/>
                    </a:lnTo>
                    <a:lnTo>
                      <a:pt x="3104" y="246"/>
                    </a:lnTo>
                    <a:lnTo>
                      <a:pt x="3108" y="250"/>
                    </a:lnTo>
                    <a:lnTo>
                      <a:pt x="3108" y="252"/>
                    </a:lnTo>
                    <a:lnTo>
                      <a:pt x="3117" y="261"/>
                    </a:lnTo>
                    <a:lnTo>
                      <a:pt x="3119" y="261"/>
                    </a:lnTo>
                    <a:lnTo>
                      <a:pt x="3126" y="266"/>
                    </a:lnTo>
                    <a:lnTo>
                      <a:pt x="3130" y="270"/>
                    </a:lnTo>
                    <a:lnTo>
                      <a:pt x="3137" y="279"/>
                    </a:lnTo>
                    <a:lnTo>
                      <a:pt x="3137" y="281"/>
                    </a:lnTo>
                    <a:lnTo>
                      <a:pt x="3137" y="285"/>
                    </a:lnTo>
                    <a:lnTo>
                      <a:pt x="3135" y="285"/>
                    </a:lnTo>
                    <a:lnTo>
                      <a:pt x="3134" y="283"/>
                    </a:lnTo>
                    <a:lnTo>
                      <a:pt x="3132" y="283"/>
                    </a:lnTo>
                    <a:lnTo>
                      <a:pt x="3124" y="286"/>
                    </a:lnTo>
                    <a:lnTo>
                      <a:pt x="3119" y="286"/>
                    </a:lnTo>
                    <a:lnTo>
                      <a:pt x="3117" y="290"/>
                    </a:lnTo>
                    <a:lnTo>
                      <a:pt x="3115" y="294"/>
                    </a:lnTo>
                    <a:lnTo>
                      <a:pt x="3115" y="296"/>
                    </a:lnTo>
                    <a:lnTo>
                      <a:pt x="3117" y="297"/>
                    </a:lnTo>
                    <a:lnTo>
                      <a:pt x="3119" y="297"/>
                    </a:lnTo>
                    <a:lnTo>
                      <a:pt x="3121" y="301"/>
                    </a:lnTo>
                    <a:lnTo>
                      <a:pt x="3124" y="303"/>
                    </a:lnTo>
                    <a:lnTo>
                      <a:pt x="3124" y="305"/>
                    </a:lnTo>
                    <a:lnTo>
                      <a:pt x="3126" y="305"/>
                    </a:lnTo>
                    <a:lnTo>
                      <a:pt x="3128" y="308"/>
                    </a:lnTo>
                    <a:lnTo>
                      <a:pt x="3128" y="310"/>
                    </a:lnTo>
                    <a:lnTo>
                      <a:pt x="3130" y="310"/>
                    </a:lnTo>
                    <a:lnTo>
                      <a:pt x="3132" y="312"/>
                    </a:lnTo>
                    <a:lnTo>
                      <a:pt x="3135" y="316"/>
                    </a:lnTo>
                    <a:lnTo>
                      <a:pt x="3137" y="318"/>
                    </a:lnTo>
                    <a:lnTo>
                      <a:pt x="3139" y="319"/>
                    </a:lnTo>
                    <a:lnTo>
                      <a:pt x="3141" y="319"/>
                    </a:lnTo>
                    <a:lnTo>
                      <a:pt x="3143" y="321"/>
                    </a:lnTo>
                    <a:lnTo>
                      <a:pt x="3141" y="321"/>
                    </a:lnTo>
                    <a:lnTo>
                      <a:pt x="3139" y="323"/>
                    </a:lnTo>
                    <a:lnTo>
                      <a:pt x="3139" y="325"/>
                    </a:lnTo>
                    <a:lnTo>
                      <a:pt x="3135" y="325"/>
                    </a:lnTo>
                    <a:lnTo>
                      <a:pt x="3134" y="323"/>
                    </a:lnTo>
                    <a:lnTo>
                      <a:pt x="3128" y="321"/>
                    </a:lnTo>
                    <a:lnTo>
                      <a:pt x="3128" y="323"/>
                    </a:lnTo>
                    <a:lnTo>
                      <a:pt x="3126" y="323"/>
                    </a:lnTo>
                    <a:lnTo>
                      <a:pt x="3128" y="327"/>
                    </a:lnTo>
                    <a:lnTo>
                      <a:pt x="3130" y="328"/>
                    </a:lnTo>
                    <a:lnTo>
                      <a:pt x="3132" y="328"/>
                    </a:lnTo>
                    <a:lnTo>
                      <a:pt x="3137" y="334"/>
                    </a:lnTo>
                    <a:lnTo>
                      <a:pt x="3141" y="334"/>
                    </a:lnTo>
                    <a:lnTo>
                      <a:pt x="3143" y="336"/>
                    </a:lnTo>
                    <a:lnTo>
                      <a:pt x="3146" y="339"/>
                    </a:lnTo>
                    <a:lnTo>
                      <a:pt x="3150" y="345"/>
                    </a:lnTo>
                    <a:lnTo>
                      <a:pt x="3152" y="347"/>
                    </a:lnTo>
                    <a:lnTo>
                      <a:pt x="3154" y="350"/>
                    </a:lnTo>
                    <a:lnTo>
                      <a:pt x="3155" y="350"/>
                    </a:lnTo>
                    <a:lnTo>
                      <a:pt x="3155" y="349"/>
                    </a:lnTo>
                    <a:lnTo>
                      <a:pt x="3157" y="349"/>
                    </a:lnTo>
                    <a:lnTo>
                      <a:pt x="3157" y="347"/>
                    </a:lnTo>
                    <a:lnTo>
                      <a:pt x="3161" y="349"/>
                    </a:lnTo>
                    <a:lnTo>
                      <a:pt x="3163" y="352"/>
                    </a:lnTo>
                    <a:lnTo>
                      <a:pt x="3165" y="350"/>
                    </a:lnTo>
                    <a:lnTo>
                      <a:pt x="3168" y="350"/>
                    </a:lnTo>
                    <a:lnTo>
                      <a:pt x="3172" y="352"/>
                    </a:lnTo>
                    <a:lnTo>
                      <a:pt x="3172" y="354"/>
                    </a:lnTo>
                    <a:lnTo>
                      <a:pt x="3174" y="354"/>
                    </a:lnTo>
                    <a:lnTo>
                      <a:pt x="3177" y="354"/>
                    </a:lnTo>
                    <a:lnTo>
                      <a:pt x="3179" y="352"/>
                    </a:lnTo>
                    <a:lnTo>
                      <a:pt x="3181" y="354"/>
                    </a:lnTo>
                    <a:lnTo>
                      <a:pt x="3185" y="356"/>
                    </a:lnTo>
                    <a:lnTo>
                      <a:pt x="3187" y="356"/>
                    </a:lnTo>
                    <a:lnTo>
                      <a:pt x="3194" y="361"/>
                    </a:lnTo>
                    <a:lnTo>
                      <a:pt x="3198" y="365"/>
                    </a:lnTo>
                    <a:lnTo>
                      <a:pt x="3198" y="367"/>
                    </a:lnTo>
                    <a:lnTo>
                      <a:pt x="3194" y="369"/>
                    </a:lnTo>
                    <a:lnTo>
                      <a:pt x="3194" y="371"/>
                    </a:lnTo>
                    <a:lnTo>
                      <a:pt x="3198" y="371"/>
                    </a:lnTo>
                    <a:lnTo>
                      <a:pt x="3199" y="372"/>
                    </a:lnTo>
                    <a:lnTo>
                      <a:pt x="3201" y="374"/>
                    </a:lnTo>
                    <a:lnTo>
                      <a:pt x="3205" y="376"/>
                    </a:lnTo>
                    <a:lnTo>
                      <a:pt x="3205" y="378"/>
                    </a:lnTo>
                    <a:lnTo>
                      <a:pt x="3207" y="378"/>
                    </a:lnTo>
                    <a:lnTo>
                      <a:pt x="3219" y="376"/>
                    </a:lnTo>
                    <a:lnTo>
                      <a:pt x="3219" y="380"/>
                    </a:lnTo>
                    <a:lnTo>
                      <a:pt x="3221" y="380"/>
                    </a:lnTo>
                    <a:lnTo>
                      <a:pt x="3225" y="381"/>
                    </a:lnTo>
                    <a:lnTo>
                      <a:pt x="3229" y="381"/>
                    </a:lnTo>
                    <a:lnTo>
                      <a:pt x="3229" y="383"/>
                    </a:lnTo>
                    <a:lnTo>
                      <a:pt x="3230" y="385"/>
                    </a:lnTo>
                    <a:lnTo>
                      <a:pt x="3232" y="385"/>
                    </a:lnTo>
                    <a:lnTo>
                      <a:pt x="3232" y="387"/>
                    </a:lnTo>
                    <a:lnTo>
                      <a:pt x="3234" y="387"/>
                    </a:lnTo>
                    <a:lnTo>
                      <a:pt x="3238" y="387"/>
                    </a:lnTo>
                    <a:lnTo>
                      <a:pt x="3238" y="389"/>
                    </a:lnTo>
                    <a:lnTo>
                      <a:pt x="3238" y="391"/>
                    </a:lnTo>
                    <a:lnTo>
                      <a:pt x="3243" y="392"/>
                    </a:lnTo>
                    <a:lnTo>
                      <a:pt x="3249" y="398"/>
                    </a:lnTo>
                    <a:lnTo>
                      <a:pt x="3250" y="402"/>
                    </a:lnTo>
                    <a:lnTo>
                      <a:pt x="3254" y="409"/>
                    </a:lnTo>
                    <a:lnTo>
                      <a:pt x="3256" y="411"/>
                    </a:lnTo>
                    <a:lnTo>
                      <a:pt x="3258" y="413"/>
                    </a:lnTo>
                    <a:lnTo>
                      <a:pt x="3260" y="416"/>
                    </a:lnTo>
                    <a:lnTo>
                      <a:pt x="3263" y="416"/>
                    </a:lnTo>
                    <a:lnTo>
                      <a:pt x="3265" y="416"/>
                    </a:lnTo>
                    <a:lnTo>
                      <a:pt x="3267" y="416"/>
                    </a:lnTo>
                    <a:lnTo>
                      <a:pt x="3269" y="418"/>
                    </a:lnTo>
                    <a:lnTo>
                      <a:pt x="3269" y="420"/>
                    </a:lnTo>
                    <a:lnTo>
                      <a:pt x="3271" y="420"/>
                    </a:lnTo>
                    <a:lnTo>
                      <a:pt x="3271" y="429"/>
                    </a:lnTo>
                    <a:lnTo>
                      <a:pt x="3271" y="431"/>
                    </a:lnTo>
                    <a:lnTo>
                      <a:pt x="3269" y="433"/>
                    </a:lnTo>
                    <a:lnTo>
                      <a:pt x="3269" y="434"/>
                    </a:lnTo>
                    <a:lnTo>
                      <a:pt x="3271" y="436"/>
                    </a:lnTo>
                    <a:lnTo>
                      <a:pt x="3272" y="436"/>
                    </a:lnTo>
                    <a:lnTo>
                      <a:pt x="3274" y="436"/>
                    </a:lnTo>
                    <a:lnTo>
                      <a:pt x="3278" y="436"/>
                    </a:lnTo>
                    <a:lnTo>
                      <a:pt x="3280" y="436"/>
                    </a:lnTo>
                    <a:lnTo>
                      <a:pt x="3283" y="436"/>
                    </a:lnTo>
                    <a:lnTo>
                      <a:pt x="3285" y="438"/>
                    </a:lnTo>
                    <a:lnTo>
                      <a:pt x="3287" y="440"/>
                    </a:lnTo>
                    <a:lnTo>
                      <a:pt x="3287" y="442"/>
                    </a:lnTo>
                    <a:lnTo>
                      <a:pt x="3291" y="447"/>
                    </a:lnTo>
                    <a:lnTo>
                      <a:pt x="3294" y="451"/>
                    </a:lnTo>
                    <a:lnTo>
                      <a:pt x="3296" y="455"/>
                    </a:lnTo>
                    <a:lnTo>
                      <a:pt x="3294" y="458"/>
                    </a:lnTo>
                    <a:lnTo>
                      <a:pt x="3294" y="460"/>
                    </a:lnTo>
                    <a:lnTo>
                      <a:pt x="3298" y="466"/>
                    </a:lnTo>
                    <a:lnTo>
                      <a:pt x="3302" y="467"/>
                    </a:lnTo>
                    <a:lnTo>
                      <a:pt x="3305" y="469"/>
                    </a:lnTo>
                    <a:lnTo>
                      <a:pt x="3307" y="473"/>
                    </a:lnTo>
                    <a:lnTo>
                      <a:pt x="3309" y="473"/>
                    </a:lnTo>
                    <a:lnTo>
                      <a:pt x="3309" y="475"/>
                    </a:lnTo>
                    <a:lnTo>
                      <a:pt x="3311" y="475"/>
                    </a:lnTo>
                    <a:lnTo>
                      <a:pt x="3318" y="475"/>
                    </a:lnTo>
                    <a:lnTo>
                      <a:pt x="3318" y="477"/>
                    </a:lnTo>
                    <a:lnTo>
                      <a:pt x="3316" y="477"/>
                    </a:lnTo>
                    <a:lnTo>
                      <a:pt x="3316" y="478"/>
                    </a:lnTo>
                    <a:lnTo>
                      <a:pt x="3316" y="482"/>
                    </a:lnTo>
                    <a:lnTo>
                      <a:pt x="3318" y="482"/>
                    </a:lnTo>
                    <a:lnTo>
                      <a:pt x="3325" y="487"/>
                    </a:lnTo>
                    <a:lnTo>
                      <a:pt x="3329" y="487"/>
                    </a:lnTo>
                    <a:lnTo>
                      <a:pt x="3331" y="487"/>
                    </a:lnTo>
                    <a:lnTo>
                      <a:pt x="3338" y="493"/>
                    </a:lnTo>
                    <a:lnTo>
                      <a:pt x="3344" y="495"/>
                    </a:lnTo>
                    <a:lnTo>
                      <a:pt x="3349" y="497"/>
                    </a:lnTo>
                    <a:lnTo>
                      <a:pt x="3351" y="498"/>
                    </a:lnTo>
                    <a:lnTo>
                      <a:pt x="3353" y="500"/>
                    </a:lnTo>
                    <a:lnTo>
                      <a:pt x="3356" y="502"/>
                    </a:lnTo>
                    <a:lnTo>
                      <a:pt x="3356" y="504"/>
                    </a:lnTo>
                    <a:lnTo>
                      <a:pt x="3358" y="504"/>
                    </a:lnTo>
                    <a:lnTo>
                      <a:pt x="3362" y="508"/>
                    </a:lnTo>
                    <a:lnTo>
                      <a:pt x="3364" y="509"/>
                    </a:lnTo>
                    <a:lnTo>
                      <a:pt x="3364" y="511"/>
                    </a:lnTo>
                    <a:lnTo>
                      <a:pt x="3369" y="515"/>
                    </a:lnTo>
                    <a:lnTo>
                      <a:pt x="3371" y="517"/>
                    </a:lnTo>
                    <a:lnTo>
                      <a:pt x="3373" y="517"/>
                    </a:lnTo>
                    <a:lnTo>
                      <a:pt x="3375" y="517"/>
                    </a:lnTo>
                    <a:lnTo>
                      <a:pt x="3377" y="517"/>
                    </a:lnTo>
                    <a:lnTo>
                      <a:pt x="3378" y="520"/>
                    </a:lnTo>
                    <a:lnTo>
                      <a:pt x="3378" y="522"/>
                    </a:lnTo>
                    <a:lnTo>
                      <a:pt x="3382" y="530"/>
                    </a:lnTo>
                    <a:lnTo>
                      <a:pt x="3384" y="531"/>
                    </a:lnTo>
                    <a:lnTo>
                      <a:pt x="3388" y="533"/>
                    </a:lnTo>
                    <a:lnTo>
                      <a:pt x="3388" y="537"/>
                    </a:lnTo>
                    <a:lnTo>
                      <a:pt x="3388" y="539"/>
                    </a:lnTo>
                    <a:lnTo>
                      <a:pt x="3389" y="540"/>
                    </a:lnTo>
                    <a:lnTo>
                      <a:pt x="3393" y="544"/>
                    </a:lnTo>
                    <a:lnTo>
                      <a:pt x="3397" y="546"/>
                    </a:lnTo>
                    <a:lnTo>
                      <a:pt x="3397" y="548"/>
                    </a:lnTo>
                    <a:lnTo>
                      <a:pt x="3397" y="550"/>
                    </a:lnTo>
                    <a:lnTo>
                      <a:pt x="3398" y="550"/>
                    </a:lnTo>
                    <a:lnTo>
                      <a:pt x="3404" y="555"/>
                    </a:lnTo>
                    <a:lnTo>
                      <a:pt x="3406" y="557"/>
                    </a:lnTo>
                    <a:lnTo>
                      <a:pt x="3406" y="559"/>
                    </a:lnTo>
                    <a:lnTo>
                      <a:pt x="3408" y="561"/>
                    </a:lnTo>
                    <a:lnTo>
                      <a:pt x="3411" y="561"/>
                    </a:lnTo>
                    <a:lnTo>
                      <a:pt x="3411" y="559"/>
                    </a:lnTo>
                    <a:lnTo>
                      <a:pt x="3415" y="561"/>
                    </a:lnTo>
                    <a:lnTo>
                      <a:pt x="3417" y="564"/>
                    </a:lnTo>
                    <a:lnTo>
                      <a:pt x="3419" y="566"/>
                    </a:lnTo>
                    <a:lnTo>
                      <a:pt x="3422" y="566"/>
                    </a:lnTo>
                    <a:lnTo>
                      <a:pt x="3424" y="566"/>
                    </a:lnTo>
                    <a:lnTo>
                      <a:pt x="3428" y="566"/>
                    </a:lnTo>
                    <a:lnTo>
                      <a:pt x="3431" y="566"/>
                    </a:lnTo>
                    <a:lnTo>
                      <a:pt x="3437" y="568"/>
                    </a:lnTo>
                    <a:lnTo>
                      <a:pt x="3439" y="568"/>
                    </a:lnTo>
                    <a:lnTo>
                      <a:pt x="3442" y="570"/>
                    </a:lnTo>
                    <a:lnTo>
                      <a:pt x="3446" y="572"/>
                    </a:lnTo>
                    <a:lnTo>
                      <a:pt x="3448" y="572"/>
                    </a:lnTo>
                    <a:lnTo>
                      <a:pt x="3450" y="572"/>
                    </a:lnTo>
                    <a:lnTo>
                      <a:pt x="3451" y="572"/>
                    </a:lnTo>
                    <a:lnTo>
                      <a:pt x="3453" y="572"/>
                    </a:lnTo>
                    <a:lnTo>
                      <a:pt x="3462" y="570"/>
                    </a:lnTo>
                    <a:lnTo>
                      <a:pt x="3464" y="570"/>
                    </a:lnTo>
                    <a:lnTo>
                      <a:pt x="3466" y="572"/>
                    </a:lnTo>
                    <a:lnTo>
                      <a:pt x="3468" y="573"/>
                    </a:lnTo>
                    <a:lnTo>
                      <a:pt x="3470" y="572"/>
                    </a:lnTo>
                    <a:lnTo>
                      <a:pt x="3470" y="573"/>
                    </a:lnTo>
                    <a:lnTo>
                      <a:pt x="3473" y="575"/>
                    </a:lnTo>
                    <a:lnTo>
                      <a:pt x="3475" y="575"/>
                    </a:lnTo>
                    <a:lnTo>
                      <a:pt x="3477" y="575"/>
                    </a:lnTo>
                    <a:lnTo>
                      <a:pt x="3479" y="575"/>
                    </a:lnTo>
                    <a:lnTo>
                      <a:pt x="3481" y="577"/>
                    </a:lnTo>
                    <a:lnTo>
                      <a:pt x="3481" y="579"/>
                    </a:lnTo>
                    <a:lnTo>
                      <a:pt x="3481" y="581"/>
                    </a:lnTo>
                    <a:lnTo>
                      <a:pt x="3479" y="581"/>
                    </a:lnTo>
                    <a:lnTo>
                      <a:pt x="3479" y="583"/>
                    </a:lnTo>
                    <a:lnTo>
                      <a:pt x="3481" y="584"/>
                    </a:lnTo>
                    <a:lnTo>
                      <a:pt x="3486" y="586"/>
                    </a:lnTo>
                    <a:lnTo>
                      <a:pt x="3488" y="586"/>
                    </a:lnTo>
                    <a:lnTo>
                      <a:pt x="3492" y="586"/>
                    </a:lnTo>
                    <a:lnTo>
                      <a:pt x="3493" y="590"/>
                    </a:lnTo>
                    <a:lnTo>
                      <a:pt x="3495" y="592"/>
                    </a:lnTo>
                    <a:lnTo>
                      <a:pt x="3495" y="593"/>
                    </a:lnTo>
                    <a:lnTo>
                      <a:pt x="3499" y="595"/>
                    </a:lnTo>
                    <a:lnTo>
                      <a:pt x="3501" y="595"/>
                    </a:lnTo>
                    <a:lnTo>
                      <a:pt x="3504" y="599"/>
                    </a:lnTo>
                    <a:lnTo>
                      <a:pt x="3510" y="606"/>
                    </a:lnTo>
                    <a:lnTo>
                      <a:pt x="3519" y="619"/>
                    </a:lnTo>
                    <a:lnTo>
                      <a:pt x="3519" y="623"/>
                    </a:lnTo>
                    <a:lnTo>
                      <a:pt x="3521" y="626"/>
                    </a:lnTo>
                    <a:lnTo>
                      <a:pt x="3519" y="628"/>
                    </a:lnTo>
                    <a:lnTo>
                      <a:pt x="3525" y="632"/>
                    </a:lnTo>
                    <a:lnTo>
                      <a:pt x="3526" y="634"/>
                    </a:lnTo>
                    <a:lnTo>
                      <a:pt x="3530" y="639"/>
                    </a:lnTo>
                    <a:lnTo>
                      <a:pt x="3532" y="641"/>
                    </a:lnTo>
                    <a:lnTo>
                      <a:pt x="3532" y="643"/>
                    </a:lnTo>
                    <a:lnTo>
                      <a:pt x="3532" y="645"/>
                    </a:lnTo>
                    <a:lnTo>
                      <a:pt x="3532" y="648"/>
                    </a:lnTo>
                    <a:lnTo>
                      <a:pt x="3534" y="650"/>
                    </a:lnTo>
                    <a:lnTo>
                      <a:pt x="3536" y="650"/>
                    </a:lnTo>
                    <a:lnTo>
                      <a:pt x="3537" y="650"/>
                    </a:lnTo>
                    <a:lnTo>
                      <a:pt x="3539" y="650"/>
                    </a:lnTo>
                    <a:lnTo>
                      <a:pt x="3541" y="652"/>
                    </a:lnTo>
                    <a:lnTo>
                      <a:pt x="3545" y="657"/>
                    </a:lnTo>
                    <a:lnTo>
                      <a:pt x="3548" y="663"/>
                    </a:lnTo>
                    <a:lnTo>
                      <a:pt x="3550" y="667"/>
                    </a:lnTo>
                    <a:lnTo>
                      <a:pt x="3554" y="672"/>
                    </a:lnTo>
                    <a:lnTo>
                      <a:pt x="3552" y="674"/>
                    </a:lnTo>
                    <a:lnTo>
                      <a:pt x="3552" y="676"/>
                    </a:lnTo>
                    <a:lnTo>
                      <a:pt x="3552" y="679"/>
                    </a:lnTo>
                    <a:lnTo>
                      <a:pt x="3557" y="683"/>
                    </a:lnTo>
                    <a:lnTo>
                      <a:pt x="3559" y="683"/>
                    </a:lnTo>
                    <a:lnTo>
                      <a:pt x="3559" y="681"/>
                    </a:lnTo>
                    <a:lnTo>
                      <a:pt x="3563" y="679"/>
                    </a:lnTo>
                    <a:lnTo>
                      <a:pt x="3567" y="683"/>
                    </a:lnTo>
                    <a:lnTo>
                      <a:pt x="3570" y="689"/>
                    </a:lnTo>
                    <a:lnTo>
                      <a:pt x="3512" y="804"/>
                    </a:lnTo>
                    <a:lnTo>
                      <a:pt x="3369" y="1081"/>
                    </a:lnTo>
                    <a:lnTo>
                      <a:pt x="3146" y="1515"/>
                    </a:lnTo>
                    <a:lnTo>
                      <a:pt x="3057" y="1686"/>
                    </a:lnTo>
                    <a:lnTo>
                      <a:pt x="3053" y="1697"/>
                    </a:lnTo>
                    <a:lnTo>
                      <a:pt x="3075" y="1719"/>
                    </a:lnTo>
                    <a:lnTo>
                      <a:pt x="3082" y="1712"/>
                    </a:lnTo>
                    <a:lnTo>
                      <a:pt x="3104" y="1739"/>
                    </a:lnTo>
                    <a:lnTo>
                      <a:pt x="3130" y="1730"/>
                    </a:lnTo>
                    <a:lnTo>
                      <a:pt x="3166" y="1747"/>
                    </a:lnTo>
                    <a:lnTo>
                      <a:pt x="3165" y="1750"/>
                    </a:lnTo>
                    <a:lnTo>
                      <a:pt x="3145" y="1774"/>
                    </a:lnTo>
                    <a:lnTo>
                      <a:pt x="3148" y="1789"/>
                    </a:lnTo>
                    <a:lnTo>
                      <a:pt x="3159" y="1803"/>
                    </a:lnTo>
                    <a:lnTo>
                      <a:pt x="3163" y="1809"/>
                    </a:lnTo>
                    <a:lnTo>
                      <a:pt x="3159" y="1822"/>
                    </a:lnTo>
                    <a:lnTo>
                      <a:pt x="3159" y="1827"/>
                    </a:lnTo>
                    <a:lnTo>
                      <a:pt x="3161" y="1833"/>
                    </a:lnTo>
                    <a:lnTo>
                      <a:pt x="3179" y="1882"/>
                    </a:lnTo>
                    <a:lnTo>
                      <a:pt x="3190" y="1918"/>
                    </a:lnTo>
                    <a:lnTo>
                      <a:pt x="3183" y="1951"/>
                    </a:lnTo>
                    <a:lnTo>
                      <a:pt x="3176" y="1960"/>
                    </a:lnTo>
                    <a:lnTo>
                      <a:pt x="3181" y="1962"/>
                    </a:lnTo>
                    <a:lnTo>
                      <a:pt x="3198" y="1957"/>
                    </a:lnTo>
                    <a:lnTo>
                      <a:pt x="3229" y="1951"/>
                    </a:lnTo>
                    <a:lnTo>
                      <a:pt x="3232" y="1949"/>
                    </a:lnTo>
                    <a:lnTo>
                      <a:pt x="3247" y="1955"/>
                    </a:lnTo>
                    <a:lnTo>
                      <a:pt x="3258" y="1946"/>
                    </a:lnTo>
                    <a:lnTo>
                      <a:pt x="3260" y="1944"/>
                    </a:lnTo>
                    <a:lnTo>
                      <a:pt x="3267" y="1928"/>
                    </a:lnTo>
                    <a:lnTo>
                      <a:pt x="3276" y="1928"/>
                    </a:lnTo>
                    <a:lnTo>
                      <a:pt x="3280" y="1928"/>
                    </a:lnTo>
                    <a:lnTo>
                      <a:pt x="3287" y="1922"/>
                    </a:lnTo>
                    <a:lnTo>
                      <a:pt x="3289" y="1918"/>
                    </a:lnTo>
                    <a:lnTo>
                      <a:pt x="3293" y="1913"/>
                    </a:lnTo>
                    <a:lnTo>
                      <a:pt x="3296" y="1909"/>
                    </a:lnTo>
                    <a:lnTo>
                      <a:pt x="3309" y="1913"/>
                    </a:lnTo>
                    <a:lnTo>
                      <a:pt x="3318" y="1913"/>
                    </a:lnTo>
                    <a:lnTo>
                      <a:pt x="3329" y="1911"/>
                    </a:lnTo>
                    <a:lnTo>
                      <a:pt x="3347" y="1909"/>
                    </a:lnTo>
                    <a:lnTo>
                      <a:pt x="3355" y="1926"/>
                    </a:lnTo>
                    <a:lnTo>
                      <a:pt x="3356" y="1939"/>
                    </a:lnTo>
                    <a:lnTo>
                      <a:pt x="3360" y="1940"/>
                    </a:lnTo>
                    <a:lnTo>
                      <a:pt x="3362" y="1949"/>
                    </a:lnTo>
                    <a:lnTo>
                      <a:pt x="3356" y="1959"/>
                    </a:lnTo>
                    <a:lnTo>
                      <a:pt x="3355" y="1964"/>
                    </a:lnTo>
                    <a:lnTo>
                      <a:pt x="3353" y="1968"/>
                    </a:lnTo>
                    <a:lnTo>
                      <a:pt x="3353" y="1975"/>
                    </a:lnTo>
                    <a:lnTo>
                      <a:pt x="3351" y="1979"/>
                    </a:lnTo>
                    <a:lnTo>
                      <a:pt x="3351" y="1986"/>
                    </a:lnTo>
                    <a:lnTo>
                      <a:pt x="3360" y="1997"/>
                    </a:lnTo>
                    <a:lnTo>
                      <a:pt x="3364" y="2002"/>
                    </a:lnTo>
                    <a:lnTo>
                      <a:pt x="3367" y="2013"/>
                    </a:lnTo>
                    <a:lnTo>
                      <a:pt x="3371" y="2015"/>
                    </a:lnTo>
                    <a:lnTo>
                      <a:pt x="3373" y="2030"/>
                    </a:lnTo>
                    <a:lnTo>
                      <a:pt x="3371" y="2034"/>
                    </a:lnTo>
                    <a:lnTo>
                      <a:pt x="3371" y="2037"/>
                    </a:lnTo>
                    <a:lnTo>
                      <a:pt x="3371" y="2039"/>
                    </a:lnTo>
                    <a:lnTo>
                      <a:pt x="3371" y="2045"/>
                    </a:lnTo>
                    <a:lnTo>
                      <a:pt x="3373" y="2054"/>
                    </a:lnTo>
                    <a:lnTo>
                      <a:pt x="3384" y="2072"/>
                    </a:lnTo>
                    <a:lnTo>
                      <a:pt x="3391" y="2081"/>
                    </a:lnTo>
                    <a:lnTo>
                      <a:pt x="3393" y="2096"/>
                    </a:lnTo>
                    <a:lnTo>
                      <a:pt x="3393" y="2099"/>
                    </a:lnTo>
                    <a:lnTo>
                      <a:pt x="3397" y="2112"/>
                    </a:lnTo>
                    <a:lnTo>
                      <a:pt x="3400" y="2125"/>
                    </a:lnTo>
                    <a:lnTo>
                      <a:pt x="3398" y="2132"/>
                    </a:lnTo>
                    <a:lnTo>
                      <a:pt x="3397" y="2136"/>
                    </a:lnTo>
                    <a:lnTo>
                      <a:pt x="3398" y="2147"/>
                    </a:lnTo>
                    <a:lnTo>
                      <a:pt x="3398" y="2149"/>
                    </a:lnTo>
                    <a:lnTo>
                      <a:pt x="3402" y="2161"/>
                    </a:lnTo>
                    <a:lnTo>
                      <a:pt x="3402" y="2167"/>
                    </a:lnTo>
                    <a:lnTo>
                      <a:pt x="3400" y="2189"/>
                    </a:lnTo>
                    <a:lnTo>
                      <a:pt x="3406" y="2213"/>
                    </a:lnTo>
                    <a:lnTo>
                      <a:pt x="3406" y="2233"/>
                    </a:lnTo>
                    <a:lnTo>
                      <a:pt x="3408" y="2246"/>
                    </a:lnTo>
                    <a:lnTo>
                      <a:pt x="3409" y="2262"/>
                    </a:lnTo>
                    <a:lnTo>
                      <a:pt x="3413" y="2286"/>
                    </a:lnTo>
                    <a:lnTo>
                      <a:pt x="3413" y="2306"/>
                    </a:lnTo>
                    <a:lnTo>
                      <a:pt x="3411" y="2320"/>
                    </a:lnTo>
                    <a:lnTo>
                      <a:pt x="3415" y="2330"/>
                    </a:lnTo>
                    <a:lnTo>
                      <a:pt x="3411" y="2346"/>
                    </a:lnTo>
                    <a:lnTo>
                      <a:pt x="3411" y="2357"/>
                    </a:lnTo>
                    <a:lnTo>
                      <a:pt x="3415" y="2363"/>
                    </a:lnTo>
                    <a:lnTo>
                      <a:pt x="3415" y="2370"/>
                    </a:lnTo>
                    <a:lnTo>
                      <a:pt x="3415" y="2384"/>
                    </a:lnTo>
                    <a:lnTo>
                      <a:pt x="3417" y="2394"/>
                    </a:lnTo>
                    <a:lnTo>
                      <a:pt x="3428" y="2397"/>
                    </a:lnTo>
                    <a:lnTo>
                      <a:pt x="3433" y="2410"/>
                    </a:lnTo>
                    <a:lnTo>
                      <a:pt x="3446" y="2428"/>
                    </a:lnTo>
                    <a:lnTo>
                      <a:pt x="3450" y="2436"/>
                    </a:lnTo>
                    <a:lnTo>
                      <a:pt x="3468" y="2447"/>
                    </a:lnTo>
                    <a:lnTo>
                      <a:pt x="3470" y="2452"/>
                    </a:lnTo>
                    <a:lnTo>
                      <a:pt x="3473" y="2463"/>
                    </a:lnTo>
                    <a:lnTo>
                      <a:pt x="3477" y="2469"/>
                    </a:lnTo>
                    <a:lnTo>
                      <a:pt x="3483" y="2470"/>
                    </a:lnTo>
                    <a:lnTo>
                      <a:pt x="3481" y="2485"/>
                    </a:lnTo>
                    <a:lnTo>
                      <a:pt x="3490" y="2494"/>
                    </a:lnTo>
                    <a:lnTo>
                      <a:pt x="3501" y="2496"/>
                    </a:lnTo>
                    <a:lnTo>
                      <a:pt x="3501" y="2507"/>
                    </a:lnTo>
                    <a:lnTo>
                      <a:pt x="3501" y="2511"/>
                    </a:lnTo>
                    <a:lnTo>
                      <a:pt x="3501" y="2514"/>
                    </a:lnTo>
                    <a:lnTo>
                      <a:pt x="3497" y="2523"/>
                    </a:lnTo>
                    <a:lnTo>
                      <a:pt x="3488" y="2532"/>
                    </a:lnTo>
                    <a:lnTo>
                      <a:pt x="3484" y="2534"/>
                    </a:lnTo>
                    <a:lnTo>
                      <a:pt x="3481" y="2538"/>
                    </a:lnTo>
                    <a:lnTo>
                      <a:pt x="3479" y="2540"/>
                    </a:lnTo>
                    <a:lnTo>
                      <a:pt x="3479" y="2543"/>
                    </a:lnTo>
                    <a:lnTo>
                      <a:pt x="3479" y="2545"/>
                    </a:lnTo>
                    <a:lnTo>
                      <a:pt x="3479" y="2547"/>
                    </a:lnTo>
                    <a:lnTo>
                      <a:pt x="3479" y="2549"/>
                    </a:lnTo>
                    <a:lnTo>
                      <a:pt x="3473" y="2562"/>
                    </a:lnTo>
                    <a:lnTo>
                      <a:pt x="3473" y="2564"/>
                    </a:lnTo>
                    <a:lnTo>
                      <a:pt x="3472" y="2575"/>
                    </a:lnTo>
                    <a:lnTo>
                      <a:pt x="3473" y="2580"/>
                    </a:lnTo>
                    <a:lnTo>
                      <a:pt x="3470" y="2591"/>
                    </a:lnTo>
                    <a:lnTo>
                      <a:pt x="3470" y="2595"/>
                    </a:lnTo>
                    <a:lnTo>
                      <a:pt x="3470" y="2600"/>
                    </a:lnTo>
                    <a:lnTo>
                      <a:pt x="3470" y="2602"/>
                    </a:lnTo>
                    <a:lnTo>
                      <a:pt x="3468" y="2604"/>
                    </a:lnTo>
                    <a:lnTo>
                      <a:pt x="3466" y="2604"/>
                    </a:lnTo>
                    <a:lnTo>
                      <a:pt x="3464" y="2606"/>
                    </a:lnTo>
                    <a:lnTo>
                      <a:pt x="3457" y="2611"/>
                    </a:lnTo>
                    <a:lnTo>
                      <a:pt x="3455" y="2613"/>
                    </a:lnTo>
                    <a:lnTo>
                      <a:pt x="3451" y="2617"/>
                    </a:lnTo>
                    <a:lnTo>
                      <a:pt x="3450" y="2618"/>
                    </a:lnTo>
                    <a:lnTo>
                      <a:pt x="3444" y="2626"/>
                    </a:lnTo>
                    <a:lnTo>
                      <a:pt x="3441" y="2629"/>
                    </a:lnTo>
                    <a:lnTo>
                      <a:pt x="3437" y="2633"/>
                    </a:lnTo>
                    <a:lnTo>
                      <a:pt x="3435" y="2635"/>
                    </a:lnTo>
                    <a:lnTo>
                      <a:pt x="3428" y="2638"/>
                    </a:lnTo>
                    <a:lnTo>
                      <a:pt x="3415" y="2646"/>
                    </a:lnTo>
                    <a:lnTo>
                      <a:pt x="3406" y="2649"/>
                    </a:lnTo>
                    <a:lnTo>
                      <a:pt x="3402" y="2649"/>
                    </a:lnTo>
                    <a:lnTo>
                      <a:pt x="3398" y="2651"/>
                    </a:lnTo>
                    <a:lnTo>
                      <a:pt x="3400" y="2655"/>
                    </a:lnTo>
                    <a:lnTo>
                      <a:pt x="3398" y="2655"/>
                    </a:lnTo>
                    <a:lnTo>
                      <a:pt x="3395" y="2655"/>
                    </a:lnTo>
                    <a:lnTo>
                      <a:pt x="3393" y="2649"/>
                    </a:lnTo>
                    <a:lnTo>
                      <a:pt x="3393" y="2648"/>
                    </a:lnTo>
                    <a:lnTo>
                      <a:pt x="3395" y="2646"/>
                    </a:lnTo>
                    <a:lnTo>
                      <a:pt x="3395" y="2644"/>
                    </a:lnTo>
                    <a:lnTo>
                      <a:pt x="3395" y="2640"/>
                    </a:lnTo>
                    <a:lnTo>
                      <a:pt x="3393" y="2640"/>
                    </a:lnTo>
                    <a:lnTo>
                      <a:pt x="3391" y="2644"/>
                    </a:lnTo>
                    <a:lnTo>
                      <a:pt x="3389" y="2646"/>
                    </a:lnTo>
                    <a:lnTo>
                      <a:pt x="3388" y="2646"/>
                    </a:lnTo>
                    <a:lnTo>
                      <a:pt x="3386" y="2646"/>
                    </a:lnTo>
                    <a:lnTo>
                      <a:pt x="3386" y="2644"/>
                    </a:lnTo>
                    <a:lnTo>
                      <a:pt x="3384" y="2642"/>
                    </a:lnTo>
                    <a:lnTo>
                      <a:pt x="3384" y="2640"/>
                    </a:lnTo>
                    <a:lnTo>
                      <a:pt x="3382" y="2638"/>
                    </a:lnTo>
                    <a:lnTo>
                      <a:pt x="3382" y="2635"/>
                    </a:lnTo>
                    <a:lnTo>
                      <a:pt x="3384" y="2633"/>
                    </a:lnTo>
                    <a:lnTo>
                      <a:pt x="3386" y="2628"/>
                    </a:lnTo>
                    <a:lnTo>
                      <a:pt x="3386" y="2624"/>
                    </a:lnTo>
                    <a:lnTo>
                      <a:pt x="3388" y="2622"/>
                    </a:lnTo>
                    <a:lnTo>
                      <a:pt x="3389" y="2617"/>
                    </a:lnTo>
                    <a:lnTo>
                      <a:pt x="3388" y="2617"/>
                    </a:lnTo>
                    <a:lnTo>
                      <a:pt x="3386" y="2613"/>
                    </a:lnTo>
                    <a:lnTo>
                      <a:pt x="3389" y="2607"/>
                    </a:lnTo>
                    <a:lnTo>
                      <a:pt x="3391" y="2604"/>
                    </a:lnTo>
                    <a:lnTo>
                      <a:pt x="3393" y="2602"/>
                    </a:lnTo>
                    <a:lnTo>
                      <a:pt x="3391" y="2600"/>
                    </a:lnTo>
                    <a:lnTo>
                      <a:pt x="3391" y="2598"/>
                    </a:lnTo>
                    <a:lnTo>
                      <a:pt x="3389" y="2596"/>
                    </a:lnTo>
                    <a:lnTo>
                      <a:pt x="3389" y="2593"/>
                    </a:lnTo>
                    <a:lnTo>
                      <a:pt x="3389" y="2591"/>
                    </a:lnTo>
                    <a:lnTo>
                      <a:pt x="3389" y="2589"/>
                    </a:lnTo>
                    <a:lnTo>
                      <a:pt x="3391" y="2585"/>
                    </a:lnTo>
                    <a:lnTo>
                      <a:pt x="3400" y="2582"/>
                    </a:lnTo>
                    <a:lnTo>
                      <a:pt x="3404" y="2580"/>
                    </a:lnTo>
                    <a:lnTo>
                      <a:pt x="3404" y="2576"/>
                    </a:lnTo>
                    <a:lnTo>
                      <a:pt x="3408" y="2576"/>
                    </a:lnTo>
                    <a:lnTo>
                      <a:pt x="3409" y="2578"/>
                    </a:lnTo>
                    <a:lnTo>
                      <a:pt x="3411" y="2578"/>
                    </a:lnTo>
                    <a:lnTo>
                      <a:pt x="3411" y="2576"/>
                    </a:lnTo>
                    <a:lnTo>
                      <a:pt x="3413" y="2571"/>
                    </a:lnTo>
                    <a:lnTo>
                      <a:pt x="3413" y="2560"/>
                    </a:lnTo>
                    <a:lnTo>
                      <a:pt x="3415" y="2558"/>
                    </a:lnTo>
                    <a:lnTo>
                      <a:pt x="3415" y="2556"/>
                    </a:lnTo>
                    <a:lnTo>
                      <a:pt x="3417" y="2556"/>
                    </a:lnTo>
                    <a:lnTo>
                      <a:pt x="3419" y="2553"/>
                    </a:lnTo>
                    <a:lnTo>
                      <a:pt x="3422" y="2549"/>
                    </a:lnTo>
                    <a:lnTo>
                      <a:pt x="3424" y="2540"/>
                    </a:lnTo>
                    <a:lnTo>
                      <a:pt x="3428" y="2527"/>
                    </a:lnTo>
                    <a:lnTo>
                      <a:pt x="3428" y="2520"/>
                    </a:lnTo>
                    <a:lnTo>
                      <a:pt x="3428" y="2512"/>
                    </a:lnTo>
                    <a:lnTo>
                      <a:pt x="3424" y="2498"/>
                    </a:lnTo>
                    <a:lnTo>
                      <a:pt x="3422" y="2490"/>
                    </a:lnTo>
                    <a:lnTo>
                      <a:pt x="3420" y="2489"/>
                    </a:lnTo>
                    <a:lnTo>
                      <a:pt x="3420" y="2483"/>
                    </a:lnTo>
                    <a:lnTo>
                      <a:pt x="3419" y="2483"/>
                    </a:lnTo>
                    <a:lnTo>
                      <a:pt x="3419" y="2485"/>
                    </a:lnTo>
                    <a:lnTo>
                      <a:pt x="3419" y="2487"/>
                    </a:lnTo>
                    <a:lnTo>
                      <a:pt x="3420" y="2496"/>
                    </a:lnTo>
                    <a:lnTo>
                      <a:pt x="3422" y="2507"/>
                    </a:lnTo>
                    <a:lnTo>
                      <a:pt x="3422" y="2511"/>
                    </a:lnTo>
                    <a:lnTo>
                      <a:pt x="3422" y="2516"/>
                    </a:lnTo>
                    <a:lnTo>
                      <a:pt x="3422" y="2522"/>
                    </a:lnTo>
                    <a:lnTo>
                      <a:pt x="3422" y="2527"/>
                    </a:lnTo>
                    <a:lnTo>
                      <a:pt x="3422" y="2532"/>
                    </a:lnTo>
                    <a:lnTo>
                      <a:pt x="3420" y="2542"/>
                    </a:lnTo>
                    <a:lnTo>
                      <a:pt x="3419" y="2543"/>
                    </a:lnTo>
                    <a:lnTo>
                      <a:pt x="3415" y="2543"/>
                    </a:lnTo>
                    <a:lnTo>
                      <a:pt x="3415" y="2545"/>
                    </a:lnTo>
                    <a:lnTo>
                      <a:pt x="3411" y="2553"/>
                    </a:lnTo>
                    <a:lnTo>
                      <a:pt x="3409" y="2564"/>
                    </a:lnTo>
                    <a:lnTo>
                      <a:pt x="3409" y="2565"/>
                    </a:lnTo>
                    <a:lnTo>
                      <a:pt x="3409" y="2571"/>
                    </a:lnTo>
                    <a:lnTo>
                      <a:pt x="3408" y="2573"/>
                    </a:lnTo>
                    <a:lnTo>
                      <a:pt x="3406" y="2573"/>
                    </a:lnTo>
                    <a:lnTo>
                      <a:pt x="3406" y="2575"/>
                    </a:lnTo>
                    <a:lnTo>
                      <a:pt x="3406" y="2573"/>
                    </a:lnTo>
                    <a:lnTo>
                      <a:pt x="3406" y="2571"/>
                    </a:lnTo>
                    <a:lnTo>
                      <a:pt x="3408" y="2562"/>
                    </a:lnTo>
                    <a:lnTo>
                      <a:pt x="3406" y="2562"/>
                    </a:lnTo>
                    <a:lnTo>
                      <a:pt x="3406" y="2560"/>
                    </a:lnTo>
                    <a:lnTo>
                      <a:pt x="3404" y="2562"/>
                    </a:lnTo>
                    <a:lnTo>
                      <a:pt x="3404" y="2564"/>
                    </a:lnTo>
                    <a:lnTo>
                      <a:pt x="3404" y="2565"/>
                    </a:lnTo>
                    <a:lnTo>
                      <a:pt x="3402" y="2569"/>
                    </a:lnTo>
                    <a:lnTo>
                      <a:pt x="3398" y="2576"/>
                    </a:lnTo>
                    <a:lnTo>
                      <a:pt x="3395" y="2578"/>
                    </a:lnTo>
                    <a:lnTo>
                      <a:pt x="3386" y="2584"/>
                    </a:lnTo>
                    <a:lnTo>
                      <a:pt x="3384" y="2584"/>
                    </a:lnTo>
                    <a:lnTo>
                      <a:pt x="3382" y="2582"/>
                    </a:lnTo>
                    <a:lnTo>
                      <a:pt x="3380" y="2580"/>
                    </a:lnTo>
                    <a:lnTo>
                      <a:pt x="3378" y="2575"/>
                    </a:lnTo>
                    <a:lnTo>
                      <a:pt x="3380" y="2573"/>
                    </a:lnTo>
                    <a:lnTo>
                      <a:pt x="3382" y="2573"/>
                    </a:lnTo>
                    <a:lnTo>
                      <a:pt x="3386" y="2571"/>
                    </a:lnTo>
                    <a:lnTo>
                      <a:pt x="3386" y="2569"/>
                    </a:lnTo>
                    <a:lnTo>
                      <a:pt x="3393" y="2562"/>
                    </a:lnTo>
                    <a:lnTo>
                      <a:pt x="3393" y="2558"/>
                    </a:lnTo>
                    <a:lnTo>
                      <a:pt x="3388" y="2556"/>
                    </a:lnTo>
                    <a:lnTo>
                      <a:pt x="3386" y="2558"/>
                    </a:lnTo>
                    <a:lnTo>
                      <a:pt x="3386" y="2560"/>
                    </a:lnTo>
                    <a:lnTo>
                      <a:pt x="3388" y="2562"/>
                    </a:lnTo>
                    <a:lnTo>
                      <a:pt x="3386" y="2564"/>
                    </a:lnTo>
                    <a:lnTo>
                      <a:pt x="3386" y="2565"/>
                    </a:lnTo>
                    <a:lnTo>
                      <a:pt x="3382" y="2569"/>
                    </a:lnTo>
                    <a:lnTo>
                      <a:pt x="3378" y="2571"/>
                    </a:lnTo>
                    <a:lnTo>
                      <a:pt x="3373" y="2573"/>
                    </a:lnTo>
                    <a:lnTo>
                      <a:pt x="3371" y="2571"/>
                    </a:lnTo>
                    <a:lnTo>
                      <a:pt x="3371" y="2569"/>
                    </a:lnTo>
                    <a:lnTo>
                      <a:pt x="3371" y="2567"/>
                    </a:lnTo>
                    <a:lnTo>
                      <a:pt x="3371" y="2565"/>
                    </a:lnTo>
                    <a:lnTo>
                      <a:pt x="3371" y="2562"/>
                    </a:lnTo>
                    <a:lnTo>
                      <a:pt x="3371" y="2560"/>
                    </a:lnTo>
                    <a:lnTo>
                      <a:pt x="3371" y="2558"/>
                    </a:lnTo>
                    <a:lnTo>
                      <a:pt x="3369" y="2558"/>
                    </a:lnTo>
                    <a:lnTo>
                      <a:pt x="3367" y="2562"/>
                    </a:lnTo>
                    <a:lnTo>
                      <a:pt x="3366" y="2562"/>
                    </a:lnTo>
                    <a:lnTo>
                      <a:pt x="3364" y="2560"/>
                    </a:lnTo>
                    <a:lnTo>
                      <a:pt x="3364" y="2558"/>
                    </a:lnTo>
                    <a:lnTo>
                      <a:pt x="3362" y="2553"/>
                    </a:lnTo>
                    <a:lnTo>
                      <a:pt x="3358" y="2549"/>
                    </a:lnTo>
                    <a:lnTo>
                      <a:pt x="3356" y="2545"/>
                    </a:lnTo>
                    <a:lnTo>
                      <a:pt x="3358" y="2543"/>
                    </a:lnTo>
                    <a:lnTo>
                      <a:pt x="3355" y="2534"/>
                    </a:lnTo>
                    <a:lnTo>
                      <a:pt x="3353" y="2532"/>
                    </a:lnTo>
                    <a:lnTo>
                      <a:pt x="3356" y="2525"/>
                    </a:lnTo>
                    <a:lnTo>
                      <a:pt x="3362" y="2523"/>
                    </a:lnTo>
                    <a:lnTo>
                      <a:pt x="3364" y="2525"/>
                    </a:lnTo>
                    <a:lnTo>
                      <a:pt x="3366" y="2525"/>
                    </a:lnTo>
                    <a:lnTo>
                      <a:pt x="3371" y="2522"/>
                    </a:lnTo>
                    <a:lnTo>
                      <a:pt x="3373" y="2522"/>
                    </a:lnTo>
                    <a:lnTo>
                      <a:pt x="3373" y="2520"/>
                    </a:lnTo>
                    <a:lnTo>
                      <a:pt x="3371" y="2518"/>
                    </a:lnTo>
                    <a:lnTo>
                      <a:pt x="3371" y="2514"/>
                    </a:lnTo>
                    <a:lnTo>
                      <a:pt x="3371" y="2512"/>
                    </a:lnTo>
                    <a:lnTo>
                      <a:pt x="3373" y="2511"/>
                    </a:lnTo>
                    <a:lnTo>
                      <a:pt x="3375" y="2507"/>
                    </a:lnTo>
                    <a:lnTo>
                      <a:pt x="3375" y="2505"/>
                    </a:lnTo>
                    <a:lnTo>
                      <a:pt x="3375" y="2503"/>
                    </a:lnTo>
                    <a:lnTo>
                      <a:pt x="3375" y="2501"/>
                    </a:lnTo>
                    <a:lnTo>
                      <a:pt x="3377" y="2500"/>
                    </a:lnTo>
                    <a:lnTo>
                      <a:pt x="3378" y="2500"/>
                    </a:lnTo>
                    <a:lnTo>
                      <a:pt x="3382" y="2500"/>
                    </a:lnTo>
                    <a:lnTo>
                      <a:pt x="3384" y="2498"/>
                    </a:lnTo>
                    <a:lnTo>
                      <a:pt x="3382" y="2496"/>
                    </a:lnTo>
                    <a:lnTo>
                      <a:pt x="3382" y="2494"/>
                    </a:lnTo>
                    <a:lnTo>
                      <a:pt x="3380" y="2494"/>
                    </a:lnTo>
                    <a:lnTo>
                      <a:pt x="3380" y="2496"/>
                    </a:lnTo>
                    <a:lnTo>
                      <a:pt x="3378" y="2496"/>
                    </a:lnTo>
                    <a:lnTo>
                      <a:pt x="3380" y="2494"/>
                    </a:lnTo>
                    <a:lnTo>
                      <a:pt x="3382" y="2487"/>
                    </a:lnTo>
                    <a:lnTo>
                      <a:pt x="3384" y="2487"/>
                    </a:lnTo>
                    <a:lnTo>
                      <a:pt x="3384" y="2485"/>
                    </a:lnTo>
                    <a:lnTo>
                      <a:pt x="3386" y="2483"/>
                    </a:lnTo>
                    <a:lnTo>
                      <a:pt x="3384" y="2481"/>
                    </a:lnTo>
                    <a:lnTo>
                      <a:pt x="3378" y="2483"/>
                    </a:lnTo>
                    <a:lnTo>
                      <a:pt x="3375" y="2481"/>
                    </a:lnTo>
                    <a:lnTo>
                      <a:pt x="3375" y="2483"/>
                    </a:lnTo>
                    <a:lnTo>
                      <a:pt x="3375" y="2487"/>
                    </a:lnTo>
                    <a:lnTo>
                      <a:pt x="3377" y="2489"/>
                    </a:lnTo>
                    <a:lnTo>
                      <a:pt x="3377" y="2490"/>
                    </a:lnTo>
                    <a:lnTo>
                      <a:pt x="3375" y="2494"/>
                    </a:lnTo>
                    <a:lnTo>
                      <a:pt x="3369" y="2500"/>
                    </a:lnTo>
                    <a:lnTo>
                      <a:pt x="3367" y="2501"/>
                    </a:lnTo>
                    <a:lnTo>
                      <a:pt x="3366" y="2505"/>
                    </a:lnTo>
                    <a:lnTo>
                      <a:pt x="3366" y="2507"/>
                    </a:lnTo>
                    <a:lnTo>
                      <a:pt x="3360" y="2511"/>
                    </a:lnTo>
                    <a:lnTo>
                      <a:pt x="3358" y="2514"/>
                    </a:lnTo>
                    <a:lnTo>
                      <a:pt x="3356" y="2511"/>
                    </a:lnTo>
                    <a:lnTo>
                      <a:pt x="3353" y="2511"/>
                    </a:lnTo>
                    <a:lnTo>
                      <a:pt x="3353" y="2516"/>
                    </a:lnTo>
                    <a:lnTo>
                      <a:pt x="3351" y="2522"/>
                    </a:lnTo>
                    <a:lnTo>
                      <a:pt x="3347" y="2525"/>
                    </a:lnTo>
                    <a:lnTo>
                      <a:pt x="3347" y="2523"/>
                    </a:lnTo>
                    <a:lnTo>
                      <a:pt x="3346" y="2522"/>
                    </a:lnTo>
                    <a:lnTo>
                      <a:pt x="3344" y="2518"/>
                    </a:lnTo>
                    <a:lnTo>
                      <a:pt x="3344" y="2516"/>
                    </a:lnTo>
                    <a:lnTo>
                      <a:pt x="3342" y="2514"/>
                    </a:lnTo>
                    <a:lnTo>
                      <a:pt x="3340" y="2514"/>
                    </a:lnTo>
                    <a:lnTo>
                      <a:pt x="3340" y="2512"/>
                    </a:lnTo>
                    <a:lnTo>
                      <a:pt x="3338" y="2512"/>
                    </a:lnTo>
                    <a:lnTo>
                      <a:pt x="3338" y="2509"/>
                    </a:lnTo>
                    <a:lnTo>
                      <a:pt x="3338" y="2505"/>
                    </a:lnTo>
                    <a:lnTo>
                      <a:pt x="3338" y="2503"/>
                    </a:lnTo>
                    <a:lnTo>
                      <a:pt x="3340" y="2501"/>
                    </a:lnTo>
                    <a:lnTo>
                      <a:pt x="3340" y="2496"/>
                    </a:lnTo>
                    <a:lnTo>
                      <a:pt x="3340" y="2492"/>
                    </a:lnTo>
                    <a:lnTo>
                      <a:pt x="3340" y="2490"/>
                    </a:lnTo>
                    <a:lnTo>
                      <a:pt x="3340" y="2489"/>
                    </a:lnTo>
                    <a:lnTo>
                      <a:pt x="3340" y="2483"/>
                    </a:lnTo>
                    <a:lnTo>
                      <a:pt x="3342" y="2485"/>
                    </a:lnTo>
                    <a:lnTo>
                      <a:pt x="3342" y="2489"/>
                    </a:lnTo>
                    <a:lnTo>
                      <a:pt x="3344" y="2489"/>
                    </a:lnTo>
                    <a:lnTo>
                      <a:pt x="3346" y="2489"/>
                    </a:lnTo>
                    <a:lnTo>
                      <a:pt x="3346" y="2487"/>
                    </a:lnTo>
                    <a:lnTo>
                      <a:pt x="3347" y="2485"/>
                    </a:lnTo>
                    <a:lnTo>
                      <a:pt x="3347" y="2483"/>
                    </a:lnTo>
                    <a:lnTo>
                      <a:pt x="3349" y="2481"/>
                    </a:lnTo>
                    <a:lnTo>
                      <a:pt x="3353" y="2481"/>
                    </a:lnTo>
                    <a:lnTo>
                      <a:pt x="3356" y="2479"/>
                    </a:lnTo>
                    <a:lnTo>
                      <a:pt x="3360" y="2476"/>
                    </a:lnTo>
                    <a:lnTo>
                      <a:pt x="3366" y="2467"/>
                    </a:lnTo>
                    <a:lnTo>
                      <a:pt x="3367" y="2454"/>
                    </a:lnTo>
                    <a:lnTo>
                      <a:pt x="3373" y="2450"/>
                    </a:lnTo>
                    <a:lnTo>
                      <a:pt x="3373" y="2448"/>
                    </a:lnTo>
                    <a:lnTo>
                      <a:pt x="3373" y="2452"/>
                    </a:lnTo>
                    <a:lnTo>
                      <a:pt x="3378" y="2448"/>
                    </a:lnTo>
                    <a:lnTo>
                      <a:pt x="3384" y="2441"/>
                    </a:lnTo>
                    <a:lnTo>
                      <a:pt x="3384" y="2439"/>
                    </a:lnTo>
                    <a:lnTo>
                      <a:pt x="3382" y="2439"/>
                    </a:lnTo>
                    <a:lnTo>
                      <a:pt x="3380" y="2437"/>
                    </a:lnTo>
                    <a:lnTo>
                      <a:pt x="3378" y="2439"/>
                    </a:lnTo>
                    <a:lnTo>
                      <a:pt x="3375" y="2445"/>
                    </a:lnTo>
                    <a:lnTo>
                      <a:pt x="3373" y="2445"/>
                    </a:lnTo>
                    <a:lnTo>
                      <a:pt x="3369" y="2447"/>
                    </a:lnTo>
                    <a:lnTo>
                      <a:pt x="3362" y="2450"/>
                    </a:lnTo>
                    <a:lnTo>
                      <a:pt x="3360" y="2463"/>
                    </a:lnTo>
                    <a:lnTo>
                      <a:pt x="3358" y="2465"/>
                    </a:lnTo>
                    <a:lnTo>
                      <a:pt x="3356" y="2467"/>
                    </a:lnTo>
                    <a:lnTo>
                      <a:pt x="3355" y="2467"/>
                    </a:lnTo>
                    <a:lnTo>
                      <a:pt x="3353" y="2465"/>
                    </a:lnTo>
                    <a:lnTo>
                      <a:pt x="3349" y="2463"/>
                    </a:lnTo>
                    <a:lnTo>
                      <a:pt x="3344" y="2467"/>
                    </a:lnTo>
                    <a:lnTo>
                      <a:pt x="3344" y="2469"/>
                    </a:lnTo>
                    <a:lnTo>
                      <a:pt x="3344" y="2470"/>
                    </a:lnTo>
                    <a:lnTo>
                      <a:pt x="3342" y="2472"/>
                    </a:lnTo>
                    <a:lnTo>
                      <a:pt x="3338" y="2470"/>
                    </a:lnTo>
                    <a:lnTo>
                      <a:pt x="3338" y="2467"/>
                    </a:lnTo>
                    <a:lnTo>
                      <a:pt x="3338" y="2465"/>
                    </a:lnTo>
                    <a:lnTo>
                      <a:pt x="3340" y="2463"/>
                    </a:lnTo>
                    <a:lnTo>
                      <a:pt x="3342" y="2458"/>
                    </a:lnTo>
                    <a:lnTo>
                      <a:pt x="3342" y="2448"/>
                    </a:lnTo>
                    <a:lnTo>
                      <a:pt x="3342" y="2441"/>
                    </a:lnTo>
                    <a:lnTo>
                      <a:pt x="3340" y="2439"/>
                    </a:lnTo>
                    <a:lnTo>
                      <a:pt x="3336" y="2437"/>
                    </a:lnTo>
                    <a:lnTo>
                      <a:pt x="3333" y="2439"/>
                    </a:lnTo>
                    <a:lnTo>
                      <a:pt x="3331" y="2441"/>
                    </a:lnTo>
                    <a:lnTo>
                      <a:pt x="3329" y="2434"/>
                    </a:lnTo>
                    <a:lnTo>
                      <a:pt x="3329" y="2430"/>
                    </a:lnTo>
                    <a:lnTo>
                      <a:pt x="3331" y="2425"/>
                    </a:lnTo>
                    <a:lnTo>
                      <a:pt x="3335" y="2416"/>
                    </a:lnTo>
                    <a:lnTo>
                      <a:pt x="3336" y="2414"/>
                    </a:lnTo>
                    <a:lnTo>
                      <a:pt x="3338" y="2414"/>
                    </a:lnTo>
                    <a:lnTo>
                      <a:pt x="3338" y="2416"/>
                    </a:lnTo>
                    <a:lnTo>
                      <a:pt x="3340" y="2416"/>
                    </a:lnTo>
                    <a:lnTo>
                      <a:pt x="3342" y="2417"/>
                    </a:lnTo>
                    <a:lnTo>
                      <a:pt x="3344" y="2416"/>
                    </a:lnTo>
                    <a:lnTo>
                      <a:pt x="3346" y="2412"/>
                    </a:lnTo>
                    <a:lnTo>
                      <a:pt x="3347" y="2412"/>
                    </a:lnTo>
                    <a:lnTo>
                      <a:pt x="3347" y="2410"/>
                    </a:lnTo>
                    <a:lnTo>
                      <a:pt x="3351" y="2406"/>
                    </a:lnTo>
                    <a:lnTo>
                      <a:pt x="3353" y="2406"/>
                    </a:lnTo>
                    <a:lnTo>
                      <a:pt x="3358" y="2406"/>
                    </a:lnTo>
                    <a:lnTo>
                      <a:pt x="3360" y="2406"/>
                    </a:lnTo>
                    <a:lnTo>
                      <a:pt x="3360" y="2408"/>
                    </a:lnTo>
                    <a:lnTo>
                      <a:pt x="3360" y="2410"/>
                    </a:lnTo>
                    <a:lnTo>
                      <a:pt x="3360" y="2414"/>
                    </a:lnTo>
                    <a:lnTo>
                      <a:pt x="3360" y="2416"/>
                    </a:lnTo>
                    <a:lnTo>
                      <a:pt x="3360" y="2417"/>
                    </a:lnTo>
                    <a:lnTo>
                      <a:pt x="3362" y="2417"/>
                    </a:lnTo>
                    <a:lnTo>
                      <a:pt x="3362" y="2416"/>
                    </a:lnTo>
                    <a:lnTo>
                      <a:pt x="3366" y="2410"/>
                    </a:lnTo>
                    <a:lnTo>
                      <a:pt x="3366" y="2405"/>
                    </a:lnTo>
                    <a:lnTo>
                      <a:pt x="3369" y="2392"/>
                    </a:lnTo>
                    <a:lnTo>
                      <a:pt x="3371" y="2392"/>
                    </a:lnTo>
                    <a:lnTo>
                      <a:pt x="3377" y="2399"/>
                    </a:lnTo>
                    <a:lnTo>
                      <a:pt x="3377" y="2401"/>
                    </a:lnTo>
                    <a:lnTo>
                      <a:pt x="3377" y="2405"/>
                    </a:lnTo>
                    <a:lnTo>
                      <a:pt x="3375" y="2405"/>
                    </a:lnTo>
                    <a:lnTo>
                      <a:pt x="3375" y="2406"/>
                    </a:lnTo>
                    <a:lnTo>
                      <a:pt x="3375" y="2408"/>
                    </a:lnTo>
                    <a:lnTo>
                      <a:pt x="3375" y="2410"/>
                    </a:lnTo>
                    <a:lnTo>
                      <a:pt x="3377" y="2410"/>
                    </a:lnTo>
                    <a:lnTo>
                      <a:pt x="3378" y="2410"/>
                    </a:lnTo>
                    <a:lnTo>
                      <a:pt x="3378" y="2408"/>
                    </a:lnTo>
                    <a:lnTo>
                      <a:pt x="3380" y="2399"/>
                    </a:lnTo>
                    <a:lnTo>
                      <a:pt x="3378" y="2397"/>
                    </a:lnTo>
                    <a:lnTo>
                      <a:pt x="3378" y="2395"/>
                    </a:lnTo>
                    <a:lnTo>
                      <a:pt x="3377" y="2395"/>
                    </a:lnTo>
                    <a:lnTo>
                      <a:pt x="3375" y="2394"/>
                    </a:lnTo>
                    <a:lnTo>
                      <a:pt x="3373" y="2388"/>
                    </a:lnTo>
                    <a:lnTo>
                      <a:pt x="3373" y="2386"/>
                    </a:lnTo>
                    <a:lnTo>
                      <a:pt x="3375" y="2381"/>
                    </a:lnTo>
                    <a:lnTo>
                      <a:pt x="3377" y="2379"/>
                    </a:lnTo>
                    <a:lnTo>
                      <a:pt x="3380" y="2379"/>
                    </a:lnTo>
                    <a:lnTo>
                      <a:pt x="3382" y="2377"/>
                    </a:lnTo>
                    <a:lnTo>
                      <a:pt x="3384" y="2375"/>
                    </a:lnTo>
                    <a:lnTo>
                      <a:pt x="3384" y="2373"/>
                    </a:lnTo>
                    <a:lnTo>
                      <a:pt x="3386" y="2372"/>
                    </a:lnTo>
                    <a:lnTo>
                      <a:pt x="3384" y="2370"/>
                    </a:lnTo>
                    <a:lnTo>
                      <a:pt x="3382" y="2370"/>
                    </a:lnTo>
                    <a:lnTo>
                      <a:pt x="3380" y="2372"/>
                    </a:lnTo>
                    <a:lnTo>
                      <a:pt x="3380" y="2370"/>
                    </a:lnTo>
                    <a:lnTo>
                      <a:pt x="3378" y="2368"/>
                    </a:lnTo>
                    <a:lnTo>
                      <a:pt x="3377" y="2368"/>
                    </a:lnTo>
                    <a:lnTo>
                      <a:pt x="3375" y="2366"/>
                    </a:lnTo>
                    <a:lnTo>
                      <a:pt x="3373" y="2366"/>
                    </a:lnTo>
                    <a:lnTo>
                      <a:pt x="3371" y="2361"/>
                    </a:lnTo>
                    <a:lnTo>
                      <a:pt x="3373" y="2359"/>
                    </a:lnTo>
                    <a:lnTo>
                      <a:pt x="3380" y="2353"/>
                    </a:lnTo>
                    <a:lnTo>
                      <a:pt x="3388" y="2352"/>
                    </a:lnTo>
                    <a:lnTo>
                      <a:pt x="3386" y="2350"/>
                    </a:lnTo>
                    <a:lnTo>
                      <a:pt x="3382" y="2350"/>
                    </a:lnTo>
                    <a:lnTo>
                      <a:pt x="3377" y="2352"/>
                    </a:lnTo>
                    <a:lnTo>
                      <a:pt x="3375" y="2353"/>
                    </a:lnTo>
                    <a:lnTo>
                      <a:pt x="3375" y="2355"/>
                    </a:lnTo>
                    <a:lnTo>
                      <a:pt x="3373" y="2355"/>
                    </a:lnTo>
                    <a:lnTo>
                      <a:pt x="3371" y="2353"/>
                    </a:lnTo>
                    <a:lnTo>
                      <a:pt x="3367" y="2350"/>
                    </a:lnTo>
                    <a:lnTo>
                      <a:pt x="3362" y="2339"/>
                    </a:lnTo>
                    <a:lnTo>
                      <a:pt x="3362" y="2335"/>
                    </a:lnTo>
                    <a:lnTo>
                      <a:pt x="3362" y="2333"/>
                    </a:lnTo>
                    <a:lnTo>
                      <a:pt x="3362" y="2330"/>
                    </a:lnTo>
                    <a:lnTo>
                      <a:pt x="3360" y="2328"/>
                    </a:lnTo>
                    <a:lnTo>
                      <a:pt x="3360" y="2326"/>
                    </a:lnTo>
                    <a:lnTo>
                      <a:pt x="3360" y="2319"/>
                    </a:lnTo>
                    <a:lnTo>
                      <a:pt x="3360" y="2315"/>
                    </a:lnTo>
                    <a:lnTo>
                      <a:pt x="3362" y="2317"/>
                    </a:lnTo>
                    <a:lnTo>
                      <a:pt x="3366" y="2315"/>
                    </a:lnTo>
                    <a:lnTo>
                      <a:pt x="3369" y="2313"/>
                    </a:lnTo>
                    <a:lnTo>
                      <a:pt x="3369" y="2308"/>
                    </a:lnTo>
                    <a:lnTo>
                      <a:pt x="3369" y="2306"/>
                    </a:lnTo>
                    <a:lnTo>
                      <a:pt x="3367" y="2306"/>
                    </a:lnTo>
                    <a:lnTo>
                      <a:pt x="3367" y="2308"/>
                    </a:lnTo>
                    <a:lnTo>
                      <a:pt x="3364" y="2310"/>
                    </a:lnTo>
                    <a:lnTo>
                      <a:pt x="3362" y="2308"/>
                    </a:lnTo>
                    <a:lnTo>
                      <a:pt x="3360" y="2306"/>
                    </a:lnTo>
                    <a:lnTo>
                      <a:pt x="3358" y="2310"/>
                    </a:lnTo>
                    <a:lnTo>
                      <a:pt x="3356" y="2304"/>
                    </a:lnTo>
                    <a:lnTo>
                      <a:pt x="3355" y="2300"/>
                    </a:lnTo>
                    <a:lnTo>
                      <a:pt x="3353" y="2299"/>
                    </a:lnTo>
                    <a:lnTo>
                      <a:pt x="3349" y="2299"/>
                    </a:lnTo>
                    <a:lnTo>
                      <a:pt x="3347" y="2297"/>
                    </a:lnTo>
                    <a:lnTo>
                      <a:pt x="3347" y="2293"/>
                    </a:lnTo>
                    <a:lnTo>
                      <a:pt x="3349" y="2291"/>
                    </a:lnTo>
                    <a:lnTo>
                      <a:pt x="3347" y="2289"/>
                    </a:lnTo>
                    <a:lnTo>
                      <a:pt x="3340" y="2289"/>
                    </a:lnTo>
                    <a:lnTo>
                      <a:pt x="3335" y="2280"/>
                    </a:lnTo>
                    <a:lnTo>
                      <a:pt x="3331" y="2277"/>
                    </a:lnTo>
                    <a:lnTo>
                      <a:pt x="3333" y="2269"/>
                    </a:lnTo>
                    <a:lnTo>
                      <a:pt x="3335" y="2267"/>
                    </a:lnTo>
                    <a:lnTo>
                      <a:pt x="3336" y="2266"/>
                    </a:lnTo>
                    <a:lnTo>
                      <a:pt x="3340" y="2262"/>
                    </a:lnTo>
                    <a:lnTo>
                      <a:pt x="3342" y="2262"/>
                    </a:lnTo>
                    <a:lnTo>
                      <a:pt x="3342" y="2264"/>
                    </a:lnTo>
                    <a:lnTo>
                      <a:pt x="3342" y="2266"/>
                    </a:lnTo>
                    <a:lnTo>
                      <a:pt x="3344" y="2266"/>
                    </a:lnTo>
                    <a:lnTo>
                      <a:pt x="3347" y="2267"/>
                    </a:lnTo>
                    <a:lnTo>
                      <a:pt x="3351" y="2269"/>
                    </a:lnTo>
                    <a:lnTo>
                      <a:pt x="3353" y="2267"/>
                    </a:lnTo>
                    <a:lnTo>
                      <a:pt x="3355" y="2266"/>
                    </a:lnTo>
                    <a:lnTo>
                      <a:pt x="3355" y="2264"/>
                    </a:lnTo>
                    <a:lnTo>
                      <a:pt x="3351" y="2262"/>
                    </a:lnTo>
                    <a:lnTo>
                      <a:pt x="3349" y="2262"/>
                    </a:lnTo>
                    <a:lnTo>
                      <a:pt x="3347" y="2260"/>
                    </a:lnTo>
                    <a:lnTo>
                      <a:pt x="3346" y="2258"/>
                    </a:lnTo>
                    <a:lnTo>
                      <a:pt x="3346" y="2257"/>
                    </a:lnTo>
                    <a:lnTo>
                      <a:pt x="3344" y="2257"/>
                    </a:lnTo>
                    <a:lnTo>
                      <a:pt x="3344" y="2255"/>
                    </a:lnTo>
                    <a:lnTo>
                      <a:pt x="3346" y="2253"/>
                    </a:lnTo>
                    <a:lnTo>
                      <a:pt x="3347" y="2244"/>
                    </a:lnTo>
                    <a:lnTo>
                      <a:pt x="3347" y="2238"/>
                    </a:lnTo>
                    <a:lnTo>
                      <a:pt x="3351" y="2233"/>
                    </a:lnTo>
                    <a:lnTo>
                      <a:pt x="3353" y="2233"/>
                    </a:lnTo>
                    <a:lnTo>
                      <a:pt x="3355" y="2231"/>
                    </a:lnTo>
                    <a:lnTo>
                      <a:pt x="3353" y="2229"/>
                    </a:lnTo>
                    <a:lnTo>
                      <a:pt x="3351" y="2229"/>
                    </a:lnTo>
                    <a:lnTo>
                      <a:pt x="3349" y="2229"/>
                    </a:lnTo>
                    <a:lnTo>
                      <a:pt x="3347" y="2229"/>
                    </a:lnTo>
                    <a:lnTo>
                      <a:pt x="3346" y="2225"/>
                    </a:lnTo>
                    <a:lnTo>
                      <a:pt x="3344" y="2220"/>
                    </a:lnTo>
                    <a:lnTo>
                      <a:pt x="3344" y="2218"/>
                    </a:lnTo>
                    <a:lnTo>
                      <a:pt x="3346" y="2216"/>
                    </a:lnTo>
                    <a:lnTo>
                      <a:pt x="3349" y="2209"/>
                    </a:lnTo>
                    <a:lnTo>
                      <a:pt x="3351" y="2209"/>
                    </a:lnTo>
                    <a:lnTo>
                      <a:pt x="3355" y="2211"/>
                    </a:lnTo>
                    <a:lnTo>
                      <a:pt x="3356" y="2213"/>
                    </a:lnTo>
                    <a:lnTo>
                      <a:pt x="3356" y="2214"/>
                    </a:lnTo>
                    <a:lnTo>
                      <a:pt x="3356" y="2216"/>
                    </a:lnTo>
                    <a:lnTo>
                      <a:pt x="3358" y="2216"/>
                    </a:lnTo>
                    <a:lnTo>
                      <a:pt x="3362" y="2218"/>
                    </a:lnTo>
                    <a:lnTo>
                      <a:pt x="3364" y="2222"/>
                    </a:lnTo>
                    <a:lnTo>
                      <a:pt x="3371" y="2233"/>
                    </a:lnTo>
                    <a:lnTo>
                      <a:pt x="3373" y="2236"/>
                    </a:lnTo>
                    <a:lnTo>
                      <a:pt x="3375" y="2236"/>
                    </a:lnTo>
                    <a:lnTo>
                      <a:pt x="3375" y="2235"/>
                    </a:lnTo>
                    <a:lnTo>
                      <a:pt x="3375" y="2233"/>
                    </a:lnTo>
                    <a:lnTo>
                      <a:pt x="3373" y="2227"/>
                    </a:lnTo>
                    <a:lnTo>
                      <a:pt x="3371" y="2224"/>
                    </a:lnTo>
                    <a:lnTo>
                      <a:pt x="3369" y="2224"/>
                    </a:lnTo>
                    <a:lnTo>
                      <a:pt x="3362" y="2209"/>
                    </a:lnTo>
                    <a:lnTo>
                      <a:pt x="3360" y="2205"/>
                    </a:lnTo>
                    <a:lnTo>
                      <a:pt x="3360" y="2204"/>
                    </a:lnTo>
                    <a:lnTo>
                      <a:pt x="3360" y="2202"/>
                    </a:lnTo>
                    <a:lnTo>
                      <a:pt x="3364" y="2193"/>
                    </a:lnTo>
                    <a:lnTo>
                      <a:pt x="3362" y="2193"/>
                    </a:lnTo>
                    <a:lnTo>
                      <a:pt x="3360" y="2193"/>
                    </a:lnTo>
                    <a:lnTo>
                      <a:pt x="3358" y="2193"/>
                    </a:lnTo>
                    <a:lnTo>
                      <a:pt x="3358" y="2194"/>
                    </a:lnTo>
                    <a:lnTo>
                      <a:pt x="3356" y="2196"/>
                    </a:lnTo>
                    <a:lnTo>
                      <a:pt x="3356" y="2198"/>
                    </a:lnTo>
                    <a:lnTo>
                      <a:pt x="3355" y="2200"/>
                    </a:lnTo>
                    <a:lnTo>
                      <a:pt x="3353" y="2198"/>
                    </a:lnTo>
                    <a:lnTo>
                      <a:pt x="3351" y="2198"/>
                    </a:lnTo>
                    <a:lnTo>
                      <a:pt x="3347" y="2189"/>
                    </a:lnTo>
                    <a:lnTo>
                      <a:pt x="3344" y="2165"/>
                    </a:lnTo>
                    <a:lnTo>
                      <a:pt x="3342" y="2158"/>
                    </a:lnTo>
                    <a:lnTo>
                      <a:pt x="3342" y="2156"/>
                    </a:lnTo>
                    <a:lnTo>
                      <a:pt x="3342" y="2152"/>
                    </a:lnTo>
                    <a:lnTo>
                      <a:pt x="3344" y="2140"/>
                    </a:lnTo>
                    <a:lnTo>
                      <a:pt x="3318" y="2125"/>
                    </a:lnTo>
                    <a:lnTo>
                      <a:pt x="3314" y="2112"/>
                    </a:lnTo>
                    <a:lnTo>
                      <a:pt x="3311" y="2099"/>
                    </a:lnTo>
                    <a:lnTo>
                      <a:pt x="3303" y="2076"/>
                    </a:lnTo>
                    <a:lnTo>
                      <a:pt x="3316" y="2024"/>
                    </a:lnTo>
                    <a:lnTo>
                      <a:pt x="3320" y="2015"/>
                    </a:lnTo>
                    <a:lnTo>
                      <a:pt x="3322" y="2017"/>
                    </a:lnTo>
                    <a:lnTo>
                      <a:pt x="3324" y="2013"/>
                    </a:lnTo>
                    <a:lnTo>
                      <a:pt x="3325" y="2002"/>
                    </a:lnTo>
                    <a:lnTo>
                      <a:pt x="3325" y="1995"/>
                    </a:lnTo>
                    <a:lnTo>
                      <a:pt x="3327" y="1988"/>
                    </a:lnTo>
                    <a:lnTo>
                      <a:pt x="3325" y="1977"/>
                    </a:lnTo>
                    <a:lnTo>
                      <a:pt x="3325" y="1968"/>
                    </a:lnTo>
                    <a:lnTo>
                      <a:pt x="3324" y="1968"/>
                    </a:lnTo>
                    <a:lnTo>
                      <a:pt x="3322" y="1973"/>
                    </a:lnTo>
                    <a:lnTo>
                      <a:pt x="3320" y="1977"/>
                    </a:lnTo>
                    <a:lnTo>
                      <a:pt x="3322" y="1981"/>
                    </a:lnTo>
                    <a:lnTo>
                      <a:pt x="3324" y="1982"/>
                    </a:lnTo>
                    <a:lnTo>
                      <a:pt x="3322" y="1988"/>
                    </a:lnTo>
                    <a:lnTo>
                      <a:pt x="3322" y="1992"/>
                    </a:lnTo>
                    <a:lnTo>
                      <a:pt x="3316" y="1995"/>
                    </a:lnTo>
                    <a:lnTo>
                      <a:pt x="3314" y="2001"/>
                    </a:lnTo>
                    <a:lnTo>
                      <a:pt x="3313" y="2004"/>
                    </a:lnTo>
                    <a:lnTo>
                      <a:pt x="3314" y="2006"/>
                    </a:lnTo>
                    <a:lnTo>
                      <a:pt x="3314" y="2008"/>
                    </a:lnTo>
                    <a:lnTo>
                      <a:pt x="3314" y="2015"/>
                    </a:lnTo>
                    <a:lnTo>
                      <a:pt x="3311" y="2019"/>
                    </a:lnTo>
                    <a:lnTo>
                      <a:pt x="3311" y="2021"/>
                    </a:lnTo>
                    <a:lnTo>
                      <a:pt x="3309" y="2021"/>
                    </a:lnTo>
                    <a:lnTo>
                      <a:pt x="3307" y="2023"/>
                    </a:lnTo>
                    <a:lnTo>
                      <a:pt x="3307" y="2032"/>
                    </a:lnTo>
                    <a:lnTo>
                      <a:pt x="3307" y="2034"/>
                    </a:lnTo>
                    <a:lnTo>
                      <a:pt x="3307" y="2035"/>
                    </a:lnTo>
                    <a:lnTo>
                      <a:pt x="3307" y="2037"/>
                    </a:lnTo>
                    <a:lnTo>
                      <a:pt x="3305" y="2043"/>
                    </a:lnTo>
                    <a:lnTo>
                      <a:pt x="3305" y="2059"/>
                    </a:lnTo>
                    <a:lnTo>
                      <a:pt x="3303" y="2063"/>
                    </a:lnTo>
                    <a:lnTo>
                      <a:pt x="3303" y="2065"/>
                    </a:lnTo>
                    <a:lnTo>
                      <a:pt x="3303" y="2063"/>
                    </a:lnTo>
                    <a:lnTo>
                      <a:pt x="3302" y="2061"/>
                    </a:lnTo>
                    <a:lnTo>
                      <a:pt x="3300" y="2063"/>
                    </a:lnTo>
                    <a:lnTo>
                      <a:pt x="3300" y="2068"/>
                    </a:lnTo>
                    <a:lnTo>
                      <a:pt x="3300" y="2074"/>
                    </a:lnTo>
                    <a:lnTo>
                      <a:pt x="3298" y="2085"/>
                    </a:lnTo>
                    <a:lnTo>
                      <a:pt x="3296" y="2094"/>
                    </a:lnTo>
                    <a:lnTo>
                      <a:pt x="3294" y="2099"/>
                    </a:lnTo>
                    <a:lnTo>
                      <a:pt x="3293" y="2101"/>
                    </a:lnTo>
                    <a:lnTo>
                      <a:pt x="3293" y="2099"/>
                    </a:lnTo>
                    <a:lnTo>
                      <a:pt x="3291" y="2099"/>
                    </a:lnTo>
                    <a:lnTo>
                      <a:pt x="3289" y="2103"/>
                    </a:lnTo>
                    <a:lnTo>
                      <a:pt x="3289" y="2105"/>
                    </a:lnTo>
                    <a:lnTo>
                      <a:pt x="3287" y="2114"/>
                    </a:lnTo>
                    <a:lnTo>
                      <a:pt x="3287" y="2112"/>
                    </a:lnTo>
                    <a:lnTo>
                      <a:pt x="3285" y="2110"/>
                    </a:lnTo>
                    <a:lnTo>
                      <a:pt x="3283" y="2108"/>
                    </a:lnTo>
                    <a:lnTo>
                      <a:pt x="3280" y="2103"/>
                    </a:lnTo>
                    <a:lnTo>
                      <a:pt x="3278" y="2103"/>
                    </a:lnTo>
                    <a:lnTo>
                      <a:pt x="3276" y="2103"/>
                    </a:lnTo>
                    <a:lnTo>
                      <a:pt x="3276" y="2101"/>
                    </a:lnTo>
                    <a:lnTo>
                      <a:pt x="3274" y="2096"/>
                    </a:lnTo>
                    <a:lnTo>
                      <a:pt x="3274" y="2088"/>
                    </a:lnTo>
                    <a:lnTo>
                      <a:pt x="3274" y="2085"/>
                    </a:lnTo>
                    <a:lnTo>
                      <a:pt x="3276" y="2077"/>
                    </a:lnTo>
                    <a:lnTo>
                      <a:pt x="3274" y="2077"/>
                    </a:lnTo>
                    <a:lnTo>
                      <a:pt x="3271" y="2077"/>
                    </a:lnTo>
                    <a:lnTo>
                      <a:pt x="3269" y="2074"/>
                    </a:lnTo>
                    <a:lnTo>
                      <a:pt x="3265" y="2070"/>
                    </a:lnTo>
                    <a:lnTo>
                      <a:pt x="3258" y="2070"/>
                    </a:lnTo>
                    <a:lnTo>
                      <a:pt x="3250" y="2068"/>
                    </a:lnTo>
                    <a:lnTo>
                      <a:pt x="3245" y="2068"/>
                    </a:lnTo>
                    <a:lnTo>
                      <a:pt x="3245" y="2066"/>
                    </a:lnTo>
                    <a:lnTo>
                      <a:pt x="3249" y="2063"/>
                    </a:lnTo>
                    <a:lnTo>
                      <a:pt x="3250" y="2059"/>
                    </a:lnTo>
                    <a:lnTo>
                      <a:pt x="3250" y="2057"/>
                    </a:lnTo>
                    <a:lnTo>
                      <a:pt x="3249" y="2057"/>
                    </a:lnTo>
                    <a:lnTo>
                      <a:pt x="3247" y="2057"/>
                    </a:lnTo>
                    <a:lnTo>
                      <a:pt x="3245" y="2055"/>
                    </a:lnTo>
                    <a:lnTo>
                      <a:pt x="3245" y="2054"/>
                    </a:lnTo>
                    <a:lnTo>
                      <a:pt x="3247" y="2052"/>
                    </a:lnTo>
                    <a:lnTo>
                      <a:pt x="3249" y="2052"/>
                    </a:lnTo>
                    <a:lnTo>
                      <a:pt x="3250" y="2052"/>
                    </a:lnTo>
                    <a:lnTo>
                      <a:pt x="3252" y="2052"/>
                    </a:lnTo>
                    <a:lnTo>
                      <a:pt x="3254" y="2052"/>
                    </a:lnTo>
                    <a:lnTo>
                      <a:pt x="3254" y="2050"/>
                    </a:lnTo>
                    <a:lnTo>
                      <a:pt x="3254" y="2048"/>
                    </a:lnTo>
                    <a:lnTo>
                      <a:pt x="3254" y="2045"/>
                    </a:lnTo>
                    <a:lnTo>
                      <a:pt x="3258" y="2039"/>
                    </a:lnTo>
                    <a:lnTo>
                      <a:pt x="3258" y="2024"/>
                    </a:lnTo>
                    <a:lnTo>
                      <a:pt x="3258" y="2023"/>
                    </a:lnTo>
                    <a:lnTo>
                      <a:pt x="3260" y="2021"/>
                    </a:lnTo>
                    <a:lnTo>
                      <a:pt x="3260" y="2015"/>
                    </a:lnTo>
                    <a:lnTo>
                      <a:pt x="3258" y="2012"/>
                    </a:lnTo>
                    <a:lnTo>
                      <a:pt x="3258" y="2010"/>
                    </a:lnTo>
                    <a:lnTo>
                      <a:pt x="3260" y="2010"/>
                    </a:lnTo>
                    <a:lnTo>
                      <a:pt x="3261" y="2010"/>
                    </a:lnTo>
                    <a:lnTo>
                      <a:pt x="3265" y="2001"/>
                    </a:lnTo>
                    <a:lnTo>
                      <a:pt x="3265" y="1999"/>
                    </a:lnTo>
                    <a:lnTo>
                      <a:pt x="3265" y="1992"/>
                    </a:lnTo>
                    <a:lnTo>
                      <a:pt x="3263" y="1990"/>
                    </a:lnTo>
                    <a:lnTo>
                      <a:pt x="3261" y="1990"/>
                    </a:lnTo>
                    <a:lnTo>
                      <a:pt x="3261" y="1992"/>
                    </a:lnTo>
                    <a:lnTo>
                      <a:pt x="3261" y="1993"/>
                    </a:lnTo>
                    <a:lnTo>
                      <a:pt x="3261" y="1997"/>
                    </a:lnTo>
                    <a:lnTo>
                      <a:pt x="3260" y="2004"/>
                    </a:lnTo>
                    <a:lnTo>
                      <a:pt x="3250" y="2015"/>
                    </a:lnTo>
                    <a:lnTo>
                      <a:pt x="3247" y="2015"/>
                    </a:lnTo>
                    <a:lnTo>
                      <a:pt x="3245" y="2013"/>
                    </a:lnTo>
                    <a:lnTo>
                      <a:pt x="3240" y="2002"/>
                    </a:lnTo>
                    <a:lnTo>
                      <a:pt x="3238" y="2001"/>
                    </a:lnTo>
                    <a:lnTo>
                      <a:pt x="3236" y="1999"/>
                    </a:lnTo>
                    <a:lnTo>
                      <a:pt x="3234" y="1997"/>
                    </a:lnTo>
                    <a:lnTo>
                      <a:pt x="3238" y="1984"/>
                    </a:lnTo>
                    <a:lnTo>
                      <a:pt x="3240" y="1982"/>
                    </a:lnTo>
                    <a:lnTo>
                      <a:pt x="3240" y="1981"/>
                    </a:lnTo>
                    <a:lnTo>
                      <a:pt x="3238" y="1981"/>
                    </a:lnTo>
                    <a:lnTo>
                      <a:pt x="3236" y="1981"/>
                    </a:lnTo>
                    <a:lnTo>
                      <a:pt x="3236" y="1982"/>
                    </a:lnTo>
                    <a:lnTo>
                      <a:pt x="3234" y="1984"/>
                    </a:lnTo>
                    <a:lnTo>
                      <a:pt x="3232" y="1986"/>
                    </a:lnTo>
                    <a:lnTo>
                      <a:pt x="3229" y="1986"/>
                    </a:lnTo>
                    <a:lnTo>
                      <a:pt x="3227" y="1986"/>
                    </a:lnTo>
                    <a:lnTo>
                      <a:pt x="3227" y="1984"/>
                    </a:lnTo>
                    <a:lnTo>
                      <a:pt x="3227" y="1982"/>
                    </a:lnTo>
                    <a:lnTo>
                      <a:pt x="3225" y="1981"/>
                    </a:lnTo>
                    <a:lnTo>
                      <a:pt x="3225" y="1979"/>
                    </a:lnTo>
                    <a:lnTo>
                      <a:pt x="3223" y="1977"/>
                    </a:lnTo>
                    <a:lnTo>
                      <a:pt x="3221" y="1979"/>
                    </a:lnTo>
                    <a:lnTo>
                      <a:pt x="3218" y="1977"/>
                    </a:lnTo>
                    <a:lnTo>
                      <a:pt x="3218" y="1975"/>
                    </a:lnTo>
                    <a:lnTo>
                      <a:pt x="3218" y="1971"/>
                    </a:lnTo>
                    <a:lnTo>
                      <a:pt x="3216" y="1971"/>
                    </a:lnTo>
                    <a:lnTo>
                      <a:pt x="3214" y="1973"/>
                    </a:lnTo>
                    <a:lnTo>
                      <a:pt x="3212" y="1975"/>
                    </a:lnTo>
                    <a:lnTo>
                      <a:pt x="3212" y="1977"/>
                    </a:lnTo>
                    <a:lnTo>
                      <a:pt x="3214" y="1981"/>
                    </a:lnTo>
                    <a:lnTo>
                      <a:pt x="3219" y="1986"/>
                    </a:lnTo>
                    <a:lnTo>
                      <a:pt x="3221" y="1986"/>
                    </a:lnTo>
                    <a:lnTo>
                      <a:pt x="3225" y="1990"/>
                    </a:lnTo>
                    <a:lnTo>
                      <a:pt x="3229" y="1993"/>
                    </a:lnTo>
                    <a:lnTo>
                      <a:pt x="3230" y="1997"/>
                    </a:lnTo>
                    <a:lnTo>
                      <a:pt x="3234" y="2004"/>
                    </a:lnTo>
                    <a:lnTo>
                      <a:pt x="3236" y="2017"/>
                    </a:lnTo>
                    <a:lnTo>
                      <a:pt x="3234" y="2019"/>
                    </a:lnTo>
                    <a:lnTo>
                      <a:pt x="3232" y="2021"/>
                    </a:lnTo>
                    <a:lnTo>
                      <a:pt x="3230" y="2021"/>
                    </a:lnTo>
                    <a:lnTo>
                      <a:pt x="3229" y="2021"/>
                    </a:lnTo>
                    <a:lnTo>
                      <a:pt x="3227" y="2023"/>
                    </a:lnTo>
                    <a:lnTo>
                      <a:pt x="3223" y="2023"/>
                    </a:lnTo>
                    <a:lnTo>
                      <a:pt x="3225" y="2024"/>
                    </a:lnTo>
                    <a:lnTo>
                      <a:pt x="3230" y="2024"/>
                    </a:lnTo>
                    <a:lnTo>
                      <a:pt x="3234" y="2024"/>
                    </a:lnTo>
                    <a:lnTo>
                      <a:pt x="3236" y="2023"/>
                    </a:lnTo>
                    <a:lnTo>
                      <a:pt x="3236" y="2021"/>
                    </a:lnTo>
                    <a:lnTo>
                      <a:pt x="3240" y="2024"/>
                    </a:lnTo>
                    <a:lnTo>
                      <a:pt x="3241" y="2023"/>
                    </a:lnTo>
                    <a:lnTo>
                      <a:pt x="3243" y="2024"/>
                    </a:lnTo>
                    <a:lnTo>
                      <a:pt x="3240" y="2035"/>
                    </a:lnTo>
                    <a:lnTo>
                      <a:pt x="3238" y="2041"/>
                    </a:lnTo>
                    <a:lnTo>
                      <a:pt x="3238" y="2043"/>
                    </a:lnTo>
                    <a:lnTo>
                      <a:pt x="3241" y="2048"/>
                    </a:lnTo>
                    <a:lnTo>
                      <a:pt x="3240" y="2050"/>
                    </a:lnTo>
                    <a:lnTo>
                      <a:pt x="3238" y="2055"/>
                    </a:lnTo>
                    <a:lnTo>
                      <a:pt x="3240" y="2057"/>
                    </a:lnTo>
                    <a:lnTo>
                      <a:pt x="3240" y="2059"/>
                    </a:lnTo>
                    <a:lnTo>
                      <a:pt x="3238" y="2065"/>
                    </a:lnTo>
                    <a:lnTo>
                      <a:pt x="3232" y="2066"/>
                    </a:lnTo>
                    <a:lnTo>
                      <a:pt x="3230" y="2066"/>
                    </a:lnTo>
                    <a:lnTo>
                      <a:pt x="3219" y="2065"/>
                    </a:lnTo>
                    <a:lnTo>
                      <a:pt x="3218" y="2063"/>
                    </a:lnTo>
                    <a:lnTo>
                      <a:pt x="3219" y="2063"/>
                    </a:lnTo>
                    <a:lnTo>
                      <a:pt x="3219" y="2061"/>
                    </a:lnTo>
                    <a:lnTo>
                      <a:pt x="3221" y="2061"/>
                    </a:lnTo>
                    <a:lnTo>
                      <a:pt x="3223" y="2059"/>
                    </a:lnTo>
                    <a:lnTo>
                      <a:pt x="3221" y="2059"/>
                    </a:lnTo>
                    <a:lnTo>
                      <a:pt x="3219" y="2055"/>
                    </a:lnTo>
                    <a:lnTo>
                      <a:pt x="3216" y="2057"/>
                    </a:lnTo>
                    <a:lnTo>
                      <a:pt x="3216" y="2059"/>
                    </a:lnTo>
                    <a:lnTo>
                      <a:pt x="3216" y="2061"/>
                    </a:lnTo>
                    <a:lnTo>
                      <a:pt x="3214" y="2065"/>
                    </a:lnTo>
                    <a:lnTo>
                      <a:pt x="3212" y="2065"/>
                    </a:lnTo>
                    <a:lnTo>
                      <a:pt x="3207" y="2061"/>
                    </a:lnTo>
                    <a:lnTo>
                      <a:pt x="3205" y="2055"/>
                    </a:lnTo>
                    <a:lnTo>
                      <a:pt x="3205" y="2054"/>
                    </a:lnTo>
                    <a:lnTo>
                      <a:pt x="3203" y="2052"/>
                    </a:lnTo>
                    <a:lnTo>
                      <a:pt x="3201" y="2052"/>
                    </a:lnTo>
                    <a:lnTo>
                      <a:pt x="3199" y="2052"/>
                    </a:lnTo>
                    <a:lnTo>
                      <a:pt x="3198" y="2054"/>
                    </a:lnTo>
                    <a:lnTo>
                      <a:pt x="3199" y="2055"/>
                    </a:lnTo>
                    <a:lnTo>
                      <a:pt x="3199" y="2061"/>
                    </a:lnTo>
                    <a:lnTo>
                      <a:pt x="3199" y="2063"/>
                    </a:lnTo>
                    <a:lnTo>
                      <a:pt x="3198" y="2065"/>
                    </a:lnTo>
                    <a:lnTo>
                      <a:pt x="3196" y="2068"/>
                    </a:lnTo>
                    <a:lnTo>
                      <a:pt x="3194" y="2068"/>
                    </a:lnTo>
                    <a:lnTo>
                      <a:pt x="3190" y="2066"/>
                    </a:lnTo>
                    <a:lnTo>
                      <a:pt x="3188" y="2065"/>
                    </a:lnTo>
                    <a:lnTo>
                      <a:pt x="3188" y="2061"/>
                    </a:lnTo>
                    <a:lnTo>
                      <a:pt x="3188" y="2059"/>
                    </a:lnTo>
                    <a:lnTo>
                      <a:pt x="3190" y="2057"/>
                    </a:lnTo>
                    <a:lnTo>
                      <a:pt x="3190" y="2055"/>
                    </a:lnTo>
                    <a:lnTo>
                      <a:pt x="3188" y="2055"/>
                    </a:lnTo>
                    <a:lnTo>
                      <a:pt x="3187" y="2054"/>
                    </a:lnTo>
                    <a:lnTo>
                      <a:pt x="3185" y="2048"/>
                    </a:lnTo>
                    <a:lnTo>
                      <a:pt x="3183" y="2037"/>
                    </a:lnTo>
                    <a:lnTo>
                      <a:pt x="3181" y="2035"/>
                    </a:lnTo>
                    <a:lnTo>
                      <a:pt x="3179" y="2034"/>
                    </a:lnTo>
                    <a:lnTo>
                      <a:pt x="3176" y="2034"/>
                    </a:lnTo>
                    <a:lnTo>
                      <a:pt x="3174" y="2032"/>
                    </a:lnTo>
                    <a:lnTo>
                      <a:pt x="3172" y="2030"/>
                    </a:lnTo>
                    <a:lnTo>
                      <a:pt x="3170" y="2026"/>
                    </a:lnTo>
                    <a:lnTo>
                      <a:pt x="3168" y="2023"/>
                    </a:lnTo>
                    <a:lnTo>
                      <a:pt x="3168" y="2021"/>
                    </a:lnTo>
                    <a:lnTo>
                      <a:pt x="3166" y="2021"/>
                    </a:lnTo>
                    <a:lnTo>
                      <a:pt x="3166" y="2019"/>
                    </a:lnTo>
                    <a:lnTo>
                      <a:pt x="3161" y="2010"/>
                    </a:lnTo>
                    <a:lnTo>
                      <a:pt x="3159" y="2002"/>
                    </a:lnTo>
                    <a:lnTo>
                      <a:pt x="3155" y="1997"/>
                    </a:lnTo>
                    <a:lnTo>
                      <a:pt x="3154" y="1993"/>
                    </a:lnTo>
                    <a:lnTo>
                      <a:pt x="3152" y="1990"/>
                    </a:lnTo>
                    <a:lnTo>
                      <a:pt x="3154" y="1986"/>
                    </a:lnTo>
                    <a:lnTo>
                      <a:pt x="3154" y="1984"/>
                    </a:lnTo>
                    <a:lnTo>
                      <a:pt x="3150" y="1973"/>
                    </a:lnTo>
                    <a:lnTo>
                      <a:pt x="3146" y="1968"/>
                    </a:lnTo>
                    <a:lnTo>
                      <a:pt x="3146" y="1966"/>
                    </a:lnTo>
                    <a:lnTo>
                      <a:pt x="3145" y="1964"/>
                    </a:lnTo>
                    <a:lnTo>
                      <a:pt x="3145" y="1962"/>
                    </a:lnTo>
                    <a:lnTo>
                      <a:pt x="3146" y="1960"/>
                    </a:lnTo>
                    <a:lnTo>
                      <a:pt x="3146" y="1959"/>
                    </a:lnTo>
                    <a:lnTo>
                      <a:pt x="3148" y="1959"/>
                    </a:lnTo>
                    <a:lnTo>
                      <a:pt x="3148" y="1957"/>
                    </a:lnTo>
                    <a:lnTo>
                      <a:pt x="3150" y="1953"/>
                    </a:lnTo>
                    <a:lnTo>
                      <a:pt x="3150" y="1949"/>
                    </a:lnTo>
                    <a:lnTo>
                      <a:pt x="3148" y="1946"/>
                    </a:lnTo>
                    <a:lnTo>
                      <a:pt x="3146" y="1939"/>
                    </a:lnTo>
                    <a:lnTo>
                      <a:pt x="3145" y="1933"/>
                    </a:lnTo>
                    <a:lnTo>
                      <a:pt x="3146" y="1931"/>
                    </a:lnTo>
                    <a:lnTo>
                      <a:pt x="3146" y="1929"/>
                    </a:lnTo>
                    <a:lnTo>
                      <a:pt x="3146" y="1928"/>
                    </a:lnTo>
                    <a:lnTo>
                      <a:pt x="3141" y="1922"/>
                    </a:lnTo>
                    <a:lnTo>
                      <a:pt x="3123" y="1902"/>
                    </a:lnTo>
                    <a:lnTo>
                      <a:pt x="3121" y="1896"/>
                    </a:lnTo>
                    <a:lnTo>
                      <a:pt x="3119" y="1891"/>
                    </a:lnTo>
                    <a:lnTo>
                      <a:pt x="3115" y="1886"/>
                    </a:lnTo>
                    <a:lnTo>
                      <a:pt x="3112" y="1880"/>
                    </a:lnTo>
                    <a:lnTo>
                      <a:pt x="3106" y="1873"/>
                    </a:lnTo>
                    <a:lnTo>
                      <a:pt x="3097" y="1860"/>
                    </a:lnTo>
                    <a:lnTo>
                      <a:pt x="3093" y="1854"/>
                    </a:lnTo>
                    <a:lnTo>
                      <a:pt x="3090" y="1851"/>
                    </a:lnTo>
                    <a:lnTo>
                      <a:pt x="3086" y="1842"/>
                    </a:lnTo>
                    <a:lnTo>
                      <a:pt x="3084" y="1838"/>
                    </a:lnTo>
                    <a:lnTo>
                      <a:pt x="3079" y="1827"/>
                    </a:lnTo>
                    <a:lnTo>
                      <a:pt x="3073" y="1820"/>
                    </a:lnTo>
                    <a:lnTo>
                      <a:pt x="3073" y="1818"/>
                    </a:lnTo>
                    <a:lnTo>
                      <a:pt x="3075" y="1818"/>
                    </a:lnTo>
                    <a:lnTo>
                      <a:pt x="3077" y="1816"/>
                    </a:lnTo>
                    <a:lnTo>
                      <a:pt x="3077" y="1818"/>
                    </a:lnTo>
                    <a:lnTo>
                      <a:pt x="3081" y="1818"/>
                    </a:lnTo>
                    <a:lnTo>
                      <a:pt x="3082" y="1814"/>
                    </a:lnTo>
                    <a:lnTo>
                      <a:pt x="3086" y="1812"/>
                    </a:lnTo>
                    <a:lnTo>
                      <a:pt x="3088" y="1811"/>
                    </a:lnTo>
                    <a:lnTo>
                      <a:pt x="3092" y="1812"/>
                    </a:lnTo>
                    <a:lnTo>
                      <a:pt x="3092" y="1814"/>
                    </a:lnTo>
                    <a:lnTo>
                      <a:pt x="3090" y="1816"/>
                    </a:lnTo>
                    <a:lnTo>
                      <a:pt x="3088" y="1816"/>
                    </a:lnTo>
                    <a:lnTo>
                      <a:pt x="3090" y="1818"/>
                    </a:lnTo>
                    <a:lnTo>
                      <a:pt x="3092" y="1820"/>
                    </a:lnTo>
                    <a:lnTo>
                      <a:pt x="3093" y="1820"/>
                    </a:lnTo>
                    <a:lnTo>
                      <a:pt x="3093" y="1818"/>
                    </a:lnTo>
                    <a:lnTo>
                      <a:pt x="3095" y="1818"/>
                    </a:lnTo>
                    <a:lnTo>
                      <a:pt x="3095" y="1816"/>
                    </a:lnTo>
                    <a:lnTo>
                      <a:pt x="3095" y="1814"/>
                    </a:lnTo>
                    <a:lnTo>
                      <a:pt x="3103" y="1811"/>
                    </a:lnTo>
                    <a:lnTo>
                      <a:pt x="3104" y="1809"/>
                    </a:lnTo>
                    <a:lnTo>
                      <a:pt x="3101" y="1809"/>
                    </a:lnTo>
                    <a:lnTo>
                      <a:pt x="3101" y="1807"/>
                    </a:lnTo>
                    <a:lnTo>
                      <a:pt x="3101" y="1805"/>
                    </a:lnTo>
                    <a:lnTo>
                      <a:pt x="3101" y="1803"/>
                    </a:lnTo>
                    <a:lnTo>
                      <a:pt x="3103" y="1803"/>
                    </a:lnTo>
                    <a:lnTo>
                      <a:pt x="3104" y="1803"/>
                    </a:lnTo>
                    <a:lnTo>
                      <a:pt x="3104" y="1800"/>
                    </a:lnTo>
                    <a:lnTo>
                      <a:pt x="3104" y="1798"/>
                    </a:lnTo>
                    <a:lnTo>
                      <a:pt x="3106" y="1796"/>
                    </a:lnTo>
                    <a:lnTo>
                      <a:pt x="3106" y="1789"/>
                    </a:lnTo>
                    <a:lnTo>
                      <a:pt x="3108" y="1785"/>
                    </a:lnTo>
                    <a:lnTo>
                      <a:pt x="3110" y="1783"/>
                    </a:lnTo>
                    <a:lnTo>
                      <a:pt x="3112" y="1783"/>
                    </a:lnTo>
                    <a:lnTo>
                      <a:pt x="3115" y="1781"/>
                    </a:lnTo>
                    <a:lnTo>
                      <a:pt x="3117" y="1781"/>
                    </a:lnTo>
                    <a:lnTo>
                      <a:pt x="3123" y="1776"/>
                    </a:lnTo>
                    <a:lnTo>
                      <a:pt x="3123" y="1774"/>
                    </a:lnTo>
                    <a:lnTo>
                      <a:pt x="3123" y="1770"/>
                    </a:lnTo>
                    <a:lnTo>
                      <a:pt x="3121" y="1770"/>
                    </a:lnTo>
                    <a:lnTo>
                      <a:pt x="3117" y="1772"/>
                    </a:lnTo>
                    <a:lnTo>
                      <a:pt x="3113" y="1778"/>
                    </a:lnTo>
                    <a:lnTo>
                      <a:pt x="3110" y="1778"/>
                    </a:lnTo>
                    <a:lnTo>
                      <a:pt x="3108" y="1778"/>
                    </a:lnTo>
                    <a:lnTo>
                      <a:pt x="3106" y="1778"/>
                    </a:lnTo>
                    <a:lnTo>
                      <a:pt x="3099" y="1781"/>
                    </a:lnTo>
                    <a:lnTo>
                      <a:pt x="3097" y="1785"/>
                    </a:lnTo>
                    <a:lnTo>
                      <a:pt x="3093" y="1787"/>
                    </a:lnTo>
                    <a:lnTo>
                      <a:pt x="3086" y="1787"/>
                    </a:lnTo>
                    <a:lnTo>
                      <a:pt x="3071" y="1787"/>
                    </a:lnTo>
                    <a:lnTo>
                      <a:pt x="3070" y="1787"/>
                    </a:lnTo>
                    <a:lnTo>
                      <a:pt x="3068" y="1787"/>
                    </a:lnTo>
                    <a:lnTo>
                      <a:pt x="3066" y="1787"/>
                    </a:lnTo>
                    <a:lnTo>
                      <a:pt x="3064" y="1789"/>
                    </a:lnTo>
                    <a:lnTo>
                      <a:pt x="3060" y="1789"/>
                    </a:lnTo>
                    <a:lnTo>
                      <a:pt x="3059" y="1789"/>
                    </a:lnTo>
                    <a:lnTo>
                      <a:pt x="3057" y="1787"/>
                    </a:lnTo>
                    <a:lnTo>
                      <a:pt x="3053" y="1785"/>
                    </a:lnTo>
                    <a:lnTo>
                      <a:pt x="3040" y="1778"/>
                    </a:lnTo>
                    <a:lnTo>
                      <a:pt x="3039" y="1776"/>
                    </a:lnTo>
                    <a:lnTo>
                      <a:pt x="3035" y="1772"/>
                    </a:lnTo>
                    <a:lnTo>
                      <a:pt x="3026" y="1765"/>
                    </a:lnTo>
                    <a:lnTo>
                      <a:pt x="3024" y="1763"/>
                    </a:lnTo>
                    <a:lnTo>
                      <a:pt x="3020" y="1758"/>
                    </a:lnTo>
                    <a:lnTo>
                      <a:pt x="3015" y="1748"/>
                    </a:lnTo>
                    <a:lnTo>
                      <a:pt x="3011" y="1745"/>
                    </a:lnTo>
                    <a:lnTo>
                      <a:pt x="3002" y="1734"/>
                    </a:lnTo>
                    <a:lnTo>
                      <a:pt x="3002" y="1732"/>
                    </a:lnTo>
                    <a:lnTo>
                      <a:pt x="3006" y="1721"/>
                    </a:lnTo>
                    <a:lnTo>
                      <a:pt x="3002" y="1719"/>
                    </a:lnTo>
                    <a:lnTo>
                      <a:pt x="2997" y="1717"/>
                    </a:lnTo>
                    <a:lnTo>
                      <a:pt x="2991" y="1717"/>
                    </a:lnTo>
                    <a:lnTo>
                      <a:pt x="2984" y="1706"/>
                    </a:lnTo>
                    <a:lnTo>
                      <a:pt x="2982" y="1703"/>
                    </a:lnTo>
                    <a:lnTo>
                      <a:pt x="2980" y="1701"/>
                    </a:lnTo>
                    <a:lnTo>
                      <a:pt x="2978" y="1699"/>
                    </a:lnTo>
                    <a:lnTo>
                      <a:pt x="2975" y="1697"/>
                    </a:lnTo>
                    <a:lnTo>
                      <a:pt x="2973" y="1695"/>
                    </a:lnTo>
                    <a:lnTo>
                      <a:pt x="2971" y="1695"/>
                    </a:lnTo>
                    <a:lnTo>
                      <a:pt x="2965" y="1688"/>
                    </a:lnTo>
                    <a:lnTo>
                      <a:pt x="2951" y="1675"/>
                    </a:lnTo>
                    <a:lnTo>
                      <a:pt x="2949" y="1674"/>
                    </a:lnTo>
                    <a:lnTo>
                      <a:pt x="2944" y="1670"/>
                    </a:lnTo>
                    <a:lnTo>
                      <a:pt x="2936" y="1666"/>
                    </a:lnTo>
                    <a:lnTo>
                      <a:pt x="2933" y="1664"/>
                    </a:lnTo>
                    <a:lnTo>
                      <a:pt x="2931" y="1664"/>
                    </a:lnTo>
                    <a:lnTo>
                      <a:pt x="2920" y="1661"/>
                    </a:lnTo>
                    <a:lnTo>
                      <a:pt x="2916" y="1661"/>
                    </a:lnTo>
                    <a:lnTo>
                      <a:pt x="2912" y="1659"/>
                    </a:lnTo>
                    <a:lnTo>
                      <a:pt x="2900" y="1653"/>
                    </a:lnTo>
                    <a:lnTo>
                      <a:pt x="2887" y="1648"/>
                    </a:lnTo>
                    <a:lnTo>
                      <a:pt x="2881" y="1646"/>
                    </a:lnTo>
                    <a:lnTo>
                      <a:pt x="2869" y="1644"/>
                    </a:lnTo>
                    <a:lnTo>
                      <a:pt x="2867" y="1642"/>
                    </a:lnTo>
                    <a:lnTo>
                      <a:pt x="2865" y="1641"/>
                    </a:lnTo>
                    <a:lnTo>
                      <a:pt x="2865" y="1639"/>
                    </a:lnTo>
                    <a:lnTo>
                      <a:pt x="2863" y="1637"/>
                    </a:lnTo>
                    <a:lnTo>
                      <a:pt x="2863" y="1635"/>
                    </a:lnTo>
                    <a:lnTo>
                      <a:pt x="2863" y="1633"/>
                    </a:lnTo>
                    <a:lnTo>
                      <a:pt x="2865" y="1633"/>
                    </a:lnTo>
                    <a:lnTo>
                      <a:pt x="2863" y="1622"/>
                    </a:lnTo>
                    <a:lnTo>
                      <a:pt x="2860" y="1619"/>
                    </a:lnTo>
                    <a:lnTo>
                      <a:pt x="2860" y="1617"/>
                    </a:lnTo>
                    <a:lnTo>
                      <a:pt x="2860" y="1613"/>
                    </a:lnTo>
                    <a:lnTo>
                      <a:pt x="2860" y="1611"/>
                    </a:lnTo>
                    <a:lnTo>
                      <a:pt x="2858" y="1610"/>
                    </a:lnTo>
                    <a:lnTo>
                      <a:pt x="2854" y="1608"/>
                    </a:lnTo>
                    <a:lnTo>
                      <a:pt x="2852" y="1610"/>
                    </a:lnTo>
                    <a:lnTo>
                      <a:pt x="2849" y="1608"/>
                    </a:lnTo>
                    <a:lnTo>
                      <a:pt x="2847" y="1604"/>
                    </a:lnTo>
                    <a:lnTo>
                      <a:pt x="2845" y="1602"/>
                    </a:lnTo>
                    <a:lnTo>
                      <a:pt x="2843" y="1602"/>
                    </a:lnTo>
                    <a:lnTo>
                      <a:pt x="2841" y="1600"/>
                    </a:lnTo>
                    <a:lnTo>
                      <a:pt x="2839" y="1597"/>
                    </a:lnTo>
                    <a:lnTo>
                      <a:pt x="2839" y="1595"/>
                    </a:lnTo>
                    <a:lnTo>
                      <a:pt x="2839" y="1593"/>
                    </a:lnTo>
                    <a:lnTo>
                      <a:pt x="2841" y="1593"/>
                    </a:lnTo>
                    <a:lnTo>
                      <a:pt x="2841" y="1591"/>
                    </a:lnTo>
                    <a:lnTo>
                      <a:pt x="2839" y="1588"/>
                    </a:lnTo>
                    <a:lnTo>
                      <a:pt x="2839" y="1584"/>
                    </a:lnTo>
                    <a:lnTo>
                      <a:pt x="2838" y="1582"/>
                    </a:lnTo>
                    <a:lnTo>
                      <a:pt x="2832" y="1579"/>
                    </a:lnTo>
                    <a:lnTo>
                      <a:pt x="2830" y="1580"/>
                    </a:lnTo>
                    <a:lnTo>
                      <a:pt x="2828" y="1579"/>
                    </a:lnTo>
                    <a:lnTo>
                      <a:pt x="2834" y="1571"/>
                    </a:lnTo>
                    <a:lnTo>
                      <a:pt x="2839" y="1568"/>
                    </a:lnTo>
                    <a:lnTo>
                      <a:pt x="2841" y="1566"/>
                    </a:lnTo>
                    <a:lnTo>
                      <a:pt x="2845" y="1564"/>
                    </a:lnTo>
                    <a:lnTo>
                      <a:pt x="2845" y="1562"/>
                    </a:lnTo>
                    <a:lnTo>
                      <a:pt x="2843" y="1562"/>
                    </a:lnTo>
                    <a:lnTo>
                      <a:pt x="2841" y="1560"/>
                    </a:lnTo>
                    <a:lnTo>
                      <a:pt x="2841" y="1562"/>
                    </a:lnTo>
                    <a:lnTo>
                      <a:pt x="2838" y="1560"/>
                    </a:lnTo>
                    <a:lnTo>
                      <a:pt x="2836" y="1558"/>
                    </a:lnTo>
                    <a:lnTo>
                      <a:pt x="2834" y="1558"/>
                    </a:lnTo>
                    <a:lnTo>
                      <a:pt x="2827" y="1557"/>
                    </a:lnTo>
                    <a:lnTo>
                      <a:pt x="2825" y="1557"/>
                    </a:lnTo>
                    <a:lnTo>
                      <a:pt x="2823" y="1557"/>
                    </a:lnTo>
                    <a:lnTo>
                      <a:pt x="2821" y="1558"/>
                    </a:lnTo>
                    <a:lnTo>
                      <a:pt x="2819" y="1560"/>
                    </a:lnTo>
                    <a:lnTo>
                      <a:pt x="2817" y="1566"/>
                    </a:lnTo>
                    <a:lnTo>
                      <a:pt x="2819" y="1571"/>
                    </a:lnTo>
                    <a:lnTo>
                      <a:pt x="2817" y="1573"/>
                    </a:lnTo>
                    <a:lnTo>
                      <a:pt x="2814" y="1568"/>
                    </a:lnTo>
                    <a:lnTo>
                      <a:pt x="2808" y="1560"/>
                    </a:lnTo>
                    <a:lnTo>
                      <a:pt x="2803" y="1549"/>
                    </a:lnTo>
                    <a:lnTo>
                      <a:pt x="2805" y="1546"/>
                    </a:lnTo>
                    <a:lnTo>
                      <a:pt x="2805" y="1547"/>
                    </a:lnTo>
                    <a:lnTo>
                      <a:pt x="2805" y="1546"/>
                    </a:lnTo>
                    <a:lnTo>
                      <a:pt x="2805" y="1544"/>
                    </a:lnTo>
                    <a:lnTo>
                      <a:pt x="2803" y="1542"/>
                    </a:lnTo>
                    <a:lnTo>
                      <a:pt x="2803" y="1538"/>
                    </a:lnTo>
                    <a:lnTo>
                      <a:pt x="2799" y="1535"/>
                    </a:lnTo>
                    <a:lnTo>
                      <a:pt x="2796" y="1533"/>
                    </a:lnTo>
                    <a:lnTo>
                      <a:pt x="2792" y="1531"/>
                    </a:lnTo>
                    <a:lnTo>
                      <a:pt x="2788" y="1531"/>
                    </a:lnTo>
                    <a:lnTo>
                      <a:pt x="2786" y="1531"/>
                    </a:lnTo>
                    <a:lnTo>
                      <a:pt x="2783" y="1527"/>
                    </a:lnTo>
                    <a:lnTo>
                      <a:pt x="2783" y="1526"/>
                    </a:lnTo>
                    <a:lnTo>
                      <a:pt x="2786" y="1524"/>
                    </a:lnTo>
                    <a:lnTo>
                      <a:pt x="2790" y="1526"/>
                    </a:lnTo>
                    <a:lnTo>
                      <a:pt x="2796" y="1526"/>
                    </a:lnTo>
                    <a:lnTo>
                      <a:pt x="2805" y="1520"/>
                    </a:lnTo>
                    <a:lnTo>
                      <a:pt x="2803" y="1518"/>
                    </a:lnTo>
                    <a:lnTo>
                      <a:pt x="2801" y="1518"/>
                    </a:lnTo>
                    <a:lnTo>
                      <a:pt x="2797" y="1520"/>
                    </a:lnTo>
                    <a:lnTo>
                      <a:pt x="2796" y="1520"/>
                    </a:lnTo>
                    <a:lnTo>
                      <a:pt x="2786" y="1520"/>
                    </a:lnTo>
                    <a:lnTo>
                      <a:pt x="2781" y="1520"/>
                    </a:lnTo>
                    <a:lnTo>
                      <a:pt x="2777" y="1520"/>
                    </a:lnTo>
                    <a:lnTo>
                      <a:pt x="2775" y="1520"/>
                    </a:lnTo>
                    <a:lnTo>
                      <a:pt x="2768" y="1520"/>
                    </a:lnTo>
                    <a:lnTo>
                      <a:pt x="2766" y="1518"/>
                    </a:lnTo>
                    <a:lnTo>
                      <a:pt x="2763" y="1515"/>
                    </a:lnTo>
                    <a:lnTo>
                      <a:pt x="2761" y="1515"/>
                    </a:lnTo>
                    <a:lnTo>
                      <a:pt x="2759" y="1518"/>
                    </a:lnTo>
                    <a:lnTo>
                      <a:pt x="2757" y="1520"/>
                    </a:lnTo>
                    <a:lnTo>
                      <a:pt x="2759" y="1520"/>
                    </a:lnTo>
                    <a:lnTo>
                      <a:pt x="2761" y="1520"/>
                    </a:lnTo>
                    <a:lnTo>
                      <a:pt x="2763" y="1520"/>
                    </a:lnTo>
                    <a:lnTo>
                      <a:pt x="2772" y="1524"/>
                    </a:lnTo>
                    <a:lnTo>
                      <a:pt x="2772" y="1526"/>
                    </a:lnTo>
                    <a:lnTo>
                      <a:pt x="2772" y="1527"/>
                    </a:lnTo>
                    <a:lnTo>
                      <a:pt x="2768" y="1529"/>
                    </a:lnTo>
                    <a:lnTo>
                      <a:pt x="2763" y="1529"/>
                    </a:lnTo>
                    <a:lnTo>
                      <a:pt x="2759" y="1529"/>
                    </a:lnTo>
                    <a:lnTo>
                      <a:pt x="2757" y="1527"/>
                    </a:lnTo>
                    <a:lnTo>
                      <a:pt x="2750" y="1527"/>
                    </a:lnTo>
                    <a:lnTo>
                      <a:pt x="2744" y="1527"/>
                    </a:lnTo>
                    <a:lnTo>
                      <a:pt x="2743" y="1527"/>
                    </a:lnTo>
                    <a:lnTo>
                      <a:pt x="2739" y="1529"/>
                    </a:lnTo>
                    <a:lnTo>
                      <a:pt x="2732" y="1529"/>
                    </a:lnTo>
                    <a:lnTo>
                      <a:pt x="2730" y="1529"/>
                    </a:lnTo>
                    <a:lnTo>
                      <a:pt x="2730" y="1527"/>
                    </a:lnTo>
                    <a:lnTo>
                      <a:pt x="2730" y="1524"/>
                    </a:lnTo>
                    <a:lnTo>
                      <a:pt x="2730" y="1522"/>
                    </a:lnTo>
                    <a:lnTo>
                      <a:pt x="2732" y="1522"/>
                    </a:lnTo>
                    <a:lnTo>
                      <a:pt x="2733" y="1522"/>
                    </a:lnTo>
                    <a:lnTo>
                      <a:pt x="2739" y="1522"/>
                    </a:lnTo>
                    <a:lnTo>
                      <a:pt x="2743" y="1522"/>
                    </a:lnTo>
                    <a:lnTo>
                      <a:pt x="2744" y="1520"/>
                    </a:lnTo>
                    <a:lnTo>
                      <a:pt x="2744" y="1518"/>
                    </a:lnTo>
                    <a:lnTo>
                      <a:pt x="2743" y="1518"/>
                    </a:lnTo>
                    <a:lnTo>
                      <a:pt x="2739" y="1518"/>
                    </a:lnTo>
                    <a:lnTo>
                      <a:pt x="2737" y="1516"/>
                    </a:lnTo>
                    <a:lnTo>
                      <a:pt x="2733" y="1515"/>
                    </a:lnTo>
                    <a:lnTo>
                      <a:pt x="2733" y="1513"/>
                    </a:lnTo>
                    <a:lnTo>
                      <a:pt x="2735" y="1509"/>
                    </a:lnTo>
                    <a:lnTo>
                      <a:pt x="2737" y="1509"/>
                    </a:lnTo>
                    <a:lnTo>
                      <a:pt x="2746" y="1504"/>
                    </a:lnTo>
                    <a:lnTo>
                      <a:pt x="2748" y="1502"/>
                    </a:lnTo>
                    <a:lnTo>
                      <a:pt x="2750" y="1502"/>
                    </a:lnTo>
                    <a:lnTo>
                      <a:pt x="2754" y="1504"/>
                    </a:lnTo>
                    <a:lnTo>
                      <a:pt x="2754" y="1505"/>
                    </a:lnTo>
                    <a:lnTo>
                      <a:pt x="2754" y="1507"/>
                    </a:lnTo>
                    <a:lnTo>
                      <a:pt x="2755" y="1509"/>
                    </a:lnTo>
                    <a:lnTo>
                      <a:pt x="2761" y="1511"/>
                    </a:lnTo>
                    <a:lnTo>
                      <a:pt x="2765" y="1511"/>
                    </a:lnTo>
                    <a:lnTo>
                      <a:pt x="2768" y="1509"/>
                    </a:lnTo>
                    <a:lnTo>
                      <a:pt x="2775" y="1513"/>
                    </a:lnTo>
                    <a:lnTo>
                      <a:pt x="2781" y="1513"/>
                    </a:lnTo>
                    <a:lnTo>
                      <a:pt x="2790" y="1515"/>
                    </a:lnTo>
                    <a:lnTo>
                      <a:pt x="2796" y="1515"/>
                    </a:lnTo>
                    <a:lnTo>
                      <a:pt x="2797" y="1516"/>
                    </a:lnTo>
                    <a:lnTo>
                      <a:pt x="2801" y="1516"/>
                    </a:lnTo>
                    <a:lnTo>
                      <a:pt x="2801" y="1515"/>
                    </a:lnTo>
                    <a:lnTo>
                      <a:pt x="2799" y="1513"/>
                    </a:lnTo>
                    <a:lnTo>
                      <a:pt x="2797" y="1513"/>
                    </a:lnTo>
                    <a:lnTo>
                      <a:pt x="2796" y="1513"/>
                    </a:lnTo>
                    <a:lnTo>
                      <a:pt x="2796" y="1511"/>
                    </a:lnTo>
                    <a:lnTo>
                      <a:pt x="2797" y="1509"/>
                    </a:lnTo>
                    <a:lnTo>
                      <a:pt x="2799" y="1507"/>
                    </a:lnTo>
                    <a:lnTo>
                      <a:pt x="2801" y="1505"/>
                    </a:lnTo>
                    <a:lnTo>
                      <a:pt x="2805" y="1505"/>
                    </a:lnTo>
                    <a:lnTo>
                      <a:pt x="2805" y="1504"/>
                    </a:lnTo>
                    <a:lnTo>
                      <a:pt x="2803" y="1504"/>
                    </a:lnTo>
                    <a:lnTo>
                      <a:pt x="2801" y="1504"/>
                    </a:lnTo>
                    <a:lnTo>
                      <a:pt x="2801" y="1505"/>
                    </a:lnTo>
                    <a:lnTo>
                      <a:pt x="2799" y="1505"/>
                    </a:lnTo>
                    <a:lnTo>
                      <a:pt x="2797" y="1505"/>
                    </a:lnTo>
                    <a:lnTo>
                      <a:pt x="2797" y="1507"/>
                    </a:lnTo>
                    <a:lnTo>
                      <a:pt x="2796" y="1507"/>
                    </a:lnTo>
                    <a:lnTo>
                      <a:pt x="2794" y="1507"/>
                    </a:lnTo>
                    <a:lnTo>
                      <a:pt x="2790" y="1507"/>
                    </a:lnTo>
                    <a:lnTo>
                      <a:pt x="2792" y="1505"/>
                    </a:lnTo>
                    <a:lnTo>
                      <a:pt x="2796" y="1504"/>
                    </a:lnTo>
                    <a:lnTo>
                      <a:pt x="2799" y="1502"/>
                    </a:lnTo>
                    <a:lnTo>
                      <a:pt x="2801" y="1502"/>
                    </a:lnTo>
                    <a:lnTo>
                      <a:pt x="2803" y="1500"/>
                    </a:lnTo>
                    <a:lnTo>
                      <a:pt x="2796" y="1500"/>
                    </a:lnTo>
                    <a:lnTo>
                      <a:pt x="2794" y="1502"/>
                    </a:lnTo>
                    <a:lnTo>
                      <a:pt x="2792" y="1502"/>
                    </a:lnTo>
                    <a:lnTo>
                      <a:pt x="2790" y="1502"/>
                    </a:lnTo>
                    <a:lnTo>
                      <a:pt x="2788" y="1502"/>
                    </a:lnTo>
                    <a:lnTo>
                      <a:pt x="2786" y="1502"/>
                    </a:lnTo>
                    <a:lnTo>
                      <a:pt x="2785" y="1502"/>
                    </a:lnTo>
                    <a:lnTo>
                      <a:pt x="2783" y="1502"/>
                    </a:lnTo>
                    <a:lnTo>
                      <a:pt x="2781" y="1500"/>
                    </a:lnTo>
                    <a:lnTo>
                      <a:pt x="2777" y="1498"/>
                    </a:lnTo>
                    <a:lnTo>
                      <a:pt x="2777" y="1496"/>
                    </a:lnTo>
                    <a:lnTo>
                      <a:pt x="2779" y="1494"/>
                    </a:lnTo>
                    <a:lnTo>
                      <a:pt x="2785" y="1494"/>
                    </a:lnTo>
                    <a:lnTo>
                      <a:pt x="2786" y="1494"/>
                    </a:lnTo>
                    <a:lnTo>
                      <a:pt x="2788" y="1493"/>
                    </a:lnTo>
                    <a:lnTo>
                      <a:pt x="2790" y="1493"/>
                    </a:lnTo>
                    <a:lnTo>
                      <a:pt x="2792" y="1493"/>
                    </a:lnTo>
                    <a:lnTo>
                      <a:pt x="2796" y="1493"/>
                    </a:lnTo>
                    <a:lnTo>
                      <a:pt x="2797" y="1491"/>
                    </a:lnTo>
                    <a:lnTo>
                      <a:pt x="2797" y="1489"/>
                    </a:lnTo>
                    <a:lnTo>
                      <a:pt x="2797" y="1487"/>
                    </a:lnTo>
                    <a:lnTo>
                      <a:pt x="2797" y="1489"/>
                    </a:lnTo>
                    <a:lnTo>
                      <a:pt x="2796" y="1489"/>
                    </a:lnTo>
                    <a:lnTo>
                      <a:pt x="2792" y="1489"/>
                    </a:lnTo>
                    <a:lnTo>
                      <a:pt x="2788" y="1491"/>
                    </a:lnTo>
                    <a:lnTo>
                      <a:pt x="2788" y="1489"/>
                    </a:lnTo>
                    <a:lnTo>
                      <a:pt x="2786" y="1489"/>
                    </a:lnTo>
                    <a:lnTo>
                      <a:pt x="2786" y="1487"/>
                    </a:lnTo>
                    <a:lnTo>
                      <a:pt x="2788" y="1487"/>
                    </a:lnTo>
                    <a:lnTo>
                      <a:pt x="2786" y="1487"/>
                    </a:lnTo>
                    <a:lnTo>
                      <a:pt x="2785" y="1489"/>
                    </a:lnTo>
                    <a:lnTo>
                      <a:pt x="2783" y="1489"/>
                    </a:lnTo>
                    <a:lnTo>
                      <a:pt x="2781" y="1487"/>
                    </a:lnTo>
                    <a:lnTo>
                      <a:pt x="2779" y="1487"/>
                    </a:lnTo>
                    <a:lnTo>
                      <a:pt x="2779" y="1485"/>
                    </a:lnTo>
                    <a:lnTo>
                      <a:pt x="2781" y="1485"/>
                    </a:lnTo>
                    <a:lnTo>
                      <a:pt x="2779" y="1483"/>
                    </a:lnTo>
                    <a:lnTo>
                      <a:pt x="2775" y="1483"/>
                    </a:lnTo>
                    <a:lnTo>
                      <a:pt x="2774" y="1485"/>
                    </a:lnTo>
                    <a:lnTo>
                      <a:pt x="2772" y="1485"/>
                    </a:lnTo>
                    <a:lnTo>
                      <a:pt x="2768" y="1485"/>
                    </a:lnTo>
                    <a:lnTo>
                      <a:pt x="2766" y="1485"/>
                    </a:lnTo>
                    <a:lnTo>
                      <a:pt x="2766" y="1483"/>
                    </a:lnTo>
                    <a:lnTo>
                      <a:pt x="2766" y="1482"/>
                    </a:lnTo>
                    <a:lnTo>
                      <a:pt x="2763" y="1482"/>
                    </a:lnTo>
                    <a:lnTo>
                      <a:pt x="2761" y="1480"/>
                    </a:lnTo>
                    <a:lnTo>
                      <a:pt x="2759" y="1480"/>
                    </a:lnTo>
                    <a:lnTo>
                      <a:pt x="2759" y="1478"/>
                    </a:lnTo>
                    <a:lnTo>
                      <a:pt x="2759" y="1473"/>
                    </a:lnTo>
                    <a:lnTo>
                      <a:pt x="2761" y="1471"/>
                    </a:lnTo>
                    <a:lnTo>
                      <a:pt x="2766" y="1473"/>
                    </a:lnTo>
                    <a:lnTo>
                      <a:pt x="2768" y="1474"/>
                    </a:lnTo>
                    <a:lnTo>
                      <a:pt x="2774" y="1474"/>
                    </a:lnTo>
                    <a:lnTo>
                      <a:pt x="2775" y="1476"/>
                    </a:lnTo>
                    <a:lnTo>
                      <a:pt x="2781" y="1478"/>
                    </a:lnTo>
                    <a:lnTo>
                      <a:pt x="2786" y="1478"/>
                    </a:lnTo>
                    <a:lnTo>
                      <a:pt x="2788" y="1478"/>
                    </a:lnTo>
                    <a:lnTo>
                      <a:pt x="2796" y="1476"/>
                    </a:lnTo>
                    <a:lnTo>
                      <a:pt x="2797" y="1474"/>
                    </a:lnTo>
                    <a:lnTo>
                      <a:pt x="2792" y="1471"/>
                    </a:lnTo>
                    <a:lnTo>
                      <a:pt x="2790" y="1473"/>
                    </a:lnTo>
                    <a:lnTo>
                      <a:pt x="2786" y="1474"/>
                    </a:lnTo>
                    <a:lnTo>
                      <a:pt x="2781" y="1473"/>
                    </a:lnTo>
                    <a:lnTo>
                      <a:pt x="2774" y="1469"/>
                    </a:lnTo>
                    <a:lnTo>
                      <a:pt x="2772" y="1469"/>
                    </a:lnTo>
                    <a:lnTo>
                      <a:pt x="2774" y="1460"/>
                    </a:lnTo>
                    <a:lnTo>
                      <a:pt x="2770" y="1458"/>
                    </a:lnTo>
                    <a:lnTo>
                      <a:pt x="2766" y="1460"/>
                    </a:lnTo>
                    <a:lnTo>
                      <a:pt x="2765" y="1460"/>
                    </a:lnTo>
                    <a:lnTo>
                      <a:pt x="2765" y="1462"/>
                    </a:lnTo>
                    <a:lnTo>
                      <a:pt x="2763" y="1463"/>
                    </a:lnTo>
                    <a:lnTo>
                      <a:pt x="2761" y="1462"/>
                    </a:lnTo>
                    <a:lnTo>
                      <a:pt x="2759" y="1462"/>
                    </a:lnTo>
                    <a:lnTo>
                      <a:pt x="2759" y="1460"/>
                    </a:lnTo>
                    <a:lnTo>
                      <a:pt x="2761" y="1456"/>
                    </a:lnTo>
                    <a:lnTo>
                      <a:pt x="2761" y="1454"/>
                    </a:lnTo>
                    <a:lnTo>
                      <a:pt x="2763" y="1454"/>
                    </a:lnTo>
                    <a:lnTo>
                      <a:pt x="2765" y="1454"/>
                    </a:lnTo>
                    <a:lnTo>
                      <a:pt x="2766" y="1454"/>
                    </a:lnTo>
                    <a:lnTo>
                      <a:pt x="2766" y="1456"/>
                    </a:lnTo>
                    <a:lnTo>
                      <a:pt x="2768" y="1456"/>
                    </a:lnTo>
                    <a:lnTo>
                      <a:pt x="2770" y="1454"/>
                    </a:lnTo>
                    <a:lnTo>
                      <a:pt x="2770" y="1451"/>
                    </a:lnTo>
                    <a:lnTo>
                      <a:pt x="2770" y="1449"/>
                    </a:lnTo>
                    <a:lnTo>
                      <a:pt x="2772" y="1445"/>
                    </a:lnTo>
                    <a:lnTo>
                      <a:pt x="2775" y="1443"/>
                    </a:lnTo>
                    <a:lnTo>
                      <a:pt x="2783" y="1440"/>
                    </a:lnTo>
                    <a:lnTo>
                      <a:pt x="2783" y="1438"/>
                    </a:lnTo>
                    <a:lnTo>
                      <a:pt x="2781" y="1436"/>
                    </a:lnTo>
                    <a:lnTo>
                      <a:pt x="2775" y="1436"/>
                    </a:lnTo>
                    <a:lnTo>
                      <a:pt x="2768" y="1438"/>
                    </a:lnTo>
                    <a:lnTo>
                      <a:pt x="2766" y="1440"/>
                    </a:lnTo>
                    <a:lnTo>
                      <a:pt x="2765" y="1441"/>
                    </a:lnTo>
                    <a:lnTo>
                      <a:pt x="2761" y="1441"/>
                    </a:lnTo>
                    <a:lnTo>
                      <a:pt x="2757" y="1441"/>
                    </a:lnTo>
                    <a:lnTo>
                      <a:pt x="2755" y="1438"/>
                    </a:lnTo>
                    <a:lnTo>
                      <a:pt x="2754" y="1438"/>
                    </a:lnTo>
                    <a:lnTo>
                      <a:pt x="2755" y="1434"/>
                    </a:lnTo>
                    <a:lnTo>
                      <a:pt x="2757" y="1432"/>
                    </a:lnTo>
                    <a:lnTo>
                      <a:pt x="2757" y="1430"/>
                    </a:lnTo>
                    <a:lnTo>
                      <a:pt x="2755" y="1429"/>
                    </a:lnTo>
                    <a:lnTo>
                      <a:pt x="2752" y="1430"/>
                    </a:lnTo>
                    <a:lnTo>
                      <a:pt x="2750" y="1432"/>
                    </a:lnTo>
                    <a:lnTo>
                      <a:pt x="2750" y="1434"/>
                    </a:lnTo>
                    <a:lnTo>
                      <a:pt x="2748" y="1434"/>
                    </a:lnTo>
                    <a:lnTo>
                      <a:pt x="2746" y="1434"/>
                    </a:lnTo>
                    <a:lnTo>
                      <a:pt x="2746" y="1432"/>
                    </a:lnTo>
                    <a:lnTo>
                      <a:pt x="2746" y="1430"/>
                    </a:lnTo>
                    <a:lnTo>
                      <a:pt x="2746" y="1429"/>
                    </a:lnTo>
                    <a:lnTo>
                      <a:pt x="2748" y="1427"/>
                    </a:lnTo>
                    <a:lnTo>
                      <a:pt x="2746" y="1427"/>
                    </a:lnTo>
                    <a:lnTo>
                      <a:pt x="2744" y="1427"/>
                    </a:lnTo>
                    <a:lnTo>
                      <a:pt x="2743" y="1429"/>
                    </a:lnTo>
                    <a:lnTo>
                      <a:pt x="2741" y="1432"/>
                    </a:lnTo>
                    <a:lnTo>
                      <a:pt x="2732" y="1434"/>
                    </a:lnTo>
                    <a:lnTo>
                      <a:pt x="2730" y="1430"/>
                    </a:lnTo>
                    <a:lnTo>
                      <a:pt x="2730" y="1429"/>
                    </a:lnTo>
                    <a:lnTo>
                      <a:pt x="2732" y="1427"/>
                    </a:lnTo>
                    <a:lnTo>
                      <a:pt x="2732" y="1425"/>
                    </a:lnTo>
                    <a:lnTo>
                      <a:pt x="2732" y="1421"/>
                    </a:lnTo>
                    <a:lnTo>
                      <a:pt x="2728" y="1425"/>
                    </a:lnTo>
                    <a:lnTo>
                      <a:pt x="2728" y="1427"/>
                    </a:lnTo>
                    <a:lnTo>
                      <a:pt x="2726" y="1427"/>
                    </a:lnTo>
                    <a:lnTo>
                      <a:pt x="2724" y="1425"/>
                    </a:lnTo>
                    <a:lnTo>
                      <a:pt x="2733" y="1414"/>
                    </a:lnTo>
                    <a:lnTo>
                      <a:pt x="2733" y="1412"/>
                    </a:lnTo>
                    <a:lnTo>
                      <a:pt x="2737" y="1409"/>
                    </a:lnTo>
                    <a:lnTo>
                      <a:pt x="2739" y="1409"/>
                    </a:lnTo>
                    <a:lnTo>
                      <a:pt x="2739" y="1405"/>
                    </a:lnTo>
                    <a:lnTo>
                      <a:pt x="2737" y="1403"/>
                    </a:lnTo>
                    <a:lnTo>
                      <a:pt x="2737" y="1405"/>
                    </a:lnTo>
                    <a:lnTo>
                      <a:pt x="2735" y="1405"/>
                    </a:lnTo>
                    <a:lnTo>
                      <a:pt x="2730" y="1412"/>
                    </a:lnTo>
                    <a:lnTo>
                      <a:pt x="2724" y="1416"/>
                    </a:lnTo>
                    <a:lnTo>
                      <a:pt x="2724" y="1418"/>
                    </a:lnTo>
                    <a:lnTo>
                      <a:pt x="2722" y="1423"/>
                    </a:lnTo>
                    <a:lnTo>
                      <a:pt x="2721" y="1427"/>
                    </a:lnTo>
                    <a:lnTo>
                      <a:pt x="2719" y="1430"/>
                    </a:lnTo>
                    <a:lnTo>
                      <a:pt x="2717" y="1429"/>
                    </a:lnTo>
                    <a:lnTo>
                      <a:pt x="2713" y="1429"/>
                    </a:lnTo>
                    <a:lnTo>
                      <a:pt x="2715" y="1425"/>
                    </a:lnTo>
                    <a:lnTo>
                      <a:pt x="2717" y="1425"/>
                    </a:lnTo>
                    <a:lnTo>
                      <a:pt x="2717" y="1423"/>
                    </a:lnTo>
                    <a:lnTo>
                      <a:pt x="2715" y="1420"/>
                    </a:lnTo>
                    <a:lnTo>
                      <a:pt x="2713" y="1418"/>
                    </a:lnTo>
                    <a:lnTo>
                      <a:pt x="2710" y="1421"/>
                    </a:lnTo>
                    <a:lnTo>
                      <a:pt x="2710" y="1423"/>
                    </a:lnTo>
                    <a:lnTo>
                      <a:pt x="2710" y="1425"/>
                    </a:lnTo>
                    <a:lnTo>
                      <a:pt x="2710" y="1429"/>
                    </a:lnTo>
                    <a:lnTo>
                      <a:pt x="2708" y="1429"/>
                    </a:lnTo>
                    <a:lnTo>
                      <a:pt x="2706" y="1429"/>
                    </a:lnTo>
                    <a:lnTo>
                      <a:pt x="2704" y="1427"/>
                    </a:lnTo>
                    <a:lnTo>
                      <a:pt x="2702" y="1425"/>
                    </a:lnTo>
                    <a:lnTo>
                      <a:pt x="2699" y="1421"/>
                    </a:lnTo>
                    <a:lnTo>
                      <a:pt x="2699" y="1423"/>
                    </a:lnTo>
                    <a:lnTo>
                      <a:pt x="2690" y="1423"/>
                    </a:lnTo>
                    <a:lnTo>
                      <a:pt x="2686" y="1420"/>
                    </a:lnTo>
                    <a:lnTo>
                      <a:pt x="2686" y="1418"/>
                    </a:lnTo>
                    <a:lnTo>
                      <a:pt x="2684" y="1418"/>
                    </a:lnTo>
                    <a:lnTo>
                      <a:pt x="2686" y="1416"/>
                    </a:lnTo>
                    <a:lnTo>
                      <a:pt x="2688" y="1414"/>
                    </a:lnTo>
                    <a:lnTo>
                      <a:pt x="2695" y="1409"/>
                    </a:lnTo>
                    <a:lnTo>
                      <a:pt x="2697" y="1407"/>
                    </a:lnTo>
                    <a:lnTo>
                      <a:pt x="2699" y="1405"/>
                    </a:lnTo>
                    <a:lnTo>
                      <a:pt x="2704" y="1403"/>
                    </a:lnTo>
                    <a:lnTo>
                      <a:pt x="2712" y="1399"/>
                    </a:lnTo>
                    <a:lnTo>
                      <a:pt x="2712" y="1398"/>
                    </a:lnTo>
                    <a:lnTo>
                      <a:pt x="2713" y="1394"/>
                    </a:lnTo>
                    <a:lnTo>
                      <a:pt x="2712" y="1394"/>
                    </a:lnTo>
                    <a:lnTo>
                      <a:pt x="2712" y="1392"/>
                    </a:lnTo>
                    <a:lnTo>
                      <a:pt x="2710" y="1394"/>
                    </a:lnTo>
                    <a:lnTo>
                      <a:pt x="2702" y="1398"/>
                    </a:lnTo>
                    <a:lnTo>
                      <a:pt x="2702" y="1396"/>
                    </a:lnTo>
                    <a:lnTo>
                      <a:pt x="2702" y="1392"/>
                    </a:lnTo>
                    <a:lnTo>
                      <a:pt x="2704" y="1388"/>
                    </a:lnTo>
                    <a:lnTo>
                      <a:pt x="2704" y="1387"/>
                    </a:lnTo>
                    <a:lnTo>
                      <a:pt x="2702" y="1387"/>
                    </a:lnTo>
                    <a:lnTo>
                      <a:pt x="2701" y="1390"/>
                    </a:lnTo>
                    <a:lnTo>
                      <a:pt x="2697" y="1394"/>
                    </a:lnTo>
                    <a:lnTo>
                      <a:pt x="2693" y="1396"/>
                    </a:lnTo>
                    <a:lnTo>
                      <a:pt x="2691" y="1398"/>
                    </a:lnTo>
                    <a:lnTo>
                      <a:pt x="2690" y="1399"/>
                    </a:lnTo>
                    <a:lnTo>
                      <a:pt x="2688" y="1398"/>
                    </a:lnTo>
                    <a:lnTo>
                      <a:pt x="2686" y="1399"/>
                    </a:lnTo>
                    <a:lnTo>
                      <a:pt x="2680" y="1405"/>
                    </a:lnTo>
                    <a:lnTo>
                      <a:pt x="2679" y="1407"/>
                    </a:lnTo>
                    <a:lnTo>
                      <a:pt x="2675" y="1410"/>
                    </a:lnTo>
                    <a:lnTo>
                      <a:pt x="2673" y="1409"/>
                    </a:lnTo>
                    <a:lnTo>
                      <a:pt x="2673" y="1407"/>
                    </a:lnTo>
                    <a:lnTo>
                      <a:pt x="2671" y="1405"/>
                    </a:lnTo>
                    <a:lnTo>
                      <a:pt x="2669" y="1407"/>
                    </a:lnTo>
                    <a:lnTo>
                      <a:pt x="2668" y="1407"/>
                    </a:lnTo>
                    <a:lnTo>
                      <a:pt x="2668" y="1409"/>
                    </a:lnTo>
                    <a:lnTo>
                      <a:pt x="2668" y="1410"/>
                    </a:lnTo>
                    <a:lnTo>
                      <a:pt x="2669" y="1410"/>
                    </a:lnTo>
                    <a:lnTo>
                      <a:pt x="2671" y="1412"/>
                    </a:lnTo>
                    <a:lnTo>
                      <a:pt x="2671" y="1414"/>
                    </a:lnTo>
                    <a:lnTo>
                      <a:pt x="2669" y="1416"/>
                    </a:lnTo>
                    <a:lnTo>
                      <a:pt x="2664" y="1421"/>
                    </a:lnTo>
                    <a:lnTo>
                      <a:pt x="2664" y="1423"/>
                    </a:lnTo>
                    <a:lnTo>
                      <a:pt x="2666" y="1423"/>
                    </a:lnTo>
                    <a:lnTo>
                      <a:pt x="2669" y="1421"/>
                    </a:lnTo>
                    <a:lnTo>
                      <a:pt x="2675" y="1418"/>
                    </a:lnTo>
                    <a:lnTo>
                      <a:pt x="2679" y="1418"/>
                    </a:lnTo>
                    <a:lnTo>
                      <a:pt x="2682" y="1421"/>
                    </a:lnTo>
                    <a:lnTo>
                      <a:pt x="2682" y="1423"/>
                    </a:lnTo>
                    <a:lnTo>
                      <a:pt x="2682" y="1425"/>
                    </a:lnTo>
                    <a:lnTo>
                      <a:pt x="2680" y="1432"/>
                    </a:lnTo>
                    <a:lnTo>
                      <a:pt x="2679" y="1434"/>
                    </a:lnTo>
                    <a:lnTo>
                      <a:pt x="2673" y="1436"/>
                    </a:lnTo>
                    <a:lnTo>
                      <a:pt x="2668" y="1436"/>
                    </a:lnTo>
                    <a:lnTo>
                      <a:pt x="2666" y="1436"/>
                    </a:lnTo>
                    <a:lnTo>
                      <a:pt x="2662" y="1438"/>
                    </a:lnTo>
                    <a:lnTo>
                      <a:pt x="2660" y="1440"/>
                    </a:lnTo>
                    <a:lnTo>
                      <a:pt x="2657" y="1440"/>
                    </a:lnTo>
                    <a:lnTo>
                      <a:pt x="2655" y="1443"/>
                    </a:lnTo>
                    <a:lnTo>
                      <a:pt x="2653" y="1445"/>
                    </a:lnTo>
                    <a:lnTo>
                      <a:pt x="2653" y="1447"/>
                    </a:lnTo>
                    <a:lnTo>
                      <a:pt x="2655" y="1447"/>
                    </a:lnTo>
                    <a:lnTo>
                      <a:pt x="2659" y="1447"/>
                    </a:lnTo>
                    <a:lnTo>
                      <a:pt x="2660" y="1445"/>
                    </a:lnTo>
                    <a:lnTo>
                      <a:pt x="2662" y="1445"/>
                    </a:lnTo>
                    <a:lnTo>
                      <a:pt x="2666" y="1441"/>
                    </a:lnTo>
                    <a:lnTo>
                      <a:pt x="2673" y="1440"/>
                    </a:lnTo>
                    <a:lnTo>
                      <a:pt x="2673" y="1441"/>
                    </a:lnTo>
                    <a:lnTo>
                      <a:pt x="2675" y="1441"/>
                    </a:lnTo>
                    <a:lnTo>
                      <a:pt x="2675" y="1454"/>
                    </a:lnTo>
                    <a:lnTo>
                      <a:pt x="2675" y="1456"/>
                    </a:lnTo>
                    <a:lnTo>
                      <a:pt x="2673" y="1458"/>
                    </a:lnTo>
                    <a:lnTo>
                      <a:pt x="2673" y="1463"/>
                    </a:lnTo>
                    <a:lnTo>
                      <a:pt x="2664" y="1471"/>
                    </a:lnTo>
                    <a:lnTo>
                      <a:pt x="2657" y="1478"/>
                    </a:lnTo>
                    <a:lnTo>
                      <a:pt x="2655" y="1478"/>
                    </a:lnTo>
                    <a:lnTo>
                      <a:pt x="2651" y="1476"/>
                    </a:lnTo>
                    <a:lnTo>
                      <a:pt x="2651" y="1473"/>
                    </a:lnTo>
                    <a:lnTo>
                      <a:pt x="2651" y="1471"/>
                    </a:lnTo>
                    <a:lnTo>
                      <a:pt x="2653" y="1469"/>
                    </a:lnTo>
                    <a:lnTo>
                      <a:pt x="2653" y="1467"/>
                    </a:lnTo>
                    <a:lnTo>
                      <a:pt x="2651" y="1467"/>
                    </a:lnTo>
                    <a:lnTo>
                      <a:pt x="2649" y="1467"/>
                    </a:lnTo>
                    <a:lnTo>
                      <a:pt x="2648" y="1469"/>
                    </a:lnTo>
                    <a:lnTo>
                      <a:pt x="2642" y="1471"/>
                    </a:lnTo>
                    <a:lnTo>
                      <a:pt x="2640" y="1471"/>
                    </a:lnTo>
                    <a:lnTo>
                      <a:pt x="2638" y="1471"/>
                    </a:lnTo>
                    <a:lnTo>
                      <a:pt x="2635" y="1473"/>
                    </a:lnTo>
                    <a:lnTo>
                      <a:pt x="2635" y="1474"/>
                    </a:lnTo>
                    <a:lnTo>
                      <a:pt x="2637" y="1474"/>
                    </a:lnTo>
                    <a:lnTo>
                      <a:pt x="2640" y="1473"/>
                    </a:lnTo>
                    <a:lnTo>
                      <a:pt x="2646" y="1474"/>
                    </a:lnTo>
                    <a:lnTo>
                      <a:pt x="2646" y="1476"/>
                    </a:lnTo>
                    <a:lnTo>
                      <a:pt x="2644" y="1478"/>
                    </a:lnTo>
                    <a:lnTo>
                      <a:pt x="2642" y="1476"/>
                    </a:lnTo>
                    <a:lnTo>
                      <a:pt x="2642" y="1478"/>
                    </a:lnTo>
                    <a:lnTo>
                      <a:pt x="2642" y="1480"/>
                    </a:lnTo>
                    <a:lnTo>
                      <a:pt x="2644" y="1482"/>
                    </a:lnTo>
                    <a:lnTo>
                      <a:pt x="2646" y="1480"/>
                    </a:lnTo>
                    <a:lnTo>
                      <a:pt x="2648" y="1478"/>
                    </a:lnTo>
                    <a:lnTo>
                      <a:pt x="2649" y="1483"/>
                    </a:lnTo>
                    <a:lnTo>
                      <a:pt x="2646" y="1485"/>
                    </a:lnTo>
                    <a:lnTo>
                      <a:pt x="2644" y="1485"/>
                    </a:lnTo>
                    <a:lnTo>
                      <a:pt x="2644" y="1487"/>
                    </a:lnTo>
                    <a:lnTo>
                      <a:pt x="2646" y="1489"/>
                    </a:lnTo>
                    <a:lnTo>
                      <a:pt x="2648" y="1487"/>
                    </a:lnTo>
                    <a:lnTo>
                      <a:pt x="2648" y="1485"/>
                    </a:lnTo>
                    <a:lnTo>
                      <a:pt x="2649" y="1485"/>
                    </a:lnTo>
                    <a:lnTo>
                      <a:pt x="2651" y="1491"/>
                    </a:lnTo>
                    <a:lnTo>
                      <a:pt x="2649" y="1491"/>
                    </a:lnTo>
                    <a:lnTo>
                      <a:pt x="2649" y="1493"/>
                    </a:lnTo>
                    <a:lnTo>
                      <a:pt x="2648" y="1493"/>
                    </a:lnTo>
                    <a:lnTo>
                      <a:pt x="2646" y="1491"/>
                    </a:lnTo>
                    <a:lnTo>
                      <a:pt x="2642" y="1493"/>
                    </a:lnTo>
                    <a:lnTo>
                      <a:pt x="2638" y="1498"/>
                    </a:lnTo>
                    <a:lnTo>
                      <a:pt x="2638" y="1500"/>
                    </a:lnTo>
                    <a:lnTo>
                      <a:pt x="2640" y="1500"/>
                    </a:lnTo>
                    <a:lnTo>
                      <a:pt x="2642" y="1498"/>
                    </a:lnTo>
                    <a:lnTo>
                      <a:pt x="2644" y="1496"/>
                    </a:lnTo>
                    <a:lnTo>
                      <a:pt x="2648" y="1496"/>
                    </a:lnTo>
                    <a:lnTo>
                      <a:pt x="2651" y="1496"/>
                    </a:lnTo>
                    <a:lnTo>
                      <a:pt x="2653" y="1498"/>
                    </a:lnTo>
                    <a:lnTo>
                      <a:pt x="2653" y="1500"/>
                    </a:lnTo>
                    <a:lnTo>
                      <a:pt x="2653" y="1502"/>
                    </a:lnTo>
                    <a:lnTo>
                      <a:pt x="2651" y="1502"/>
                    </a:lnTo>
                    <a:lnTo>
                      <a:pt x="2646" y="1504"/>
                    </a:lnTo>
                    <a:lnTo>
                      <a:pt x="2644" y="1504"/>
                    </a:lnTo>
                    <a:lnTo>
                      <a:pt x="2640" y="1505"/>
                    </a:lnTo>
                    <a:lnTo>
                      <a:pt x="2638" y="1509"/>
                    </a:lnTo>
                    <a:lnTo>
                      <a:pt x="2640" y="1511"/>
                    </a:lnTo>
                    <a:lnTo>
                      <a:pt x="2646" y="1509"/>
                    </a:lnTo>
                    <a:lnTo>
                      <a:pt x="2649" y="1507"/>
                    </a:lnTo>
                    <a:lnTo>
                      <a:pt x="2651" y="1507"/>
                    </a:lnTo>
                    <a:lnTo>
                      <a:pt x="2651" y="1505"/>
                    </a:lnTo>
                    <a:lnTo>
                      <a:pt x="2653" y="1507"/>
                    </a:lnTo>
                    <a:lnTo>
                      <a:pt x="2653" y="1509"/>
                    </a:lnTo>
                    <a:lnTo>
                      <a:pt x="2651" y="1511"/>
                    </a:lnTo>
                    <a:lnTo>
                      <a:pt x="2648" y="1515"/>
                    </a:lnTo>
                    <a:lnTo>
                      <a:pt x="2642" y="1515"/>
                    </a:lnTo>
                    <a:lnTo>
                      <a:pt x="2637" y="1515"/>
                    </a:lnTo>
                    <a:lnTo>
                      <a:pt x="2635" y="1515"/>
                    </a:lnTo>
                    <a:lnTo>
                      <a:pt x="2635" y="1513"/>
                    </a:lnTo>
                    <a:lnTo>
                      <a:pt x="2635" y="1511"/>
                    </a:lnTo>
                    <a:lnTo>
                      <a:pt x="2635" y="1509"/>
                    </a:lnTo>
                    <a:lnTo>
                      <a:pt x="2633" y="1509"/>
                    </a:lnTo>
                    <a:lnTo>
                      <a:pt x="2631" y="1509"/>
                    </a:lnTo>
                    <a:lnTo>
                      <a:pt x="2629" y="1509"/>
                    </a:lnTo>
                    <a:lnTo>
                      <a:pt x="2627" y="1509"/>
                    </a:lnTo>
                    <a:lnTo>
                      <a:pt x="2624" y="1507"/>
                    </a:lnTo>
                    <a:lnTo>
                      <a:pt x="2622" y="1507"/>
                    </a:lnTo>
                    <a:lnTo>
                      <a:pt x="2622" y="1505"/>
                    </a:lnTo>
                    <a:lnTo>
                      <a:pt x="2627" y="1504"/>
                    </a:lnTo>
                    <a:lnTo>
                      <a:pt x="2629" y="1504"/>
                    </a:lnTo>
                    <a:lnTo>
                      <a:pt x="2631" y="1505"/>
                    </a:lnTo>
                    <a:lnTo>
                      <a:pt x="2633" y="1505"/>
                    </a:lnTo>
                    <a:lnTo>
                      <a:pt x="2633" y="1504"/>
                    </a:lnTo>
                    <a:lnTo>
                      <a:pt x="2631" y="1502"/>
                    </a:lnTo>
                    <a:lnTo>
                      <a:pt x="2629" y="1500"/>
                    </a:lnTo>
                    <a:lnTo>
                      <a:pt x="2626" y="1500"/>
                    </a:lnTo>
                    <a:lnTo>
                      <a:pt x="2624" y="1496"/>
                    </a:lnTo>
                    <a:lnTo>
                      <a:pt x="2626" y="1494"/>
                    </a:lnTo>
                    <a:lnTo>
                      <a:pt x="2627" y="1494"/>
                    </a:lnTo>
                    <a:lnTo>
                      <a:pt x="2633" y="1483"/>
                    </a:lnTo>
                    <a:lnTo>
                      <a:pt x="2633" y="1482"/>
                    </a:lnTo>
                    <a:lnTo>
                      <a:pt x="2631" y="1480"/>
                    </a:lnTo>
                    <a:lnTo>
                      <a:pt x="2629" y="1480"/>
                    </a:lnTo>
                    <a:lnTo>
                      <a:pt x="2627" y="1483"/>
                    </a:lnTo>
                    <a:lnTo>
                      <a:pt x="2622" y="1491"/>
                    </a:lnTo>
                    <a:lnTo>
                      <a:pt x="2617" y="1496"/>
                    </a:lnTo>
                    <a:lnTo>
                      <a:pt x="2613" y="1498"/>
                    </a:lnTo>
                    <a:lnTo>
                      <a:pt x="2611" y="1496"/>
                    </a:lnTo>
                    <a:lnTo>
                      <a:pt x="2613" y="1494"/>
                    </a:lnTo>
                    <a:lnTo>
                      <a:pt x="2611" y="1493"/>
                    </a:lnTo>
                    <a:lnTo>
                      <a:pt x="2609" y="1491"/>
                    </a:lnTo>
                    <a:lnTo>
                      <a:pt x="2607" y="1493"/>
                    </a:lnTo>
                    <a:lnTo>
                      <a:pt x="2604" y="1494"/>
                    </a:lnTo>
                    <a:lnTo>
                      <a:pt x="2600" y="1494"/>
                    </a:lnTo>
                    <a:lnTo>
                      <a:pt x="2598" y="1493"/>
                    </a:lnTo>
                    <a:lnTo>
                      <a:pt x="2600" y="1491"/>
                    </a:lnTo>
                    <a:lnTo>
                      <a:pt x="2598" y="1491"/>
                    </a:lnTo>
                    <a:lnTo>
                      <a:pt x="2596" y="1489"/>
                    </a:lnTo>
                    <a:lnTo>
                      <a:pt x="2596" y="1487"/>
                    </a:lnTo>
                    <a:lnTo>
                      <a:pt x="2596" y="1485"/>
                    </a:lnTo>
                    <a:lnTo>
                      <a:pt x="2595" y="1485"/>
                    </a:lnTo>
                    <a:lnTo>
                      <a:pt x="2593" y="1485"/>
                    </a:lnTo>
                    <a:lnTo>
                      <a:pt x="2593" y="1487"/>
                    </a:lnTo>
                    <a:lnTo>
                      <a:pt x="2589" y="1487"/>
                    </a:lnTo>
                    <a:lnTo>
                      <a:pt x="2587" y="1485"/>
                    </a:lnTo>
                    <a:lnTo>
                      <a:pt x="2587" y="1483"/>
                    </a:lnTo>
                    <a:lnTo>
                      <a:pt x="2587" y="1482"/>
                    </a:lnTo>
                    <a:lnTo>
                      <a:pt x="2587" y="1480"/>
                    </a:lnTo>
                    <a:lnTo>
                      <a:pt x="2589" y="1480"/>
                    </a:lnTo>
                    <a:lnTo>
                      <a:pt x="2587" y="1478"/>
                    </a:lnTo>
                    <a:lnTo>
                      <a:pt x="2585" y="1478"/>
                    </a:lnTo>
                    <a:lnTo>
                      <a:pt x="2584" y="1478"/>
                    </a:lnTo>
                    <a:lnTo>
                      <a:pt x="2582" y="1478"/>
                    </a:lnTo>
                    <a:lnTo>
                      <a:pt x="2582" y="1476"/>
                    </a:lnTo>
                    <a:lnTo>
                      <a:pt x="2582" y="1474"/>
                    </a:lnTo>
                    <a:lnTo>
                      <a:pt x="2580" y="1476"/>
                    </a:lnTo>
                    <a:lnTo>
                      <a:pt x="2578" y="1474"/>
                    </a:lnTo>
                    <a:lnTo>
                      <a:pt x="2578" y="1473"/>
                    </a:lnTo>
                    <a:lnTo>
                      <a:pt x="2580" y="1473"/>
                    </a:lnTo>
                    <a:lnTo>
                      <a:pt x="2582" y="1471"/>
                    </a:lnTo>
                    <a:lnTo>
                      <a:pt x="2584" y="1471"/>
                    </a:lnTo>
                    <a:lnTo>
                      <a:pt x="2585" y="1471"/>
                    </a:lnTo>
                    <a:lnTo>
                      <a:pt x="2585" y="1469"/>
                    </a:lnTo>
                    <a:lnTo>
                      <a:pt x="2585" y="1467"/>
                    </a:lnTo>
                    <a:lnTo>
                      <a:pt x="2582" y="1467"/>
                    </a:lnTo>
                    <a:lnTo>
                      <a:pt x="2580" y="1467"/>
                    </a:lnTo>
                    <a:lnTo>
                      <a:pt x="2573" y="1467"/>
                    </a:lnTo>
                    <a:lnTo>
                      <a:pt x="2571" y="1471"/>
                    </a:lnTo>
                    <a:lnTo>
                      <a:pt x="2567" y="1474"/>
                    </a:lnTo>
                    <a:lnTo>
                      <a:pt x="2562" y="1476"/>
                    </a:lnTo>
                    <a:lnTo>
                      <a:pt x="2565" y="1465"/>
                    </a:lnTo>
                    <a:lnTo>
                      <a:pt x="2567" y="1465"/>
                    </a:lnTo>
                    <a:lnTo>
                      <a:pt x="2571" y="1456"/>
                    </a:lnTo>
                    <a:lnTo>
                      <a:pt x="2571" y="1452"/>
                    </a:lnTo>
                    <a:lnTo>
                      <a:pt x="2569" y="1451"/>
                    </a:lnTo>
                    <a:lnTo>
                      <a:pt x="2567" y="1452"/>
                    </a:lnTo>
                    <a:lnTo>
                      <a:pt x="2562" y="1462"/>
                    </a:lnTo>
                    <a:lnTo>
                      <a:pt x="2560" y="1462"/>
                    </a:lnTo>
                    <a:lnTo>
                      <a:pt x="2556" y="1465"/>
                    </a:lnTo>
                    <a:lnTo>
                      <a:pt x="2554" y="1465"/>
                    </a:lnTo>
                    <a:lnTo>
                      <a:pt x="2554" y="1462"/>
                    </a:lnTo>
                    <a:lnTo>
                      <a:pt x="2549" y="1465"/>
                    </a:lnTo>
                    <a:lnTo>
                      <a:pt x="2543" y="1471"/>
                    </a:lnTo>
                    <a:lnTo>
                      <a:pt x="2542" y="1476"/>
                    </a:lnTo>
                    <a:lnTo>
                      <a:pt x="2543" y="1480"/>
                    </a:lnTo>
                    <a:lnTo>
                      <a:pt x="2538" y="1485"/>
                    </a:lnTo>
                    <a:lnTo>
                      <a:pt x="2534" y="1482"/>
                    </a:lnTo>
                    <a:lnTo>
                      <a:pt x="2534" y="1476"/>
                    </a:lnTo>
                    <a:lnTo>
                      <a:pt x="2538" y="1469"/>
                    </a:lnTo>
                    <a:lnTo>
                      <a:pt x="2540" y="1462"/>
                    </a:lnTo>
                    <a:lnTo>
                      <a:pt x="2532" y="1465"/>
                    </a:lnTo>
                    <a:lnTo>
                      <a:pt x="2525" y="1480"/>
                    </a:lnTo>
                    <a:lnTo>
                      <a:pt x="2523" y="1482"/>
                    </a:lnTo>
                    <a:lnTo>
                      <a:pt x="2522" y="1483"/>
                    </a:lnTo>
                    <a:lnTo>
                      <a:pt x="2520" y="1483"/>
                    </a:lnTo>
                    <a:lnTo>
                      <a:pt x="2518" y="1483"/>
                    </a:lnTo>
                    <a:lnTo>
                      <a:pt x="2518" y="1480"/>
                    </a:lnTo>
                    <a:lnTo>
                      <a:pt x="2522" y="1474"/>
                    </a:lnTo>
                    <a:lnTo>
                      <a:pt x="2520" y="1469"/>
                    </a:lnTo>
                    <a:lnTo>
                      <a:pt x="2516" y="1463"/>
                    </a:lnTo>
                    <a:lnTo>
                      <a:pt x="2512" y="1463"/>
                    </a:lnTo>
                    <a:lnTo>
                      <a:pt x="2511" y="1465"/>
                    </a:lnTo>
                    <a:lnTo>
                      <a:pt x="2511" y="1467"/>
                    </a:lnTo>
                    <a:lnTo>
                      <a:pt x="2512" y="1471"/>
                    </a:lnTo>
                    <a:lnTo>
                      <a:pt x="2512" y="1474"/>
                    </a:lnTo>
                    <a:lnTo>
                      <a:pt x="2511" y="1476"/>
                    </a:lnTo>
                    <a:lnTo>
                      <a:pt x="2507" y="1476"/>
                    </a:lnTo>
                    <a:lnTo>
                      <a:pt x="2503" y="1478"/>
                    </a:lnTo>
                    <a:lnTo>
                      <a:pt x="2501" y="1482"/>
                    </a:lnTo>
                    <a:lnTo>
                      <a:pt x="2500" y="1478"/>
                    </a:lnTo>
                    <a:lnTo>
                      <a:pt x="2500" y="1476"/>
                    </a:lnTo>
                    <a:lnTo>
                      <a:pt x="2496" y="1482"/>
                    </a:lnTo>
                    <a:lnTo>
                      <a:pt x="2489" y="1483"/>
                    </a:lnTo>
                    <a:lnTo>
                      <a:pt x="2485" y="1483"/>
                    </a:lnTo>
                    <a:lnTo>
                      <a:pt x="2481" y="1485"/>
                    </a:lnTo>
                    <a:lnTo>
                      <a:pt x="2478" y="1483"/>
                    </a:lnTo>
                    <a:lnTo>
                      <a:pt x="2476" y="1482"/>
                    </a:lnTo>
                    <a:lnTo>
                      <a:pt x="2479" y="1480"/>
                    </a:lnTo>
                    <a:lnTo>
                      <a:pt x="2481" y="1478"/>
                    </a:lnTo>
                    <a:lnTo>
                      <a:pt x="2483" y="1474"/>
                    </a:lnTo>
                    <a:lnTo>
                      <a:pt x="2483" y="1473"/>
                    </a:lnTo>
                    <a:lnTo>
                      <a:pt x="2481" y="1473"/>
                    </a:lnTo>
                    <a:lnTo>
                      <a:pt x="2476" y="1476"/>
                    </a:lnTo>
                    <a:lnTo>
                      <a:pt x="2472" y="1480"/>
                    </a:lnTo>
                    <a:lnTo>
                      <a:pt x="2465" y="1483"/>
                    </a:lnTo>
                    <a:lnTo>
                      <a:pt x="2463" y="1483"/>
                    </a:lnTo>
                    <a:lnTo>
                      <a:pt x="2463" y="1482"/>
                    </a:lnTo>
                    <a:lnTo>
                      <a:pt x="2465" y="1480"/>
                    </a:lnTo>
                    <a:lnTo>
                      <a:pt x="2465" y="1478"/>
                    </a:lnTo>
                    <a:lnTo>
                      <a:pt x="2465" y="1476"/>
                    </a:lnTo>
                    <a:lnTo>
                      <a:pt x="2467" y="1473"/>
                    </a:lnTo>
                    <a:lnTo>
                      <a:pt x="2470" y="1471"/>
                    </a:lnTo>
                    <a:lnTo>
                      <a:pt x="2470" y="1467"/>
                    </a:lnTo>
                    <a:lnTo>
                      <a:pt x="2469" y="1467"/>
                    </a:lnTo>
                    <a:lnTo>
                      <a:pt x="2467" y="1467"/>
                    </a:lnTo>
                    <a:lnTo>
                      <a:pt x="2465" y="1469"/>
                    </a:lnTo>
                    <a:lnTo>
                      <a:pt x="2463" y="1469"/>
                    </a:lnTo>
                    <a:lnTo>
                      <a:pt x="2461" y="1469"/>
                    </a:lnTo>
                    <a:lnTo>
                      <a:pt x="2461" y="1471"/>
                    </a:lnTo>
                    <a:lnTo>
                      <a:pt x="2461" y="1473"/>
                    </a:lnTo>
                    <a:lnTo>
                      <a:pt x="2461" y="1474"/>
                    </a:lnTo>
                    <a:lnTo>
                      <a:pt x="2461" y="1476"/>
                    </a:lnTo>
                    <a:lnTo>
                      <a:pt x="2461" y="1478"/>
                    </a:lnTo>
                    <a:lnTo>
                      <a:pt x="2459" y="1478"/>
                    </a:lnTo>
                    <a:lnTo>
                      <a:pt x="2459" y="1480"/>
                    </a:lnTo>
                    <a:lnTo>
                      <a:pt x="2459" y="1482"/>
                    </a:lnTo>
                    <a:lnTo>
                      <a:pt x="2456" y="1483"/>
                    </a:lnTo>
                    <a:lnTo>
                      <a:pt x="2454" y="1482"/>
                    </a:lnTo>
                    <a:lnTo>
                      <a:pt x="2454" y="1478"/>
                    </a:lnTo>
                    <a:lnTo>
                      <a:pt x="2456" y="1478"/>
                    </a:lnTo>
                    <a:lnTo>
                      <a:pt x="2454" y="1476"/>
                    </a:lnTo>
                    <a:lnTo>
                      <a:pt x="2452" y="1476"/>
                    </a:lnTo>
                    <a:lnTo>
                      <a:pt x="2450" y="1476"/>
                    </a:lnTo>
                    <a:lnTo>
                      <a:pt x="2448" y="1478"/>
                    </a:lnTo>
                    <a:lnTo>
                      <a:pt x="2447" y="1480"/>
                    </a:lnTo>
                    <a:lnTo>
                      <a:pt x="2443" y="1482"/>
                    </a:lnTo>
                    <a:lnTo>
                      <a:pt x="2441" y="1482"/>
                    </a:lnTo>
                    <a:lnTo>
                      <a:pt x="2439" y="1482"/>
                    </a:lnTo>
                    <a:lnTo>
                      <a:pt x="2437" y="1482"/>
                    </a:lnTo>
                    <a:lnTo>
                      <a:pt x="2434" y="1485"/>
                    </a:lnTo>
                    <a:lnTo>
                      <a:pt x="2430" y="1483"/>
                    </a:lnTo>
                    <a:lnTo>
                      <a:pt x="2430" y="1485"/>
                    </a:lnTo>
                    <a:lnTo>
                      <a:pt x="2430" y="1487"/>
                    </a:lnTo>
                    <a:lnTo>
                      <a:pt x="2430" y="1489"/>
                    </a:lnTo>
                    <a:lnTo>
                      <a:pt x="2428" y="1489"/>
                    </a:lnTo>
                    <a:lnTo>
                      <a:pt x="2428" y="1491"/>
                    </a:lnTo>
                    <a:lnTo>
                      <a:pt x="2423" y="1491"/>
                    </a:lnTo>
                    <a:lnTo>
                      <a:pt x="2423" y="1489"/>
                    </a:lnTo>
                    <a:lnTo>
                      <a:pt x="2421" y="1491"/>
                    </a:lnTo>
                    <a:lnTo>
                      <a:pt x="2419" y="1491"/>
                    </a:lnTo>
                    <a:lnTo>
                      <a:pt x="2421" y="1489"/>
                    </a:lnTo>
                    <a:lnTo>
                      <a:pt x="2421" y="1487"/>
                    </a:lnTo>
                    <a:lnTo>
                      <a:pt x="2423" y="1487"/>
                    </a:lnTo>
                    <a:lnTo>
                      <a:pt x="2423" y="1485"/>
                    </a:lnTo>
                    <a:lnTo>
                      <a:pt x="2421" y="1485"/>
                    </a:lnTo>
                    <a:lnTo>
                      <a:pt x="2421" y="1483"/>
                    </a:lnTo>
                    <a:lnTo>
                      <a:pt x="2423" y="1482"/>
                    </a:lnTo>
                    <a:lnTo>
                      <a:pt x="2423" y="1480"/>
                    </a:lnTo>
                    <a:lnTo>
                      <a:pt x="2421" y="1482"/>
                    </a:lnTo>
                    <a:lnTo>
                      <a:pt x="2419" y="1482"/>
                    </a:lnTo>
                    <a:lnTo>
                      <a:pt x="2417" y="1482"/>
                    </a:lnTo>
                    <a:lnTo>
                      <a:pt x="2416" y="1485"/>
                    </a:lnTo>
                    <a:lnTo>
                      <a:pt x="2414" y="1485"/>
                    </a:lnTo>
                    <a:lnTo>
                      <a:pt x="2414" y="1487"/>
                    </a:lnTo>
                    <a:lnTo>
                      <a:pt x="2412" y="1487"/>
                    </a:lnTo>
                    <a:lnTo>
                      <a:pt x="2410" y="1487"/>
                    </a:lnTo>
                    <a:lnTo>
                      <a:pt x="2408" y="1485"/>
                    </a:lnTo>
                    <a:lnTo>
                      <a:pt x="2408" y="1483"/>
                    </a:lnTo>
                    <a:lnTo>
                      <a:pt x="2408" y="1482"/>
                    </a:lnTo>
                    <a:lnTo>
                      <a:pt x="2405" y="1482"/>
                    </a:lnTo>
                    <a:lnTo>
                      <a:pt x="2405" y="1480"/>
                    </a:lnTo>
                    <a:lnTo>
                      <a:pt x="2403" y="1480"/>
                    </a:lnTo>
                    <a:lnTo>
                      <a:pt x="2403" y="1482"/>
                    </a:lnTo>
                    <a:lnTo>
                      <a:pt x="2401" y="1478"/>
                    </a:lnTo>
                    <a:lnTo>
                      <a:pt x="2401" y="1474"/>
                    </a:lnTo>
                    <a:lnTo>
                      <a:pt x="2401" y="1473"/>
                    </a:lnTo>
                    <a:lnTo>
                      <a:pt x="2401" y="1471"/>
                    </a:lnTo>
                    <a:lnTo>
                      <a:pt x="2401" y="1469"/>
                    </a:lnTo>
                    <a:lnTo>
                      <a:pt x="2399" y="1471"/>
                    </a:lnTo>
                    <a:lnTo>
                      <a:pt x="2397" y="1471"/>
                    </a:lnTo>
                    <a:lnTo>
                      <a:pt x="2394" y="1471"/>
                    </a:lnTo>
                    <a:lnTo>
                      <a:pt x="2392" y="1471"/>
                    </a:lnTo>
                    <a:lnTo>
                      <a:pt x="2390" y="1473"/>
                    </a:lnTo>
                    <a:lnTo>
                      <a:pt x="2392" y="1473"/>
                    </a:lnTo>
                    <a:lnTo>
                      <a:pt x="2392" y="1474"/>
                    </a:lnTo>
                    <a:lnTo>
                      <a:pt x="2390" y="1474"/>
                    </a:lnTo>
                    <a:lnTo>
                      <a:pt x="2388" y="1473"/>
                    </a:lnTo>
                    <a:lnTo>
                      <a:pt x="2386" y="1473"/>
                    </a:lnTo>
                    <a:lnTo>
                      <a:pt x="2384" y="1474"/>
                    </a:lnTo>
                    <a:lnTo>
                      <a:pt x="2384" y="1476"/>
                    </a:lnTo>
                    <a:lnTo>
                      <a:pt x="2383" y="1476"/>
                    </a:lnTo>
                    <a:lnTo>
                      <a:pt x="2377" y="1471"/>
                    </a:lnTo>
                    <a:lnTo>
                      <a:pt x="2375" y="1473"/>
                    </a:lnTo>
                    <a:lnTo>
                      <a:pt x="2375" y="1471"/>
                    </a:lnTo>
                    <a:lnTo>
                      <a:pt x="2374" y="1471"/>
                    </a:lnTo>
                    <a:lnTo>
                      <a:pt x="2374" y="1467"/>
                    </a:lnTo>
                    <a:lnTo>
                      <a:pt x="2377" y="1465"/>
                    </a:lnTo>
                    <a:lnTo>
                      <a:pt x="2377" y="1463"/>
                    </a:lnTo>
                    <a:lnTo>
                      <a:pt x="2374" y="1462"/>
                    </a:lnTo>
                    <a:lnTo>
                      <a:pt x="2372" y="1460"/>
                    </a:lnTo>
                    <a:lnTo>
                      <a:pt x="2370" y="1456"/>
                    </a:lnTo>
                    <a:lnTo>
                      <a:pt x="2372" y="1456"/>
                    </a:lnTo>
                    <a:lnTo>
                      <a:pt x="2372" y="1454"/>
                    </a:lnTo>
                    <a:lnTo>
                      <a:pt x="2372" y="1452"/>
                    </a:lnTo>
                    <a:lnTo>
                      <a:pt x="2370" y="1452"/>
                    </a:lnTo>
                    <a:lnTo>
                      <a:pt x="2368" y="1452"/>
                    </a:lnTo>
                    <a:lnTo>
                      <a:pt x="2368" y="1451"/>
                    </a:lnTo>
                    <a:lnTo>
                      <a:pt x="2372" y="1445"/>
                    </a:lnTo>
                    <a:lnTo>
                      <a:pt x="2375" y="1441"/>
                    </a:lnTo>
                    <a:lnTo>
                      <a:pt x="2377" y="1441"/>
                    </a:lnTo>
                    <a:lnTo>
                      <a:pt x="2379" y="1443"/>
                    </a:lnTo>
                    <a:lnTo>
                      <a:pt x="2381" y="1443"/>
                    </a:lnTo>
                    <a:lnTo>
                      <a:pt x="2383" y="1441"/>
                    </a:lnTo>
                    <a:lnTo>
                      <a:pt x="2383" y="1440"/>
                    </a:lnTo>
                    <a:lnTo>
                      <a:pt x="2383" y="1438"/>
                    </a:lnTo>
                    <a:lnTo>
                      <a:pt x="2386" y="1436"/>
                    </a:lnTo>
                    <a:lnTo>
                      <a:pt x="2390" y="1438"/>
                    </a:lnTo>
                    <a:lnTo>
                      <a:pt x="2394" y="1438"/>
                    </a:lnTo>
                    <a:lnTo>
                      <a:pt x="2395" y="1440"/>
                    </a:lnTo>
                    <a:lnTo>
                      <a:pt x="2399" y="1440"/>
                    </a:lnTo>
                    <a:lnTo>
                      <a:pt x="2399" y="1438"/>
                    </a:lnTo>
                    <a:lnTo>
                      <a:pt x="2403" y="1440"/>
                    </a:lnTo>
                    <a:lnTo>
                      <a:pt x="2406" y="1443"/>
                    </a:lnTo>
                    <a:lnTo>
                      <a:pt x="2408" y="1445"/>
                    </a:lnTo>
                    <a:lnTo>
                      <a:pt x="2408" y="1443"/>
                    </a:lnTo>
                    <a:lnTo>
                      <a:pt x="2410" y="1445"/>
                    </a:lnTo>
                    <a:lnTo>
                      <a:pt x="2412" y="1445"/>
                    </a:lnTo>
                    <a:lnTo>
                      <a:pt x="2412" y="1447"/>
                    </a:lnTo>
                    <a:lnTo>
                      <a:pt x="2414" y="1445"/>
                    </a:lnTo>
                    <a:lnTo>
                      <a:pt x="2414" y="1443"/>
                    </a:lnTo>
                    <a:lnTo>
                      <a:pt x="2417" y="1441"/>
                    </a:lnTo>
                    <a:lnTo>
                      <a:pt x="2419" y="1441"/>
                    </a:lnTo>
                    <a:lnTo>
                      <a:pt x="2423" y="1443"/>
                    </a:lnTo>
                    <a:lnTo>
                      <a:pt x="2425" y="1443"/>
                    </a:lnTo>
                    <a:lnTo>
                      <a:pt x="2428" y="1445"/>
                    </a:lnTo>
                    <a:lnTo>
                      <a:pt x="2430" y="1443"/>
                    </a:lnTo>
                    <a:lnTo>
                      <a:pt x="2430" y="1441"/>
                    </a:lnTo>
                    <a:lnTo>
                      <a:pt x="2430" y="1440"/>
                    </a:lnTo>
                    <a:lnTo>
                      <a:pt x="2432" y="1440"/>
                    </a:lnTo>
                    <a:lnTo>
                      <a:pt x="2436" y="1443"/>
                    </a:lnTo>
                    <a:lnTo>
                      <a:pt x="2434" y="1445"/>
                    </a:lnTo>
                    <a:lnTo>
                      <a:pt x="2432" y="1445"/>
                    </a:lnTo>
                    <a:lnTo>
                      <a:pt x="2434" y="1447"/>
                    </a:lnTo>
                    <a:lnTo>
                      <a:pt x="2437" y="1445"/>
                    </a:lnTo>
                    <a:lnTo>
                      <a:pt x="2437" y="1443"/>
                    </a:lnTo>
                    <a:lnTo>
                      <a:pt x="2437" y="1441"/>
                    </a:lnTo>
                    <a:lnTo>
                      <a:pt x="2437" y="1440"/>
                    </a:lnTo>
                    <a:lnTo>
                      <a:pt x="2437" y="1438"/>
                    </a:lnTo>
                    <a:lnTo>
                      <a:pt x="2439" y="1438"/>
                    </a:lnTo>
                    <a:lnTo>
                      <a:pt x="2441" y="1438"/>
                    </a:lnTo>
                    <a:lnTo>
                      <a:pt x="2445" y="1438"/>
                    </a:lnTo>
                    <a:lnTo>
                      <a:pt x="2445" y="1436"/>
                    </a:lnTo>
                    <a:lnTo>
                      <a:pt x="2447" y="1434"/>
                    </a:lnTo>
                    <a:lnTo>
                      <a:pt x="2448" y="1434"/>
                    </a:lnTo>
                    <a:lnTo>
                      <a:pt x="2458" y="1432"/>
                    </a:lnTo>
                    <a:lnTo>
                      <a:pt x="2465" y="1430"/>
                    </a:lnTo>
                    <a:lnTo>
                      <a:pt x="2463" y="1430"/>
                    </a:lnTo>
                    <a:lnTo>
                      <a:pt x="2461" y="1430"/>
                    </a:lnTo>
                    <a:lnTo>
                      <a:pt x="2459" y="1429"/>
                    </a:lnTo>
                    <a:lnTo>
                      <a:pt x="2459" y="1427"/>
                    </a:lnTo>
                    <a:lnTo>
                      <a:pt x="2458" y="1427"/>
                    </a:lnTo>
                    <a:lnTo>
                      <a:pt x="2454" y="1427"/>
                    </a:lnTo>
                    <a:lnTo>
                      <a:pt x="2448" y="1427"/>
                    </a:lnTo>
                    <a:lnTo>
                      <a:pt x="2445" y="1427"/>
                    </a:lnTo>
                    <a:lnTo>
                      <a:pt x="2434" y="1429"/>
                    </a:lnTo>
                    <a:lnTo>
                      <a:pt x="2432" y="1427"/>
                    </a:lnTo>
                    <a:lnTo>
                      <a:pt x="2428" y="1427"/>
                    </a:lnTo>
                    <a:lnTo>
                      <a:pt x="2426" y="1427"/>
                    </a:lnTo>
                    <a:lnTo>
                      <a:pt x="2426" y="1429"/>
                    </a:lnTo>
                    <a:lnTo>
                      <a:pt x="2425" y="1429"/>
                    </a:lnTo>
                    <a:lnTo>
                      <a:pt x="2421" y="1427"/>
                    </a:lnTo>
                    <a:lnTo>
                      <a:pt x="2416" y="1421"/>
                    </a:lnTo>
                    <a:lnTo>
                      <a:pt x="2414" y="1418"/>
                    </a:lnTo>
                    <a:lnTo>
                      <a:pt x="2412" y="1414"/>
                    </a:lnTo>
                    <a:lnTo>
                      <a:pt x="2410" y="1409"/>
                    </a:lnTo>
                    <a:lnTo>
                      <a:pt x="2410" y="1407"/>
                    </a:lnTo>
                    <a:lnTo>
                      <a:pt x="2410" y="1403"/>
                    </a:lnTo>
                    <a:lnTo>
                      <a:pt x="2412" y="1399"/>
                    </a:lnTo>
                    <a:lnTo>
                      <a:pt x="2414" y="1398"/>
                    </a:lnTo>
                    <a:lnTo>
                      <a:pt x="2417" y="1396"/>
                    </a:lnTo>
                    <a:lnTo>
                      <a:pt x="2419" y="1394"/>
                    </a:lnTo>
                    <a:lnTo>
                      <a:pt x="2423" y="1390"/>
                    </a:lnTo>
                    <a:lnTo>
                      <a:pt x="2425" y="1390"/>
                    </a:lnTo>
                    <a:lnTo>
                      <a:pt x="2426" y="1388"/>
                    </a:lnTo>
                    <a:lnTo>
                      <a:pt x="2428" y="1388"/>
                    </a:lnTo>
                    <a:lnTo>
                      <a:pt x="2430" y="1385"/>
                    </a:lnTo>
                    <a:lnTo>
                      <a:pt x="2437" y="1379"/>
                    </a:lnTo>
                    <a:lnTo>
                      <a:pt x="2439" y="1377"/>
                    </a:lnTo>
                    <a:lnTo>
                      <a:pt x="2443" y="1376"/>
                    </a:lnTo>
                    <a:lnTo>
                      <a:pt x="2448" y="1374"/>
                    </a:lnTo>
                    <a:lnTo>
                      <a:pt x="2450" y="1374"/>
                    </a:lnTo>
                    <a:lnTo>
                      <a:pt x="2454" y="1372"/>
                    </a:lnTo>
                    <a:lnTo>
                      <a:pt x="2458" y="1372"/>
                    </a:lnTo>
                    <a:lnTo>
                      <a:pt x="2461" y="1370"/>
                    </a:lnTo>
                    <a:lnTo>
                      <a:pt x="2467" y="1368"/>
                    </a:lnTo>
                    <a:lnTo>
                      <a:pt x="2469" y="1367"/>
                    </a:lnTo>
                    <a:lnTo>
                      <a:pt x="2474" y="1363"/>
                    </a:lnTo>
                    <a:lnTo>
                      <a:pt x="2476" y="1361"/>
                    </a:lnTo>
                    <a:lnTo>
                      <a:pt x="2478" y="1357"/>
                    </a:lnTo>
                    <a:lnTo>
                      <a:pt x="2479" y="1354"/>
                    </a:lnTo>
                    <a:lnTo>
                      <a:pt x="2481" y="1354"/>
                    </a:lnTo>
                    <a:lnTo>
                      <a:pt x="2481" y="1352"/>
                    </a:lnTo>
                    <a:lnTo>
                      <a:pt x="2487" y="1354"/>
                    </a:lnTo>
                    <a:lnTo>
                      <a:pt x="2489" y="1350"/>
                    </a:lnTo>
                    <a:lnTo>
                      <a:pt x="2490" y="1348"/>
                    </a:lnTo>
                    <a:lnTo>
                      <a:pt x="2492" y="1346"/>
                    </a:lnTo>
                    <a:lnTo>
                      <a:pt x="2496" y="1341"/>
                    </a:lnTo>
                    <a:lnTo>
                      <a:pt x="2498" y="1341"/>
                    </a:lnTo>
                    <a:lnTo>
                      <a:pt x="2500" y="1337"/>
                    </a:lnTo>
                    <a:lnTo>
                      <a:pt x="2498" y="1335"/>
                    </a:lnTo>
                    <a:lnTo>
                      <a:pt x="2498" y="1332"/>
                    </a:lnTo>
                    <a:lnTo>
                      <a:pt x="2500" y="1330"/>
                    </a:lnTo>
                    <a:lnTo>
                      <a:pt x="2500" y="1328"/>
                    </a:lnTo>
                    <a:lnTo>
                      <a:pt x="2501" y="1326"/>
                    </a:lnTo>
                    <a:lnTo>
                      <a:pt x="2501" y="1324"/>
                    </a:lnTo>
                    <a:lnTo>
                      <a:pt x="2501" y="1323"/>
                    </a:lnTo>
                    <a:lnTo>
                      <a:pt x="2501" y="1319"/>
                    </a:lnTo>
                    <a:lnTo>
                      <a:pt x="2503" y="1317"/>
                    </a:lnTo>
                    <a:lnTo>
                      <a:pt x="2503" y="1315"/>
                    </a:lnTo>
                    <a:lnTo>
                      <a:pt x="2505" y="1314"/>
                    </a:lnTo>
                    <a:lnTo>
                      <a:pt x="2507" y="1314"/>
                    </a:lnTo>
                    <a:lnTo>
                      <a:pt x="2511" y="1315"/>
                    </a:lnTo>
                    <a:lnTo>
                      <a:pt x="2512" y="1315"/>
                    </a:lnTo>
                    <a:lnTo>
                      <a:pt x="2514" y="1315"/>
                    </a:lnTo>
                    <a:lnTo>
                      <a:pt x="2516" y="1315"/>
                    </a:lnTo>
                    <a:lnTo>
                      <a:pt x="2516" y="1314"/>
                    </a:lnTo>
                    <a:lnTo>
                      <a:pt x="2520" y="1315"/>
                    </a:lnTo>
                    <a:lnTo>
                      <a:pt x="2525" y="1317"/>
                    </a:lnTo>
                    <a:lnTo>
                      <a:pt x="2527" y="1319"/>
                    </a:lnTo>
                    <a:lnTo>
                      <a:pt x="2529" y="1319"/>
                    </a:lnTo>
                    <a:lnTo>
                      <a:pt x="2531" y="1319"/>
                    </a:lnTo>
                    <a:lnTo>
                      <a:pt x="2532" y="1319"/>
                    </a:lnTo>
                    <a:lnTo>
                      <a:pt x="2542" y="1317"/>
                    </a:lnTo>
                    <a:lnTo>
                      <a:pt x="2545" y="1317"/>
                    </a:lnTo>
                    <a:lnTo>
                      <a:pt x="2549" y="1317"/>
                    </a:lnTo>
                    <a:lnTo>
                      <a:pt x="2551" y="1315"/>
                    </a:lnTo>
                    <a:lnTo>
                      <a:pt x="2556" y="1315"/>
                    </a:lnTo>
                    <a:lnTo>
                      <a:pt x="2560" y="1314"/>
                    </a:lnTo>
                    <a:lnTo>
                      <a:pt x="2565" y="1315"/>
                    </a:lnTo>
                    <a:lnTo>
                      <a:pt x="2567" y="1315"/>
                    </a:lnTo>
                    <a:lnTo>
                      <a:pt x="2571" y="1315"/>
                    </a:lnTo>
                    <a:lnTo>
                      <a:pt x="2573" y="1315"/>
                    </a:lnTo>
                    <a:lnTo>
                      <a:pt x="2576" y="1315"/>
                    </a:lnTo>
                    <a:lnTo>
                      <a:pt x="2578" y="1315"/>
                    </a:lnTo>
                    <a:lnTo>
                      <a:pt x="2580" y="1315"/>
                    </a:lnTo>
                    <a:lnTo>
                      <a:pt x="2582" y="1315"/>
                    </a:lnTo>
                    <a:lnTo>
                      <a:pt x="2582" y="1317"/>
                    </a:lnTo>
                    <a:lnTo>
                      <a:pt x="2582" y="1319"/>
                    </a:lnTo>
                    <a:lnTo>
                      <a:pt x="2582" y="1323"/>
                    </a:lnTo>
                    <a:lnTo>
                      <a:pt x="2582" y="1326"/>
                    </a:lnTo>
                    <a:lnTo>
                      <a:pt x="2582" y="1330"/>
                    </a:lnTo>
                    <a:lnTo>
                      <a:pt x="2582" y="1332"/>
                    </a:lnTo>
                    <a:lnTo>
                      <a:pt x="2582" y="1334"/>
                    </a:lnTo>
                    <a:lnTo>
                      <a:pt x="2584" y="1334"/>
                    </a:lnTo>
                    <a:lnTo>
                      <a:pt x="2589" y="1339"/>
                    </a:lnTo>
                    <a:lnTo>
                      <a:pt x="2591" y="1341"/>
                    </a:lnTo>
                    <a:lnTo>
                      <a:pt x="2591" y="1339"/>
                    </a:lnTo>
                    <a:lnTo>
                      <a:pt x="2596" y="1343"/>
                    </a:lnTo>
                    <a:lnTo>
                      <a:pt x="2600" y="1343"/>
                    </a:lnTo>
                    <a:lnTo>
                      <a:pt x="2604" y="1341"/>
                    </a:lnTo>
                    <a:lnTo>
                      <a:pt x="2606" y="1341"/>
                    </a:lnTo>
                    <a:lnTo>
                      <a:pt x="2606" y="1343"/>
                    </a:lnTo>
                    <a:lnTo>
                      <a:pt x="2609" y="1345"/>
                    </a:lnTo>
                    <a:lnTo>
                      <a:pt x="2613" y="1343"/>
                    </a:lnTo>
                    <a:lnTo>
                      <a:pt x="2615" y="1339"/>
                    </a:lnTo>
                    <a:lnTo>
                      <a:pt x="2613" y="1335"/>
                    </a:lnTo>
                    <a:lnTo>
                      <a:pt x="2613" y="1334"/>
                    </a:lnTo>
                    <a:lnTo>
                      <a:pt x="2613" y="1330"/>
                    </a:lnTo>
                    <a:lnTo>
                      <a:pt x="2611" y="1324"/>
                    </a:lnTo>
                    <a:lnTo>
                      <a:pt x="2609" y="1321"/>
                    </a:lnTo>
                    <a:lnTo>
                      <a:pt x="2607" y="1315"/>
                    </a:lnTo>
                    <a:lnTo>
                      <a:pt x="2606" y="1314"/>
                    </a:lnTo>
                    <a:lnTo>
                      <a:pt x="2607" y="1312"/>
                    </a:lnTo>
                    <a:lnTo>
                      <a:pt x="2613" y="1310"/>
                    </a:lnTo>
                    <a:lnTo>
                      <a:pt x="2615" y="1310"/>
                    </a:lnTo>
                    <a:lnTo>
                      <a:pt x="2615" y="1308"/>
                    </a:lnTo>
                    <a:lnTo>
                      <a:pt x="2617" y="1308"/>
                    </a:lnTo>
                    <a:lnTo>
                      <a:pt x="2613" y="1303"/>
                    </a:lnTo>
                    <a:lnTo>
                      <a:pt x="2609" y="1301"/>
                    </a:lnTo>
                    <a:lnTo>
                      <a:pt x="2606" y="1297"/>
                    </a:lnTo>
                    <a:lnTo>
                      <a:pt x="2604" y="1297"/>
                    </a:lnTo>
                    <a:lnTo>
                      <a:pt x="2602" y="1297"/>
                    </a:lnTo>
                    <a:lnTo>
                      <a:pt x="2602" y="1295"/>
                    </a:lnTo>
                    <a:lnTo>
                      <a:pt x="2600" y="1295"/>
                    </a:lnTo>
                    <a:lnTo>
                      <a:pt x="2598" y="1293"/>
                    </a:lnTo>
                    <a:lnTo>
                      <a:pt x="2595" y="1292"/>
                    </a:lnTo>
                    <a:lnTo>
                      <a:pt x="2593" y="1292"/>
                    </a:lnTo>
                    <a:lnTo>
                      <a:pt x="2591" y="1290"/>
                    </a:lnTo>
                    <a:lnTo>
                      <a:pt x="2589" y="1288"/>
                    </a:lnTo>
                    <a:lnTo>
                      <a:pt x="2589" y="1282"/>
                    </a:lnTo>
                    <a:lnTo>
                      <a:pt x="2587" y="1282"/>
                    </a:lnTo>
                    <a:lnTo>
                      <a:pt x="2585" y="1282"/>
                    </a:lnTo>
                    <a:lnTo>
                      <a:pt x="2585" y="1281"/>
                    </a:lnTo>
                    <a:lnTo>
                      <a:pt x="2585" y="1279"/>
                    </a:lnTo>
                    <a:lnTo>
                      <a:pt x="2584" y="1279"/>
                    </a:lnTo>
                    <a:lnTo>
                      <a:pt x="2582" y="1281"/>
                    </a:lnTo>
                    <a:lnTo>
                      <a:pt x="2580" y="1281"/>
                    </a:lnTo>
                    <a:lnTo>
                      <a:pt x="2578" y="1281"/>
                    </a:lnTo>
                    <a:lnTo>
                      <a:pt x="2571" y="1281"/>
                    </a:lnTo>
                    <a:lnTo>
                      <a:pt x="2569" y="1281"/>
                    </a:lnTo>
                    <a:lnTo>
                      <a:pt x="2565" y="1279"/>
                    </a:lnTo>
                    <a:lnTo>
                      <a:pt x="2564" y="1279"/>
                    </a:lnTo>
                    <a:lnTo>
                      <a:pt x="2564" y="1277"/>
                    </a:lnTo>
                    <a:lnTo>
                      <a:pt x="2564" y="1279"/>
                    </a:lnTo>
                    <a:lnTo>
                      <a:pt x="2562" y="1279"/>
                    </a:lnTo>
                    <a:lnTo>
                      <a:pt x="2560" y="1279"/>
                    </a:lnTo>
                    <a:lnTo>
                      <a:pt x="2558" y="1279"/>
                    </a:lnTo>
                    <a:lnTo>
                      <a:pt x="2556" y="1279"/>
                    </a:lnTo>
                    <a:lnTo>
                      <a:pt x="2553" y="1281"/>
                    </a:lnTo>
                    <a:lnTo>
                      <a:pt x="2551" y="1281"/>
                    </a:lnTo>
                    <a:lnTo>
                      <a:pt x="2545" y="1284"/>
                    </a:lnTo>
                    <a:lnTo>
                      <a:pt x="2543" y="1286"/>
                    </a:lnTo>
                    <a:lnTo>
                      <a:pt x="2542" y="1286"/>
                    </a:lnTo>
                    <a:lnTo>
                      <a:pt x="2540" y="1288"/>
                    </a:lnTo>
                    <a:lnTo>
                      <a:pt x="2538" y="1288"/>
                    </a:lnTo>
                    <a:lnTo>
                      <a:pt x="2534" y="1286"/>
                    </a:lnTo>
                    <a:lnTo>
                      <a:pt x="2532" y="1284"/>
                    </a:lnTo>
                    <a:lnTo>
                      <a:pt x="2531" y="1284"/>
                    </a:lnTo>
                    <a:lnTo>
                      <a:pt x="2529" y="1284"/>
                    </a:lnTo>
                    <a:lnTo>
                      <a:pt x="2527" y="1284"/>
                    </a:lnTo>
                    <a:lnTo>
                      <a:pt x="2523" y="1282"/>
                    </a:lnTo>
                    <a:lnTo>
                      <a:pt x="2522" y="1281"/>
                    </a:lnTo>
                    <a:lnTo>
                      <a:pt x="2516" y="1281"/>
                    </a:lnTo>
                    <a:lnTo>
                      <a:pt x="2514" y="1281"/>
                    </a:lnTo>
                    <a:lnTo>
                      <a:pt x="2511" y="1281"/>
                    </a:lnTo>
                    <a:lnTo>
                      <a:pt x="2509" y="1282"/>
                    </a:lnTo>
                    <a:lnTo>
                      <a:pt x="2507" y="1282"/>
                    </a:lnTo>
                    <a:lnTo>
                      <a:pt x="2505" y="1282"/>
                    </a:lnTo>
                    <a:lnTo>
                      <a:pt x="2503" y="1282"/>
                    </a:lnTo>
                    <a:lnTo>
                      <a:pt x="2501" y="1282"/>
                    </a:lnTo>
                    <a:lnTo>
                      <a:pt x="2500" y="1284"/>
                    </a:lnTo>
                    <a:lnTo>
                      <a:pt x="2494" y="1284"/>
                    </a:lnTo>
                    <a:lnTo>
                      <a:pt x="2494" y="1286"/>
                    </a:lnTo>
                    <a:lnTo>
                      <a:pt x="2492" y="1286"/>
                    </a:lnTo>
                    <a:lnTo>
                      <a:pt x="2492" y="1288"/>
                    </a:lnTo>
                    <a:lnTo>
                      <a:pt x="2490" y="1290"/>
                    </a:lnTo>
                    <a:lnTo>
                      <a:pt x="2490" y="1292"/>
                    </a:lnTo>
                    <a:lnTo>
                      <a:pt x="2490" y="1295"/>
                    </a:lnTo>
                    <a:lnTo>
                      <a:pt x="2489" y="1303"/>
                    </a:lnTo>
                    <a:lnTo>
                      <a:pt x="2489" y="1304"/>
                    </a:lnTo>
                    <a:lnTo>
                      <a:pt x="2487" y="1304"/>
                    </a:lnTo>
                    <a:lnTo>
                      <a:pt x="2485" y="1303"/>
                    </a:lnTo>
                    <a:lnTo>
                      <a:pt x="2485" y="1301"/>
                    </a:lnTo>
                    <a:lnTo>
                      <a:pt x="2483" y="1299"/>
                    </a:lnTo>
                    <a:lnTo>
                      <a:pt x="2483" y="1297"/>
                    </a:lnTo>
                    <a:lnTo>
                      <a:pt x="2483" y="1295"/>
                    </a:lnTo>
                    <a:lnTo>
                      <a:pt x="2481" y="1295"/>
                    </a:lnTo>
                    <a:lnTo>
                      <a:pt x="2481" y="1297"/>
                    </a:lnTo>
                    <a:lnTo>
                      <a:pt x="2479" y="1297"/>
                    </a:lnTo>
                    <a:lnTo>
                      <a:pt x="2478" y="1297"/>
                    </a:lnTo>
                    <a:lnTo>
                      <a:pt x="2478" y="1295"/>
                    </a:lnTo>
                    <a:lnTo>
                      <a:pt x="2476" y="1293"/>
                    </a:lnTo>
                    <a:lnTo>
                      <a:pt x="2476" y="1295"/>
                    </a:lnTo>
                    <a:lnTo>
                      <a:pt x="2474" y="1293"/>
                    </a:lnTo>
                    <a:lnTo>
                      <a:pt x="2476" y="1293"/>
                    </a:lnTo>
                    <a:lnTo>
                      <a:pt x="2467" y="1293"/>
                    </a:lnTo>
                    <a:lnTo>
                      <a:pt x="2461" y="1299"/>
                    </a:lnTo>
                    <a:lnTo>
                      <a:pt x="2456" y="1303"/>
                    </a:lnTo>
                    <a:lnTo>
                      <a:pt x="2454" y="1303"/>
                    </a:lnTo>
                    <a:lnTo>
                      <a:pt x="2452" y="1303"/>
                    </a:lnTo>
                    <a:lnTo>
                      <a:pt x="2447" y="1303"/>
                    </a:lnTo>
                    <a:lnTo>
                      <a:pt x="2441" y="1304"/>
                    </a:lnTo>
                    <a:lnTo>
                      <a:pt x="2441" y="1306"/>
                    </a:lnTo>
                    <a:lnTo>
                      <a:pt x="2437" y="1308"/>
                    </a:lnTo>
                    <a:lnTo>
                      <a:pt x="2436" y="1308"/>
                    </a:lnTo>
                    <a:lnTo>
                      <a:pt x="2436" y="1312"/>
                    </a:lnTo>
                    <a:lnTo>
                      <a:pt x="2434" y="1314"/>
                    </a:lnTo>
                    <a:lnTo>
                      <a:pt x="2436" y="1315"/>
                    </a:lnTo>
                    <a:lnTo>
                      <a:pt x="2437" y="1319"/>
                    </a:lnTo>
                    <a:lnTo>
                      <a:pt x="2432" y="1319"/>
                    </a:lnTo>
                    <a:lnTo>
                      <a:pt x="2430" y="1319"/>
                    </a:lnTo>
                    <a:lnTo>
                      <a:pt x="2430" y="1321"/>
                    </a:lnTo>
                    <a:lnTo>
                      <a:pt x="2428" y="1319"/>
                    </a:lnTo>
                    <a:lnTo>
                      <a:pt x="2426" y="1319"/>
                    </a:lnTo>
                    <a:lnTo>
                      <a:pt x="2425" y="1321"/>
                    </a:lnTo>
                    <a:lnTo>
                      <a:pt x="2423" y="1323"/>
                    </a:lnTo>
                    <a:lnTo>
                      <a:pt x="2421" y="1324"/>
                    </a:lnTo>
                    <a:lnTo>
                      <a:pt x="2419" y="1324"/>
                    </a:lnTo>
                    <a:lnTo>
                      <a:pt x="2417" y="1323"/>
                    </a:lnTo>
                    <a:lnTo>
                      <a:pt x="2416" y="1323"/>
                    </a:lnTo>
                    <a:lnTo>
                      <a:pt x="2410" y="1324"/>
                    </a:lnTo>
                    <a:lnTo>
                      <a:pt x="2408" y="1326"/>
                    </a:lnTo>
                    <a:lnTo>
                      <a:pt x="2403" y="1324"/>
                    </a:lnTo>
                    <a:lnTo>
                      <a:pt x="2405" y="1323"/>
                    </a:lnTo>
                    <a:lnTo>
                      <a:pt x="2403" y="1323"/>
                    </a:lnTo>
                    <a:lnTo>
                      <a:pt x="2403" y="1321"/>
                    </a:lnTo>
                    <a:lnTo>
                      <a:pt x="2403" y="1319"/>
                    </a:lnTo>
                    <a:lnTo>
                      <a:pt x="2401" y="1319"/>
                    </a:lnTo>
                    <a:lnTo>
                      <a:pt x="2397" y="1319"/>
                    </a:lnTo>
                    <a:lnTo>
                      <a:pt x="2395" y="1321"/>
                    </a:lnTo>
                    <a:lnTo>
                      <a:pt x="2395" y="1323"/>
                    </a:lnTo>
                    <a:lnTo>
                      <a:pt x="2394" y="1324"/>
                    </a:lnTo>
                    <a:lnTo>
                      <a:pt x="2395" y="1326"/>
                    </a:lnTo>
                    <a:lnTo>
                      <a:pt x="2395" y="1328"/>
                    </a:lnTo>
                    <a:lnTo>
                      <a:pt x="2397" y="1328"/>
                    </a:lnTo>
                    <a:lnTo>
                      <a:pt x="2395" y="1330"/>
                    </a:lnTo>
                    <a:lnTo>
                      <a:pt x="2394" y="1330"/>
                    </a:lnTo>
                    <a:lnTo>
                      <a:pt x="2395" y="1334"/>
                    </a:lnTo>
                    <a:lnTo>
                      <a:pt x="2395" y="1335"/>
                    </a:lnTo>
                    <a:lnTo>
                      <a:pt x="2397" y="1337"/>
                    </a:lnTo>
                    <a:lnTo>
                      <a:pt x="2395" y="1341"/>
                    </a:lnTo>
                    <a:lnTo>
                      <a:pt x="2395" y="1343"/>
                    </a:lnTo>
                    <a:lnTo>
                      <a:pt x="2394" y="1345"/>
                    </a:lnTo>
                    <a:lnTo>
                      <a:pt x="2392" y="1345"/>
                    </a:lnTo>
                    <a:lnTo>
                      <a:pt x="2390" y="1345"/>
                    </a:lnTo>
                    <a:lnTo>
                      <a:pt x="2390" y="1346"/>
                    </a:lnTo>
                    <a:lnTo>
                      <a:pt x="2388" y="1346"/>
                    </a:lnTo>
                    <a:lnTo>
                      <a:pt x="2384" y="1348"/>
                    </a:lnTo>
                    <a:lnTo>
                      <a:pt x="2383" y="1348"/>
                    </a:lnTo>
                    <a:lnTo>
                      <a:pt x="2379" y="1352"/>
                    </a:lnTo>
                    <a:lnTo>
                      <a:pt x="2377" y="1354"/>
                    </a:lnTo>
                    <a:lnTo>
                      <a:pt x="2374" y="1354"/>
                    </a:lnTo>
                    <a:lnTo>
                      <a:pt x="2372" y="1352"/>
                    </a:lnTo>
                    <a:lnTo>
                      <a:pt x="2370" y="1354"/>
                    </a:lnTo>
                    <a:lnTo>
                      <a:pt x="2368" y="1354"/>
                    </a:lnTo>
                    <a:lnTo>
                      <a:pt x="2366" y="1352"/>
                    </a:lnTo>
                    <a:lnTo>
                      <a:pt x="2364" y="1352"/>
                    </a:lnTo>
                    <a:lnTo>
                      <a:pt x="2364" y="1350"/>
                    </a:lnTo>
                    <a:lnTo>
                      <a:pt x="2363" y="1350"/>
                    </a:lnTo>
                    <a:lnTo>
                      <a:pt x="2361" y="1348"/>
                    </a:lnTo>
                    <a:lnTo>
                      <a:pt x="2359" y="1346"/>
                    </a:lnTo>
                    <a:lnTo>
                      <a:pt x="2359" y="1345"/>
                    </a:lnTo>
                    <a:lnTo>
                      <a:pt x="2357" y="1345"/>
                    </a:lnTo>
                    <a:lnTo>
                      <a:pt x="2353" y="1345"/>
                    </a:lnTo>
                    <a:lnTo>
                      <a:pt x="2350" y="1343"/>
                    </a:lnTo>
                    <a:lnTo>
                      <a:pt x="2346" y="1341"/>
                    </a:lnTo>
                    <a:lnTo>
                      <a:pt x="2344" y="1341"/>
                    </a:lnTo>
                    <a:lnTo>
                      <a:pt x="2342" y="1341"/>
                    </a:lnTo>
                    <a:lnTo>
                      <a:pt x="2341" y="1343"/>
                    </a:lnTo>
                    <a:lnTo>
                      <a:pt x="2339" y="1343"/>
                    </a:lnTo>
                    <a:lnTo>
                      <a:pt x="2339" y="1345"/>
                    </a:lnTo>
                    <a:lnTo>
                      <a:pt x="2341" y="1345"/>
                    </a:lnTo>
                    <a:lnTo>
                      <a:pt x="2342" y="1345"/>
                    </a:lnTo>
                    <a:lnTo>
                      <a:pt x="2344" y="1345"/>
                    </a:lnTo>
                    <a:lnTo>
                      <a:pt x="2344" y="1346"/>
                    </a:lnTo>
                    <a:lnTo>
                      <a:pt x="2346" y="1348"/>
                    </a:lnTo>
                    <a:lnTo>
                      <a:pt x="2348" y="1350"/>
                    </a:lnTo>
                    <a:lnTo>
                      <a:pt x="2350" y="1348"/>
                    </a:lnTo>
                    <a:lnTo>
                      <a:pt x="2353" y="1350"/>
                    </a:lnTo>
                    <a:lnTo>
                      <a:pt x="2355" y="1352"/>
                    </a:lnTo>
                    <a:lnTo>
                      <a:pt x="2353" y="1354"/>
                    </a:lnTo>
                    <a:lnTo>
                      <a:pt x="2352" y="1356"/>
                    </a:lnTo>
                    <a:lnTo>
                      <a:pt x="2346" y="1363"/>
                    </a:lnTo>
                    <a:lnTo>
                      <a:pt x="2342" y="1365"/>
                    </a:lnTo>
                    <a:lnTo>
                      <a:pt x="2339" y="1365"/>
                    </a:lnTo>
                    <a:lnTo>
                      <a:pt x="2337" y="1363"/>
                    </a:lnTo>
                    <a:lnTo>
                      <a:pt x="2333" y="1365"/>
                    </a:lnTo>
                    <a:lnTo>
                      <a:pt x="2330" y="1365"/>
                    </a:lnTo>
                    <a:lnTo>
                      <a:pt x="2328" y="1365"/>
                    </a:lnTo>
                    <a:lnTo>
                      <a:pt x="2328" y="1363"/>
                    </a:lnTo>
                    <a:lnTo>
                      <a:pt x="2328" y="1359"/>
                    </a:lnTo>
                    <a:lnTo>
                      <a:pt x="2328" y="1357"/>
                    </a:lnTo>
                    <a:lnTo>
                      <a:pt x="2326" y="1357"/>
                    </a:lnTo>
                    <a:lnTo>
                      <a:pt x="2326" y="1359"/>
                    </a:lnTo>
                    <a:lnTo>
                      <a:pt x="2324" y="1361"/>
                    </a:lnTo>
                    <a:lnTo>
                      <a:pt x="2324" y="1363"/>
                    </a:lnTo>
                    <a:lnTo>
                      <a:pt x="2321" y="1361"/>
                    </a:lnTo>
                    <a:lnTo>
                      <a:pt x="2321" y="1359"/>
                    </a:lnTo>
                    <a:lnTo>
                      <a:pt x="2321" y="1357"/>
                    </a:lnTo>
                    <a:lnTo>
                      <a:pt x="2319" y="1357"/>
                    </a:lnTo>
                    <a:lnTo>
                      <a:pt x="2319" y="1356"/>
                    </a:lnTo>
                    <a:lnTo>
                      <a:pt x="2321" y="1356"/>
                    </a:lnTo>
                    <a:lnTo>
                      <a:pt x="2322" y="1356"/>
                    </a:lnTo>
                    <a:lnTo>
                      <a:pt x="2324" y="1354"/>
                    </a:lnTo>
                    <a:lnTo>
                      <a:pt x="2328" y="1348"/>
                    </a:lnTo>
                    <a:lnTo>
                      <a:pt x="2328" y="1341"/>
                    </a:lnTo>
                    <a:lnTo>
                      <a:pt x="2328" y="1339"/>
                    </a:lnTo>
                    <a:lnTo>
                      <a:pt x="2326" y="1343"/>
                    </a:lnTo>
                    <a:lnTo>
                      <a:pt x="2324" y="1345"/>
                    </a:lnTo>
                    <a:lnTo>
                      <a:pt x="2324" y="1346"/>
                    </a:lnTo>
                    <a:lnTo>
                      <a:pt x="2322" y="1348"/>
                    </a:lnTo>
                    <a:lnTo>
                      <a:pt x="2322" y="1350"/>
                    </a:lnTo>
                    <a:lnTo>
                      <a:pt x="2321" y="1350"/>
                    </a:lnTo>
                    <a:lnTo>
                      <a:pt x="2317" y="1354"/>
                    </a:lnTo>
                    <a:lnTo>
                      <a:pt x="2315" y="1354"/>
                    </a:lnTo>
                    <a:lnTo>
                      <a:pt x="2311" y="1354"/>
                    </a:lnTo>
                    <a:lnTo>
                      <a:pt x="2311" y="1352"/>
                    </a:lnTo>
                    <a:lnTo>
                      <a:pt x="2310" y="1350"/>
                    </a:lnTo>
                    <a:lnTo>
                      <a:pt x="2308" y="1350"/>
                    </a:lnTo>
                    <a:lnTo>
                      <a:pt x="2308" y="1352"/>
                    </a:lnTo>
                    <a:lnTo>
                      <a:pt x="2308" y="1354"/>
                    </a:lnTo>
                    <a:lnTo>
                      <a:pt x="2308" y="1356"/>
                    </a:lnTo>
                    <a:lnTo>
                      <a:pt x="2308" y="1357"/>
                    </a:lnTo>
                    <a:lnTo>
                      <a:pt x="2304" y="1359"/>
                    </a:lnTo>
                    <a:lnTo>
                      <a:pt x="2302" y="1359"/>
                    </a:lnTo>
                    <a:lnTo>
                      <a:pt x="2300" y="1357"/>
                    </a:lnTo>
                    <a:lnTo>
                      <a:pt x="2295" y="1356"/>
                    </a:lnTo>
                    <a:lnTo>
                      <a:pt x="2293" y="1354"/>
                    </a:lnTo>
                    <a:lnTo>
                      <a:pt x="2291" y="1356"/>
                    </a:lnTo>
                    <a:lnTo>
                      <a:pt x="2291" y="1359"/>
                    </a:lnTo>
                    <a:lnTo>
                      <a:pt x="2291" y="1363"/>
                    </a:lnTo>
                    <a:lnTo>
                      <a:pt x="2291" y="1365"/>
                    </a:lnTo>
                    <a:lnTo>
                      <a:pt x="2288" y="1367"/>
                    </a:lnTo>
                    <a:lnTo>
                      <a:pt x="2286" y="1367"/>
                    </a:lnTo>
                    <a:lnTo>
                      <a:pt x="2282" y="1367"/>
                    </a:lnTo>
                    <a:lnTo>
                      <a:pt x="2280" y="1365"/>
                    </a:lnTo>
                    <a:lnTo>
                      <a:pt x="2279" y="1363"/>
                    </a:lnTo>
                    <a:lnTo>
                      <a:pt x="2277" y="1363"/>
                    </a:lnTo>
                    <a:lnTo>
                      <a:pt x="2275" y="1363"/>
                    </a:lnTo>
                    <a:lnTo>
                      <a:pt x="2271" y="1365"/>
                    </a:lnTo>
                    <a:lnTo>
                      <a:pt x="2271" y="1363"/>
                    </a:lnTo>
                    <a:lnTo>
                      <a:pt x="2269" y="1361"/>
                    </a:lnTo>
                    <a:lnTo>
                      <a:pt x="2269" y="1363"/>
                    </a:lnTo>
                    <a:lnTo>
                      <a:pt x="2268" y="1363"/>
                    </a:lnTo>
                    <a:lnTo>
                      <a:pt x="2268" y="1361"/>
                    </a:lnTo>
                    <a:lnTo>
                      <a:pt x="2266" y="1361"/>
                    </a:lnTo>
                    <a:lnTo>
                      <a:pt x="2266" y="1359"/>
                    </a:lnTo>
                    <a:lnTo>
                      <a:pt x="2262" y="1361"/>
                    </a:lnTo>
                    <a:lnTo>
                      <a:pt x="2260" y="1359"/>
                    </a:lnTo>
                    <a:lnTo>
                      <a:pt x="2260" y="1361"/>
                    </a:lnTo>
                    <a:lnTo>
                      <a:pt x="2260" y="1363"/>
                    </a:lnTo>
                    <a:lnTo>
                      <a:pt x="2264" y="1365"/>
                    </a:lnTo>
                    <a:lnTo>
                      <a:pt x="2264" y="1367"/>
                    </a:lnTo>
                    <a:lnTo>
                      <a:pt x="2262" y="1367"/>
                    </a:lnTo>
                    <a:lnTo>
                      <a:pt x="2258" y="1367"/>
                    </a:lnTo>
                    <a:lnTo>
                      <a:pt x="2257" y="1367"/>
                    </a:lnTo>
                    <a:lnTo>
                      <a:pt x="2255" y="1368"/>
                    </a:lnTo>
                    <a:lnTo>
                      <a:pt x="2251" y="1370"/>
                    </a:lnTo>
                    <a:lnTo>
                      <a:pt x="2247" y="1376"/>
                    </a:lnTo>
                    <a:lnTo>
                      <a:pt x="2244" y="1377"/>
                    </a:lnTo>
                    <a:lnTo>
                      <a:pt x="2240" y="1379"/>
                    </a:lnTo>
                    <a:lnTo>
                      <a:pt x="2236" y="1379"/>
                    </a:lnTo>
                    <a:lnTo>
                      <a:pt x="2236" y="1377"/>
                    </a:lnTo>
                    <a:lnTo>
                      <a:pt x="2236" y="1379"/>
                    </a:lnTo>
                    <a:lnTo>
                      <a:pt x="2235" y="1381"/>
                    </a:lnTo>
                    <a:lnTo>
                      <a:pt x="2236" y="1381"/>
                    </a:lnTo>
                    <a:lnTo>
                      <a:pt x="2238" y="1383"/>
                    </a:lnTo>
                    <a:lnTo>
                      <a:pt x="2240" y="1383"/>
                    </a:lnTo>
                    <a:lnTo>
                      <a:pt x="2238" y="1387"/>
                    </a:lnTo>
                    <a:lnTo>
                      <a:pt x="2236" y="1388"/>
                    </a:lnTo>
                    <a:lnTo>
                      <a:pt x="2235" y="1388"/>
                    </a:lnTo>
                    <a:lnTo>
                      <a:pt x="2233" y="1388"/>
                    </a:lnTo>
                    <a:lnTo>
                      <a:pt x="2233" y="1392"/>
                    </a:lnTo>
                    <a:lnTo>
                      <a:pt x="2233" y="1394"/>
                    </a:lnTo>
                    <a:lnTo>
                      <a:pt x="2231" y="1396"/>
                    </a:lnTo>
                    <a:lnTo>
                      <a:pt x="2233" y="1396"/>
                    </a:lnTo>
                    <a:lnTo>
                      <a:pt x="2235" y="1396"/>
                    </a:lnTo>
                    <a:lnTo>
                      <a:pt x="2236" y="1396"/>
                    </a:lnTo>
                    <a:lnTo>
                      <a:pt x="2242" y="1394"/>
                    </a:lnTo>
                    <a:lnTo>
                      <a:pt x="2244" y="1394"/>
                    </a:lnTo>
                    <a:lnTo>
                      <a:pt x="2244" y="1396"/>
                    </a:lnTo>
                    <a:lnTo>
                      <a:pt x="2247" y="1398"/>
                    </a:lnTo>
                    <a:lnTo>
                      <a:pt x="2247" y="1399"/>
                    </a:lnTo>
                    <a:lnTo>
                      <a:pt x="2251" y="1403"/>
                    </a:lnTo>
                    <a:lnTo>
                      <a:pt x="2253" y="1403"/>
                    </a:lnTo>
                    <a:lnTo>
                      <a:pt x="2255" y="1403"/>
                    </a:lnTo>
                    <a:lnTo>
                      <a:pt x="2257" y="1403"/>
                    </a:lnTo>
                    <a:lnTo>
                      <a:pt x="2257" y="1407"/>
                    </a:lnTo>
                    <a:lnTo>
                      <a:pt x="2258" y="1407"/>
                    </a:lnTo>
                    <a:lnTo>
                      <a:pt x="2262" y="1407"/>
                    </a:lnTo>
                    <a:lnTo>
                      <a:pt x="2260" y="1414"/>
                    </a:lnTo>
                    <a:lnTo>
                      <a:pt x="2260" y="1418"/>
                    </a:lnTo>
                    <a:lnTo>
                      <a:pt x="2262" y="1421"/>
                    </a:lnTo>
                    <a:lnTo>
                      <a:pt x="2264" y="1423"/>
                    </a:lnTo>
                    <a:lnTo>
                      <a:pt x="2266" y="1423"/>
                    </a:lnTo>
                    <a:lnTo>
                      <a:pt x="2268" y="1423"/>
                    </a:lnTo>
                    <a:lnTo>
                      <a:pt x="2268" y="1425"/>
                    </a:lnTo>
                    <a:lnTo>
                      <a:pt x="2268" y="1427"/>
                    </a:lnTo>
                    <a:lnTo>
                      <a:pt x="2268" y="1429"/>
                    </a:lnTo>
                    <a:lnTo>
                      <a:pt x="2269" y="1429"/>
                    </a:lnTo>
                    <a:lnTo>
                      <a:pt x="2269" y="1430"/>
                    </a:lnTo>
                    <a:lnTo>
                      <a:pt x="2269" y="1432"/>
                    </a:lnTo>
                    <a:lnTo>
                      <a:pt x="2269" y="1434"/>
                    </a:lnTo>
                    <a:lnTo>
                      <a:pt x="2269" y="1436"/>
                    </a:lnTo>
                    <a:lnTo>
                      <a:pt x="2269" y="1438"/>
                    </a:lnTo>
                    <a:lnTo>
                      <a:pt x="2269" y="1440"/>
                    </a:lnTo>
                    <a:lnTo>
                      <a:pt x="2268" y="1443"/>
                    </a:lnTo>
                    <a:lnTo>
                      <a:pt x="2268" y="1445"/>
                    </a:lnTo>
                    <a:lnTo>
                      <a:pt x="2269" y="1445"/>
                    </a:lnTo>
                    <a:lnTo>
                      <a:pt x="2269" y="1447"/>
                    </a:lnTo>
                    <a:lnTo>
                      <a:pt x="2266" y="1445"/>
                    </a:lnTo>
                    <a:lnTo>
                      <a:pt x="2264" y="1445"/>
                    </a:lnTo>
                    <a:lnTo>
                      <a:pt x="2262" y="1445"/>
                    </a:lnTo>
                    <a:lnTo>
                      <a:pt x="2260" y="1447"/>
                    </a:lnTo>
                    <a:lnTo>
                      <a:pt x="2258" y="1449"/>
                    </a:lnTo>
                    <a:lnTo>
                      <a:pt x="2255" y="1452"/>
                    </a:lnTo>
                    <a:lnTo>
                      <a:pt x="2253" y="1454"/>
                    </a:lnTo>
                    <a:lnTo>
                      <a:pt x="2249" y="1454"/>
                    </a:lnTo>
                    <a:lnTo>
                      <a:pt x="2247" y="1456"/>
                    </a:lnTo>
                    <a:lnTo>
                      <a:pt x="2247" y="1454"/>
                    </a:lnTo>
                    <a:lnTo>
                      <a:pt x="2240" y="1454"/>
                    </a:lnTo>
                    <a:lnTo>
                      <a:pt x="2238" y="1454"/>
                    </a:lnTo>
                    <a:lnTo>
                      <a:pt x="2236" y="1456"/>
                    </a:lnTo>
                    <a:lnTo>
                      <a:pt x="2235" y="1458"/>
                    </a:lnTo>
                    <a:lnTo>
                      <a:pt x="2227" y="1458"/>
                    </a:lnTo>
                    <a:lnTo>
                      <a:pt x="2222" y="1454"/>
                    </a:lnTo>
                    <a:lnTo>
                      <a:pt x="2220" y="1452"/>
                    </a:lnTo>
                    <a:lnTo>
                      <a:pt x="2220" y="1451"/>
                    </a:lnTo>
                    <a:lnTo>
                      <a:pt x="2218" y="1451"/>
                    </a:lnTo>
                    <a:lnTo>
                      <a:pt x="2216" y="1449"/>
                    </a:lnTo>
                    <a:lnTo>
                      <a:pt x="2215" y="1451"/>
                    </a:lnTo>
                    <a:lnTo>
                      <a:pt x="2207" y="1458"/>
                    </a:lnTo>
                    <a:lnTo>
                      <a:pt x="2205" y="1460"/>
                    </a:lnTo>
                    <a:lnTo>
                      <a:pt x="2204" y="1460"/>
                    </a:lnTo>
                    <a:lnTo>
                      <a:pt x="2202" y="1460"/>
                    </a:lnTo>
                    <a:lnTo>
                      <a:pt x="2204" y="1458"/>
                    </a:lnTo>
                    <a:lnTo>
                      <a:pt x="2202" y="1458"/>
                    </a:lnTo>
                    <a:lnTo>
                      <a:pt x="2198" y="1456"/>
                    </a:lnTo>
                    <a:lnTo>
                      <a:pt x="2196" y="1456"/>
                    </a:lnTo>
                    <a:lnTo>
                      <a:pt x="2194" y="1458"/>
                    </a:lnTo>
                    <a:lnTo>
                      <a:pt x="2194" y="1460"/>
                    </a:lnTo>
                    <a:lnTo>
                      <a:pt x="2193" y="1463"/>
                    </a:lnTo>
                    <a:lnTo>
                      <a:pt x="2193" y="1465"/>
                    </a:lnTo>
                    <a:lnTo>
                      <a:pt x="2194" y="1467"/>
                    </a:lnTo>
                    <a:lnTo>
                      <a:pt x="2194" y="1469"/>
                    </a:lnTo>
                    <a:lnTo>
                      <a:pt x="2193" y="1471"/>
                    </a:lnTo>
                    <a:lnTo>
                      <a:pt x="2185" y="1469"/>
                    </a:lnTo>
                    <a:lnTo>
                      <a:pt x="2183" y="1467"/>
                    </a:lnTo>
                    <a:lnTo>
                      <a:pt x="2182" y="1465"/>
                    </a:lnTo>
                    <a:lnTo>
                      <a:pt x="2182" y="1467"/>
                    </a:lnTo>
                    <a:lnTo>
                      <a:pt x="2178" y="1469"/>
                    </a:lnTo>
                    <a:lnTo>
                      <a:pt x="2180" y="1469"/>
                    </a:lnTo>
                    <a:lnTo>
                      <a:pt x="2180" y="1471"/>
                    </a:lnTo>
                    <a:lnTo>
                      <a:pt x="2180" y="1476"/>
                    </a:lnTo>
                    <a:lnTo>
                      <a:pt x="2173" y="1482"/>
                    </a:lnTo>
                    <a:lnTo>
                      <a:pt x="2169" y="1483"/>
                    </a:lnTo>
                    <a:lnTo>
                      <a:pt x="2167" y="1482"/>
                    </a:lnTo>
                    <a:lnTo>
                      <a:pt x="2163" y="1483"/>
                    </a:lnTo>
                    <a:lnTo>
                      <a:pt x="2163" y="1487"/>
                    </a:lnTo>
                    <a:lnTo>
                      <a:pt x="2162" y="1487"/>
                    </a:lnTo>
                    <a:lnTo>
                      <a:pt x="2160" y="1485"/>
                    </a:lnTo>
                    <a:lnTo>
                      <a:pt x="2158" y="1485"/>
                    </a:lnTo>
                    <a:lnTo>
                      <a:pt x="2152" y="1487"/>
                    </a:lnTo>
                    <a:lnTo>
                      <a:pt x="2152" y="1483"/>
                    </a:lnTo>
                    <a:lnTo>
                      <a:pt x="2152" y="1478"/>
                    </a:lnTo>
                    <a:lnTo>
                      <a:pt x="2151" y="1476"/>
                    </a:lnTo>
                    <a:lnTo>
                      <a:pt x="2149" y="1476"/>
                    </a:lnTo>
                    <a:lnTo>
                      <a:pt x="2149" y="1478"/>
                    </a:lnTo>
                    <a:lnTo>
                      <a:pt x="2149" y="1480"/>
                    </a:lnTo>
                    <a:lnTo>
                      <a:pt x="2147" y="1483"/>
                    </a:lnTo>
                    <a:lnTo>
                      <a:pt x="2143" y="1485"/>
                    </a:lnTo>
                    <a:lnTo>
                      <a:pt x="2141" y="1487"/>
                    </a:lnTo>
                    <a:lnTo>
                      <a:pt x="2140" y="1485"/>
                    </a:lnTo>
                    <a:lnTo>
                      <a:pt x="2140" y="1483"/>
                    </a:lnTo>
                    <a:lnTo>
                      <a:pt x="2134" y="1485"/>
                    </a:lnTo>
                    <a:lnTo>
                      <a:pt x="2131" y="1482"/>
                    </a:lnTo>
                    <a:lnTo>
                      <a:pt x="2132" y="1480"/>
                    </a:lnTo>
                    <a:lnTo>
                      <a:pt x="2134" y="1478"/>
                    </a:lnTo>
                    <a:lnTo>
                      <a:pt x="2132" y="1478"/>
                    </a:lnTo>
                    <a:lnTo>
                      <a:pt x="2129" y="1476"/>
                    </a:lnTo>
                    <a:lnTo>
                      <a:pt x="2127" y="1478"/>
                    </a:lnTo>
                    <a:lnTo>
                      <a:pt x="2127" y="1480"/>
                    </a:lnTo>
                    <a:lnTo>
                      <a:pt x="2125" y="1480"/>
                    </a:lnTo>
                    <a:lnTo>
                      <a:pt x="2123" y="1480"/>
                    </a:lnTo>
                    <a:lnTo>
                      <a:pt x="2121" y="1480"/>
                    </a:lnTo>
                    <a:lnTo>
                      <a:pt x="2120" y="1478"/>
                    </a:lnTo>
                    <a:lnTo>
                      <a:pt x="2120" y="1476"/>
                    </a:lnTo>
                    <a:lnTo>
                      <a:pt x="2118" y="1473"/>
                    </a:lnTo>
                    <a:lnTo>
                      <a:pt x="2110" y="1471"/>
                    </a:lnTo>
                    <a:lnTo>
                      <a:pt x="2109" y="1471"/>
                    </a:lnTo>
                    <a:lnTo>
                      <a:pt x="2099" y="1473"/>
                    </a:lnTo>
                    <a:lnTo>
                      <a:pt x="2099" y="1474"/>
                    </a:lnTo>
                    <a:lnTo>
                      <a:pt x="2099" y="1478"/>
                    </a:lnTo>
                    <a:lnTo>
                      <a:pt x="2099" y="1480"/>
                    </a:lnTo>
                    <a:lnTo>
                      <a:pt x="2096" y="1482"/>
                    </a:lnTo>
                    <a:lnTo>
                      <a:pt x="2094" y="1482"/>
                    </a:lnTo>
                    <a:lnTo>
                      <a:pt x="2090" y="1482"/>
                    </a:lnTo>
                    <a:lnTo>
                      <a:pt x="2083" y="1480"/>
                    </a:lnTo>
                    <a:lnTo>
                      <a:pt x="2081" y="1480"/>
                    </a:lnTo>
                    <a:lnTo>
                      <a:pt x="2079" y="1478"/>
                    </a:lnTo>
                    <a:lnTo>
                      <a:pt x="2078" y="1476"/>
                    </a:lnTo>
                    <a:lnTo>
                      <a:pt x="2078" y="1478"/>
                    </a:lnTo>
                    <a:lnTo>
                      <a:pt x="2074" y="1482"/>
                    </a:lnTo>
                    <a:lnTo>
                      <a:pt x="2074" y="1483"/>
                    </a:lnTo>
                    <a:lnTo>
                      <a:pt x="2074" y="1485"/>
                    </a:lnTo>
                    <a:lnTo>
                      <a:pt x="2076" y="1485"/>
                    </a:lnTo>
                    <a:lnTo>
                      <a:pt x="2074" y="1489"/>
                    </a:lnTo>
                    <a:lnTo>
                      <a:pt x="2072" y="1489"/>
                    </a:lnTo>
                    <a:lnTo>
                      <a:pt x="2067" y="1487"/>
                    </a:lnTo>
                    <a:lnTo>
                      <a:pt x="2065" y="1480"/>
                    </a:lnTo>
                    <a:lnTo>
                      <a:pt x="2063" y="1476"/>
                    </a:lnTo>
                    <a:lnTo>
                      <a:pt x="2063" y="1474"/>
                    </a:lnTo>
                    <a:lnTo>
                      <a:pt x="2063" y="1473"/>
                    </a:lnTo>
                    <a:lnTo>
                      <a:pt x="2061" y="1471"/>
                    </a:lnTo>
                    <a:lnTo>
                      <a:pt x="2059" y="1471"/>
                    </a:lnTo>
                    <a:lnTo>
                      <a:pt x="2057" y="1471"/>
                    </a:lnTo>
                    <a:lnTo>
                      <a:pt x="2052" y="1476"/>
                    </a:lnTo>
                    <a:lnTo>
                      <a:pt x="2052" y="1478"/>
                    </a:lnTo>
                    <a:lnTo>
                      <a:pt x="2052" y="1480"/>
                    </a:lnTo>
                    <a:lnTo>
                      <a:pt x="2048" y="1483"/>
                    </a:lnTo>
                    <a:lnTo>
                      <a:pt x="2043" y="1482"/>
                    </a:lnTo>
                    <a:lnTo>
                      <a:pt x="2041" y="1482"/>
                    </a:lnTo>
                    <a:lnTo>
                      <a:pt x="2037" y="1485"/>
                    </a:lnTo>
                    <a:lnTo>
                      <a:pt x="2037" y="1487"/>
                    </a:lnTo>
                    <a:lnTo>
                      <a:pt x="2036" y="1489"/>
                    </a:lnTo>
                    <a:lnTo>
                      <a:pt x="2034" y="1491"/>
                    </a:lnTo>
                    <a:lnTo>
                      <a:pt x="2032" y="1489"/>
                    </a:lnTo>
                    <a:lnTo>
                      <a:pt x="2026" y="1485"/>
                    </a:lnTo>
                    <a:lnTo>
                      <a:pt x="2023" y="1485"/>
                    </a:lnTo>
                    <a:lnTo>
                      <a:pt x="2021" y="1483"/>
                    </a:lnTo>
                    <a:lnTo>
                      <a:pt x="2021" y="1482"/>
                    </a:lnTo>
                    <a:lnTo>
                      <a:pt x="2021" y="1480"/>
                    </a:lnTo>
                    <a:lnTo>
                      <a:pt x="2021" y="1476"/>
                    </a:lnTo>
                    <a:lnTo>
                      <a:pt x="2019" y="1476"/>
                    </a:lnTo>
                    <a:lnTo>
                      <a:pt x="2014" y="1483"/>
                    </a:lnTo>
                    <a:lnTo>
                      <a:pt x="2012" y="1483"/>
                    </a:lnTo>
                    <a:lnTo>
                      <a:pt x="2012" y="1487"/>
                    </a:lnTo>
                    <a:lnTo>
                      <a:pt x="2012" y="1489"/>
                    </a:lnTo>
                    <a:lnTo>
                      <a:pt x="2010" y="1491"/>
                    </a:lnTo>
                    <a:lnTo>
                      <a:pt x="2006" y="1487"/>
                    </a:lnTo>
                    <a:lnTo>
                      <a:pt x="2006" y="1482"/>
                    </a:lnTo>
                    <a:lnTo>
                      <a:pt x="2004" y="1480"/>
                    </a:lnTo>
                    <a:lnTo>
                      <a:pt x="2003" y="1480"/>
                    </a:lnTo>
                    <a:lnTo>
                      <a:pt x="2001" y="1480"/>
                    </a:lnTo>
                    <a:lnTo>
                      <a:pt x="1999" y="1482"/>
                    </a:lnTo>
                    <a:lnTo>
                      <a:pt x="1997" y="1482"/>
                    </a:lnTo>
                    <a:lnTo>
                      <a:pt x="1990" y="1480"/>
                    </a:lnTo>
                    <a:lnTo>
                      <a:pt x="1988" y="1482"/>
                    </a:lnTo>
                    <a:lnTo>
                      <a:pt x="1986" y="1482"/>
                    </a:lnTo>
                    <a:lnTo>
                      <a:pt x="1977" y="1482"/>
                    </a:lnTo>
                    <a:lnTo>
                      <a:pt x="1975" y="1482"/>
                    </a:lnTo>
                    <a:lnTo>
                      <a:pt x="1973" y="1482"/>
                    </a:lnTo>
                    <a:lnTo>
                      <a:pt x="1972" y="1482"/>
                    </a:lnTo>
                    <a:lnTo>
                      <a:pt x="1970" y="1485"/>
                    </a:lnTo>
                    <a:lnTo>
                      <a:pt x="1970" y="1487"/>
                    </a:lnTo>
                    <a:lnTo>
                      <a:pt x="1977" y="1487"/>
                    </a:lnTo>
                    <a:lnTo>
                      <a:pt x="1984" y="1489"/>
                    </a:lnTo>
                    <a:lnTo>
                      <a:pt x="1983" y="1494"/>
                    </a:lnTo>
                    <a:lnTo>
                      <a:pt x="1979" y="1496"/>
                    </a:lnTo>
                    <a:lnTo>
                      <a:pt x="1977" y="1498"/>
                    </a:lnTo>
                    <a:lnTo>
                      <a:pt x="1977" y="1496"/>
                    </a:lnTo>
                    <a:lnTo>
                      <a:pt x="1975" y="1496"/>
                    </a:lnTo>
                    <a:lnTo>
                      <a:pt x="1973" y="1496"/>
                    </a:lnTo>
                    <a:lnTo>
                      <a:pt x="1972" y="1498"/>
                    </a:lnTo>
                    <a:lnTo>
                      <a:pt x="1972" y="1500"/>
                    </a:lnTo>
                    <a:lnTo>
                      <a:pt x="1972" y="1504"/>
                    </a:lnTo>
                    <a:lnTo>
                      <a:pt x="1973" y="1504"/>
                    </a:lnTo>
                    <a:lnTo>
                      <a:pt x="1972" y="1505"/>
                    </a:lnTo>
                    <a:lnTo>
                      <a:pt x="1970" y="1507"/>
                    </a:lnTo>
                    <a:lnTo>
                      <a:pt x="1968" y="1507"/>
                    </a:lnTo>
                    <a:lnTo>
                      <a:pt x="1962" y="1507"/>
                    </a:lnTo>
                    <a:lnTo>
                      <a:pt x="1959" y="1509"/>
                    </a:lnTo>
                    <a:lnTo>
                      <a:pt x="1961" y="1509"/>
                    </a:lnTo>
                    <a:lnTo>
                      <a:pt x="1959" y="1511"/>
                    </a:lnTo>
                    <a:lnTo>
                      <a:pt x="1953" y="1511"/>
                    </a:lnTo>
                    <a:lnTo>
                      <a:pt x="1951" y="1511"/>
                    </a:lnTo>
                    <a:lnTo>
                      <a:pt x="1948" y="1513"/>
                    </a:lnTo>
                    <a:lnTo>
                      <a:pt x="1946" y="1515"/>
                    </a:lnTo>
                    <a:lnTo>
                      <a:pt x="1946" y="1516"/>
                    </a:lnTo>
                    <a:lnTo>
                      <a:pt x="1944" y="1516"/>
                    </a:lnTo>
                    <a:lnTo>
                      <a:pt x="1940" y="1513"/>
                    </a:lnTo>
                    <a:lnTo>
                      <a:pt x="1935" y="1507"/>
                    </a:lnTo>
                    <a:lnTo>
                      <a:pt x="1933" y="1509"/>
                    </a:lnTo>
                    <a:lnTo>
                      <a:pt x="1931" y="1509"/>
                    </a:lnTo>
                    <a:lnTo>
                      <a:pt x="1930" y="1509"/>
                    </a:lnTo>
                    <a:lnTo>
                      <a:pt x="1928" y="1513"/>
                    </a:lnTo>
                    <a:lnTo>
                      <a:pt x="1926" y="1515"/>
                    </a:lnTo>
                    <a:lnTo>
                      <a:pt x="1924" y="1515"/>
                    </a:lnTo>
                    <a:lnTo>
                      <a:pt x="1922" y="1515"/>
                    </a:lnTo>
                    <a:lnTo>
                      <a:pt x="1924" y="1509"/>
                    </a:lnTo>
                    <a:lnTo>
                      <a:pt x="1924" y="1507"/>
                    </a:lnTo>
                    <a:lnTo>
                      <a:pt x="1924" y="1505"/>
                    </a:lnTo>
                    <a:lnTo>
                      <a:pt x="1924" y="1504"/>
                    </a:lnTo>
                    <a:lnTo>
                      <a:pt x="1922" y="1504"/>
                    </a:lnTo>
                    <a:lnTo>
                      <a:pt x="1920" y="1504"/>
                    </a:lnTo>
                    <a:lnTo>
                      <a:pt x="1919" y="1509"/>
                    </a:lnTo>
                    <a:lnTo>
                      <a:pt x="1915" y="1507"/>
                    </a:lnTo>
                    <a:lnTo>
                      <a:pt x="1913" y="1507"/>
                    </a:lnTo>
                    <a:lnTo>
                      <a:pt x="1909" y="1507"/>
                    </a:lnTo>
                    <a:lnTo>
                      <a:pt x="1904" y="1511"/>
                    </a:lnTo>
                    <a:lnTo>
                      <a:pt x="1898" y="1507"/>
                    </a:lnTo>
                    <a:lnTo>
                      <a:pt x="1898" y="1509"/>
                    </a:lnTo>
                    <a:lnTo>
                      <a:pt x="1898" y="1513"/>
                    </a:lnTo>
                    <a:lnTo>
                      <a:pt x="1897" y="1513"/>
                    </a:lnTo>
                    <a:lnTo>
                      <a:pt x="1895" y="1515"/>
                    </a:lnTo>
                    <a:lnTo>
                      <a:pt x="1893" y="1515"/>
                    </a:lnTo>
                    <a:lnTo>
                      <a:pt x="1891" y="1513"/>
                    </a:lnTo>
                    <a:lnTo>
                      <a:pt x="1889" y="1507"/>
                    </a:lnTo>
                    <a:lnTo>
                      <a:pt x="1889" y="1505"/>
                    </a:lnTo>
                    <a:lnTo>
                      <a:pt x="1891" y="1504"/>
                    </a:lnTo>
                    <a:lnTo>
                      <a:pt x="1889" y="1500"/>
                    </a:lnTo>
                    <a:lnTo>
                      <a:pt x="1889" y="1496"/>
                    </a:lnTo>
                    <a:lnTo>
                      <a:pt x="1889" y="1494"/>
                    </a:lnTo>
                    <a:lnTo>
                      <a:pt x="1888" y="1494"/>
                    </a:lnTo>
                    <a:lnTo>
                      <a:pt x="1886" y="1494"/>
                    </a:lnTo>
                    <a:lnTo>
                      <a:pt x="1884" y="1494"/>
                    </a:lnTo>
                    <a:lnTo>
                      <a:pt x="1882" y="1494"/>
                    </a:lnTo>
                    <a:lnTo>
                      <a:pt x="1882" y="1496"/>
                    </a:lnTo>
                    <a:lnTo>
                      <a:pt x="1880" y="1498"/>
                    </a:lnTo>
                    <a:lnTo>
                      <a:pt x="1880" y="1500"/>
                    </a:lnTo>
                    <a:lnTo>
                      <a:pt x="1882" y="1500"/>
                    </a:lnTo>
                    <a:lnTo>
                      <a:pt x="1880" y="1504"/>
                    </a:lnTo>
                    <a:lnTo>
                      <a:pt x="1873" y="1500"/>
                    </a:lnTo>
                    <a:lnTo>
                      <a:pt x="1873" y="1502"/>
                    </a:lnTo>
                    <a:lnTo>
                      <a:pt x="1871" y="1502"/>
                    </a:lnTo>
                    <a:lnTo>
                      <a:pt x="1869" y="1502"/>
                    </a:lnTo>
                    <a:lnTo>
                      <a:pt x="1866" y="1505"/>
                    </a:lnTo>
                    <a:lnTo>
                      <a:pt x="1866" y="1507"/>
                    </a:lnTo>
                    <a:lnTo>
                      <a:pt x="1866" y="1509"/>
                    </a:lnTo>
                    <a:lnTo>
                      <a:pt x="1867" y="1511"/>
                    </a:lnTo>
                    <a:lnTo>
                      <a:pt x="1869" y="1511"/>
                    </a:lnTo>
                    <a:lnTo>
                      <a:pt x="1869" y="1513"/>
                    </a:lnTo>
                    <a:lnTo>
                      <a:pt x="1867" y="1516"/>
                    </a:lnTo>
                    <a:lnTo>
                      <a:pt x="1866" y="1518"/>
                    </a:lnTo>
                    <a:lnTo>
                      <a:pt x="1864" y="1516"/>
                    </a:lnTo>
                    <a:lnTo>
                      <a:pt x="1860" y="1515"/>
                    </a:lnTo>
                    <a:lnTo>
                      <a:pt x="1858" y="1513"/>
                    </a:lnTo>
                    <a:lnTo>
                      <a:pt x="1856" y="1511"/>
                    </a:lnTo>
                    <a:lnTo>
                      <a:pt x="1855" y="1511"/>
                    </a:lnTo>
                    <a:lnTo>
                      <a:pt x="1853" y="1511"/>
                    </a:lnTo>
                    <a:lnTo>
                      <a:pt x="1853" y="1507"/>
                    </a:lnTo>
                    <a:lnTo>
                      <a:pt x="1853" y="1505"/>
                    </a:lnTo>
                    <a:lnTo>
                      <a:pt x="1853" y="1504"/>
                    </a:lnTo>
                    <a:lnTo>
                      <a:pt x="1855" y="1504"/>
                    </a:lnTo>
                    <a:lnTo>
                      <a:pt x="1855" y="1500"/>
                    </a:lnTo>
                    <a:lnTo>
                      <a:pt x="1853" y="1500"/>
                    </a:lnTo>
                    <a:lnTo>
                      <a:pt x="1844" y="1494"/>
                    </a:lnTo>
                    <a:lnTo>
                      <a:pt x="1842" y="1494"/>
                    </a:lnTo>
                    <a:lnTo>
                      <a:pt x="1831" y="1496"/>
                    </a:lnTo>
                    <a:lnTo>
                      <a:pt x="1831" y="1498"/>
                    </a:lnTo>
                    <a:lnTo>
                      <a:pt x="1829" y="1498"/>
                    </a:lnTo>
                    <a:lnTo>
                      <a:pt x="1831" y="1500"/>
                    </a:lnTo>
                    <a:lnTo>
                      <a:pt x="1835" y="1500"/>
                    </a:lnTo>
                    <a:lnTo>
                      <a:pt x="1838" y="1502"/>
                    </a:lnTo>
                    <a:lnTo>
                      <a:pt x="1840" y="1509"/>
                    </a:lnTo>
                    <a:lnTo>
                      <a:pt x="1840" y="1511"/>
                    </a:lnTo>
                    <a:lnTo>
                      <a:pt x="1836" y="1515"/>
                    </a:lnTo>
                    <a:lnTo>
                      <a:pt x="1833" y="1516"/>
                    </a:lnTo>
                    <a:lnTo>
                      <a:pt x="1833" y="1515"/>
                    </a:lnTo>
                    <a:lnTo>
                      <a:pt x="1831" y="1515"/>
                    </a:lnTo>
                    <a:lnTo>
                      <a:pt x="1829" y="1509"/>
                    </a:lnTo>
                    <a:lnTo>
                      <a:pt x="1825" y="1505"/>
                    </a:lnTo>
                    <a:lnTo>
                      <a:pt x="1822" y="1502"/>
                    </a:lnTo>
                    <a:lnTo>
                      <a:pt x="1818" y="1502"/>
                    </a:lnTo>
                    <a:lnTo>
                      <a:pt x="1818" y="1504"/>
                    </a:lnTo>
                    <a:lnTo>
                      <a:pt x="1820" y="1504"/>
                    </a:lnTo>
                    <a:lnTo>
                      <a:pt x="1816" y="1507"/>
                    </a:lnTo>
                    <a:lnTo>
                      <a:pt x="1809" y="1502"/>
                    </a:lnTo>
                    <a:lnTo>
                      <a:pt x="1809" y="1498"/>
                    </a:lnTo>
                    <a:lnTo>
                      <a:pt x="1807" y="1496"/>
                    </a:lnTo>
                    <a:lnTo>
                      <a:pt x="1800" y="1496"/>
                    </a:lnTo>
                    <a:lnTo>
                      <a:pt x="1789" y="1500"/>
                    </a:lnTo>
                    <a:lnTo>
                      <a:pt x="1787" y="1500"/>
                    </a:lnTo>
                    <a:lnTo>
                      <a:pt x="1787" y="1504"/>
                    </a:lnTo>
                    <a:lnTo>
                      <a:pt x="1789" y="1505"/>
                    </a:lnTo>
                    <a:lnTo>
                      <a:pt x="1791" y="1509"/>
                    </a:lnTo>
                    <a:lnTo>
                      <a:pt x="1793" y="1513"/>
                    </a:lnTo>
                    <a:lnTo>
                      <a:pt x="1794" y="1513"/>
                    </a:lnTo>
                    <a:lnTo>
                      <a:pt x="1798" y="1520"/>
                    </a:lnTo>
                    <a:lnTo>
                      <a:pt x="1798" y="1522"/>
                    </a:lnTo>
                    <a:lnTo>
                      <a:pt x="1796" y="1524"/>
                    </a:lnTo>
                    <a:lnTo>
                      <a:pt x="1793" y="1524"/>
                    </a:lnTo>
                    <a:lnTo>
                      <a:pt x="1791" y="1522"/>
                    </a:lnTo>
                    <a:lnTo>
                      <a:pt x="1785" y="1522"/>
                    </a:lnTo>
                    <a:lnTo>
                      <a:pt x="1785" y="1524"/>
                    </a:lnTo>
                    <a:lnTo>
                      <a:pt x="1787" y="1527"/>
                    </a:lnTo>
                    <a:lnTo>
                      <a:pt x="1793" y="1529"/>
                    </a:lnTo>
                    <a:lnTo>
                      <a:pt x="1794" y="1529"/>
                    </a:lnTo>
                    <a:lnTo>
                      <a:pt x="1798" y="1531"/>
                    </a:lnTo>
                    <a:lnTo>
                      <a:pt x="1787" y="1531"/>
                    </a:lnTo>
                    <a:lnTo>
                      <a:pt x="1782" y="1529"/>
                    </a:lnTo>
                    <a:lnTo>
                      <a:pt x="1776" y="1531"/>
                    </a:lnTo>
                    <a:lnTo>
                      <a:pt x="1772" y="1533"/>
                    </a:lnTo>
                    <a:lnTo>
                      <a:pt x="1771" y="1535"/>
                    </a:lnTo>
                    <a:lnTo>
                      <a:pt x="1769" y="1536"/>
                    </a:lnTo>
                    <a:lnTo>
                      <a:pt x="1767" y="1535"/>
                    </a:lnTo>
                    <a:lnTo>
                      <a:pt x="1769" y="1533"/>
                    </a:lnTo>
                    <a:lnTo>
                      <a:pt x="1769" y="1531"/>
                    </a:lnTo>
                    <a:lnTo>
                      <a:pt x="1771" y="1531"/>
                    </a:lnTo>
                    <a:lnTo>
                      <a:pt x="1769" y="1529"/>
                    </a:lnTo>
                    <a:lnTo>
                      <a:pt x="1767" y="1531"/>
                    </a:lnTo>
                    <a:lnTo>
                      <a:pt x="1765" y="1536"/>
                    </a:lnTo>
                    <a:lnTo>
                      <a:pt x="1765" y="1538"/>
                    </a:lnTo>
                    <a:lnTo>
                      <a:pt x="1763" y="1542"/>
                    </a:lnTo>
                    <a:lnTo>
                      <a:pt x="1761" y="1542"/>
                    </a:lnTo>
                    <a:lnTo>
                      <a:pt x="1761" y="1538"/>
                    </a:lnTo>
                    <a:lnTo>
                      <a:pt x="1761" y="1536"/>
                    </a:lnTo>
                    <a:lnTo>
                      <a:pt x="1760" y="1536"/>
                    </a:lnTo>
                    <a:lnTo>
                      <a:pt x="1760" y="1538"/>
                    </a:lnTo>
                    <a:lnTo>
                      <a:pt x="1758" y="1538"/>
                    </a:lnTo>
                    <a:lnTo>
                      <a:pt x="1758" y="1540"/>
                    </a:lnTo>
                    <a:lnTo>
                      <a:pt x="1756" y="1542"/>
                    </a:lnTo>
                    <a:lnTo>
                      <a:pt x="1756" y="1540"/>
                    </a:lnTo>
                    <a:lnTo>
                      <a:pt x="1756" y="1531"/>
                    </a:lnTo>
                    <a:lnTo>
                      <a:pt x="1756" y="1529"/>
                    </a:lnTo>
                    <a:lnTo>
                      <a:pt x="1761" y="1524"/>
                    </a:lnTo>
                    <a:lnTo>
                      <a:pt x="1763" y="1524"/>
                    </a:lnTo>
                    <a:lnTo>
                      <a:pt x="1763" y="1522"/>
                    </a:lnTo>
                    <a:lnTo>
                      <a:pt x="1760" y="1522"/>
                    </a:lnTo>
                    <a:lnTo>
                      <a:pt x="1758" y="1522"/>
                    </a:lnTo>
                    <a:lnTo>
                      <a:pt x="1754" y="1524"/>
                    </a:lnTo>
                    <a:lnTo>
                      <a:pt x="1752" y="1529"/>
                    </a:lnTo>
                    <a:lnTo>
                      <a:pt x="1752" y="1531"/>
                    </a:lnTo>
                    <a:lnTo>
                      <a:pt x="1750" y="1531"/>
                    </a:lnTo>
                    <a:lnTo>
                      <a:pt x="1750" y="1533"/>
                    </a:lnTo>
                    <a:lnTo>
                      <a:pt x="1749" y="1535"/>
                    </a:lnTo>
                    <a:lnTo>
                      <a:pt x="1745" y="1536"/>
                    </a:lnTo>
                    <a:lnTo>
                      <a:pt x="1741" y="1535"/>
                    </a:lnTo>
                    <a:lnTo>
                      <a:pt x="1741" y="1533"/>
                    </a:lnTo>
                    <a:lnTo>
                      <a:pt x="1745" y="1529"/>
                    </a:lnTo>
                    <a:lnTo>
                      <a:pt x="1745" y="1527"/>
                    </a:lnTo>
                    <a:lnTo>
                      <a:pt x="1738" y="1524"/>
                    </a:lnTo>
                    <a:lnTo>
                      <a:pt x="1732" y="1527"/>
                    </a:lnTo>
                    <a:lnTo>
                      <a:pt x="1730" y="1529"/>
                    </a:lnTo>
                    <a:lnTo>
                      <a:pt x="1725" y="1526"/>
                    </a:lnTo>
                    <a:lnTo>
                      <a:pt x="1714" y="1522"/>
                    </a:lnTo>
                    <a:lnTo>
                      <a:pt x="1707" y="1518"/>
                    </a:lnTo>
                    <a:lnTo>
                      <a:pt x="1701" y="1515"/>
                    </a:lnTo>
                    <a:lnTo>
                      <a:pt x="1699" y="1515"/>
                    </a:lnTo>
                    <a:lnTo>
                      <a:pt x="1696" y="1515"/>
                    </a:lnTo>
                    <a:lnTo>
                      <a:pt x="1696" y="1516"/>
                    </a:lnTo>
                    <a:lnTo>
                      <a:pt x="1694" y="1518"/>
                    </a:lnTo>
                    <a:lnTo>
                      <a:pt x="1692" y="1520"/>
                    </a:lnTo>
                    <a:lnTo>
                      <a:pt x="1690" y="1522"/>
                    </a:lnTo>
                    <a:lnTo>
                      <a:pt x="1688" y="1522"/>
                    </a:lnTo>
                    <a:lnTo>
                      <a:pt x="1688" y="1520"/>
                    </a:lnTo>
                    <a:lnTo>
                      <a:pt x="1690" y="1515"/>
                    </a:lnTo>
                    <a:lnTo>
                      <a:pt x="1690" y="1513"/>
                    </a:lnTo>
                    <a:lnTo>
                      <a:pt x="1692" y="1513"/>
                    </a:lnTo>
                    <a:lnTo>
                      <a:pt x="1696" y="1509"/>
                    </a:lnTo>
                    <a:lnTo>
                      <a:pt x="1696" y="1507"/>
                    </a:lnTo>
                    <a:lnTo>
                      <a:pt x="1694" y="1507"/>
                    </a:lnTo>
                    <a:lnTo>
                      <a:pt x="1692" y="1507"/>
                    </a:lnTo>
                    <a:lnTo>
                      <a:pt x="1690" y="1507"/>
                    </a:lnTo>
                    <a:lnTo>
                      <a:pt x="1690" y="1511"/>
                    </a:lnTo>
                    <a:lnTo>
                      <a:pt x="1683" y="1520"/>
                    </a:lnTo>
                    <a:lnTo>
                      <a:pt x="1681" y="1522"/>
                    </a:lnTo>
                    <a:lnTo>
                      <a:pt x="1679" y="1522"/>
                    </a:lnTo>
                    <a:lnTo>
                      <a:pt x="1677" y="1522"/>
                    </a:lnTo>
                    <a:lnTo>
                      <a:pt x="1676" y="1524"/>
                    </a:lnTo>
                    <a:lnTo>
                      <a:pt x="1676" y="1527"/>
                    </a:lnTo>
                    <a:lnTo>
                      <a:pt x="1674" y="1529"/>
                    </a:lnTo>
                    <a:lnTo>
                      <a:pt x="1670" y="1531"/>
                    </a:lnTo>
                    <a:lnTo>
                      <a:pt x="1668" y="1531"/>
                    </a:lnTo>
                    <a:lnTo>
                      <a:pt x="1663" y="1533"/>
                    </a:lnTo>
                    <a:lnTo>
                      <a:pt x="1655" y="1531"/>
                    </a:lnTo>
                    <a:lnTo>
                      <a:pt x="1654" y="1531"/>
                    </a:lnTo>
                    <a:lnTo>
                      <a:pt x="1655" y="1527"/>
                    </a:lnTo>
                    <a:lnTo>
                      <a:pt x="1657" y="1526"/>
                    </a:lnTo>
                    <a:lnTo>
                      <a:pt x="1661" y="1529"/>
                    </a:lnTo>
                    <a:lnTo>
                      <a:pt x="1663" y="1529"/>
                    </a:lnTo>
                    <a:lnTo>
                      <a:pt x="1665" y="1529"/>
                    </a:lnTo>
                    <a:lnTo>
                      <a:pt x="1665" y="1527"/>
                    </a:lnTo>
                    <a:lnTo>
                      <a:pt x="1666" y="1526"/>
                    </a:lnTo>
                    <a:lnTo>
                      <a:pt x="1665" y="1524"/>
                    </a:lnTo>
                    <a:lnTo>
                      <a:pt x="1666" y="1522"/>
                    </a:lnTo>
                    <a:lnTo>
                      <a:pt x="1670" y="1516"/>
                    </a:lnTo>
                    <a:lnTo>
                      <a:pt x="1672" y="1515"/>
                    </a:lnTo>
                    <a:lnTo>
                      <a:pt x="1679" y="1511"/>
                    </a:lnTo>
                    <a:lnTo>
                      <a:pt x="1681" y="1513"/>
                    </a:lnTo>
                    <a:lnTo>
                      <a:pt x="1681" y="1511"/>
                    </a:lnTo>
                    <a:lnTo>
                      <a:pt x="1681" y="1507"/>
                    </a:lnTo>
                    <a:lnTo>
                      <a:pt x="1677" y="1502"/>
                    </a:lnTo>
                    <a:lnTo>
                      <a:pt x="1674" y="1498"/>
                    </a:lnTo>
                    <a:lnTo>
                      <a:pt x="1672" y="1496"/>
                    </a:lnTo>
                    <a:lnTo>
                      <a:pt x="1670" y="1496"/>
                    </a:lnTo>
                    <a:lnTo>
                      <a:pt x="1668" y="1498"/>
                    </a:lnTo>
                    <a:lnTo>
                      <a:pt x="1666" y="1502"/>
                    </a:lnTo>
                    <a:lnTo>
                      <a:pt x="1665" y="1502"/>
                    </a:lnTo>
                    <a:lnTo>
                      <a:pt x="1663" y="1502"/>
                    </a:lnTo>
                    <a:lnTo>
                      <a:pt x="1663" y="1498"/>
                    </a:lnTo>
                    <a:lnTo>
                      <a:pt x="1657" y="1494"/>
                    </a:lnTo>
                    <a:lnTo>
                      <a:pt x="1655" y="1494"/>
                    </a:lnTo>
                    <a:lnTo>
                      <a:pt x="1654" y="1496"/>
                    </a:lnTo>
                    <a:lnTo>
                      <a:pt x="1652" y="1496"/>
                    </a:lnTo>
                    <a:lnTo>
                      <a:pt x="1648" y="1500"/>
                    </a:lnTo>
                    <a:lnTo>
                      <a:pt x="1641" y="1502"/>
                    </a:lnTo>
                    <a:lnTo>
                      <a:pt x="1635" y="1502"/>
                    </a:lnTo>
                    <a:lnTo>
                      <a:pt x="1630" y="1498"/>
                    </a:lnTo>
                    <a:lnTo>
                      <a:pt x="1628" y="1496"/>
                    </a:lnTo>
                    <a:lnTo>
                      <a:pt x="1626" y="1494"/>
                    </a:lnTo>
                    <a:lnTo>
                      <a:pt x="1624" y="1491"/>
                    </a:lnTo>
                    <a:lnTo>
                      <a:pt x="1623" y="1491"/>
                    </a:lnTo>
                    <a:lnTo>
                      <a:pt x="1621" y="1493"/>
                    </a:lnTo>
                    <a:lnTo>
                      <a:pt x="1621" y="1498"/>
                    </a:lnTo>
                    <a:lnTo>
                      <a:pt x="1615" y="1498"/>
                    </a:lnTo>
                    <a:lnTo>
                      <a:pt x="1613" y="1500"/>
                    </a:lnTo>
                    <a:lnTo>
                      <a:pt x="1610" y="1502"/>
                    </a:lnTo>
                    <a:lnTo>
                      <a:pt x="1610" y="1504"/>
                    </a:lnTo>
                    <a:lnTo>
                      <a:pt x="1608" y="1505"/>
                    </a:lnTo>
                    <a:lnTo>
                      <a:pt x="1606" y="1505"/>
                    </a:lnTo>
                    <a:lnTo>
                      <a:pt x="1604" y="1505"/>
                    </a:lnTo>
                    <a:lnTo>
                      <a:pt x="1602" y="1505"/>
                    </a:lnTo>
                    <a:lnTo>
                      <a:pt x="1601" y="1505"/>
                    </a:lnTo>
                    <a:lnTo>
                      <a:pt x="1602" y="1502"/>
                    </a:lnTo>
                    <a:lnTo>
                      <a:pt x="1604" y="1498"/>
                    </a:lnTo>
                    <a:lnTo>
                      <a:pt x="1606" y="1493"/>
                    </a:lnTo>
                    <a:lnTo>
                      <a:pt x="1606" y="1491"/>
                    </a:lnTo>
                    <a:lnTo>
                      <a:pt x="1602" y="1491"/>
                    </a:lnTo>
                    <a:lnTo>
                      <a:pt x="1601" y="1493"/>
                    </a:lnTo>
                    <a:lnTo>
                      <a:pt x="1599" y="1489"/>
                    </a:lnTo>
                    <a:lnTo>
                      <a:pt x="1597" y="1487"/>
                    </a:lnTo>
                    <a:lnTo>
                      <a:pt x="1595" y="1487"/>
                    </a:lnTo>
                    <a:lnTo>
                      <a:pt x="1593" y="1487"/>
                    </a:lnTo>
                    <a:lnTo>
                      <a:pt x="1593" y="1489"/>
                    </a:lnTo>
                    <a:lnTo>
                      <a:pt x="1595" y="1491"/>
                    </a:lnTo>
                    <a:lnTo>
                      <a:pt x="1599" y="1494"/>
                    </a:lnTo>
                    <a:lnTo>
                      <a:pt x="1599" y="1496"/>
                    </a:lnTo>
                    <a:lnTo>
                      <a:pt x="1597" y="1496"/>
                    </a:lnTo>
                    <a:lnTo>
                      <a:pt x="1597" y="1498"/>
                    </a:lnTo>
                    <a:lnTo>
                      <a:pt x="1595" y="1500"/>
                    </a:lnTo>
                    <a:lnTo>
                      <a:pt x="1593" y="1500"/>
                    </a:lnTo>
                    <a:lnTo>
                      <a:pt x="1586" y="1496"/>
                    </a:lnTo>
                    <a:lnTo>
                      <a:pt x="1586" y="1494"/>
                    </a:lnTo>
                    <a:lnTo>
                      <a:pt x="1584" y="1491"/>
                    </a:lnTo>
                    <a:lnTo>
                      <a:pt x="1586" y="1489"/>
                    </a:lnTo>
                    <a:lnTo>
                      <a:pt x="1588" y="1489"/>
                    </a:lnTo>
                    <a:lnTo>
                      <a:pt x="1588" y="1487"/>
                    </a:lnTo>
                    <a:lnTo>
                      <a:pt x="1588" y="1485"/>
                    </a:lnTo>
                    <a:lnTo>
                      <a:pt x="1584" y="1483"/>
                    </a:lnTo>
                    <a:lnTo>
                      <a:pt x="1582" y="1483"/>
                    </a:lnTo>
                    <a:lnTo>
                      <a:pt x="1577" y="1485"/>
                    </a:lnTo>
                    <a:lnTo>
                      <a:pt x="1575" y="1487"/>
                    </a:lnTo>
                    <a:lnTo>
                      <a:pt x="1573" y="1487"/>
                    </a:lnTo>
                    <a:lnTo>
                      <a:pt x="1571" y="1487"/>
                    </a:lnTo>
                    <a:lnTo>
                      <a:pt x="1553" y="1485"/>
                    </a:lnTo>
                    <a:lnTo>
                      <a:pt x="1550" y="1483"/>
                    </a:lnTo>
                    <a:lnTo>
                      <a:pt x="1548" y="1482"/>
                    </a:lnTo>
                    <a:lnTo>
                      <a:pt x="1550" y="1482"/>
                    </a:lnTo>
                    <a:lnTo>
                      <a:pt x="1550" y="1480"/>
                    </a:lnTo>
                    <a:lnTo>
                      <a:pt x="1550" y="1478"/>
                    </a:lnTo>
                    <a:lnTo>
                      <a:pt x="1548" y="1476"/>
                    </a:lnTo>
                    <a:lnTo>
                      <a:pt x="1542" y="1474"/>
                    </a:lnTo>
                    <a:lnTo>
                      <a:pt x="1540" y="1474"/>
                    </a:lnTo>
                    <a:lnTo>
                      <a:pt x="1539" y="1474"/>
                    </a:lnTo>
                    <a:lnTo>
                      <a:pt x="1539" y="1473"/>
                    </a:lnTo>
                    <a:lnTo>
                      <a:pt x="1540" y="1471"/>
                    </a:lnTo>
                    <a:lnTo>
                      <a:pt x="1540" y="1469"/>
                    </a:lnTo>
                    <a:lnTo>
                      <a:pt x="1542" y="1469"/>
                    </a:lnTo>
                    <a:lnTo>
                      <a:pt x="1544" y="1467"/>
                    </a:lnTo>
                    <a:lnTo>
                      <a:pt x="1546" y="1465"/>
                    </a:lnTo>
                    <a:lnTo>
                      <a:pt x="1550" y="1462"/>
                    </a:lnTo>
                    <a:lnTo>
                      <a:pt x="1551" y="1462"/>
                    </a:lnTo>
                    <a:lnTo>
                      <a:pt x="1551" y="1460"/>
                    </a:lnTo>
                    <a:lnTo>
                      <a:pt x="1564" y="1458"/>
                    </a:lnTo>
                    <a:lnTo>
                      <a:pt x="1564" y="1456"/>
                    </a:lnTo>
                    <a:lnTo>
                      <a:pt x="1568" y="1454"/>
                    </a:lnTo>
                    <a:lnTo>
                      <a:pt x="1568" y="1452"/>
                    </a:lnTo>
                    <a:lnTo>
                      <a:pt x="1568" y="1451"/>
                    </a:lnTo>
                    <a:lnTo>
                      <a:pt x="1566" y="1449"/>
                    </a:lnTo>
                    <a:lnTo>
                      <a:pt x="1562" y="1445"/>
                    </a:lnTo>
                    <a:lnTo>
                      <a:pt x="1560" y="1445"/>
                    </a:lnTo>
                    <a:lnTo>
                      <a:pt x="1557" y="1443"/>
                    </a:lnTo>
                    <a:lnTo>
                      <a:pt x="1555" y="1443"/>
                    </a:lnTo>
                    <a:lnTo>
                      <a:pt x="1553" y="1443"/>
                    </a:lnTo>
                    <a:lnTo>
                      <a:pt x="1542" y="1447"/>
                    </a:lnTo>
                    <a:lnTo>
                      <a:pt x="1540" y="1449"/>
                    </a:lnTo>
                    <a:lnTo>
                      <a:pt x="1533" y="1458"/>
                    </a:lnTo>
                    <a:lnTo>
                      <a:pt x="1533" y="1460"/>
                    </a:lnTo>
                    <a:lnTo>
                      <a:pt x="1528" y="1462"/>
                    </a:lnTo>
                    <a:lnTo>
                      <a:pt x="1515" y="1465"/>
                    </a:lnTo>
                    <a:lnTo>
                      <a:pt x="1513" y="1465"/>
                    </a:lnTo>
                    <a:lnTo>
                      <a:pt x="1511" y="1467"/>
                    </a:lnTo>
                    <a:lnTo>
                      <a:pt x="1509" y="1467"/>
                    </a:lnTo>
                    <a:lnTo>
                      <a:pt x="1507" y="1469"/>
                    </a:lnTo>
                    <a:lnTo>
                      <a:pt x="1507" y="1471"/>
                    </a:lnTo>
                    <a:lnTo>
                      <a:pt x="1506" y="1471"/>
                    </a:lnTo>
                    <a:lnTo>
                      <a:pt x="1504" y="1471"/>
                    </a:lnTo>
                    <a:lnTo>
                      <a:pt x="1502" y="1469"/>
                    </a:lnTo>
                    <a:lnTo>
                      <a:pt x="1502" y="1465"/>
                    </a:lnTo>
                    <a:lnTo>
                      <a:pt x="1502" y="1463"/>
                    </a:lnTo>
                    <a:lnTo>
                      <a:pt x="1500" y="1462"/>
                    </a:lnTo>
                    <a:lnTo>
                      <a:pt x="1498" y="1462"/>
                    </a:lnTo>
                    <a:lnTo>
                      <a:pt x="1497" y="1462"/>
                    </a:lnTo>
                    <a:lnTo>
                      <a:pt x="1495" y="1471"/>
                    </a:lnTo>
                    <a:lnTo>
                      <a:pt x="1495" y="1473"/>
                    </a:lnTo>
                    <a:lnTo>
                      <a:pt x="1495" y="1476"/>
                    </a:lnTo>
                    <a:lnTo>
                      <a:pt x="1493" y="1478"/>
                    </a:lnTo>
                    <a:lnTo>
                      <a:pt x="1491" y="1478"/>
                    </a:lnTo>
                    <a:lnTo>
                      <a:pt x="1484" y="1478"/>
                    </a:lnTo>
                    <a:lnTo>
                      <a:pt x="1482" y="1471"/>
                    </a:lnTo>
                    <a:lnTo>
                      <a:pt x="1484" y="1469"/>
                    </a:lnTo>
                    <a:lnTo>
                      <a:pt x="1486" y="1467"/>
                    </a:lnTo>
                    <a:lnTo>
                      <a:pt x="1487" y="1465"/>
                    </a:lnTo>
                    <a:lnTo>
                      <a:pt x="1486" y="1465"/>
                    </a:lnTo>
                    <a:lnTo>
                      <a:pt x="1484" y="1463"/>
                    </a:lnTo>
                    <a:lnTo>
                      <a:pt x="1478" y="1465"/>
                    </a:lnTo>
                    <a:lnTo>
                      <a:pt x="1476" y="1467"/>
                    </a:lnTo>
                    <a:lnTo>
                      <a:pt x="1476" y="1469"/>
                    </a:lnTo>
                    <a:lnTo>
                      <a:pt x="1476" y="1473"/>
                    </a:lnTo>
                    <a:lnTo>
                      <a:pt x="1475" y="1473"/>
                    </a:lnTo>
                    <a:lnTo>
                      <a:pt x="1471" y="1474"/>
                    </a:lnTo>
                    <a:lnTo>
                      <a:pt x="1469" y="1474"/>
                    </a:lnTo>
                    <a:lnTo>
                      <a:pt x="1467" y="1474"/>
                    </a:lnTo>
                    <a:lnTo>
                      <a:pt x="1467" y="1473"/>
                    </a:lnTo>
                    <a:lnTo>
                      <a:pt x="1467" y="1471"/>
                    </a:lnTo>
                    <a:lnTo>
                      <a:pt x="1467" y="1469"/>
                    </a:lnTo>
                    <a:lnTo>
                      <a:pt x="1464" y="1467"/>
                    </a:lnTo>
                    <a:lnTo>
                      <a:pt x="1460" y="1465"/>
                    </a:lnTo>
                    <a:lnTo>
                      <a:pt x="1458" y="1460"/>
                    </a:lnTo>
                    <a:lnTo>
                      <a:pt x="1458" y="1458"/>
                    </a:lnTo>
                    <a:lnTo>
                      <a:pt x="1460" y="1454"/>
                    </a:lnTo>
                    <a:lnTo>
                      <a:pt x="1460" y="1452"/>
                    </a:lnTo>
                    <a:lnTo>
                      <a:pt x="1462" y="1452"/>
                    </a:lnTo>
                    <a:lnTo>
                      <a:pt x="1464" y="1452"/>
                    </a:lnTo>
                    <a:lnTo>
                      <a:pt x="1465" y="1452"/>
                    </a:lnTo>
                    <a:lnTo>
                      <a:pt x="1465" y="1454"/>
                    </a:lnTo>
                    <a:lnTo>
                      <a:pt x="1465" y="1456"/>
                    </a:lnTo>
                    <a:lnTo>
                      <a:pt x="1465" y="1458"/>
                    </a:lnTo>
                    <a:lnTo>
                      <a:pt x="1467" y="1458"/>
                    </a:lnTo>
                    <a:lnTo>
                      <a:pt x="1469" y="1456"/>
                    </a:lnTo>
                    <a:lnTo>
                      <a:pt x="1469" y="1451"/>
                    </a:lnTo>
                    <a:lnTo>
                      <a:pt x="1467" y="1449"/>
                    </a:lnTo>
                    <a:lnTo>
                      <a:pt x="1469" y="1445"/>
                    </a:lnTo>
                    <a:lnTo>
                      <a:pt x="1471" y="1443"/>
                    </a:lnTo>
                    <a:lnTo>
                      <a:pt x="1475" y="1438"/>
                    </a:lnTo>
                    <a:lnTo>
                      <a:pt x="1475" y="1430"/>
                    </a:lnTo>
                    <a:lnTo>
                      <a:pt x="1473" y="1427"/>
                    </a:lnTo>
                    <a:lnTo>
                      <a:pt x="1471" y="1427"/>
                    </a:lnTo>
                    <a:lnTo>
                      <a:pt x="1469" y="1427"/>
                    </a:lnTo>
                    <a:lnTo>
                      <a:pt x="1467" y="1427"/>
                    </a:lnTo>
                    <a:lnTo>
                      <a:pt x="1464" y="1429"/>
                    </a:lnTo>
                    <a:lnTo>
                      <a:pt x="1462" y="1430"/>
                    </a:lnTo>
                    <a:lnTo>
                      <a:pt x="1460" y="1432"/>
                    </a:lnTo>
                    <a:lnTo>
                      <a:pt x="1460" y="1436"/>
                    </a:lnTo>
                    <a:lnTo>
                      <a:pt x="1462" y="1438"/>
                    </a:lnTo>
                    <a:lnTo>
                      <a:pt x="1462" y="1441"/>
                    </a:lnTo>
                    <a:lnTo>
                      <a:pt x="1460" y="1447"/>
                    </a:lnTo>
                    <a:lnTo>
                      <a:pt x="1458" y="1447"/>
                    </a:lnTo>
                    <a:lnTo>
                      <a:pt x="1455" y="1449"/>
                    </a:lnTo>
                    <a:lnTo>
                      <a:pt x="1453" y="1454"/>
                    </a:lnTo>
                    <a:lnTo>
                      <a:pt x="1451" y="1460"/>
                    </a:lnTo>
                    <a:lnTo>
                      <a:pt x="1447" y="1463"/>
                    </a:lnTo>
                    <a:lnTo>
                      <a:pt x="1445" y="1463"/>
                    </a:lnTo>
                    <a:lnTo>
                      <a:pt x="1445" y="1460"/>
                    </a:lnTo>
                    <a:lnTo>
                      <a:pt x="1445" y="1458"/>
                    </a:lnTo>
                    <a:lnTo>
                      <a:pt x="1442" y="1456"/>
                    </a:lnTo>
                    <a:lnTo>
                      <a:pt x="1440" y="1456"/>
                    </a:lnTo>
                    <a:lnTo>
                      <a:pt x="1440" y="1458"/>
                    </a:lnTo>
                    <a:lnTo>
                      <a:pt x="1438" y="1458"/>
                    </a:lnTo>
                    <a:lnTo>
                      <a:pt x="1438" y="1460"/>
                    </a:lnTo>
                    <a:lnTo>
                      <a:pt x="1433" y="1458"/>
                    </a:lnTo>
                    <a:lnTo>
                      <a:pt x="1429" y="1456"/>
                    </a:lnTo>
                    <a:lnTo>
                      <a:pt x="1427" y="1456"/>
                    </a:lnTo>
                    <a:lnTo>
                      <a:pt x="1427" y="1452"/>
                    </a:lnTo>
                    <a:lnTo>
                      <a:pt x="1425" y="1451"/>
                    </a:lnTo>
                    <a:lnTo>
                      <a:pt x="1427" y="1441"/>
                    </a:lnTo>
                    <a:lnTo>
                      <a:pt x="1429" y="1441"/>
                    </a:lnTo>
                    <a:lnTo>
                      <a:pt x="1431" y="1440"/>
                    </a:lnTo>
                    <a:lnTo>
                      <a:pt x="1431" y="1438"/>
                    </a:lnTo>
                    <a:lnTo>
                      <a:pt x="1433" y="1432"/>
                    </a:lnTo>
                    <a:lnTo>
                      <a:pt x="1433" y="1429"/>
                    </a:lnTo>
                    <a:lnTo>
                      <a:pt x="1431" y="1427"/>
                    </a:lnTo>
                    <a:lnTo>
                      <a:pt x="1429" y="1425"/>
                    </a:lnTo>
                    <a:lnTo>
                      <a:pt x="1425" y="1423"/>
                    </a:lnTo>
                    <a:lnTo>
                      <a:pt x="1423" y="1423"/>
                    </a:lnTo>
                    <a:lnTo>
                      <a:pt x="1420" y="1425"/>
                    </a:lnTo>
                    <a:lnTo>
                      <a:pt x="1418" y="1425"/>
                    </a:lnTo>
                    <a:lnTo>
                      <a:pt x="1416" y="1427"/>
                    </a:lnTo>
                    <a:lnTo>
                      <a:pt x="1416" y="1429"/>
                    </a:lnTo>
                    <a:lnTo>
                      <a:pt x="1416" y="1430"/>
                    </a:lnTo>
                    <a:lnTo>
                      <a:pt x="1418" y="1432"/>
                    </a:lnTo>
                    <a:lnTo>
                      <a:pt x="1420" y="1440"/>
                    </a:lnTo>
                    <a:lnTo>
                      <a:pt x="1420" y="1441"/>
                    </a:lnTo>
                    <a:lnTo>
                      <a:pt x="1418" y="1445"/>
                    </a:lnTo>
                    <a:lnTo>
                      <a:pt x="1416" y="1445"/>
                    </a:lnTo>
                    <a:lnTo>
                      <a:pt x="1407" y="1445"/>
                    </a:lnTo>
                    <a:lnTo>
                      <a:pt x="1400" y="1447"/>
                    </a:lnTo>
                    <a:lnTo>
                      <a:pt x="1394" y="1445"/>
                    </a:lnTo>
                    <a:lnTo>
                      <a:pt x="1391" y="1443"/>
                    </a:lnTo>
                    <a:lnTo>
                      <a:pt x="1389" y="1443"/>
                    </a:lnTo>
                    <a:lnTo>
                      <a:pt x="1387" y="1445"/>
                    </a:lnTo>
                    <a:lnTo>
                      <a:pt x="1387" y="1449"/>
                    </a:lnTo>
                    <a:lnTo>
                      <a:pt x="1387" y="1451"/>
                    </a:lnTo>
                    <a:lnTo>
                      <a:pt x="1392" y="1456"/>
                    </a:lnTo>
                    <a:lnTo>
                      <a:pt x="1396" y="1456"/>
                    </a:lnTo>
                    <a:lnTo>
                      <a:pt x="1396" y="1458"/>
                    </a:lnTo>
                    <a:lnTo>
                      <a:pt x="1396" y="1463"/>
                    </a:lnTo>
                    <a:lnTo>
                      <a:pt x="1396" y="1471"/>
                    </a:lnTo>
                    <a:lnTo>
                      <a:pt x="1394" y="1473"/>
                    </a:lnTo>
                    <a:lnTo>
                      <a:pt x="1392" y="1473"/>
                    </a:lnTo>
                    <a:lnTo>
                      <a:pt x="1391" y="1471"/>
                    </a:lnTo>
                    <a:lnTo>
                      <a:pt x="1391" y="1469"/>
                    </a:lnTo>
                    <a:lnTo>
                      <a:pt x="1391" y="1465"/>
                    </a:lnTo>
                    <a:lnTo>
                      <a:pt x="1389" y="1463"/>
                    </a:lnTo>
                    <a:lnTo>
                      <a:pt x="1387" y="1463"/>
                    </a:lnTo>
                    <a:lnTo>
                      <a:pt x="1383" y="1460"/>
                    </a:lnTo>
                    <a:lnTo>
                      <a:pt x="1383" y="1454"/>
                    </a:lnTo>
                    <a:lnTo>
                      <a:pt x="1385" y="1452"/>
                    </a:lnTo>
                    <a:lnTo>
                      <a:pt x="1385" y="1451"/>
                    </a:lnTo>
                    <a:lnTo>
                      <a:pt x="1383" y="1449"/>
                    </a:lnTo>
                    <a:lnTo>
                      <a:pt x="1381" y="1449"/>
                    </a:lnTo>
                    <a:lnTo>
                      <a:pt x="1378" y="1451"/>
                    </a:lnTo>
                    <a:lnTo>
                      <a:pt x="1372" y="1456"/>
                    </a:lnTo>
                    <a:lnTo>
                      <a:pt x="1370" y="1454"/>
                    </a:lnTo>
                    <a:lnTo>
                      <a:pt x="1369" y="1452"/>
                    </a:lnTo>
                    <a:lnTo>
                      <a:pt x="1361" y="1452"/>
                    </a:lnTo>
                    <a:lnTo>
                      <a:pt x="1359" y="1452"/>
                    </a:lnTo>
                    <a:lnTo>
                      <a:pt x="1356" y="1447"/>
                    </a:lnTo>
                    <a:lnTo>
                      <a:pt x="1352" y="1443"/>
                    </a:lnTo>
                    <a:lnTo>
                      <a:pt x="1350" y="1440"/>
                    </a:lnTo>
                    <a:lnTo>
                      <a:pt x="1347" y="1438"/>
                    </a:lnTo>
                    <a:lnTo>
                      <a:pt x="1341" y="1434"/>
                    </a:lnTo>
                    <a:lnTo>
                      <a:pt x="1341" y="1432"/>
                    </a:lnTo>
                    <a:lnTo>
                      <a:pt x="1334" y="1429"/>
                    </a:lnTo>
                    <a:lnTo>
                      <a:pt x="1327" y="1427"/>
                    </a:lnTo>
                    <a:lnTo>
                      <a:pt x="1323" y="1425"/>
                    </a:lnTo>
                    <a:lnTo>
                      <a:pt x="1319" y="1425"/>
                    </a:lnTo>
                    <a:lnTo>
                      <a:pt x="1312" y="1425"/>
                    </a:lnTo>
                    <a:lnTo>
                      <a:pt x="1310" y="1427"/>
                    </a:lnTo>
                    <a:lnTo>
                      <a:pt x="1308" y="1429"/>
                    </a:lnTo>
                    <a:lnTo>
                      <a:pt x="1308" y="1430"/>
                    </a:lnTo>
                    <a:lnTo>
                      <a:pt x="1307" y="1430"/>
                    </a:lnTo>
                    <a:lnTo>
                      <a:pt x="1305" y="1432"/>
                    </a:lnTo>
                    <a:lnTo>
                      <a:pt x="1299" y="1432"/>
                    </a:lnTo>
                    <a:lnTo>
                      <a:pt x="1296" y="1430"/>
                    </a:lnTo>
                    <a:lnTo>
                      <a:pt x="1292" y="1429"/>
                    </a:lnTo>
                    <a:lnTo>
                      <a:pt x="1286" y="1427"/>
                    </a:lnTo>
                    <a:lnTo>
                      <a:pt x="1286" y="1425"/>
                    </a:lnTo>
                    <a:lnTo>
                      <a:pt x="1283" y="1425"/>
                    </a:lnTo>
                    <a:lnTo>
                      <a:pt x="1277" y="1420"/>
                    </a:lnTo>
                    <a:lnTo>
                      <a:pt x="1275" y="1418"/>
                    </a:lnTo>
                    <a:lnTo>
                      <a:pt x="1274" y="1412"/>
                    </a:lnTo>
                    <a:lnTo>
                      <a:pt x="1274" y="1409"/>
                    </a:lnTo>
                    <a:lnTo>
                      <a:pt x="1275" y="1409"/>
                    </a:lnTo>
                    <a:lnTo>
                      <a:pt x="1277" y="1401"/>
                    </a:lnTo>
                    <a:lnTo>
                      <a:pt x="1279" y="1401"/>
                    </a:lnTo>
                    <a:lnTo>
                      <a:pt x="1279" y="1398"/>
                    </a:lnTo>
                    <a:lnTo>
                      <a:pt x="1279" y="1396"/>
                    </a:lnTo>
                    <a:lnTo>
                      <a:pt x="1283" y="1392"/>
                    </a:lnTo>
                    <a:lnTo>
                      <a:pt x="1285" y="1390"/>
                    </a:lnTo>
                    <a:lnTo>
                      <a:pt x="1286" y="1390"/>
                    </a:lnTo>
                    <a:lnTo>
                      <a:pt x="1294" y="1392"/>
                    </a:lnTo>
                    <a:lnTo>
                      <a:pt x="1299" y="1394"/>
                    </a:lnTo>
                    <a:lnTo>
                      <a:pt x="1301" y="1394"/>
                    </a:lnTo>
                    <a:lnTo>
                      <a:pt x="1303" y="1394"/>
                    </a:lnTo>
                    <a:lnTo>
                      <a:pt x="1316" y="1388"/>
                    </a:lnTo>
                    <a:lnTo>
                      <a:pt x="1325" y="1385"/>
                    </a:lnTo>
                    <a:lnTo>
                      <a:pt x="1328" y="1383"/>
                    </a:lnTo>
                    <a:lnTo>
                      <a:pt x="1330" y="1379"/>
                    </a:lnTo>
                    <a:lnTo>
                      <a:pt x="1332" y="1379"/>
                    </a:lnTo>
                    <a:lnTo>
                      <a:pt x="1338" y="1379"/>
                    </a:lnTo>
                    <a:lnTo>
                      <a:pt x="1341" y="1381"/>
                    </a:lnTo>
                    <a:lnTo>
                      <a:pt x="1343" y="1381"/>
                    </a:lnTo>
                    <a:lnTo>
                      <a:pt x="1343" y="1385"/>
                    </a:lnTo>
                    <a:lnTo>
                      <a:pt x="1343" y="1387"/>
                    </a:lnTo>
                    <a:lnTo>
                      <a:pt x="1343" y="1388"/>
                    </a:lnTo>
                    <a:lnTo>
                      <a:pt x="1347" y="1390"/>
                    </a:lnTo>
                    <a:lnTo>
                      <a:pt x="1354" y="1392"/>
                    </a:lnTo>
                    <a:lnTo>
                      <a:pt x="1358" y="1390"/>
                    </a:lnTo>
                    <a:lnTo>
                      <a:pt x="1361" y="1392"/>
                    </a:lnTo>
                    <a:lnTo>
                      <a:pt x="1363" y="1394"/>
                    </a:lnTo>
                    <a:lnTo>
                      <a:pt x="1365" y="1396"/>
                    </a:lnTo>
                    <a:lnTo>
                      <a:pt x="1367" y="1396"/>
                    </a:lnTo>
                    <a:lnTo>
                      <a:pt x="1370" y="1396"/>
                    </a:lnTo>
                    <a:lnTo>
                      <a:pt x="1372" y="1396"/>
                    </a:lnTo>
                    <a:lnTo>
                      <a:pt x="1376" y="1396"/>
                    </a:lnTo>
                    <a:lnTo>
                      <a:pt x="1380" y="1396"/>
                    </a:lnTo>
                    <a:lnTo>
                      <a:pt x="1381" y="1396"/>
                    </a:lnTo>
                    <a:lnTo>
                      <a:pt x="1383" y="1398"/>
                    </a:lnTo>
                    <a:lnTo>
                      <a:pt x="1385" y="1398"/>
                    </a:lnTo>
                    <a:lnTo>
                      <a:pt x="1387" y="1399"/>
                    </a:lnTo>
                    <a:lnTo>
                      <a:pt x="1389" y="1399"/>
                    </a:lnTo>
                    <a:lnTo>
                      <a:pt x="1389" y="1401"/>
                    </a:lnTo>
                    <a:lnTo>
                      <a:pt x="1394" y="1407"/>
                    </a:lnTo>
                    <a:lnTo>
                      <a:pt x="1400" y="1410"/>
                    </a:lnTo>
                    <a:lnTo>
                      <a:pt x="1402" y="1410"/>
                    </a:lnTo>
                    <a:lnTo>
                      <a:pt x="1400" y="1412"/>
                    </a:lnTo>
                    <a:lnTo>
                      <a:pt x="1398" y="1414"/>
                    </a:lnTo>
                    <a:lnTo>
                      <a:pt x="1400" y="1421"/>
                    </a:lnTo>
                    <a:lnTo>
                      <a:pt x="1400" y="1423"/>
                    </a:lnTo>
                    <a:lnTo>
                      <a:pt x="1398" y="1425"/>
                    </a:lnTo>
                    <a:lnTo>
                      <a:pt x="1398" y="1429"/>
                    </a:lnTo>
                    <a:lnTo>
                      <a:pt x="1396" y="1432"/>
                    </a:lnTo>
                    <a:lnTo>
                      <a:pt x="1394" y="1432"/>
                    </a:lnTo>
                    <a:lnTo>
                      <a:pt x="1392" y="1434"/>
                    </a:lnTo>
                    <a:lnTo>
                      <a:pt x="1391" y="1436"/>
                    </a:lnTo>
                    <a:lnTo>
                      <a:pt x="1392" y="1438"/>
                    </a:lnTo>
                    <a:lnTo>
                      <a:pt x="1396" y="1438"/>
                    </a:lnTo>
                    <a:lnTo>
                      <a:pt x="1398" y="1438"/>
                    </a:lnTo>
                    <a:lnTo>
                      <a:pt x="1400" y="1436"/>
                    </a:lnTo>
                    <a:lnTo>
                      <a:pt x="1400" y="1434"/>
                    </a:lnTo>
                    <a:lnTo>
                      <a:pt x="1400" y="1432"/>
                    </a:lnTo>
                    <a:lnTo>
                      <a:pt x="1403" y="1430"/>
                    </a:lnTo>
                    <a:lnTo>
                      <a:pt x="1405" y="1430"/>
                    </a:lnTo>
                    <a:lnTo>
                      <a:pt x="1405" y="1432"/>
                    </a:lnTo>
                    <a:lnTo>
                      <a:pt x="1405" y="1434"/>
                    </a:lnTo>
                    <a:lnTo>
                      <a:pt x="1409" y="1434"/>
                    </a:lnTo>
                    <a:lnTo>
                      <a:pt x="1411" y="1427"/>
                    </a:lnTo>
                    <a:lnTo>
                      <a:pt x="1414" y="1421"/>
                    </a:lnTo>
                    <a:lnTo>
                      <a:pt x="1418" y="1416"/>
                    </a:lnTo>
                    <a:lnTo>
                      <a:pt x="1418" y="1414"/>
                    </a:lnTo>
                    <a:lnTo>
                      <a:pt x="1420" y="1414"/>
                    </a:lnTo>
                    <a:lnTo>
                      <a:pt x="1423" y="1414"/>
                    </a:lnTo>
                    <a:lnTo>
                      <a:pt x="1429" y="1414"/>
                    </a:lnTo>
                    <a:lnTo>
                      <a:pt x="1433" y="1416"/>
                    </a:lnTo>
                    <a:lnTo>
                      <a:pt x="1436" y="1418"/>
                    </a:lnTo>
                    <a:lnTo>
                      <a:pt x="1436" y="1420"/>
                    </a:lnTo>
                    <a:lnTo>
                      <a:pt x="1438" y="1421"/>
                    </a:lnTo>
                    <a:lnTo>
                      <a:pt x="1444" y="1425"/>
                    </a:lnTo>
                    <a:lnTo>
                      <a:pt x="1447" y="1429"/>
                    </a:lnTo>
                    <a:lnTo>
                      <a:pt x="1451" y="1427"/>
                    </a:lnTo>
                    <a:lnTo>
                      <a:pt x="1455" y="1425"/>
                    </a:lnTo>
                    <a:lnTo>
                      <a:pt x="1455" y="1423"/>
                    </a:lnTo>
                    <a:lnTo>
                      <a:pt x="1455" y="1421"/>
                    </a:lnTo>
                    <a:lnTo>
                      <a:pt x="1453" y="1421"/>
                    </a:lnTo>
                    <a:lnTo>
                      <a:pt x="1453" y="1420"/>
                    </a:lnTo>
                    <a:lnTo>
                      <a:pt x="1455" y="1420"/>
                    </a:lnTo>
                    <a:lnTo>
                      <a:pt x="1456" y="1420"/>
                    </a:lnTo>
                    <a:lnTo>
                      <a:pt x="1465" y="1421"/>
                    </a:lnTo>
                    <a:lnTo>
                      <a:pt x="1467" y="1421"/>
                    </a:lnTo>
                    <a:lnTo>
                      <a:pt x="1469" y="1421"/>
                    </a:lnTo>
                    <a:lnTo>
                      <a:pt x="1473" y="1421"/>
                    </a:lnTo>
                    <a:lnTo>
                      <a:pt x="1476" y="1420"/>
                    </a:lnTo>
                    <a:lnTo>
                      <a:pt x="1482" y="1418"/>
                    </a:lnTo>
                    <a:lnTo>
                      <a:pt x="1487" y="1416"/>
                    </a:lnTo>
                    <a:lnTo>
                      <a:pt x="1491" y="1416"/>
                    </a:lnTo>
                    <a:lnTo>
                      <a:pt x="1495" y="1414"/>
                    </a:lnTo>
                    <a:lnTo>
                      <a:pt x="1497" y="1414"/>
                    </a:lnTo>
                    <a:lnTo>
                      <a:pt x="1506" y="1412"/>
                    </a:lnTo>
                    <a:lnTo>
                      <a:pt x="1515" y="1410"/>
                    </a:lnTo>
                    <a:lnTo>
                      <a:pt x="1520" y="1409"/>
                    </a:lnTo>
                    <a:lnTo>
                      <a:pt x="1526" y="1407"/>
                    </a:lnTo>
                    <a:lnTo>
                      <a:pt x="1529" y="1407"/>
                    </a:lnTo>
                    <a:lnTo>
                      <a:pt x="1533" y="1407"/>
                    </a:lnTo>
                    <a:lnTo>
                      <a:pt x="1540" y="1407"/>
                    </a:lnTo>
                    <a:lnTo>
                      <a:pt x="1542" y="1405"/>
                    </a:lnTo>
                    <a:lnTo>
                      <a:pt x="1550" y="1407"/>
                    </a:lnTo>
                    <a:lnTo>
                      <a:pt x="1557" y="1407"/>
                    </a:lnTo>
                    <a:lnTo>
                      <a:pt x="1562" y="1405"/>
                    </a:lnTo>
                    <a:lnTo>
                      <a:pt x="1566" y="1405"/>
                    </a:lnTo>
                    <a:lnTo>
                      <a:pt x="1568" y="1405"/>
                    </a:lnTo>
                    <a:lnTo>
                      <a:pt x="1570" y="1405"/>
                    </a:lnTo>
                    <a:lnTo>
                      <a:pt x="1573" y="1409"/>
                    </a:lnTo>
                    <a:lnTo>
                      <a:pt x="1579" y="1409"/>
                    </a:lnTo>
                    <a:lnTo>
                      <a:pt x="1582" y="1410"/>
                    </a:lnTo>
                    <a:lnTo>
                      <a:pt x="1592" y="1414"/>
                    </a:lnTo>
                    <a:lnTo>
                      <a:pt x="1597" y="1416"/>
                    </a:lnTo>
                    <a:lnTo>
                      <a:pt x="1602" y="1418"/>
                    </a:lnTo>
                    <a:lnTo>
                      <a:pt x="1602" y="1420"/>
                    </a:lnTo>
                    <a:lnTo>
                      <a:pt x="1602" y="1423"/>
                    </a:lnTo>
                    <a:lnTo>
                      <a:pt x="1602" y="1425"/>
                    </a:lnTo>
                    <a:lnTo>
                      <a:pt x="1604" y="1425"/>
                    </a:lnTo>
                    <a:lnTo>
                      <a:pt x="1612" y="1430"/>
                    </a:lnTo>
                    <a:lnTo>
                      <a:pt x="1612" y="1432"/>
                    </a:lnTo>
                    <a:lnTo>
                      <a:pt x="1613" y="1432"/>
                    </a:lnTo>
                    <a:lnTo>
                      <a:pt x="1615" y="1432"/>
                    </a:lnTo>
                    <a:lnTo>
                      <a:pt x="1626" y="1434"/>
                    </a:lnTo>
                    <a:lnTo>
                      <a:pt x="1628" y="1436"/>
                    </a:lnTo>
                    <a:lnTo>
                      <a:pt x="1626" y="1443"/>
                    </a:lnTo>
                    <a:lnTo>
                      <a:pt x="1624" y="1445"/>
                    </a:lnTo>
                    <a:lnTo>
                      <a:pt x="1623" y="1447"/>
                    </a:lnTo>
                    <a:lnTo>
                      <a:pt x="1623" y="1445"/>
                    </a:lnTo>
                    <a:lnTo>
                      <a:pt x="1621" y="1445"/>
                    </a:lnTo>
                    <a:lnTo>
                      <a:pt x="1615" y="1443"/>
                    </a:lnTo>
                    <a:lnTo>
                      <a:pt x="1610" y="1447"/>
                    </a:lnTo>
                    <a:lnTo>
                      <a:pt x="1610" y="1449"/>
                    </a:lnTo>
                    <a:lnTo>
                      <a:pt x="1608" y="1451"/>
                    </a:lnTo>
                    <a:lnTo>
                      <a:pt x="1608" y="1452"/>
                    </a:lnTo>
                    <a:lnTo>
                      <a:pt x="1608" y="1465"/>
                    </a:lnTo>
                    <a:lnTo>
                      <a:pt x="1613" y="1465"/>
                    </a:lnTo>
                    <a:lnTo>
                      <a:pt x="1613" y="1467"/>
                    </a:lnTo>
                    <a:lnTo>
                      <a:pt x="1615" y="1473"/>
                    </a:lnTo>
                    <a:lnTo>
                      <a:pt x="1617" y="1473"/>
                    </a:lnTo>
                    <a:lnTo>
                      <a:pt x="1617" y="1471"/>
                    </a:lnTo>
                    <a:lnTo>
                      <a:pt x="1617" y="1469"/>
                    </a:lnTo>
                    <a:lnTo>
                      <a:pt x="1615" y="1463"/>
                    </a:lnTo>
                    <a:lnTo>
                      <a:pt x="1621" y="1454"/>
                    </a:lnTo>
                    <a:lnTo>
                      <a:pt x="1624" y="1454"/>
                    </a:lnTo>
                    <a:lnTo>
                      <a:pt x="1624" y="1458"/>
                    </a:lnTo>
                    <a:lnTo>
                      <a:pt x="1628" y="1460"/>
                    </a:lnTo>
                    <a:lnTo>
                      <a:pt x="1632" y="1463"/>
                    </a:lnTo>
                    <a:lnTo>
                      <a:pt x="1634" y="1463"/>
                    </a:lnTo>
                    <a:lnTo>
                      <a:pt x="1635" y="1463"/>
                    </a:lnTo>
                    <a:lnTo>
                      <a:pt x="1635" y="1465"/>
                    </a:lnTo>
                    <a:lnTo>
                      <a:pt x="1637" y="1467"/>
                    </a:lnTo>
                    <a:lnTo>
                      <a:pt x="1635" y="1469"/>
                    </a:lnTo>
                    <a:lnTo>
                      <a:pt x="1634" y="1471"/>
                    </a:lnTo>
                    <a:lnTo>
                      <a:pt x="1634" y="1476"/>
                    </a:lnTo>
                    <a:lnTo>
                      <a:pt x="1637" y="1478"/>
                    </a:lnTo>
                    <a:lnTo>
                      <a:pt x="1637" y="1482"/>
                    </a:lnTo>
                    <a:lnTo>
                      <a:pt x="1639" y="1485"/>
                    </a:lnTo>
                    <a:lnTo>
                      <a:pt x="1641" y="1485"/>
                    </a:lnTo>
                    <a:lnTo>
                      <a:pt x="1643" y="1485"/>
                    </a:lnTo>
                    <a:lnTo>
                      <a:pt x="1643" y="1482"/>
                    </a:lnTo>
                    <a:lnTo>
                      <a:pt x="1643" y="1480"/>
                    </a:lnTo>
                    <a:lnTo>
                      <a:pt x="1643" y="1478"/>
                    </a:lnTo>
                    <a:lnTo>
                      <a:pt x="1646" y="1480"/>
                    </a:lnTo>
                    <a:lnTo>
                      <a:pt x="1648" y="1476"/>
                    </a:lnTo>
                    <a:lnTo>
                      <a:pt x="1646" y="1473"/>
                    </a:lnTo>
                    <a:lnTo>
                      <a:pt x="1645" y="1469"/>
                    </a:lnTo>
                    <a:lnTo>
                      <a:pt x="1645" y="1465"/>
                    </a:lnTo>
                    <a:lnTo>
                      <a:pt x="1643" y="1460"/>
                    </a:lnTo>
                    <a:lnTo>
                      <a:pt x="1641" y="1456"/>
                    </a:lnTo>
                    <a:lnTo>
                      <a:pt x="1643" y="1454"/>
                    </a:lnTo>
                    <a:lnTo>
                      <a:pt x="1645" y="1454"/>
                    </a:lnTo>
                    <a:lnTo>
                      <a:pt x="1645" y="1452"/>
                    </a:lnTo>
                    <a:lnTo>
                      <a:pt x="1645" y="1449"/>
                    </a:lnTo>
                    <a:lnTo>
                      <a:pt x="1643" y="1451"/>
                    </a:lnTo>
                    <a:lnTo>
                      <a:pt x="1641" y="1451"/>
                    </a:lnTo>
                    <a:lnTo>
                      <a:pt x="1641" y="1449"/>
                    </a:lnTo>
                    <a:lnTo>
                      <a:pt x="1645" y="1449"/>
                    </a:lnTo>
                    <a:lnTo>
                      <a:pt x="1654" y="1445"/>
                    </a:lnTo>
                    <a:lnTo>
                      <a:pt x="1655" y="1443"/>
                    </a:lnTo>
                    <a:lnTo>
                      <a:pt x="1661" y="1441"/>
                    </a:lnTo>
                    <a:lnTo>
                      <a:pt x="1668" y="1436"/>
                    </a:lnTo>
                    <a:lnTo>
                      <a:pt x="1672" y="1432"/>
                    </a:lnTo>
                    <a:lnTo>
                      <a:pt x="1676" y="1430"/>
                    </a:lnTo>
                    <a:lnTo>
                      <a:pt x="1679" y="1429"/>
                    </a:lnTo>
                    <a:lnTo>
                      <a:pt x="1681" y="1429"/>
                    </a:lnTo>
                    <a:lnTo>
                      <a:pt x="1683" y="1429"/>
                    </a:lnTo>
                    <a:lnTo>
                      <a:pt x="1687" y="1429"/>
                    </a:lnTo>
                    <a:lnTo>
                      <a:pt x="1692" y="1429"/>
                    </a:lnTo>
                    <a:lnTo>
                      <a:pt x="1694" y="1427"/>
                    </a:lnTo>
                    <a:lnTo>
                      <a:pt x="1696" y="1427"/>
                    </a:lnTo>
                    <a:lnTo>
                      <a:pt x="1699" y="1427"/>
                    </a:lnTo>
                    <a:lnTo>
                      <a:pt x="1705" y="1427"/>
                    </a:lnTo>
                    <a:lnTo>
                      <a:pt x="1712" y="1429"/>
                    </a:lnTo>
                    <a:lnTo>
                      <a:pt x="1714" y="1429"/>
                    </a:lnTo>
                    <a:lnTo>
                      <a:pt x="1718" y="1427"/>
                    </a:lnTo>
                    <a:lnTo>
                      <a:pt x="1729" y="1425"/>
                    </a:lnTo>
                    <a:lnTo>
                      <a:pt x="1730" y="1425"/>
                    </a:lnTo>
                    <a:lnTo>
                      <a:pt x="1745" y="1429"/>
                    </a:lnTo>
                    <a:lnTo>
                      <a:pt x="1752" y="1429"/>
                    </a:lnTo>
                    <a:lnTo>
                      <a:pt x="1758" y="1432"/>
                    </a:lnTo>
                    <a:lnTo>
                      <a:pt x="1763" y="1432"/>
                    </a:lnTo>
                    <a:lnTo>
                      <a:pt x="1767" y="1434"/>
                    </a:lnTo>
                    <a:lnTo>
                      <a:pt x="1772" y="1432"/>
                    </a:lnTo>
                    <a:lnTo>
                      <a:pt x="1774" y="1430"/>
                    </a:lnTo>
                    <a:lnTo>
                      <a:pt x="1783" y="1430"/>
                    </a:lnTo>
                    <a:lnTo>
                      <a:pt x="1789" y="1432"/>
                    </a:lnTo>
                    <a:lnTo>
                      <a:pt x="1794" y="1432"/>
                    </a:lnTo>
                    <a:lnTo>
                      <a:pt x="1796" y="1432"/>
                    </a:lnTo>
                    <a:lnTo>
                      <a:pt x="1802" y="1430"/>
                    </a:lnTo>
                    <a:lnTo>
                      <a:pt x="1802" y="1432"/>
                    </a:lnTo>
                    <a:lnTo>
                      <a:pt x="1802" y="1434"/>
                    </a:lnTo>
                    <a:lnTo>
                      <a:pt x="1802" y="1436"/>
                    </a:lnTo>
                    <a:lnTo>
                      <a:pt x="1802" y="1438"/>
                    </a:lnTo>
                    <a:lnTo>
                      <a:pt x="1802" y="1440"/>
                    </a:lnTo>
                    <a:lnTo>
                      <a:pt x="1803" y="1441"/>
                    </a:lnTo>
                    <a:lnTo>
                      <a:pt x="1805" y="1445"/>
                    </a:lnTo>
                    <a:lnTo>
                      <a:pt x="1813" y="1449"/>
                    </a:lnTo>
                    <a:lnTo>
                      <a:pt x="1816" y="1449"/>
                    </a:lnTo>
                    <a:lnTo>
                      <a:pt x="1818" y="1445"/>
                    </a:lnTo>
                    <a:lnTo>
                      <a:pt x="1818" y="1443"/>
                    </a:lnTo>
                    <a:lnTo>
                      <a:pt x="1822" y="1434"/>
                    </a:lnTo>
                    <a:lnTo>
                      <a:pt x="1829" y="1429"/>
                    </a:lnTo>
                    <a:lnTo>
                      <a:pt x="1833" y="1423"/>
                    </a:lnTo>
                    <a:lnTo>
                      <a:pt x="1836" y="1421"/>
                    </a:lnTo>
                    <a:lnTo>
                      <a:pt x="1851" y="1416"/>
                    </a:lnTo>
                    <a:lnTo>
                      <a:pt x="1858" y="1414"/>
                    </a:lnTo>
                    <a:lnTo>
                      <a:pt x="1867" y="1412"/>
                    </a:lnTo>
                    <a:lnTo>
                      <a:pt x="1869" y="1412"/>
                    </a:lnTo>
                    <a:lnTo>
                      <a:pt x="1880" y="1412"/>
                    </a:lnTo>
                    <a:lnTo>
                      <a:pt x="1886" y="1412"/>
                    </a:lnTo>
                    <a:lnTo>
                      <a:pt x="1893" y="1412"/>
                    </a:lnTo>
                    <a:lnTo>
                      <a:pt x="1895" y="1412"/>
                    </a:lnTo>
                    <a:lnTo>
                      <a:pt x="1897" y="1412"/>
                    </a:lnTo>
                    <a:lnTo>
                      <a:pt x="1898" y="1412"/>
                    </a:lnTo>
                    <a:lnTo>
                      <a:pt x="1900" y="1412"/>
                    </a:lnTo>
                    <a:lnTo>
                      <a:pt x="1904" y="1410"/>
                    </a:lnTo>
                    <a:lnTo>
                      <a:pt x="1908" y="1409"/>
                    </a:lnTo>
                    <a:lnTo>
                      <a:pt x="1922" y="1407"/>
                    </a:lnTo>
                    <a:lnTo>
                      <a:pt x="1928" y="1409"/>
                    </a:lnTo>
                    <a:lnTo>
                      <a:pt x="1930" y="1410"/>
                    </a:lnTo>
                    <a:lnTo>
                      <a:pt x="1928" y="1410"/>
                    </a:lnTo>
                    <a:lnTo>
                      <a:pt x="1928" y="1412"/>
                    </a:lnTo>
                    <a:lnTo>
                      <a:pt x="1926" y="1418"/>
                    </a:lnTo>
                    <a:lnTo>
                      <a:pt x="1926" y="1420"/>
                    </a:lnTo>
                    <a:lnTo>
                      <a:pt x="1928" y="1421"/>
                    </a:lnTo>
                    <a:lnTo>
                      <a:pt x="1931" y="1420"/>
                    </a:lnTo>
                    <a:lnTo>
                      <a:pt x="1931" y="1418"/>
                    </a:lnTo>
                    <a:lnTo>
                      <a:pt x="1935" y="1412"/>
                    </a:lnTo>
                    <a:lnTo>
                      <a:pt x="1937" y="1409"/>
                    </a:lnTo>
                    <a:lnTo>
                      <a:pt x="1937" y="1407"/>
                    </a:lnTo>
                    <a:lnTo>
                      <a:pt x="1935" y="1405"/>
                    </a:lnTo>
                    <a:lnTo>
                      <a:pt x="1933" y="1405"/>
                    </a:lnTo>
                    <a:lnTo>
                      <a:pt x="1931" y="1405"/>
                    </a:lnTo>
                    <a:lnTo>
                      <a:pt x="1933" y="1399"/>
                    </a:lnTo>
                    <a:lnTo>
                      <a:pt x="1940" y="1392"/>
                    </a:lnTo>
                    <a:lnTo>
                      <a:pt x="1946" y="1388"/>
                    </a:lnTo>
                    <a:lnTo>
                      <a:pt x="1955" y="1379"/>
                    </a:lnTo>
                    <a:lnTo>
                      <a:pt x="1964" y="1370"/>
                    </a:lnTo>
                    <a:lnTo>
                      <a:pt x="1970" y="1363"/>
                    </a:lnTo>
                    <a:lnTo>
                      <a:pt x="1975" y="1357"/>
                    </a:lnTo>
                    <a:lnTo>
                      <a:pt x="1979" y="1356"/>
                    </a:lnTo>
                    <a:lnTo>
                      <a:pt x="1979" y="1354"/>
                    </a:lnTo>
                    <a:lnTo>
                      <a:pt x="1983" y="1354"/>
                    </a:lnTo>
                    <a:lnTo>
                      <a:pt x="1984" y="1354"/>
                    </a:lnTo>
                    <a:lnTo>
                      <a:pt x="1986" y="1354"/>
                    </a:lnTo>
                    <a:lnTo>
                      <a:pt x="1993" y="1357"/>
                    </a:lnTo>
                    <a:lnTo>
                      <a:pt x="1999" y="1354"/>
                    </a:lnTo>
                    <a:lnTo>
                      <a:pt x="1999" y="1352"/>
                    </a:lnTo>
                    <a:lnTo>
                      <a:pt x="1997" y="1352"/>
                    </a:lnTo>
                    <a:lnTo>
                      <a:pt x="1995" y="1352"/>
                    </a:lnTo>
                    <a:lnTo>
                      <a:pt x="1993" y="1352"/>
                    </a:lnTo>
                    <a:lnTo>
                      <a:pt x="1993" y="1350"/>
                    </a:lnTo>
                    <a:lnTo>
                      <a:pt x="1993" y="1345"/>
                    </a:lnTo>
                    <a:lnTo>
                      <a:pt x="1993" y="1341"/>
                    </a:lnTo>
                    <a:lnTo>
                      <a:pt x="1995" y="1337"/>
                    </a:lnTo>
                    <a:lnTo>
                      <a:pt x="1997" y="1334"/>
                    </a:lnTo>
                    <a:lnTo>
                      <a:pt x="2003" y="1328"/>
                    </a:lnTo>
                    <a:lnTo>
                      <a:pt x="2004" y="1326"/>
                    </a:lnTo>
                    <a:lnTo>
                      <a:pt x="2012" y="1323"/>
                    </a:lnTo>
                    <a:lnTo>
                      <a:pt x="2012" y="1321"/>
                    </a:lnTo>
                    <a:lnTo>
                      <a:pt x="2015" y="1321"/>
                    </a:lnTo>
                    <a:lnTo>
                      <a:pt x="2021" y="1321"/>
                    </a:lnTo>
                    <a:lnTo>
                      <a:pt x="2023" y="1321"/>
                    </a:lnTo>
                    <a:lnTo>
                      <a:pt x="2026" y="1321"/>
                    </a:lnTo>
                    <a:lnTo>
                      <a:pt x="2028" y="1319"/>
                    </a:lnTo>
                    <a:lnTo>
                      <a:pt x="2032" y="1317"/>
                    </a:lnTo>
                    <a:lnTo>
                      <a:pt x="2034" y="1317"/>
                    </a:lnTo>
                    <a:lnTo>
                      <a:pt x="2036" y="1315"/>
                    </a:lnTo>
                    <a:lnTo>
                      <a:pt x="2043" y="1315"/>
                    </a:lnTo>
                    <a:lnTo>
                      <a:pt x="2052" y="1314"/>
                    </a:lnTo>
                    <a:lnTo>
                      <a:pt x="2054" y="1314"/>
                    </a:lnTo>
                    <a:lnTo>
                      <a:pt x="2065" y="1306"/>
                    </a:lnTo>
                    <a:lnTo>
                      <a:pt x="2067" y="1304"/>
                    </a:lnTo>
                    <a:lnTo>
                      <a:pt x="2067" y="1303"/>
                    </a:lnTo>
                    <a:lnTo>
                      <a:pt x="2067" y="1301"/>
                    </a:lnTo>
                    <a:lnTo>
                      <a:pt x="2068" y="1299"/>
                    </a:lnTo>
                    <a:lnTo>
                      <a:pt x="2070" y="1299"/>
                    </a:lnTo>
                    <a:lnTo>
                      <a:pt x="2072" y="1299"/>
                    </a:lnTo>
                    <a:lnTo>
                      <a:pt x="2074" y="1299"/>
                    </a:lnTo>
                    <a:lnTo>
                      <a:pt x="2076" y="1293"/>
                    </a:lnTo>
                    <a:lnTo>
                      <a:pt x="2074" y="1290"/>
                    </a:lnTo>
                    <a:lnTo>
                      <a:pt x="2072" y="1292"/>
                    </a:lnTo>
                    <a:lnTo>
                      <a:pt x="2070" y="1293"/>
                    </a:lnTo>
                    <a:lnTo>
                      <a:pt x="2067" y="1295"/>
                    </a:lnTo>
                    <a:lnTo>
                      <a:pt x="2063" y="1295"/>
                    </a:lnTo>
                    <a:lnTo>
                      <a:pt x="2057" y="1295"/>
                    </a:lnTo>
                    <a:lnTo>
                      <a:pt x="2056" y="1295"/>
                    </a:lnTo>
                    <a:lnTo>
                      <a:pt x="2054" y="1293"/>
                    </a:lnTo>
                    <a:lnTo>
                      <a:pt x="2052" y="1293"/>
                    </a:lnTo>
                    <a:lnTo>
                      <a:pt x="2046" y="1292"/>
                    </a:lnTo>
                    <a:lnTo>
                      <a:pt x="2039" y="1292"/>
                    </a:lnTo>
                    <a:lnTo>
                      <a:pt x="2037" y="1290"/>
                    </a:lnTo>
                    <a:lnTo>
                      <a:pt x="2034" y="1290"/>
                    </a:lnTo>
                    <a:lnTo>
                      <a:pt x="2032" y="1290"/>
                    </a:lnTo>
                    <a:lnTo>
                      <a:pt x="2030" y="1290"/>
                    </a:lnTo>
                    <a:lnTo>
                      <a:pt x="2021" y="1286"/>
                    </a:lnTo>
                    <a:lnTo>
                      <a:pt x="2019" y="1286"/>
                    </a:lnTo>
                    <a:lnTo>
                      <a:pt x="2017" y="1286"/>
                    </a:lnTo>
                    <a:lnTo>
                      <a:pt x="2014" y="1286"/>
                    </a:lnTo>
                    <a:lnTo>
                      <a:pt x="2008" y="1286"/>
                    </a:lnTo>
                    <a:lnTo>
                      <a:pt x="1997" y="1284"/>
                    </a:lnTo>
                    <a:lnTo>
                      <a:pt x="1995" y="1282"/>
                    </a:lnTo>
                    <a:lnTo>
                      <a:pt x="1992" y="1282"/>
                    </a:lnTo>
                    <a:lnTo>
                      <a:pt x="1988" y="1281"/>
                    </a:lnTo>
                    <a:lnTo>
                      <a:pt x="1986" y="1279"/>
                    </a:lnTo>
                    <a:lnTo>
                      <a:pt x="1984" y="1277"/>
                    </a:lnTo>
                    <a:lnTo>
                      <a:pt x="1983" y="1273"/>
                    </a:lnTo>
                    <a:lnTo>
                      <a:pt x="1983" y="1271"/>
                    </a:lnTo>
                    <a:lnTo>
                      <a:pt x="1983" y="1268"/>
                    </a:lnTo>
                    <a:lnTo>
                      <a:pt x="1984" y="1266"/>
                    </a:lnTo>
                    <a:lnTo>
                      <a:pt x="1986" y="1262"/>
                    </a:lnTo>
                    <a:lnTo>
                      <a:pt x="1986" y="1261"/>
                    </a:lnTo>
                    <a:lnTo>
                      <a:pt x="1986" y="1257"/>
                    </a:lnTo>
                    <a:lnTo>
                      <a:pt x="1986" y="1255"/>
                    </a:lnTo>
                    <a:lnTo>
                      <a:pt x="1986" y="1253"/>
                    </a:lnTo>
                    <a:lnTo>
                      <a:pt x="1984" y="1251"/>
                    </a:lnTo>
                    <a:lnTo>
                      <a:pt x="1983" y="1248"/>
                    </a:lnTo>
                    <a:lnTo>
                      <a:pt x="1981" y="1246"/>
                    </a:lnTo>
                    <a:lnTo>
                      <a:pt x="1981" y="1244"/>
                    </a:lnTo>
                    <a:lnTo>
                      <a:pt x="1983" y="1242"/>
                    </a:lnTo>
                    <a:lnTo>
                      <a:pt x="1984" y="1240"/>
                    </a:lnTo>
                    <a:lnTo>
                      <a:pt x="1986" y="1239"/>
                    </a:lnTo>
                    <a:lnTo>
                      <a:pt x="1986" y="1237"/>
                    </a:lnTo>
                    <a:lnTo>
                      <a:pt x="1986" y="1233"/>
                    </a:lnTo>
                    <a:lnTo>
                      <a:pt x="1986" y="1231"/>
                    </a:lnTo>
                    <a:lnTo>
                      <a:pt x="1979" y="1231"/>
                    </a:lnTo>
                    <a:lnTo>
                      <a:pt x="1977" y="1231"/>
                    </a:lnTo>
                    <a:lnTo>
                      <a:pt x="1977" y="1229"/>
                    </a:lnTo>
                    <a:lnTo>
                      <a:pt x="1975" y="1229"/>
                    </a:lnTo>
                    <a:lnTo>
                      <a:pt x="1970" y="1233"/>
                    </a:lnTo>
                    <a:lnTo>
                      <a:pt x="1970" y="1235"/>
                    </a:lnTo>
                    <a:lnTo>
                      <a:pt x="1968" y="1237"/>
                    </a:lnTo>
                    <a:lnTo>
                      <a:pt x="1968" y="1239"/>
                    </a:lnTo>
                    <a:lnTo>
                      <a:pt x="1968" y="1240"/>
                    </a:lnTo>
                    <a:lnTo>
                      <a:pt x="1964" y="1240"/>
                    </a:lnTo>
                    <a:lnTo>
                      <a:pt x="1962" y="1242"/>
                    </a:lnTo>
                    <a:lnTo>
                      <a:pt x="1961" y="1242"/>
                    </a:lnTo>
                    <a:lnTo>
                      <a:pt x="1959" y="1240"/>
                    </a:lnTo>
                    <a:lnTo>
                      <a:pt x="1957" y="1244"/>
                    </a:lnTo>
                    <a:lnTo>
                      <a:pt x="1953" y="1251"/>
                    </a:lnTo>
                    <a:lnTo>
                      <a:pt x="1950" y="1262"/>
                    </a:lnTo>
                    <a:lnTo>
                      <a:pt x="1948" y="1270"/>
                    </a:lnTo>
                    <a:lnTo>
                      <a:pt x="1948" y="1271"/>
                    </a:lnTo>
                    <a:lnTo>
                      <a:pt x="1937" y="1275"/>
                    </a:lnTo>
                    <a:lnTo>
                      <a:pt x="1935" y="1275"/>
                    </a:lnTo>
                    <a:lnTo>
                      <a:pt x="1931" y="1273"/>
                    </a:lnTo>
                    <a:lnTo>
                      <a:pt x="1930" y="1273"/>
                    </a:lnTo>
                    <a:lnTo>
                      <a:pt x="1928" y="1271"/>
                    </a:lnTo>
                    <a:lnTo>
                      <a:pt x="1924" y="1264"/>
                    </a:lnTo>
                    <a:lnTo>
                      <a:pt x="1924" y="1262"/>
                    </a:lnTo>
                    <a:lnTo>
                      <a:pt x="1924" y="1261"/>
                    </a:lnTo>
                    <a:lnTo>
                      <a:pt x="1928" y="1244"/>
                    </a:lnTo>
                    <a:lnTo>
                      <a:pt x="1931" y="1235"/>
                    </a:lnTo>
                    <a:lnTo>
                      <a:pt x="1933" y="1218"/>
                    </a:lnTo>
                    <a:lnTo>
                      <a:pt x="1935" y="1215"/>
                    </a:lnTo>
                    <a:lnTo>
                      <a:pt x="1935" y="1208"/>
                    </a:lnTo>
                    <a:lnTo>
                      <a:pt x="1933" y="1204"/>
                    </a:lnTo>
                    <a:lnTo>
                      <a:pt x="1933" y="1202"/>
                    </a:lnTo>
                    <a:lnTo>
                      <a:pt x="1931" y="1200"/>
                    </a:lnTo>
                    <a:lnTo>
                      <a:pt x="1931" y="1198"/>
                    </a:lnTo>
                    <a:lnTo>
                      <a:pt x="1928" y="1195"/>
                    </a:lnTo>
                    <a:lnTo>
                      <a:pt x="1933" y="1193"/>
                    </a:lnTo>
                    <a:lnTo>
                      <a:pt x="1935" y="1193"/>
                    </a:lnTo>
                    <a:lnTo>
                      <a:pt x="1937" y="1191"/>
                    </a:lnTo>
                    <a:lnTo>
                      <a:pt x="1937" y="1189"/>
                    </a:lnTo>
                    <a:lnTo>
                      <a:pt x="1937" y="1187"/>
                    </a:lnTo>
                    <a:lnTo>
                      <a:pt x="1935" y="1186"/>
                    </a:lnTo>
                    <a:lnTo>
                      <a:pt x="1933" y="1186"/>
                    </a:lnTo>
                    <a:lnTo>
                      <a:pt x="1931" y="1184"/>
                    </a:lnTo>
                    <a:lnTo>
                      <a:pt x="1930" y="1184"/>
                    </a:lnTo>
                    <a:lnTo>
                      <a:pt x="1922" y="1189"/>
                    </a:lnTo>
                    <a:lnTo>
                      <a:pt x="1920" y="1187"/>
                    </a:lnTo>
                    <a:lnTo>
                      <a:pt x="1919" y="1191"/>
                    </a:lnTo>
                    <a:lnTo>
                      <a:pt x="1917" y="1193"/>
                    </a:lnTo>
                    <a:lnTo>
                      <a:pt x="1909" y="1191"/>
                    </a:lnTo>
                    <a:lnTo>
                      <a:pt x="1909" y="1180"/>
                    </a:lnTo>
                    <a:lnTo>
                      <a:pt x="1913" y="1178"/>
                    </a:lnTo>
                    <a:lnTo>
                      <a:pt x="1909" y="1175"/>
                    </a:lnTo>
                    <a:lnTo>
                      <a:pt x="1906" y="1175"/>
                    </a:lnTo>
                    <a:lnTo>
                      <a:pt x="1904" y="1173"/>
                    </a:lnTo>
                    <a:lnTo>
                      <a:pt x="1908" y="1167"/>
                    </a:lnTo>
                    <a:lnTo>
                      <a:pt x="1902" y="1165"/>
                    </a:lnTo>
                    <a:lnTo>
                      <a:pt x="1902" y="1158"/>
                    </a:lnTo>
                    <a:lnTo>
                      <a:pt x="1902" y="1156"/>
                    </a:lnTo>
                    <a:lnTo>
                      <a:pt x="1908" y="1155"/>
                    </a:lnTo>
                    <a:lnTo>
                      <a:pt x="1911" y="1145"/>
                    </a:lnTo>
                    <a:lnTo>
                      <a:pt x="1900" y="1144"/>
                    </a:lnTo>
                    <a:lnTo>
                      <a:pt x="1886" y="1142"/>
                    </a:lnTo>
                    <a:lnTo>
                      <a:pt x="1877" y="1144"/>
                    </a:lnTo>
                    <a:lnTo>
                      <a:pt x="1864" y="1149"/>
                    </a:lnTo>
                    <a:lnTo>
                      <a:pt x="1869" y="1142"/>
                    </a:lnTo>
                    <a:lnTo>
                      <a:pt x="1858" y="1138"/>
                    </a:lnTo>
                    <a:lnTo>
                      <a:pt x="1856" y="1138"/>
                    </a:lnTo>
                    <a:lnTo>
                      <a:pt x="1851" y="1138"/>
                    </a:lnTo>
                    <a:lnTo>
                      <a:pt x="1844" y="1136"/>
                    </a:lnTo>
                    <a:lnTo>
                      <a:pt x="1833" y="1134"/>
                    </a:lnTo>
                    <a:lnTo>
                      <a:pt x="1831" y="1136"/>
                    </a:lnTo>
                    <a:lnTo>
                      <a:pt x="1827" y="1138"/>
                    </a:lnTo>
                    <a:lnTo>
                      <a:pt x="1824" y="1142"/>
                    </a:lnTo>
                    <a:lnTo>
                      <a:pt x="1813" y="1138"/>
                    </a:lnTo>
                    <a:lnTo>
                      <a:pt x="1811" y="1140"/>
                    </a:lnTo>
                    <a:lnTo>
                      <a:pt x="1805" y="1136"/>
                    </a:lnTo>
                    <a:lnTo>
                      <a:pt x="1800" y="1138"/>
                    </a:lnTo>
                    <a:lnTo>
                      <a:pt x="1794" y="1136"/>
                    </a:lnTo>
                    <a:lnTo>
                      <a:pt x="1798" y="1131"/>
                    </a:lnTo>
                    <a:lnTo>
                      <a:pt x="1796" y="1123"/>
                    </a:lnTo>
                    <a:lnTo>
                      <a:pt x="1785" y="1116"/>
                    </a:lnTo>
                    <a:lnTo>
                      <a:pt x="1782" y="1109"/>
                    </a:lnTo>
                    <a:lnTo>
                      <a:pt x="1794" y="1112"/>
                    </a:lnTo>
                    <a:lnTo>
                      <a:pt x="1794" y="1118"/>
                    </a:lnTo>
                    <a:lnTo>
                      <a:pt x="1798" y="1120"/>
                    </a:lnTo>
                    <a:lnTo>
                      <a:pt x="1802" y="1116"/>
                    </a:lnTo>
                    <a:lnTo>
                      <a:pt x="1813" y="1114"/>
                    </a:lnTo>
                    <a:lnTo>
                      <a:pt x="1818" y="1109"/>
                    </a:lnTo>
                    <a:lnTo>
                      <a:pt x="1827" y="1094"/>
                    </a:lnTo>
                    <a:lnTo>
                      <a:pt x="1835" y="1081"/>
                    </a:lnTo>
                    <a:lnTo>
                      <a:pt x="1833" y="1067"/>
                    </a:lnTo>
                    <a:lnTo>
                      <a:pt x="1838" y="1054"/>
                    </a:lnTo>
                    <a:lnTo>
                      <a:pt x="1844" y="1050"/>
                    </a:lnTo>
                    <a:lnTo>
                      <a:pt x="1845" y="1058"/>
                    </a:lnTo>
                    <a:lnTo>
                      <a:pt x="1853" y="1047"/>
                    </a:lnTo>
                    <a:lnTo>
                      <a:pt x="1856" y="1047"/>
                    </a:lnTo>
                    <a:lnTo>
                      <a:pt x="1864" y="1045"/>
                    </a:lnTo>
                    <a:lnTo>
                      <a:pt x="1869" y="1043"/>
                    </a:lnTo>
                    <a:lnTo>
                      <a:pt x="1871" y="1045"/>
                    </a:lnTo>
                    <a:lnTo>
                      <a:pt x="1877" y="1045"/>
                    </a:lnTo>
                    <a:lnTo>
                      <a:pt x="1878" y="1036"/>
                    </a:lnTo>
                    <a:lnTo>
                      <a:pt x="1880" y="1023"/>
                    </a:lnTo>
                    <a:lnTo>
                      <a:pt x="1886" y="1010"/>
                    </a:lnTo>
                    <a:lnTo>
                      <a:pt x="1888" y="997"/>
                    </a:lnTo>
                    <a:lnTo>
                      <a:pt x="1889" y="990"/>
                    </a:lnTo>
                    <a:lnTo>
                      <a:pt x="1893" y="983"/>
                    </a:lnTo>
                    <a:lnTo>
                      <a:pt x="1893" y="981"/>
                    </a:lnTo>
                    <a:lnTo>
                      <a:pt x="1895" y="979"/>
                    </a:lnTo>
                    <a:lnTo>
                      <a:pt x="1893" y="979"/>
                    </a:lnTo>
                    <a:lnTo>
                      <a:pt x="1893" y="975"/>
                    </a:lnTo>
                    <a:lnTo>
                      <a:pt x="1893" y="974"/>
                    </a:lnTo>
                    <a:lnTo>
                      <a:pt x="1895" y="970"/>
                    </a:lnTo>
                    <a:lnTo>
                      <a:pt x="1897" y="966"/>
                    </a:lnTo>
                    <a:lnTo>
                      <a:pt x="1898" y="964"/>
                    </a:lnTo>
                    <a:lnTo>
                      <a:pt x="1898" y="963"/>
                    </a:lnTo>
                    <a:lnTo>
                      <a:pt x="1900" y="963"/>
                    </a:lnTo>
                    <a:lnTo>
                      <a:pt x="1902" y="961"/>
                    </a:lnTo>
                    <a:lnTo>
                      <a:pt x="1906" y="959"/>
                    </a:lnTo>
                    <a:lnTo>
                      <a:pt x="1908" y="955"/>
                    </a:lnTo>
                    <a:lnTo>
                      <a:pt x="1906" y="953"/>
                    </a:lnTo>
                    <a:lnTo>
                      <a:pt x="1904" y="953"/>
                    </a:lnTo>
                    <a:lnTo>
                      <a:pt x="1904" y="955"/>
                    </a:lnTo>
                    <a:lnTo>
                      <a:pt x="1898" y="957"/>
                    </a:lnTo>
                    <a:lnTo>
                      <a:pt x="1897" y="957"/>
                    </a:lnTo>
                    <a:lnTo>
                      <a:pt x="1897" y="952"/>
                    </a:lnTo>
                    <a:lnTo>
                      <a:pt x="1898" y="950"/>
                    </a:lnTo>
                    <a:lnTo>
                      <a:pt x="1900" y="948"/>
                    </a:lnTo>
                    <a:lnTo>
                      <a:pt x="1898" y="946"/>
                    </a:lnTo>
                    <a:lnTo>
                      <a:pt x="1897" y="946"/>
                    </a:lnTo>
                    <a:lnTo>
                      <a:pt x="1895" y="946"/>
                    </a:lnTo>
                    <a:lnTo>
                      <a:pt x="1893" y="948"/>
                    </a:lnTo>
                    <a:lnTo>
                      <a:pt x="1891" y="948"/>
                    </a:lnTo>
                    <a:lnTo>
                      <a:pt x="1889" y="950"/>
                    </a:lnTo>
                    <a:lnTo>
                      <a:pt x="1888" y="950"/>
                    </a:lnTo>
                    <a:lnTo>
                      <a:pt x="1886" y="953"/>
                    </a:lnTo>
                    <a:lnTo>
                      <a:pt x="1884" y="957"/>
                    </a:lnTo>
                    <a:lnTo>
                      <a:pt x="1878" y="961"/>
                    </a:lnTo>
                    <a:lnTo>
                      <a:pt x="1877" y="961"/>
                    </a:lnTo>
                    <a:lnTo>
                      <a:pt x="1873" y="959"/>
                    </a:lnTo>
                    <a:lnTo>
                      <a:pt x="1869" y="959"/>
                    </a:lnTo>
                    <a:lnTo>
                      <a:pt x="1869" y="957"/>
                    </a:lnTo>
                    <a:lnTo>
                      <a:pt x="1867" y="955"/>
                    </a:lnTo>
                    <a:lnTo>
                      <a:pt x="1864" y="953"/>
                    </a:lnTo>
                    <a:lnTo>
                      <a:pt x="1862" y="953"/>
                    </a:lnTo>
                    <a:lnTo>
                      <a:pt x="1856" y="953"/>
                    </a:lnTo>
                    <a:lnTo>
                      <a:pt x="1851" y="952"/>
                    </a:lnTo>
                    <a:lnTo>
                      <a:pt x="1847" y="950"/>
                    </a:lnTo>
                    <a:lnTo>
                      <a:pt x="1842" y="950"/>
                    </a:lnTo>
                    <a:lnTo>
                      <a:pt x="1836" y="948"/>
                    </a:lnTo>
                    <a:lnTo>
                      <a:pt x="1833" y="948"/>
                    </a:lnTo>
                    <a:lnTo>
                      <a:pt x="1822" y="943"/>
                    </a:lnTo>
                    <a:lnTo>
                      <a:pt x="1818" y="941"/>
                    </a:lnTo>
                    <a:lnTo>
                      <a:pt x="1809" y="935"/>
                    </a:lnTo>
                    <a:lnTo>
                      <a:pt x="1803" y="932"/>
                    </a:lnTo>
                    <a:lnTo>
                      <a:pt x="1802" y="930"/>
                    </a:lnTo>
                    <a:lnTo>
                      <a:pt x="1798" y="928"/>
                    </a:lnTo>
                    <a:lnTo>
                      <a:pt x="1791" y="919"/>
                    </a:lnTo>
                    <a:lnTo>
                      <a:pt x="1785" y="911"/>
                    </a:lnTo>
                    <a:lnTo>
                      <a:pt x="1785" y="908"/>
                    </a:lnTo>
                    <a:lnTo>
                      <a:pt x="1785" y="906"/>
                    </a:lnTo>
                    <a:lnTo>
                      <a:pt x="1785" y="904"/>
                    </a:lnTo>
                    <a:lnTo>
                      <a:pt x="1787" y="897"/>
                    </a:lnTo>
                    <a:lnTo>
                      <a:pt x="1789" y="895"/>
                    </a:lnTo>
                    <a:lnTo>
                      <a:pt x="1789" y="893"/>
                    </a:lnTo>
                    <a:lnTo>
                      <a:pt x="1791" y="893"/>
                    </a:lnTo>
                    <a:lnTo>
                      <a:pt x="1793" y="893"/>
                    </a:lnTo>
                    <a:lnTo>
                      <a:pt x="1794" y="893"/>
                    </a:lnTo>
                    <a:lnTo>
                      <a:pt x="1796" y="895"/>
                    </a:lnTo>
                    <a:lnTo>
                      <a:pt x="1798" y="893"/>
                    </a:lnTo>
                    <a:lnTo>
                      <a:pt x="1798" y="888"/>
                    </a:lnTo>
                    <a:lnTo>
                      <a:pt x="1794" y="879"/>
                    </a:lnTo>
                    <a:lnTo>
                      <a:pt x="1793" y="879"/>
                    </a:lnTo>
                    <a:lnTo>
                      <a:pt x="1793" y="873"/>
                    </a:lnTo>
                    <a:lnTo>
                      <a:pt x="1794" y="864"/>
                    </a:lnTo>
                    <a:lnTo>
                      <a:pt x="1794" y="860"/>
                    </a:lnTo>
                    <a:lnTo>
                      <a:pt x="1796" y="858"/>
                    </a:lnTo>
                    <a:lnTo>
                      <a:pt x="1796" y="857"/>
                    </a:lnTo>
                    <a:lnTo>
                      <a:pt x="1796" y="855"/>
                    </a:lnTo>
                    <a:lnTo>
                      <a:pt x="1794" y="853"/>
                    </a:lnTo>
                    <a:lnTo>
                      <a:pt x="1794" y="851"/>
                    </a:lnTo>
                    <a:lnTo>
                      <a:pt x="1794" y="848"/>
                    </a:lnTo>
                    <a:lnTo>
                      <a:pt x="1794" y="846"/>
                    </a:lnTo>
                    <a:lnTo>
                      <a:pt x="1794" y="844"/>
                    </a:lnTo>
                    <a:lnTo>
                      <a:pt x="1796" y="844"/>
                    </a:lnTo>
                    <a:lnTo>
                      <a:pt x="1796" y="838"/>
                    </a:lnTo>
                    <a:lnTo>
                      <a:pt x="1794" y="838"/>
                    </a:lnTo>
                    <a:lnTo>
                      <a:pt x="1793" y="837"/>
                    </a:lnTo>
                    <a:lnTo>
                      <a:pt x="1789" y="831"/>
                    </a:lnTo>
                    <a:lnTo>
                      <a:pt x="1789" y="829"/>
                    </a:lnTo>
                    <a:lnTo>
                      <a:pt x="1787" y="824"/>
                    </a:lnTo>
                    <a:lnTo>
                      <a:pt x="1787" y="820"/>
                    </a:lnTo>
                    <a:lnTo>
                      <a:pt x="1787" y="815"/>
                    </a:lnTo>
                    <a:lnTo>
                      <a:pt x="1787" y="807"/>
                    </a:lnTo>
                    <a:lnTo>
                      <a:pt x="1789" y="805"/>
                    </a:lnTo>
                    <a:lnTo>
                      <a:pt x="1793" y="807"/>
                    </a:lnTo>
                    <a:lnTo>
                      <a:pt x="1796" y="809"/>
                    </a:lnTo>
                    <a:lnTo>
                      <a:pt x="1798" y="809"/>
                    </a:lnTo>
                    <a:lnTo>
                      <a:pt x="1802" y="807"/>
                    </a:lnTo>
                    <a:lnTo>
                      <a:pt x="1803" y="805"/>
                    </a:lnTo>
                    <a:lnTo>
                      <a:pt x="1803" y="804"/>
                    </a:lnTo>
                    <a:lnTo>
                      <a:pt x="1800" y="800"/>
                    </a:lnTo>
                    <a:lnTo>
                      <a:pt x="1789" y="798"/>
                    </a:lnTo>
                    <a:lnTo>
                      <a:pt x="1787" y="796"/>
                    </a:lnTo>
                    <a:lnTo>
                      <a:pt x="1782" y="791"/>
                    </a:lnTo>
                    <a:lnTo>
                      <a:pt x="1782" y="789"/>
                    </a:lnTo>
                    <a:lnTo>
                      <a:pt x="1782" y="785"/>
                    </a:lnTo>
                    <a:lnTo>
                      <a:pt x="1783" y="784"/>
                    </a:lnTo>
                    <a:lnTo>
                      <a:pt x="1787" y="782"/>
                    </a:lnTo>
                    <a:lnTo>
                      <a:pt x="1789" y="784"/>
                    </a:lnTo>
                    <a:lnTo>
                      <a:pt x="1791" y="785"/>
                    </a:lnTo>
                    <a:lnTo>
                      <a:pt x="1791" y="787"/>
                    </a:lnTo>
                    <a:lnTo>
                      <a:pt x="1793" y="787"/>
                    </a:lnTo>
                    <a:lnTo>
                      <a:pt x="1802" y="787"/>
                    </a:lnTo>
                    <a:lnTo>
                      <a:pt x="1805" y="785"/>
                    </a:lnTo>
                    <a:lnTo>
                      <a:pt x="1813" y="785"/>
                    </a:lnTo>
                    <a:lnTo>
                      <a:pt x="1813" y="787"/>
                    </a:lnTo>
                    <a:lnTo>
                      <a:pt x="1816" y="787"/>
                    </a:lnTo>
                    <a:lnTo>
                      <a:pt x="1818" y="787"/>
                    </a:lnTo>
                    <a:lnTo>
                      <a:pt x="1820" y="787"/>
                    </a:lnTo>
                    <a:lnTo>
                      <a:pt x="1820" y="785"/>
                    </a:lnTo>
                    <a:lnTo>
                      <a:pt x="1820" y="782"/>
                    </a:lnTo>
                    <a:lnTo>
                      <a:pt x="1820" y="780"/>
                    </a:lnTo>
                    <a:lnTo>
                      <a:pt x="1820" y="778"/>
                    </a:lnTo>
                    <a:lnTo>
                      <a:pt x="1822" y="778"/>
                    </a:lnTo>
                    <a:lnTo>
                      <a:pt x="1822" y="776"/>
                    </a:lnTo>
                    <a:lnTo>
                      <a:pt x="1822" y="778"/>
                    </a:lnTo>
                    <a:lnTo>
                      <a:pt x="1825" y="780"/>
                    </a:lnTo>
                    <a:lnTo>
                      <a:pt x="1827" y="780"/>
                    </a:lnTo>
                    <a:lnTo>
                      <a:pt x="1829" y="780"/>
                    </a:lnTo>
                    <a:lnTo>
                      <a:pt x="1829" y="778"/>
                    </a:lnTo>
                    <a:lnTo>
                      <a:pt x="1825" y="776"/>
                    </a:lnTo>
                    <a:lnTo>
                      <a:pt x="1825" y="774"/>
                    </a:lnTo>
                    <a:lnTo>
                      <a:pt x="1825" y="773"/>
                    </a:lnTo>
                    <a:lnTo>
                      <a:pt x="1831" y="771"/>
                    </a:lnTo>
                    <a:lnTo>
                      <a:pt x="1838" y="769"/>
                    </a:lnTo>
                    <a:lnTo>
                      <a:pt x="1840" y="769"/>
                    </a:lnTo>
                    <a:lnTo>
                      <a:pt x="1842" y="769"/>
                    </a:lnTo>
                    <a:lnTo>
                      <a:pt x="1840" y="767"/>
                    </a:lnTo>
                    <a:lnTo>
                      <a:pt x="1835" y="765"/>
                    </a:lnTo>
                    <a:lnTo>
                      <a:pt x="1833" y="767"/>
                    </a:lnTo>
                    <a:lnTo>
                      <a:pt x="1831" y="769"/>
                    </a:lnTo>
                    <a:lnTo>
                      <a:pt x="1825" y="769"/>
                    </a:lnTo>
                    <a:lnTo>
                      <a:pt x="1822" y="767"/>
                    </a:lnTo>
                    <a:lnTo>
                      <a:pt x="1820" y="765"/>
                    </a:lnTo>
                    <a:lnTo>
                      <a:pt x="1822" y="765"/>
                    </a:lnTo>
                    <a:lnTo>
                      <a:pt x="1822" y="758"/>
                    </a:lnTo>
                    <a:lnTo>
                      <a:pt x="1824" y="758"/>
                    </a:lnTo>
                    <a:lnTo>
                      <a:pt x="1827" y="760"/>
                    </a:lnTo>
                    <a:lnTo>
                      <a:pt x="1829" y="758"/>
                    </a:lnTo>
                    <a:lnTo>
                      <a:pt x="1829" y="756"/>
                    </a:lnTo>
                    <a:lnTo>
                      <a:pt x="1831" y="752"/>
                    </a:lnTo>
                    <a:lnTo>
                      <a:pt x="1836" y="752"/>
                    </a:lnTo>
                    <a:lnTo>
                      <a:pt x="1838" y="752"/>
                    </a:lnTo>
                    <a:lnTo>
                      <a:pt x="1838" y="754"/>
                    </a:lnTo>
                    <a:lnTo>
                      <a:pt x="1842" y="756"/>
                    </a:lnTo>
                    <a:lnTo>
                      <a:pt x="1844" y="758"/>
                    </a:lnTo>
                    <a:lnTo>
                      <a:pt x="1845" y="758"/>
                    </a:lnTo>
                    <a:lnTo>
                      <a:pt x="1847" y="758"/>
                    </a:lnTo>
                    <a:lnTo>
                      <a:pt x="1847" y="756"/>
                    </a:lnTo>
                    <a:lnTo>
                      <a:pt x="1853" y="754"/>
                    </a:lnTo>
                    <a:lnTo>
                      <a:pt x="1855" y="756"/>
                    </a:lnTo>
                    <a:lnTo>
                      <a:pt x="1856" y="754"/>
                    </a:lnTo>
                    <a:lnTo>
                      <a:pt x="1856" y="752"/>
                    </a:lnTo>
                    <a:lnTo>
                      <a:pt x="1855" y="751"/>
                    </a:lnTo>
                    <a:lnTo>
                      <a:pt x="1851" y="749"/>
                    </a:lnTo>
                    <a:lnTo>
                      <a:pt x="1849" y="751"/>
                    </a:lnTo>
                    <a:lnTo>
                      <a:pt x="1847" y="752"/>
                    </a:lnTo>
                    <a:lnTo>
                      <a:pt x="1845" y="752"/>
                    </a:lnTo>
                    <a:lnTo>
                      <a:pt x="1844" y="751"/>
                    </a:lnTo>
                    <a:lnTo>
                      <a:pt x="1842" y="745"/>
                    </a:lnTo>
                    <a:lnTo>
                      <a:pt x="1844" y="740"/>
                    </a:lnTo>
                    <a:lnTo>
                      <a:pt x="1845" y="738"/>
                    </a:lnTo>
                    <a:lnTo>
                      <a:pt x="1845" y="736"/>
                    </a:lnTo>
                    <a:lnTo>
                      <a:pt x="1844" y="729"/>
                    </a:lnTo>
                    <a:lnTo>
                      <a:pt x="1842" y="729"/>
                    </a:lnTo>
                    <a:lnTo>
                      <a:pt x="1840" y="729"/>
                    </a:lnTo>
                    <a:lnTo>
                      <a:pt x="1836" y="732"/>
                    </a:lnTo>
                    <a:lnTo>
                      <a:pt x="1835" y="734"/>
                    </a:lnTo>
                    <a:lnTo>
                      <a:pt x="1833" y="734"/>
                    </a:lnTo>
                    <a:lnTo>
                      <a:pt x="1833" y="736"/>
                    </a:lnTo>
                    <a:lnTo>
                      <a:pt x="1833" y="738"/>
                    </a:lnTo>
                    <a:lnTo>
                      <a:pt x="1831" y="738"/>
                    </a:lnTo>
                    <a:lnTo>
                      <a:pt x="1829" y="736"/>
                    </a:lnTo>
                    <a:lnTo>
                      <a:pt x="1829" y="734"/>
                    </a:lnTo>
                    <a:lnTo>
                      <a:pt x="1825" y="731"/>
                    </a:lnTo>
                    <a:lnTo>
                      <a:pt x="1824" y="727"/>
                    </a:lnTo>
                    <a:lnTo>
                      <a:pt x="1824" y="725"/>
                    </a:lnTo>
                    <a:lnTo>
                      <a:pt x="1824" y="723"/>
                    </a:lnTo>
                    <a:lnTo>
                      <a:pt x="1831" y="710"/>
                    </a:lnTo>
                    <a:lnTo>
                      <a:pt x="1833" y="709"/>
                    </a:lnTo>
                    <a:lnTo>
                      <a:pt x="1835" y="707"/>
                    </a:lnTo>
                    <a:lnTo>
                      <a:pt x="1836" y="705"/>
                    </a:lnTo>
                    <a:lnTo>
                      <a:pt x="1836" y="703"/>
                    </a:lnTo>
                    <a:lnTo>
                      <a:pt x="1831" y="696"/>
                    </a:lnTo>
                    <a:lnTo>
                      <a:pt x="1829" y="696"/>
                    </a:lnTo>
                    <a:lnTo>
                      <a:pt x="1829" y="694"/>
                    </a:lnTo>
                    <a:lnTo>
                      <a:pt x="1829" y="692"/>
                    </a:lnTo>
                    <a:lnTo>
                      <a:pt x="1829" y="689"/>
                    </a:lnTo>
                    <a:lnTo>
                      <a:pt x="1831" y="683"/>
                    </a:lnTo>
                    <a:lnTo>
                      <a:pt x="1833" y="681"/>
                    </a:lnTo>
                    <a:lnTo>
                      <a:pt x="1835" y="679"/>
                    </a:lnTo>
                    <a:lnTo>
                      <a:pt x="1840" y="681"/>
                    </a:lnTo>
                    <a:lnTo>
                      <a:pt x="1842" y="681"/>
                    </a:lnTo>
                    <a:lnTo>
                      <a:pt x="1844" y="683"/>
                    </a:lnTo>
                    <a:lnTo>
                      <a:pt x="1847" y="681"/>
                    </a:lnTo>
                    <a:lnTo>
                      <a:pt x="1849" y="681"/>
                    </a:lnTo>
                    <a:lnTo>
                      <a:pt x="1849" y="679"/>
                    </a:lnTo>
                    <a:lnTo>
                      <a:pt x="1849" y="674"/>
                    </a:lnTo>
                    <a:lnTo>
                      <a:pt x="1845" y="667"/>
                    </a:lnTo>
                    <a:lnTo>
                      <a:pt x="1844" y="665"/>
                    </a:lnTo>
                    <a:lnTo>
                      <a:pt x="1842" y="665"/>
                    </a:lnTo>
                    <a:lnTo>
                      <a:pt x="1840" y="665"/>
                    </a:lnTo>
                    <a:lnTo>
                      <a:pt x="1838" y="665"/>
                    </a:lnTo>
                    <a:lnTo>
                      <a:pt x="1836" y="663"/>
                    </a:lnTo>
                    <a:lnTo>
                      <a:pt x="1835" y="663"/>
                    </a:lnTo>
                    <a:lnTo>
                      <a:pt x="1835" y="665"/>
                    </a:lnTo>
                    <a:lnTo>
                      <a:pt x="1835" y="667"/>
                    </a:lnTo>
                    <a:lnTo>
                      <a:pt x="1833" y="667"/>
                    </a:lnTo>
                    <a:lnTo>
                      <a:pt x="1831" y="665"/>
                    </a:lnTo>
                    <a:lnTo>
                      <a:pt x="1833" y="663"/>
                    </a:lnTo>
                    <a:lnTo>
                      <a:pt x="1835" y="657"/>
                    </a:lnTo>
                    <a:lnTo>
                      <a:pt x="1836" y="654"/>
                    </a:lnTo>
                    <a:lnTo>
                      <a:pt x="1836" y="652"/>
                    </a:lnTo>
                    <a:lnTo>
                      <a:pt x="1847" y="643"/>
                    </a:lnTo>
                    <a:lnTo>
                      <a:pt x="1849" y="643"/>
                    </a:lnTo>
                    <a:lnTo>
                      <a:pt x="1849" y="641"/>
                    </a:lnTo>
                    <a:lnTo>
                      <a:pt x="1851" y="643"/>
                    </a:lnTo>
                    <a:lnTo>
                      <a:pt x="1849" y="643"/>
                    </a:lnTo>
                    <a:lnTo>
                      <a:pt x="1845" y="646"/>
                    </a:lnTo>
                    <a:lnTo>
                      <a:pt x="1844" y="650"/>
                    </a:lnTo>
                    <a:lnTo>
                      <a:pt x="1842" y="650"/>
                    </a:lnTo>
                    <a:lnTo>
                      <a:pt x="1847" y="654"/>
                    </a:lnTo>
                    <a:lnTo>
                      <a:pt x="1849" y="654"/>
                    </a:lnTo>
                    <a:lnTo>
                      <a:pt x="1853" y="656"/>
                    </a:lnTo>
                    <a:lnTo>
                      <a:pt x="1856" y="657"/>
                    </a:lnTo>
                    <a:lnTo>
                      <a:pt x="1860" y="659"/>
                    </a:lnTo>
                    <a:lnTo>
                      <a:pt x="1862" y="661"/>
                    </a:lnTo>
                    <a:lnTo>
                      <a:pt x="1862" y="659"/>
                    </a:lnTo>
                    <a:lnTo>
                      <a:pt x="1860" y="657"/>
                    </a:lnTo>
                    <a:lnTo>
                      <a:pt x="1858" y="652"/>
                    </a:lnTo>
                    <a:lnTo>
                      <a:pt x="1856" y="648"/>
                    </a:lnTo>
                    <a:lnTo>
                      <a:pt x="1856" y="646"/>
                    </a:lnTo>
                    <a:lnTo>
                      <a:pt x="1858" y="637"/>
                    </a:lnTo>
                    <a:lnTo>
                      <a:pt x="1860" y="636"/>
                    </a:lnTo>
                    <a:lnTo>
                      <a:pt x="1867" y="639"/>
                    </a:lnTo>
                    <a:lnTo>
                      <a:pt x="1871" y="643"/>
                    </a:lnTo>
                    <a:lnTo>
                      <a:pt x="1877" y="648"/>
                    </a:lnTo>
                    <a:lnTo>
                      <a:pt x="1878" y="648"/>
                    </a:lnTo>
                    <a:lnTo>
                      <a:pt x="1882" y="648"/>
                    </a:lnTo>
                    <a:lnTo>
                      <a:pt x="1884" y="650"/>
                    </a:lnTo>
                    <a:lnTo>
                      <a:pt x="1886" y="652"/>
                    </a:lnTo>
                    <a:lnTo>
                      <a:pt x="1888" y="652"/>
                    </a:lnTo>
                    <a:lnTo>
                      <a:pt x="1888" y="650"/>
                    </a:lnTo>
                    <a:lnTo>
                      <a:pt x="1888" y="645"/>
                    </a:lnTo>
                    <a:lnTo>
                      <a:pt x="1888" y="641"/>
                    </a:lnTo>
                    <a:lnTo>
                      <a:pt x="1888" y="637"/>
                    </a:lnTo>
                    <a:lnTo>
                      <a:pt x="1889" y="636"/>
                    </a:lnTo>
                    <a:lnTo>
                      <a:pt x="1891" y="632"/>
                    </a:lnTo>
                    <a:lnTo>
                      <a:pt x="1893" y="630"/>
                    </a:lnTo>
                    <a:lnTo>
                      <a:pt x="1897" y="628"/>
                    </a:lnTo>
                    <a:lnTo>
                      <a:pt x="1897" y="626"/>
                    </a:lnTo>
                    <a:lnTo>
                      <a:pt x="1898" y="626"/>
                    </a:lnTo>
                    <a:lnTo>
                      <a:pt x="1902" y="625"/>
                    </a:lnTo>
                    <a:lnTo>
                      <a:pt x="1908" y="623"/>
                    </a:lnTo>
                    <a:lnTo>
                      <a:pt x="1913" y="621"/>
                    </a:lnTo>
                    <a:lnTo>
                      <a:pt x="1924" y="619"/>
                    </a:lnTo>
                    <a:lnTo>
                      <a:pt x="1937" y="615"/>
                    </a:lnTo>
                    <a:lnTo>
                      <a:pt x="1940" y="615"/>
                    </a:lnTo>
                    <a:lnTo>
                      <a:pt x="1944" y="615"/>
                    </a:lnTo>
                    <a:lnTo>
                      <a:pt x="1946" y="614"/>
                    </a:lnTo>
                    <a:lnTo>
                      <a:pt x="1950" y="612"/>
                    </a:lnTo>
                    <a:lnTo>
                      <a:pt x="1957" y="610"/>
                    </a:lnTo>
                    <a:lnTo>
                      <a:pt x="1966" y="610"/>
                    </a:lnTo>
                    <a:lnTo>
                      <a:pt x="1970" y="610"/>
                    </a:lnTo>
                    <a:lnTo>
                      <a:pt x="1981" y="615"/>
                    </a:lnTo>
                    <a:lnTo>
                      <a:pt x="1986" y="617"/>
                    </a:lnTo>
                    <a:lnTo>
                      <a:pt x="1988" y="615"/>
                    </a:lnTo>
                    <a:lnTo>
                      <a:pt x="1988" y="614"/>
                    </a:lnTo>
                    <a:lnTo>
                      <a:pt x="1984" y="612"/>
                    </a:lnTo>
                    <a:lnTo>
                      <a:pt x="1983" y="612"/>
                    </a:lnTo>
                    <a:lnTo>
                      <a:pt x="1981" y="610"/>
                    </a:lnTo>
                    <a:lnTo>
                      <a:pt x="1981" y="608"/>
                    </a:lnTo>
                    <a:lnTo>
                      <a:pt x="1981" y="606"/>
                    </a:lnTo>
                    <a:lnTo>
                      <a:pt x="1984" y="604"/>
                    </a:lnTo>
                    <a:lnTo>
                      <a:pt x="1986" y="604"/>
                    </a:lnTo>
                    <a:lnTo>
                      <a:pt x="1986" y="608"/>
                    </a:lnTo>
                    <a:lnTo>
                      <a:pt x="1986" y="610"/>
                    </a:lnTo>
                    <a:lnTo>
                      <a:pt x="1988" y="610"/>
                    </a:lnTo>
                    <a:lnTo>
                      <a:pt x="1997" y="597"/>
                    </a:lnTo>
                    <a:lnTo>
                      <a:pt x="1997" y="595"/>
                    </a:lnTo>
                    <a:lnTo>
                      <a:pt x="1997" y="593"/>
                    </a:lnTo>
                    <a:lnTo>
                      <a:pt x="1999" y="593"/>
                    </a:lnTo>
                    <a:lnTo>
                      <a:pt x="1999" y="592"/>
                    </a:lnTo>
                    <a:lnTo>
                      <a:pt x="2004" y="590"/>
                    </a:lnTo>
                    <a:lnTo>
                      <a:pt x="2008" y="590"/>
                    </a:lnTo>
                    <a:lnTo>
                      <a:pt x="2010" y="590"/>
                    </a:lnTo>
                    <a:lnTo>
                      <a:pt x="2012" y="590"/>
                    </a:lnTo>
                    <a:lnTo>
                      <a:pt x="2015" y="586"/>
                    </a:lnTo>
                    <a:lnTo>
                      <a:pt x="2017" y="584"/>
                    </a:lnTo>
                    <a:lnTo>
                      <a:pt x="2017" y="583"/>
                    </a:lnTo>
                    <a:lnTo>
                      <a:pt x="2023" y="581"/>
                    </a:lnTo>
                    <a:lnTo>
                      <a:pt x="2026" y="579"/>
                    </a:lnTo>
                    <a:lnTo>
                      <a:pt x="2034" y="581"/>
                    </a:lnTo>
                    <a:lnTo>
                      <a:pt x="2036" y="579"/>
                    </a:lnTo>
                    <a:lnTo>
                      <a:pt x="2034" y="577"/>
                    </a:lnTo>
                    <a:lnTo>
                      <a:pt x="2032" y="577"/>
                    </a:lnTo>
                    <a:lnTo>
                      <a:pt x="2034" y="575"/>
                    </a:lnTo>
                    <a:lnTo>
                      <a:pt x="2036" y="575"/>
                    </a:lnTo>
                    <a:lnTo>
                      <a:pt x="2048" y="573"/>
                    </a:lnTo>
                    <a:lnTo>
                      <a:pt x="2054" y="572"/>
                    </a:lnTo>
                    <a:lnTo>
                      <a:pt x="2057" y="573"/>
                    </a:lnTo>
                    <a:lnTo>
                      <a:pt x="2067" y="577"/>
                    </a:lnTo>
                    <a:lnTo>
                      <a:pt x="2070" y="579"/>
                    </a:lnTo>
                    <a:lnTo>
                      <a:pt x="2074" y="583"/>
                    </a:lnTo>
                    <a:lnTo>
                      <a:pt x="2076" y="583"/>
                    </a:lnTo>
                    <a:lnTo>
                      <a:pt x="2078" y="586"/>
                    </a:lnTo>
                    <a:lnTo>
                      <a:pt x="2079" y="592"/>
                    </a:lnTo>
                    <a:lnTo>
                      <a:pt x="2079" y="593"/>
                    </a:lnTo>
                    <a:lnTo>
                      <a:pt x="2083" y="597"/>
                    </a:lnTo>
                    <a:lnTo>
                      <a:pt x="2085" y="599"/>
                    </a:lnTo>
                    <a:lnTo>
                      <a:pt x="2085" y="601"/>
                    </a:lnTo>
                    <a:lnTo>
                      <a:pt x="2085" y="603"/>
                    </a:lnTo>
                    <a:lnTo>
                      <a:pt x="2085" y="608"/>
                    </a:lnTo>
                    <a:lnTo>
                      <a:pt x="2085" y="612"/>
                    </a:lnTo>
                    <a:lnTo>
                      <a:pt x="2087" y="612"/>
                    </a:lnTo>
                    <a:lnTo>
                      <a:pt x="2088" y="615"/>
                    </a:lnTo>
                    <a:lnTo>
                      <a:pt x="2088" y="617"/>
                    </a:lnTo>
                    <a:lnTo>
                      <a:pt x="2088" y="621"/>
                    </a:lnTo>
                    <a:lnTo>
                      <a:pt x="2088" y="623"/>
                    </a:lnTo>
                    <a:lnTo>
                      <a:pt x="2088" y="625"/>
                    </a:lnTo>
                    <a:lnTo>
                      <a:pt x="2090" y="630"/>
                    </a:lnTo>
                    <a:lnTo>
                      <a:pt x="2090" y="634"/>
                    </a:lnTo>
                    <a:lnTo>
                      <a:pt x="2099" y="639"/>
                    </a:lnTo>
                    <a:lnTo>
                      <a:pt x="2105" y="641"/>
                    </a:lnTo>
                    <a:lnTo>
                      <a:pt x="2109" y="641"/>
                    </a:lnTo>
                    <a:lnTo>
                      <a:pt x="2116" y="641"/>
                    </a:lnTo>
                    <a:lnTo>
                      <a:pt x="2121" y="641"/>
                    </a:lnTo>
                    <a:lnTo>
                      <a:pt x="2123" y="639"/>
                    </a:lnTo>
                    <a:lnTo>
                      <a:pt x="2125" y="637"/>
                    </a:lnTo>
                    <a:lnTo>
                      <a:pt x="2127" y="636"/>
                    </a:lnTo>
                    <a:lnTo>
                      <a:pt x="2131" y="637"/>
                    </a:lnTo>
                    <a:lnTo>
                      <a:pt x="2131" y="639"/>
                    </a:lnTo>
                    <a:lnTo>
                      <a:pt x="2132" y="639"/>
                    </a:lnTo>
                    <a:lnTo>
                      <a:pt x="2134" y="641"/>
                    </a:lnTo>
                    <a:lnTo>
                      <a:pt x="2136" y="641"/>
                    </a:lnTo>
                    <a:lnTo>
                      <a:pt x="2143" y="639"/>
                    </a:lnTo>
                    <a:lnTo>
                      <a:pt x="2145" y="639"/>
                    </a:lnTo>
                    <a:lnTo>
                      <a:pt x="2158" y="636"/>
                    </a:lnTo>
                    <a:lnTo>
                      <a:pt x="2160" y="636"/>
                    </a:lnTo>
                    <a:lnTo>
                      <a:pt x="2160" y="634"/>
                    </a:lnTo>
                    <a:lnTo>
                      <a:pt x="2162" y="632"/>
                    </a:lnTo>
                    <a:lnTo>
                      <a:pt x="2165" y="632"/>
                    </a:lnTo>
                    <a:lnTo>
                      <a:pt x="2169" y="632"/>
                    </a:lnTo>
                    <a:lnTo>
                      <a:pt x="2173" y="632"/>
                    </a:lnTo>
                    <a:lnTo>
                      <a:pt x="2174" y="632"/>
                    </a:lnTo>
                    <a:lnTo>
                      <a:pt x="2174" y="630"/>
                    </a:lnTo>
                    <a:lnTo>
                      <a:pt x="2176" y="630"/>
                    </a:lnTo>
                    <a:lnTo>
                      <a:pt x="2176" y="626"/>
                    </a:lnTo>
                    <a:lnTo>
                      <a:pt x="2178" y="625"/>
                    </a:lnTo>
                    <a:lnTo>
                      <a:pt x="2180" y="626"/>
                    </a:lnTo>
                    <a:lnTo>
                      <a:pt x="2182" y="630"/>
                    </a:lnTo>
                    <a:lnTo>
                      <a:pt x="2183" y="632"/>
                    </a:lnTo>
                    <a:lnTo>
                      <a:pt x="2183" y="634"/>
                    </a:lnTo>
                    <a:lnTo>
                      <a:pt x="2183" y="636"/>
                    </a:lnTo>
                    <a:lnTo>
                      <a:pt x="2185" y="636"/>
                    </a:lnTo>
                    <a:lnTo>
                      <a:pt x="2185" y="639"/>
                    </a:lnTo>
                    <a:lnTo>
                      <a:pt x="2183" y="641"/>
                    </a:lnTo>
                    <a:lnTo>
                      <a:pt x="2183" y="643"/>
                    </a:lnTo>
                    <a:lnTo>
                      <a:pt x="2183" y="645"/>
                    </a:lnTo>
                    <a:lnTo>
                      <a:pt x="2187" y="648"/>
                    </a:lnTo>
                    <a:lnTo>
                      <a:pt x="2191" y="652"/>
                    </a:lnTo>
                    <a:lnTo>
                      <a:pt x="2196" y="654"/>
                    </a:lnTo>
                    <a:lnTo>
                      <a:pt x="2198" y="656"/>
                    </a:lnTo>
                    <a:lnTo>
                      <a:pt x="2200" y="656"/>
                    </a:lnTo>
                    <a:lnTo>
                      <a:pt x="2204" y="661"/>
                    </a:lnTo>
                    <a:lnTo>
                      <a:pt x="2205" y="663"/>
                    </a:lnTo>
                    <a:lnTo>
                      <a:pt x="2211" y="665"/>
                    </a:lnTo>
                    <a:lnTo>
                      <a:pt x="2218" y="670"/>
                    </a:lnTo>
                    <a:lnTo>
                      <a:pt x="2226" y="672"/>
                    </a:lnTo>
                    <a:lnTo>
                      <a:pt x="2229" y="672"/>
                    </a:lnTo>
                    <a:lnTo>
                      <a:pt x="2231" y="670"/>
                    </a:lnTo>
                    <a:lnTo>
                      <a:pt x="2233" y="670"/>
                    </a:lnTo>
                    <a:lnTo>
                      <a:pt x="2238" y="670"/>
                    </a:lnTo>
                    <a:lnTo>
                      <a:pt x="2249" y="667"/>
                    </a:lnTo>
                    <a:lnTo>
                      <a:pt x="2251" y="667"/>
                    </a:lnTo>
                    <a:lnTo>
                      <a:pt x="2262" y="663"/>
                    </a:lnTo>
                    <a:lnTo>
                      <a:pt x="2264" y="663"/>
                    </a:lnTo>
                    <a:lnTo>
                      <a:pt x="2268" y="661"/>
                    </a:lnTo>
                    <a:lnTo>
                      <a:pt x="2269" y="659"/>
                    </a:lnTo>
                    <a:lnTo>
                      <a:pt x="2271" y="656"/>
                    </a:lnTo>
                    <a:lnTo>
                      <a:pt x="2273" y="652"/>
                    </a:lnTo>
                    <a:lnTo>
                      <a:pt x="2275" y="646"/>
                    </a:lnTo>
                    <a:lnTo>
                      <a:pt x="2277" y="641"/>
                    </a:lnTo>
                    <a:lnTo>
                      <a:pt x="2279" y="637"/>
                    </a:lnTo>
                    <a:lnTo>
                      <a:pt x="2279" y="636"/>
                    </a:lnTo>
                    <a:lnTo>
                      <a:pt x="2280" y="628"/>
                    </a:lnTo>
                    <a:lnTo>
                      <a:pt x="2284" y="625"/>
                    </a:lnTo>
                    <a:lnTo>
                      <a:pt x="2286" y="619"/>
                    </a:lnTo>
                    <a:lnTo>
                      <a:pt x="2291" y="614"/>
                    </a:lnTo>
                    <a:lnTo>
                      <a:pt x="2293" y="614"/>
                    </a:lnTo>
                    <a:lnTo>
                      <a:pt x="2293" y="608"/>
                    </a:lnTo>
                    <a:lnTo>
                      <a:pt x="2293" y="586"/>
                    </a:lnTo>
                    <a:lnTo>
                      <a:pt x="2293" y="583"/>
                    </a:lnTo>
                    <a:lnTo>
                      <a:pt x="2291" y="581"/>
                    </a:lnTo>
                    <a:lnTo>
                      <a:pt x="2288" y="575"/>
                    </a:lnTo>
                    <a:lnTo>
                      <a:pt x="2286" y="573"/>
                    </a:lnTo>
                    <a:lnTo>
                      <a:pt x="2284" y="573"/>
                    </a:lnTo>
                    <a:lnTo>
                      <a:pt x="2284" y="572"/>
                    </a:lnTo>
                    <a:lnTo>
                      <a:pt x="2289" y="566"/>
                    </a:lnTo>
                    <a:lnTo>
                      <a:pt x="2291" y="564"/>
                    </a:lnTo>
                    <a:lnTo>
                      <a:pt x="2299" y="566"/>
                    </a:lnTo>
                    <a:lnTo>
                      <a:pt x="2299" y="568"/>
                    </a:lnTo>
                    <a:lnTo>
                      <a:pt x="2299" y="570"/>
                    </a:lnTo>
                    <a:lnTo>
                      <a:pt x="2302" y="573"/>
                    </a:lnTo>
                    <a:lnTo>
                      <a:pt x="2304" y="575"/>
                    </a:lnTo>
                    <a:lnTo>
                      <a:pt x="2306" y="577"/>
                    </a:lnTo>
                    <a:lnTo>
                      <a:pt x="2310" y="581"/>
                    </a:lnTo>
                    <a:lnTo>
                      <a:pt x="2311" y="583"/>
                    </a:lnTo>
                    <a:lnTo>
                      <a:pt x="2313" y="583"/>
                    </a:lnTo>
                    <a:lnTo>
                      <a:pt x="2313" y="581"/>
                    </a:lnTo>
                    <a:lnTo>
                      <a:pt x="2313" y="579"/>
                    </a:lnTo>
                    <a:lnTo>
                      <a:pt x="2313" y="577"/>
                    </a:lnTo>
                    <a:lnTo>
                      <a:pt x="2317" y="579"/>
                    </a:lnTo>
                    <a:lnTo>
                      <a:pt x="2319" y="581"/>
                    </a:lnTo>
                    <a:lnTo>
                      <a:pt x="2330" y="579"/>
                    </a:lnTo>
                    <a:lnTo>
                      <a:pt x="2331" y="579"/>
                    </a:lnTo>
                    <a:lnTo>
                      <a:pt x="2337" y="573"/>
                    </a:lnTo>
                    <a:lnTo>
                      <a:pt x="2339" y="570"/>
                    </a:lnTo>
                    <a:lnTo>
                      <a:pt x="2341" y="561"/>
                    </a:lnTo>
                    <a:lnTo>
                      <a:pt x="2341" y="555"/>
                    </a:lnTo>
                    <a:lnTo>
                      <a:pt x="2339" y="551"/>
                    </a:lnTo>
                    <a:lnTo>
                      <a:pt x="2339" y="544"/>
                    </a:lnTo>
                    <a:lnTo>
                      <a:pt x="2337" y="542"/>
                    </a:lnTo>
                    <a:lnTo>
                      <a:pt x="2337" y="540"/>
                    </a:lnTo>
                    <a:lnTo>
                      <a:pt x="2339" y="539"/>
                    </a:lnTo>
                    <a:lnTo>
                      <a:pt x="2339" y="537"/>
                    </a:lnTo>
                    <a:lnTo>
                      <a:pt x="2339" y="535"/>
                    </a:lnTo>
                    <a:lnTo>
                      <a:pt x="2337" y="535"/>
                    </a:lnTo>
                    <a:lnTo>
                      <a:pt x="2337" y="537"/>
                    </a:lnTo>
                    <a:lnTo>
                      <a:pt x="2335" y="537"/>
                    </a:lnTo>
                    <a:lnTo>
                      <a:pt x="2335" y="539"/>
                    </a:lnTo>
                    <a:lnTo>
                      <a:pt x="2333" y="539"/>
                    </a:lnTo>
                    <a:lnTo>
                      <a:pt x="2330" y="539"/>
                    </a:lnTo>
                    <a:lnTo>
                      <a:pt x="2328" y="539"/>
                    </a:lnTo>
                    <a:lnTo>
                      <a:pt x="2324" y="539"/>
                    </a:lnTo>
                    <a:lnTo>
                      <a:pt x="2321" y="540"/>
                    </a:lnTo>
                    <a:lnTo>
                      <a:pt x="2319" y="540"/>
                    </a:lnTo>
                    <a:lnTo>
                      <a:pt x="2319" y="542"/>
                    </a:lnTo>
                    <a:lnTo>
                      <a:pt x="2317" y="542"/>
                    </a:lnTo>
                    <a:lnTo>
                      <a:pt x="2315" y="542"/>
                    </a:lnTo>
                    <a:lnTo>
                      <a:pt x="2313" y="542"/>
                    </a:lnTo>
                    <a:lnTo>
                      <a:pt x="2310" y="539"/>
                    </a:lnTo>
                    <a:lnTo>
                      <a:pt x="2306" y="535"/>
                    </a:lnTo>
                    <a:lnTo>
                      <a:pt x="2306" y="533"/>
                    </a:lnTo>
                    <a:lnTo>
                      <a:pt x="2306" y="531"/>
                    </a:lnTo>
                    <a:lnTo>
                      <a:pt x="2289" y="530"/>
                    </a:lnTo>
                    <a:lnTo>
                      <a:pt x="2288" y="530"/>
                    </a:lnTo>
                    <a:lnTo>
                      <a:pt x="2286" y="530"/>
                    </a:lnTo>
                    <a:lnTo>
                      <a:pt x="2279" y="524"/>
                    </a:lnTo>
                    <a:lnTo>
                      <a:pt x="2277" y="522"/>
                    </a:lnTo>
                    <a:lnTo>
                      <a:pt x="2275" y="522"/>
                    </a:lnTo>
                    <a:lnTo>
                      <a:pt x="2273" y="522"/>
                    </a:lnTo>
                    <a:lnTo>
                      <a:pt x="2269" y="522"/>
                    </a:lnTo>
                    <a:lnTo>
                      <a:pt x="2269" y="524"/>
                    </a:lnTo>
                    <a:lnTo>
                      <a:pt x="2266" y="526"/>
                    </a:lnTo>
                    <a:lnTo>
                      <a:pt x="2264" y="524"/>
                    </a:lnTo>
                    <a:lnTo>
                      <a:pt x="2262" y="524"/>
                    </a:lnTo>
                    <a:lnTo>
                      <a:pt x="2260" y="524"/>
                    </a:lnTo>
                    <a:lnTo>
                      <a:pt x="2246" y="522"/>
                    </a:lnTo>
                    <a:lnTo>
                      <a:pt x="2244" y="522"/>
                    </a:lnTo>
                    <a:lnTo>
                      <a:pt x="2238" y="524"/>
                    </a:lnTo>
                    <a:lnTo>
                      <a:pt x="2236" y="526"/>
                    </a:lnTo>
                    <a:lnTo>
                      <a:pt x="2236" y="528"/>
                    </a:lnTo>
                    <a:lnTo>
                      <a:pt x="2229" y="531"/>
                    </a:lnTo>
                    <a:lnTo>
                      <a:pt x="2227" y="531"/>
                    </a:lnTo>
                    <a:lnTo>
                      <a:pt x="2224" y="531"/>
                    </a:lnTo>
                    <a:lnTo>
                      <a:pt x="2220" y="531"/>
                    </a:lnTo>
                    <a:lnTo>
                      <a:pt x="2218" y="531"/>
                    </a:lnTo>
                    <a:lnTo>
                      <a:pt x="2218" y="530"/>
                    </a:lnTo>
                    <a:lnTo>
                      <a:pt x="2220" y="528"/>
                    </a:lnTo>
                    <a:lnTo>
                      <a:pt x="2222" y="526"/>
                    </a:lnTo>
                    <a:lnTo>
                      <a:pt x="2224" y="524"/>
                    </a:lnTo>
                    <a:lnTo>
                      <a:pt x="2226" y="520"/>
                    </a:lnTo>
                    <a:lnTo>
                      <a:pt x="2227" y="515"/>
                    </a:lnTo>
                    <a:lnTo>
                      <a:pt x="2229" y="513"/>
                    </a:lnTo>
                    <a:lnTo>
                      <a:pt x="2229" y="506"/>
                    </a:lnTo>
                    <a:lnTo>
                      <a:pt x="2227" y="504"/>
                    </a:lnTo>
                    <a:lnTo>
                      <a:pt x="2226" y="502"/>
                    </a:lnTo>
                    <a:lnTo>
                      <a:pt x="2224" y="502"/>
                    </a:lnTo>
                    <a:lnTo>
                      <a:pt x="2224" y="504"/>
                    </a:lnTo>
                    <a:lnTo>
                      <a:pt x="2222" y="506"/>
                    </a:lnTo>
                    <a:lnTo>
                      <a:pt x="2220" y="508"/>
                    </a:lnTo>
                    <a:lnTo>
                      <a:pt x="2213" y="509"/>
                    </a:lnTo>
                    <a:lnTo>
                      <a:pt x="2211" y="511"/>
                    </a:lnTo>
                    <a:lnTo>
                      <a:pt x="2209" y="511"/>
                    </a:lnTo>
                    <a:lnTo>
                      <a:pt x="2207" y="511"/>
                    </a:lnTo>
                    <a:lnTo>
                      <a:pt x="2207" y="509"/>
                    </a:lnTo>
                    <a:lnTo>
                      <a:pt x="2207" y="506"/>
                    </a:lnTo>
                    <a:lnTo>
                      <a:pt x="2207" y="502"/>
                    </a:lnTo>
                    <a:lnTo>
                      <a:pt x="2209" y="500"/>
                    </a:lnTo>
                    <a:lnTo>
                      <a:pt x="2207" y="493"/>
                    </a:lnTo>
                    <a:lnTo>
                      <a:pt x="2205" y="489"/>
                    </a:lnTo>
                    <a:lnTo>
                      <a:pt x="2205" y="487"/>
                    </a:lnTo>
                    <a:lnTo>
                      <a:pt x="2202" y="478"/>
                    </a:lnTo>
                    <a:lnTo>
                      <a:pt x="2198" y="477"/>
                    </a:lnTo>
                    <a:lnTo>
                      <a:pt x="2193" y="469"/>
                    </a:lnTo>
                    <a:lnTo>
                      <a:pt x="2189" y="467"/>
                    </a:lnTo>
                    <a:lnTo>
                      <a:pt x="2187" y="467"/>
                    </a:lnTo>
                    <a:lnTo>
                      <a:pt x="2183" y="466"/>
                    </a:lnTo>
                    <a:lnTo>
                      <a:pt x="2183" y="464"/>
                    </a:lnTo>
                    <a:lnTo>
                      <a:pt x="2182" y="462"/>
                    </a:lnTo>
                    <a:lnTo>
                      <a:pt x="2180" y="460"/>
                    </a:lnTo>
                    <a:lnTo>
                      <a:pt x="2176" y="456"/>
                    </a:lnTo>
                    <a:lnTo>
                      <a:pt x="2173" y="453"/>
                    </a:lnTo>
                    <a:lnTo>
                      <a:pt x="2169" y="451"/>
                    </a:lnTo>
                    <a:lnTo>
                      <a:pt x="2163" y="449"/>
                    </a:lnTo>
                    <a:lnTo>
                      <a:pt x="2160" y="447"/>
                    </a:lnTo>
                    <a:lnTo>
                      <a:pt x="2156" y="445"/>
                    </a:lnTo>
                    <a:lnTo>
                      <a:pt x="2138" y="442"/>
                    </a:lnTo>
                    <a:lnTo>
                      <a:pt x="2136" y="442"/>
                    </a:lnTo>
                    <a:lnTo>
                      <a:pt x="2134" y="440"/>
                    </a:lnTo>
                    <a:lnTo>
                      <a:pt x="2129" y="436"/>
                    </a:lnTo>
                    <a:lnTo>
                      <a:pt x="2121" y="425"/>
                    </a:lnTo>
                    <a:lnTo>
                      <a:pt x="2116" y="414"/>
                    </a:lnTo>
                    <a:lnTo>
                      <a:pt x="2110" y="407"/>
                    </a:lnTo>
                    <a:lnTo>
                      <a:pt x="2105" y="398"/>
                    </a:lnTo>
                    <a:lnTo>
                      <a:pt x="2101" y="394"/>
                    </a:lnTo>
                    <a:lnTo>
                      <a:pt x="2098" y="389"/>
                    </a:lnTo>
                    <a:lnTo>
                      <a:pt x="2088" y="376"/>
                    </a:lnTo>
                    <a:lnTo>
                      <a:pt x="2087" y="374"/>
                    </a:lnTo>
                    <a:lnTo>
                      <a:pt x="2085" y="363"/>
                    </a:lnTo>
                    <a:lnTo>
                      <a:pt x="2085" y="361"/>
                    </a:lnTo>
                    <a:lnTo>
                      <a:pt x="2087" y="356"/>
                    </a:lnTo>
                    <a:lnTo>
                      <a:pt x="2088" y="352"/>
                    </a:lnTo>
                    <a:lnTo>
                      <a:pt x="2088" y="350"/>
                    </a:lnTo>
                    <a:lnTo>
                      <a:pt x="2094" y="345"/>
                    </a:lnTo>
                    <a:lnTo>
                      <a:pt x="2098" y="345"/>
                    </a:lnTo>
                    <a:lnTo>
                      <a:pt x="2099" y="345"/>
                    </a:lnTo>
                    <a:lnTo>
                      <a:pt x="2101" y="345"/>
                    </a:lnTo>
                    <a:lnTo>
                      <a:pt x="2101" y="343"/>
                    </a:lnTo>
                    <a:lnTo>
                      <a:pt x="2103" y="341"/>
                    </a:lnTo>
                    <a:lnTo>
                      <a:pt x="2103" y="339"/>
                    </a:lnTo>
                    <a:lnTo>
                      <a:pt x="2103" y="330"/>
                    </a:lnTo>
                    <a:lnTo>
                      <a:pt x="2103" y="327"/>
                    </a:lnTo>
                    <a:lnTo>
                      <a:pt x="2103" y="325"/>
                    </a:lnTo>
                    <a:lnTo>
                      <a:pt x="2101" y="323"/>
                    </a:lnTo>
                    <a:lnTo>
                      <a:pt x="2101" y="319"/>
                    </a:lnTo>
                    <a:lnTo>
                      <a:pt x="2101" y="318"/>
                    </a:lnTo>
                    <a:lnTo>
                      <a:pt x="2103" y="318"/>
                    </a:lnTo>
                    <a:lnTo>
                      <a:pt x="2105" y="316"/>
                    </a:lnTo>
                    <a:lnTo>
                      <a:pt x="2105" y="312"/>
                    </a:lnTo>
                    <a:lnTo>
                      <a:pt x="2103" y="307"/>
                    </a:lnTo>
                    <a:lnTo>
                      <a:pt x="2103" y="303"/>
                    </a:lnTo>
                    <a:lnTo>
                      <a:pt x="2103" y="301"/>
                    </a:lnTo>
                    <a:lnTo>
                      <a:pt x="2103" y="297"/>
                    </a:lnTo>
                    <a:lnTo>
                      <a:pt x="2105" y="297"/>
                    </a:lnTo>
                    <a:lnTo>
                      <a:pt x="2105" y="299"/>
                    </a:lnTo>
                    <a:lnTo>
                      <a:pt x="2107" y="301"/>
                    </a:lnTo>
                    <a:lnTo>
                      <a:pt x="2107" y="303"/>
                    </a:lnTo>
                    <a:lnTo>
                      <a:pt x="2109" y="307"/>
                    </a:lnTo>
                    <a:lnTo>
                      <a:pt x="2112" y="308"/>
                    </a:lnTo>
                    <a:lnTo>
                      <a:pt x="2114" y="310"/>
                    </a:lnTo>
                    <a:lnTo>
                      <a:pt x="2114" y="308"/>
                    </a:lnTo>
                    <a:lnTo>
                      <a:pt x="2118" y="310"/>
                    </a:lnTo>
                    <a:lnTo>
                      <a:pt x="2121" y="312"/>
                    </a:lnTo>
                    <a:lnTo>
                      <a:pt x="2123" y="312"/>
                    </a:lnTo>
                    <a:lnTo>
                      <a:pt x="2125" y="312"/>
                    </a:lnTo>
                    <a:lnTo>
                      <a:pt x="2127" y="312"/>
                    </a:lnTo>
                    <a:lnTo>
                      <a:pt x="2127" y="310"/>
                    </a:lnTo>
                    <a:lnTo>
                      <a:pt x="2129" y="307"/>
                    </a:lnTo>
                    <a:lnTo>
                      <a:pt x="2131" y="307"/>
                    </a:lnTo>
                    <a:lnTo>
                      <a:pt x="2132" y="307"/>
                    </a:lnTo>
                    <a:lnTo>
                      <a:pt x="2136" y="308"/>
                    </a:lnTo>
                    <a:lnTo>
                      <a:pt x="2140" y="307"/>
                    </a:lnTo>
                    <a:lnTo>
                      <a:pt x="2140" y="305"/>
                    </a:lnTo>
                    <a:lnTo>
                      <a:pt x="2140" y="299"/>
                    </a:lnTo>
                    <a:lnTo>
                      <a:pt x="2138" y="297"/>
                    </a:lnTo>
                    <a:lnTo>
                      <a:pt x="2138" y="296"/>
                    </a:lnTo>
                    <a:lnTo>
                      <a:pt x="2136" y="294"/>
                    </a:lnTo>
                    <a:lnTo>
                      <a:pt x="2134" y="292"/>
                    </a:lnTo>
                    <a:lnTo>
                      <a:pt x="2132" y="292"/>
                    </a:lnTo>
                    <a:lnTo>
                      <a:pt x="2131" y="290"/>
                    </a:lnTo>
                    <a:lnTo>
                      <a:pt x="2129" y="290"/>
                    </a:lnTo>
                    <a:lnTo>
                      <a:pt x="2125" y="285"/>
                    </a:lnTo>
                    <a:lnTo>
                      <a:pt x="2123" y="281"/>
                    </a:lnTo>
                    <a:lnTo>
                      <a:pt x="2123" y="277"/>
                    </a:lnTo>
                    <a:lnTo>
                      <a:pt x="2120" y="272"/>
                    </a:lnTo>
                    <a:lnTo>
                      <a:pt x="2116" y="268"/>
                    </a:lnTo>
                    <a:lnTo>
                      <a:pt x="2114" y="265"/>
                    </a:lnTo>
                    <a:lnTo>
                      <a:pt x="2105" y="255"/>
                    </a:lnTo>
                    <a:lnTo>
                      <a:pt x="2103" y="250"/>
                    </a:lnTo>
                    <a:lnTo>
                      <a:pt x="2101" y="244"/>
                    </a:lnTo>
                    <a:lnTo>
                      <a:pt x="2101" y="241"/>
                    </a:lnTo>
                    <a:lnTo>
                      <a:pt x="2099" y="233"/>
                    </a:lnTo>
                    <a:lnTo>
                      <a:pt x="2098" y="226"/>
                    </a:lnTo>
                    <a:lnTo>
                      <a:pt x="2098" y="224"/>
                    </a:lnTo>
                    <a:lnTo>
                      <a:pt x="2096" y="221"/>
                    </a:lnTo>
                    <a:lnTo>
                      <a:pt x="2094" y="219"/>
                    </a:lnTo>
                    <a:lnTo>
                      <a:pt x="2094" y="217"/>
                    </a:lnTo>
                    <a:lnTo>
                      <a:pt x="2092" y="213"/>
                    </a:lnTo>
                    <a:lnTo>
                      <a:pt x="2092" y="210"/>
                    </a:lnTo>
                    <a:lnTo>
                      <a:pt x="2094" y="208"/>
                    </a:lnTo>
                    <a:lnTo>
                      <a:pt x="2094" y="206"/>
                    </a:lnTo>
                    <a:lnTo>
                      <a:pt x="2094" y="204"/>
                    </a:lnTo>
                    <a:lnTo>
                      <a:pt x="2096" y="204"/>
                    </a:lnTo>
                    <a:lnTo>
                      <a:pt x="2099" y="202"/>
                    </a:lnTo>
                    <a:lnTo>
                      <a:pt x="2109" y="202"/>
                    </a:lnTo>
                    <a:lnTo>
                      <a:pt x="2116" y="206"/>
                    </a:lnTo>
                    <a:lnTo>
                      <a:pt x="2121" y="208"/>
                    </a:lnTo>
                    <a:lnTo>
                      <a:pt x="2134" y="212"/>
                    </a:lnTo>
                    <a:lnTo>
                      <a:pt x="2149" y="215"/>
                    </a:lnTo>
                    <a:lnTo>
                      <a:pt x="2154" y="215"/>
                    </a:lnTo>
                    <a:lnTo>
                      <a:pt x="2162" y="217"/>
                    </a:lnTo>
                    <a:lnTo>
                      <a:pt x="2173" y="219"/>
                    </a:lnTo>
                    <a:lnTo>
                      <a:pt x="2174" y="219"/>
                    </a:lnTo>
                    <a:lnTo>
                      <a:pt x="2182" y="219"/>
                    </a:lnTo>
                    <a:lnTo>
                      <a:pt x="2198" y="222"/>
                    </a:lnTo>
                    <a:lnTo>
                      <a:pt x="2202" y="222"/>
                    </a:lnTo>
                    <a:lnTo>
                      <a:pt x="2215" y="226"/>
                    </a:lnTo>
                    <a:lnTo>
                      <a:pt x="2215" y="228"/>
                    </a:lnTo>
                    <a:lnTo>
                      <a:pt x="2216" y="230"/>
                    </a:lnTo>
                    <a:lnTo>
                      <a:pt x="2216" y="232"/>
                    </a:lnTo>
                    <a:lnTo>
                      <a:pt x="2218" y="232"/>
                    </a:lnTo>
                    <a:lnTo>
                      <a:pt x="2218" y="233"/>
                    </a:lnTo>
                    <a:lnTo>
                      <a:pt x="2218" y="235"/>
                    </a:lnTo>
                    <a:lnTo>
                      <a:pt x="2220" y="237"/>
                    </a:lnTo>
                    <a:lnTo>
                      <a:pt x="2218" y="237"/>
                    </a:lnTo>
                    <a:lnTo>
                      <a:pt x="2218" y="239"/>
                    </a:lnTo>
                    <a:lnTo>
                      <a:pt x="2218" y="241"/>
                    </a:lnTo>
                    <a:lnTo>
                      <a:pt x="2218" y="243"/>
                    </a:lnTo>
                    <a:lnTo>
                      <a:pt x="2220" y="244"/>
                    </a:lnTo>
                    <a:lnTo>
                      <a:pt x="2222" y="246"/>
                    </a:lnTo>
                    <a:lnTo>
                      <a:pt x="2224" y="248"/>
                    </a:lnTo>
                    <a:lnTo>
                      <a:pt x="2226" y="248"/>
                    </a:lnTo>
                    <a:lnTo>
                      <a:pt x="2227" y="250"/>
                    </a:lnTo>
                    <a:lnTo>
                      <a:pt x="2227" y="252"/>
                    </a:lnTo>
                    <a:lnTo>
                      <a:pt x="2229" y="255"/>
                    </a:lnTo>
                    <a:lnTo>
                      <a:pt x="2231" y="255"/>
                    </a:lnTo>
                    <a:lnTo>
                      <a:pt x="2231" y="257"/>
                    </a:lnTo>
                    <a:lnTo>
                      <a:pt x="2233" y="257"/>
                    </a:lnTo>
                    <a:lnTo>
                      <a:pt x="2235" y="259"/>
                    </a:lnTo>
                    <a:lnTo>
                      <a:pt x="2236" y="259"/>
                    </a:lnTo>
                    <a:lnTo>
                      <a:pt x="2238" y="259"/>
                    </a:lnTo>
                    <a:lnTo>
                      <a:pt x="2236" y="259"/>
                    </a:lnTo>
                    <a:lnTo>
                      <a:pt x="2238" y="259"/>
                    </a:lnTo>
                    <a:lnTo>
                      <a:pt x="2238" y="261"/>
                    </a:lnTo>
                    <a:lnTo>
                      <a:pt x="2240" y="261"/>
                    </a:lnTo>
                    <a:lnTo>
                      <a:pt x="2244" y="261"/>
                    </a:lnTo>
                    <a:lnTo>
                      <a:pt x="2244" y="259"/>
                    </a:lnTo>
                    <a:lnTo>
                      <a:pt x="2246" y="259"/>
                    </a:lnTo>
                    <a:lnTo>
                      <a:pt x="2244" y="257"/>
                    </a:lnTo>
                    <a:lnTo>
                      <a:pt x="2244" y="254"/>
                    </a:lnTo>
                    <a:lnTo>
                      <a:pt x="2244" y="252"/>
                    </a:lnTo>
                    <a:lnTo>
                      <a:pt x="2242" y="250"/>
                    </a:lnTo>
                    <a:lnTo>
                      <a:pt x="2240" y="246"/>
                    </a:lnTo>
                    <a:lnTo>
                      <a:pt x="2238" y="244"/>
                    </a:lnTo>
                    <a:lnTo>
                      <a:pt x="2236" y="243"/>
                    </a:lnTo>
                    <a:lnTo>
                      <a:pt x="2236" y="241"/>
                    </a:lnTo>
                    <a:lnTo>
                      <a:pt x="2238" y="239"/>
                    </a:lnTo>
                    <a:lnTo>
                      <a:pt x="2240" y="239"/>
                    </a:lnTo>
                    <a:lnTo>
                      <a:pt x="2240" y="237"/>
                    </a:lnTo>
                    <a:lnTo>
                      <a:pt x="2242" y="235"/>
                    </a:lnTo>
                    <a:lnTo>
                      <a:pt x="2242" y="233"/>
                    </a:lnTo>
                    <a:lnTo>
                      <a:pt x="2244" y="233"/>
                    </a:lnTo>
                    <a:lnTo>
                      <a:pt x="2247" y="233"/>
                    </a:lnTo>
                    <a:lnTo>
                      <a:pt x="2257" y="237"/>
                    </a:lnTo>
                    <a:lnTo>
                      <a:pt x="2271" y="241"/>
                    </a:lnTo>
                    <a:lnTo>
                      <a:pt x="2284" y="246"/>
                    </a:lnTo>
                    <a:lnTo>
                      <a:pt x="2288" y="246"/>
                    </a:lnTo>
                    <a:lnTo>
                      <a:pt x="2311" y="257"/>
                    </a:lnTo>
                    <a:lnTo>
                      <a:pt x="2326" y="265"/>
                    </a:lnTo>
                    <a:lnTo>
                      <a:pt x="2330" y="266"/>
                    </a:lnTo>
                    <a:lnTo>
                      <a:pt x="2341" y="275"/>
                    </a:lnTo>
                    <a:lnTo>
                      <a:pt x="2346" y="279"/>
                    </a:lnTo>
                    <a:lnTo>
                      <a:pt x="2344" y="281"/>
                    </a:lnTo>
                    <a:lnTo>
                      <a:pt x="2346" y="285"/>
                    </a:lnTo>
                    <a:lnTo>
                      <a:pt x="2348" y="286"/>
                    </a:lnTo>
                    <a:lnTo>
                      <a:pt x="2352" y="292"/>
                    </a:lnTo>
                    <a:lnTo>
                      <a:pt x="2350" y="296"/>
                    </a:lnTo>
                    <a:lnTo>
                      <a:pt x="2348" y="297"/>
                    </a:lnTo>
                    <a:lnTo>
                      <a:pt x="2344" y="299"/>
                    </a:lnTo>
                    <a:lnTo>
                      <a:pt x="2341" y="299"/>
                    </a:lnTo>
                    <a:lnTo>
                      <a:pt x="2337" y="299"/>
                    </a:lnTo>
                    <a:lnTo>
                      <a:pt x="2333" y="301"/>
                    </a:lnTo>
                    <a:lnTo>
                      <a:pt x="2330" y="307"/>
                    </a:lnTo>
                    <a:lnTo>
                      <a:pt x="2328" y="310"/>
                    </a:lnTo>
                    <a:lnTo>
                      <a:pt x="2328" y="312"/>
                    </a:lnTo>
                    <a:lnTo>
                      <a:pt x="2326" y="314"/>
                    </a:lnTo>
                    <a:lnTo>
                      <a:pt x="2324" y="314"/>
                    </a:lnTo>
                    <a:lnTo>
                      <a:pt x="2321" y="314"/>
                    </a:lnTo>
                    <a:lnTo>
                      <a:pt x="2317" y="314"/>
                    </a:lnTo>
                    <a:lnTo>
                      <a:pt x="2313" y="310"/>
                    </a:lnTo>
                    <a:lnTo>
                      <a:pt x="2310" y="310"/>
                    </a:lnTo>
                    <a:lnTo>
                      <a:pt x="2308" y="312"/>
                    </a:lnTo>
                    <a:lnTo>
                      <a:pt x="2310" y="312"/>
                    </a:lnTo>
                    <a:lnTo>
                      <a:pt x="2311" y="316"/>
                    </a:lnTo>
                    <a:lnTo>
                      <a:pt x="2317" y="318"/>
                    </a:lnTo>
                    <a:lnTo>
                      <a:pt x="2315" y="321"/>
                    </a:lnTo>
                    <a:lnTo>
                      <a:pt x="2315" y="325"/>
                    </a:lnTo>
                    <a:lnTo>
                      <a:pt x="2313" y="327"/>
                    </a:lnTo>
                    <a:lnTo>
                      <a:pt x="2315" y="330"/>
                    </a:lnTo>
                    <a:lnTo>
                      <a:pt x="2315" y="332"/>
                    </a:lnTo>
                    <a:lnTo>
                      <a:pt x="2313" y="334"/>
                    </a:lnTo>
                    <a:lnTo>
                      <a:pt x="2319" y="339"/>
                    </a:lnTo>
                    <a:lnTo>
                      <a:pt x="2322" y="343"/>
                    </a:lnTo>
                    <a:lnTo>
                      <a:pt x="2326" y="343"/>
                    </a:lnTo>
                    <a:lnTo>
                      <a:pt x="2333" y="349"/>
                    </a:lnTo>
                    <a:lnTo>
                      <a:pt x="2333" y="350"/>
                    </a:lnTo>
                    <a:lnTo>
                      <a:pt x="2333" y="352"/>
                    </a:lnTo>
                    <a:lnTo>
                      <a:pt x="2339" y="358"/>
                    </a:lnTo>
                    <a:lnTo>
                      <a:pt x="2342" y="360"/>
                    </a:lnTo>
                    <a:lnTo>
                      <a:pt x="2344" y="361"/>
                    </a:lnTo>
                    <a:lnTo>
                      <a:pt x="2348" y="361"/>
                    </a:lnTo>
                    <a:lnTo>
                      <a:pt x="2353" y="365"/>
                    </a:lnTo>
                    <a:lnTo>
                      <a:pt x="2357" y="369"/>
                    </a:lnTo>
                    <a:lnTo>
                      <a:pt x="2359" y="371"/>
                    </a:lnTo>
                    <a:lnTo>
                      <a:pt x="2359" y="374"/>
                    </a:lnTo>
                    <a:lnTo>
                      <a:pt x="2359" y="376"/>
                    </a:lnTo>
                    <a:lnTo>
                      <a:pt x="2361" y="378"/>
                    </a:lnTo>
                    <a:lnTo>
                      <a:pt x="2361" y="380"/>
                    </a:lnTo>
                    <a:lnTo>
                      <a:pt x="2364" y="381"/>
                    </a:lnTo>
                    <a:lnTo>
                      <a:pt x="2370" y="383"/>
                    </a:lnTo>
                    <a:lnTo>
                      <a:pt x="2370" y="385"/>
                    </a:lnTo>
                    <a:lnTo>
                      <a:pt x="2370" y="387"/>
                    </a:lnTo>
                    <a:lnTo>
                      <a:pt x="2370" y="389"/>
                    </a:lnTo>
                    <a:lnTo>
                      <a:pt x="2372" y="391"/>
                    </a:lnTo>
                    <a:lnTo>
                      <a:pt x="2375" y="392"/>
                    </a:lnTo>
                    <a:lnTo>
                      <a:pt x="2379" y="392"/>
                    </a:lnTo>
                    <a:lnTo>
                      <a:pt x="2384" y="392"/>
                    </a:lnTo>
                    <a:lnTo>
                      <a:pt x="2384" y="394"/>
                    </a:lnTo>
                    <a:lnTo>
                      <a:pt x="2388" y="398"/>
                    </a:lnTo>
                    <a:lnTo>
                      <a:pt x="2390" y="403"/>
                    </a:lnTo>
                    <a:lnTo>
                      <a:pt x="2394" y="409"/>
                    </a:lnTo>
                    <a:lnTo>
                      <a:pt x="2395" y="409"/>
                    </a:lnTo>
                    <a:lnTo>
                      <a:pt x="2397" y="407"/>
                    </a:lnTo>
                    <a:lnTo>
                      <a:pt x="2399" y="407"/>
                    </a:lnTo>
                    <a:lnTo>
                      <a:pt x="2406" y="407"/>
                    </a:lnTo>
                    <a:lnTo>
                      <a:pt x="2408" y="407"/>
                    </a:lnTo>
                    <a:lnTo>
                      <a:pt x="2412" y="405"/>
                    </a:lnTo>
                    <a:lnTo>
                      <a:pt x="2414" y="403"/>
                    </a:lnTo>
                    <a:lnTo>
                      <a:pt x="2416" y="403"/>
                    </a:lnTo>
                    <a:lnTo>
                      <a:pt x="2423" y="400"/>
                    </a:lnTo>
                    <a:lnTo>
                      <a:pt x="2426" y="400"/>
                    </a:lnTo>
                    <a:lnTo>
                      <a:pt x="2432" y="405"/>
                    </a:lnTo>
                    <a:lnTo>
                      <a:pt x="2432" y="407"/>
                    </a:lnTo>
                    <a:lnTo>
                      <a:pt x="2432" y="409"/>
                    </a:lnTo>
                    <a:lnTo>
                      <a:pt x="2432" y="411"/>
                    </a:lnTo>
                    <a:lnTo>
                      <a:pt x="2434" y="413"/>
                    </a:lnTo>
                    <a:lnTo>
                      <a:pt x="2436" y="414"/>
                    </a:lnTo>
                    <a:lnTo>
                      <a:pt x="2439" y="416"/>
                    </a:lnTo>
                    <a:lnTo>
                      <a:pt x="2443" y="416"/>
                    </a:lnTo>
                    <a:lnTo>
                      <a:pt x="2443" y="418"/>
                    </a:lnTo>
                    <a:lnTo>
                      <a:pt x="2445" y="420"/>
                    </a:lnTo>
                    <a:lnTo>
                      <a:pt x="2447" y="420"/>
                    </a:lnTo>
                    <a:lnTo>
                      <a:pt x="2448" y="418"/>
                    </a:lnTo>
                    <a:lnTo>
                      <a:pt x="2447" y="413"/>
                    </a:lnTo>
                    <a:lnTo>
                      <a:pt x="2448" y="411"/>
                    </a:lnTo>
                    <a:lnTo>
                      <a:pt x="2448" y="409"/>
                    </a:lnTo>
                    <a:lnTo>
                      <a:pt x="2448" y="407"/>
                    </a:lnTo>
                    <a:lnTo>
                      <a:pt x="2448" y="405"/>
                    </a:lnTo>
                    <a:lnTo>
                      <a:pt x="2447" y="403"/>
                    </a:lnTo>
                    <a:lnTo>
                      <a:pt x="2445" y="402"/>
                    </a:lnTo>
                    <a:lnTo>
                      <a:pt x="2441" y="394"/>
                    </a:lnTo>
                    <a:lnTo>
                      <a:pt x="2436" y="387"/>
                    </a:lnTo>
                    <a:lnTo>
                      <a:pt x="2428" y="380"/>
                    </a:lnTo>
                    <a:lnTo>
                      <a:pt x="2419" y="380"/>
                    </a:lnTo>
                    <a:lnTo>
                      <a:pt x="2416" y="378"/>
                    </a:lnTo>
                    <a:lnTo>
                      <a:pt x="2416" y="376"/>
                    </a:lnTo>
                    <a:lnTo>
                      <a:pt x="2421" y="372"/>
                    </a:lnTo>
                    <a:lnTo>
                      <a:pt x="2425" y="371"/>
                    </a:lnTo>
                    <a:lnTo>
                      <a:pt x="2428" y="365"/>
                    </a:lnTo>
                    <a:lnTo>
                      <a:pt x="2428" y="363"/>
                    </a:lnTo>
                    <a:lnTo>
                      <a:pt x="2428" y="350"/>
                    </a:lnTo>
                    <a:lnTo>
                      <a:pt x="2426" y="347"/>
                    </a:lnTo>
                    <a:lnTo>
                      <a:pt x="2428" y="345"/>
                    </a:lnTo>
                    <a:lnTo>
                      <a:pt x="2428" y="343"/>
                    </a:lnTo>
                    <a:lnTo>
                      <a:pt x="2428" y="341"/>
                    </a:lnTo>
                    <a:lnTo>
                      <a:pt x="2430" y="339"/>
                    </a:lnTo>
                    <a:lnTo>
                      <a:pt x="2430" y="336"/>
                    </a:lnTo>
                    <a:lnTo>
                      <a:pt x="2428" y="332"/>
                    </a:lnTo>
                    <a:lnTo>
                      <a:pt x="2428" y="330"/>
                    </a:lnTo>
                    <a:lnTo>
                      <a:pt x="2425" y="327"/>
                    </a:lnTo>
                    <a:lnTo>
                      <a:pt x="2423" y="323"/>
                    </a:lnTo>
                    <a:lnTo>
                      <a:pt x="2419" y="319"/>
                    </a:lnTo>
                    <a:lnTo>
                      <a:pt x="2421" y="319"/>
                    </a:lnTo>
                    <a:lnTo>
                      <a:pt x="2421" y="318"/>
                    </a:lnTo>
                    <a:lnTo>
                      <a:pt x="2423" y="316"/>
                    </a:lnTo>
                    <a:lnTo>
                      <a:pt x="2423" y="312"/>
                    </a:lnTo>
                    <a:lnTo>
                      <a:pt x="2423" y="310"/>
                    </a:lnTo>
                    <a:lnTo>
                      <a:pt x="2423" y="308"/>
                    </a:lnTo>
                    <a:lnTo>
                      <a:pt x="2423" y="307"/>
                    </a:lnTo>
                    <a:lnTo>
                      <a:pt x="2423" y="305"/>
                    </a:lnTo>
                    <a:lnTo>
                      <a:pt x="2425" y="303"/>
                    </a:lnTo>
                    <a:lnTo>
                      <a:pt x="2426" y="303"/>
                    </a:lnTo>
                    <a:lnTo>
                      <a:pt x="2426" y="301"/>
                    </a:lnTo>
                    <a:lnTo>
                      <a:pt x="2428" y="301"/>
                    </a:lnTo>
                    <a:lnTo>
                      <a:pt x="2434" y="303"/>
                    </a:lnTo>
                    <a:lnTo>
                      <a:pt x="2441" y="308"/>
                    </a:lnTo>
                    <a:lnTo>
                      <a:pt x="2443" y="312"/>
                    </a:lnTo>
                    <a:lnTo>
                      <a:pt x="2441" y="314"/>
                    </a:lnTo>
                    <a:lnTo>
                      <a:pt x="2441" y="318"/>
                    </a:lnTo>
                    <a:lnTo>
                      <a:pt x="2441" y="328"/>
                    </a:lnTo>
                    <a:lnTo>
                      <a:pt x="2441" y="330"/>
                    </a:lnTo>
                    <a:lnTo>
                      <a:pt x="2441" y="332"/>
                    </a:lnTo>
                    <a:lnTo>
                      <a:pt x="2443" y="334"/>
                    </a:lnTo>
                    <a:lnTo>
                      <a:pt x="2441" y="336"/>
                    </a:lnTo>
                    <a:lnTo>
                      <a:pt x="2439" y="338"/>
                    </a:lnTo>
                    <a:lnTo>
                      <a:pt x="2437" y="338"/>
                    </a:lnTo>
                    <a:lnTo>
                      <a:pt x="2436" y="338"/>
                    </a:lnTo>
                    <a:lnTo>
                      <a:pt x="2434" y="339"/>
                    </a:lnTo>
                    <a:lnTo>
                      <a:pt x="2432" y="341"/>
                    </a:lnTo>
                    <a:lnTo>
                      <a:pt x="2432" y="343"/>
                    </a:lnTo>
                    <a:lnTo>
                      <a:pt x="2430" y="343"/>
                    </a:lnTo>
                    <a:lnTo>
                      <a:pt x="2432" y="347"/>
                    </a:lnTo>
                    <a:lnTo>
                      <a:pt x="2432" y="352"/>
                    </a:lnTo>
                    <a:lnTo>
                      <a:pt x="2432" y="356"/>
                    </a:lnTo>
                    <a:lnTo>
                      <a:pt x="2430" y="356"/>
                    </a:lnTo>
                    <a:lnTo>
                      <a:pt x="2430" y="358"/>
                    </a:lnTo>
                    <a:lnTo>
                      <a:pt x="2430" y="361"/>
                    </a:lnTo>
                    <a:lnTo>
                      <a:pt x="2432" y="369"/>
                    </a:lnTo>
                    <a:lnTo>
                      <a:pt x="2436" y="378"/>
                    </a:lnTo>
                    <a:lnTo>
                      <a:pt x="2436" y="381"/>
                    </a:lnTo>
                    <a:lnTo>
                      <a:pt x="2439" y="381"/>
                    </a:lnTo>
                    <a:lnTo>
                      <a:pt x="2443" y="383"/>
                    </a:lnTo>
                    <a:lnTo>
                      <a:pt x="2450" y="385"/>
                    </a:lnTo>
                    <a:lnTo>
                      <a:pt x="2454" y="385"/>
                    </a:lnTo>
                    <a:lnTo>
                      <a:pt x="2456" y="383"/>
                    </a:lnTo>
                    <a:lnTo>
                      <a:pt x="2450" y="380"/>
                    </a:lnTo>
                    <a:lnTo>
                      <a:pt x="2448" y="378"/>
                    </a:lnTo>
                    <a:lnTo>
                      <a:pt x="2447" y="376"/>
                    </a:lnTo>
                    <a:lnTo>
                      <a:pt x="2447" y="374"/>
                    </a:lnTo>
                    <a:lnTo>
                      <a:pt x="2448" y="374"/>
                    </a:lnTo>
                    <a:lnTo>
                      <a:pt x="2450" y="372"/>
                    </a:lnTo>
                    <a:lnTo>
                      <a:pt x="2448" y="369"/>
                    </a:lnTo>
                    <a:lnTo>
                      <a:pt x="2447" y="365"/>
                    </a:lnTo>
                    <a:lnTo>
                      <a:pt x="2445" y="361"/>
                    </a:lnTo>
                    <a:lnTo>
                      <a:pt x="2445" y="360"/>
                    </a:lnTo>
                    <a:lnTo>
                      <a:pt x="2445" y="345"/>
                    </a:lnTo>
                    <a:lnTo>
                      <a:pt x="2452" y="338"/>
                    </a:lnTo>
                    <a:lnTo>
                      <a:pt x="2454" y="336"/>
                    </a:lnTo>
                    <a:lnTo>
                      <a:pt x="2454" y="338"/>
                    </a:lnTo>
                    <a:lnTo>
                      <a:pt x="2458" y="336"/>
                    </a:lnTo>
                    <a:lnTo>
                      <a:pt x="2459" y="334"/>
                    </a:lnTo>
                    <a:lnTo>
                      <a:pt x="2467" y="332"/>
                    </a:lnTo>
                    <a:lnTo>
                      <a:pt x="2470" y="330"/>
                    </a:lnTo>
                    <a:lnTo>
                      <a:pt x="2470" y="328"/>
                    </a:lnTo>
                    <a:lnTo>
                      <a:pt x="2472" y="328"/>
                    </a:lnTo>
                    <a:lnTo>
                      <a:pt x="2474" y="336"/>
                    </a:lnTo>
                    <a:lnTo>
                      <a:pt x="2478" y="338"/>
                    </a:lnTo>
                    <a:lnTo>
                      <a:pt x="2479" y="338"/>
                    </a:lnTo>
                    <a:lnTo>
                      <a:pt x="2479" y="336"/>
                    </a:lnTo>
                    <a:lnTo>
                      <a:pt x="2479" y="334"/>
                    </a:lnTo>
                    <a:lnTo>
                      <a:pt x="2479" y="332"/>
                    </a:lnTo>
                    <a:lnTo>
                      <a:pt x="2478" y="327"/>
                    </a:lnTo>
                    <a:lnTo>
                      <a:pt x="2474" y="325"/>
                    </a:lnTo>
                    <a:lnTo>
                      <a:pt x="2474" y="319"/>
                    </a:lnTo>
                    <a:lnTo>
                      <a:pt x="2472" y="318"/>
                    </a:lnTo>
                    <a:lnTo>
                      <a:pt x="2472" y="316"/>
                    </a:lnTo>
                    <a:lnTo>
                      <a:pt x="2470" y="316"/>
                    </a:lnTo>
                    <a:lnTo>
                      <a:pt x="2469" y="314"/>
                    </a:lnTo>
                    <a:lnTo>
                      <a:pt x="2458" y="307"/>
                    </a:lnTo>
                    <a:lnTo>
                      <a:pt x="2452" y="307"/>
                    </a:lnTo>
                    <a:lnTo>
                      <a:pt x="2450" y="307"/>
                    </a:lnTo>
                    <a:lnTo>
                      <a:pt x="2445" y="301"/>
                    </a:lnTo>
                    <a:lnTo>
                      <a:pt x="2443" y="301"/>
                    </a:lnTo>
                    <a:lnTo>
                      <a:pt x="2441" y="301"/>
                    </a:lnTo>
                    <a:lnTo>
                      <a:pt x="2441" y="299"/>
                    </a:lnTo>
                    <a:lnTo>
                      <a:pt x="2441" y="297"/>
                    </a:lnTo>
                    <a:lnTo>
                      <a:pt x="2443" y="296"/>
                    </a:lnTo>
                    <a:lnTo>
                      <a:pt x="2443" y="294"/>
                    </a:lnTo>
                    <a:lnTo>
                      <a:pt x="2443" y="292"/>
                    </a:lnTo>
                    <a:lnTo>
                      <a:pt x="2441" y="294"/>
                    </a:lnTo>
                    <a:lnTo>
                      <a:pt x="2439" y="294"/>
                    </a:lnTo>
                    <a:lnTo>
                      <a:pt x="2436" y="292"/>
                    </a:lnTo>
                    <a:lnTo>
                      <a:pt x="2434" y="290"/>
                    </a:lnTo>
                    <a:lnTo>
                      <a:pt x="2434" y="288"/>
                    </a:lnTo>
                    <a:lnTo>
                      <a:pt x="2436" y="288"/>
                    </a:lnTo>
                    <a:lnTo>
                      <a:pt x="2436" y="286"/>
                    </a:lnTo>
                    <a:lnTo>
                      <a:pt x="2436" y="285"/>
                    </a:lnTo>
                    <a:lnTo>
                      <a:pt x="2430" y="283"/>
                    </a:lnTo>
                    <a:lnTo>
                      <a:pt x="2428" y="281"/>
                    </a:lnTo>
                    <a:lnTo>
                      <a:pt x="2426" y="283"/>
                    </a:lnTo>
                    <a:lnTo>
                      <a:pt x="2425" y="283"/>
                    </a:lnTo>
                    <a:lnTo>
                      <a:pt x="2423" y="281"/>
                    </a:lnTo>
                    <a:lnTo>
                      <a:pt x="2417" y="272"/>
                    </a:lnTo>
                    <a:lnTo>
                      <a:pt x="2410" y="263"/>
                    </a:lnTo>
                    <a:lnTo>
                      <a:pt x="2406" y="257"/>
                    </a:lnTo>
                    <a:lnTo>
                      <a:pt x="2406" y="255"/>
                    </a:lnTo>
                    <a:lnTo>
                      <a:pt x="2405" y="252"/>
                    </a:lnTo>
                    <a:lnTo>
                      <a:pt x="2401" y="250"/>
                    </a:lnTo>
                    <a:lnTo>
                      <a:pt x="2399" y="246"/>
                    </a:lnTo>
                    <a:lnTo>
                      <a:pt x="2397" y="243"/>
                    </a:lnTo>
                    <a:lnTo>
                      <a:pt x="2397" y="241"/>
                    </a:lnTo>
                    <a:lnTo>
                      <a:pt x="2397" y="239"/>
                    </a:lnTo>
                    <a:lnTo>
                      <a:pt x="2399" y="237"/>
                    </a:lnTo>
                    <a:lnTo>
                      <a:pt x="2401" y="235"/>
                    </a:lnTo>
                    <a:lnTo>
                      <a:pt x="2403" y="233"/>
                    </a:lnTo>
                    <a:lnTo>
                      <a:pt x="2406" y="228"/>
                    </a:lnTo>
                    <a:lnTo>
                      <a:pt x="2410" y="217"/>
                    </a:lnTo>
                    <a:lnTo>
                      <a:pt x="2412" y="213"/>
                    </a:lnTo>
                    <a:lnTo>
                      <a:pt x="2414" y="210"/>
                    </a:lnTo>
                    <a:lnTo>
                      <a:pt x="2417" y="195"/>
                    </a:lnTo>
                    <a:lnTo>
                      <a:pt x="2417" y="188"/>
                    </a:lnTo>
                    <a:lnTo>
                      <a:pt x="2417" y="184"/>
                    </a:lnTo>
                    <a:lnTo>
                      <a:pt x="2417" y="182"/>
                    </a:lnTo>
                    <a:lnTo>
                      <a:pt x="2417" y="179"/>
                    </a:lnTo>
                    <a:lnTo>
                      <a:pt x="2410" y="159"/>
                    </a:lnTo>
                    <a:lnTo>
                      <a:pt x="2408" y="142"/>
                    </a:lnTo>
                    <a:lnTo>
                      <a:pt x="2406" y="133"/>
                    </a:lnTo>
                    <a:lnTo>
                      <a:pt x="2405" y="122"/>
                    </a:lnTo>
                    <a:lnTo>
                      <a:pt x="2403" y="118"/>
                    </a:lnTo>
                    <a:lnTo>
                      <a:pt x="2401" y="115"/>
                    </a:lnTo>
                    <a:lnTo>
                      <a:pt x="2401" y="111"/>
                    </a:lnTo>
                    <a:lnTo>
                      <a:pt x="2403" y="109"/>
                    </a:lnTo>
                    <a:lnTo>
                      <a:pt x="2399" y="102"/>
                    </a:lnTo>
                    <a:lnTo>
                      <a:pt x="2399" y="98"/>
                    </a:lnTo>
                    <a:lnTo>
                      <a:pt x="2397" y="95"/>
                    </a:lnTo>
                    <a:lnTo>
                      <a:pt x="2392" y="87"/>
                    </a:lnTo>
                    <a:lnTo>
                      <a:pt x="2388" y="84"/>
                    </a:lnTo>
                    <a:lnTo>
                      <a:pt x="2386" y="82"/>
                    </a:lnTo>
                    <a:lnTo>
                      <a:pt x="2384" y="78"/>
                    </a:lnTo>
                    <a:lnTo>
                      <a:pt x="2383" y="73"/>
                    </a:lnTo>
                    <a:lnTo>
                      <a:pt x="2383" y="69"/>
                    </a:lnTo>
                    <a:lnTo>
                      <a:pt x="2381" y="53"/>
                    </a:lnTo>
                    <a:lnTo>
                      <a:pt x="2381" y="47"/>
                    </a:lnTo>
                    <a:lnTo>
                      <a:pt x="2379" y="43"/>
                    </a:lnTo>
                    <a:lnTo>
                      <a:pt x="2377" y="38"/>
                    </a:lnTo>
                    <a:lnTo>
                      <a:pt x="2374" y="32"/>
                    </a:lnTo>
                    <a:lnTo>
                      <a:pt x="2372" y="27"/>
                    </a:lnTo>
                    <a:lnTo>
                      <a:pt x="2366" y="23"/>
                    </a:lnTo>
                    <a:lnTo>
                      <a:pt x="2364" y="23"/>
                    </a:lnTo>
                    <a:lnTo>
                      <a:pt x="2364" y="21"/>
                    </a:lnTo>
                    <a:lnTo>
                      <a:pt x="2366" y="21"/>
                    </a:lnTo>
                    <a:lnTo>
                      <a:pt x="2372" y="23"/>
                    </a:lnTo>
                    <a:lnTo>
                      <a:pt x="2390" y="32"/>
                    </a:lnTo>
                    <a:lnTo>
                      <a:pt x="2392" y="32"/>
                    </a:lnTo>
                    <a:lnTo>
                      <a:pt x="2394" y="32"/>
                    </a:lnTo>
                    <a:lnTo>
                      <a:pt x="2395" y="31"/>
                    </a:lnTo>
                    <a:lnTo>
                      <a:pt x="2399" y="27"/>
                    </a:lnTo>
                    <a:lnTo>
                      <a:pt x="2405" y="25"/>
                    </a:lnTo>
                    <a:lnTo>
                      <a:pt x="2406" y="25"/>
                    </a:lnTo>
                    <a:lnTo>
                      <a:pt x="2408" y="25"/>
                    </a:lnTo>
                    <a:lnTo>
                      <a:pt x="2408" y="23"/>
                    </a:lnTo>
                    <a:lnTo>
                      <a:pt x="2410" y="21"/>
                    </a:lnTo>
                    <a:lnTo>
                      <a:pt x="2414" y="18"/>
                    </a:lnTo>
                    <a:lnTo>
                      <a:pt x="2416" y="16"/>
                    </a:lnTo>
                    <a:lnTo>
                      <a:pt x="2417" y="16"/>
                    </a:lnTo>
                    <a:lnTo>
                      <a:pt x="2425" y="9"/>
                    </a:lnTo>
                    <a:lnTo>
                      <a:pt x="2425" y="7"/>
                    </a:lnTo>
                    <a:lnTo>
                      <a:pt x="2426" y="7"/>
                    </a:lnTo>
                    <a:lnTo>
                      <a:pt x="2426" y="5"/>
                    </a:lnTo>
                    <a:lnTo>
                      <a:pt x="2430" y="1"/>
                    </a:lnTo>
                    <a:lnTo>
                      <a:pt x="2430" y="0"/>
                    </a:lnTo>
                    <a:lnTo>
                      <a:pt x="2432" y="0"/>
                    </a:lnTo>
                    <a:lnTo>
                      <a:pt x="2445" y="14"/>
                    </a:lnTo>
                    <a:lnTo>
                      <a:pt x="2450" y="21"/>
                    </a:lnTo>
                    <a:lnTo>
                      <a:pt x="2454" y="25"/>
                    </a:lnTo>
                    <a:lnTo>
                      <a:pt x="2456" y="27"/>
                    </a:lnTo>
                    <a:lnTo>
                      <a:pt x="2465" y="32"/>
                    </a:lnTo>
                    <a:lnTo>
                      <a:pt x="2481" y="43"/>
                    </a:lnTo>
                    <a:lnTo>
                      <a:pt x="2485" y="45"/>
                    </a:lnTo>
                    <a:lnTo>
                      <a:pt x="2487" y="49"/>
                    </a:lnTo>
                    <a:lnTo>
                      <a:pt x="2496" y="53"/>
                    </a:lnTo>
                    <a:lnTo>
                      <a:pt x="2501" y="56"/>
                    </a:lnTo>
                    <a:lnTo>
                      <a:pt x="2511" y="63"/>
                    </a:lnTo>
                    <a:lnTo>
                      <a:pt x="2512" y="65"/>
                    </a:lnTo>
                    <a:lnTo>
                      <a:pt x="2518" y="67"/>
                    </a:lnTo>
                    <a:lnTo>
                      <a:pt x="2520" y="67"/>
                    </a:lnTo>
                    <a:lnTo>
                      <a:pt x="2523" y="67"/>
                    </a:lnTo>
                    <a:lnTo>
                      <a:pt x="2529" y="69"/>
                    </a:lnTo>
                    <a:lnTo>
                      <a:pt x="2532" y="71"/>
                    </a:lnTo>
                    <a:lnTo>
                      <a:pt x="2536" y="71"/>
                    </a:lnTo>
                    <a:lnTo>
                      <a:pt x="2538" y="71"/>
                    </a:lnTo>
                    <a:lnTo>
                      <a:pt x="2543" y="71"/>
                    </a:lnTo>
                    <a:lnTo>
                      <a:pt x="2549" y="73"/>
                    </a:lnTo>
                    <a:lnTo>
                      <a:pt x="2554" y="73"/>
                    </a:lnTo>
                    <a:lnTo>
                      <a:pt x="2558" y="73"/>
                    </a:lnTo>
                    <a:lnTo>
                      <a:pt x="2565" y="71"/>
                    </a:lnTo>
                    <a:lnTo>
                      <a:pt x="2576" y="69"/>
                    </a:lnTo>
                    <a:lnTo>
                      <a:pt x="2580" y="71"/>
                    </a:lnTo>
                    <a:lnTo>
                      <a:pt x="2589" y="67"/>
                    </a:lnTo>
                    <a:lnTo>
                      <a:pt x="2591" y="67"/>
                    </a:lnTo>
                    <a:lnTo>
                      <a:pt x="2593" y="65"/>
                    </a:lnTo>
                    <a:lnTo>
                      <a:pt x="2595" y="63"/>
                    </a:lnTo>
                    <a:lnTo>
                      <a:pt x="2600" y="60"/>
                    </a:lnTo>
                    <a:lnTo>
                      <a:pt x="2602" y="60"/>
                    </a:lnTo>
                    <a:lnTo>
                      <a:pt x="2604" y="58"/>
                    </a:lnTo>
                    <a:lnTo>
                      <a:pt x="2607" y="56"/>
                    </a:lnTo>
                    <a:lnTo>
                      <a:pt x="2607" y="54"/>
                    </a:lnTo>
                    <a:lnTo>
                      <a:pt x="2607" y="51"/>
                    </a:lnTo>
                    <a:lnTo>
                      <a:pt x="2607" y="49"/>
                    </a:lnTo>
                    <a:lnTo>
                      <a:pt x="2607" y="47"/>
                    </a:lnTo>
                    <a:lnTo>
                      <a:pt x="2611" y="49"/>
                    </a:lnTo>
                    <a:lnTo>
                      <a:pt x="2622" y="45"/>
                    </a:lnTo>
                    <a:lnTo>
                      <a:pt x="2622" y="43"/>
                    </a:lnTo>
                    <a:lnTo>
                      <a:pt x="2620" y="40"/>
                    </a:lnTo>
                    <a:lnTo>
                      <a:pt x="2624" y="38"/>
                    </a:lnTo>
                    <a:lnTo>
                      <a:pt x="2627" y="36"/>
                    </a:lnTo>
                    <a:lnTo>
                      <a:pt x="2629" y="38"/>
                    </a:lnTo>
                    <a:lnTo>
                      <a:pt x="2631" y="38"/>
                    </a:lnTo>
                    <a:lnTo>
                      <a:pt x="2633" y="38"/>
                    </a:lnTo>
                    <a:lnTo>
                      <a:pt x="2640" y="38"/>
                    </a:lnTo>
                    <a:lnTo>
                      <a:pt x="2644" y="38"/>
                    </a:lnTo>
                    <a:lnTo>
                      <a:pt x="2649" y="38"/>
                    </a:lnTo>
                    <a:lnTo>
                      <a:pt x="2651" y="38"/>
                    </a:lnTo>
                    <a:lnTo>
                      <a:pt x="2660" y="36"/>
                    </a:lnTo>
                    <a:lnTo>
                      <a:pt x="2662" y="36"/>
                    </a:lnTo>
                    <a:lnTo>
                      <a:pt x="2664" y="34"/>
                    </a:lnTo>
                    <a:lnTo>
                      <a:pt x="2666" y="32"/>
                    </a:lnTo>
                    <a:lnTo>
                      <a:pt x="2668" y="34"/>
                    </a:lnTo>
                    <a:lnTo>
                      <a:pt x="2671" y="34"/>
                    </a:lnTo>
                    <a:lnTo>
                      <a:pt x="2671" y="32"/>
                    </a:lnTo>
                    <a:lnTo>
                      <a:pt x="2677" y="31"/>
                    </a:lnTo>
                    <a:lnTo>
                      <a:pt x="2686" y="32"/>
                    </a:lnTo>
                    <a:lnTo>
                      <a:pt x="2690" y="32"/>
                    </a:lnTo>
                    <a:lnTo>
                      <a:pt x="2695" y="31"/>
                    </a:lnTo>
                    <a:lnTo>
                      <a:pt x="2699" y="31"/>
                    </a:lnTo>
                    <a:lnTo>
                      <a:pt x="2701" y="29"/>
                    </a:lnTo>
                    <a:lnTo>
                      <a:pt x="2704" y="29"/>
                    </a:lnTo>
                    <a:lnTo>
                      <a:pt x="2708" y="29"/>
                    </a:lnTo>
                    <a:lnTo>
                      <a:pt x="2708" y="31"/>
                    </a:lnTo>
                    <a:lnTo>
                      <a:pt x="2706" y="32"/>
                    </a:lnTo>
                    <a:lnTo>
                      <a:pt x="2706" y="34"/>
                    </a:lnTo>
                    <a:lnTo>
                      <a:pt x="2708" y="36"/>
                    </a:lnTo>
                    <a:lnTo>
                      <a:pt x="2710" y="36"/>
                    </a:lnTo>
                    <a:lnTo>
                      <a:pt x="2712" y="38"/>
                    </a:lnTo>
                    <a:lnTo>
                      <a:pt x="2712" y="40"/>
                    </a:lnTo>
                    <a:lnTo>
                      <a:pt x="2712" y="42"/>
                    </a:lnTo>
                    <a:lnTo>
                      <a:pt x="2712" y="43"/>
                    </a:lnTo>
                    <a:lnTo>
                      <a:pt x="2717" y="47"/>
                    </a:lnTo>
                    <a:lnTo>
                      <a:pt x="2722" y="51"/>
                    </a:lnTo>
                    <a:lnTo>
                      <a:pt x="2726" y="53"/>
                    </a:lnTo>
                    <a:lnTo>
                      <a:pt x="2728" y="54"/>
                    </a:lnTo>
                    <a:lnTo>
                      <a:pt x="2739" y="56"/>
                    </a:lnTo>
                    <a:lnTo>
                      <a:pt x="2743" y="56"/>
                    </a:lnTo>
                    <a:lnTo>
                      <a:pt x="2743" y="58"/>
                    </a:lnTo>
                    <a:lnTo>
                      <a:pt x="2744" y="58"/>
                    </a:lnTo>
                    <a:lnTo>
                      <a:pt x="2752" y="60"/>
                    </a:lnTo>
                    <a:lnTo>
                      <a:pt x="2757" y="62"/>
                    </a:lnTo>
                    <a:lnTo>
                      <a:pt x="2770" y="62"/>
                    </a:lnTo>
                    <a:lnTo>
                      <a:pt x="2774" y="62"/>
                    </a:lnTo>
                    <a:lnTo>
                      <a:pt x="2790" y="62"/>
                    </a:lnTo>
                    <a:lnTo>
                      <a:pt x="2803" y="62"/>
                    </a:lnTo>
                    <a:lnTo>
                      <a:pt x="2812" y="60"/>
                    </a:lnTo>
                    <a:lnTo>
                      <a:pt x="2819" y="60"/>
                    </a:lnTo>
                    <a:lnTo>
                      <a:pt x="2830" y="60"/>
                    </a:lnTo>
                    <a:lnTo>
                      <a:pt x="2832" y="62"/>
                    </a:lnTo>
                    <a:lnTo>
                      <a:pt x="2836" y="62"/>
                    </a:lnTo>
                    <a:lnTo>
                      <a:pt x="2852" y="67"/>
                    </a:lnTo>
                    <a:lnTo>
                      <a:pt x="2854" y="69"/>
                    </a:lnTo>
                    <a:lnTo>
                      <a:pt x="2856" y="69"/>
                    </a:lnTo>
                    <a:lnTo>
                      <a:pt x="2854" y="71"/>
                    </a:lnTo>
                    <a:lnTo>
                      <a:pt x="2852" y="71"/>
                    </a:lnTo>
                    <a:lnTo>
                      <a:pt x="2852" y="74"/>
                    </a:lnTo>
                    <a:lnTo>
                      <a:pt x="2850" y="74"/>
                    </a:lnTo>
                    <a:lnTo>
                      <a:pt x="2845" y="71"/>
                    </a:lnTo>
                    <a:lnTo>
                      <a:pt x="2843" y="69"/>
                    </a:lnTo>
                    <a:lnTo>
                      <a:pt x="2841" y="71"/>
                    </a:lnTo>
                    <a:lnTo>
                      <a:pt x="2841" y="74"/>
                    </a:lnTo>
                    <a:lnTo>
                      <a:pt x="2847" y="80"/>
                    </a:lnTo>
                    <a:lnTo>
                      <a:pt x="2854" y="84"/>
                    </a:lnTo>
                    <a:lnTo>
                      <a:pt x="2856" y="84"/>
                    </a:lnTo>
                    <a:lnTo>
                      <a:pt x="2856" y="82"/>
                    </a:lnTo>
                    <a:lnTo>
                      <a:pt x="2869" y="93"/>
                    </a:lnTo>
                    <a:lnTo>
                      <a:pt x="2870" y="93"/>
                    </a:lnTo>
                    <a:lnTo>
                      <a:pt x="2880" y="100"/>
                    </a:lnTo>
                    <a:lnTo>
                      <a:pt x="2881" y="98"/>
                    </a:lnTo>
                    <a:lnTo>
                      <a:pt x="2881" y="96"/>
                    </a:lnTo>
                    <a:lnTo>
                      <a:pt x="2887" y="102"/>
                    </a:lnTo>
                    <a:lnTo>
                      <a:pt x="2891" y="106"/>
                    </a:lnTo>
                    <a:lnTo>
                      <a:pt x="2898" y="107"/>
                    </a:lnTo>
                    <a:lnTo>
                      <a:pt x="2905" y="111"/>
                    </a:lnTo>
                    <a:lnTo>
                      <a:pt x="2907" y="111"/>
                    </a:lnTo>
                    <a:lnTo>
                      <a:pt x="2911" y="113"/>
                    </a:lnTo>
                    <a:lnTo>
                      <a:pt x="2914" y="113"/>
                    </a:lnTo>
                    <a:lnTo>
                      <a:pt x="2925" y="115"/>
                    </a:lnTo>
                    <a:lnTo>
                      <a:pt x="2931" y="115"/>
                    </a:lnTo>
                    <a:lnTo>
                      <a:pt x="2933" y="115"/>
                    </a:lnTo>
                    <a:lnTo>
                      <a:pt x="2944" y="113"/>
                    </a:lnTo>
                    <a:lnTo>
                      <a:pt x="2953" y="111"/>
                    </a:lnTo>
                    <a:lnTo>
                      <a:pt x="2956" y="109"/>
                    </a:lnTo>
                    <a:lnTo>
                      <a:pt x="2965" y="107"/>
                    </a:lnTo>
                    <a:lnTo>
                      <a:pt x="2976" y="106"/>
                    </a:lnTo>
                    <a:lnTo>
                      <a:pt x="2978" y="106"/>
                    </a:lnTo>
                    <a:lnTo>
                      <a:pt x="2986" y="107"/>
                    </a:lnTo>
                    <a:lnTo>
                      <a:pt x="2987" y="107"/>
                    </a:lnTo>
                    <a:lnTo>
                      <a:pt x="2989" y="107"/>
                    </a:lnTo>
                    <a:lnTo>
                      <a:pt x="2989" y="109"/>
                    </a:lnTo>
                    <a:lnTo>
                      <a:pt x="2987" y="111"/>
                    </a:lnTo>
                    <a:lnTo>
                      <a:pt x="2987" y="115"/>
                    </a:lnTo>
                    <a:lnTo>
                      <a:pt x="2991" y="120"/>
                    </a:lnTo>
                    <a:lnTo>
                      <a:pt x="2993" y="122"/>
                    </a:lnTo>
                    <a:close/>
                    <a:moveTo>
                      <a:pt x="161" y="778"/>
                    </a:moveTo>
                    <a:lnTo>
                      <a:pt x="161" y="782"/>
                    </a:lnTo>
                    <a:lnTo>
                      <a:pt x="165" y="785"/>
                    </a:lnTo>
                    <a:lnTo>
                      <a:pt x="166" y="791"/>
                    </a:lnTo>
                    <a:lnTo>
                      <a:pt x="168" y="795"/>
                    </a:lnTo>
                    <a:lnTo>
                      <a:pt x="166" y="796"/>
                    </a:lnTo>
                    <a:lnTo>
                      <a:pt x="165" y="796"/>
                    </a:lnTo>
                    <a:lnTo>
                      <a:pt x="166" y="805"/>
                    </a:lnTo>
                    <a:lnTo>
                      <a:pt x="163" y="815"/>
                    </a:lnTo>
                    <a:lnTo>
                      <a:pt x="163" y="816"/>
                    </a:lnTo>
                    <a:lnTo>
                      <a:pt x="163" y="820"/>
                    </a:lnTo>
                    <a:lnTo>
                      <a:pt x="165" y="822"/>
                    </a:lnTo>
                    <a:lnTo>
                      <a:pt x="165" y="824"/>
                    </a:lnTo>
                    <a:lnTo>
                      <a:pt x="165" y="827"/>
                    </a:lnTo>
                    <a:lnTo>
                      <a:pt x="163" y="829"/>
                    </a:lnTo>
                    <a:lnTo>
                      <a:pt x="163" y="831"/>
                    </a:lnTo>
                    <a:lnTo>
                      <a:pt x="161" y="831"/>
                    </a:lnTo>
                    <a:lnTo>
                      <a:pt x="163" y="833"/>
                    </a:lnTo>
                    <a:lnTo>
                      <a:pt x="166" y="837"/>
                    </a:lnTo>
                    <a:lnTo>
                      <a:pt x="168" y="840"/>
                    </a:lnTo>
                    <a:lnTo>
                      <a:pt x="168" y="842"/>
                    </a:lnTo>
                    <a:lnTo>
                      <a:pt x="170" y="848"/>
                    </a:lnTo>
                    <a:lnTo>
                      <a:pt x="168" y="848"/>
                    </a:lnTo>
                    <a:lnTo>
                      <a:pt x="165" y="846"/>
                    </a:lnTo>
                    <a:lnTo>
                      <a:pt x="165" y="844"/>
                    </a:lnTo>
                    <a:lnTo>
                      <a:pt x="165" y="842"/>
                    </a:lnTo>
                    <a:lnTo>
                      <a:pt x="157" y="837"/>
                    </a:lnTo>
                    <a:lnTo>
                      <a:pt x="157" y="833"/>
                    </a:lnTo>
                    <a:lnTo>
                      <a:pt x="159" y="831"/>
                    </a:lnTo>
                    <a:lnTo>
                      <a:pt x="159" y="820"/>
                    </a:lnTo>
                    <a:lnTo>
                      <a:pt x="157" y="816"/>
                    </a:lnTo>
                    <a:lnTo>
                      <a:pt x="159" y="813"/>
                    </a:lnTo>
                    <a:lnTo>
                      <a:pt x="161" y="811"/>
                    </a:lnTo>
                    <a:lnTo>
                      <a:pt x="163" y="805"/>
                    </a:lnTo>
                    <a:lnTo>
                      <a:pt x="163" y="802"/>
                    </a:lnTo>
                    <a:lnTo>
                      <a:pt x="161" y="793"/>
                    </a:lnTo>
                    <a:lnTo>
                      <a:pt x="159" y="791"/>
                    </a:lnTo>
                    <a:lnTo>
                      <a:pt x="157" y="791"/>
                    </a:lnTo>
                    <a:lnTo>
                      <a:pt x="157" y="789"/>
                    </a:lnTo>
                    <a:lnTo>
                      <a:pt x="155" y="784"/>
                    </a:lnTo>
                    <a:lnTo>
                      <a:pt x="155" y="776"/>
                    </a:lnTo>
                    <a:lnTo>
                      <a:pt x="157" y="774"/>
                    </a:lnTo>
                    <a:lnTo>
                      <a:pt x="159" y="774"/>
                    </a:lnTo>
                    <a:lnTo>
                      <a:pt x="161" y="776"/>
                    </a:lnTo>
                    <a:lnTo>
                      <a:pt x="161" y="778"/>
                    </a:lnTo>
                    <a:close/>
                    <a:moveTo>
                      <a:pt x="159" y="749"/>
                    </a:moveTo>
                    <a:lnTo>
                      <a:pt x="159" y="751"/>
                    </a:lnTo>
                    <a:lnTo>
                      <a:pt x="159" y="749"/>
                    </a:lnTo>
                    <a:lnTo>
                      <a:pt x="157" y="747"/>
                    </a:lnTo>
                    <a:lnTo>
                      <a:pt x="157" y="745"/>
                    </a:lnTo>
                    <a:lnTo>
                      <a:pt x="157" y="743"/>
                    </a:lnTo>
                    <a:lnTo>
                      <a:pt x="157" y="738"/>
                    </a:lnTo>
                    <a:lnTo>
                      <a:pt x="159" y="736"/>
                    </a:lnTo>
                    <a:lnTo>
                      <a:pt x="161" y="740"/>
                    </a:lnTo>
                    <a:lnTo>
                      <a:pt x="161" y="742"/>
                    </a:lnTo>
                    <a:lnTo>
                      <a:pt x="161" y="743"/>
                    </a:lnTo>
                    <a:lnTo>
                      <a:pt x="159" y="749"/>
                    </a:lnTo>
                    <a:close/>
                    <a:moveTo>
                      <a:pt x="179" y="747"/>
                    </a:moveTo>
                    <a:lnTo>
                      <a:pt x="179" y="745"/>
                    </a:lnTo>
                    <a:lnTo>
                      <a:pt x="179" y="743"/>
                    </a:lnTo>
                    <a:lnTo>
                      <a:pt x="181" y="742"/>
                    </a:lnTo>
                    <a:lnTo>
                      <a:pt x="183" y="738"/>
                    </a:lnTo>
                    <a:lnTo>
                      <a:pt x="185" y="736"/>
                    </a:lnTo>
                    <a:lnTo>
                      <a:pt x="187" y="736"/>
                    </a:lnTo>
                    <a:lnTo>
                      <a:pt x="188" y="742"/>
                    </a:lnTo>
                    <a:lnTo>
                      <a:pt x="190" y="743"/>
                    </a:lnTo>
                    <a:lnTo>
                      <a:pt x="188" y="747"/>
                    </a:lnTo>
                    <a:lnTo>
                      <a:pt x="185" y="747"/>
                    </a:lnTo>
                    <a:lnTo>
                      <a:pt x="181" y="747"/>
                    </a:lnTo>
                    <a:lnTo>
                      <a:pt x="179" y="747"/>
                    </a:lnTo>
                    <a:close/>
                    <a:moveTo>
                      <a:pt x="247" y="807"/>
                    </a:moveTo>
                    <a:lnTo>
                      <a:pt x="247" y="815"/>
                    </a:lnTo>
                    <a:lnTo>
                      <a:pt x="247" y="816"/>
                    </a:lnTo>
                    <a:lnTo>
                      <a:pt x="245" y="816"/>
                    </a:lnTo>
                    <a:lnTo>
                      <a:pt x="243" y="816"/>
                    </a:lnTo>
                    <a:lnTo>
                      <a:pt x="241" y="818"/>
                    </a:lnTo>
                    <a:lnTo>
                      <a:pt x="240" y="818"/>
                    </a:lnTo>
                    <a:lnTo>
                      <a:pt x="238" y="818"/>
                    </a:lnTo>
                    <a:lnTo>
                      <a:pt x="230" y="816"/>
                    </a:lnTo>
                    <a:lnTo>
                      <a:pt x="229" y="815"/>
                    </a:lnTo>
                    <a:lnTo>
                      <a:pt x="227" y="807"/>
                    </a:lnTo>
                    <a:lnTo>
                      <a:pt x="229" y="802"/>
                    </a:lnTo>
                    <a:lnTo>
                      <a:pt x="229" y="800"/>
                    </a:lnTo>
                    <a:lnTo>
                      <a:pt x="234" y="796"/>
                    </a:lnTo>
                    <a:lnTo>
                      <a:pt x="236" y="798"/>
                    </a:lnTo>
                    <a:lnTo>
                      <a:pt x="236" y="800"/>
                    </a:lnTo>
                    <a:lnTo>
                      <a:pt x="238" y="800"/>
                    </a:lnTo>
                    <a:lnTo>
                      <a:pt x="241" y="800"/>
                    </a:lnTo>
                    <a:lnTo>
                      <a:pt x="243" y="800"/>
                    </a:lnTo>
                    <a:lnTo>
                      <a:pt x="245" y="802"/>
                    </a:lnTo>
                    <a:lnTo>
                      <a:pt x="247" y="804"/>
                    </a:lnTo>
                    <a:lnTo>
                      <a:pt x="247" y="807"/>
                    </a:lnTo>
                    <a:close/>
                    <a:moveTo>
                      <a:pt x="174" y="718"/>
                    </a:moveTo>
                    <a:lnTo>
                      <a:pt x="170" y="716"/>
                    </a:lnTo>
                    <a:lnTo>
                      <a:pt x="170" y="714"/>
                    </a:lnTo>
                    <a:lnTo>
                      <a:pt x="172" y="712"/>
                    </a:lnTo>
                    <a:lnTo>
                      <a:pt x="174" y="710"/>
                    </a:lnTo>
                    <a:lnTo>
                      <a:pt x="176" y="710"/>
                    </a:lnTo>
                    <a:lnTo>
                      <a:pt x="177" y="710"/>
                    </a:lnTo>
                    <a:lnTo>
                      <a:pt x="177" y="712"/>
                    </a:lnTo>
                    <a:lnTo>
                      <a:pt x="177" y="714"/>
                    </a:lnTo>
                    <a:lnTo>
                      <a:pt x="177" y="716"/>
                    </a:lnTo>
                    <a:lnTo>
                      <a:pt x="176" y="718"/>
                    </a:lnTo>
                    <a:lnTo>
                      <a:pt x="174" y="718"/>
                    </a:lnTo>
                    <a:close/>
                    <a:moveTo>
                      <a:pt x="159" y="681"/>
                    </a:moveTo>
                    <a:lnTo>
                      <a:pt x="157" y="681"/>
                    </a:lnTo>
                    <a:lnTo>
                      <a:pt x="157" y="679"/>
                    </a:lnTo>
                    <a:lnTo>
                      <a:pt x="155" y="679"/>
                    </a:lnTo>
                    <a:lnTo>
                      <a:pt x="150" y="681"/>
                    </a:lnTo>
                    <a:lnTo>
                      <a:pt x="148" y="681"/>
                    </a:lnTo>
                    <a:lnTo>
                      <a:pt x="146" y="681"/>
                    </a:lnTo>
                    <a:lnTo>
                      <a:pt x="143" y="681"/>
                    </a:lnTo>
                    <a:lnTo>
                      <a:pt x="141" y="681"/>
                    </a:lnTo>
                    <a:lnTo>
                      <a:pt x="141" y="683"/>
                    </a:lnTo>
                    <a:lnTo>
                      <a:pt x="139" y="683"/>
                    </a:lnTo>
                    <a:lnTo>
                      <a:pt x="141" y="685"/>
                    </a:lnTo>
                    <a:lnTo>
                      <a:pt x="141" y="687"/>
                    </a:lnTo>
                    <a:lnTo>
                      <a:pt x="143" y="687"/>
                    </a:lnTo>
                    <a:lnTo>
                      <a:pt x="143" y="689"/>
                    </a:lnTo>
                    <a:lnTo>
                      <a:pt x="141" y="689"/>
                    </a:lnTo>
                    <a:lnTo>
                      <a:pt x="139" y="690"/>
                    </a:lnTo>
                    <a:lnTo>
                      <a:pt x="137" y="689"/>
                    </a:lnTo>
                    <a:lnTo>
                      <a:pt x="134" y="683"/>
                    </a:lnTo>
                    <a:lnTo>
                      <a:pt x="132" y="678"/>
                    </a:lnTo>
                    <a:lnTo>
                      <a:pt x="128" y="676"/>
                    </a:lnTo>
                    <a:lnTo>
                      <a:pt x="124" y="676"/>
                    </a:lnTo>
                    <a:lnTo>
                      <a:pt x="121" y="678"/>
                    </a:lnTo>
                    <a:lnTo>
                      <a:pt x="119" y="679"/>
                    </a:lnTo>
                    <a:lnTo>
                      <a:pt x="115" y="681"/>
                    </a:lnTo>
                    <a:lnTo>
                      <a:pt x="115" y="679"/>
                    </a:lnTo>
                    <a:lnTo>
                      <a:pt x="115" y="678"/>
                    </a:lnTo>
                    <a:lnTo>
                      <a:pt x="117" y="678"/>
                    </a:lnTo>
                    <a:lnTo>
                      <a:pt x="117" y="676"/>
                    </a:lnTo>
                    <a:lnTo>
                      <a:pt x="117" y="672"/>
                    </a:lnTo>
                    <a:lnTo>
                      <a:pt x="115" y="670"/>
                    </a:lnTo>
                    <a:lnTo>
                      <a:pt x="115" y="668"/>
                    </a:lnTo>
                    <a:lnTo>
                      <a:pt x="117" y="668"/>
                    </a:lnTo>
                    <a:lnTo>
                      <a:pt x="121" y="668"/>
                    </a:lnTo>
                    <a:lnTo>
                      <a:pt x="123" y="670"/>
                    </a:lnTo>
                    <a:lnTo>
                      <a:pt x="124" y="672"/>
                    </a:lnTo>
                    <a:lnTo>
                      <a:pt x="130" y="672"/>
                    </a:lnTo>
                    <a:lnTo>
                      <a:pt x="132" y="670"/>
                    </a:lnTo>
                    <a:lnTo>
                      <a:pt x="137" y="674"/>
                    </a:lnTo>
                    <a:lnTo>
                      <a:pt x="141" y="678"/>
                    </a:lnTo>
                    <a:lnTo>
                      <a:pt x="145" y="678"/>
                    </a:lnTo>
                    <a:lnTo>
                      <a:pt x="145" y="676"/>
                    </a:lnTo>
                    <a:lnTo>
                      <a:pt x="146" y="674"/>
                    </a:lnTo>
                    <a:lnTo>
                      <a:pt x="155" y="672"/>
                    </a:lnTo>
                    <a:lnTo>
                      <a:pt x="159" y="670"/>
                    </a:lnTo>
                    <a:lnTo>
                      <a:pt x="163" y="672"/>
                    </a:lnTo>
                    <a:lnTo>
                      <a:pt x="163" y="678"/>
                    </a:lnTo>
                    <a:lnTo>
                      <a:pt x="161" y="679"/>
                    </a:lnTo>
                    <a:lnTo>
                      <a:pt x="159" y="681"/>
                    </a:lnTo>
                    <a:close/>
                    <a:moveTo>
                      <a:pt x="145" y="665"/>
                    </a:moveTo>
                    <a:lnTo>
                      <a:pt x="143" y="663"/>
                    </a:lnTo>
                    <a:lnTo>
                      <a:pt x="143" y="661"/>
                    </a:lnTo>
                    <a:lnTo>
                      <a:pt x="143" y="659"/>
                    </a:lnTo>
                    <a:lnTo>
                      <a:pt x="143" y="657"/>
                    </a:lnTo>
                    <a:lnTo>
                      <a:pt x="145" y="656"/>
                    </a:lnTo>
                    <a:lnTo>
                      <a:pt x="146" y="654"/>
                    </a:lnTo>
                    <a:lnTo>
                      <a:pt x="148" y="652"/>
                    </a:lnTo>
                    <a:lnTo>
                      <a:pt x="150" y="652"/>
                    </a:lnTo>
                    <a:lnTo>
                      <a:pt x="152" y="654"/>
                    </a:lnTo>
                    <a:lnTo>
                      <a:pt x="154" y="654"/>
                    </a:lnTo>
                    <a:lnTo>
                      <a:pt x="155" y="656"/>
                    </a:lnTo>
                    <a:lnTo>
                      <a:pt x="155" y="657"/>
                    </a:lnTo>
                    <a:lnTo>
                      <a:pt x="155" y="659"/>
                    </a:lnTo>
                    <a:lnTo>
                      <a:pt x="155" y="661"/>
                    </a:lnTo>
                    <a:lnTo>
                      <a:pt x="154" y="663"/>
                    </a:lnTo>
                    <a:lnTo>
                      <a:pt x="152" y="665"/>
                    </a:lnTo>
                    <a:lnTo>
                      <a:pt x="150" y="665"/>
                    </a:lnTo>
                    <a:lnTo>
                      <a:pt x="146" y="665"/>
                    </a:lnTo>
                    <a:lnTo>
                      <a:pt x="145" y="665"/>
                    </a:lnTo>
                    <a:close/>
                    <a:moveTo>
                      <a:pt x="108" y="555"/>
                    </a:moveTo>
                    <a:lnTo>
                      <a:pt x="106" y="553"/>
                    </a:lnTo>
                    <a:lnTo>
                      <a:pt x="106" y="551"/>
                    </a:lnTo>
                    <a:lnTo>
                      <a:pt x="106" y="550"/>
                    </a:lnTo>
                    <a:lnTo>
                      <a:pt x="108" y="550"/>
                    </a:lnTo>
                    <a:lnTo>
                      <a:pt x="110" y="550"/>
                    </a:lnTo>
                    <a:lnTo>
                      <a:pt x="112" y="553"/>
                    </a:lnTo>
                    <a:lnTo>
                      <a:pt x="112" y="555"/>
                    </a:lnTo>
                    <a:lnTo>
                      <a:pt x="108" y="555"/>
                    </a:lnTo>
                    <a:close/>
                    <a:moveTo>
                      <a:pt x="24" y="409"/>
                    </a:moveTo>
                    <a:lnTo>
                      <a:pt x="20" y="409"/>
                    </a:lnTo>
                    <a:lnTo>
                      <a:pt x="18" y="409"/>
                    </a:lnTo>
                    <a:lnTo>
                      <a:pt x="18" y="411"/>
                    </a:lnTo>
                    <a:lnTo>
                      <a:pt x="17" y="413"/>
                    </a:lnTo>
                    <a:lnTo>
                      <a:pt x="15" y="414"/>
                    </a:lnTo>
                    <a:lnTo>
                      <a:pt x="11" y="418"/>
                    </a:lnTo>
                    <a:lnTo>
                      <a:pt x="7" y="414"/>
                    </a:lnTo>
                    <a:lnTo>
                      <a:pt x="7" y="413"/>
                    </a:lnTo>
                    <a:lnTo>
                      <a:pt x="7" y="409"/>
                    </a:lnTo>
                    <a:lnTo>
                      <a:pt x="9" y="409"/>
                    </a:lnTo>
                    <a:lnTo>
                      <a:pt x="9" y="407"/>
                    </a:lnTo>
                    <a:lnTo>
                      <a:pt x="9" y="405"/>
                    </a:lnTo>
                    <a:lnTo>
                      <a:pt x="7" y="405"/>
                    </a:lnTo>
                    <a:lnTo>
                      <a:pt x="6" y="403"/>
                    </a:lnTo>
                    <a:lnTo>
                      <a:pt x="4" y="402"/>
                    </a:lnTo>
                    <a:lnTo>
                      <a:pt x="2" y="400"/>
                    </a:lnTo>
                    <a:lnTo>
                      <a:pt x="2" y="394"/>
                    </a:lnTo>
                    <a:lnTo>
                      <a:pt x="0" y="392"/>
                    </a:lnTo>
                    <a:lnTo>
                      <a:pt x="4" y="392"/>
                    </a:lnTo>
                    <a:lnTo>
                      <a:pt x="9" y="394"/>
                    </a:lnTo>
                    <a:lnTo>
                      <a:pt x="9" y="396"/>
                    </a:lnTo>
                    <a:lnTo>
                      <a:pt x="11" y="398"/>
                    </a:lnTo>
                    <a:lnTo>
                      <a:pt x="13" y="400"/>
                    </a:lnTo>
                    <a:lnTo>
                      <a:pt x="15" y="400"/>
                    </a:lnTo>
                    <a:lnTo>
                      <a:pt x="17" y="400"/>
                    </a:lnTo>
                    <a:lnTo>
                      <a:pt x="17" y="398"/>
                    </a:lnTo>
                    <a:lnTo>
                      <a:pt x="18" y="402"/>
                    </a:lnTo>
                    <a:lnTo>
                      <a:pt x="24" y="402"/>
                    </a:lnTo>
                    <a:lnTo>
                      <a:pt x="26" y="403"/>
                    </a:lnTo>
                    <a:lnTo>
                      <a:pt x="29" y="407"/>
                    </a:lnTo>
                    <a:lnTo>
                      <a:pt x="29" y="409"/>
                    </a:lnTo>
                    <a:lnTo>
                      <a:pt x="29" y="411"/>
                    </a:lnTo>
                    <a:lnTo>
                      <a:pt x="28" y="409"/>
                    </a:lnTo>
                    <a:lnTo>
                      <a:pt x="26" y="409"/>
                    </a:lnTo>
                    <a:lnTo>
                      <a:pt x="24" y="409"/>
                    </a:lnTo>
                    <a:close/>
                    <a:moveTo>
                      <a:pt x="68" y="418"/>
                    </a:moveTo>
                    <a:lnTo>
                      <a:pt x="66" y="414"/>
                    </a:lnTo>
                    <a:lnTo>
                      <a:pt x="66" y="411"/>
                    </a:lnTo>
                    <a:lnTo>
                      <a:pt x="68" y="411"/>
                    </a:lnTo>
                    <a:lnTo>
                      <a:pt x="70" y="411"/>
                    </a:lnTo>
                    <a:lnTo>
                      <a:pt x="70" y="414"/>
                    </a:lnTo>
                    <a:lnTo>
                      <a:pt x="70" y="416"/>
                    </a:lnTo>
                    <a:lnTo>
                      <a:pt x="68" y="418"/>
                    </a:lnTo>
                    <a:close/>
                    <a:moveTo>
                      <a:pt x="66" y="407"/>
                    </a:moveTo>
                    <a:lnTo>
                      <a:pt x="62" y="407"/>
                    </a:lnTo>
                    <a:lnTo>
                      <a:pt x="62" y="405"/>
                    </a:lnTo>
                    <a:lnTo>
                      <a:pt x="64" y="403"/>
                    </a:lnTo>
                    <a:lnTo>
                      <a:pt x="64" y="402"/>
                    </a:lnTo>
                    <a:lnTo>
                      <a:pt x="66" y="403"/>
                    </a:lnTo>
                    <a:lnTo>
                      <a:pt x="66" y="405"/>
                    </a:lnTo>
                    <a:lnTo>
                      <a:pt x="66" y="407"/>
                    </a:lnTo>
                    <a:close/>
                    <a:moveTo>
                      <a:pt x="64" y="400"/>
                    </a:moveTo>
                    <a:lnTo>
                      <a:pt x="64" y="402"/>
                    </a:lnTo>
                    <a:lnTo>
                      <a:pt x="62" y="402"/>
                    </a:lnTo>
                    <a:lnTo>
                      <a:pt x="64" y="400"/>
                    </a:lnTo>
                    <a:lnTo>
                      <a:pt x="62" y="398"/>
                    </a:lnTo>
                    <a:lnTo>
                      <a:pt x="62" y="396"/>
                    </a:lnTo>
                    <a:lnTo>
                      <a:pt x="62" y="394"/>
                    </a:lnTo>
                    <a:lnTo>
                      <a:pt x="64" y="394"/>
                    </a:lnTo>
                    <a:lnTo>
                      <a:pt x="64" y="396"/>
                    </a:lnTo>
                    <a:lnTo>
                      <a:pt x="64" y="400"/>
                    </a:lnTo>
                    <a:close/>
                    <a:moveTo>
                      <a:pt x="53" y="338"/>
                    </a:moveTo>
                    <a:lnTo>
                      <a:pt x="53" y="341"/>
                    </a:lnTo>
                    <a:lnTo>
                      <a:pt x="55" y="343"/>
                    </a:lnTo>
                    <a:lnTo>
                      <a:pt x="55" y="349"/>
                    </a:lnTo>
                    <a:lnTo>
                      <a:pt x="51" y="361"/>
                    </a:lnTo>
                    <a:lnTo>
                      <a:pt x="49" y="363"/>
                    </a:lnTo>
                    <a:lnTo>
                      <a:pt x="44" y="356"/>
                    </a:lnTo>
                    <a:lnTo>
                      <a:pt x="44" y="354"/>
                    </a:lnTo>
                    <a:lnTo>
                      <a:pt x="44" y="349"/>
                    </a:lnTo>
                    <a:lnTo>
                      <a:pt x="42" y="349"/>
                    </a:lnTo>
                    <a:lnTo>
                      <a:pt x="40" y="349"/>
                    </a:lnTo>
                    <a:lnTo>
                      <a:pt x="37" y="350"/>
                    </a:lnTo>
                    <a:lnTo>
                      <a:pt x="35" y="350"/>
                    </a:lnTo>
                    <a:lnTo>
                      <a:pt x="33" y="349"/>
                    </a:lnTo>
                    <a:lnTo>
                      <a:pt x="31" y="349"/>
                    </a:lnTo>
                    <a:lnTo>
                      <a:pt x="28" y="339"/>
                    </a:lnTo>
                    <a:lnTo>
                      <a:pt x="20" y="336"/>
                    </a:lnTo>
                    <a:lnTo>
                      <a:pt x="18" y="328"/>
                    </a:lnTo>
                    <a:lnTo>
                      <a:pt x="20" y="323"/>
                    </a:lnTo>
                    <a:lnTo>
                      <a:pt x="24" y="321"/>
                    </a:lnTo>
                    <a:lnTo>
                      <a:pt x="26" y="321"/>
                    </a:lnTo>
                    <a:lnTo>
                      <a:pt x="26" y="319"/>
                    </a:lnTo>
                    <a:lnTo>
                      <a:pt x="28" y="308"/>
                    </a:lnTo>
                    <a:lnTo>
                      <a:pt x="24" y="305"/>
                    </a:lnTo>
                    <a:lnTo>
                      <a:pt x="22" y="303"/>
                    </a:lnTo>
                    <a:lnTo>
                      <a:pt x="20" y="301"/>
                    </a:lnTo>
                    <a:lnTo>
                      <a:pt x="18" y="299"/>
                    </a:lnTo>
                    <a:lnTo>
                      <a:pt x="20" y="297"/>
                    </a:lnTo>
                    <a:lnTo>
                      <a:pt x="35" y="301"/>
                    </a:lnTo>
                    <a:lnTo>
                      <a:pt x="37" y="301"/>
                    </a:lnTo>
                    <a:lnTo>
                      <a:pt x="40" y="308"/>
                    </a:lnTo>
                    <a:lnTo>
                      <a:pt x="55" y="330"/>
                    </a:lnTo>
                    <a:lnTo>
                      <a:pt x="55" y="332"/>
                    </a:lnTo>
                    <a:lnTo>
                      <a:pt x="55" y="334"/>
                    </a:lnTo>
                    <a:lnTo>
                      <a:pt x="55" y="336"/>
                    </a:lnTo>
                    <a:lnTo>
                      <a:pt x="53" y="338"/>
                    </a:lnTo>
                    <a:close/>
                  </a:path>
                </a:pathLst>
              </a:custGeom>
              <a:solidFill>
                <a:srgbClr val="173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84" name="Freeform 6"/>
              <p:cNvSpPr>
                <a:spLocks/>
              </p:cNvSpPr>
              <p:nvPr/>
            </p:nvSpPr>
            <p:spPr bwMode="auto">
              <a:xfrm>
                <a:off x="3087688" y="2595563"/>
                <a:ext cx="17463" cy="11113"/>
              </a:xfrm>
              <a:custGeom>
                <a:avLst/>
                <a:gdLst>
                  <a:gd name="T0" fmla="*/ 2 w 11"/>
                  <a:gd name="T1" fmla="*/ 7 h 7"/>
                  <a:gd name="T2" fmla="*/ 0 w 11"/>
                  <a:gd name="T3" fmla="*/ 5 h 7"/>
                  <a:gd name="T4" fmla="*/ 6 w 11"/>
                  <a:gd name="T5" fmla="*/ 0 h 7"/>
                  <a:gd name="T6" fmla="*/ 8 w 11"/>
                  <a:gd name="T7" fmla="*/ 0 h 7"/>
                  <a:gd name="T8" fmla="*/ 9 w 11"/>
                  <a:gd name="T9" fmla="*/ 0 h 7"/>
                  <a:gd name="T10" fmla="*/ 11 w 11"/>
                  <a:gd name="T11" fmla="*/ 0 h 7"/>
                  <a:gd name="T12" fmla="*/ 9 w 11"/>
                  <a:gd name="T13" fmla="*/ 4 h 7"/>
                  <a:gd name="T14" fmla="*/ 8 w 11"/>
                  <a:gd name="T15" fmla="*/ 5 h 7"/>
                  <a:gd name="T16" fmla="*/ 6 w 11"/>
                  <a:gd name="T17" fmla="*/ 7 h 7"/>
                  <a:gd name="T18" fmla="*/ 2 w 11"/>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
                    <a:moveTo>
                      <a:pt x="2" y="7"/>
                    </a:moveTo>
                    <a:lnTo>
                      <a:pt x="0" y="5"/>
                    </a:lnTo>
                    <a:lnTo>
                      <a:pt x="6" y="0"/>
                    </a:lnTo>
                    <a:lnTo>
                      <a:pt x="8" y="0"/>
                    </a:lnTo>
                    <a:lnTo>
                      <a:pt x="9" y="0"/>
                    </a:lnTo>
                    <a:lnTo>
                      <a:pt x="11" y="0"/>
                    </a:lnTo>
                    <a:lnTo>
                      <a:pt x="9" y="4"/>
                    </a:lnTo>
                    <a:lnTo>
                      <a:pt x="8" y="5"/>
                    </a:lnTo>
                    <a:lnTo>
                      <a:pt x="6" y="7"/>
                    </a:lnTo>
                    <a:lnTo>
                      <a:pt x="2" y="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85" name="Freeform 7"/>
              <p:cNvSpPr>
                <a:spLocks/>
              </p:cNvSpPr>
              <p:nvPr/>
            </p:nvSpPr>
            <p:spPr bwMode="auto">
              <a:xfrm>
                <a:off x="3114676" y="2595563"/>
                <a:ext cx="17463" cy="14288"/>
              </a:xfrm>
              <a:custGeom>
                <a:avLst/>
                <a:gdLst>
                  <a:gd name="T0" fmla="*/ 2 w 11"/>
                  <a:gd name="T1" fmla="*/ 7 h 9"/>
                  <a:gd name="T2" fmla="*/ 0 w 11"/>
                  <a:gd name="T3" fmla="*/ 5 h 9"/>
                  <a:gd name="T4" fmla="*/ 7 w 11"/>
                  <a:gd name="T5" fmla="*/ 0 h 9"/>
                  <a:gd name="T6" fmla="*/ 9 w 11"/>
                  <a:gd name="T7" fmla="*/ 0 h 9"/>
                  <a:gd name="T8" fmla="*/ 11 w 11"/>
                  <a:gd name="T9" fmla="*/ 0 h 9"/>
                  <a:gd name="T10" fmla="*/ 11 w 11"/>
                  <a:gd name="T11" fmla="*/ 4 h 9"/>
                  <a:gd name="T12" fmla="*/ 9 w 11"/>
                  <a:gd name="T13" fmla="*/ 5 h 9"/>
                  <a:gd name="T14" fmla="*/ 7 w 11"/>
                  <a:gd name="T15" fmla="*/ 9 h 9"/>
                  <a:gd name="T16" fmla="*/ 5 w 11"/>
                  <a:gd name="T17" fmla="*/ 5 h 9"/>
                  <a:gd name="T18" fmla="*/ 3 w 11"/>
                  <a:gd name="T19" fmla="*/ 7 h 9"/>
                  <a:gd name="T20" fmla="*/ 2 w 11"/>
                  <a:gd name="T21"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2" y="7"/>
                    </a:moveTo>
                    <a:lnTo>
                      <a:pt x="0" y="5"/>
                    </a:lnTo>
                    <a:lnTo>
                      <a:pt x="7" y="0"/>
                    </a:lnTo>
                    <a:lnTo>
                      <a:pt x="9" y="0"/>
                    </a:lnTo>
                    <a:lnTo>
                      <a:pt x="11" y="0"/>
                    </a:lnTo>
                    <a:lnTo>
                      <a:pt x="11" y="4"/>
                    </a:lnTo>
                    <a:lnTo>
                      <a:pt x="9" y="5"/>
                    </a:lnTo>
                    <a:lnTo>
                      <a:pt x="7" y="9"/>
                    </a:lnTo>
                    <a:lnTo>
                      <a:pt x="5" y="5"/>
                    </a:lnTo>
                    <a:lnTo>
                      <a:pt x="3" y="7"/>
                    </a:lnTo>
                    <a:lnTo>
                      <a:pt x="2" y="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86" name="Freeform 8"/>
              <p:cNvSpPr>
                <a:spLocks/>
              </p:cNvSpPr>
              <p:nvPr/>
            </p:nvSpPr>
            <p:spPr bwMode="auto">
              <a:xfrm>
                <a:off x="3200401" y="2546350"/>
                <a:ext cx="15875" cy="20638"/>
              </a:xfrm>
              <a:custGeom>
                <a:avLst/>
                <a:gdLst>
                  <a:gd name="T0" fmla="*/ 2 w 10"/>
                  <a:gd name="T1" fmla="*/ 11 h 13"/>
                  <a:gd name="T2" fmla="*/ 0 w 10"/>
                  <a:gd name="T3" fmla="*/ 11 h 13"/>
                  <a:gd name="T4" fmla="*/ 0 w 10"/>
                  <a:gd name="T5" fmla="*/ 9 h 13"/>
                  <a:gd name="T6" fmla="*/ 0 w 10"/>
                  <a:gd name="T7" fmla="*/ 3 h 13"/>
                  <a:gd name="T8" fmla="*/ 2 w 10"/>
                  <a:gd name="T9" fmla="*/ 2 h 13"/>
                  <a:gd name="T10" fmla="*/ 6 w 10"/>
                  <a:gd name="T11" fmla="*/ 0 h 13"/>
                  <a:gd name="T12" fmla="*/ 8 w 10"/>
                  <a:gd name="T13" fmla="*/ 2 h 13"/>
                  <a:gd name="T14" fmla="*/ 10 w 10"/>
                  <a:gd name="T15" fmla="*/ 2 h 13"/>
                  <a:gd name="T16" fmla="*/ 10 w 10"/>
                  <a:gd name="T17" fmla="*/ 3 h 13"/>
                  <a:gd name="T18" fmla="*/ 10 w 10"/>
                  <a:gd name="T19" fmla="*/ 5 h 13"/>
                  <a:gd name="T20" fmla="*/ 10 w 10"/>
                  <a:gd name="T21" fmla="*/ 7 h 13"/>
                  <a:gd name="T22" fmla="*/ 8 w 10"/>
                  <a:gd name="T23" fmla="*/ 11 h 13"/>
                  <a:gd name="T24" fmla="*/ 4 w 10"/>
                  <a:gd name="T25" fmla="*/ 13 h 13"/>
                  <a:gd name="T26" fmla="*/ 2 w 10"/>
                  <a:gd name="T27"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3">
                    <a:moveTo>
                      <a:pt x="2" y="11"/>
                    </a:moveTo>
                    <a:lnTo>
                      <a:pt x="0" y="11"/>
                    </a:lnTo>
                    <a:lnTo>
                      <a:pt x="0" y="9"/>
                    </a:lnTo>
                    <a:lnTo>
                      <a:pt x="0" y="3"/>
                    </a:lnTo>
                    <a:lnTo>
                      <a:pt x="2" y="2"/>
                    </a:lnTo>
                    <a:lnTo>
                      <a:pt x="6" y="0"/>
                    </a:lnTo>
                    <a:lnTo>
                      <a:pt x="8" y="2"/>
                    </a:lnTo>
                    <a:lnTo>
                      <a:pt x="10" y="2"/>
                    </a:lnTo>
                    <a:lnTo>
                      <a:pt x="10" y="3"/>
                    </a:lnTo>
                    <a:lnTo>
                      <a:pt x="10" y="5"/>
                    </a:lnTo>
                    <a:lnTo>
                      <a:pt x="10" y="7"/>
                    </a:lnTo>
                    <a:lnTo>
                      <a:pt x="8" y="11"/>
                    </a:lnTo>
                    <a:lnTo>
                      <a:pt x="4" y="13"/>
                    </a:lnTo>
                    <a:lnTo>
                      <a:pt x="2"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87" name="Freeform 9"/>
              <p:cNvSpPr>
                <a:spLocks/>
              </p:cNvSpPr>
              <p:nvPr/>
            </p:nvSpPr>
            <p:spPr bwMode="auto">
              <a:xfrm>
                <a:off x="3416301" y="2781300"/>
                <a:ext cx="34925" cy="28575"/>
              </a:xfrm>
              <a:custGeom>
                <a:avLst/>
                <a:gdLst>
                  <a:gd name="T0" fmla="*/ 22 w 22"/>
                  <a:gd name="T1" fmla="*/ 11 h 18"/>
                  <a:gd name="T2" fmla="*/ 20 w 22"/>
                  <a:gd name="T3" fmla="*/ 13 h 18"/>
                  <a:gd name="T4" fmla="*/ 22 w 22"/>
                  <a:gd name="T5" fmla="*/ 13 h 18"/>
                  <a:gd name="T6" fmla="*/ 20 w 22"/>
                  <a:gd name="T7" fmla="*/ 14 h 18"/>
                  <a:gd name="T8" fmla="*/ 20 w 22"/>
                  <a:gd name="T9" fmla="*/ 16 h 18"/>
                  <a:gd name="T10" fmla="*/ 16 w 22"/>
                  <a:gd name="T11" fmla="*/ 18 h 18"/>
                  <a:gd name="T12" fmla="*/ 16 w 22"/>
                  <a:gd name="T13" fmla="*/ 16 h 18"/>
                  <a:gd name="T14" fmla="*/ 12 w 22"/>
                  <a:gd name="T15" fmla="*/ 13 h 18"/>
                  <a:gd name="T16" fmla="*/ 5 w 22"/>
                  <a:gd name="T17" fmla="*/ 13 h 18"/>
                  <a:gd name="T18" fmla="*/ 3 w 22"/>
                  <a:gd name="T19" fmla="*/ 13 h 18"/>
                  <a:gd name="T20" fmla="*/ 3 w 22"/>
                  <a:gd name="T21" fmla="*/ 11 h 18"/>
                  <a:gd name="T22" fmla="*/ 2 w 22"/>
                  <a:gd name="T23" fmla="*/ 9 h 18"/>
                  <a:gd name="T24" fmla="*/ 0 w 22"/>
                  <a:gd name="T25" fmla="*/ 5 h 18"/>
                  <a:gd name="T26" fmla="*/ 0 w 22"/>
                  <a:gd name="T27" fmla="*/ 3 h 18"/>
                  <a:gd name="T28" fmla="*/ 7 w 22"/>
                  <a:gd name="T29" fmla="*/ 0 h 18"/>
                  <a:gd name="T30" fmla="*/ 9 w 22"/>
                  <a:gd name="T31" fmla="*/ 2 h 18"/>
                  <a:gd name="T32" fmla="*/ 9 w 22"/>
                  <a:gd name="T33" fmla="*/ 3 h 18"/>
                  <a:gd name="T34" fmla="*/ 9 w 22"/>
                  <a:gd name="T35" fmla="*/ 5 h 18"/>
                  <a:gd name="T36" fmla="*/ 11 w 22"/>
                  <a:gd name="T37" fmla="*/ 9 h 18"/>
                  <a:gd name="T38" fmla="*/ 12 w 22"/>
                  <a:gd name="T39" fmla="*/ 9 h 18"/>
                  <a:gd name="T40" fmla="*/ 12 w 22"/>
                  <a:gd name="T41" fmla="*/ 5 h 18"/>
                  <a:gd name="T42" fmla="*/ 16 w 22"/>
                  <a:gd name="T43" fmla="*/ 7 h 18"/>
                  <a:gd name="T44" fmla="*/ 20 w 22"/>
                  <a:gd name="T45" fmla="*/ 9 h 18"/>
                  <a:gd name="T46" fmla="*/ 22 w 22"/>
                  <a:gd name="T47" fmla="*/ 9 h 18"/>
                  <a:gd name="T48" fmla="*/ 22 w 22"/>
                  <a:gd name="T49"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18">
                    <a:moveTo>
                      <a:pt x="22" y="11"/>
                    </a:moveTo>
                    <a:lnTo>
                      <a:pt x="20" y="13"/>
                    </a:lnTo>
                    <a:lnTo>
                      <a:pt x="22" y="13"/>
                    </a:lnTo>
                    <a:lnTo>
                      <a:pt x="20" y="14"/>
                    </a:lnTo>
                    <a:lnTo>
                      <a:pt x="20" y="16"/>
                    </a:lnTo>
                    <a:lnTo>
                      <a:pt x="16" y="18"/>
                    </a:lnTo>
                    <a:lnTo>
                      <a:pt x="16" y="16"/>
                    </a:lnTo>
                    <a:lnTo>
                      <a:pt x="12" y="13"/>
                    </a:lnTo>
                    <a:lnTo>
                      <a:pt x="5" y="13"/>
                    </a:lnTo>
                    <a:lnTo>
                      <a:pt x="3" y="13"/>
                    </a:lnTo>
                    <a:lnTo>
                      <a:pt x="3" y="11"/>
                    </a:lnTo>
                    <a:lnTo>
                      <a:pt x="2" y="9"/>
                    </a:lnTo>
                    <a:lnTo>
                      <a:pt x="0" y="5"/>
                    </a:lnTo>
                    <a:lnTo>
                      <a:pt x="0" y="3"/>
                    </a:lnTo>
                    <a:lnTo>
                      <a:pt x="7" y="0"/>
                    </a:lnTo>
                    <a:lnTo>
                      <a:pt x="9" y="2"/>
                    </a:lnTo>
                    <a:lnTo>
                      <a:pt x="9" y="3"/>
                    </a:lnTo>
                    <a:lnTo>
                      <a:pt x="9" y="5"/>
                    </a:lnTo>
                    <a:lnTo>
                      <a:pt x="11" y="9"/>
                    </a:lnTo>
                    <a:lnTo>
                      <a:pt x="12" y="9"/>
                    </a:lnTo>
                    <a:lnTo>
                      <a:pt x="12" y="5"/>
                    </a:lnTo>
                    <a:lnTo>
                      <a:pt x="16" y="7"/>
                    </a:lnTo>
                    <a:lnTo>
                      <a:pt x="20" y="9"/>
                    </a:lnTo>
                    <a:lnTo>
                      <a:pt x="22" y="9"/>
                    </a:lnTo>
                    <a:lnTo>
                      <a:pt x="22"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88" name="Freeform 10"/>
              <p:cNvSpPr>
                <a:spLocks/>
              </p:cNvSpPr>
              <p:nvPr/>
            </p:nvSpPr>
            <p:spPr bwMode="auto">
              <a:xfrm>
                <a:off x="3241676" y="2595563"/>
                <a:ext cx="69850" cy="69850"/>
              </a:xfrm>
              <a:custGeom>
                <a:avLst/>
                <a:gdLst>
                  <a:gd name="T0" fmla="*/ 27 w 44"/>
                  <a:gd name="T1" fmla="*/ 7 h 44"/>
                  <a:gd name="T2" fmla="*/ 31 w 44"/>
                  <a:gd name="T3" fmla="*/ 11 h 44"/>
                  <a:gd name="T4" fmla="*/ 33 w 44"/>
                  <a:gd name="T5" fmla="*/ 13 h 44"/>
                  <a:gd name="T6" fmla="*/ 33 w 44"/>
                  <a:gd name="T7" fmla="*/ 14 h 44"/>
                  <a:gd name="T8" fmla="*/ 31 w 44"/>
                  <a:gd name="T9" fmla="*/ 20 h 44"/>
                  <a:gd name="T10" fmla="*/ 29 w 44"/>
                  <a:gd name="T11" fmla="*/ 20 h 44"/>
                  <a:gd name="T12" fmla="*/ 29 w 44"/>
                  <a:gd name="T13" fmla="*/ 22 h 44"/>
                  <a:gd name="T14" fmla="*/ 29 w 44"/>
                  <a:gd name="T15" fmla="*/ 27 h 44"/>
                  <a:gd name="T16" fmla="*/ 35 w 44"/>
                  <a:gd name="T17" fmla="*/ 33 h 44"/>
                  <a:gd name="T18" fmla="*/ 38 w 44"/>
                  <a:gd name="T19" fmla="*/ 35 h 44"/>
                  <a:gd name="T20" fmla="*/ 44 w 44"/>
                  <a:gd name="T21" fmla="*/ 38 h 44"/>
                  <a:gd name="T22" fmla="*/ 42 w 44"/>
                  <a:gd name="T23" fmla="*/ 40 h 44"/>
                  <a:gd name="T24" fmla="*/ 38 w 44"/>
                  <a:gd name="T25" fmla="*/ 40 h 44"/>
                  <a:gd name="T26" fmla="*/ 37 w 44"/>
                  <a:gd name="T27" fmla="*/ 38 h 44"/>
                  <a:gd name="T28" fmla="*/ 33 w 44"/>
                  <a:gd name="T29" fmla="*/ 36 h 44"/>
                  <a:gd name="T30" fmla="*/ 29 w 44"/>
                  <a:gd name="T31" fmla="*/ 33 h 44"/>
                  <a:gd name="T32" fmla="*/ 27 w 44"/>
                  <a:gd name="T33" fmla="*/ 35 h 44"/>
                  <a:gd name="T34" fmla="*/ 27 w 44"/>
                  <a:gd name="T35" fmla="*/ 36 h 44"/>
                  <a:gd name="T36" fmla="*/ 24 w 44"/>
                  <a:gd name="T37" fmla="*/ 36 h 44"/>
                  <a:gd name="T38" fmla="*/ 20 w 44"/>
                  <a:gd name="T39" fmla="*/ 36 h 44"/>
                  <a:gd name="T40" fmla="*/ 18 w 44"/>
                  <a:gd name="T41" fmla="*/ 38 h 44"/>
                  <a:gd name="T42" fmla="*/ 18 w 44"/>
                  <a:gd name="T43" fmla="*/ 40 h 44"/>
                  <a:gd name="T44" fmla="*/ 17 w 44"/>
                  <a:gd name="T45" fmla="*/ 40 h 44"/>
                  <a:gd name="T46" fmla="*/ 15 w 44"/>
                  <a:gd name="T47" fmla="*/ 40 h 44"/>
                  <a:gd name="T48" fmla="*/ 13 w 44"/>
                  <a:gd name="T49" fmla="*/ 40 h 44"/>
                  <a:gd name="T50" fmla="*/ 13 w 44"/>
                  <a:gd name="T51" fmla="*/ 38 h 44"/>
                  <a:gd name="T52" fmla="*/ 13 w 44"/>
                  <a:gd name="T53" fmla="*/ 36 h 44"/>
                  <a:gd name="T54" fmla="*/ 11 w 44"/>
                  <a:gd name="T55" fmla="*/ 36 h 44"/>
                  <a:gd name="T56" fmla="*/ 7 w 44"/>
                  <a:gd name="T57" fmla="*/ 38 h 44"/>
                  <a:gd name="T58" fmla="*/ 7 w 44"/>
                  <a:gd name="T59" fmla="*/ 40 h 44"/>
                  <a:gd name="T60" fmla="*/ 6 w 44"/>
                  <a:gd name="T61" fmla="*/ 42 h 44"/>
                  <a:gd name="T62" fmla="*/ 4 w 44"/>
                  <a:gd name="T63" fmla="*/ 44 h 44"/>
                  <a:gd name="T64" fmla="*/ 2 w 44"/>
                  <a:gd name="T65" fmla="*/ 44 h 44"/>
                  <a:gd name="T66" fmla="*/ 2 w 44"/>
                  <a:gd name="T67" fmla="*/ 42 h 44"/>
                  <a:gd name="T68" fmla="*/ 4 w 44"/>
                  <a:gd name="T69" fmla="*/ 40 h 44"/>
                  <a:gd name="T70" fmla="*/ 6 w 44"/>
                  <a:gd name="T71" fmla="*/ 38 h 44"/>
                  <a:gd name="T72" fmla="*/ 6 w 44"/>
                  <a:gd name="T73" fmla="*/ 36 h 44"/>
                  <a:gd name="T74" fmla="*/ 2 w 44"/>
                  <a:gd name="T75" fmla="*/ 29 h 44"/>
                  <a:gd name="T76" fmla="*/ 0 w 44"/>
                  <a:gd name="T77" fmla="*/ 25 h 44"/>
                  <a:gd name="T78" fmla="*/ 2 w 44"/>
                  <a:gd name="T79" fmla="*/ 25 h 44"/>
                  <a:gd name="T80" fmla="*/ 4 w 44"/>
                  <a:gd name="T81" fmla="*/ 24 h 44"/>
                  <a:gd name="T82" fmla="*/ 9 w 44"/>
                  <a:gd name="T83" fmla="*/ 29 h 44"/>
                  <a:gd name="T84" fmla="*/ 13 w 44"/>
                  <a:gd name="T85" fmla="*/ 31 h 44"/>
                  <a:gd name="T86" fmla="*/ 17 w 44"/>
                  <a:gd name="T87" fmla="*/ 29 h 44"/>
                  <a:gd name="T88" fmla="*/ 18 w 44"/>
                  <a:gd name="T89" fmla="*/ 27 h 44"/>
                  <a:gd name="T90" fmla="*/ 18 w 44"/>
                  <a:gd name="T91" fmla="*/ 25 h 44"/>
                  <a:gd name="T92" fmla="*/ 18 w 44"/>
                  <a:gd name="T93" fmla="*/ 24 h 44"/>
                  <a:gd name="T94" fmla="*/ 15 w 44"/>
                  <a:gd name="T95" fmla="*/ 20 h 44"/>
                  <a:gd name="T96" fmla="*/ 15 w 44"/>
                  <a:gd name="T97" fmla="*/ 18 h 44"/>
                  <a:gd name="T98" fmla="*/ 15 w 44"/>
                  <a:gd name="T99" fmla="*/ 16 h 44"/>
                  <a:gd name="T100" fmla="*/ 17 w 44"/>
                  <a:gd name="T101" fmla="*/ 16 h 44"/>
                  <a:gd name="T102" fmla="*/ 15 w 44"/>
                  <a:gd name="T103" fmla="*/ 7 h 44"/>
                  <a:gd name="T104" fmla="*/ 15 w 44"/>
                  <a:gd name="T105" fmla="*/ 4 h 44"/>
                  <a:gd name="T106" fmla="*/ 15 w 44"/>
                  <a:gd name="T107" fmla="*/ 2 h 44"/>
                  <a:gd name="T108" fmla="*/ 17 w 44"/>
                  <a:gd name="T109" fmla="*/ 2 h 44"/>
                  <a:gd name="T110" fmla="*/ 20 w 44"/>
                  <a:gd name="T111" fmla="*/ 0 h 44"/>
                  <a:gd name="T112" fmla="*/ 22 w 44"/>
                  <a:gd name="T113" fmla="*/ 2 h 44"/>
                  <a:gd name="T114" fmla="*/ 24 w 44"/>
                  <a:gd name="T115" fmla="*/ 2 h 44"/>
                  <a:gd name="T116" fmla="*/ 26 w 44"/>
                  <a:gd name="T117" fmla="*/ 4 h 44"/>
                  <a:gd name="T118" fmla="*/ 27 w 44"/>
                  <a:gd name="T119" fmla="*/ 5 h 44"/>
                  <a:gd name="T120" fmla="*/ 27 w 44"/>
                  <a:gd name="T121" fmla="*/ 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 h="44">
                    <a:moveTo>
                      <a:pt x="27" y="7"/>
                    </a:moveTo>
                    <a:lnTo>
                      <a:pt x="31" y="11"/>
                    </a:lnTo>
                    <a:lnTo>
                      <a:pt x="33" y="13"/>
                    </a:lnTo>
                    <a:lnTo>
                      <a:pt x="33" y="14"/>
                    </a:lnTo>
                    <a:lnTo>
                      <a:pt x="31" y="20"/>
                    </a:lnTo>
                    <a:lnTo>
                      <a:pt x="29" y="20"/>
                    </a:lnTo>
                    <a:lnTo>
                      <a:pt x="29" y="22"/>
                    </a:lnTo>
                    <a:lnTo>
                      <a:pt x="29" y="27"/>
                    </a:lnTo>
                    <a:lnTo>
                      <a:pt x="35" y="33"/>
                    </a:lnTo>
                    <a:lnTo>
                      <a:pt x="38" y="35"/>
                    </a:lnTo>
                    <a:lnTo>
                      <a:pt x="44" y="38"/>
                    </a:lnTo>
                    <a:lnTo>
                      <a:pt x="42" y="40"/>
                    </a:lnTo>
                    <a:lnTo>
                      <a:pt x="38" y="40"/>
                    </a:lnTo>
                    <a:lnTo>
                      <a:pt x="37" y="38"/>
                    </a:lnTo>
                    <a:lnTo>
                      <a:pt x="33" y="36"/>
                    </a:lnTo>
                    <a:lnTo>
                      <a:pt x="29" y="33"/>
                    </a:lnTo>
                    <a:lnTo>
                      <a:pt x="27" y="35"/>
                    </a:lnTo>
                    <a:lnTo>
                      <a:pt x="27" y="36"/>
                    </a:lnTo>
                    <a:lnTo>
                      <a:pt x="24" y="36"/>
                    </a:lnTo>
                    <a:lnTo>
                      <a:pt x="20" y="36"/>
                    </a:lnTo>
                    <a:lnTo>
                      <a:pt x="18" y="38"/>
                    </a:lnTo>
                    <a:lnTo>
                      <a:pt x="18" y="40"/>
                    </a:lnTo>
                    <a:lnTo>
                      <a:pt x="17" y="40"/>
                    </a:lnTo>
                    <a:lnTo>
                      <a:pt x="15" y="40"/>
                    </a:lnTo>
                    <a:lnTo>
                      <a:pt x="13" y="40"/>
                    </a:lnTo>
                    <a:lnTo>
                      <a:pt x="13" y="38"/>
                    </a:lnTo>
                    <a:lnTo>
                      <a:pt x="13" y="36"/>
                    </a:lnTo>
                    <a:lnTo>
                      <a:pt x="11" y="36"/>
                    </a:lnTo>
                    <a:lnTo>
                      <a:pt x="7" y="38"/>
                    </a:lnTo>
                    <a:lnTo>
                      <a:pt x="7" y="40"/>
                    </a:lnTo>
                    <a:lnTo>
                      <a:pt x="6" y="42"/>
                    </a:lnTo>
                    <a:lnTo>
                      <a:pt x="4" y="44"/>
                    </a:lnTo>
                    <a:lnTo>
                      <a:pt x="2" y="44"/>
                    </a:lnTo>
                    <a:lnTo>
                      <a:pt x="2" y="42"/>
                    </a:lnTo>
                    <a:lnTo>
                      <a:pt x="4" y="40"/>
                    </a:lnTo>
                    <a:lnTo>
                      <a:pt x="6" y="38"/>
                    </a:lnTo>
                    <a:lnTo>
                      <a:pt x="6" y="36"/>
                    </a:lnTo>
                    <a:lnTo>
                      <a:pt x="2" y="29"/>
                    </a:lnTo>
                    <a:lnTo>
                      <a:pt x="0" y="25"/>
                    </a:lnTo>
                    <a:lnTo>
                      <a:pt x="2" y="25"/>
                    </a:lnTo>
                    <a:lnTo>
                      <a:pt x="4" y="24"/>
                    </a:lnTo>
                    <a:lnTo>
                      <a:pt x="9" y="29"/>
                    </a:lnTo>
                    <a:lnTo>
                      <a:pt x="13" y="31"/>
                    </a:lnTo>
                    <a:lnTo>
                      <a:pt x="17" y="29"/>
                    </a:lnTo>
                    <a:lnTo>
                      <a:pt x="18" y="27"/>
                    </a:lnTo>
                    <a:lnTo>
                      <a:pt x="18" y="25"/>
                    </a:lnTo>
                    <a:lnTo>
                      <a:pt x="18" y="24"/>
                    </a:lnTo>
                    <a:lnTo>
                      <a:pt x="15" y="20"/>
                    </a:lnTo>
                    <a:lnTo>
                      <a:pt x="15" y="18"/>
                    </a:lnTo>
                    <a:lnTo>
                      <a:pt x="15" y="16"/>
                    </a:lnTo>
                    <a:lnTo>
                      <a:pt x="17" y="16"/>
                    </a:lnTo>
                    <a:lnTo>
                      <a:pt x="15" y="7"/>
                    </a:lnTo>
                    <a:lnTo>
                      <a:pt x="15" y="4"/>
                    </a:lnTo>
                    <a:lnTo>
                      <a:pt x="15" y="2"/>
                    </a:lnTo>
                    <a:lnTo>
                      <a:pt x="17" y="2"/>
                    </a:lnTo>
                    <a:lnTo>
                      <a:pt x="20" y="0"/>
                    </a:lnTo>
                    <a:lnTo>
                      <a:pt x="22" y="2"/>
                    </a:lnTo>
                    <a:lnTo>
                      <a:pt x="24" y="2"/>
                    </a:lnTo>
                    <a:lnTo>
                      <a:pt x="26" y="4"/>
                    </a:lnTo>
                    <a:lnTo>
                      <a:pt x="27" y="5"/>
                    </a:lnTo>
                    <a:lnTo>
                      <a:pt x="27" y="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89" name="Freeform 11"/>
              <p:cNvSpPr>
                <a:spLocks/>
              </p:cNvSpPr>
              <p:nvPr/>
            </p:nvSpPr>
            <p:spPr bwMode="auto">
              <a:xfrm>
                <a:off x="3276601" y="2670175"/>
                <a:ext cx="90488" cy="49213"/>
              </a:xfrm>
              <a:custGeom>
                <a:avLst/>
                <a:gdLst>
                  <a:gd name="T0" fmla="*/ 35 w 57"/>
                  <a:gd name="T1" fmla="*/ 30 h 31"/>
                  <a:gd name="T2" fmla="*/ 35 w 57"/>
                  <a:gd name="T3" fmla="*/ 31 h 31"/>
                  <a:gd name="T4" fmla="*/ 31 w 57"/>
                  <a:gd name="T5" fmla="*/ 31 h 31"/>
                  <a:gd name="T6" fmla="*/ 22 w 57"/>
                  <a:gd name="T7" fmla="*/ 28 h 31"/>
                  <a:gd name="T8" fmla="*/ 22 w 57"/>
                  <a:gd name="T9" fmla="*/ 26 h 31"/>
                  <a:gd name="T10" fmla="*/ 20 w 57"/>
                  <a:gd name="T11" fmla="*/ 26 h 31"/>
                  <a:gd name="T12" fmla="*/ 20 w 57"/>
                  <a:gd name="T13" fmla="*/ 24 h 31"/>
                  <a:gd name="T14" fmla="*/ 20 w 57"/>
                  <a:gd name="T15" fmla="*/ 22 h 31"/>
                  <a:gd name="T16" fmla="*/ 22 w 57"/>
                  <a:gd name="T17" fmla="*/ 22 h 31"/>
                  <a:gd name="T18" fmla="*/ 22 w 57"/>
                  <a:gd name="T19" fmla="*/ 20 h 31"/>
                  <a:gd name="T20" fmla="*/ 22 w 57"/>
                  <a:gd name="T21" fmla="*/ 19 h 31"/>
                  <a:gd name="T22" fmla="*/ 20 w 57"/>
                  <a:gd name="T23" fmla="*/ 15 h 31"/>
                  <a:gd name="T24" fmla="*/ 18 w 57"/>
                  <a:gd name="T25" fmla="*/ 13 h 31"/>
                  <a:gd name="T26" fmla="*/ 15 w 57"/>
                  <a:gd name="T27" fmla="*/ 13 h 31"/>
                  <a:gd name="T28" fmla="*/ 13 w 57"/>
                  <a:gd name="T29" fmla="*/ 11 h 31"/>
                  <a:gd name="T30" fmla="*/ 9 w 57"/>
                  <a:gd name="T31" fmla="*/ 10 h 31"/>
                  <a:gd name="T32" fmla="*/ 9 w 57"/>
                  <a:gd name="T33" fmla="*/ 8 h 31"/>
                  <a:gd name="T34" fmla="*/ 7 w 57"/>
                  <a:gd name="T35" fmla="*/ 6 h 31"/>
                  <a:gd name="T36" fmla="*/ 5 w 57"/>
                  <a:gd name="T37" fmla="*/ 4 h 31"/>
                  <a:gd name="T38" fmla="*/ 2 w 57"/>
                  <a:gd name="T39" fmla="*/ 6 h 31"/>
                  <a:gd name="T40" fmla="*/ 2 w 57"/>
                  <a:gd name="T41" fmla="*/ 8 h 31"/>
                  <a:gd name="T42" fmla="*/ 0 w 57"/>
                  <a:gd name="T43" fmla="*/ 8 h 31"/>
                  <a:gd name="T44" fmla="*/ 0 w 57"/>
                  <a:gd name="T45" fmla="*/ 6 h 31"/>
                  <a:gd name="T46" fmla="*/ 2 w 57"/>
                  <a:gd name="T47" fmla="*/ 0 h 31"/>
                  <a:gd name="T48" fmla="*/ 4 w 57"/>
                  <a:gd name="T49" fmla="*/ 0 h 31"/>
                  <a:gd name="T50" fmla="*/ 9 w 57"/>
                  <a:gd name="T51" fmla="*/ 0 h 31"/>
                  <a:gd name="T52" fmla="*/ 9 w 57"/>
                  <a:gd name="T53" fmla="*/ 4 h 31"/>
                  <a:gd name="T54" fmla="*/ 11 w 57"/>
                  <a:gd name="T55" fmla="*/ 8 h 31"/>
                  <a:gd name="T56" fmla="*/ 13 w 57"/>
                  <a:gd name="T57" fmla="*/ 8 h 31"/>
                  <a:gd name="T58" fmla="*/ 15 w 57"/>
                  <a:gd name="T59" fmla="*/ 10 h 31"/>
                  <a:gd name="T60" fmla="*/ 16 w 57"/>
                  <a:gd name="T61" fmla="*/ 10 h 31"/>
                  <a:gd name="T62" fmla="*/ 20 w 57"/>
                  <a:gd name="T63" fmla="*/ 10 h 31"/>
                  <a:gd name="T64" fmla="*/ 31 w 57"/>
                  <a:gd name="T65" fmla="*/ 17 h 31"/>
                  <a:gd name="T66" fmla="*/ 35 w 57"/>
                  <a:gd name="T67" fmla="*/ 19 h 31"/>
                  <a:gd name="T68" fmla="*/ 38 w 57"/>
                  <a:gd name="T69" fmla="*/ 19 h 31"/>
                  <a:gd name="T70" fmla="*/ 42 w 57"/>
                  <a:gd name="T71" fmla="*/ 17 h 31"/>
                  <a:gd name="T72" fmla="*/ 46 w 57"/>
                  <a:gd name="T73" fmla="*/ 13 h 31"/>
                  <a:gd name="T74" fmla="*/ 49 w 57"/>
                  <a:gd name="T75" fmla="*/ 10 h 31"/>
                  <a:gd name="T76" fmla="*/ 51 w 57"/>
                  <a:gd name="T77" fmla="*/ 10 h 31"/>
                  <a:gd name="T78" fmla="*/ 53 w 57"/>
                  <a:gd name="T79" fmla="*/ 10 h 31"/>
                  <a:gd name="T80" fmla="*/ 55 w 57"/>
                  <a:gd name="T81" fmla="*/ 10 h 31"/>
                  <a:gd name="T82" fmla="*/ 57 w 57"/>
                  <a:gd name="T83" fmla="*/ 15 h 31"/>
                  <a:gd name="T84" fmla="*/ 55 w 57"/>
                  <a:gd name="T85" fmla="*/ 19 h 31"/>
                  <a:gd name="T86" fmla="*/ 55 w 57"/>
                  <a:gd name="T87" fmla="*/ 20 h 31"/>
                  <a:gd name="T88" fmla="*/ 49 w 57"/>
                  <a:gd name="T89" fmla="*/ 22 h 31"/>
                  <a:gd name="T90" fmla="*/ 46 w 57"/>
                  <a:gd name="T91" fmla="*/ 22 h 31"/>
                  <a:gd name="T92" fmla="*/ 44 w 57"/>
                  <a:gd name="T93" fmla="*/ 22 h 31"/>
                  <a:gd name="T94" fmla="*/ 42 w 57"/>
                  <a:gd name="T95" fmla="*/ 22 h 31"/>
                  <a:gd name="T96" fmla="*/ 37 w 57"/>
                  <a:gd name="T97" fmla="*/ 28 h 31"/>
                  <a:gd name="T98" fmla="*/ 35 w 57"/>
                  <a:gd name="T99"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 h="31">
                    <a:moveTo>
                      <a:pt x="35" y="30"/>
                    </a:moveTo>
                    <a:lnTo>
                      <a:pt x="35" y="31"/>
                    </a:lnTo>
                    <a:lnTo>
                      <a:pt x="31" y="31"/>
                    </a:lnTo>
                    <a:lnTo>
                      <a:pt x="22" y="28"/>
                    </a:lnTo>
                    <a:lnTo>
                      <a:pt x="22" y="26"/>
                    </a:lnTo>
                    <a:lnTo>
                      <a:pt x="20" y="26"/>
                    </a:lnTo>
                    <a:lnTo>
                      <a:pt x="20" y="24"/>
                    </a:lnTo>
                    <a:lnTo>
                      <a:pt x="20" y="22"/>
                    </a:lnTo>
                    <a:lnTo>
                      <a:pt x="22" y="22"/>
                    </a:lnTo>
                    <a:lnTo>
                      <a:pt x="22" y="20"/>
                    </a:lnTo>
                    <a:lnTo>
                      <a:pt x="22" y="19"/>
                    </a:lnTo>
                    <a:lnTo>
                      <a:pt x="20" y="15"/>
                    </a:lnTo>
                    <a:lnTo>
                      <a:pt x="18" y="13"/>
                    </a:lnTo>
                    <a:lnTo>
                      <a:pt x="15" y="13"/>
                    </a:lnTo>
                    <a:lnTo>
                      <a:pt x="13" y="11"/>
                    </a:lnTo>
                    <a:lnTo>
                      <a:pt x="9" y="10"/>
                    </a:lnTo>
                    <a:lnTo>
                      <a:pt x="9" y="8"/>
                    </a:lnTo>
                    <a:lnTo>
                      <a:pt x="7" y="6"/>
                    </a:lnTo>
                    <a:lnTo>
                      <a:pt x="5" y="4"/>
                    </a:lnTo>
                    <a:lnTo>
                      <a:pt x="2" y="6"/>
                    </a:lnTo>
                    <a:lnTo>
                      <a:pt x="2" y="8"/>
                    </a:lnTo>
                    <a:lnTo>
                      <a:pt x="0" y="8"/>
                    </a:lnTo>
                    <a:lnTo>
                      <a:pt x="0" y="6"/>
                    </a:lnTo>
                    <a:lnTo>
                      <a:pt x="2" y="0"/>
                    </a:lnTo>
                    <a:lnTo>
                      <a:pt x="4" y="0"/>
                    </a:lnTo>
                    <a:lnTo>
                      <a:pt x="9" y="0"/>
                    </a:lnTo>
                    <a:lnTo>
                      <a:pt x="9" y="4"/>
                    </a:lnTo>
                    <a:lnTo>
                      <a:pt x="11" y="8"/>
                    </a:lnTo>
                    <a:lnTo>
                      <a:pt x="13" y="8"/>
                    </a:lnTo>
                    <a:lnTo>
                      <a:pt x="15" y="10"/>
                    </a:lnTo>
                    <a:lnTo>
                      <a:pt x="16" y="10"/>
                    </a:lnTo>
                    <a:lnTo>
                      <a:pt x="20" y="10"/>
                    </a:lnTo>
                    <a:lnTo>
                      <a:pt x="31" y="17"/>
                    </a:lnTo>
                    <a:lnTo>
                      <a:pt x="35" y="19"/>
                    </a:lnTo>
                    <a:lnTo>
                      <a:pt x="38" y="19"/>
                    </a:lnTo>
                    <a:lnTo>
                      <a:pt x="42" y="17"/>
                    </a:lnTo>
                    <a:lnTo>
                      <a:pt x="46" y="13"/>
                    </a:lnTo>
                    <a:lnTo>
                      <a:pt x="49" y="10"/>
                    </a:lnTo>
                    <a:lnTo>
                      <a:pt x="51" y="10"/>
                    </a:lnTo>
                    <a:lnTo>
                      <a:pt x="53" y="10"/>
                    </a:lnTo>
                    <a:lnTo>
                      <a:pt x="55" y="10"/>
                    </a:lnTo>
                    <a:lnTo>
                      <a:pt x="57" y="15"/>
                    </a:lnTo>
                    <a:lnTo>
                      <a:pt x="55" y="19"/>
                    </a:lnTo>
                    <a:lnTo>
                      <a:pt x="55" y="20"/>
                    </a:lnTo>
                    <a:lnTo>
                      <a:pt x="49" y="22"/>
                    </a:lnTo>
                    <a:lnTo>
                      <a:pt x="46" y="22"/>
                    </a:lnTo>
                    <a:lnTo>
                      <a:pt x="44" y="22"/>
                    </a:lnTo>
                    <a:lnTo>
                      <a:pt x="42" y="22"/>
                    </a:lnTo>
                    <a:lnTo>
                      <a:pt x="37" y="28"/>
                    </a:lnTo>
                    <a:lnTo>
                      <a:pt x="35" y="3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90" name="Freeform 12"/>
              <p:cNvSpPr>
                <a:spLocks/>
              </p:cNvSpPr>
              <p:nvPr/>
            </p:nvSpPr>
            <p:spPr bwMode="auto">
              <a:xfrm>
                <a:off x="3473451" y="2809875"/>
                <a:ext cx="12700" cy="11113"/>
              </a:xfrm>
              <a:custGeom>
                <a:avLst/>
                <a:gdLst>
                  <a:gd name="T0" fmla="*/ 6 w 8"/>
                  <a:gd name="T1" fmla="*/ 2 h 7"/>
                  <a:gd name="T2" fmla="*/ 8 w 8"/>
                  <a:gd name="T3" fmla="*/ 4 h 7"/>
                  <a:gd name="T4" fmla="*/ 8 w 8"/>
                  <a:gd name="T5" fmla="*/ 6 h 7"/>
                  <a:gd name="T6" fmla="*/ 8 w 8"/>
                  <a:gd name="T7" fmla="*/ 7 h 7"/>
                  <a:gd name="T8" fmla="*/ 2 w 8"/>
                  <a:gd name="T9" fmla="*/ 6 h 7"/>
                  <a:gd name="T10" fmla="*/ 0 w 8"/>
                  <a:gd name="T11" fmla="*/ 6 h 7"/>
                  <a:gd name="T12" fmla="*/ 2 w 8"/>
                  <a:gd name="T13" fmla="*/ 2 h 7"/>
                  <a:gd name="T14" fmla="*/ 4 w 8"/>
                  <a:gd name="T15" fmla="*/ 0 h 7"/>
                  <a:gd name="T16" fmla="*/ 6 w 8"/>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6" y="2"/>
                    </a:moveTo>
                    <a:lnTo>
                      <a:pt x="8" y="4"/>
                    </a:lnTo>
                    <a:lnTo>
                      <a:pt x="8" y="6"/>
                    </a:lnTo>
                    <a:lnTo>
                      <a:pt x="8" y="7"/>
                    </a:lnTo>
                    <a:lnTo>
                      <a:pt x="2" y="6"/>
                    </a:lnTo>
                    <a:lnTo>
                      <a:pt x="0" y="6"/>
                    </a:lnTo>
                    <a:lnTo>
                      <a:pt x="2" y="2"/>
                    </a:lnTo>
                    <a:lnTo>
                      <a:pt x="4" y="0"/>
                    </a:lnTo>
                    <a:lnTo>
                      <a:pt x="6" y="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91" name="Freeform 13"/>
              <p:cNvSpPr>
                <a:spLocks/>
              </p:cNvSpPr>
              <p:nvPr/>
            </p:nvSpPr>
            <p:spPr bwMode="auto">
              <a:xfrm>
                <a:off x="3319463" y="2717800"/>
                <a:ext cx="100013" cy="77788"/>
              </a:xfrm>
              <a:custGeom>
                <a:avLst/>
                <a:gdLst>
                  <a:gd name="T0" fmla="*/ 55 w 63"/>
                  <a:gd name="T1" fmla="*/ 16 h 49"/>
                  <a:gd name="T2" fmla="*/ 53 w 63"/>
                  <a:gd name="T3" fmla="*/ 16 h 49"/>
                  <a:gd name="T4" fmla="*/ 57 w 63"/>
                  <a:gd name="T5" fmla="*/ 12 h 49"/>
                  <a:gd name="T6" fmla="*/ 50 w 63"/>
                  <a:gd name="T7" fmla="*/ 16 h 49"/>
                  <a:gd name="T8" fmla="*/ 46 w 63"/>
                  <a:gd name="T9" fmla="*/ 18 h 49"/>
                  <a:gd name="T10" fmla="*/ 48 w 63"/>
                  <a:gd name="T11" fmla="*/ 25 h 49"/>
                  <a:gd name="T12" fmla="*/ 50 w 63"/>
                  <a:gd name="T13" fmla="*/ 27 h 49"/>
                  <a:gd name="T14" fmla="*/ 63 w 63"/>
                  <a:gd name="T15" fmla="*/ 34 h 49"/>
                  <a:gd name="T16" fmla="*/ 63 w 63"/>
                  <a:gd name="T17" fmla="*/ 38 h 49"/>
                  <a:gd name="T18" fmla="*/ 55 w 63"/>
                  <a:gd name="T19" fmla="*/ 45 h 49"/>
                  <a:gd name="T20" fmla="*/ 50 w 63"/>
                  <a:gd name="T21" fmla="*/ 49 h 49"/>
                  <a:gd name="T22" fmla="*/ 41 w 63"/>
                  <a:gd name="T23" fmla="*/ 36 h 49"/>
                  <a:gd name="T24" fmla="*/ 41 w 63"/>
                  <a:gd name="T25" fmla="*/ 34 h 49"/>
                  <a:gd name="T26" fmla="*/ 30 w 63"/>
                  <a:gd name="T27" fmla="*/ 34 h 49"/>
                  <a:gd name="T28" fmla="*/ 22 w 63"/>
                  <a:gd name="T29" fmla="*/ 29 h 49"/>
                  <a:gd name="T30" fmla="*/ 15 w 63"/>
                  <a:gd name="T31" fmla="*/ 31 h 49"/>
                  <a:gd name="T32" fmla="*/ 11 w 63"/>
                  <a:gd name="T33" fmla="*/ 29 h 49"/>
                  <a:gd name="T34" fmla="*/ 13 w 63"/>
                  <a:gd name="T35" fmla="*/ 27 h 49"/>
                  <a:gd name="T36" fmla="*/ 17 w 63"/>
                  <a:gd name="T37" fmla="*/ 22 h 49"/>
                  <a:gd name="T38" fmla="*/ 8 w 63"/>
                  <a:gd name="T39" fmla="*/ 22 h 49"/>
                  <a:gd name="T40" fmla="*/ 2 w 63"/>
                  <a:gd name="T41" fmla="*/ 23 h 49"/>
                  <a:gd name="T42" fmla="*/ 0 w 63"/>
                  <a:gd name="T43" fmla="*/ 20 h 49"/>
                  <a:gd name="T44" fmla="*/ 6 w 63"/>
                  <a:gd name="T45" fmla="*/ 16 h 49"/>
                  <a:gd name="T46" fmla="*/ 11 w 63"/>
                  <a:gd name="T47" fmla="*/ 14 h 49"/>
                  <a:gd name="T48" fmla="*/ 15 w 63"/>
                  <a:gd name="T49" fmla="*/ 16 h 49"/>
                  <a:gd name="T50" fmla="*/ 21 w 63"/>
                  <a:gd name="T51" fmla="*/ 16 h 49"/>
                  <a:gd name="T52" fmla="*/ 22 w 63"/>
                  <a:gd name="T53" fmla="*/ 11 h 49"/>
                  <a:gd name="T54" fmla="*/ 24 w 63"/>
                  <a:gd name="T55" fmla="*/ 7 h 49"/>
                  <a:gd name="T56" fmla="*/ 30 w 63"/>
                  <a:gd name="T57" fmla="*/ 9 h 49"/>
                  <a:gd name="T58" fmla="*/ 39 w 63"/>
                  <a:gd name="T59" fmla="*/ 11 h 49"/>
                  <a:gd name="T60" fmla="*/ 42 w 63"/>
                  <a:gd name="T61" fmla="*/ 1 h 49"/>
                  <a:gd name="T62" fmla="*/ 48 w 63"/>
                  <a:gd name="T63" fmla="*/ 0 h 49"/>
                  <a:gd name="T64" fmla="*/ 52 w 63"/>
                  <a:gd name="T65" fmla="*/ 3 h 49"/>
                  <a:gd name="T66" fmla="*/ 57 w 63"/>
                  <a:gd name="T67" fmla="*/ 9 h 49"/>
                  <a:gd name="T68" fmla="*/ 61 w 63"/>
                  <a:gd name="T69" fmla="*/ 7 h 49"/>
                  <a:gd name="T70" fmla="*/ 63 w 63"/>
                  <a:gd name="T71" fmla="*/ 1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 h="49">
                    <a:moveTo>
                      <a:pt x="63" y="11"/>
                    </a:moveTo>
                    <a:lnTo>
                      <a:pt x="55" y="16"/>
                    </a:lnTo>
                    <a:lnTo>
                      <a:pt x="53" y="18"/>
                    </a:lnTo>
                    <a:lnTo>
                      <a:pt x="53" y="16"/>
                    </a:lnTo>
                    <a:lnTo>
                      <a:pt x="55" y="16"/>
                    </a:lnTo>
                    <a:lnTo>
                      <a:pt x="57" y="12"/>
                    </a:lnTo>
                    <a:lnTo>
                      <a:pt x="50" y="14"/>
                    </a:lnTo>
                    <a:lnTo>
                      <a:pt x="50" y="16"/>
                    </a:lnTo>
                    <a:lnTo>
                      <a:pt x="48" y="16"/>
                    </a:lnTo>
                    <a:lnTo>
                      <a:pt x="46" y="18"/>
                    </a:lnTo>
                    <a:lnTo>
                      <a:pt x="46" y="23"/>
                    </a:lnTo>
                    <a:lnTo>
                      <a:pt x="48" y="25"/>
                    </a:lnTo>
                    <a:lnTo>
                      <a:pt x="48" y="27"/>
                    </a:lnTo>
                    <a:lnTo>
                      <a:pt x="50" y="27"/>
                    </a:lnTo>
                    <a:lnTo>
                      <a:pt x="57" y="31"/>
                    </a:lnTo>
                    <a:lnTo>
                      <a:pt x="63" y="34"/>
                    </a:lnTo>
                    <a:lnTo>
                      <a:pt x="63" y="36"/>
                    </a:lnTo>
                    <a:lnTo>
                      <a:pt x="63" y="38"/>
                    </a:lnTo>
                    <a:lnTo>
                      <a:pt x="59" y="43"/>
                    </a:lnTo>
                    <a:lnTo>
                      <a:pt x="55" y="45"/>
                    </a:lnTo>
                    <a:lnTo>
                      <a:pt x="53" y="47"/>
                    </a:lnTo>
                    <a:lnTo>
                      <a:pt x="50" y="49"/>
                    </a:lnTo>
                    <a:lnTo>
                      <a:pt x="46" y="45"/>
                    </a:lnTo>
                    <a:lnTo>
                      <a:pt x="41" y="36"/>
                    </a:lnTo>
                    <a:lnTo>
                      <a:pt x="42" y="34"/>
                    </a:lnTo>
                    <a:lnTo>
                      <a:pt x="41" y="34"/>
                    </a:lnTo>
                    <a:lnTo>
                      <a:pt x="30" y="36"/>
                    </a:lnTo>
                    <a:lnTo>
                      <a:pt x="30" y="34"/>
                    </a:lnTo>
                    <a:lnTo>
                      <a:pt x="24" y="29"/>
                    </a:lnTo>
                    <a:lnTo>
                      <a:pt x="22" y="29"/>
                    </a:lnTo>
                    <a:lnTo>
                      <a:pt x="19" y="29"/>
                    </a:lnTo>
                    <a:lnTo>
                      <a:pt x="15" y="31"/>
                    </a:lnTo>
                    <a:lnTo>
                      <a:pt x="11" y="31"/>
                    </a:lnTo>
                    <a:lnTo>
                      <a:pt x="11" y="29"/>
                    </a:lnTo>
                    <a:lnTo>
                      <a:pt x="11" y="27"/>
                    </a:lnTo>
                    <a:lnTo>
                      <a:pt x="13" y="27"/>
                    </a:lnTo>
                    <a:lnTo>
                      <a:pt x="15" y="25"/>
                    </a:lnTo>
                    <a:lnTo>
                      <a:pt x="17" y="22"/>
                    </a:lnTo>
                    <a:lnTo>
                      <a:pt x="15" y="20"/>
                    </a:lnTo>
                    <a:lnTo>
                      <a:pt x="8" y="22"/>
                    </a:lnTo>
                    <a:lnTo>
                      <a:pt x="2" y="25"/>
                    </a:lnTo>
                    <a:lnTo>
                      <a:pt x="2" y="23"/>
                    </a:lnTo>
                    <a:lnTo>
                      <a:pt x="0" y="22"/>
                    </a:lnTo>
                    <a:lnTo>
                      <a:pt x="0" y="20"/>
                    </a:lnTo>
                    <a:lnTo>
                      <a:pt x="4" y="18"/>
                    </a:lnTo>
                    <a:lnTo>
                      <a:pt x="6" y="16"/>
                    </a:lnTo>
                    <a:lnTo>
                      <a:pt x="8" y="16"/>
                    </a:lnTo>
                    <a:lnTo>
                      <a:pt x="11" y="14"/>
                    </a:lnTo>
                    <a:lnTo>
                      <a:pt x="13" y="16"/>
                    </a:lnTo>
                    <a:lnTo>
                      <a:pt x="15" y="16"/>
                    </a:lnTo>
                    <a:lnTo>
                      <a:pt x="19" y="16"/>
                    </a:lnTo>
                    <a:lnTo>
                      <a:pt x="21" y="16"/>
                    </a:lnTo>
                    <a:lnTo>
                      <a:pt x="22" y="12"/>
                    </a:lnTo>
                    <a:lnTo>
                      <a:pt x="22" y="11"/>
                    </a:lnTo>
                    <a:lnTo>
                      <a:pt x="22" y="9"/>
                    </a:lnTo>
                    <a:lnTo>
                      <a:pt x="24" y="7"/>
                    </a:lnTo>
                    <a:lnTo>
                      <a:pt x="26" y="7"/>
                    </a:lnTo>
                    <a:lnTo>
                      <a:pt x="30" y="9"/>
                    </a:lnTo>
                    <a:lnTo>
                      <a:pt x="33" y="12"/>
                    </a:lnTo>
                    <a:lnTo>
                      <a:pt x="39" y="11"/>
                    </a:lnTo>
                    <a:lnTo>
                      <a:pt x="41" y="3"/>
                    </a:lnTo>
                    <a:lnTo>
                      <a:pt x="42" y="1"/>
                    </a:lnTo>
                    <a:lnTo>
                      <a:pt x="46" y="0"/>
                    </a:lnTo>
                    <a:lnTo>
                      <a:pt x="48" y="0"/>
                    </a:lnTo>
                    <a:lnTo>
                      <a:pt x="52" y="1"/>
                    </a:lnTo>
                    <a:lnTo>
                      <a:pt x="52" y="3"/>
                    </a:lnTo>
                    <a:lnTo>
                      <a:pt x="52" y="5"/>
                    </a:lnTo>
                    <a:lnTo>
                      <a:pt x="57" y="9"/>
                    </a:lnTo>
                    <a:lnTo>
                      <a:pt x="57" y="7"/>
                    </a:lnTo>
                    <a:lnTo>
                      <a:pt x="61" y="7"/>
                    </a:lnTo>
                    <a:lnTo>
                      <a:pt x="63" y="9"/>
                    </a:lnTo>
                    <a:lnTo>
                      <a:pt x="63"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92" name="Freeform 14"/>
              <p:cNvSpPr>
                <a:spLocks/>
              </p:cNvSpPr>
              <p:nvPr/>
            </p:nvSpPr>
            <p:spPr bwMode="auto">
              <a:xfrm>
                <a:off x="3451226" y="2752725"/>
                <a:ext cx="25400" cy="31750"/>
              </a:xfrm>
              <a:custGeom>
                <a:avLst/>
                <a:gdLst>
                  <a:gd name="T0" fmla="*/ 3 w 16"/>
                  <a:gd name="T1" fmla="*/ 20 h 20"/>
                  <a:gd name="T2" fmla="*/ 1 w 16"/>
                  <a:gd name="T3" fmla="*/ 20 h 20"/>
                  <a:gd name="T4" fmla="*/ 1 w 16"/>
                  <a:gd name="T5" fmla="*/ 18 h 20"/>
                  <a:gd name="T6" fmla="*/ 0 w 16"/>
                  <a:gd name="T7" fmla="*/ 9 h 20"/>
                  <a:gd name="T8" fmla="*/ 1 w 16"/>
                  <a:gd name="T9" fmla="*/ 5 h 20"/>
                  <a:gd name="T10" fmla="*/ 3 w 16"/>
                  <a:gd name="T11" fmla="*/ 1 h 20"/>
                  <a:gd name="T12" fmla="*/ 5 w 16"/>
                  <a:gd name="T13" fmla="*/ 1 h 20"/>
                  <a:gd name="T14" fmla="*/ 9 w 16"/>
                  <a:gd name="T15" fmla="*/ 0 h 20"/>
                  <a:gd name="T16" fmla="*/ 12 w 16"/>
                  <a:gd name="T17" fmla="*/ 1 h 20"/>
                  <a:gd name="T18" fmla="*/ 16 w 16"/>
                  <a:gd name="T19" fmla="*/ 7 h 20"/>
                  <a:gd name="T20" fmla="*/ 12 w 16"/>
                  <a:gd name="T21" fmla="*/ 16 h 20"/>
                  <a:gd name="T22" fmla="*/ 11 w 16"/>
                  <a:gd name="T23" fmla="*/ 18 h 20"/>
                  <a:gd name="T24" fmla="*/ 9 w 16"/>
                  <a:gd name="T25" fmla="*/ 16 h 20"/>
                  <a:gd name="T26" fmla="*/ 7 w 16"/>
                  <a:gd name="T27" fmla="*/ 16 h 20"/>
                  <a:gd name="T28" fmla="*/ 5 w 16"/>
                  <a:gd name="T29" fmla="*/ 18 h 20"/>
                  <a:gd name="T30" fmla="*/ 5 w 16"/>
                  <a:gd name="T31" fmla="*/ 20 h 20"/>
                  <a:gd name="T32" fmla="*/ 3 w 16"/>
                  <a:gd name="T3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0">
                    <a:moveTo>
                      <a:pt x="3" y="20"/>
                    </a:moveTo>
                    <a:lnTo>
                      <a:pt x="1" y="20"/>
                    </a:lnTo>
                    <a:lnTo>
                      <a:pt x="1" y="18"/>
                    </a:lnTo>
                    <a:lnTo>
                      <a:pt x="0" y="9"/>
                    </a:lnTo>
                    <a:lnTo>
                      <a:pt x="1" y="5"/>
                    </a:lnTo>
                    <a:lnTo>
                      <a:pt x="3" y="1"/>
                    </a:lnTo>
                    <a:lnTo>
                      <a:pt x="5" y="1"/>
                    </a:lnTo>
                    <a:lnTo>
                      <a:pt x="9" y="0"/>
                    </a:lnTo>
                    <a:lnTo>
                      <a:pt x="12" y="1"/>
                    </a:lnTo>
                    <a:lnTo>
                      <a:pt x="16" y="7"/>
                    </a:lnTo>
                    <a:lnTo>
                      <a:pt x="12" y="16"/>
                    </a:lnTo>
                    <a:lnTo>
                      <a:pt x="11" y="18"/>
                    </a:lnTo>
                    <a:lnTo>
                      <a:pt x="9" y="16"/>
                    </a:lnTo>
                    <a:lnTo>
                      <a:pt x="7" y="16"/>
                    </a:lnTo>
                    <a:lnTo>
                      <a:pt x="5" y="18"/>
                    </a:lnTo>
                    <a:lnTo>
                      <a:pt x="5" y="20"/>
                    </a:lnTo>
                    <a:lnTo>
                      <a:pt x="3" y="2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93" name="Freeform 15"/>
              <p:cNvSpPr>
                <a:spLocks/>
              </p:cNvSpPr>
              <p:nvPr/>
            </p:nvSpPr>
            <p:spPr bwMode="auto">
              <a:xfrm>
                <a:off x="3638551" y="2938463"/>
                <a:ext cx="87313" cy="103188"/>
              </a:xfrm>
              <a:custGeom>
                <a:avLst/>
                <a:gdLst>
                  <a:gd name="T0" fmla="*/ 28 w 55"/>
                  <a:gd name="T1" fmla="*/ 32 h 65"/>
                  <a:gd name="T2" fmla="*/ 31 w 55"/>
                  <a:gd name="T3" fmla="*/ 34 h 65"/>
                  <a:gd name="T4" fmla="*/ 35 w 55"/>
                  <a:gd name="T5" fmla="*/ 40 h 65"/>
                  <a:gd name="T6" fmla="*/ 35 w 55"/>
                  <a:gd name="T7" fmla="*/ 42 h 65"/>
                  <a:gd name="T8" fmla="*/ 42 w 55"/>
                  <a:gd name="T9" fmla="*/ 47 h 65"/>
                  <a:gd name="T10" fmla="*/ 46 w 55"/>
                  <a:gd name="T11" fmla="*/ 51 h 65"/>
                  <a:gd name="T12" fmla="*/ 48 w 55"/>
                  <a:gd name="T13" fmla="*/ 53 h 65"/>
                  <a:gd name="T14" fmla="*/ 48 w 55"/>
                  <a:gd name="T15" fmla="*/ 54 h 65"/>
                  <a:gd name="T16" fmla="*/ 50 w 55"/>
                  <a:gd name="T17" fmla="*/ 58 h 65"/>
                  <a:gd name="T18" fmla="*/ 53 w 55"/>
                  <a:gd name="T19" fmla="*/ 60 h 65"/>
                  <a:gd name="T20" fmla="*/ 55 w 55"/>
                  <a:gd name="T21" fmla="*/ 63 h 65"/>
                  <a:gd name="T22" fmla="*/ 55 w 55"/>
                  <a:gd name="T23" fmla="*/ 65 h 65"/>
                  <a:gd name="T24" fmla="*/ 50 w 55"/>
                  <a:gd name="T25" fmla="*/ 62 h 65"/>
                  <a:gd name="T26" fmla="*/ 46 w 55"/>
                  <a:gd name="T27" fmla="*/ 56 h 65"/>
                  <a:gd name="T28" fmla="*/ 39 w 55"/>
                  <a:gd name="T29" fmla="*/ 53 h 65"/>
                  <a:gd name="T30" fmla="*/ 33 w 55"/>
                  <a:gd name="T31" fmla="*/ 47 h 65"/>
                  <a:gd name="T32" fmla="*/ 26 w 55"/>
                  <a:gd name="T33" fmla="*/ 43 h 65"/>
                  <a:gd name="T34" fmla="*/ 20 w 55"/>
                  <a:gd name="T35" fmla="*/ 40 h 65"/>
                  <a:gd name="T36" fmla="*/ 19 w 55"/>
                  <a:gd name="T37" fmla="*/ 38 h 65"/>
                  <a:gd name="T38" fmla="*/ 17 w 55"/>
                  <a:gd name="T39" fmla="*/ 32 h 65"/>
                  <a:gd name="T40" fmla="*/ 13 w 55"/>
                  <a:gd name="T41" fmla="*/ 25 h 65"/>
                  <a:gd name="T42" fmla="*/ 8 w 55"/>
                  <a:gd name="T43" fmla="*/ 21 h 65"/>
                  <a:gd name="T44" fmla="*/ 6 w 55"/>
                  <a:gd name="T45" fmla="*/ 21 h 65"/>
                  <a:gd name="T46" fmla="*/ 4 w 55"/>
                  <a:gd name="T47" fmla="*/ 21 h 65"/>
                  <a:gd name="T48" fmla="*/ 2 w 55"/>
                  <a:gd name="T49" fmla="*/ 16 h 65"/>
                  <a:gd name="T50" fmla="*/ 0 w 55"/>
                  <a:gd name="T51" fmla="*/ 12 h 65"/>
                  <a:gd name="T52" fmla="*/ 2 w 55"/>
                  <a:gd name="T53" fmla="*/ 12 h 65"/>
                  <a:gd name="T54" fmla="*/ 4 w 55"/>
                  <a:gd name="T55" fmla="*/ 7 h 65"/>
                  <a:gd name="T56" fmla="*/ 2 w 55"/>
                  <a:gd name="T57" fmla="*/ 7 h 65"/>
                  <a:gd name="T58" fmla="*/ 2 w 55"/>
                  <a:gd name="T59" fmla="*/ 5 h 65"/>
                  <a:gd name="T60" fmla="*/ 2 w 55"/>
                  <a:gd name="T61" fmla="*/ 3 h 65"/>
                  <a:gd name="T62" fmla="*/ 2 w 55"/>
                  <a:gd name="T63" fmla="*/ 1 h 65"/>
                  <a:gd name="T64" fmla="*/ 2 w 55"/>
                  <a:gd name="T65" fmla="*/ 0 h 65"/>
                  <a:gd name="T66" fmla="*/ 4 w 55"/>
                  <a:gd name="T67" fmla="*/ 0 h 65"/>
                  <a:gd name="T68" fmla="*/ 6 w 55"/>
                  <a:gd name="T69" fmla="*/ 3 h 65"/>
                  <a:gd name="T70" fmla="*/ 10 w 55"/>
                  <a:gd name="T71" fmla="*/ 9 h 65"/>
                  <a:gd name="T72" fmla="*/ 11 w 55"/>
                  <a:gd name="T73" fmla="*/ 14 h 65"/>
                  <a:gd name="T74" fmla="*/ 11 w 55"/>
                  <a:gd name="T75" fmla="*/ 16 h 65"/>
                  <a:gd name="T76" fmla="*/ 13 w 55"/>
                  <a:gd name="T77" fmla="*/ 16 h 65"/>
                  <a:gd name="T78" fmla="*/ 19 w 55"/>
                  <a:gd name="T79" fmla="*/ 18 h 65"/>
                  <a:gd name="T80" fmla="*/ 24 w 55"/>
                  <a:gd name="T81" fmla="*/ 21 h 65"/>
                  <a:gd name="T82" fmla="*/ 26 w 55"/>
                  <a:gd name="T83" fmla="*/ 21 h 65"/>
                  <a:gd name="T84" fmla="*/ 28 w 55"/>
                  <a:gd name="T85" fmla="*/ 23 h 65"/>
                  <a:gd name="T86" fmla="*/ 28 w 55"/>
                  <a:gd name="T87" fmla="*/ 25 h 65"/>
                  <a:gd name="T88" fmla="*/ 28 w 55"/>
                  <a:gd name="T89" fmla="*/ 3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 h="65">
                    <a:moveTo>
                      <a:pt x="28" y="32"/>
                    </a:moveTo>
                    <a:lnTo>
                      <a:pt x="31" y="34"/>
                    </a:lnTo>
                    <a:lnTo>
                      <a:pt x="35" y="40"/>
                    </a:lnTo>
                    <a:lnTo>
                      <a:pt x="35" y="42"/>
                    </a:lnTo>
                    <a:lnTo>
                      <a:pt x="42" y="47"/>
                    </a:lnTo>
                    <a:lnTo>
                      <a:pt x="46" y="51"/>
                    </a:lnTo>
                    <a:lnTo>
                      <a:pt x="48" y="53"/>
                    </a:lnTo>
                    <a:lnTo>
                      <a:pt x="48" y="54"/>
                    </a:lnTo>
                    <a:lnTo>
                      <a:pt x="50" y="58"/>
                    </a:lnTo>
                    <a:lnTo>
                      <a:pt x="53" y="60"/>
                    </a:lnTo>
                    <a:lnTo>
                      <a:pt x="55" y="63"/>
                    </a:lnTo>
                    <a:lnTo>
                      <a:pt x="55" y="65"/>
                    </a:lnTo>
                    <a:lnTo>
                      <a:pt x="50" y="62"/>
                    </a:lnTo>
                    <a:lnTo>
                      <a:pt x="46" y="56"/>
                    </a:lnTo>
                    <a:lnTo>
                      <a:pt x="39" y="53"/>
                    </a:lnTo>
                    <a:lnTo>
                      <a:pt x="33" y="47"/>
                    </a:lnTo>
                    <a:lnTo>
                      <a:pt x="26" y="43"/>
                    </a:lnTo>
                    <a:lnTo>
                      <a:pt x="20" y="40"/>
                    </a:lnTo>
                    <a:lnTo>
                      <a:pt x="19" y="38"/>
                    </a:lnTo>
                    <a:lnTo>
                      <a:pt x="17" y="32"/>
                    </a:lnTo>
                    <a:lnTo>
                      <a:pt x="13" y="25"/>
                    </a:lnTo>
                    <a:lnTo>
                      <a:pt x="8" y="21"/>
                    </a:lnTo>
                    <a:lnTo>
                      <a:pt x="6" y="21"/>
                    </a:lnTo>
                    <a:lnTo>
                      <a:pt x="4" y="21"/>
                    </a:lnTo>
                    <a:lnTo>
                      <a:pt x="2" y="16"/>
                    </a:lnTo>
                    <a:lnTo>
                      <a:pt x="0" y="12"/>
                    </a:lnTo>
                    <a:lnTo>
                      <a:pt x="2" y="12"/>
                    </a:lnTo>
                    <a:lnTo>
                      <a:pt x="4" y="7"/>
                    </a:lnTo>
                    <a:lnTo>
                      <a:pt x="2" y="7"/>
                    </a:lnTo>
                    <a:lnTo>
                      <a:pt x="2" y="5"/>
                    </a:lnTo>
                    <a:lnTo>
                      <a:pt x="2" y="3"/>
                    </a:lnTo>
                    <a:lnTo>
                      <a:pt x="2" y="1"/>
                    </a:lnTo>
                    <a:lnTo>
                      <a:pt x="2" y="0"/>
                    </a:lnTo>
                    <a:lnTo>
                      <a:pt x="4" y="0"/>
                    </a:lnTo>
                    <a:lnTo>
                      <a:pt x="6" y="3"/>
                    </a:lnTo>
                    <a:lnTo>
                      <a:pt x="10" y="9"/>
                    </a:lnTo>
                    <a:lnTo>
                      <a:pt x="11" y="14"/>
                    </a:lnTo>
                    <a:lnTo>
                      <a:pt x="11" y="16"/>
                    </a:lnTo>
                    <a:lnTo>
                      <a:pt x="13" y="16"/>
                    </a:lnTo>
                    <a:lnTo>
                      <a:pt x="19" y="18"/>
                    </a:lnTo>
                    <a:lnTo>
                      <a:pt x="24" y="21"/>
                    </a:lnTo>
                    <a:lnTo>
                      <a:pt x="26" y="21"/>
                    </a:lnTo>
                    <a:lnTo>
                      <a:pt x="28" y="23"/>
                    </a:lnTo>
                    <a:lnTo>
                      <a:pt x="28" y="25"/>
                    </a:lnTo>
                    <a:lnTo>
                      <a:pt x="28" y="3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94" name="Freeform 16"/>
              <p:cNvSpPr>
                <a:spLocks/>
              </p:cNvSpPr>
              <p:nvPr/>
            </p:nvSpPr>
            <p:spPr bwMode="auto">
              <a:xfrm>
                <a:off x="3781426" y="3036888"/>
                <a:ext cx="39688" cy="25400"/>
              </a:xfrm>
              <a:custGeom>
                <a:avLst/>
                <a:gdLst>
                  <a:gd name="T0" fmla="*/ 4 w 25"/>
                  <a:gd name="T1" fmla="*/ 11 h 16"/>
                  <a:gd name="T2" fmla="*/ 0 w 25"/>
                  <a:gd name="T3" fmla="*/ 7 h 16"/>
                  <a:gd name="T4" fmla="*/ 0 w 25"/>
                  <a:gd name="T5" fmla="*/ 5 h 16"/>
                  <a:gd name="T6" fmla="*/ 0 w 25"/>
                  <a:gd name="T7" fmla="*/ 3 h 16"/>
                  <a:gd name="T8" fmla="*/ 4 w 25"/>
                  <a:gd name="T9" fmla="*/ 1 h 16"/>
                  <a:gd name="T10" fmla="*/ 11 w 25"/>
                  <a:gd name="T11" fmla="*/ 0 h 16"/>
                  <a:gd name="T12" fmla="*/ 20 w 25"/>
                  <a:gd name="T13" fmla="*/ 1 h 16"/>
                  <a:gd name="T14" fmla="*/ 22 w 25"/>
                  <a:gd name="T15" fmla="*/ 1 h 16"/>
                  <a:gd name="T16" fmla="*/ 24 w 25"/>
                  <a:gd name="T17" fmla="*/ 5 h 16"/>
                  <a:gd name="T18" fmla="*/ 25 w 25"/>
                  <a:gd name="T19" fmla="*/ 11 h 16"/>
                  <a:gd name="T20" fmla="*/ 25 w 25"/>
                  <a:gd name="T21" fmla="*/ 12 h 16"/>
                  <a:gd name="T22" fmla="*/ 24 w 25"/>
                  <a:gd name="T23" fmla="*/ 14 h 16"/>
                  <a:gd name="T24" fmla="*/ 24 w 25"/>
                  <a:gd name="T25" fmla="*/ 16 h 16"/>
                  <a:gd name="T26" fmla="*/ 22 w 25"/>
                  <a:gd name="T27" fmla="*/ 16 h 16"/>
                  <a:gd name="T28" fmla="*/ 13 w 25"/>
                  <a:gd name="T29" fmla="*/ 14 h 16"/>
                  <a:gd name="T30" fmla="*/ 4 w 25"/>
                  <a:gd name="T3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16">
                    <a:moveTo>
                      <a:pt x="4" y="11"/>
                    </a:moveTo>
                    <a:lnTo>
                      <a:pt x="0" y="7"/>
                    </a:lnTo>
                    <a:lnTo>
                      <a:pt x="0" y="5"/>
                    </a:lnTo>
                    <a:lnTo>
                      <a:pt x="0" y="3"/>
                    </a:lnTo>
                    <a:lnTo>
                      <a:pt x="4" y="1"/>
                    </a:lnTo>
                    <a:lnTo>
                      <a:pt x="11" y="0"/>
                    </a:lnTo>
                    <a:lnTo>
                      <a:pt x="20" y="1"/>
                    </a:lnTo>
                    <a:lnTo>
                      <a:pt x="22" y="1"/>
                    </a:lnTo>
                    <a:lnTo>
                      <a:pt x="24" y="5"/>
                    </a:lnTo>
                    <a:lnTo>
                      <a:pt x="25" y="11"/>
                    </a:lnTo>
                    <a:lnTo>
                      <a:pt x="25" y="12"/>
                    </a:lnTo>
                    <a:lnTo>
                      <a:pt x="24" y="14"/>
                    </a:lnTo>
                    <a:lnTo>
                      <a:pt x="24" y="16"/>
                    </a:lnTo>
                    <a:lnTo>
                      <a:pt x="22" y="16"/>
                    </a:lnTo>
                    <a:lnTo>
                      <a:pt x="13" y="14"/>
                    </a:lnTo>
                    <a:lnTo>
                      <a:pt x="4"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95" name="Freeform 17"/>
              <p:cNvSpPr>
                <a:spLocks/>
              </p:cNvSpPr>
              <p:nvPr/>
            </p:nvSpPr>
            <p:spPr bwMode="auto">
              <a:xfrm>
                <a:off x="3519488" y="2838450"/>
                <a:ext cx="163513" cy="100013"/>
              </a:xfrm>
              <a:custGeom>
                <a:avLst/>
                <a:gdLst>
                  <a:gd name="T0" fmla="*/ 97 w 103"/>
                  <a:gd name="T1" fmla="*/ 52 h 63"/>
                  <a:gd name="T2" fmla="*/ 86 w 103"/>
                  <a:gd name="T3" fmla="*/ 53 h 63"/>
                  <a:gd name="T4" fmla="*/ 85 w 103"/>
                  <a:gd name="T5" fmla="*/ 52 h 63"/>
                  <a:gd name="T6" fmla="*/ 79 w 103"/>
                  <a:gd name="T7" fmla="*/ 46 h 63"/>
                  <a:gd name="T8" fmla="*/ 77 w 103"/>
                  <a:gd name="T9" fmla="*/ 50 h 63"/>
                  <a:gd name="T10" fmla="*/ 75 w 103"/>
                  <a:gd name="T11" fmla="*/ 52 h 63"/>
                  <a:gd name="T12" fmla="*/ 77 w 103"/>
                  <a:gd name="T13" fmla="*/ 61 h 63"/>
                  <a:gd name="T14" fmla="*/ 75 w 103"/>
                  <a:gd name="T15" fmla="*/ 63 h 63"/>
                  <a:gd name="T16" fmla="*/ 72 w 103"/>
                  <a:gd name="T17" fmla="*/ 63 h 63"/>
                  <a:gd name="T18" fmla="*/ 72 w 103"/>
                  <a:gd name="T19" fmla="*/ 59 h 63"/>
                  <a:gd name="T20" fmla="*/ 66 w 103"/>
                  <a:gd name="T21" fmla="*/ 55 h 63"/>
                  <a:gd name="T22" fmla="*/ 61 w 103"/>
                  <a:gd name="T23" fmla="*/ 48 h 63"/>
                  <a:gd name="T24" fmla="*/ 55 w 103"/>
                  <a:gd name="T25" fmla="*/ 50 h 63"/>
                  <a:gd name="T26" fmla="*/ 50 w 103"/>
                  <a:gd name="T27" fmla="*/ 48 h 63"/>
                  <a:gd name="T28" fmla="*/ 42 w 103"/>
                  <a:gd name="T29" fmla="*/ 44 h 63"/>
                  <a:gd name="T30" fmla="*/ 41 w 103"/>
                  <a:gd name="T31" fmla="*/ 41 h 63"/>
                  <a:gd name="T32" fmla="*/ 32 w 103"/>
                  <a:gd name="T33" fmla="*/ 37 h 63"/>
                  <a:gd name="T34" fmla="*/ 30 w 103"/>
                  <a:gd name="T35" fmla="*/ 31 h 63"/>
                  <a:gd name="T36" fmla="*/ 21 w 103"/>
                  <a:gd name="T37" fmla="*/ 20 h 63"/>
                  <a:gd name="T38" fmla="*/ 17 w 103"/>
                  <a:gd name="T39" fmla="*/ 19 h 63"/>
                  <a:gd name="T40" fmla="*/ 11 w 103"/>
                  <a:gd name="T41" fmla="*/ 17 h 63"/>
                  <a:gd name="T42" fmla="*/ 10 w 103"/>
                  <a:gd name="T43" fmla="*/ 11 h 63"/>
                  <a:gd name="T44" fmla="*/ 2 w 103"/>
                  <a:gd name="T45" fmla="*/ 4 h 63"/>
                  <a:gd name="T46" fmla="*/ 0 w 103"/>
                  <a:gd name="T47" fmla="*/ 0 h 63"/>
                  <a:gd name="T48" fmla="*/ 11 w 103"/>
                  <a:gd name="T49" fmla="*/ 6 h 63"/>
                  <a:gd name="T50" fmla="*/ 15 w 103"/>
                  <a:gd name="T51" fmla="*/ 10 h 63"/>
                  <a:gd name="T52" fmla="*/ 15 w 103"/>
                  <a:gd name="T53" fmla="*/ 13 h 63"/>
                  <a:gd name="T54" fmla="*/ 22 w 103"/>
                  <a:gd name="T55" fmla="*/ 17 h 63"/>
                  <a:gd name="T56" fmla="*/ 30 w 103"/>
                  <a:gd name="T57" fmla="*/ 19 h 63"/>
                  <a:gd name="T58" fmla="*/ 32 w 103"/>
                  <a:gd name="T59" fmla="*/ 17 h 63"/>
                  <a:gd name="T60" fmla="*/ 33 w 103"/>
                  <a:gd name="T61" fmla="*/ 22 h 63"/>
                  <a:gd name="T62" fmla="*/ 44 w 103"/>
                  <a:gd name="T63" fmla="*/ 31 h 63"/>
                  <a:gd name="T64" fmla="*/ 52 w 103"/>
                  <a:gd name="T65" fmla="*/ 33 h 63"/>
                  <a:gd name="T66" fmla="*/ 55 w 103"/>
                  <a:gd name="T67" fmla="*/ 31 h 63"/>
                  <a:gd name="T68" fmla="*/ 59 w 103"/>
                  <a:gd name="T69" fmla="*/ 33 h 63"/>
                  <a:gd name="T70" fmla="*/ 61 w 103"/>
                  <a:gd name="T71" fmla="*/ 37 h 63"/>
                  <a:gd name="T72" fmla="*/ 64 w 103"/>
                  <a:gd name="T73" fmla="*/ 39 h 63"/>
                  <a:gd name="T74" fmla="*/ 66 w 103"/>
                  <a:gd name="T75" fmla="*/ 33 h 63"/>
                  <a:gd name="T76" fmla="*/ 70 w 103"/>
                  <a:gd name="T77" fmla="*/ 39 h 63"/>
                  <a:gd name="T78" fmla="*/ 74 w 103"/>
                  <a:gd name="T79" fmla="*/ 42 h 63"/>
                  <a:gd name="T80" fmla="*/ 81 w 103"/>
                  <a:gd name="T81" fmla="*/ 39 h 63"/>
                  <a:gd name="T82" fmla="*/ 79 w 103"/>
                  <a:gd name="T83" fmla="*/ 33 h 63"/>
                  <a:gd name="T84" fmla="*/ 75 w 103"/>
                  <a:gd name="T85" fmla="*/ 31 h 63"/>
                  <a:gd name="T86" fmla="*/ 74 w 103"/>
                  <a:gd name="T87" fmla="*/ 24 h 63"/>
                  <a:gd name="T88" fmla="*/ 77 w 103"/>
                  <a:gd name="T89" fmla="*/ 24 h 63"/>
                  <a:gd name="T90" fmla="*/ 81 w 103"/>
                  <a:gd name="T91" fmla="*/ 30 h 63"/>
                  <a:gd name="T92" fmla="*/ 85 w 103"/>
                  <a:gd name="T93" fmla="*/ 28 h 63"/>
                  <a:gd name="T94" fmla="*/ 86 w 103"/>
                  <a:gd name="T95" fmla="*/ 26 h 63"/>
                  <a:gd name="T96" fmla="*/ 99 w 103"/>
                  <a:gd name="T97" fmla="*/ 30 h 63"/>
                  <a:gd name="T98" fmla="*/ 103 w 103"/>
                  <a:gd name="T99" fmla="*/ 39 h 63"/>
                  <a:gd name="T100" fmla="*/ 99 w 103"/>
                  <a:gd name="T101" fmla="*/ 4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 h="63">
                    <a:moveTo>
                      <a:pt x="99" y="50"/>
                    </a:moveTo>
                    <a:lnTo>
                      <a:pt x="97" y="52"/>
                    </a:lnTo>
                    <a:lnTo>
                      <a:pt x="90" y="53"/>
                    </a:lnTo>
                    <a:lnTo>
                      <a:pt x="86" y="53"/>
                    </a:lnTo>
                    <a:lnTo>
                      <a:pt x="85" y="53"/>
                    </a:lnTo>
                    <a:lnTo>
                      <a:pt x="85" y="52"/>
                    </a:lnTo>
                    <a:lnTo>
                      <a:pt x="81" y="46"/>
                    </a:lnTo>
                    <a:lnTo>
                      <a:pt x="79" y="46"/>
                    </a:lnTo>
                    <a:lnTo>
                      <a:pt x="77" y="48"/>
                    </a:lnTo>
                    <a:lnTo>
                      <a:pt x="77" y="50"/>
                    </a:lnTo>
                    <a:lnTo>
                      <a:pt x="75" y="50"/>
                    </a:lnTo>
                    <a:lnTo>
                      <a:pt x="75" y="52"/>
                    </a:lnTo>
                    <a:lnTo>
                      <a:pt x="77" y="55"/>
                    </a:lnTo>
                    <a:lnTo>
                      <a:pt x="77" y="61"/>
                    </a:lnTo>
                    <a:lnTo>
                      <a:pt x="75" y="61"/>
                    </a:lnTo>
                    <a:lnTo>
                      <a:pt x="75" y="63"/>
                    </a:lnTo>
                    <a:lnTo>
                      <a:pt x="74" y="63"/>
                    </a:lnTo>
                    <a:lnTo>
                      <a:pt x="72" y="63"/>
                    </a:lnTo>
                    <a:lnTo>
                      <a:pt x="74" y="61"/>
                    </a:lnTo>
                    <a:lnTo>
                      <a:pt x="72" y="59"/>
                    </a:lnTo>
                    <a:lnTo>
                      <a:pt x="68" y="55"/>
                    </a:lnTo>
                    <a:lnTo>
                      <a:pt x="66" y="55"/>
                    </a:lnTo>
                    <a:lnTo>
                      <a:pt x="63" y="52"/>
                    </a:lnTo>
                    <a:lnTo>
                      <a:pt x="61" y="48"/>
                    </a:lnTo>
                    <a:lnTo>
                      <a:pt x="57" y="48"/>
                    </a:lnTo>
                    <a:lnTo>
                      <a:pt x="55" y="50"/>
                    </a:lnTo>
                    <a:lnTo>
                      <a:pt x="52" y="50"/>
                    </a:lnTo>
                    <a:lnTo>
                      <a:pt x="50" y="48"/>
                    </a:lnTo>
                    <a:lnTo>
                      <a:pt x="46" y="44"/>
                    </a:lnTo>
                    <a:lnTo>
                      <a:pt x="42" y="44"/>
                    </a:lnTo>
                    <a:lnTo>
                      <a:pt x="41" y="42"/>
                    </a:lnTo>
                    <a:lnTo>
                      <a:pt x="41" y="41"/>
                    </a:lnTo>
                    <a:lnTo>
                      <a:pt x="39" y="41"/>
                    </a:lnTo>
                    <a:lnTo>
                      <a:pt x="32" y="37"/>
                    </a:lnTo>
                    <a:lnTo>
                      <a:pt x="30" y="37"/>
                    </a:lnTo>
                    <a:lnTo>
                      <a:pt x="30" y="31"/>
                    </a:lnTo>
                    <a:lnTo>
                      <a:pt x="26" y="24"/>
                    </a:lnTo>
                    <a:lnTo>
                      <a:pt x="21" y="20"/>
                    </a:lnTo>
                    <a:lnTo>
                      <a:pt x="19" y="19"/>
                    </a:lnTo>
                    <a:lnTo>
                      <a:pt x="17" y="19"/>
                    </a:lnTo>
                    <a:lnTo>
                      <a:pt x="15" y="20"/>
                    </a:lnTo>
                    <a:lnTo>
                      <a:pt x="11" y="17"/>
                    </a:lnTo>
                    <a:lnTo>
                      <a:pt x="11" y="15"/>
                    </a:lnTo>
                    <a:lnTo>
                      <a:pt x="10" y="11"/>
                    </a:lnTo>
                    <a:lnTo>
                      <a:pt x="4" y="4"/>
                    </a:lnTo>
                    <a:lnTo>
                      <a:pt x="2" y="4"/>
                    </a:lnTo>
                    <a:lnTo>
                      <a:pt x="0" y="2"/>
                    </a:lnTo>
                    <a:lnTo>
                      <a:pt x="0" y="0"/>
                    </a:lnTo>
                    <a:lnTo>
                      <a:pt x="2" y="0"/>
                    </a:lnTo>
                    <a:lnTo>
                      <a:pt x="11" y="6"/>
                    </a:lnTo>
                    <a:lnTo>
                      <a:pt x="13" y="8"/>
                    </a:lnTo>
                    <a:lnTo>
                      <a:pt x="15" y="10"/>
                    </a:lnTo>
                    <a:lnTo>
                      <a:pt x="15" y="11"/>
                    </a:lnTo>
                    <a:lnTo>
                      <a:pt x="15" y="13"/>
                    </a:lnTo>
                    <a:lnTo>
                      <a:pt x="19" y="15"/>
                    </a:lnTo>
                    <a:lnTo>
                      <a:pt x="22" y="17"/>
                    </a:lnTo>
                    <a:lnTo>
                      <a:pt x="26" y="19"/>
                    </a:lnTo>
                    <a:lnTo>
                      <a:pt x="30" y="19"/>
                    </a:lnTo>
                    <a:lnTo>
                      <a:pt x="30" y="17"/>
                    </a:lnTo>
                    <a:lnTo>
                      <a:pt x="32" y="17"/>
                    </a:lnTo>
                    <a:lnTo>
                      <a:pt x="33" y="20"/>
                    </a:lnTo>
                    <a:lnTo>
                      <a:pt x="33" y="22"/>
                    </a:lnTo>
                    <a:lnTo>
                      <a:pt x="35" y="26"/>
                    </a:lnTo>
                    <a:lnTo>
                      <a:pt x="44" y="31"/>
                    </a:lnTo>
                    <a:lnTo>
                      <a:pt x="48" y="33"/>
                    </a:lnTo>
                    <a:lnTo>
                      <a:pt x="52" y="33"/>
                    </a:lnTo>
                    <a:lnTo>
                      <a:pt x="53" y="33"/>
                    </a:lnTo>
                    <a:lnTo>
                      <a:pt x="55" y="31"/>
                    </a:lnTo>
                    <a:lnTo>
                      <a:pt x="57" y="33"/>
                    </a:lnTo>
                    <a:lnTo>
                      <a:pt x="59" y="33"/>
                    </a:lnTo>
                    <a:lnTo>
                      <a:pt x="61" y="35"/>
                    </a:lnTo>
                    <a:lnTo>
                      <a:pt x="61" y="37"/>
                    </a:lnTo>
                    <a:lnTo>
                      <a:pt x="63" y="39"/>
                    </a:lnTo>
                    <a:lnTo>
                      <a:pt x="64" y="39"/>
                    </a:lnTo>
                    <a:lnTo>
                      <a:pt x="64" y="33"/>
                    </a:lnTo>
                    <a:lnTo>
                      <a:pt x="66" y="33"/>
                    </a:lnTo>
                    <a:lnTo>
                      <a:pt x="68" y="35"/>
                    </a:lnTo>
                    <a:lnTo>
                      <a:pt x="70" y="39"/>
                    </a:lnTo>
                    <a:lnTo>
                      <a:pt x="72" y="41"/>
                    </a:lnTo>
                    <a:lnTo>
                      <a:pt x="74" y="42"/>
                    </a:lnTo>
                    <a:lnTo>
                      <a:pt x="79" y="42"/>
                    </a:lnTo>
                    <a:lnTo>
                      <a:pt x="81" y="39"/>
                    </a:lnTo>
                    <a:lnTo>
                      <a:pt x="79" y="35"/>
                    </a:lnTo>
                    <a:lnTo>
                      <a:pt x="79" y="33"/>
                    </a:lnTo>
                    <a:lnTo>
                      <a:pt x="77" y="33"/>
                    </a:lnTo>
                    <a:lnTo>
                      <a:pt x="75" y="31"/>
                    </a:lnTo>
                    <a:lnTo>
                      <a:pt x="75" y="28"/>
                    </a:lnTo>
                    <a:lnTo>
                      <a:pt x="74" y="24"/>
                    </a:lnTo>
                    <a:lnTo>
                      <a:pt x="75" y="24"/>
                    </a:lnTo>
                    <a:lnTo>
                      <a:pt x="77" y="24"/>
                    </a:lnTo>
                    <a:lnTo>
                      <a:pt x="79" y="28"/>
                    </a:lnTo>
                    <a:lnTo>
                      <a:pt x="81" y="30"/>
                    </a:lnTo>
                    <a:lnTo>
                      <a:pt x="83" y="30"/>
                    </a:lnTo>
                    <a:lnTo>
                      <a:pt x="85" y="28"/>
                    </a:lnTo>
                    <a:lnTo>
                      <a:pt x="86" y="28"/>
                    </a:lnTo>
                    <a:lnTo>
                      <a:pt x="86" y="26"/>
                    </a:lnTo>
                    <a:lnTo>
                      <a:pt x="88" y="26"/>
                    </a:lnTo>
                    <a:lnTo>
                      <a:pt x="99" y="30"/>
                    </a:lnTo>
                    <a:lnTo>
                      <a:pt x="101" y="31"/>
                    </a:lnTo>
                    <a:lnTo>
                      <a:pt x="103" y="39"/>
                    </a:lnTo>
                    <a:lnTo>
                      <a:pt x="101" y="44"/>
                    </a:lnTo>
                    <a:lnTo>
                      <a:pt x="99" y="48"/>
                    </a:lnTo>
                    <a:lnTo>
                      <a:pt x="99" y="5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96" name="Freeform 18"/>
              <p:cNvSpPr>
                <a:spLocks/>
              </p:cNvSpPr>
              <p:nvPr/>
            </p:nvSpPr>
            <p:spPr bwMode="auto">
              <a:xfrm>
                <a:off x="3921126" y="3121025"/>
                <a:ext cx="17463" cy="14288"/>
              </a:xfrm>
              <a:custGeom>
                <a:avLst/>
                <a:gdLst>
                  <a:gd name="T0" fmla="*/ 5 w 11"/>
                  <a:gd name="T1" fmla="*/ 9 h 9"/>
                  <a:gd name="T2" fmla="*/ 3 w 11"/>
                  <a:gd name="T3" fmla="*/ 9 h 9"/>
                  <a:gd name="T4" fmla="*/ 1 w 11"/>
                  <a:gd name="T5" fmla="*/ 9 h 9"/>
                  <a:gd name="T6" fmla="*/ 0 w 11"/>
                  <a:gd name="T7" fmla="*/ 5 h 9"/>
                  <a:gd name="T8" fmla="*/ 1 w 11"/>
                  <a:gd name="T9" fmla="*/ 3 h 9"/>
                  <a:gd name="T10" fmla="*/ 3 w 11"/>
                  <a:gd name="T11" fmla="*/ 1 h 9"/>
                  <a:gd name="T12" fmla="*/ 3 w 11"/>
                  <a:gd name="T13" fmla="*/ 0 h 9"/>
                  <a:gd name="T14" fmla="*/ 7 w 11"/>
                  <a:gd name="T15" fmla="*/ 0 h 9"/>
                  <a:gd name="T16" fmla="*/ 9 w 11"/>
                  <a:gd name="T17" fmla="*/ 1 h 9"/>
                  <a:gd name="T18" fmla="*/ 11 w 11"/>
                  <a:gd name="T19" fmla="*/ 7 h 9"/>
                  <a:gd name="T20" fmla="*/ 9 w 11"/>
                  <a:gd name="T21" fmla="*/ 7 h 9"/>
                  <a:gd name="T22" fmla="*/ 5 w 11"/>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
                    <a:moveTo>
                      <a:pt x="5" y="9"/>
                    </a:moveTo>
                    <a:lnTo>
                      <a:pt x="3" y="9"/>
                    </a:lnTo>
                    <a:lnTo>
                      <a:pt x="1" y="9"/>
                    </a:lnTo>
                    <a:lnTo>
                      <a:pt x="0" y="5"/>
                    </a:lnTo>
                    <a:lnTo>
                      <a:pt x="1" y="3"/>
                    </a:lnTo>
                    <a:lnTo>
                      <a:pt x="3" y="1"/>
                    </a:lnTo>
                    <a:lnTo>
                      <a:pt x="3" y="0"/>
                    </a:lnTo>
                    <a:lnTo>
                      <a:pt x="7" y="0"/>
                    </a:lnTo>
                    <a:lnTo>
                      <a:pt x="9" y="1"/>
                    </a:lnTo>
                    <a:lnTo>
                      <a:pt x="11" y="7"/>
                    </a:lnTo>
                    <a:lnTo>
                      <a:pt x="9" y="7"/>
                    </a:lnTo>
                    <a:lnTo>
                      <a:pt x="5" y="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97" name="Freeform 19"/>
              <p:cNvSpPr>
                <a:spLocks/>
              </p:cNvSpPr>
              <p:nvPr/>
            </p:nvSpPr>
            <p:spPr bwMode="auto">
              <a:xfrm>
                <a:off x="3975101" y="3143250"/>
                <a:ext cx="41275" cy="23813"/>
              </a:xfrm>
              <a:custGeom>
                <a:avLst/>
                <a:gdLst>
                  <a:gd name="T0" fmla="*/ 22 w 26"/>
                  <a:gd name="T1" fmla="*/ 13 h 15"/>
                  <a:gd name="T2" fmla="*/ 17 w 26"/>
                  <a:gd name="T3" fmla="*/ 15 h 15"/>
                  <a:gd name="T4" fmla="*/ 15 w 26"/>
                  <a:gd name="T5" fmla="*/ 13 h 15"/>
                  <a:gd name="T6" fmla="*/ 13 w 26"/>
                  <a:gd name="T7" fmla="*/ 13 h 15"/>
                  <a:gd name="T8" fmla="*/ 13 w 26"/>
                  <a:gd name="T9" fmla="*/ 11 h 15"/>
                  <a:gd name="T10" fmla="*/ 13 w 26"/>
                  <a:gd name="T11" fmla="*/ 9 h 15"/>
                  <a:gd name="T12" fmla="*/ 11 w 26"/>
                  <a:gd name="T13" fmla="*/ 9 h 15"/>
                  <a:gd name="T14" fmla="*/ 8 w 26"/>
                  <a:gd name="T15" fmla="*/ 9 h 15"/>
                  <a:gd name="T16" fmla="*/ 4 w 26"/>
                  <a:gd name="T17" fmla="*/ 9 h 15"/>
                  <a:gd name="T18" fmla="*/ 2 w 26"/>
                  <a:gd name="T19" fmla="*/ 11 h 15"/>
                  <a:gd name="T20" fmla="*/ 0 w 26"/>
                  <a:gd name="T21" fmla="*/ 11 h 15"/>
                  <a:gd name="T22" fmla="*/ 0 w 26"/>
                  <a:gd name="T23" fmla="*/ 6 h 15"/>
                  <a:gd name="T24" fmla="*/ 4 w 26"/>
                  <a:gd name="T25" fmla="*/ 2 h 15"/>
                  <a:gd name="T26" fmla="*/ 8 w 26"/>
                  <a:gd name="T27" fmla="*/ 0 h 15"/>
                  <a:gd name="T28" fmla="*/ 9 w 26"/>
                  <a:gd name="T29" fmla="*/ 0 h 15"/>
                  <a:gd name="T30" fmla="*/ 19 w 26"/>
                  <a:gd name="T31" fmla="*/ 0 h 15"/>
                  <a:gd name="T32" fmla="*/ 22 w 26"/>
                  <a:gd name="T33" fmla="*/ 2 h 15"/>
                  <a:gd name="T34" fmla="*/ 24 w 26"/>
                  <a:gd name="T35" fmla="*/ 4 h 15"/>
                  <a:gd name="T36" fmla="*/ 26 w 26"/>
                  <a:gd name="T37" fmla="*/ 8 h 15"/>
                  <a:gd name="T38" fmla="*/ 26 w 26"/>
                  <a:gd name="T39" fmla="*/ 9 h 15"/>
                  <a:gd name="T40" fmla="*/ 26 w 26"/>
                  <a:gd name="T41" fmla="*/ 11 h 15"/>
                  <a:gd name="T42" fmla="*/ 24 w 26"/>
                  <a:gd name="T43" fmla="*/ 11 h 15"/>
                  <a:gd name="T44" fmla="*/ 22 w 26"/>
                  <a:gd name="T45"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 h="15">
                    <a:moveTo>
                      <a:pt x="22" y="13"/>
                    </a:moveTo>
                    <a:lnTo>
                      <a:pt x="17" y="15"/>
                    </a:lnTo>
                    <a:lnTo>
                      <a:pt x="15" y="13"/>
                    </a:lnTo>
                    <a:lnTo>
                      <a:pt x="13" y="13"/>
                    </a:lnTo>
                    <a:lnTo>
                      <a:pt x="13" y="11"/>
                    </a:lnTo>
                    <a:lnTo>
                      <a:pt x="13" y="9"/>
                    </a:lnTo>
                    <a:lnTo>
                      <a:pt x="11" y="9"/>
                    </a:lnTo>
                    <a:lnTo>
                      <a:pt x="8" y="9"/>
                    </a:lnTo>
                    <a:lnTo>
                      <a:pt x="4" y="9"/>
                    </a:lnTo>
                    <a:lnTo>
                      <a:pt x="2" y="11"/>
                    </a:lnTo>
                    <a:lnTo>
                      <a:pt x="0" y="11"/>
                    </a:lnTo>
                    <a:lnTo>
                      <a:pt x="0" y="6"/>
                    </a:lnTo>
                    <a:lnTo>
                      <a:pt x="4" y="2"/>
                    </a:lnTo>
                    <a:lnTo>
                      <a:pt x="8" y="0"/>
                    </a:lnTo>
                    <a:lnTo>
                      <a:pt x="9" y="0"/>
                    </a:lnTo>
                    <a:lnTo>
                      <a:pt x="19" y="0"/>
                    </a:lnTo>
                    <a:lnTo>
                      <a:pt x="22" y="2"/>
                    </a:lnTo>
                    <a:lnTo>
                      <a:pt x="24" y="4"/>
                    </a:lnTo>
                    <a:lnTo>
                      <a:pt x="26" y="8"/>
                    </a:lnTo>
                    <a:lnTo>
                      <a:pt x="26" y="9"/>
                    </a:lnTo>
                    <a:lnTo>
                      <a:pt x="26" y="11"/>
                    </a:lnTo>
                    <a:lnTo>
                      <a:pt x="24" y="11"/>
                    </a:lnTo>
                    <a:lnTo>
                      <a:pt x="22"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98" name="Freeform 20"/>
              <p:cNvSpPr>
                <a:spLocks/>
              </p:cNvSpPr>
              <p:nvPr/>
            </p:nvSpPr>
            <p:spPr bwMode="auto">
              <a:xfrm>
                <a:off x="4054476" y="3175000"/>
                <a:ext cx="19050" cy="17463"/>
              </a:xfrm>
              <a:custGeom>
                <a:avLst/>
                <a:gdLst>
                  <a:gd name="T0" fmla="*/ 7 w 12"/>
                  <a:gd name="T1" fmla="*/ 11 h 11"/>
                  <a:gd name="T2" fmla="*/ 3 w 12"/>
                  <a:gd name="T3" fmla="*/ 10 h 11"/>
                  <a:gd name="T4" fmla="*/ 1 w 12"/>
                  <a:gd name="T5" fmla="*/ 6 h 11"/>
                  <a:gd name="T6" fmla="*/ 0 w 12"/>
                  <a:gd name="T7" fmla="*/ 6 h 11"/>
                  <a:gd name="T8" fmla="*/ 1 w 12"/>
                  <a:gd name="T9" fmla="*/ 6 h 11"/>
                  <a:gd name="T10" fmla="*/ 7 w 12"/>
                  <a:gd name="T11" fmla="*/ 0 h 11"/>
                  <a:gd name="T12" fmla="*/ 11 w 12"/>
                  <a:gd name="T13" fmla="*/ 2 h 11"/>
                  <a:gd name="T14" fmla="*/ 12 w 12"/>
                  <a:gd name="T15" fmla="*/ 6 h 11"/>
                  <a:gd name="T16" fmla="*/ 12 w 12"/>
                  <a:gd name="T17" fmla="*/ 8 h 11"/>
                  <a:gd name="T18" fmla="*/ 11 w 12"/>
                  <a:gd name="T19" fmla="*/ 10 h 11"/>
                  <a:gd name="T20" fmla="*/ 9 w 12"/>
                  <a:gd name="T21" fmla="*/ 10 h 11"/>
                  <a:gd name="T22" fmla="*/ 7 w 12"/>
                  <a:gd name="T2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1">
                    <a:moveTo>
                      <a:pt x="7" y="11"/>
                    </a:moveTo>
                    <a:lnTo>
                      <a:pt x="3" y="10"/>
                    </a:lnTo>
                    <a:lnTo>
                      <a:pt x="1" y="6"/>
                    </a:lnTo>
                    <a:lnTo>
                      <a:pt x="0" y="6"/>
                    </a:lnTo>
                    <a:lnTo>
                      <a:pt x="1" y="6"/>
                    </a:lnTo>
                    <a:lnTo>
                      <a:pt x="7" y="0"/>
                    </a:lnTo>
                    <a:lnTo>
                      <a:pt x="11" y="2"/>
                    </a:lnTo>
                    <a:lnTo>
                      <a:pt x="12" y="6"/>
                    </a:lnTo>
                    <a:lnTo>
                      <a:pt x="12" y="8"/>
                    </a:lnTo>
                    <a:lnTo>
                      <a:pt x="11" y="10"/>
                    </a:lnTo>
                    <a:lnTo>
                      <a:pt x="9" y="10"/>
                    </a:lnTo>
                    <a:lnTo>
                      <a:pt x="7"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99" name="Freeform 21"/>
              <p:cNvSpPr>
                <a:spLocks/>
              </p:cNvSpPr>
              <p:nvPr/>
            </p:nvSpPr>
            <p:spPr bwMode="auto">
              <a:xfrm>
                <a:off x="4083051" y="3178175"/>
                <a:ext cx="38100" cy="34925"/>
              </a:xfrm>
              <a:custGeom>
                <a:avLst/>
                <a:gdLst>
                  <a:gd name="T0" fmla="*/ 24 w 24"/>
                  <a:gd name="T1" fmla="*/ 17 h 22"/>
                  <a:gd name="T2" fmla="*/ 20 w 24"/>
                  <a:gd name="T3" fmla="*/ 20 h 22"/>
                  <a:gd name="T4" fmla="*/ 15 w 24"/>
                  <a:gd name="T5" fmla="*/ 22 h 22"/>
                  <a:gd name="T6" fmla="*/ 13 w 24"/>
                  <a:gd name="T7" fmla="*/ 20 h 22"/>
                  <a:gd name="T8" fmla="*/ 11 w 24"/>
                  <a:gd name="T9" fmla="*/ 13 h 22"/>
                  <a:gd name="T10" fmla="*/ 7 w 24"/>
                  <a:gd name="T11" fmla="*/ 9 h 22"/>
                  <a:gd name="T12" fmla="*/ 7 w 24"/>
                  <a:gd name="T13" fmla="*/ 11 h 22"/>
                  <a:gd name="T14" fmla="*/ 5 w 24"/>
                  <a:gd name="T15" fmla="*/ 11 h 22"/>
                  <a:gd name="T16" fmla="*/ 4 w 24"/>
                  <a:gd name="T17" fmla="*/ 9 h 22"/>
                  <a:gd name="T18" fmla="*/ 2 w 24"/>
                  <a:gd name="T19" fmla="*/ 9 h 22"/>
                  <a:gd name="T20" fmla="*/ 0 w 24"/>
                  <a:gd name="T21" fmla="*/ 8 h 22"/>
                  <a:gd name="T22" fmla="*/ 0 w 24"/>
                  <a:gd name="T23" fmla="*/ 6 h 22"/>
                  <a:gd name="T24" fmla="*/ 2 w 24"/>
                  <a:gd name="T25" fmla="*/ 2 h 22"/>
                  <a:gd name="T26" fmla="*/ 4 w 24"/>
                  <a:gd name="T27" fmla="*/ 0 h 22"/>
                  <a:gd name="T28" fmla="*/ 5 w 24"/>
                  <a:gd name="T29" fmla="*/ 0 h 22"/>
                  <a:gd name="T30" fmla="*/ 7 w 24"/>
                  <a:gd name="T31" fmla="*/ 0 h 22"/>
                  <a:gd name="T32" fmla="*/ 9 w 24"/>
                  <a:gd name="T33" fmla="*/ 2 h 22"/>
                  <a:gd name="T34" fmla="*/ 9 w 24"/>
                  <a:gd name="T35" fmla="*/ 6 h 22"/>
                  <a:gd name="T36" fmla="*/ 13 w 24"/>
                  <a:gd name="T37" fmla="*/ 8 h 22"/>
                  <a:gd name="T38" fmla="*/ 16 w 24"/>
                  <a:gd name="T39" fmla="*/ 8 h 22"/>
                  <a:gd name="T40" fmla="*/ 20 w 24"/>
                  <a:gd name="T41" fmla="*/ 8 h 22"/>
                  <a:gd name="T42" fmla="*/ 22 w 24"/>
                  <a:gd name="T43" fmla="*/ 9 h 22"/>
                  <a:gd name="T44" fmla="*/ 24 w 24"/>
                  <a:gd name="T45" fmla="*/ 13 h 22"/>
                  <a:gd name="T46" fmla="*/ 24 w 24"/>
                  <a:gd name="T47"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2">
                    <a:moveTo>
                      <a:pt x="24" y="17"/>
                    </a:moveTo>
                    <a:lnTo>
                      <a:pt x="20" y="20"/>
                    </a:lnTo>
                    <a:lnTo>
                      <a:pt x="15" y="22"/>
                    </a:lnTo>
                    <a:lnTo>
                      <a:pt x="13" y="20"/>
                    </a:lnTo>
                    <a:lnTo>
                      <a:pt x="11" y="13"/>
                    </a:lnTo>
                    <a:lnTo>
                      <a:pt x="7" y="9"/>
                    </a:lnTo>
                    <a:lnTo>
                      <a:pt x="7" y="11"/>
                    </a:lnTo>
                    <a:lnTo>
                      <a:pt x="5" y="11"/>
                    </a:lnTo>
                    <a:lnTo>
                      <a:pt x="4" y="9"/>
                    </a:lnTo>
                    <a:lnTo>
                      <a:pt x="2" y="9"/>
                    </a:lnTo>
                    <a:lnTo>
                      <a:pt x="0" y="8"/>
                    </a:lnTo>
                    <a:lnTo>
                      <a:pt x="0" y="6"/>
                    </a:lnTo>
                    <a:lnTo>
                      <a:pt x="2" y="2"/>
                    </a:lnTo>
                    <a:lnTo>
                      <a:pt x="4" y="0"/>
                    </a:lnTo>
                    <a:lnTo>
                      <a:pt x="5" y="0"/>
                    </a:lnTo>
                    <a:lnTo>
                      <a:pt x="7" y="0"/>
                    </a:lnTo>
                    <a:lnTo>
                      <a:pt x="9" y="2"/>
                    </a:lnTo>
                    <a:lnTo>
                      <a:pt x="9" y="6"/>
                    </a:lnTo>
                    <a:lnTo>
                      <a:pt x="13" y="8"/>
                    </a:lnTo>
                    <a:lnTo>
                      <a:pt x="16" y="8"/>
                    </a:lnTo>
                    <a:lnTo>
                      <a:pt x="20" y="8"/>
                    </a:lnTo>
                    <a:lnTo>
                      <a:pt x="22" y="9"/>
                    </a:lnTo>
                    <a:lnTo>
                      <a:pt x="24" y="13"/>
                    </a:lnTo>
                    <a:lnTo>
                      <a:pt x="24"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00" name="Freeform 22"/>
              <p:cNvSpPr>
                <a:spLocks/>
              </p:cNvSpPr>
              <p:nvPr/>
            </p:nvSpPr>
            <p:spPr bwMode="auto">
              <a:xfrm>
                <a:off x="4086226" y="3160713"/>
                <a:ext cx="14288" cy="14288"/>
              </a:xfrm>
              <a:custGeom>
                <a:avLst/>
                <a:gdLst>
                  <a:gd name="T0" fmla="*/ 3 w 9"/>
                  <a:gd name="T1" fmla="*/ 9 h 9"/>
                  <a:gd name="T2" fmla="*/ 0 w 9"/>
                  <a:gd name="T3" fmla="*/ 8 h 9"/>
                  <a:gd name="T4" fmla="*/ 0 w 9"/>
                  <a:gd name="T5" fmla="*/ 4 h 9"/>
                  <a:gd name="T6" fmla="*/ 0 w 9"/>
                  <a:gd name="T7" fmla="*/ 2 h 9"/>
                  <a:gd name="T8" fmla="*/ 2 w 9"/>
                  <a:gd name="T9" fmla="*/ 0 h 9"/>
                  <a:gd name="T10" fmla="*/ 3 w 9"/>
                  <a:gd name="T11" fmla="*/ 0 h 9"/>
                  <a:gd name="T12" fmla="*/ 5 w 9"/>
                  <a:gd name="T13" fmla="*/ 0 h 9"/>
                  <a:gd name="T14" fmla="*/ 7 w 9"/>
                  <a:gd name="T15" fmla="*/ 2 h 9"/>
                  <a:gd name="T16" fmla="*/ 7 w 9"/>
                  <a:gd name="T17" fmla="*/ 4 h 9"/>
                  <a:gd name="T18" fmla="*/ 9 w 9"/>
                  <a:gd name="T19" fmla="*/ 6 h 9"/>
                  <a:gd name="T20" fmla="*/ 7 w 9"/>
                  <a:gd name="T21" fmla="*/ 8 h 9"/>
                  <a:gd name="T22" fmla="*/ 5 w 9"/>
                  <a:gd name="T23" fmla="*/ 8 h 9"/>
                  <a:gd name="T24" fmla="*/ 5 w 9"/>
                  <a:gd name="T25" fmla="*/ 9 h 9"/>
                  <a:gd name="T26" fmla="*/ 3 w 9"/>
                  <a:gd name="T2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3" y="9"/>
                    </a:moveTo>
                    <a:lnTo>
                      <a:pt x="0" y="8"/>
                    </a:lnTo>
                    <a:lnTo>
                      <a:pt x="0" y="4"/>
                    </a:lnTo>
                    <a:lnTo>
                      <a:pt x="0" y="2"/>
                    </a:lnTo>
                    <a:lnTo>
                      <a:pt x="2" y="0"/>
                    </a:lnTo>
                    <a:lnTo>
                      <a:pt x="3" y="0"/>
                    </a:lnTo>
                    <a:lnTo>
                      <a:pt x="5" y="0"/>
                    </a:lnTo>
                    <a:lnTo>
                      <a:pt x="7" y="2"/>
                    </a:lnTo>
                    <a:lnTo>
                      <a:pt x="7" y="4"/>
                    </a:lnTo>
                    <a:lnTo>
                      <a:pt x="9" y="6"/>
                    </a:lnTo>
                    <a:lnTo>
                      <a:pt x="7" y="8"/>
                    </a:lnTo>
                    <a:lnTo>
                      <a:pt x="5" y="8"/>
                    </a:lnTo>
                    <a:lnTo>
                      <a:pt x="5" y="9"/>
                    </a:lnTo>
                    <a:lnTo>
                      <a:pt x="3" y="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01" name="Freeform 23"/>
              <p:cNvSpPr>
                <a:spLocks/>
              </p:cNvSpPr>
              <p:nvPr/>
            </p:nvSpPr>
            <p:spPr bwMode="auto">
              <a:xfrm>
                <a:off x="4125913" y="3173413"/>
                <a:ext cx="17463" cy="14288"/>
              </a:xfrm>
              <a:custGeom>
                <a:avLst/>
                <a:gdLst>
                  <a:gd name="T0" fmla="*/ 4 w 11"/>
                  <a:gd name="T1" fmla="*/ 9 h 9"/>
                  <a:gd name="T2" fmla="*/ 2 w 11"/>
                  <a:gd name="T3" fmla="*/ 9 h 9"/>
                  <a:gd name="T4" fmla="*/ 0 w 11"/>
                  <a:gd name="T5" fmla="*/ 7 h 9"/>
                  <a:gd name="T6" fmla="*/ 2 w 11"/>
                  <a:gd name="T7" fmla="*/ 5 h 9"/>
                  <a:gd name="T8" fmla="*/ 2 w 11"/>
                  <a:gd name="T9" fmla="*/ 3 h 9"/>
                  <a:gd name="T10" fmla="*/ 8 w 11"/>
                  <a:gd name="T11" fmla="*/ 1 h 9"/>
                  <a:gd name="T12" fmla="*/ 8 w 11"/>
                  <a:gd name="T13" fmla="*/ 0 h 9"/>
                  <a:gd name="T14" fmla="*/ 11 w 11"/>
                  <a:gd name="T15" fmla="*/ 1 h 9"/>
                  <a:gd name="T16" fmla="*/ 11 w 11"/>
                  <a:gd name="T17" fmla="*/ 3 h 9"/>
                  <a:gd name="T18" fmla="*/ 11 w 11"/>
                  <a:gd name="T19" fmla="*/ 5 h 9"/>
                  <a:gd name="T20" fmla="*/ 9 w 11"/>
                  <a:gd name="T21" fmla="*/ 7 h 9"/>
                  <a:gd name="T22" fmla="*/ 4 w 11"/>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
                    <a:moveTo>
                      <a:pt x="4" y="9"/>
                    </a:moveTo>
                    <a:lnTo>
                      <a:pt x="2" y="9"/>
                    </a:lnTo>
                    <a:lnTo>
                      <a:pt x="0" y="7"/>
                    </a:lnTo>
                    <a:lnTo>
                      <a:pt x="2" y="5"/>
                    </a:lnTo>
                    <a:lnTo>
                      <a:pt x="2" y="3"/>
                    </a:lnTo>
                    <a:lnTo>
                      <a:pt x="8" y="1"/>
                    </a:lnTo>
                    <a:lnTo>
                      <a:pt x="8" y="0"/>
                    </a:lnTo>
                    <a:lnTo>
                      <a:pt x="11" y="1"/>
                    </a:lnTo>
                    <a:lnTo>
                      <a:pt x="11" y="3"/>
                    </a:lnTo>
                    <a:lnTo>
                      <a:pt x="11" y="5"/>
                    </a:lnTo>
                    <a:lnTo>
                      <a:pt x="9" y="7"/>
                    </a:lnTo>
                    <a:lnTo>
                      <a:pt x="4" y="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02" name="Freeform 24"/>
              <p:cNvSpPr>
                <a:spLocks/>
              </p:cNvSpPr>
              <p:nvPr/>
            </p:nvSpPr>
            <p:spPr bwMode="auto">
              <a:xfrm>
                <a:off x="4160838" y="3219450"/>
                <a:ext cx="217488" cy="55563"/>
              </a:xfrm>
              <a:custGeom>
                <a:avLst/>
                <a:gdLst>
                  <a:gd name="T0" fmla="*/ 135 w 137"/>
                  <a:gd name="T1" fmla="*/ 24 h 35"/>
                  <a:gd name="T2" fmla="*/ 135 w 137"/>
                  <a:gd name="T3" fmla="*/ 25 h 35"/>
                  <a:gd name="T4" fmla="*/ 132 w 137"/>
                  <a:gd name="T5" fmla="*/ 27 h 35"/>
                  <a:gd name="T6" fmla="*/ 126 w 137"/>
                  <a:gd name="T7" fmla="*/ 27 h 35"/>
                  <a:gd name="T8" fmla="*/ 124 w 137"/>
                  <a:gd name="T9" fmla="*/ 31 h 35"/>
                  <a:gd name="T10" fmla="*/ 123 w 137"/>
                  <a:gd name="T11" fmla="*/ 35 h 35"/>
                  <a:gd name="T12" fmla="*/ 117 w 137"/>
                  <a:gd name="T13" fmla="*/ 35 h 35"/>
                  <a:gd name="T14" fmla="*/ 108 w 137"/>
                  <a:gd name="T15" fmla="*/ 33 h 35"/>
                  <a:gd name="T16" fmla="*/ 103 w 137"/>
                  <a:gd name="T17" fmla="*/ 33 h 35"/>
                  <a:gd name="T18" fmla="*/ 90 w 137"/>
                  <a:gd name="T19" fmla="*/ 29 h 35"/>
                  <a:gd name="T20" fmla="*/ 84 w 137"/>
                  <a:gd name="T21" fmla="*/ 27 h 35"/>
                  <a:gd name="T22" fmla="*/ 81 w 137"/>
                  <a:gd name="T23" fmla="*/ 27 h 35"/>
                  <a:gd name="T24" fmla="*/ 73 w 137"/>
                  <a:gd name="T25" fmla="*/ 31 h 35"/>
                  <a:gd name="T26" fmla="*/ 64 w 137"/>
                  <a:gd name="T27" fmla="*/ 33 h 35"/>
                  <a:gd name="T28" fmla="*/ 61 w 137"/>
                  <a:gd name="T29" fmla="*/ 33 h 35"/>
                  <a:gd name="T30" fmla="*/ 57 w 137"/>
                  <a:gd name="T31" fmla="*/ 35 h 35"/>
                  <a:gd name="T32" fmla="*/ 51 w 137"/>
                  <a:gd name="T33" fmla="*/ 35 h 35"/>
                  <a:gd name="T34" fmla="*/ 48 w 137"/>
                  <a:gd name="T35" fmla="*/ 31 h 35"/>
                  <a:gd name="T36" fmla="*/ 42 w 137"/>
                  <a:gd name="T37" fmla="*/ 33 h 35"/>
                  <a:gd name="T38" fmla="*/ 33 w 137"/>
                  <a:gd name="T39" fmla="*/ 31 h 35"/>
                  <a:gd name="T40" fmla="*/ 17 w 137"/>
                  <a:gd name="T41" fmla="*/ 29 h 35"/>
                  <a:gd name="T42" fmla="*/ 0 w 137"/>
                  <a:gd name="T43" fmla="*/ 24 h 35"/>
                  <a:gd name="T44" fmla="*/ 9 w 137"/>
                  <a:gd name="T45" fmla="*/ 24 h 35"/>
                  <a:gd name="T46" fmla="*/ 13 w 137"/>
                  <a:gd name="T47" fmla="*/ 25 h 35"/>
                  <a:gd name="T48" fmla="*/ 28 w 137"/>
                  <a:gd name="T49" fmla="*/ 24 h 35"/>
                  <a:gd name="T50" fmla="*/ 42 w 137"/>
                  <a:gd name="T51" fmla="*/ 18 h 35"/>
                  <a:gd name="T52" fmla="*/ 44 w 137"/>
                  <a:gd name="T53" fmla="*/ 14 h 35"/>
                  <a:gd name="T54" fmla="*/ 44 w 137"/>
                  <a:gd name="T55" fmla="*/ 11 h 35"/>
                  <a:gd name="T56" fmla="*/ 50 w 137"/>
                  <a:gd name="T57" fmla="*/ 9 h 35"/>
                  <a:gd name="T58" fmla="*/ 53 w 137"/>
                  <a:gd name="T59" fmla="*/ 7 h 35"/>
                  <a:gd name="T60" fmla="*/ 72 w 137"/>
                  <a:gd name="T61" fmla="*/ 13 h 35"/>
                  <a:gd name="T62" fmla="*/ 75 w 137"/>
                  <a:gd name="T63" fmla="*/ 13 h 35"/>
                  <a:gd name="T64" fmla="*/ 79 w 137"/>
                  <a:gd name="T65" fmla="*/ 18 h 35"/>
                  <a:gd name="T66" fmla="*/ 81 w 137"/>
                  <a:gd name="T67" fmla="*/ 22 h 35"/>
                  <a:gd name="T68" fmla="*/ 86 w 137"/>
                  <a:gd name="T69" fmla="*/ 14 h 35"/>
                  <a:gd name="T70" fmla="*/ 97 w 137"/>
                  <a:gd name="T71" fmla="*/ 2 h 35"/>
                  <a:gd name="T72" fmla="*/ 104 w 137"/>
                  <a:gd name="T73" fmla="*/ 2 h 35"/>
                  <a:gd name="T74" fmla="*/ 112 w 137"/>
                  <a:gd name="T75" fmla="*/ 2 h 35"/>
                  <a:gd name="T76" fmla="*/ 119 w 137"/>
                  <a:gd name="T77" fmla="*/ 3 h 35"/>
                  <a:gd name="T78" fmla="*/ 130 w 137"/>
                  <a:gd name="T79" fmla="*/ 11 h 35"/>
                  <a:gd name="T80" fmla="*/ 128 w 137"/>
                  <a:gd name="T81" fmla="*/ 13 h 35"/>
                  <a:gd name="T82" fmla="*/ 130 w 137"/>
                  <a:gd name="T83"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7" h="35">
                    <a:moveTo>
                      <a:pt x="132" y="18"/>
                    </a:moveTo>
                    <a:lnTo>
                      <a:pt x="135" y="24"/>
                    </a:lnTo>
                    <a:lnTo>
                      <a:pt x="137" y="24"/>
                    </a:lnTo>
                    <a:lnTo>
                      <a:pt x="135" y="25"/>
                    </a:lnTo>
                    <a:lnTo>
                      <a:pt x="134" y="27"/>
                    </a:lnTo>
                    <a:lnTo>
                      <a:pt x="132" y="27"/>
                    </a:lnTo>
                    <a:lnTo>
                      <a:pt x="128" y="27"/>
                    </a:lnTo>
                    <a:lnTo>
                      <a:pt x="126" y="27"/>
                    </a:lnTo>
                    <a:lnTo>
                      <a:pt x="124" y="29"/>
                    </a:lnTo>
                    <a:lnTo>
                      <a:pt x="124" y="31"/>
                    </a:lnTo>
                    <a:lnTo>
                      <a:pt x="124" y="33"/>
                    </a:lnTo>
                    <a:lnTo>
                      <a:pt x="123" y="35"/>
                    </a:lnTo>
                    <a:lnTo>
                      <a:pt x="121" y="35"/>
                    </a:lnTo>
                    <a:lnTo>
                      <a:pt x="117" y="35"/>
                    </a:lnTo>
                    <a:lnTo>
                      <a:pt x="112" y="33"/>
                    </a:lnTo>
                    <a:lnTo>
                      <a:pt x="108" y="33"/>
                    </a:lnTo>
                    <a:lnTo>
                      <a:pt x="106" y="33"/>
                    </a:lnTo>
                    <a:lnTo>
                      <a:pt x="103" y="33"/>
                    </a:lnTo>
                    <a:lnTo>
                      <a:pt x="93" y="29"/>
                    </a:lnTo>
                    <a:lnTo>
                      <a:pt x="90" y="29"/>
                    </a:lnTo>
                    <a:lnTo>
                      <a:pt x="88" y="27"/>
                    </a:lnTo>
                    <a:lnTo>
                      <a:pt x="84" y="27"/>
                    </a:lnTo>
                    <a:lnTo>
                      <a:pt x="82" y="27"/>
                    </a:lnTo>
                    <a:lnTo>
                      <a:pt x="81" y="27"/>
                    </a:lnTo>
                    <a:lnTo>
                      <a:pt x="75" y="29"/>
                    </a:lnTo>
                    <a:lnTo>
                      <a:pt x="73" y="31"/>
                    </a:lnTo>
                    <a:lnTo>
                      <a:pt x="68" y="33"/>
                    </a:lnTo>
                    <a:lnTo>
                      <a:pt x="64" y="33"/>
                    </a:lnTo>
                    <a:lnTo>
                      <a:pt x="62" y="33"/>
                    </a:lnTo>
                    <a:lnTo>
                      <a:pt x="61" y="33"/>
                    </a:lnTo>
                    <a:lnTo>
                      <a:pt x="59" y="33"/>
                    </a:lnTo>
                    <a:lnTo>
                      <a:pt x="57" y="35"/>
                    </a:lnTo>
                    <a:lnTo>
                      <a:pt x="53" y="35"/>
                    </a:lnTo>
                    <a:lnTo>
                      <a:pt x="51" y="35"/>
                    </a:lnTo>
                    <a:lnTo>
                      <a:pt x="50" y="33"/>
                    </a:lnTo>
                    <a:lnTo>
                      <a:pt x="48" y="31"/>
                    </a:lnTo>
                    <a:lnTo>
                      <a:pt x="44" y="31"/>
                    </a:lnTo>
                    <a:lnTo>
                      <a:pt x="42" y="33"/>
                    </a:lnTo>
                    <a:lnTo>
                      <a:pt x="37" y="33"/>
                    </a:lnTo>
                    <a:lnTo>
                      <a:pt x="33" y="31"/>
                    </a:lnTo>
                    <a:lnTo>
                      <a:pt x="26" y="29"/>
                    </a:lnTo>
                    <a:lnTo>
                      <a:pt x="17" y="29"/>
                    </a:lnTo>
                    <a:lnTo>
                      <a:pt x="6" y="25"/>
                    </a:lnTo>
                    <a:lnTo>
                      <a:pt x="0" y="24"/>
                    </a:lnTo>
                    <a:lnTo>
                      <a:pt x="8" y="24"/>
                    </a:lnTo>
                    <a:lnTo>
                      <a:pt x="9" y="24"/>
                    </a:lnTo>
                    <a:lnTo>
                      <a:pt x="11" y="25"/>
                    </a:lnTo>
                    <a:lnTo>
                      <a:pt x="13" y="25"/>
                    </a:lnTo>
                    <a:lnTo>
                      <a:pt x="15" y="25"/>
                    </a:lnTo>
                    <a:lnTo>
                      <a:pt x="28" y="24"/>
                    </a:lnTo>
                    <a:lnTo>
                      <a:pt x="39" y="20"/>
                    </a:lnTo>
                    <a:lnTo>
                      <a:pt x="42" y="18"/>
                    </a:lnTo>
                    <a:lnTo>
                      <a:pt x="44" y="16"/>
                    </a:lnTo>
                    <a:lnTo>
                      <a:pt x="44" y="14"/>
                    </a:lnTo>
                    <a:lnTo>
                      <a:pt x="44" y="13"/>
                    </a:lnTo>
                    <a:lnTo>
                      <a:pt x="44" y="11"/>
                    </a:lnTo>
                    <a:lnTo>
                      <a:pt x="48" y="9"/>
                    </a:lnTo>
                    <a:lnTo>
                      <a:pt x="50" y="9"/>
                    </a:lnTo>
                    <a:lnTo>
                      <a:pt x="50" y="7"/>
                    </a:lnTo>
                    <a:lnTo>
                      <a:pt x="53" y="7"/>
                    </a:lnTo>
                    <a:lnTo>
                      <a:pt x="68" y="7"/>
                    </a:lnTo>
                    <a:lnTo>
                      <a:pt x="72" y="13"/>
                    </a:lnTo>
                    <a:lnTo>
                      <a:pt x="73" y="13"/>
                    </a:lnTo>
                    <a:lnTo>
                      <a:pt x="75" y="13"/>
                    </a:lnTo>
                    <a:lnTo>
                      <a:pt x="77" y="16"/>
                    </a:lnTo>
                    <a:lnTo>
                      <a:pt x="79" y="18"/>
                    </a:lnTo>
                    <a:lnTo>
                      <a:pt x="81" y="20"/>
                    </a:lnTo>
                    <a:lnTo>
                      <a:pt x="81" y="22"/>
                    </a:lnTo>
                    <a:lnTo>
                      <a:pt x="82" y="22"/>
                    </a:lnTo>
                    <a:lnTo>
                      <a:pt x="86" y="14"/>
                    </a:lnTo>
                    <a:lnTo>
                      <a:pt x="88" y="9"/>
                    </a:lnTo>
                    <a:lnTo>
                      <a:pt x="97" y="2"/>
                    </a:lnTo>
                    <a:lnTo>
                      <a:pt x="103" y="0"/>
                    </a:lnTo>
                    <a:lnTo>
                      <a:pt x="104" y="2"/>
                    </a:lnTo>
                    <a:lnTo>
                      <a:pt x="106" y="2"/>
                    </a:lnTo>
                    <a:lnTo>
                      <a:pt x="112" y="2"/>
                    </a:lnTo>
                    <a:lnTo>
                      <a:pt x="115" y="2"/>
                    </a:lnTo>
                    <a:lnTo>
                      <a:pt x="119" y="3"/>
                    </a:lnTo>
                    <a:lnTo>
                      <a:pt x="130" y="9"/>
                    </a:lnTo>
                    <a:lnTo>
                      <a:pt x="130" y="11"/>
                    </a:lnTo>
                    <a:lnTo>
                      <a:pt x="130" y="13"/>
                    </a:lnTo>
                    <a:lnTo>
                      <a:pt x="128" y="13"/>
                    </a:lnTo>
                    <a:lnTo>
                      <a:pt x="130" y="16"/>
                    </a:lnTo>
                    <a:lnTo>
                      <a:pt x="130" y="18"/>
                    </a:lnTo>
                    <a:lnTo>
                      <a:pt x="132" y="1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03" name="Freeform 25"/>
              <p:cNvSpPr>
                <a:spLocks/>
              </p:cNvSpPr>
              <p:nvPr/>
            </p:nvSpPr>
            <p:spPr bwMode="auto">
              <a:xfrm>
                <a:off x="4341813" y="3251200"/>
                <a:ext cx="231775" cy="101600"/>
              </a:xfrm>
              <a:custGeom>
                <a:avLst/>
                <a:gdLst>
                  <a:gd name="T0" fmla="*/ 129 w 146"/>
                  <a:gd name="T1" fmla="*/ 18 h 64"/>
                  <a:gd name="T2" fmla="*/ 120 w 146"/>
                  <a:gd name="T3" fmla="*/ 22 h 64"/>
                  <a:gd name="T4" fmla="*/ 120 w 146"/>
                  <a:gd name="T5" fmla="*/ 27 h 64"/>
                  <a:gd name="T6" fmla="*/ 127 w 146"/>
                  <a:gd name="T7" fmla="*/ 33 h 64"/>
                  <a:gd name="T8" fmla="*/ 135 w 146"/>
                  <a:gd name="T9" fmla="*/ 29 h 64"/>
                  <a:gd name="T10" fmla="*/ 142 w 146"/>
                  <a:gd name="T11" fmla="*/ 31 h 64"/>
                  <a:gd name="T12" fmla="*/ 146 w 146"/>
                  <a:gd name="T13" fmla="*/ 42 h 64"/>
                  <a:gd name="T14" fmla="*/ 133 w 146"/>
                  <a:gd name="T15" fmla="*/ 44 h 64"/>
                  <a:gd name="T16" fmla="*/ 124 w 146"/>
                  <a:gd name="T17" fmla="*/ 46 h 64"/>
                  <a:gd name="T18" fmla="*/ 109 w 146"/>
                  <a:gd name="T19" fmla="*/ 46 h 64"/>
                  <a:gd name="T20" fmla="*/ 115 w 146"/>
                  <a:gd name="T21" fmla="*/ 49 h 64"/>
                  <a:gd name="T22" fmla="*/ 127 w 146"/>
                  <a:gd name="T23" fmla="*/ 51 h 64"/>
                  <a:gd name="T24" fmla="*/ 144 w 146"/>
                  <a:gd name="T25" fmla="*/ 55 h 64"/>
                  <a:gd name="T26" fmla="*/ 129 w 146"/>
                  <a:gd name="T27" fmla="*/ 64 h 64"/>
                  <a:gd name="T28" fmla="*/ 120 w 146"/>
                  <a:gd name="T29" fmla="*/ 64 h 64"/>
                  <a:gd name="T30" fmla="*/ 105 w 146"/>
                  <a:gd name="T31" fmla="*/ 58 h 64"/>
                  <a:gd name="T32" fmla="*/ 89 w 146"/>
                  <a:gd name="T33" fmla="*/ 64 h 64"/>
                  <a:gd name="T34" fmla="*/ 78 w 146"/>
                  <a:gd name="T35" fmla="*/ 58 h 64"/>
                  <a:gd name="T36" fmla="*/ 71 w 146"/>
                  <a:gd name="T37" fmla="*/ 60 h 64"/>
                  <a:gd name="T38" fmla="*/ 62 w 146"/>
                  <a:gd name="T39" fmla="*/ 55 h 64"/>
                  <a:gd name="T40" fmla="*/ 56 w 146"/>
                  <a:gd name="T41" fmla="*/ 49 h 64"/>
                  <a:gd name="T42" fmla="*/ 49 w 146"/>
                  <a:gd name="T43" fmla="*/ 49 h 64"/>
                  <a:gd name="T44" fmla="*/ 43 w 146"/>
                  <a:gd name="T45" fmla="*/ 46 h 64"/>
                  <a:gd name="T46" fmla="*/ 31 w 146"/>
                  <a:gd name="T47" fmla="*/ 47 h 64"/>
                  <a:gd name="T48" fmla="*/ 23 w 146"/>
                  <a:gd name="T49" fmla="*/ 42 h 64"/>
                  <a:gd name="T50" fmla="*/ 14 w 146"/>
                  <a:gd name="T51" fmla="*/ 42 h 64"/>
                  <a:gd name="T52" fmla="*/ 10 w 146"/>
                  <a:gd name="T53" fmla="*/ 36 h 64"/>
                  <a:gd name="T54" fmla="*/ 0 w 146"/>
                  <a:gd name="T55" fmla="*/ 27 h 64"/>
                  <a:gd name="T56" fmla="*/ 0 w 146"/>
                  <a:gd name="T57" fmla="*/ 20 h 64"/>
                  <a:gd name="T58" fmla="*/ 16 w 146"/>
                  <a:gd name="T59" fmla="*/ 22 h 64"/>
                  <a:gd name="T60" fmla="*/ 29 w 146"/>
                  <a:gd name="T61" fmla="*/ 29 h 64"/>
                  <a:gd name="T62" fmla="*/ 32 w 146"/>
                  <a:gd name="T63" fmla="*/ 29 h 64"/>
                  <a:gd name="T64" fmla="*/ 36 w 146"/>
                  <a:gd name="T65" fmla="*/ 35 h 64"/>
                  <a:gd name="T66" fmla="*/ 43 w 146"/>
                  <a:gd name="T67" fmla="*/ 35 h 64"/>
                  <a:gd name="T68" fmla="*/ 49 w 146"/>
                  <a:gd name="T69" fmla="*/ 38 h 64"/>
                  <a:gd name="T70" fmla="*/ 60 w 146"/>
                  <a:gd name="T71" fmla="*/ 38 h 64"/>
                  <a:gd name="T72" fmla="*/ 63 w 146"/>
                  <a:gd name="T73" fmla="*/ 27 h 64"/>
                  <a:gd name="T74" fmla="*/ 69 w 146"/>
                  <a:gd name="T75" fmla="*/ 27 h 64"/>
                  <a:gd name="T76" fmla="*/ 71 w 146"/>
                  <a:gd name="T77" fmla="*/ 31 h 64"/>
                  <a:gd name="T78" fmla="*/ 76 w 146"/>
                  <a:gd name="T79" fmla="*/ 29 h 64"/>
                  <a:gd name="T80" fmla="*/ 78 w 146"/>
                  <a:gd name="T81" fmla="*/ 24 h 64"/>
                  <a:gd name="T82" fmla="*/ 84 w 146"/>
                  <a:gd name="T83" fmla="*/ 24 h 64"/>
                  <a:gd name="T84" fmla="*/ 87 w 146"/>
                  <a:gd name="T85" fmla="*/ 36 h 64"/>
                  <a:gd name="T86" fmla="*/ 89 w 146"/>
                  <a:gd name="T87" fmla="*/ 38 h 64"/>
                  <a:gd name="T88" fmla="*/ 93 w 146"/>
                  <a:gd name="T89" fmla="*/ 29 h 64"/>
                  <a:gd name="T90" fmla="*/ 89 w 146"/>
                  <a:gd name="T91" fmla="*/ 20 h 64"/>
                  <a:gd name="T92" fmla="*/ 85 w 146"/>
                  <a:gd name="T93" fmla="*/ 15 h 64"/>
                  <a:gd name="T94" fmla="*/ 100 w 146"/>
                  <a:gd name="T95" fmla="*/ 0 h 64"/>
                  <a:gd name="T96" fmla="*/ 115 w 146"/>
                  <a:gd name="T97" fmla="*/ 4 h 64"/>
                  <a:gd name="T98" fmla="*/ 124 w 146"/>
                  <a:gd name="T99"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6" h="64">
                    <a:moveTo>
                      <a:pt x="129" y="13"/>
                    </a:moveTo>
                    <a:lnTo>
                      <a:pt x="129" y="15"/>
                    </a:lnTo>
                    <a:lnTo>
                      <a:pt x="129" y="18"/>
                    </a:lnTo>
                    <a:lnTo>
                      <a:pt x="127" y="22"/>
                    </a:lnTo>
                    <a:lnTo>
                      <a:pt x="126" y="20"/>
                    </a:lnTo>
                    <a:lnTo>
                      <a:pt x="120" y="22"/>
                    </a:lnTo>
                    <a:lnTo>
                      <a:pt x="120" y="24"/>
                    </a:lnTo>
                    <a:lnTo>
                      <a:pt x="120" y="25"/>
                    </a:lnTo>
                    <a:lnTo>
                      <a:pt x="120" y="27"/>
                    </a:lnTo>
                    <a:lnTo>
                      <a:pt x="120" y="29"/>
                    </a:lnTo>
                    <a:lnTo>
                      <a:pt x="122" y="31"/>
                    </a:lnTo>
                    <a:lnTo>
                      <a:pt x="127" y="33"/>
                    </a:lnTo>
                    <a:lnTo>
                      <a:pt x="131" y="33"/>
                    </a:lnTo>
                    <a:lnTo>
                      <a:pt x="133" y="33"/>
                    </a:lnTo>
                    <a:lnTo>
                      <a:pt x="135" y="29"/>
                    </a:lnTo>
                    <a:lnTo>
                      <a:pt x="144" y="27"/>
                    </a:lnTo>
                    <a:lnTo>
                      <a:pt x="144" y="29"/>
                    </a:lnTo>
                    <a:lnTo>
                      <a:pt x="142" y="31"/>
                    </a:lnTo>
                    <a:lnTo>
                      <a:pt x="142" y="35"/>
                    </a:lnTo>
                    <a:lnTo>
                      <a:pt x="146" y="35"/>
                    </a:lnTo>
                    <a:lnTo>
                      <a:pt x="146" y="42"/>
                    </a:lnTo>
                    <a:lnTo>
                      <a:pt x="144" y="44"/>
                    </a:lnTo>
                    <a:lnTo>
                      <a:pt x="138" y="46"/>
                    </a:lnTo>
                    <a:lnTo>
                      <a:pt x="133" y="44"/>
                    </a:lnTo>
                    <a:lnTo>
                      <a:pt x="131" y="42"/>
                    </a:lnTo>
                    <a:lnTo>
                      <a:pt x="127" y="44"/>
                    </a:lnTo>
                    <a:lnTo>
                      <a:pt x="124" y="46"/>
                    </a:lnTo>
                    <a:lnTo>
                      <a:pt x="120" y="44"/>
                    </a:lnTo>
                    <a:lnTo>
                      <a:pt x="111" y="44"/>
                    </a:lnTo>
                    <a:lnTo>
                      <a:pt x="109" y="46"/>
                    </a:lnTo>
                    <a:lnTo>
                      <a:pt x="107" y="47"/>
                    </a:lnTo>
                    <a:lnTo>
                      <a:pt x="113" y="49"/>
                    </a:lnTo>
                    <a:lnTo>
                      <a:pt x="115" y="49"/>
                    </a:lnTo>
                    <a:lnTo>
                      <a:pt x="118" y="49"/>
                    </a:lnTo>
                    <a:lnTo>
                      <a:pt x="126" y="51"/>
                    </a:lnTo>
                    <a:lnTo>
                      <a:pt x="127" y="51"/>
                    </a:lnTo>
                    <a:lnTo>
                      <a:pt x="135" y="53"/>
                    </a:lnTo>
                    <a:lnTo>
                      <a:pt x="137" y="53"/>
                    </a:lnTo>
                    <a:lnTo>
                      <a:pt x="144" y="55"/>
                    </a:lnTo>
                    <a:lnTo>
                      <a:pt x="144" y="57"/>
                    </a:lnTo>
                    <a:lnTo>
                      <a:pt x="137" y="62"/>
                    </a:lnTo>
                    <a:lnTo>
                      <a:pt x="129" y="64"/>
                    </a:lnTo>
                    <a:lnTo>
                      <a:pt x="127" y="64"/>
                    </a:lnTo>
                    <a:lnTo>
                      <a:pt x="122" y="62"/>
                    </a:lnTo>
                    <a:lnTo>
                      <a:pt x="120" y="64"/>
                    </a:lnTo>
                    <a:lnTo>
                      <a:pt x="118" y="64"/>
                    </a:lnTo>
                    <a:lnTo>
                      <a:pt x="105" y="60"/>
                    </a:lnTo>
                    <a:lnTo>
                      <a:pt x="105" y="58"/>
                    </a:lnTo>
                    <a:lnTo>
                      <a:pt x="100" y="57"/>
                    </a:lnTo>
                    <a:lnTo>
                      <a:pt x="98" y="57"/>
                    </a:lnTo>
                    <a:lnTo>
                      <a:pt x="89" y="64"/>
                    </a:lnTo>
                    <a:lnTo>
                      <a:pt x="80" y="64"/>
                    </a:lnTo>
                    <a:lnTo>
                      <a:pt x="78" y="60"/>
                    </a:lnTo>
                    <a:lnTo>
                      <a:pt x="78" y="58"/>
                    </a:lnTo>
                    <a:lnTo>
                      <a:pt x="78" y="57"/>
                    </a:lnTo>
                    <a:lnTo>
                      <a:pt x="74" y="58"/>
                    </a:lnTo>
                    <a:lnTo>
                      <a:pt x="71" y="60"/>
                    </a:lnTo>
                    <a:lnTo>
                      <a:pt x="65" y="58"/>
                    </a:lnTo>
                    <a:lnTo>
                      <a:pt x="63" y="58"/>
                    </a:lnTo>
                    <a:lnTo>
                      <a:pt x="62" y="55"/>
                    </a:lnTo>
                    <a:lnTo>
                      <a:pt x="62" y="53"/>
                    </a:lnTo>
                    <a:lnTo>
                      <a:pt x="56" y="53"/>
                    </a:lnTo>
                    <a:lnTo>
                      <a:pt x="56" y="49"/>
                    </a:lnTo>
                    <a:lnTo>
                      <a:pt x="54" y="49"/>
                    </a:lnTo>
                    <a:lnTo>
                      <a:pt x="53" y="49"/>
                    </a:lnTo>
                    <a:lnTo>
                      <a:pt x="49" y="49"/>
                    </a:lnTo>
                    <a:lnTo>
                      <a:pt x="49" y="47"/>
                    </a:lnTo>
                    <a:lnTo>
                      <a:pt x="49" y="46"/>
                    </a:lnTo>
                    <a:lnTo>
                      <a:pt x="43" y="46"/>
                    </a:lnTo>
                    <a:lnTo>
                      <a:pt x="34" y="44"/>
                    </a:lnTo>
                    <a:lnTo>
                      <a:pt x="32" y="47"/>
                    </a:lnTo>
                    <a:lnTo>
                      <a:pt x="31" y="47"/>
                    </a:lnTo>
                    <a:lnTo>
                      <a:pt x="29" y="44"/>
                    </a:lnTo>
                    <a:lnTo>
                      <a:pt x="27" y="42"/>
                    </a:lnTo>
                    <a:lnTo>
                      <a:pt x="23" y="42"/>
                    </a:lnTo>
                    <a:lnTo>
                      <a:pt x="20" y="42"/>
                    </a:lnTo>
                    <a:lnTo>
                      <a:pt x="16" y="44"/>
                    </a:lnTo>
                    <a:lnTo>
                      <a:pt x="14" y="42"/>
                    </a:lnTo>
                    <a:lnTo>
                      <a:pt x="14" y="40"/>
                    </a:lnTo>
                    <a:lnTo>
                      <a:pt x="12" y="36"/>
                    </a:lnTo>
                    <a:lnTo>
                      <a:pt x="10" y="36"/>
                    </a:lnTo>
                    <a:lnTo>
                      <a:pt x="7" y="38"/>
                    </a:lnTo>
                    <a:lnTo>
                      <a:pt x="5" y="38"/>
                    </a:lnTo>
                    <a:lnTo>
                      <a:pt x="0" y="27"/>
                    </a:lnTo>
                    <a:lnTo>
                      <a:pt x="0" y="24"/>
                    </a:lnTo>
                    <a:lnTo>
                      <a:pt x="0" y="22"/>
                    </a:lnTo>
                    <a:lnTo>
                      <a:pt x="0" y="20"/>
                    </a:lnTo>
                    <a:lnTo>
                      <a:pt x="5" y="22"/>
                    </a:lnTo>
                    <a:lnTo>
                      <a:pt x="14" y="22"/>
                    </a:lnTo>
                    <a:lnTo>
                      <a:pt x="16" y="22"/>
                    </a:lnTo>
                    <a:lnTo>
                      <a:pt x="18" y="24"/>
                    </a:lnTo>
                    <a:lnTo>
                      <a:pt x="20" y="25"/>
                    </a:lnTo>
                    <a:lnTo>
                      <a:pt x="29" y="29"/>
                    </a:lnTo>
                    <a:lnTo>
                      <a:pt x="31" y="29"/>
                    </a:lnTo>
                    <a:lnTo>
                      <a:pt x="32" y="27"/>
                    </a:lnTo>
                    <a:lnTo>
                      <a:pt x="32" y="29"/>
                    </a:lnTo>
                    <a:lnTo>
                      <a:pt x="36" y="31"/>
                    </a:lnTo>
                    <a:lnTo>
                      <a:pt x="36" y="33"/>
                    </a:lnTo>
                    <a:lnTo>
                      <a:pt x="36" y="35"/>
                    </a:lnTo>
                    <a:lnTo>
                      <a:pt x="40" y="36"/>
                    </a:lnTo>
                    <a:lnTo>
                      <a:pt x="42" y="35"/>
                    </a:lnTo>
                    <a:lnTo>
                      <a:pt x="43" y="35"/>
                    </a:lnTo>
                    <a:lnTo>
                      <a:pt x="45" y="35"/>
                    </a:lnTo>
                    <a:lnTo>
                      <a:pt x="47" y="35"/>
                    </a:lnTo>
                    <a:lnTo>
                      <a:pt x="49" y="38"/>
                    </a:lnTo>
                    <a:lnTo>
                      <a:pt x="49" y="40"/>
                    </a:lnTo>
                    <a:lnTo>
                      <a:pt x="54" y="38"/>
                    </a:lnTo>
                    <a:lnTo>
                      <a:pt x="60" y="38"/>
                    </a:lnTo>
                    <a:lnTo>
                      <a:pt x="62" y="36"/>
                    </a:lnTo>
                    <a:lnTo>
                      <a:pt x="60" y="35"/>
                    </a:lnTo>
                    <a:lnTo>
                      <a:pt x="63" y="27"/>
                    </a:lnTo>
                    <a:lnTo>
                      <a:pt x="65" y="25"/>
                    </a:lnTo>
                    <a:lnTo>
                      <a:pt x="67" y="25"/>
                    </a:lnTo>
                    <a:lnTo>
                      <a:pt x="69" y="27"/>
                    </a:lnTo>
                    <a:lnTo>
                      <a:pt x="71" y="27"/>
                    </a:lnTo>
                    <a:lnTo>
                      <a:pt x="71" y="29"/>
                    </a:lnTo>
                    <a:lnTo>
                      <a:pt x="71" y="31"/>
                    </a:lnTo>
                    <a:lnTo>
                      <a:pt x="74" y="33"/>
                    </a:lnTo>
                    <a:lnTo>
                      <a:pt x="76" y="31"/>
                    </a:lnTo>
                    <a:lnTo>
                      <a:pt x="76" y="29"/>
                    </a:lnTo>
                    <a:lnTo>
                      <a:pt x="74" y="25"/>
                    </a:lnTo>
                    <a:lnTo>
                      <a:pt x="76" y="24"/>
                    </a:lnTo>
                    <a:lnTo>
                      <a:pt x="78" y="24"/>
                    </a:lnTo>
                    <a:lnTo>
                      <a:pt x="80" y="24"/>
                    </a:lnTo>
                    <a:lnTo>
                      <a:pt x="82" y="24"/>
                    </a:lnTo>
                    <a:lnTo>
                      <a:pt x="84" y="24"/>
                    </a:lnTo>
                    <a:lnTo>
                      <a:pt x="87" y="27"/>
                    </a:lnTo>
                    <a:lnTo>
                      <a:pt x="89" y="29"/>
                    </a:lnTo>
                    <a:lnTo>
                      <a:pt x="87" y="36"/>
                    </a:lnTo>
                    <a:lnTo>
                      <a:pt x="85" y="36"/>
                    </a:lnTo>
                    <a:lnTo>
                      <a:pt x="87" y="38"/>
                    </a:lnTo>
                    <a:lnTo>
                      <a:pt x="89" y="38"/>
                    </a:lnTo>
                    <a:lnTo>
                      <a:pt x="95" y="35"/>
                    </a:lnTo>
                    <a:lnTo>
                      <a:pt x="96" y="33"/>
                    </a:lnTo>
                    <a:lnTo>
                      <a:pt x="93" y="29"/>
                    </a:lnTo>
                    <a:lnTo>
                      <a:pt x="91" y="22"/>
                    </a:lnTo>
                    <a:lnTo>
                      <a:pt x="91" y="20"/>
                    </a:lnTo>
                    <a:lnTo>
                      <a:pt x="89" y="20"/>
                    </a:lnTo>
                    <a:lnTo>
                      <a:pt x="87" y="20"/>
                    </a:lnTo>
                    <a:lnTo>
                      <a:pt x="85" y="20"/>
                    </a:lnTo>
                    <a:lnTo>
                      <a:pt x="85" y="15"/>
                    </a:lnTo>
                    <a:lnTo>
                      <a:pt x="85" y="7"/>
                    </a:lnTo>
                    <a:lnTo>
                      <a:pt x="89" y="2"/>
                    </a:lnTo>
                    <a:lnTo>
                      <a:pt x="100" y="0"/>
                    </a:lnTo>
                    <a:lnTo>
                      <a:pt x="102" y="0"/>
                    </a:lnTo>
                    <a:lnTo>
                      <a:pt x="111" y="2"/>
                    </a:lnTo>
                    <a:lnTo>
                      <a:pt x="115" y="4"/>
                    </a:lnTo>
                    <a:lnTo>
                      <a:pt x="118" y="5"/>
                    </a:lnTo>
                    <a:lnTo>
                      <a:pt x="124" y="7"/>
                    </a:lnTo>
                    <a:lnTo>
                      <a:pt x="124" y="9"/>
                    </a:lnTo>
                    <a:lnTo>
                      <a:pt x="127" y="11"/>
                    </a:lnTo>
                    <a:lnTo>
                      <a:pt x="129"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04" name="Freeform 26"/>
              <p:cNvSpPr>
                <a:spLocks/>
              </p:cNvSpPr>
              <p:nvPr/>
            </p:nvSpPr>
            <p:spPr bwMode="auto">
              <a:xfrm>
                <a:off x="4654551" y="3352800"/>
                <a:ext cx="22225" cy="20638"/>
              </a:xfrm>
              <a:custGeom>
                <a:avLst/>
                <a:gdLst>
                  <a:gd name="T0" fmla="*/ 14 w 14"/>
                  <a:gd name="T1" fmla="*/ 9 h 13"/>
                  <a:gd name="T2" fmla="*/ 13 w 14"/>
                  <a:gd name="T3" fmla="*/ 13 h 13"/>
                  <a:gd name="T4" fmla="*/ 9 w 14"/>
                  <a:gd name="T5" fmla="*/ 9 h 13"/>
                  <a:gd name="T6" fmla="*/ 9 w 14"/>
                  <a:gd name="T7" fmla="*/ 7 h 13"/>
                  <a:gd name="T8" fmla="*/ 7 w 14"/>
                  <a:gd name="T9" fmla="*/ 5 h 13"/>
                  <a:gd name="T10" fmla="*/ 2 w 14"/>
                  <a:gd name="T11" fmla="*/ 2 h 13"/>
                  <a:gd name="T12" fmla="*/ 0 w 14"/>
                  <a:gd name="T13" fmla="*/ 0 h 13"/>
                  <a:gd name="T14" fmla="*/ 2 w 14"/>
                  <a:gd name="T15" fmla="*/ 0 h 13"/>
                  <a:gd name="T16" fmla="*/ 4 w 14"/>
                  <a:gd name="T17" fmla="*/ 2 h 13"/>
                  <a:gd name="T18" fmla="*/ 11 w 14"/>
                  <a:gd name="T19" fmla="*/ 5 h 13"/>
                  <a:gd name="T20" fmla="*/ 14 w 14"/>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3">
                    <a:moveTo>
                      <a:pt x="14" y="9"/>
                    </a:moveTo>
                    <a:lnTo>
                      <a:pt x="13" y="13"/>
                    </a:lnTo>
                    <a:lnTo>
                      <a:pt x="9" y="9"/>
                    </a:lnTo>
                    <a:lnTo>
                      <a:pt x="9" y="7"/>
                    </a:lnTo>
                    <a:lnTo>
                      <a:pt x="7" y="5"/>
                    </a:lnTo>
                    <a:lnTo>
                      <a:pt x="2" y="2"/>
                    </a:lnTo>
                    <a:lnTo>
                      <a:pt x="0" y="0"/>
                    </a:lnTo>
                    <a:lnTo>
                      <a:pt x="2" y="0"/>
                    </a:lnTo>
                    <a:lnTo>
                      <a:pt x="4" y="2"/>
                    </a:lnTo>
                    <a:lnTo>
                      <a:pt x="11" y="5"/>
                    </a:lnTo>
                    <a:lnTo>
                      <a:pt x="14" y="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05" name="Freeform 27"/>
              <p:cNvSpPr>
                <a:spLocks/>
              </p:cNvSpPr>
              <p:nvPr/>
            </p:nvSpPr>
            <p:spPr bwMode="auto">
              <a:xfrm>
                <a:off x="4679951" y="3367088"/>
                <a:ext cx="31750" cy="25400"/>
              </a:xfrm>
              <a:custGeom>
                <a:avLst/>
                <a:gdLst>
                  <a:gd name="T0" fmla="*/ 20 w 20"/>
                  <a:gd name="T1" fmla="*/ 11 h 16"/>
                  <a:gd name="T2" fmla="*/ 20 w 20"/>
                  <a:gd name="T3" fmla="*/ 13 h 16"/>
                  <a:gd name="T4" fmla="*/ 19 w 20"/>
                  <a:gd name="T5" fmla="*/ 15 h 16"/>
                  <a:gd name="T6" fmla="*/ 13 w 20"/>
                  <a:gd name="T7" fmla="*/ 16 h 16"/>
                  <a:gd name="T8" fmla="*/ 8 w 20"/>
                  <a:gd name="T9" fmla="*/ 13 h 16"/>
                  <a:gd name="T10" fmla="*/ 0 w 20"/>
                  <a:gd name="T11" fmla="*/ 4 h 16"/>
                  <a:gd name="T12" fmla="*/ 0 w 20"/>
                  <a:gd name="T13" fmla="*/ 2 h 16"/>
                  <a:gd name="T14" fmla="*/ 2 w 20"/>
                  <a:gd name="T15" fmla="*/ 2 h 16"/>
                  <a:gd name="T16" fmla="*/ 4 w 20"/>
                  <a:gd name="T17" fmla="*/ 0 h 16"/>
                  <a:gd name="T18" fmla="*/ 8 w 20"/>
                  <a:gd name="T19" fmla="*/ 2 h 16"/>
                  <a:gd name="T20" fmla="*/ 11 w 20"/>
                  <a:gd name="T21" fmla="*/ 5 h 16"/>
                  <a:gd name="T22" fmla="*/ 13 w 20"/>
                  <a:gd name="T23" fmla="*/ 7 h 16"/>
                  <a:gd name="T24" fmla="*/ 13 w 20"/>
                  <a:gd name="T25" fmla="*/ 9 h 16"/>
                  <a:gd name="T26" fmla="*/ 15 w 20"/>
                  <a:gd name="T27" fmla="*/ 7 h 16"/>
                  <a:gd name="T28" fmla="*/ 17 w 20"/>
                  <a:gd name="T29" fmla="*/ 9 h 16"/>
                  <a:gd name="T30" fmla="*/ 20 w 20"/>
                  <a:gd name="T3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6">
                    <a:moveTo>
                      <a:pt x="20" y="11"/>
                    </a:moveTo>
                    <a:lnTo>
                      <a:pt x="20" y="13"/>
                    </a:lnTo>
                    <a:lnTo>
                      <a:pt x="19" y="15"/>
                    </a:lnTo>
                    <a:lnTo>
                      <a:pt x="13" y="16"/>
                    </a:lnTo>
                    <a:lnTo>
                      <a:pt x="8" y="13"/>
                    </a:lnTo>
                    <a:lnTo>
                      <a:pt x="0" y="4"/>
                    </a:lnTo>
                    <a:lnTo>
                      <a:pt x="0" y="2"/>
                    </a:lnTo>
                    <a:lnTo>
                      <a:pt x="2" y="2"/>
                    </a:lnTo>
                    <a:lnTo>
                      <a:pt x="4" y="0"/>
                    </a:lnTo>
                    <a:lnTo>
                      <a:pt x="8" y="2"/>
                    </a:lnTo>
                    <a:lnTo>
                      <a:pt x="11" y="5"/>
                    </a:lnTo>
                    <a:lnTo>
                      <a:pt x="13" y="7"/>
                    </a:lnTo>
                    <a:lnTo>
                      <a:pt x="13" y="9"/>
                    </a:lnTo>
                    <a:lnTo>
                      <a:pt x="15" y="7"/>
                    </a:lnTo>
                    <a:lnTo>
                      <a:pt x="17" y="9"/>
                    </a:lnTo>
                    <a:lnTo>
                      <a:pt x="20"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06" name="Freeform 28"/>
              <p:cNvSpPr>
                <a:spLocks/>
              </p:cNvSpPr>
              <p:nvPr/>
            </p:nvSpPr>
            <p:spPr bwMode="auto">
              <a:xfrm>
                <a:off x="4602163" y="3289300"/>
                <a:ext cx="46038" cy="46038"/>
              </a:xfrm>
              <a:custGeom>
                <a:avLst/>
                <a:gdLst>
                  <a:gd name="T0" fmla="*/ 22 w 29"/>
                  <a:gd name="T1" fmla="*/ 12 h 29"/>
                  <a:gd name="T2" fmla="*/ 22 w 29"/>
                  <a:gd name="T3" fmla="*/ 14 h 29"/>
                  <a:gd name="T4" fmla="*/ 24 w 29"/>
                  <a:gd name="T5" fmla="*/ 14 h 29"/>
                  <a:gd name="T6" fmla="*/ 26 w 29"/>
                  <a:gd name="T7" fmla="*/ 14 h 29"/>
                  <a:gd name="T8" fmla="*/ 27 w 29"/>
                  <a:gd name="T9" fmla="*/ 14 h 29"/>
                  <a:gd name="T10" fmla="*/ 26 w 29"/>
                  <a:gd name="T11" fmla="*/ 14 h 29"/>
                  <a:gd name="T12" fmla="*/ 27 w 29"/>
                  <a:gd name="T13" fmla="*/ 18 h 29"/>
                  <a:gd name="T14" fmla="*/ 27 w 29"/>
                  <a:gd name="T15" fmla="*/ 20 h 29"/>
                  <a:gd name="T16" fmla="*/ 26 w 29"/>
                  <a:gd name="T17" fmla="*/ 23 h 29"/>
                  <a:gd name="T18" fmla="*/ 29 w 29"/>
                  <a:gd name="T19" fmla="*/ 25 h 29"/>
                  <a:gd name="T20" fmla="*/ 27 w 29"/>
                  <a:gd name="T21" fmla="*/ 27 h 29"/>
                  <a:gd name="T22" fmla="*/ 26 w 29"/>
                  <a:gd name="T23" fmla="*/ 29 h 29"/>
                  <a:gd name="T24" fmla="*/ 18 w 29"/>
                  <a:gd name="T25" fmla="*/ 27 h 29"/>
                  <a:gd name="T26" fmla="*/ 16 w 29"/>
                  <a:gd name="T27" fmla="*/ 23 h 29"/>
                  <a:gd name="T28" fmla="*/ 9 w 29"/>
                  <a:gd name="T29" fmla="*/ 25 h 29"/>
                  <a:gd name="T30" fmla="*/ 9 w 29"/>
                  <a:gd name="T31" fmla="*/ 22 h 29"/>
                  <a:gd name="T32" fmla="*/ 9 w 29"/>
                  <a:gd name="T33" fmla="*/ 20 h 29"/>
                  <a:gd name="T34" fmla="*/ 9 w 29"/>
                  <a:gd name="T35" fmla="*/ 18 h 29"/>
                  <a:gd name="T36" fmla="*/ 5 w 29"/>
                  <a:gd name="T37" fmla="*/ 16 h 29"/>
                  <a:gd name="T38" fmla="*/ 2 w 29"/>
                  <a:gd name="T39" fmla="*/ 16 h 29"/>
                  <a:gd name="T40" fmla="*/ 0 w 29"/>
                  <a:gd name="T41" fmla="*/ 16 h 29"/>
                  <a:gd name="T42" fmla="*/ 4 w 29"/>
                  <a:gd name="T43" fmla="*/ 7 h 29"/>
                  <a:gd name="T44" fmla="*/ 4 w 29"/>
                  <a:gd name="T45" fmla="*/ 5 h 29"/>
                  <a:gd name="T46" fmla="*/ 7 w 29"/>
                  <a:gd name="T47" fmla="*/ 3 h 29"/>
                  <a:gd name="T48" fmla="*/ 11 w 29"/>
                  <a:gd name="T49" fmla="*/ 0 h 29"/>
                  <a:gd name="T50" fmla="*/ 18 w 29"/>
                  <a:gd name="T51" fmla="*/ 1 h 29"/>
                  <a:gd name="T52" fmla="*/ 20 w 29"/>
                  <a:gd name="T53" fmla="*/ 1 h 29"/>
                  <a:gd name="T54" fmla="*/ 22 w 29"/>
                  <a:gd name="T55" fmla="*/ 3 h 29"/>
                  <a:gd name="T56" fmla="*/ 26 w 29"/>
                  <a:gd name="T57" fmla="*/ 7 h 29"/>
                  <a:gd name="T58" fmla="*/ 24 w 29"/>
                  <a:gd name="T59" fmla="*/ 9 h 29"/>
                  <a:gd name="T60" fmla="*/ 22 w 29"/>
                  <a:gd name="T61" fmla="*/ 9 h 29"/>
                  <a:gd name="T62" fmla="*/ 22 w 29"/>
                  <a:gd name="T63"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29">
                    <a:moveTo>
                      <a:pt x="22" y="12"/>
                    </a:moveTo>
                    <a:lnTo>
                      <a:pt x="22" y="14"/>
                    </a:lnTo>
                    <a:lnTo>
                      <a:pt x="24" y="14"/>
                    </a:lnTo>
                    <a:lnTo>
                      <a:pt x="26" y="14"/>
                    </a:lnTo>
                    <a:lnTo>
                      <a:pt x="27" y="14"/>
                    </a:lnTo>
                    <a:lnTo>
                      <a:pt x="26" y="14"/>
                    </a:lnTo>
                    <a:lnTo>
                      <a:pt x="27" y="18"/>
                    </a:lnTo>
                    <a:lnTo>
                      <a:pt x="27" y="20"/>
                    </a:lnTo>
                    <a:lnTo>
                      <a:pt x="26" y="23"/>
                    </a:lnTo>
                    <a:lnTo>
                      <a:pt x="29" y="25"/>
                    </a:lnTo>
                    <a:lnTo>
                      <a:pt x="27" y="27"/>
                    </a:lnTo>
                    <a:lnTo>
                      <a:pt x="26" y="29"/>
                    </a:lnTo>
                    <a:lnTo>
                      <a:pt x="18" y="27"/>
                    </a:lnTo>
                    <a:lnTo>
                      <a:pt x="16" y="23"/>
                    </a:lnTo>
                    <a:lnTo>
                      <a:pt x="9" y="25"/>
                    </a:lnTo>
                    <a:lnTo>
                      <a:pt x="9" y="22"/>
                    </a:lnTo>
                    <a:lnTo>
                      <a:pt x="9" y="20"/>
                    </a:lnTo>
                    <a:lnTo>
                      <a:pt x="9" y="18"/>
                    </a:lnTo>
                    <a:lnTo>
                      <a:pt x="5" y="16"/>
                    </a:lnTo>
                    <a:lnTo>
                      <a:pt x="2" y="16"/>
                    </a:lnTo>
                    <a:lnTo>
                      <a:pt x="0" y="16"/>
                    </a:lnTo>
                    <a:lnTo>
                      <a:pt x="4" y="7"/>
                    </a:lnTo>
                    <a:lnTo>
                      <a:pt x="4" y="5"/>
                    </a:lnTo>
                    <a:lnTo>
                      <a:pt x="7" y="3"/>
                    </a:lnTo>
                    <a:lnTo>
                      <a:pt x="11" y="0"/>
                    </a:lnTo>
                    <a:lnTo>
                      <a:pt x="18" y="1"/>
                    </a:lnTo>
                    <a:lnTo>
                      <a:pt x="20" y="1"/>
                    </a:lnTo>
                    <a:lnTo>
                      <a:pt x="22" y="3"/>
                    </a:lnTo>
                    <a:lnTo>
                      <a:pt x="26" y="7"/>
                    </a:lnTo>
                    <a:lnTo>
                      <a:pt x="24" y="9"/>
                    </a:lnTo>
                    <a:lnTo>
                      <a:pt x="22" y="9"/>
                    </a:lnTo>
                    <a:lnTo>
                      <a:pt x="22"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07" name="Freeform 29"/>
              <p:cNvSpPr>
                <a:spLocks/>
              </p:cNvSpPr>
              <p:nvPr/>
            </p:nvSpPr>
            <p:spPr bwMode="auto">
              <a:xfrm>
                <a:off x="4651376" y="3306763"/>
                <a:ext cx="34925" cy="36513"/>
              </a:xfrm>
              <a:custGeom>
                <a:avLst/>
                <a:gdLst>
                  <a:gd name="T0" fmla="*/ 22 w 22"/>
                  <a:gd name="T1" fmla="*/ 7 h 23"/>
                  <a:gd name="T2" fmla="*/ 22 w 22"/>
                  <a:gd name="T3" fmla="*/ 9 h 23"/>
                  <a:gd name="T4" fmla="*/ 18 w 22"/>
                  <a:gd name="T5" fmla="*/ 7 h 23"/>
                  <a:gd name="T6" fmla="*/ 15 w 22"/>
                  <a:gd name="T7" fmla="*/ 7 h 23"/>
                  <a:gd name="T8" fmla="*/ 15 w 22"/>
                  <a:gd name="T9" fmla="*/ 9 h 23"/>
                  <a:gd name="T10" fmla="*/ 13 w 22"/>
                  <a:gd name="T11" fmla="*/ 9 h 23"/>
                  <a:gd name="T12" fmla="*/ 13 w 22"/>
                  <a:gd name="T13" fmla="*/ 14 h 23"/>
                  <a:gd name="T14" fmla="*/ 15 w 22"/>
                  <a:gd name="T15" fmla="*/ 14 h 23"/>
                  <a:gd name="T16" fmla="*/ 15 w 22"/>
                  <a:gd name="T17" fmla="*/ 16 h 23"/>
                  <a:gd name="T18" fmla="*/ 18 w 22"/>
                  <a:gd name="T19" fmla="*/ 20 h 23"/>
                  <a:gd name="T20" fmla="*/ 18 w 22"/>
                  <a:gd name="T21" fmla="*/ 22 h 23"/>
                  <a:gd name="T22" fmla="*/ 16 w 22"/>
                  <a:gd name="T23" fmla="*/ 23 h 23"/>
                  <a:gd name="T24" fmla="*/ 16 w 22"/>
                  <a:gd name="T25" fmla="*/ 22 h 23"/>
                  <a:gd name="T26" fmla="*/ 13 w 22"/>
                  <a:gd name="T27" fmla="*/ 18 h 23"/>
                  <a:gd name="T28" fmla="*/ 6 w 22"/>
                  <a:gd name="T29" fmla="*/ 22 h 23"/>
                  <a:gd name="T30" fmla="*/ 2 w 22"/>
                  <a:gd name="T31" fmla="*/ 22 h 23"/>
                  <a:gd name="T32" fmla="*/ 0 w 22"/>
                  <a:gd name="T33" fmla="*/ 22 h 23"/>
                  <a:gd name="T34" fmla="*/ 0 w 22"/>
                  <a:gd name="T35" fmla="*/ 18 h 23"/>
                  <a:gd name="T36" fmla="*/ 0 w 22"/>
                  <a:gd name="T37" fmla="*/ 16 h 23"/>
                  <a:gd name="T38" fmla="*/ 6 w 22"/>
                  <a:gd name="T39" fmla="*/ 9 h 23"/>
                  <a:gd name="T40" fmla="*/ 7 w 22"/>
                  <a:gd name="T41" fmla="*/ 9 h 23"/>
                  <a:gd name="T42" fmla="*/ 9 w 22"/>
                  <a:gd name="T43" fmla="*/ 9 h 23"/>
                  <a:gd name="T44" fmla="*/ 11 w 22"/>
                  <a:gd name="T45" fmla="*/ 9 h 23"/>
                  <a:gd name="T46" fmla="*/ 11 w 22"/>
                  <a:gd name="T47" fmla="*/ 7 h 23"/>
                  <a:gd name="T48" fmla="*/ 11 w 22"/>
                  <a:gd name="T49" fmla="*/ 5 h 23"/>
                  <a:gd name="T50" fmla="*/ 9 w 22"/>
                  <a:gd name="T51" fmla="*/ 7 h 23"/>
                  <a:gd name="T52" fmla="*/ 7 w 22"/>
                  <a:gd name="T53" fmla="*/ 5 h 23"/>
                  <a:gd name="T54" fmla="*/ 6 w 22"/>
                  <a:gd name="T55" fmla="*/ 5 h 23"/>
                  <a:gd name="T56" fmla="*/ 7 w 22"/>
                  <a:gd name="T57" fmla="*/ 3 h 23"/>
                  <a:gd name="T58" fmla="*/ 7 w 22"/>
                  <a:gd name="T59" fmla="*/ 1 h 23"/>
                  <a:gd name="T60" fmla="*/ 9 w 22"/>
                  <a:gd name="T61" fmla="*/ 1 h 23"/>
                  <a:gd name="T62" fmla="*/ 15 w 22"/>
                  <a:gd name="T63" fmla="*/ 0 h 23"/>
                  <a:gd name="T64" fmla="*/ 16 w 22"/>
                  <a:gd name="T65" fmla="*/ 1 h 23"/>
                  <a:gd name="T66" fmla="*/ 16 w 22"/>
                  <a:gd name="T67" fmla="*/ 3 h 23"/>
                  <a:gd name="T68" fmla="*/ 20 w 22"/>
                  <a:gd name="T69" fmla="*/ 5 h 23"/>
                  <a:gd name="T70" fmla="*/ 22 w 22"/>
                  <a:gd name="T71" fmla="*/ 5 h 23"/>
                  <a:gd name="T72" fmla="*/ 22 w 22"/>
                  <a:gd name="T73"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23">
                    <a:moveTo>
                      <a:pt x="22" y="7"/>
                    </a:moveTo>
                    <a:lnTo>
                      <a:pt x="22" y="9"/>
                    </a:lnTo>
                    <a:lnTo>
                      <a:pt x="18" y="7"/>
                    </a:lnTo>
                    <a:lnTo>
                      <a:pt x="15" y="7"/>
                    </a:lnTo>
                    <a:lnTo>
                      <a:pt x="15" y="9"/>
                    </a:lnTo>
                    <a:lnTo>
                      <a:pt x="13" y="9"/>
                    </a:lnTo>
                    <a:lnTo>
                      <a:pt x="13" y="14"/>
                    </a:lnTo>
                    <a:lnTo>
                      <a:pt x="15" y="14"/>
                    </a:lnTo>
                    <a:lnTo>
                      <a:pt x="15" y="16"/>
                    </a:lnTo>
                    <a:lnTo>
                      <a:pt x="18" y="20"/>
                    </a:lnTo>
                    <a:lnTo>
                      <a:pt x="18" y="22"/>
                    </a:lnTo>
                    <a:lnTo>
                      <a:pt x="16" y="23"/>
                    </a:lnTo>
                    <a:lnTo>
                      <a:pt x="16" y="22"/>
                    </a:lnTo>
                    <a:lnTo>
                      <a:pt x="13" y="18"/>
                    </a:lnTo>
                    <a:lnTo>
                      <a:pt x="6" y="22"/>
                    </a:lnTo>
                    <a:lnTo>
                      <a:pt x="2" y="22"/>
                    </a:lnTo>
                    <a:lnTo>
                      <a:pt x="0" y="22"/>
                    </a:lnTo>
                    <a:lnTo>
                      <a:pt x="0" y="18"/>
                    </a:lnTo>
                    <a:lnTo>
                      <a:pt x="0" y="16"/>
                    </a:lnTo>
                    <a:lnTo>
                      <a:pt x="6" y="9"/>
                    </a:lnTo>
                    <a:lnTo>
                      <a:pt x="7" y="9"/>
                    </a:lnTo>
                    <a:lnTo>
                      <a:pt x="9" y="9"/>
                    </a:lnTo>
                    <a:lnTo>
                      <a:pt x="11" y="9"/>
                    </a:lnTo>
                    <a:lnTo>
                      <a:pt x="11" y="7"/>
                    </a:lnTo>
                    <a:lnTo>
                      <a:pt x="11" y="5"/>
                    </a:lnTo>
                    <a:lnTo>
                      <a:pt x="9" y="7"/>
                    </a:lnTo>
                    <a:lnTo>
                      <a:pt x="7" y="5"/>
                    </a:lnTo>
                    <a:lnTo>
                      <a:pt x="6" y="5"/>
                    </a:lnTo>
                    <a:lnTo>
                      <a:pt x="7" y="3"/>
                    </a:lnTo>
                    <a:lnTo>
                      <a:pt x="7" y="1"/>
                    </a:lnTo>
                    <a:lnTo>
                      <a:pt x="9" y="1"/>
                    </a:lnTo>
                    <a:lnTo>
                      <a:pt x="15" y="0"/>
                    </a:lnTo>
                    <a:lnTo>
                      <a:pt x="16" y="1"/>
                    </a:lnTo>
                    <a:lnTo>
                      <a:pt x="16" y="3"/>
                    </a:lnTo>
                    <a:lnTo>
                      <a:pt x="20" y="5"/>
                    </a:lnTo>
                    <a:lnTo>
                      <a:pt x="22" y="5"/>
                    </a:lnTo>
                    <a:lnTo>
                      <a:pt x="22" y="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08" name="Freeform 30"/>
              <p:cNvSpPr>
                <a:spLocks/>
              </p:cNvSpPr>
              <p:nvPr/>
            </p:nvSpPr>
            <p:spPr bwMode="auto">
              <a:xfrm>
                <a:off x="4932363" y="3489325"/>
                <a:ext cx="26988" cy="34925"/>
              </a:xfrm>
              <a:custGeom>
                <a:avLst/>
                <a:gdLst>
                  <a:gd name="T0" fmla="*/ 9 w 17"/>
                  <a:gd name="T1" fmla="*/ 0 h 22"/>
                  <a:gd name="T2" fmla="*/ 11 w 17"/>
                  <a:gd name="T3" fmla="*/ 5 h 22"/>
                  <a:gd name="T4" fmla="*/ 17 w 17"/>
                  <a:gd name="T5" fmla="*/ 14 h 22"/>
                  <a:gd name="T6" fmla="*/ 17 w 17"/>
                  <a:gd name="T7" fmla="*/ 18 h 22"/>
                  <a:gd name="T8" fmla="*/ 17 w 17"/>
                  <a:gd name="T9" fmla="*/ 20 h 22"/>
                  <a:gd name="T10" fmla="*/ 15 w 17"/>
                  <a:gd name="T11" fmla="*/ 22 h 22"/>
                  <a:gd name="T12" fmla="*/ 13 w 17"/>
                  <a:gd name="T13" fmla="*/ 22 h 22"/>
                  <a:gd name="T14" fmla="*/ 9 w 17"/>
                  <a:gd name="T15" fmla="*/ 22 h 22"/>
                  <a:gd name="T16" fmla="*/ 6 w 17"/>
                  <a:gd name="T17" fmla="*/ 13 h 22"/>
                  <a:gd name="T18" fmla="*/ 2 w 17"/>
                  <a:gd name="T19" fmla="*/ 14 h 22"/>
                  <a:gd name="T20" fmla="*/ 0 w 17"/>
                  <a:gd name="T21" fmla="*/ 14 h 22"/>
                  <a:gd name="T22" fmla="*/ 0 w 17"/>
                  <a:gd name="T23" fmla="*/ 13 h 22"/>
                  <a:gd name="T24" fmla="*/ 0 w 17"/>
                  <a:gd name="T25" fmla="*/ 3 h 22"/>
                  <a:gd name="T26" fmla="*/ 8 w 17"/>
                  <a:gd name="T27" fmla="*/ 0 h 22"/>
                  <a:gd name="T28" fmla="*/ 9 w 17"/>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2">
                    <a:moveTo>
                      <a:pt x="9" y="0"/>
                    </a:moveTo>
                    <a:lnTo>
                      <a:pt x="11" y="5"/>
                    </a:lnTo>
                    <a:lnTo>
                      <a:pt x="17" y="14"/>
                    </a:lnTo>
                    <a:lnTo>
                      <a:pt x="17" y="18"/>
                    </a:lnTo>
                    <a:lnTo>
                      <a:pt x="17" y="20"/>
                    </a:lnTo>
                    <a:lnTo>
                      <a:pt x="15" y="22"/>
                    </a:lnTo>
                    <a:lnTo>
                      <a:pt x="13" y="22"/>
                    </a:lnTo>
                    <a:lnTo>
                      <a:pt x="9" y="22"/>
                    </a:lnTo>
                    <a:lnTo>
                      <a:pt x="6" y="13"/>
                    </a:lnTo>
                    <a:lnTo>
                      <a:pt x="2" y="14"/>
                    </a:lnTo>
                    <a:lnTo>
                      <a:pt x="0" y="14"/>
                    </a:lnTo>
                    <a:lnTo>
                      <a:pt x="0" y="13"/>
                    </a:lnTo>
                    <a:lnTo>
                      <a:pt x="0" y="3"/>
                    </a:lnTo>
                    <a:lnTo>
                      <a:pt x="8" y="0"/>
                    </a:lnTo>
                    <a:lnTo>
                      <a:pt x="9"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09" name="Freeform 31"/>
              <p:cNvSpPr>
                <a:spLocks/>
              </p:cNvSpPr>
              <p:nvPr/>
            </p:nvSpPr>
            <p:spPr bwMode="auto">
              <a:xfrm>
                <a:off x="5307013" y="3668713"/>
                <a:ext cx="17463" cy="17463"/>
              </a:xfrm>
              <a:custGeom>
                <a:avLst/>
                <a:gdLst>
                  <a:gd name="T0" fmla="*/ 2 w 11"/>
                  <a:gd name="T1" fmla="*/ 9 h 11"/>
                  <a:gd name="T2" fmla="*/ 0 w 11"/>
                  <a:gd name="T3" fmla="*/ 9 h 11"/>
                  <a:gd name="T4" fmla="*/ 0 w 11"/>
                  <a:gd name="T5" fmla="*/ 7 h 11"/>
                  <a:gd name="T6" fmla="*/ 0 w 11"/>
                  <a:gd name="T7" fmla="*/ 6 h 11"/>
                  <a:gd name="T8" fmla="*/ 2 w 11"/>
                  <a:gd name="T9" fmla="*/ 4 h 11"/>
                  <a:gd name="T10" fmla="*/ 4 w 11"/>
                  <a:gd name="T11" fmla="*/ 4 h 11"/>
                  <a:gd name="T12" fmla="*/ 4 w 11"/>
                  <a:gd name="T13" fmla="*/ 2 h 11"/>
                  <a:gd name="T14" fmla="*/ 4 w 11"/>
                  <a:gd name="T15" fmla="*/ 0 h 11"/>
                  <a:gd name="T16" fmla="*/ 5 w 11"/>
                  <a:gd name="T17" fmla="*/ 0 h 11"/>
                  <a:gd name="T18" fmla="*/ 9 w 11"/>
                  <a:gd name="T19" fmla="*/ 0 h 11"/>
                  <a:gd name="T20" fmla="*/ 11 w 11"/>
                  <a:gd name="T21" fmla="*/ 6 h 11"/>
                  <a:gd name="T22" fmla="*/ 11 w 11"/>
                  <a:gd name="T23" fmla="*/ 7 h 11"/>
                  <a:gd name="T24" fmla="*/ 7 w 11"/>
                  <a:gd name="T25" fmla="*/ 9 h 11"/>
                  <a:gd name="T26" fmla="*/ 5 w 11"/>
                  <a:gd name="T27" fmla="*/ 11 h 11"/>
                  <a:gd name="T28" fmla="*/ 2 w 11"/>
                  <a:gd name="T2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1">
                    <a:moveTo>
                      <a:pt x="2" y="9"/>
                    </a:moveTo>
                    <a:lnTo>
                      <a:pt x="0" y="9"/>
                    </a:lnTo>
                    <a:lnTo>
                      <a:pt x="0" y="7"/>
                    </a:lnTo>
                    <a:lnTo>
                      <a:pt x="0" y="6"/>
                    </a:lnTo>
                    <a:lnTo>
                      <a:pt x="2" y="4"/>
                    </a:lnTo>
                    <a:lnTo>
                      <a:pt x="4" y="4"/>
                    </a:lnTo>
                    <a:lnTo>
                      <a:pt x="4" y="2"/>
                    </a:lnTo>
                    <a:lnTo>
                      <a:pt x="4" y="0"/>
                    </a:lnTo>
                    <a:lnTo>
                      <a:pt x="5" y="0"/>
                    </a:lnTo>
                    <a:lnTo>
                      <a:pt x="9" y="0"/>
                    </a:lnTo>
                    <a:lnTo>
                      <a:pt x="11" y="6"/>
                    </a:lnTo>
                    <a:lnTo>
                      <a:pt x="11" y="7"/>
                    </a:lnTo>
                    <a:lnTo>
                      <a:pt x="7" y="9"/>
                    </a:lnTo>
                    <a:lnTo>
                      <a:pt x="5" y="11"/>
                    </a:lnTo>
                    <a:lnTo>
                      <a:pt x="2" y="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10" name="Freeform 32"/>
              <p:cNvSpPr>
                <a:spLocks/>
              </p:cNvSpPr>
              <p:nvPr/>
            </p:nvSpPr>
            <p:spPr bwMode="auto">
              <a:xfrm>
                <a:off x="5033963" y="3444875"/>
                <a:ext cx="28575" cy="26988"/>
              </a:xfrm>
              <a:custGeom>
                <a:avLst/>
                <a:gdLst>
                  <a:gd name="T0" fmla="*/ 2 w 18"/>
                  <a:gd name="T1" fmla="*/ 17 h 17"/>
                  <a:gd name="T2" fmla="*/ 0 w 18"/>
                  <a:gd name="T3" fmla="*/ 17 h 17"/>
                  <a:gd name="T4" fmla="*/ 0 w 18"/>
                  <a:gd name="T5" fmla="*/ 15 h 17"/>
                  <a:gd name="T6" fmla="*/ 0 w 18"/>
                  <a:gd name="T7" fmla="*/ 6 h 17"/>
                  <a:gd name="T8" fmla="*/ 4 w 18"/>
                  <a:gd name="T9" fmla="*/ 0 h 17"/>
                  <a:gd name="T10" fmla="*/ 13 w 18"/>
                  <a:gd name="T11" fmla="*/ 0 h 17"/>
                  <a:gd name="T12" fmla="*/ 15 w 18"/>
                  <a:gd name="T13" fmla="*/ 0 h 17"/>
                  <a:gd name="T14" fmla="*/ 17 w 18"/>
                  <a:gd name="T15" fmla="*/ 2 h 17"/>
                  <a:gd name="T16" fmla="*/ 17 w 18"/>
                  <a:gd name="T17" fmla="*/ 4 h 17"/>
                  <a:gd name="T18" fmla="*/ 18 w 18"/>
                  <a:gd name="T19" fmla="*/ 4 h 17"/>
                  <a:gd name="T20" fmla="*/ 17 w 18"/>
                  <a:gd name="T21" fmla="*/ 6 h 17"/>
                  <a:gd name="T22" fmla="*/ 11 w 18"/>
                  <a:gd name="T23" fmla="*/ 13 h 17"/>
                  <a:gd name="T24" fmla="*/ 9 w 18"/>
                  <a:gd name="T25" fmla="*/ 15 h 17"/>
                  <a:gd name="T26" fmla="*/ 6 w 18"/>
                  <a:gd name="T27" fmla="*/ 17 h 17"/>
                  <a:gd name="T28" fmla="*/ 4 w 18"/>
                  <a:gd name="T29" fmla="*/ 17 h 17"/>
                  <a:gd name="T30" fmla="*/ 2 w 18"/>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7">
                    <a:moveTo>
                      <a:pt x="2" y="17"/>
                    </a:moveTo>
                    <a:lnTo>
                      <a:pt x="0" y="17"/>
                    </a:lnTo>
                    <a:lnTo>
                      <a:pt x="0" y="15"/>
                    </a:lnTo>
                    <a:lnTo>
                      <a:pt x="0" y="6"/>
                    </a:lnTo>
                    <a:lnTo>
                      <a:pt x="4" y="0"/>
                    </a:lnTo>
                    <a:lnTo>
                      <a:pt x="13" y="0"/>
                    </a:lnTo>
                    <a:lnTo>
                      <a:pt x="15" y="0"/>
                    </a:lnTo>
                    <a:lnTo>
                      <a:pt x="17" y="2"/>
                    </a:lnTo>
                    <a:lnTo>
                      <a:pt x="17" y="4"/>
                    </a:lnTo>
                    <a:lnTo>
                      <a:pt x="18" y="4"/>
                    </a:lnTo>
                    <a:lnTo>
                      <a:pt x="17" y="6"/>
                    </a:lnTo>
                    <a:lnTo>
                      <a:pt x="11" y="13"/>
                    </a:lnTo>
                    <a:lnTo>
                      <a:pt x="9" y="15"/>
                    </a:lnTo>
                    <a:lnTo>
                      <a:pt x="6" y="17"/>
                    </a:lnTo>
                    <a:lnTo>
                      <a:pt x="4" y="17"/>
                    </a:lnTo>
                    <a:lnTo>
                      <a:pt x="2"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11" name="Freeform 33"/>
              <p:cNvSpPr>
                <a:spLocks/>
              </p:cNvSpPr>
              <p:nvPr/>
            </p:nvSpPr>
            <p:spPr bwMode="auto">
              <a:xfrm>
                <a:off x="8056563" y="5241925"/>
                <a:ext cx="31750" cy="25400"/>
              </a:xfrm>
              <a:custGeom>
                <a:avLst/>
                <a:gdLst>
                  <a:gd name="T0" fmla="*/ 16 w 20"/>
                  <a:gd name="T1" fmla="*/ 9 h 16"/>
                  <a:gd name="T2" fmla="*/ 18 w 20"/>
                  <a:gd name="T3" fmla="*/ 9 h 16"/>
                  <a:gd name="T4" fmla="*/ 20 w 20"/>
                  <a:gd name="T5" fmla="*/ 11 h 16"/>
                  <a:gd name="T6" fmla="*/ 18 w 20"/>
                  <a:gd name="T7" fmla="*/ 12 h 16"/>
                  <a:gd name="T8" fmla="*/ 13 w 20"/>
                  <a:gd name="T9" fmla="*/ 16 h 16"/>
                  <a:gd name="T10" fmla="*/ 5 w 20"/>
                  <a:gd name="T11" fmla="*/ 14 h 16"/>
                  <a:gd name="T12" fmla="*/ 2 w 20"/>
                  <a:gd name="T13" fmla="*/ 5 h 16"/>
                  <a:gd name="T14" fmla="*/ 0 w 20"/>
                  <a:gd name="T15" fmla="*/ 1 h 16"/>
                  <a:gd name="T16" fmla="*/ 2 w 20"/>
                  <a:gd name="T17" fmla="*/ 0 h 16"/>
                  <a:gd name="T18" fmla="*/ 7 w 20"/>
                  <a:gd name="T19" fmla="*/ 0 h 16"/>
                  <a:gd name="T20" fmla="*/ 18 w 20"/>
                  <a:gd name="T21" fmla="*/ 0 h 16"/>
                  <a:gd name="T22" fmla="*/ 20 w 20"/>
                  <a:gd name="T23" fmla="*/ 0 h 16"/>
                  <a:gd name="T24" fmla="*/ 20 w 20"/>
                  <a:gd name="T25" fmla="*/ 1 h 16"/>
                  <a:gd name="T26" fmla="*/ 18 w 20"/>
                  <a:gd name="T27" fmla="*/ 1 h 16"/>
                  <a:gd name="T28" fmla="*/ 16 w 20"/>
                  <a:gd name="T29"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16">
                    <a:moveTo>
                      <a:pt x="16" y="9"/>
                    </a:moveTo>
                    <a:lnTo>
                      <a:pt x="18" y="9"/>
                    </a:lnTo>
                    <a:lnTo>
                      <a:pt x="20" y="11"/>
                    </a:lnTo>
                    <a:lnTo>
                      <a:pt x="18" y="12"/>
                    </a:lnTo>
                    <a:lnTo>
                      <a:pt x="13" y="16"/>
                    </a:lnTo>
                    <a:lnTo>
                      <a:pt x="5" y="14"/>
                    </a:lnTo>
                    <a:lnTo>
                      <a:pt x="2" y="5"/>
                    </a:lnTo>
                    <a:lnTo>
                      <a:pt x="0" y="1"/>
                    </a:lnTo>
                    <a:lnTo>
                      <a:pt x="2" y="0"/>
                    </a:lnTo>
                    <a:lnTo>
                      <a:pt x="7" y="0"/>
                    </a:lnTo>
                    <a:lnTo>
                      <a:pt x="18" y="0"/>
                    </a:lnTo>
                    <a:lnTo>
                      <a:pt x="20" y="0"/>
                    </a:lnTo>
                    <a:lnTo>
                      <a:pt x="20" y="1"/>
                    </a:lnTo>
                    <a:lnTo>
                      <a:pt x="18" y="1"/>
                    </a:lnTo>
                    <a:lnTo>
                      <a:pt x="16" y="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12" name="Freeform 34"/>
              <p:cNvSpPr>
                <a:spLocks/>
              </p:cNvSpPr>
              <p:nvPr/>
            </p:nvSpPr>
            <p:spPr bwMode="auto">
              <a:xfrm>
                <a:off x="5303838" y="3640138"/>
                <a:ext cx="26988" cy="22225"/>
              </a:xfrm>
              <a:custGeom>
                <a:avLst/>
                <a:gdLst>
                  <a:gd name="T0" fmla="*/ 2 w 17"/>
                  <a:gd name="T1" fmla="*/ 13 h 14"/>
                  <a:gd name="T2" fmla="*/ 0 w 17"/>
                  <a:gd name="T3" fmla="*/ 13 h 14"/>
                  <a:gd name="T4" fmla="*/ 0 w 17"/>
                  <a:gd name="T5" fmla="*/ 11 h 14"/>
                  <a:gd name="T6" fmla="*/ 4 w 17"/>
                  <a:gd name="T7" fmla="*/ 9 h 14"/>
                  <a:gd name="T8" fmla="*/ 6 w 17"/>
                  <a:gd name="T9" fmla="*/ 7 h 14"/>
                  <a:gd name="T10" fmla="*/ 7 w 17"/>
                  <a:gd name="T11" fmla="*/ 7 h 14"/>
                  <a:gd name="T12" fmla="*/ 9 w 17"/>
                  <a:gd name="T13" fmla="*/ 5 h 14"/>
                  <a:gd name="T14" fmla="*/ 7 w 17"/>
                  <a:gd name="T15" fmla="*/ 2 h 14"/>
                  <a:gd name="T16" fmla="*/ 9 w 17"/>
                  <a:gd name="T17" fmla="*/ 0 h 14"/>
                  <a:gd name="T18" fmla="*/ 11 w 17"/>
                  <a:gd name="T19" fmla="*/ 0 h 14"/>
                  <a:gd name="T20" fmla="*/ 15 w 17"/>
                  <a:gd name="T21" fmla="*/ 2 h 14"/>
                  <a:gd name="T22" fmla="*/ 17 w 17"/>
                  <a:gd name="T23" fmla="*/ 3 h 14"/>
                  <a:gd name="T24" fmla="*/ 15 w 17"/>
                  <a:gd name="T25" fmla="*/ 5 h 14"/>
                  <a:gd name="T26" fmla="*/ 11 w 17"/>
                  <a:gd name="T27" fmla="*/ 13 h 14"/>
                  <a:gd name="T28" fmla="*/ 9 w 17"/>
                  <a:gd name="T29" fmla="*/ 14 h 14"/>
                  <a:gd name="T30" fmla="*/ 2 w 17"/>
                  <a:gd name="T31"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4">
                    <a:moveTo>
                      <a:pt x="2" y="13"/>
                    </a:moveTo>
                    <a:lnTo>
                      <a:pt x="0" y="13"/>
                    </a:lnTo>
                    <a:lnTo>
                      <a:pt x="0" y="11"/>
                    </a:lnTo>
                    <a:lnTo>
                      <a:pt x="4" y="9"/>
                    </a:lnTo>
                    <a:lnTo>
                      <a:pt x="6" y="7"/>
                    </a:lnTo>
                    <a:lnTo>
                      <a:pt x="7" y="7"/>
                    </a:lnTo>
                    <a:lnTo>
                      <a:pt x="9" y="5"/>
                    </a:lnTo>
                    <a:lnTo>
                      <a:pt x="7" y="2"/>
                    </a:lnTo>
                    <a:lnTo>
                      <a:pt x="9" y="0"/>
                    </a:lnTo>
                    <a:lnTo>
                      <a:pt x="11" y="0"/>
                    </a:lnTo>
                    <a:lnTo>
                      <a:pt x="15" y="2"/>
                    </a:lnTo>
                    <a:lnTo>
                      <a:pt x="17" y="3"/>
                    </a:lnTo>
                    <a:lnTo>
                      <a:pt x="15" y="5"/>
                    </a:lnTo>
                    <a:lnTo>
                      <a:pt x="11" y="13"/>
                    </a:lnTo>
                    <a:lnTo>
                      <a:pt x="9" y="14"/>
                    </a:lnTo>
                    <a:lnTo>
                      <a:pt x="2"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13" name="Freeform 35"/>
              <p:cNvSpPr>
                <a:spLocks/>
              </p:cNvSpPr>
              <p:nvPr/>
            </p:nvSpPr>
            <p:spPr bwMode="auto">
              <a:xfrm>
                <a:off x="5114926" y="3448050"/>
                <a:ext cx="23813" cy="41275"/>
              </a:xfrm>
              <a:custGeom>
                <a:avLst/>
                <a:gdLst>
                  <a:gd name="T0" fmla="*/ 11 w 15"/>
                  <a:gd name="T1" fmla="*/ 13 h 26"/>
                  <a:gd name="T2" fmla="*/ 13 w 15"/>
                  <a:gd name="T3" fmla="*/ 15 h 26"/>
                  <a:gd name="T4" fmla="*/ 13 w 15"/>
                  <a:gd name="T5" fmla="*/ 17 h 26"/>
                  <a:gd name="T6" fmla="*/ 15 w 15"/>
                  <a:gd name="T7" fmla="*/ 20 h 26"/>
                  <a:gd name="T8" fmla="*/ 15 w 15"/>
                  <a:gd name="T9" fmla="*/ 24 h 26"/>
                  <a:gd name="T10" fmla="*/ 13 w 15"/>
                  <a:gd name="T11" fmla="*/ 26 h 26"/>
                  <a:gd name="T12" fmla="*/ 11 w 15"/>
                  <a:gd name="T13" fmla="*/ 26 h 26"/>
                  <a:gd name="T14" fmla="*/ 9 w 15"/>
                  <a:gd name="T15" fmla="*/ 24 h 26"/>
                  <a:gd name="T16" fmla="*/ 9 w 15"/>
                  <a:gd name="T17" fmla="*/ 22 h 26"/>
                  <a:gd name="T18" fmla="*/ 11 w 15"/>
                  <a:gd name="T19" fmla="*/ 22 h 26"/>
                  <a:gd name="T20" fmla="*/ 11 w 15"/>
                  <a:gd name="T21" fmla="*/ 20 h 26"/>
                  <a:gd name="T22" fmla="*/ 13 w 15"/>
                  <a:gd name="T23" fmla="*/ 20 h 26"/>
                  <a:gd name="T24" fmla="*/ 13 w 15"/>
                  <a:gd name="T25" fmla="*/ 18 h 26"/>
                  <a:gd name="T26" fmla="*/ 11 w 15"/>
                  <a:gd name="T27" fmla="*/ 17 h 26"/>
                  <a:gd name="T28" fmla="*/ 9 w 15"/>
                  <a:gd name="T29" fmla="*/ 17 h 26"/>
                  <a:gd name="T30" fmla="*/ 8 w 15"/>
                  <a:gd name="T31" fmla="*/ 17 h 26"/>
                  <a:gd name="T32" fmla="*/ 6 w 15"/>
                  <a:gd name="T33" fmla="*/ 17 h 26"/>
                  <a:gd name="T34" fmla="*/ 2 w 15"/>
                  <a:gd name="T35" fmla="*/ 18 h 26"/>
                  <a:gd name="T36" fmla="*/ 0 w 15"/>
                  <a:gd name="T37" fmla="*/ 17 h 26"/>
                  <a:gd name="T38" fmla="*/ 0 w 15"/>
                  <a:gd name="T39" fmla="*/ 13 h 26"/>
                  <a:gd name="T40" fmla="*/ 0 w 15"/>
                  <a:gd name="T41" fmla="*/ 9 h 26"/>
                  <a:gd name="T42" fmla="*/ 2 w 15"/>
                  <a:gd name="T43" fmla="*/ 7 h 26"/>
                  <a:gd name="T44" fmla="*/ 2 w 15"/>
                  <a:gd name="T45" fmla="*/ 6 h 26"/>
                  <a:gd name="T46" fmla="*/ 0 w 15"/>
                  <a:gd name="T47" fmla="*/ 4 h 26"/>
                  <a:gd name="T48" fmla="*/ 0 w 15"/>
                  <a:gd name="T49" fmla="*/ 2 h 26"/>
                  <a:gd name="T50" fmla="*/ 2 w 15"/>
                  <a:gd name="T51" fmla="*/ 0 h 26"/>
                  <a:gd name="T52" fmla="*/ 6 w 15"/>
                  <a:gd name="T53" fmla="*/ 0 h 26"/>
                  <a:gd name="T54" fmla="*/ 8 w 15"/>
                  <a:gd name="T55" fmla="*/ 0 h 26"/>
                  <a:gd name="T56" fmla="*/ 11 w 15"/>
                  <a:gd name="T57" fmla="*/ 7 h 26"/>
                  <a:gd name="T58" fmla="*/ 11 w 15"/>
                  <a:gd name="T59" fmla="*/ 9 h 26"/>
                  <a:gd name="T60" fmla="*/ 11 w 15"/>
                  <a:gd name="T61" fmla="*/ 11 h 26"/>
                  <a:gd name="T62" fmla="*/ 11 w 15"/>
                  <a:gd name="T63"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 h="26">
                    <a:moveTo>
                      <a:pt x="11" y="13"/>
                    </a:moveTo>
                    <a:lnTo>
                      <a:pt x="13" y="15"/>
                    </a:lnTo>
                    <a:lnTo>
                      <a:pt x="13" y="17"/>
                    </a:lnTo>
                    <a:lnTo>
                      <a:pt x="15" y="20"/>
                    </a:lnTo>
                    <a:lnTo>
                      <a:pt x="15" y="24"/>
                    </a:lnTo>
                    <a:lnTo>
                      <a:pt x="13" y="26"/>
                    </a:lnTo>
                    <a:lnTo>
                      <a:pt x="11" y="26"/>
                    </a:lnTo>
                    <a:lnTo>
                      <a:pt x="9" y="24"/>
                    </a:lnTo>
                    <a:lnTo>
                      <a:pt x="9" y="22"/>
                    </a:lnTo>
                    <a:lnTo>
                      <a:pt x="11" y="22"/>
                    </a:lnTo>
                    <a:lnTo>
                      <a:pt x="11" y="20"/>
                    </a:lnTo>
                    <a:lnTo>
                      <a:pt x="13" y="20"/>
                    </a:lnTo>
                    <a:lnTo>
                      <a:pt x="13" y="18"/>
                    </a:lnTo>
                    <a:lnTo>
                      <a:pt x="11" y="17"/>
                    </a:lnTo>
                    <a:lnTo>
                      <a:pt x="9" y="17"/>
                    </a:lnTo>
                    <a:lnTo>
                      <a:pt x="8" y="17"/>
                    </a:lnTo>
                    <a:lnTo>
                      <a:pt x="6" y="17"/>
                    </a:lnTo>
                    <a:lnTo>
                      <a:pt x="2" y="18"/>
                    </a:lnTo>
                    <a:lnTo>
                      <a:pt x="0" y="17"/>
                    </a:lnTo>
                    <a:lnTo>
                      <a:pt x="0" y="13"/>
                    </a:lnTo>
                    <a:lnTo>
                      <a:pt x="0" y="9"/>
                    </a:lnTo>
                    <a:lnTo>
                      <a:pt x="2" y="7"/>
                    </a:lnTo>
                    <a:lnTo>
                      <a:pt x="2" y="6"/>
                    </a:lnTo>
                    <a:lnTo>
                      <a:pt x="0" y="4"/>
                    </a:lnTo>
                    <a:lnTo>
                      <a:pt x="0" y="2"/>
                    </a:lnTo>
                    <a:lnTo>
                      <a:pt x="2" y="0"/>
                    </a:lnTo>
                    <a:lnTo>
                      <a:pt x="6" y="0"/>
                    </a:lnTo>
                    <a:lnTo>
                      <a:pt x="8" y="0"/>
                    </a:lnTo>
                    <a:lnTo>
                      <a:pt x="11" y="7"/>
                    </a:lnTo>
                    <a:lnTo>
                      <a:pt x="11" y="9"/>
                    </a:lnTo>
                    <a:lnTo>
                      <a:pt x="11" y="11"/>
                    </a:lnTo>
                    <a:lnTo>
                      <a:pt x="11"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14" name="Freeform 36"/>
              <p:cNvSpPr>
                <a:spLocks/>
              </p:cNvSpPr>
              <p:nvPr/>
            </p:nvSpPr>
            <p:spPr bwMode="auto">
              <a:xfrm>
                <a:off x="5300663" y="3602038"/>
                <a:ext cx="38100" cy="38100"/>
              </a:xfrm>
              <a:custGeom>
                <a:avLst/>
                <a:gdLst>
                  <a:gd name="T0" fmla="*/ 9 w 24"/>
                  <a:gd name="T1" fmla="*/ 18 h 24"/>
                  <a:gd name="T2" fmla="*/ 9 w 24"/>
                  <a:gd name="T3" fmla="*/ 22 h 24"/>
                  <a:gd name="T4" fmla="*/ 9 w 24"/>
                  <a:gd name="T5" fmla="*/ 24 h 24"/>
                  <a:gd name="T6" fmla="*/ 8 w 24"/>
                  <a:gd name="T7" fmla="*/ 22 h 24"/>
                  <a:gd name="T8" fmla="*/ 8 w 24"/>
                  <a:gd name="T9" fmla="*/ 20 h 24"/>
                  <a:gd name="T10" fmla="*/ 6 w 24"/>
                  <a:gd name="T11" fmla="*/ 18 h 24"/>
                  <a:gd name="T12" fmla="*/ 2 w 24"/>
                  <a:gd name="T13" fmla="*/ 18 h 24"/>
                  <a:gd name="T14" fmla="*/ 0 w 24"/>
                  <a:gd name="T15" fmla="*/ 18 h 24"/>
                  <a:gd name="T16" fmla="*/ 0 w 24"/>
                  <a:gd name="T17" fmla="*/ 16 h 24"/>
                  <a:gd name="T18" fmla="*/ 2 w 24"/>
                  <a:gd name="T19" fmla="*/ 15 h 24"/>
                  <a:gd name="T20" fmla="*/ 6 w 24"/>
                  <a:gd name="T21" fmla="*/ 9 h 24"/>
                  <a:gd name="T22" fmla="*/ 9 w 24"/>
                  <a:gd name="T23" fmla="*/ 9 h 24"/>
                  <a:gd name="T24" fmla="*/ 13 w 24"/>
                  <a:gd name="T25" fmla="*/ 7 h 24"/>
                  <a:gd name="T26" fmla="*/ 17 w 24"/>
                  <a:gd name="T27" fmla="*/ 6 h 24"/>
                  <a:gd name="T28" fmla="*/ 24 w 24"/>
                  <a:gd name="T29" fmla="*/ 0 h 24"/>
                  <a:gd name="T30" fmla="*/ 24 w 24"/>
                  <a:gd name="T31" fmla="*/ 4 h 24"/>
                  <a:gd name="T32" fmla="*/ 22 w 24"/>
                  <a:gd name="T33" fmla="*/ 4 h 24"/>
                  <a:gd name="T34" fmla="*/ 20 w 24"/>
                  <a:gd name="T35" fmla="*/ 6 h 24"/>
                  <a:gd name="T36" fmla="*/ 19 w 24"/>
                  <a:gd name="T37" fmla="*/ 7 h 24"/>
                  <a:gd name="T38" fmla="*/ 19 w 24"/>
                  <a:gd name="T39" fmla="*/ 9 h 24"/>
                  <a:gd name="T40" fmla="*/ 19 w 24"/>
                  <a:gd name="T41" fmla="*/ 11 h 24"/>
                  <a:gd name="T42" fmla="*/ 17 w 24"/>
                  <a:gd name="T43" fmla="*/ 13 h 24"/>
                  <a:gd name="T44" fmla="*/ 15 w 24"/>
                  <a:gd name="T45" fmla="*/ 13 h 24"/>
                  <a:gd name="T46" fmla="*/ 11 w 24"/>
                  <a:gd name="T47" fmla="*/ 15 h 24"/>
                  <a:gd name="T48" fmla="*/ 9 w 24"/>
                  <a:gd name="T49" fmla="*/ 16 h 24"/>
                  <a:gd name="T50" fmla="*/ 9 w 24"/>
                  <a:gd name="T51"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4">
                    <a:moveTo>
                      <a:pt x="9" y="18"/>
                    </a:moveTo>
                    <a:lnTo>
                      <a:pt x="9" y="22"/>
                    </a:lnTo>
                    <a:lnTo>
                      <a:pt x="9" y="24"/>
                    </a:lnTo>
                    <a:lnTo>
                      <a:pt x="8" y="22"/>
                    </a:lnTo>
                    <a:lnTo>
                      <a:pt x="8" y="20"/>
                    </a:lnTo>
                    <a:lnTo>
                      <a:pt x="6" y="18"/>
                    </a:lnTo>
                    <a:lnTo>
                      <a:pt x="2" y="18"/>
                    </a:lnTo>
                    <a:lnTo>
                      <a:pt x="0" y="18"/>
                    </a:lnTo>
                    <a:lnTo>
                      <a:pt x="0" y="16"/>
                    </a:lnTo>
                    <a:lnTo>
                      <a:pt x="2" y="15"/>
                    </a:lnTo>
                    <a:lnTo>
                      <a:pt x="6" y="9"/>
                    </a:lnTo>
                    <a:lnTo>
                      <a:pt x="9" y="9"/>
                    </a:lnTo>
                    <a:lnTo>
                      <a:pt x="13" y="7"/>
                    </a:lnTo>
                    <a:lnTo>
                      <a:pt x="17" y="6"/>
                    </a:lnTo>
                    <a:lnTo>
                      <a:pt x="24" y="0"/>
                    </a:lnTo>
                    <a:lnTo>
                      <a:pt x="24" y="4"/>
                    </a:lnTo>
                    <a:lnTo>
                      <a:pt x="22" y="4"/>
                    </a:lnTo>
                    <a:lnTo>
                      <a:pt x="20" y="6"/>
                    </a:lnTo>
                    <a:lnTo>
                      <a:pt x="19" y="7"/>
                    </a:lnTo>
                    <a:lnTo>
                      <a:pt x="19" y="9"/>
                    </a:lnTo>
                    <a:lnTo>
                      <a:pt x="19" y="11"/>
                    </a:lnTo>
                    <a:lnTo>
                      <a:pt x="17" y="13"/>
                    </a:lnTo>
                    <a:lnTo>
                      <a:pt x="15" y="13"/>
                    </a:lnTo>
                    <a:lnTo>
                      <a:pt x="11" y="15"/>
                    </a:lnTo>
                    <a:lnTo>
                      <a:pt x="9" y="16"/>
                    </a:lnTo>
                    <a:lnTo>
                      <a:pt x="9" y="1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15" name="Freeform 37"/>
              <p:cNvSpPr>
                <a:spLocks/>
              </p:cNvSpPr>
              <p:nvPr/>
            </p:nvSpPr>
            <p:spPr bwMode="auto">
              <a:xfrm>
                <a:off x="8048626" y="5172075"/>
                <a:ext cx="42863" cy="60325"/>
              </a:xfrm>
              <a:custGeom>
                <a:avLst/>
                <a:gdLst>
                  <a:gd name="T0" fmla="*/ 21 w 27"/>
                  <a:gd name="T1" fmla="*/ 11 h 38"/>
                  <a:gd name="T2" fmla="*/ 23 w 27"/>
                  <a:gd name="T3" fmla="*/ 11 h 38"/>
                  <a:gd name="T4" fmla="*/ 23 w 27"/>
                  <a:gd name="T5" fmla="*/ 13 h 38"/>
                  <a:gd name="T6" fmla="*/ 25 w 27"/>
                  <a:gd name="T7" fmla="*/ 13 h 38"/>
                  <a:gd name="T8" fmla="*/ 25 w 27"/>
                  <a:gd name="T9" fmla="*/ 14 h 38"/>
                  <a:gd name="T10" fmla="*/ 27 w 27"/>
                  <a:gd name="T11" fmla="*/ 18 h 38"/>
                  <a:gd name="T12" fmla="*/ 27 w 27"/>
                  <a:gd name="T13" fmla="*/ 20 h 38"/>
                  <a:gd name="T14" fmla="*/ 25 w 27"/>
                  <a:gd name="T15" fmla="*/ 22 h 38"/>
                  <a:gd name="T16" fmla="*/ 21 w 27"/>
                  <a:gd name="T17" fmla="*/ 33 h 38"/>
                  <a:gd name="T18" fmla="*/ 20 w 27"/>
                  <a:gd name="T19" fmla="*/ 36 h 38"/>
                  <a:gd name="T20" fmla="*/ 18 w 27"/>
                  <a:gd name="T21" fmla="*/ 38 h 38"/>
                  <a:gd name="T22" fmla="*/ 16 w 27"/>
                  <a:gd name="T23" fmla="*/ 38 h 38"/>
                  <a:gd name="T24" fmla="*/ 10 w 27"/>
                  <a:gd name="T25" fmla="*/ 36 h 38"/>
                  <a:gd name="T26" fmla="*/ 9 w 27"/>
                  <a:gd name="T27" fmla="*/ 34 h 38"/>
                  <a:gd name="T28" fmla="*/ 9 w 27"/>
                  <a:gd name="T29" fmla="*/ 33 h 38"/>
                  <a:gd name="T30" fmla="*/ 9 w 27"/>
                  <a:gd name="T31" fmla="*/ 31 h 38"/>
                  <a:gd name="T32" fmla="*/ 3 w 27"/>
                  <a:gd name="T33" fmla="*/ 33 h 38"/>
                  <a:gd name="T34" fmla="*/ 3 w 27"/>
                  <a:gd name="T35" fmla="*/ 34 h 38"/>
                  <a:gd name="T36" fmla="*/ 1 w 27"/>
                  <a:gd name="T37" fmla="*/ 34 h 38"/>
                  <a:gd name="T38" fmla="*/ 1 w 27"/>
                  <a:gd name="T39" fmla="*/ 33 h 38"/>
                  <a:gd name="T40" fmla="*/ 0 w 27"/>
                  <a:gd name="T41" fmla="*/ 31 h 38"/>
                  <a:gd name="T42" fmla="*/ 0 w 27"/>
                  <a:gd name="T43" fmla="*/ 29 h 38"/>
                  <a:gd name="T44" fmla="*/ 3 w 27"/>
                  <a:gd name="T45" fmla="*/ 27 h 38"/>
                  <a:gd name="T46" fmla="*/ 7 w 27"/>
                  <a:gd name="T47" fmla="*/ 23 h 38"/>
                  <a:gd name="T48" fmla="*/ 7 w 27"/>
                  <a:gd name="T49" fmla="*/ 22 h 38"/>
                  <a:gd name="T50" fmla="*/ 9 w 27"/>
                  <a:gd name="T51" fmla="*/ 20 h 38"/>
                  <a:gd name="T52" fmla="*/ 9 w 27"/>
                  <a:gd name="T53" fmla="*/ 18 h 38"/>
                  <a:gd name="T54" fmla="*/ 10 w 27"/>
                  <a:gd name="T55" fmla="*/ 20 h 38"/>
                  <a:gd name="T56" fmla="*/ 12 w 27"/>
                  <a:gd name="T57" fmla="*/ 18 h 38"/>
                  <a:gd name="T58" fmla="*/ 10 w 27"/>
                  <a:gd name="T59" fmla="*/ 16 h 38"/>
                  <a:gd name="T60" fmla="*/ 10 w 27"/>
                  <a:gd name="T61" fmla="*/ 14 h 38"/>
                  <a:gd name="T62" fmla="*/ 10 w 27"/>
                  <a:gd name="T63" fmla="*/ 13 h 38"/>
                  <a:gd name="T64" fmla="*/ 12 w 27"/>
                  <a:gd name="T65" fmla="*/ 5 h 38"/>
                  <a:gd name="T66" fmla="*/ 16 w 27"/>
                  <a:gd name="T67" fmla="*/ 0 h 38"/>
                  <a:gd name="T68" fmla="*/ 18 w 27"/>
                  <a:gd name="T69" fmla="*/ 0 h 38"/>
                  <a:gd name="T70" fmla="*/ 18 w 27"/>
                  <a:gd name="T71" fmla="*/ 2 h 38"/>
                  <a:gd name="T72" fmla="*/ 20 w 27"/>
                  <a:gd name="T73" fmla="*/ 3 h 38"/>
                  <a:gd name="T74" fmla="*/ 21 w 27"/>
                  <a:gd name="T75" fmla="*/ 5 h 38"/>
                  <a:gd name="T76" fmla="*/ 21 w 27"/>
                  <a:gd name="T77" fmla="*/ 7 h 38"/>
                  <a:gd name="T78" fmla="*/ 21 w 27"/>
                  <a:gd name="T79" fmla="*/ 1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 h="38">
                    <a:moveTo>
                      <a:pt x="21" y="11"/>
                    </a:moveTo>
                    <a:lnTo>
                      <a:pt x="23" y="11"/>
                    </a:lnTo>
                    <a:lnTo>
                      <a:pt x="23" y="13"/>
                    </a:lnTo>
                    <a:lnTo>
                      <a:pt x="25" y="13"/>
                    </a:lnTo>
                    <a:lnTo>
                      <a:pt x="25" y="14"/>
                    </a:lnTo>
                    <a:lnTo>
                      <a:pt x="27" y="18"/>
                    </a:lnTo>
                    <a:lnTo>
                      <a:pt x="27" y="20"/>
                    </a:lnTo>
                    <a:lnTo>
                      <a:pt x="25" y="22"/>
                    </a:lnTo>
                    <a:lnTo>
                      <a:pt x="21" y="33"/>
                    </a:lnTo>
                    <a:lnTo>
                      <a:pt x="20" y="36"/>
                    </a:lnTo>
                    <a:lnTo>
                      <a:pt x="18" y="38"/>
                    </a:lnTo>
                    <a:lnTo>
                      <a:pt x="16" y="38"/>
                    </a:lnTo>
                    <a:lnTo>
                      <a:pt x="10" y="36"/>
                    </a:lnTo>
                    <a:lnTo>
                      <a:pt x="9" y="34"/>
                    </a:lnTo>
                    <a:lnTo>
                      <a:pt x="9" y="33"/>
                    </a:lnTo>
                    <a:lnTo>
                      <a:pt x="9" y="31"/>
                    </a:lnTo>
                    <a:lnTo>
                      <a:pt x="3" y="33"/>
                    </a:lnTo>
                    <a:lnTo>
                      <a:pt x="3" y="34"/>
                    </a:lnTo>
                    <a:lnTo>
                      <a:pt x="1" y="34"/>
                    </a:lnTo>
                    <a:lnTo>
                      <a:pt x="1" y="33"/>
                    </a:lnTo>
                    <a:lnTo>
                      <a:pt x="0" y="31"/>
                    </a:lnTo>
                    <a:lnTo>
                      <a:pt x="0" y="29"/>
                    </a:lnTo>
                    <a:lnTo>
                      <a:pt x="3" y="27"/>
                    </a:lnTo>
                    <a:lnTo>
                      <a:pt x="7" y="23"/>
                    </a:lnTo>
                    <a:lnTo>
                      <a:pt x="7" y="22"/>
                    </a:lnTo>
                    <a:lnTo>
                      <a:pt x="9" y="20"/>
                    </a:lnTo>
                    <a:lnTo>
                      <a:pt x="9" y="18"/>
                    </a:lnTo>
                    <a:lnTo>
                      <a:pt x="10" y="20"/>
                    </a:lnTo>
                    <a:lnTo>
                      <a:pt x="12" y="18"/>
                    </a:lnTo>
                    <a:lnTo>
                      <a:pt x="10" y="16"/>
                    </a:lnTo>
                    <a:lnTo>
                      <a:pt x="10" y="14"/>
                    </a:lnTo>
                    <a:lnTo>
                      <a:pt x="10" y="13"/>
                    </a:lnTo>
                    <a:lnTo>
                      <a:pt x="12" y="5"/>
                    </a:lnTo>
                    <a:lnTo>
                      <a:pt x="16" y="0"/>
                    </a:lnTo>
                    <a:lnTo>
                      <a:pt x="18" y="0"/>
                    </a:lnTo>
                    <a:lnTo>
                      <a:pt x="18" y="2"/>
                    </a:lnTo>
                    <a:lnTo>
                      <a:pt x="20" y="3"/>
                    </a:lnTo>
                    <a:lnTo>
                      <a:pt x="21" y="5"/>
                    </a:lnTo>
                    <a:lnTo>
                      <a:pt x="21" y="7"/>
                    </a:lnTo>
                    <a:lnTo>
                      <a:pt x="21"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16" name="Freeform 38"/>
              <p:cNvSpPr>
                <a:spLocks/>
              </p:cNvSpPr>
              <p:nvPr/>
            </p:nvSpPr>
            <p:spPr bwMode="auto">
              <a:xfrm>
                <a:off x="5226051" y="3570288"/>
                <a:ext cx="87313" cy="46038"/>
              </a:xfrm>
              <a:custGeom>
                <a:avLst/>
                <a:gdLst>
                  <a:gd name="T0" fmla="*/ 53 w 55"/>
                  <a:gd name="T1" fmla="*/ 7 h 29"/>
                  <a:gd name="T2" fmla="*/ 51 w 55"/>
                  <a:gd name="T3" fmla="*/ 7 h 29"/>
                  <a:gd name="T4" fmla="*/ 49 w 55"/>
                  <a:gd name="T5" fmla="*/ 7 h 29"/>
                  <a:gd name="T6" fmla="*/ 47 w 55"/>
                  <a:gd name="T7" fmla="*/ 7 h 29"/>
                  <a:gd name="T8" fmla="*/ 42 w 55"/>
                  <a:gd name="T9" fmla="*/ 13 h 29"/>
                  <a:gd name="T10" fmla="*/ 42 w 55"/>
                  <a:gd name="T11" fmla="*/ 15 h 29"/>
                  <a:gd name="T12" fmla="*/ 44 w 55"/>
                  <a:gd name="T13" fmla="*/ 16 h 29"/>
                  <a:gd name="T14" fmla="*/ 45 w 55"/>
                  <a:gd name="T15" fmla="*/ 15 h 29"/>
                  <a:gd name="T16" fmla="*/ 45 w 55"/>
                  <a:gd name="T17" fmla="*/ 13 h 29"/>
                  <a:gd name="T18" fmla="*/ 47 w 55"/>
                  <a:gd name="T19" fmla="*/ 13 h 29"/>
                  <a:gd name="T20" fmla="*/ 49 w 55"/>
                  <a:gd name="T21" fmla="*/ 15 h 29"/>
                  <a:gd name="T22" fmla="*/ 45 w 55"/>
                  <a:gd name="T23" fmla="*/ 18 h 29"/>
                  <a:gd name="T24" fmla="*/ 44 w 55"/>
                  <a:gd name="T25" fmla="*/ 20 h 29"/>
                  <a:gd name="T26" fmla="*/ 40 w 55"/>
                  <a:gd name="T27" fmla="*/ 22 h 29"/>
                  <a:gd name="T28" fmla="*/ 38 w 55"/>
                  <a:gd name="T29" fmla="*/ 22 h 29"/>
                  <a:gd name="T30" fmla="*/ 38 w 55"/>
                  <a:gd name="T31" fmla="*/ 20 h 29"/>
                  <a:gd name="T32" fmla="*/ 38 w 55"/>
                  <a:gd name="T33" fmla="*/ 18 h 29"/>
                  <a:gd name="T34" fmla="*/ 34 w 55"/>
                  <a:gd name="T35" fmla="*/ 16 h 29"/>
                  <a:gd name="T36" fmla="*/ 34 w 55"/>
                  <a:gd name="T37" fmla="*/ 18 h 29"/>
                  <a:gd name="T38" fmla="*/ 31 w 55"/>
                  <a:gd name="T39" fmla="*/ 20 h 29"/>
                  <a:gd name="T40" fmla="*/ 22 w 55"/>
                  <a:gd name="T41" fmla="*/ 22 h 29"/>
                  <a:gd name="T42" fmla="*/ 18 w 55"/>
                  <a:gd name="T43" fmla="*/ 22 h 29"/>
                  <a:gd name="T44" fmla="*/ 16 w 55"/>
                  <a:gd name="T45" fmla="*/ 22 h 29"/>
                  <a:gd name="T46" fmla="*/ 5 w 55"/>
                  <a:gd name="T47" fmla="*/ 26 h 29"/>
                  <a:gd name="T48" fmla="*/ 5 w 55"/>
                  <a:gd name="T49" fmla="*/ 27 h 29"/>
                  <a:gd name="T50" fmla="*/ 2 w 55"/>
                  <a:gd name="T51" fmla="*/ 29 h 29"/>
                  <a:gd name="T52" fmla="*/ 0 w 55"/>
                  <a:gd name="T53" fmla="*/ 29 h 29"/>
                  <a:gd name="T54" fmla="*/ 0 w 55"/>
                  <a:gd name="T55" fmla="*/ 26 h 29"/>
                  <a:gd name="T56" fmla="*/ 3 w 55"/>
                  <a:gd name="T57" fmla="*/ 22 h 29"/>
                  <a:gd name="T58" fmla="*/ 5 w 55"/>
                  <a:gd name="T59" fmla="*/ 22 h 29"/>
                  <a:gd name="T60" fmla="*/ 13 w 55"/>
                  <a:gd name="T61" fmla="*/ 20 h 29"/>
                  <a:gd name="T62" fmla="*/ 18 w 55"/>
                  <a:gd name="T63" fmla="*/ 18 h 29"/>
                  <a:gd name="T64" fmla="*/ 20 w 55"/>
                  <a:gd name="T65" fmla="*/ 18 h 29"/>
                  <a:gd name="T66" fmla="*/ 22 w 55"/>
                  <a:gd name="T67" fmla="*/ 18 h 29"/>
                  <a:gd name="T68" fmla="*/ 24 w 55"/>
                  <a:gd name="T69" fmla="*/ 16 h 29"/>
                  <a:gd name="T70" fmla="*/ 22 w 55"/>
                  <a:gd name="T71" fmla="*/ 16 h 29"/>
                  <a:gd name="T72" fmla="*/ 20 w 55"/>
                  <a:gd name="T73" fmla="*/ 15 h 29"/>
                  <a:gd name="T74" fmla="*/ 18 w 55"/>
                  <a:gd name="T75" fmla="*/ 13 h 29"/>
                  <a:gd name="T76" fmla="*/ 22 w 55"/>
                  <a:gd name="T77" fmla="*/ 5 h 29"/>
                  <a:gd name="T78" fmla="*/ 24 w 55"/>
                  <a:gd name="T79" fmla="*/ 5 h 29"/>
                  <a:gd name="T80" fmla="*/ 31 w 55"/>
                  <a:gd name="T81" fmla="*/ 4 h 29"/>
                  <a:gd name="T82" fmla="*/ 31 w 55"/>
                  <a:gd name="T83" fmla="*/ 7 h 29"/>
                  <a:gd name="T84" fmla="*/ 31 w 55"/>
                  <a:gd name="T85" fmla="*/ 9 h 29"/>
                  <a:gd name="T86" fmla="*/ 31 w 55"/>
                  <a:gd name="T87" fmla="*/ 11 h 29"/>
                  <a:gd name="T88" fmla="*/ 29 w 55"/>
                  <a:gd name="T89" fmla="*/ 11 h 29"/>
                  <a:gd name="T90" fmla="*/ 31 w 55"/>
                  <a:gd name="T91" fmla="*/ 11 h 29"/>
                  <a:gd name="T92" fmla="*/ 33 w 55"/>
                  <a:gd name="T93" fmla="*/ 13 h 29"/>
                  <a:gd name="T94" fmla="*/ 34 w 55"/>
                  <a:gd name="T95" fmla="*/ 11 h 29"/>
                  <a:gd name="T96" fmla="*/ 36 w 55"/>
                  <a:gd name="T97" fmla="*/ 7 h 29"/>
                  <a:gd name="T98" fmla="*/ 36 w 55"/>
                  <a:gd name="T99" fmla="*/ 4 h 29"/>
                  <a:gd name="T100" fmla="*/ 36 w 55"/>
                  <a:gd name="T101" fmla="*/ 2 h 29"/>
                  <a:gd name="T102" fmla="*/ 38 w 55"/>
                  <a:gd name="T103" fmla="*/ 2 h 29"/>
                  <a:gd name="T104" fmla="*/ 38 w 55"/>
                  <a:gd name="T105" fmla="*/ 4 h 29"/>
                  <a:gd name="T106" fmla="*/ 40 w 55"/>
                  <a:gd name="T107" fmla="*/ 5 h 29"/>
                  <a:gd name="T108" fmla="*/ 40 w 55"/>
                  <a:gd name="T109" fmla="*/ 7 h 29"/>
                  <a:gd name="T110" fmla="*/ 42 w 55"/>
                  <a:gd name="T111" fmla="*/ 7 h 29"/>
                  <a:gd name="T112" fmla="*/ 45 w 55"/>
                  <a:gd name="T113" fmla="*/ 5 h 29"/>
                  <a:gd name="T114" fmla="*/ 53 w 55"/>
                  <a:gd name="T115" fmla="*/ 0 h 29"/>
                  <a:gd name="T116" fmla="*/ 55 w 55"/>
                  <a:gd name="T117" fmla="*/ 0 h 29"/>
                  <a:gd name="T118" fmla="*/ 55 w 55"/>
                  <a:gd name="T119" fmla="*/ 2 h 29"/>
                  <a:gd name="T120" fmla="*/ 55 w 55"/>
                  <a:gd name="T121" fmla="*/ 4 h 29"/>
                  <a:gd name="T122" fmla="*/ 53 w 55"/>
                  <a:gd name="T123" fmla="*/ 5 h 29"/>
                  <a:gd name="T124" fmla="*/ 53 w 55"/>
                  <a:gd name="T12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 h="29">
                    <a:moveTo>
                      <a:pt x="53" y="7"/>
                    </a:moveTo>
                    <a:lnTo>
                      <a:pt x="51" y="7"/>
                    </a:lnTo>
                    <a:lnTo>
                      <a:pt x="49" y="7"/>
                    </a:lnTo>
                    <a:lnTo>
                      <a:pt x="47" y="7"/>
                    </a:lnTo>
                    <a:lnTo>
                      <a:pt x="42" y="13"/>
                    </a:lnTo>
                    <a:lnTo>
                      <a:pt x="42" y="15"/>
                    </a:lnTo>
                    <a:lnTo>
                      <a:pt x="44" y="16"/>
                    </a:lnTo>
                    <a:lnTo>
                      <a:pt x="45" y="15"/>
                    </a:lnTo>
                    <a:lnTo>
                      <a:pt x="45" y="13"/>
                    </a:lnTo>
                    <a:lnTo>
                      <a:pt x="47" y="13"/>
                    </a:lnTo>
                    <a:lnTo>
                      <a:pt x="49" y="15"/>
                    </a:lnTo>
                    <a:lnTo>
                      <a:pt x="45" y="18"/>
                    </a:lnTo>
                    <a:lnTo>
                      <a:pt x="44" y="20"/>
                    </a:lnTo>
                    <a:lnTo>
                      <a:pt x="40" y="22"/>
                    </a:lnTo>
                    <a:lnTo>
                      <a:pt x="38" y="22"/>
                    </a:lnTo>
                    <a:lnTo>
                      <a:pt x="38" y="20"/>
                    </a:lnTo>
                    <a:lnTo>
                      <a:pt x="38" y="18"/>
                    </a:lnTo>
                    <a:lnTo>
                      <a:pt x="34" y="16"/>
                    </a:lnTo>
                    <a:lnTo>
                      <a:pt x="34" y="18"/>
                    </a:lnTo>
                    <a:lnTo>
                      <a:pt x="31" y="20"/>
                    </a:lnTo>
                    <a:lnTo>
                      <a:pt x="22" y="22"/>
                    </a:lnTo>
                    <a:lnTo>
                      <a:pt x="18" y="22"/>
                    </a:lnTo>
                    <a:lnTo>
                      <a:pt x="16" y="22"/>
                    </a:lnTo>
                    <a:lnTo>
                      <a:pt x="5" y="26"/>
                    </a:lnTo>
                    <a:lnTo>
                      <a:pt x="5" y="27"/>
                    </a:lnTo>
                    <a:lnTo>
                      <a:pt x="2" y="29"/>
                    </a:lnTo>
                    <a:lnTo>
                      <a:pt x="0" y="29"/>
                    </a:lnTo>
                    <a:lnTo>
                      <a:pt x="0" y="26"/>
                    </a:lnTo>
                    <a:lnTo>
                      <a:pt x="3" y="22"/>
                    </a:lnTo>
                    <a:lnTo>
                      <a:pt x="5" y="22"/>
                    </a:lnTo>
                    <a:lnTo>
                      <a:pt x="13" y="20"/>
                    </a:lnTo>
                    <a:lnTo>
                      <a:pt x="18" y="18"/>
                    </a:lnTo>
                    <a:lnTo>
                      <a:pt x="20" y="18"/>
                    </a:lnTo>
                    <a:lnTo>
                      <a:pt x="22" y="18"/>
                    </a:lnTo>
                    <a:lnTo>
                      <a:pt x="24" y="16"/>
                    </a:lnTo>
                    <a:lnTo>
                      <a:pt x="22" y="16"/>
                    </a:lnTo>
                    <a:lnTo>
                      <a:pt x="20" y="15"/>
                    </a:lnTo>
                    <a:lnTo>
                      <a:pt x="18" y="13"/>
                    </a:lnTo>
                    <a:lnTo>
                      <a:pt x="22" y="5"/>
                    </a:lnTo>
                    <a:lnTo>
                      <a:pt x="24" y="5"/>
                    </a:lnTo>
                    <a:lnTo>
                      <a:pt x="31" y="4"/>
                    </a:lnTo>
                    <a:lnTo>
                      <a:pt x="31" y="7"/>
                    </a:lnTo>
                    <a:lnTo>
                      <a:pt x="31" y="9"/>
                    </a:lnTo>
                    <a:lnTo>
                      <a:pt x="31" y="11"/>
                    </a:lnTo>
                    <a:lnTo>
                      <a:pt x="29" y="11"/>
                    </a:lnTo>
                    <a:lnTo>
                      <a:pt x="31" y="11"/>
                    </a:lnTo>
                    <a:lnTo>
                      <a:pt x="33" y="13"/>
                    </a:lnTo>
                    <a:lnTo>
                      <a:pt x="34" y="11"/>
                    </a:lnTo>
                    <a:lnTo>
                      <a:pt x="36" y="7"/>
                    </a:lnTo>
                    <a:lnTo>
                      <a:pt x="36" y="4"/>
                    </a:lnTo>
                    <a:lnTo>
                      <a:pt x="36" y="2"/>
                    </a:lnTo>
                    <a:lnTo>
                      <a:pt x="38" y="2"/>
                    </a:lnTo>
                    <a:lnTo>
                      <a:pt x="38" y="4"/>
                    </a:lnTo>
                    <a:lnTo>
                      <a:pt x="40" y="5"/>
                    </a:lnTo>
                    <a:lnTo>
                      <a:pt x="40" y="7"/>
                    </a:lnTo>
                    <a:lnTo>
                      <a:pt x="42" y="7"/>
                    </a:lnTo>
                    <a:lnTo>
                      <a:pt x="45" y="5"/>
                    </a:lnTo>
                    <a:lnTo>
                      <a:pt x="53" y="0"/>
                    </a:lnTo>
                    <a:lnTo>
                      <a:pt x="55" y="0"/>
                    </a:lnTo>
                    <a:lnTo>
                      <a:pt x="55" y="2"/>
                    </a:lnTo>
                    <a:lnTo>
                      <a:pt x="55" y="4"/>
                    </a:lnTo>
                    <a:lnTo>
                      <a:pt x="53" y="5"/>
                    </a:lnTo>
                    <a:lnTo>
                      <a:pt x="53" y="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17" name="Freeform 39"/>
              <p:cNvSpPr>
                <a:spLocks/>
              </p:cNvSpPr>
              <p:nvPr/>
            </p:nvSpPr>
            <p:spPr bwMode="auto">
              <a:xfrm>
                <a:off x="5205413" y="3492500"/>
                <a:ext cx="74613" cy="60325"/>
              </a:xfrm>
              <a:custGeom>
                <a:avLst/>
                <a:gdLst>
                  <a:gd name="T0" fmla="*/ 29 w 47"/>
                  <a:gd name="T1" fmla="*/ 9 h 38"/>
                  <a:gd name="T2" fmla="*/ 37 w 47"/>
                  <a:gd name="T3" fmla="*/ 9 h 38"/>
                  <a:gd name="T4" fmla="*/ 40 w 47"/>
                  <a:gd name="T5" fmla="*/ 12 h 38"/>
                  <a:gd name="T6" fmla="*/ 38 w 47"/>
                  <a:gd name="T7" fmla="*/ 14 h 38"/>
                  <a:gd name="T8" fmla="*/ 42 w 47"/>
                  <a:gd name="T9" fmla="*/ 20 h 38"/>
                  <a:gd name="T10" fmla="*/ 47 w 47"/>
                  <a:gd name="T11" fmla="*/ 20 h 38"/>
                  <a:gd name="T12" fmla="*/ 47 w 47"/>
                  <a:gd name="T13" fmla="*/ 23 h 38"/>
                  <a:gd name="T14" fmla="*/ 44 w 47"/>
                  <a:gd name="T15" fmla="*/ 29 h 38"/>
                  <a:gd name="T16" fmla="*/ 38 w 47"/>
                  <a:gd name="T17" fmla="*/ 32 h 38"/>
                  <a:gd name="T18" fmla="*/ 38 w 47"/>
                  <a:gd name="T19" fmla="*/ 29 h 38"/>
                  <a:gd name="T20" fmla="*/ 37 w 47"/>
                  <a:gd name="T21" fmla="*/ 23 h 38"/>
                  <a:gd name="T22" fmla="*/ 35 w 47"/>
                  <a:gd name="T23" fmla="*/ 22 h 38"/>
                  <a:gd name="T24" fmla="*/ 35 w 47"/>
                  <a:gd name="T25" fmla="*/ 18 h 38"/>
                  <a:gd name="T26" fmla="*/ 37 w 47"/>
                  <a:gd name="T27" fmla="*/ 14 h 38"/>
                  <a:gd name="T28" fmla="*/ 33 w 47"/>
                  <a:gd name="T29" fmla="*/ 14 h 38"/>
                  <a:gd name="T30" fmla="*/ 29 w 47"/>
                  <a:gd name="T31" fmla="*/ 16 h 38"/>
                  <a:gd name="T32" fmla="*/ 27 w 47"/>
                  <a:gd name="T33" fmla="*/ 22 h 38"/>
                  <a:gd name="T34" fmla="*/ 26 w 47"/>
                  <a:gd name="T35" fmla="*/ 32 h 38"/>
                  <a:gd name="T36" fmla="*/ 22 w 47"/>
                  <a:gd name="T37" fmla="*/ 34 h 38"/>
                  <a:gd name="T38" fmla="*/ 13 w 47"/>
                  <a:gd name="T39" fmla="*/ 29 h 38"/>
                  <a:gd name="T40" fmla="*/ 15 w 47"/>
                  <a:gd name="T41" fmla="*/ 23 h 38"/>
                  <a:gd name="T42" fmla="*/ 11 w 47"/>
                  <a:gd name="T43" fmla="*/ 20 h 38"/>
                  <a:gd name="T44" fmla="*/ 9 w 47"/>
                  <a:gd name="T45" fmla="*/ 22 h 38"/>
                  <a:gd name="T46" fmla="*/ 2 w 47"/>
                  <a:gd name="T47" fmla="*/ 25 h 38"/>
                  <a:gd name="T48" fmla="*/ 4 w 47"/>
                  <a:gd name="T49" fmla="*/ 23 h 38"/>
                  <a:gd name="T50" fmla="*/ 5 w 47"/>
                  <a:gd name="T51" fmla="*/ 20 h 38"/>
                  <a:gd name="T52" fmla="*/ 7 w 47"/>
                  <a:gd name="T53" fmla="*/ 14 h 38"/>
                  <a:gd name="T54" fmla="*/ 16 w 47"/>
                  <a:gd name="T55" fmla="*/ 3 h 38"/>
                  <a:gd name="T56" fmla="*/ 24 w 47"/>
                  <a:gd name="T57" fmla="*/ 0 h 38"/>
                  <a:gd name="T58" fmla="*/ 31 w 47"/>
                  <a:gd name="T59" fmla="*/ 0 h 38"/>
                  <a:gd name="T60" fmla="*/ 33 w 47"/>
                  <a:gd name="T61" fmla="*/ 3 h 38"/>
                  <a:gd name="T62" fmla="*/ 31 w 47"/>
                  <a:gd name="T63"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8">
                    <a:moveTo>
                      <a:pt x="31" y="9"/>
                    </a:moveTo>
                    <a:lnTo>
                      <a:pt x="29" y="9"/>
                    </a:lnTo>
                    <a:lnTo>
                      <a:pt x="31" y="11"/>
                    </a:lnTo>
                    <a:lnTo>
                      <a:pt x="37" y="9"/>
                    </a:lnTo>
                    <a:lnTo>
                      <a:pt x="38" y="9"/>
                    </a:lnTo>
                    <a:lnTo>
                      <a:pt x="40" y="12"/>
                    </a:lnTo>
                    <a:lnTo>
                      <a:pt x="38" y="12"/>
                    </a:lnTo>
                    <a:lnTo>
                      <a:pt x="38" y="14"/>
                    </a:lnTo>
                    <a:lnTo>
                      <a:pt x="40" y="20"/>
                    </a:lnTo>
                    <a:lnTo>
                      <a:pt x="42" y="20"/>
                    </a:lnTo>
                    <a:lnTo>
                      <a:pt x="44" y="20"/>
                    </a:lnTo>
                    <a:lnTo>
                      <a:pt x="47" y="20"/>
                    </a:lnTo>
                    <a:lnTo>
                      <a:pt x="47" y="22"/>
                    </a:lnTo>
                    <a:lnTo>
                      <a:pt x="47" y="23"/>
                    </a:lnTo>
                    <a:lnTo>
                      <a:pt x="47" y="25"/>
                    </a:lnTo>
                    <a:lnTo>
                      <a:pt x="44" y="29"/>
                    </a:lnTo>
                    <a:lnTo>
                      <a:pt x="40" y="32"/>
                    </a:lnTo>
                    <a:lnTo>
                      <a:pt x="38" y="32"/>
                    </a:lnTo>
                    <a:lnTo>
                      <a:pt x="37" y="31"/>
                    </a:lnTo>
                    <a:lnTo>
                      <a:pt x="38" y="29"/>
                    </a:lnTo>
                    <a:lnTo>
                      <a:pt x="38" y="27"/>
                    </a:lnTo>
                    <a:lnTo>
                      <a:pt x="37" y="23"/>
                    </a:lnTo>
                    <a:lnTo>
                      <a:pt x="35" y="23"/>
                    </a:lnTo>
                    <a:lnTo>
                      <a:pt x="35" y="22"/>
                    </a:lnTo>
                    <a:lnTo>
                      <a:pt x="33" y="20"/>
                    </a:lnTo>
                    <a:lnTo>
                      <a:pt x="35" y="18"/>
                    </a:lnTo>
                    <a:lnTo>
                      <a:pt x="37" y="18"/>
                    </a:lnTo>
                    <a:lnTo>
                      <a:pt x="37" y="14"/>
                    </a:lnTo>
                    <a:lnTo>
                      <a:pt x="35" y="14"/>
                    </a:lnTo>
                    <a:lnTo>
                      <a:pt x="33" y="14"/>
                    </a:lnTo>
                    <a:lnTo>
                      <a:pt x="31" y="16"/>
                    </a:lnTo>
                    <a:lnTo>
                      <a:pt x="29" y="16"/>
                    </a:lnTo>
                    <a:lnTo>
                      <a:pt x="27" y="20"/>
                    </a:lnTo>
                    <a:lnTo>
                      <a:pt x="27" y="22"/>
                    </a:lnTo>
                    <a:lnTo>
                      <a:pt x="29" y="23"/>
                    </a:lnTo>
                    <a:lnTo>
                      <a:pt x="26" y="32"/>
                    </a:lnTo>
                    <a:lnTo>
                      <a:pt x="24" y="34"/>
                    </a:lnTo>
                    <a:lnTo>
                      <a:pt x="22" y="34"/>
                    </a:lnTo>
                    <a:lnTo>
                      <a:pt x="18" y="38"/>
                    </a:lnTo>
                    <a:lnTo>
                      <a:pt x="13" y="29"/>
                    </a:lnTo>
                    <a:lnTo>
                      <a:pt x="13" y="25"/>
                    </a:lnTo>
                    <a:lnTo>
                      <a:pt x="15" y="23"/>
                    </a:lnTo>
                    <a:lnTo>
                      <a:pt x="16" y="22"/>
                    </a:lnTo>
                    <a:lnTo>
                      <a:pt x="11" y="20"/>
                    </a:lnTo>
                    <a:lnTo>
                      <a:pt x="9" y="20"/>
                    </a:lnTo>
                    <a:lnTo>
                      <a:pt x="9" y="22"/>
                    </a:lnTo>
                    <a:lnTo>
                      <a:pt x="4" y="25"/>
                    </a:lnTo>
                    <a:lnTo>
                      <a:pt x="2" y="25"/>
                    </a:lnTo>
                    <a:lnTo>
                      <a:pt x="0" y="25"/>
                    </a:lnTo>
                    <a:lnTo>
                      <a:pt x="4" y="23"/>
                    </a:lnTo>
                    <a:lnTo>
                      <a:pt x="4" y="22"/>
                    </a:lnTo>
                    <a:lnTo>
                      <a:pt x="5" y="20"/>
                    </a:lnTo>
                    <a:lnTo>
                      <a:pt x="7" y="18"/>
                    </a:lnTo>
                    <a:lnTo>
                      <a:pt x="7" y="14"/>
                    </a:lnTo>
                    <a:lnTo>
                      <a:pt x="15" y="5"/>
                    </a:lnTo>
                    <a:lnTo>
                      <a:pt x="16" y="3"/>
                    </a:lnTo>
                    <a:lnTo>
                      <a:pt x="18" y="1"/>
                    </a:lnTo>
                    <a:lnTo>
                      <a:pt x="24" y="0"/>
                    </a:lnTo>
                    <a:lnTo>
                      <a:pt x="26" y="0"/>
                    </a:lnTo>
                    <a:lnTo>
                      <a:pt x="31" y="0"/>
                    </a:lnTo>
                    <a:lnTo>
                      <a:pt x="31" y="1"/>
                    </a:lnTo>
                    <a:lnTo>
                      <a:pt x="33" y="3"/>
                    </a:lnTo>
                    <a:lnTo>
                      <a:pt x="33" y="5"/>
                    </a:lnTo>
                    <a:lnTo>
                      <a:pt x="31" y="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18" name="Freeform 40"/>
              <p:cNvSpPr>
                <a:spLocks/>
              </p:cNvSpPr>
              <p:nvPr/>
            </p:nvSpPr>
            <p:spPr bwMode="auto">
              <a:xfrm>
                <a:off x="8042276" y="5133975"/>
                <a:ext cx="28575" cy="60325"/>
              </a:xfrm>
              <a:custGeom>
                <a:avLst/>
                <a:gdLst>
                  <a:gd name="T0" fmla="*/ 7 w 18"/>
                  <a:gd name="T1" fmla="*/ 31 h 38"/>
                  <a:gd name="T2" fmla="*/ 2 w 18"/>
                  <a:gd name="T3" fmla="*/ 38 h 38"/>
                  <a:gd name="T4" fmla="*/ 0 w 18"/>
                  <a:gd name="T5" fmla="*/ 33 h 38"/>
                  <a:gd name="T6" fmla="*/ 0 w 18"/>
                  <a:gd name="T7" fmla="*/ 29 h 38"/>
                  <a:gd name="T8" fmla="*/ 0 w 18"/>
                  <a:gd name="T9" fmla="*/ 27 h 38"/>
                  <a:gd name="T10" fmla="*/ 2 w 18"/>
                  <a:gd name="T11" fmla="*/ 18 h 38"/>
                  <a:gd name="T12" fmla="*/ 2 w 18"/>
                  <a:gd name="T13" fmla="*/ 16 h 38"/>
                  <a:gd name="T14" fmla="*/ 5 w 18"/>
                  <a:gd name="T15" fmla="*/ 5 h 38"/>
                  <a:gd name="T16" fmla="*/ 9 w 18"/>
                  <a:gd name="T17" fmla="*/ 0 h 38"/>
                  <a:gd name="T18" fmla="*/ 11 w 18"/>
                  <a:gd name="T19" fmla="*/ 0 h 38"/>
                  <a:gd name="T20" fmla="*/ 13 w 18"/>
                  <a:gd name="T21" fmla="*/ 2 h 38"/>
                  <a:gd name="T22" fmla="*/ 11 w 18"/>
                  <a:gd name="T23" fmla="*/ 2 h 38"/>
                  <a:gd name="T24" fmla="*/ 13 w 18"/>
                  <a:gd name="T25" fmla="*/ 4 h 38"/>
                  <a:gd name="T26" fmla="*/ 14 w 18"/>
                  <a:gd name="T27" fmla="*/ 7 h 38"/>
                  <a:gd name="T28" fmla="*/ 14 w 18"/>
                  <a:gd name="T29" fmla="*/ 13 h 38"/>
                  <a:gd name="T30" fmla="*/ 16 w 18"/>
                  <a:gd name="T31" fmla="*/ 15 h 38"/>
                  <a:gd name="T32" fmla="*/ 16 w 18"/>
                  <a:gd name="T33" fmla="*/ 16 h 38"/>
                  <a:gd name="T34" fmla="*/ 18 w 18"/>
                  <a:gd name="T35" fmla="*/ 18 h 38"/>
                  <a:gd name="T36" fmla="*/ 16 w 18"/>
                  <a:gd name="T37" fmla="*/ 20 h 38"/>
                  <a:gd name="T38" fmla="*/ 13 w 18"/>
                  <a:gd name="T39" fmla="*/ 22 h 38"/>
                  <a:gd name="T40" fmla="*/ 11 w 18"/>
                  <a:gd name="T41" fmla="*/ 27 h 38"/>
                  <a:gd name="T42" fmla="*/ 7 w 18"/>
                  <a:gd name="T43"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38">
                    <a:moveTo>
                      <a:pt x="7" y="31"/>
                    </a:moveTo>
                    <a:lnTo>
                      <a:pt x="2" y="38"/>
                    </a:lnTo>
                    <a:lnTo>
                      <a:pt x="0" y="33"/>
                    </a:lnTo>
                    <a:lnTo>
                      <a:pt x="0" y="29"/>
                    </a:lnTo>
                    <a:lnTo>
                      <a:pt x="0" y="27"/>
                    </a:lnTo>
                    <a:lnTo>
                      <a:pt x="2" y="18"/>
                    </a:lnTo>
                    <a:lnTo>
                      <a:pt x="2" y="16"/>
                    </a:lnTo>
                    <a:lnTo>
                      <a:pt x="5" y="5"/>
                    </a:lnTo>
                    <a:lnTo>
                      <a:pt x="9" y="0"/>
                    </a:lnTo>
                    <a:lnTo>
                      <a:pt x="11" y="0"/>
                    </a:lnTo>
                    <a:lnTo>
                      <a:pt x="13" y="2"/>
                    </a:lnTo>
                    <a:lnTo>
                      <a:pt x="11" y="2"/>
                    </a:lnTo>
                    <a:lnTo>
                      <a:pt x="13" y="4"/>
                    </a:lnTo>
                    <a:lnTo>
                      <a:pt x="14" y="7"/>
                    </a:lnTo>
                    <a:lnTo>
                      <a:pt x="14" y="13"/>
                    </a:lnTo>
                    <a:lnTo>
                      <a:pt x="16" y="15"/>
                    </a:lnTo>
                    <a:lnTo>
                      <a:pt x="16" y="16"/>
                    </a:lnTo>
                    <a:lnTo>
                      <a:pt x="18" y="18"/>
                    </a:lnTo>
                    <a:lnTo>
                      <a:pt x="16" y="20"/>
                    </a:lnTo>
                    <a:lnTo>
                      <a:pt x="13" y="22"/>
                    </a:lnTo>
                    <a:lnTo>
                      <a:pt x="11" y="27"/>
                    </a:lnTo>
                    <a:lnTo>
                      <a:pt x="7" y="3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19" name="Freeform 41"/>
              <p:cNvSpPr>
                <a:spLocks/>
              </p:cNvSpPr>
              <p:nvPr/>
            </p:nvSpPr>
            <p:spPr bwMode="auto">
              <a:xfrm>
                <a:off x="5286376" y="3514725"/>
                <a:ext cx="23813" cy="23813"/>
              </a:xfrm>
              <a:custGeom>
                <a:avLst/>
                <a:gdLst>
                  <a:gd name="T0" fmla="*/ 15 w 15"/>
                  <a:gd name="T1" fmla="*/ 8 h 15"/>
                  <a:gd name="T2" fmla="*/ 9 w 15"/>
                  <a:gd name="T3" fmla="*/ 13 h 15"/>
                  <a:gd name="T4" fmla="*/ 9 w 15"/>
                  <a:gd name="T5" fmla="*/ 15 h 15"/>
                  <a:gd name="T6" fmla="*/ 7 w 15"/>
                  <a:gd name="T7" fmla="*/ 11 h 15"/>
                  <a:gd name="T8" fmla="*/ 4 w 15"/>
                  <a:gd name="T9" fmla="*/ 6 h 15"/>
                  <a:gd name="T10" fmla="*/ 2 w 15"/>
                  <a:gd name="T11" fmla="*/ 6 h 15"/>
                  <a:gd name="T12" fmla="*/ 0 w 15"/>
                  <a:gd name="T13" fmla="*/ 6 h 15"/>
                  <a:gd name="T14" fmla="*/ 0 w 15"/>
                  <a:gd name="T15" fmla="*/ 2 h 15"/>
                  <a:gd name="T16" fmla="*/ 2 w 15"/>
                  <a:gd name="T17" fmla="*/ 0 h 15"/>
                  <a:gd name="T18" fmla="*/ 4 w 15"/>
                  <a:gd name="T19" fmla="*/ 0 h 15"/>
                  <a:gd name="T20" fmla="*/ 9 w 15"/>
                  <a:gd name="T21" fmla="*/ 0 h 15"/>
                  <a:gd name="T22" fmla="*/ 11 w 15"/>
                  <a:gd name="T23" fmla="*/ 2 h 15"/>
                  <a:gd name="T24" fmla="*/ 11 w 15"/>
                  <a:gd name="T25" fmla="*/ 4 h 15"/>
                  <a:gd name="T26" fmla="*/ 15 w 15"/>
                  <a:gd name="T27"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5">
                    <a:moveTo>
                      <a:pt x="15" y="8"/>
                    </a:moveTo>
                    <a:lnTo>
                      <a:pt x="9" y="13"/>
                    </a:lnTo>
                    <a:lnTo>
                      <a:pt x="9" y="15"/>
                    </a:lnTo>
                    <a:lnTo>
                      <a:pt x="7" y="11"/>
                    </a:lnTo>
                    <a:lnTo>
                      <a:pt x="4" y="6"/>
                    </a:lnTo>
                    <a:lnTo>
                      <a:pt x="2" y="6"/>
                    </a:lnTo>
                    <a:lnTo>
                      <a:pt x="0" y="6"/>
                    </a:lnTo>
                    <a:lnTo>
                      <a:pt x="0" y="2"/>
                    </a:lnTo>
                    <a:lnTo>
                      <a:pt x="2" y="0"/>
                    </a:lnTo>
                    <a:lnTo>
                      <a:pt x="4" y="0"/>
                    </a:lnTo>
                    <a:lnTo>
                      <a:pt x="9" y="0"/>
                    </a:lnTo>
                    <a:lnTo>
                      <a:pt x="11" y="2"/>
                    </a:lnTo>
                    <a:lnTo>
                      <a:pt x="11" y="4"/>
                    </a:lnTo>
                    <a:lnTo>
                      <a:pt x="15"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20" name="Freeform 42"/>
              <p:cNvSpPr>
                <a:spLocks/>
              </p:cNvSpPr>
              <p:nvPr/>
            </p:nvSpPr>
            <p:spPr bwMode="auto">
              <a:xfrm>
                <a:off x="7856538" y="5026025"/>
                <a:ext cx="60325" cy="66675"/>
              </a:xfrm>
              <a:custGeom>
                <a:avLst/>
                <a:gdLst>
                  <a:gd name="T0" fmla="*/ 38 w 38"/>
                  <a:gd name="T1" fmla="*/ 17 h 42"/>
                  <a:gd name="T2" fmla="*/ 36 w 38"/>
                  <a:gd name="T3" fmla="*/ 19 h 42"/>
                  <a:gd name="T4" fmla="*/ 35 w 38"/>
                  <a:gd name="T5" fmla="*/ 20 h 42"/>
                  <a:gd name="T6" fmla="*/ 29 w 38"/>
                  <a:gd name="T7" fmla="*/ 22 h 42"/>
                  <a:gd name="T8" fmla="*/ 27 w 38"/>
                  <a:gd name="T9" fmla="*/ 22 h 42"/>
                  <a:gd name="T10" fmla="*/ 27 w 38"/>
                  <a:gd name="T11" fmla="*/ 20 h 42"/>
                  <a:gd name="T12" fmla="*/ 25 w 38"/>
                  <a:gd name="T13" fmla="*/ 20 h 42"/>
                  <a:gd name="T14" fmla="*/ 20 w 38"/>
                  <a:gd name="T15" fmla="*/ 22 h 42"/>
                  <a:gd name="T16" fmla="*/ 20 w 38"/>
                  <a:gd name="T17" fmla="*/ 24 h 42"/>
                  <a:gd name="T18" fmla="*/ 24 w 38"/>
                  <a:gd name="T19" fmla="*/ 24 h 42"/>
                  <a:gd name="T20" fmla="*/ 24 w 38"/>
                  <a:gd name="T21" fmla="*/ 26 h 42"/>
                  <a:gd name="T22" fmla="*/ 24 w 38"/>
                  <a:gd name="T23" fmla="*/ 28 h 42"/>
                  <a:gd name="T24" fmla="*/ 22 w 38"/>
                  <a:gd name="T25" fmla="*/ 30 h 42"/>
                  <a:gd name="T26" fmla="*/ 20 w 38"/>
                  <a:gd name="T27" fmla="*/ 30 h 42"/>
                  <a:gd name="T28" fmla="*/ 15 w 38"/>
                  <a:gd name="T29" fmla="*/ 30 h 42"/>
                  <a:gd name="T30" fmla="*/ 7 w 38"/>
                  <a:gd name="T31" fmla="*/ 33 h 42"/>
                  <a:gd name="T32" fmla="*/ 5 w 38"/>
                  <a:gd name="T33" fmla="*/ 37 h 42"/>
                  <a:gd name="T34" fmla="*/ 4 w 38"/>
                  <a:gd name="T35" fmla="*/ 39 h 42"/>
                  <a:gd name="T36" fmla="*/ 2 w 38"/>
                  <a:gd name="T37" fmla="*/ 42 h 42"/>
                  <a:gd name="T38" fmla="*/ 0 w 38"/>
                  <a:gd name="T39" fmla="*/ 42 h 42"/>
                  <a:gd name="T40" fmla="*/ 0 w 38"/>
                  <a:gd name="T41" fmla="*/ 41 h 42"/>
                  <a:gd name="T42" fmla="*/ 0 w 38"/>
                  <a:gd name="T43" fmla="*/ 33 h 42"/>
                  <a:gd name="T44" fmla="*/ 0 w 38"/>
                  <a:gd name="T45" fmla="*/ 31 h 42"/>
                  <a:gd name="T46" fmla="*/ 0 w 38"/>
                  <a:gd name="T47" fmla="*/ 30 h 42"/>
                  <a:gd name="T48" fmla="*/ 2 w 38"/>
                  <a:gd name="T49" fmla="*/ 30 h 42"/>
                  <a:gd name="T50" fmla="*/ 4 w 38"/>
                  <a:gd name="T51" fmla="*/ 28 h 42"/>
                  <a:gd name="T52" fmla="*/ 5 w 38"/>
                  <a:gd name="T53" fmla="*/ 28 h 42"/>
                  <a:gd name="T54" fmla="*/ 9 w 38"/>
                  <a:gd name="T55" fmla="*/ 22 h 42"/>
                  <a:gd name="T56" fmla="*/ 9 w 38"/>
                  <a:gd name="T57" fmla="*/ 19 h 42"/>
                  <a:gd name="T58" fmla="*/ 5 w 38"/>
                  <a:gd name="T59" fmla="*/ 9 h 42"/>
                  <a:gd name="T60" fmla="*/ 4 w 38"/>
                  <a:gd name="T61" fmla="*/ 9 h 42"/>
                  <a:gd name="T62" fmla="*/ 0 w 38"/>
                  <a:gd name="T63" fmla="*/ 11 h 42"/>
                  <a:gd name="T64" fmla="*/ 7 w 38"/>
                  <a:gd name="T65" fmla="*/ 2 h 42"/>
                  <a:gd name="T66" fmla="*/ 7 w 38"/>
                  <a:gd name="T67" fmla="*/ 0 h 42"/>
                  <a:gd name="T68" fmla="*/ 9 w 38"/>
                  <a:gd name="T69" fmla="*/ 0 h 42"/>
                  <a:gd name="T70" fmla="*/ 16 w 38"/>
                  <a:gd name="T71" fmla="*/ 4 h 42"/>
                  <a:gd name="T72" fmla="*/ 18 w 38"/>
                  <a:gd name="T73" fmla="*/ 6 h 42"/>
                  <a:gd name="T74" fmla="*/ 16 w 38"/>
                  <a:gd name="T75" fmla="*/ 9 h 42"/>
                  <a:gd name="T76" fmla="*/ 16 w 38"/>
                  <a:gd name="T77" fmla="*/ 11 h 42"/>
                  <a:gd name="T78" fmla="*/ 15 w 38"/>
                  <a:gd name="T79" fmla="*/ 11 h 42"/>
                  <a:gd name="T80" fmla="*/ 13 w 38"/>
                  <a:gd name="T81" fmla="*/ 11 h 42"/>
                  <a:gd name="T82" fmla="*/ 11 w 38"/>
                  <a:gd name="T83" fmla="*/ 13 h 42"/>
                  <a:gd name="T84" fmla="*/ 11 w 38"/>
                  <a:gd name="T85" fmla="*/ 15 h 42"/>
                  <a:gd name="T86" fmla="*/ 13 w 38"/>
                  <a:gd name="T87" fmla="*/ 15 h 42"/>
                  <a:gd name="T88" fmla="*/ 16 w 38"/>
                  <a:gd name="T89" fmla="*/ 15 h 42"/>
                  <a:gd name="T90" fmla="*/ 18 w 38"/>
                  <a:gd name="T91" fmla="*/ 13 h 42"/>
                  <a:gd name="T92" fmla="*/ 20 w 38"/>
                  <a:gd name="T93" fmla="*/ 11 h 42"/>
                  <a:gd name="T94" fmla="*/ 22 w 38"/>
                  <a:gd name="T95" fmla="*/ 9 h 42"/>
                  <a:gd name="T96" fmla="*/ 24 w 38"/>
                  <a:gd name="T97" fmla="*/ 13 h 42"/>
                  <a:gd name="T98" fmla="*/ 27 w 38"/>
                  <a:gd name="T99" fmla="*/ 13 h 42"/>
                  <a:gd name="T100" fmla="*/ 27 w 38"/>
                  <a:gd name="T101" fmla="*/ 11 h 42"/>
                  <a:gd name="T102" fmla="*/ 29 w 38"/>
                  <a:gd name="T103" fmla="*/ 8 h 42"/>
                  <a:gd name="T104" fmla="*/ 31 w 38"/>
                  <a:gd name="T105" fmla="*/ 8 h 42"/>
                  <a:gd name="T106" fmla="*/ 36 w 38"/>
                  <a:gd name="T107" fmla="*/ 9 h 42"/>
                  <a:gd name="T108" fmla="*/ 36 w 38"/>
                  <a:gd name="T109" fmla="*/ 13 h 42"/>
                  <a:gd name="T110" fmla="*/ 38 w 38"/>
                  <a:gd name="T111" fmla="*/ 15 h 42"/>
                  <a:gd name="T112" fmla="*/ 38 w 38"/>
                  <a:gd name="T113" fmla="*/ 1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 h="42">
                    <a:moveTo>
                      <a:pt x="38" y="17"/>
                    </a:moveTo>
                    <a:lnTo>
                      <a:pt x="36" y="19"/>
                    </a:lnTo>
                    <a:lnTo>
                      <a:pt x="35" y="20"/>
                    </a:lnTo>
                    <a:lnTo>
                      <a:pt x="29" y="22"/>
                    </a:lnTo>
                    <a:lnTo>
                      <a:pt x="27" y="22"/>
                    </a:lnTo>
                    <a:lnTo>
                      <a:pt x="27" y="20"/>
                    </a:lnTo>
                    <a:lnTo>
                      <a:pt x="25" y="20"/>
                    </a:lnTo>
                    <a:lnTo>
                      <a:pt x="20" y="22"/>
                    </a:lnTo>
                    <a:lnTo>
                      <a:pt x="20" y="24"/>
                    </a:lnTo>
                    <a:lnTo>
                      <a:pt x="24" y="24"/>
                    </a:lnTo>
                    <a:lnTo>
                      <a:pt x="24" y="26"/>
                    </a:lnTo>
                    <a:lnTo>
                      <a:pt x="24" y="28"/>
                    </a:lnTo>
                    <a:lnTo>
                      <a:pt x="22" y="30"/>
                    </a:lnTo>
                    <a:lnTo>
                      <a:pt x="20" y="30"/>
                    </a:lnTo>
                    <a:lnTo>
                      <a:pt x="15" y="30"/>
                    </a:lnTo>
                    <a:lnTo>
                      <a:pt x="7" y="33"/>
                    </a:lnTo>
                    <a:lnTo>
                      <a:pt x="5" y="37"/>
                    </a:lnTo>
                    <a:lnTo>
                      <a:pt x="4" y="39"/>
                    </a:lnTo>
                    <a:lnTo>
                      <a:pt x="2" y="42"/>
                    </a:lnTo>
                    <a:lnTo>
                      <a:pt x="0" y="42"/>
                    </a:lnTo>
                    <a:lnTo>
                      <a:pt x="0" y="41"/>
                    </a:lnTo>
                    <a:lnTo>
                      <a:pt x="0" y="33"/>
                    </a:lnTo>
                    <a:lnTo>
                      <a:pt x="0" y="31"/>
                    </a:lnTo>
                    <a:lnTo>
                      <a:pt x="0" y="30"/>
                    </a:lnTo>
                    <a:lnTo>
                      <a:pt x="2" y="30"/>
                    </a:lnTo>
                    <a:lnTo>
                      <a:pt x="4" y="28"/>
                    </a:lnTo>
                    <a:lnTo>
                      <a:pt x="5" y="28"/>
                    </a:lnTo>
                    <a:lnTo>
                      <a:pt x="9" y="22"/>
                    </a:lnTo>
                    <a:lnTo>
                      <a:pt x="9" y="19"/>
                    </a:lnTo>
                    <a:lnTo>
                      <a:pt x="5" y="9"/>
                    </a:lnTo>
                    <a:lnTo>
                      <a:pt x="4" y="9"/>
                    </a:lnTo>
                    <a:lnTo>
                      <a:pt x="0" y="11"/>
                    </a:lnTo>
                    <a:lnTo>
                      <a:pt x="7" y="2"/>
                    </a:lnTo>
                    <a:lnTo>
                      <a:pt x="7" y="0"/>
                    </a:lnTo>
                    <a:lnTo>
                      <a:pt x="9" y="0"/>
                    </a:lnTo>
                    <a:lnTo>
                      <a:pt x="16" y="4"/>
                    </a:lnTo>
                    <a:lnTo>
                      <a:pt x="18" y="6"/>
                    </a:lnTo>
                    <a:lnTo>
                      <a:pt x="16" y="9"/>
                    </a:lnTo>
                    <a:lnTo>
                      <a:pt x="16" y="11"/>
                    </a:lnTo>
                    <a:lnTo>
                      <a:pt x="15" y="11"/>
                    </a:lnTo>
                    <a:lnTo>
                      <a:pt x="13" y="11"/>
                    </a:lnTo>
                    <a:lnTo>
                      <a:pt x="11" y="13"/>
                    </a:lnTo>
                    <a:lnTo>
                      <a:pt x="11" y="15"/>
                    </a:lnTo>
                    <a:lnTo>
                      <a:pt x="13" y="15"/>
                    </a:lnTo>
                    <a:lnTo>
                      <a:pt x="16" y="15"/>
                    </a:lnTo>
                    <a:lnTo>
                      <a:pt x="18" y="13"/>
                    </a:lnTo>
                    <a:lnTo>
                      <a:pt x="20" y="11"/>
                    </a:lnTo>
                    <a:lnTo>
                      <a:pt x="22" y="9"/>
                    </a:lnTo>
                    <a:lnTo>
                      <a:pt x="24" y="13"/>
                    </a:lnTo>
                    <a:lnTo>
                      <a:pt x="27" y="13"/>
                    </a:lnTo>
                    <a:lnTo>
                      <a:pt x="27" y="11"/>
                    </a:lnTo>
                    <a:lnTo>
                      <a:pt x="29" y="8"/>
                    </a:lnTo>
                    <a:lnTo>
                      <a:pt x="31" y="8"/>
                    </a:lnTo>
                    <a:lnTo>
                      <a:pt x="36" y="9"/>
                    </a:lnTo>
                    <a:lnTo>
                      <a:pt x="36" y="13"/>
                    </a:lnTo>
                    <a:lnTo>
                      <a:pt x="38" y="15"/>
                    </a:lnTo>
                    <a:lnTo>
                      <a:pt x="38"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21" name="Freeform 43"/>
              <p:cNvSpPr>
                <a:spLocks/>
              </p:cNvSpPr>
              <p:nvPr/>
            </p:nvSpPr>
            <p:spPr bwMode="auto">
              <a:xfrm>
                <a:off x="5748338" y="3759200"/>
                <a:ext cx="28575" cy="25400"/>
              </a:xfrm>
              <a:custGeom>
                <a:avLst/>
                <a:gdLst>
                  <a:gd name="T0" fmla="*/ 9 w 18"/>
                  <a:gd name="T1" fmla="*/ 14 h 16"/>
                  <a:gd name="T2" fmla="*/ 5 w 18"/>
                  <a:gd name="T3" fmla="*/ 16 h 16"/>
                  <a:gd name="T4" fmla="*/ 5 w 18"/>
                  <a:gd name="T5" fmla="*/ 14 h 16"/>
                  <a:gd name="T6" fmla="*/ 3 w 18"/>
                  <a:gd name="T7" fmla="*/ 13 h 16"/>
                  <a:gd name="T8" fmla="*/ 0 w 18"/>
                  <a:gd name="T9" fmla="*/ 9 h 16"/>
                  <a:gd name="T10" fmla="*/ 1 w 18"/>
                  <a:gd name="T11" fmla="*/ 3 h 16"/>
                  <a:gd name="T12" fmla="*/ 3 w 18"/>
                  <a:gd name="T13" fmla="*/ 2 h 16"/>
                  <a:gd name="T14" fmla="*/ 9 w 18"/>
                  <a:gd name="T15" fmla="*/ 2 h 16"/>
                  <a:gd name="T16" fmla="*/ 14 w 18"/>
                  <a:gd name="T17" fmla="*/ 0 h 16"/>
                  <a:gd name="T18" fmla="*/ 16 w 18"/>
                  <a:gd name="T19" fmla="*/ 0 h 16"/>
                  <a:gd name="T20" fmla="*/ 18 w 18"/>
                  <a:gd name="T21" fmla="*/ 2 h 16"/>
                  <a:gd name="T22" fmla="*/ 18 w 18"/>
                  <a:gd name="T23" fmla="*/ 3 h 16"/>
                  <a:gd name="T24" fmla="*/ 16 w 18"/>
                  <a:gd name="T25" fmla="*/ 3 h 16"/>
                  <a:gd name="T26" fmla="*/ 12 w 18"/>
                  <a:gd name="T27" fmla="*/ 7 h 16"/>
                  <a:gd name="T28" fmla="*/ 11 w 18"/>
                  <a:gd name="T29" fmla="*/ 13 h 16"/>
                  <a:gd name="T30" fmla="*/ 9 w 18"/>
                  <a:gd name="T3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6">
                    <a:moveTo>
                      <a:pt x="9" y="14"/>
                    </a:moveTo>
                    <a:lnTo>
                      <a:pt x="5" y="16"/>
                    </a:lnTo>
                    <a:lnTo>
                      <a:pt x="5" y="14"/>
                    </a:lnTo>
                    <a:lnTo>
                      <a:pt x="3" y="13"/>
                    </a:lnTo>
                    <a:lnTo>
                      <a:pt x="0" y="9"/>
                    </a:lnTo>
                    <a:lnTo>
                      <a:pt x="1" y="3"/>
                    </a:lnTo>
                    <a:lnTo>
                      <a:pt x="3" y="2"/>
                    </a:lnTo>
                    <a:lnTo>
                      <a:pt x="9" y="2"/>
                    </a:lnTo>
                    <a:lnTo>
                      <a:pt x="14" y="0"/>
                    </a:lnTo>
                    <a:lnTo>
                      <a:pt x="16" y="0"/>
                    </a:lnTo>
                    <a:lnTo>
                      <a:pt x="18" y="2"/>
                    </a:lnTo>
                    <a:lnTo>
                      <a:pt x="18" y="3"/>
                    </a:lnTo>
                    <a:lnTo>
                      <a:pt x="16" y="3"/>
                    </a:lnTo>
                    <a:lnTo>
                      <a:pt x="12" y="7"/>
                    </a:lnTo>
                    <a:lnTo>
                      <a:pt x="11" y="13"/>
                    </a:lnTo>
                    <a:lnTo>
                      <a:pt x="9" y="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22" name="Freeform 44"/>
              <p:cNvSpPr>
                <a:spLocks/>
              </p:cNvSpPr>
              <p:nvPr/>
            </p:nvSpPr>
            <p:spPr bwMode="auto">
              <a:xfrm>
                <a:off x="7832726" y="4927600"/>
                <a:ext cx="30163" cy="20638"/>
              </a:xfrm>
              <a:custGeom>
                <a:avLst/>
                <a:gdLst>
                  <a:gd name="T0" fmla="*/ 4 w 19"/>
                  <a:gd name="T1" fmla="*/ 0 h 13"/>
                  <a:gd name="T2" fmla="*/ 6 w 19"/>
                  <a:gd name="T3" fmla="*/ 0 h 13"/>
                  <a:gd name="T4" fmla="*/ 8 w 19"/>
                  <a:gd name="T5" fmla="*/ 2 h 13"/>
                  <a:gd name="T6" fmla="*/ 9 w 19"/>
                  <a:gd name="T7" fmla="*/ 4 h 13"/>
                  <a:gd name="T8" fmla="*/ 9 w 19"/>
                  <a:gd name="T9" fmla="*/ 6 h 13"/>
                  <a:gd name="T10" fmla="*/ 15 w 19"/>
                  <a:gd name="T11" fmla="*/ 6 h 13"/>
                  <a:gd name="T12" fmla="*/ 17 w 19"/>
                  <a:gd name="T13" fmla="*/ 6 h 13"/>
                  <a:gd name="T14" fmla="*/ 19 w 19"/>
                  <a:gd name="T15" fmla="*/ 8 h 13"/>
                  <a:gd name="T16" fmla="*/ 17 w 19"/>
                  <a:gd name="T17" fmla="*/ 9 h 13"/>
                  <a:gd name="T18" fmla="*/ 15 w 19"/>
                  <a:gd name="T19" fmla="*/ 9 h 13"/>
                  <a:gd name="T20" fmla="*/ 13 w 19"/>
                  <a:gd name="T21" fmla="*/ 9 h 13"/>
                  <a:gd name="T22" fmla="*/ 9 w 19"/>
                  <a:gd name="T23" fmla="*/ 9 h 13"/>
                  <a:gd name="T24" fmla="*/ 8 w 19"/>
                  <a:gd name="T25" fmla="*/ 11 h 13"/>
                  <a:gd name="T26" fmla="*/ 4 w 19"/>
                  <a:gd name="T27" fmla="*/ 13 h 13"/>
                  <a:gd name="T28" fmla="*/ 2 w 19"/>
                  <a:gd name="T29" fmla="*/ 13 h 13"/>
                  <a:gd name="T30" fmla="*/ 0 w 19"/>
                  <a:gd name="T31" fmla="*/ 11 h 13"/>
                  <a:gd name="T32" fmla="*/ 0 w 19"/>
                  <a:gd name="T33" fmla="*/ 9 h 13"/>
                  <a:gd name="T34" fmla="*/ 2 w 19"/>
                  <a:gd name="T35" fmla="*/ 4 h 13"/>
                  <a:gd name="T36" fmla="*/ 4 w 19"/>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13">
                    <a:moveTo>
                      <a:pt x="4" y="0"/>
                    </a:moveTo>
                    <a:lnTo>
                      <a:pt x="6" y="0"/>
                    </a:lnTo>
                    <a:lnTo>
                      <a:pt x="8" y="2"/>
                    </a:lnTo>
                    <a:lnTo>
                      <a:pt x="9" y="4"/>
                    </a:lnTo>
                    <a:lnTo>
                      <a:pt x="9" y="6"/>
                    </a:lnTo>
                    <a:lnTo>
                      <a:pt x="15" y="6"/>
                    </a:lnTo>
                    <a:lnTo>
                      <a:pt x="17" y="6"/>
                    </a:lnTo>
                    <a:lnTo>
                      <a:pt x="19" y="8"/>
                    </a:lnTo>
                    <a:lnTo>
                      <a:pt x="17" y="9"/>
                    </a:lnTo>
                    <a:lnTo>
                      <a:pt x="15" y="9"/>
                    </a:lnTo>
                    <a:lnTo>
                      <a:pt x="13" y="9"/>
                    </a:lnTo>
                    <a:lnTo>
                      <a:pt x="9" y="9"/>
                    </a:lnTo>
                    <a:lnTo>
                      <a:pt x="8" y="11"/>
                    </a:lnTo>
                    <a:lnTo>
                      <a:pt x="4" y="13"/>
                    </a:lnTo>
                    <a:lnTo>
                      <a:pt x="2" y="13"/>
                    </a:lnTo>
                    <a:lnTo>
                      <a:pt x="0" y="11"/>
                    </a:lnTo>
                    <a:lnTo>
                      <a:pt x="0" y="9"/>
                    </a:lnTo>
                    <a:lnTo>
                      <a:pt x="2" y="4"/>
                    </a:lnTo>
                    <a:lnTo>
                      <a:pt x="4"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23" name="Freeform 45"/>
              <p:cNvSpPr>
                <a:spLocks/>
              </p:cNvSpPr>
              <p:nvPr/>
            </p:nvSpPr>
            <p:spPr bwMode="auto">
              <a:xfrm>
                <a:off x="7877176" y="4945063"/>
                <a:ext cx="14288" cy="17463"/>
              </a:xfrm>
              <a:custGeom>
                <a:avLst/>
                <a:gdLst>
                  <a:gd name="T0" fmla="*/ 3 w 9"/>
                  <a:gd name="T1" fmla="*/ 11 h 11"/>
                  <a:gd name="T2" fmla="*/ 2 w 9"/>
                  <a:gd name="T3" fmla="*/ 11 h 11"/>
                  <a:gd name="T4" fmla="*/ 0 w 9"/>
                  <a:gd name="T5" fmla="*/ 11 h 11"/>
                  <a:gd name="T6" fmla="*/ 0 w 9"/>
                  <a:gd name="T7" fmla="*/ 9 h 11"/>
                  <a:gd name="T8" fmla="*/ 0 w 9"/>
                  <a:gd name="T9" fmla="*/ 7 h 11"/>
                  <a:gd name="T10" fmla="*/ 0 w 9"/>
                  <a:gd name="T11" fmla="*/ 4 h 11"/>
                  <a:gd name="T12" fmla="*/ 2 w 9"/>
                  <a:gd name="T13" fmla="*/ 2 h 11"/>
                  <a:gd name="T14" fmla="*/ 2 w 9"/>
                  <a:gd name="T15" fmla="*/ 0 h 11"/>
                  <a:gd name="T16" fmla="*/ 5 w 9"/>
                  <a:gd name="T17" fmla="*/ 0 h 11"/>
                  <a:gd name="T18" fmla="*/ 7 w 9"/>
                  <a:gd name="T19" fmla="*/ 0 h 11"/>
                  <a:gd name="T20" fmla="*/ 9 w 9"/>
                  <a:gd name="T21" fmla="*/ 2 h 11"/>
                  <a:gd name="T22" fmla="*/ 7 w 9"/>
                  <a:gd name="T23" fmla="*/ 4 h 11"/>
                  <a:gd name="T24" fmla="*/ 7 w 9"/>
                  <a:gd name="T25" fmla="*/ 6 h 11"/>
                  <a:gd name="T26" fmla="*/ 7 w 9"/>
                  <a:gd name="T27" fmla="*/ 7 h 11"/>
                  <a:gd name="T28" fmla="*/ 5 w 9"/>
                  <a:gd name="T29" fmla="*/ 9 h 11"/>
                  <a:gd name="T30" fmla="*/ 3 w 9"/>
                  <a:gd name="T3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1">
                    <a:moveTo>
                      <a:pt x="3" y="11"/>
                    </a:moveTo>
                    <a:lnTo>
                      <a:pt x="2" y="11"/>
                    </a:lnTo>
                    <a:lnTo>
                      <a:pt x="0" y="11"/>
                    </a:lnTo>
                    <a:lnTo>
                      <a:pt x="0" y="9"/>
                    </a:lnTo>
                    <a:lnTo>
                      <a:pt x="0" y="7"/>
                    </a:lnTo>
                    <a:lnTo>
                      <a:pt x="0" y="4"/>
                    </a:lnTo>
                    <a:lnTo>
                      <a:pt x="2" y="2"/>
                    </a:lnTo>
                    <a:lnTo>
                      <a:pt x="2" y="0"/>
                    </a:lnTo>
                    <a:lnTo>
                      <a:pt x="5" y="0"/>
                    </a:lnTo>
                    <a:lnTo>
                      <a:pt x="7" y="0"/>
                    </a:lnTo>
                    <a:lnTo>
                      <a:pt x="9" y="2"/>
                    </a:lnTo>
                    <a:lnTo>
                      <a:pt x="7" y="4"/>
                    </a:lnTo>
                    <a:lnTo>
                      <a:pt x="7" y="6"/>
                    </a:lnTo>
                    <a:lnTo>
                      <a:pt x="7" y="7"/>
                    </a:lnTo>
                    <a:lnTo>
                      <a:pt x="5" y="9"/>
                    </a:lnTo>
                    <a:lnTo>
                      <a:pt x="3"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24" name="Freeform 46"/>
              <p:cNvSpPr>
                <a:spLocks/>
              </p:cNvSpPr>
              <p:nvPr/>
            </p:nvSpPr>
            <p:spPr bwMode="auto">
              <a:xfrm>
                <a:off x="7874001" y="4875213"/>
                <a:ext cx="157163" cy="392113"/>
              </a:xfrm>
              <a:custGeom>
                <a:avLst/>
                <a:gdLst>
                  <a:gd name="T0" fmla="*/ 73 w 99"/>
                  <a:gd name="T1" fmla="*/ 15 h 247"/>
                  <a:gd name="T2" fmla="*/ 73 w 99"/>
                  <a:gd name="T3" fmla="*/ 41 h 247"/>
                  <a:gd name="T4" fmla="*/ 89 w 99"/>
                  <a:gd name="T5" fmla="*/ 79 h 247"/>
                  <a:gd name="T6" fmla="*/ 93 w 99"/>
                  <a:gd name="T7" fmla="*/ 101 h 247"/>
                  <a:gd name="T8" fmla="*/ 93 w 99"/>
                  <a:gd name="T9" fmla="*/ 128 h 247"/>
                  <a:gd name="T10" fmla="*/ 99 w 99"/>
                  <a:gd name="T11" fmla="*/ 148 h 247"/>
                  <a:gd name="T12" fmla="*/ 93 w 99"/>
                  <a:gd name="T13" fmla="*/ 143 h 247"/>
                  <a:gd name="T14" fmla="*/ 88 w 99"/>
                  <a:gd name="T15" fmla="*/ 148 h 247"/>
                  <a:gd name="T16" fmla="*/ 88 w 99"/>
                  <a:gd name="T17" fmla="*/ 152 h 247"/>
                  <a:gd name="T18" fmla="*/ 91 w 99"/>
                  <a:gd name="T19" fmla="*/ 174 h 247"/>
                  <a:gd name="T20" fmla="*/ 82 w 99"/>
                  <a:gd name="T21" fmla="*/ 178 h 247"/>
                  <a:gd name="T22" fmla="*/ 91 w 99"/>
                  <a:gd name="T23" fmla="*/ 178 h 247"/>
                  <a:gd name="T24" fmla="*/ 95 w 99"/>
                  <a:gd name="T25" fmla="*/ 189 h 247"/>
                  <a:gd name="T26" fmla="*/ 86 w 99"/>
                  <a:gd name="T27" fmla="*/ 200 h 247"/>
                  <a:gd name="T28" fmla="*/ 75 w 99"/>
                  <a:gd name="T29" fmla="*/ 209 h 247"/>
                  <a:gd name="T30" fmla="*/ 78 w 99"/>
                  <a:gd name="T31" fmla="*/ 231 h 247"/>
                  <a:gd name="T32" fmla="*/ 67 w 99"/>
                  <a:gd name="T33" fmla="*/ 247 h 247"/>
                  <a:gd name="T34" fmla="*/ 55 w 99"/>
                  <a:gd name="T35" fmla="*/ 236 h 247"/>
                  <a:gd name="T36" fmla="*/ 57 w 99"/>
                  <a:gd name="T37" fmla="*/ 221 h 247"/>
                  <a:gd name="T38" fmla="*/ 42 w 99"/>
                  <a:gd name="T39" fmla="*/ 198 h 247"/>
                  <a:gd name="T40" fmla="*/ 53 w 99"/>
                  <a:gd name="T41" fmla="*/ 181 h 247"/>
                  <a:gd name="T42" fmla="*/ 51 w 99"/>
                  <a:gd name="T43" fmla="*/ 178 h 247"/>
                  <a:gd name="T44" fmla="*/ 51 w 99"/>
                  <a:gd name="T45" fmla="*/ 172 h 247"/>
                  <a:gd name="T46" fmla="*/ 42 w 99"/>
                  <a:gd name="T47" fmla="*/ 187 h 247"/>
                  <a:gd name="T48" fmla="*/ 25 w 99"/>
                  <a:gd name="T49" fmla="*/ 179 h 247"/>
                  <a:gd name="T50" fmla="*/ 33 w 99"/>
                  <a:gd name="T51" fmla="*/ 170 h 247"/>
                  <a:gd name="T52" fmla="*/ 27 w 99"/>
                  <a:gd name="T53" fmla="*/ 152 h 247"/>
                  <a:gd name="T54" fmla="*/ 22 w 99"/>
                  <a:gd name="T55" fmla="*/ 176 h 247"/>
                  <a:gd name="T56" fmla="*/ 20 w 99"/>
                  <a:gd name="T57" fmla="*/ 198 h 247"/>
                  <a:gd name="T58" fmla="*/ 27 w 99"/>
                  <a:gd name="T59" fmla="*/ 198 h 247"/>
                  <a:gd name="T60" fmla="*/ 31 w 99"/>
                  <a:gd name="T61" fmla="*/ 223 h 247"/>
                  <a:gd name="T62" fmla="*/ 29 w 99"/>
                  <a:gd name="T63" fmla="*/ 214 h 247"/>
                  <a:gd name="T64" fmla="*/ 24 w 99"/>
                  <a:gd name="T65" fmla="*/ 232 h 247"/>
                  <a:gd name="T66" fmla="*/ 14 w 99"/>
                  <a:gd name="T67" fmla="*/ 218 h 247"/>
                  <a:gd name="T68" fmla="*/ 7 w 99"/>
                  <a:gd name="T69" fmla="*/ 190 h 247"/>
                  <a:gd name="T70" fmla="*/ 7 w 99"/>
                  <a:gd name="T71" fmla="*/ 174 h 247"/>
                  <a:gd name="T72" fmla="*/ 11 w 99"/>
                  <a:gd name="T73" fmla="*/ 161 h 247"/>
                  <a:gd name="T74" fmla="*/ 11 w 99"/>
                  <a:gd name="T75" fmla="*/ 150 h 247"/>
                  <a:gd name="T76" fmla="*/ 0 w 99"/>
                  <a:gd name="T77" fmla="*/ 147 h 247"/>
                  <a:gd name="T78" fmla="*/ 5 w 99"/>
                  <a:gd name="T79" fmla="*/ 132 h 247"/>
                  <a:gd name="T80" fmla="*/ 14 w 99"/>
                  <a:gd name="T81" fmla="*/ 136 h 247"/>
                  <a:gd name="T82" fmla="*/ 16 w 99"/>
                  <a:gd name="T83" fmla="*/ 136 h 247"/>
                  <a:gd name="T84" fmla="*/ 25 w 99"/>
                  <a:gd name="T85" fmla="*/ 132 h 247"/>
                  <a:gd name="T86" fmla="*/ 36 w 99"/>
                  <a:gd name="T87" fmla="*/ 117 h 247"/>
                  <a:gd name="T88" fmla="*/ 24 w 99"/>
                  <a:gd name="T89" fmla="*/ 97 h 247"/>
                  <a:gd name="T90" fmla="*/ 29 w 99"/>
                  <a:gd name="T91" fmla="*/ 81 h 247"/>
                  <a:gd name="T92" fmla="*/ 22 w 99"/>
                  <a:gd name="T93" fmla="*/ 83 h 247"/>
                  <a:gd name="T94" fmla="*/ 13 w 99"/>
                  <a:gd name="T95" fmla="*/ 68 h 247"/>
                  <a:gd name="T96" fmla="*/ 31 w 99"/>
                  <a:gd name="T97" fmla="*/ 75 h 247"/>
                  <a:gd name="T98" fmla="*/ 36 w 99"/>
                  <a:gd name="T99" fmla="*/ 64 h 247"/>
                  <a:gd name="T100" fmla="*/ 13 w 99"/>
                  <a:gd name="T101" fmla="*/ 48 h 247"/>
                  <a:gd name="T102" fmla="*/ 22 w 99"/>
                  <a:gd name="T103" fmla="*/ 39 h 247"/>
                  <a:gd name="T104" fmla="*/ 42 w 99"/>
                  <a:gd name="T105" fmla="*/ 24 h 247"/>
                  <a:gd name="T106" fmla="*/ 46 w 99"/>
                  <a:gd name="T107" fmla="*/ 2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9" h="247">
                    <a:moveTo>
                      <a:pt x="49" y="2"/>
                    </a:moveTo>
                    <a:lnTo>
                      <a:pt x="58" y="8"/>
                    </a:lnTo>
                    <a:lnTo>
                      <a:pt x="64" y="11"/>
                    </a:lnTo>
                    <a:lnTo>
                      <a:pt x="67" y="13"/>
                    </a:lnTo>
                    <a:lnTo>
                      <a:pt x="71" y="15"/>
                    </a:lnTo>
                    <a:lnTo>
                      <a:pt x="73" y="15"/>
                    </a:lnTo>
                    <a:lnTo>
                      <a:pt x="75" y="17"/>
                    </a:lnTo>
                    <a:lnTo>
                      <a:pt x="75" y="28"/>
                    </a:lnTo>
                    <a:lnTo>
                      <a:pt x="77" y="28"/>
                    </a:lnTo>
                    <a:lnTo>
                      <a:pt x="77" y="30"/>
                    </a:lnTo>
                    <a:lnTo>
                      <a:pt x="77" y="37"/>
                    </a:lnTo>
                    <a:lnTo>
                      <a:pt x="73" y="41"/>
                    </a:lnTo>
                    <a:lnTo>
                      <a:pt x="71" y="42"/>
                    </a:lnTo>
                    <a:lnTo>
                      <a:pt x="71" y="44"/>
                    </a:lnTo>
                    <a:lnTo>
                      <a:pt x="75" y="59"/>
                    </a:lnTo>
                    <a:lnTo>
                      <a:pt x="77" y="61"/>
                    </a:lnTo>
                    <a:lnTo>
                      <a:pt x="80" y="62"/>
                    </a:lnTo>
                    <a:lnTo>
                      <a:pt x="89" y="79"/>
                    </a:lnTo>
                    <a:lnTo>
                      <a:pt x="89" y="81"/>
                    </a:lnTo>
                    <a:lnTo>
                      <a:pt x="89" y="83"/>
                    </a:lnTo>
                    <a:lnTo>
                      <a:pt x="89" y="86"/>
                    </a:lnTo>
                    <a:lnTo>
                      <a:pt x="91" y="92"/>
                    </a:lnTo>
                    <a:lnTo>
                      <a:pt x="91" y="97"/>
                    </a:lnTo>
                    <a:lnTo>
                      <a:pt x="93" y="101"/>
                    </a:lnTo>
                    <a:lnTo>
                      <a:pt x="88" y="114"/>
                    </a:lnTo>
                    <a:lnTo>
                      <a:pt x="88" y="115"/>
                    </a:lnTo>
                    <a:lnTo>
                      <a:pt x="91" y="117"/>
                    </a:lnTo>
                    <a:lnTo>
                      <a:pt x="93" y="117"/>
                    </a:lnTo>
                    <a:lnTo>
                      <a:pt x="93" y="121"/>
                    </a:lnTo>
                    <a:lnTo>
                      <a:pt x="93" y="128"/>
                    </a:lnTo>
                    <a:lnTo>
                      <a:pt x="91" y="130"/>
                    </a:lnTo>
                    <a:lnTo>
                      <a:pt x="93" y="134"/>
                    </a:lnTo>
                    <a:lnTo>
                      <a:pt x="95" y="139"/>
                    </a:lnTo>
                    <a:lnTo>
                      <a:pt x="97" y="141"/>
                    </a:lnTo>
                    <a:lnTo>
                      <a:pt x="97" y="143"/>
                    </a:lnTo>
                    <a:lnTo>
                      <a:pt x="99" y="148"/>
                    </a:lnTo>
                    <a:lnTo>
                      <a:pt x="99" y="150"/>
                    </a:lnTo>
                    <a:lnTo>
                      <a:pt x="97" y="150"/>
                    </a:lnTo>
                    <a:lnTo>
                      <a:pt x="95" y="150"/>
                    </a:lnTo>
                    <a:lnTo>
                      <a:pt x="93" y="147"/>
                    </a:lnTo>
                    <a:lnTo>
                      <a:pt x="93" y="145"/>
                    </a:lnTo>
                    <a:lnTo>
                      <a:pt x="93" y="143"/>
                    </a:lnTo>
                    <a:lnTo>
                      <a:pt x="89" y="139"/>
                    </a:lnTo>
                    <a:lnTo>
                      <a:pt x="89" y="137"/>
                    </a:lnTo>
                    <a:lnTo>
                      <a:pt x="88" y="139"/>
                    </a:lnTo>
                    <a:lnTo>
                      <a:pt x="88" y="145"/>
                    </a:lnTo>
                    <a:lnTo>
                      <a:pt x="88" y="147"/>
                    </a:lnTo>
                    <a:lnTo>
                      <a:pt x="88" y="148"/>
                    </a:lnTo>
                    <a:lnTo>
                      <a:pt x="86" y="148"/>
                    </a:lnTo>
                    <a:lnTo>
                      <a:pt x="78" y="147"/>
                    </a:lnTo>
                    <a:lnTo>
                      <a:pt x="75" y="145"/>
                    </a:lnTo>
                    <a:lnTo>
                      <a:pt x="75" y="147"/>
                    </a:lnTo>
                    <a:lnTo>
                      <a:pt x="78" y="150"/>
                    </a:lnTo>
                    <a:lnTo>
                      <a:pt x="88" y="152"/>
                    </a:lnTo>
                    <a:lnTo>
                      <a:pt x="88" y="157"/>
                    </a:lnTo>
                    <a:lnTo>
                      <a:pt x="91" y="161"/>
                    </a:lnTo>
                    <a:lnTo>
                      <a:pt x="91" y="167"/>
                    </a:lnTo>
                    <a:lnTo>
                      <a:pt x="91" y="172"/>
                    </a:lnTo>
                    <a:lnTo>
                      <a:pt x="93" y="174"/>
                    </a:lnTo>
                    <a:lnTo>
                      <a:pt x="91" y="174"/>
                    </a:lnTo>
                    <a:lnTo>
                      <a:pt x="91" y="176"/>
                    </a:lnTo>
                    <a:lnTo>
                      <a:pt x="88" y="178"/>
                    </a:lnTo>
                    <a:lnTo>
                      <a:pt x="86" y="178"/>
                    </a:lnTo>
                    <a:lnTo>
                      <a:pt x="82" y="174"/>
                    </a:lnTo>
                    <a:lnTo>
                      <a:pt x="82" y="176"/>
                    </a:lnTo>
                    <a:lnTo>
                      <a:pt x="82" y="178"/>
                    </a:lnTo>
                    <a:lnTo>
                      <a:pt x="86" y="183"/>
                    </a:lnTo>
                    <a:lnTo>
                      <a:pt x="88" y="183"/>
                    </a:lnTo>
                    <a:lnTo>
                      <a:pt x="89" y="183"/>
                    </a:lnTo>
                    <a:lnTo>
                      <a:pt x="91" y="181"/>
                    </a:lnTo>
                    <a:lnTo>
                      <a:pt x="91" y="179"/>
                    </a:lnTo>
                    <a:lnTo>
                      <a:pt x="91" y="178"/>
                    </a:lnTo>
                    <a:lnTo>
                      <a:pt x="93" y="178"/>
                    </a:lnTo>
                    <a:lnTo>
                      <a:pt x="97" y="176"/>
                    </a:lnTo>
                    <a:lnTo>
                      <a:pt x="99" y="178"/>
                    </a:lnTo>
                    <a:lnTo>
                      <a:pt x="99" y="179"/>
                    </a:lnTo>
                    <a:lnTo>
                      <a:pt x="97" y="185"/>
                    </a:lnTo>
                    <a:lnTo>
                      <a:pt x="95" y="189"/>
                    </a:lnTo>
                    <a:lnTo>
                      <a:pt x="93" y="190"/>
                    </a:lnTo>
                    <a:lnTo>
                      <a:pt x="89" y="190"/>
                    </a:lnTo>
                    <a:lnTo>
                      <a:pt x="89" y="192"/>
                    </a:lnTo>
                    <a:lnTo>
                      <a:pt x="88" y="194"/>
                    </a:lnTo>
                    <a:lnTo>
                      <a:pt x="89" y="196"/>
                    </a:lnTo>
                    <a:lnTo>
                      <a:pt x="86" y="200"/>
                    </a:lnTo>
                    <a:lnTo>
                      <a:pt x="80" y="203"/>
                    </a:lnTo>
                    <a:lnTo>
                      <a:pt x="75" y="205"/>
                    </a:lnTo>
                    <a:lnTo>
                      <a:pt x="73" y="205"/>
                    </a:lnTo>
                    <a:lnTo>
                      <a:pt x="71" y="205"/>
                    </a:lnTo>
                    <a:lnTo>
                      <a:pt x="71" y="207"/>
                    </a:lnTo>
                    <a:lnTo>
                      <a:pt x="75" y="209"/>
                    </a:lnTo>
                    <a:lnTo>
                      <a:pt x="80" y="207"/>
                    </a:lnTo>
                    <a:lnTo>
                      <a:pt x="84" y="205"/>
                    </a:lnTo>
                    <a:lnTo>
                      <a:pt x="86" y="207"/>
                    </a:lnTo>
                    <a:lnTo>
                      <a:pt x="88" y="209"/>
                    </a:lnTo>
                    <a:lnTo>
                      <a:pt x="78" y="229"/>
                    </a:lnTo>
                    <a:lnTo>
                      <a:pt x="78" y="231"/>
                    </a:lnTo>
                    <a:lnTo>
                      <a:pt x="78" y="232"/>
                    </a:lnTo>
                    <a:lnTo>
                      <a:pt x="78" y="236"/>
                    </a:lnTo>
                    <a:lnTo>
                      <a:pt x="77" y="238"/>
                    </a:lnTo>
                    <a:lnTo>
                      <a:pt x="71" y="243"/>
                    </a:lnTo>
                    <a:lnTo>
                      <a:pt x="69" y="247"/>
                    </a:lnTo>
                    <a:lnTo>
                      <a:pt x="67" y="247"/>
                    </a:lnTo>
                    <a:lnTo>
                      <a:pt x="60" y="245"/>
                    </a:lnTo>
                    <a:lnTo>
                      <a:pt x="58" y="245"/>
                    </a:lnTo>
                    <a:lnTo>
                      <a:pt x="58" y="243"/>
                    </a:lnTo>
                    <a:lnTo>
                      <a:pt x="57" y="242"/>
                    </a:lnTo>
                    <a:lnTo>
                      <a:pt x="55" y="238"/>
                    </a:lnTo>
                    <a:lnTo>
                      <a:pt x="55" y="236"/>
                    </a:lnTo>
                    <a:lnTo>
                      <a:pt x="53" y="238"/>
                    </a:lnTo>
                    <a:lnTo>
                      <a:pt x="51" y="238"/>
                    </a:lnTo>
                    <a:lnTo>
                      <a:pt x="53" y="223"/>
                    </a:lnTo>
                    <a:lnTo>
                      <a:pt x="55" y="223"/>
                    </a:lnTo>
                    <a:lnTo>
                      <a:pt x="57" y="223"/>
                    </a:lnTo>
                    <a:lnTo>
                      <a:pt x="57" y="221"/>
                    </a:lnTo>
                    <a:lnTo>
                      <a:pt x="55" y="210"/>
                    </a:lnTo>
                    <a:lnTo>
                      <a:pt x="47" y="210"/>
                    </a:lnTo>
                    <a:lnTo>
                      <a:pt x="44" y="205"/>
                    </a:lnTo>
                    <a:lnTo>
                      <a:pt x="44" y="201"/>
                    </a:lnTo>
                    <a:lnTo>
                      <a:pt x="42" y="200"/>
                    </a:lnTo>
                    <a:lnTo>
                      <a:pt x="42" y="198"/>
                    </a:lnTo>
                    <a:lnTo>
                      <a:pt x="44" y="198"/>
                    </a:lnTo>
                    <a:lnTo>
                      <a:pt x="44" y="196"/>
                    </a:lnTo>
                    <a:lnTo>
                      <a:pt x="46" y="196"/>
                    </a:lnTo>
                    <a:lnTo>
                      <a:pt x="53" y="185"/>
                    </a:lnTo>
                    <a:lnTo>
                      <a:pt x="55" y="181"/>
                    </a:lnTo>
                    <a:lnTo>
                      <a:pt x="53" y="181"/>
                    </a:lnTo>
                    <a:lnTo>
                      <a:pt x="51" y="181"/>
                    </a:lnTo>
                    <a:lnTo>
                      <a:pt x="47" y="185"/>
                    </a:lnTo>
                    <a:lnTo>
                      <a:pt x="46" y="187"/>
                    </a:lnTo>
                    <a:lnTo>
                      <a:pt x="46" y="185"/>
                    </a:lnTo>
                    <a:lnTo>
                      <a:pt x="49" y="179"/>
                    </a:lnTo>
                    <a:lnTo>
                      <a:pt x="51" y="178"/>
                    </a:lnTo>
                    <a:lnTo>
                      <a:pt x="53" y="176"/>
                    </a:lnTo>
                    <a:lnTo>
                      <a:pt x="55" y="174"/>
                    </a:lnTo>
                    <a:lnTo>
                      <a:pt x="55" y="170"/>
                    </a:lnTo>
                    <a:lnTo>
                      <a:pt x="53" y="170"/>
                    </a:lnTo>
                    <a:lnTo>
                      <a:pt x="51" y="170"/>
                    </a:lnTo>
                    <a:lnTo>
                      <a:pt x="51" y="172"/>
                    </a:lnTo>
                    <a:lnTo>
                      <a:pt x="51" y="176"/>
                    </a:lnTo>
                    <a:lnTo>
                      <a:pt x="47" y="176"/>
                    </a:lnTo>
                    <a:lnTo>
                      <a:pt x="46" y="176"/>
                    </a:lnTo>
                    <a:lnTo>
                      <a:pt x="42" y="174"/>
                    </a:lnTo>
                    <a:lnTo>
                      <a:pt x="42" y="179"/>
                    </a:lnTo>
                    <a:lnTo>
                      <a:pt x="42" y="187"/>
                    </a:lnTo>
                    <a:lnTo>
                      <a:pt x="40" y="189"/>
                    </a:lnTo>
                    <a:lnTo>
                      <a:pt x="35" y="190"/>
                    </a:lnTo>
                    <a:lnTo>
                      <a:pt x="31" y="187"/>
                    </a:lnTo>
                    <a:lnTo>
                      <a:pt x="29" y="185"/>
                    </a:lnTo>
                    <a:lnTo>
                      <a:pt x="25" y="181"/>
                    </a:lnTo>
                    <a:lnTo>
                      <a:pt x="25" y="179"/>
                    </a:lnTo>
                    <a:lnTo>
                      <a:pt x="25" y="178"/>
                    </a:lnTo>
                    <a:lnTo>
                      <a:pt x="27" y="176"/>
                    </a:lnTo>
                    <a:lnTo>
                      <a:pt x="29" y="176"/>
                    </a:lnTo>
                    <a:lnTo>
                      <a:pt x="31" y="174"/>
                    </a:lnTo>
                    <a:lnTo>
                      <a:pt x="33" y="172"/>
                    </a:lnTo>
                    <a:lnTo>
                      <a:pt x="33" y="170"/>
                    </a:lnTo>
                    <a:lnTo>
                      <a:pt x="35" y="167"/>
                    </a:lnTo>
                    <a:lnTo>
                      <a:pt x="33" y="159"/>
                    </a:lnTo>
                    <a:lnTo>
                      <a:pt x="31" y="157"/>
                    </a:lnTo>
                    <a:lnTo>
                      <a:pt x="29" y="157"/>
                    </a:lnTo>
                    <a:lnTo>
                      <a:pt x="27" y="154"/>
                    </a:lnTo>
                    <a:lnTo>
                      <a:pt x="27" y="152"/>
                    </a:lnTo>
                    <a:lnTo>
                      <a:pt x="25" y="148"/>
                    </a:lnTo>
                    <a:lnTo>
                      <a:pt x="24" y="150"/>
                    </a:lnTo>
                    <a:lnTo>
                      <a:pt x="24" y="159"/>
                    </a:lnTo>
                    <a:lnTo>
                      <a:pt x="24" y="168"/>
                    </a:lnTo>
                    <a:lnTo>
                      <a:pt x="24" y="174"/>
                    </a:lnTo>
                    <a:lnTo>
                      <a:pt x="22" y="176"/>
                    </a:lnTo>
                    <a:lnTo>
                      <a:pt x="20" y="176"/>
                    </a:lnTo>
                    <a:lnTo>
                      <a:pt x="20" y="178"/>
                    </a:lnTo>
                    <a:lnTo>
                      <a:pt x="20" y="179"/>
                    </a:lnTo>
                    <a:lnTo>
                      <a:pt x="22" y="183"/>
                    </a:lnTo>
                    <a:lnTo>
                      <a:pt x="20" y="196"/>
                    </a:lnTo>
                    <a:lnTo>
                      <a:pt x="20" y="198"/>
                    </a:lnTo>
                    <a:lnTo>
                      <a:pt x="20" y="200"/>
                    </a:lnTo>
                    <a:lnTo>
                      <a:pt x="24" y="205"/>
                    </a:lnTo>
                    <a:lnTo>
                      <a:pt x="25" y="205"/>
                    </a:lnTo>
                    <a:lnTo>
                      <a:pt x="25" y="201"/>
                    </a:lnTo>
                    <a:lnTo>
                      <a:pt x="25" y="200"/>
                    </a:lnTo>
                    <a:lnTo>
                      <a:pt x="27" y="198"/>
                    </a:lnTo>
                    <a:lnTo>
                      <a:pt x="33" y="200"/>
                    </a:lnTo>
                    <a:lnTo>
                      <a:pt x="36" y="205"/>
                    </a:lnTo>
                    <a:lnTo>
                      <a:pt x="36" y="209"/>
                    </a:lnTo>
                    <a:lnTo>
                      <a:pt x="33" y="218"/>
                    </a:lnTo>
                    <a:lnTo>
                      <a:pt x="33" y="221"/>
                    </a:lnTo>
                    <a:lnTo>
                      <a:pt x="31" y="223"/>
                    </a:lnTo>
                    <a:lnTo>
                      <a:pt x="29" y="225"/>
                    </a:lnTo>
                    <a:lnTo>
                      <a:pt x="29" y="221"/>
                    </a:lnTo>
                    <a:lnTo>
                      <a:pt x="27" y="221"/>
                    </a:lnTo>
                    <a:lnTo>
                      <a:pt x="27" y="218"/>
                    </a:lnTo>
                    <a:lnTo>
                      <a:pt x="29" y="216"/>
                    </a:lnTo>
                    <a:lnTo>
                      <a:pt x="29" y="214"/>
                    </a:lnTo>
                    <a:lnTo>
                      <a:pt x="27" y="212"/>
                    </a:lnTo>
                    <a:lnTo>
                      <a:pt x="25" y="212"/>
                    </a:lnTo>
                    <a:lnTo>
                      <a:pt x="25" y="214"/>
                    </a:lnTo>
                    <a:lnTo>
                      <a:pt x="25" y="216"/>
                    </a:lnTo>
                    <a:lnTo>
                      <a:pt x="25" y="221"/>
                    </a:lnTo>
                    <a:lnTo>
                      <a:pt x="24" y="232"/>
                    </a:lnTo>
                    <a:lnTo>
                      <a:pt x="22" y="232"/>
                    </a:lnTo>
                    <a:lnTo>
                      <a:pt x="16" y="231"/>
                    </a:lnTo>
                    <a:lnTo>
                      <a:pt x="13" y="225"/>
                    </a:lnTo>
                    <a:lnTo>
                      <a:pt x="13" y="223"/>
                    </a:lnTo>
                    <a:lnTo>
                      <a:pt x="13" y="221"/>
                    </a:lnTo>
                    <a:lnTo>
                      <a:pt x="14" y="218"/>
                    </a:lnTo>
                    <a:lnTo>
                      <a:pt x="14" y="216"/>
                    </a:lnTo>
                    <a:lnTo>
                      <a:pt x="13" y="214"/>
                    </a:lnTo>
                    <a:lnTo>
                      <a:pt x="13" y="212"/>
                    </a:lnTo>
                    <a:lnTo>
                      <a:pt x="11" y="212"/>
                    </a:lnTo>
                    <a:lnTo>
                      <a:pt x="9" y="201"/>
                    </a:lnTo>
                    <a:lnTo>
                      <a:pt x="7" y="190"/>
                    </a:lnTo>
                    <a:lnTo>
                      <a:pt x="7" y="189"/>
                    </a:lnTo>
                    <a:lnTo>
                      <a:pt x="5" y="185"/>
                    </a:lnTo>
                    <a:lnTo>
                      <a:pt x="5" y="183"/>
                    </a:lnTo>
                    <a:lnTo>
                      <a:pt x="7" y="179"/>
                    </a:lnTo>
                    <a:lnTo>
                      <a:pt x="9" y="176"/>
                    </a:lnTo>
                    <a:lnTo>
                      <a:pt x="7" y="174"/>
                    </a:lnTo>
                    <a:lnTo>
                      <a:pt x="7" y="167"/>
                    </a:lnTo>
                    <a:lnTo>
                      <a:pt x="9" y="165"/>
                    </a:lnTo>
                    <a:lnTo>
                      <a:pt x="14" y="168"/>
                    </a:lnTo>
                    <a:lnTo>
                      <a:pt x="14" y="163"/>
                    </a:lnTo>
                    <a:lnTo>
                      <a:pt x="13" y="161"/>
                    </a:lnTo>
                    <a:lnTo>
                      <a:pt x="11" y="161"/>
                    </a:lnTo>
                    <a:lnTo>
                      <a:pt x="13" y="154"/>
                    </a:lnTo>
                    <a:lnTo>
                      <a:pt x="16" y="156"/>
                    </a:lnTo>
                    <a:lnTo>
                      <a:pt x="16" y="154"/>
                    </a:lnTo>
                    <a:lnTo>
                      <a:pt x="14" y="150"/>
                    </a:lnTo>
                    <a:lnTo>
                      <a:pt x="13" y="148"/>
                    </a:lnTo>
                    <a:lnTo>
                      <a:pt x="11" y="150"/>
                    </a:lnTo>
                    <a:lnTo>
                      <a:pt x="7" y="150"/>
                    </a:lnTo>
                    <a:lnTo>
                      <a:pt x="5" y="148"/>
                    </a:lnTo>
                    <a:lnTo>
                      <a:pt x="5" y="147"/>
                    </a:lnTo>
                    <a:lnTo>
                      <a:pt x="5" y="145"/>
                    </a:lnTo>
                    <a:lnTo>
                      <a:pt x="2" y="147"/>
                    </a:lnTo>
                    <a:lnTo>
                      <a:pt x="0" y="147"/>
                    </a:lnTo>
                    <a:lnTo>
                      <a:pt x="0" y="145"/>
                    </a:lnTo>
                    <a:lnTo>
                      <a:pt x="0" y="141"/>
                    </a:lnTo>
                    <a:lnTo>
                      <a:pt x="0" y="139"/>
                    </a:lnTo>
                    <a:lnTo>
                      <a:pt x="0" y="137"/>
                    </a:lnTo>
                    <a:lnTo>
                      <a:pt x="4" y="134"/>
                    </a:lnTo>
                    <a:lnTo>
                      <a:pt x="5" y="132"/>
                    </a:lnTo>
                    <a:lnTo>
                      <a:pt x="7" y="132"/>
                    </a:lnTo>
                    <a:lnTo>
                      <a:pt x="9" y="130"/>
                    </a:lnTo>
                    <a:lnTo>
                      <a:pt x="13" y="132"/>
                    </a:lnTo>
                    <a:lnTo>
                      <a:pt x="14" y="132"/>
                    </a:lnTo>
                    <a:lnTo>
                      <a:pt x="14" y="134"/>
                    </a:lnTo>
                    <a:lnTo>
                      <a:pt x="14" y="136"/>
                    </a:lnTo>
                    <a:lnTo>
                      <a:pt x="14" y="139"/>
                    </a:lnTo>
                    <a:lnTo>
                      <a:pt x="14" y="141"/>
                    </a:lnTo>
                    <a:lnTo>
                      <a:pt x="16" y="141"/>
                    </a:lnTo>
                    <a:lnTo>
                      <a:pt x="18" y="139"/>
                    </a:lnTo>
                    <a:lnTo>
                      <a:pt x="18" y="137"/>
                    </a:lnTo>
                    <a:lnTo>
                      <a:pt x="16" y="136"/>
                    </a:lnTo>
                    <a:lnTo>
                      <a:pt x="16" y="134"/>
                    </a:lnTo>
                    <a:lnTo>
                      <a:pt x="18" y="134"/>
                    </a:lnTo>
                    <a:lnTo>
                      <a:pt x="18" y="132"/>
                    </a:lnTo>
                    <a:lnTo>
                      <a:pt x="20" y="132"/>
                    </a:lnTo>
                    <a:lnTo>
                      <a:pt x="24" y="130"/>
                    </a:lnTo>
                    <a:lnTo>
                      <a:pt x="25" y="132"/>
                    </a:lnTo>
                    <a:lnTo>
                      <a:pt x="31" y="130"/>
                    </a:lnTo>
                    <a:lnTo>
                      <a:pt x="33" y="128"/>
                    </a:lnTo>
                    <a:lnTo>
                      <a:pt x="33" y="123"/>
                    </a:lnTo>
                    <a:lnTo>
                      <a:pt x="33" y="117"/>
                    </a:lnTo>
                    <a:lnTo>
                      <a:pt x="35" y="117"/>
                    </a:lnTo>
                    <a:lnTo>
                      <a:pt x="36" y="117"/>
                    </a:lnTo>
                    <a:lnTo>
                      <a:pt x="36" y="110"/>
                    </a:lnTo>
                    <a:lnTo>
                      <a:pt x="36" y="106"/>
                    </a:lnTo>
                    <a:lnTo>
                      <a:pt x="29" y="106"/>
                    </a:lnTo>
                    <a:lnTo>
                      <a:pt x="29" y="104"/>
                    </a:lnTo>
                    <a:lnTo>
                      <a:pt x="29" y="103"/>
                    </a:lnTo>
                    <a:lnTo>
                      <a:pt x="24" y="97"/>
                    </a:lnTo>
                    <a:lnTo>
                      <a:pt x="22" y="92"/>
                    </a:lnTo>
                    <a:lnTo>
                      <a:pt x="25" y="90"/>
                    </a:lnTo>
                    <a:lnTo>
                      <a:pt x="25" y="92"/>
                    </a:lnTo>
                    <a:lnTo>
                      <a:pt x="27" y="90"/>
                    </a:lnTo>
                    <a:lnTo>
                      <a:pt x="29" y="88"/>
                    </a:lnTo>
                    <a:lnTo>
                      <a:pt x="29" y="81"/>
                    </a:lnTo>
                    <a:lnTo>
                      <a:pt x="27" y="79"/>
                    </a:lnTo>
                    <a:lnTo>
                      <a:pt x="25" y="77"/>
                    </a:lnTo>
                    <a:lnTo>
                      <a:pt x="24" y="77"/>
                    </a:lnTo>
                    <a:lnTo>
                      <a:pt x="24" y="79"/>
                    </a:lnTo>
                    <a:lnTo>
                      <a:pt x="24" y="81"/>
                    </a:lnTo>
                    <a:lnTo>
                      <a:pt x="22" y="83"/>
                    </a:lnTo>
                    <a:lnTo>
                      <a:pt x="20" y="84"/>
                    </a:lnTo>
                    <a:lnTo>
                      <a:pt x="18" y="83"/>
                    </a:lnTo>
                    <a:lnTo>
                      <a:pt x="16" y="81"/>
                    </a:lnTo>
                    <a:lnTo>
                      <a:pt x="14" y="77"/>
                    </a:lnTo>
                    <a:lnTo>
                      <a:pt x="13" y="77"/>
                    </a:lnTo>
                    <a:lnTo>
                      <a:pt x="13" y="68"/>
                    </a:lnTo>
                    <a:lnTo>
                      <a:pt x="18" y="64"/>
                    </a:lnTo>
                    <a:lnTo>
                      <a:pt x="20" y="64"/>
                    </a:lnTo>
                    <a:lnTo>
                      <a:pt x="24" y="66"/>
                    </a:lnTo>
                    <a:lnTo>
                      <a:pt x="25" y="66"/>
                    </a:lnTo>
                    <a:lnTo>
                      <a:pt x="29" y="73"/>
                    </a:lnTo>
                    <a:lnTo>
                      <a:pt x="31" y="75"/>
                    </a:lnTo>
                    <a:lnTo>
                      <a:pt x="36" y="75"/>
                    </a:lnTo>
                    <a:lnTo>
                      <a:pt x="38" y="73"/>
                    </a:lnTo>
                    <a:lnTo>
                      <a:pt x="40" y="68"/>
                    </a:lnTo>
                    <a:lnTo>
                      <a:pt x="40" y="66"/>
                    </a:lnTo>
                    <a:lnTo>
                      <a:pt x="38" y="64"/>
                    </a:lnTo>
                    <a:lnTo>
                      <a:pt x="36" y="64"/>
                    </a:lnTo>
                    <a:lnTo>
                      <a:pt x="36" y="53"/>
                    </a:lnTo>
                    <a:lnTo>
                      <a:pt x="38" y="44"/>
                    </a:lnTo>
                    <a:lnTo>
                      <a:pt x="33" y="48"/>
                    </a:lnTo>
                    <a:lnTo>
                      <a:pt x="24" y="53"/>
                    </a:lnTo>
                    <a:lnTo>
                      <a:pt x="20" y="51"/>
                    </a:lnTo>
                    <a:lnTo>
                      <a:pt x="13" y="48"/>
                    </a:lnTo>
                    <a:lnTo>
                      <a:pt x="13" y="44"/>
                    </a:lnTo>
                    <a:lnTo>
                      <a:pt x="13" y="42"/>
                    </a:lnTo>
                    <a:lnTo>
                      <a:pt x="14" y="42"/>
                    </a:lnTo>
                    <a:lnTo>
                      <a:pt x="16" y="42"/>
                    </a:lnTo>
                    <a:lnTo>
                      <a:pt x="18" y="42"/>
                    </a:lnTo>
                    <a:lnTo>
                      <a:pt x="22" y="39"/>
                    </a:lnTo>
                    <a:lnTo>
                      <a:pt x="27" y="33"/>
                    </a:lnTo>
                    <a:lnTo>
                      <a:pt x="29" y="33"/>
                    </a:lnTo>
                    <a:lnTo>
                      <a:pt x="31" y="33"/>
                    </a:lnTo>
                    <a:lnTo>
                      <a:pt x="40" y="28"/>
                    </a:lnTo>
                    <a:lnTo>
                      <a:pt x="42" y="26"/>
                    </a:lnTo>
                    <a:lnTo>
                      <a:pt x="42" y="24"/>
                    </a:lnTo>
                    <a:lnTo>
                      <a:pt x="40" y="20"/>
                    </a:lnTo>
                    <a:lnTo>
                      <a:pt x="38" y="19"/>
                    </a:lnTo>
                    <a:lnTo>
                      <a:pt x="42" y="4"/>
                    </a:lnTo>
                    <a:lnTo>
                      <a:pt x="44" y="2"/>
                    </a:lnTo>
                    <a:lnTo>
                      <a:pt x="44" y="4"/>
                    </a:lnTo>
                    <a:lnTo>
                      <a:pt x="46" y="2"/>
                    </a:lnTo>
                    <a:lnTo>
                      <a:pt x="49" y="0"/>
                    </a:lnTo>
                    <a:lnTo>
                      <a:pt x="49" y="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25" name="Freeform 47"/>
              <p:cNvSpPr>
                <a:spLocks/>
              </p:cNvSpPr>
              <p:nvPr/>
            </p:nvSpPr>
            <p:spPr bwMode="auto">
              <a:xfrm>
                <a:off x="8004176" y="4884738"/>
                <a:ext cx="52388" cy="49213"/>
              </a:xfrm>
              <a:custGeom>
                <a:avLst/>
                <a:gdLst>
                  <a:gd name="T0" fmla="*/ 31 w 33"/>
                  <a:gd name="T1" fmla="*/ 9 h 31"/>
                  <a:gd name="T2" fmla="*/ 31 w 33"/>
                  <a:gd name="T3" fmla="*/ 13 h 31"/>
                  <a:gd name="T4" fmla="*/ 33 w 33"/>
                  <a:gd name="T5" fmla="*/ 13 h 31"/>
                  <a:gd name="T6" fmla="*/ 31 w 33"/>
                  <a:gd name="T7" fmla="*/ 16 h 31"/>
                  <a:gd name="T8" fmla="*/ 29 w 33"/>
                  <a:gd name="T9" fmla="*/ 18 h 31"/>
                  <a:gd name="T10" fmla="*/ 28 w 33"/>
                  <a:gd name="T11" fmla="*/ 18 h 31"/>
                  <a:gd name="T12" fmla="*/ 26 w 33"/>
                  <a:gd name="T13" fmla="*/ 20 h 31"/>
                  <a:gd name="T14" fmla="*/ 26 w 33"/>
                  <a:gd name="T15" fmla="*/ 22 h 31"/>
                  <a:gd name="T16" fmla="*/ 26 w 33"/>
                  <a:gd name="T17" fmla="*/ 24 h 31"/>
                  <a:gd name="T18" fmla="*/ 24 w 33"/>
                  <a:gd name="T19" fmla="*/ 25 h 31"/>
                  <a:gd name="T20" fmla="*/ 24 w 33"/>
                  <a:gd name="T21" fmla="*/ 27 h 31"/>
                  <a:gd name="T22" fmla="*/ 22 w 33"/>
                  <a:gd name="T23" fmla="*/ 29 h 31"/>
                  <a:gd name="T24" fmla="*/ 18 w 33"/>
                  <a:gd name="T25" fmla="*/ 31 h 31"/>
                  <a:gd name="T26" fmla="*/ 15 w 33"/>
                  <a:gd name="T27" fmla="*/ 29 h 31"/>
                  <a:gd name="T28" fmla="*/ 9 w 33"/>
                  <a:gd name="T29" fmla="*/ 29 h 31"/>
                  <a:gd name="T30" fmla="*/ 7 w 33"/>
                  <a:gd name="T31" fmla="*/ 27 h 31"/>
                  <a:gd name="T32" fmla="*/ 2 w 33"/>
                  <a:gd name="T33" fmla="*/ 16 h 31"/>
                  <a:gd name="T34" fmla="*/ 0 w 33"/>
                  <a:gd name="T35" fmla="*/ 14 h 31"/>
                  <a:gd name="T36" fmla="*/ 0 w 33"/>
                  <a:gd name="T37" fmla="*/ 11 h 31"/>
                  <a:gd name="T38" fmla="*/ 0 w 33"/>
                  <a:gd name="T39" fmla="*/ 9 h 31"/>
                  <a:gd name="T40" fmla="*/ 2 w 33"/>
                  <a:gd name="T41" fmla="*/ 9 h 31"/>
                  <a:gd name="T42" fmla="*/ 4 w 33"/>
                  <a:gd name="T43" fmla="*/ 7 h 31"/>
                  <a:gd name="T44" fmla="*/ 7 w 33"/>
                  <a:gd name="T45" fmla="*/ 3 h 31"/>
                  <a:gd name="T46" fmla="*/ 7 w 33"/>
                  <a:gd name="T47" fmla="*/ 2 h 31"/>
                  <a:gd name="T48" fmla="*/ 9 w 33"/>
                  <a:gd name="T49" fmla="*/ 2 h 31"/>
                  <a:gd name="T50" fmla="*/ 11 w 33"/>
                  <a:gd name="T51" fmla="*/ 2 h 31"/>
                  <a:gd name="T52" fmla="*/ 13 w 33"/>
                  <a:gd name="T53" fmla="*/ 0 h 31"/>
                  <a:gd name="T54" fmla="*/ 15 w 33"/>
                  <a:gd name="T55" fmla="*/ 0 h 31"/>
                  <a:gd name="T56" fmla="*/ 17 w 33"/>
                  <a:gd name="T57" fmla="*/ 2 h 31"/>
                  <a:gd name="T58" fmla="*/ 18 w 33"/>
                  <a:gd name="T59" fmla="*/ 2 h 31"/>
                  <a:gd name="T60" fmla="*/ 20 w 33"/>
                  <a:gd name="T61" fmla="*/ 3 h 31"/>
                  <a:gd name="T62" fmla="*/ 20 w 33"/>
                  <a:gd name="T63" fmla="*/ 5 h 31"/>
                  <a:gd name="T64" fmla="*/ 22 w 33"/>
                  <a:gd name="T65" fmla="*/ 5 h 31"/>
                  <a:gd name="T66" fmla="*/ 24 w 33"/>
                  <a:gd name="T67" fmla="*/ 5 h 31"/>
                  <a:gd name="T68" fmla="*/ 28 w 33"/>
                  <a:gd name="T69" fmla="*/ 5 h 31"/>
                  <a:gd name="T70" fmla="*/ 31 w 33"/>
                  <a:gd name="T7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 h="31">
                    <a:moveTo>
                      <a:pt x="31" y="9"/>
                    </a:moveTo>
                    <a:lnTo>
                      <a:pt x="31" y="13"/>
                    </a:lnTo>
                    <a:lnTo>
                      <a:pt x="33" y="13"/>
                    </a:lnTo>
                    <a:lnTo>
                      <a:pt x="31" y="16"/>
                    </a:lnTo>
                    <a:lnTo>
                      <a:pt x="29" y="18"/>
                    </a:lnTo>
                    <a:lnTo>
                      <a:pt x="28" y="18"/>
                    </a:lnTo>
                    <a:lnTo>
                      <a:pt x="26" y="20"/>
                    </a:lnTo>
                    <a:lnTo>
                      <a:pt x="26" y="22"/>
                    </a:lnTo>
                    <a:lnTo>
                      <a:pt x="26" y="24"/>
                    </a:lnTo>
                    <a:lnTo>
                      <a:pt x="24" y="25"/>
                    </a:lnTo>
                    <a:lnTo>
                      <a:pt x="24" y="27"/>
                    </a:lnTo>
                    <a:lnTo>
                      <a:pt x="22" y="29"/>
                    </a:lnTo>
                    <a:lnTo>
                      <a:pt x="18" y="31"/>
                    </a:lnTo>
                    <a:lnTo>
                      <a:pt x="15" y="29"/>
                    </a:lnTo>
                    <a:lnTo>
                      <a:pt x="9" y="29"/>
                    </a:lnTo>
                    <a:lnTo>
                      <a:pt x="7" y="27"/>
                    </a:lnTo>
                    <a:lnTo>
                      <a:pt x="2" y="16"/>
                    </a:lnTo>
                    <a:lnTo>
                      <a:pt x="0" y="14"/>
                    </a:lnTo>
                    <a:lnTo>
                      <a:pt x="0" y="11"/>
                    </a:lnTo>
                    <a:lnTo>
                      <a:pt x="0" y="9"/>
                    </a:lnTo>
                    <a:lnTo>
                      <a:pt x="2" y="9"/>
                    </a:lnTo>
                    <a:lnTo>
                      <a:pt x="4" y="7"/>
                    </a:lnTo>
                    <a:lnTo>
                      <a:pt x="7" y="3"/>
                    </a:lnTo>
                    <a:lnTo>
                      <a:pt x="7" y="2"/>
                    </a:lnTo>
                    <a:lnTo>
                      <a:pt x="9" y="2"/>
                    </a:lnTo>
                    <a:lnTo>
                      <a:pt x="11" y="2"/>
                    </a:lnTo>
                    <a:lnTo>
                      <a:pt x="13" y="0"/>
                    </a:lnTo>
                    <a:lnTo>
                      <a:pt x="15" y="0"/>
                    </a:lnTo>
                    <a:lnTo>
                      <a:pt x="17" y="2"/>
                    </a:lnTo>
                    <a:lnTo>
                      <a:pt x="18" y="2"/>
                    </a:lnTo>
                    <a:lnTo>
                      <a:pt x="20" y="3"/>
                    </a:lnTo>
                    <a:lnTo>
                      <a:pt x="20" y="5"/>
                    </a:lnTo>
                    <a:lnTo>
                      <a:pt x="22" y="5"/>
                    </a:lnTo>
                    <a:lnTo>
                      <a:pt x="24" y="5"/>
                    </a:lnTo>
                    <a:lnTo>
                      <a:pt x="28" y="5"/>
                    </a:lnTo>
                    <a:lnTo>
                      <a:pt x="31" y="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26" name="Freeform 48"/>
              <p:cNvSpPr>
                <a:spLocks/>
              </p:cNvSpPr>
              <p:nvPr/>
            </p:nvSpPr>
            <p:spPr bwMode="auto">
              <a:xfrm>
                <a:off x="5699126" y="3535363"/>
                <a:ext cx="31750" cy="25400"/>
              </a:xfrm>
              <a:custGeom>
                <a:avLst/>
                <a:gdLst>
                  <a:gd name="T0" fmla="*/ 20 w 20"/>
                  <a:gd name="T1" fmla="*/ 11 h 16"/>
                  <a:gd name="T2" fmla="*/ 20 w 20"/>
                  <a:gd name="T3" fmla="*/ 15 h 16"/>
                  <a:gd name="T4" fmla="*/ 20 w 20"/>
                  <a:gd name="T5" fmla="*/ 16 h 16"/>
                  <a:gd name="T6" fmla="*/ 18 w 20"/>
                  <a:gd name="T7" fmla="*/ 15 h 16"/>
                  <a:gd name="T8" fmla="*/ 16 w 20"/>
                  <a:gd name="T9" fmla="*/ 11 h 16"/>
                  <a:gd name="T10" fmla="*/ 14 w 20"/>
                  <a:gd name="T11" fmla="*/ 9 h 16"/>
                  <a:gd name="T12" fmla="*/ 12 w 20"/>
                  <a:gd name="T13" fmla="*/ 9 h 16"/>
                  <a:gd name="T14" fmla="*/ 11 w 20"/>
                  <a:gd name="T15" fmla="*/ 9 h 16"/>
                  <a:gd name="T16" fmla="*/ 9 w 20"/>
                  <a:gd name="T17" fmla="*/ 9 h 16"/>
                  <a:gd name="T18" fmla="*/ 0 w 20"/>
                  <a:gd name="T19" fmla="*/ 4 h 16"/>
                  <a:gd name="T20" fmla="*/ 0 w 20"/>
                  <a:gd name="T21" fmla="*/ 2 h 16"/>
                  <a:gd name="T22" fmla="*/ 1 w 20"/>
                  <a:gd name="T23" fmla="*/ 2 h 16"/>
                  <a:gd name="T24" fmla="*/ 3 w 20"/>
                  <a:gd name="T25" fmla="*/ 0 h 16"/>
                  <a:gd name="T26" fmla="*/ 5 w 20"/>
                  <a:gd name="T27" fmla="*/ 0 h 16"/>
                  <a:gd name="T28" fmla="*/ 9 w 20"/>
                  <a:gd name="T29" fmla="*/ 0 h 16"/>
                  <a:gd name="T30" fmla="*/ 14 w 20"/>
                  <a:gd name="T31" fmla="*/ 4 h 16"/>
                  <a:gd name="T32" fmla="*/ 16 w 20"/>
                  <a:gd name="T33" fmla="*/ 7 h 16"/>
                  <a:gd name="T34" fmla="*/ 18 w 20"/>
                  <a:gd name="T35" fmla="*/ 7 h 16"/>
                  <a:gd name="T36" fmla="*/ 20 w 20"/>
                  <a:gd name="T3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6">
                    <a:moveTo>
                      <a:pt x="20" y="11"/>
                    </a:moveTo>
                    <a:lnTo>
                      <a:pt x="20" y="15"/>
                    </a:lnTo>
                    <a:lnTo>
                      <a:pt x="20" y="16"/>
                    </a:lnTo>
                    <a:lnTo>
                      <a:pt x="18" y="15"/>
                    </a:lnTo>
                    <a:lnTo>
                      <a:pt x="16" y="11"/>
                    </a:lnTo>
                    <a:lnTo>
                      <a:pt x="14" y="9"/>
                    </a:lnTo>
                    <a:lnTo>
                      <a:pt x="12" y="9"/>
                    </a:lnTo>
                    <a:lnTo>
                      <a:pt x="11" y="9"/>
                    </a:lnTo>
                    <a:lnTo>
                      <a:pt x="9" y="9"/>
                    </a:lnTo>
                    <a:lnTo>
                      <a:pt x="0" y="4"/>
                    </a:lnTo>
                    <a:lnTo>
                      <a:pt x="0" y="2"/>
                    </a:lnTo>
                    <a:lnTo>
                      <a:pt x="1" y="2"/>
                    </a:lnTo>
                    <a:lnTo>
                      <a:pt x="3" y="0"/>
                    </a:lnTo>
                    <a:lnTo>
                      <a:pt x="5" y="0"/>
                    </a:lnTo>
                    <a:lnTo>
                      <a:pt x="9" y="0"/>
                    </a:lnTo>
                    <a:lnTo>
                      <a:pt x="14" y="4"/>
                    </a:lnTo>
                    <a:lnTo>
                      <a:pt x="16" y="7"/>
                    </a:lnTo>
                    <a:lnTo>
                      <a:pt x="18" y="7"/>
                    </a:lnTo>
                    <a:lnTo>
                      <a:pt x="20"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27" name="Freeform 49"/>
              <p:cNvSpPr>
                <a:spLocks/>
              </p:cNvSpPr>
              <p:nvPr/>
            </p:nvSpPr>
            <p:spPr bwMode="auto">
              <a:xfrm>
                <a:off x="5910263" y="3709988"/>
                <a:ext cx="55563" cy="19050"/>
              </a:xfrm>
              <a:custGeom>
                <a:avLst/>
                <a:gdLst>
                  <a:gd name="T0" fmla="*/ 2 w 35"/>
                  <a:gd name="T1" fmla="*/ 12 h 12"/>
                  <a:gd name="T2" fmla="*/ 0 w 35"/>
                  <a:gd name="T3" fmla="*/ 12 h 12"/>
                  <a:gd name="T4" fmla="*/ 0 w 35"/>
                  <a:gd name="T5" fmla="*/ 11 h 12"/>
                  <a:gd name="T6" fmla="*/ 0 w 35"/>
                  <a:gd name="T7" fmla="*/ 9 h 12"/>
                  <a:gd name="T8" fmla="*/ 0 w 35"/>
                  <a:gd name="T9" fmla="*/ 7 h 12"/>
                  <a:gd name="T10" fmla="*/ 4 w 35"/>
                  <a:gd name="T11" fmla="*/ 5 h 12"/>
                  <a:gd name="T12" fmla="*/ 9 w 35"/>
                  <a:gd name="T13" fmla="*/ 3 h 12"/>
                  <a:gd name="T14" fmla="*/ 13 w 35"/>
                  <a:gd name="T15" fmla="*/ 1 h 12"/>
                  <a:gd name="T16" fmla="*/ 29 w 35"/>
                  <a:gd name="T17" fmla="*/ 0 h 12"/>
                  <a:gd name="T18" fmla="*/ 31 w 35"/>
                  <a:gd name="T19" fmla="*/ 0 h 12"/>
                  <a:gd name="T20" fmla="*/ 33 w 35"/>
                  <a:gd name="T21" fmla="*/ 3 h 12"/>
                  <a:gd name="T22" fmla="*/ 35 w 35"/>
                  <a:gd name="T23" fmla="*/ 5 h 12"/>
                  <a:gd name="T24" fmla="*/ 35 w 35"/>
                  <a:gd name="T25" fmla="*/ 7 h 12"/>
                  <a:gd name="T26" fmla="*/ 35 w 35"/>
                  <a:gd name="T27" fmla="*/ 9 h 12"/>
                  <a:gd name="T28" fmla="*/ 33 w 35"/>
                  <a:gd name="T29" fmla="*/ 11 h 12"/>
                  <a:gd name="T30" fmla="*/ 29 w 35"/>
                  <a:gd name="T31" fmla="*/ 11 h 12"/>
                  <a:gd name="T32" fmla="*/ 22 w 35"/>
                  <a:gd name="T33" fmla="*/ 11 h 12"/>
                  <a:gd name="T34" fmla="*/ 18 w 35"/>
                  <a:gd name="T35" fmla="*/ 9 h 12"/>
                  <a:gd name="T36" fmla="*/ 13 w 35"/>
                  <a:gd name="T37" fmla="*/ 9 h 12"/>
                  <a:gd name="T38" fmla="*/ 9 w 35"/>
                  <a:gd name="T39" fmla="*/ 11 h 12"/>
                  <a:gd name="T40" fmla="*/ 7 w 35"/>
                  <a:gd name="T41" fmla="*/ 11 h 12"/>
                  <a:gd name="T42" fmla="*/ 5 w 35"/>
                  <a:gd name="T43" fmla="*/ 12 h 12"/>
                  <a:gd name="T44" fmla="*/ 2 w 35"/>
                  <a:gd name="T4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12">
                    <a:moveTo>
                      <a:pt x="2" y="12"/>
                    </a:moveTo>
                    <a:lnTo>
                      <a:pt x="0" y="12"/>
                    </a:lnTo>
                    <a:lnTo>
                      <a:pt x="0" y="11"/>
                    </a:lnTo>
                    <a:lnTo>
                      <a:pt x="0" y="9"/>
                    </a:lnTo>
                    <a:lnTo>
                      <a:pt x="0" y="7"/>
                    </a:lnTo>
                    <a:lnTo>
                      <a:pt x="4" y="5"/>
                    </a:lnTo>
                    <a:lnTo>
                      <a:pt x="9" y="3"/>
                    </a:lnTo>
                    <a:lnTo>
                      <a:pt x="13" y="1"/>
                    </a:lnTo>
                    <a:lnTo>
                      <a:pt x="29" y="0"/>
                    </a:lnTo>
                    <a:lnTo>
                      <a:pt x="31" y="0"/>
                    </a:lnTo>
                    <a:lnTo>
                      <a:pt x="33" y="3"/>
                    </a:lnTo>
                    <a:lnTo>
                      <a:pt x="35" y="5"/>
                    </a:lnTo>
                    <a:lnTo>
                      <a:pt x="35" y="7"/>
                    </a:lnTo>
                    <a:lnTo>
                      <a:pt x="35" y="9"/>
                    </a:lnTo>
                    <a:lnTo>
                      <a:pt x="33" y="11"/>
                    </a:lnTo>
                    <a:lnTo>
                      <a:pt x="29" y="11"/>
                    </a:lnTo>
                    <a:lnTo>
                      <a:pt x="22" y="11"/>
                    </a:lnTo>
                    <a:lnTo>
                      <a:pt x="18" y="9"/>
                    </a:lnTo>
                    <a:lnTo>
                      <a:pt x="13" y="9"/>
                    </a:lnTo>
                    <a:lnTo>
                      <a:pt x="9" y="11"/>
                    </a:lnTo>
                    <a:lnTo>
                      <a:pt x="7" y="11"/>
                    </a:lnTo>
                    <a:lnTo>
                      <a:pt x="5" y="12"/>
                    </a:lnTo>
                    <a:lnTo>
                      <a:pt x="2"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28" name="Freeform 50"/>
              <p:cNvSpPr>
                <a:spLocks/>
              </p:cNvSpPr>
              <p:nvPr/>
            </p:nvSpPr>
            <p:spPr bwMode="auto">
              <a:xfrm>
                <a:off x="5962651" y="3727450"/>
                <a:ext cx="49213" cy="34925"/>
              </a:xfrm>
              <a:custGeom>
                <a:avLst/>
                <a:gdLst>
                  <a:gd name="T0" fmla="*/ 22 w 31"/>
                  <a:gd name="T1" fmla="*/ 5 h 22"/>
                  <a:gd name="T2" fmla="*/ 22 w 31"/>
                  <a:gd name="T3" fmla="*/ 7 h 22"/>
                  <a:gd name="T4" fmla="*/ 22 w 31"/>
                  <a:gd name="T5" fmla="*/ 9 h 22"/>
                  <a:gd name="T6" fmla="*/ 20 w 31"/>
                  <a:gd name="T7" fmla="*/ 9 h 22"/>
                  <a:gd name="T8" fmla="*/ 20 w 31"/>
                  <a:gd name="T9" fmla="*/ 12 h 22"/>
                  <a:gd name="T10" fmla="*/ 22 w 31"/>
                  <a:gd name="T11" fmla="*/ 14 h 22"/>
                  <a:gd name="T12" fmla="*/ 27 w 31"/>
                  <a:gd name="T13" fmla="*/ 16 h 22"/>
                  <a:gd name="T14" fmla="*/ 29 w 31"/>
                  <a:gd name="T15" fmla="*/ 18 h 22"/>
                  <a:gd name="T16" fmla="*/ 31 w 31"/>
                  <a:gd name="T17" fmla="*/ 18 h 22"/>
                  <a:gd name="T18" fmla="*/ 31 w 31"/>
                  <a:gd name="T19" fmla="*/ 20 h 22"/>
                  <a:gd name="T20" fmla="*/ 29 w 31"/>
                  <a:gd name="T21" fmla="*/ 20 h 22"/>
                  <a:gd name="T22" fmla="*/ 27 w 31"/>
                  <a:gd name="T23" fmla="*/ 22 h 22"/>
                  <a:gd name="T24" fmla="*/ 22 w 31"/>
                  <a:gd name="T25" fmla="*/ 22 h 22"/>
                  <a:gd name="T26" fmla="*/ 20 w 31"/>
                  <a:gd name="T27" fmla="*/ 22 h 22"/>
                  <a:gd name="T28" fmla="*/ 13 w 31"/>
                  <a:gd name="T29" fmla="*/ 16 h 22"/>
                  <a:gd name="T30" fmla="*/ 11 w 31"/>
                  <a:gd name="T31" fmla="*/ 14 h 22"/>
                  <a:gd name="T32" fmla="*/ 9 w 31"/>
                  <a:gd name="T33" fmla="*/ 14 h 22"/>
                  <a:gd name="T34" fmla="*/ 7 w 31"/>
                  <a:gd name="T35" fmla="*/ 12 h 22"/>
                  <a:gd name="T36" fmla="*/ 5 w 31"/>
                  <a:gd name="T37" fmla="*/ 12 h 22"/>
                  <a:gd name="T38" fmla="*/ 2 w 31"/>
                  <a:gd name="T39" fmla="*/ 9 h 22"/>
                  <a:gd name="T40" fmla="*/ 0 w 31"/>
                  <a:gd name="T41" fmla="*/ 5 h 22"/>
                  <a:gd name="T42" fmla="*/ 0 w 31"/>
                  <a:gd name="T43" fmla="*/ 3 h 22"/>
                  <a:gd name="T44" fmla="*/ 2 w 31"/>
                  <a:gd name="T45" fmla="*/ 1 h 22"/>
                  <a:gd name="T46" fmla="*/ 4 w 31"/>
                  <a:gd name="T47" fmla="*/ 0 h 22"/>
                  <a:gd name="T48" fmla="*/ 7 w 31"/>
                  <a:gd name="T49" fmla="*/ 0 h 22"/>
                  <a:gd name="T50" fmla="*/ 9 w 31"/>
                  <a:gd name="T51" fmla="*/ 0 h 22"/>
                  <a:gd name="T52" fmla="*/ 13 w 31"/>
                  <a:gd name="T53" fmla="*/ 0 h 22"/>
                  <a:gd name="T54" fmla="*/ 14 w 31"/>
                  <a:gd name="T55" fmla="*/ 0 h 22"/>
                  <a:gd name="T56" fmla="*/ 14 w 31"/>
                  <a:gd name="T57" fmla="*/ 1 h 22"/>
                  <a:gd name="T58" fmla="*/ 16 w 31"/>
                  <a:gd name="T59" fmla="*/ 1 h 22"/>
                  <a:gd name="T60" fmla="*/ 20 w 31"/>
                  <a:gd name="T61" fmla="*/ 3 h 22"/>
                  <a:gd name="T62" fmla="*/ 22 w 31"/>
                  <a:gd name="T63" fmla="*/ 3 h 22"/>
                  <a:gd name="T64" fmla="*/ 22 w 31"/>
                  <a:gd name="T65"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22">
                    <a:moveTo>
                      <a:pt x="22" y="5"/>
                    </a:moveTo>
                    <a:lnTo>
                      <a:pt x="22" y="7"/>
                    </a:lnTo>
                    <a:lnTo>
                      <a:pt x="22" y="9"/>
                    </a:lnTo>
                    <a:lnTo>
                      <a:pt x="20" y="9"/>
                    </a:lnTo>
                    <a:lnTo>
                      <a:pt x="20" y="12"/>
                    </a:lnTo>
                    <a:lnTo>
                      <a:pt x="22" y="14"/>
                    </a:lnTo>
                    <a:lnTo>
                      <a:pt x="27" y="16"/>
                    </a:lnTo>
                    <a:lnTo>
                      <a:pt x="29" y="18"/>
                    </a:lnTo>
                    <a:lnTo>
                      <a:pt x="31" y="18"/>
                    </a:lnTo>
                    <a:lnTo>
                      <a:pt x="31" y="20"/>
                    </a:lnTo>
                    <a:lnTo>
                      <a:pt x="29" y="20"/>
                    </a:lnTo>
                    <a:lnTo>
                      <a:pt x="27" y="22"/>
                    </a:lnTo>
                    <a:lnTo>
                      <a:pt x="22" y="22"/>
                    </a:lnTo>
                    <a:lnTo>
                      <a:pt x="20" y="22"/>
                    </a:lnTo>
                    <a:lnTo>
                      <a:pt x="13" y="16"/>
                    </a:lnTo>
                    <a:lnTo>
                      <a:pt x="11" y="14"/>
                    </a:lnTo>
                    <a:lnTo>
                      <a:pt x="9" y="14"/>
                    </a:lnTo>
                    <a:lnTo>
                      <a:pt x="7" y="12"/>
                    </a:lnTo>
                    <a:lnTo>
                      <a:pt x="5" y="12"/>
                    </a:lnTo>
                    <a:lnTo>
                      <a:pt x="2" y="9"/>
                    </a:lnTo>
                    <a:lnTo>
                      <a:pt x="0" y="5"/>
                    </a:lnTo>
                    <a:lnTo>
                      <a:pt x="0" y="3"/>
                    </a:lnTo>
                    <a:lnTo>
                      <a:pt x="2" y="1"/>
                    </a:lnTo>
                    <a:lnTo>
                      <a:pt x="4" y="0"/>
                    </a:lnTo>
                    <a:lnTo>
                      <a:pt x="7" y="0"/>
                    </a:lnTo>
                    <a:lnTo>
                      <a:pt x="9" y="0"/>
                    </a:lnTo>
                    <a:lnTo>
                      <a:pt x="13" y="0"/>
                    </a:lnTo>
                    <a:lnTo>
                      <a:pt x="14" y="0"/>
                    </a:lnTo>
                    <a:lnTo>
                      <a:pt x="14" y="1"/>
                    </a:lnTo>
                    <a:lnTo>
                      <a:pt x="16" y="1"/>
                    </a:lnTo>
                    <a:lnTo>
                      <a:pt x="20" y="3"/>
                    </a:lnTo>
                    <a:lnTo>
                      <a:pt x="22" y="3"/>
                    </a:lnTo>
                    <a:lnTo>
                      <a:pt x="22" y="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29" name="Freeform 51"/>
              <p:cNvSpPr>
                <a:spLocks/>
              </p:cNvSpPr>
              <p:nvPr/>
            </p:nvSpPr>
            <p:spPr bwMode="auto">
              <a:xfrm>
                <a:off x="4668838" y="2627313"/>
                <a:ext cx="23813" cy="25400"/>
              </a:xfrm>
              <a:custGeom>
                <a:avLst/>
                <a:gdLst>
                  <a:gd name="T0" fmla="*/ 5 w 15"/>
                  <a:gd name="T1" fmla="*/ 5 h 16"/>
                  <a:gd name="T2" fmla="*/ 9 w 15"/>
                  <a:gd name="T3" fmla="*/ 9 h 16"/>
                  <a:gd name="T4" fmla="*/ 13 w 15"/>
                  <a:gd name="T5" fmla="*/ 11 h 16"/>
                  <a:gd name="T6" fmla="*/ 13 w 15"/>
                  <a:gd name="T7" fmla="*/ 13 h 16"/>
                  <a:gd name="T8" fmla="*/ 15 w 15"/>
                  <a:gd name="T9" fmla="*/ 13 h 16"/>
                  <a:gd name="T10" fmla="*/ 15 w 15"/>
                  <a:gd name="T11" fmla="*/ 16 h 16"/>
                  <a:gd name="T12" fmla="*/ 13 w 15"/>
                  <a:gd name="T13" fmla="*/ 16 h 16"/>
                  <a:gd name="T14" fmla="*/ 5 w 15"/>
                  <a:gd name="T15" fmla="*/ 16 h 16"/>
                  <a:gd name="T16" fmla="*/ 4 w 15"/>
                  <a:gd name="T17" fmla="*/ 16 h 16"/>
                  <a:gd name="T18" fmla="*/ 2 w 15"/>
                  <a:gd name="T19" fmla="*/ 13 h 16"/>
                  <a:gd name="T20" fmla="*/ 2 w 15"/>
                  <a:gd name="T21" fmla="*/ 11 h 16"/>
                  <a:gd name="T22" fmla="*/ 2 w 15"/>
                  <a:gd name="T23" fmla="*/ 9 h 16"/>
                  <a:gd name="T24" fmla="*/ 4 w 15"/>
                  <a:gd name="T25" fmla="*/ 9 h 16"/>
                  <a:gd name="T26" fmla="*/ 4 w 15"/>
                  <a:gd name="T27" fmla="*/ 7 h 16"/>
                  <a:gd name="T28" fmla="*/ 0 w 15"/>
                  <a:gd name="T29" fmla="*/ 4 h 16"/>
                  <a:gd name="T30" fmla="*/ 2 w 15"/>
                  <a:gd name="T31" fmla="*/ 0 h 16"/>
                  <a:gd name="T32" fmla="*/ 4 w 15"/>
                  <a:gd name="T33" fmla="*/ 0 h 16"/>
                  <a:gd name="T34" fmla="*/ 5 w 15"/>
                  <a:gd name="T35"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16">
                    <a:moveTo>
                      <a:pt x="5" y="5"/>
                    </a:moveTo>
                    <a:lnTo>
                      <a:pt x="9" y="9"/>
                    </a:lnTo>
                    <a:lnTo>
                      <a:pt x="13" y="11"/>
                    </a:lnTo>
                    <a:lnTo>
                      <a:pt x="13" y="13"/>
                    </a:lnTo>
                    <a:lnTo>
                      <a:pt x="15" y="13"/>
                    </a:lnTo>
                    <a:lnTo>
                      <a:pt x="15" y="16"/>
                    </a:lnTo>
                    <a:lnTo>
                      <a:pt x="13" y="16"/>
                    </a:lnTo>
                    <a:lnTo>
                      <a:pt x="5" y="16"/>
                    </a:lnTo>
                    <a:lnTo>
                      <a:pt x="4" y="16"/>
                    </a:lnTo>
                    <a:lnTo>
                      <a:pt x="2" y="13"/>
                    </a:lnTo>
                    <a:lnTo>
                      <a:pt x="2" y="11"/>
                    </a:lnTo>
                    <a:lnTo>
                      <a:pt x="2" y="9"/>
                    </a:lnTo>
                    <a:lnTo>
                      <a:pt x="4" y="9"/>
                    </a:lnTo>
                    <a:lnTo>
                      <a:pt x="4" y="7"/>
                    </a:lnTo>
                    <a:lnTo>
                      <a:pt x="0" y="4"/>
                    </a:lnTo>
                    <a:lnTo>
                      <a:pt x="2" y="0"/>
                    </a:lnTo>
                    <a:lnTo>
                      <a:pt x="4" y="0"/>
                    </a:lnTo>
                    <a:lnTo>
                      <a:pt x="5" y="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0" name="Freeform 52"/>
              <p:cNvSpPr>
                <a:spLocks/>
              </p:cNvSpPr>
              <p:nvPr/>
            </p:nvSpPr>
            <p:spPr bwMode="auto">
              <a:xfrm>
                <a:off x="7862888" y="4733925"/>
                <a:ext cx="106363" cy="188913"/>
              </a:xfrm>
              <a:custGeom>
                <a:avLst/>
                <a:gdLst>
                  <a:gd name="T0" fmla="*/ 56 w 67"/>
                  <a:gd name="T1" fmla="*/ 13 h 119"/>
                  <a:gd name="T2" fmla="*/ 56 w 67"/>
                  <a:gd name="T3" fmla="*/ 25 h 119"/>
                  <a:gd name="T4" fmla="*/ 53 w 67"/>
                  <a:gd name="T5" fmla="*/ 34 h 119"/>
                  <a:gd name="T6" fmla="*/ 56 w 67"/>
                  <a:gd name="T7" fmla="*/ 36 h 119"/>
                  <a:gd name="T8" fmla="*/ 60 w 67"/>
                  <a:gd name="T9" fmla="*/ 33 h 119"/>
                  <a:gd name="T10" fmla="*/ 60 w 67"/>
                  <a:gd name="T11" fmla="*/ 29 h 119"/>
                  <a:gd name="T12" fmla="*/ 62 w 67"/>
                  <a:gd name="T13" fmla="*/ 27 h 119"/>
                  <a:gd name="T14" fmla="*/ 64 w 67"/>
                  <a:gd name="T15" fmla="*/ 31 h 119"/>
                  <a:gd name="T16" fmla="*/ 67 w 67"/>
                  <a:gd name="T17" fmla="*/ 34 h 119"/>
                  <a:gd name="T18" fmla="*/ 67 w 67"/>
                  <a:gd name="T19" fmla="*/ 38 h 119"/>
                  <a:gd name="T20" fmla="*/ 62 w 67"/>
                  <a:gd name="T21" fmla="*/ 44 h 119"/>
                  <a:gd name="T22" fmla="*/ 62 w 67"/>
                  <a:gd name="T23" fmla="*/ 47 h 119"/>
                  <a:gd name="T24" fmla="*/ 62 w 67"/>
                  <a:gd name="T25" fmla="*/ 53 h 119"/>
                  <a:gd name="T26" fmla="*/ 60 w 67"/>
                  <a:gd name="T27" fmla="*/ 58 h 119"/>
                  <a:gd name="T28" fmla="*/ 51 w 67"/>
                  <a:gd name="T29" fmla="*/ 56 h 119"/>
                  <a:gd name="T30" fmla="*/ 43 w 67"/>
                  <a:gd name="T31" fmla="*/ 66 h 119"/>
                  <a:gd name="T32" fmla="*/ 43 w 67"/>
                  <a:gd name="T33" fmla="*/ 73 h 119"/>
                  <a:gd name="T34" fmla="*/ 40 w 67"/>
                  <a:gd name="T35" fmla="*/ 73 h 119"/>
                  <a:gd name="T36" fmla="*/ 36 w 67"/>
                  <a:gd name="T37" fmla="*/ 80 h 119"/>
                  <a:gd name="T38" fmla="*/ 40 w 67"/>
                  <a:gd name="T39" fmla="*/ 86 h 119"/>
                  <a:gd name="T40" fmla="*/ 31 w 67"/>
                  <a:gd name="T41" fmla="*/ 97 h 119"/>
                  <a:gd name="T42" fmla="*/ 25 w 67"/>
                  <a:gd name="T43" fmla="*/ 98 h 119"/>
                  <a:gd name="T44" fmla="*/ 20 w 67"/>
                  <a:gd name="T45" fmla="*/ 111 h 119"/>
                  <a:gd name="T46" fmla="*/ 16 w 67"/>
                  <a:gd name="T47" fmla="*/ 113 h 119"/>
                  <a:gd name="T48" fmla="*/ 14 w 67"/>
                  <a:gd name="T49" fmla="*/ 108 h 119"/>
                  <a:gd name="T50" fmla="*/ 18 w 67"/>
                  <a:gd name="T51" fmla="*/ 104 h 119"/>
                  <a:gd name="T52" fmla="*/ 20 w 67"/>
                  <a:gd name="T53" fmla="*/ 98 h 119"/>
                  <a:gd name="T54" fmla="*/ 18 w 67"/>
                  <a:gd name="T55" fmla="*/ 93 h 119"/>
                  <a:gd name="T56" fmla="*/ 14 w 67"/>
                  <a:gd name="T57" fmla="*/ 97 h 119"/>
                  <a:gd name="T58" fmla="*/ 9 w 67"/>
                  <a:gd name="T59" fmla="*/ 97 h 119"/>
                  <a:gd name="T60" fmla="*/ 9 w 67"/>
                  <a:gd name="T61" fmla="*/ 100 h 119"/>
                  <a:gd name="T62" fmla="*/ 9 w 67"/>
                  <a:gd name="T63" fmla="*/ 109 h 119"/>
                  <a:gd name="T64" fmla="*/ 7 w 67"/>
                  <a:gd name="T65" fmla="*/ 113 h 119"/>
                  <a:gd name="T66" fmla="*/ 3 w 67"/>
                  <a:gd name="T67" fmla="*/ 119 h 119"/>
                  <a:gd name="T68" fmla="*/ 1 w 67"/>
                  <a:gd name="T69" fmla="*/ 113 h 119"/>
                  <a:gd name="T70" fmla="*/ 0 w 67"/>
                  <a:gd name="T71" fmla="*/ 108 h 119"/>
                  <a:gd name="T72" fmla="*/ 1 w 67"/>
                  <a:gd name="T73" fmla="*/ 98 h 119"/>
                  <a:gd name="T74" fmla="*/ 5 w 67"/>
                  <a:gd name="T75" fmla="*/ 97 h 119"/>
                  <a:gd name="T76" fmla="*/ 9 w 67"/>
                  <a:gd name="T77" fmla="*/ 82 h 119"/>
                  <a:gd name="T78" fmla="*/ 7 w 67"/>
                  <a:gd name="T79" fmla="*/ 78 h 119"/>
                  <a:gd name="T80" fmla="*/ 16 w 67"/>
                  <a:gd name="T81" fmla="*/ 69 h 119"/>
                  <a:gd name="T82" fmla="*/ 21 w 67"/>
                  <a:gd name="T83" fmla="*/ 64 h 119"/>
                  <a:gd name="T84" fmla="*/ 20 w 67"/>
                  <a:gd name="T85" fmla="*/ 60 h 119"/>
                  <a:gd name="T86" fmla="*/ 21 w 67"/>
                  <a:gd name="T87" fmla="*/ 58 h 119"/>
                  <a:gd name="T88" fmla="*/ 23 w 67"/>
                  <a:gd name="T89" fmla="*/ 62 h 119"/>
                  <a:gd name="T90" fmla="*/ 23 w 67"/>
                  <a:gd name="T91" fmla="*/ 67 h 119"/>
                  <a:gd name="T92" fmla="*/ 29 w 67"/>
                  <a:gd name="T93" fmla="*/ 71 h 119"/>
                  <a:gd name="T94" fmla="*/ 31 w 67"/>
                  <a:gd name="T95" fmla="*/ 62 h 119"/>
                  <a:gd name="T96" fmla="*/ 23 w 67"/>
                  <a:gd name="T97" fmla="*/ 47 h 119"/>
                  <a:gd name="T98" fmla="*/ 25 w 67"/>
                  <a:gd name="T99" fmla="*/ 38 h 119"/>
                  <a:gd name="T100" fmla="*/ 23 w 67"/>
                  <a:gd name="T101" fmla="*/ 29 h 119"/>
                  <a:gd name="T102" fmla="*/ 29 w 67"/>
                  <a:gd name="T103" fmla="*/ 9 h 119"/>
                  <a:gd name="T104" fmla="*/ 32 w 67"/>
                  <a:gd name="T105" fmla="*/ 5 h 119"/>
                  <a:gd name="T106" fmla="*/ 38 w 67"/>
                  <a:gd name="T107" fmla="*/ 3 h 119"/>
                  <a:gd name="T108" fmla="*/ 43 w 67"/>
                  <a:gd name="T109" fmla="*/ 13 h 119"/>
                  <a:gd name="T110" fmla="*/ 47 w 67"/>
                  <a:gd name="T111" fmla="*/ 13 h 119"/>
                  <a:gd name="T112" fmla="*/ 45 w 67"/>
                  <a:gd name="T113" fmla="*/ 9 h 119"/>
                  <a:gd name="T114" fmla="*/ 42 w 67"/>
                  <a:gd name="T115" fmla="*/ 2 h 119"/>
                  <a:gd name="T116" fmla="*/ 43 w 67"/>
                  <a:gd name="T117" fmla="*/ 2 h 119"/>
                  <a:gd name="T118" fmla="*/ 47 w 67"/>
                  <a:gd name="T119" fmla="*/ 5 h 119"/>
                  <a:gd name="T120" fmla="*/ 51 w 67"/>
                  <a:gd name="T121" fmla="*/ 5 h 119"/>
                  <a:gd name="T122" fmla="*/ 51 w 67"/>
                  <a:gd name="T123" fmla="*/ 2 h 119"/>
                  <a:gd name="T124" fmla="*/ 54 w 67"/>
                  <a:gd name="T125" fmla="*/ 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 h="119">
                    <a:moveTo>
                      <a:pt x="54" y="5"/>
                    </a:moveTo>
                    <a:lnTo>
                      <a:pt x="56" y="13"/>
                    </a:lnTo>
                    <a:lnTo>
                      <a:pt x="56" y="22"/>
                    </a:lnTo>
                    <a:lnTo>
                      <a:pt x="56" y="25"/>
                    </a:lnTo>
                    <a:lnTo>
                      <a:pt x="54" y="31"/>
                    </a:lnTo>
                    <a:lnTo>
                      <a:pt x="53" y="34"/>
                    </a:lnTo>
                    <a:lnTo>
                      <a:pt x="54" y="36"/>
                    </a:lnTo>
                    <a:lnTo>
                      <a:pt x="56" y="36"/>
                    </a:lnTo>
                    <a:lnTo>
                      <a:pt x="58" y="36"/>
                    </a:lnTo>
                    <a:lnTo>
                      <a:pt x="60" y="33"/>
                    </a:lnTo>
                    <a:lnTo>
                      <a:pt x="60" y="31"/>
                    </a:lnTo>
                    <a:lnTo>
                      <a:pt x="60" y="29"/>
                    </a:lnTo>
                    <a:lnTo>
                      <a:pt x="60" y="27"/>
                    </a:lnTo>
                    <a:lnTo>
                      <a:pt x="62" y="27"/>
                    </a:lnTo>
                    <a:lnTo>
                      <a:pt x="64" y="29"/>
                    </a:lnTo>
                    <a:lnTo>
                      <a:pt x="64" y="31"/>
                    </a:lnTo>
                    <a:lnTo>
                      <a:pt x="67" y="33"/>
                    </a:lnTo>
                    <a:lnTo>
                      <a:pt x="67" y="34"/>
                    </a:lnTo>
                    <a:lnTo>
                      <a:pt x="67" y="36"/>
                    </a:lnTo>
                    <a:lnTo>
                      <a:pt x="67" y="38"/>
                    </a:lnTo>
                    <a:lnTo>
                      <a:pt x="64" y="40"/>
                    </a:lnTo>
                    <a:lnTo>
                      <a:pt x="62" y="44"/>
                    </a:lnTo>
                    <a:lnTo>
                      <a:pt x="62" y="45"/>
                    </a:lnTo>
                    <a:lnTo>
                      <a:pt x="62" y="47"/>
                    </a:lnTo>
                    <a:lnTo>
                      <a:pt x="62" y="51"/>
                    </a:lnTo>
                    <a:lnTo>
                      <a:pt x="62" y="53"/>
                    </a:lnTo>
                    <a:lnTo>
                      <a:pt x="60" y="56"/>
                    </a:lnTo>
                    <a:lnTo>
                      <a:pt x="60" y="58"/>
                    </a:lnTo>
                    <a:lnTo>
                      <a:pt x="58" y="60"/>
                    </a:lnTo>
                    <a:lnTo>
                      <a:pt x="51" y="56"/>
                    </a:lnTo>
                    <a:lnTo>
                      <a:pt x="45" y="62"/>
                    </a:lnTo>
                    <a:lnTo>
                      <a:pt x="43" y="66"/>
                    </a:lnTo>
                    <a:lnTo>
                      <a:pt x="43" y="67"/>
                    </a:lnTo>
                    <a:lnTo>
                      <a:pt x="43" y="73"/>
                    </a:lnTo>
                    <a:lnTo>
                      <a:pt x="42" y="73"/>
                    </a:lnTo>
                    <a:lnTo>
                      <a:pt x="40" y="73"/>
                    </a:lnTo>
                    <a:lnTo>
                      <a:pt x="34" y="78"/>
                    </a:lnTo>
                    <a:lnTo>
                      <a:pt x="36" y="80"/>
                    </a:lnTo>
                    <a:lnTo>
                      <a:pt x="40" y="84"/>
                    </a:lnTo>
                    <a:lnTo>
                      <a:pt x="40" y="86"/>
                    </a:lnTo>
                    <a:lnTo>
                      <a:pt x="38" y="87"/>
                    </a:lnTo>
                    <a:lnTo>
                      <a:pt x="31" y="97"/>
                    </a:lnTo>
                    <a:lnTo>
                      <a:pt x="27" y="98"/>
                    </a:lnTo>
                    <a:lnTo>
                      <a:pt x="25" y="98"/>
                    </a:lnTo>
                    <a:lnTo>
                      <a:pt x="23" y="104"/>
                    </a:lnTo>
                    <a:lnTo>
                      <a:pt x="20" y="111"/>
                    </a:lnTo>
                    <a:lnTo>
                      <a:pt x="18" y="113"/>
                    </a:lnTo>
                    <a:lnTo>
                      <a:pt x="16" y="113"/>
                    </a:lnTo>
                    <a:lnTo>
                      <a:pt x="14" y="111"/>
                    </a:lnTo>
                    <a:lnTo>
                      <a:pt x="14" y="108"/>
                    </a:lnTo>
                    <a:lnTo>
                      <a:pt x="16" y="106"/>
                    </a:lnTo>
                    <a:lnTo>
                      <a:pt x="18" y="104"/>
                    </a:lnTo>
                    <a:lnTo>
                      <a:pt x="18" y="102"/>
                    </a:lnTo>
                    <a:lnTo>
                      <a:pt x="20" y="98"/>
                    </a:lnTo>
                    <a:lnTo>
                      <a:pt x="20" y="93"/>
                    </a:lnTo>
                    <a:lnTo>
                      <a:pt x="18" y="93"/>
                    </a:lnTo>
                    <a:lnTo>
                      <a:pt x="16" y="93"/>
                    </a:lnTo>
                    <a:lnTo>
                      <a:pt x="14" y="97"/>
                    </a:lnTo>
                    <a:lnTo>
                      <a:pt x="11" y="97"/>
                    </a:lnTo>
                    <a:lnTo>
                      <a:pt x="9" y="97"/>
                    </a:lnTo>
                    <a:lnTo>
                      <a:pt x="7" y="98"/>
                    </a:lnTo>
                    <a:lnTo>
                      <a:pt x="9" y="100"/>
                    </a:lnTo>
                    <a:lnTo>
                      <a:pt x="11" y="102"/>
                    </a:lnTo>
                    <a:lnTo>
                      <a:pt x="9" y="109"/>
                    </a:lnTo>
                    <a:lnTo>
                      <a:pt x="7" y="111"/>
                    </a:lnTo>
                    <a:lnTo>
                      <a:pt x="7" y="113"/>
                    </a:lnTo>
                    <a:lnTo>
                      <a:pt x="5" y="117"/>
                    </a:lnTo>
                    <a:lnTo>
                      <a:pt x="3" y="119"/>
                    </a:lnTo>
                    <a:lnTo>
                      <a:pt x="1" y="115"/>
                    </a:lnTo>
                    <a:lnTo>
                      <a:pt x="1" y="113"/>
                    </a:lnTo>
                    <a:lnTo>
                      <a:pt x="1" y="109"/>
                    </a:lnTo>
                    <a:lnTo>
                      <a:pt x="0" y="108"/>
                    </a:lnTo>
                    <a:lnTo>
                      <a:pt x="1" y="100"/>
                    </a:lnTo>
                    <a:lnTo>
                      <a:pt x="1" y="98"/>
                    </a:lnTo>
                    <a:lnTo>
                      <a:pt x="3" y="98"/>
                    </a:lnTo>
                    <a:lnTo>
                      <a:pt x="5" y="97"/>
                    </a:lnTo>
                    <a:lnTo>
                      <a:pt x="7" y="87"/>
                    </a:lnTo>
                    <a:lnTo>
                      <a:pt x="9" y="82"/>
                    </a:lnTo>
                    <a:lnTo>
                      <a:pt x="9" y="80"/>
                    </a:lnTo>
                    <a:lnTo>
                      <a:pt x="7" y="78"/>
                    </a:lnTo>
                    <a:lnTo>
                      <a:pt x="11" y="71"/>
                    </a:lnTo>
                    <a:lnTo>
                      <a:pt x="16" y="69"/>
                    </a:lnTo>
                    <a:lnTo>
                      <a:pt x="20" y="67"/>
                    </a:lnTo>
                    <a:lnTo>
                      <a:pt x="21" y="64"/>
                    </a:lnTo>
                    <a:lnTo>
                      <a:pt x="21" y="62"/>
                    </a:lnTo>
                    <a:lnTo>
                      <a:pt x="20" y="60"/>
                    </a:lnTo>
                    <a:lnTo>
                      <a:pt x="20" y="58"/>
                    </a:lnTo>
                    <a:lnTo>
                      <a:pt x="21" y="58"/>
                    </a:lnTo>
                    <a:lnTo>
                      <a:pt x="21" y="60"/>
                    </a:lnTo>
                    <a:lnTo>
                      <a:pt x="23" y="62"/>
                    </a:lnTo>
                    <a:lnTo>
                      <a:pt x="23" y="64"/>
                    </a:lnTo>
                    <a:lnTo>
                      <a:pt x="23" y="67"/>
                    </a:lnTo>
                    <a:lnTo>
                      <a:pt x="27" y="73"/>
                    </a:lnTo>
                    <a:lnTo>
                      <a:pt x="29" y="71"/>
                    </a:lnTo>
                    <a:lnTo>
                      <a:pt x="31" y="69"/>
                    </a:lnTo>
                    <a:lnTo>
                      <a:pt x="31" y="62"/>
                    </a:lnTo>
                    <a:lnTo>
                      <a:pt x="29" y="58"/>
                    </a:lnTo>
                    <a:lnTo>
                      <a:pt x="23" y="47"/>
                    </a:lnTo>
                    <a:lnTo>
                      <a:pt x="23" y="44"/>
                    </a:lnTo>
                    <a:lnTo>
                      <a:pt x="25" y="38"/>
                    </a:lnTo>
                    <a:lnTo>
                      <a:pt x="25" y="34"/>
                    </a:lnTo>
                    <a:lnTo>
                      <a:pt x="23" y="29"/>
                    </a:lnTo>
                    <a:lnTo>
                      <a:pt x="23" y="22"/>
                    </a:lnTo>
                    <a:lnTo>
                      <a:pt x="29" y="9"/>
                    </a:lnTo>
                    <a:lnTo>
                      <a:pt x="29" y="7"/>
                    </a:lnTo>
                    <a:lnTo>
                      <a:pt x="32" y="5"/>
                    </a:lnTo>
                    <a:lnTo>
                      <a:pt x="36" y="3"/>
                    </a:lnTo>
                    <a:lnTo>
                      <a:pt x="38" y="3"/>
                    </a:lnTo>
                    <a:lnTo>
                      <a:pt x="40" y="3"/>
                    </a:lnTo>
                    <a:lnTo>
                      <a:pt x="43" y="13"/>
                    </a:lnTo>
                    <a:lnTo>
                      <a:pt x="45" y="14"/>
                    </a:lnTo>
                    <a:lnTo>
                      <a:pt x="47" y="13"/>
                    </a:lnTo>
                    <a:lnTo>
                      <a:pt x="47" y="11"/>
                    </a:lnTo>
                    <a:lnTo>
                      <a:pt x="45" y="9"/>
                    </a:lnTo>
                    <a:lnTo>
                      <a:pt x="43" y="5"/>
                    </a:lnTo>
                    <a:lnTo>
                      <a:pt x="42" y="2"/>
                    </a:lnTo>
                    <a:lnTo>
                      <a:pt x="42" y="0"/>
                    </a:lnTo>
                    <a:lnTo>
                      <a:pt x="43" y="2"/>
                    </a:lnTo>
                    <a:lnTo>
                      <a:pt x="45" y="2"/>
                    </a:lnTo>
                    <a:lnTo>
                      <a:pt x="47" y="5"/>
                    </a:lnTo>
                    <a:lnTo>
                      <a:pt x="49" y="5"/>
                    </a:lnTo>
                    <a:lnTo>
                      <a:pt x="51" y="5"/>
                    </a:lnTo>
                    <a:lnTo>
                      <a:pt x="51" y="3"/>
                    </a:lnTo>
                    <a:lnTo>
                      <a:pt x="51" y="2"/>
                    </a:lnTo>
                    <a:lnTo>
                      <a:pt x="53" y="3"/>
                    </a:lnTo>
                    <a:lnTo>
                      <a:pt x="54" y="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1" name="Freeform 53"/>
              <p:cNvSpPr>
                <a:spLocks/>
              </p:cNvSpPr>
              <p:nvPr/>
            </p:nvSpPr>
            <p:spPr bwMode="auto">
              <a:xfrm>
                <a:off x="7951788" y="4719638"/>
                <a:ext cx="128588" cy="161925"/>
              </a:xfrm>
              <a:custGeom>
                <a:avLst/>
                <a:gdLst>
                  <a:gd name="T0" fmla="*/ 50 w 81"/>
                  <a:gd name="T1" fmla="*/ 27 h 102"/>
                  <a:gd name="T2" fmla="*/ 64 w 81"/>
                  <a:gd name="T3" fmla="*/ 33 h 102"/>
                  <a:gd name="T4" fmla="*/ 68 w 81"/>
                  <a:gd name="T5" fmla="*/ 45 h 102"/>
                  <a:gd name="T6" fmla="*/ 66 w 81"/>
                  <a:gd name="T7" fmla="*/ 56 h 102"/>
                  <a:gd name="T8" fmla="*/ 68 w 81"/>
                  <a:gd name="T9" fmla="*/ 62 h 102"/>
                  <a:gd name="T10" fmla="*/ 70 w 81"/>
                  <a:gd name="T11" fmla="*/ 64 h 102"/>
                  <a:gd name="T12" fmla="*/ 73 w 81"/>
                  <a:gd name="T13" fmla="*/ 73 h 102"/>
                  <a:gd name="T14" fmla="*/ 73 w 81"/>
                  <a:gd name="T15" fmla="*/ 78 h 102"/>
                  <a:gd name="T16" fmla="*/ 77 w 81"/>
                  <a:gd name="T17" fmla="*/ 86 h 102"/>
                  <a:gd name="T18" fmla="*/ 79 w 81"/>
                  <a:gd name="T19" fmla="*/ 87 h 102"/>
                  <a:gd name="T20" fmla="*/ 77 w 81"/>
                  <a:gd name="T21" fmla="*/ 89 h 102"/>
                  <a:gd name="T22" fmla="*/ 79 w 81"/>
                  <a:gd name="T23" fmla="*/ 95 h 102"/>
                  <a:gd name="T24" fmla="*/ 81 w 81"/>
                  <a:gd name="T25" fmla="*/ 98 h 102"/>
                  <a:gd name="T26" fmla="*/ 73 w 81"/>
                  <a:gd name="T27" fmla="*/ 100 h 102"/>
                  <a:gd name="T28" fmla="*/ 70 w 81"/>
                  <a:gd name="T29" fmla="*/ 100 h 102"/>
                  <a:gd name="T30" fmla="*/ 64 w 81"/>
                  <a:gd name="T31" fmla="*/ 102 h 102"/>
                  <a:gd name="T32" fmla="*/ 57 w 81"/>
                  <a:gd name="T33" fmla="*/ 102 h 102"/>
                  <a:gd name="T34" fmla="*/ 48 w 81"/>
                  <a:gd name="T35" fmla="*/ 96 h 102"/>
                  <a:gd name="T36" fmla="*/ 44 w 81"/>
                  <a:gd name="T37" fmla="*/ 93 h 102"/>
                  <a:gd name="T38" fmla="*/ 44 w 81"/>
                  <a:gd name="T39" fmla="*/ 86 h 102"/>
                  <a:gd name="T40" fmla="*/ 48 w 81"/>
                  <a:gd name="T41" fmla="*/ 73 h 102"/>
                  <a:gd name="T42" fmla="*/ 44 w 81"/>
                  <a:gd name="T43" fmla="*/ 67 h 102"/>
                  <a:gd name="T44" fmla="*/ 44 w 81"/>
                  <a:gd name="T45" fmla="*/ 60 h 102"/>
                  <a:gd name="T46" fmla="*/ 44 w 81"/>
                  <a:gd name="T47" fmla="*/ 56 h 102"/>
                  <a:gd name="T48" fmla="*/ 44 w 81"/>
                  <a:gd name="T49" fmla="*/ 51 h 102"/>
                  <a:gd name="T50" fmla="*/ 39 w 81"/>
                  <a:gd name="T51" fmla="*/ 54 h 102"/>
                  <a:gd name="T52" fmla="*/ 37 w 81"/>
                  <a:gd name="T53" fmla="*/ 60 h 102"/>
                  <a:gd name="T54" fmla="*/ 40 w 81"/>
                  <a:gd name="T55" fmla="*/ 60 h 102"/>
                  <a:gd name="T56" fmla="*/ 42 w 81"/>
                  <a:gd name="T57" fmla="*/ 65 h 102"/>
                  <a:gd name="T58" fmla="*/ 40 w 81"/>
                  <a:gd name="T59" fmla="*/ 69 h 102"/>
                  <a:gd name="T60" fmla="*/ 42 w 81"/>
                  <a:gd name="T61" fmla="*/ 76 h 102"/>
                  <a:gd name="T62" fmla="*/ 42 w 81"/>
                  <a:gd name="T63" fmla="*/ 91 h 102"/>
                  <a:gd name="T64" fmla="*/ 39 w 81"/>
                  <a:gd name="T65" fmla="*/ 89 h 102"/>
                  <a:gd name="T66" fmla="*/ 39 w 81"/>
                  <a:gd name="T67" fmla="*/ 93 h 102"/>
                  <a:gd name="T68" fmla="*/ 35 w 81"/>
                  <a:gd name="T69" fmla="*/ 96 h 102"/>
                  <a:gd name="T70" fmla="*/ 29 w 81"/>
                  <a:gd name="T71" fmla="*/ 98 h 102"/>
                  <a:gd name="T72" fmla="*/ 20 w 81"/>
                  <a:gd name="T73" fmla="*/ 91 h 102"/>
                  <a:gd name="T74" fmla="*/ 20 w 81"/>
                  <a:gd name="T75" fmla="*/ 87 h 102"/>
                  <a:gd name="T76" fmla="*/ 17 w 81"/>
                  <a:gd name="T77" fmla="*/ 87 h 102"/>
                  <a:gd name="T78" fmla="*/ 9 w 81"/>
                  <a:gd name="T79" fmla="*/ 91 h 102"/>
                  <a:gd name="T80" fmla="*/ 4 w 81"/>
                  <a:gd name="T81" fmla="*/ 89 h 102"/>
                  <a:gd name="T82" fmla="*/ 0 w 81"/>
                  <a:gd name="T83" fmla="*/ 87 h 102"/>
                  <a:gd name="T84" fmla="*/ 2 w 81"/>
                  <a:gd name="T85" fmla="*/ 80 h 102"/>
                  <a:gd name="T86" fmla="*/ 4 w 81"/>
                  <a:gd name="T87" fmla="*/ 75 h 102"/>
                  <a:gd name="T88" fmla="*/ 6 w 81"/>
                  <a:gd name="T89" fmla="*/ 73 h 102"/>
                  <a:gd name="T90" fmla="*/ 6 w 81"/>
                  <a:gd name="T91" fmla="*/ 69 h 102"/>
                  <a:gd name="T92" fmla="*/ 8 w 81"/>
                  <a:gd name="T93" fmla="*/ 65 h 102"/>
                  <a:gd name="T94" fmla="*/ 8 w 81"/>
                  <a:gd name="T95" fmla="*/ 60 h 102"/>
                  <a:gd name="T96" fmla="*/ 9 w 81"/>
                  <a:gd name="T97" fmla="*/ 56 h 102"/>
                  <a:gd name="T98" fmla="*/ 11 w 81"/>
                  <a:gd name="T99" fmla="*/ 53 h 102"/>
                  <a:gd name="T100" fmla="*/ 15 w 81"/>
                  <a:gd name="T101" fmla="*/ 47 h 102"/>
                  <a:gd name="T102" fmla="*/ 17 w 81"/>
                  <a:gd name="T103" fmla="*/ 42 h 102"/>
                  <a:gd name="T104" fmla="*/ 18 w 81"/>
                  <a:gd name="T105" fmla="*/ 36 h 102"/>
                  <a:gd name="T106" fmla="*/ 13 w 81"/>
                  <a:gd name="T107" fmla="*/ 38 h 102"/>
                  <a:gd name="T108" fmla="*/ 11 w 81"/>
                  <a:gd name="T109" fmla="*/ 36 h 102"/>
                  <a:gd name="T110" fmla="*/ 8 w 81"/>
                  <a:gd name="T111" fmla="*/ 29 h 102"/>
                  <a:gd name="T112" fmla="*/ 9 w 81"/>
                  <a:gd name="T113" fmla="*/ 20 h 102"/>
                  <a:gd name="T114" fmla="*/ 9 w 81"/>
                  <a:gd name="T115" fmla="*/ 11 h 102"/>
                  <a:gd name="T116" fmla="*/ 8 w 81"/>
                  <a:gd name="T117" fmla="*/ 0 h 102"/>
                  <a:gd name="T118" fmla="*/ 18 w 81"/>
                  <a:gd name="T119" fmla="*/ 0 h 102"/>
                  <a:gd name="T120" fmla="*/ 29 w 81"/>
                  <a:gd name="T121" fmla="*/ 9 h 102"/>
                  <a:gd name="T122" fmla="*/ 39 w 81"/>
                  <a:gd name="T123" fmla="*/ 16 h 102"/>
                  <a:gd name="T124" fmla="*/ 48 w 81"/>
                  <a:gd name="T125" fmla="*/ 2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102">
                    <a:moveTo>
                      <a:pt x="50" y="25"/>
                    </a:moveTo>
                    <a:lnTo>
                      <a:pt x="50" y="27"/>
                    </a:lnTo>
                    <a:lnTo>
                      <a:pt x="51" y="25"/>
                    </a:lnTo>
                    <a:lnTo>
                      <a:pt x="64" y="33"/>
                    </a:lnTo>
                    <a:lnTo>
                      <a:pt x="68" y="43"/>
                    </a:lnTo>
                    <a:lnTo>
                      <a:pt x="68" y="45"/>
                    </a:lnTo>
                    <a:lnTo>
                      <a:pt x="68" y="53"/>
                    </a:lnTo>
                    <a:lnTo>
                      <a:pt x="66" y="56"/>
                    </a:lnTo>
                    <a:lnTo>
                      <a:pt x="66" y="58"/>
                    </a:lnTo>
                    <a:lnTo>
                      <a:pt x="68" y="62"/>
                    </a:lnTo>
                    <a:lnTo>
                      <a:pt x="68" y="64"/>
                    </a:lnTo>
                    <a:lnTo>
                      <a:pt x="70" y="64"/>
                    </a:lnTo>
                    <a:lnTo>
                      <a:pt x="71" y="65"/>
                    </a:lnTo>
                    <a:lnTo>
                      <a:pt x="73" y="73"/>
                    </a:lnTo>
                    <a:lnTo>
                      <a:pt x="73" y="76"/>
                    </a:lnTo>
                    <a:lnTo>
                      <a:pt x="73" y="78"/>
                    </a:lnTo>
                    <a:lnTo>
                      <a:pt x="75" y="84"/>
                    </a:lnTo>
                    <a:lnTo>
                      <a:pt x="77" y="86"/>
                    </a:lnTo>
                    <a:lnTo>
                      <a:pt x="79" y="86"/>
                    </a:lnTo>
                    <a:lnTo>
                      <a:pt x="79" y="87"/>
                    </a:lnTo>
                    <a:lnTo>
                      <a:pt x="77" y="87"/>
                    </a:lnTo>
                    <a:lnTo>
                      <a:pt x="77" y="89"/>
                    </a:lnTo>
                    <a:lnTo>
                      <a:pt x="77" y="93"/>
                    </a:lnTo>
                    <a:lnTo>
                      <a:pt x="79" y="95"/>
                    </a:lnTo>
                    <a:lnTo>
                      <a:pt x="81" y="96"/>
                    </a:lnTo>
                    <a:lnTo>
                      <a:pt x="81" y="98"/>
                    </a:lnTo>
                    <a:lnTo>
                      <a:pt x="79" y="98"/>
                    </a:lnTo>
                    <a:lnTo>
                      <a:pt x="73" y="100"/>
                    </a:lnTo>
                    <a:lnTo>
                      <a:pt x="71" y="100"/>
                    </a:lnTo>
                    <a:lnTo>
                      <a:pt x="70" y="100"/>
                    </a:lnTo>
                    <a:lnTo>
                      <a:pt x="66" y="102"/>
                    </a:lnTo>
                    <a:lnTo>
                      <a:pt x="64" y="102"/>
                    </a:lnTo>
                    <a:lnTo>
                      <a:pt x="59" y="102"/>
                    </a:lnTo>
                    <a:lnTo>
                      <a:pt x="57" y="102"/>
                    </a:lnTo>
                    <a:lnTo>
                      <a:pt x="53" y="98"/>
                    </a:lnTo>
                    <a:lnTo>
                      <a:pt x="48" y="96"/>
                    </a:lnTo>
                    <a:lnTo>
                      <a:pt x="46" y="96"/>
                    </a:lnTo>
                    <a:lnTo>
                      <a:pt x="44" y="93"/>
                    </a:lnTo>
                    <a:lnTo>
                      <a:pt x="44" y="89"/>
                    </a:lnTo>
                    <a:lnTo>
                      <a:pt x="44" y="86"/>
                    </a:lnTo>
                    <a:lnTo>
                      <a:pt x="50" y="84"/>
                    </a:lnTo>
                    <a:lnTo>
                      <a:pt x="48" y="73"/>
                    </a:lnTo>
                    <a:lnTo>
                      <a:pt x="46" y="71"/>
                    </a:lnTo>
                    <a:lnTo>
                      <a:pt x="44" y="67"/>
                    </a:lnTo>
                    <a:lnTo>
                      <a:pt x="44" y="62"/>
                    </a:lnTo>
                    <a:lnTo>
                      <a:pt x="44" y="60"/>
                    </a:lnTo>
                    <a:lnTo>
                      <a:pt x="44" y="58"/>
                    </a:lnTo>
                    <a:lnTo>
                      <a:pt x="44" y="56"/>
                    </a:lnTo>
                    <a:lnTo>
                      <a:pt x="44" y="54"/>
                    </a:lnTo>
                    <a:lnTo>
                      <a:pt x="44" y="51"/>
                    </a:lnTo>
                    <a:lnTo>
                      <a:pt x="39" y="53"/>
                    </a:lnTo>
                    <a:lnTo>
                      <a:pt x="39" y="54"/>
                    </a:lnTo>
                    <a:lnTo>
                      <a:pt x="37" y="56"/>
                    </a:lnTo>
                    <a:lnTo>
                      <a:pt x="37" y="60"/>
                    </a:lnTo>
                    <a:lnTo>
                      <a:pt x="40" y="62"/>
                    </a:lnTo>
                    <a:lnTo>
                      <a:pt x="40" y="60"/>
                    </a:lnTo>
                    <a:lnTo>
                      <a:pt x="42" y="60"/>
                    </a:lnTo>
                    <a:lnTo>
                      <a:pt x="42" y="65"/>
                    </a:lnTo>
                    <a:lnTo>
                      <a:pt x="40" y="67"/>
                    </a:lnTo>
                    <a:lnTo>
                      <a:pt x="40" y="69"/>
                    </a:lnTo>
                    <a:lnTo>
                      <a:pt x="39" y="73"/>
                    </a:lnTo>
                    <a:lnTo>
                      <a:pt x="42" y="76"/>
                    </a:lnTo>
                    <a:lnTo>
                      <a:pt x="44" y="80"/>
                    </a:lnTo>
                    <a:lnTo>
                      <a:pt x="42" y="91"/>
                    </a:lnTo>
                    <a:lnTo>
                      <a:pt x="40" y="91"/>
                    </a:lnTo>
                    <a:lnTo>
                      <a:pt x="39" y="89"/>
                    </a:lnTo>
                    <a:lnTo>
                      <a:pt x="37" y="91"/>
                    </a:lnTo>
                    <a:lnTo>
                      <a:pt x="39" y="93"/>
                    </a:lnTo>
                    <a:lnTo>
                      <a:pt x="37" y="95"/>
                    </a:lnTo>
                    <a:lnTo>
                      <a:pt x="35" y="96"/>
                    </a:lnTo>
                    <a:lnTo>
                      <a:pt x="33" y="98"/>
                    </a:lnTo>
                    <a:lnTo>
                      <a:pt x="29" y="98"/>
                    </a:lnTo>
                    <a:lnTo>
                      <a:pt x="22" y="91"/>
                    </a:lnTo>
                    <a:lnTo>
                      <a:pt x="20" y="91"/>
                    </a:lnTo>
                    <a:lnTo>
                      <a:pt x="22" y="89"/>
                    </a:lnTo>
                    <a:lnTo>
                      <a:pt x="20" y="87"/>
                    </a:lnTo>
                    <a:lnTo>
                      <a:pt x="18" y="87"/>
                    </a:lnTo>
                    <a:lnTo>
                      <a:pt x="17" y="87"/>
                    </a:lnTo>
                    <a:lnTo>
                      <a:pt x="13" y="91"/>
                    </a:lnTo>
                    <a:lnTo>
                      <a:pt x="9" y="91"/>
                    </a:lnTo>
                    <a:lnTo>
                      <a:pt x="8" y="91"/>
                    </a:lnTo>
                    <a:lnTo>
                      <a:pt x="4" y="89"/>
                    </a:lnTo>
                    <a:lnTo>
                      <a:pt x="2" y="87"/>
                    </a:lnTo>
                    <a:lnTo>
                      <a:pt x="0" y="87"/>
                    </a:lnTo>
                    <a:lnTo>
                      <a:pt x="0" y="86"/>
                    </a:lnTo>
                    <a:lnTo>
                      <a:pt x="2" y="80"/>
                    </a:lnTo>
                    <a:lnTo>
                      <a:pt x="4" y="76"/>
                    </a:lnTo>
                    <a:lnTo>
                      <a:pt x="4" y="75"/>
                    </a:lnTo>
                    <a:lnTo>
                      <a:pt x="4" y="73"/>
                    </a:lnTo>
                    <a:lnTo>
                      <a:pt x="6" y="73"/>
                    </a:lnTo>
                    <a:lnTo>
                      <a:pt x="6" y="71"/>
                    </a:lnTo>
                    <a:lnTo>
                      <a:pt x="6" y="69"/>
                    </a:lnTo>
                    <a:lnTo>
                      <a:pt x="8" y="67"/>
                    </a:lnTo>
                    <a:lnTo>
                      <a:pt x="8" y="65"/>
                    </a:lnTo>
                    <a:lnTo>
                      <a:pt x="9" y="62"/>
                    </a:lnTo>
                    <a:lnTo>
                      <a:pt x="8" y="60"/>
                    </a:lnTo>
                    <a:lnTo>
                      <a:pt x="8" y="58"/>
                    </a:lnTo>
                    <a:lnTo>
                      <a:pt x="9" y="56"/>
                    </a:lnTo>
                    <a:lnTo>
                      <a:pt x="9" y="54"/>
                    </a:lnTo>
                    <a:lnTo>
                      <a:pt x="11" y="53"/>
                    </a:lnTo>
                    <a:lnTo>
                      <a:pt x="13" y="49"/>
                    </a:lnTo>
                    <a:lnTo>
                      <a:pt x="15" y="47"/>
                    </a:lnTo>
                    <a:lnTo>
                      <a:pt x="15" y="43"/>
                    </a:lnTo>
                    <a:lnTo>
                      <a:pt x="17" y="42"/>
                    </a:lnTo>
                    <a:lnTo>
                      <a:pt x="18" y="40"/>
                    </a:lnTo>
                    <a:lnTo>
                      <a:pt x="18" y="36"/>
                    </a:lnTo>
                    <a:lnTo>
                      <a:pt x="17" y="38"/>
                    </a:lnTo>
                    <a:lnTo>
                      <a:pt x="13" y="38"/>
                    </a:lnTo>
                    <a:lnTo>
                      <a:pt x="11" y="38"/>
                    </a:lnTo>
                    <a:lnTo>
                      <a:pt x="11" y="36"/>
                    </a:lnTo>
                    <a:lnTo>
                      <a:pt x="8" y="31"/>
                    </a:lnTo>
                    <a:lnTo>
                      <a:pt x="8" y="29"/>
                    </a:lnTo>
                    <a:lnTo>
                      <a:pt x="8" y="22"/>
                    </a:lnTo>
                    <a:lnTo>
                      <a:pt x="9" y="20"/>
                    </a:lnTo>
                    <a:lnTo>
                      <a:pt x="9" y="16"/>
                    </a:lnTo>
                    <a:lnTo>
                      <a:pt x="9" y="11"/>
                    </a:lnTo>
                    <a:lnTo>
                      <a:pt x="6" y="3"/>
                    </a:lnTo>
                    <a:lnTo>
                      <a:pt x="8" y="0"/>
                    </a:lnTo>
                    <a:lnTo>
                      <a:pt x="11" y="0"/>
                    </a:lnTo>
                    <a:lnTo>
                      <a:pt x="18" y="0"/>
                    </a:lnTo>
                    <a:lnTo>
                      <a:pt x="26" y="5"/>
                    </a:lnTo>
                    <a:lnTo>
                      <a:pt x="29" y="9"/>
                    </a:lnTo>
                    <a:lnTo>
                      <a:pt x="35" y="12"/>
                    </a:lnTo>
                    <a:lnTo>
                      <a:pt x="39" y="16"/>
                    </a:lnTo>
                    <a:lnTo>
                      <a:pt x="44" y="22"/>
                    </a:lnTo>
                    <a:lnTo>
                      <a:pt x="48" y="25"/>
                    </a:lnTo>
                    <a:lnTo>
                      <a:pt x="50" y="2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2" name="Freeform 54"/>
              <p:cNvSpPr>
                <a:spLocks/>
              </p:cNvSpPr>
              <p:nvPr/>
            </p:nvSpPr>
            <p:spPr bwMode="auto">
              <a:xfrm>
                <a:off x="4700588" y="2490788"/>
                <a:ext cx="31750" cy="20638"/>
              </a:xfrm>
              <a:custGeom>
                <a:avLst/>
                <a:gdLst>
                  <a:gd name="T0" fmla="*/ 20 w 20"/>
                  <a:gd name="T1" fmla="*/ 11 h 13"/>
                  <a:gd name="T2" fmla="*/ 15 w 20"/>
                  <a:gd name="T3" fmla="*/ 13 h 13"/>
                  <a:gd name="T4" fmla="*/ 4 w 20"/>
                  <a:gd name="T5" fmla="*/ 13 h 13"/>
                  <a:gd name="T6" fmla="*/ 6 w 20"/>
                  <a:gd name="T7" fmla="*/ 11 h 13"/>
                  <a:gd name="T8" fmla="*/ 6 w 20"/>
                  <a:gd name="T9" fmla="*/ 9 h 13"/>
                  <a:gd name="T10" fmla="*/ 4 w 20"/>
                  <a:gd name="T11" fmla="*/ 7 h 13"/>
                  <a:gd name="T12" fmla="*/ 0 w 20"/>
                  <a:gd name="T13" fmla="*/ 4 h 13"/>
                  <a:gd name="T14" fmla="*/ 2 w 20"/>
                  <a:gd name="T15" fmla="*/ 2 h 13"/>
                  <a:gd name="T16" fmla="*/ 4 w 20"/>
                  <a:gd name="T17" fmla="*/ 0 h 13"/>
                  <a:gd name="T18" fmla="*/ 6 w 20"/>
                  <a:gd name="T19" fmla="*/ 0 h 13"/>
                  <a:gd name="T20" fmla="*/ 7 w 20"/>
                  <a:gd name="T21" fmla="*/ 0 h 13"/>
                  <a:gd name="T22" fmla="*/ 11 w 20"/>
                  <a:gd name="T23" fmla="*/ 2 h 13"/>
                  <a:gd name="T24" fmla="*/ 11 w 20"/>
                  <a:gd name="T25" fmla="*/ 4 h 13"/>
                  <a:gd name="T26" fmla="*/ 13 w 20"/>
                  <a:gd name="T27" fmla="*/ 6 h 13"/>
                  <a:gd name="T28" fmla="*/ 15 w 20"/>
                  <a:gd name="T29" fmla="*/ 7 h 13"/>
                  <a:gd name="T30" fmla="*/ 20 w 20"/>
                  <a:gd name="T31" fmla="*/ 9 h 13"/>
                  <a:gd name="T32" fmla="*/ 20 w 20"/>
                  <a:gd name="T33"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3">
                    <a:moveTo>
                      <a:pt x="20" y="11"/>
                    </a:moveTo>
                    <a:lnTo>
                      <a:pt x="15" y="13"/>
                    </a:lnTo>
                    <a:lnTo>
                      <a:pt x="4" y="13"/>
                    </a:lnTo>
                    <a:lnTo>
                      <a:pt x="6" y="11"/>
                    </a:lnTo>
                    <a:lnTo>
                      <a:pt x="6" y="9"/>
                    </a:lnTo>
                    <a:lnTo>
                      <a:pt x="4" y="7"/>
                    </a:lnTo>
                    <a:lnTo>
                      <a:pt x="0" y="4"/>
                    </a:lnTo>
                    <a:lnTo>
                      <a:pt x="2" y="2"/>
                    </a:lnTo>
                    <a:lnTo>
                      <a:pt x="4" y="0"/>
                    </a:lnTo>
                    <a:lnTo>
                      <a:pt x="6" y="0"/>
                    </a:lnTo>
                    <a:lnTo>
                      <a:pt x="7" y="0"/>
                    </a:lnTo>
                    <a:lnTo>
                      <a:pt x="11" y="2"/>
                    </a:lnTo>
                    <a:lnTo>
                      <a:pt x="11" y="4"/>
                    </a:lnTo>
                    <a:lnTo>
                      <a:pt x="13" y="6"/>
                    </a:lnTo>
                    <a:lnTo>
                      <a:pt x="15" y="7"/>
                    </a:lnTo>
                    <a:lnTo>
                      <a:pt x="20" y="9"/>
                    </a:lnTo>
                    <a:lnTo>
                      <a:pt x="20"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3" name="Freeform 55"/>
              <p:cNvSpPr>
                <a:spLocks/>
              </p:cNvSpPr>
              <p:nvPr/>
            </p:nvSpPr>
            <p:spPr bwMode="auto">
              <a:xfrm>
                <a:off x="7775576" y="4587875"/>
                <a:ext cx="42863" cy="69850"/>
              </a:xfrm>
              <a:custGeom>
                <a:avLst/>
                <a:gdLst>
                  <a:gd name="T0" fmla="*/ 27 w 27"/>
                  <a:gd name="T1" fmla="*/ 26 h 44"/>
                  <a:gd name="T2" fmla="*/ 25 w 27"/>
                  <a:gd name="T3" fmla="*/ 28 h 44"/>
                  <a:gd name="T4" fmla="*/ 25 w 27"/>
                  <a:gd name="T5" fmla="*/ 30 h 44"/>
                  <a:gd name="T6" fmla="*/ 25 w 27"/>
                  <a:gd name="T7" fmla="*/ 31 h 44"/>
                  <a:gd name="T8" fmla="*/ 25 w 27"/>
                  <a:gd name="T9" fmla="*/ 30 h 44"/>
                  <a:gd name="T10" fmla="*/ 27 w 27"/>
                  <a:gd name="T11" fmla="*/ 31 h 44"/>
                  <a:gd name="T12" fmla="*/ 27 w 27"/>
                  <a:gd name="T13" fmla="*/ 33 h 44"/>
                  <a:gd name="T14" fmla="*/ 24 w 27"/>
                  <a:gd name="T15" fmla="*/ 37 h 44"/>
                  <a:gd name="T16" fmla="*/ 16 w 27"/>
                  <a:gd name="T17" fmla="*/ 44 h 44"/>
                  <a:gd name="T18" fmla="*/ 14 w 27"/>
                  <a:gd name="T19" fmla="*/ 44 h 44"/>
                  <a:gd name="T20" fmla="*/ 13 w 27"/>
                  <a:gd name="T21" fmla="*/ 44 h 44"/>
                  <a:gd name="T22" fmla="*/ 7 w 27"/>
                  <a:gd name="T23" fmla="*/ 42 h 44"/>
                  <a:gd name="T24" fmla="*/ 7 w 27"/>
                  <a:gd name="T25" fmla="*/ 44 h 44"/>
                  <a:gd name="T26" fmla="*/ 5 w 27"/>
                  <a:gd name="T27" fmla="*/ 44 h 44"/>
                  <a:gd name="T28" fmla="*/ 2 w 27"/>
                  <a:gd name="T29" fmla="*/ 42 h 44"/>
                  <a:gd name="T30" fmla="*/ 0 w 27"/>
                  <a:gd name="T31" fmla="*/ 42 h 44"/>
                  <a:gd name="T32" fmla="*/ 0 w 27"/>
                  <a:gd name="T33" fmla="*/ 41 h 44"/>
                  <a:gd name="T34" fmla="*/ 3 w 27"/>
                  <a:gd name="T35" fmla="*/ 37 h 44"/>
                  <a:gd name="T36" fmla="*/ 5 w 27"/>
                  <a:gd name="T37" fmla="*/ 33 h 44"/>
                  <a:gd name="T38" fmla="*/ 7 w 27"/>
                  <a:gd name="T39" fmla="*/ 30 h 44"/>
                  <a:gd name="T40" fmla="*/ 9 w 27"/>
                  <a:gd name="T41" fmla="*/ 30 h 44"/>
                  <a:gd name="T42" fmla="*/ 13 w 27"/>
                  <a:gd name="T43" fmla="*/ 30 h 44"/>
                  <a:gd name="T44" fmla="*/ 14 w 27"/>
                  <a:gd name="T45" fmla="*/ 30 h 44"/>
                  <a:gd name="T46" fmla="*/ 16 w 27"/>
                  <a:gd name="T47" fmla="*/ 26 h 44"/>
                  <a:gd name="T48" fmla="*/ 16 w 27"/>
                  <a:gd name="T49" fmla="*/ 24 h 44"/>
                  <a:gd name="T50" fmla="*/ 16 w 27"/>
                  <a:gd name="T51" fmla="*/ 22 h 44"/>
                  <a:gd name="T52" fmla="*/ 14 w 27"/>
                  <a:gd name="T53" fmla="*/ 22 h 44"/>
                  <a:gd name="T54" fmla="*/ 13 w 27"/>
                  <a:gd name="T55" fmla="*/ 19 h 44"/>
                  <a:gd name="T56" fmla="*/ 16 w 27"/>
                  <a:gd name="T57" fmla="*/ 11 h 44"/>
                  <a:gd name="T58" fmla="*/ 18 w 27"/>
                  <a:gd name="T59" fmla="*/ 6 h 44"/>
                  <a:gd name="T60" fmla="*/ 18 w 27"/>
                  <a:gd name="T61" fmla="*/ 4 h 44"/>
                  <a:gd name="T62" fmla="*/ 18 w 27"/>
                  <a:gd name="T63" fmla="*/ 2 h 44"/>
                  <a:gd name="T64" fmla="*/ 18 w 27"/>
                  <a:gd name="T65" fmla="*/ 0 h 44"/>
                  <a:gd name="T66" fmla="*/ 20 w 27"/>
                  <a:gd name="T67" fmla="*/ 0 h 44"/>
                  <a:gd name="T68" fmla="*/ 25 w 27"/>
                  <a:gd name="T69" fmla="*/ 2 h 44"/>
                  <a:gd name="T70" fmla="*/ 27 w 27"/>
                  <a:gd name="T71" fmla="*/ 4 h 44"/>
                  <a:gd name="T72" fmla="*/ 27 w 27"/>
                  <a:gd name="T73" fmla="*/ 6 h 44"/>
                  <a:gd name="T74" fmla="*/ 27 w 27"/>
                  <a:gd name="T75" fmla="*/ 8 h 44"/>
                  <a:gd name="T76" fmla="*/ 25 w 27"/>
                  <a:gd name="T77" fmla="*/ 13 h 44"/>
                  <a:gd name="T78" fmla="*/ 27 w 27"/>
                  <a:gd name="T79" fmla="*/ 15 h 44"/>
                  <a:gd name="T80" fmla="*/ 27 w 27"/>
                  <a:gd name="T81" fmla="*/ 17 h 44"/>
                  <a:gd name="T82" fmla="*/ 27 w 27"/>
                  <a:gd name="T83" fmla="*/ 19 h 44"/>
                  <a:gd name="T84" fmla="*/ 27 w 27"/>
                  <a:gd name="T85" fmla="*/ 20 h 44"/>
                  <a:gd name="T86" fmla="*/ 27 w 27"/>
                  <a:gd name="T87"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 h="44">
                    <a:moveTo>
                      <a:pt x="27" y="26"/>
                    </a:moveTo>
                    <a:lnTo>
                      <a:pt x="25" y="28"/>
                    </a:lnTo>
                    <a:lnTo>
                      <a:pt x="25" y="30"/>
                    </a:lnTo>
                    <a:lnTo>
                      <a:pt x="25" y="31"/>
                    </a:lnTo>
                    <a:lnTo>
                      <a:pt x="25" y="30"/>
                    </a:lnTo>
                    <a:lnTo>
                      <a:pt x="27" y="31"/>
                    </a:lnTo>
                    <a:lnTo>
                      <a:pt x="27" y="33"/>
                    </a:lnTo>
                    <a:lnTo>
                      <a:pt x="24" y="37"/>
                    </a:lnTo>
                    <a:lnTo>
                      <a:pt x="16" y="44"/>
                    </a:lnTo>
                    <a:lnTo>
                      <a:pt x="14" y="44"/>
                    </a:lnTo>
                    <a:lnTo>
                      <a:pt x="13" y="44"/>
                    </a:lnTo>
                    <a:lnTo>
                      <a:pt x="7" y="42"/>
                    </a:lnTo>
                    <a:lnTo>
                      <a:pt x="7" y="44"/>
                    </a:lnTo>
                    <a:lnTo>
                      <a:pt x="5" y="44"/>
                    </a:lnTo>
                    <a:lnTo>
                      <a:pt x="2" y="42"/>
                    </a:lnTo>
                    <a:lnTo>
                      <a:pt x="0" y="42"/>
                    </a:lnTo>
                    <a:lnTo>
                      <a:pt x="0" y="41"/>
                    </a:lnTo>
                    <a:lnTo>
                      <a:pt x="3" y="37"/>
                    </a:lnTo>
                    <a:lnTo>
                      <a:pt x="5" y="33"/>
                    </a:lnTo>
                    <a:lnTo>
                      <a:pt x="7" y="30"/>
                    </a:lnTo>
                    <a:lnTo>
                      <a:pt x="9" y="30"/>
                    </a:lnTo>
                    <a:lnTo>
                      <a:pt x="13" y="30"/>
                    </a:lnTo>
                    <a:lnTo>
                      <a:pt x="14" y="30"/>
                    </a:lnTo>
                    <a:lnTo>
                      <a:pt x="16" y="26"/>
                    </a:lnTo>
                    <a:lnTo>
                      <a:pt x="16" y="24"/>
                    </a:lnTo>
                    <a:lnTo>
                      <a:pt x="16" y="22"/>
                    </a:lnTo>
                    <a:lnTo>
                      <a:pt x="14" y="22"/>
                    </a:lnTo>
                    <a:lnTo>
                      <a:pt x="13" y="19"/>
                    </a:lnTo>
                    <a:lnTo>
                      <a:pt x="16" y="11"/>
                    </a:lnTo>
                    <a:lnTo>
                      <a:pt x="18" y="6"/>
                    </a:lnTo>
                    <a:lnTo>
                      <a:pt x="18" y="4"/>
                    </a:lnTo>
                    <a:lnTo>
                      <a:pt x="18" y="2"/>
                    </a:lnTo>
                    <a:lnTo>
                      <a:pt x="18" y="0"/>
                    </a:lnTo>
                    <a:lnTo>
                      <a:pt x="20" y="0"/>
                    </a:lnTo>
                    <a:lnTo>
                      <a:pt x="25" y="2"/>
                    </a:lnTo>
                    <a:lnTo>
                      <a:pt x="27" y="4"/>
                    </a:lnTo>
                    <a:lnTo>
                      <a:pt x="27" y="6"/>
                    </a:lnTo>
                    <a:lnTo>
                      <a:pt x="27" y="8"/>
                    </a:lnTo>
                    <a:lnTo>
                      <a:pt x="25" y="13"/>
                    </a:lnTo>
                    <a:lnTo>
                      <a:pt x="27" y="15"/>
                    </a:lnTo>
                    <a:lnTo>
                      <a:pt x="27" y="17"/>
                    </a:lnTo>
                    <a:lnTo>
                      <a:pt x="27" y="19"/>
                    </a:lnTo>
                    <a:lnTo>
                      <a:pt x="27" y="20"/>
                    </a:lnTo>
                    <a:lnTo>
                      <a:pt x="27" y="2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4" name="Freeform 56"/>
              <p:cNvSpPr>
                <a:spLocks/>
              </p:cNvSpPr>
              <p:nvPr/>
            </p:nvSpPr>
            <p:spPr bwMode="auto">
              <a:xfrm>
                <a:off x="7804151" y="4565650"/>
                <a:ext cx="107950" cy="301625"/>
              </a:xfrm>
              <a:custGeom>
                <a:avLst/>
                <a:gdLst>
                  <a:gd name="T0" fmla="*/ 48 w 68"/>
                  <a:gd name="T1" fmla="*/ 13 h 190"/>
                  <a:gd name="T2" fmla="*/ 49 w 68"/>
                  <a:gd name="T3" fmla="*/ 20 h 190"/>
                  <a:gd name="T4" fmla="*/ 57 w 68"/>
                  <a:gd name="T5" fmla="*/ 27 h 190"/>
                  <a:gd name="T6" fmla="*/ 68 w 68"/>
                  <a:gd name="T7" fmla="*/ 33 h 190"/>
                  <a:gd name="T8" fmla="*/ 62 w 68"/>
                  <a:gd name="T9" fmla="*/ 47 h 190"/>
                  <a:gd name="T10" fmla="*/ 57 w 68"/>
                  <a:gd name="T11" fmla="*/ 40 h 190"/>
                  <a:gd name="T12" fmla="*/ 58 w 68"/>
                  <a:gd name="T13" fmla="*/ 44 h 190"/>
                  <a:gd name="T14" fmla="*/ 60 w 68"/>
                  <a:gd name="T15" fmla="*/ 53 h 190"/>
                  <a:gd name="T16" fmla="*/ 51 w 68"/>
                  <a:gd name="T17" fmla="*/ 89 h 190"/>
                  <a:gd name="T18" fmla="*/ 51 w 68"/>
                  <a:gd name="T19" fmla="*/ 98 h 190"/>
                  <a:gd name="T20" fmla="*/ 48 w 68"/>
                  <a:gd name="T21" fmla="*/ 111 h 190"/>
                  <a:gd name="T22" fmla="*/ 42 w 68"/>
                  <a:gd name="T23" fmla="*/ 133 h 190"/>
                  <a:gd name="T24" fmla="*/ 33 w 68"/>
                  <a:gd name="T25" fmla="*/ 144 h 190"/>
                  <a:gd name="T26" fmla="*/ 31 w 68"/>
                  <a:gd name="T27" fmla="*/ 150 h 190"/>
                  <a:gd name="T28" fmla="*/ 24 w 68"/>
                  <a:gd name="T29" fmla="*/ 172 h 190"/>
                  <a:gd name="T30" fmla="*/ 16 w 68"/>
                  <a:gd name="T31" fmla="*/ 186 h 190"/>
                  <a:gd name="T32" fmla="*/ 13 w 68"/>
                  <a:gd name="T33" fmla="*/ 190 h 190"/>
                  <a:gd name="T34" fmla="*/ 9 w 68"/>
                  <a:gd name="T35" fmla="*/ 172 h 190"/>
                  <a:gd name="T36" fmla="*/ 7 w 68"/>
                  <a:gd name="T37" fmla="*/ 155 h 190"/>
                  <a:gd name="T38" fmla="*/ 7 w 68"/>
                  <a:gd name="T39" fmla="*/ 135 h 190"/>
                  <a:gd name="T40" fmla="*/ 11 w 68"/>
                  <a:gd name="T41" fmla="*/ 128 h 190"/>
                  <a:gd name="T42" fmla="*/ 16 w 68"/>
                  <a:gd name="T43" fmla="*/ 128 h 190"/>
                  <a:gd name="T44" fmla="*/ 18 w 68"/>
                  <a:gd name="T45" fmla="*/ 124 h 190"/>
                  <a:gd name="T46" fmla="*/ 15 w 68"/>
                  <a:gd name="T47" fmla="*/ 124 h 190"/>
                  <a:gd name="T48" fmla="*/ 7 w 68"/>
                  <a:gd name="T49" fmla="*/ 124 h 190"/>
                  <a:gd name="T50" fmla="*/ 6 w 68"/>
                  <a:gd name="T51" fmla="*/ 111 h 190"/>
                  <a:gd name="T52" fmla="*/ 4 w 68"/>
                  <a:gd name="T53" fmla="*/ 100 h 190"/>
                  <a:gd name="T54" fmla="*/ 6 w 68"/>
                  <a:gd name="T55" fmla="*/ 97 h 190"/>
                  <a:gd name="T56" fmla="*/ 0 w 68"/>
                  <a:gd name="T57" fmla="*/ 91 h 190"/>
                  <a:gd name="T58" fmla="*/ 9 w 68"/>
                  <a:gd name="T59" fmla="*/ 82 h 190"/>
                  <a:gd name="T60" fmla="*/ 11 w 68"/>
                  <a:gd name="T61" fmla="*/ 75 h 190"/>
                  <a:gd name="T62" fmla="*/ 16 w 68"/>
                  <a:gd name="T63" fmla="*/ 69 h 190"/>
                  <a:gd name="T64" fmla="*/ 16 w 68"/>
                  <a:gd name="T65" fmla="*/ 64 h 190"/>
                  <a:gd name="T66" fmla="*/ 16 w 68"/>
                  <a:gd name="T67" fmla="*/ 60 h 190"/>
                  <a:gd name="T68" fmla="*/ 16 w 68"/>
                  <a:gd name="T69" fmla="*/ 55 h 190"/>
                  <a:gd name="T70" fmla="*/ 18 w 68"/>
                  <a:gd name="T71" fmla="*/ 49 h 190"/>
                  <a:gd name="T72" fmla="*/ 24 w 68"/>
                  <a:gd name="T73" fmla="*/ 44 h 190"/>
                  <a:gd name="T74" fmla="*/ 27 w 68"/>
                  <a:gd name="T75" fmla="*/ 38 h 190"/>
                  <a:gd name="T76" fmla="*/ 20 w 68"/>
                  <a:gd name="T77" fmla="*/ 34 h 190"/>
                  <a:gd name="T78" fmla="*/ 15 w 68"/>
                  <a:gd name="T79" fmla="*/ 33 h 190"/>
                  <a:gd name="T80" fmla="*/ 13 w 68"/>
                  <a:gd name="T81" fmla="*/ 24 h 190"/>
                  <a:gd name="T82" fmla="*/ 13 w 68"/>
                  <a:gd name="T83" fmla="*/ 18 h 190"/>
                  <a:gd name="T84" fmla="*/ 15 w 68"/>
                  <a:gd name="T85" fmla="*/ 14 h 190"/>
                  <a:gd name="T86" fmla="*/ 18 w 68"/>
                  <a:gd name="T87" fmla="*/ 13 h 190"/>
                  <a:gd name="T88" fmla="*/ 24 w 68"/>
                  <a:gd name="T89" fmla="*/ 13 h 190"/>
                  <a:gd name="T90" fmla="*/ 26 w 68"/>
                  <a:gd name="T91" fmla="*/ 11 h 190"/>
                  <a:gd name="T92" fmla="*/ 29 w 68"/>
                  <a:gd name="T93" fmla="*/ 2 h 190"/>
                  <a:gd name="T94" fmla="*/ 38 w 68"/>
                  <a:gd name="T95" fmla="*/ 0 h 190"/>
                  <a:gd name="T96" fmla="*/ 44 w 68"/>
                  <a:gd name="T97" fmla="*/ 3 h 190"/>
                  <a:gd name="T98" fmla="*/ 44 w 68"/>
                  <a:gd name="T99" fmla="*/ 1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 h="190">
                    <a:moveTo>
                      <a:pt x="44" y="13"/>
                    </a:moveTo>
                    <a:lnTo>
                      <a:pt x="46" y="13"/>
                    </a:lnTo>
                    <a:lnTo>
                      <a:pt x="48" y="13"/>
                    </a:lnTo>
                    <a:lnTo>
                      <a:pt x="49" y="14"/>
                    </a:lnTo>
                    <a:lnTo>
                      <a:pt x="51" y="18"/>
                    </a:lnTo>
                    <a:lnTo>
                      <a:pt x="49" y="20"/>
                    </a:lnTo>
                    <a:lnTo>
                      <a:pt x="51" y="22"/>
                    </a:lnTo>
                    <a:lnTo>
                      <a:pt x="55" y="25"/>
                    </a:lnTo>
                    <a:lnTo>
                      <a:pt x="57" y="27"/>
                    </a:lnTo>
                    <a:lnTo>
                      <a:pt x="64" y="29"/>
                    </a:lnTo>
                    <a:lnTo>
                      <a:pt x="66" y="31"/>
                    </a:lnTo>
                    <a:lnTo>
                      <a:pt x="68" y="33"/>
                    </a:lnTo>
                    <a:lnTo>
                      <a:pt x="68" y="42"/>
                    </a:lnTo>
                    <a:lnTo>
                      <a:pt x="64" y="47"/>
                    </a:lnTo>
                    <a:lnTo>
                      <a:pt x="62" y="47"/>
                    </a:lnTo>
                    <a:lnTo>
                      <a:pt x="62" y="42"/>
                    </a:lnTo>
                    <a:lnTo>
                      <a:pt x="58" y="40"/>
                    </a:lnTo>
                    <a:lnTo>
                      <a:pt x="57" y="40"/>
                    </a:lnTo>
                    <a:lnTo>
                      <a:pt x="57" y="42"/>
                    </a:lnTo>
                    <a:lnTo>
                      <a:pt x="57" y="44"/>
                    </a:lnTo>
                    <a:lnTo>
                      <a:pt x="58" y="44"/>
                    </a:lnTo>
                    <a:lnTo>
                      <a:pt x="60" y="47"/>
                    </a:lnTo>
                    <a:lnTo>
                      <a:pt x="60" y="51"/>
                    </a:lnTo>
                    <a:lnTo>
                      <a:pt x="60" y="53"/>
                    </a:lnTo>
                    <a:lnTo>
                      <a:pt x="55" y="78"/>
                    </a:lnTo>
                    <a:lnTo>
                      <a:pt x="53" y="86"/>
                    </a:lnTo>
                    <a:lnTo>
                      <a:pt x="51" y="89"/>
                    </a:lnTo>
                    <a:lnTo>
                      <a:pt x="51" y="93"/>
                    </a:lnTo>
                    <a:lnTo>
                      <a:pt x="51" y="95"/>
                    </a:lnTo>
                    <a:lnTo>
                      <a:pt x="51" y="98"/>
                    </a:lnTo>
                    <a:lnTo>
                      <a:pt x="48" y="106"/>
                    </a:lnTo>
                    <a:lnTo>
                      <a:pt x="48" y="109"/>
                    </a:lnTo>
                    <a:lnTo>
                      <a:pt x="48" y="111"/>
                    </a:lnTo>
                    <a:lnTo>
                      <a:pt x="46" y="122"/>
                    </a:lnTo>
                    <a:lnTo>
                      <a:pt x="44" y="130"/>
                    </a:lnTo>
                    <a:lnTo>
                      <a:pt x="42" y="133"/>
                    </a:lnTo>
                    <a:lnTo>
                      <a:pt x="37" y="144"/>
                    </a:lnTo>
                    <a:lnTo>
                      <a:pt x="35" y="144"/>
                    </a:lnTo>
                    <a:lnTo>
                      <a:pt x="33" y="144"/>
                    </a:lnTo>
                    <a:lnTo>
                      <a:pt x="33" y="146"/>
                    </a:lnTo>
                    <a:lnTo>
                      <a:pt x="31" y="148"/>
                    </a:lnTo>
                    <a:lnTo>
                      <a:pt x="31" y="150"/>
                    </a:lnTo>
                    <a:lnTo>
                      <a:pt x="31" y="153"/>
                    </a:lnTo>
                    <a:lnTo>
                      <a:pt x="29" y="161"/>
                    </a:lnTo>
                    <a:lnTo>
                      <a:pt x="24" y="172"/>
                    </a:lnTo>
                    <a:lnTo>
                      <a:pt x="22" y="175"/>
                    </a:lnTo>
                    <a:lnTo>
                      <a:pt x="22" y="179"/>
                    </a:lnTo>
                    <a:lnTo>
                      <a:pt x="16" y="186"/>
                    </a:lnTo>
                    <a:lnTo>
                      <a:pt x="15" y="188"/>
                    </a:lnTo>
                    <a:lnTo>
                      <a:pt x="15" y="190"/>
                    </a:lnTo>
                    <a:lnTo>
                      <a:pt x="13" y="190"/>
                    </a:lnTo>
                    <a:lnTo>
                      <a:pt x="11" y="188"/>
                    </a:lnTo>
                    <a:lnTo>
                      <a:pt x="9" y="177"/>
                    </a:lnTo>
                    <a:lnTo>
                      <a:pt x="9" y="172"/>
                    </a:lnTo>
                    <a:lnTo>
                      <a:pt x="11" y="168"/>
                    </a:lnTo>
                    <a:lnTo>
                      <a:pt x="7" y="159"/>
                    </a:lnTo>
                    <a:lnTo>
                      <a:pt x="7" y="155"/>
                    </a:lnTo>
                    <a:lnTo>
                      <a:pt x="9" y="144"/>
                    </a:lnTo>
                    <a:lnTo>
                      <a:pt x="9" y="139"/>
                    </a:lnTo>
                    <a:lnTo>
                      <a:pt x="7" y="135"/>
                    </a:lnTo>
                    <a:lnTo>
                      <a:pt x="9" y="133"/>
                    </a:lnTo>
                    <a:lnTo>
                      <a:pt x="11" y="130"/>
                    </a:lnTo>
                    <a:lnTo>
                      <a:pt x="11" y="128"/>
                    </a:lnTo>
                    <a:lnTo>
                      <a:pt x="13" y="128"/>
                    </a:lnTo>
                    <a:lnTo>
                      <a:pt x="15" y="128"/>
                    </a:lnTo>
                    <a:lnTo>
                      <a:pt x="16" y="128"/>
                    </a:lnTo>
                    <a:lnTo>
                      <a:pt x="18" y="128"/>
                    </a:lnTo>
                    <a:lnTo>
                      <a:pt x="18" y="126"/>
                    </a:lnTo>
                    <a:lnTo>
                      <a:pt x="18" y="124"/>
                    </a:lnTo>
                    <a:lnTo>
                      <a:pt x="16" y="124"/>
                    </a:lnTo>
                    <a:lnTo>
                      <a:pt x="15" y="122"/>
                    </a:lnTo>
                    <a:lnTo>
                      <a:pt x="15" y="124"/>
                    </a:lnTo>
                    <a:lnTo>
                      <a:pt x="11" y="124"/>
                    </a:lnTo>
                    <a:lnTo>
                      <a:pt x="9" y="124"/>
                    </a:lnTo>
                    <a:lnTo>
                      <a:pt x="7" y="124"/>
                    </a:lnTo>
                    <a:lnTo>
                      <a:pt x="9" y="117"/>
                    </a:lnTo>
                    <a:lnTo>
                      <a:pt x="9" y="113"/>
                    </a:lnTo>
                    <a:lnTo>
                      <a:pt x="6" y="111"/>
                    </a:lnTo>
                    <a:lnTo>
                      <a:pt x="4" y="108"/>
                    </a:lnTo>
                    <a:lnTo>
                      <a:pt x="4" y="104"/>
                    </a:lnTo>
                    <a:lnTo>
                      <a:pt x="4" y="100"/>
                    </a:lnTo>
                    <a:lnTo>
                      <a:pt x="6" y="100"/>
                    </a:lnTo>
                    <a:lnTo>
                      <a:pt x="7" y="98"/>
                    </a:lnTo>
                    <a:lnTo>
                      <a:pt x="6" y="97"/>
                    </a:lnTo>
                    <a:lnTo>
                      <a:pt x="2" y="97"/>
                    </a:lnTo>
                    <a:lnTo>
                      <a:pt x="0" y="95"/>
                    </a:lnTo>
                    <a:lnTo>
                      <a:pt x="0" y="91"/>
                    </a:lnTo>
                    <a:lnTo>
                      <a:pt x="2" y="89"/>
                    </a:lnTo>
                    <a:lnTo>
                      <a:pt x="7" y="82"/>
                    </a:lnTo>
                    <a:lnTo>
                      <a:pt x="9" y="82"/>
                    </a:lnTo>
                    <a:lnTo>
                      <a:pt x="11" y="80"/>
                    </a:lnTo>
                    <a:lnTo>
                      <a:pt x="11" y="77"/>
                    </a:lnTo>
                    <a:lnTo>
                      <a:pt x="11" y="75"/>
                    </a:lnTo>
                    <a:lnTo>
                      <a:pt x="11" y="71"/>
                    </a:lnTo>
                    <a:lnTo>
                      <a:pt x="15" y="69"/>
                    </a:lnTo>
                    <a:lnTo>
                      <a:pt x="16" y="69"/>
                    </a:lnTo>
                    <a:lnTo>
                      <a:pt x="20" y="66"/>
                    </a:lnTo>
                    <a:lnTo>
                      <a:pt x="18" y="64"/>
                    </a:lnTo>
                    <a:lnTo>
                      <a:pt x="16" y="64"/>
                    </a:lnTo>
                    <a:lnTo>
                      <a:pt x="15" y="64"/>
                    </a:lnTo>
                    <a:lnTo>
                      <a:pt x="16" y="62"/>
                    </a:lnTo>
                    <a:lnTo>
                      <a:pt x="16" y="60"/>
                    </a:lnTo>
                    <a:lnTo>
                      <a:pt x="16" y="58"/>
                    </a:lnTo>
                    <a:lnTo>
                      <a:pt x="16" y="56"/>
                    </a:lnTo>
                    <a:lnTo>
                      <a:pt x="16" y="55"/>
                    </a:lnTo>
                    <a:lnTo>
                      <a:pt x="18" y="53"/>
                    </a:lnTo>
                    <a:lnTo>
                      <a:pt x="18" y="51"/>
                    </a:lnTo>
                    <a:lnTo>
                      <a:pt x="18" y="49"/>
                    </a:lnTo>
                    <a:lnTo>
                      <a:pt x="18" y="47"/>
                    </a:lnTo>
                    <a:lnTo>
                      <a:pt x="22" y="45"/>
                    </a:lnTo>
                    <a:lnTo>
                      <a:pt x="24" y="44"/>
                    </a:lnTo>
                    <a:lnTo>
                      <a:pt x="26" y="40"/>
                    </a:lnTo>
                    <a:lnTo>
                      <a:pt x="27" y="40"/>
                    </a:lnTo>
                    <a:lnTo>
                      <a:pt x="27" y="38"/>
                    </a:lnTo>
                    <a:lnTo>
                      <a:pt x="24" y="36"/>
                    </a:lnTo>
                    <a:lnTo>
                      <a:pt x="22" y="36"/>
                    </a:lnTo>
                    <a:lnTo>
                      <a:pt x="20" y="34"/>
                    </a:lnTo>
                    <a:lnTo>
                      <a:pt x="18" y="34"/>
                    </a:lnTo>
                    <a:lnTo>
                      <a:pt x="15" y="34"/>
                    </a:lnTo>
                    <a:lnTo>
                      <a:pt x="15" y="33"/>
                    </a:lnTo>
                    <a:lnTo>
                      <a:pt x="15" y="27"/>
                    </a:lnTo>
                    <a:lnTo>
                      <a:pt x="15" y="25"/>
                    </a:lnTo>
                    <a:lnTo>
                      <a:pt x="13" y="24"/>
                    </a:lnTo>
                    <a:lnTo>
                      <a:pt x="13" y="22"/>
                    </a:lnTo>
                    <a:lnTo>
                      <a:pt x="13" y="20"/>
                    </a:lnTo>
                    <a:lnTo>
                      <a:pt x="13" y="18"/>
                    </a:lnTo>
                    <a:lnTo>
                      <a:pt x="13" y="16"/>
                    </a:lnTo>
                    <a:lnTo>
                      <a:pt x="13" y="14"/>
                    </a:lnTo>
                    <a:lnTo>
                      <a:pt x="15" y="14"/>
                    </a:lnTo>
                    <a:lnTo>
                      <a:pt x="16" y="16"/>
                    </a:lnTo>
                    <a:lnTo>
                      <a:pt x="18" y="14"/>
                    </a:lnTo>
                    <a:lnTo>
                      <a:pt x="18" y="13"/>
                    </a:lnTo>
                    <a:lnTo>
                      <a:pt x="20" y="13"/>
                    </a:lnTo>
                    <a:lnTo>
                      <a:pt x="22" y="13"/>
                    </a:lnTo>
                    <a:lnTo>
                      <a:pt x="24" y="13"/>
                    </a:lnTo>
                    <a:lnTo>
                      <a:pt x="26" y="11"/>
                    </a:lnTo>
                    <a:lnTo>
                      <a:pt x="26" y="9"/>
                    </a:lnTo>
                    <a:lnTo>
                      <a:pt x="26" y="11"/>
                    </a:lnTo>
                    <a:lnTo>
                      <a:pt x="27" y="9"/>
                    </a:lnTo>
                    <a:lnTo>
                      <a:pt x="29" y="5"/>
                    </a:lnTo>
                    <a:lnTo>
                      <a:pt x="29" y="2"/>
                    </a:lnTo>
                    <a:lnTo>
                      <a:pt x="31" y="3"/>
                    </a:lnTo>
                    <a:lnTo>
                      <a:pt x="35" y="2"/>
                    </a:lnTo>
                    <a:lnTo>
                      <a:pt x="38" y="0"/>
                    </a:lnTo>
                    <a:lnTo>
                      <a:pt x="40" y="0"/>
                    </a:lnTo>
                    <a:lnTo>
                      <a:pt x="44" y="2"/>
                    </a:lnTo>
                    <a:lnTo>
                      <a:pt x="44" y="3"/>
                    </a:lnTo>
                    <a:lnTo>
                      <a:pt x="44" y="5"/>
                    </a:lnTo>
                    <a:lnTo>
                      <a:pt x="46" y="9"/>
                    </a:lnTo>
                    <a:lnTo>
                      <a:pt x="44" y="11"/>
                    </a:lnTo>
                    <a:lnTo>
                      <a:pt x="44"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5" name="Freeform 57"/>
              <p:cNvSpPr>
                <a:spLocks/>
              </p:cNvSpPr>
              <p:nvPr/>
            </p:nvSpPr>
            <p:spPr bwMode="auto">
              <a:xfrm>
                <a:off x="6005513" y="3535363"/>
                <a:ext cx="304800" cy="185738"/>
              </a:xfrm>
              <a:custGeom>
                <a:avLst/>
                <a:gdLst>
                  <a:gd name="T0" fmla="*/ 165 w 192"/>
                  <a:gd name="T1" fmla="*/ 29 h 117"/>
                  <a:gd name="T2" fmla="*/ 165 w 192"/>
                  <a:gd name="T3" fmla="*/ 37 h 117"/>
                  <a:gd name="T4" fmla="*/ 148 w 192"/>
                  <a:gd name="T5" fmla="*/ 51 h 117"/>
                  <a:gd name="T6" fmla="*/ 163 w 192"/>
                  <a:gd name="T7" fmla="*/ 44 h 117"/>
                  <a:gd name="T8" fmla="*/ 174 w 192"/>
                  <a:gd name="T9" fmla="*/ 40 h 117"/>
                  <a:gd name="T10" fmla="*/ 185 w 192"/>
                  <a:gd name="T11" fmla="*/ 44 h 117"/>
                  <a:gd name="T12" fmla="*/ 190 w 192"/>
                  <a:gd name="T13" fmla="*/ 49 h 117"/>
                  <a:gd name="T14" fmla="*/ 187 w 192"/>
                  <a:gd name="T15" fmla="*/ 51 h 117"/>
                  <a:gd name="T16" fmla="*/ 185 w 192"/>
                  <a:gd name="T17" fmla="*/ 62 h 117"/>
                  <a:gd name="T18" fmla="*/ 176 w 192"/>
                  <a:gd name="T19" fmla="*/ 64 h 117"/>
                  <a:gd name="T20" fmla="*/ 161 w 192"/>
                  <a:gd name="T21" fmla="*/ 82 h 117"/>
                  <a:gd name="T22" fmla="*/ 174 w 192"/>
                  <a:gd name="T23" fmla="*/ 86 h 117"/>
                  <a:gd name="T24" fmla="*/ 161 w 192"/>
                  <a:gd name="T25" fmla="*/ 101 h 117"/>
                  <a:gd name="T26" fmla="*/ 145 w 192"/>
                  <a:gd name="T27" fmla="*/ 95 h 117"/>
                  <a:gd name="T28" fmla="*/ 139 w 192"/>
                  <a:gd name="T29" fmla="*/ 82 h 117"/>
                  <a:gd name="T30" fmla="*/ 126 w 192"/>
                  <a:gd name="T31" fmla="*/ 73 h 117"/>
                  <a:gd name="T32" fmla="*/ 135 w 192"/>
                  <a:gd name="T33" fmla="*/ 95 h 117"/>
                  <a:gd name="T34" fmla="*/ 123 w 192"/>
                  <a:gd name="T35" fmla="*/ 108 h 117"/>
                  <a:gd name="T36" fmla="*/ 112 w 192"/>
                  <a:gd name="T37" fmla="*/ 90 h 117"/>
                  <a:gd name="T38" fmla="*/ 108 w 192"/>
                  <a:gd name="T39" fmla="*/ 93 h 117"/>
                  <a:gd name="T40" fmla="*/ 95 w 192"/>
                  <a:gd name="T41" fmla="*/ 99 h 117"/>
                  <a:gd name="T42" fmla="*/ 95 w 192"/>
                  <a:gd name="T43" fmla="*/ 102 h 117"/>
                  <a:gd name="T44" fmla="*/ 99 w 192"/>
                  <a:gd name="T45" fmla="*/ 115 h 117"/>
                  <a:gd name="T46" fmla="*/ 79 w 192"/>
                  <a:gd name="T47" fmla="*/ 113 h 117"/>
                  <a:gd name="T48" fmla="*/ 72 w 192"/>
                  <a:gd name="T49" fmla="*/ 104 h 117"/>
                  <a:gd name="T50" fmla="*/ 84 w 192"/>
                  <a:gd name="T51" fmla="*/ 97 h 117"/>
                  <a:gd name="T52" fmla="*/ 64 w 192"/>
                  <a:gd name="T53" fmla="*/ 99 h 117"/>
                  <a:gd name="T54" fmla="*/ 51 w 192"/>
                  <a:gd name="T55" fmla="*/ 95 h 117"/>
                  <a:gd name="T56" fmla="*/ 46 w 192"/>
                  <a:gd name="T57" fmla="*/ 110 h 117"/>
                  <a:gd name="T58" fmla="*/ 37 w 192"/>
                  <a:gd name="T59" fmla="*/ 113 h 117"/>
                  <a:gd name="T60" fmla="*/ 26 w 192"/>
                  <a:gd name="T61" fmla="*/ 111 h 117"/>
                  <a:gd name="T62" fmla="*/ 9 w 192"/>
                  <a:gd name="T63" fmla="*/ 113 h 117"/>
                  <a:gd name="T64" fmla="*/ 13 w 192"/>
                  <a:gd name="T65" fmla="*/ 102 h 117"/>
                  <a:gd name="T66" fmla="*/ 35 w 192"/>
                  <a:gd name="T67" fmla="*/ 99 h 117"/>
                  <a:gd name="T68" fmla="*/ 39 w 192"/>
                  <a:gd name="T69" fmla="*/ 84 h 117"/>
                  <a:gd name="T70" fmla="*/ 53 w 192"/>
                  <a:gd name="T71" fmla="*/ 79 h 117"/>
                  <a:gd name="T72" fmla="*/ 22 w 192"/>
                  <a:gd name="T73" fmla="*/ 88 h 117"/>
                  <a:gd name="T74" fmla="*/ 0 w 192"/>
                  <a:gd name="T75" fmla="*/ 91 h 117"/>
                  <a:gd name="T76" fmla="*/ 0 w 192"/>
                  <a:gd name="T77" fmla="*/ 68 h 117"/>
                  <a:gd name="T78" fmla="*/ 15 w 192"/>
                  <a:gd name="T79" fmla="*/ 38 h 117"/>
                  <a:gd name="T80" fmla="*/ 20 w 192"/>
                  <a:gd name="T81" fmla="*/ 16 h 117"/>
                  <a:gd name="T82" fmla="*/ 44 w 192"/>
                  <a:gd name="T83" fmla="*/ 4 h 117"/>
                  <a:gd name="T84" fmla="*/ 70 w 192"/>
                  <a:gd name="T85" fmla="*/ 7 h 117"/>
                  <a:gd name="T86" fmla="*/ 77 w 192"/>
                  <a:gd name="T87" fmla="*/ 22 h 117"/>
                  <a:gd name="T88" fmla="*/ 72 w 192"/>
                  <a:gd name="T89" fmla="*/ 38 h 117"/>
                  <a:gd name="T90" fmla="*/ 72 w 192"/>
                  <a:gd name="T91" fmla="*/ 51 h 117"/>
                  <a:gd name="T92" fmla="*/ 82 w 192"/>
                  <a:gd name="T93" fmla="*/ 31 h 117"/>
                  <a:gd name="T94" fmla="*/ 95 w 192"/>
                  <a:gd name="T95" fmla="*/ 29 h 117"/>
                  <a:gd name="T96" fmla="*/ 90 w 192"/>
                  <a:gd name="T97" fmla="*/ 16 h 117"/>
                  <a:gd name="T98" fmla="*/ 117 w 192"/>
                  <a:gd name="T99" fmla="*/ 15 h 117"/>
                  <a:gd name="T100" fmla="*/ 117 w 192"/>
                  <a:gd name="T101" fmla="*/ 26 h 117"/>
                  <a:gd name="T102" fmla="*/ 126 w 192"/>
                  <a:gd name="T103" fmla="*/ 26 h 117"/>
                  <a:gd name="T104" fmla="*/ 126 w 192"/>
                  <a:gd name="T105" fmla="*/ 7 h 117"/>
                  <a:gd name="T106" fmla="*/ 134 w 192"/>
                  <a:gd name="T107" fmla="*/ 5 h 117"/>
                  <a:gd name="T108" fmla="*/ 143 w 192"/>
                  <a:gd name="T109" fmla="*/ 1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2" h="117">
                    <a:moveTo>
                      <a:pt x="150" y="18"/>
                    </a:moveTo>
                    <a:lnTo>
                      <a:pt x="152" y="22"/>
                    </a:lnTo>
                    <a:lnTo>
                      <a:pt x="154" y="24"/>
                    </a:lnTo>
                    <a:lnTo>
                      <a:pt x="154" y="22"/>
                    </a:lnTo>
                    <a:lnTo>
                      <a:pt x="156" y="22"/>
                    </a:lnTo>
                    <a:lnTo>
                      <a:pt x="163" y="29"/>
                    </a:lnTo>
                    <a:lnTo>
                      <a:pt x="165" y="29"/>
                    </a:lnTo>
                    <a:lnTo>
                      <a:pt x="167" y="26"/>
                    </a:lnTo>
                    <a:lnTo>
                      <a:pt x="168" y="24"/>
                    </a:lnTo>
                    <a:lnTo>
                      <a:pt x="170" y="24"/>
                    </a:lnTo>
                    <a:lnTo>
                      <a:pt x="176" y="29"/>
                    </a:lnTo>
                    <a:lnTo>
                      <a:pt x="172" y="35"/>
                    </a:lnTo>
                    <a:lnTo>
                      <a:pt x="170" y="35"/>
                    </a:lnTo>
                    <a:lnTo>
                      <a:pt x="165" y="37"/>
                    </a:lnTo>
                    <a:lnTo>
                      <a:pt x="163" y="37"/>
                    </a:lnTo>
                    <a:lnTo>
                      <a:pt x="156" y="38"/>
                    </a:lnTo>
                    <a:lnTo>
                      <a:pt x="154" y="40"/>
                    </a:lnTo>
                    <a:lnTo>
                      <a:pt x="152" y="42"/>
                    </a:lnTo>
                    <a:lnTo>
                      <a:pt x="148" y="46"/>
                    </a:lnTo>
                    <a:lnTo>
                      <a:pt x="148" y="49"/>
                    </a:lnTo>
                    <a:lnTo>
                      <a:pt x="148" y="51"/>
                    </a:lnTo>
                    <a:lnTo>
                      <a:pt x="150" y="51"/>
                    </a:lnTo>
                    <a:lnTo>
                      <a:pt x="152" y="49"/>
                    </a:lnTo>
                    <a:lnTo>
                      <a:pt x="156" y="44"/>
                    </a:lnTo>
                    <a:lnTo>
                      <a:pt x="157" y="42"/>
                    </a:lnTo>
                    <a:lnTo>
                      <a:pt x="159" y="42"/>
                    </a:lnTo>
                    <a:lnTo>
                      <a:pt x="163" y="42"/>
                    </a:lnTo>
                    <a:lnTo>
                      <a:pt x="163" y="44"/>
                    </a:lnTo>
                    <a:lnTo>
                      <a:pt x="163" y="46"/>
                    </a:lnTo>
                    <a:lnTo>
                      <a:pt x="165" y="46"/>
                    </a:lnTo>
                    <a:lnTo>
                      <a:pt x="170" y="46"/>
                    </a:lnTo>
                    <a:lnTo>
                      <a:pt x="174" y="46"/>
                    </a:lnTo>
                    <a:lnTo>
                      <a:pt x="174" y="44"/>
                    </a:lnTo>
                    <a:lnTo>
                      <a:pt x="174" y="42"/>
                    </a:lnTo>
                    <a:lnTo>
                      <a:pt x="174" y="40"/>
                    </a:lnTo>
                    <a:lnTo>
                      <a:pt x="176" y="40"/>
                    </a:lnTo>
                    <a:lnTo>
                      <a:pt x="179" y="42"/>
                    </a:lnTo>
                    <a:lnTo>
                      <a:pt x="177" y="44"/>
                    </a:lnTo>
                    <a:lnTo>
                      <a:pt x="177" y="46"/>
                    </a:lnTo>
                    <a:lnTo>
                      <a:pt x="179" y="46"/>
                    </a:lnTo>
                    <a:lnTo>
                      <a:pt x="181" y="46"/>
                    </a:lnTo>
                    <a:lnTo>
                      <a:pt x="185" y="44"/>
                    </a:lnTo>
                    <a:lnTo>
                      <a:pt x="188" y="42"/>
                    </a:lnTo>
                    <a:lnTo>
                      <a:pt x="190" y="42"/>
                    </a:lnTo>
                    <a:lnTo>
                      <a:pt x="192" y="42"/>
                    </a:lnTo>
                    <a:lnTo>
                      <a:pt x="192" y="44"/>
                    </a:lnTo>
                    <a:lnTo>
                      <a:pt x="188" y="46"/>
                    </a:lnTo>
                    <a:lnTo>
                      <a:pt x="188" y="48"/>
                    </a:lnTo>
                    <a:lnTo>
                      <a:pt x="190" y="49"/>
                    </a:lnTo>
                    <a:lnTo>
                      <a:pt x="190" y="51"/>
                    </a:lnTo>
                    <a:lnTo>
                      <a:pt x="192" y="53"/>
                    </a:lnTo>
                    <a:lnTo>
                      <a:pt x="190" y="55"/>
                    </a:lnTo>
                    <a:lnTo>
                      <a:pt x="188" y="55"/>
                    </a:lnTo>
                    <a:lnTo>
                      <a:pt x="187" y="55"/>
                    </a:lnTo>
                    <a:lnTo>
                      <a:pt x="187" y="53"/>
                    </a:lnTo>
                    <a:lnTo>
                      <a:pt x="187" y="51"/>
                    </a:lnTo>
                    <a:lnTo>
                      <a:pt x="185" y="49"/>
                    </a:lnTo>
                    <a:lnTo>
                      <a:pt x="183" y="51"/>
                    </a:lnTo>
                    <a:lnTo>
                      <a:pt x="179" y="58"/>
                    </a:lnTo>
                    <a:lnTo>
                      <a:pt x="179" y="60"/>
                    </a:lnTo>
                    <a:lnTo>
                      <a:pt x="183" y="60"/>
                    </a:lnTo>
                    <a:lnTo>
                      <a:pt x="185" y="60"/>
                    </a:lnTo>
                    <a:lnTo>
                      <a:pt x="185" y="62"/>
                    </a:lnTo>
                    <a:lnTo>
                      <a:pt x="183" y="68"/>
                    </a:lnTo>
                    <a:lnTo>
                      <a:pt x="183" y="69"/>
                    </a:lnTo>
                    <a:lnTo>
                      <a:pt x="181" y="69"/>
                    </a:lnTo>
                    <a:lnTo>
                      <a:pt x="179" y="69"/>
                    </a:lnTo>
                    <a:lnTo>
                      <a:pt x="179" y="68"/>
                    </a:lnTo>
                    <a:lnTo>
                      <a:pt x="179" y="66"/>
                    </a:lnTo>
                    <a:lnTo>
                      <a:pt x="176" y="64"/>
                    </a:lnTo>
                    <a:lnTo>
                      <a:pt x="174" y="64"/>
                    </a:lnTo>
                    <a:lnTo>
                      <a:pt x="170" y="66"/>
                    </a:lnTo>
                    <a:lnTo>
                      <a:pt x="167" y="73"/>
                    </a:lnTo>
                    <a:lnTo>
                      <a:pt x="168" y="75"/>
                    </a:lnTo>
                    <a:lnTo>
                      <a:pt x="172" y="75"/>
                    </a:lnTo>
                    <a:lnTo>
                      <a:pt x="167" y="79"/>
                    </a:lnTo>
                    <a:lnTo>
                      <a:pt x="161" y="82"/>
                    </a:lnTo>
                    <a:lnTo>
                      <a:pt x="161" y="84"/>
                    </a:lnTo>
                    <a:lnTo>
                      <a:pt x="163" y="84"/>
                    </a:lnTo>
                    <a:lnTo>
                      <a:pt x="165" y="84"/>
                    </a:lnTo>
                    <a:lnTo>
                      <a:pt x="167" y="84"/>
                    </a:lnTo>
                    <a:lnTo>
                      <a:pt x="168" y="84"/>
                    </a:lnTo>
                    <a:lnTo>
                      <a:pt x="170" y="84"/>
                    </a:lnTo>
                    <a:lnTo>
                      <a:pt x="174" y="86"/>
                    </a:lnTo>
                    <a:lnTo>
                      <a:pt x="179" y="90"/>
                    </a:lnTo>
                    <a:lnTo>
                      <a:pt x="179" y="91"/>
                    </a:lnTo>
                    <a:lnTo>
                      <a:pt x="181" y="91"/>
                    </a:lnTo>
                    <a:lnTo>
                      <a:pt x="177" y="95"/>
                    </a:lnTo>
                    <a:lnTo>
                      <a:pt x="167" y="97"/>
                    </a:lnTo>
                    <a:lnTo>
                      <a:pt x="165" y="97"/>
                    </a:lnTo>
                    <a:lnTo>
                      <a:pt x="161" y="101"/>
                    </a:lnTo>
                    <a:lnTo>
                      <a:pt x="159" y="102"/>
                    </a:lnTo>
                    <a:lnTo>
                      <a:pt x="157" y="104"/>
                    </a:lnTo>
                    <a:lnTo>
                      <a:pt x="154" y="104"/>
                    </a:lnTo>
                    <a:lnTo>
                      <a:pt x="152" y="102"/>
                    </a:lnTo>
                    <a:lnTo>
                      <a:pt x="148" y="97"/>
                    </a:lnTo>
                    <a:lnTo>
                      <a:pt x="146" y="99"/>
                    </a:lnTo>
                    <a:lnTo>
                      <a:pt x="145" y="95"/>
                    </a:lnTo>
                    <a:lnTo>
                      <a:pt x="145" y="91"/>
                    </a:lnTo>
                    <a:lnTo>
                      <a:pt x="141" y="90"/>
                    </a:lnTo>
                    <a:lnTo>
                      <a:pt x="139" y="90"/>
                    </a:lnTo>
                    <a:lnTo>
                      <a:pt x="139" y="88"/>
                    </a:lnTo>
                    <a:lnTo>
                      <a:pt x="137" y="86"/>
                    </a:lnTo>
                    <a:lnTo>
                      <a:pt x="139" y="84"/>
                    </a:lnTo>
                    <a:lnTo>
                      <a:pt x="139" y="82"/>
                    </a:lnTo>
                    <a:lnTo>
                      <a:pt x="137" y="80"/>
                    </a:lnTo>
                    <a:lnTo>
                      <a:pt x="134" y="80"/>
                    </a:lnTo>
                    <a:lnTo>
                      <a:pt x="134" y="79"/>
                    </a:lnTo>
                    <a:lnTo>
                      <a:pt x="130" y="75"/>
                    </a:lnTo>
                    <a:lnTo>
                      <a:pt x="128" y="73"/>
                    </a:lnTo>
                    <a:lnTo>
                      <a:pt x="128" y="71"/>
                    </a:lnTo>
                    <a:lnTo>
                      <a:pt x="126" y="73"/>
                    </a:lnTo>
                    <a:lnTo>
                      <a:pt x="126" y="75"/>
                    </a:lnTo>
                    <a:lnTo>
                      <a:pt x="128" y="75"/>
                    </a:lnTo>
                    <a:lnTo>
                      <a:pt x="128" y="79"/>
                    </a:lnTo>
                    <a:lnTo>
                      <a:pt x="134" y="86"/>
                    </a:lnTo>
                    <a:lnTo>
                      <a:pt x="134" y="88"/>
                    </a:lnTo>
                    <a:lnTo>
                      <a:pt x="134" y="90"/>
                    </a:lnTo>
                    <a:lnTo>
                      <a:pt x="135" y="95"/>
                    </a:lnTo>
                    <a:lnTo>
                      <a:pt x="137" y="97"/>
                    </a:lnTo>
                    <a:lnTo>
                      <a:pt x="137" y="101"/>
                    </a:lnTo>
                    <a:lnTo>
                      <a:pt x="135" y="102"/>
                    </a:lnTo>
                    <a:lnTo>
                      <a:pt x="132" y="106"/>
                    </a:lnTo>
                    <a:lnTo>
                      <a:pt x="128" y="108"/>
                    </a:lnTo>
                    <a:lnTo>
                      <a:pt x="124" y="108"/>
                    </a:lnTo>
                    <a:lnTo>
                      <a:pt x="123" y="108"/>
                    </a:lnTo>
                    <a:lnTo>
                      <a:pt x="121" y="104"/>
                    </a:lnTo>
                    <a:lnTo>
                      <a:pt x="119" y="104"/>
                    </a:lnTo>
                    <a:lnTo>
                      <a:pt x="117" y="104"/>
                    </a:lnTo>
                    <a:lnTo>
                      <a:pt x="115" y="99"/>
                    </a:lnTo>
                    <a:lnTo>
                      <a:pt x="115" y="97"/>
                    </a:lnTo>
                    <a:lnTo>
                      <a:pt x="115" y="95"/>
                    </a:lnTo>
                    <a:lnTo>
                      <a:pt x="112" y="90"/>
                    </a:lnTo>
                    <a:lnTo>
                      <a:pt x="108" y="90"/>
                    </a:lnTo>
                    <a:lnTo>
                      <a:pt x="106" y="88"/>
                    </a:lnTo>
                    <a:lnTo>
                      <a:pt x="104" y="90"/>
                    </a:lnTo>
                    <a:lnTo>
                      <a:pt x="103" y="90"/>
                    </a:lnTo>
                    <a:lnTo>
                      <a:pt x="103" y="91"/>
                    </a:lnTo>
                    <a:lnTo>
                      <a:pt x="106" y="93"/>
                    </a:lnTo>
                    <a:lnTo>
                      <a:pt x="108" y="93"/>
                    </a:lnTo>
                    <a:lnTo>
                      <a:pt x="110" y="97"/>
                    </a:lnTo>
                    <a:lnTo>
                      <a:pt x="108" y="101"/>
                    </a:lnTo>
                    <a:lnTo>
                      <a:pt x="108" y="102"/>
                    </a:lnTo>
                    <a:lnTo>
                      <a:pt x="104" y="102"/>
                    </a:lnTo>
                    <a:lnTo>
                      <a:pt x="99" y="101"/>
                    </a:lnTo>
                    <a:lnTo>
                      <a:pt x="97" y="101"/>
                    </a:lnTo>
                    <a:lnTo>
                      <a:pt x="95" y="99"/>
                    </a:lnTo>
                    <a:lnTo>
                      <a:pt x="93" y="97"/>
                    </a:lnTo>
                    <a:lnTo>
                      <a:pt x="92" y="95"/>
                    </a:lnTo>
                    <a:lnTo>
                      <a:pt x="90" y="95"/>
                    </a:lnTo>
                    <a:lnTo>
                      <a:pt x="90" y="97"/>
                    </a:lnTo>
                    <a:lnTo>
                      <a:pt x="90" y="101"/>
                    </a:lnTo>
                    <a:lnTo>
                      <a:pt x="92" y="102"/>
                    </a:lnTo>
                    <a:lnTo>
                      <a:pt x="95" y="102"/>
                    </a:lnTo>
                    <a:lnTo>
                      <a:pt x="95" y="104"/>
                    </a:lnTo>
                    <a:lnTo>
                      <a:pt x="103" y="108"/>
                    </a:lnTo>
                    <a:lnTo>
                      <a:pt x="106" y="113"/>
                    </a:lnTo>
                    <a:lnTo>
                      <a:pt x="104" y="115"/>
                    </a:lnTo>
                    <a:lnTo>
                      <a:pt x="103" y="117"/>
                    </a:lnTo>
                    <a:lnTo>
                      <a:pt x="101" y="117"/>
                    </a:lnTo>
                    <a:lnTo>
                      <a:pt x="99" y="115"/>
                    </a:lnTo>
                    <a:lnTo>
                      <a:pt x="95" y="113"/>
                    </a:lnTo>
                    <a:lnTo>
                      <a:pt x="86" y="111"/>
                    </a:lnTo>
                    <a:lnTo>
                      <a:pt x="86" y="110"/>
                    </a:lnTo>
                    <a:lnTo>
                      <a:pt x="82" y="110"/>
                    </a:lnTo>
                    <a:lnTo>
                      <a:pt x="79" y="110"/>
                    </a:lnTo>
                    <a:lnTo>
                      <a:pt x="79" y="111"/>
                    </a:lnTo>
                    <a:lnTo>
                      <a:pt x="79" y="113"/>
                    </a:lnTo>
                    <a:lnTo>
                      <a:pt x="79" y="115"/>
                    </a:lnTo>
                    <a:lnTo>
                      <a:pt x="77" y="115"/>
                    </a:lnTo>
                    <a:lnTo>
                      <a:pt x="73" y="117"/>
                    </a:lnTo>
                    <a:lnTo>
                      <a:pt x="68" y="115"/>
                    </a:lnTo>
                    <a:lnTo>
                      <a:pt x="68" y="111"/>
                    </a:lnTo>
                    <a:lnTo>
                      <a:pt x="72" y="110"/>
                    </a:lnTo>
                    <a:lnTo>
                      <a:pt x="72" y="104"/>
                    </a:lnTo>
                    <a:lnTo>
                      <a:pt x="68" y="104"/>
                    </a:lnTo>
                    <a:lnTo>
                      <a:pt x="70" y="102"/>
                    </a:lnTo>
                    <a:lnTo>
                      <a:pt x="73" y="99"/>
                    </a:lnTo>
                    <a:lnTo>
                      <a:pt x="77" y="99"/>
                    </a:lnTo>
                    <a:lnTo>
                      <a:pt x="79" y="99"/>
                    </a:lnTo>
                    <a:lnTo>
                      <a:pt x="82" y="97"/>
                    </a:lnTo>
                    <a:lnTo>
                      <a:pt x="84" y="97"/>
                    </a:lnTo>
                    <a:lnTo>
                      <a:pt x="84" y="95"/>
                    </a:lnTo>
                    <a:lnTo>
                      <a:pt x="82" y="93"/>
                    </a:lnTo>
                    <a:lnTo>
                      <a:pt x="81" y="91"/>
                    </a:lnTo>
                    <a:lnTo>
                      <a:pt x="79" y="91"/>
                    </a:lnTo>
                    <a:lnTo>
                      <a:pt x="79" y="93"/>
                    </a:lnTo>
                    <a:lnTo>
                      <a:pt x="66" y="99"/>
                    </a:lnTo>
                    <a:lnTo>
                      <a:pt x="64" y="99"/>
                    </a:lnTo>
                    <a:lnTo>
                      <a:pt x="62" y="101"/>
                    </a:lnTo>
                    <a:lnTo>
                      <a:pt x="62" y="97"/>
                    </a:lnTo>
                    <a:lnTo>
                      <a:pt x="61" y="95"/>
                    </a:lnTo>
                    <a:lnTo>
                      <a:pt x="61" y="93"/>
                    </a:lnTo>
                    <a:lnTo>
                      <a:pt x="55" y="91"/>
                    </a:lnTo>
                    <a:lnTo>
                      <a:pt x="53" y="93"/>
                    </a:lnTo>
                    <a:lnTo>
                      <a:pt x="51" y="95"/>
                    </a:lnTo>
                    <a:lnTo>
                      <a:pt x="53" y="95"/>
                    </a:lnTo>
                    <a:lnTo>
                      <a:pt x="57" y="97"/>
                    </a:lnTo>
                    <a:lnTo>
                      <a:pt x="57" y="99"/>
                    </a:lnTo>
                    <a:lnTo>
                      <a:pt x="55" y="106"/>
                    </a:lnTo>
                    <a:lnTo>
                      <a:pt x="53" y="108"/>
                    </a:lnTo>
                    <a:lnTo>
                      <a:pt x="48" y="110"/>
                    </a:lnTo>
                    <a:lnTo>
                      <a:pt x="46" y="110"/>
                    </a:lnTo>
                    <a:lnTo>
                      <a:pt x="42" y="108"/>
                    </a:lnTo>
                    <a:lnTo>
                      <a:pt x="40" y="108"/>
                    </a:lnTo>
                    <a:lnTo>
                      <a:pt x="37" y="110"/>
                    </a:lnTo>
                    <a:lnTo>
                      <a:pt x="37" y="111"/>
                    </a:lnTo>
                    <a:lnTo>
                      <a:pt x="37" y="113"/>
                    </a:lnTo>
                    <a:lnTo>
                      <a:pt x="39" y="113"/>
                    </a:lnTo>
                    <a:lnTo>
                      <a:pt x="37" y="113"/>
                    </a:lnTo>
                    <a:lnTo>
                      <a:pt x="37" y="115"/>
                    </a:lnTo>
                    <a:lnTo>
                      <a:pt x="35" y="115"/>
                    </a:lnTo>
                    <a:lnTo>
                      <a:pt x="29" y="115"/>
                    </a:lnTo>
                    <a:lnTo>
                      <a:pt x="29" y="113"/>
                    </a:lnTo>
                    <a:lnTo>
                      <a:pt x="29" y="111"/>
                    </a:lnTo>
                    <a:lnTo>
                      <a:pt x="28" y="111"/>
                    </a:lnTo>
                    <a:lnTo>
                      <a:pt x="26" y="111"/>
                    </a:lnTo>
                    <a:lnTo>
                      <a:pt x="19" y="113"/>
                    </a:lnTo>
                    <a:lnTo>
                      <a:pt x="17" y="115"/>
                    </a:lnTo>
                    <a:lnTo>
                      <a:pt x="13" y="117"/>
                    </a:lnTo>
                    <a:lnTo>
                      <a:pt x="11" y="117"/>
                    </a:lnTo>
                    <a:lnTo>
                      <a:pt x="11" y="115"/>
                    </a:lnTo>
                    <a:lnTo>
                      <a:pt x="9" y="115"/>
                    </a:lnTo>
                    <a:lnTo>
                      <a:pt x="9" y="113"/>
                    </a:lnTo>
                    <a:lnTo>
                      <a:pt x="9" y="111"/>
                    </a:lnTo>
                    <a:lnTo>
                      <a:pt x="8" y="111"/>
                    </a:lnTo>
                    <a:lnTo>
                      <a:pt x="6" y="111"/>
                    </a:lnTo>
                    <a:lnTo>
                      <a:pt x="4" y="111"/>
                    </a:lnTo>
                    <a:lnTo>
                      <a:pt x="2" y="110"/>
                    </a:lnTo>
                    <a:lnTo>
                      <a:pt x="6" y="106"/>
                    </a:lnTo>
                    <a:lnTo>
                      <a:pt x="13" y="102"/>
                    </a:lnTo>
                    <a:lnTo>
                      <a:pt x="15" y="102"/>
                    </a:lnTo>
                    <a:lnTo>
                      <a:pt x="17" y="102"/>
                    </a:lnTo>
                    <a:lnTo>
                      <a:pt x="22" y="101"/>
                    </a:lnTo>
                    <a:lnTo>
                      <a:pt x="28" y="99"/>
                    </a:lnTo>
                    <a:lnTo>
                      <a:pt x="29" y="99"/>
                    </a:lnTo>
                    <a:lnTo>
                      <a:pt x="33" y="99"/>
                    </a:lnTo>
                    <a:lnTo>
                      <a:pt x="35" y="99"/>
                    </a:lnTo>
                    <a:lnTo>
                      <a:pt x="33" y="97"/>
                    </a:lnTo>
                    <a:lnTo>
                      <a:pt x="33" y="95"/>
                    </a:lnTo>
                    <a:lnTo>
                      <a:pt x="31" y="95"/>
                    </a:lnTo>
                    <a:lnTo>
                      <a:pt x="29" y="95"/>
                    </a:lnTo>
                    <a:lnTo>
                      <a:pt x="28" y="93"/>
                    </a:lnTo>
                    <a:lnTo>
                      <a:pt x="31" y="90"/>
                    </a:lnTo>
                    <a:lnTo>
                      <a:pt x="39" y="84"/>
                    </a:lnTo>
                    <a:lnTo>
                      <a:pt x="42" y="82"/>
                    </a:lnTo>
                    <a:lnTo>
                      <a:pt x="44" y="82"/>
                    </a:lnTo>
                    <a:lnTo>
                      <a:pt x="44" y="84"/>
                    </a:lnTo>
                    <a:lnTo>
                      <a:pt x="50" y="82"/>
                    </a:lnTo>
                    <a:lnTo>
                      <a:pt x="51" y="82"/>
                    </a:lnTo>
                    <a:lnTo>
                      <a:pt x="53" y="80"/>
                    </a:lnTo>
                    <a:lnTo>
                      <a:pt x="53" y="79"/>
                    </a:lnTo>
                    <a:lnTo>
                      <a:pt x="50" y="79"/>
                    </a:lnTo>
                    <a:lnTo>
                      <a:pt x="46" y="80"/>
                    </a:lnTo>
                    <a:lnTo>
                      <a:pt x="35" y="80"/>
                    </a:lnTo>
                    <a:lnTo>
                      <a:pt x="33" y="82"/>
                    </a:lnTo>
                    <a:lnTo>
                      <a:pt x="29" y="84"/>
                    </a:lnTo>
                    <a:lnTo>
                      <a:pt x="26" y="86"/>
                    </a:lnTo>
                    <a:lnTo>
                      <a:pt x="22" y="88"/>
                    </a:lnTo>
                    <a:lnTo>
                      <a:pt x="19" y="88"/>
                    </a:lnTo>
                    <a:lnTo>
                      <a:pt x="17" y="88"/>
                    </a:lnTo>
                    <a:lnTo>
                      <a:pt x="11" y="90"/>
                    </a:lnTo>
                    <a:lnTo>
                      <a:pt x="9" y="90"/>
                    </a:lnTo>
                    <a:lnTo>
                      <a:pt x="8" y="91"/>
                    </a:lnTo>
                    <a:lnTo>
                      <a:pt x="2" y="93"/>
                    </a:lnTo>
                    <a:lnTo>
                      <a:pt x="0" y="91"/>
                    </a:lnTo>
                    <a:lnTo>
                      <a:pt x="2" y="91"/>
                    </a:lnTo>
                    <a:lnTo>
                      <a:pt x="4" y="88"/>
                    </a:lnTo>
                    <a:lnTo>
                      <a:pt x="6" y="84"/>
                    </a:lnTo>
                    <a:lnTo>
                      <a:pt x="6" y="77"/>
                    </a:lnTo>
                    <a:lnTo>
                      <a:pt x="4" y="75"/>
                    </a:lnTo>
                    <a:lnTo>
                      <a:pt x="2" y="69"/>
                    </a:lnTo>
                    <a:lnTo>
                      <a:pt x="0" y="68"/>
                    </a:lnTo>
                    <a:lnTo>
                      <a:pt x="0" y="66"/>
                    </a:lnTo>
                    <a:lnTo>
                      <a:pt x="2" y="64"/>
                    </a:lnTo>
                    <a:lnTo>
                      <a:pt x="6" y="58"/>
                    </a:lnTo>
                    <a:lnTo>
                      <a:pt x="13" y="48"/>
                    </a:lnTo>
                    <a:lnTo>
                      <a:pt x="13" y="46"/>
                    </a:lnTo>
                    <a:lnTo>
                      <a:pt x="15" y="46"/>
                    </a:lnTo>
                    <a:lnTo>
                      <a:pt x="15" y="38"/>
                    </a:lnTo>
                    <a:lnTo>
                      <a:pt x="17" y="37"/>
                    </a:lnTo>
                    <a:lnTo>
                      <a:pt x="15" y="35"/>
                    </a:lnTo>
                    <a:lnTo>
                      <a:pt x="13" y="29"/>
                    </a:lnTo>
                    <a:lnTo>
                      <a:pt x="9" y="27"/>
                    </a:lnTo>
                    <a:lnTo>
                      <a:pt x="8" y="26"/>
                    </a:lnTo>
                    <a:lnTo>
                      <a:pt x="11" y="24"/>
                    </a:lnTo>
                    <a:lnTo>
                      <a:pt x="20" y="16"/>
                    </a:lnTo>
                    <a:lnTo>
                      <a:pt x="22" y="15"/>
                    </a:lnTo>
                    <a:lnTo>
                      <a:pt x="24" y="13"/>
                    </a:lnTo>
                    <a:lnTo>
                      <a:pt x="33" y="7"/>
                    </a:lnTo>
                    <a:lnTo>
                      <a:pt x="35" y="7"/>
                    </a:lnTo>
                    <a:lnTo>
                      <a:pt x="37" y="7"/>
                    </a:lnTo>
                    <a:lnTo>
                      <a:pt x="40" y="7"/>
                    </a:lnTo>
                    <a:lnTo>
                      <a:pt x="44" y="4"/>
                    </a:lnTo>
                    <a:lnTo>
                      <a:pt x="46" y="5"/>
                    </a:lnTo>
                    <a:lnTo>
                      <a:pt x="46" y="7"/>
                    </a:lnTo>
                    <a:lnTo>
                      <a:pt x="50" y="7"/>
                    </a:lnTo>
                    <a:lnTo>
                      <a:pt x="51" y="7"/>
                    </a:lnTo>
                    <a:lnTo>
                      <a:pt x="59" y="5"/>
                    </a:lnTo>
                    <a:lnTo>
                      <a:pt x="68" y="7"/>
                    </a:lnTo>
                    <a:lnTo>
                      <a:pt x="70" y="7"/>
                    </a:lnTo>
                    <a:lnTo>
                      <a:pt x="70" y="9"/>
                    </a:lnTo>
                    <a:lnTo>
                      <a:pt x="73" y="15"/>
                    </a:lnTo>
                    <a:lnTo>
                      <a:pt x="75" y="15"/>
                    </a:lnTo>
                    <a:lnTo>
                      <a:pt x="79" y="15"/>
                    </a:lnTo>
                    <a:lnTo>
                      <a:pt x="81" y="16"/>
                    </a:lnTo>
                    <a:lnTo>
                      <a:pt x="81" y="18"/>
                    </a:lnTo>
                    <a:lnTo>
                      <a:pt x="77" y="22"/>
                    </a:lnTo>
                    <a:lnTo>
                      <a:pt x="73" y="29"/>
                    </a:lnTo>
                    <a:lnTo>
                      <a:pt x="72" y="31"/>
                    </a:lnTo>
                    <a:lnTo>
                      <a:pt x="73" y="31"/>
                    </a:lnTo>
                    <a:lnTo>
                      <a:pt x="73" y="33"/>
                    </a:lnTo>
                    <a:lnTo>
                      <a:pt x="73" y="35"/>
                    </a:lnTo>
                    <a:lnTo>
                      <a:pt x="72" y="37"/>
                    </a:lnTo>
                    <a:lnTo>
                      <a:pt x="72" y="38"/>
                    </a:lnTo>
                    <a:lnTo>
                      <a:pt x="68" y="44"/>
                    </a:lnTo>
                    <a:lnTo>
                      <a:pt x="68" y="46"/>
                    </a:lnTo>
                    <a:lnTo>
                      <a:pt x="68" y="57"/>
                    </a:lnTo>
                    <a:lnTo>
                      <a:pt x="68" y="58"/>
                    </a:lnTo>
                    <a:lnTo>
                      <a:pt x="70" y="57"/>
                    </a:lnTo>
                    <a:lnTo>
                      <a:pt x="72" y="57"/>
                    </a:lnTo>
                    <a:lnTo>
                      <a:pt x="72" y="51"/>
                    </a:lnTo>
                    <a:lnTo>
                      <a:pt x="70" y="44"/>
                    </a:lnTo>
                    <a:lnTo>
                      <a:pt x="72" y="44"/>
                    </a:lnTo>
                    <a:lnTo>
                      <a:pt x="73" y="37"/>
                    </a:lnTo>
                    <a:lnTo>
                      <a:pt x="77" y="33"/>
                    </a:lnTo>
                    <a:lnTo>
                      <a:pt x="79" y="33"/>
                    </a:lnTo>
                    <a:lnTo>
                      <a:pt x="81" y="33"/>
                    </a:lnTo>
                    <a:lnTo>
                      <a:pt x="82" y="31"/>
                    </a:lnTo>
                    <a:lnTo>
                      <a:pt x="84" y="31"/>
                    </a:lnTo>
                    <a:lnTo>
                      <a:pt x="84" y="29"/>
                    </a:lnTo>
                    <a:lnTo>
                      <a:pt x="84" y="27"/>
                    </a:lnTo>
                    <a:lnTo>
                      <a:pt x="84" y="24"/>
                    </a:lnTo>
                    <a:lnTo>
                      <a:pt x="86" y="22"/>
                    </a:lnTo>
                    <a:lnTo>
                      <a:pt x="93" y="27"/>
                    </a:lnTo>
                    <a:lnTo>
                      <a:pt x="95" y="29"/>
                    </a:lnTo>
                    <a:lnTo>
                      <a:pt x="97" y="31"/>
                    </a:lnTo>
                    <a:lnTo>
                      <a:pt x="99" y="31"/>
                    </a:lnTo>
                    <a:lnTo>
                      <a:pt x="99" y="29"/>
                    </a:lnTo>
                    <a:lnTo>
                      <a:pt x="99" y="27"/>
                    </a:lnTo>
                    <a:lnTo>
                      <a:pt x="93" y="20"/>
                    </a:lnTo>
                    <a:lnTo>
                      <a:pt x="92" y="16"/>
                    </a:lnTo>
                    <a:lnTo>
                      <a:pt x="90" y="16"/>
                    </a:lnTo>
                    <a:lnTo>
                      <a:pt x="86" y="15"/>
                    </a:lnTo>
                    <a:lnTo>
                      <a:pt x="95" y="2"/>
                    </a:lnTo>
                    <a:lnTo>
                      <a:pt x="104" y="0"/>
                    </a:lnTo>
                    <a:lnTo>
                      <a:pt x="110" y="2"/>
                    </a:lnTo>
                    <a:lnTo>
                      <a:pt x="112" y="2"/>
                    </a:lnTo>
                    <a:lnTo>
                      <a:pt x="115" y="5"/>
                    </a:lnTo>
                    <a:lnTo>
                      <a:pt x="117" y="15"/>
                    </a:lnTo>
                    <a:lnTo>
                      <a:pt x="114" y="20"/>
                    </a:lnTo>
                    <a:lnTo>
                      <a:pt x="112" y="22"/>
                    </a:lnTo>
                    <a:lnTo>
                      <a:pt x="110" y="26"/>
                    </a:lnTo>
                    <a:lnTo>
                      <a:pt x="110" y="27"/>
                    </a:lnTo>
                    <a:lnTo>
                      <a:pt x="112" y="29"/>
                    </a:lnTo>
                    <a:lnTo>
                      <a:pt x="114" y="29"/>
                    </a:lnTo>
                    <a:lnTo>
                      <a:pt x="117" y="26"/>
                    </a:lnTo>
                    <a:lnTo>
                      <a:pt x="119" y="22"/>
                    </a:lnTo>
                    <a:lnTo>
                      <a:pt x="121" y="20"/>
                    </a:lnTo>
                    <a:lnTo>
                      <a:pt x="121" y="16"/>
                    </a:lnTo>
                    <a:lnTo>
                      <a:pt x="123" y="16"/>
                    </a:lnTo>
                    <a:lnTo>
                      <a:pt x="124" y="18"/>
                    </a:lnTo>
                    <a:lnTo>
                      <a:pt x="126" y="20"/>
                    </a:lnTo>
                    <a:lnTo>
                      <a:pt x="126" y="26"/>
                    </a:lnTo>
                    <a:lnTo>
                      <a:pt x="128" y="26"/>
                    </a:lnTo>
                    <a:lnTo>
                      <a:pt x="130" y="24"/>
                    </a:lnTo>
                    <a:lnTo>
                      <a:pt x="132" y="22"/>
                    </a:lnTo>
                    <a:lnTo>
                      <a:pt x="128" y="18"/>
                    </a:lnTo>
                    <a:lnTo>
                      <a:pt x="126" y="15"/>
                    </a:lnTo>
                    <a:lnTo>
                      <a:pt x="126" y="13"/>
                    </a:lnTo>
                    <a:lnTo>
                      <a:pt x="126" y="7"/>
                    </a:lnTo>
                    <a:lnTo>
                      <a:pt x="126" y="5"/>
                    </a:lnTo>
                    <a:lnTo>
                      <a:pt x="126" y="4"/>
                    </a:lnTo>
                    <a:lnTo>
                      <a:pt x="130" y="2"/>
                    </a:lnTo>
                    <a:lnTo>
                      <a:pt x="132" y="2"/>
                    </a:lnTo>
                    <a:lnTo>
                      <a:pt x="134" y="2"/>
                    </a:lnTo>
                    <a:lnTo>
                      <a:pt x="134" y="4"/>
                    </a:lnTo>
                    <a:lnTo>
                      <a:pt x="134" y="5"/>
                    </a:lnTo>
                    <a:lnTo>
                      <a:pt x="137" y="20"/>
                    </a:lnTo>
                    <a:lnTo>
                      <a:pt x="139" y="20"/>
                    </a:lnTo>
                    <a:lnTo>
                      <a:pt x="143" y="29"/>
                    </a:lnTo>
                    <a:lnTo>
                      <a:pt x="145" y="29"/>
                    </a:lnTo>
                    <a:lnTo>
                      <a:pt x="146" y="29"/>
                    </a:lnTo>
                    <a:lnTo>
                      <a:pt x="145" y="18"/>
                    </a:lnTo>
                    <a:lnTo>
                      <a:pt x="143" y="15"/>
                    </a:lnTo>
                    <a:lnTo>
                      <a:pt x="143" y="13"/>
                    </a:lnTo>
                    <a:lnTo>
                      <a:pt x="143" y="7"/>
                    </a:lnTo>
                    <a:lnTo>
                      <a:pt x="145" y="7"/>
                    </a:lnTo>
                    <a:lnTo>
                      <a:pt x="148" y="9"/>
                    </a:lnTo>
                    <a:lnTo>
                      <a:pt x="148" y="11"/>
                    </a:lnTo>
                    <a:lnTo>
                      <a:pt x="150" y="1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6" name="Freeform 58"/>
              <p:cNvSpPr>
                <a:spLocks/>
              </p:cNvSpPr>
              <p:nvPr/>
            </p:nvSpPr>
            <p:spPr bwMode="auto">
              <a:xfrm>
                <a:off x="7783513" y="4387850"/>
                <a:ext cx="171450" cy="217488"/>
              </a:xfrm>
              <a:custGeom>
                <a:avLst/>
                <a:gdLst>
                  <a:gd name="T0" fmla="*/ 81 w 108"/>
                  <a:gd name="T1" fmla="*/ 35 h 137"/>
                  <a:gd name="T2" fmla="*/ 75 w 108"/>
                  <a:gd name="T3" fmla="*/ 42 h 137"/>
                  <a:gd name="T4" fmla="*/ 62 w 108"/>
                  <a:gd name="T5" fmla="*/ 53 h 137"/>
                  <a:gd name="T6" fmla="*/ 68 w 108"/>
                  <a:gd name="T7" fmla="*/ 53 h 137"/>
                  <a:gd name="T8" fmla="*/ 71 w 108"/>
                  <a:gd name="T9" fmla="*/ 48 h 137"/>
                  <a:gd name="T10" fmla="*/ 84 w 108"/>
                  <a:gd name="T11" fmla="*/ 40 h 137"/>
                  <a:gd name="T12" fmla="*/ 92 w 108"/>
                  <a:gd name="T13" fmla="*/ 51 h 137"/>
                  <a:gd name="T14" fmla="*/ 101 w 108"/>
                  <a:gd name="T15" fmla="*/ 61 h 137"/>
                  <a:gd name="T16" fmla="*/ 108 w 108"/>
                  <a:gd name="T17" fmla="*/ 70 h 137"/>
                  <a:gd name="T18" fmla="*/ 103 w 108"/>
                  <a:gd name="T19" fmla="*/ 81 h 137"/>
                  <a:gd name="T20" fmla="*/ 88 w 108"/>
                  <a:gd name="T21" fmla="*/ 75 h 137"/>
                  <a:gd name="T22" fmla="*/ 88 w 108"/>
                  <a:gd name="T23" fmla="*/ 81 h 137"/>
                  <a:gd name="T24" fmla="*/ 95 w 108"/>
                  <a:gd name="T25" fmla="*/ 93 h 137"/>
                  <a:gd name="T26" fmla="*/ 79 w 108"/>
                  <a:gd name="T27" fmla="*/ 92 h 137"/>
                  <a:gd name="T28" fmla="*/ 71 w 108"/>
                  <a:gd name="T29" fmla="*/ 83 h 137"/>
                  <a:gd name="T30" fmla="*/ 64 w 108"/>
                  <a:gd name="T31" fmla="*/ 70 h 137"/>
                  <a:gd name="T32" fmla="*/ 61 w 108"/>
                  <a:gd name="T33" fmla="*/ 68 h 137"/>
                  <a:gd name="T34" fmla="*/ 64 w 108"/>
                  <a:gd name="T35" fmla="*/ 77 h 137"/>
                  <a:gd name="T36" fmla="*/ 68 w 108"/>
                  <a:gd name="T37" fmla="*/ 86 h 137"/>
                  <a:gd name="T38" fmla="*/ 75 w 108"/>
                  <a:gd name="T39" fmla="*/ 97 h 137"/>
                  <a:gd name="T40" fmla="*/ 86 w 108"/>
                  <a:gd name="T41" fmla="*/ 99 h 137"/>
                  <a:gd name="T42" fmla="*/ 93 w 108"/>
                  <a:gd name="T43" fmla="*/ 101 h 137"/>
                  <a:gd name="T44" fmla="*/ 92 w 108"/>
                  <a:gd name="T45" fmla="*/ 110 h 137"/>
                  <a:gd name="T46" fmla="*/ 88 w 108"/>
                  <a:gd name="T47" fmla="*/ 136 h 137"/>
                  <a:gd name="T48" fmla="*/ 81 w 108"/>
                  <a:gd name="T49" fmla="*/ 137 h 137"/>
                  <a:gd name="T50" fmla="*/ 68 w 108"/>
                  <a:gd name="T51" fmla="*/ 132 h 137"/>
                  <a:gd name="T52" fmla="*/ 61 w 108"/>
                  <a:gd name="T53" fmla="*/ 112 h 137"/>
                  <a:gd name="T54" fmla="*/ 51 w 108"/>
                  <a:gd name="T55" fmla="*/ 97 h 137"/>
                  <a:gd name="T56" fmla="*/ 44 w 108"/>
                  <a:gd name="T57" fmla="*/ 93 h 137"/>
                  <a:gd name="T58" fmla="*/ 40 w 108"/>
                  <a:gd name="T59" fmla="*/ 92 h 137"/>
                  <a:gd name="T60" fmla="*/ 44 w 108"/>
                  <a:gd name="T61" fmla="*/ 101 h 137"/>
                  <a:gd name="T62" fmla="*/ 50 w 108"/>
                  <a:gd name="T63" fmla="*/ 103 h 137"/>
                  <a:gd name="T64" fmla="*/ 46 w 108"/>
                  <a:gd name="T65" fmla="*/ 104 h 137"/>
                  <a:gd name="T66" fmla="*/ 42 w 108"/>
                  <a:gd name="T67" fmla="*/ 108 h 137"/>
                  <a:gd name="T68" fmla="*/ 40 w 108"/>
                  <a:gd name="T69" fmla="*/ 114 h 137"/>
                  <a:gd name="T70" fmla="*/ 39 w 108"/>
                  <a:gd name="T71" fmla="*/ 121 h 137"/>
                  <a:gd name="T72" fmla="*/ 31 w 108"/>
                  <a:gd name="T73" fmla="*/ 125 h 137"/>
                  <a:gd name="T74" fmla="*/ 28 w 108"/>
                  <a:gd name="T75" fmla="*/ 125 h 137"/>
                  <a:gd name="T76" fmla="*/ 24 w 108"/>
                  <a:gd name="T77" fmla="*/ 126 h 137"/>
                  <a:gd name="T78" fmla="*/ 15 w 108"/>
                  <a:gd name="T79" fmla="*/ 117 h 137"/>
                  <a:gd name="T80" fmla="*/ 15 w 108"/>
                  <a:gd name="T81" fmla="*/ 110 h 137"/>
                  <a:gd name="T82" fmla="*/ 13 w 108"/>
                  <a:gd name="T83" fmla="*/ 99 h 137"/>
                  <a:gd name="T84" fmla="*/ 15 w 108"/>
                  <a:gd name="T85" fmla="*/ 90 h 137"/>
                  <a:gd name="T86" fmla="*/ 9 w 108"/>
                  <a:gd name="T87" fmla="*/ 83 h 137"/>
                  <a:gd name="T88" fmla="*/ 8 w 108"/>
                  <a:gd name="T89" fmla="*/ 62 h 137"/>
                  <a:gd name="T90" fmla="*/ 9 w 108"/>
                  <a:gd name="T91" fmla="*/ 51 h 137"/>
                  <a:gd name="T92" fmla="*/ 4 w 108"/>
                  <a:gd name="T93" fmla="*/ 44 h 137"/>
                  <a:gd name="T94" fmla="*/ 2 w 108"/>
                  <a:gd name="T95" fmla="*/ 37 h 137"/>
                  <a:gd name="T96" fmla="*/ 8 w 108"/>
                  <a:gd name="T97" fmla="*/ 22 h 137"/>
                  <a:gd name="T98" fmla="*/ 13 w 108"/>
                  <a:gd name="T99" fmla="*/ 17 h 137"/>
                  <a:gd name="T100" fmla="*/ 17 w 108"/>
                  <a:gd name="T101" fmla="*/ 19 h 137"/>
                  <a:gd name="T102" fmla="*/ 31 w 108"/>
                  <a:gd name="T103" fmla="*/ 2 h 137"/>
                  <a:gd name="T104" fmla="*/ 37 w 108"/>
                  <a:gd name="T105" fmla="*/ 4 h 137"/>
                  <a:gd name="T106" fmla="*/ 35 w 108"/>
                  <a:gd name="T107" fmla="*/ 17 h 137"/>
                  <a:gd name="T108" fmla="*/ 37 w 108"/>
                  <a:gd name="T109" fmla="*/ 17 h 137"/>
                  <a:gd name="T110" fmla="*/ 44 w 108"/>
                  <a:gd name="T111" fmla="*/ 11 h 137"/>
                  <a:gd name="T112" fmla="*/ 53 w 108"/>
                  <a:gd name="T113" fmla="*/ 19 h 137"/>
                  <a:gd name="T114" fmla="*/ 68 w 108"/>
                  <a:gd name="T115" fmla="*/ 13 h 137"/>
                  <a:gd name="T116" fmla="*/ 70 w 108"/>
                  <a:gd name="T117" fmla="*/ 20 h 137"/>
                  <a:gd name="T118" fmla="*/ 77 w 108"/>
                  <a:gd name="T119" fmla="*/ 2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 h="137">
                    <a:moveTo>
                      <a:pt x="77" y="28"/>
                    </a:moveTo>
                    <a:lnTo>
                      <a:pt x="81" y="33"/>
                    </a:lnTo>
                    <a:lnTo>
                      <a:pt x="81" y="35"/>
                    </a:lnTo>
                    <a:lnTo>
                      <a:pt x="81" y="37"/>
                    </a:lnTo>
                    <a:lnTo>
                      <a:pt x="77" y="40"/>
                    </a:lnTo>
                    <a:lnTo>
                      <a:pt x="75" y="42"/>
                    </a:lnTo>
                    <a:lnTo>
                      <a:pt x="70" y="44"/>
                    </a:lnTo>
                    <a:lnTo>
                      <a:pt x="64" y="48"/>
                    </a:lnTo>
                    <a:lnTo>
                      <a:pt x="62" y="53"/>
                    </a:lnTo>
                    <a:lnTo>
                      <a:pt x="62" y="55"/>
                    </a:lnTo>
                    <a:lnTo>
                      <a:pt x="66" y="55"/>
                    </a:lnTo>
                    <a:lnTo>
                      <a:pt x="68" y="53"/>
                    </a:lnTo>
                    <a:lnTo>
                      <a:pt x="68" y="51"/>
                    </a:lnTo>
                    <a:lnTo>
                      <a:pt x="70" y="50"/>
                    </a:lnTo>
                    <a:lnTo>
                      <a:pt x="71" y="48"/>
                    </a:lnTo>
                    <a:lnTo>
                      <a:pt x="77" y="46"/>
                    </a:lnTo>
                    <a:lnTo>
                      <a:pt x="82" y="42"/>
                    </a:lnTo>
                    <a:lnTo>
                      <a:pt x="84" y="40"/>
                    </a:lnTo>
                    <a:lnTo>
                      <a:pt x="86" y="42"/>
                    </a:lnTo>
                    <a:lnTo>
                      <a:pt x="90" y="51"/>
                    </a:lnTo>
                    <a:lnTo>
                      <a:pt x="92" y="51"/>
                    </a:lnTo>
                    <a:lnTo>
                      <a:pt x="101" y="57"/>
                    </a:lnTo>
                    <a:lnTo>
                      <a:pt x="101" y="59"/>
                    </a:lnTo>
                    <a:lnTo>
                      <a:pt x="101" y="61"/>
                    </a:lnTo>
                    <a:lnTo>
                      <a:pt x="106" y="64"/>
                    </a:lnTo>
                    <a:lnTo>
                      <a:pt x="108" y="66"/>
                    </a:lnTo>
                    <a:lnTo>
                      <a:pt x="108" y="70"/>
                    </a:lnTo>
                    <a:lnTo>
                      <a:pt x="106" y="75"/>
                    </a:lnTo>
                    <a:lnTo>
                      <a:pt x="104" y="79"/>
                    </a:lnTo>
                    <a:lnTo>
                      <a:pt x="103" y="81"/>
                    </a:lnTo>
                    <a:lnTo>
                      <a:pt x="95" y="84"/>
                    </a:lnTo>
                    <a:lnTo>
                      <a:pt x="90" y="75"/>
                    </a:lnTo>
                    <a:lnTo>
                      <a:pt x="88" y="75"/>
                    </a:lnTo>
                    <a:lnTo>
                      <a:pt x="86" y="77"/>
                    </a:lnTo>
                    <a:lnTo>
                      <a:pt x="88" y="79"/>
                    </a:lnTo>
                    <a:lnTo>
                      <a:pt x="88" y="81"/>
                    </a:lnTo>
                    <a:lnTo>
                      <a:pt x="92" y="84"/>
                    </a:lnTo>
                    <a:lnTo>
                      <a:pt x="93" y="90"/>
                    </a:lnTo>
                    <a:lnTo>
                      <a:pt x="95" y="93"/>
                    </a:lnTo>
                    <a:lnTo>
                      <a:pt x="95" y="95"/>
                    </a:lnTo>
                    <a:lnTo>
                      <a:pt x="90" y="95"/>
                    </a:lnTo>
                    <a:lnTo>
                      <a:pt x="79" y="92"/>
                    </a:lnTo>
                    <a:lnTo>
                      <a:pt x="77" y="90"/>
                    </a:lnTo>
                    <a:lnTo>
                      <a:pt x="73" y="84"/>
                    </a:lnTo>
                    <a:lnTo>
                      <a:pt x="71" y="83"/>
                    </a:lnTo>
                    <a:lnTo>
                      <a:pt x="70" y="77"/>
                    </a:lnTo>
                    <a:lnTo>
                      <a:pt x="70" y="75"/>
                    </a:lnTo>
                    <a:lnTo>
                      <a:pt x="64" y="70"/>
                    </a:lnTo>
                    <a:lnTo>
                      <a:pt x="62" y="66"/>
                    </a:lnTo>
                    <a:lnTo>
                      <a:pt x="61" y="66"/>
                    </a:lnTo>
                    <a:lnTo>
                      <a:pt x="61" y="68"/>
                    </a:lnTo>
                    <a:lnTo>
                      <a:pt x="62" y="73"/>
                    </a:lnTo>
                    <a:lnTo>
                      <a:pt x="62" y="75"/>
                    </a:lnTo>
                    <a:lnTo>
                      <a:pt x="64" y="77"/>
                    </a:lnTo>
                    <a:lnTo>
                      <a:pt x="68" y="83"/>
                    </a:lnTo>
                    <a:lnTo>
                      <a:pt x="68" y="84"/>
                    </a:lnTo>
                    <a:lnTo>
                      <a:pt x="68" y="86"/>
                    </a:lnTo>
                    <a:lnTo>
                      <a:pt x="68" y="92"/>
                    </a:lnTo>
                    <a:lnTo>
                      <a:pt x="70" y="93"/>
                    </a:lnTo>
                    <a:lnTo>
                      <a:pt x="75" y="97"/>
                    </a:lnTo>
                    <a:lnTo>
                      <a:pt x="79" y="97"/>
                    </a:lnTo>
                    <a:lnTo>
                      <a:pt x="84" y="97"/>
                    </a:lnTo>
                    <a:lnTo>
                      <a:pt x="86" y="99"/>
                    </a:lnTo>
                    <a:lnTo>
                      <a:pt x="88" y="101"/>
                    </a:lnTo>
                    <a:lnTo>
                      <a:pt x="92" y="99"/>
                    </a:lnTo>
                    <a:lnTo>
                      <a:pt x="93" y="101"/>
                    </a:lnTo>
                    <a:lnTo>
                      <a:pt x="93" y="103"/>
                    </a:lnTo>
                    <a:lnTo>
                      <a:pt x="92" y="108"/>
                    </a:lnTo>
                    <a:lnTo>
                      <a:pt x="92" y="110"/>
                    </a:lnTo>
                    <a:lnTo>
                      <a:pt x="92" y="119"/>
                    </a:lnTo>
                    <a:lnTo>
                      <a:pt x="90" y="123"/>
                    </a:lnTo>
                    <a:lnTo>
                      <a:pt x="88" y="136"/>
                    </a:lnTo>
                    <a:lnTo>
                      <a:pt x="86" y="137"/>
                    </a:lnTo>
                    <a:lnTo>
                      <a:pt x="82" y="137"/>
                    </a:lnTo>
                    <a:lnTo>
                      <a:pt x="81" y="137"/>
                    </a:lnTo>
                    <a:lnTo>
                      <a:pt x="71" y="136"/>
                    </a:lnTo>
                    <a:lnTo>
                      <a:pt x="70" y="132"/>
                    </a:lnTo>
                    <a:lnTo>
                      <a:pt x="68" y="132"/>
                    </a:lnTo>
                    <a:lnTo>
                      <a:pt x="68" y="126"/>
                    </a:lnTo>
                    <a:lnTo>
                      <a:pt x="64" y="117"/>
                    </a:lnTo>
                    <a:lnTo>
                      <a:pt x="61" y="112"/>
                    </a:lnTo>
                    <a:lnTo>
                      <a:pt x="57" y="108"/>
                    </a:lnTo>
                    <a:lnTo>
                      <a:pt x="53" y="101"/>
                    </a:lnTo>
                    <a:lnTo>
                      <a:pt x="51" y="97"/>
                    </a:lnTo>
                    <a:lnTo>
                      <a:pt x="50" y="93"/>
                    </a:lnTo>
                    <a:lnTo>
                      <a:pt x="48" y="93"/>
                    </a:lnTo>
                    <a:lnTo>
                      <a:pt x="44" y="93"/>
                    </a:lnTo>
                    <a:lnTo>
                      <a:pt x="42" y="90"/>
                    </a:lnTo>
                    <a:lnTo>
                      <a:pt x="40" y="90"/>
                    </a:lnTo>
                    <a:lnTo>
                      <a:pt x="40" y="92"/>
                    </a:lnTo>
                    <a:lnTo>
                      <a:pt x="40" y="93"/>
                    </a:lnTo>
                    <a:lnTo>
                      <a:pt x="42" y="97"/>
                    </a:lnTo>
                    <a:lnTo>
                      <a:pt x="44" y="101"/>
                    </a:lnTo>
                    <a:lnTo>
                      <a:pt x="46" y="103"/>
                    </a:lnTo>
                    <a:lnTo>
                      <a:pt x="48" y="101"/>
                    </a:lnTo>
                    <a:lnTo>
                      <a:pt x="50" y="103"/>
                    </a:lnTo>
                    <a:lnTo>
                      <a:pt x="50" y="104"/>
                    </a:lnTo>
                    <a:lnTo>
                      <a:pt x="48" y="104"/>
                    </a:lnTo>
                    <a:lnTo>
                      <a:pt x="46" y="104"/>
                    </a:lnTo>
                    <a:lnTo>
                      <a:pt x="44" y="104"/>
                    </a:lnTo>
                    <a:lnTo>
                      <a:pt x="42" y="106"/>
                    </a:lnTo>
                    <a:lnTo>
                      <a:pt x="42" y="108"/>
                    </a:lnTo>
                    <a:lnTo>
                      <a:pt x="42" y="112"/>
                    </a:lnTo>
                    <a:lnTo>
                      <a:pt x="40" y="112"/>
                    </a:lnTo>
                    <a:lnTo>
                      <a:pt x="40" y="114"/>
                    </a:lnTo>
                    <a:lnTo>
                      <a:pt x="40" y="117"/>
                    </a:lnTo>
                    <a:lnTo>
                      <a:pt x="40" y="119"/>
                    </a:lnTo>
                    <a:lnTo>
                      <a:pt x="39" y="121"/>
                    </a:lnTo>
                    <a:lnTo>
                      <a:pt x="35" y="121"/>
                    </a:lnTo>
                    <a:lnTo>
                      <a:pt x="33" y="123"/>
                    </a:lnTo>
                    <a:lnTo>
                      <a:pt x="31" y="125"/>
                    </a:lnTo>
                    <a:lnTo>
                      <a:pt x="29" y="123"/>
                    </a:lnTo>
                    <a:lnTo>
                      <a:pt x="29" y="125"/>
                    </a:lnTo>
                    <a:lnTo>
                      <a:pt x="28" y="125"/>
                    </a:lnTo>
                    <a:lnTo>
                      <a:pt x="26" y="125"/>
                    </a:lnTo>
                    <a:lnTo>
                      <a:pt x="26" y="126"/>
                    </a:lnTo>
                    <a:lnTo>
                      <a:pt x="24" y="126"/>
                    </a:lnTo>
                    <a:lnTo>
                      <a:pt x="22" y="123"/>
                    </a:lnTo>
                    <a:lnTo>
                      <a:pt x="17" y="121"/>
                    </a:lnTo>
                    <a:lnTo>
                      <a:pt x="15" y="117"/>
                    </a:lnTo>
                    <a:lnTo>
                      <a:pt x="15" y="115"/>
                    </a:lnTo>
                    <a:lnTo>
                      <a:pt x="17" y="112"/>
                    </a:lnTo>
                    <a:lnTo>
                      <a:pt x="15" y="110"/>
                    </a:lnTo>
                    <a:lnTo>
                      <a:pt x="15" y="106"/>
                    </a:lnTo>
                    <a:lnTo>
                      <a:pt x="13" y="101"/>
                    </a:lnTo>
                    <a:lnTo>
                      <a:pt x="13" y="99"/>
                    </a:lnTo>
                    <a:lnTo>
                      <a:pt x="15" y="99"/>
                    </a:lnTo>
                    <a:lnTo>
                      <a:pt x="17" y="97"/>
                    </a:lnTo>
                    <a:lnTo>
                      <a:pt x="15" y="90"/>
                    </a:lnTo>
                    <a:lnTo>
                      <a:pt x="13" y="86"/>
                    </a:lnTo>
                    <a:lnTo>
                      <a:pt x="13" y="84"/>
                    </a:lnTo>
                    <a:lnTo>
                      <a:pt x="9" y="83"/>
                    </a:lnTo>
                    <a:lnTo>
                      <a:pt x="8" y="81"/>
                    </a:lnTo>
                    <a:lnTo>
                      <a:pt x="8" y="68"/>
                    </a:lnTo>
                    <a:lnTo>
                      <a:pt x="8" y="62"/>
                    </a:lnTo>
                    <a:lnTo>
                      <a:pt x="9" y="61"/>
                    </a:lnTo>
                    <a:lnTo>
                      <a:pt x="9" y="53"/>
                    </a:lnTo>
                    <a:lnTo>
                      <a:pt x="9" y="51"/>
                    </a:lnTo>
                    <a:lnTo>
                      <a:pt x="8" y="51"/>
                    </a:lnTo>
                    <a:lnTo>
                      <a:pt x="4" y="48"/>
                    </a:lnTo>
                    <a:lnTo>
                      <a:pt x="4" y="44"/>
                    </a:lnTo>
                    <a:lnTo>
                      <a:pt x="6" y="42"/>
                    </a:lnTo>
                    <a:lnTo>
                      <a:pt x="4" y="39"/>
                    </a:lnTo>
                    <a:lnTo>
                      <a:pt x="2" y="37"/>
                    </a:lnTo>
                    <a:lnTo>
                      <a:pt x="0" y="37"/>
                    </a:lnTo>
                    <a:lnTo>
                      <a:pt x="2" y="35"/>
                    </a:lnTo>
                    <a:lnTo>
                      <a:pt x="8" y="22"/>
                    </a:lnTo>
                    <a:lnTo>
                      <a:pt x="9" y="19"/>
                    </a:lnTo>
                    <a:lnTo>
                      <a:pt x="11" y="19"/>
                    </a:lnTo>
                    <a:lnTo>
                      <a:pt x="13" y="17"/>
                    </a:lnTo>
                    <a:lnTo>
                      <a:pt x="15" y="17"/>
                    </a:lnTo>
                    <a:lnTo>
                      <a:pt x="17" y="17"/>
                    </a:lnTo>
                    <a:lnTo>
                      <a:pt x="17" y="19"/>
                    </a:lnTo>
                    <a:lnTo>
                      <a:pt x="22" y="15"/>
                    </a:lnTo>
                    <a:lnTo>
                      <a:pt x="29" y="8"/>
                    </a:lnTo>
                    <a:lnTo>
                      <a:pt x="31" y="2"/>
                    </a:lnTo>
                    <a:lnTo>
                      <a:pt x="31" y="0"/>
                    </a:lnTo>
                    <a:lnTo>
                      <a:pt x="37" y="2"/>
                    </a:lnTo>
                    <a:lnTo>
                      <a:pt x="37" y="4"/>
                    </a:lnTo>
                    <a:lnTo>
                      <a:pt x="35" y="8"/>
                    </a:lnTo>
                    <a:lnTo>
                      <a:pt x="35" y="9"/>
                    </a:lnTo>
                    <a:lnTo>
                      <a:pt x="35" y="17"/>
                    </a:lnTo>
                    <a:lnTo>
                      <a:pt x="37" y="19"/>
                    </a:lnTo>
                    <a:lnTo>
                      <a:pt x="39" y="17"/>
                    </a:lnTo>
                    <a:lnTo>
                      <a:pt x="37" y="17"/>
                    </a:lnTo>
                    <a:lnTo>
                      <a:pt x="39" y="15"/>
                    </a:lnTo>
                    <a:lnTo>
                      <a:pt x="42" y="11"/>
                    </a:lnTo>
                    <a:lnTo>
                      <a:pt x="44" y="11"/>
                    </a:lnTo>
                    <a:lnTo>
                      <a:pt x="50" y="15"/>
                    </a:lnTo>
                    <a:lnTo>
                      <a:pt x="50" y="17"/>
                    </a:lnTo>
                    <a:lnTo>
                      <a:pt x="53" y="19"/>
                    </a:lnTo>
                    <a:lnTo>
                      <a:pt x="59" y="15"/>
                    </a:lnTo>
                    <a:lnTo>
                      <a:pt x="66" y="13"/>
                    </a:lnTo>
                    <a:lnTo>
                      <a:pt x="68" y="13"/>
                    </a:lnTo>
                    <a:lnTo>
                      <a:pt x="70" y="15"/>
                    </a:lnTo>
                    <a:lnTo>
                      <a:pt x="70" y="17"/>
                    </a:lnTo>
                    <a:lnTo>
                      <a:pt x="70" y="20"/>
                    </a:lnTo>
                    <a:lnTo>
                      <a:pt x="71" y="22"/>
                    </a:lnTo>
                    <a:lnTo>
                      <a:pt x="75" y="26"/>
                    </a:lnTo>
                    <a:lnTo>
                      <a:pt x="77" y="2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7" name="Freeform 59"/>
              <p:cNvSpPr>
                <a:spLocks/>
              </p:cNvSpPr>
              <p:nvPr/>
            </p:nvSpPr>
            <p:spPr bwMode="auto">
              <a:xfrm>
                <a:off x="7905751" y="4422775"/>
                <a:ext cx="133350" cy="284163"/>
              </a:xfrm>
              <a:custGeom>
                <a:avLst/>
                <a:gdLst>
                  <a:gd name="T0" fmla="*/ 58 w 84"/>
                  <a:gd name="T1" fmla="*/ 37 h 179"/>
                  <a:gd name="T2" fmla="*/ 64 w 84"/>
                  <a:gd name="T3" fmla="*/ 39 h 179"/>
                  <a:gd name="T4" fmla="*/ 68 w 84"/>
                  <a:gd name="T5" fmla="*/ 40 h 179"/>
                  <a:gd name="T6" fmla="*/ 71 w 84"/>
                  <a:gd name="T7" fmla="*/ 46 h 179"/>
                  <a:gd name="T8" fmla="*/ 80 w 84"/>
                  <a:gd name="T9" fmla="*/ 48 h 179"/>
                  <a:gd name="T10" fmla="*/ 84 w 84"/>
                  <a:gd name="T11" fmla="*/ 53 h 179"/>
                  <a:gd name="T12" fmla="*/ 80 w 84"/>
                  <a:gd name="T13" fmla="*/ 57 h 179"/>
                  <a:gd name="T14" fmla="*/ 80 w 84"/>
                  <a:gd name="T15" fmla="*/ 62 h 179"/>
                  <a:gd name="T16" fmla="*/ 82 w 84"/>
                  <a:gd name="T17" fmla="*/ 71 h 179"/>
                  <a:gd name="T18" fmla="*/ 80 w 84"/>
                  <a:gd name="T19" fmla="*/ 75 h 179"/>
                  <a:gd name="T20" fmla="*/ 82 w 84"/>
                  <a:gd name="T21" fmla="*/ 84 h 179"/>
                  <a:gd name="T22" fmla="*/ 82 w 84"/>
                  <a:gd name="T23" fmla="*/ 93 h 179"/>
                  <a:gd name="T24" fmla="*/ 82 w 84"/>
                  <a:gd name="T25" fmla="*/ 103 h 179"/>
                  <a:gd name="T26" fmla="*/ 79 w 84"/>
                  <a:gd name="T27" fmla="*/ 119 h 179"/>
                  <a:gd name="T28" fmla="*/ 79 w 84"/>
                  <a:gd name="T29" fmla="*/ 126 h 179"/>
                  <a:gd name="T30" fmla="*/ 75 w 84"/>
                  <a:gd name="T31" fmla="*/ 130 h 179"/>
                  <a:gd name="T32" fmla="*/ 75 w 84"/>
                  <a:gd name="T33" fmla="*/ 117 h 179"/>
                  <a:gd name="T34" fmla="*/ 73 w 84"/>
                  <a:gd name="T35" fmla="*/ 108 h 179"/>
                  <a:gd name="T36" fmla="*/ 77 w 84"/>
                  <a:gd name="T37" fmla="*/ 95 h 179"/>
                  <a:gd name="T38" fmla="*/ 73 w 84"/>
                  <a:gd name="T39" fmla="*/ 86 h 179"/>
                  <a:gd name="T40" fmla="*/ 73 w 84"/>
                  <a:gd name="T41" fmla="*/ 82 h 179"/>
                  <a:gd name="T42" fmla="*/ 69 w 84"/>
                  <a:gd name="T43" fmla="*/ 82 h 179"/>
                  <a:gd name="T44" fmla="*/ 71 w 84"/>
                  <a:gd name="T45" fmla="*/ 97 h 179"/>
                  <a:gd name="T46" fmla="*/ 66 w 84"/>
                  <a:gd name="T47" fmla="*/ 103 h 179"/>
                  <a:gd name="T48" fmla="*/ 69 w 84"/>
                  <a:gd name="T49" fmla="*/ 117 h 179"/>
                  <a:gd name="T50" fmla="*/ 71 w 84"/>
                  <a:gd name="T51" fmla="*/ 124 h 179"/>
                  <a:gd name="T52" fmla="*/ 68 w 84"/>
                  <a:gd name="T53" fmla="*/ 132 h 179"/>
                  <a:gd name="T54" fmla="*/ 69 w 84"/>
                  <a:gd name="T55" fmla="*/ 137 h 179"/>
                  <a:gd name="T56" fmla="*/ 64 w 84"/>
                  <a:gd name="T57" fmla="*/ 143 h 179"/>
                  <a:gd name="T58" fmla="*/ 62 w 84"/>
                  <a:gd name="T59" fmla="*/ 156 h 179"/>
                  <a:gd name="T60" fmla="*/ 51 w 84"/>
                  <a:gd name="T61" fmla="*/ 157 h 179"/>
                  <a:gd name="T62" fmla="*/ 47 w 84"/>
                  <a:gd name="T63" fmla="*/ 154 h 179"/>
                  <a:gd name="T64" fmla="*/ 42 w 84"/>
                  <a:gd name="T65" fmla="*/ 163 h 179"/>
                  <a:gd name="T66" fmla="*/ 24 w 84"/>
                  <a:gd name="T67" fmla="*/ 172 h 179"/>
                  <a:gd name="T68" fmla="*/ 18 w 84"/>
                  <a:gd name="T69" fmla="*/ 174 h 179"/>
                  <a:gd name="T70" fmla="*/ 7 w 84"/>
                  <a:gd name="T71" fmla="*/ 179 h 179"/>
                  <a:gd name="T72" fmla="*/ 0 w 84"/>
                  <a:gd name="T73" fmla="*/ 176 h 179"/>
                  <a:gd name="T74" fmla="*/ 13 w 84"/>
                  <a:gd name="T75" fmla="*/ 146 h 179"/>
                  <a:gd name="T76" fmla="*/ 20 w 84"/>
                  <a:gd name="T77" fmla="*/ 141 h 179"/>
                  <a:gd name="T78" fmla="*/ 22 w 84"/>
                  <a:gd name="T79" fmla="*/ 132 h 179"/>
                  <a:gd name="T80" fmla="*/ 24 w 84"/>
                  <a:gd name="T81" fmla="*/ 137 h 179"/>
                  <a:gd name="T82" fmla="*/ 26 w 84"/>
                  <a:gd name="T83" fmla="*/ 126 h 179"/>
                  <a:gd name="T84" fmla="*/ 26 w 84"/>
                  <a:gd name="T85" fmla="*/ 115 h 179"/>
                  <a:gd name="T86" fmla="*/ 26 w 84"/>
                  <a:gd name="T87" fmla="*/ 103 h 179"/>
                  <a:gd name="T88" fmla="*/ 27 w 84"/>
                  <a:gd name="T89" fmla="*/ 88 h 179"/>
                  <a:gd name="T90" fmla="*/ 35 w 84"/>
                  <a:gd name="T91" fmla="*/ 77 h 179"/>
                  <a:gd name="T92" fmla="*/ 40 w 84"/>
                  <a:gd name="T93" fmla="*/ 57 h 179"/>
                  <a:gd name="T94" fmla="*/ 40 w 84"/>
                  <a:gd name="T95" fmla="*/ 46 h 179"/>
                  <a:gd name="T96" fmla="*/ 44 w 84"/>
                  <a:gd name="T97" fmla="*/ 35 h 179"/>
                  <a:gd name="T98" fmla="*/ 42 w 84"/>
                  <a:gd name="T99" fmla="*/ 29 h 179"/>
                  <a:gd name="T100" fmla="*/ 44 w 84"/>
                  <a:gd name="T101" fmla="*/ 15 h 179"/>
                  <a:gd name="T102" fmla="*/ 51 w 84"/>
                  <a:gd name="T103" fmla="*/ 6 h 179"/>
                  <a:gd name="T104" fmla="*/ 53 w 84"/>
                  <a:gd name="T105" fmla="*/ 20 h 179"/>
                  <a:gd name="T106" fmla="*/ 55 w 84"/>
                  <a:gd name="T107" fmla="*/ 29 h 179"/>
                  <a:gd name="T108" fmla="*/ 53 w 84"/>
                  <a:gd name="T109" fmla="*/ 3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4" h="179">
                    <a:moveTo>
                      <a:pt x="53" y="37"/>
                    </a:moveTo>
                    <a:lnTo>
                      <a:pt x="57" y="39"/>
                    </a:lnTo>
                    <a:lnTo>
                      <a:pt x="58" y="37"/>
                    </a:lnTo>
                    <a:lnTo>
                      <a:pt x="60" y="37"/>
                    </a:lnTo>
                    <a:lnTo>
                      <a:pt x="62" y="37"/>
                    </a:lnTo>
                    <a:lnTo>
                      <a:pt x="64" y="39"/>
                    </a:lnTo>
                    <a:lnTo>
                      <a:pt x="64" y="40"/>
                    </a:lnTo>
                    <a:lnTo>
                      <a:pt x="66" y="40"/>
                    </a:lnTo>
                    <a:lnTo>
                      <a:pt x="68" y="40"/>
                    </a:lnTo>
                    <a:lnTo>
                      <a:pt x="69" y="42"/>
                    </a:lnTo>
                    <a:lnTo>
                      <a:pt x="71" y="44"/>
                    </a:lnTo>
                    <a:lnTo>
                      <a:pt x="71" y="46"/>
                    </a:lnTo>
                    <a:lnTo>
                      <a:pt x="75" y="48"/>
                    </a:lnTo>
                    <a:lnTo>
                      <a:pt x="77" y="48"/>
                    </a:lnTo>
                    <a:lnTo>
                      <a:pt x="80" y="48"/>
                    </a:lnTo>
                    <a:lnTo>
                      <a:pt x="82" y="50"/>
                    </a:lnTo>
                    <a:lnTo>
                      <a:pt x="84" y="51"/>
                    </a:lnTo>
                    <a:lnTo>
                      <a:pt x="84" y="53"/>
                    </a:lnTo>
                    <a:lnTo>
                      <a:pt x="84" y="55"/>
                    </a:lnTo>
                    <a:lnTo>
                      <a:pt x="82" y="55"/>
                    </a:lnTo>
                    <a:lnTo>
                      <a:pt x="80" y="57"/>
                    </a:lnTo>
                    <a:lnTo>
                      <a:pt x="80" y="59"/>
                    </a:lnTo>
                    <a:lnTo>
                      <a:pt x="80" y="61"/>
                    </a:lnTo>
                    <a:lnTo>
                      <a:pt x="80" y="62"/>
                    </a:lnTo>
                    <a:lnTo>
                      <a:pt x="82" y="66"/>
                    </a:lnTo>
                    <a:lnTo>
                      <a:pt x="82" y="70"/>
                    </a:lnTo>
                    <a:lnTo>
                      <a:pt x="82" y="71"/>
                    </a:lnTo>
                    <a:lnTo>
                      <a:pt x="82" y="73"/>
                    </a:lnTo>
                    <a:lnTo>
                      <a:pt x="80" y="73"/>
                    </a:lnTo>
                    <a:lnTo>
                      <a:pt x="80" y="75"/>
                    </a:lnTo>
                    <a:lnTo>
                      <a:pt x="80" y="77"/>
                    </a:lnTo>
                    <a:lnTo>
                      <a:pt x="82" y="82"/>
                    </a:lnTo>
                    <a:lnTo>
                      <a:pt x="82" y="84"/>
                    </a:lnTo>
                    <a:lnTo>
                      <a:pt x="82" y="86"/>
                    </a:lnTo>
                    <a:lnTo>
                      <a:pt x="82" y="88"/>
                    </a:lnTo>
                    <a:lnTo>
                      <a:pt x="82" y="93"/>
                    </a:lnTo>
                    <a:lnTo>
                      <a:pt x="84" y="95"/>
                    </a:lnTo>
                    <a:lnTo>
                      <a:pt x="84" y="101"/>
                    </a:lnTo>
                    <a:lnTo>
                      <a:pt x="82" y="103"/>
                    </a:lnTo>
                    <a:lnTo>
                      <a:pt x="82" y="104"/>
                    </a:lnTo>
                    <a:lnTo>
                      <a:pt x="79" y="115"/>
                    </a:lnTo>
                    <a:lnTo>
                      <a:pt x="79" y="119"/>
                    </a:lnTo>
                    <a:lnTo>
                      <a:pt x="79" y="123"/>
                    </a:lnTo>
                    <a:lnTo>
                      <a:pt x="80" y="124"/>
                    </a:lnTo>
                    <a:lnTo>
                      <a:pt x="79" y="126"/>
                    </a:lnTo>
                    <a:lnTo>
                      <a:pt x="79" y="130"/>
                    </a:lnTo>
                    <a:lnTo>
                      <a:pt x="77" y="132"/>
                    </a:lnTo>
                    <a:lnTo>
                      <a:pt x="75" y="130"/>
                    </a:lnTo>
                    <a:lnTo>
                      <a:pt x="77" y="126"/>
                    </a:lnTo>
                    <a:lnTo>
                      <a:pt x="77" y="124"/>
                    </a:lnTo>
                    <a:lnTo>
                      <a:pt x="75" y="117"/>
                    </a:lnTo>
                    <a:lnTo>
                      <a:pt x="73" y="114"/>
                    </a:lnTo>
                    <a:lnTo>
                      <a:pt x="73" y="112"/>
                    </a:lnTo>
                    <a:lnTo>
                      <a:pt x="73" y="108"/>
                    </a:lnTo>
                    <a:lnTo>
                      <a:pt x="75" y="103"/>
                    </a:lnTo>
                    <a:lnTo>
                      <a:pt x="77" y="99"/>
                    </a:lnTo>
                    <a:lnTo>
                      <a:pt x="77" y="95"/>
                    </a:lnTo>
                    <a:lnTo>
                      <a:pt x="75" y="93"/>
                    </a:lnTo>
                    <a:lnTo>
                      <a:pt x="73" y="90"/>
                    </a:lnTo>
                    <a:lnTo>
                      <a:pt x="73" y="86"/>
                    </a:lnTo>
                    <a:lnTo>
                      <a:pt x="75" y="84"/>
                    </a:lnTo>
                    <a:lnTo>
                      <a:pt x="73" y="84"/>
                    </a:lnTo>
                    <a:lnTo>
                      <a:pt x="73" y="82"/>
                    </a:lnTo>
                    <a:lnTo>
                      <a:pt x="71" y="81"/>
                    </a:lnTo>
                    <a:lnTo>
                      <a:pt x="69" y="81"/>
                    </a:lnTo>
                    <a:lnTo>
                      <a:pt x="69" y="82"/>
                    </a:lnTo>
                    <a:lnTo>
                      <a:pt x="69" y="88"/>
                    </a:lnTo>
                    <a:lnTo>
                      <a:pt x="71" y="95"/>
                    </a:lnTo>
                    <a:lnTo>
                      <a:pt x="71" y="97"/>
                    </a:lnTo>
                    <a:lnTo>
                      <a:pt x="69" y="99"/>
                    </a:lnTo>
                    <a:lnTo>
                      <a:pt x="66" y="99"/>
                    </a:lnTo>
                    <a:lnTo>
                      <a:pt x="66" y="103"/>
                    </a:lnTo>
                    <a:lnTo>
                      <a:pt x="66" y="104"/>
                    </a:lnTo>
                    <a:lnTo>
                      <a:pt x="69" y="115"/>
                    </a:lnTo>
                    <a:lnTo>
                      <a:pt x="69" y="117"/>
                    </a:lnTo>
                    <a:lnTo>
                      <a:pt x="71" y="121"/>
                    </a:lnTo>
                    <a:lnTo>
                      <a:pt x="71" y="123"/>
                    </a:lnTo>
                    <a:lnTo>
                      <a:pt x="71" y="124"/>
                    </a:lnTo>
                    <a:lnTo>
                      <a:pt x="69" y="128"/>
                    </a:lnTo>
                    <a:lnTo>
                      <a:pt x="69" y="130"/>
                    </a:lnTo>
                    <a:lnTo>
                      <a:pt x="68" y="132"/>
                    </a:lnTo>
                    <a:lnTo>
                      <a:pt x="68" y="134"/>
                    </a:lnTo>
                    <a:lnTo>
                      <a:pt x="69" y="135"/>
                    </a:lnTo>
                    <a:lnTo>
                      <a:pt x="69" y="137"/>
                    </a:lnTo>
                    <a:lnTo>
                      <a:pt x="69" y="143"/>
                    </a:lnTo>
                    <a:lnTo>
                      <a:pt x="64" y="141"/>
                    </a:lnTo>
                    <a:lnTo>
                      <a:pt x="64" y="143"/>
                    </a:lnTo>
                    <a:lnTo>
                      <a:pt x="64" y="154"/>
                    </a:lnTo>
                    <a:lnTo>
                      <a:pt x="64" y="156"/>
                    </a:lnTo>
                    <a:lnTo>
                      <a:pt x="62" y="156"/>
                    </a:lnTo>
                    <a:lnTo>
                      <a:pt x="55" y="159"/>
                    </a:lnTo>
                    <a:lnTo>
                      <a:pt x="53" y="159"/>
                    </a:lnTo>
                    <a:lnTo>
                      <a:pt x="51" y="157"/>
                    </a:lnTo>
                    <a:lnTo>
                      <a:pt x="51" y="156"/>
                    </a:lnTo>
                    <a:lnTo>
                      <a:pt x="49" y="154"/>
                    </a:lnTo>
                    <a:lnTo>
                      <a:pt x="47" y="154"/>
                    </a:lnTo>
                    <a:lnTo>
                      <a:pt x="46" y="154"/>
                    </a:lnTo>
                    <a:lnTo>
                      <a:pt x="46" y="157"/>
                    </a:lnTo>
                    <a:lnTo>
                      <a:pt x="42" y="163"/>
                    </a:lnTo>
                    <a:lnTo>
                      <a:pt x="37" y="167"/>
                    </a:lnTo>
                    <a:lnTo>
                      <a:pt x="33" y="168"/>
                    </a:lnTo>
                    <a:lnTo>
                      <a:pt x="24" y="172"/>
                    </a:lnTo>
                    <a:lnTo>
                      <a:pt x="20" y="172"/>
                    </a:lnTo>
                    <a:lnTo>
                      <a:pt x="18" y="172"/>
                    </a:lnTo>
                    <a:lnTo>
                      <a:pt x="18" y="174"/>
                    </a:lnTo>
                    <a:lnTo>
                      <a:pt x="16" y="176"/>
                    </a:lnTo>
                    <a:lnTo>
                      <a:pt x="7" y="177"/>
                    </a:lnTo>
                    <a:lnTo>
                      <a:pt x="7" y="179"/>
                    </a:lnTo>
                    <a:lnTo>
                      <a:pt x="5" y="179"/>
                    </a:lnTo>
                    <a:lnTo>
                      <a:pt x="2" y="177"/>
                    </a:lnTo>
                    <a:lnTo>
                      <a:pt x="0" y="176"/>
                    </a:lnTo>
                    <a:lnTo>
                      <a:pt x="2" y="165"/>
                    </a:lnTo>
                    <a:lnTo>
                      <a:pt x="7" y="150"/>
                    </a:lnTo>
                    <a:lnTo>
                      <a:pt x="13" y="146"/>
                    </a:lnTo>
                    <a:lnTo>
                      <a:pt x="15" y="145"/>
                    </a:lnTo>
                    <a:lnTo>
                      <a:pt x="20" y="145"/>
                    </a:lnTo>
                    <a:lnTo>
                      <a:pt x="20" y="141"/>
                    </a:lnTo>
                    <a:lnTo>
                      <a:pt x="18" y="139"/>
                    </a:lnTo>
                    <a:lnTo>
                      <a:pt x="20" y="132"/>
                    </a:lnTo>
                    <a:lnTo>
                      <a:pt x="22" y="132"/>
                    </a:lnTo>
                    <a:lnTo>
                      <a:pt x="24" y="132"/>
                    </a:lnTo>
                    <a:lnTo>
                      <a:pt x="24" y="134"/>
                    </a:lnTo>
                    <a:lnTo>
                      <a:pt x="24" y="137"/>
                    </a:lnTo>
                    <a:lnTo>
                      <a:pt x="26" y="137"/>
                    </a:lnTo>
                    <a:lnTo>
                      <a:pt x="27" y="135"/>
                    </a:lnTo>
                    <a:lnTo>
                      <a:pt x="26" y="126"/>
                    </a:lnTo>
                    <a:lnTo>
                      <a:pt x="24" y="117"/>
                    </a:lnTo>
                    <a:lnTo>
                      <a:pt x="26" y="117"/>
                    </a:lnTo>
                    <a:lnTo>
                      <a:pt x="26" y="115"/>
                    </a:lnTo>
                    <a:lnTo>
                      <a:pt x="27" y="112"/>
                    </a:lnTo>
                    <a:lnTo>
                      <a:pt x="26" y="104"/>
                    </a:lnTo>
                    <a:lnTo>
                      <a:pt x="26" y="103"/>
                    </a:lnTo>
                    <a:lnTo>
                      <a:pt x="27" y="93"/>
                    </a:lnTo>
                    <a:lnTo>
                      <a:pt x="27" y="92"/>
                    </a:lnTo>
                    <a:lnTo>
                      <a:pt x="27" y="88"/>
                    </a:lnTo>
                    <a:lnTo>
                      <a:pt x="29" y="84"/>
                    </a:lnTo>
                    <a:lnTo>
                      <a:pt x="33" y="82"/>
                    </a:lnTo>
                    <a:lnTo>
                      <a:pt x="35" y="77"/>
                    </a:lnTo>
                    <a:lnTo>
                      <a:pt x="37" y="70"/>
                    </a:lnTo>
                    <a:lnTo>
                      <a:pt x="37" y="68"/>
                    </a:lnTo>
                    <a:lnTo>
                      <a:pt x="40" y="57"/>
                    </a:lnTo>
                    <a:lnTo>
                      <a:pt x="40" y="55"/>
                    </a:lnTo>
                    <a:lnTo>
                      <a:pt x="40" y="53"/>
                    </a:lnTo>
                    <a:lnTo>
                      <a:pt x="40" y="46"/>
                    </a:lnTo>
                    <a:lnTo>
                      <a:pt x="44" y="44"/>
                    </a:lnTo>
                    <a:lnTo>
                      <a:pt x="44" y="42"/>
                    </a:lnTo>
                    <a:lnTo>
                      <a:pt x="44" y="35"/>
                    </a:lnTo>
                    <a:lnTo>
                      <a:pt x="44" y="31"/>
                    </a:lnTo>
                    <a:lnTo>
                      <a:pt x="44" y="29"/>
                    </a:lnTo>
                    <a:lnTo>
                      <a:pt x="42" y="29"/>
                    </a:lnTo>
                    <a:lnTo>
                      <a:pt x="42" y="28"/>
                    </a:lnTo>
                    <a:lnTo>
                      <a:pt x="42" y="24"/>
                    </a:lnTo>
                    <a:lnTo>
                      <a:pt x="44" y="15"/>
                    </a:lnTo>
                    <a:lnTo>
                      <a:pt x="47" y="4"/>
                    </a:lnTo>
                    <a:lnTo>
                      <a:pt x="49" y="0"/>
                    </a:lnTo>
                    <a:lnTo>
                      <a:pt x="51" y="6"/>
                    </a:lnTo>
                    <a:lnTo>
                      <a:pt x="55" y="15"/>
                    </a:lnTo>
                    <a:lnTo>
                      <a:pt x="53" y="17"/>
                    </a:lnTo>
                    <a:lnTo>
                      <a:pt x="53" y="20"/>
                    </a:lnTo>
                    <a:lnTo>
                      <a:pt x="55" y="20"/>
                    </a:lnTo>
                    <a:lnTo>
                      <a:pt x="57" y="22"/>
                    </a:lnTo>
                    <a:lnTo>
                      <a:pt x="55" y="29"/>
                    </a:lnTo>
                    <a:lnTo>
                      <a:pt x="53" y="33"/>
                    </a:lnTo>
                    <a:lnTo>
                      <a:pt x="53" y="35"/>
                    </a:lnTo>
                    <a:lnTo>
                      <a:pt x="53" y="3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8" name="Freeform 60"/>
              <p:cNvSpPr>
                <a:spLocks/>
              </p:cNvSpPr>
              <p:nvPr/>
            </p:nvSpPr>
            <p:spPr bwMode="auto">
              <a:xfrm>
                <a:off x="6232526" y="3482975"/>
                <a:ext cx="161925" cy="111125"/>
              </a:xfrm>
              <a:custGeom>
                <a:avLst/>
                <a:gdLst>
                  <a:gd name="T0" fmla="*/ 91 w 102"/>
                  <a:gd name="T1" fmla="*/ 17 h 70"/>
                  <a:gd name="T2" fmla="*/ 78 w 102"/>
                  <a:gd name="T3" fmla="*/ 22 h 70"/>
                  <a:gd name="T4" fmla="*/ 73 w 102"/>
                  <a:gd name="T5" fmla="*/ 33 h 70"/>
                  <a:gd name="T6" fmla="*/ 84 w 102"/>
                  <a:gd name="T7" fmla="*/ 33 h 70"/>
                  <a:gd name="T8" fmla="*/ 86 w 102"/>
                  <a:gd name="T9" fmla="*/ 29 h 70"/>
                  <a:gd name="T10" fmla="*/ 89 w 102"/>
                  <a:gd name="T11" fmla="*/ 33 h 70"/>
                  <a:gd name="T12" fmla="*/ 87 w 102"/>
                  <a:gd name="T13" fmla="*/ 42 h 70"/>
                  <a:gd name="T14" fmla="*/ 97 w 102"/>
                  <a:gd name="T15" fmla="*/ 40 h 70"/>
                  <a:gd name="T16" fmla="*/ 87 w 102"/>
                  <a:gd name="T17" fmla="*/ 51 h 70"/>
                  <a:gd name="T18" fmla="*/ 86 w 102"/>
                  <a:gd name="T19" fmla="*/ 57 h 70"/>
                  <a:gd name="T20" fmla="*/ 91 w 102"/>
                  <a:gd name="T21" fmla="*/ 51 h 70"/>
                  <a:gd name="T22" fmla="*/ 100 w 102"/>
                  <a:gd name="T23" fmla="*/ 55 h 70"/>
                  <a:gd name="T24" fmla="*/ 89 w 102"/>
                  <a:gd name="T25" fmla="*/ 66 h 70"/>
                  <a:gd name="T26" fmla="*/ 77 w 102"/>
                  <a:gd name="T27" fmla="*/ 62 h 70"/>
                  <a:gd name="T28" fmla="*/ 78 w 102"/>
                  <a:gd name="T29" fmla="*/ 59 h 70"/>
                  <a:gd name="T30" fmla="*/ 73 w 102"/>
                  <a:gd name="T31" fmla="*/ 53 h 70"/>
                  <a:gd name="T32" fmla="*/ 64 w 102"/>
                  <a:gd name="T33" fmla="*/ 62 h 70"/>
                  <a:gd name="T34" fmla="*/ 56 w 102"/>
                  <a:gd name="T35" fmla="*/ 57 h 70"/>
                  <a:gd name="T36" fmla="*/ 49 w 102"/>
                  <a:gd name="T37" fmla="*/ 59 h 70"/>
                  <a:gd name="T38" fmla="*/ 55 w 102"/>
                  <a:gd name="T39" fmla="*/ 49 h 70"/>
                  <a:gd name="T40" fmla="*/ 53 w 102"/>
                  <a:gd name="T41" fmla="*/ 48 h 70"/>
                  <a:gd name="T42" fmla="*/ 42 w 102"/>
                  <a:gd name="T43" fmla="*/ 57 h 70"/>
                  <a:gd name="T44" fmla="*/ 34 w 102"/>
                  <a:gd name="T45" fmla="*/ 53 h 70"/>
                  <a:gd name="T46" fmla="*/ 31 w 102"/>
                  <a:gd name="T47" fmla="*/ 46 h 70"/>
                  <a:gd name="T48" fmla="*/ 29 w 102"/>
                  <a:gd name="T49" fmla="*/ 37 h 70"/>
                  <a:gd name="T50" fmla="*/ 20 w 102"/>
                  <a:gd name="T51" fmla="*/ 38 h 70"/>
                  <a:gd name="T52" fmla="*/ 20 w 102"/>
                  <a:gd name="T53" fmla="*/ 46 h 70"/>
                  <a:gd name="T54" fmla="*/ 25 w 102"/>
                  <a:gd name="T55" fmla="*/ 57 h 70"/>
                  <a:gd name="T56" fmla="*/ 13 w 102"/>
                  <a:gd name="T57" fmla="*/ 48 h 70"/>
                  <a:gd name="T58" fmla="*/ 5 w 102"/>
                  <a:gd name="T59" fmla="*/ 35 h 70"/>
                  <a:gd name="T60" fmla="*/ 0 w 102"/>
                  <a:gd name="T61" fmla="*/ 29 h 70"/>
                  <a:gd name="T62" fmla="*/ 13 w 102"/>
                  <a:gd name="T63" fmla="*/ 24 h 70"/>
                  <a:gd name="T64" fmla="*/ 14 w 102"/>
                  <a:gd name="T65" fmla="*/ 29 h 70"/>
                  <a:gd name="T66" fmla="*/ 16 w 102"/>
                  <a:gd name="T67" fmla="*/ 35 h 70"/>
                  <a:gd name="T68" fmla="*/ 18 w 102"/>
                  <a:gd name="T69" fmla="*/ 28 h 70"/>
                  <a:gd name="T70" fmla="*/ 25 w 102"/>
                  <a:gd name="T71" fmla="*/ 20 h 70"/>
                  <a:gd name="T72" fmla="*/ 34 w 102"/>
                  <a:gd name="T73" fmla="*/ 28 h 70"/>
                  <a:gd name="T74" fmla="*/ 31 w 102"/>
                  <a:gd name="T75" fmla="*/ 18 h 70"/>
                  <a:gd name="T76" fmla="*/ 40 w 102"/>
                  <a:gd name="T77" fmla="*/ 18 h 70"/>
                  <a:gd name="T78" fmla="*/ 45 w 102"/>
                  <a:gd name="T79" fmla="*/ 24 h 70"/>
                  <a:gd name="T80" fmla="*/ 45 w 102"/>
                  <a:gd name="T81" fmla="*/ 18 h 70"/>
                  <a:gd name="T82" fmla="*/ 49 w 102"/>
                  <a:gd name="T83" fmla="*/ 18 h 70"/>
                  <a:gd name="T84" fmla="*/ 55 w 102"/>
                  <a:gd name="T85" fmla="*/ 22 h 70"/>
                  <a:gd name="T86" fmla="*/ 55 w 102"/>
                  <a:gd name="T87" fmla="*/ 17 h 70"/>
                  <a:gd name="T88" fmla="*/ 55 w 102"/>
                  <a:gd name="T89" fmla="*/ 13 h 70"/>
                  <a:gd name="T90" fmla="*/ 60 w 102"/>
                  <a:gd name="T91" fmla="*/ 15 h 70"/>
                  <a:gd name="T92" fmla="*/ 67 w 102"/>
                  <a:gd name="T93" fmla="*/ 11 h 70"/>
                  <a:gd name="T94" fmla="*/ 77 w 102"/>
                  <a:gd name="T95" fmla="*/ 13 h 70"/>
                  <a:gd name="T96" fmla="*/ 77 w 102"/>
                  <a:gd name="T97" fmla="*/ 6 h 70"/>
                  <a:gd name="T98" fmla="*/ 84 w 102"/>
                  <a:gd name="T99" fmla="*/ 0 h 70"/>
                  <a:gd name="T100" fmla="*/ 87 w 102"/>
                  <a:gd name="T101" fmla="*/ 4 h 70"/>
                  <a:gd name="T102" fmla="*/ 100 w 102"/>
                  <a:gd name="T103"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 h="70">
                    <a:moveTo>
                      <a:pt x="102" y="7"/>
                    </a:moveTo>
                    <a:lnTo>
                      <a:pt x="98" y="13"/>
                    </a:lnTo>
                    <a:lnTo>
                      <a:pt x="91" y="17"/>
                    </a:lnTo>
                    <a:lnTo>
                      <a:pt x="87" y="17"/>
                    </a:lnTo>
                    <a:lnTo>
                      <a:pt x="82" y="20"/>
                    </a:lnTo>
                    <a:lnTo>
                      <a:pt x="78" y="22"/>
                    </a:lnTo>
                    <a:lnTo>
                      <a:pt x="77" y="24"/>
                    </a:lnTo>
                    <a:lnTo>
                      <a:pt x="73" y="31"/>
                    </a:lnTo>
                    <a:lnTo>
                      <a:pt x="73" y="33"/>
                    </a:lnTo>
                    <a:lnTo>
                      <a:pt x="78" y="35"/>
                    </a:lnTo>
                    <a:lnTo>
                      <a:pt x="80" y="35"/>
                    </a:lnTo>
                    <a:lnTo>
                      <a:pt x="84" y="33"/>
                    </a:lnTo>
                    <a:lnTo>
                      <a:pt x="84" y="31"/>
                    </a:lnTo>
                    <a:lnTo>
                      <a:pt x="84" y="29"/>
                    </a:lnTo>
                    <a:lnTo>
                      <a:pt x="86" y="29"/>
                    </a:lnTo>
                    <a:lnTo>
                      <a:pt x="87" y="29"/>
                    </a:lnTo>
                    <a:lnTo>
                      <a:pt x="87" y="31"/>
                    </a:lnTo>
                    <a:lnTo>
                      <a:pt x="89" y="33"/>
                    </a:lnTo>
                    <a:lnTo>
                      <a:pt x="89" y="38"/>
                    </a:lnTo>
                    <a:lnTo>
                      <a:pt x="87" y="40"/>
                    </a:lnTo>
                    <a:lnTo>
                      <a:pt x="87" y="42"/>
                    </a:lnTo>
                    <a:lnTo>
                      <a:pt x="89" y="42"/>
                    </a:lnTo>
                    <a:lnTo>
                      <a:pt x="95" y="40"/>
                    </a:lnTo>
                    <a:lnTo>
                      <a:pt x="97" y="40"/>
                    </a:lnTo>
                    <a:lnTo>
                      <a:pt x="97" y="46"/>
                    </a:lnTo>
                    <a:lnTo>
                      <a:pt x="91" y="48"/>
                    </a:lnTo>
                    <a:lnTo>
                      <a:pt x="87" y="51"/>
                    </a:lnTo>
                    <a:lnTo>
                      <a:pt x="86" y="55"/>
                    </a:lnTo>
                    <a:lnTo>
                      <a:pt x="84" y="57"/>
                    </a:lnTo>
                    <a:lnTo>
                      <a:pt x="86" y="57"/>
                    </a:lnTo>
                    <a:lnTo>
                      <a:pt x="87" y="57"/>
                    </a:lnTo>
                    <a:lnTo>
                      <a:pt x="87" y="55"/>
                    </a:lnTo>
                    <a:lnTo>
                      <a:pt x="91" y="51"/>
                    </a:lnTo>
                    <a:lnTo>
                      <a:pt x="100" y="51"/>
                    </a:lnTo>
                    <a:lnTo>
                      <a:pt x="100" y="53"/>
                    </a:lnTo>
                    <a:lnTo>
                      <a:pt x="100" y="55"/>
                    </a:lnTo>
                    <a:lnTo>
                      <a:pt x="95" y="60"/>
                    </a:lnTo>
                    <a:lnTo>
                      <a:pt x="93" y="64"/>
                    </a:lnTo>
                    <a:lnTo>
                      <a:pt x="89" y="66"/>
                    </a:lnTo>
                    <a:lnTo>
                      <a:pt x="80" y="70"/>
                    </a:lnTo>
                    <a:lnTo>
                      <a:pt x="78" y="68"/>
                    </a:lnTo>
                    <a:lnTo>
                      <a:pt x="77" y="62"/>
                    </a:lnTo>
                    <a:lnTo>
                      <a:pt x="75" y="59"/>
                    </a:lnTo>
                    <a:lnTo>
                      <a:pt x="77" y="59"/>
                    </a:lnTo>
                    <a:lnTo>
                      <a:pt x="78" y="59"/>
                    </a:lnTo>
                    <a:lnTo>
                      <a:pt x="78" y="53"/>
                    </a:lnTo>
                    <a:lnTo>
                      <a:pt x="77" y="51"/>
                    </a:lnTo>
                    <a:lnTo>
                      <a:pt x="73" y="53"/>
                    </a:lnTo>
                    <a:lnTo>
                      <a:pt x="69" y="64"/>
                    </a:lnTo>
                    <a:lnTo>
                      <a:pt x="67" y="64"/>
                    </a:lnTo>
                    <a:lnTo>
                      <a:pt x="64" y="62"/>
                    </a:lnTo>
                    <a:lnTo>
                      <a:pt x="60" y="60"/>
                    </a:lnTo>
                    <a:lnTo>
                      <a:pt x="60" y="59"/>
                    </a:lnTo>
                    <a:lnTo>
                      <a:pt x="56" y="57"/>
                    </a:lnTo>
                    <a:lnTo>
                      <a:pt x="53" y="57"/>
                    </a:lnTo>
                    <a:lnTo>
                      <a:pt x="51" y="59"/>
                    </a:lnTo>
                    <a:lnTo>
                      <a:pt x="49" y="59"/>
                    </a:lnTo>
                    <a:lnTo>
                      <a:pt x="51" y="55"/>
                    </a:lnTo>
                    <a:lnTo>
                      <a:pt x="55" y="51"/>
                    </a:lnTo>
                    <a:lnTo>
                      <a:pt x="55" y="49"/>
                    </a:lnTo>
                    <a:lnTo>
                      <a:pt x="55" y="48"/>
                    </a:lnTo>
                    <a:lnTo>
                      <a:pt x="55" y="46"/>
                    </a:lnTo>
                    <a:lnTo>
                      <a:pt x="53" y="48"/>
                    </a:lnTo>
                    <a:lnTo>
                      <a:pt x="47" y="53"/>
                    </a:lnTo>
                    <a:lnTo>
                      <a:pt x="44" y="57"/>
                    </a:lnTo>
                    <a:lnTo>
                      <a:pt x="42" y="57"/>
                    </a:lnTo>
                    <a:lnTo>
                      <a:pt x="38" y="57"/>
                    </a:lnTo>
                    <a:lnTo>
                      <a:pt x="34" y="55"/>
                    </a:lnTo>
                    <a:lnTo>
                      <a:pt x="34" y="53"/>
                    </a:lnTo>
                    <a:lnTo>
                      <a:pt x="34" y="51"/>
                    </a:lnTo>
                    <a:lnTo>
                      <a:pt x="34" y="49"/>
                    </a:lnTo>
                    <a:lnTo>
                      <a:pt x="31" y="46"/>
                    </a:lnTo>
                    <a:lnTo>
                      <a:pt x="29" y="40"/>
                    </a:lnTo>
                    <a:lnTo>
                      <a:pt x="29" y="38"/>
                    </a:lnTo>
                    <a:lnTo>
                      <a:pt x="29" y="37"/>
                    </a:lnTo>
                    <a:lnTo>
                      <a:pt x="27" y="37"/>
                    </a:lnTo>
                    <a:lnTo>
                      <a:pt x="22" y="37"/>
                    </a:lnTo>
                    <a:lnTo>
                      <a:pt x="20" y="38"/>
                    </a:lnTo>
                    <a:lnTo>
                      <a:pt x="20" y="40"/>
                    </a:lnTo>
                    <a:lnTo>
                      <a:pt x="20" y="44"/>
                    </a:lnTo>
                    <a:lnTo>
                      <a:pt x="20" y="46"/>
                    </a:lnTo>
                    <a:lnTo>
                      <a:pt x="22" y="49"/>
                    </a:lnTo>
                    <a:lnTo>
                      <a:pt x="25" y="55"/>
                    </a:lnTo>
                    <a:lnTo>
                      <a:pt x="25" y="57"/>
                    </a:lnTo>
                    <a:lnTo>
                      <a:pt x="20" y="55"/>
                    </a:lnTo>
                    <a:lnTo>
                      <a:pt x="18" y="53"/>
                    </a:lnTo>
                    <a:lnTo>
                      <a:pt x="13" y="48"/>
                    </a:lnTo>
                    <a:lnTo>
                      <a:pt x="9" y="40"/>
                    </a:lnTo>
                    <a:lnTo>
                      <a:pt x="9" y="38"/>
                    </a:lnTo>
                    <a:lnTo>
                      <a:pt x="5" y="35"/>
                    </a:lnTo>
                    <a:lnTo>
                      <a:pt x="2" y="33"/>
                    </a:lnTo>
                    <a:lnTo>
                      <a:pt x="0" y="33"/>
                    </a:lnTo>
                    <a:lnTo>
                      <a:pt x="0" y="29"/>
                    </a:lnTo>
                    <a:lnTo>
                      <a:pt x="0" y="28"/>
                    </a:lnTo>
                    <a:lnTo>
                      <a:pt x="11" y="24"/>
                    </a:lnTo>
                    <a:lnTo>
                      <a:pt x="13" y="24"/>
                    </a:lnTo>
                    <a:lnTo>
                      <a:pt x="14" y="24"/>
                    </a:lnTo>
                    <a:lnTo>
                      <a:pt x="14" y="26"/>
                    </a:lnTo>
                    <a:lnTo>
                      <a:pt x="14" y="29"/>
                    </a:lnTo>
                    <a:lnTo>
                      <a:pt x="14" y="33"/>
                    </a:lnTo>
                    <a:lnTo>
                      <a:pt x="14" y="35"/>
                    </a:lnTo>
                    <a:lnTo>
                      <a:pt x="16" y="35"/>
                    </a:lnTo>
                    <a:lnTo>
                      <a:pt x="18" y="33"/>
                    </a:lnTo>
                    <a:lnTo>
                      <a:pt x="18" y="31"/>
                    </a:lnTo>
                    <a:lnTo>
                      <a:pt x="18" y="28"/>
                    </a:lnTo>
                    <a:lnTo>
                      <a:pt x="18" y="26"/>
                    </a:lnTo>
                    <a:lnTo>
                      <a:pt x="22" y="20"/>
                    </a:lnTo>
                    <a:lnTo>
                      <a:pt x="25" y="20"/>
                    </a:lnTo>
                    <a:lnTo>
                      <a:pt x="29" y="28"/>
                    </a:lnTo>
                    <a:lnTo>
                      <a:pt x="31" y="28"/>
                    </a:lnTo>
                    <a:lnTo>
                      <a:pt x="34" y="28"/>
                    </a:lnTo>
                    <a:lnTo>
                      <a:pt x="33" y="24"/>
                    </a:lnTo>
                    <a:lnTo>
                      <a:pt x="31" y="22"/>
                    </a:lnTo>
                    <a:lnTo>
                      <a:pt x="31" y="18"/>
                    </a:lnTo>
                    <a:lnTo>
                      <a:pt x="33" y="18"/>
                    </a:lnTo>
                    <a:lnTo>
                      <a:pt x="38" y="17"/>
                    </a:lnTo>
                    <a:lnTo>
                      <a:pt x="40" y="18"/>
                    </a:lnTo>
                    <a:lnTo>
                      <a:pt x="40" y="20"/>
                    </a:lnTo>
                    <a:lnTo>
                      <a:pt x="42" y="24"/>
                    </a:lnTo>
                    <a:lnTo>
                      <a:pt x="45" y="24"/>
                    </a:lnTo>
                    <a:lnTo>
                      <a:pt x="47" y="22"/>
                    </a:lnTo>
                    <a:lnTo>
                      <a:pt x="45" y="20"/>
                    </a:lnTo>
                    <a:lnTo>
                      <a:pt x="45" y="18"/>
                    </a:lnTo>
                    <a:lnTo>
                      <a:pt x="45" y="17"/>
                    </a:lnTo>
                    <a:lnTo>
                      <a:pt x="47" y="17"/>
                    </a:lnTo>
                    <a:lnTo>
                      <a:pt x="49" y="18"/>
                    </a:lnTo>
                    <a:lnTo>
                      <a:pt x="49" y="20"/>
                    </a:lnTo>
                    <a:lnTo>
                      <a:pt x="53" y="22"/>
                    </a:lnTo>
                    <a:lnTo>
                      <a:pt x="55" y="22"/>
                    </a:lnTo>
                    <a:lnTo>
                      <a:pt x="58" y="20"/>
                    </a:lnTo>
                    <a:lnTo>
                      <a:pt x="56" y="18"/>
                    </a:lnTo>
                    <a:lnTo>
                      <a:pt x="55" y="17"/>
                    </a:lnTo>
                    <a:lnTo>
                      <a:pt x="55" y="13"/>
                    </a:lnTo>
                    <a:lnTo>
                      <a:pt x="55" y="11"/>
                    </a:lnTo>
                    <a:lnTo>
                      <a:pt x="55" y="13"/>
                    </a:lnTo>
                    <a:lnTo>
                      <a:pt x="56" y="13"/>
                    </a:lnTo>
                    <a:lnTo>
                      <a:pt x="58" y="15"/>
                    </a:lnTo>
                    <a:lnTo>
                      <a:pt x="60" y="15"/>
                    </a:lnTo>
                    <a:lnTo>
                      <a:pt x="62" y="15"/>
                    </a:lnTo>
                    <a:lnTo>
                      <a:pt x="62" y="13"/>
                    </a:lnTo>
                    <a:lnTo>
                      <a:pt x="67" y="11"/>
                    </a:lnTo>
                    <a:lnTo>
                      <a:pt x="69" y="13"/>
                    </a:lnTo>
                    <a:lnTo>
                      <a:pt x="75" y="15"/>
                    </a:lnTo>
                    <a:lnTo>
                      <a:pt x="77" y="13"/>
                    </a:lnTo>
                    <a:lnTo>
                      <a:pt x="75" y="11"/>
                    </a:lnTo>
                    <a:lnTo>
                      <a:pt x="75" y="9"/>
                    </a:lnTo>
                    <a:lnTo>
                      <a:pt x="77" y="6"/>
                    </a:lnTo>
                    <a:lnTo>
                      <a:pt x="78" y="2"/>
                    </a:lnTo>
                    <a:lnTo>
                      <a:pt x="82" y="2"/>
                    </a:lnTo>
                    <a:lnTo>
                      <a:pt x="84" y="0"/>
                    </a:lnTo>
                    <a:lnTo>
                      <a:pt x="87" y="0"/>
                    </a:lnTo>
                    <a:lnTo>
                      <a:pt x="87" y="2"/>
                    </a:lnTo>
                    <a:lnTo>
                      <a:pt x="87" y="4"/>
                    </a:lnTo>
                    <a:lnTo>
                      <a:pt x="89" y="6"/>
                    </a:lnTo>
                    <a:lnTo>
                      <a:pt x="95" y="4"/>
                    </a:lnTo>
                    <a:lnTo>
                      <a:pt x="100" y="6"/>
                    </a:lnTo>
                    <a:lnTo>
                      <a:pt x="102" y="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9" name="Freeform 61"/>
              <p:cNvSpPr>
                <a:spLocks/>
              </p:cNvSpPr>
              <p:nvPr/>
            </p:nvSpPr>
            <p:spPr bwMode="auto">
              <a:xfrm>
                <a:off x="6910388" y="3482975"/>
                <a:ext cx="146050" cy="69850"/>
              </a:xfrm>
              <a:custGeom>
                <a:avLst/>
                <a:gdLst>
                  <a:gd name="T0" fmla="*/ 84 w 92"/>
                  <a:gd name="T1" fmla="*/ 6 h 44"/>
                  <a:gd name="T2" fmla="*/ 86 w 92"/>
                  <a:gd name="T3" fmla="*/ 9 h 44"/>
                  <a:gd name="T4" fmla="*/ 79 w 92"/>
                  <a:gd name="T5" fmla="*/ 11 h 44"/>
                  <a:gd name="T6" fmla="*/ 81 w 92"/>
                  <a:gd name="T7" fmla="*/ 13 h 44"/>
                  <a:gd name="T8" fmla="*/ 90 w 92"/>
                  <a:gd name="T9" fmla="*/ 13 h 44"/>
                  <a:gd name="T10" fmla="*/ 92 w 92"/>
                  <a:gd name="T11" fmla="*/ 15 h 44"/>
                  <a:gd name="T12" fmla="*/ 86 w 92"/>
                  <a:gd name="T13" fmla="*/ 17 h 44"/>
                  <a:gd name="T14" fmla="*/ 70 w 92"/>
                  <a:gd name="T15" fmla="*/ 20 h 44"/>
                  <a:gd name="T16" fmla="*/ 59 w 92"/>
                  <a:gd name="T17" fmla="*/ 24 h 44"/>
                  <a:gd name="T18" fmla="*/ 44 w 92"/>
                  <a:gd name="T19" fmla="*/ 31 h 44"/>
                  <a:gd name="T20" fmla="*/ 35 w 92"/>
                  <a:gd name="T21" fmla="*/ 35 h 44"/>
                  <a:gd name="T22" fmla="*/ 33 w 92"/>
                  <a:gd name="T23" fmla="*/ 37 h 44"/>
                  <a:gd name="T24" fmla="*/ 35 w 92"/>
                  <a:gd name="T25" fmla="*/ 40 h 44"/>
                  <a:gd name="T26" fmla="*/ 31 w 92"/>
                  <a:gd name="T27" fmla="*/ 44 h 44"/>
                  <a:gd name="T28" fmla="*/ 26 w 92"/>
                  <a:gd name="T29" fmla="*/ 42 h 44"/>
                  <a:gd name="T30" fmla="*/ 24 w 92"/>
                  <a:gd name="T31" fmla="*/ 40 h 44"/>
                  <a:gd name="T32" fmla="*/ 20 w 92"/>
                  <a:gd name="T33" fmla="*/ 40 h 44"/>
                  <a:gd name="T34" fmla="*/ 19 w 92"/>
                  <a:gd name="T35" fmla="*/ 42 h 44"/>
                  <a:gd name="T36" fmla="*/ 15 w 92"/>
                  <a:gd name="T37" fmla="*/ 42 h 44"/>
                  <a:gd name="T38" fmla="*/ 8 w 92"/>
                  <a:gd name="T39" fmla="*/ 40 h 44"/>
                  <a:gd name="T40" fmla="*/ 2 w 92"/>
                  <a:gd name="T41" fmla="*/ 40 h 44"/>
                  <a:gd name="T42" fmla="*/ 0 w 92"/>
                  <a:gd name="T43" fmla="*/ 37 h 44"/>
                  <a:gd name="T44" fmla="*/ 8 w 92"/>
                  <a:gd name="T45" fmla="*/ 29 h 44"/>
                  <a:gd name="T46" fmla="*/ 11 w 92"/>
                  <a:gd name="T47" fmla="*/ 29 h 44"/>
                  <a:gd name="T48" fmla="*/ 15 w 92"/>
                  <a:gd name="T49" fmla="*/ 29 h 44"/>
                  <a:gd name="T50" fmla="*/ 17 w 92"/>
                  <a:gd name="T51" fmla="*/ 26 h 44"/>
                  <a:gd name="T52" fmla="*/ 24 w 92"/>
                  <a:gd name="T53" fmla="*/ 24 h 44"/>
                  <a:gd name="T54" fmla="*/ 26 w 92"/>
                  <a:gd name="T55" fmla="*/ 26 h 44"/>
                  <a:gd name="T56" fmla="*/ 30 w 92"/>
                  <a:gd name="T57" fmla="*/ 24 h 44"/>
                  <a:gd name="T58" fmla="*/ 44 w 92"/>
                  <a:gd name="T59" fmla="*/ 20 h 44"/>
                  <a:gd name="T60" fmla="*/ 48 w 92"/>
                  <a:gd name="T61" fmla="*/ 20 h 44"/>
                  <a:gd name="T62" fmla="*/ 53 w 92"/>
                  <a:gd name="T63" fmla="*/ 18 h 44"/>
                  <a:gd name="T64" fmla="*/ 62 w 92"/>
                  <a:gd name="T65" fmla="*/ 13 h 44"/>
                  <a:gd name="T66" fmla="*/ 66 w 92"/>
                  <a:gd name="T67" fmla="*/ 11 h 44"/>
                  <a:gd name="T68" fmla="*/ 70 w 92"/>
                  <a:gd name="T69" fmla="*/ 9 h 44"/>
                  <a:gd name="T70" fmla="*/ 73 w 92"/>
                  <a:gd name="T71" fmla="*/ 6 h 44"/>
                  <a:gd name="T72" fmla="*/ 77 w 92"/>
                  <a:gd name="T73" fmla="*/ 4 h 44"/>
                  <a:gd name="T74" fmla="*/ 75 w 92"/>
                  <a:gd name="T75" fmla="*/ 2 h 44"/>
                  <a:gd name="T76" fmla="*/ 83 w 92"/>
                  <a:gd name="T77" fmla="*/ 0 h 44"/>
                  <a:gd name="T78" fmla="*/ 86 w 92"/>
                  <a:gd name="T79" fmla="*/ 0 h 44"/>
                  <a:gd name="T80" fmla="*/ 83 w 92"/>
                  <a:gd name="T81"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2" h="44">
                    <a:moveTo>
                      <a:pt x="83" y="4"/>
                    </a:moveTo>
                    <a:lnTo>
                      <a:pt x="84" y="6"/>
                    </a:lnTo>
                    <a:lnTo>
                      <a:pt x="88" y="7"/>
                    </a:lnTo>
                    <a:lnTo>
                      <a:pt x="86" y="9"/>
                    </a:lnTo>
                    <a:lnTo>
                      <a:pt x="81" y="9"/>
                    </a:lnTo>
                    <a:lnTo>
                      <a:pt x="79" y="11"/>
                    </a:lnTo>
                    <a:lnTo>
                      <a:pt x="79" y="13"/>
                    </a:lnTo>
                    <a:lnTo>
                      <a:pt x="81" y="13"/>
                    </a:lnTo>
                    <a:lnTo>
                      <a:pt x="88" y="13"/>
                    </a:lnTo>
                    <a:lnTo>
                      <a:pt x="90" y="13"/>
                    </a:lnTo>
                    <a:lnTo>
                      <a:pt x="92" y="13"/>
                    </a:lnTo>
                    <a:lnTo>
                      <a:pt x="92" y="15"/>
                    </a:lnTo>
                    <a:lnTo>
                      <a:pt x="90" y="15"/>
                    </a:lnTo>
                    <a:lnTo>
                      <a:pt x="86" y="17"/>
                    </a:lnTo>
                    <a:lnTo>
                      <a:pt x="81" y="20"/>
                    </a:lnTo>
                    <a:lnTo>
                      <a:pt x="70" y="20"/>
                    </a:lnTo>
                    <a:lnTo>
                      <a:pt x="64" y="22"/>
                    </a:lnTo>
                    <a:lnTo>
                      <a:pt x="59" y="24"/>
                    </a:lnTo>
                    <a:lnTo>
                      <a:pt x="48" y="29"/>
                    </a:lnTo>
                    <a:lnTo>
                      <a:pt x="44" y="31"/>
                    </a:lnTo>
                    <a:lnTo>
                      <a:pt x="40" y="33"/>
                    </a:lnTo>
                    <a:lnTo>
                      <a:pt x="35" y="35"/>
                    </a:lnTo>
                    <a:lnTo>
                      <a:pt x="33" y="35"/>
                    </a:lnTo>
                    <a:lnTo>
                      <a:pt x="33" y="37"/>
                    </a:lnTo>
                    <a:lnTo>
                      <a:pt x="33" y="38"/>
                    </a:lnTo>
                    <a:lnTo>
                      <a:pt x="35" y="40"/>
                    </a:lnTo>
                    <a:lnTo>
                      <a:pt x="33" y="44"/>
                    </a:lnTo>
                    <a:lnTo>
                      <a:pt x="31" y="44"/>
                    </a:lnTo>
                    <a:lnTo>
                      <a:pt x="26" y="44"/>
                    </a:lnTo>
                    <a:lnTo>
                      <a:pt x="26" y="42"/>
                    </a:lnTo>
                    <a:lnTo>
                      <a:pt x="26" y="40"/>
                    </a:lnTo>
                    <a:lnTo>
                      <a:pt x="24" y="40"/>
                    </a:lnTo>
                    <a:lnTo>
                      <a:pt x="22" y="40"/>
                    </a:lnTo>
                    <a:lnTo>
                      <a:pt x="20" y="40"/>
                    </a:lnTo>
                    <a:lnTo>
                      <a:pt x="19" y="40"/>
                    </a:lnTo>
                    <a:lnTo>
                      <a:pt x="19" y="42"/>
                    </a:lnTo>
                    <a:lnTo>
                      <a:pt x="17" y="42"/>
                    </a:lnTo>
                    <a:lnTo>
                      <a:pt x="15" y="42"/>
                    </a:lnTo>
                    <a:lnTo>
                      <a:pt x="13" y="40"/>
                    </a:lnTo>
                    <a:lnTo>
                      <a:pt x="8" y="40"/>
                    </a:lnTo>
                    <a:lnTo>
                      <a:pt x="6" y="40"/>
                    </a:lnTo>
                    <a:lnTo>
                      <a:pt x="2" y="40"/>
                    </a:lnTo>
                    <a:lnTo>
                      <a:pt x="0" y="38"/>
                    </a:lnTo>
                    <a:lnTo>
                      <a:pt x="0" y="37"/>
                    </a:lnTo>
                    <a:lnTo>
                      <a:pt x="6" y="31"/>
                    </a:lnTo>
                    <a:lnTo>
                      <a:pt x="8" y="29"/>
                    </a:lnTo>
                    <a:lnTo>
                      <a:pt x="9" y="29"/>
                    </a:lnTo>
                    <a:lnTo>
                      <a:pt x="11" y="29"/>
                    </a:lnTo>
                    <a:lnTo>
                      <a:pt x="13" y="31"/>
                    </a:lnTo>
                    <a:lnTo>
                      <a:pt x="15" y="29"/>
                    </a:lnTo>
                    <a:lnTo>
                      <a:pt x="15" y="28"/>
                    </a:lnTo>
                    <a:lnTo>
                      <a:pt x="17" y="26"/>
                    </a:lnTo>
                    <a:lnTo>
                      <a:pt x="22" y="24"/>
                    </a:lnTo>
                    <a:lnTo>
                      <a:pt x="24" y="24"/>
                    </a:lnTo>
                    <a:lnTo>
                      <a:pt x="24" y="26"/>
                    </a:lnTo>
                    <a:lnTo>
                      <a:pt x="26" y="26"/>
                    </a:lnTo>
                    <a:lnTo>
                      <a:pt x="28" y="26"/>
                    </a:lnTo>
                    <a:lnTo>
                      <a:pt x="30" y="24"/>
                    </a:lnTo>
                    <a:lnTo>
                      <a:pt x="39" y="22"/>
                    </a:lnTo>
                    <a:lnTo>
                      <a:pt x="44" y="20"/>
                    </a:lnTo>
                    <a:lnTo>
                      <a:pt x="46" y="20"/>
                    </a:lnTo>
                    <a:lnTo>
                      <a:pt x="48" y="20"/>
                    </a:lnTo>
                    <a:lnTo>
                      <a:pt x="51" y="20"/>
                    </a:lnTo>
                    <a:lnTo>
                      <a:pt x="53" y="18"/>
                    </a:lnTo>
                    <a:lnTo>
                      <a:pt x="61" y="13"/>
                    </a:lnTo>
                    <a:lnTo>
                      <a:pt x="62" y="13"/>
                    </a:lnTo>
                    <a:lnTo>
                      <a:pt x="62" y="11"/>
                    </a:lnTo>
                    <a:lnTo>
                      <a:pt x="66" y="11"/>
                    </a:lnTo>
                    <a:lnTo>
                      <a:pt x="68" y="11"/>
                    </a:lnTo>
                    <a:lnTo>
                      <a:pt x="70" y="9"/>
                    </a:lnTo>
                    <a:lnTo>
                      <a:pt x="72" y="9"/>
                    </a:lnTo>
                    <a:lnTo>
                      <a:pt x="73" y="6"/>
                    </a:lnTo>
                    <a:lnTo>
                      <a:pt x="75" y="6"/>
                    </a:lnTo>
                    <a:lnTo>
                      <a:pt x="77" y="4"/>
                    </a:lnTo>
                    <a:lnTo>
                      <a:pt x="77" y="2"/>
                    </a:lnTo>
                    <a:lnTo>
                      <a:pt x="75" y="2"/>
                    </a:lnTo>
                    <a:lnTo>
                      <a:pt x="77" y="0"/>
                    </a:lnTo>
                    <a:lnTo>
                      <a:pt x="83" y="0"/>
                    </a:lnTo>
                    <a:lnTo>
                      <a:pt x="84" y="0"/>
                    </a:lnTo>
                    <a:lnTo>
                      <a:pt x="86" y="0"/>
                    </a:lnTo>
                    <a:lnTo>
                      <a:pt x="84" y="2"/>
                    </a:lnTo>
                    <a:lnTo>
                      <a:pt x="83"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40" name="Freeform 62"/>
              <p:cNvSpPr>
                <a:spLocks/>
              </p:cNvSpPr>
              <p:nvPr/>
            </p:nvSpPr>
            <p:spPr bwMode="auto">
              <a:xfrm>
                <a:off x="5356226" y="2262188"/>
                <a:ext cx="157163" cy="173038"/>
              </a:xfrm>
              <a:custGeom>
                <a:avLst/>
                <a:gdLst>
                  <a:gd name="T0" fmla="*/ 82 w 99"/>
                  <a:gd name="T1" fmla="*/ 47 h 109"/>
                  <a:gd name="T2" fmla="*/ 86 w 99"/>
                  <a:gd name="T3" fmla="*/ 53 h 109"/>
                  <a:gd name="T4" fmla="*/ 91 w 99"/>
                  <a:gd name="T5" fmla="*/ 53 h 109"/>
                  <a:gd name="T6" fmla="*/ 97 w 99"/>
                  <a:gd name="T7" fmla="*/ 60 h 109"/>
                  <a:gd name="T8" fmla="*/ 99 w 99"/>
                  <a:gd name="T9" fmla="*/ 67 h 109"/>
                  <a:gd name="T10" fmla="*/ 97 w 99"/>
                  <a:gd name="T11" fmla="*/ 71 h 109"/>
                  <a:gd name="T12" fmla="*/ 88 w 99"/>
                  <a:gd name="T13" fmla="*/ 76 h 109"/>
                  <a:gd name="T14" fmla="*/ 84 w 99"/>
                  <a:gd name="T15" fmla="*/ 80 h 109"/>
                  <a:gd name="T16" fmla="*/ 86 w 99"/>
                  <a:gd name="T17" fmla="*/ 82 h 109"/>
                  <a:gd name="T18" fmla="*/ 82 w 99"/>
                  <a:gd name="T19" fmla="*/ 87 h 109"/>
                  <a:gd name="T20" fmla="*/ 79 w 99"/>
                  <a:gd name="T21" fmla="*/ 91 h 109"/>
                  <a:gd name="T22" fmla="*/ 75 w 99"/>
                  <a:gd name="T23" fmla="*/ 104 h 109"/>
                  <a:gd name="T24" fmla="*/ 77 w 99"/>
                  <a:gd name="T25" fmla="*/ 108 h 109"/>
                  <a:gd name="T26" fmla="*/ 69 w 99"/>
                  <a:gd name="T27" fmla="*/ 109 h 109"/>
                  <a:gd name="T28" fmla="*/ 62 w 99"/>
                  <a:gd name="T29" fmla="*/ 104 h 109"/>
                  <a:gd name="T30" fmla="*/ 51 w 99"/>
                  <a:gd name="T31" fmla="*/ 98 h 109"/>
                  <a:gd name="T32" fmla="*/ 38 w 99"/>
                  <a:gd name="T33" fmla="*/ 97 h 109"/>
                  <a:gd name="T34" fmla="*/ 37 w 99"/>
                  <a:gd name="T35" fmla="*/ 100 h 109"/>
                  <a:gd name="T36" fmla="*/ 35 w 99"/>
                  <a:gd name="T37" fmla="*/ 104 h 109"/>
                  <a:gd name="T38" fmla="*/ 27 w 99"/>
                  <a:gd name="T39" fmla="*/ 100 h 109"/>
                  <a:gd name="T40" fmla="*/ 29 w 99"/>
                  <a:gd name="T41" fmla="*/ 95 h 109"/>
                  <a:gd name="T42" fmla="*/ 29 w 99"/>
                  <a:gd name="T43" fmla="*/ 89 h 109"/>
                  <a:gd name="T44" fmla="*/ 26 w 99"/>
                  <a:gd name="T45" fmla="*/ 78 h 109"/>
                  <a:gd name="T46" fmla="*/ 20 w 99"/>
                  <a:gd name="T47" fmla="*/ 75 h 109"/>
                  <a:gd name="T48" fmla="*/ 15 w 99"/>
                  <a:gd name="T49" fmla="*/ 69 h 109"/>
                  <a:gd name="T50" fmla="*/ 15 w 99"/>
                  <a:gd name="T51" fmla="*/ 64 h 109"/>
                  <a:gd name="T52" fmla="*/ 11 w 99"/>
                  <a:gd name="T53" fmla="*/ 58 h 109"/>
                  <a:gd name="T54" fmla="*/ 13 w 99"/>
                  <a:gd name="T55" fmla="*/ 49 h 109"/>
                  <a:gd name="T56" fmla="*/ 9 w 99"/>
                  <a:gd name="T57" fmla="*/ 40 h 109"/>
                  <a:gd name="T58" fmla="*/ 4 w 99"/>
                  <a:gd name="T59" fmla="*/ 34 h 109"/>
                  <a:gd name="T60" fmla="*/ 4 w 99"/>
                  <a:gd name="T61" fmla="*/ 25 h 109"/>
                  <a:gd name="T62" fmla="*/ 2 w 99"/>
                  <a:gd name="T63" fmla="*/ 20 h 109"/>
                  <a:gd name="T64" fmla="*/ 0 w 99"/>
                  <a:gd name="T65" fmla="*/ 16 h 109"/>
                  <a:gd name="T66" fmla="*/ 5 w 99"/>
                  <a:gd name="T67" fmla="*/ 11 h 109"/>
                  <a:gd name="T68" fmla="*/ 7 w 99"/>
                  <a:gd name="T69" fmla="*/ 2 h 109"/>
                  <a:gd name="T70" fmla="*/ 13 w 99"/>
                  <a:gd name="T71" fmla="*/ 2 h 109"/>
                  <a:gd name="T72" fmla="*/ 22 w 99"/>
                  <a:gd name="T73" fmla="*/ 7 h 109"/>
                  <a:gd name="T74" fmla="*/ 27 w 99"/>
                  <a:gd name="T75" fmla="*/ 16 h 109"/>
                  <a:gd name="T76" fmla="*/ 33 w 99"/>
                  <a:gd name="T77" fmla="*/ 23 h 109"/>
                  <a:gd name="T78" fmla="*/ 38 w 99"/>
                  <a:gd name="T79" fmla="*/ 25 h 109"/>
                  <a:gd name="T80" fmla="*/ 42 w 99"/>
                  <a:gd name="T81" fmla="*/ 22 h 109"/>
                  <a:gd name="T82" fmla="*/ 44 w 99"/>
                  <a:gd name="T83" fmla="*/ 20 h 109"/>
                  <a:gd name="T84" fmla="*/ 55 w 99"/>
                  <a:gd name="T85" fmla="*/ 22 h 109"/>
                  <a:gd name="T86" fmla="*/ 58 w 99"/>
                  <a:gd name="T87" fmla="*/ 27 h 109"/>
                  <a:gd name="T88" fmla="*/ 68 w 99"/>
                  <a:gd name="T89" fmla="*/ 23 h 109"/>
                  <a:gd name="T90" fmla="*/ 69 w 99"/>
                  <a:gd name="T91" fmla="*/ 29 h 109"/>
                  <a:gd name="T92" fmla="*/ 71 w 99"/>
                  <a:gd name="T93" fmla="*/ 33 h 109"/>
                  <a:gd name="T94" fmla="*/ 82 w 99"/>
                  <a:gd name="T95" fmla="*/ 36 h 109"/>
                  <a:gd name="T96" fmla="*/ 88 w 99"/>
                  <a:gd name="T97" fmla="*/ 34 h 109"/>
                  <a:gd name="T98" fmla="*/ 88 w 99"/>
                  <a:gd name="T99" fmla="*/ 38 h 109"/>
                  <a:gd name="T100" fmla="*/ 84 w 99"/>
                  <a:gd name="T101" fmla="*/ 4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 h="109">
                    <a:moveTo>
                      <a:pt x="84" y="40"/>
                    </a:moveTo>
                    <a:lnTo>
                      <a:pt x="82" y="47"/>
                    </a:lnTo>
                    <a:lnTo>
                      <a:pt x="84" y="51"/>
                    </a:lnTo>
                    <a:lnTo>
                      <a:pt x="86" y="53"/>
                    </a:lnTo>
                    <a:lnTo>
                      <a:pt x="90" y="55"/>
                    </a:lnTo>
                    <a:lnTo>
                      <a:pt x="91" y="53"/>
                    </a:lnTo>
                    <a:lnTo>
                      <a:pt x="93" y="55"/>
                    </a:lnTo>
                    <a:lnTo>
                      <a:pt x="97" y="60"/>
                    </a:lnTo>
                    <a:lnTo>
                      <a:pt x="99" y="66"/>
                    </a:lnTo>
                    <a:lnTo>
                      <a:pt x="99" y="67"/>
                    </a:lnTo>
                    <a:lnTo>
                      <a:pt x="97" y="69"/>
                    </a:lnTo>
                    <a:lnTo>
                      <a:pt x="97" y="71"/>
                    </a:lnTo>
                    <a:lnTo>
                      <a:pt x="91" y="75"/>
                    </a:lnTo>
                    <a:lnTo>
                      <a:pt x="88" y="76"/>
                    </a:lnTo>
                    <a:lnTo>
                      <a:pt x="86" y="78"/>
                    </a:lnTo>
                    <a:lnTo>
                      <a:pt x="84" y="80"/>
                    </a:lnTo>
                    <a:lnTo>
                      <a:pt x="86" y="80"/>
                    </a:lnTo>
                    <a:lnTo>
                      <a:pt x="86" y="82"/>
                    </a:lnTo>
                    <a:lnTo>
                      <a:pt x="84" y="86"/>
                    </a:lnTo>
                    <a:lnTo>
                      <a:pt x="82" y="87"/>
                    </a:lnTo>
                    <a:lnTo>
                      <a:pt x="80" y="87"/>
                    </a:lnTo>
                    <a:lnTo>
                      <a:pt x="79" y="91"/>
                    </a:lnTo>
                    <a:lnTo>
                      <a:pt x="73" y="98"/>
                    </a:lnTo>
                    <a:lnTo>
                      <a:pt x="75" y="104"/>
                    </a:lnTo>
                    <a:lnTo>
                      <a:pt x="77" y="106"/>
                    </a:lnTo>
                    <a:lnTo>
                      <a:pt x="77" y="108"/>
                    </a:lnTo>
                    <a:lnTo>
                      <a:pt x="73" y="109"/>
                    </a:lnTo>
                    <a:lnTo>
                      <a:pt x="69" y="109"/>
                    </a:lnTo>
                    <a:lnTo>
                      <a:pt x="64" y="106"/>
                    </a:lnTo>
                    <a:lnTo>
                      <a:pt x="62" y="104"/>
                    </a:lnTo>
                    <a:lnTo>
                      <a:pt x="60" y="102"/>
                    </a:lnTo>
                    <a:lnTo>
                      <a:pt x="51" y="98"/>
                    </a:lnTo>
                    <a:lnTo>
                      <a:pt x="44" y="97"/>
                    </a:lnTo>
                    <a:lnTo>
                      <a:pt x="38" y="97"/>
                    </a:lnTo>
                    <a:lnTo>
                      <a:pt x="37" y="98"/>
                    </a:lnTo>
                    <a:lnTo>
                      <a:pt x="37" y="100"/>
                    </a:lnTo>
                    <a:lnTo>
                      <a:pt x="37" y="102"/>
                    </a:lnTo>
                    <a:lnTo>
                      <a:pt x="35" y="104"/>
                    </a:lnTo>
                    <a:lnTo>
                      <a:pt x="33" y="104"/>
                    </a:lnTo>
                    <a:lnTo>
                      <a:pt x="27" y="100"/>
                    </a:lnTo>
                    <a:lnTo>
                      <a:pt x="29" y="97"/>
                    </a:lnTo>
                    <a:lnTo>
                      <a:pt x="29" y="95"/>
                    </a:lnTo>
                    <a:lnTo>
                      <a:pt x="29" y="93"/>
                    </a:lnTo>
                    <a:lnTo>
                      <a:pt x="29" y="89"/>
                    </a:lnTo>
                    <a:lnTo>
                      <a:pt x="26" y="80"/>
                    </a:lnTo>
                    <a:lnTo>
                      <a:pt x="26" y="78"/>
                    </a:lnTo>
                    <a:lnTo>
                      <a:pt x="24" y="76"/>
                    </a:lnTo>
                    <a:lnTo>
                      <a:pt x="20" y="75"/>
                    </a:lnTo>
                    <a:lnTo>
                      <a:pt x="16" y="71"/>
                    </a:lnTo>
                    <a:lnTo>
                      <a:pt x="15" y="69"/>
                    </a:lnTo>
                    <a:lnTo>
                      <a:pt x="15" y="66"/>
                    </a:lnTo>
                    <a:lnTo>
                      <a:pt x="15" y="64"/>
                    </a:lnTo>
                    <a:lnTo>
                      <a:pt x="15" y="62"/>
                    </a:lnTo>
                    <a:lnTo>
                      <a:pt x="11" y="58"/>
                    </a:lnTo>
                    <a:lnTo>
                      <a:pt x="13" y="55"/>
                    </a:lnTo>
                    <a:lnTo>
                      <a:pt x="13" y="49"/>
                    </a:lnTo>
                    <a:lnTo>
                      <a:pt x="11" y="47"/>
                    </a:lnTo>
                    <a:lnTo>
                      <a:pt x="9" y="40"/>
                    </a:lnTo>
                    <a:lnTo>
                      <a:pt x="5" y="36"/>
                    </a:lnTo>
                    <a:lnTo>
                      <a:pt x="4" y="34"/>
                    </a:lnTo>
                    <a:lnTo>
                      <a:pt x="4" y="33"/>
                    </a:lnTo>
                    <a:lnTo>
                      <a:pt x="4" y="25"/>
                    </a:lnTo>
                    <a:lnTo>
                      <a:pt x="4" y="22"/>
                    </a:lnTo>
                    <a:lnTo>
                      <a:pt x="2" y="20"/>
                    </a:lnTo>
                    <a:lnTo>
                      <a:pt x="2" y="18"/>
                    </a:lnTo>
                    <a:lnTo>
                      <a:pt x="0" y="16"/>
                    </a:lnTo>
                    <a:lnTo>
                      <a:pt x="2" y="14"/>
                    </a:lnTo>
                    <a:lnTo>
                      <a:pt x="5" y="11"/>
                    </a:lnTo>
                    <a:lnTo>
                      <a:pt x="5" y="9"/>
                    </a:lnTo>
                    <a:lnTo>
                      <a:pt x="7" y="2"/>
                    </a:lnTo>
                    <a:lnTo>
                      <a:pt x="9" y="0"/>
                    </a:lnTo>
                    <a:lnTo>
                      <a:pt x="13" y="2"/>
                    </a:lnTo>
                    <a:lnTo>
                      <a:pt x="16" y="2"/>
                    </a:lnTo>
                    <a:lnTo>
                      <a:pt x="22" y="7"/>
                    </a:lnTo>
                    <a:lnTo>
                      <a:pt x="26" y="13"/>
                    </a:lnTo>
                    <a:lnTo>
                      <a:pt x="27" y="16"/>
                    </a:lnTo>
                    <a:lnTo>
                      <a:pt x="31" y="22"/>
                    </a:lnTo>
                    <a:lnTo>
                      <a:pt x="33" y="23"/>
                    </a:lnTo>
                    <a:lnTo>
                      <a:pt x="37" y="25"/>
                    </a:lnTo>
                    <a:lnTo>
                      <a:pt x="38" y="25"/>
                    </a:lnTo>
                    <a:lnTo>
                      <a:pt x="40" y="23"/>
                    </a:lnTo>
                    <a:lnTo>
                      <a:pt x="42" y="22"/>
                    </a:lnTo>
                    <a:lnTo>
                      <a:pt x="42" y="20"/>
                    </a:lnTo>
                    <a:lnTo>
                      <a:pt x="44" y="20"/>
                    </a:lnTo>
                    <a:lnTo>
                      <a:pt x="49" y="20"/>
                    </a:lnTo>
                    <a:lnTo>
                      <a:pt x="55" y="22"/>
                    </a:lnTo>
                    <a:lnTo>
                      <a:pt x="57" y="25"/>
                    </a:lnTo>
                    <a:lnTo>
                      <a:pt x="58" y="27"/>
                    </a:lnTo>
                    <a:lnTo>
                      <a:pt x="62" y="23"/>
                    </a:lnTo>
                    <a:lnTo>
                      <a:pt x="68" y="23"/>
                    </a:lnTo>
                    <a:lnTo>
                      <a:pt x="71" y="29"/>
                    </a:lnTo>
                    <a:lnTo>
                      <a:pt x="69" y="29"/>
                    </a:lnTo>
                    <a:lnTo>
                      <a:pt x="71" y="31"/>
                    </a:lnTo>
                    <a:lnTo>
                      <a:pt x="71" y="33"/>
                    </a:lnTo>
                    <a:lnTo>
                      <a:pt x="77" y="33"/>
                    </a:lnTo>
                    <a:lnTo>
                      <a:pt x="82" y="36"/>
                    </a:lnTo>
                    <a:lnTo>
                      <a:pt x="84" y="36"/>
                    </a:lnTo>
                    <a:lnTo>
                      <a:pt x="88" y="34"/>
                    </a:lnTo>
                    <a:lnTo>
                      <a:pt x="88" y="36"/>
                    </a:lnTo>
                    <a:lnTo>
                      <a:pt x="88" y="38"/>
                    </a:lnTo>
                    <a:lnTo>
                      <a:pt x="86" y="38"/>
                    </a:lnTo>
                    <a:lnTo>
                      <a:pt x="84" y="4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41" name="Freeform 63"/>
              <p:cNvSpPr>
                <a:spLocks/>
              </p:cNvSpPr>
              <p:nvPr/>
            </p:nvSpPr>
            <p:spPr bwMode="auto">
              <a:xfrm>
                <a:off x="6954838" y="3422650"/>
                <a:ext cx="71438" cy="63500"/>
              </a:xfrm>
              <a:custGeom>
                <a:avLst/>
                <a:gdLst>
                  <a:gd name="T0" fmla="*/ 34 w 45"/>
                  <a:gd name="T1" fmla="*/ 11 h 40"/>
                  <a:gd name="T2" fmla="*/ 33 w 45"/>
                  <a:gd name="T3" fmla="*/ 14 h 40"/>
                  <a:gd name="T4" fmla="*/ 29 w 45"/>
                  <a:gd name="T5" fmla="*/ 14 h 40"/>
                  <a:gd name="T6" fmla="*/ 27 w 45"/>
                  <a:gd name="T7" fmla="*/ 16 h 40"/>
                  <a:gd name="T8" fmla="*/ 25 w 45"/>
                  <a:gd name="T9" fmla="*/ 18 h 40"/>
                  <a:gd name="T10" fmla="*/ 29 w 45"/>
                  <a:gd name="T11" fmla="*/ 20 h 40"/>
                  <a:gd name="T12" fmla="*/ 29 w 45"/>
                  <a:gd name="T13" fmla="*/ 22 h 40"/>
                  <a:gd name="T14" fmla="*/ 25 w 45"/>
                  <a:gd name="T15" fmla="*/ 25 h 40"/>
                  <a:gd name="T16" fmla="*/ 22 w 45"/>
                  <a:gd name="T17" fmla="*/ 27 h 40"/>
                  <a:gd name="T18" fmla="*/ 18 w 45"/>
                  <a:gd name="T19" fmla="*/ 29 h 40"/>
                  <a:gd name="T20" fmla="*/ 16 w 45"/>
                  <a:gd name="T21" fmla="*/ 33 h 40"/>
                  <a:gd name="T22" fmla="*/ 14 w 45"/>
                  <a:gd name="T23" fmla="*/ 34 h 40"/>
                  <a:gd name="T24" fmla="*/ 11 w 45"/>
                  <a:gd name="T25" fmla="*/ 36 h 40"/>
                  <a:gd name="T26" fmla="*/ 5 w 45"/>
                  <a:gd name="T27" fmla="*/ 40 h 40"/>
                  <a:gd name="T28" fmla="*/ 5 w 45"/>
                  <a:gd name="T29" fmla="*/ 36 h 40"/>
                  <a:gd name="T30" fmla="*/ 3 w 45"/>
                  <a:gd name="T31" fmla="*/ 34 h 40"/>
                  <a:gd name="T32" fmla="*/ 5 w 45"/>
                  <a:gd name="T33" fmla="*/ 34 h 40"/>
                  <a:gd name="T34" fmla="*/ 5 w 45"/>
                  <a:gd name="T35" fmla="*/ 33 h 40"/>
                  <a:gd name="T36" fmla="*/ 5 w 45"/>
                  <a:gd name="T37" fmla="*/ 31 h 40"/>
                  <a:gd name="T38" fmla="*/ 2 w 45"/>
                  <a:gd name="T39" fmla="*/ 29 h 40"/>
                  <a:gd name="T40" fmla="*/ 0 w 45"/>
                  <a:gd name="T41" fmla="*/ 27 h 40"/>
                  <a:gd name="T42" fmla="*/ 2 w 45"/>
                  <a:gd name="T43" fmla="*/ 25 h 40"/>
                  <a:gd name="T44" fmla="*/ 5 w 45"/>
                  <a:gd name="T45" fmla="*/ 22 h 40"/>
                  <a:gd name="T46" fmla="*/ 20 w 45"/>
                  <a:gd name="T47" fmla="*/ 9 h 40"/>
                  <a:gd name="T48" fmla="*/ 25 w 45"/>
                  <a:gd name="T49" fmla="*/ 5 h 40"/>
                  <a:gd name="T50" fmla="*/ 27 w 45"/>
                  <a:gd name="T51" fmla="*/ 3 h 40"/>
                  <a:gd name="T52" fmla="*/ 27 w 45"/>
                  <a:gd name="T53" fmla="*/ 5 h 40"/>
                  <a:gd name="T54" fmla="*/ 25 w 45"/>
                  <a:gd name="T55" fmla="*/ 7 h 40"/>
                  <a:gd name="T56" fmla="*/ 25 w 45"/>
                  <a:gd name="T57" fmla="*/ 9 h 40"/>
                  <a:gd name="T58" fmla="*/ 27 w 45"/>
                  <a:gd name="T59" fmla="*/ 11 h 40"/>
                  <a:gd name="T60" fmla="*/ 29 w 45"/>
                  <a:gd name="T61" fmla="*/ 11 h 40"/>
                  <a:gd name="T62" fmla="*/ 29 w 45"/>
                  <a:gd name="T63" fmla="*/ 9 h 40"/>
                  <a:gd name="T64" fmla="*/ 29 w 45"/>
                  <a:gd name="T65" fmla="*/ 7 h 40"/>
                  <a:gd name="T66" fmla="*/ 31 w 45"/>
                  <a:gd name="T67" fmla="*/ 3 h 40"/>
                  <a:gd name="T68" fmla="*/ 33 w 45"/>
                  <a:gd name="T69" fmla="*/ 3 h 40"/>
                  <a:gd name="T70" fmla="*/ 42 w 45"/>
                  <a:gd name="T71" fmla="*/ 0 h 40"/>
                  <a:gd name="T72" fmla="*/ 45 w 45"/>
                  <a:gd name="T73" fmla="*/ 0 h 40"/>
                  <a:gd name="T74" fmla="*/ 45 w 45"/>
                  <a:gd name="T75" fmla="*/ 2 h 40"/>
                  <a:gd name="T76" fmla="*/ 44 w 45"/>
                  <a:gd name="T77" fmla="*/ 3 h 40"/>
                  <a:gd name="T78" fmla="*/ 42 w 45"/>
                  <a:gd name="T79" fmla="*/ 5 h 40"/>
                  <a:gd name="T80" fmla="*/ 38 w 45"/>
                  <a:gd name="T81" fmla="*/ 7 h 40"/>
                  <a:gd name="T82" fmla="*/ 34 w 45"/>
                  <a:gd name="T83"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0">
                    <a:moveTo>
                      <a:pt x="34" y="11"/>
                    </a:moveTo>
                    <a:lnTo>
                      <a:pt x="33" y="14"/>
                    </a:lnTo>
                    <a:lnTo>
                      <a:pt x="29" y="14"/>
                    </a:lnTo>
                    <a:lnTo>
                      <a:pt x="27" y="16"/>
                    </a:lnTo>
                    <a:lnTo>
                      <a:pt x="25" y="18"/>
                    </a:lnTo>
                    <a:lnTo>
                      <a:pt x="29" y="20"/>
                    </a:lnTo>
                    <a:lnTo>
                      <a:pt x="29" y="22"/>
                    </a:lnTo>
                    <a:lnTo>
                      <a:pt x="25" y="25"/>
                    </a:lnTo>
                    <a:lnTo>
                      <a:pt x="22" y="27"/>
                    </a:lnTo>
                    <a:lnTo>
                      <a:pt x="18" y="29"/>
                    </a:lnTo>
                    <a:lnTo>
                      <a:pt x="16" y="33"/>
                    </a:lnTo>
                    <a:lnTo>
                      <a:pt x="14" y="34"/>
                    </a:lnTo>
                    <a:lnTo>
                      <a:pt x="11" y="36"/>
                    </a:lnTo>
                    <a:lnTo>
                      <a:pt x="5" y="40"/>
                    </a:lnTo>
                    <a:lnTo>
                      <a:pt x="5" y="36"/>
                    </a:lnTo>
                    <a:lnTo>
                      <a:pt x="3" y="34"/>
                    </a:lnTo>
                    <a:lnTo>
                      <a:pt x="5" y="34"/>
                    </a:lnTo>
                    <a:lnTo>
                      <a:pt x="5" y="33"/>
                    </a:lnTo>
                    <a:lnTo>
                      <a:pt x="5" y="31"/>
                    </a:lnTo>
                    <a:lnTo>
                      <a:pt x="2" y="29"/>
                    </a:lnTo>
                    <a:lnTo>
                      <a:pt x="0" y="27"/>
                    </a:lnTo>
                    <a:lnTo>
                      <a:pt x="2" y="25"/>
                    </a:lnTo>
                    <a:lnTo>
                      <a:pt x="5" y="22"/>
                    </a:lnTo>
                    <a:lnTo>
                      <a:pt x="20" y="9"/>
                    </a:lnTo>
                    <a:lnTo>
                      <a:pt x="25" y="5"/>
                    </a:lnTo>
                    <a:lnTo>
                      <a:pt x="27" y="3"/>
                    </a:lnTo>
                    <a:lnTo>
                      <a:pt x="27" y="5"/>
                    </a:lnTo>
                    <a:lnTo>
                      <a:pt x="25" y="7"/>
                    </a:lnTo>
                    <a:lnTo>
                      <a:pt x="25" y="9"/>
                    </a:lnTo>
                    <a:lnTo>
                      <a:pt x="27" y="11"/>
                    </a:lnTo>
                    <a:lnTo>
                      <a:pt x="29" y="11"/>
                    </a:lnTo>
                    <a:lnTo>
                      <a:pt x="29" y="9"/>
                    </a:lnTo>
                    <a:lnTo>
                      <a:pt x="29" y="7"/>
                    </a:lnTo>
                    <a:lnTo>
                      <a:pt x="31" y="3"/>
                    </a:lnTo>
                    <a:lnTo>
                      <a:pt x="33" y="3"/>
                    </a:lnTo>
                    <a:lnTo>
                      <a:pt x="42" y="0"/>
                    </a:lnTo>
                    <a:lnTo>
                      <a:pt x="45" y="0"/>
                    </a:lnTo>
                    <a:lnTo>
                      <a:pt x="45" y="2"/>
                    </a:lnTo>
                    <a:lnTo>
                      <a:pt x="44" y="3"/>
                    </a:lnTo>
                    <a:lnTo>
                      <a:pt x="42" y="5"/>
                    </a:lnTo>
                    <a:lnTo>
                      <a:pt x="38" y="7"/>
                    </a:lnTo>
                    <a:lnTo>
                      <a:pt x="34"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42" name="Freeform 64"/>
              <p:cNvSpPr>
                <a:spLocks/>
              </p:cNvSpPr>
              <p:nvPr/>
            </p:nvSpPr>
            <p:spPr bwMode="auto">
              <a:xfrm>
                <a:off x="4999038" y="1800225"/>
                <a:ext cx="38100" cy="98425"/>
              </a:xfrm>
              <a:custGeom>
                <a:avLst/>
                <a:gdLst>
                  <a:gd name="T0" fmla="*/ 11 w 24"/>
                  <a:gd name="T1" fmla="*/ 17 h 62"/>
                  <a:gd name="T2" fmla="*/ 11 w 24"/>
                  <a:gd name="T3" fmla="*/ 31 h 62"/>
                  <a:gd name="T4" fmla="*/ 20 w 24"/>
                  <a:gd name="T5" fmla="*/ 44 h 62"/>
                  <a:gd name="T6" fmla="*/ 24 w 24"/>
                  <a:gd name="T7" fmla="*/ 51 h 62"/>
                  <a:gd name="T8" fmla="*/ 24 w 24"/>
                  <a:gd name="T9" fmla="*/ 53 h 62"/>
                  <a:gd name="T10" fmla="*/ 22 w 24"/>
                  <a:gd name="T11" fmla="*/ 55 h 62"/>
                  <a:gd name="T12" fmla="*/ 22 w 24"/>
                  <a:gd name="T13" fmla="*/ 60 h 62"/>
                  <a:gd name="T14" fmla="*/ 24 w 24"/>
                  <a:gd name="T15" fmla="*/ 60 h 62"/>
                  <a:gd name="T16" fmla="*/ 22 w 24"/>
                  <a:gd name="T17" fmla="*/ 62 h 62"/>
                  <a:gd name="T18" fmla="*/ 20 w 24"/>
                  <a:gd name="T19" fmla="*/ 60 h 62"/>
                  <a:gd name="T20" fmla="*/ 15 w 24"/>
                  <a:gd name="T21" fmla="*/ 53 h 62"/>
                  <a:gd name="T22" fmla="*/ 13 w 24"/>
                  <a:gd name="T23" fmla="*/ 49 h 62"/>
                  <a:gd name="T24" fmla="*/ 11 w 24"/>
                  <a:gd name="T25" fmla="*/ 49 h 62"/>
                  <a:gd name="T26" fmla="*/ 9 w 24"/>
                  <a:gd name="T27" fmla="*/ 49 h 62"/>
                  <a:gd name="T28" fmla="*/ 8 w 24"/>
                  <a:gd name="T29" fmla="*/ 48 h 62"/>
                  <a:gd name="T30" fmla="*/ 6 w 24"/>
                  <a:gd name="T31" fmla="*/ 46 h 62"/>
                  <a:gd name="T32" fmla="*/ 8 w 24"/>
                  <a:gd name="T33" fmla="*/ 44 h 62"/>
                  <a:gd name="T34" fmla="*/ 4 w 24"/>
                  <a:gd name="T35" fmla="*/ 33 h 62"/>
                  <a:gd name="T36" fmla="*/ 6 w 24"/>
                  <a:gd name="T37" fmla="*/ 28 h 62"/>
                  <a:gd name="T38" fmla="*/ 6 w 24"/>
                  <a:gd name="T39" fmla="*/ 15 h 62"/>
                  <a:gd name="T40" fmla="*/ 4 w 24"/>
                  <a:gd name="T41" fmla="*/ 13 h 62"/>
                  <a:gd name="T42" fmla="*/ 0 w 24"/>
                  <a:gd name="T43" fmla="*/ 6 h 62"/>
                  <a:gd name="T44" fmla="*/ 2 w 24"/>
                  <a:gd name="T45" fmla="*/ 4 h 62"/>
                  <a:gd name="T46" fmla="*/ 4 w 24"/>
                  <a:gd name="T47" fmla="*/ 4 h 62"/>
                  <a:gd name="T48" fmla="*/ 8 w 24"/>
                  <a:gd name="T49" fmla="*/ 0 h 62"/>
                  <a:gd name="T50" fmla="*/ 15 w 24"/>
                  <a:gd name="T51" fmla="*/ 0 h 62"/>
                  <a:gd name="T52" fmla="*/ 17 w 24"/>
                  <a:gd name="T53" fmla="*/ 2 h 62"/>
                  <a:gd name="T54" fmla="*/ 17 w 24"/>
                  <a:gd name="T55" fmla="*/ 4 h 62"/>
                  <a:gd name="T56" fmla="*/ 11 w 24"/>
                  <a:gd name="T57" fmla="*/ 13 h 62"/>
                  <a:gd name="T58" fmla="*/ 11 w 24"/>
                  <a:gd name="T59" fmla="*/ 15 h 62"/>
                  <a:gd name="T60" fmla="*/ 11 w 24"/>
                  <a:gd name="T61" fmla="*/ 1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 h="62">
                    <a:moveTo>
                      <a:pt x="11" y="17"/>
                    </a:moveTo>
                    <a:lnTo>
                      <a:pt x="11" y="31"/>
                    </a:lnTo>
                    <a:lnTo>
                      <a:pt x="20" y="44"/>
                    </a:lnTo>
                    <a:lnTo>
                      <a:pt x="24" y="51"/>
                    </a:lnTo>
                    <a:lnTo>
                      <a:pt x="24" y="53"/>
                    </a:lnTo>
                    <a:lnTo>
                      <a:pt x="22" y="55"/>
                    </a:lnTo>
                    <a:lnTo>
                      <a:pt x="22" y="60"/>
                    </a:lnTo>
                    <a:lnTo>
                      <a:pt x="24" y="60"/>
                    </a:lnTo>
                    <a:lnTo>
                      <a:pt x="22" y="62"/>
                    </a:lnTo>
                    <a:lnTo>
                      <a:pt x="20" y="60"/>
                    </a:lnTo>
                    <a:lnTo>
                      <a:pt x="15" y="53"/>
                    </a:lnTo>
                    <a:lnTo>
                      <a:pt x="13" y="49"/>
                    </a:lnTo>
                    <a:lnTo>
                      <a:pt x="11" y="49"/>
                    </a:lnTo>
                    <a:lnTo>
                      <a:pt x="9" y="49"/>
                    </a:lnTo>
                    <a:lnTo>
                      <a:pt x="8" y="48"/>
                    </a:lnTo>
                    <a:lnTo>
                      <a:pt x="6" y="46"/>
                    </a:lnTo>
                    <a:lnTo>
                      <a:pt x="8" y="44"/>
                    </a:lnTo>
                    <a:lnTo>
                      <a:pt x="4" y="33"/>
                    </a:lnTo>
                    <a:lnTo>
                      <a:pt x="6" y="28"/>
                    </a:lnTo>
                    <a:lnTo>
                      <a:pt x="6" y="15"/>
                    </a:lnTo>
                    <a:lnTo>
                      <a:pt x="4" y="13"/>
                    </a:lnTo>
                    <a:lnTo>
                      <a:pt x="0" y="6"/>
                    </a:lnTo>
                    <a:lnTo>
                      <a:pt x="2" y="4"/>
                    </a:lnTo>
                    <a:lnTo>
                      <a:pt x="4" y="4"/>
                    </a:lnTo>
                    <a:lnTo>
                      <a:pt x="8" y="0"/>
                    </a:lnTo>
                    <a:lnTo>
                      <a:pt x="15" y="0"/>
                    </a:lnTo>
                    <a:lnTo>
                      <a:pt x="17" y="2"/>
                    </a:lnTo>
                    <a:lnTo>
                      <a:pt x="17" y="4"/>
                    </a:lnTo>
                    <a:lnTo>
                      <a:pt x="11" y="13"/>
                    </a:lnTo>
                    <a:lnTo>
                      <a:pt x="11" y="15"/>
                    </a:lnTo>
                    <a:lnTo>
                      <a:pt x="11"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43" name="Freeform 65"/>
              <p:cNvSpPr>
                <a:spLocks/>
              </p:cNvSpPr>
              <p:nvPr/>
            </p:nvSpPr>
            <p:spPr bwMode="auto">
              <a:xfrm>
                <a:off x="7038976" y="3408363"/>
                <a:ext cx="19050" cy="19050"/>
              </a:xfrm>
              <a:custGeom>
                <a:avLst/>
                <a:gdLst>
                  <a:gd name="T0" fmla="*/ 11 w 12"/>
                  <a:gd name="T1" fmla="*/ 1 h 12"/>
                  <a:gd name="T2" fmla="*/ 12 w 12"/>
                  <a:gd name="T3" fmla="*/ 9 h 12"/>
                  <a:gd name="T4" fmla="*/ 9 w 12"/>
                  <a:gd name="T5" fmla="*/ 11 h 12"/>
                  <a:gd name="T6" fmla="*/ 7 w 12"/>
                  <a:gd name="T7" fmla="*/ 12 h 12"/>
                  <a:gd name="T8" fmla="*/ 0 w 12"/>
                  <a:gd name="T9" fmla="*/ 9 h 12"/>
                  <a:gd name="T10" fmla="*/ 0 w 12"/>
                  <a:gd name="T11" fmla="*/ 3 h 12"/>
                  <a:gd name="T12" fmla="*/ 3 w 12"/>
                  <a:gd name="T13" fmla="*/ 0 h 12"/>
                  <a:gd name="T14" fmla="*/ 5 w 12"/>
                  <a:gd name="T15" fmla="*/ 0 h 12"/>
                  <a:gd name="T16" fmla="*/ 7 w 12"/>
                  <a:gd name="T17" fmla="*/ 0 h 12"/>
                  <a:gd name="T18" fmla="*/ 11 w 12"/>
                  <a:gd name="T1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11" y="1"/>
                    </a:moveTo>
                    <a:lnTo>
                      <a:pt x="12" y="9"/>
                    </a:lnTo>
                    <a:lnTo>
                      <a:pt x="9" y="11"/>
                    </a:lnTo>
                    <a:lnTo>
                      <a:pt x="7" y="12"/>
                    </a:lnTo>
                    <a:lnTo>
                      <a:pt x="0" y="9"/>
                    </a:lnTo>
                    <a:lnTo>
                      <a:pt x="0" y="3"/>
                    </a:lnTo>
                    <a:lnTo>
                      <a:pt x="3" y="0"/>
                    </a:lnTo>
                    <a:lnTo>
                      <a:pt x="5" y="0"/>
                    </a:lnTo>
                    <a:lnTo>
                      <a:pt x="7" y="0"/>
                    </a:lnTo>
                    <a:lnTo>
                      <a:pt x="11" y="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44" name="Freeform 66"/>
              <p:cNvSpPr>
                <a:spLocks/>
              </p:cNvSpPr>
              <p:nvPr/>
            </p:nvSpPr>
            <p:spPr bwMode="auto">
              <a:xfrm>
                <a:off x="7000876" y="3373438"/>
                <a:ext cx="14288" cy="19050"/>
              </a:xfrm>
              <a:custGeom>
                <a:avLst/>
                <a:gdLst>
                  <a:gd name="T0" fmla="*/ 5 w 9"/>
                  <a:gd name="T1" fmla="*/ 12 h 12"/>
                  <a:gd name="T2" fmla="*/ 2 w 9"/>
                  <a:gd name="T3" fmla="*/ 11 h 12"/>
                  <a:gd name="T4" fmla="*/ 0 w 9"/>
                  <a:gd name="T5" fmla="*/ 7 h 12"/>
                  <a:gd name="T6" fmla="*/ 2 w 9"/>
                  <a:gd name="T7" fmla="*/ 0 h 12"/>
                  <a:gd name="T8" fmla="*/ 5 w 9"/>
                  <a:gd name="T9" fmla="*/ 0 h 12"/>
                  <a:gd name="T10" fmla="*/ 5 w 9"/>
                  <a:gd name="T11" fmla="*/ 1 h 12"/>
                  <a:gd name="T12" fmla="*/ 7 w 9"/>
                  <a:gd name="T13" fmla="*/ 3 h 12"/>
                  <a:gd name="T14" fmla="*/ 9 w 9"/>
                  <a:gd name="T15" fmla="*/ 9 h 12"/>
                  <a:gd name="T16" fmla="*/ 7 w 9"/>
                  <a:gd name="T17" fmla="*/ 11 h 12"/>
                  <a:gd name="T18" fmla="*/ 5 w 9"/>
                  <a:gd name="T1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2">
                    <a:moveTo>
                      <a:pt x="5" y="12"/>
                    </a:moveTo>
                    <a:lnTo>
                      <a:pt x="2" y="11"/>
                    </a:lnTo>
                    <a:lnTo>
                      <a:pt x="0" y="7"/>
                    </a:lnTo>
                    <a:lnTo>
                      <a:pt x="2" y="0"/>
                    </a:lnTo>
                    <a:lnTo>
                      <a:pt x="5" y="0"/>
                    </a:lnTo>
                    <a:lnTo>
                      <a:pt x="5" y="1"/>
                    </a:lnTo>
                    <a:lnTo>
                      <a:pt x="7" y="3"/>
                    </a:lnTo>
                    <a:lnTo>
                      <a:pt x="9" y="9"/>
                    </a:lnTo>
                    <a:lnTo>
                      <a:pt x="7" y="11"/>
                    </a:lnTo>
                    <a:lnTo>
                      <a:pt x="5"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45" name="Freeform 67"/>
              <p:cNvSpPr>
                <a:spLocks/>
              </p:cNvSpPr>
              <p:nvPr/>
            </p:nvSpPr>
            <p:spPr bwMode="auto">
              <a:xfrm>
                <a:off x="7078663" y="3384550"/>
                <a:ext cx="23813" cy="14288"/>
              </a:xfrm>
              <a:custGeom>
                <a:avLst/>
                <a:gdLst>
                  <a:gd name="T0" fmla="*/ 13 w 15"/>
                  <a:gd name="T1" fmla="*/ 4 h 9"/>
                  <a:gd name="T2" fmla="*/ 15 w 15"/>
                  <a:gd name="T3" fmla="*/ 5 h 9"/>
                  <a:gd name="T4" fmla="*/ 13 w 15"/>
                  <a:gd name="T5" fmla="*/ 7 h 9"/>
                  <a:gd name="T6" fmla="*/ 9 w 15"/>
                  <a:gd name="T7" fmla="*/ 9 h 9"/>
                  <a:gd name="T8" fmla="*/ 8 w 15"/>
                  <a:gd name="T9" fmla="*/ 9 h 9"/>
                  <a:gd name="T10" fmla="*/ 6 w 15"/>
                  <a:gd name="T11" fmla="*/ 5 h 9"/>
                  <a:gd name="T12" fmla="*/ 6 w 15"/>
                  <a:gd name="T13" fmla="*/ 4 h 9"/>
                  <a:gd name="T14" fmla="*/ 4 w 15"/>
                  <a:gd name="T15" fmla="*/ 2 h 9"/>
                  <a:gd name="T16" fmla="*/ 0 w 15"/>
                  <a:gd name="T17" fmla="*/ 0 h 9"/>
                  <a:gd name="T18" fmla="*/ 8 w 15"/>
                  <a:gd name="T19" fmla="*/ 0 h 9"/>
                  <a:gd name="T20" fmla="*/ 9 w 15"/>
                  <a:gd name="T21" fmla="*/ 2 h 9"/>
                  <a:gd name="T22" fmla="*/ 13 w 15"/>
                  <a:gd name="T23" fmla="*/ 2 h 9"/>
                  <a:gd name="T24" fmla="*/ 13 w 15"/>
                  <a:gd name="T25"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9">
                    <a:moveTo>
                      <a:pt x="13" y="4"/>
                    </a:moveTo>
                    <a:lnTo>
                      <a:pt x="15" y="5"/>
                    </a:lnTo>
                    <a:lnTo>
                      <a:pt x="13" y="7"/>
                    </a:lnTo>
                    <a:lnTo>
                      <a:pt x="9" y="9"/>
                    </a:lnTo>
                    <a:lnTo>
                      <a:pt x="8" y="9"/>
                    </a:lnTo>
                    <a:lnTo>
                      <a:pt x="6" y="5"/>
                    </a:lnTo>
                    <a:lnTo>
                      <a:pt x="6" y="4"/>
                    </a:lnTo>
                    <a:lnTo>
                      <a:pt x="4" y="2"/>
                    </a:lnTo>
                    <a:lnTo>
                      <a:pt x="0" y="0"/>
                    </a:lnTo>
                    <a:lnTo>
                      <a:pt x="8" y="0"/>
                    </a:lnTo>
                    <a:lnTo>
                      <a:pt x="9" y="2"/>
                    </a:lnTo>
                    <a:lnTo>
                      <a:pt x="13" y="2"/>
                    </a:lnTo>
                    <a:lnTo>
                      <a:pt x="13"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46" name="Freeform 68"/>
              <p:cNvSpPr>
                <a:spLocks/>
              </p:cNvSpPr>
              <p:nvPr/>
            </p:nvSpPr>
            <p:spPr bwMode="auto">
              <a:xfrm>
                <a:off x="6169026" y="2063750"/>
                <a:ext cx="31750" cy="30163"/>
              </a:xfrm>
              <a:custGeom>
                <a:avLst/>
                <a:gdLst>
                  <a:gd name="T0" fmla="*/ 20 w 20"/>
                  <a:gd name="T1" fmla="*/ 10 h 19"/>
                  <a:gd name="T2" fmla="*/ 18 w 20"/>
                  <a:gd name="T3" fmla="*/ 13 h 19"/>
                  <a:gd name="T4" fmla="*/ 14 w 20"/>
                  <a:gd name="T5" fmla="*/ 19 h 19"/>
                  <a:gd name="T6" fmla="*/ 12 w 20"/>
                  <a:gd name="T7" fmla="*/ 17 h 19"/>
                  <a:gd name="T8" fmla="*/ 11 w 20"/>
                  <a:gd name="T9" fmla="*/ 15 h 19"/>
                  <a:gd name="T10" fmla="*/ 9 w 20"/>
                  <a:gd name="T11" fmla="*/ 13 h 19"/>
                  <a:gd name="T12" fmla="*/ 3 w 20"/>
                  <a:gd name="T13" fmla="*/ 11 h 19"/>
                  <a:gd name="T14" fmla="*/ 1 w 20"/>
                  <a:gd name="T15" fmla="*/ 8 h 19"/>
                  <a:gd name="T16" fmla="*/ 0 w 20"/>
                  <a:gd name="T17" fmla="*/ 4 h 19"/>
                  <a:gd name="T18" fmla="*/ 0 w 20"/>
                  <a:gd name="T19" fmla="*/ 2 h 19"/>
                  <a:gd name="T20" fmla="*/ 1 w 20"/>
                  <a:gd name="T21" fmla="*/ 2 h 19"/>
                  <a:gd name="T22" fmla="*/ 5 w 20"/>
                  <a:gd name="T23" fmla="*/ 2 h 19"/>
                  <a:gd name="T24" fmla="*/ 7 w 20"/>
                  <a:gd name="T25" fmla="*/ 0 h 19"/>
                  <a:gd name="T26" fmla="*/ 9 w 20"/>
                  <a:gd name="T27" fmla="*/ 2 h 19"/>
                  <a:gd name="T28" fmla="*/ 11 w 20"/>
                  <a:gd name="T29" fmla="*/ 2 h 19"/>
                  <a:gd name="T30" fmla="*/ 12 w 20"/>
                  <a:gd name="T31" fmla="*/ 2 h 19"/>
                  <a:gd name="T32" fmla="*/ 12 w 20"/>
                  <a:gd name="T33" fmla="*/ 4 h 19"/>
                  <a:gd name="T34" fmla="*/ 12 w 20"/>
                  <a:gd name="T35" fmla="*/ 6 h 19"/>
                  <a:gd name="T36" fmla="*/ 16 w 20"/>
                  <a:gd name="T37" fmla="*/ 8 h 19"/>
                  <a:gd name="T38" fmla="*/ 18 w 20"/>
                  <a:gd name="T39" fmla="*/ 8 h 19"/>
                  <a:gd name="T40" fmla="*/ 20 w 20"/>
                  <a:gd name="T41"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9">
                    <a:moveTo>
                      <a:pt x="20" y="10"/>
                    </a:moveTo>
                    <a:lnTo>
                      <a:pt x="18" y="13"/>
                    </a:lnTo>
                    <a:lnTo>
                      <a:pt x="14" y="19"/>
                    </a:lnTo>
                    <a:lnTo>
                      <a:pt x="12" y="17"/>
                    </a:lnTo>
                    <a:lnTo>
                      <a:pt x="11" y="15"/>
                    </a:lnTo>
                    <a:lnTo>
                      <a:pt x="9" y="13"/>
                    </a:lnTo>
                    <a:lnTo>
                      <a:pt x="3" y="11"/>
                    </a:lnTo>
                    <a:lnTo>
                      <a:pt x="1" y="8"/>
                    </a:lnTo>
                    <a:lnTo>
                      <a:pt x="0" y="4"/>
                    </a:lnTo>
                    <a:lnTo>
                      <a:pt x="0" y="2"/>
                    </a:lnTo>
                    <a:lnTo>
                      <a:pt x="1" y="2"/>
                    </a:lnTo>
                    <a:lnTo>
                      <a:pt x="5" y="2"/>
                    </a:lnTo>
                    <a:lnTo>
                      <a:pt x="7" y="0"/>
                    </a:lnTo>
                    <a:lnTo>
                      <a:pt x="9" y="2"/>
                    </a:lnTo>
                    <a:lnTo>
                      <a:pt x="11" y="2"/>
                    </a:lnTo>
                    <a:lnTo>
                      <a:pt x="12" y="2"/>
                    </a:lnTo>
                    <a:lnTo>
                      <a:pt x="12" y="4"/>
                    </a:lnTo>
                    <a:lnTo>
                      <a:pt x="12" y="6"/>
                    </a:lnTo>
                    <a:lnTo>
                      <a:pt x="16" y="8"/>
                    </a:lnTo>
                    <a:lnTo>
                      <a:pt x="18" y="8"/>
                    </a:lnTo>
                    <a:lnTo>
                      <a:pt x="20"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47" name="Freeform 69"/>
              <p:cNvSpPr>
                <a:spLocks/>
              </p:cNvSpPr>
              <p:nvPr/>
            </p:nvSpPr>
            <p:spPr bwMode="auto">
              <a:xfrm>
                <a:off x="5510213" y="1449388"/>
                <a:ext cx="196850" cy="284163"/>
              </a:xfrm>
              <a:custGeom>
                <a:avLst/>
                <a:gdLst>
                  <a:gd name="T0" fmla="*/ 40 w 124"/>
                  <a:gd name="T1" fmla="*/ 7 h 179"/>
                  <a:gd name="T2" fmla="*/ 36 w 124"/>
                  <a:gd name="T3" fmla="*/ 9 h 179"/>
                  <a:gd name="T4" fmla="*/ 35 w 124"/>
                  <a:gd name="T5" fmla="*/ 15 h 179"/>
                  <a:gd name="T6" fmla="*/ 44 w 124"/>
                  <a:gd name="T7" fmla="*/ 38 h 179"/>
                  <a:gd name="T8" fmla="*/ 51 w 124"/>
                  <a:gd name="T9" fmla="*/ 53 h 179"/>
                  <a:gd name="T10" fmla="*/ 56 w 124"/>
                  <a:gd name="T11" fmla="*/ 55 h 179"/>
                  <a:gd name="T12" fmla="*/ 75 w 124"/>
                  <a:gd name="T13" fmla="*/ 58 h 179"/>
                  <a:gd name="T14" fmla="*/ 84 w 124"/>
                  <a:gd name="T15" fmla="*/ 64 h 179"/>
                  <a:gd name="T16" fmla="*/ 89 w 124"/>
                  <a:gd name="T17" fmla="*/ 69 h 179"/>
                  <a:gd name="T18" fmla="*/ 89 w 124"/>
                  <a:gd name="T19" fmla="*/ 75 h 179"/>
                  <a:gd name="T20" fmla="*/ 89 w 124"/>
                  <a:gd name="T21" fmla="*/ 84 h 179"/>
                  <a:gd name="T22" fmla="*/ 89 w 124"/>
                  <a:gd name="T23" fmla="*/ 88 h 179"/>
                  <a:gd name="T24" fmla="*/ 84 w 124"/>
                  <a:gd name="T25" fmla="*/ 101 h 179"/>
                  <a:gd name="T26" fmla="*/ 86 w 124"/>
                  <a:gd name="T27" fmla="*/ 108 h 179"/>
                  <a:gd name="T28" fmla="*/ 95 w 124"/>
                  <a:gd name="T29" fmla="*/ 121 h 179"/>
                  <a:gd name="T30" fmla="*/ 95 w 124"/>
                  <a:gd name="T31" fmla="*/ 130 h 179"/>
                  <a:gd name="T32" fmla="*/ 100 w 124"/>
                  <a:gd name="T33" fmla="*/ 139 h 179"/>
                  <a:gd name="T34" fmla="*/ 109 w 124"/>
                  <a:gd name="T35" fmla="*/ 152 h 179"/>
                  <a:gd name="T36" fmla="*/ 115 w 124"/>
                  <a:gd name="T37" fmla="*/ 155 h 179"/>
                  <a:gd name="T38" fmla="*/ 124 w 124"/>
                  <a:gd name="T39" fmla="*/ 172 h 179"/>
                  <a:gd name="T40" fmla="*/ 115 w 124"/>
                  <a:gd name="T41" fmla="*/ 177 h 179"/>
                  <a:gd name="T42" fmla="*/ 108 w 124"/>
                  <a:gd name="T43" fmla="*/ 179 h 179"/>
                  <a:gd name="T44" fmla="*/ 102 w 124"/>
                  <a:gd name="T45" fmla="*/ 174 h 179"/>
                  <a:gd name="T46" fmla="*/ 97 w 124"/>
                  <a:gd name="T47" fmla="*/ 166 h 179"/>
                  <a:gd name="T48" fmla="*/ 86 w 124"/>
                  <a:gd name="T49" fmla="*/ 159 h 179"/>
                  <a:gd name="T50" fmla="*/ 77 w 124"/>
                  <a:gd name="T51" fmla="*/ 157 h 179"/>
                  <a:gd name="T52" fmla="*/ 69 w 124"/>
                  <a:gd name="T53" fmla="*/ 157 h 179"/>
                  <a:gd name="T54" fmla="*/ 62 w 124"/>
                  <a:gd name="T55" fmla="*/ 159 h 179"/>
                  <a:gd name="T56" fmla="*/ 53 w 124"/>
                  <a:gd name="T57" fmla="*/ 164 h 179"/>
                  <a:gd name="T58" fmla="*/ 51 w 124"/>
                  <a:gd name="T59" fmla="*/ 157 h 179"/>
                  <a:gd name="T60" fmla="*/ 56 w 124"/>
                  <a:gd name="T61" fmla="*/ 143 h 179"/>
                  <a:gd name="T62" fmla="*/ 55 w 124"/>
                  <a:gd name="T63" fmla="*/ 132 h 179"/>
                  <a:gd name="T64" fmla="*/ 55 w 124"/>
                  <a:gd name="T65" fmla="*/ 126 h 179"/>
                  <a:gd name="T66" fmla="*/ 51 w 124"/>
                  <a:gd name="T67" fmla="*/ 121 h 179"/>
                  <a:gd name="T68" fmla="*/ 46 w 124"/>
                  <a:gd name="T69" fmla="*/ 115 h 179"/>
                  <a:gd name="T70" fmla="*/ 49 w 124"/>
                  <a:gd name="T71" fmla="*/ 110 h 179"/>
                  <a:gd name="T72" fmla="*/ 51 w 124"/>
                  <a:gd name="T73" fmla="*/ 99 h 179"/>
                  <a:gd name="T74" fmla="*/ 46 w 124"/>
                  <a:gd name="T75" fmla="*/ 79 h 179"/>
                  <a:gd name="T76" fmla="*/ 38 w 124"/>
                  <a:gd name="T77" fmla="*/ 66 h 179"/>
                  <a:gd name="T78" fmla="*/ 22 w 124"/>
                  <a:gd name="T79" fmla="*/ 55 h 179"/>
                  <a:gd name="T80" fmla="*/ 18 w 124"/>
                  <a:gd name="T81" fmla="*/ 57 h 179"/>
                  <a:gd name="T82" fmla="*/ 5 w 124"/>
                  <a:gd name="T83" fmla="*/ 48 h 179"/>
                  <a:gd name="T84" fmla="*/ 2 w 124"/>
                  <a:gd name="T85" fmla="*/ 31 h 179"/>
                  <a:gd name="T86" fmla="*/ 13 w 124"/>
                  <a:gd name="T87" fmla="*/ 16 h 179"/>
                  <a:gd name="T88" fmla="*/ 24 w 124"/>
                  <a:gd name="T89" fmla="*/ 13 h 179"/>
                  <a:gd name="T90" fmla="*/ 29 w 124"/>
                  <a:gd name="T91" fmla="*/ 7 h 179"/>
                  <a:gd name="T92" fmla="*/ 33 w 124"/>
                  <a:gd name="T93" fmla="*/ 7 h 179"/>
                  <a:gd name="T94" fmla="*/ 36 w 124"/>
                  <a:gd name="T95" fmla="*/ 4 h 179"/>
                  <a:gd name="T96" fmla="*/ 38 w 124"/>
                  <a:gd name="T97" fmla="*/ 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4" h="179">
                    <a:moveTo>
                      <a:pt x="40" y="4"/>
                    </a:moveTo>
                    <a:lnTo>
                      <a:pt x="40" y="5"/>
                    </a:lnTo>
                    <a:lnTo>
                      <a:pt x="40" y="7"/>
                    </a:lnTo>
                    <a:lnTo>
                      <a:pt x="38" y="7"/>
                    </a:lnTo>
                    <a:lnTo>
                      <a:pt x="38" y="9"/>
                    </a:lnTo>
                    <a:lnTo>
                      <a:pt x="36" y="9"/>
                    </a:lnTo>
                    <a:lnTo>
                      <a:pt x="35" y="11"/>
                    </a:lnTo>
                    <a:lnTo>
                      <a:pt x="33" y="13"/>
                    </a:lnTo>
                    <a:lnTo>
                      <a:pt x="35" y="15"/>
                    </a:lnTo>
                    <a:lnTo>
                      <a:pt x="36" y="20"/>
                    </a:lnTo>
                    <a:lnTo>
                      <a:pt x="38" y="29"/>
                    </a:lnTo>
                    <a:lnTo>
                      <a:pt x="44" y="38"/>
                    </a:lnTo>
                    <a:lnTo>
                      <a:pt x="47" y="46"/>
                    </a:lnTo>
                    <a:lnTo>
                      <a:pt x="49" y="48"/>
                    </a:lnTo>
                    <a:lnTo>
                      <a:pt x="51" y="53"/>
                    </a:lnTo>
                    <a:lnTo>
                      <a:pt x="53" y="55"/>
                    </a:lnTo>
                    <a:lnTo>
                      <a:pt x="55" y="55"/>
                    </a:lnTo>
                    <a:lnTo>
                      <a:pt x="56" y="55"/>
                    </a:lnTo>
                    <a:lnTo>
                      <a:pt x="60" y="55"/>
                    </a:lnTo>
                    <a:lnTo>
                      <a:pt x="69" y="57"/>
                    </a:lnTo>
                    <a:lnTo>
                      <a:pt x="75" y="58"/>
                    </a:lnTo>
                    <a:lnTo>
                      <a:pt x="82" y="62"/>
                    </a:lnTo>
                    <a:lnTo>
                      <a:pt x="84" y="62"/>
                    </a:lnTo>
                    <a:lnTo>
                      <a:pt x="84" y="64"/>
                    </a:lnTo>
                    <a:lnTo>
                      <a:pt x="86" y="68"/>
                    </a:lnTo>
                    <a:lnTo>
                      <a:pt x="88" y="68"/>
                    </a:lnTo>
                    <a:lnTo>
                      <a:pt x="89" y="69"/>
                    </a:lnTo>
                    <a:lnTo>
                      <a:pt x="89" y="71"/>
                    </a:lnTo>
                    <a:lnTo>
                      <a:pt x="89" y="73"/>
                    </a:lnTo>
                    <a:lnTo>
                      <a:pt x="89" y="75"/>
                    </a:lnTo>
                    <a:lnTo>
                      <a:pt x="89" y="80"/>
                    </a:lnTo>
                    <a:lnTo>
                      <a:pt x="89" y="82"/>
                    </a:lnTo>
                    <a:lnTo>
                      <a:pt x="89" y="84"/>
                    </a:lnTo>
                    <a:lnTo>
                      <a:pt x="91" y="84"/>
                    </a:lnTo>
                    <a:lnTo>
                      <a:pt x="91" y="86"/>
                    </a:lnTo>
                    <a:lnTo>
                      <a:pt x="89" y="88"/>
                    </a:lnTo>
                    <a:lnTo>
                      <a:pt x="86" y="95"/>
                    </a:lnTo>
                    <a:lnTo>
                      <a:pt x="82" y="99"/>
                    </a:lnTo>
                    <a:lnTo>
                      <a:pt x="84" y="101"/>
                    </a:lnTo>
                    <a:lnTo>
                      <a:pt x="84" y="102"/>
                    </a:lnTo>
                    <a:lnTo>
                      <a:pt x="84" y="104"/>
                    </a:lnTo>
                    <a:lnTo>
                      <a:pt x="86" y="108"/>
                    </a:lnTo>
                    <a:lnTo>
                      <a:pt x="88" y="111"/>
                    </a:lnTo>
                    <a:lnTo>
                      <a:pt x="91" y="117"/>
                    </a:lnTo>
                    <a:lnTo>
                      <a:pt x="95" y="121"/>
                    </a:lnTo>
                    <a:lnTo>
                      <a:pt x="95" y="126"/>
                    </a:lnTo>
                    <a:lnTo>
                      <a:pt x="95" y="128"/>
                    </a:lnTo>
                    <a:lnTo>
                      <a:pt x="95" y="130"/>
                    </a:lnTo>
                    <a:lnTo>
                      <a:pt x="95" y="132"/>
                    </a:lnTo>
                    <a:lnTo>
                      <a:pt x="98" y="137"/>
                    </a:lnTo>
                    <a:lnTo>
                      <a:pt x="100" y="139"/>
                    </a:lnTo>
                    <a:lnTo>
                      <a:pt x="102" y="143"/>
                    </a:lnTo>
                    <a:lnTo>
                      <a:pt x="104" y="144"/>
                    </a:lnTo>
                    <a:lnTo>
                      <a:pt x="109" y="152"/>
                    </a:lnTo>
                    <a:lnTo>
                      <a:pt x="111" y="152"/>
                    </a:lnTo>
                    <a:lnTo>
                      <a:pt x="113" y="154"/>
                    </a:lnTo>
                    <a:lnTo>
                      <a:pt x="115" y="155"/>
                    </a:lnTo>
                    <a:lnTo>
                      <a:pt x="117" y="159"/>
                    </a:lnTo>
                    <a:lnTo>
                      <a:pt x="120" y="168"/>
                    </a:lnTo>
                    <a:lnTo>
                      <a:pt x="124" y="172"/>
                    </a:lnTo>
                    <a:lnTo>
                      <a:pt x="124" y="174"/>
                    </a:lnTo>
                    <a:lnTo>
                      <a:pt x="120" y="175"/>
                    </a:lnTo>
                    <a:lnTo>
                      <a:pt x="115" y="177"/>
                    </a:lnTo>
                    <a:lnTo>
                      <a:pt x="111" y="179"/>
                    </a:lnTo>
                    <a:lnTo>
                      <a:pt x="109" y="179"/>
                    </a:lnTo>
                    <a:lnTo>
                      <a:pt x="108" y="179"/>
                    </a:lnTo>
                    <a:lnTo>
                      <a:pt x="104" y="179"/>
                    </a:lnTo>
                    <a:lnTo>
                      <a:pt x="102" y="177"/>
                    </a:lnTo>
                    <a:lnTo>
                      <a:pt x="102" y="174"/>
                    </a:lnTo>
                    <a:lnTo>
                      <a:pt x="100" y="172"/>
                    </a:lnTo>
                    <a:lnTo>
                      <a:pt x="98" y="168"/>
                    </a:lnTo>
                    <a:lnTo>
                      <a:pt x="97" y="166"/>
                    </a:lnTo>
                    <a:lnTo>
                      <a:pt x="91" y="163"/>
                    </a:lnTo>
                    <a:lnTo>
                      <a:pt x="89" y="161"/>
                    </a:lnTo>
                    <a:lnTo>
                      <a:pt x="86" y="159"/>
                    </a:lnTo>
                    <a:lnTo>
                      <a:pt x="82" y="157"/>
                    </a:lnTo>
                    <a:lnTo>
                      <a:pt x="80" y="157"/>
                    </a:lnTo>
                    <a:lnTo>
                      <a:pt x="77" y="157"/>
                    </a:lnTo>
                    <a:lnTo>
                      <a:pt x="73" y="157"/>
                    </a:lnTo>
                    <a:lnTo>
                      <a:pt x="71" y="157"/>
                    </a:lnTo>
                    <a:lnTo>
                      <a:pt x="69" y="157"/>
                    </a:lnTo>
                    <a:lnTo>
                      <a:pt x="66" y="157"/>
                    </a:lnTo>
                    <a:lnTo>
                      <a:pt x="64" y="159"/>
                    </a:lnTo>
                    <a:lnTo>
                      <a:pt x="62" y="159"/>
                    </a:lnTo>
                    <a:lnTo>
                      <a:pt x="62" y="161"/>
                    </a:lnTo>
                    <a:lnTo>
                      <a:pt x="58" y="164"/>
                    </a:lnTo>
                    <a:lnTo>
                      <a:pt x="53" y="164"/>
                    </a:lnTo>
                    <a:lnTo>
                      <a:pt x="49" y="159"/>
                    </a:lnTo>
                    <a:lnTo>
                      <a:pt x="49" y="157"/>
                    </a:lnTo>
                    <a:lnTo>
                      <a:pt x="51" y="157"/>
                    </a:lnTo>
                    <a:lnTo>
                      <a:pt x="55" y="150"/>
                    </a:lnTo>
                    <a:lnTo>
                      <a:pt x="56" y="144"/>
                    </a:lnTo>
                    <a:lnTo>
                      <a:pt x="56" y="143"/>
                    </a:lnTo>
                    <a:lnTo>
                      <a:pt x="56" y="139"/>
                    </a:lnTo>
                    <a:lnTo>
                      <a:pt x="56" y="135"/>
                    </a:lnTo>
                    <a:lnTo>
                      <a:pt x="55" y="132"/>
                    </a:lnTo>
                    <a:lnTo>
                      <a:pt x="55" y="130"/>
                    </a:lnTo>
                    <a:lnTo>
                      <a:pt x="55" y="128"/>
                    </a:lnTo>
                    <a:lnTo>
                      <a:pt x="55" y="126"/>
                    </a:lnTo>
                    <a:lnTo>
                      <a:pt x="53" y="124"/>
                    </a:lnTo>
                    <a:lnTo>
                      <a:pt x="53" y="122"/>
                    </a:lnTo>
                    <a:lnTo>
                      <a:pt x="51" y="121"/>
                    </a:lnTo>
                    <a:lnTo>
                      <a:pt x="49" y="121"/>
                    </a:lnTo>
                    <a:lnTo>
                      <a:pt x="46" y="117"/>
                    </a:lnTo>
                    <a:lnTo>
                      <a:pt x="46" y="115"/>
                    </a:lnTo>
                    <a:lnTo>
                      <a:pt x="47" y="115"/>
                    </a:lnTo>
                    <a:lnTo>
                      <a:pt x="49" y="113"/>
                    </a:lnTo>
                    <a:lnTo>
                      <a:pt x="49" y="110"/>
                    </a:lnTo>
                    <a:lnTo>
                      <a:pt x="51" y="106"/>
                    </a:lnTo>
                    <a:lnTo>
                      <a:pt x="51" y="102"/>
                    </a:lnTo>
                    <a:lnTo>
                      <a:pt x="51" y="99"/>
                    </a:lnTo>
                    <a:lnTo>
                      <a:pt x="49" y="91"/>
                    </a:lnTo>
                    <a:lnTo>
                      <a:pt x="49" y="90"/>
                    </a:lnTo>
                    <a:lnTo>
                      <a:pt x="46" y="79"/>
                    </a:lnTo>
                    <a:lnTo>
                      <a:pt x="42" y="71"/>
                    </a:lnTo>
                    <a:lnTo>
                      <a:pt x="40" y="68"/>
                    </a:lnTo>
                    <a:lnTo>
                      <a:pt x="38" y="66"/>
                    </a:lnTo>
                    <a:lnTo>
                      <a:pt x="35" y="60"/>
                    </a:lnTo>
                    <a:lnTo>
                      <a:pt x="33" y="60"/>
                    </a:lnTo>
                    <a:lnTo>
                      <a:pt x="22" y="55"/>
                    </a:lnTo>
                    <a:lnTo>
                      <a:pt x="20" y="55"/>
                    </a:lnTo>
                    <a:lnTo>
                      <a:pt x="20" y="57"/>
                    </a:lnTo>
                    <a:lnTo>
                      <a:pt x="18" y="57"/>
                    </a:lnTo>
                    <a:lnTo>
                      <a:pt x="14" y="57"/>
                    </a:lnTo>
                    <a:lnTo>
                      <a:pt x="7" y="55"/>
                    </a:lnTo>
                    <a:lnTo>
                      <a:pt x="5" y="48"/>
                    </a:lnTo>
                    <a:lnTo>
                      <a:pt x="2" y="40"/>
                    </a:lnTo>
                    <a:lnTo>
                      <a:pt x="0" y="37"/>
                    </a:lnTo>
                    <a:lnTo>
                      <a:pt x="2" y="31"/>
                    </a:lnTo>
                    <a:lnTo>
                      <a:pt x="3" y="27"/>
                    </a:lnTo>
                    <a:lnTo>
                      <a:pt x="7" y="22"/>
                    </a:lnTo>
                    <a:lnTo>
                      <a:pt x="13" y="16"/>
                    </a:lnTo>
                    <a:lnTo>
                      <a:pt x="16" y="15"/>
                    </a:lnTo>
                    <a:lnTo>
                      <a:pt x="20" y="13"/>
                    </a:lnTo>
                    <a:lnTo>
                      <a:pt x="24" y="13"/>
                    </a:lnTo>
                    <a:lnTo>
                      <a:pt x="25" y="11"/>
                    </a:lnTo>
                    <a:lnTo>
                      <a:pt x="27" y="11"/>
                    </a:lnTo>
                    <a:lnTo>
                      <a:pt x="29" y="7"/>
                    </a:lnTo>
                    <a:lnTo>
                      <a:pt x="31" y="5"/>
                    </a:lnTo>
                    <a:lnTo>
                      <a:pt x="31" y="7"/>
                    </a:lnTo>
                    <a:lnTo>
                      <a:pt x="33" y="7"/>
                    </a:lnTo>
                    <a:lnTo>
                      <a:pt x="33" y="5"/>
                    </a:lnTo>
                    <a:lnTo>
                      <a:pt x="35" y="5"/>
                    </a:lnTo>
                    <a:lnTo>
                      <a:pt x="36" y="4"/>
                    </a:lnTo>
                    <a:lnTo>
                      <a:pt x="36" y="0"/>
                    </a:lnTo>
                    <a:lnTo>
                      <a:pt x="38" y="0"/>
                    </a:lnTo>
                    <a:lnTo>
                      <a:pt x="38" y="2"/>
                    </a:lnTo>
                    <a:lnTo>
                      <a:pt x="40"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48" name="Freeform 70"/>
              <p:cNvSpPr>
                <a:spLocks/>
              </p:cNvSpPr>
              <p:nvPr/>
            </p:nvSpPr>
            <p:spPr bwMode="auto">
              <a:xfrm>
                <a:off x="5965826" y="1512888"/>
                <a:ext cx="25400" cy="26988"/>
              </a:xfrm>
              <a:custGeom>
                <a:avLst/>
                <a:gdLst>
                  <a:gd name="T0" fmla="*/ 7 w 16"/>
                  <a:gd name="T1" fmla="*/ 17 h 17"/>
                  <a:gd name="T2" fmla="*/ 3 w 16"/>
                  <a:gd name="T3" fmla="*/ 17 h 17"/>
                  <a:gd name="T4" fmla="*/ 2 w 16"/>
                  <a:gd name="T5" fmla="*/ 13 h 17"/>
                  <a:gd name="T6" fmla="*/ 0 w 16"/>
                  <a:gd name="T7" fmla="*/ 11 h 17"/>
                  <a:gd name="T8" fmla="*/ 0 w 16"/>
                  <a:gd name="T9" fmla="*/ 8 h 17"/>
                  <a:gd name="T10" fmla="*/ 0 w 16"/>
                  <a:gd name="T11" fmla="*/ 6 h 17"/>
                  <a:gd name="T12" fmla="*/ 2 w 16"/>
                  <a:gd name="T13" fmla="*/ 4 h 17"/>
                  <a:gd name="T14" fmla="*/ 2 w 16"/>
                  <a:gd name="T15" fmla="*/ 2 h 17"/>
                  <a:gd name="T16" fmla="*/ 3 w 16"/>
                  <a:gd name="T17" fmla="*/ 0 h 17"/>
                  <a:gd name="T18" fmla="*/ 7 w 16"/>
                  <a:gd name="T19" fmla="*/ 0 h 17"/>
                  <a:gd name="T20" fmla="*/ 9 w 16"/>
                  <a:gd name="T21" fmla="*/ 0 h 17"/>
                  <a:gd name="T22" fmla="*/ 11 w 16"/>
                  <a:gd name="T23" fmla="*/ 0 h 17"/>
                  <a:gd name="T24" fmla="*/ 12 w 16"/>
                  <a:gd name="T25" fmla="*/ 2 h 17"/>
                  <a:gd name="T26" fmla="*/ 16 w 16"/>
                  <a:gd name="T27" fmla="*/ 6 h 17"/>
                  <a:gd name="T28" fmla="*/ 16 w 16"/>
                  <a:gd name="T29" fmla="*/ 8 h 17"/>
                  <a:gd name="T30" fmla="*/ 16 w 16"/>
                  <a:gd name="T31" fmla="*/ 9 h 17"/>
                  <a:gd name="T32" fmla="*/ 16 w 16"/>
                  <a:gd name="T33" fmla="*/ 11 h 17"/>
                  <a:gd name="T34" fmla="*/ 14 w 16"/>
                  <a:gd name="T35" fmla="*/ 13 h 17"/>
                  <a:gd name="T36" fmla="*/ 14 w 16"/>
                  <a:gd name="T37" fmla="*/ 15 h 17"/>
                  <a:gd name="T38" fmla="*/ 12 w 16"/>
                  <a:gd name="T39" fmla="*/ 17 h 17"/>
                  <a:gd name="T40" fmla="*/ 9 w 16"/>
                  <a:gd name="T41" fmla="*/ 17 h 17"/>
                  <a:gd name="T42" fmla="*/ 7 w 16"/>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7">
                    <a:moveTo>
                      <a:pt x="7" y="17"/>
                    </a:moveTo>
                    <a:lnTo>
                      <a:pt x="3" y="17"/>
                    </a:lnTo>
                    <a:lnTo>
                      <a:pt x="2" y="13"/>
                    </a:lnTo>
                    <a:lnTo>
                      <a:pt x="0" y="11"/>
                    </a:lnTo>
                    <a:lnTo>
                      <a:pt x="0" y="8"/>
                    </a:lnTo>
                    <a:lnTo>
                      <a:pt x="0" y="6"/>
                    </a:lnTo>
                    <a:lnTo>
                      <a:pt x="2" y="4"/>
                    </a:lnTo>
                    <a:lnTo>
                      <a:pt x="2" y="2"/>
                    </a:lnTo>
                    <a:lnTo>
                      <a:pt x="3" y="0"/>
                    </a:lnTo>
                    <a:lnTo>
                      <a:pt x="7" y="0"/>
                    </a:lnTo>
                    <a:lnTo>
                      <a:pt x="9" y="0"/>
                    </a:lnTo>
                    <a:lnTo>
                      <a:pt x="11" y="0"/>
                    </a:lnTo>
                    <a:lnTo>
                      <a:pt x="12" y="2"/>
                    </a:lnTo>
                    <a:lnTo>
                      <a:pt x="16" y="6"/>
                    </a:lnTo>
                    <a:lnTo>
                      <a:pt x="16" y="8"/>
                    </a:lnTo>
                    <a:lnTo>
                      <a:pt x="16" y="9"/>
                    </a:lnTo>
                    <a:lnTo>
                      <a:pt x="16" y="11"/>
                    </a:lnTo>
                    <a:lnTo>
                      <a:pt x="14" y="13"/>
                    </a:lnTo>
                    <a:lnTo>
                      <a:pt x="14" y="15"/>
                    </a:lnTo>
                    <a:lnTo>
                      <a:pt x="12" y="17"/>
                    </a:lnTo>
                    <a:lnTo>
                      <a:pt x="9" y="17"/>
                    </a:lnTo>
                    <a:lnTo>
                      <a:pt x="7"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49" name="Freeform 71"/>
              <p:cNvSpPr>
                <a:spLocks/>
              </p:cNvSpPr>
              <p:nvPr/>
            </p:nvSpPr>
            <p:spPr bwMode="auto">
              <a:xfrm>
                <a:off x="6022976" y="1362075"/>
                <a:ext cx="6350" cy="6350"/>
              </a:xfrm>
              <a:custGeom>
                <a:avLst/>
                <a:gdLst>
                  <a:gd name="T0" fmla="*/ 0 w 4"/>
                  <a:gd name="T1" fmla="*/ 4 h 4"/>
                  <a:gd name="T2" fmla="*/ 0 w 4"/>
                  <a:gd name="T3" fmla="*/ 2 h 4"/>
                  <a:gd name="T4" fmla="*/ 0 w 4"/>
                  <a:gd name="T5" fmla="*/ 0 h 4"/>
                  <a:gd name="T6" fmla="*/ 2 w 4"/>
                  <a:gd name="T7" fmla="*/ 0 h 4"/>
                  <a:gd name="T8" fmla="*/ 4 w 4"/>
                  <a:gd name="T9" fmla="*/ 0 h 4"/>
                  <a:gd name="T10" fmla="*/ 2 w 4"/>
                  <a:gd name="T11" fmla="*/ 4 h 4"/>
                  <a:gd name="T12" fmla="*/ 0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4"/>
                    </a:moveTo>
                    <a:lnTo>
                      <a:pt x="0" y="2"/>
                    </a:lnTo>
                    <a:lnTo>
                      <a:pt x="0" y="0"/>
                    </a:lnTo>
                    <a:lnTo>
                      <a:pt x="2" y="0"/>
                    </a:lnTo>
                    <a:lnTo>
                      <a:pt x="4" y="0"/>
                    </a:lnTo>
                    <a:lnTo>
                      <a:pt x="2" y="4"/>
                    </a:lnTo>
                    <a:lnTo>
                      <a:pt x="0"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50" name="Freeform 72"/>
              <p:cNvSpPr>
                <a:spLocks/>
              </p:cNvSpPr>
              <p:nvPr/>
            </p:nvSpPr>
            <p:spPr bwMode="auto">
              <a:xfrm>
                <a:off x="6267451" y="1466850"/>
                <a:ext cx="14288" cy="7938"/>
              </a:xfrm>
              <a:custGeom>
                <a:avLst/>
                <a:gdLst>
                  <a:gd name="T0" fmla="*/ 2 w 9"/>
                  <a:gd name="T1" fmla="*/ 4 h 5"/>
                  <a:gd name="T2" fmla="*/ 0 w 9"/>
                  <a:gd name="T3" fmla="*/ 4 h 5"/>
                  <a:gd name="T4" fmla="*/ 0 w 9"/>
                  <a:gd name="T5" fmla="*/ 2 h 5"/>
                  <a:gd name="T6" fmla="*/ 0 w 9"/>
                  <a:gd name="T7" fmla="*/ 0 h 5"/>
                  <a:gd name="T8" fmla="*/ 2 w 9"/>
                  <a:gd name="T9" fmla="*/ 0 h 5"/>
                  <a:gd name="T10" fmla="*/ 3 w 9"/>
                  <a:gd name="T11" fmla="*/ 0 h 5"/>
                  <a:gd name="T12" fmla="*/ 5 w 9"/>
                  <a:gd name="T13" fmla="*/ 2 h 5"/>
                  <a:gd name="T14" fmla="*/ 7 w 9"/>
                  <a:gd name="T15" fmla="*/ 2 h 5"/>
                  <a:gd name="T16" fmla="*/ 9 w 9"/>
                  <a:gd name="T17" fmla="*/ 2 h 5"/>
                  <a:gd name="T18" fmla="*/ 9 w 9"/>
                  <a:gd name="T19" fmla="*/ 4 h 5"/>
                  <a:gd name="T20" fmla="*/ 9 w 9"/>
                  <a:gd name="T21" fmla="*/ 5 h 5"/>
                  <a:gd name="T22" fmla="*/ 7 w 9"/>
                  <a:gd name="T23" fmla="*/ 4 h 5"/>
                  <a:gd name="T24" fmla="*/ 3 w 9"/>
                  <a:gd name="T25" fmla="*/ 4 h 5"/>
                  <a:gd name="T26" fmla="*/ 2 w 9"/>
                  <a:gd name="T2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5">
                    <a:moveTo>
                      <a:pt x="2" y="4"/>
                    </a:moveTo>
                    <a:lnTo>
                      <a:pt x="0" y="4"/>
                    </a:lnTo>
                    <a:lnTo>
                      <a:pt x="0" y="2"/>
                    </a:lnTo>
                    <a:lnTo>
                      <a:pt x="0" y="0"/>
                    </a:lnTo>
                    <a:lnTo>
                      <a:pt x="2" y="0"/>
                    </a:lnTo>
                    <a:lnTo>
                      <a:pt x="3" y="0"/>
                    </a:lnTo>
                    <a:lnTo>
                      <a:pt x="5" y="2"/>
                    </a:lnTo>
                    <a:lnTo>
                      <a:pt x="7" y="2"/>
                    </a:lnTo>
                    <a:lnTo>
                      <a:pt x="9" y="2"/>
                    </a:lnTo>
                    <a:lnTo>
                      <a:pt x="9" y="4"/>
                    </a:lnTo>
                    <a:lnTo>
                      <a:pt x="9" y="5"/>
                    </a:lnTo>
                    <a:lnTo>
                      <a:pt x="7" y="4"/>
                    </a:lnTo>
                    <a:lnTo>
                      <a:pt x="3" y="4"/>
                    </a:lnTo>
                    <a:lnTo>
                      <a:pt x="2"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51" name="Freeform 73"/>
              <p:cNvSpPr>
                <a:spLocks/>
              </p:cNvSpPr>
              <p:nvPr/>
            </p:nvSpPr>
            <p:spPr bwMode="auto">
              <a:xfrm>
                <a:off x="7467601" y="1298575"/>
                <a:ext cx="936625" cy="4021138"/>
              </a:xfrm>
              <a:custGeom>
                <a:avLst/>
                <a:gdLst>
                  <a:gd name="T0" fmla="*/ 37 w 590"/>
                  <a:gd name="T1" fmla="*/ 35 h 2533"/>
                  <a:gd name="T2" fmla="*/ 0 w 590"/>
                  <a:gd name="T3" fmla="*/ 51 h 2533"/>
                  <a:gd name="T4" fmla="*/ 42 w 590"/>
                  <a:gd name="T5" fmla="*/ 58 h 2533"/>
                  <a:gd name="T6" fmla="*/ 59 w 590"/>
                  <a:gd name="T7" fmla="*/ 49 h 2533"/>
                  <a:gd name="T8" fmla="*/ 71 w 590"/>
                  <a:gd name="T9" fmla="*/ 104 h 2533"/>
                  <a:gd name="T10" fmla="*/ 119 w 590"/>
                  <a:gd name="T11" fmla="*/ 121 h 2533"/>
                  <a:gd name="T12" fmla="*/ 137 w 590"/>
                  <a:gd name="T13" fmla="*/ 168 h 2533"/>
                  <a:gd name="T14" fmla="*/ 163 w 590"/>
                  <a:gd name="T15" fmla="*/ 199 h 2533"/>
                  <a:gd name="T16" fmla="*/ 172 w 590"/>
                  <a:gd name="T17" fmla="*/ 225 h 2533"/>
                  <a:gd name="T18" fmla="*/ 207 w 590"/>
                  <a:gd name="T19" fmla="*/ 234 h 2533"/>
                  <a:gd name="T20" fmla="*/ 249 w 590"/>
                  <a:gd name="T21" fmla="*/ 261 h 2533"/>
                  <a:gd name="T22" fmla="*/ 287 w 590"/>
                  <a:gd name="T23" fmla="*/ 294 h 2533"/>
                  <a:gd name="T24" fmla="*/ 311 w 590"/>
                  <a:gd name="T25" fmla="*/ 325 h 2533"/>
                  <a:gd name="T26" fmla="*/ 338 w 590"/>
                  <a:gd name="T27" fmla="*/ 360 h 2533"/>
                  <a:gd name="T28" fmla="*/ 393 w 590"/>
                  <a:gd name="T29" fmla="*/ 395 h 2533"/>
                  <a:gd name="T30" fmla="*/ 426 w 590"/>
                  <a:gd name="T31" fmla="*/ 435 h 2533"/>
                  <a:gd name="T32" fmla="*/ 470 w 590"/>
                  <a:gd name="T33" fmla="*/ 450 h 2533"/>
                  <a:gd name="T34" fmla="*/ 499 w 590"/>
                  <a:gd name="T35" fmla="*/ 461 h 2533"/>
                  <a:gd name="T36" fmla="*/ 546 w 590"/>
                  <a:gd name="T37" fmla="*/ 512 h 2533"/>
                  <a:gd name="T38" fmla="*/ 572 w 590"/>
                  <a:gd name="T39" fmla="*/ 557 h 2533"/>
                  <a:gd name="T40" fmla="*/ 185 w 590"/>
                  <a:gd name="T41" fmla="*/ 1628 h 2533"/>
                  <a:gd name="T42" fmla="*/ 278 w 590"/>
                  <a:gd name="T43" fmla="*/ 1824 h 2533"/>
                  <a:gd name="T44" fmla="*/ 376 w 590"/>
                  <a:gd name="T45" fmla="*/ 1837 h 2533"/>
                  <a:gd name="T46" fmla="*/ 411 w 590"/>
                  <a:gd name="T47" fmla="*/ 1959 h 2533"/>
                  <a:gd name="T48" fmla="*/ 433 w 590"/>
                  <a:gd name="T49" fmla="*/ 2184 h 2533"/>
                  <a:gd name="T50" fmla="*/ 503 w 590"/>
                  <a:gd name="T51" fmla="*/ 2348 h 2533"/>
                  <a:gd name="T52" fmla="*/ 493 w 590"/>
                  <a:gd name="T53" fmla="*/ 2442 h 2533"/>
                  <a:gd name="T54" fmla="*/ 455 w 590"/>
                  <a:gd name="T55" fmla="*/ 2513 h 2533"/>
                  <a:gd name="T56" fmla="*/ 408 w 590"/>
                  <a:gd name="T57" fmla="*/ 2524 h 2533"/>
                  <a:gd name="T58" fmla="*/ 411 w 590"/>
                  <a:gd name="T59" fmla="*/ 2478 h 2533"/>
                  <a:gd name="T60" fmla="*/ 435 w 590"/>
                  <a:gd name="T61" fmla="*/ 2434 h 2533"/>
                  <a:gd name="T62" fmla="*/ 442 w 590"/>
                  <a:gd name="T63" fmla="*/ 2389 h 2533"/>
                  <a:gd name="T64" fmla="*/ 426 w 590"/>
                  <a:gd name="T65" fmla="*/ 2449 h 2533"/>
                  <a:gd name="T66" fmla="*/ 406 w 590"/>
                  <a:gd name="T67" fmla="*/ 2449 h 2533"/>
                  <a:gd name="T68" fmla="*/ 391 w 590"/>
                  <a:gd name="T69" fmla="*/ 2440 h 2533"/>
                  <a:gd name="T70" fmla="*/ 386 w 590"/>
                  <a:gd name="T71" fmla="*/ 2403 h 2533"/>
                  <a:gd name="T72" fmla="*/ 402 w 590"/>
                  <a:gd name="T73" fmla="*/ 2372 h 2533"/>
                  <a:gd name="T74" fmla="*/ 389 w 590"/>
                  <a:gd name="T75" fmla="*/ 2378 h 2533"/>
                  <a:gd name="T76" fmla="*/ 360 w 590"/>
                  <a:gd name="T77" fmla="*/ 2390 h 2533"/>
                  <a:gd name="T78" fmla="*/ 367 w 590"/>
                  <a:gd name="T79" fmla="*/ 2361 h 2533"/>
                  <a:gd name="T80" fmla="*/ 393 w 590"/>
                  <a:gd name="T81" fmla="*/ 2323 h 2533"/>
                  <a:gd name="T82" fmla="*/ 362 w 590"/>
                  <a:gd name="T83" fmla="*/ 2336 h 2533"/>
                  <a:gd name="T84" fmla="*/ 366 w 590"/>
                  <a:gd name="T85" fmla="*/ 2290 h 2533"/>
                  <a:gd name="T86" fmla="*/ 391 w 590"/>
                  <a:gd name="T87" fmla="*/ 2270 h 2533"/>
                  <a:gd name="T88" fmla="*/ 393 w 590"/>
                  <a:gd name="T89" fmla="*/ 2264 h 2533"/>
                  <a:gd name="T90" fmla="*/ 393 w 590"/>
                  <a:gd name="T91" fmla="*/ 2237 h 2533"/>
                  <a:gd name="T92" fmla="*/ 380 w 590"/>
                  <a:gd name="T93" fmla="*/ 2197 h 2533"/>
                  <a:gd name="T94" fmla="*/ 367 w 590"/>
                  <a:gd name="T95" fmla="*/ 2175 h 2533"/>
                  <a:gd name="T96" fmla="*/ 373 w 590"/>
                  <a:gd name="T97" fmla="*/ 2145 h 2533"/>
                  <a:gd name="T98" fmla="*/ 371 w 590"/>
                  <a:gd name="T99" fmla="*/ 2107 h 2533"/>
                  <a:gd name="T100" fmla="*/ 393 w 590"/>
                  <a:gd name="T101" fmla="*/ 2114 h 2533"/>
                  <a:gd name="T102" fmla="*/ 376 w 590"/>
                  <a:gd name="T103" fmla="*/ 2076 h 2533"/>
                  <a:gd name="T104" fmla="*/ 344 w 590"/>
                  <a:gd name="T105" fmla="*/ 1891 h 2533"/>
                  <a:gd name="T106" fmla="*/ 334 w 590"/>
                  <a:gd name="T107" fmla="*/ 1886 h 2533"/>
                  <a:gd name="T108" fmla="*/ 320 w 590"/>
                  <a:gd name="T109" fmla="*/ 1946 h 2533"/>
                  <a:gd name="T110" fmla="*/ 296 w 590"/>
                  <a:gd name="T111" fmla="*/ 1979 h 2533"/>
                  <a:gd name="T112" fmla="*/ 267 w 590"/>
                  <a:gd name="T113" fmla="*/ 1935 h 2533"/>
                  <a:gd name="T114" fmla="*/ 278 w 590"/>
                  <a:gd name="T115" fmla="*/ 1888 h 2533"/>
                  <a:gd name="T116" fmla="*/ 256 w 590"/>
                  <a:gd name="T117" fmla="*/ 1877 h 2533"/>
                  <a:gd name="T118" fmla="*/ 241 w 590"/>
                  <a:gd name="T119" fmla="*/ 1857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0" h="2533">
                    <a:moveTo>
                      <a:pt x="13" y="0"/>
                    </a:moveTo>
                    <a:lnTo>
                      <a:pt x="15" y="2"/>
                    </a:lnTo>
                    <a:lnTo>
                      <a:pt x="18" y="5"/>
                    </a:lnTo>
                    <a:lnTo>
                      <a:pt x="24" y="11"/>
                    </a:lnTo>
                    <a:lnTo>
                      <a:pt x="22" y="15"/>
                    </a:lnTo>
                    <a:lnTo>
                      <a:pt x="20" y="16"/>
                    </a:lnTo>
                    <a:lnTo>
                      <a:pt x="20" y="18"/>
                    </a:lnTo>
                    <a:lnTo>
                      <a:pt x="24" y="18"/>
                    </a:lnTo>
                    <a:lnTo>
                      <a:pt x="27" y="18"/>
                    </a:lnTo>
                    <a:lnTo>
                      <a:pt x="27" y="20"/>
                    </a:lnTo>
                    <a:lnTo>
                      <a:pt x="29" y="22"/>
                    </a:lnTo>
                    <a:lnTo>
                      <a:pt x="31" y="22"/>
                    </a:lnTo>
                    <a:lnTo>
                      <a:pt x="33" y="24"/>
                    </a:lnTo>
                    <a:lnTo>
                      <a:pt x="37" y="27"/>
                    </a:lnTo>
                    <a:lnTo>
                      <a:pt x="38" y="31"/>
                    </a:lnTo>
                    <a:lnTo>
                      <a:pt x="38" y="33"/>
                    </a:lnTo>
                    <a:lnTo>
                      <a:pt x="37" y="35"/>
                    </a:lnTo>
                    <a:lnTo>
                      <a:pt x="37" y="38"/>
                    </a:lnTo>
                    <a:lnTo>
                      <a:pt x="37" y="40"/>
                    </a:lnTo>
                    <a:lnTo>
                      <a:pt x="35" y="42"/>
                    </a:lnTo>
                    <a:lnTo>
                      <a:pt x="33" y="42"/>
                    </a:lnTo>
                    <a:lnTo>
                      <a:pt x="27" y="40"/>
                    </a:lnTo>
                    <a:lnTo>
                      <a:pt x="24" y="40"/>
                    </a:lnTo>
                    <a:lnTo>
                      <a:pt x="20" y="42"/>
                    </a:lnTo>
                    <a:lnTo>
                      <a:pt x="15" y="42"/>
                    </a:lnTo>
                    <a:lnTo>
                      <a:pt x="13" y="40"/>
                    </a:lnTo>
                    <a:lnTo>
                      <a:pt x="11" y="38"/>
                    </a:lnTo>
                    <a:lnTo>
                      <a:pt x="9" y="37"/>
                    </a:lnTo>
                    <a:lnTo>
                      <a:pt x="7" y="38"/>
                    </a:lnTo>
                    <a:lnTo>
                      <a:pt x="4" y="42"/>
                    </a:lnTo>
                    <a:lnTo>
                      <a:pt x="4" y="46"/>
                    </a:lnTo>
                    <a:lnTo>
                      <a:pt x="2" y="49"/>
                    </a:lnTo>
                    <a:lnTo>
                      <a:pt x="0" y="49"/>
                    </a:lnTo>
                    <a:lnTo>
                      <a:pt x="0" y="51"/>
                    </a:lnTo>
                    <a:lnTo>
                      <a:pt x="2" y="53"/>
                    </a:lnTo>
                    <a:lnTo>
                      <a:pt x="4" y="53"/>
                    </a:lnTo>
                    <a:lnTo>
                      <a:pt x="6" y="53"/>
                    </a:lnTo>
                    <a:lnTo>
                      <a:pt x="11" y="57"/>
                    </a:lnTo>
                    <a:lnTo>
                      <a:pt x="15" y="60"/>
                    </a:lnTo>
                    <a:lnTo>
                      <a:pt x="20" y="60"/>
                    </a:lnTo>
                    <a:lnTo>
                      <a:pt x="22" y="60"/>
                    </a:lnTo>
                    <a:lnTo>
                      <a:pt x="24" y="60"/>
                    </a:lnTo>
                    <a:lnTo>
                      <a:pt x="24" y="58"/>
                    </a:lnTo>
                    <a:lnTo>
                      <a:pt x="26" y="57"/>
                    </a:lnTo>
                    <a:lnTo>
                      <a:pt x="29" y="55"/>
                    </a:lnTo>
                    <a:lnTo>
                      <a:pt x="33" y="55"/>
                    </a:lnTo>
                    <a:lnTo>
                      <a:pt x="35" y="53"/>
                    </a:lnTo>
                    <a:lnTo>
                      <a:pt x="37" y="53"/>
                    </a:lnTo>
                    <a:lnTo>
                      <a:pt x="38" y="53"/>
                    </a:lnTo>
                    <a:lnTo>
                      <a:pt x="42" y="55"/>
                    </a:lnTo>
                    <a:lnTo>
                      <a:pt x="42" y="58"/>
                    </a:lnTo>
                    <a:lnTo>
                      <a:pt x="42" y="60"/>
                    </a:lnTo>
                    <a:lnTo>
                      <a:pt x="44" y="58"/>
                    </a:lnTo>
                    <a:lnTo>
                      <a:pt x="46" y="58"/>
                    </a:lnTo>
                    <a:lnTo>
                      <a:pt x="46" y="57"/>
                    </a:lnTo>
                    <a:lnTo>
                      <a:pt x="46" y="55"/>
                    </a:lnTo>
                    <a:lnTo>
                      <a:pt x="44" y="49"/>
                    </a:lnTo>
                    <a:lnTo>
                      <a:pt x="46" y="49"/>
                    </a:lnTo>
                    <a:lnTo>
                      <a:pt x="53" y="49"/>
                    </a:lnTo>
                    <a:lnTo>
                      <a:pt x="51" y="51"/>
                    </a:lnTo>
                    <a:lnTo>
                      <a:pt x="51" y="53"/>
                    </a:lnTo>
                    <a:lnTo>
                      <a:pt x="51" y="55"/>
                    </a:lnTo>
                    <a:lnTo>
                      <a:pt x="53" y="55"/>
                    </a:lnTo>
                    <a:lnTo>
                      <a:pt x="55" y="55"/>
                    </a:lnTo>
                    <a:lnTo>
                      <a:pt x="55" y="53"/>
                    </a:lnTo>
                    <a:lnTo>
                      <a:pt x="57" y="51"/>
                    </a:lnTo>
                    <a:lnTo>
                      <a:pt x="57" y="49"/>
                    </a:lnTo>
                    <a:lnTo>
                      <a:pt x="59" y="49"/>
                    </a:lnTo>
                    <a:lnTo>
                      <a:pt x="60" y="49"/>
                    </a:lnTo>
                    <a:lnTo>
                      <a:pt x="62" y="55"/>
                    </a:lnTo>
                    <a:lnTo>
                      <a:pt x="66" y="62"/>
                    </a:lnTo>
                    <a:lnTo>
                      <a:pt x="70" y="73"/>
                    </a:lnTo>
                    <a:lnTo>
                      <a:pt x="70" y="75"/>
                    </a:lnTo>
                    <a:lnTo>
                      <a:pt x="70" y="77"/>
                    </a:lnTo>
                    <a:lnTo>
                      <a:pt x="68" y="77"/>
                    </a:lnTo>
                    <a:lnTo>
                      <a:pt x="66" y="79"/>
                    </a:lnTo>
                    <a:lnTo>
                      <a:pt x="60" y="82"/>
                    </a:lnTo>
                    <a:lnTo>
                      <a:pt x="59" y="86"/>
                    </a:lnTo>
                    <a:lnTo>
                      <a:pt x="59" y="90"/>
                    </a:lnTo>
                    <a:lnTo>
                      <a:pt x="60" y="93"/>
                    </a:lnTo>
                    <a:lnTo>
                      <a:pt x="62" y="93"/>
                    </a:lnTo>
                    <a:lnTo>
                      <a:pt x="64" y="95"/>
                    </a:lnTo>
                    <a:lnTo>
                      <a:pt x="68" y="97"/>
                    </a:lnTo>
                    <a:lnTo>
                      <a:pt x="71" y="100"/>
                    </a:lnTo>
                    <a:lnTo>
                      <a:pt x="71" y="104"/>
                    </a:lnTo>
                    <a:lnTo>
                      <a:pt x="70" y="106"/>
                    </a:lnTo>
                    <a:lnTo>
                      <a:pt x="71" y="108"/>
                    </a:lnTo>
                    <a:lnTo>
                      <a:pt x="75" y="108"/>
                    </a:lnTo>
                    <a:lnTo>
                      <a:pt x="77" y="110"/>
                    </a:lnTo>
                    <a:lnTo>
                      <a:pt x="82" y="108"/>
                    </a:lnTo>
                    <a:lnTo>
                      <a:pt x="84" y="108"/>
                    </a:lnTo>
                    <a:lnTo>
                      <a:pt x="86" y="108"/>
                    </a:lnTo>
                    <a:lnTo>
                      <a:pt x="88" y="106"/>
                    </a:lnTo>
                    <a:lnTo>
                      <a:pt x="91" y="106"/>
                    </a:lnTo>
                    <a:lnTo>
                      <a:pt x="97" y="108"/>
                    </a:lnTo>
                    <a:lnTo>
                      <a:pt x="97" y="110"/>
                    </a:lnTo>
                    <a:lnTo>
                      <a:pt x="106" y="117"/>
                    </a:lnTo>
                    <a:lnTo>
                      <a:pt x="108" y="117"/>
                    </a:lnTo>
                    <a:lnTo>
                      <a:pt x="110" y="119"/>
                    </a:lnTo>
                    <a:lnTo>
                      <a:pt x="113" y="121"/>
                    </a:lnTo>
                    <a:lnTo>
                      <a:pt x="115" y="121"/>
                    </a:lnTo>
                    <a:lnTo>
                      <a:pt x="119" y="121"/>
                    </a:lnTo>
                    <a:lnTo>
                      <a:pt x="121" y="122"/>
                    </a:lnTo>
                    <a:lnTo>
                      <a:pt x="124" y="124"/>
                    </a:lnTo>
                    <a:lnTo>
                      <a:pt x="128" y="128"/>
                    </a:lnTo>
                    <a:lnTo>
                      <a:pt x="128" y="130"/>
                    </a:lnTo>
                    <a:lnTo>
                      <a:pt x="137" y="139"/>
                    </a:lnTo>
                    <a:lnTo>
                      <a:pt x="139" y="139"/>
                    </a:lnTo>
                    <a:lnTo>
                      <a:pt x="146" y="144"/>
                    </a:lnTo>
                    <a:lnTo>
                      <a:pt x="150" y="148"/>
                    </a:lnTo>
                    <a:lnTo>
                      <a:pt x="157" y="157"/>
                    </a:lnTo>
                    <a:lnTo>
                      <a:pt x="157" y="159"/>
                    </a:lnTo>
                    <a:lnTo>
                      <a:pt x="157" y="163"/>
                    </a:lnTo>
                    <a:lnTo>
                      <a:pt x="155" y="163"/>
                    </a:lnTo>
                    <a:lnTo>
                      <a:pt x="154" y="161"/>
                    </a:lnTo>
                    <a:lnTo>
                      <a:pt x="152" y="161"/>
                    </a:lnTo>
                    <a:lnTo>
                      <a:pt x="144" y="164"/>
                    </a:lnTo>
                    <a:lnTo>
                      <a:pt x="139" y="164"/>
                    </a:lnTo>
                    <a:lnTo>
                      <a:pt x="137" y="168"/>
                    </a:lnTo>
                    <a:lnTo>
                      <a:pt x="135" y="172"/>
                    </a:lnTo>
                    <a:lnTo>
                      <a:pt x="135" y="174"/>
                    </a:lnTo>
                    <a:lnTo>
                      <a:pt x="137" y="175"/>
                    </a:lnTo>
                    <a:lnTo>
                      <a:pt x="139" y="175"/>
                    </a:lnTo>
                    <a:lnTo>
                      <a:pt x="141" y="179"/>
                    </a:lnTo>
                    <a:lnTo>
                      <a:pt x="144" y="181"/>
                    </a:lnTo>
                    <a:lnTo>
                      <a:pt x="144" y="183"/>
                    </a:lnTo>
                    <a:lnTo>
                      <a:pt x="146" y="183"/>
                    </a:lnTo>
                    <a:lnTo>
                      <a:pt x="148" y="186"/>
                    </a:lnTo>
                    <a:lnTo>
                      <a:pt x="148" y="188"/>
                    </a:lnTo>
                    <a:lnTo>
                      <a:pt x="150" y="188"/>
                    </a:lnTo>
                    <a:lnTo>
                      <a:pt x="152" y="190"/>
                    </a:lnTo>
                    <a:lnTo>
                      <a:pt x="155" y="194"/>
                    </a:lnTo>
                    <a:lnTo>
                      <a:pt x="157" y="196"/>
                    </a:lnTo>
                    <a:lnTo>
                      <a:pt x="159" y="197"/>
                    </a:lnTo>
                    <a:lnTo>
                      <a:pt x="161" y="197"/>
                    </a:lnTo>
                    <a:lnTo>
                      <a:pt x="163" y="199"/>
                    </a:lnTo>
                    <a:lnTo>
                      <a:pt x="161" y="199"/>
                    </a:lnTo>
                    <a:lnTo>
                      <a:pt x="159" y="201"/>
                    </a:lnTo>
                    <a:lnTo>
                      <a:pt x="159" y="203"/>
                    </a:lnTo>
                    <a:lnTo>
                      <a:pt x="155" y="203"/>
                    </a:lnTo>
                    <a:lnTo>
                      <a:pt x="154" y="201"/>
                    </a:lnTo>
                    <a:lnTo>
                      <a:pt x="148" y="199"/>
                    </a:lnTo>
                    <a:lnTo>
                      <a:pt x="148" y="201"/>
                    </a:lnTo>
                    <a:lnTo>
                      <a:pt x="146" y="201"/>
                    </a:lnTo>
                    <a:lnTo>
                      <a:pt x="148" y="205"/>
                    </a:lnTo>
                    <a:lnTo>
                      <a:pt x="150" y="206"/>
                    </a:lnTo>
                    <a:lnTo>
                      <a:pt x="152" y="206"/>
                    </a:lnTo>
                    <a:lnTo>
                      <a:pt x="157" y="212"/>
                    </a:lnTo>
                    <a:lnTo>
                      <a:pt x="161" y="212"/>
                    </a:lnTo>
                    <a:lnTo>
                      <a:pt x="163" y="214"/>
                    </a:lnTo>
                    <a:lnTo>
                      <a:pt x="166" y="217"/>
                    </a:lnTo>
                    <a:lnTo>
                      <a:pt x="170" y="223"/>
                    </a:lnTo>
                    <a:lnTo>
                      <a:pt x="172" y="225"/>
                    </a:lnTo>
                    <a:lnTo>
                      <a:pt x="174" y="228"/>
                    </a:lnTo>
                    <a:lnTo>
                      <a:pt x="175" y="228"/>
                    </a:lnTo>
                    <a:lnTo>
                      <a:pt x="175" y="227"/>
                    </a:lnTo>
                    <a:lnTo>
                      <a:pt x="177" y="227"/>
                    </a:lnTo>
                    <a:lnTo>
                      <a:pt x="177" y="225"/>
                    </a:lnTo>
                    <a:lnTo>
                      <a:pt x="181" y="227"/>
                    </a:lnTo>
                    <a:lnTo>
                      <a:pt x="183" y="230"/>
                    </a:lnTo>
                    <a:lnTo>
                      <a:pt x="185" y="228"/>
                    </a:lnTo>
                    <a:lnTo>
                      <a:pt x="188" y="228"/>
                    </a:lnTo>
                    <a:lnTo>
                      <a:pt x="192" y="230"/>
                    </a:lnTo>
                    <a:lnTo>
                      <a:pt x="192" y="232"/>
                    </a:lnTo>
                    <a:lnTo>
                      <a:pt x="194" y="232"/>
                    </a:lnTo>
                    <a:lnTo>
                      <a:pt x="197" y="232"/>
                    </a:lnTo>
                    <a:lnTo>
                      <a:pt x="199" y="230"/>
                    </a:lnTo>
                    <a:lnTo>
                      <a:pt x="201" y="232"/>
                    </a:lnTo>
                    <a:lnTo>
                      <a:pt x="205" y="234"/>
                    </a:lnTo>
                    <a:lnTo>
                      <a:pt x="207" y="234"/>
                    </a:lnTo>
                    <a:lnTo>
                      <a:pt x="214" y="239"/>
                    </a:lnTo>
                    <a:lnTo>
                      <a:pt x="218" y="243"/>
                    </a:lnTo>
                    <a:lnTo>
                      <a:pt x="218" y="245"/>
                    </a:lnTo>
                    <a:lnTo>
                      <a:pt x="214" y="247"/>
                    </a:lnTo>
                    <a:lnTo>
                      <a:pt x="214" y="249"/>
                    </a:lnTo>
                    <a:lnTo>
                      <a:pt x="218" y="249"/>
                    </a:lnTo>
                    <a:lnTo>
                      <a:pt x="219" y="250"/>
                    </a:lnTo>
                    <a:lnTo>
                      <a:pt x="221" y="252"/>
                    </a:lnTo>
                    <a:lnTo>
                      <a:pt x="225" y="254"/>
                    </a:lnTo>
                    <a:lnTo>
                      <a:pt x="225" y="256"/>
                    </a:lnTo>
                    <a:lnTo>
                      <a:pt x="227" y="256"/>
                    </a:lnTo>
                    <a:lnTo>
                      <a:pt x="239" y="254"/>
                    </a:lnTo>
                    <a:lnTo>
                      <a:pt x="239" y="258"/>
                    </a:lnTo>
                    <a:lnTo>
                      <a:pt x="241" y="258"/>
                    </a:lnTo>
                    <a:lnTo>
                      <a:pt x="245" y="259"/>
                    </a:lnTo>
                    <a:lnTo>
                      <a:pt x="249" y="259"/>
                    </a:lnTo>
                    <a:lnTo>
                      <a:pt x="249" y="261"/>
                    </a:lnTo>
                    <a:lnTo>
                      <a:pt x="250" y="263"/>
                    </a:lnTo>
                    <a:lnTo>
                      <a:pt x="252" y="263"/>
                    </a:lnTo>
                    <a:lnTo>
                      <a:pt x="252" y="265"/>
                    </a:lnTo>
                    <a:lnTo>
                      <a:pt x="254" y="265"/>
                    </a:lnTo>
                    <a:lnTo>
                      <a:pt x="258" y="265"/>
                    </a:lnTo>
                    <a:lnTo>
                      <a:pt x="258" y="267"/>
                    </a:lnTo>
                    <a:lnTo>
                      <a:pt x="258" y="269"/>
                    </a:lnTo>
                    <a:lnTo>
                      <a:pt x="263" y="270"/>
                    </a:lnTo>
                    <a:lnTo>
                      <a:pt x="269" y="276"/>
                    </a:lnTo>
                    <a:lnTo>
                      <a:pt x="270" y="280"/>
                    </a:lnTo>
                    <a:lnTo>
                      <a:pt x="274" y="287"/>
                    </a:lnTo>
                    <a:lnTo>
                      <a:pt x="276" y="289"/>
                    </a:lnTo>
                    <a:lnTo>
                      <a:pt x="278" y="291"/>
                    </a:lnTo>
                    <a:lnTo>
                      <a:pt x="280" y="294"/>
                    </a:lnTo>
                    <a:lnTo>
                      <a:pt x="283" y="294"/>
                    </a:lnTo>
                    <a:lnTo>
                      <a:pt x="285" y="294"/>
                    </a:lnTo>
                    <a:lnTo>
                      <a:pt x="287" y="294"/>
                    </a:lnTo>
                    <a:lnTo>
                      <a:pt x="289" y="296"/>
                    </a:lnTo>
                    <a:lnTo>
                      <a:pt x="289" y="298"/>
                    </a:lnTo>
                    <a:lnTo>
                      <a:pt x="291" y="298"/>
                    </a:lnTo>
                    <a:lnTo>
                      <a:pt x="291" y="307"/>
                    </a:lnTo>
                    <a:lnTo>
                      <a:pt x="291" y="309"/>
                    </a:lnTo>
                    <a:lnTo>
                      <a:pt x="289" y="311"/>
                    </a:lnTo>
                    <a:lnTo>
                      <a:pt x="289" y="312"/>
                    </a:lnTo>
                    <a:lnTo>
                      <a:pt x="291" y="314"/>
                    </a:lnTo>
                    <a:lnTo>
                      <a:pt x="292" y="314"/>
                    </a:lnTo>
                    <a:lnTo>
                      <a:pt x="294" y="314"/>
                    </a:lnTo>
                    <a:lnTo>
                      <a:pt x="298" y="314"/>
                    </a:lnTo>
                    <a:lnTo>
                      <a:pt x="300" y="314"/>
                    </a:lnTo>
                    <a:lnTo>
                      <a:pt x="303" y="314"/>
                    </a:lnTo>
                    <a:lnTo>
                      <a:pt x="305" y="316"/>
                    </a:lnTo>
                    <a:lnTo>
                      <a:pt x="307" y="318"/>
                    </a:lnTo>
                    <a:lnTo>
                      <a:pt x="307" y="320"/>
                    </a:lnTo>
                    <a:lnTo>
                      <a:pt x="311" y="325"/>
                    </a:lnTo>
                    <a:lnTo>
                      <a:pt x="314" y="329"/>
                    </a:lnTo>
                    <a:lnTo>
                      <a:pt x="316" y="333"/>
                    </a:lnTo>
                    <a:lnTo>
                      <a:pt x="314" y="336"/>
                    </a:lnTo>
                    <a:lnTo>
                      <a:pt x="314" y="338"/>
                    </a:lnTo>
                    <a:lnTo>
                      <a:pt x="318" y="344"/>
                    </a:lnTo>
                    <a:lnTo>
                      <a:pt x="322" y="345"/>
                    </a:lnTo>
                    <a:lnTo>
                      <a:pt x="325" y="347"/>
                    </a:lnTo>
                    <a:lnTo>
                      <a:pt x="327" y="351"/>
                    </a:lnTo>
                    <a:lnTo>
                      <a:pt x="329" y="351"/>
                    </a:lnTo>
                    <a:lnTo>
                      <a:pt x="329" y="353"/>
                    </a:lnTo>
                    <a:lnTo>
                      <a:pt x="331" y="353"/>
                    </a:lnTo>
                    <a:lnTo>
                      <a:pt x="338" y="353"/>
                    </a:lnTo>
                    <a:lnTo>
                      <a:pt x="338" y="355"/>
                    </a:lnTo>
                    <a:lnTo>
                      <a:pt x="336" y="355"/>
                    </a:lnTo>
                    <a:lnTo>
                      <a:pt x="336" y="356"/>
                    </a:lnTo>
                    <a:lnTo>
                      <a:pt x="336" y="360"/>
                    </a:lnTo>
                    <a:lnTo>
                      <a:pt x="338" y="360"/>
                    </a:lnTo>
                    <a:lnTo>
                      <a:pt x="345" y="365"/>
                    </a:lnTo>
                    <a:lnTo>
                      <a:pt x="349" y="365"/>
                    </a:lnTo>
                    <a:lnTo>
                      <a:pt x="351" y="365"/>
                    </a:lnTo>
                    <a:lnTo>
                      <a:pt x="358" y="371"/>
                    </a:lnTo>
                    <a:lnTo>
                      <a:pt x="364" y="373"/>
                    </a:lnTo>
                    <a:lnTo>
                      <a:pt x="369" y="375"/>
                    </a:lnTo>
                    <a:lnTo>
                      <a:pt x="371" y="376"/>
                    </a:lnTo>
                    <a:lnTo>
                      <a:pt x="373" y="378"/>
                    </a:lnTo>
                    <a:lnTo>
                      <a:pt x="376" y="380"/>
                    </a:lnTo>
                    <a:lnTo>
                      <a:pt x="376" y="382"/>
                    </a:lnTo>
                    <a:lnTo>
                      <a:pt x="378" y="382"/>
                    </a:lnTo>
                    <a:lnTo>
                      <a:pt x="382" y="386"/>
                    </a:lnTo>
                    <a:lnTo>
                      <a:pt x="384" y="387"/>
                    </a:lnTo>
                    <a:lnTo>
                      <a:pt x="384" y="389"/>
                    </a:lnTo>
                    <a:lnTo>
                      <a:pt x="389" y="393"/>
                    </a:lnTo>
                    <a:lnTo>
                      <a:pt x="391" y="395"/>
                    </a:lnTo>
                    <a:lnTo>
                      <a:pt x="393" y="395"/>
                    </a:lnTo>
                    <a:lnTo>
                      <a:pt x="395" y="395"/>
                    </a:lnTo>
                    <a:lnTo>
                      <a:pt x="397" y="395"/>
                    </a:lnTo>
                    <a:lnTo>
                      <a:pt x="398" y="398"/>
                    </a:lnTo>
                    <a:lnTo>
                      <a:pt x="398" y="400"/>
                    </a:lnTo>
                    <a:lnTo>
                      <a:pt x="402" y="408"/>
                    </a:lnTo>
                    <a:lnTo>
                      <a:pt x="404" y="409"/>
                    </a:lnTo>
                    <a:lnTo>
                      <a:pt x="408" y="411"/>
                    </a:lnTo>
                    <a:lnTo>
                      <a:pt x="408" y="415"/>
                    </a:lnTo>
                    <a:lnTo>
                      <a:pt x="408" y="417"/>
                    </a:lnTo>
                    <a:lnTo>
                      <a:pt x="409" y="418"/>
                    </a:lnTo>
                    <a:lnTo>
                      <a:pt x="413" y="422"/>
                    </a:lnTo>
                    <a:lnTo>
                      <a:pt x="417" y="424"/>
                    </a:lnTo>
                    <a:lnTo>
                      <a:pt x="417" y="426"/>
                    </a:lnTo>
                    <a:lnTo>
                      <a:pt x="417" y="428"/>
                    </a:lnTo>
                    <a:lnTo>
                      <a:pt x="418" y="428"/>
                    </a:lnTo>
                    <a:lnTo>
                      <a:pt x="424" y="433"/>
                    </a:lnTo>
                    <a:lnTo>
                      <a:pt x="426" y="435"/>
                    </a:lnTo>
                    <a:lnTo>
                      <a:pt x="426" y="437"/>
                    </a:lnTo>
                    <a:lnTo>
                      <a:pt x="428" y="439"/>
                    </a:lnTo>
                    <a:lnTo>
                      <a:pt x="431" y="439"/>
                    </a:lnTo>
                    <a:lnTo>
                      <a:pt x="431" y="437"/>
                    </a:lnTo>
                    <a:lnTo>
                      <a:pt x="435" y="439"/>
                    </a:lnTo>
                    <a:lnTo>
                      <a:pt x="437" y="442"/>
                    </a:lnTo>
                    <a:lnTo>
                      <a:pt x="439" y="444"/>
                    </a:lnTo>
                    <a:lnTo>
                      <a:pt x="442" y="444"/>
                    </a:lnTo>
                    <a:lnTo>
                      <a:pt x="444" y="444"/>
                    </a:lnTo>
                    <a:lnTo>
                      <a:pt x="448" y="444"/>
                    </a:lnTo>
                    <a:lnTo>
                      <a:pt x="451" y="444"/>
                    </a:lnTo>
                    <a:lnTo>
                      <a:pt x="457" y="446"/>
                    </a:lnTo>
                    <a:lnTo>
                      <a:pt x="459" y="446"/>
                    </a:lnTo>
                    <a:lnTo>
                      <a:pt x="462" y="448"/>
                    </a:lnTo>
                    <a:lnTo>
                      <a:pt x="466" y="450"/>
                    </a:lnTo>
                    <a:lnTo>
                      <a:pt x="468" y="450"/>
                    </a:lnTo>
                    <a:lnTo>
                      <a:pt x="470" y="450"/>
                    </a:lnTo>
                    <a:lnTo>
                      <a:pt x="471" y="450"/>
                    </a:lnTo>
                    <a:lnTo>
                      <a:pt x="473" y="450"/>
                    </a:lnTo>
                    <a:lnTo>
                      <a:pt x="482" y="448"/>
                    </a:lnTo>
                    <a:lnTo>
                      <a:pt x="484" y="448"/>
                    </a:lnTo>
                    <a:lnTo>
                      <a:pt x="486" y="450"/>
                    </a:lnTo>
                    <a:lnTo>
                      <a:pt x="488" y="451"/>
                    </a:lnTo>
                    <a:lnTo>
                      <a:pt x="490" y="450"/>
                    </a:lnTo>
                    <a:lnTo>
                      <a:pt x="490" y="451"/>
                    </a:lnTo>
                    <a:lnTo>
                      <a:pt x="493" y="453"/>
                    </a:lnTo>
                    <a:lnTo>
                      <a:pt x="495" y="453"/>
                    </a:lnTo>
                    <a:lnTo>
                      <a:pt x="497" y="453"/>
                    </a:lnTo>
                    <a:lnTo>
                      <a:pt x="499" y="453"/>
                    </a:lnTo>
                    <a:lnTo>
                      <a:pt x="501" y="455"/>
                    </a:lnTo>
                    <a:lnTo>
                      <a:pt x="501" y="457"/>
                    </a:lnTo>
                    <a:lnTo>
                      <a:pt x="501" y="459"/>
                    </a:lnTo>
                    <a:lnTo>
                      <a:pt x="499" y="459"/>
                    </a:lnTo>
                    <a:lnTo>
                      <a:pt x="499" y="461"/>
                    </a:lnTo>
                    <a:lnTo>
                      <a:pt x="501" y="462"/>
                    </a:lnTo>
                    <a:lnTo>
                      <a:pt x="506" y="464"/>
                    </a:lnTo>
                    <a:lnTo>
                      <a:pt x="508" y="464"/>
                    </a:lnTo>
                    <a:lnTo>
                      <a:pt x="512" y="464"/>
                    </a:lnTo>
                    <a:lnTo>
                      <a:pt x="513" y="468"/>
                    </a:lnTo>
                    <a:lnTo>
                      <a:pt x="515" y="470"/>
                    </a:lnTo>
                    <a:lnTo>
                      <a:pt x="515" y="471"/>
                    </a:lnTo>
                    <a:lnTo>
                      <a:pt x="519" y="473"/>
                    </a:lnTo>
                    <a:lnTo>
                      <a:pt x="521" y="473"/>
                    </a:lnTo>
                    <a:lnTo>
                      <a:pt x="524" y="477"/>
                    </a:lnTo>
                    <a:lnTo>
                      <a:pt x="530" y="484"/>
                    </a:lnTo>
                    <a:lnTo>
                      <a:pt x="539" y="497"/>
                    </a:lnTo>
                    <a:lnTo>
                      <a:pt x="539" y="501"/>
                    </a:lnTo>
                    <a:lnTo>
                      <a:pt x="541" y="504"/>
                    </a:lnTo>
                    <a:lnTo>
                      <a:pt x="539" y="506"/>
                    </a:lnTo>
                    <a:lnTo>
                      <a:pt x="545" y="510"/>
                    </a:lnTo>
                    <a:lnTo>
                      <a:pt x="546" y="512"/>
                    </a:lnTo>
                    <a:lnTo>
                      <a:pt x="550" y="517"/>
                    </a:lnTo>
                    <a:lnTo>
                      <a:pt x="552" y="519"/>
                    </a:lnTo>
                    <a:lnTo>
                      <a:pt x="552" y="521"/>
                    </a:lnTo>
                    <a:lnTo>
                      <a:pt x="552" y="523"/>
                    </a:lnTo>
                    <a:lnTo>
                      <a:pt x="552" y="526"/>
                    </a:lnTo>
                    <a:lnTo>
                      <a:pt x="554" y="528"/>
                    </a:lnTo>
                    <a:lnTo>
                      <a:pt x="556" y="528"/>
                    </a:lnTo>
                    <a:lnTo>
                      <a:pt x="557" y="528"/>
                    </a:lnTo>
                    <a:lnTo>
                      <a:pt x="559" y="528"/>
                    </a:lnTo>
                    <a:lnTo>
                      <a:pt x="561" y="530"/>
                    </a:lnTo>
                    <a:lnTo>
                      <a:pt x="565" y="535"/>
                    </a:lnTo>
                    <a:lnTo>
                      <a:pt x="568" y="541"/>
                    </a:lnTo>
                    <a:lnTo>
                      <a:pt x="570" y="545"/>
                    </a:lnTo>
                    <a:lnTo>
                      <a:pt x="574" y="550"/>
                    </a:lnTo>
                    <a:lnTo>
                      <a:pt x="572" y="552"/>
                    </a:lnTo>
                    <a:lnTo>
                      <a:pt x="572" y="554"/>
                    </a:lnTo>
                    <a:lnTo>
                      <a:pt x="572" y="557"/>
                    </a:lnTo>
                    <a:lnTo>
                      <a:pt x="577" y="561"/>
                    </a:lnTo>
                    <a:lnTo>
                      <a:pt x="579" y="561"/>
                    </a:lnTo>
                    <a:lnTo>
                      <a:pt x="579" y="559"/>
                    </a:lnTo>
                    <a:lnTo>
                      <a:pt x="583" y="557"/>
                    </a:lnTo>
                    <a:lnTo>
                      <a:pt x="587" y="561"/>
                    </a:lnTo>
                    <a:lnTo>
                      <a:pt x="590" y="567"/>
                    </a:lnTo>
                    <a:lnTo>
                      <a:pt x="532" y="682"/>
                    </a:lnTo>
                    <a:lnTo>
                      <a:pt x="389" y="959"/>
                    </a:lnTo>
                    <a:lnTo>
                      <a:pt x="166" y="1393"/>
                    </a:lnTo>
                    <a:lnTo>
                      <a:pt x="77" y="1564"/>
                    </a:lnTo>
                    <a:lnTo>
                      <a:pt x="73" y="1575"/>
                    </a:lnTo>
                    <a:lnTo>
                      <a:pt x="95" y="1597"/>
                    </a:lnTo>
                    <a:lnTo>
                      <a:pt x="102" y="1590"/>
                    </a:lnTo>
                    <a:lnTo>
                      <a:pt x="124" y="1617"/>
                    </a:lnTo>
                    <a:lnTo>
                      <a:pt x="150" y="1608"/>
                    </a:lnTo>
                    <a:lnTo>
                      <a:pt x="186" y="1625"/>
                    </a:lnTo>
                    <a:lnTo>
                      <a:pt x="185" y="1628"/>
                    </a:lnTo>
                    <a:lnTo>
                      <a:pt x="165" y="1652"/>
                    </a:lnTo>
                    <a:lnTo>
                      <a:pt x="168" y="1667"/>
                    </a:lnTo>
                    <a:lnTo>
                      <a:pt x="179" y="1681"/>
                    </a:lnTo>
                    <a:lnTo>
                      <a:pt x="183" y="1687"/>
                    </a:lnTo>
                    <a:lnTo>
                      <a:pt x="179" y="1700"/>
                    </a:lnTo>
                    <a:lnTo>
                      <a:pt x="179" y="1705"/>
                    </a:lnTo>
                    <a:lnTo>
                      <a:pt x="181" y="1711"/>
                    </a:lnTo>
                    <a:lnTo>
                      <a:pt x="199" y="1760"/>
                    </a:lnTo>
                    <a:lnTo>
                      <a:pt x="210" y="1796"/>
                    </a:lnTo>
                    <a:lnTo>
                      <a:pt x="203" y="1829"/>
                    </a:lnTo>
                    <a:lnTo>
                      <a:pt x="196" y="1838"/>
                    </a:lnTo>
                    <a:lnTo>
                      <a:pt x="201" y="1840"/>
                    </a:lnTo>
                    <a:lnTo>
                      <a:pt x="218" y="1835"/>
                    </a:lnTo>
                    <a:lnTo>
                      <a:pt x="249" y="1829"/>
                    </a:lnTo>
                    <a:lnTo>
                      <a:pt x="252" y="1827"/>
                    </a:lnTo>
                    <a:lnTo>
                      <a:pt x="267" y="1833"/>
                    </a:lnTo>
                    <a:lnTo>
                      <a:pt x="278" y="1824"/>
                    </a:lnTo>
                    <a:lnTo>
                      <a:pt x="280" y="1822"/>
                    </a:lnTo>
                    <a:lnTo>
                      <a:pt x="287" y="1806"/>
                    </a:lnTo>
                    <a:lnTo>
                      <a:pt x="296" y="1806"/>
                    </a:lnTo>
                    <a:lnTo>
                      <a:pt x="300" y="1806"/>
                    </a:lnTo>
                    <a:lnTo>
                      <a:pt x="307" y="1800"/>
                    </a:lnTo>
                    <a:lnTo>
                      <a:pt x="309" y="1796"/>
                    </a:lnTo>
                    <a:lnTo>
                      <a:pt x="313" y="1791"/>
                    </a:lnTo>
                    <a:lnTo>
                      <a:pt x="316" y="1787"/>
                    </a:lnTo>
                    <a:lnTo>
                      <a:pt x="329" y="1791"/>
                    </a:lnTo>
                    <a:lnTo>
                      <a:pt x="338" y="1791"/>
                    </a:lnTo>
                    <a:lnTo>
                      <a:pt x="349" y="1789"/>
                    </a:lnTo>
                    <a:lnTo>
                      <a:pt x="367" y="1787"/>
                    </a:lnTo>
                    <a:lnTo>
                      <a:pt x="375" y="1804"/>
                    </a:lnTo>
                    <a:lnTo>
                      <a:pt x="376" y="1817"/>
                    </a:lnTo>
                    <a:lnTo>
                      <a:pt x="380" y="1818"/>
                    </a:lnTo>
                    <a:lnTo>
                      <a:pt x="382" y="1827"/>
                    </a:lnTo>
                    <a:lnTo>
                      <a:pt x="376" y="1837"/>
                    </a:lnTo>
                    <a:lnTo>
                      <a:pt x="375" y="1842"/>
                    </a:lnTo>
                    <a:lnTo>
                      <a:pt x="373" y="1846"/>
                    </a:lnTo>
                    <a:lnTo>
                      <a:pt x="373" y="1853"/>
                    </a:lnTo>
                    <a:lnTo>
                      <a:pt x="371" y="1857"/>
                    </a:lnTo>
                    <a:lnTo>
                      <a:pt x="371" y="1864"/>
                    </a:lnTo>
                    <a:lnTo>
                      <a:pt x="380" y="1875"/>
                    </a:lnTo>
                    <a:lnTo>
                      <a:pt x="384" y="1880"/>
                    </a:lnTo>
                    <a:lnTo>
                      <a:pt x="387" y="1891"/>
                    </a:lnTo>
                    <a:lnTo>
                      <a:pt x="391" y="1893"/>
                    </a:lnTo>
                    <a:lnTo>
                      <a:pt x="393" y="1908"/>
                    </a:lnTo>
                    <a:lnTo>
                      <a:pt x="391" y="1912"/>
                    </a:lnTo>
                    <a:lnTo>
                      <a:pt x="391" y="1915"/>
                    </a:lnTo>
                    <a:lnTo>
                      <a:pt x="391" y="1917"/>
                    </a:lnTo>
                    <a:lnTo>
                      <a:pt x="391" y="1923"/>
                    </a:lnTo>
                    <a:lnTo>
                      <a:pt x="393" y="1932"/>
                    </a:lnTo>
                    <a:lnTo>
                      <a:pt x="404" y="1950"/>
                    </a:lnTo>
                    <a:lnTo>
                      <a:pt x="411" y="1959"/>
                    </a:lnTo>
                    <a:lnTo>
                      <a:pt x="413" y="1974"/>
                    </a:lnTo>
                    <a:lnTo>
                      <a:pt x="413" y="1977"/>
                    </a:lnTo>
                    <a:lnTo>
                      <a:pt x="417" y="1990"/>
                    </a:lnTo>
                    <a:lnTo>
                      <a:pt x="420" y="2003"/>
                    </a:lnTo>
                    <a:lnTo>
                      <a:pt x="418" y="2010"/>
                    </a:lnTo>
                    <a:lnTo>
                      <a:pt x="417" y="2014"/>
                    </a:lnTo>
                    <a:lnTo>
                      <a:pt x="418" y="2025"/>
                    </a:lnTo>
                    <a:lnTo>
                      <a:pt x="418" y="2027"/>
                    </a:lnTo>
                    <a:lnTo>
                      <a:pt x="422" y="2039"/>
                    </a:lnTo>
                    <a:lnTo>
                      <a:pt x="422" y="2045"/>
                    </a:lnTo>
                    <a:lnTo>
                      <a:pt x="420" y="2067"/>
                    </a:lnTo>
                    <a:lnTo>
                      <a:pt x="426" y="2091"/>
                    </a:lnTo>
                    <a:lnTo>
                      <a:pt x="426" y="2111"/>
                    </a:lnTo>
                    <a:lnTo>
                      <a:pt x="428" y="2124"/>
                    </a:lnTo>
                    <a:lnTo>
                      <a:pt x="429" y="2140"/>
                    </a:lnTo>
                    <a:lnTo>
                      <a:pt x="433" y="2164"/>
                    </a:lnTo>
                    <a:lnTo>
                      <a:pt x="433" y="2184"/>
                    </a:lnTo>
                    <a:lnTo>
                      <a:pt x="431" y="2198"/>
                    </a:lnTo>
                    <a:lnTo>
                      <a:pt x="435" y="2208"/>
                    </a:lnTo>
                    <a:lnTo>
                      <a:pt x="431" y="2224"/>
                    </a:lnTo>
                    <a:lnTo>
                      <a:pt x="431" y="2235"/>
                    </a:lnTo>
                    <a:lnTo>
                      <a:pt x="435" y="2241"/>
                    </a:lnTo>
                    <a:lnTo>
                      <a:pt x="435" y="2248"/>
                    </a:lnTo>
                    <a:lnTo>
                      <a:pt x="435" y="2262"/>
                    </a:lnTo>
                    <a:lnTo>
                      <a:pt x="437" y="2272"/>
                    </a:lnTo>
                    <a:lnTo>
                      <a:pt x="448" y="2275"/>
                    </a:lnTo>
                    <a:lnTo>
                      <a:pt x="453" y="2288"/>
                    </a:lnTo>
                    <a:lnTo>
                      <a:pt x="466" y="2306"/>
                    </a:lnTo>
                    <a:lnTo>
                      <a:pt x="470" y="2314"/>
                    </a:lnTo>
                    <a:lnTo>
                      <a:pt x="488" y="2325"/>
                    </a:lnTo>
                    <a:lnTo>
                      <a:pt x="490" y="2330"/>
                    </a:lnTo>
                    <a:lnTo>
                      <a:pt x="493" y="2341"/>
                    </a:lnTo>
                    <a:lnTo>
                      <a:pt x="497" y="2347"/>
                    </a:lnTo>
                    <a:lnTo>
                      <a:pt x="503" y="2348"/>
                    </a:lnTo>
                    <a:lnTo>
                      <a:pt x="501" y="2363"/>
                    </a:lnTo>
                    <a:lnTo>
                      <a:pt x="510" y="2372"/>
                    </a:lnTo>
                    <a:lnTo>
                      <a:pt x="521" y="2374"/>
                    </a:lnTo>
                    <a:lnTo>
                      <a:pt x="521" y="2385"/>
                    </a:lnTo>
                    <a:lnTo>
                      <a:pt x="521" y="2389"/>
                    </a:lnTo>
                    <a:lnTo>
                      <a:pt x="521" y="2392"/>
                    </a:lnTo>
                    <a:lnTo>
                      <a:pt x="517" y="2401"/>
                    </a:lnTo>
                    <a:lnTo>
                      <a:pt x="508" y="2410"/>
                    </a:lnTo>
                    <a:lnTo>
                      <a:pt x="504" y="2412"/>
                    </a:lnTo>
                    <a:lnTo>
                      <a:pt x="501" y="2416"/>
                    </a:lnTo>
                    <a:lnTo>
                      <a:pt x="499" y="2418"/>
                    </a:lnTo>
                    <a:lnTo>
                      <a:pt x="499" y="2421"/>
                    </a:lnTo>
                    <a:lnTo>
                      <a:pt x="499" y="2423"/>
                    </a:lnTo>
                    <a:lnTo>
                      <a:pt x="499" y="2425"/>
                    </a:lnTo>
                    <a:lnTo>
                      <a:pt x="499" y="2427"/>
                    </a:lnTo>
                    <a:lnTo>
                      <a:pt x="493" y="2440"/>
                    </a:lnTo>
                    <a:lnTo>
                      <a:pt x="493" y="2442"/>
                    </a:lnTo>
                    <a:lnTo>
                      <a:pt x="492" y="2453"/>
                    </a:lnTo>
                    <a:lnTo>
                      <a:pt x="493" y="2458"/>
                    </a:lnTo>
                    <a:lnTo>
                      <a:pt x="490" y="2469"/>
                    </a:lnTo>
                    <a:lnTo>
                      <a:pt x="490" y="2473"/>
                    </a:lnTo>
                    <a:lnTo>
                      <a:pt x="490" y="2478"/>
                    </a:lnTo>
                    <a:lnTo>
                      <a:pt x="490" y="2480"/>
                    </a:lnTo>
                    <a:lnTo>
                      <a:pt x="488" y="2482"/>
                    </a:lnTo>
                    <a:lnTo>
                      <a:pt x="486" y="2482"/>
                    </a:lnTo>
                    <a:lnTo>
                      <a:pt x="484" y="2484"/>
                    </a:lnTo>
                    <a:lnTo>
                      <a:pt x="477" y="2489"/>
                    </a:lnTo>
                    <a:lnTo>
                      <a:pt x="475" y="2491"/>
                    </a:lnTo>
                    <a:lnTo>
                      <a:pt x="471" y="2495"/>
                    </a:lnTo>
                    <a:lnTo>
                      <a:pt x="470" y="2496"/>
                    </a:lnTo>
                    <a:lnTo>
                      <a:pt x="464" y="2504"/>
                    </a:lnTo>
                    <a:lnTo>
                      <a:pt x="461" y="2507"/>
                    </a:lnTo>
                    <a:lnTo>
                      <a:pt x="457" y="2511"/>
                    </a:lnTo>
                    <a:lnTo>
                      <a:pt x="455" y="2513"/>
                    </a:lnTo>
                    <a:lnTo>
                      <a:pt x="448" y="2516"/>
                    </a:lnTo>
                    <a:lnTo>
                      <a:pt x="435" y="2524"/>
                    </a:lnTo>
                    <a:lnTo>
                      <a:pt x="426" y="2527"/>
                    </a:lnTo>
                    <a:lnTo>
                      <a:pt x="422" y="2527"/>
                    </a:lnTo>
                    <a:lnTo>
                      <a:pt x="418" y="2529"/>
                    </a:lnTo>
                    <a:lnTo>
                      <a:pt x="420" y="2533"/>
                    </a:lnTo>
                    <a:lnTo>
                      <a:pt x="418" y="2533"/>
                    </a:lnTo>
                    <a:lnTo>
                      <a:pt x="415" y="2533"/>
                    </a:lnTo>
                    <a:lnTo>
                      <a:pt x="413" y="2527"/>
                    </a:lnTo>
                    <a:lnTo>
                      <a:pt x="413" y="2526"/>
                    </a:lnTo>
                    <a:lnTo>
                      <a:pt x="415" y="2524"/>
                    </a:lnTo>
                    <a:lnTo>
                      <a:pt x="415" y="2522"/>
                    </a:lnTo>
                    <a:lnTo>
                      <a:pt x="415" y="2518"/>
                    </a:lnTo>
                    <a:lnTo>
                      <a:pt x="413" y="2518"/>
                    </a:lnTo>
                    <a:lnTo>
                      <a:pt x="411" y="2522"/>
                    </a:lnTo>
                    <a:lnTo>
                      <a:pt x="409" y="2524"/>
                    </a:lnTo>
                    <a:lnTo>
                      <a:pt x="408" y="2524"/>
                    </a:lnTo>
                    <a:lnTo>
                      <a:pt x="406" y="2524"/>
                    </a:lnTo>
                    <a:lnTo>
                      <a:pt x="406" y="2522"/>
                    </a:lnTo>
                    <a:lnTo>
                      <a:pt x="404" y="2520"/>
                    </a:lnTo>
                    <a:lnTo>
                      <a:pt x="404" y="2518"/>
                    </a:lnTo>
                    <a:lnTo>
                      <a:pt x="402" y="2516"/>
                    </a:lnTo>
                    <a:lnTo>
                      <a:pt x="402" y="2513"/>
                    </a:lnTo>
                    <a:lnTo>
                      <a:pt x="404" y="2511"/>
                    </a:lnTo>
                    <a:lnTo>
                      <a:pt x="406" y="2506"/>
                    </a:lnTo>
                    <a:lnTo>
                      <a:pt x="406" y="2502"/>
                    </a:lnTo>
                    <a:lnTo>
                      <a:pt x="408" y="2500"/>
                    </a:lnTo>
                    <a:lnTo>
                      <a:pt x="409" y="2495"/>
                    </a:lnTo>
                    <a:lnTo>
                      <a:pt x="408" y="2495"/>
                    </a:lnTo>
                    <a:lnTo>
                      <a:pt x="406" y="2491"/>
                    </a:lnTo>
                    <a:lnTo>
                      <a:pt x="409" y="2485"/>
                    </a:lnTo>
                    <a:lnTo>
                      <a:pt x="411" y="2482"/>
                    </a:lnTo>
                    <a:lnTo>
                      <a:pt x="413" y="2480"/>
                    </a:lnTo>
                    <a:lnTo>
                      <a:pt x="411" y="2478"/>
                    </a:lnTo>
                    <a:lnTo>
                      <a:pt x="411" y="2476"/>
                    </a:lnTo>
                    <a:lnTo>
                      <a:pt x="409" y="2474"/>
                    </a:lnTo>
                    <a:lnTo>
                      <a:pt x="409" y="2471"/>
                    </a:lnTo>
                    <a:lnTo>
                      <a:pt x="409" y="2469"/>
                    </a:lnTo>
                    <a:lnTo>
                      <a:pt x="409" y="2467"/>
                    </a:lnTo>
                    <a:lnTo>
                      <a:pt x="411" y="2463"/>
                    </a:lnTo>
                    <a:lnTo>
                      <a:pt x="420" y="2460"/>
                    </a:lnTo>
                    <a:lnTo>
                      <a:pt x="424" y="2458"/>
                    </a:lnTo>
                    <a:lnTo>
                      <a:pt x="424" y="2454"/>
                    </a:lnTo>
                    <a:lnTo>
                      <a:pt x="428" y="2454"/>
                    </a:lnTo>
                    <a:lnTo>
                      <a:pt x="429" y="2456"/>
                    </a:lnTo>
                    <a:lnTo>
                      <a:pt x="431" y="2456"/>
                    </a:lnTo>
                    <a:lnTo>
                      <a:pt x="431" y="2454"/>
                    </a:lnTo>
                    <a:lnTo>
                      <a:pt x="433" y="2449"/>
                    </a:lnTo>
                    <a:lnTo>
                      <a:pt x="433" y="2438"/>
                    </a:lnTo>
                    <a:lnTo>
                      <a:pt x="435" y="2436"/>
                    </a:lnTo>
                    <a:lnTo>
                      <a:pt x="435" y="2434"/>
                    </a:lnTo>
                    <a:lnTo>
                      <a:pt x="437" y="2434"/>
                    </a:lnTo>
                    <a:lnTo>
                      <a:pt x="439" y="2431"/>
                    </a:lnTo>
                    <a:lnTo>
                      <a:pt x="442" y="2427"/>
                    </a:lnTo>
                    <a:lnTo>
                      <a:pt x="444" y="2418"/>
                    </a:lnTo>
                    <a:lnTo>
                      <a:pt x="448" y="2405"/>
                    </a:lnTo>
                    <a:lnTo>
                      <a:pt x="448" y="2398"/>
                    </a:lnTo>
                    <a:lnTo>
                      <a:pt x="448" y="2390"/>
                    </a:lnTo>
                    <a:lnTo>
                      <a:pt x="444" y="2376"/>
                    </a:lnTo>
                    <a:lnTo>
                      <a:pt x="442" y="2368"/>
                    </a:lnTo>
                    <a:lnTo>
                      <a:pt x="440" y="2367"/>
                    </a:lnTo>
                    <a:lnTo>
                      <a:pt x="440" y="2361"/>
                    </a:lnTo>
                    <a:lnTo>
                      <a:pt x="439" y="2361"/>
                    </a:lnTo>
                    <a:lnTo>
                      <a:pt x="439" y="2363"/>
                    </a:lnTo>
                    <a:lnTo>
                      <a:pt x="439" y="2365"/>
                    </a:lnTo>
                    <a:lnTo>
                      <a:pt x="440" y="2374"/>
                    </a:lnTo>
                    <a:lnTo>
                      <a:pt x="442" y="2385"/>
                    </a:lnTo>
                    <a:lnTo>
                      <a:pt x="442" y="2389"/>
                    </a:lnTo>
                    <a:lnTo>
                      <a:pt x="442" y="2394"/>
                    </a:lnTo>
                    <a:lnTo>
                      <a:pt x="442" y="2400"/>
                    </a:lnTo>
                    <a:lnTo>
                      <a:pt x="442" y="2405"/>
                    </a:lnTo>
                    <a:lnTo>
                      <a:pt x="442" y="2410"/>
                    </a:lnTo>
                    <a:lnTo>
                      <a:pt x="440" y="2420"/>
                    </a:lnTo>
                    <a:lnTo>
                      <a:pt x="439" y="2421"/>
                    </a:lnTo>
                    <a:lnTo>
                      <a:pt x="435" y="2421"/>
                    </a:lnTo>
                    <a:lnTo>
                      <a:pt x="435" y="2423"/>
                    </a:lnTo>
                    <a:lnTo>
                      <a:pt x="431" y="2431"/>
                    </a:lnTo>
                    <a:lnTo>
                      <a:pt x="429" y="2442"/>
                    </a:lnTo>
                    <a:lnTo>
                      <a:pt x="429" y="2443"/>
                    </a:lnTo>
                    <a:lnTo>
                      <a:pt x="429" y="2449"/>
                    </a:lnTo>
                    <a:lnTo>
                      <a:pt x="428" y="2451"/>
                    </a:lnTo>
                    <a:lnTo>
                      <a:pt x="426" y="2451"/>
                    </a:lnTo>
                    <a:lnTo>
                      <a:pt x="426" y="2453"/>
                    </a:lnTo>
                    <a:lnTo>
                      <a:pt x="426" y="2451"/>
                    </a:lnTo>
                    <a:lnTo>
                      <a:pt x="426" y="2449"/>
                    </a:lnTo>
                    <a:lnTo>
                      <a:pt x="428" y="2440"/>
                    </a:lnTo>
                    <a:lnTo>
                      <a:pt x="426" y="2440"/>
                    </a:lnTo>
                    <a:lnTo>
                      <a:pt x="426" y="2438"/>
                    </a:lnTo>
                    <a:lnTo>
                      <a:pt x="424" y="2440"/>
                    </a:lnTo>
                    <a:lnTo>
                      <a:pt x="424" y="2442"/>
                    </a:lnTo>
                    <a:lnTo>
                      <a:pt x="424" y="2443"/>
                    </a:lnTo>
                    <a:lnTo>
                      <a:pt x="422" y="2447"/>
                    </a:lnTo>
                    <a:lnTo>
                      <a:pt x="418" y="2454"/>
                    </a:lnTo>
                    <a:lnTo>
                      <a:pt x="415" y="2456"/>
                    </a:lnTo>
                    <a:lnTo>
                      <a:pt x="406" y="2462"/>
                    </a:lnTo>
                    <a:lnTo>
                      <a:pt x="404" y="2462"/>
                    </a:lnTo>
                    <a:lnTo>
                      <a:pt x="402" y="2460"/>
                    </a:lnTo>
                    <a:lnTo>
                      <a:pt x="400" y="2458"/>
                    </a:lnTo>
                    <a:lnTo>
                      <a:pt x="398" y="2453"/>
                    </a:lnTo>
                    <a:lnTo>
                      <a:pt x="400" y="2451"/>
                    </a:lnTo>
                    <a:lnTo>
                      <a:pt x="402" y="2451"/>
                    </a:lnTo>
                    <a:lnTo>
                      <a:pt x="406" y="2449"/>
                    </a:lnTo>
                    <a:lnTo>
                      <a:pt x="406" y="2447"/>
                    </a:lnTo>
                    <a:lnTo>
                      <a:pt x="413" y="2440"/>
                    </a:lnTo>
                    <a:lnTo>
                      <a:pt x="413" y="2436"/>
                    </a:lnTo>
                    <a:lnTo>
                      <a:pt x="408" y="2434"/>
                    </a:lnTo>
                    <a:lnTo>
                      <a:pt x="406" y="2436"/>
                    </a:lnTo>
                    <a:lnTo>
                      <a:pt x="406" y="2438"/>
                    </a:lnTo>
                    <a:lnTo>
                      <a:pt x="408" y="2440"/>
                    </a:lnTo>
                    <a:lnTo>
                      <a:pt x="406" y="2442"/>
                    </a:lnTo>
                    <a:lnTo>
                      <a:pt x="406" y="2443"/>
                    </a:lnTo>
                    <a:lnTo>
                      <a:pt x="402" y="2447"/>
                    </a:lnTo>
                    <a:lnTo>
                      <a:pt x="398" y="2449"/>
                    </a:lnTo>
                    <a:lnTo>
                      <a:pt x="393" y="2451"/>
                    </a:lnTo>
                    <a:lnTo>
                      <a:pt x="391" y="2449"/>
                    </a:lnTo>
                    <a:lnTo>
                      <a:pt x="391" y="2447"/>
                    </a:lnTo>
                    <a:lnTo>
                      <a:pt x="391" y="2445"/>
                    </a:lnTo>
                    <a:lnTo>
                      <a:pt x="391" y="2443"/>
                    </a:lnTo>
                    <a:lnTo>
                      <a:pt x="391" y="2440"/>
                    </a:lnTo>
                    <a:lnTo>
                      <a:pt x="391" y="2438"/>
                    </a:lnTo>
                    <a:lnTo>
                      <a:pt x="391" y="2436"/>
                    </a:lnTo>
                    <a:lnTo>
                      <a:pt x="389" y="2436"/>
                    </a:lnTo>
                    <a:lnTo>
                      <a:pt x="387" y="2440"/>
                    </a:lnTo>
                    <a:lnTo>
                      <a:pt x="386" y="2440"/>
                    </a:lnTo>
                    <a:lnTo>
                      <a:pt x="384" y="2438"/>
                    </a:lnTo>
                    <a:lnTo>
                      <a:pt x="384" y="2436"/>
                    </a:lnTo>
                    <a:lnTo>
                      <a:pt x="382" y="2431"/>
                    </a:lnTo>
                    <a:lnTo>
                      <a:pt x="378" y="2427"/>
                    </a:lnTo>
                    <a:lnTo>
                      <a:pt x="376" y="2423"/>
                    </a:lnTo>
                    <a:lnTo>
                      <a:pt x="378" y="2421"/>
                    </a:lnTo>
                    <a:lnTo>
                      <a:pt x="375" y="2412"/>
                    </a:lnTo>
                    <a:lnTo>
                      <a:pt x="373" y="2410"/>
                    </a:lnTo>
                    <a:lnTo>
                      <a:pt x="376" y="2403"/>
                    </a:lnTo>
                    <a:lnTo>
                      <a:pt x="382" y="2401"/>
                    </a:lnTo>
                    <a:lnTo>
                      <a:pt x="384" y="2403"/>
                    </a:lnTo>
                    <a:lnTo>
                      <a:pt x="386" y="2403"/>
                    </a:lnTo>
                    <a:lnTo>
                      <a:pt x="391" y="2400"/>
                    </a:lnTo>
                    <a:lnTo>
                      <a:pt x="393" y="2400"/>
                    </a:lnTo>
                    <a:lnTo>
                      <a:pt x="393" y="2398"/>
                    </a:lnTo>
                    <a:lnTo>
                      <a:pt x="391" y="2396"/>
                    </a:lnTo>
                    <a:lnTo>
                      <a:pt x="391" y="2392"/>
                    </a:lnTo>
                    <a:lnTo>
                      <a:pt x="391" y="2390"/>
                    </a:lnTo>
                    <a:lnTo>
                      <a:pt x="393" y="2389"/>
                    </a:lnTo>
                    <a:lnTo>
                      <a:pt x="395" y="2385"/>
                    </a:lnTo>
                    <a:lnTo>
                      <a:pt x="395" y="2383"/>
                    </a:lnTo>
                    <a:lnTo>
                      <a:pt x="395" y="2381"/>
                    </a:lnTo>
                    <a:lnTo>
                      <a:pt x="395" y="2379"/>
                    </a:lnTo>
                    <a:lnTo>
                      <a:pt x="397" y="2378"/>
                    </a:lnTo>
                    <a:lnTo>
                      <a:pt x="398" y="2378"/>
                    </a:lnTo>
                    <a:lnTo>
                      <a:pt x="402" y="2378"/>
                    </a:lnTo>
                    <a:lnTo>
                      <a:pt x="404" y="2376"/>
                    </a:lnTo>
                    <a:lnTo>
                      <a:pt x="402" y="2374"/>
                    </a:lnTo>
                    <a:lnTo>
                      <a:pt x="402" y="2372"/>
                    </a:lnTo>
                    <a:lnTo>
                      <a:pt x="400" y="2372"/>
                    </a:lnTo>
                    <a:lnTo>
                      <a:pt x="400" y="2374"/>
                    </a:lnTo>
                    <a:lnTo>
                      <a:pt x="398" y="2374"/>
                    </a:lnTo>
                    <a:lnTo>
                      <a:pt x="400" y="2372"/>
                    </a:lnTo>
                    <a:lnTo>
                      <a:pt x="402" y="2365"/>
                    </a:lnTo>
                    <a:lnTo>
                      <a:pt x="404" y="2365"/>
                    </a:lnTo>
                    <a:lnTo>
                      <a:pt x="404" y="2363"/>
                    </a:lnTo>
                    <a:lnTo>
                      <a:pt x="406" y="2361"/>
                    </a:lnTo>
                    <a:lnTo>
                      <a:pt x="404" y="2359"/>
                    </a:lnTo>
                    <a:lnTo>
                      <a:pt x="398" y="2361"/>
                    </a:lnTo>
                    <a:lnTo>
                      <a:pt x="395" y="2359"/>
                    </a:lnTo>
                    <a:lnTo>
                      <a:pt x="395" y="2361"/>
                    </a:lnTo>
                    <a:lnTo>
                      <a:pt x="395" y="2365"/>
                    </a:lnTo>
                    <a:lnTo>
                      <a:pt x="397" y="2367"/>
                    </a:lnTo>
                    <a:lnTo>
                      <a:pt x="397" y="2368"/>
                    </a:lnTo>
                    <a:lnTo>
                      <a:pt x="395" y="2372"/>
                    </a:lnTo>
                    <a:lnTo>
                      <a:pt x="389" y="2378"/>
                    </a:lnTo>
                    <a:lnTo>
                      <a:pt x="387" y="2379"/>
                    </a:lnTo>
                    <a:lnTo>
                      <a:pt x="386" y="2383"/>
                    </a:lnTo>
                    <a:lnTo>
                      <a:pt x="386" y="2385"/>
                    </a:lnTo>
                    <a:lnTo>
                      <a:pt x="380" y="2389"/>
                    </a:lnTo>
                    <a:lnTo>
                      <a:pt x="378" y="2392"/>
                    </a:lnTo>
                    <a:lnTo>
                      <a:pt x="376" y="2389"/>
                    </a:lnTo>
                    <a:lnTo>
                      <a:pt x="373" y="2389"/>
                    </a:lnTo>
                    <a:lnTo>
                      <a:pt x="373" y="2394"/>
                    </a:lnTo>
                    <a:lnTo>
                      <a:pt x="371" y="2400"/>
                    </a:lnTo>
                    <a:lnTo>
                      <a:pt x="367" y="2403"/>
                    </a:lnTo>
                    <a:lnTo>
                      <a:pt x="367" y="2401"/>
                    </a:lnTo>
                    <a:lnTo>
                      <a:pt x="366" y="2400"/>
                    </a:lnTo>
                    <a:lnTo>
                      <a:pt x="364" y="2396"/>
                    </a:lnTo>
                    <a:lnTo>
                      <a:pt x="364" y="2394"/>
                    </a:lnTo>
                    <a:lnTo>
                      <a:pt x="362" y="2392"/>
                    </a:lnTo>
                    <a:lnTo>
                      <a:pt x="360" y="2392"/>
                    </a:lnTo>
                    <a:lnTo>
                      <a:pt x="360" y="2390"/>
                    </a:lnTo>
                    <a:lnTo>
                      <a:pt x="358" y="2390"/>
                    </a:lnTo>
                    <a:lnTo>
                      <a:pt x="358" y="2387"/>
                    </a:lnTo>
                    <a:lnTo>
                      <a:pt x="358" y="2383"/>
                    </a:lnTo>
                    <a:lnTo>
                      <a:pt x="358" y="2381"/>
                    </a:lnTo>
                    <a:lnTo>
                      <a:pt x="360" y="2379"/>
                    </a:lnTo>
                    <a:lnTo>
                      <a:pt x="360" y="2374"/>
                    </a:lnTo>
                    <a:lnTo>
                      <a:pt x="360" y="2370"/>
                    </a:lnTo>
                    <a:lnTo>
                      <a:pt x="360" y="2368"/>
                    </a:lnTo>
                    <a:lnTo>
                      <a:pt x="360" y="2367"/>
                    </a:lnTo>
                    <a:lnTo>
                      <a:pt x="360" y="2361"/>
                    </a:lnTo>
                    <a:lnTo>
                      <a:pt x="362" y="2363"/>
                    </a:lnTo>
                    <a:lnTo>
                      <a:pt x="362" y="2367"/>
                    </a:lnTo>
                    <a:lnTo>
                      <a:pt x="364" y="2367"/>
                    </a:lnTo>
                    <a:lnTo>
                      <a:pt x="366" y="2367"/>
                    </a:lnTo>
                    <a:lnTo>
                      <a:pt x="366" y="2365"/>
                    </a:lnTo>
                    <a:lnTo>
                      <a:pt x="367" y="2363"/>
                    </a:lnTo>
                    <a:lnTo>
                      <a:pt x="367" y="2361"/>
                    </a:lnTo>
                    <a:lnTo>
                      <a:pt x="369" y="2359"/>
                    </a:lnTo>
                    <a:lnTo>
                      <a:pt x="373" y="2359"/>
                    </a:lnTo>
                    <a:lnTo>
                      <a:pt x="376" y="2357"/>
                    </a:lnTo>
                    <a:lnTo>
                      <a:pt x="380" y="2354"/>
                    </a:lnTo>
                    <a:lnTo>
                      <a:pt x="386" y="2345"/>
                    </a:lnTo>
                    <a:lnTo>
                      <a:pt x="387" y="2332"/>
                    </a:lnTo>
                    <a:lnTo>
                      <a:pt x="393" y="2328"/>
                    </a:lnTo>
                    <a:lnTo>
                      <a:pt x="393" y="2326"/>
                    </a:lnTo>
                    <a:lnTo>
                      <a:pt x="393" y="2330"/>
                    </a:lnTo>
                    <a:lnTo>
                      <a:pt x="398" y="2326"/>
                    </a:lnTo>
                    <a:lnTo>
                      <a:pt x="404" y="2319"/>
                    </a:lnTo>
                    <a:lnTo>
                      <a:pt x="404" y="2317"/>
                    </a:lnTo>
                    <a:lnTo>
                      <a:pt x="402" y="2317"/>
                    </a:lnTo>
                    <a:lnTo>
                      <a:pt x="400" y="2315"/>
                    </a:lnTo>
                    <a:lnTo>
                      <a:pt x="398" y="2317"/>
                    </a:lnTo>
                    <a:lnTo>
                      <a:pt x="395" y="2323"/>
                    </a:lnTo>
                    <a:lnTo>
                      <a:pt x="393" y="2323"/>
                    </a:lnTo>
                    <a:lnTo>
                      <a:pt x="389" y="2325"/>
                    </a:lnTo>
                    <a:lnTo>
                      <a:pt x="382" y="2328"/>
                    </a:lnTo>
                    <a:lnTo>
                      <a:pt x="380" y="2341"/>
                    </a:lnTo>
                    <a:lnTo>
                      <a:pt x="378" y="2343"/>
                    </a:lnTo>
                    <a:lnTo>
                      <a:pt x="376" y="2345"/>
                    </a:lnTo>
                    <a:lnTo>
                      <a:pt x="375" y="2345"/>
                    </a:lnTo>
                    <a:lnTo>
                      <a:pt x="373" y="2343"/>
                    </a:lnTo>
                    <a:lnTo>
                      <a:pt x="369" y="2341"/>
                    </a:lnTo>
                    <a:lnTo>
                      <a:pt x="364" y="2345"/>
                    </a:lnTo>
                    <a:lnTo>
                      <a:pt x="364" y="2347"/>
                    </a:lnTo>
                    <a:lnTo>
                      <a:pt x="364" y="2348"/>
                    </a:lnTo>
                    <a:lnTo>
                      <a:pt x="362" y="2350"/>
                    </a:lnTo>
                    <a:lnTo>
                      <a:pt x="358" y="2348"/>
                    </a:lnTo>
                    <a:lnTo>
                      <a:pt x="358" y="2345"/>
                    </a:lnTo>
                    <a:lnTo>
                      <a:pt x="358" y="2343"/>
                    </a:lnTo>
                    <a:lnTo>
                      <a:pt x="360" y="2341"/>
                    </a:lnTo>
                    <a:lnTo>
                      <a:pt x="362" y="2336"/>
                    </a:lnTo>
                    <a:lnTo>
                      <a:pt x="362" y="2326"/>
                    </a:lnTo>
                    <a:lnTo>
                      <a:pt x="362" y="2319"/>
                    </a:lnTo>
                    <a:lnTo>
                      <a:pt x="360" y="2317"/>
                    </a:lnTo>
                    <a:lnTo>
                      <a:pt x="356" y="2315"/>
                    </a:lnTo>
                    <a:lnTo>
                      <a:pt x="353" y="2317"/>
                    </a:lnTo>
                    <a:lnTo>
                      <a:pt x="351" y="2319"/>
                    </a:lnTo>
                    <a:lnTo>
                      <a:pt x="349" y="2312"/>
                    </a:lnTo>
                    <a:lnTo>
                      <a:pt x="349" y="2308"/>
                    </a:lnTo>
                    <a:lnTo>
                      <a:pt x="351" y="2303"/>
                    </a:lnTo>
                    <a:lnTo>
                      <a:pt x="355" y="2294"/>
                    </a:lnTo>
                    <a:lnTo>
                      <a:pt x="356" y="2292"/>
                    </a:lnTo>
                    <a:lnTo>
                      <a:pt x="358" y="2292"/>
                    </a:lnTo>
                    <a:lnTo>
                      <a:pt x="358" y="2294"/>
                    </a:lnTo>
                    <a:lnTo>
                      <a:pt x="360" y="2294"/>
                    </a:lnTo>
                    <a:lnTo>
                      <a:pt x="362" y="2295"/>
                    </a:lnTo>
                    <a:lnTo>
                      <a:pt x="364" y="2294"/>
                    </a:lnTo>
                    <a:lnTo>
                      <a:pt x="366" y="2290"/>
                    </a:lnTo>
                    <a:lnTo>
                      <a:pt x="367" y="2290"/>
                    </a:lnTo>
                    <a:lnTo>
                      <a:pt x="367" y="2288"/>
                    </a:lnTo>
                    <a:lnTo>
                      <a:pt x="371" y="2284"/>
                    </a:lnTo>
                    <a:lnTo>
                      <a:pt x="373" y="2284"/>
                    </a:lnTo>
                    <a:lnTo>
                      <a:pt x="378" y="2284"/>
                    </a:lnTo>
                    <a:lnTo>
                      <a:pt x="380" y="2284"/>
                    </a:lnTo>
                    <a:lnTo>
                      <a:pt x="380" y="2286"/>
                    </a:lnTo>
                    <a:lnTo>
                      <a:pt x="380" y="2288"/>
                    </a:lnTo>
                    <a:lnTo>
                      <a:pt x="380" y="2292"/>
                    </a:lnTo>
                    <a:lnTo>
                      <a:pt x="380" y="2294"/>
                    </a:lnTo>
                    <a:lnTo>
                      <a:pt x="380" y="2295"/>
                    </a:lnTo>
                    <a:lnTo>
                      <a:pt x="382" y="2295"/>
                    </a:lnTo>
                    <a:lnTo>
                      <a:pt x="382" y="2294"/>
                    </a:lnTo>
                    <a:lnTo>
                      <a:pt x="386" y="2288"/>
                    </a:lnTo>
                    <a:lnTo>
                      <a:pt x="386" y="2283"/>
                    </a:lnTo>
                    <a:lnTo>
                      <a:pt x="389" y="2270"/>
                    </a:lnTo>
                    <a:lnTo>
                      <a:pt x="391" y="2270"/>
                    </a:lnTo>
                    <a:lnTo>
                      <a:pt x="397" y="2277"/>
                    </a:lnTo>
                    <a:lnTo>
                      <a:pt x="397" y="2279"/>
                    </a:lnTo>
                    <a:lnTo>
                      <a:pt x="397" y="2283"/>
                    </a:lnTo>
                    <a:lnTo>
                      <a:pt x="395" y="2283"/>
                    </a:lnTo>
                    <a:lnTo>
                      <a:pt x="395" y="2284"/>
                    </a:lnTo>
                    <a:lnTo>
                      <a:pt x="395" y="2286"/>
                    </a:lnTo>
                    <a:lnTo>
                      <a:pt x="395" y="2288"/>
                    </a:lnTo>
                    <a:lnTo>
                      <a:pt x="397" y="2288"/>
                    </a:lnTo>
                    <a:lnTo>
                      <a:pt x="398" y="2288"/>
                    </a:lnTo>
                    <a:lnTo>
                      <a:pt x="398" y="2286"/>
                    </a:lnTo>
                    <a:lnTo>
                      <a:pt x="400" y="2277"/>
                    </a:lnTo>
                    <a:lnTo>
                      <a:pt x="398" y="2275"/>
                    </a:lnTo>
                    <a:lnTo>
                      <a:pt x="398" y="2273"/>
                    </a:lnTo>
                    <a:lnTo>
                      <a:pt x="397" y="2273"/>
                    </a:lnTo>
                    <a:lnTo>
                      <a:pt x="395" y="2272"/>
                    </a:lnTo>
                    <a:lnTo>
                      <a:pt x="393" y="2266"/>
                    </a:lnTo>
                    <a:lnTo>
                      <a:pt x="393" y="2264"/>
                    </a:lnTo>
                    <a:lnTo>
                      <a:pt x="395" y="2259"/>
                    </a:lnTo>
                    <a:lnTo>
                      <a:pt x="397" y="2257"/>
                    </a:lnTo>
                    <a:lnTo>
                      <a:pt x="400" y="2257"/>
                    </a:lnTo>
                    <a:lnTo>
                      <a:pt x="402" y="2255"/>
                    </a:lnTo>
                    <a:lnTo>
                      <a:pt x="404" y="2253"/>
                    </a:lnTo>
                    <a:lnTo>
                      <a:pt x="404" y="2251"/>
                    </a:lnTo>
                    <a:lnTo>
                      <a:pt x="406" y="2250"/>
                    </a:lnTo>
                    <a:lnTo>
                      <a:pt x="404" y="2248"/>
                    </a:lnTo>
                    <a:lnTo>
                      <a:pt x="402" y="2248"/>
                    </a:lnTo>
                    <a:lnTo>
                      <a:pt x="400" y="2250"/>
                    </a:lnTo>
                    <a:lnTo>
                      <a:pt x="400" y="2248"/>
                    </a:lnTo>
                    <a:lnTo>
                      <a:pt x="398" y="2246"/>
                    </a:lnTo>
                    <a:lnTo>
                      <a:pt x="397" y="2246"/>
                    </a:lnTo>
                    <a:lnTo>
                      <a:pt x="395" y="2244"/>
                    </a:lnTo>
                    <a:lnTo>
                      <a:pt x="393" y="2244"/>
                    </a:lnTo>
                    <a:lnTo>
                      <a:pt x="391" y="2239"/>
                    </a:lnTo>
                    <a:lnTo>
                      <a:pt x="393" y="2237"/>
                    </a:lnTo>
                    <a:lnTo>
                      <a:pt x="400" y="2231"/>
                    </a:lnTo>
                    <a:lnTo>
                      <a:pt x="408" y="2230"/>
                    </a:lnTo>
                    <a:lnTo>
                      <a:pt x="406" y="2228"/>
                    </a:lnTo>
                    <a:lnTo>
                      <a:pt x="402" y="2228"/>
                    </a:lnTo>
                    <a:lnTo>
                      <a:pt x="397" y="2230"/>
                    </a:lnTo>
                    <a:lnTo>
                      <a:pt x="395" y="2231"/>
                    </a:lnTo>
                    <a:lnTo>
                      <a:pt x="395" y="2233"/>
                    </a:lnTo>
                    <a:lnTo>
                      <a:pt x="393" y="2233"/>
                    </a:lnTo>
                    <a:lnTo>
                      <a:pt x="391" y="2231"/>
                    </a:lnTo>
                    <a:lnTo>
                      <a:pt x="387" y="2228"/>
                    </a:lnTo>
                    <a:lnTo>
                      <a:pt x="382" y="2217"/>
                    </a:lnTo>
                    <a:lnTo>
                      <a:pt x="382" y="2213"/>
                    </a:lnTo>
                    <a:lnTo>
                      <a:pt x="382" y="2211"/>
                    </a:lnTo>
                    <a:lnTo>
                      <a:pt x="382" y="2208"/>
                    </a:lnTo>
                    <a:lnTo>
                      <a:pt x="380" y="2206"/>
                    </a:lnTo>
                    <a:lnTo>
                      <a:pt x="380" y="2204"/>
                    </a:lnTo>
                    <a:lnTo>
                      <a:pt x="380" y="2197"/>
                    </a:lnTo>
                    <a:lnTo>
                      <a:pt x="380" y="2193"/>
                    </a:lnTo>
                    <a:lnTo>
                      <a:pt x="382" y="2195"/>
                    </a:lnTo>
                    <a:lnTo>
                      <a:pt x="386" y="2193"/>
                    </a:lnTo>
                    <a:lnTo>
                      <a:pt x="389" y="2191"/>
                    </a:lnTo>
                    <a:lnTo>
                      <a:pt x="389" y="2186"/>
                    </a:lnTo>
                    <a:lnTo>
                      <a:pt x="389" y="2184"/>
                    </a:lnTo>
                    <a:lnTo>
                      <a:pt x="387" y="2184"/>
                    </a:lnTo>
                    <a:lnTo>
                      <a:pt x="387" y="2186"/>
                    </a:lnTo>
                    <a:lnTo>
                      <a:pt x="384" y="2188"/>
                    </a:lnTo>
                    <a:lnTo>
                      <a:pt x="382" y="2186"/>
                    </a:lnTo>
                    <a:lnTo>
                      <a:pt x="380" y="2184"/>
                    </a:lnTo>
                    <a:lnTo>
                      <a:pt x="378" y="2188"/>
                    </a:lnTo>
                    <a:lnTo>
                      <a:pt x="376" y="2182"/>
                    </a:lnTo>
                    <a:lnTo>
                      <a:pt x="375" y="2178"/>
                    </a:lnTo>
                    <a:lnTo>
                      <a:pt x="373" y="2177"/>
                    </a:lnTo>
                    <a:lnTo>
                      <a:pt x="369" y="2177"/>
                    </a:lnTo>
                    <a:lnTo>
                      <a:pt x="367" y="2175"/>
                    </a:lnTo>
                    <a:lnTo>
                      <a:pt x="367" y="2171"/>
                    </a:lnTo>
                    <a:lnTo>
                      <a:pt x="369" y="2169"/>
                    </a:lnTo>
                    <a:lnTo>
                      <a:pt x="367" y="2167"/>
                    </a:lnTo>
                    <a:lnTo>
                      <a:pt x="360" y="2167"/>
                    </a:lnTo>
                    <a:lnTo>
                      <a:pt x="355" y="2158"/>
                    </a:lnTo>
                    <a:lnTo>
                      <a:pt x="351" y="2155"/>
                    </a:lnTo>
                    <a:lnTo>
                      <a:pt x="353" y="2147"/>
                    </a:lnTo>
                    <a:lnTo>
                      <a:pt x="355" y="2145"/>
                    </a:lnTo>
                    <a:lnTo>
                      <a:pt x="356" y="2144"/>
                    </a:lnTo>
                    <a:lnTo>
                      <a:pt x="360" y="2140"/>
                    </a:lnTo>
                    <a:lnTo>
                      <a:pt x="362" y="2140"/>
                    </a:lnTo>
                    <a:lnTo>
                      <a:pt x="362" y="2142"/>
                    </a:lnTo>
                    <a:lnTo>
                      <a:pt x="362" y="2144"/>
                    </a:lnTo>
                    <a:lnTo>
                      <a:pt x="364" y="2144"/>
                    </a:lnTo>
                    <a:lnTo>
                      <a:pt x="367" y="2145"/>
                    </a:lnTo>
                    <a:lnTo>
                      <a:pt x="371" y="2147"/>
                    </a:lnTo>
                    <a:lnTo>
                      <a:pt x="373" y="2145"/>
                    </a:lnTo>
                    <a:lnTo>
                      <a:pt x="375" y="2144"/>
                    </a:lnTo>
                    <a:lnTo>
                      <a:pt x="375" y="2142"/>
                    </a:lnTo>
                    <a:lnTo>
                      <a:pt x="371" y="2140"/>
                    </a:lnTo>
                    <a:lnTo>
                      <a:pt x="369" y="2140"/>
                    </a:lnTo>
                    <a:lnTo>
                      <a:pt x="367" y="2138"/>
                    </a:lnTo>
                    <a:lnTo>
                      <a:pt x="366" y="2136"/>
                    </a:lnTo>
                    <a:lnTo>
                      <a:pt x="366" y="2135"/>
                    </a:lnTo>
                    <a:lnTo>
                      <a:pt x="364" y="2135"/>
                    </a:lnTo>
                    <a:lnTo>
                      <a:pt x="364" y="2133"/>
                    </a:lnTo>
                    <a:lnTo>
                      <a:pt x="366" y="2131"/>
                    </a:lnTo>
                    <a:lnTo>
                      <a:pt x="367" y="2122"/>
                    </a:lnTo>
                    <a:lnTo>
                      <a:pt x="367" y="2116"/>
                    </a:lnTo>
                    <a:lnTo>
                      <a:pt x="371" y="2111"/>
                    </a:lnTo>
                    <a:lnTo>
                      <a:pt x="373" y="2111"/>
                    </a:lnTo>
                    <a:lnTo>
                      <a:pt x="375" y="2109"/>
                    </a:lnTo>
                    <a:lnTo>
                      <a:pt x="373" y="2107"/>
                    </a:lnTo>
                    <a:lnTo>
                      <a:pt x="371" y="2107"/>
                    </a:lnTo>
                    <a:lnTo>
                      <a:pt x="369" y="2107"/>
                    </a:lnTo>
                    <a:lnTo>
                      <a:pt x="367" y="2107"/>
                    </a:lnTo>
                    <a:lnTo>
                      <a:pt x="366" y="2103"/>
                    </a:lnTo>
                    <a:lnTo>
                      <a:pt x="364" y="2098"/>
                    </a:lnTo>
                    <a:lnTo>
                      <a:pt x="364" y="2096"/>
                    </a:lnTo>
                    <a:lnTo>
                      <a:pt x="366" y="2094"/>
                    </a:lnTo>
                    <a:lnTo>
                      <a:pt x="369" y="2087"/>
                    </a:lnTo>
                    <a:lnTo>
                      <a:pt x="371" y="2087"/>
                    </a:lnTo>
                    <a:lnTo>
                      <a:pt x="375" y="2089"/>
                    </a:lnTo>
                    <a:lnTo>
                      <a:pt x="376" y="2091"/>
                    </a:lnTo>
                    <a:lnTo>
                      <a:pt x="376" y="2092"/>
                    </a:lnTo>
                    <a:lnTo>
                      <a:pt x="376" y="2094"/>
                    </a:lnTo>
                    <a:lnTo>
                      <a:pt x="378" y="2094"/>
                    </a:lnTo>
                    <a:lnTo>
                      <a:pt x="382" y="2096"/>
                    </a:lnTo>
                    <a:lnTo>
                      <a:pt x="384" y="2100"/>
                    </a:lnTo>
                    <a:lnTo>
                      <a:pt x="391" y="2111"/>
                    </a:lnTo>
                    <a:lnTo>
                      <a:pt x="393" y="2114"/>
                    </a:lnTo>
                    <a:lnTo>
                      <a:pt x="395" y="2114"/>
                    </a:lnTo>
                    <a:lnTo>
                      <a:pt x="395" y="2113"/>
                    </a:lnTo>
                    <a:lnTo>
                      <a:pt x="395" y="2111"/>
                    </a:lnTo>
                    <a:lnTo>
                      <a:pt x="393" y="2105"/>
                    </a:lnTo>
                    <a:lnTo>
                      <a:pt x="391" y="2102"/>
                    </a:lnTo>
                    <a:lnTo>
                      <a:pt x="389" y="2102"/>
                    </a:lnTo>
                    <a:lnTo>
                      <a:pt x="382" y="2087"/>
                    </a:lnTo>
                    <a:lnTo>
                      <a:pt x="380" y="2083"/>
                    </a:lnTo>
                    <a:lnTo>
                      <a:pt x="380" y="2082"/>
                    </a:lnTo>
                    <a:lnTo>
                      <a:pt x="380" y="2080"/>
                    </a:lnTo>
                    <a:lnTo>
                      <a:pt x="384" y="2071"/>
                    </a:lnTo>
                    <a:lnTo>
                      <a:pt x="382" y="2071"/>
                    </a:lnTo>
                    <a:lnTo>
                      <a:pt x="380" y="2071"/>
                    </a:lnTo>
                    <a:lnTo>
                      <a:pt x="378" y="2071"/>
                    </a:lnTo>
                    <a:lnTo>
                      <a:pt x="378" y="2072"/>
                    </a:lnTo>
                    <a:lnTo>
                      <a:pt x="376" y="2074"/>
                    </a:lnTo>
                    <a:lnTo>
                      <a:pt x="376" y="2076"/>
                    </a:lnTo>
                    <a:lnTo>
                      <a:pt x="375" y="2078"/>
                    </a:lnTo>
                    <a:lnTo>
                      <a:pt x="373" y="2076"/>
                    </a:lnTo>
                    <a:lnTo>
                      <a:pt x="371" y="2076"/>
                    </a:lnTo>
                    <a:lnTo>
                      <a:pt x="367" y="2067"/>
                    </a:lnTo>
                    <a:lnTo>
                      <a:pt x="364" y="2043"/>
                    </a:lnTo>
                    <a:lnTo>
                      <a:pt x="362" y="2036"/>
                    </a:lnTo>
                    <a:lnTo>
                      <a:pt x="362" y="2034"/>
                    </a:lnTo>
                    <a:lnTo>
                      <a:pt x="362" y="2030"/>
                    </a:lnTo>
                    <a:lnTo>
                      <a:pt x="364" y="2018"/>
                    </a:lnTo>
                    <a:lnTo>
                      <a:pt x="338" y="2003"/>
                    </a:lnTo>
                    <a:lnTo>
                      <a:pt x="334" y="1990"/>
                    </a:lnTo>
                    <a:lnTo>
                      <a:pt x="331" y="1977"/>
                    </a:lnTo>
                    <a:lnTo>
                      <a:pt x="323" y="1954"/>
                    </a:lnTo>
                    <a:lnTo>
                      <a:pt x="336" y="1902"/>
                    </a:lnTo>
                    <a:lnTo>
                      <a:pt x="340" y="1893"/>
                    </a:lnTo>
                    <a:lnTo>
                      <a:pt x="342" y="1895"/>
                    </a:lnTo>
                    <a:lnTo>
                      <a:pt x="344" y="1891"/>
                    </a:lnTo>
                    <a:lnTo>
                      <a:pt x="345" y="1880"/>
                    </a:lnTo>
                    <a:lnTo>
                      <a:pt x="345" y="1873"/>
                    </a:lnTo>
                    <a:lnTo>
                      <a:pt x="347" y="1866"/>
                    </a:lnTo>
                    <a:lnTo>
                      <a:pt x="345" y="1855"/>
                    </a:lnTo>
                    <a:lnTo>
                      <a:pt x="345" y="1846"/>
                    </a:lnTo>
                    <a:lnTo>
                      <a:pt x="344" y="1846"/>
                    </a:lnTo>
                    <a:lnTo>
                      <a:pt x="342" y="1851"/>
                    </a:lnTo>
                    <a:lnTo>
                      <a:pt x="340" y="1855"/>
                    </a:lnTo>
                    <a:lnTo>
                      <a:pt x="342" y="1859"/>
                    </a:lnTo>
                    <a:lnTo>
                      <a:pt x="344" y="1860"/>
                    </a:lnTo>
                    <a:lnTo>
                      <a:pt x="342" y="1866"/>
                    </a:lnTo>
                    <a:lnTo>
                      <a:pt x="342" y="1870"/>
                    </a:lnTo>
                    <a:lnTo>
                      <a:pt x="336" y="1873"/>
                    </a:lnTo>
                    <a:lnTo>
                      <a:pt x="334" y="1879"/>
                    </a:lnTo>
                    <a:lnTo>
                      <a:pt x="333" y="1882"/>
                    </a:lnTo>
                    <a:lnTo>
                      <a:pt x="334" y="1884"/>
                    </a:lnTo>
                    <a:lnTo>
                      <a:pt x="334" y="1886"/>
                    </a:lnTo>
                    <a:lnTo>
                      <a:pt x="334" y="1893"/>
                    </a:lnTo>
                    <a:lnTo>
                      <a:pt x="331" y="1897"/>
                    </a:lnTo>
                    <a:lnTo>
                      <a:pt x="331" y="1899"/>
                    </a:lnTo>
                    <a:lnTo>
                      <a:pt x="329" y="1899"/>
                    </a:lnTo>
                    <a:lnTo>
                      <a:pt x="327" y="1901"/>
                    </a:lnTo>
                    <a:lnTo>
                      <a:pt x="327" y="1910"/>
                    </a:lnTo>
                    <a:lnTo>
                      <a:pt x="327" y="1912"/>
                    </a:lnTo>
                    <a:lnTo>
                      <a:pt x="327" y="1913"/>
                    </a:lnTo>
                    <a:lnTo>
                      <a:pt x="327" y="1915"/>
                    </a:lnTo>
                    <a:lnTo>
                      <a:pt x="325" y="1921"/>
                    </a:lnTo>
                    <a:lnTo>
                      <a:pt x="325" y="1937"/>
                    </a:lnTo>
                    <a:lnTo>
                      <a:pt x="323" y="1941"/>
                    </a:lnTo>
                    <a:lnTo>
                      <a:pt x="323" y="1943"/>
                    </a:lnTo>
                    <a:lnTo>
                      <a:pt x="323" y="1941"/>
                    </a:lnTo>
                    <a:lnTo>
                      <a:pt x="322" y="1939"/>
                    </a:lnTo>
                    <a:lnTo>
                      <a:pt x="320" y="1941"/>
                    </a:lnTo>
                    <a:lnTo>
                      <a:pt x="320" y="1946"/>
                    </a:lnTo>
                    <a:lnTo>
                      <a:pt x="320" y="1952"/>
                    </a:lnTo>
                    <a:lnTo>
                      <a:pt x="318" y="1963"/>
                    </a:lnTo>
                    <a:lnTo>
                      <a:pt x="316" y="1972"/>
                    </a:lnTo>
                    <a:lnTo>
                      <a:pt x="314" y="1977"/>
                    </a:lnTo>
                    <a:lnTo>
                      <a:pt x="313" y="1979"/>
                    </a:lnTo>
                    <a:lnTo>
                      <a:pt x="313" y="1977"/>
                    </a:lnTo>
                    <a:lnTo>
                      <a:pt x="311" y="1977"/>
                    </a:lnTo>
                    <a:lnTo>
                      <a:pt x="309" y="1981"/>
                    </a:lnTo>
                    <a:lnTo>
                      <a:pt x="309" y="1983"/>
                    </a:lnTo>
                    <a:lnTo>
                      <a:pt x="307" y="1992"/>
                    </a:lnTo>
                    <a:lnTo>
                      <a:pt x="307" y="1990"/>
                    </a:lnTo>
                    <a:lnTo>
                      <a:pt x="305" y="1988"/>
                    </a:lnTo>
                    <a:lnTo>
                      <a:pt x="303" y="1986"/>
                    </a:lnTo>
                    <a:lnTo>
                      <a:pt x="300" y="1981"/>
                    </a:lnTo>
                    <a:lnTo>
                      <a:pt x="298" y="1981"/>
                    </a:lnTo>
                    <a:lnTo>
                      <a:pt x="296" y="1981"/>
                    </a:lnTo>
                    <a:lnTo>
                      <a:pt x="296" y="1979"/>
                    </a:lnTo>
                    <a:lnTo>
                      <a:pt x="294" y="1974"/>
                    </a:lnTo>
                    <a:lnTo>
                      <a:pt x="294" y="1966"/>
                    </a:lnTo>
                    <a:lnTo>
                      <a:pt x="294" y="1963"/>
                    </a:lnTo>
                    <a:lnTo>
                      <a:pt x="296" y="1955"/>
                    </a:lnTo>
                    <a:lnTo>
                      <a:pt x="294" y="1955"/>
                    </a:lnTo>
                    <a:lnTo>
                      <a:pt x="291" y="1955"/>
                    </a:lnTo>
                    <a:lnTo>
                      <a:pt x="289" y="1952"/>
                    </a:lnTo>
                    <a:lnTo>
                      <a:pt x="285" y="1948"/>
                    </a:lnTo>
                    <a:lnTo>
                      <a:pt x="278" y="1948"/>
                    </a:lnTo>
                    <a:lnTo>
                      <a:pt x="270" y="1946"/>
                    </a:lnTo>
                    <a:lnTo>
                      <a:pt x="265" y="1946"/>
                    </a:lnTo>
                    <a:lnTo>
                      <a:pt x="265" y="1944"/>
                    </a:lnTo>
                    <a:lnTo>
                      <a:pt x="269" y="1941"/>
                    </a:lnTo>
                    <a:lnTo>
                      <a:pt x="270" y="1937"/>
                    </a:lnTo>
                    <a:lnTo>
                      <a:pt x="270" y="1935"/>
                    </a:lnTo>
                    <a:lnTo>
                      <a:pt x="269" y="1935"/>
                    </a:lnTo>
                    <a:lnTo>
                      <a:pt x="267" y="1935"/>
                    </a:lnTo>
                    <a:lnTo>
                      <a:pt x="265" y="1933"/>
                    </a:lnTo>
                    <a:lnTo>
                      <a:pt x="265" y="1932"/>
                    </a:lnTo>
                    <a:lnTo>
                      <a:pt x="267" y="1930"/>
                    </a:lnTo>
                    <a:lnTo>
                      <a:pt x="269" y="1930"/>
                    </a:lnTo>
                    <a:lnTo>
                      <a:pt x="270" y="1930"/>
                    </a:lnTo>
                    <a:lnTo>
                      <a:pt x="272" y="1930"/>
                    </a:lnTo>
                    <a:lnTo>
                      <a:pt x="274" y="1930"/>
                    </a:lnTo>
                    <a:lnTo>
                      <a:pt x="274" y="1928"/>
                    </a:lnTo>
                    <a:lnTo>
                      <a:pt x="274" y="1926"/>
                    </a:lnTo>
                    <a:lnTo>
                      <a:pt x="274" y="1923"/>
                    </a:lnTo>
                    <a:lnTo>
                      <a:pt x="278" y="1917"/>
                    </a:lnTo>
                    <a:lnTo>
                      <a:pt x="278" y="1902"/>
                    </a:lnTo>
                    <a:lnTo>
                      <a:pt x="278" y="1901"/>
                    </a:lnTo>
                    <a:lnTo>
                      <a:pt x="280" y="1899"/>
                    </a:lnTo>
                    <a:lnTo>
                      <a:pt x="280" y="1893"/>
                    </a:lnTo>
                    <a:lnTo>
                      <a:pt x="278" y="1890"/>
                    </a:lnTo>
                    <a:lnTo>
                      <a:pt x="278" y="1888"/>
                    </a:lnTo>
                    <a:lnTo>
                      <a:pt x="280" y="1888"/>
                    </a:lnTo>
                    <a:lnTo>
                      <a:pt x="281" y="1888"/>
                    </a:lnTo>
                    <a:lnTo>
                      <a:pt x="285" y="1879"/>
                    </a:lnTo>
                    <a:lnTo>
                      <a:pt x="285" y="1877"/>
                    </a:lnTo>
                    <a:lnTo>
                      <a:pt x="285" y="1870"/>
                    </a:lnTo>
                    <a:lnTo>
                      <a:pt x="283" y="1868"/>
                    </a:lnTo>
                    <a:lnTo>
                      <a:pt x="281" y="1868"/>
                    </a:lnTo>
                    <a:lnTo>
                      <a:pt x="281" y="1870"/>
                    </a:lnTo>
                    <a:lnTo>
                      <a:pt x="281" y="1871"/>
                    </a:lnTo>
                    <a:lnTo>
                      <a:pt x="281" y="1875"/>
                    </a:lnTo>
                    <a:lnTo>
                      <a:pt x="280" y="1882"/>
                    </a:lnTo>
                    <a:lnTo>
                      <a:pt x="270" y="1893"/>
                    </a:lnTo>
                    <a:lnTo>
                      <a:pt x="267" y="1893"/>
                    </a:lnTo>
                    <a:lnTo>
                      <a:pt x="265" y="1891"/>
                    </a:lnTo>
                    <a:lnTo>
                      <a:pt x="260" y="1880"/>
                    </a:lnTo>
                    <a:lnTo>
                      <a:pt x="258" y="1879"/>
                    </a:lnTo>
                    <a:lnTo>
                      <a:pt x="256" y="1877"/>
                    </a:lnTo>
                    <a:lnTo>
                      <a:pt x="254" y="1875"/>
                    </a:lnTo>
                    <a:lnTo>
                      <a:pt x="258" y="1862"/>
                    </a:lnTo>
                    <a:lnTo>
                      <a:pt x="260" y="1860"/>
                    </a:lnTo>
                    <a:lnTo>
                      <a:pt x="260" y="1859"/>
                    </a:lnTo>
                    <a:lnTo>
                      <a:pt x="258" y="1859"/>
                    </a:lnTo>
                    <a:lnTo>
                      <a:pt x="256" y="1859"/>
                    </a:lnTo>
                    <a:lnTo>
                      <a:pt x="256" y="1860"/>
                    </a:lnTo>
                    <a:lnTo>
                      <a:pt x="254" y="1862"/>
                    </a:lnTo>
                    <a:lnTo>
                      <a:pt x="252" y="1864"/>
                    </a:lnTo>
                    <a:lnTo>
                      <a:pt x="249" y="1864"/>
                    </a:lnTo>
                    <a:lnTo>
                      <a:pt x="247" y="1864"/>
                    </a:lnTo>
                    <a:lnTo>
                      <a:pt x="247" y="1862"/>
                    </a:lnTo>
                    <a:lnTo>
                      <a:pt x="247" y="1860"/>
                    </a:lnTo>
                    <a:lnTo>
                      <a:pt x="245" y="1859"/>
                    </a:lnTo>
                    <a:lnTo>
                      <a:pt x="245" y="1857"/>
                    </a:lnTo>
                    <a:lnTo>
                      <a:pt x="243" y="1855"/>
                    </a:lnTo>
                    <a:lnTo>
                      <a:pt x="241" y="1857"/>
                    </a:lnTo>
                    <a:lnTo>
                      <a:pt x="238" y="1855"/>
                    </a:lnTo>
                    <a:lnTo>
                      <a:pt x="238" y="1853"/>
                    </a:lnTo>
                    <a:lnTo>
                      <a:pt x="238" y="1849"/>
                    </a:lnTo>
                    <a:lnTo>
                      <a:pt x="236" y="184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52" name="Freeform 74"/>
              <p:cNvSpPr>
                <a:spLocks/>
              </p:cNvSpPr>
              <p:nvPr/>
            </p:nvSpPr>
            <p:spPr bwMode="auto">
              <a:xfrm>
                <a:off x="6496051" y="3190875"/>
                <a:ext cx="1389063" cy="1196975"/>
              </a:xfrm>
              <a:custGeom>
                <a:avLst/>
                <a:gdLst>
                  <a:gd name="T0" fmla="*/ 859 w 875"/>
                  <a:gd name="T1" fmla="*/ 709 h 754"/>
                  <a:gd name="T2" fmla="*/ 872 w 875"/>
                  <a:gd name="T3" fmla="*/ 745 h 754"/>
                  <a:gd name="T4" fmla="*/ 839 w 875"/>
                  <a:gd name="T5" fmla="*/ 747 h 754"/>
                  <a:gd name="T6" fmla="*/ 822 w 875"/>
                  <a:gd name="T7" fmla="*/ 743 h 754"/>
                  <a:gd name="T8" fmla="*/ 791 w 875"/>
                  <a:gd name="T9" fmla="*/ 688 h 754"/>
                  <a:gd name="T10" fmla="*/ 780 w 875"/>
                  <a:gd name="T11" fmla="*/ 632 h 754"/>
                  <a:gd name="T12" fmla="*/ 716 w 875"/>
                  <a:gd name="T13" fmla="*/ 524 h 754"/>
                  <a:gd name="T14" fmla="*/ 725 w 875"/>
                  <a:gd name="T15" fmla="*/ 506 h 754"/>
                  <a:gd name="T16" fmla="*/ 740 w 875"/>
                  <a:gd name="T17" fmla="*/ 471 h 754"/>
                  <a:gd name="T18" fmla="*/ 718 w 875"/>
                  <a:gd name="T19" fmla="*/ 473 h 754"/>
                  <a:gd name="T20" fmla="*/ 643 w 875"/>
                  <a:gd name="T21" fmla="*/ 431 h 754"/>
                  <a:gd name="T22" fmla="*/ 576 w 875"/>
                  <a:gd name="T23" fmla="*/ 356 h 754"/>
                  <a:gd name="T24" fmla="*/ 497 w 875"/>
                  <a:gd name="T25" fmla="*/ 319 h 754"/>
                  <a:gd name="T26" fmla="*/ 473 w 875"/>
                  <a:gd name="T27" fmla="*/ 279 h 754"/>
                  <a:gd name="T28" fmla="*/ 468 w 875"/>
                  <a:gd name="T29" fmla="*/ 244 h 754"/>
                  <a:gd name="T30" fmla="*/ 435 w 875"/>
                  <a:gd name="T31" fmla="*/ 228 h 754"/>
                  <a:gd name="T32" fmla="*/ 418 w 875"/>
                  <a:gd name="T33" fmla="*/ 206 h 754"/>
                  <a:gd name="T34" fmla="*/ 395 w 875"/>
                  <a:gd name="T35" fmla="*/ 215 h 754"/>
                  <a:gd name="T36" fmla="*/ 376 w 875"/>
                  <a:gd name="T37" fmla="*/ 204 h 754"/>
                  <a:gd name="T38" fmla="*/ 400 w 875"/>
                  <a:gd name="T39" fmla="*/ 195 h 754"/>
                  <a:gd name="T40" fmla="*/ 435 w 875"/>
                  <a:gd name="T41" fmla="*/ 190 h 754"/>
                  <a:gd name="T42" fmla="*/ 422 w 875"/>
                  <a:gd name="T43" fmla="*/ 188 h 754"/>
                  <a:gd name="T44" fmla="*/ 429 w 875"/>
                  <a:gd name="T45" fmla="*/ 173 h 754"/>
                  <a:gd name="T46" fmla="*/ 407 w 875"/>
                  <a:gd name="T47" fmla="*/ 169 h 754"/>
                  <a:gd name="T48" fmla="*/ 413 w 875"/>
                  <a:gd name="T49" fmla="*/ 164 h 754"/>
                  <a:gd name="T50" fmla="*/ 393 w 875"/>
                  <a:gd name="T51" fmla="*/ 148 h 754"/>
                  <a:gd name="T52" fmla="*/ 413 w 875"/>
                  <a:gd name="T53" fmla="*/ 122 h 754"/>
                  <a:gd name="T54" fmla="*/ 378 w 875"/>
                  <a:gd name="T55" fmla="*/ 120 h 754"/>
                  <a:gd name="T56" fmla="*/ 358 w 875"/>
                  <a:gd name="T57" fmla="*/ 113 h 754"/>
                  <a:gd name="T58" fmla="*/ 345 w 875"/>
                  <a:gd name="T59" fmla="*/ 115 h 754"/>
                  <a:gd name="T60" fmla="*/ 318 w 875"/>
                  <a:gd name="T61" fmla="*/ 106 h 754"/>
                  <a:gd name="T62" fmla="*/ 334 w 875"/>
                  <a:gd name="T63" fmla="*/ 78 h 754"/>
                  <a:gd name="T64" fmla="*/ 301 w 875"/>
                  <a:gd name="T65" fmla="*/ 93 h 754"/>
                  <a:gd name="T66" fmla="*/ 312 w 875"/>
                  <a:gd name="T67" fmla="*/ 118 h 754"/>
                  <a:gd name="T68" fmla="*/ 305 w 875"/>
                  <a:gd name="T69" fmla="*/ 127 h 754"/>
                  <a:gd name="T70" fmla="*/ 274 w 875"/>
                  <a:gd name="T71" fmla="*/ 157 h 754"/>
                  <a:gd name="T72" fmla="*/ 278 w 875"/>
                  <a:gd name="T73" fmla="*/ 171 h 754"/>
                  <a:gd name="T74" fmla="*/ 276 w 875"/>
                  <a:gd name="T75" fmla="*/ 182 h 754"/>
                  <a:gd name="T76" fmla="*/ 285 w 875"/>
                  <a:gd name="T77" fmla="*/ 195 h 754"/>
                  <a:gd name="T78" fmla="*/ 261 w 875"/>
                  <a:gd name="T79" fmla="*/ 190 h 754"/>
                  <a:gd name="T80" fmla="*/ 245 w 875"/>
                  <a:gd name="T81" fmla="*/ 184 h 754"/>
                  <a:gd name="T82" fmla="*/ 221 w 875"/>
                  <a:gd name="T83" fmla="*/ 173 h 754"/>
                  <a:gd name="T84" fmla="*/ 216 w 875"/>
                  <a:gd name="T85" fmla="*/ 157 h 754"/>
                  <a:gd name="T86" fmla="*/ 192 w 875"/>
                  <a:gd name="T87" fmla="*/ 148 h 754"/>
                  <a:gd name="T88" fmla="*/ 152 w 875"/>
                  <a:gd name="T89" fmla="*/ 169 h 754"/>
                  <a:gd name="T90" fmla="*/ 128 w 875"/>
                  <a:gd name="T91" fmla="*/ 168 h 754"/>
                  <a:gd name="T92" fmla="*/ 97 w 875"/>
                  <a:gd name="T93" fmla="*/ 164 h 754"/>
                  <a:gd name="T94" fmla="*/ 91 w 875"/>
                  <a:gd name="T95" fmla="*/ 168 h 754"/>
                  <a:gd name="T96" fmla="*/ 62 w 875"/>
                  <a:gd name="T97" fmla="*/ 173 h 754"/>
                  <a:gd name="T98" fmla="*/ 51 w 875"/>
                  <a:gd name="T99" fmla="*/ 168 h 754"/>
                  <a:gd name="T100" fmla="*/ 33 w 875"/>
                  <a:gd name="T101" fmla="*/ 157 h 754"/>
                  <a:gd name="T102" fmla="*/ 7 w 875"/>
                  <a:gd name="T103" fmla="*/ 157 h 754"/>
                  <a:gd name="T104" fmla="*/ 11 w 875"/>
                  <a:gd name="T105" fmla="*/ 129 h 754"/>
                  <a:gd name="T106" fmla="*/ 44 w 875"/>
                  <a:gd name="T107" fmla="*/ 133 h 754"/>
                  <a:gd name="T108" fmla="*/ 69 w 875"/>
                  <a:gd name="T109" fmla="*/ 129 h 754"/>
                  <a:gd name="T110" fmla="*/ 86 w 875"/>
                  <a:gd name="T111" fmla="*/ 113 h 754"/>
                  <a:gd name="T112" fmla="*/ 46 w 875"/>
                  <a:gd name="T113" fmla="*/ 84 h 754"/>
                  <a:gd name="T114" fmla="*/ 101 w 875"/>
                  <a:gd name="T115" fmla="*/ 53 h 754"/>
                  <a:gd name="T116" fmla="*/ 132 w 875"/>
                  <a:gd name="T117" fmla="*/ 14 h 754"/>
                  <a:gd name="T118" fmla="*/ 161 w 875"/>
                  <a:gd name="T119" fmla="*/ 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5" h="754">
                    <a:moveTo>
                      <a:pt x="848" y="657"/>
                    </a:moveTo>
                    <a:lnTo>
                      <a:pt x="846" y="659"/>
                    </a:lnTo>
                    <a:lnTo>
                      <a:pt x="844" y="661"/>
                    </a:lnTo>
                    <a:lnTo>
                      <a:pt x="844" y="663"/>
                    </a:lnTo>
                    <a:lnTo>
                      <a:pt x="846" y="667"/>
                    </a:lnTo>
                    <a:lnTo>
                      <a:pt x="851" y="672"/>
                    </a:lnTo>
                    <a:lnTo>
                      <a:pt x="853" y="672"/>
                    </a:lnTo>
                    <a:lnTo>
                      <a:pt x="857" y="676"/>
                    </a:lnTo>
                    <a:lnTo>
                      <a:pt x="861" y="679"/>
                    </a:lnTo>
                    <a:lnTo>
                      <a:pt x="862" y="683"/>
                    </a:lnTo>
                    <a:lnTo>
                      <a:pt x="866" y="690"/>
                    </a:lnTo>
                    <a:lnTo>
                      <a:pt x="868" y="703"/>
                    </a:lnTo>
                    <a:lnTo>
                      <a:pt x="866" y="705"/>
                    </a:lnTo>
                    <a:lnTo>
                      <a:pt x="864" y="707"/>
                    </a:lnTo>
                    <a:lnTo>
                      <a:pt x="862" y="707"/>
                    </a:lnTo>
                    <a:lnTo>
                      <a:pt x="861" y="707"/>
                    </a:lnTo>
                    <a:lnTo>
                      <a:pt x="859" y="709"/>
                    </a:lnTo>
                    <a:lnTo>
                      <a:pt x="855" y="709"/>
                    </a:lnTo>
                    <a:lnTo>
                      <a:pt x="857" y="710"/>
                    </a:lnTo>
                    <a:lnTo>
                      <a:pt x="862" y="710"/>
                    </a:lnTo>
                    <a:lnTo>
                      <a:pt x="866" y="710"/>
                    </a:lnTo>
                    <a:lnTo>
                      <a:pt x="868" y="709"/>
                    </a:lnTo>
                    <a:lnTo>
                      <a:pt x="868" y="707"/>
                    </a:lnTo>
                    <a:lnTo>
                      <a:pt x="872" y="710"/>
                    </a:lnTo>
                    <a:lnTo>
                      <a:pt x="873" y="709"/>
                    </a:lnTo>
                    <a:lnTo>
                      <a:pt x="875" y="710"/>
                    </a:lnTo>
                    <a:lnTo>
                      <a:pt x="872" y="721"/>
                    </a:lnTo>
                    <a:lnTo>
                      <a:pt x="870" y="727"/>
                    </a:lnTo>
                    <a:lnTo>
                      <a:pt x="870" y="729"/>
                    </a:lnTo>
                    <a:lnTo>
                      <a:pt x="873" y="734"/>
                    </a:lnTo>
                    <a:lnTo>
                      <a:pt x="872" y="736"/>
                    </a:lnTo>
                    <a:lnTo>
                      <a:pt x="870" y="741"/>
                    </a:lnTo>
                    <a:lnTo>
                      <a:pt x="872" y="743"/>
                    </a:lnTo>
                    <a:lnTo>
                      <a:pt x="872" y="745"/>
                    </a:lnTo>
                    <a:lnTo>
                      <a:pt x="870" y="751"/>
                    </a:lnTo>
                    <a:lnTo>
                      <a:pt x="864" y="752"/>
                    </a:lnTo>
                    <a:lnTo>
                      <a:pt x="862" y="752"/>
                    </a:lnTo>
                    <a:lnTo>
                      <a:pt x="851" y="751"/>
                    </a:lnTo>
                    <a:lnTo>
                      <a:pt x="850" y="749"/>
                    </a:lnTo>
                    <a:lnTo>
                      <a:pt x="851" y="749"/>
                    </a:lnTo>
                    <a:lnTo>
                      <a:pt x="851" y="747"/>
                    </a:lnTo>
                    <a:lnTo>
                      <a:pt x="853" y="747"/>
                    </a:lnTo>
                    <a:lnTo>
                      <a:pt x="855" y="745"/>
                    </a:lnTo>
                    <a:lnTo>
                      <a:pt x="853" y="745"/>
                    </a:lnTo>
                    <a:lnTo>
                      <a:pt x="851" y="741"/>
                    </a:lnTo>
                    <a:lnTo>
                      <a:pt x="848" y="743"/>
                    </a:lnTo>
                    <a:lnTo>
                      <a:pt x="848" y="745"/>
                    </a:lnTo>
                    <a:lnTo>
                      <a:pt x="848" y="747"/>
                    </a:lnTo>
                    <a:lnTo>
                      <a:pt x="846" y="751"/>
                    </a:lnTo>
                    <a:lnTo>
                      <a:pt x="844" y="751"/>
                    </a:lnTo>
                    <a:lnTo>
                      <a:pt x="839" y="747"/>
                    </a:lnTo>
                    <a:lnTo>
                      <a:pt x="837" y="741"/>
                    </a:lnTo>
                    <a:lnTo>
                      <a:pt x="837" y="740"/>
                    </a:lnTo>
                    <a:lnTo>
                      <a:pt x="835" y="738"/>
                    </a:lnTo>
                    <a:lnTo>
                      <a:pt x="833" y="738"/>
                    </a:lnTo>
                    <a:lnTo>
                      <a:pt x="831" y="738"/>
                    </a:lnTo>
                    <a:lnTo>
                      <a:pt x="830" y="740"/>
                    </a:lnTo>
                    <a:lnTo>
                      <a:pt x="831" y="741"/>
                    </a:lnTo>
                    <a:lnTo>
                      <a:pt x="831" y="747"/>
                    </a:lnTo>
                    <a:lnTo>
                      <a:pt x="831" y="749"/>
                    </a:lnTo>
                    <a:lnTo>
                      <a:pt x="830" y="751"/>
                    </a:lnTo>
                    <a:lnTo>
                      <a:pt x="828" y="754"/>
                    </a:lnTo>
                    <a:lnTo>
                      <a:pt x="826" y="754"/>
                    </a:lnTo>
                    <a:lnTo>
                      <a:pt x="822" y="752"/>
                    </a:lnTo>
                    <a:lnTo>
                      <a:pt x="820" y="751"/>
                    </a:lnTo>
                    <a:lnTo>
                      <a:pt x="820" y="747"/>
                    </a:lnTo>
                    <a:lnTo>
                      <a:pt x="820" y="745"/>
                    </a:lnTo>
                    <a:lnTo>
                      <a:pt x="822" y="743"/>
                    </a:lnTo>
                    <a:lnTo>
                      <a:pt x="822" y="741"/>
                    </a:lnTo>
                    <a:lnTo>
                      <a:pt x="820" y="741"/>
                    </a:lnTo>
                    <a:lnTo>
                      <a:pt x="819" y="740"/>
                    </a:lnTo>
                    <a:lnTo>
                      <a:pt x="817" y="734"/>
                    </a:lnTo>
                    <a:lnTo>
                      <a:pt x="815" y="723"/>
                    </a:lnTo>
                    <a:lnTo>
                      <a:pt x="813" y="721"/>
                    </a:lnTo>
                    <a:lnTo>
                      <a:pt x="811" y="720"/>
                    </a:lnTo>
                    <a:lnTo>
                      <a:pt x="808" y="720"/>
                    </a:lnTo>
                    <a:lnTo>
                      <a:pt x="806" y="718"/>
                    </a:lnTo>
                    <a:lnTo>
                      <a:pt x="804" y="716"/>
                    </a:lnTo>
                    <a:lnTo>
                      <a:pt x="802" y="712"/>
                    </a:lnTo>
                    <a:lnTo>
                      <a:pt x="800" y="709"/>
                    </a:lnTo>
                    <a:lnTo>
                      <a:pt x="800" y="707"/>
                    </a:lnTo>
                    <a:lnTo>
                      <a:pt x="798" y="707"/>
                    </a:lnTo>
                    <a:lnTo>
                      <a:pt x="798" y="705"/>
                    </a:lnTo>
                    <a:lnTo>
                      <a:pt x="793" y="696"/>
                    </a:lnTo>
                    <a:lnTo>
                      <a:pt x="791" y="688"/>
                    </a:lnTo>
                    <a:lnTo>
                      <a:pt x="787" y="683"/>
                    </a:lnTo>
                    <a:lnTo>
                      <a:pt x="786" y="679"/>
                    </a:lnTo>
                    <a:lnTo>
                      <a:pt x="784" y="676"/>
                    </a:lnTo>
                    <a:lnTo>
                      <a:pt x="786" y="672"/>
                    </a:lnTo>
                    <a:lnTo>
                      <a:pt x="786" y="670"/>
                    </a:lnTo>
                    <a:lnTo>
                      <a:pt x="782" y="659"/>
                    </a:lnTo>
                    <a:lnTo>
                      <a:pt x="778" y="654"/>
                    </a:lnTo>
                    <a:lnTo>
                      <a:pt x="778" y="652"/>
                    </a:lnTo>
                    <a:lnTo>
                      <a:pt x="777" y="650"/>
                    </a:lnTo>
                    <a:lnTo>
                      <a:pt x="777" y="648"/>
                    </a:lnTo>
                    <a:lnTo>
                      <a:pt x="778" y="646"/>
                    </a:lnTo>
                    <a:lnTo>
                      <a:pt x="778" y="645"/>
                    </a:lnTo>
                    <a:lnTo>
                      <a:pt x="780" y="645"/>
                    </a:lnTo>
                    <a:lnTo>
                      <a:pt x="780" y="643"/>
                    </a:lnTo>
                    <a:lnTo>
                      <a:pt x="782" y="639"/>
                    </a:lnTo>
                    <a:lnTo>
                      <a:pt x="782" y="635"/>
                    </a:lnTo>
                    <a:lnTo>
                      <a:pt x="780" y="632"/>
                    </a:lnTo>
                    <a:lnTo>
                      <a:pt x="778" y="625"/>
                    </a:lnTo>
                    <a:lnTo>
                      <a:pt x="777" y="619"/>
                    </a:lnTo>
                    <a:lnTo>
                      <a:pt x="778" y="617"/>
                    </a:lnTo>
                    <a:lnTo>
                      <a:pt x="778" y="615"/>
                    </a:lnTo>
                    <a:lnTo>
                      <a:pt x="778" y="614"/>
                    </a:lnTo>
                    <a:lnTo>
                      <a:pt x="773" y="608"/>
                    </a:lnTo>
                    <a:lnTo>
                      <a:pt x="755" y="588"/>
                    </a:lnTo>
                    <a:lnTo>
                      <a:pt x="753" y="582"/>
                    </a:lnTo>
                    <a:lnTo>
                      <a:pt x="751" y="577"/>
                    </a:lnTo>
                    <a:lnTo>
                      <a:pt x="747" y="572"/>
                    </a:lnTo>
                    <a:lnTo>
                      <a:pt x="744" y="566"/>
                    </a:lnTo>
                    <a:lnTo>
                      <a:pt x="738" y="559"/>
                    </a:lnTo>
                    <a:lnTo>
                      <a:pt x="729" y="546"/>
                    </a:lnTo>
                    <a:lnTo>
                      <a:pt x="725" y="540"/>
                    </a:lnTo>
                    <a:lnTo>
                      <a:pt x="722" y="537"/>
                    </a:lnTo>
                    <a:lnTo>
                      <a:pt x="718" y="528"/>
                    </a:lnTo>
                    <a:lnTo>
                      <a:pt x="716" y="524"/>
                    </a:lnTo>
                    <a:lnTo>
                      <a:pt x="711" y="513"/>
                    </a:lnTo>
                    <a:lnTo>
                      <a:pt x="705" y="506"/>
                    </a:lnTo>
                    <a:lnTo>
                      <a:pt x="705" y="504"/>
                    </a:lnTo>
                    <a:lnTo>
                      <a:pt x="707" y="504"/>
                    </a:lnTo>
                    <a:lnTo>
                      <a:pt x="709" y="502"/>
                    </a:lnTo>
                    <a:lnTo>
                      <a:pt x="709" y="504"/>
                    </a:lnTo>
                    <a:lnTo>
                      <a:pt x="713" y="504"/>
                    </a:lnTo>
                    <a:lnTo>
                      <a:pt x="714" y="500"/>
                    </a:lnTo>
                    <a:lnTo>
                      <a:pt x="718" y="498"/>
                    </a:lnTo>
                    <a:lnTo>
                      <a:pt x="720" y="497"/>
                    </a:lnTo>
                    <a:lnTo>
                      <a:pt x="724" y="498"/>
                    </a:lnTo>
                    <a:lnTo>
                      <a:pt x="724" y="500"/>
                    </a:lnTo>
                    <a:lnTo>
                      <a:pt x="722" y="502"/>
                    </a:lnTo>
                    <a:lnTo>
                      <a:pt x="720" y="502"/>
                    </a:lnTo>
                    <a:lnTo>
                      <a:pt x="722" y="504"/>
                    </a:lnTo>
                    <a:lnTo>
                      <a:pt x="724" y="506"/>
                    </a:lnTo>
                    <a:lnTo>
                      <a:pt x="725" y="506"/>
                    </a:lnTo>
                    <a:lnTo>
                      <a:pt x="725" y="504"/>
                    </a:lnTo>
                    <a:lnTo>
                      <a:pt x="727" y="504"/>
                    </a:lnTo>
                    <a:lnTo>
                      <a:pt x="727" y="502"/>
                    </a:lnTo>
                    <a:lnTo>
                      <a:pt x="727" y="500"/>
                    </a:lnTo>
                    <a:lnTo>
                      <a:pt x="735" y="497"/>
                    </a:lnTo>
                    <a:lnTo>
                      <a:pt x="736" y="495"/>
                    </a:lnTo>
                    <a:lnTo>
                      <a:pt x="733" y="495"/>
                    </a:lnTo>
                    <a:lnTo>
                      <a:pt x="733" y="493"/>
                    </a:lnTo>
                    <a:lnTo>
                      <a:pt x="733" y="491"/>
                    </a:lnTo>
                    <a:lnTo>
                      <a:pt x="733" y="489"/>
                    </a:lnTo>
                    <a:lnTo>
                      <a:pt x="735" y="489"/>
                    </a:lnTo>
                    <a:lnTo>
                      <a:pt x="736" y="489"/>
                    </a:lnTo>
                    <a:lnTo>
                      <a:pt x="736" y="486"/>
                    </a:lnTo>
                    <a:lnTo>
                      <a:pt x="736" y="484"/>
                    </a:lnTo>
                    <a:lnTo>
                      <a:pt x="738" y="482"/>
                    </a:lnTo>
                    <a:lnTo>
                      <a:pt x="738" y="475"/>
                    </a:lnTo>
                    <a:lnTo>
                      <a:pt x="740" y="471"/>
                    </a:lnTo>
                    <a:lnTo>
                      <a:pt x="742" y="469"/>
                    </a:lnTo>
                    <a:lnTo>
                      <a:pt x="744" y="469"/>
                    </a:lnTo>
                    <a:lnTo>
                      <a:pt x="747" y="467"/>
                    </a:lnTo>
                    <a:lnTo>
                      <a:pt x="749" y="467"/>
                    </a:lnTo>
                    <a:lnTo>
                      <a:pt x="755" y="462"/>
                    </a:lnTo>
                    <a:lnTo>
                      <a:pt x="755" y="460"/>
                    </a:lnTo>
                    <a:lnTo>
                      <a:pt x="755" y="456"/>
                    </a:lnTo>
                    <a:lnTo>
                      <a:pt x="753" y="456"/>
                    </a:lnTo>
                    <a:lnTo>
                      <a:pt x="749" y="458"/>
                    </a:lnTo>
                    <a:lnTo>
                      <a:pt x="745" y="464"/>
                    </a:lnTo>
                    <a:lnTo>
                      <a:pt x="742" y="464"/>
                    </a:lnTo>
                    <a:lnTo>
                      <a:pt x="740" y="464"/>
                    </a:lnTo>
                    <a:lnTo>
                      <a:pt x="738" y="464"/>
                    </a:lnTo>
                    <a:lnTo>
                      <a:pt x="731" y="467"/>
                    </a:lnTo>
                    <a:lnTo>
                      <a:pt x="729" y="471"/>
                    </a:lnTo>
                    <a:lnTo>
                      <a:pt x="725" y="473"/>
                    </a:lnTo>
                    <a:lnTo>
                      <a:pt x="718" y="473"/>
                    </a:lnTo>
                    <a:lnTo>
                      <a:pt x="703" y="473"/>
                    </a:lnTo>
                    <a:lnTo>
                      <a:pt x="702" y="473"/>
                    </a:lnTo>
                    <a:lnTo>
                      <a:pt x="700" y="473"/>
                    </a:lnTo>
                    <a:lnTo>
                      <a:pt x="698" y="473"/>
                    </a:lnTo>
                    <a:lnTo>
                      <a:pt x="696" y="475"/>
                    </a:lnTo>
                    <a:lnTo>
                      <a:pt x="692" y="475"/>
                    </a:lnTo>
                    <a:lnTo>
                      <a:pt x="691" y="475"/>
                    </a:lnTo>
                    <a:lnTo>
                      <a:pt x="689" y="473"/>
                    </a:lnTo>
                    <a:lnTo>
                      <a:pt x="685" y="471"/>
                    </a:lnTo>
                    <a:lnTo>
                      <a:pt x="672" y="464"/>
                    </a:lnTo>
                    <a:lnTo>
                      <a:pt x="671" y="462"/>
                    </a:lnTo>
                    <a:lnTo>
                      <a:pt x="667" y="458"/>
                    </a:lnTo>
                    <a:lnTo>
                      <a:pt x="658" y="451"/>
                    </a:lnTo>
                    <a:lnTo>
                      <a:pt x="656" y="449"/>
                    </a:lnTo>
                    <a:lnTo>
                      <a:pt x="652" y="444"/>
                    </a:lnTo>
                    <a:lnTo>
                      <a:pt x="647" y="434"/>
                    </a:lnTo>
                    <a:lnTo>
                      <a:pt x="643" y="431"/>
                    </a:lnTo>
                    <a:lnTo>
                      <a:pt x="634" y="420"/>
                    </a:lnTo>
                    <a:lnTo>
                      <a:pt x="634" y="418"/>
                    </a:lnTo>
                    <a:lnTo>
                      <a:pt x="638" y="407"/>
                    </a:lnTo>
                    <a:lnTo>
                      <a:pt x="634" y="405"/>
                    </a:lnTo>
                    <a:lnTo>
                      <a:pt x="629" y="403"/>
                    </a:lnTo>
                    <a:lnTo>
                      <a:pt x="623" y="403"/>
                    </a:lnTo>
                    <a:lnTo>
                      <a:pt x="616" y="392"/>
                    </a:lnTo>
                    <a:lnTo>
                      <a:pt x="614" y="389"/>
                    </a:lnTo>
                    <a:lnTo>
                      <a:pt x="612" y="387"/>
                    </a:lnTo>
                    <a:lnTo>
                      <a:pt x="610" y="385"/>
                    </a:lnTo>
                    <a:lnTo>
                      <a:pt x="607" y="383"/>
                    </a:lnTo>
                    <a:lnTo>
                      <a:pt x="605" y="381"/>
                    </a:lnTo>
                    <a:lnTo>
                      <a:pt x="603" y="381"/>
                    </a:lnTo>
                    <a:lnTo>
                      <a:pt x="597" y="374"/>
                    </a:lnTo>
                    <a:lnTo>
                      <a:pt x="583" y="361"/>
                    </a:lnTo>
                    <a:lnTo>
                      <a:pt x="581" y="360"/>
                    </a:lnTo>
                    <a:lnTo>
                      <a:pt x="576" y="356"/>
                    </a:lnTo>
                    <a:lnTo>
                      <a:pt x="568" y="352"/>
                    </a:lnTo>
                    <a:lnTo>
                      <a:pt x="565" y="350"/>
                    </a:lnTo>
                    <a:lnTo>
                      <a:pt x="563" y="350"/>
                    </a:lnTo>
                    <a:lnTo>
                      <a:pt x="552" y="347"/>
                    </a:lnTo>
                    <a:lnTo>
                      <a:pt x="548" y="347"/>
                    </a:lnTo>
                    <a:lnTo>
                      <a:pt x="544" y="345"/>
                    </a:lnTo>
                    <a:lnTo>
                      <a:pt x="532" y="339"/>
                    </a:lnTo>
                    <a:lnTo>
                      <a:pt x="519" y="334"/>
                    </a:lnTo>
                    <a:lnTo>
                      <a:pt x="513" y="332"/>
                    </a:lnTo>
                    <a:lnTo>
                      <a:pt x="501" y="330"/>
                    </a:lnTo>
                    <a:lnTo>
                      <a:pt x="499" y="328"/>
                    </a:lnTo>
                    <a:lnTo>
                      <a:pt x="497" y="327"/>
                    </a:lnTo>
                    <a:lnTo>
                      <a:pt x="497" y="325"/>
                    </a:lnTo>
                    <a:lnTo>
                      <a:pt x="495" y="323"/>
                    </a:lnTo>
                    <a:lnTo>
                      <a:pt x="495" y="321"/>
                    </a:lnTo>
                    <a:lnTo>
                      <a:pt x="495" y="319"/>
                    </a:lnTo>
                    <a:lnTo>
                      <a:pt x="497" y="319"/>
                    </a:lnTo>
                    <a:lnTo>
                      <a:pt x="495" y="308"/>
                    </a:lnTo>
                    <a:lnTo>
                      <a:pt x="492" y="305"/>
                    </a:lnTo>
                    <a:lnTo>
                      <a:pt x="492" y="303"/>
                    </a:lnTo>
                    <a:lnTo>
                      <a:pt x="492" y="299"/>
                    </a:lnTo>
                    <a:lnTo>
                      <a:pt x="492" y="297"/>
                    </a:lnTo>
                    <a:lnTo>
                      <a:pt x="490" y="296"/>
                    </a:lnTo>
                    <a:lnTo>
                      <a:pt x="486" y="294"/>
                    </a:lnTo>
                    <a:lnTo>
                      <a:pt x="484" y="296"/>
                    </a:lnTo>
                    <a:lnTo>
                      <a:pt x="481" y="294"/>
                    </a:lnTo>
                    <a:lnTo>
                      <a:pt x="479" y="290"/>
                    </a:lnTo>
                    <a:lnTo>
                      <a:pt x="477" y="288"/>
                    </a:lnTo>
                    <a:lnTo>
                      <a:pt x="475" y="288"/>
                    </a:lnTo>
                    <a:lnTo>
                      <a:pt x="473" y="286"/>
                    </a:lnTo>
                    <a:lnTo>
                      <a:pt x="471" y="283"/>
                    </a:lnTo>
                    <a:lnTo>
                      <a:pt x="471" y="281"/>
                    </a:lnTo>
                    <a:lnTo>
                      <a:pt x="471" y="279"/>
                    </a:lnTo>
                    <a:lnTo>
                      <a:pt x="473" y="279"/>
                    </a:lnTo>
                    <a:lnTo>
                      <a:pt x="473" y="277"/>
                    </a:lnTo>
                    <a:lnTo>
                      <a:pt x="471" y="274"/>
                    </a:lnTo>
                    <a:lnTo>
                      <a:pt x="471" y="270"/>
                    </a:lnTo>
                    <a:lnTo>
                      <a:pt x="470" y="268"/>
                    </a:lnTo>
                    <a:lnTo>
                      <a:pt x="464" y="265"/>
                    </a:lnTo>
                    <a:lnTo>
                      <a:pt x="462" y="266"/>
                    </a:lnTo>
                    <a:lnTo>
                      <a:pt x="460" y="265"/>
                    </a:lnTo>
                    <a:lnTo>
                      <a:pt x="466" y="257"/>
                    </a:lnTo>
                    <a:lnTo>
                      <a:pt x="471" y="254"/>
                    </a:lnTo>
                    <a:lnTo>
                      <a:pt x="473" y="252"/>
                    </a:lnTo>
                    <a:lnTo>
                      <a:pt x="477" y="250"/>
                    </a:lnTo>
                    <a:lnTo>
                      <a:pt x="477" y="248"/>
                    </a:lnTo>
                    <a:lnTo>
                      <a:pt x="475" y="248"/>
                    </a:lnTo>
                    <a:lnTo>
                      <a:pt x="473" y="246"/>
                    </a:lnTo>
                    <a:lnTo>
                      <a:pt x="473" y="248"/>
                    </a:lnTo>
                    <a:lnTo>
                      <a:pt x="470" y="246"/>
                    </a:lnTo>
                    <a:lnTo>
                      <a:pt x="468" y="244"/>
                    </a:lnTo>
                    <a:lnTo>
                      <a:pt x="466" y="244"/>
                    </a:lnTo>
                    <a:lnTo>
                      <a:pt x="459" y="243"/>
                    </a:lnTo>
                    <a:lnTo>
                      <a:pt x="457" y="243"/>
                    </a:lnTo>
                    <a:lnTo>
                      <a:pt x="455" y="243"/>
                    </a:lnTo>
                    <a:lnTo>
                      <a:pt x="453" y="244"/>
                    </a:lnTo>
                    <a:lnTo>
                      <a:pt x="451" y="246"/>
                    </a:lnTo>
                    <a:lnTo>
                      <a:pt x="449" y="252"/>
                    </a:lnTo>
                    <a:lnTo>
                      <a:pt x="451" y="257"/>
                    </a:lnTo>
                    <a:lnTo>
                      <a:pt x="449" y="259"/>
                    </a:lnTo>
                    <a:lnTo>
                      <a:pt x="446" y="254"/>
                    </a:lnTo>
                    <a:lnTo>
                      <a:pt x="440" y="246"/>
                    </a:lnTo>
                    <a:lnTo>
                      <a:pt x="435" y="235"/>
                    </a:lnTo>
                    <a:lnTo>
                      <a:pt x="437" y="232"/>
                    </a:lnTo>
                    <a:lnTo>
                      <a:pt x="437" y="233"/>
                    </a:lnTo>
                    <a:lnTo>
                      <a:pt x="437" y="232"/>
                    </a:lnTo>
                    <a:lnTo>
                      <a:pt x="437" y="230"/>
                    </a:lnTo>
                    <a:lnTo>
                      <a:pt x="435" y="228"/>
                    </a:lnTo>
                    <a:lnTo>
                      <a:pt x="435" y="224"/>
                    </a:lnTo>
                    <a:lnTo>
                      <a:pt x="431" y="221"/>
                    </a:lnTo>
                    <a:lnTo>
                      <a:pt x="428" y="219"/>
                    </a:lnTo>
                    <a:lnTo>
                      <a:pt x="424" y="217"/>
                    </a:lnTo>
                    <a:lnTo>
                      <a:pt x="420" y="217"/>
                    </a:lnTo>
                    <a:lnTo>
                      <a:pt x="418" y="217"/>
                    </a:lnTo>
                    <a:lnTo>
                      <a:pt x="415" y="213"/>
                    </a:lnTo>
                    <a:lnTo>
                      <a:pt x="415" y="212"/>
                    </a:lnTo>
                    <a:lnTo>
                      <a:pt x="418" y="210"/>
                    </a:lnTo>
                    <a:lnTo>
                      <a:pt x="422" y="212"/>
                    </a:lnTo>
                    <a:lnTo>
                      <a:pt x="428" y="212"/>
                    </a:lnTo>
                    <a:lnTo>
                      <a:pt x="437" y="206"/>
                    </a:lnTo>
                    <a:lnTo>
                      <a:pt x="435" y="204"/>
                    </a:lnTo>
                    <a:lnTo>
                      <a:pt x="433" y="204"/>
                    </a:lnTo>
                    <a:lnTo>
                      <a:pt x="429" y="206"/>
                    </a:lnTo>
                    <a:lnTo>
                      <a:pt x="428" y="206"/>
                    </a:lnTo>
                    <a:lnTo>
                      <a:pt x="418" y="206"/>
                    </a:lnTo>
                    <a:lnTo>
                      <a:pt x="413" y="206"/>
                    </a:lnTo>
                    <a:lnTo>
                      <a:pt x="409" y="206"/>
                    </a:lnTo>
                    <a:lnTo>
                      <a:pt x="407" y="206"/>
                    </a:lnTo>
                    <a:lnTo>
                      <a:pt x="400" y="206"/>
                    </a:lnTo>
                    <a:lnTo>
                      <a:pt x="398" y="204"/>
                    </a:lnTo>
                    <a:lnTo>
                      <a:pt x="395" y="201"/>
                    </a:lnTo>
                    <a:lnTo>
                      <a:pt x="393" y="201"/>
                    </a:lnTo>
                    <a:lnTo>
                      <a:pt x="391" y="204"/>
                    </a:lnTo>
                    <a:lnTo>
                      <a:pt x="389" y="206"/>
                    </a:lnTo>
                    <a:lnTo>
                      <a:pt x="391" y="206"/>
                    </a:lnTo>
                    <a:lnTo>
                      <a:pt x="393" y="206"/>
                    </a:lnTo>
                    <a:lnTo>
                      <a:pt x="395" y="206"/>
                    </a:lnTo>
                    <a:lnTo>
                      <a:pt x="404" y="210"/>
                    </a:lnTo>
                    <a:lnTo>
                      <a:pt x="404" y="212"/>
                    </a:lnTo>
                    <a:lnTo>
                      <a:pt x="404" y="213"/>
                    </a:lnTo>
                    <a:lnTo>
                      <a:pt x="400" y="215"/>
                    </a:lnTo>
                    <a:lnTo>
                      <a:pt x="395" y="215"/>
                    </a:lnTo>
                    <a:lnTo>
                      <a:pt x="391" y="215"/>
                    </a:lnTo>
                    <a:lnTo>
                      <a:pt x="389" y="213"/>
                    </a:lnTo>
                    <a:lnTo>
                      <a:pt x="382" y="213"/>
                    </a:lnTo>
                    <a:lnTo>
                      <a:pt x="376" y="213"/>
                    </a:lnTo>
                    <a:lnTo>
                      <a:pt x="375" y="213"/>
                    </a:lnTo>
                    <a:lnTo>
                      <a:pt x="371" y="215"/>
                    </a:lnTo>
                    <a:lnTo>
                      <a:pt x="364" y="215"/>
                    </a:lnTo>
                    <a:lnTo>
                      <a:pt x="362" y="215"/>
                    </a:lnTo>
                    <a:lnTo>
                      <a:pt x="362" y="213"/>
                    </a:lnTo>
                    <a:lnTo>
                      <a:pt x="362" y="210"/>
                    </a:lnTo>
                    <a:lnTo>
                      <a:pt x="362" y="208"/>
                    </a:lnTo>
                    <a:lnTo>
                      <a:pt x="364" y="208"/>
                    </a:lnTo>
                    <a:lnTo>
                      <a:pt x="365" y="208"/>
                    </a:lnTo>
                    <a:lnTo>
                      <a:pt x="371" y="208"/>
                    </a:lnTo>
                    <a:lnTo>
                      <a:pt x="375" y="208"/>
                    </a:lnTo>
                    <a:lnTo>
                      <a:pt x="376" y="206"/>
                    </a:lnTo>
                    <a:lnTo>
                      <a:pt x="376" y="204"/>
                    </a:lnTo>
                    <a:lnTo>
                      <a:pt x="375" y="204"/>
                    </a:lnTo>
                    <a:lnTo>
                      <a:pt x="371" y="204"/>
                    </a:lnTo>
                    <a:lnTo>
                      <a:pt x="369" y="202"/>
                    </a:lnTo>
                    <a:lnTo>
                      <a:pt x="365" y="201"/>
                    </a:lnTo>
                    <a:lnTo>
                      <a:pt x="365" y="199"/>
                    </a:lnTo>
                    <a:lnTo>
                      <a:pt x="367" y="195"/>
                    </a:lnTo>
                    <a:lnTo>
                      <a:pt x="369" y="195"/>
                    </a:lnTo>
                    <a:lnTo>
                      <a:pt x="378" y="190"/>
                    </a:lnTo>
                    <a:lnTo>
                      <a:pt x="380" y="188"/>
                    </a:lnTo>
                    <a:lnTo>
                      <a:pt x="382" y="188"/>
                    </a:lnTo>
                    <a:lnTo>
                      <a:pt x="386" y="190"/>
                    </a:lnTo>
                    <a:lnTo>
                      <a:pt x="386" y="191"/>
                    </a:lnTo>
                    <a:lnTo>
                      <a:pt x="386" y="193"/>
                    </a:lnTo>
                    <a:lnTo>
                      <a:pt x="387" y="195"/>
                    </a:lnTo>
                    <a:lnTo>
                      <a:pt x="393" y="197"/>
                    </a:lnTo>
                    <a:lnTo>
                      <a:pt x="397" y="197"/>
                    </a:lnTo>
                    <a:lnTo>
                      <a:pt x="400" y="195"/>
                    </a:lnTo>
                    <a:lnTo>
                      <a:pt x="407" y="199"/>
                    </a:lnTo>
                    <a:lnTo>
                      <a:pt x="413" y="199"/>
                    </a:lnTo>
                    <a:lnTo>
                      <a:pt x="422" y="201"/>
                    </a:lnTo>
                    <a:lnTo>
                      <a:pt x="428" y="201"/>
                    </a:lnTo>
                    <a:lnTo>
                      <a:pt x="429" y="202"/>
                    </a:lnTo>
                    <a:lnTo>
                      <a:pt x="433" y="202"/>
                    </a:lnTo>
                    <a:lnTo>
                      <a:pt x="433" y="201"/>
                    </a:lnTo>
                    <a:lnTo>
                      <a:pt x="431" y="199"/>
                    </a:lnTo>
                    <a:lnTo>
                      <a:pt x="429" y="199"/>
                    </a:lnTo>
                    <a:lnTo>
                      <a:pt x="428" y="199"/>
                    </a:lnTo>
                    <a:lnTo>
                      <a:pt x="428" y="197"/>
                    </a:lnTo>
                    <a:lnTo>
                      <a:pt x="429" y="195"/>
                    </a:lnTo>
                    <a:lnTo>
                      <a:pt x="431" y="193"/>
                    </a:lnTo>
                    <a:lnTo>
                      <a:pt x="433" y="191"/>
                    </a:lnTo>
                    <a:lnTo>
                      <a:pt x="437" y="191"/>
                    </a:lnTo>
                    <a:lnTo>
                      <a:pt x="437" y="190"/>
                    </a:lnTo>
                    <a:lnTo>
                      <a:pt x="435" y="190"/>
                    </a:lnTo>
                    <a:lnTo>
                      <a:pt x="433" y="190"/>
                    </a:lnTo>
                    <a:lnTo>
                      <a:pt x="433" y="191"/>
                    </a:lnTo>
                    <a:lnTo>
                      <a:pt x="431" y="191"/>
                    </a:lnTo>
                    <a:lnTo>
                      <a:pt x="429" y="191"/>
                    </a:lnTo>
                    <a:lnTo>
                      <a:pt x="429" y="193"/>
                    </a:lnTo>
                    <a:lnTo>
                      <a:pt x="428" y="193"/>
                    </a:lnTo>
                    <a:lnTo>
                      <a:pt x="426" y="193"/>
                    </a:lnTo>
                    <a:lnTo>
                      <a:pt x="422" y="193"/>
                    </a:lnTo>
                    <a:lnTo>
                      <a:pt x="424" y="191"/>
                    </a:lnTo>
                    <a:lnTo>
                      <a:pt x="428" y="190"/>
                    </a:lnTo>
                    <a:lnTo>
                      <a:pt x="431" y="188"/>
                    </a:lnTo>
                    <a:lnTo>
                      <a:pt x="433" y="188"/>
                    </a:lnTo>
                    <a:lnTo>
                      <a:pt x="435" y="186"/>
                    </a:lnTo>
                    <a:lnTo>
                      <a:pt x="428" y="186"/>
                    </a:lnTo>
                    <a:lnTo>
                      <a:pt x="426" y="188"/>
                    </a:lnTo>
                    <a:lnTo>
                      <a:pt x="424" y="188"/>
                    </a:lnTo>
                    <a:lnTo>
                      <a:pt x="422" y="188"/>
                    </a:lnTo>
                    <a:lnTo>
                      <a:pt x="420" y="188"/>
                    </a:lnTo>
                    <a:lnTo>
                      <a:pt x="418" y="188"/>
                    </a:lnTo>
                    <a:lnTo>
                      <a:pt x="417" y="188"/>
                    </a:lnTo>
                    <a:lnTo>
                      <a:pt x="415" y="188"/>
                    </a:lnTo>
                    <a:lnTo>
                      <a:pt x="413" y="186"/>
                    </a:lnTo>
                    <a:lnTo>
                      <a:pt x="409" y="184"/>
                    </a:lnTo>
                    <a:lnTo>
                      <a:pt x="409" y="182"/>
                    </a:lnTo>
                    <a:lnTo>
                      <a:pt x="411" y="180"/>
                    </a:lnTo>
                    <a:lnTo>
                      <a:pt x="417" y="180"/>
                    </a:lnTo>
                    <a:lnTo>
                      <a:pt x="418" y="180"/>
                    </a:lnTo>
                    <a:lnTo>
                      <a:pt x="420" y="179"/>
                    </a:lnTo>
                    <a:lnTo>
                      <a:pt x="422" y="179"/>
                    </a:lnTo>
                    <a:lnTo>
                      <a:pt x="424" y="179"/>
                    </a:lnTo>
                    <a:lnTo>
                      <a:pt x="428" y="179"/>
                    </a:lnTo>
                    <a:lnTo>
                      <a:pt x="429" y="177"/>
                    </a:lnTo>
                    <a:lnTo>
                      <a:pt x="429" y="175"/>
                    </a:lnTo>
                    <a:lnTo>
                      <a:pt x="429" y="173"/>
                    </a:lnTo>
                    <a:lnTo>
                      <a:pt x="429" y="175"/>
                    </a:lnTo>
                    <a:lnTo>
                      <a:pt x="428" y="175"/>
                    </a:lnTo>
                    <a:lnTo>
                      <a:pt x="424" y="175"/>
                    </a:lnTo>
                    <a:lnTo>
                      <a:pt x="420" y="177"/>
                    </a:lnTo>
                    <a:lnTo>
                      <a:pt x="420" y="175"/>
                    </a:lnTo>
                    <a:lnTo>
                      <a:pt x="418" y="175"/>
                    </a:lnTo>
                    <a:lnTo>
                      <a:pt x="418" y="173"/>
                    </a:lnTo>
                    <a:lnTo>
                      <a:pt x="420" y="173"/>
                    </a:lnTo>
                    <a:lnTo>
                      <a:pt x="418" y="173"/>
                    </a:lnTo>
                    <a:lnTo>
                      <a:pt x="417" y="175"/>
                    </a:lnTo>
                    <a:lnTo>
                      <a:pt x="415" y="175"/>
                    </a:lnTo>
                    <a:lnTo>
                      <a:pt x="413" y="173"/>
                    </a:lnTo>
                    <a:lnTo>
                      <a:pt x="411" y="173"/>
                    </a:lnTo>
                    <a:lnTo>
                      <a:pt x="411" y="171"/>
                    </a:lnTo>
                    <a:lnTo>
                      <a:pt x="413" y="171"/>
                    </a:lnTo>
                    <a:lnTo>
                      <a:pt x="411" y="169"/>
                    </a:lnTo>
                    <a:lnTo>
                      <a:pt x="407" y="169"/>
                    </a:lnTo>
                    <a:lnTo>
                      <a:pt x="406" y="171"/>
                    </a:lnTo>
                    <a:lnTo>
                      <a:pt x="404" y="171"/>
                    </a:lnTo>
                    <a:lnTo>
                      <a:pt x="400" y="171"/>
                    </a:lnTo>
                    <a:lnTo>
                      <a:pt x="398" y="171"/>
                    </a:lnTo>
                    <a:lnTo>
                      <a:pt x="398" y="169"/>
                    </a:lnTo>
                    <a:lnTo>
                      <a:pt x="398" y="168"/>
                    </a:lnTo>
                    <a:lnTo>
                      <a:pt x="395" y="168"/>
                    </a:lnTo>
                    <a:lnTo>
                      <a:pt x="393" y="166"/>
                    </a:lnTo>
                    <a:lnTo>
                      <a:pt x="391" y="166"/>
                    </a:lnTo>
                    <a:lnTo>
                      <a:pt x="391" y="164"/>
                    </a:lnTo>
                    <a:lnTo>
                      <a:pt x="391" y="159"/>
                    </a:lnTo>
                    <a:lnTo>
                      <a:pt x="393" y="157"/>
                    </a:lnTo>
                    <a:lnTo>
                      <a:pt x="398" y="159"/>
                    </a:lnTo>
                    <a:lnTo>
                      <a:pt x="400" y="160"/>
                    </a:lnTo>
                    <a:lnTo>
                      <a:pt x="406" y="160"/>
                    </a:lnTo>
                    <a:lnTo>
                      <a:pt x="407" y="162"/>
                    </a:lnTo>
                    <a:lnTo>
                      <a:pt x="413" y="164"/>
                    </a:lnTo>
                    <a:lnTo>
                      <a:pt x="418" y="164"/>
                    </a:lnTo>
                    <a:lnTo>
                      <a:pt x="420" y="164"/>
                    </a:lnTo>
                    <a:lnTo>
                      <a:pt x="428" y="162"/>
                    </a:lnTo>
                    <a:lnTo>
                      <a:pt x="429" y="160"/>
                    </a:lnTo>
                    <a:lnTo>
                      <a:pt x="424" y="157"/>
                    </a:lnTo>
                    <a:lnTo>
                      <a:pt x="422" y="159"/>
                    </a:lnTo>
                    <a:lnTo>
                      <a:pt x="418" y="160"/>
                    </a:lnTo>
                    <a:lnTo>
                      <a:pt x="413" y="159"/>
                    </a:lnTo>
                    <a:lnTo>
                      <a:pt x="406" y="155"/>
                    </a:lnTo>
                    <a:lnTo>
                      <a:pt x="404" y="155"/>
                    </a:lnTo>
                    <a:lnTo>
                      <a:pt x="406" y="146"/>
                    </a:lnTo>
                    <a:lnTo>
                      <a:pt x="402" y="144"/>
                    </a:lnTo>
                    <a:lnTo>
                      <a:pt x="398" y="146"/>
                    </a:lnTo>
                    <a:lnTo>
                      <a:pt x="397" y="146"/>
                    </a:lnTo>
                    <a:lnTo>
                      <a:pt x="397" y="148"/>
                    </a:lnTo>
                    <a:lnTo>
                      <a:pt x="395" y="149"/>
                    </a:lnTo>
                    <a:lnTo>
                      <a:pt x="393" y="148"/>
                    </a:lnTo>
                    <a:lnTo>
                      <a:pt x="391" y="148"/>
                    </a:lnTo>
                    <a:lnTo>
                      <a:pt x="391" y="146"/>
                    </a:lnTo>
                    <a:lnTo>
                      <a:pt x="393" y="142"/>
                    </a:lnTo>
                    <a:lnTo>
                      <a:pt x="393" y="140"/>
                    </a:lnTo>
                    <a:lnTo>
                      <a:pt x="395" y="140"/>
                    </a:lnTo>
                    <a:lnTo>
                      <a:pt x="397" y="140"/>
                    </a:lnTo>
                    <a:lnTo>
                      <a:pt x="398" y="140"/>
                    </a:lnTo>
                    <a:lnTo>
                      <a:pt x="398" y="142"/>
                    </a:lnTo>
                    <a:lnTo>
                      <a:pt x="400" y="142"/>
                    </a:lnTo>
                    <a:lnTo>
                      <a:pt x="402" y="140"/>
                    </a:lnTo>
                    <a:lnTo>
                      <a:pt x="402" y="137"/>
                    </a:lnTo>
                    <a:lnTo>
                      <a:pt x="402" y="135"/>
                    </a:lnTo>
                    <a:lnTo>
                      <a:pt x="404" y="131"/>
                    </a:lnTo>
                    <a:lnTo>
                      <a:pt x="407" y="129"/>
                    </a:lnTo>
                    <a:lnTo>
                      <a:pt x="415" y="126"/>
                    </a:lnTo>
                    <a:lnTo>
                      <a:pt x="415" y="124"/>
                    </a:lnTo>
                    <a:lnTo>
                      <a:pt x="413" y="122"/>
                    </a:lnTo>
                    <a:lnTo>
                      <a:pt x="407" y="122"/>
                    </a:lnTo>
                    <a:lnTo>
                      <a:pt x="400" y="124"/>
                    </a:lnTo>
                    <a:lnTo>
                      <a:pt x="398" y="126"/>
                    </a:lnTo>
                    <a:lnTo>
                      <a:pt x="397" y="127"/>
                    </a:lnTo>
                    <a:lnTo>
                      <a:pt x="393" y="127"/>
                    </a:lnTo>
                    <a:lnTo>
                      <a:pt x="389" y="127"/>
                    </a:lnTo>
                    <a:lnTo>
                      <a:pt x="387" y="124"/>
                    </a:lnTo>
                    <a:lnTo>
                      <a:pt x="386" y="124"/>
                    </a:lnTo>
                    <a:lnTo>
                      <a:pt x="387" y="120"/>
                    </a:lnTo>
                    <a:lnTo>
                      <a:pt x="389" y="118"/>
                    </a:lnTo>
                    <a:lnTo>
                      <a:pt x="389" y="116"/>
                    </a:lnTo>
                    <a:lnTo>
                      <a:pt x="387" y="115"/>
                    </a:lnTo>
                    <a:lnTo>
                      <a:pt x="384" y="116"/>
                    </a:lnTo>
                    <a:lnTo>
                      <a:pt x="382" y="118"/>
                    </a:lnTo>
                    <a:lnTo>
                      <a:pt x="382" y="120"/>
                    </a:lnTo>
                    <a:lnTo>
                      <a:pt x="380" y="120"/>
                    </a:lnTo>
                    <a:lnTo>
                      <a:pt x="378" y="120"/>
                    </a:lnTo>
                    <a:lnTo>
                      <a:pt x="378" y="118"/>
                    </a:lnTo>
                    <a:lnTo>
                      <a:pt x="378" y="116"/>
                    </a:lnTo>
                    <a:lnTo>
                      <a:pt x="378" y="115"/>
                    </a:lnTo>
                    <a:lnTo>
                      <a:pt x="380" y="113"/>
                    </a:lnTo>
                    <a:lnTo>
                      <a:pt x="378" y="113"/>
                    </a:lnTo>
                    <a:lnTo>
                      <a:pt x="376" y="113"/>
                    </a:lnTo>
                    <a:lnTo>
                      <a:pt x="375" y="115"/>
                    </a:lnTo>
                    <a:lnTo>
                      <a:pt x="373" y="118"/>
                    </a:lnTo>
                    <a:lnTo>
                      <a:pt x="364" y="120"/>
                    </a:lnTo>
                    <a:lnTo>
                      <a:pt x="362" y="116"/>
                    </a:lnTo>
                    <a:lnTo>
                      <a:pt x="362" y="115"/>
                    </a:lnTo>
                    <a:lnTo>
                      <a:pt x="364" y="113"/>
                    </a:lnTo>
                    <a:lnTo>
                      <a:pt x="364" y="111"/>
                    </a:lnTo>
                    <a:lnTo>
                      <a:pt x="364" y="107"/>
                    </a:lnTo>
                    <a:lnTo>
                      <a:pt x="360" y="111"/>
                    </a:lnTo>
                    <a:lnTo>
                      <a:pt x="360" y="113"/>
                    </a:lnTo>
                    <a:lnTo>
                      <a:pt x="358" y="113"/>
                    </a:lnTo>
                    <a:lnTo>
                      <a:pt x="356" y="111"/>
                    </a:lnTo>
                    <a:lnTo>
                      <a:pt x="365" y="100"/>
                    </a:lnTo>
                    <a:lnTo>
                      <a:pt x="365" y="98"/>
                    </a:lnTo>
                    <a:lnTo>
                      <a:pt x="369" y="95"/>
                    </a:lnTo>
                    <a:lnTo>
                      <a:pt x="371" y="95"/>
                    </a:lnTo>
                    <a:lnTo>
                      <a:pt x="371" y="91"/>
                    </a:lnTo>
                    <a:lnTo>
                      <a:pt x="369" y="89"/>
                    </a:lnTo>
                    <a:lnTo>
                      <a:pt x="369" y="91"/>
                    </a:lnTo>
                    <a:lnTo>
                      <a:pt x="367" y="91"/>
                    </a:lnTo>
                    <a:lnTo>
                      <a:pt x="362" y="98"/>
                    </a:lnTo>
                    <a:lnTo>
                      <a:pt x="356" y="102"/>
                    </a:lnTo>
                    <a:lnTo>
                      <a:pt x="356" y="104"/>
                    </a:lnTo>
                    <a:lnTo>
                      <a:pt x="354" y="109"/>
                    </a:lnTo>
                    <a:lnTo>
                      <a:pt x="353" y="113"/>
                    </a:lnTo>
                    <a:lnTo>
                      <a:pt x="351" y="116"/>
                    </a:lnTo>
                    <a:lnTo>
                      <a:pt x="349" y="115"/>
                    </a:lnTo>
                    <a:lnTo>
                      <a:pt x="345" y="115"/>
                    </a:lnTo>
                    <a:lnTo>
                      <a:pt x="347" y="111"/>
                    </a:lnTo>
                    <a:lnTo>
                      <a:pt x="349" y="111"/>
                    </a:lnTo>
                    <a:lnTo>
                      <a:pt x="349" y="109"/>
                    </a:lnTo>
                    <a:lnTo>
                      <a:pt x="347" y="106"/>
                    </a:lnTo>
                    <a:lnTo>
                      <a:pt x="345" y="104"/>
                    </a:lnTo>
                    <a:lnTo>
                      <a:pt x="342" y="107"/>
                    </a:lnTo>
                    <a:lnTo>
                      <a:pt x="342" y="109"/>
                    </a:lnTo>
                    <a:lnTo>
                      <a:pt x="342" y="111"/>
                    </a:lnTo>
                    <a:lnTo>
                      <a:pt x="342" y="115"/>
                    </a:lnTo>
                    <a:lnTo>
                      <a:pt x="340" y="115"/>
                    </a:lnTo>
                    <a:lnTo>
                      <a:pt x="338" y="115"/>
                    </a:lnTo>
                    <a:lnTo>
                      <a:pt x="336" y="113"/>
                    </a:lnTo>
                    <a:lnTo>
                      <a:pt x="334" y="111"/>
                    </a:lnTo>
                    <a:lnTo>
                      <a:pt x="331" y="107"/>
                    </a:lnTo>
                    <a:lnTo>
                      <a:pt x="331" y="109"/>
                    </a:lnTo>
                    <a:lnTo>
                      <a:pt x="322" y="109"/>
                    </a:lnTo>
                    <a:lnTo>
                      <a:pt x="318" y="106"/>
                    </a:lnTo>
                    <a:lnTo>
                      <a:pt x="318" y="104"/>
                    </a:lnTo>
                    <a:lnTo>
                      <a:pt x="316" y="104"/>
                    </a:lnTo>
                    <a:lnTo>
                      <a:pt x="318" y="102"/>
                    </a:lnTo>
                    <a:lnTo>
                      <a:pt x="320" y="100"/>
                    </a:lnTo>
                    <a:lnTo>
                      <a:pt x="327" y="95"/>
                    </a:lnTo>
                    <a:lnTo>
                      <a:pt x="329" y="93"/>
                    </a:lnTo>
                    <a:lnTo>
                      <a:pt x="331" y="91"/>
                    </a:lnTo>
                    <a:lnTo>
                      <a:pt x="336" y="89"/>
                    </a:lnTo>
                    <a:lnTo>
                      <a:pt x="344" y="85"/>
                    </a:lnTo>
                    <a:lnTo>
                      <a:pt x="344" y="84"/>
                    </a:lnTo>
                    <a:lnTo>
                      <a:pt x="345" y="80"/>
                    </a:lnTo>
                    <a:lnTo>
                      <a:pt x="344" y="80"/>
                    </a:lnTo>
                    <a:lnTo>
                      <a:pt x="344" y="78"/>
                    </a:lnTo>
                    <a:lnTo>
                      <a:pt x="342" y="80"/>
                    </a:lnTo>
                    <a:lnTo>
                      <a:pt x="334" y="84"/>
                    </a:lnTo>
                    <a:lnTo>
                      <a:pt x="334" y="82"/>
                    </a:lnTo>
                    <a:lnTo>
                      <a:pt x="334" y="78"/>
                    </a:lnTo>
                    <a:lnTo>
                      <a:pt x="336" y="74"/>
                    </a:lnTo>
                    <a:lnTo>
                      <a:pt x="336" y="73"/>
                    </a:lnTo>
                    <a:lnTo>
                      <a:pt x="334" y="73"/>
                    </a:lnTo>
                    <a:lnTo>
                      <a:pt x="333" y="76"/>
                    </a:lnTo>
                    <a:lnTo>
                      <a:pt x="329" y="80"/>
                    </a:lnTo>
                    <a:lnTo>
                      <a:pt x="325" y="82"/>
                    </a:lnTo>
                    <a:lnTo>
                      <a:pt x="323" y="84"/>
                    </a:lnTo>
                    <a:lnTo>
                      <a:pt x="322" y="85"/>
                    </a:lnTo>
                    <a:lnTo>
                      <a:pt x="320" y="84"/>
                    </a:lnTo>
                    <a:lnTo>
                      <a:pt x="318" y="85"/>
                    </a:lnTo>
                    <a:lnTo>
                      <a:pt x="312" y="91"/>
                    </a:lnTo>
                    <a:lnTo>
                      <a:pt x="311" y="93"/>
                    </a:lnTo>
                    <a:lnTo>
                      <a:pt x="307" y="96"/>
                    </a:lnTo>
                    <a:lnTo>
                      <a:pt x="305" y="95"/>
                    </a:lnTo>
                    <a:lnTo>
                      <a:pt x="305" y="93"/>
                    </a:lnTo>
                    <a:lnTo>
                      <a:pt x="303" y="91"/>
                    </a:lnTo>
                    <a:lnTo>
                      <a:pt x="301" y="93"/>
                    </a:lnTo>
                    <a:lnTo>
                      <a:pt x="300" y="93"/>
                    </a:lnTo>
                    <a:lnTo>
                      <a:pt x="300" y="95"/>
                    </a:lnTo>
                    <a:lnTo>
                      <a:pt x="300" y="96"/>
                    </a:lnTo>
                    <a:lnTo>
                      <a:pt x="301" y="96"/>
                    </a:lnTo>
                    <a:lnTo>
                      <a:pt x="303" y="98"/>
                    </a:lnTo>
                    <a:lnTo>
                      <a:pt x="303" y="100"/>
                    </a:lnTo>
                    <a:lnTo>
                      <a:pt x="301" y="102"/>
                    </a:lnTo>
                    <a:lnTo>
                      <a:pt x="296" y="107"/>
                    </a:lnTo>
                    <a:lnTo>
                      <a:pt x="296" y="109"/>
                    </a:lnTo>
                    <a:lnTo>
                      <a:pt x="298" y="109"/>
                    </a:lnTo>
                    <a:lnTo>
                      <a:pt x="301" y="107"/>
                    </a:lnTo>
                    <a:lnTo>
                      <a:pt x="307" y="104"/>
                    </a:lnTo>
                    <a:lnTo>
                      <a:pt x="311" y="104"/>
                    </a:lnTo>
                    <a:lnTo>
                      <a:pt x="314" y="107"/>
                    </a:lnTo>
                    <a:lnTo>
                      <a:pt x="314" y="109"/>
                    </a:lnTo>
                    <a:lnTo>
                      <a:pt x="314" y="111"/>
                    </a:lnTo>
                    <a:lnTo>
                      <a:pt x="312" y="118"/>
                    </a:lnTo>
                    <a:lnTo>
                      <a:pt x="311" y="120"/>
                    </a:lnTo>
                    <a:lnTo>
                      <a:pt x="305" y="122"/>
                    </a:lnTo>
                    <a:lnTo>
                      <a:pt x="300" y="122"/>
                    </a:lnTo>
                    <a:lnTo>
                      <a:pt x="298" y="122"/>
                    </a:lnTo>
                    <a:lnTo>
                      <a:pt x="294" y="124"/>
                    </a:lnTo>
                    <a:lnTo>
                      <a:pt x="292" y="126"/>
                    </a:lnTo>
                    <a:lnTo>
                      <a:pt x="289" y="126"/>
                    </a:lnTo>
                    <a:lnTo>
                      <a:pt x="287" y="129"/>
                    </a:lnTo>
                    <a:lnTo>
                      <a:pt x="285" y="131"/>
                    </a:lnTo>
                    <a:lnTo>
                      <a:pt x="285" y="133"/>
                    </a:lnTo>
                    <a:lnTo>
                      <a:pt x="287" y="133"/>
                    </a:lnTo>
                    <a:lnTo>
                      <a:pt x="291" y="133"/>
                    </a:lnTo>
                    <a:lnTo>
                      <a:pt x="292" y="131"/>
                    </a:lnTo>
                    <a:lnTo>
                      <a:pt x="294" y="131"/>
                    </a:lnTo>
                    <a:lnTo>
                      <a:pt x="298" y="127"/>
                    </a:lnTo>
                    <a:lnTo>
                      <a:pt x="305" y="126"/>
                    </a:lnTo>
                    <a:lnTo>
                      <a:pt x="305" y="127"/>
                    </a:lnTo>
                    <a:lnTo>
                      <a:pt x="307" y="127"/>
                    </a:lnTo>
                    <a:lnTo>
                      <a:pt x="307" y="140"/>
                    </a:lnTo>
                    <a:lnTo>
                      <a:pt x="307" y="142"/>
                    </a:lnTo>
                    <a:lnTo>
                      <a:pt x="305" y="144"/>
                    </a:lnTo>
                    <a:lnTo>
                      <a:pt x="305" y="149"/>
                    </a:lnTo>
                    <a:lnTo>
                      <a:pt x="296" y="157"/>
                    </a:lnTo>
                    <a:lnTo>
                      <a:pt x="289" y="164"/>
                    </a:lnTo>
                    <a:lnTo>
                      <a:pt x="287" y="164"/>
                    </a:lnTo>
                    <a:lnTo>
                      <a:pt x="283" y="162"/>
                    </a:lnTo>
                    <a:lnTo>
                      <a:pt x="283" y="159"/>
                    </a:lnTo>
                    <a:lnTo>
                      <a:pt x="283" y="157"/>
                    </a:lnTo>
                    <a:lnTo>
                      <a:pt x="285" y="155"/>
                    </a:lnTo>
                    <a:lnTo>
                      <a:pt x="285" y="153"/>
                    </a:lnTo>
                    <a:lnTo>
                      <a:pt x="283" y="153"/>
                    </a:lnTo>
                    <a:lnTo>
                      <a:pt x="281" y="153"/>
                    </a:lnTo>
                    <a:lnTo>
                      <a:pt x="280" y="155"/>
                    </a:lnTo>
                    <a:lnTo>
                      <a:pt x="274" y="157"/>
                    </a:lnTo>
                    <a:lnTo>
                      <a:pt x="272" y="157"/>
                    </a:lnTo>
                    <a:lnTo>
                      <a:pt x="270" y="157"/>
                    </a:lnTo>
                    <a:lnTo>
                      <a:pt x="267" y="159"/>
                    </a:lnTo>
                    <a:lnTo>
                      <a:pt x="267" y="160"/>
                    </a:lnTo>
                    <a:lnTo>
                      <a:pt x="269" y="160"/>
                    </a:lnTo>
                    <a:lnTo>
                      <a:pt x="272" y="159"/>
                    </a:lnTo>
                    <a:lnTo>
                      <a:pt x="278" y="160"/>
                    </a:lnTo>
                    <a:lnTo>
                      <a:pt x="278" y="162"/>
                    </a:lnTo>
                    <a:lnTo>
                      <a:pt x="276" y="164"/>
                    </a:lnTo>
                    <a:lnTo>
                      <a:pt x="274" y="162"/>
                    </a:lnTo>
                    <a:lnTo>
                      <a:pt x="274" y="164"/>
                    </a:lnTo>
                    <a:lnTo>
                      <a:pt x="274" y="166"/>
                    </a:lnTo>
                    <a:lnTo>
                      <a:pt x="276" y="168"/>
                    </a:lnTo>
                    <a:lnTo>
                      <a:pt x="278" y="166"/>
                    </a:lnTo>
                    <a:lnTo>
                      <a:pt x="280" y="164"/>
                    </a:lnTo>
                    <a:lnTo>
                      <a:pt x="281" y="169"/>
                    </a:lnTo>
                    <a:lnTo>
                      <a:pt x="278" y="171"/>
                    </a:lnTo>
                    <a:lnTo>
                      <a:pt x="276" y="171"/>
                    </a:lnTo>
                    <a:lnTo>
                      <a:pt x="276" y="173"/>
                    </a:lnTo>
                    <a:lnTo>
                      <a:pt x="278" y="175"/>
                    </a:lnTo>
                    <a:lnTo>
                      <a:pt x="280" y="173"/>
                    </a:lnTo>
                    <a:lnTo>
                      <a:pt x="280" y="171"/>
                    </a:lnTo>
                    <a:lnTo>
                      <a:pt x="281" y="171"/>
                    </a:lnTo>
                    <a:lnTo>
                      <a:pt x="283" y="177"/>
                    </a:lnTo>
                    <a:lnTo>
                      <a:pt x="281" y="177"/>
                    </a:lnTo>
                    <a:lnTo>
                      <a:pt x="281" y="179"/>
                    </a:lnTo>
                    <a:lnTo>
                      <a:pt x="280" y="179"/>
                    </a:lnTo>
                    <a:lnTo>
                      <a:pt x="278" y="177"/>
                    </a:lnTo>
                    <a:lnTo>
                      <a:pt x="274" y="179"/>
                    </a:lnTo>
                    <a:lnTo>
                      <a:pt x="270" y="184"/>
                    </a:lnTo>
                    <a:lnTo>
                      <a:pt x="270" y="186"/>
                    </a:lnTo>
                    <a:lnTo>
                      <a:pt x="272" y="186"/>
                    </a:lnTo>
                    <a:lnTo>
                      <a:pt x="274" y="184"/>
                    </a:lnTo>
                    <a:lnTo>
                      <a:pt x="276" y="182"/>
                    </a:lnTo>
                    <a:lnTo>
                      <a:pt x="280" y="182"/>
                    </a:lnTo>
                    <a:lnTo>
                      <a:pt x="283" y="182"/>
                    </a:lnTo>
                    <a:lnTo>
                      <a:pt x="285" y="184"/>
                    </a:lnTo>
                    <a:lnTo>
                      <a:pt x="285" y="186"/>
                    </a:lnTo>
                    <a:lnTo>
                      <a:pt x="285" y="188"/>
                    </a:lnTo>
                    <a:lnTo>
                      <a:pt x="283" y="188"/>
                    </a:lnTo>
                    <a:lnTo>
                      <a:pt x="278" y="190"/>
                    </a:lnTo>
                    <a:lnTo>
                      <a:pt x="276" y="190"/>
                    </a:lnTo>
                    <a:lnTo>
                      <a:pt x="272" y="191"/>
                    </a:lnTo>
                    <a:lnTo>
                      <a:pt x="270" y="195"/>
                    </a:lnTo>
                    <a:lnTo>
                      <a:pt x="272" y="197"/>
                    </a:lnTo>
                    <a:lnTo>
                      <a:pt x="278" y="195"/>
                    </a:lnTo>
                    <a:lnTo>
                      <a:pt x="281" y="193"/>
                    </a:lnTo>
                    <a:lnTo>
                      <a:pt x="283" y="193"/>
                    </a:lnTo>
                    <a:lnTo>
                      <a:pt x="283" y="191"/>
                    </a:lnTo>
                    <a:lnTo>
                      <a:pt x="285" y="193"/>
                    </a:lnTo>
                    <a:lnTo>
                      <a:pt x="285" y="195"/>
                    </a:lnTo>
                    <a:lnTo>
                      <a:pt x="283" y="197"/>
                    </a:lnTo>
                    <a:lnTo>
                      <a:pt x="280" y="201"/>
                    </a:lnTo>
                    <a:lnTo>
                      <a:pt x="274" y="201"/>
                    </a:lnTo>
                    <a:lnTo>
                      <a:pt x="269" y="201"/>
                    </a:lnTo>
                    <a:lnTo>
                      <a:pt x="267" y="201"/>
                    </a:lnTo>
                    <a:lnTo>
                      <a:pt x="267" y="199"/>
                    </a:lnTo>
                    <a:lnTo>
                      <a:pt x="267" y="197"/>
                    </a:lnTo>
                    <a:lnTo>
                      <a:pt x="267" y="195"/>
                    </a:lnTo>
                    <a:lnTo>
                      <a:pt x="265" y="195"/>
                    </a:lnTo>
                    <a:lnTo>
                      <a:pt x="263" y="195"/>
                    </a:lnTo>
                    <a:lnTo>
                      <a:pt x="261" y="195"/>
                    </a:lnTo>
                    <a:lnTo>
                      <a:pt x="259" y="195"/>
                    </a:lnTo>
                    <a:lnTo>
                      <a:pt x="256" y="193"/>
                    </a:lnTo>
                    <a:lnTo>
                      <a:pt x="254" y="193"/>
                    </a:lnTo>
                    <a:lnTo>
                      <a:pt x="254" y="191"/>
                    </a:lnTo>
                    <a:lnTo>
                      <a:pt x="259" y="190"/>
                    </a:lnTo>
                    <a:lnTo>
                      <a:pt x="261" y="190"/>
                    </a:lnTo>
                    <a:lnTo>
                      <a:pt x="263" y="191"/>
                    </a:lnTo>
                    <a:lnTo>
                      <a:pt x="265" y="191"/>
                    </a:lnTo>
                    <a:lnTo>
                      <a:pt x="265" y="190"/>
                    </a:lnTo>
                    <a:lnTo>
                      <a:pt x="263" y="188"/>
                    </a:lnTo>
                    <a:lnTo>
                      <a:pt x="261" y="186"/>
                    </a:lnTo>
                    <a:lnTo>
                      <a:pt x="258" y="186"/>
                    </a:lnTo>
                    <a:lnTo>
                      <a:pt x="256" y="182"/>
                    </a:lnTo>
                    <a:lnTo>
                      <a:pt x="258" y="180"/>
                    </a:lnTo>
                    <a:lnTo>
                      <a:pt x="259" y="180"/>
                    </a:lnTo>
                    <a:lnTo>
                      <a:pt x="265" y="169"/>
                    </a:lnTo>
                    <a:lnTo>
                      <a:pt x="265" y="168"/>
                    </a:lnTo>
                    <a:lnTo>
                      <a:pt x="263" y="166"/>
                    </a:lnTo>
                    <a:lnTo>
                      <a:pt x="261" y="166"/>
                    </a:lnTo>
                    <a:lnTo>
                      <a:pt x="259" y="169"/>
                    </a:lnTo>
                    <a:lnTo>
                      <a:pt x="254" y="177"/>
                    </a:lnTo>
                    <a:lnTo>
                      <a:pt x="249" y="182"/>
                    </a:lnTo>
                    <a:lnTo>
                      <a:pt x="245" y="184"/>
                    </a:lnTo>
                    <a:lnTo>
                      <a:pt x="243" y="182"/>
                    </a:lnTo>
                    <a:lnTo>
                      <a:pt x="245" y="180"/>
                    </a:lnTo>
                    <a:lnTo>
                      <a:pt x="243" y="179"/>
                    </a:lnTo>
                    <a:lnTo>
                      <a:pt x="241" y="177"/>
                    </a:lnTo>
                    <a:lnTo>
                      <a:pt x="239" y="179"/>
                    </a:lnTo>
                    <a:lnTo>
                      <a:pt x="236" y="180"/>
                    </a:lnTo>
                    <a:lnTo>
                      <a:pt x="232" y="180"/>
                    </a:lnTo>
                    <a:lnTo>
                      <a:pt x="230" y="179"/>
                    </a:lnTo>
                    <a:lnTo>
                      <a:pt x="232" y="177"/>
                    </a:lnTo>
                    <a:lnTo>
                      <a:pt x="230" y="177"/>
                    </a:lnTo>
                    <a:lnTo>
                      <a:pt x="228" y="175"/>
                    </a:lnTo>
                    <a:lnTo>
                      <a:pt x="228" y="173"/>
                    </a:lnTo>
                    <a:lnTo>
                      <a:pt x="228" y="171"/>
                    </a:lnTo>
                    <a:lnTo>
                      <a:pt x="227" y="171"/>
                    </a:lnTo>
                    <a:lnTo>
                      <a:pt x="225" y="171"/>
                    </a:lnTo>
                    <a:lnTo>
                      <a:pt x="225" y="173"/>
                    </a:lnTo>
                    <a:lnTo>
                      <a:pt x="221" y="173"/>
                    </a:lnTo>
                    <a:lnTo>
                      <a:pt x="219" y="171"/>
                    </a:lnTo>
                    <a:lnTo>
                      <a:pt x="219" y="169"/>
                    </a:lnTo>
                    <a:lnTo>
                      <a:pt x="219" y="168"/>
                    </a:lnTo>
                    <a:lnTo>
                      <a:pt x="219" y="166"/>
                    </a:lnTo>
                    <a:lnTo>
                      <a:pt x="221" y="166"/>
                    </a:lnTo>
                    <a:lnTo>
                      <a:pt x="219" y="164"/>
                    </a:lnTo>
                    <a:lnTo>
                      <a:pt x="217" y="164"/>
                    </a:lnTo>
                    <a:lnTo>
                      <a:pt x="216" y="164"/>
                    </a:lnTo>
                    <a:lnTo>
                      <a:pt x="214" y="164"/>
                    </a:lnTo>
                    <a:lnTo>
                      <a:pt x="214" y="162"/>
                    </a:lnTo>
                    <a:lnTo>
                      <a:pt x="214" y="160"/>
                    </a:lnTo>
                    <a:lnTo>
                      <a:pt x="212" y="162"/>
                    </a:lnTo>
                    <a:lnTo>
                      <a:pt x="210" y="160"/>
                    </a:lnTo>
                    <a:lnTo>
                      <a:pt x="210" y="159"/>
                    </a:lnTo>
                    <a:lnTo>
                      <a:pt x="212" y="159"/>
                    </a:lnTo>
                    <a:lnTo>
                      <a:pt x="214" y="157"/>
                    </a:lnTo>
                    <a:lnTo>
                      <a:pt x="216" y="157"/>
                    </a:lnTo>
                    <a:lnTo>
                      <a:pt x="217" y="157"/>
                    </a:lnTo>
                    <a:lnTo>
                      <a:pt x="217" y="155"/>
                    </a:lnTo>
                    <a:lnTo>
                      <a:pt x="217" y="153"/>
                    </a:lnTo>
                    <a:lnTo>
                      <a:pt x="214" y="153"/>
                    </a:lnTo>
                    <a:lnTo>
                      <a:pt x="212" y="153"/>
                    </a:lnTo>
                    <a:lnTo>
                      <a:pt x="205" y="153"/>
                    </a:lnTo>
                    <a:lnTo>
                      <a:pt x="203" y="157"/>
                    </a:lnTo>
                    <a:lnTo>
                      <a:pt x="199" y="160"/>
                    </a:lnTo>
                    <a:lnTo>
                      <a:pt x="194" y="162"/>
                    </a:lnTo>
                    <a:lnTo>
                      <a:pt x="197" y="151"/>
                    </a:lnTo>
                    <a:lnTo>
                      <a:pt x="199" y="151"/>
                    </a:lnTo>
                    <a:lnTo>
                      <a:pt x="203" y="142"/>
                    </a:lnTo>
                    <a:lnTo>
                      <a:pt x="203" y="138"/>
                    </a:lnTo>
                    <a:lnTo>
                      <a:pt x="201" y="137"/>
                    </a:lnTo>
                    <a:lnTo>
                      <a:pt x="199" y="138"/>
                    </a:lnTo>
                    <a:lnTo>
                      <a:pt x="194" y="148"/>
                    </a:lnTo>
                    <a:lnTo>
                      <a:pt x="192" y="148"/>
                    </a:lnTo>
                    <a:lnTo>
                      <a:pt x="188" y="151"/>
                    </a:lnTo>
                    <a:lnTo>
                      <a:pt x="186" y="151"/>
                    </a:lnTo>
                    <a:lnTo>
                      <a:pt x="186" y="148"/>
                    </a:lnTo>
                    <a:lnTo>
                      <a:pt x="181" y="151"/>
                    </a:lnTo>
                    <a:lnTo>
                      <a:pt x="175" y="157"/>
                    </a:lnTo>
                    <a:lnTo>
                      <a:pt x="174" y="162"/>
                    </a:lnTo>
                    <a:lnTo>
                      <a:pt x="175" y="166"/>
                    </a:lnTo>
                    <a:lnTo>
                      <a:pt x="170" y="171"/>
                    </a:lnTo>
                    <a:lnTo>
                      <a:pt x="166" y="168"/>
                    </a:lnTo>
                    <a:lnTo>
                      <a:pt x="166" y="162"/>
                    </a:lnTo>
                    <a:lnTo>
                      <a:pt x="170" y="155"/>
                    </a:lnTo>
                    <a:lnTo>
                      <a:pt x="172" y="148"/>
                    </a:lnTo>
                    <a:lnTo>
                      <a:pt x="164" y="151"/>
                    </a:lnTo>
                    <a:lnTo>
                      <a:pt x="157" y="166"/>
                    </a:lnTo>
                    <a:lnTo>
                      <a:pt x="155" y="168"/>
                    </a:lnTo>
                    <a:lnTo>
                      <a:pt x="154" y="169"/>
                    </a:lnTo>
                    <a:lnTo>
                      <a:pt x="152" y="169"/>
                    </a:lnTo>
                    <a:lnTo>
                      <a:pt x="150" y="169"/>
                    </a:lnTo>
                    <a:lnTo>
                      <a:pt x="150" y="166"/>
                    </a:lnTo>
                    <a:lnTo>
                      <a:pt x="154" y="160"/>
                    </a:lnTo>
                    <a:lnTo>
                      <a:pt x="152" y="155"/>
                    </a:lnTo>
                    <a:lnTo>
                      <a:pt x="148" y="149"/>
                    </a:lnTo>
                    <a:lnTo>
                      <a:pt x="144" y="149"/>
                    </a:lnTo>
                    <a:lnTo>
                      <a:pt x="143" y="151"/>
                    </a:lnTo>
                    <a:lnTo>
                      <a:pt x="143" y="153"/>
                    </a:lnTo>
                    <a:lnTo>
                      <a:pt x="144" y="157"/>
                    </a:lnTo>
                    <a:lnTo>
                      <a:pt x="144" y="160"/>
                    </a:lnTo>
                    <a:lnTo>
                      <a:pt x="143" y="162"/>
                    </a:lnTo>
                    <a:lnTo>
                      <a:pt x="139" y="162"/>
                    </a:lnTo>
                    <a:lnTo>
                      <a:pt x="135" y="164"/>
                    </a:lnTo>
                    <a:lnTo>
                      <a:pt x="133" y="168"/>
                    </a:lnTo>
                    <a:lnTo>
                      <a:pt x="132" y="164"/>
                    </a:lnTo>
                    <a:lnTo>
                      <a:pt x="132" y="162"/>
                    </a:lnTo>
                    <a:lnTo>
                      <a:pt x="128" y="168"/>
                    </a:lnTo>
                    <a:lnTo>
                      <a:pt x="121" y="169"/>
                    </a:lnTo>
                    <a:lnTo>
                      <a:pt x="117" y="169"/>
                    </a:lnTo>
                    <a:lnTo>
                      <a:pt x="113" y="171"/>
                    </a:lnTo>
                    <a:lnTo>
                      <a:pt x="110" y="169"/>
                    </a:lnTo>
                    <a:lnTo>
                      <a:pt x="108" y="168"/>
                    </a:lnTo>
                    <a:lnTo>
                      <a:pt x="111" y="166"/>
                    </a:lnTo>
                    <a:lnTo>
                      <a:pt x="113" y="164"/>
                    </a:lnTo>
                    <a:lnTo>
                      <a:pt x="115" y="160"/>
                    </a:lnTo>
                    <a:lnTo>
                      <a:pt x="115" y="159"/>
                    </a:lnTo>
                    <a:lnTo>
                      <a:pt x="113" y="159"/>
                    </a:lnTo>
                    <a:lnTo>
                      <a:pt x="108" y="162"/>
                    </a:lnTo>
                    <a:lnTo>
                      <a:pt x="104" y="166"/>
                    </a:lnTo>
                    <a:lnTo>
                      <a:pt x="97" y="169"/>
                    </a:lnTo>
                    <a:lnTo>
                      <a:pt x="95" y="169"/>
                    </a:lnTo>
                    <a:lnTo>
                      <a:pt x="95" y="168"/>
                    </a:lnTo>
                    <a:lnTo>
                      <a:pt x="97" y="166"/>
                    </a:lnTo>
                    <a:lnTo>
                      <a:pt x="97" y="164"/>
                    </a:lnTo>
                    <a:lnTo>
                      <a:pt x="97" y="162"/>
                    </a:lnTo>
                    <a:lnTo>
                      <a:pt x="99" y="159"/>
                    </a:lnTo>
                    <a:lnTo>
                      <a:pt x="102" y="157"/>
                    </a:lnTo>
                    <a:lnTo>
                      <a:pt x="102" y="153"/>
                    </a:lnTo>
                    <a:lnTo>
                      <a:pt x="101" y="153"/>
                    </a:lnTo>
                    <a:lnTo>
                      <a:pt x="99" y="153"/>
                    </a:lnTo>
                    <a:lnTo>
                      <a:pt x="97" y="155"/>
                    </a:lnTo>
                    <a:lnTo>
                      <a:pt x="95" y="155"/>
                    </a:lnTo>
                    <a:lnTo>
                      <a:pt x="93" y="155"/>
                    </a:lnTo>
                    <a:lnTo>
                      <a:pt x="93" y="157"/>
                    </a:lnTo>
                    <a:lnTo>
                      <a:pt x="93" y="159"/>
                    </a:lnTo>
                    <a:lnTo>
                      <a:pt x="93" y="160"/>
                    </a:lnTo>
                    <a:lnTo>
                      <a:pt x="93" y="162"/>
                    </a:lnTo>
                    <a:lnTo>
                      <a:pt x="93" y="164"/>
                    </a:lnTo>
                    <a:lnTo>
                      <a:pt x="91" y="164"/>
                    </a:lnTo>
                    <a:lnTo>
                      <a:pt x="91" y="166"/>
                    </a:lnTo>
                    <a:lnTo>
                      <a:pt x="91" y="168"/>
                    </a:lnTo>
                    <a:lnTo>
                      <a:pt x="88" y="169"/>
                    </a:lnTo>
                    <a:lnTo>
                      <a:pt x="86" y="168"/>
                    </a:lnTo>
                    <a:lnTo>
                      <a:pt x="86" y="164"/>
                    </a:lnTo>
                    <a:lnTo>
                      <a:pt x="88" y="164"/>
                    </a:lnTo>
                    <a:lnTo>
                      <a:pt x="86" y="162"/>
                    </a:lnTo>
                    <a:lnTo>
                      <a:pt x="84" y="162"/>
                    </a:lnTo>
                    <a:lnTo>
                      <a:pt x="82" y="162"/>
                    </a:lnTo>
                    <a:lnTo>
                      <a:pt x="80" y="164"/>
                    </a:lnTo>
                    <a:lnTo>
                      <a:pt x="79" y="166"/>
                    </a:lnTo>
                    <a:lnTo>
                      <a:pt x="75" y="168"/>
                    </a:lnTo>
                    <a:lnTo>
                      <a:pt x="73" y="168"/>
                    </a:lnTo>
                    <a:lnTo>
                      <a:pt x="71" y="168"/>
                    </a:lnTo>
                    <a:lnTo>
                      <a:pt x="69" y="168"/>
                    </a:lnTo>
                    <a:lnTo>
                      <a:pt x="66" y="171"/>
                    </a:lnTo>
                    <a:lnTo>
                      <a:pt x="62" y="169"/>
                    </a:lnTo>
                    <a:lnTo>
                      <a:pt x="62" y="171"/>
                    </a:lnTo>
                    <a:lnTo>
                      <a:pt x="62" y="173"/>
                    </a:lnTo>
                    <a:lnTo>
                      <a:pt x="62" y="175"/>
                    </a:lnTo>
                    <a:lnTo>
                      <a:pt x="60" y="175"/>
                    </a:lnTo>
                    <a:lnTo>
                      <a:pt x="60" y="177"/>
                    </a:lnTo>
                    <a:lnTo>
                      <a:pt x="55" y="177"/>
                    </a:lnTo>
                    <a:lnTo>
                      <a:pt x="55" y="175"/>
                    </a:lnTo>
                    <a:lnTo>
                      <a:pt x="53" y="177"/>
                    </a:lnTo>
                    <a:lnTo>
                      <a:pt x="51" y="177"/>
                    </a:lnTo>
                    <a:lnTo>
                      <a:pt x="53" y="175"/>
                    </a:lnTo>
                    <a:lnTo>
                      <a:pt x="53" y="173"/>
                    </a:lnTo>
                    <a:lnTo>
                      <a:pt x="55" y="173"/>
                    </a:lnTo>
                    <a:lnTo>
                      <a:pt x="55" y="171"/>
                    </a:lnTo>
                    <a:lnTo>
                      <a:pt x="53" y="171"/>
                    </a:lnTo>
                    <a:lnTo>
                      <a:pt x="53" y="169"/>
                    </a:lnTo>
                    <a:lnTo>
                      <a:pt x="55" y="168"/>
                    </a:lnTo>
                    <a:lnTo>
                      <a:pt x="55" y="166"/>
                    </a:lnTo>
                    <a:lnTo>
                      <a:pt x="53" y="168"/>
                    </a:lnTo>
                    <a:lnTo>
                      <a:pt x="51" y="168"/>
                    </a:lnTo>
                    <a:lnTo>
                      <a:pt x="49" y="168"/>
                    </a:lnTo>
                    <a:lnTo>
                      <a:pt x="48" y="171"/>
                    </a:lnTo>
                    <a:lnTo>
                      <a:pt x="46" y="171"/>
                    </a:lnTo>
                    <a:lnTo>
                      <a:pt x="46" y="173"/>
                    </a:lnTo>
                    <a:lnTo>
                      <a:pt x="44" y="173"/>
                    </a:lnTo>
                    <a:lnTo>
                      <a:pt x="42" y="173"/>
                    </a:lnTo>
                    <a:lnTo>
                      <a:pt x="40" y="171"/>
                    </a:lnTo>
                    <a:lnTo>
                      <a:pt x="40" y="169"/>
                    </a:lnTo>
                    <a:lnTo>
                      <a:pt x="40" y="168"/>
                    </a:lnTo>
                    <a:lnTo>
                      <a:pt x="37" y="168"/>
                    </a:lnTo>
                    <a:lnTo>
                      <a:pt x="37" y="166"/>
                    </a:lnTo>
                    <a:lnTo>
                      <a:pt x="35" y="166"/>
                    </a:lnTo>
                    <a:lnTo>
                      <a:pt x="35" y="168"/>
                    </a:lnTo>
                    <a:lnTo>
                      <a:pt x="33" y="164"/>
                    </a:lnTo>
                    <a:lnTo>
                      <a:pt x="33" y="160"/>
                    </a:lnTo>
                    <a:lnTo>
                      <a:pt x="33" y="159"/>
                    </a:lnTo>
                    <a:lnTo>
                      <a:pt x="33" y="157"/>
                    </a:lnTo>
                    <a:lnTo>
                      <a:pt x="33" y="155"/>
                    </a:lnTo>
                    <a:lnTo>
                      <a:pt x="31" y="157"/>
                    </a:lnTo>
                    <a:lnTo>
                      <a:pt x="29" y="157"/>
                    </a:lnTo>
                    <a:lnTo>
                      <a:pt x="26" y="157"/>
                    </a:lnTo>
                    <a:lnTo>
                      <a:pt x="24" y="157"/>
                    </a:lnTo>
                    <a:lnTo>
                      <a:pt x="22" y="159"/>
                    </a:lnTo>
                    <a:lnTo>
                      <a:pt x="24" y="159"/>
                    </a:lnTo>
                    <a:lnTo>
                      <a:pt x="24" y="160"/>
                    </a:lnTo>
                    <a:lnTo>
                      <a:pt x="22" y="160"/>
                    </a:lnTo>
                    <a:lnTo>
                      <a:pt x="20" y="159"/>
                    </a:lnTo>
                    <a:lnTo>
                      <a:pt x="18" y="159"/>
                    </a:lnTo>
                    <a:lnTo>
                      <a:pt x="16" y="160"/>
                    </a:lnTo>
                    <a:lnTo>
                      <a:pt x="16" y="162"/>
                    </a:lnTo>
                    <a:lnTo>
                      <a:pt x="15" y="162"/>
                    </a:lnTo>
                    <a:lnTo>
                      <a:pt x="9" y="157"/>
                    </a:lnTo>
                    <a:lnTo>
                      <a:pt x="7" y="159"/>
                    </a:lnTo>
                    <a:lnTo>
                      <a:pt x="7" y="157"/>
                    </a:lnTo>
                    <a:lnTo>
                      <a:pt x="6" y="157"/>
                    </a:lnTo>
                    <a:lnTo>
                      <a:pt x="6" y="153"/>
                    </a:lnTo>
                    <a:lnTo>
                      <a:pt x="9" y="151"/>
                    </a:lnTo>
                    <a:lnTo>
                      <a:pt x="9" y="149"/>
                    </a:lnTo>
                    <a:lnTo>
                      <a:pt x="6" y="148"/>
                    </a:lnTo>
                    <a:lnTo>
                      <a:pt x="4" y="146"/>
                    </a:lnTo>
                    <a:lnTo>
                      <a:pt x="2" y="142"/>
                    </a:lnTo>
                    <a:lnTo>
                      <a:pt x="4" y="142"/>
                    </a:lnTo>
                    <a:lnTo>
                      <a:pt x="4" y="140"/>
                    </a:lnTo>
                    <a:lnTo>
                      <a:pt x="4" y="138"/>
                    </a:lnTo>
                    <a:lnTo>
                      <a:pt x="2" y="138"/>
                    </a:lnTo>
                    <a:lnTo>
                      <a:pt x="0" y="138"/>
                    </a:lnTo>
                    <a:lnTo>
                      <a:pt x="0" y="137"/>
                    </a:lnTo>
                    <a:lnTo>
                      <a:pt x="4" y="131"/>
                    </a:lnTo>
                    <a:lnTo>
                      <a:pt x="7" y="127"/>
                    </a:lnTo>
                    <a:lnTo>
                      <a:pt x="9" y="127"/>
                    </a:lnTo>
                    <a:lnTo>
                      <a:pt x="11" y="129"/>
                    </a:lnTo>
                    <a:lnTo>
                      <a:pt x="13" y="129"/>
                    </a:lnTo>
                    <a:lnTo>
                      <a:pt x="15" y="127"/>
                    </a:lnTo>
                    <a:lnTo>
                      <a:pt x="15" y="126"/>
                    </a:lnTo>
                    <a:lnTo>
                      <a:pt x="15" y="124"/>
                    </a:lnTo>
                    <a:lnTo>
                      <a:pt x="18" y="122"/>
                    </a:lnTo>
                    <a:lnTo>
                      <a:pt x="22" y="124"/>
                    </a:lnTo>
                    <a:lnTo>
                      <a:pt x="26" y="124"/>
                    </a:lnTo>
                    <a:lnTo>
                      <a:pt x="27" y="126"/>
                    </a:lnTo>
                    <a:lnTo>
                      <a:pt x="31" y="126"/>
                    </a:lnTo>
                    <a:lnTo>
                      <a:pt x="31" y="124"/>
                    </a:lnTo>
                    <a:lnTo>
                      <a:pt x="35" y="126"/>
                    </a:lnTo>
                    <a:lnTo>
                      <a:pt x="38" y="129"/>
                    </a:lnTo>
                    <a:lnTo>
                      <a:pt x="40" y="131"/>
                    </a:lnTo>
                    <a:lnTo>
                      <a:pt x="40" y="129"/>
                    </a:lnTo>
                    <a:lnTo>
                      <a:pt x="42" y="131"/>
                    </a:lnTo>
                    <a:lnTo>
                      <a:pt x="44" y="131"/>
                    </a:lnTo>
                    <a:lnTo>
                      <a:pt x="44" y="133"/>
                    </a:lnTo>
                    <a:lnTo>
                      <a:pt x="46" y="131"/>
                    </a:lnTo>
                    <a:lnTo>
                      <a:pt x="46" y="129"/>
                    </a:lnTo>
                    <a:lnTo>
                      <a:pt x="49" y="127"/>
                    </a:lnTo>
                    <a:lnTo>
                      <a:pt x="51" y="127"/>
                    </a:lnTo>
                    <a:lnTo>
                      <a:pt x="55" y="129"/>
                    </a:lnTo>
                    <a:lnTo>
                      <a:pt x="57" y="129"/>
                    </a:lnTo>
                    <a:lnTo>
                      <a:pt x="60" y="131"/>
                    </a:lnTo>
                    <a:lnTo>
                      <a:pt x="62" y="129"/>
                    </a:lnTo>
                    <a:lnTo>
                      <a:pt x="62" y="127"/>
                    </a:lnTo>
                    <a:lnTo>
                      <a:pt x="62" y="126"/>
                    </a:lnTo>
                    <a:lnTo>
                      <a:pt x="64" y="126"/>
                    </a:lnTo>
                    <a:lnTo>
                      <a:pt x="68" y="129"/>
                    </a:lnTo>
                    <a:lnTo>
                      <a:pt x="66" y="131"/>
                    </a:lnTo>
                    <a:lnTo>
                      <a:pt x="64" y="131"/>
                    </a:lnTo>
                    <a:lnTo>
                      <a:pt x="66" y="133"/>
                    </a:lnTo>
                    <a:lnTo>
                      <a:pt x="69" y="131"/>
                    </a:lnTo>
                    <a:lnTo>
                      <a:pt x="69" y="129"/>
                    </a:lnTo>
                    <a:lnTo>
                      <a:pt x="69" y="127"/>
                    </a:lnTo>
                    <a:lnTo>
                      <a:pt x="69" y="126"/>
                    </a:lnTo>
                    <a:lnTo>
                      <a:pt x="69" y="124"/>
                    </a:lnTo>
                    <a:lnTo>
                      <a:pt x="71" y="124"/>
                    </a:lnTo>
                    <a:lnTo>
                      <a:pt x="73" y="124"/>
                    </a:lnTo>
                    <a:lnTo>
                      <a:pt x="77" y="124"/>
                    </a:lnTo>
                    <a:lnTo>
                      <a:pt x="77" y="122"/>
                    </a:lnTo>
                    <a:lnTo>
                      <a:pt x="79" y="120"/>
                    </a:lnTo>
                    <a:lnTo>
                      <a:pt x="80" y="120"/>
                    </a:lnTo>
                    <a:lnTo>
                      <a:pt x="90" y="118"/>
                    </a:lnTo>
                    <a:lnTo>
                      <a:pt x="97" y="116"/>
                    </a:lnTo>
                    <a:lnTo>
                      <a:pt x="95" y="116"/>
                    </a:lnTo>
                    <a:lnTo>
                      <a:pt x="93" y="116"/>
                    </a:lnTo>
                    <a:lnTo>
                      <a:pt x="91" y="115"/>
                    </a:lnTo>
                    <a:lnTo>
                      <a:pt x="91" y="113"/>
                    </a:lnTo>
                    <a:lnTo>
                      <a:pt x="90" y="113"/>
                    </a:lnTo>
                    <a:lnTo>
                      <a:pt x="86" y="113"/>
                    </a:lnTo>
                    <a:lnTo>
                      <a:pt x="80" y="113"/>
                    </a:lnTo>
                    <a:lnTo>
                      <a:pt x="77" y="113"/>
                    </a:lnTo>
                    <a:lnTo>
                      <a:pt x="66" y="115"/>
                    </a:lnTo>
                    <a:lnTo>
                      <a:pt x="64" y="113"/>
                    </a:lnTo>
                    <a:lnTo>
                      <a:pt x="60" y="113"/>
                    </a:lnTo>
                    <a:lnTo>
                      <a:pt x="58" y="113"/>
                    </a:lnTo>
                    <a:lnTo>
                      <a:pt x="58" y="115"/>
                    </a:lnTo>
                    <a:lnTo>
                      <a:pt x="57" y="115"/>
                    </a:lnTo>
                    <a:lnTo>
                      <a:pt x="53" y="113"/>
                    </a:lnTo>
                    <a:lnTo>
                      <a:pt x="48" y="107"/>
                    </a:lnTo>
                    <a:lnTo>
                      <a:pt x="46" y="104"/>
                    </a:lnTo>
                    <a:lnTo>
                      <a:pt x="44" y="100"/>
                    </a:lnTo>
                    <a:lnTo>
                      <a:pt x="42" y="95"/>
                    </a:lnTo>
                    <a:lnTo>
                      <a:pt x="42" y="93"/>
                    </a:lnTo>
                    <a:lnTo>
                      <a:pt x="42" y="89"/>
                    </a:lnTo>
                    <a:lnTo>
                      <a:pt x="44" y="85"/>
                    </a:lnTo>
                    <a:lnTo>
                      <a:pt x="46" y="84"/>
                    </a:lnTo>
                    <a:lnTo>
                      <a:pt x="49" y="82"/>
                    </a:lnTo>
                    <a:lnTo>
                      <a:pt x="51" y="80"/>
                    </a:lnTo>
                    <a:lnTo>
                      <a:pt x="55" y="76"/>
                    </a:lnTo>
                    <a:lnTo>
                      <a:pt x="57" y="76"/>
                    </a:lnTo>
                    <a:lnTo>
                      <a:pt x="58" y="74"/>
                    </a:lnTo>
                    <a:lnTo>
                      <a:pt x="60" y="74"/>
                    </a:lnTo>
                    <a:lnTo>
                      <a:pt x="62" y="71"/>
                    </a:lnTo>
                    <a:lnTo>
                      <a:pt x="69" y="65"/>
                    </a:lnTo>
                    <a:lnTo>
                      <a:pt x="71" y="63"/>
                    </a:lnTo>
                    <a:lnTo>
                      <a:pt x="75" y="62"/>
                    </a:lnTo>
                    <a:lnTo>
                      <a:pt x="80" y="60"/>
                    </a:lnTo>
                    <a:lnTo>
                      <a:pt x="82" y="60"/>
                    </a:lnTo>
                    <a:lnTo>
                      <a:pt x="86" y="58"/>
                    </a:lnTo>
                    <a:lnTo>
                      <a:pt x="90" y="58"/>
                    </a:lnTo>
                    <a:lnTo>
                      <a:pt x="93" y="56"/>
                    </a:lnTo>
                    <a:lnTo>
                      <a:pt x="99" y="54"/>
                    </a:lnTo>
                    <a:lnTo>
                      <a:pt x="101" y="53"/>
                    </a:lnTo>
                    <a:lnTo>
                      <a:pt x="106" y="49"/>
                    </a:lnTo>
                    <a:lnTo>
                      <a:pt x="108" y="47"/>
                    </a:lnTo>
                    <a:lnTo>
                      <a:pt x="110" y="43"/>
                    </a:lnTo>
                    <a:lnTo>
                      <a:pt x="111" y="40"/>
                    </a:lnTo>
                    <a:lnTo>
                      <a:pt x="113" y="40"/>
                    </a:lnTo>
                    <a:lnTo>
                      <a:pt x="113" y="38"/>
                    </a:lnTo>
                    <a:lnTo>
                      <a:pt x="119" y="40"/>
                    </a:lnTo>
                    <a:lnTo>
                      <a:pt x="121" y="36"/>
                    </a:lnTo>
                    <a:lnTo>
                      <a:pt x="122" y="34"/>
                    </a:lnTo>
                    <a:lnTo>
                      <a:pt x="124" y="32"/>
                    </a:lnTo>
                    <a:lnTo>
                      <a:pt x="128" y="27"/>
                    </a:lnTo>
                    <a:lnTo>
                      <a:pt x="130" y="27"/>
                    </a:lnTo>
                    <a:lnTo>
                      <a:pt x="132" y="23"/>
                    </a:lnTo>
                    <a:lnTo>
                      <a:pt x="130" y="21"/>
                    </a:lnTo>
                    <a:lnTo>
                      <a:pt x="130" y="18"/>
                    </a:lnTo>
                    <a:lnTo>
                      <a:pt x="132" y="16"/>
                    </a:lnTo>
                    <a:lnTo>
                      <a:pt x="132" y="14"/>
                    </a:lnTo>
                    <a:lnTo>
                      <a:pt x="133" y="12"/>
                    </a:lnTo>
                    <a:lnTo>
                      <a:pt x="133" y="10"/>
                    </a:lnTo>
                    <a:lnTo>
                      <a:pt x="133" y="9"/>
                    </a:lnTo>
                    <a:lnTo>
                      <a:pt x="133" y="5"/>
                    </a:lnTo>
                    <a:lnTo>
                      <a:pt x="135" y="3"/>
                    </a:lnTo>
                    <a:lnTo>
                      <a:pt x="135" y="1"/>
                    </a:lnTo>
                    <a:lnTo>
                      <a:pt x="137" y="0"/>
                    </a:lnTo>
                    <a:lnTo>
                      <a:pt x="139" y="0"/>
                    </a:lnTo>
                    <a:lnTo>
                      <a:pt x="143" y="1"/>
                    </a:lnTo>
                    <a:lnTo>
                      <a:pt x="144" y="1"/>
                    </a:lnTo>
                    <a:lnTo>
                      <a:pt x="146" y="1"/>
                    </a:lnTo>
                    <a:lnTo>
                      <a:pt x="148" y="1"/>
                    </a:lnTo>
                    <a:lnTo>
                      <a:pt x="148" y="0"/>
                    </a:lnTo>
                    <a:lnTo>
                      <a:pt x="152" y="1"/>
                    </a:lnTo>
                    <a:lnTo>
                      <a:pt x="157" y="3"/>
                    </a:lnTo>
                    <a:lnTo>
                      <a:pt x="159" y="5"/>
                    </a:lnTo>
                    <a:lnTo>
                      <a:pt x="161" y="5"/>
                    </a:lnTo>
                    <a:lnTo>
                      <a:pt x="163" y="5"/>
                    </a:lnTo>
                    <a:lnTo>
                      <a:pt x="164" y="5"/>
                    </a:lnTo>
                    <a:lnTo>
                      <a:pt x="174" y="3"/>
                    </a:lnTo>
                    <a:lnTo>
                      <a:pt x="177" y="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53" name="Freeform 75"/>
              <p:cNvSpPr>
                <a:spLocks/>
              </p:cNvSpPr>
              <p:nvPr/>
            </p:nvSpPr>
            <p:spPr bwMode="auto">
              <a:xfrm>
                <a:off x="4759326" y="3132138"/>
                <a:ext cx="2132013" cy="420688"/>
              </a:xfrm>
              <a:custGeom>
                <a:avLst/>
                <a:gdLst>
                  <a:gd name="T0" fmla="*/ 1308 w 1343"/>
                  <a:gd name="T1" fmla="*/ 49 h 265"/>
                  <a:gd name="T2" fmla="*/ 1339 w 1343"/>
                  <a:gd name="T3" fmla="*/ 57 h 265"/>
                  <a:gd name="T4" fmla="*/ 1326 w 1343"/>
                  <a:gd name="T5" fmla="*/ 18 h 265"/>
                  <a:gd name="T6" fmla="*/ 1291 w 1343"/>
                  <a:gd name="T7" fmla="*/ 2 h 265"/>
                  <a:gd name="T8" fmla="*/ 1257 w 1343"/>
                  <a:gd name="T9" fmla="*/ 7 h 265"/>
                  <a:gd name="T10" fmla="*/ 1218 w 1343"/>
                  <a:gd name="T11" fmla="*/ 11 h 265"/>
                  <a:gd name="T12" fmla="*/ 1202 w 1343"/>
                  <a:gd name="T13" fmla="*/ 16 h 265"/>
                  <a:gd name="T14" fmla="*/ 1163 w 1343"/>
                  <a:gd name="T15" fmla="*/ 42 h 265"/>
                  <a:gd name="T16" fmla="*/ 1129 w 1343"/>
                  <a:gd name="T17" fmla="*/ 44 h 265"/>
                  <a:gd name="T18" fmla="*/ 1120 w 1343"/>
                  <a:gd name="T19" fmla="*/ 68 h 265"/>
                  <a:gd name="T20" fmla="*/ 1087 w 1343"/>
                  <a:gd name="T21" fmla="*/ 71 h 265"/>
                  <a:gd name="T22" fmla="*/ 1074 w 1343"/>
                  <a:gd name="T23" fmla="*/ 73 h 265"/>
                  <a:gd name="T24" fmla="*/ 1052 w 1343"/>
                  <a:gd name="T25" fmla="*/ 82 h 265"/>
                  <a:gd name="T26" fmla="*/ 1048 w 1343"/>
                  <a:gd name="T27" fmla="*/ 71 h 265"/>
                  <a:gd name="T28" fmla="*/ 1019 w 1343"/>
                  <a:gd name="T29" fmla="*/ 77 h 265"/>
                  <a:gd name="T30" fmla="*/ 994 w 1343"/>
                  <a:gd name="T31" fmla="*/ 84 h 265"/>
                  <a:gd name="T32" fmla="*/ 962 w 1343"/>
                  <a:gd name="T33" fmla="*/ 102 h 265"/>
                  <a:gd name="T34" fmla="*/ 968 w 1343"/>
                  <a:gd name="T35" fmla="*/ 117 h 265"/>
                  <a:gd name="T36" fmla="*/ 994 w 1343"/>
                  <a:gd name="T37" fmla="*/ 146 h 265"/>
                  <a:gd name="T38" fmla="*/ 988 w 1343"/>
                  <a:gd name="T39" fmla="*/ 168 h 265"/>
                  <a:gd name="T40" fmla="*/ 942 w 1343"/>
                  <a:gd name="T41" fmla="*/ 172 h 265"/>
                  <a:gd name="T42" fmla="*/ 911 w 1343"/>
                  <a:gd name="T43" fmla="*/ 192 h 265"/>
                  <a:gd name="T44" fmla="*/ 878 w 1343"/>
                  <a:gd name="T45" fmla="*/ 206 h 265"/>
                  <a:gd name="T46" fmla="*/ 853 w 1343"/>
                  <a:gd name="T47" fmla="*/ 201 h 265"/>
                  <a:gd name="T48" fmla="*/ 809 w 1343"/>
                  <a:gd name="T49" fmla="*/ 203 h 265"/>
                  <a:gd name="T50" fmla="*/ 785 w 1343"/>
                  <a:gd name="T51" fmla="*/ 194 h 265"/>
                  <a:gd name="T52" fmla="*/ 747 w 1343"/>
                  <a:gd name="T53" fmla="*/ 203 h 265"/>
                  <a:gd name="T54" fmla="*/ 712 w 1343"/>
                  <a:gd name="T55" fmla="*/ 205 h 265"/>
                  <a:gd name="T56" fmla="*/ 698 w 1343"/>
                  <a:gd name="T57" fmla="*/ 227 h 265"/>
                  <a:gd name="T58" fmla="*/ 659 w 1343"/>
                  <a:gd name="T59" fmla="*/ 232 h 265"/>
                  <a:gd name="T60" fmla="*/ 630 w 1343"/>
                  <a:gd name="T61" fmla="*/ 234 h 265"/>
                  <a:gd name="T62" fmla="*/ 608 w 1343"/>
                  <a:gd name="T63" fmla="*/ 217 h 265"/>
                  <a:gd name="T64" fmla="*/ 592 w 1343"/>
                  <a:gd name="T65" fmla="*/ 241 h 265"/>
                  <a:gd name="T66" fmla="*/ 555 w 1343"/>
                  <a:gd name="T67" fmla="*/ 221 h 265"/>
                  <a:gd name="T68" fmla="*/ 535 w 1343"/>
                  <a:gd name="T69" fmla="*/ 225 h 265"/>
                  <a:gd name="T70" fmla="*/ 511 w 1343"/>
                  <a:gd name="T71" fmla="*/ 247 h 265"/>
                  <a:gd name="T72" fmla="*/ 491 w 1343"/>
                  <a:gd name="T73" fmla="*/ 259 h 265"/>
                  <a:gd name="T74" fmla="*/ 486 w 1343"/>
                  <a:gd name="T75" fmla="*/ 245 h 265"/>
                  <a:gd name="T76" fmla="*/ 440 w 1343"/>
                  <a:gd name="T77" fmla="*/ 245 h 265"/>
                  <a:gd name="T78" fmla="*/ 418 w 1343"/>
                  <a:gd name="T79" fmla="*/ 230 h 265"/>
                  <a:gd name="T80" fmla="*/ 387 w 1343"/>
                  <a:gd name="T81" fmla="*/ 252 h 265"/>
                  <a:gd name="T82" fmla="*/ 394 w 1343"/>
                  <a:gd name="T83" fmla="*/ 221 h 265"/>
                  <a:gd name="T84" fmla="*/ 347 w 1343"/>
                  <a:gd name="T85" fmla="*/ 216 h 265"/>
                  <a:gd name="T86" fmla="*/ 325 w 1343"/>
                  <a:gd name="T87" fmla="*/ 212 h 265"/>
                  <a:gd name="T88" fmla="*/ 314 w 1343"/>
                  <a:gd name="T89" fmla="*/ 210 h 265"/>
                  <a:gd name="T90" fmla="*/ 265 w 1343"/>
                  <a:gd name="T91" fmla="*/ 197 h 265"/>
                  <a:gd name="T92" fmla="*/ 286 w 1343"/>
                  <a:gd name="T93" fmla="*/ 168 h 265"/>
                  <a:gd name="T94" fmla="*/ 228 w 1343"/>
                  <a:gd name="T95" fmla="*/ 192 h 265"/>
                  <a:gd name="T96" fmla="*/ 210 w 1343"/>
                  <a:gd name="T97" fmla="*/ 186 h 265"/>
                  <a:gd name="T98" fmla="*/ 186 w 1343"/>
                  <a:gd name="T99" fmla="*/ 175 h 265"/>
                  <a:gd name="T100" fmla="*/ 195 w 1343"/>
                  <a:gd name="T101" fmla="*/ 150 h 265"/>
                  <a:gd name="T102" fmla="*/ 168 w 1343"/>
                  <a:gd name="T103" fmla="*/ 179 h 265"/>
                  <a:gd name="T104" fmla="*/ 155 w 1343"/>
                  <a:gd name="T105" fmla="*/ 148 h 265"/>
                  <a:gd name="T106" fmla="*/ 115 w 1343"/>
                  <a:gd name="T107" fmla="*/ 166 h 265"/>
                  <a:gd name="T108" fmla="*/ 109 w 1343"/>
                  <a:gd name="T109" fmla="*/ 177 h 265"/>
                  <a:gd name="T110" fmla="*/ 60 w 1343"/>
                  <a:gd name="T111" fmla="*/ 152 h 265"/>
                  <a:gd name="T112" fmla="*/ 1 w 1343"/>
                  <a:gd name="T113" fmla="*/ 141 h 265"/>
                  <a:gd name="T114" fmla="*/ 54 w 1343"/>
                  <a:gd name="T115" fmla="*/ 106 h 265"/>
                  <a:gd name="T116" fmla="*/ 98 w 1343"/>
                  <a:gd name="T117" fmla="*/ 119 h 265"/>
                  <a:gd name="T118" fmla="*/ 124 w 1343"/>
                  <a:gd name="T119" fmla="*/ 15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3" h="265">
                    <a:moveTo>
                      <a:pt x="1271" y="40"/>
                    </a:moveTo>
                    <a:lnTo>
                      <a:pt x="1275" y="40"/>
                    </a:lnTo>
                    <a:lnTo>
                      <a:pt x="1277" y="38"/>
                    </a:lnTo>
                    <a:lnTo>
                      <a:pt x="1282" y="38"/>
                    </a:lnTo>
                    <a:lnTo>
                      <a:pt x="1286" y="37"/>
                    </a:lnTo>
                    <a:lnTo>
                      <a:pt x="1291" y="38"/>
                    </a:lnTo>
                    <a:lnTo>
                      <a:pt x="1293" y="38"/>
                    </a:lnTo>
                    <a:lnTo>
                      <a:pt x="1297" y="38"/>
                    </a:lnTo>
                    <a:lnTo>
                      <a:pt x="1299" y="38"/>
                    </a:lnTo>
                    <a:lnTo>
                      <a:pt x="1302" y="38"/>
                    </a:lnTo>
                    <a:lnTo>
                      <a:pt x="1304" y="38"/>
                    </a:lnTo>
                    <a:lnTo>
                      <a:pt x="1306" y="38"/>
                    </a:lnTo>
                    <a:lnTo>
                      <a:pt x="1308" y="38"/>
                    </a:lnTo>
                    <a:lnTo>
                      <a:pt x="1308" y="40"/>
                    </a:lnTo>
                    <a:lnTo>
                      <a:pt x="1308" y="42"/>
                    </a:lnTo>
                    <a:lnTo>
                      <a:pt x="1308" y="46"/>
                    </a:lnTo>
                    <a:lnTo>
                      <a:pt x="1308" y="49"/>
                    </a:lnTo>
                    <a:lnTo>
                      <a:pt x="1308" y="53"/>
                    </a:lnTo>
                    <a:lnTo>
                      <a:pt x="1308" y="55"/>
                    </a:lnTo>
                    <a:lnTo>
                      <a:pt x="1308" y="57"/>
                    </a:lnTo>
                    <a:lnTo>
                      <a:pt x="1310" y="57"/>
                    </a:lnTo>
                    <a:lnTo>
                      <a:pt x="1315" y="62"/>
                    </a:lnTo>
                    <a:lnTo>
                      <a:pt x="1317" y="64"/>
                    </a:lnTo>
                    <a:lnTo>
                      <a:pt x="1317" y="62"/>
                    </a:lnTo>
                    <a:lnTo>
                      <a:pt x="1322" y="66"/>
                    </a:lnTo>
                    <a:lnTo>
                      <a:pt x="1326" y="66"/>
                    </a:lnTo>
                    <a:lnTo>
                      <a:pt x="1330" y="64"/>
                    </a:lnTo>
                    <a:lnTo>
                      <a:pt x="1332" y="64"/>
                    </a:lnTo>
                    <a:lnTo>
                      <a:pt x="1332" y="66"/>
                    </a:lnTo>
                    <a:lnTo>
                      <a:pt x="1335" y="68"/>
                    </a:lnTo>
                    <a:lnTo>
                      <a:pt x="1339" y="66"/>
                    </a:lnTo>
                    <a:lnTo>
                      <a:pt x="1341" y="62"/>
                    </a:lnTo>
                    <a:lnTo>
                      <a:pt x="1339" y="58"/>
                    </a:lnTo>
                    <a:lnTo>
                      <a:pt x="1339" y="57"/>
                    </a:lnTo>
                    <a:lnTo>
                      <a:pt x="1339" y="53"/>
                    </a:lnTo>
                    <a:lnTo>
                      <a:pt x="1337" y="47"/>
                    </a:lnTo>
                    <a:lnTo>
                      <a:pt x="1335" y="44"/>
                    </a:lnTo>
                    <a:lnTo>
                      <a:pt x="1333" y="38"/>
                    </a:lnTo>
                    <a:lnTo>
                      <a:pt x="1332" y="37"/>
                    </a:lnTo>
                    <a:lnTo>
                      <a:pt x="1333" y="35"/>
                    </a:lnTo>
                    <a:lnTo>
                      <a:pt x="1339" y="33"/>
                    </a:lnTo>
                    <a:lnTo>
                      <a:pt x="1341" y="33"/>
                    </a:lnTo>
                    <a:lnTo>
                      <a:pt x="1341" y="31"/>
                    </a:lnTo>
                    <a:lnTo>
                      <a:pt x="1343" y="31"/>
                    </a:lnTo>
                    <a:lnTo>
                      <a:pt x="1339" y="26"/>
                    </a:lnTo>
                    <a:lnTo>
                      <a:pt x="1335" y="24"/>
                    </a:lnTo>
                    <a:lnTo>
                      <a:pt x="1332" y="20"/>
                    </a:lnTo>
                    <a:lnTo>
                      <a:pt x="1330" y="20"/>
                    </a:lnTo>
                    <a:lnTo>
                      <a:pt x="1328" y="20"/>
                    </a:lnTo>
                    <a:lnTo>
                      <a:pt x="1328" y="18"/>
                    </a:lnTo>
                    <a:lnTo>
                      <a:pt x="1326" y="18"/>
                    </a:lnTo>
                    <a:lnTo>
                      <a:pt x="1324" y="16"/>
                    </a:lnTo>
                    <a:lnTo>
                      <a:pt x="1321" y="15"/>
                    </a:lnTo>
                    <a:lnTo>
                      <a:pt x="1319" y="15"/>
                    </a:lnTo>
                    <a:lnTo>
                      <a:pt x="1317" y="13"/>
                    </a:lnTo>
                    <a:lnTo>
                      <a:pt x="1315" y="11"/>
                    </a:lnTo>
                    <a:lnTo>
                      <a:pt x="1315" y="5"/>
                    </a:lnTo>
                    <a:lnTo>
                      <a:pt x="1313" y="5"/>
                    </a:lnTo>
                    <a:lnTo>
                      <a:pt x="1311" y="5"/>
                    </a:lnTo>
                    <a:lnTo>
                      <a:pt x="1311" y="4"/>
                    </a:lnTo>
                    <a:lnTo>
                      <a:pt x="1311" y="2"/>
                    </a:lnTo>
                    <a:lnTo>
                      <a:pt x="1310" y="2"/>
                    </a:lnTo>
                    <a:lnTo>
                      <a:pt x="1308" y="4"/>
                    </a:lnTo>
                    <a:lnTo>
                      <a:pt x="1306" y="4"/>
                    </a:lnTo>
                    <a:lnTo>
                      <a:pt x="1304" y="4"/>
                    </a:lnTo>
                    <a:lnTo>
                      <a:pt x="1297" y="4"/>
                    </a:lnTo>
                    <a:lnTo>
                      <a:pt x="1295" y="4"/>
                    </a:lnTo>
                    <a:lnTo>
                      <a:pt x="1291" y="2"/>
                    </a:lnTo>
                    <a:lnTo>
                      <a:pt x="1290" y="2"/>
                    </a:lnTo>
                    <a:lnTo>
                      <a:pt x="1290" y="0"/>
                    </a:lnTo>
                    <a:lnTo>
                      <a:pt x="1290" y="2"/>
                    </a:lnTo>
                    <a:lnTo>
                      <a:pt x="1288" y="2"/>
                    </a:lnTo>
                    <a:lnTo>
                      <a:pt x="1286" y="2"/>
                    </a:lnTo>
                    <a:lnTo>
                      <a:pt x="1284" y="2"/>
                    </a:lnTo>
                    <a:lnTo>
                      <a:pt x="1282" y="2"/>
                    </a:lnTo>
                    <a:lnTo>
                      <a:pt x="1279" y="4"/>
                    </a:lnTo>
                    <a:lnTo>
                      <a:pt x="1277" y="4"/>
                    </a:lnTo>
                    <a:lnTo>
                      <a:pt x="1271" y="7"/>
                    </a:lnTo>
                    <a:lnTo>
                      <a:pt x="1269" y="9"/>
                    </a:lnTo>
                    <a:lnTo>
                      <a:pt x="1268" y="9"/>
                    </a:lnTo>
                    <a:lnTo>
                      <a:pt x="1266" y="11"/>
                    </a:lnTo>
                    <a:lnTo>
                      <a:pt x="1264" y="11"/>
                    </a:lnTo>
                    <a:lnTo>
                      <a:pt x="1260" y="9"/>
                    </a:lnTo>
                    <a:lnTo>
                      <a:pt x="1258" y="7"/>
                    </a:lnTo>
                    <a:lnTo>
                      <a:pt x="1257" y="7"/>
                    </a:lnTo>
                    <a:lnTo>
                      <a:pt x="1255" y="7"/>
                    </a:lnTo>
                    <a:lnTo>
                      <a:pt x="1253" y="7"/>
                    </a:lnTo>
                    <a:lnTo>
                      <a:pt x="1249" y="5"/>
                    </a:lnTo>
                    <a:lnTo>
                      <a:pt x="1248" y="4"/>
                    </a:lnTo>
                    <a:lnTo>
                      <a:pt x="1242" y="4"/>
                    </a:lnTo>
                    <a:lnTo>
                      <a:pt x="1240" y="4"/>
                    </a:lnTo>
                    <a:lnTo>
                      <a:pt x="1237" y="4"/>
                    </a:lnTo>
                    <a:lnTo>
                      <a:pt x="1235" y="5"/>
                    </a:lnTo>
                    <a:lnTo>
                      <a:pt x="1233" y="5"/>
                    </a:lnTo>
                    <a:lnTo>
                      <a:pt x="1231" y="5"/>
                    </a:lnTo>
                    <a:lnTo>
                      <a:pt x="1229" y="5"/>
                    </a:lnTo>
                    <a:lnTo>
                      <a:pt x="1227" y="5"/>
                    </a:lnTo>
                    <a:lnTo>
                      <a:pt x="1226" y="7"/>
                    </a:lnTo>
                    <a:lnTo>
                      <a:pt x="1220" y="7"/>
                    </a:lnTo>
                    <a:lnTo>
                      <a:pt x="1220" y="9"/>
                    </a:lnTo>
                    <a:lnTo>
                      <a:pt x="1218" y="9"/>
                    </a:lnTo>
                    <a:lnTo>
                      <a:pt x="1218" y="11"/>
                    </a:lnTo>
                    <a:lnTo>
                      <a:pt x="1216" y="13"/>
                    </a:lnTo>
                    <a:lnTo>
                      <a:pt x="1216" y="15"/>
                    </a:lnTo>
                    <a:lnTo>
                      <a:pt x="1216" y="18"/>
                    </a:lnTo>
                    <a:lnTo>
                      <a:pt x="1215" y="26"/>
                    </a:lnTo>
                    <a:lnTo>
                      <a:pt x="1215" y="27"/>
                    </a:lnTo>
                    <a:lnTo>
                      <a:pt x="1213" y="27"/>
                    </a:lnTo>
                    <a:lnTo>
                      <a:pt x="1211" y="26"/>
                    </a:lnTo>
                    <a:lnTo>
                      <a:pt x="1211" y="24"/>
                    </a:lnTo>
                    <a:lnTo>
                      <a:pt x="1209" y="22"/>
                    </a:lnTo>
                    <a:lnTo>
                      <a:pt x="1209" y="20"/>
                    </a:lnTo>
                    <a:lnTo>
                      <a:pt x="1209" y="18"/>
                    </a:lnTo>
                    <a:lnTo>
                      <a:pt x="1207" y="18"/>
                    </a:lnTo>
                    <a:lnTo>
                      <a:pt x="1207" y="20"/>
                    </a:lnTo>
                    <a:lnTo>
                      <a:pt x="1205" y="20"/>
                    </a:lnTo>
                    <a:lnTo>
                      <a:pt x="1204" y="20"/>
                    </a:lnTo>
                    <a:lnTo>
                      <a:pt x="1204" y="18"/>
                    </a:lnTo>
                    <a:lnTo>
                      <a:pt x="1202" y="16"/>
                    </a:lnTo>
                    <a:lnTo>
                      <a:pt x="1202" y="18"/>
                    </a:lnTo>
                    <a:lnTo>
                      <a:pt x="1200" y="16"/>
                    </a:lnTo>
                    <a:lnTo>
                      <a:pt x="1202" y="16"/>
                    </a:lnTo>
                    <a:lnTo>
                      <a:pt x="1193" y="16"/>
                    </a:lnTo>
                    <a:lnTo>
                      <a:pt x="1187" y="22"/>
                    </a:lnTo>
                    <a:lnTo>
                      <a:pt x="1182" y="26"/>
                    </a:lnTo>
                    <a:lnTo>
                      <a:pt x="1180" y="26"/>
                    </a:lnTo>
                    <a:lnTo>
                      <a:pt x="1178" y="26"/>
                    </a:lnTo>
                    <a:lnTo>
                      <a:pt x="1173" y="26"/>
                    </a:lnTo>
                    <a:lnTo>
                      <a:pt x="1167" y="27"/>
                    </a:lnTo>
                    <a:lnTo>
                      <a:pt x="1167" y="29"/>
                    </a:lnTo>
                    <a:lnTo>
                      <a:pt x="1163" y="31"/>
                    </a:lnTo>
                    <a:lnTo>
                      <a:pt x="1162" y="31"/>
                    </a:lnTo>
                    <a:lnTo>
                      <a:pt x="1162" y="35"/>
                    </a:lnTo>
                    <a:lnTo>
                      <a:pt x="1160" y="37"/>
                    </a:lnTo>
                    <a:lnTo>
                      <a:pt x="1162" y="38"/>
                    </a:lnTo>
                    <a:lnTo>
                      <a:pt x="1163" y="42"/>
                    </a:lnTo>
                    <a:lnTo>
                      <a:pt x="1158" y="42"/>
                    </a:lnTo>
                    <a:lnTo>
                      <a:pt x="1156" y="42"/>
                    </a:lnTo>
                    <a:lnTo>
                      <a:pt x="1156" y="44"/>
                    </a:lnTo>
                    <a:lnTo>
                      <a:pt x="1154" y="42"/>
                    </a:lnTo>
                    <a:lnTo>
                      <a:pt x="1152" y="42"/>
                    </a:lnTo>
                    <a:lnTo>
                      <a:pt x="1151" y="44"/>
                    </a:lnTo>
                    <a:lnTo>
                      <a:pt x="1149" y="46"/>
                    </a:lnTo>
                    <a:lnTo>
                      <a:pt x="1147" y="47"/>
                    </a:lnTo>
                    <a:lnTo>
                      <a:pt x="1145" y="47"/>
                    </a:lnTo>
                    <a:lnTo>
                      <a:pt x="1143" y="46"/>
                    </a:lnTo>
                    <a:lnTo>
                      <a:pt x="1142" y="46"/>
                    </a:lnTo>
                    <a:lnTo>
                      <a:pt x="1136" y="47"/>
                    </a:lnTo>
                    <a:lnTo>
                      <a:pt x="1134" y="49"/>
                    </a:lnTo>
                    <a:lnTo>
                      <a:pt x="1129" y="47"/>
                    </a:lnTo>
                    <a:lnTo>
                      <a:pt x="1131" y="46"/>
                    </a:lnTo>
                    <a:lnTo>
                      <a:pt x="1129" y="46"/>
                    </a:lnTo>
                    <a:lnTo>
                      <a:pt x="1129" y="44"/>
                    </a:lnTo>
                    <a:lnTo>
                      <a:pt x="1129" y="42"/>
                    </a:lnTo>
                    <a:lnTo>
                      <a:pt x="1127" y="42"/>
                    </a:lnTo>
                    <a:lnTo>
                      <a:pt x="1123" y="42"/>
                    </a:lnTo>
                    <a:lnTo>
                      <a:pt x="1121" y="44"/>
                    </a:lnTo>
                    <a:lnTo>
                      <a:pt x="1121" y="46"/>
                    </a:lnTo>
                    <a:lnTo>
                      <a:pt x="1120" y="47"/>
                    </a:lnTo>
                    <a:lnTo>
                      <a:pt x="1121" y="49"/>
                    </a:lnTo>
                    <a:lnTo>
                      <a:pt x="1121" y="51"/>
                    </a:lnTo>
                    <a:lnTo>
                      <a:pt x="1123" y="51"/>
                    </a:lnTo>
                    <a:lnTo>
                      <a:pt x="1121" y="53"/>
                    </a:lnTo>
                    <a:lnTo>
                      <a:pt x="1120" y="53"/>
                    </a:lnTo>
                    <a:lnTo>
                      <a:pt x="1121" y="57"/>
                    </a:lnTo>
                    <a:lnTo>
                      <a:pt x="1121" y="58"/>
                    </a:lnTo>
                    <a:lnTo>
                      <a:pt x="1123" y="60"/>
                    </a:lnTo>
                    <a:lnTo>
                      <a:pt x="1121" y="64"/>
                    </a:lnTo>
                    <a:lnTo>
                      <a:pt x="1121" y="66"/>
                    </a:lnTo>
                    <a:lnTo>
                      <a:pt x="1120" y="68"/>
                    </a:lnTo>
                    <a:lnTo>
                      <a:pt x="1118" y="68"/>
                    </a:lnTo>
                    <a:lnTo>
                      <a:pt x="1116" y="68"/>
                    </a:lnTo>
                    <a:lnTo>
                      <a:pt x="1116" y="69"/>
                    </a:lnTo>
                    <a:lnTo>
                      <a:pt x="1114" y="69"/>
                    </a:lnTo>
                    <a:lnTo>
                      <a:pt x="1110" y="71"/>
                    </a:lnTo>
                    <a:lnTo>
                      <a:pt x="1109" y="71"/>
                    </a:lnTo>
                    <a:lnTo>
                      <a:pt x="1105" y="75"/>
                    </a:lnTo>
                    <a:lnTo>
                      <a:pt x="1103" y="77"/>
                    </a:lnTo>
                    <a:lnTo>
                      <a:pt x="1100" y="77"/>
                    </a:lnTo>
                    <a:lnTo>
                      <a:pt x="1098" y="75"/>
                    </a:lnTo>
                    <a:lnTo>
                      <a:pt x="1096" y="77"/>
                    </a:lnTo>
                    <a:lnTo>
                      <a:pt x="1094" y="77"/>
                    </a:lnTo>
                    <a:lnTo>
                      <a:pt x="1092" y="75"/>
                    </a:lnTo>
                    <a:lnTo>
                      <a:pt x="1090" y="75"/>
                    </a:lnTo>
                    <a:lnTo>
                      <a:pt x="1090" y="73"/>
                    </a:lnTo>
                    <a:lnTo>
                      <a:pt x="1089" y="73"/>
                    </a:lnTo>
                    <a:lnTo>
                      <a:pt x="1087" y="71"/>
                    </a:lnTo>
                    <a:lnTo>
                      <a:pt x="1085" y="69"/>
                    </a:lnTo>
                    <a:lnTo>
                      <a:pt x="1085" y="68"/>
                    </a:lnTo>
                    <a:lnTo>
                      <a:pt x="1083" y="68"/>
                    </a:lnTo>
                    <a:lnTo>
                      <a:pt x="1079" y="68"/>
                    </a:lnTo>
                    <a:lnTo>
                      <a:pt x="1076" y="66"/>
                    </a:lnTo>
                    <a:lnTo>
                      <a:pt x="1072" y="64"/>
                    </a:lnTo>
                    <a:lnTo>
                      <a:pt x="1070" y="64"/>
                    </a:lnTo>
                    <a:lnTo>
                      <a:pt x="1068" y="64"/>
                    </a:lnTo>
                    <a:lnTo>
                      <a:pt x="1067" y="66"/>
                    </a:lnTo>
                    <a:lnTo>
                      <a:pt x="1065" y="66"/>
                    </a:lnTo>
                    <a:lnTo>
                      <a:pt x="1065" y="68"/>
                    </a:lnTo>
                    <a:lnTo>
                      <a:pt x="1067" y="68"/>
                    </a:lnTo>
                    <a:lnTo>
                      <a:pt x="1068" y="68"/>
                    </a:lnTo>
                    <a:lnTo>
                      <a:pt x="1070" y="68"/>
                    </a:lnTo>
                    <a:lnTo>
                      <a:pt x="1070" y="69"/>
                    </a:lnTo>
                    <a:lnTo>
                      <a:pt x="1072" y="71"/>
                    </a:lnTo>
                    <a:lnTo>
                      <a:pt x="1074" y="73"/>
                    </a:lnTo>
                    <a:lnTo>
                      <a:pt x="1076" y="71"/>
                    </a:lnTo>
                    <a:lnTo>
                      <a:pt x="1079" y="73"/>
                    </a:lnTo>
                    <a:lnTo>
                      <a:pt x="1081" y="75"/>
                    </a:lnTo>
                    <a:lnTo>
                      <a:pt x="1079" y="77"/>
                    </a:lnTo>
                    <a:lnTo>
                      <a:pt x="1078" y="79"/>
                    </a:lnTo>
                    <a:lnTo>
                      <a:pt x="1072" y="86"/>
                    </a:lnTo>
                    <a:lnTo>
                      <a:pt x="1068" y="88"/>
                    </a:lnTo>
                    <a:lnTo>
                      <a:pt x="1065" y="88"/>
                    </a:lnTo>
                    <a:lnTo>
                      <a:pt x="1063" y="86"/>
                    </a:lnTo>
                    <a:lnTo>
                      <a:pt x="1059" y="88"/>
                    </a:lnTo>
                    <a:lnTo>
                      <a:pt x="1056" y="88"/>
                    </a:lnTo>
                    <a:lnTo>
                      <a:pt x="1054" y="88"/>
                    </a:lnTo>
                    <a:lnTo>
                      <a:pt x="1054" y="86"/>
                    </a:lnTo>
                    <a:lnTo>
                      <a:pt x="1054" y="82"/>
                    </a:lnTo>
                    <a:lnTo>
                      <a:pt x="1054" y="80"/>
                    </a:lnTo>
                    <a:lnTo>
                      <a:pt x="1052" y="80"/>
                    </a:lnTo>
                    <a:lnTo>
                      <a:pt x="1052" y="82"/>
                    </a:lnTo>
                    <a:lnTo>
                      <a:pt x="1050" y="84"/>
                    </a:lnTo>
                    <a:lnTo>
                      <a:pt x="1050" y="86"/>
                    </a:lnTo>
                    <a:lnTo>
                      <a:pt x="1047" y="84"/>
                    </a:lnTo>
                    <a:lnTo>
                      <a:pt x="1047" y="82"/>
                    </a:lnTo>
                    <a:lnTo>
                      <a:pt x="1047" y="80"/>
                    </a:lnTo>
                    <a:lnTo>
                      <a:pt x="1045" y="80"/>
                    </a:lnTo>
                    <a:lnTo>
                      <a:pt x="1045" y="79"/>
                    </a:lnTo>
                    <a:lnTo>
                      <a:pt x="1047" y="79"/>
                    </a:lnTo>
                    <a:lnTo>
                      <a:pt x="1048" y="79"/>
                    </a:lnTo>
                    <a:lnTo>
                      <a:pt x="1050" y="77"/>
                    </a:lnTo>
                    <a:lnTo>
                      <a:pt x="1054" y="71"/>
                    </a:lnTo>
                    <a:lnTo>
                      <a:pt x="1054" y="64"/>
                    </a:lnTo>
                    <a:lnTo>
                      <a:pt x="1054" y="62"/>
                    </a:lnTo>
                    <a:lnTo>
                      <a:pt x="1052" y="66"/>
                    </a:lnTo>
                    <a:lnTo>
                      <a:pt x="1050" y="68"/>
                    </a:lnTo>
                    <a:lnTo>
                      <a:pt x="1050" y="69"/>
                    </a:lnTo>
                    <a:lnTo>
                      <a:pt x="1048" y="71"/>
                    </a:lnTo>
                    <a:lnTo>
                      <a:pt x="1048" y="73"/>
                    </a:lnTo>
                    <a:lnTo>
                      <a:pt x="1047" y="73"/>
                    </a:lnTo>
                    <a:lnTo>
                      <a:pt x="1043" y="77"/>
                    </a:lnTo>
                    <a:lnTo>
                      <a:pt x="1041" y="77"/>
                    </a:lnTo>
                    <a:lnTo>
                      <a:pt x="1037" y="77"/>
                    </a:lnTo>
                    <a:lnTo>
                      <a:pt x="1037" y="75"/>
                    </a:lnTo>
                    <a:lnTo>
                      <a:pt x="1036" y="73"/>
                    </a:lnTo>
                    <a:lnTo>
                      <a:pt x="1034" y="73"/>
                    </a:lnTo>
                    <a:lnTo>
                      <a:pt x="1034" y="75"/>
                    </a:lnTo>
                    <a:lnTo>
                      <a:pt x="1034" y="77"/>
                    </a:lnTo>
                    <a:lnTo>
                      <a:pt x="1034" y="79"/>
                    </a:lnTo>
                    <a:lnTo>
                      <a:pt x="1034" y="80"/>
                    </a:lnTo>
                    <a:lnTo>
                      <a:pt x="1030" y="82"/>
                    </a:lnTo>
                    <a:lnTo>
                      <a:pt x="1028" y="82"/>
                    </a:lnTo>
                    <a:lnTo>
                      <a:pt x="1026" y="80"/>
                    </a:lnTo>
                    <a:lnTo>
                      <a:pt x="1021" y="79"/>
                    </a:lnTo>
                    <a:lnTo>
                      <a:pt x="1019" y="77"/>
                    </a:lnTo>
                    <a:lnTo>
                      <a:pt x="1017" y="79"/>
                    </a:lnTo>
                    <a:lnTo>
                      <a:pt x="1017" y="82"/>
                    </a:lnTo>
                    <a:lnTo>
                      <a:pt x="1017" y="86"/>
                    </a:lnTo>
                    <a:lnTo>
                      <a:pt x="1017" y="88"/>
                    </a:lnTo>
                    <a:lnTo>
                      <a:pt x="1014" y="90"/>
                    </a:lnTo>
                    <a:lnTo>
                      <a:pt x="1012" y="90"/>
                    </a:lnTo>
                    <a:lnTo>
                      <a:pt x="1008" y="90"/>
                    </a:lnTo>
                    <a:lnTo>
                      <a:pt x="1006" y="88"/>
                    </a:lnTo>
                    <a:lnTo>
                      <a:pt x="1005" y="86"/>
                    </a:lnTo>
                    <a:lnTo>
                      <a:pt x="1003" y="86"/>
                    </a:lnTo>
                    <a:lnTo>
                      <a:pt x="1001" y="86"/>
                    </a:lnTo>
                    <a:lnTo>
                      <a:pt x="997" y="88"/>
                    </a:lnTo>
                    <a:lnTo>
                      <a:pt x="997" y="86"/>
                    </a:lnTo>
                    <a:lnTo>
                      <a:pt x="995" y="84"/>
                    </a:lnTo>
                    <a:lnTo>
                      <a:pt x="995" y="86"/>
                    </a:lnTo>
                    <a:lnTo>
                      <a:pt x="994" y="86"/>
                    </a:lnTo>
                    <a:lnTo>
                      <a:pt x="994" y="84"/>
                    </a:lnTo>
                    <a:lnTo>
                      <a:pt x="992" y="84"/>
                    </a:lnTo>
                    <a:lnTo>
                      <a:pt x="992" y="82"/>
                    </a:lnTo>
                    <a:lnTo>
                      <a:pt x="988" y="84"/>
                    </a:lnTo>
                    <a:lnTo>
                      <a:pt x="986" y="82"/>
                    </a:lnTo>
                    <a:lnTo>
                      <a:pt x="986" y="84"/>
                    </a:lnTo>
                    <a:lnTo>
                      <a:pt x="986" y="86"/>
                    </a:lnTo>
                    <a:lnTo>
                      <a:pt x="990" y="88"/>
                    </a:lnTo>
                    <a:lnTo>
                      <a:pt x="990" y="90"/>
                    </a:lnTo>
                    <a:lnTo>
                      <a:pt x="988" y="90"/>
                    </a:lnTo>
                    <a:lnTo>
                      <a:pt x="984" y="90"/>
                    </a:lnTo>
                    <a:lnTo>
                      <a:pt x="983" y="90"/>
                    </a:lnTo>
                    <a:lnTo>
                      <a:pt x="981" y="91"/>
                    </a:lnTo>
                    <a:lnTo>
                      <a:pt x="977" y="93"/>
                    </a:lnTo>
                    <a:lnTo>
                      <a:pt x="973" y="99"/>
                    </a:lnTo>
                    <a:lnTo>
                      <a:pt x="970" y="100"/>
                    </a:lnTo>
                    <a:lnTo>
                      <a:pt x="966" y="102"/>
                    </a:lnTo>
                    <a:lnTo>
                      <a:pt x="962" y="102"/>
                    </a:lnTo>
                    <a:lnTo>
                      <a:pt x="962" y="100"/>
                    </a:lnTo>
                    <a:lnTo>
                      <a:pt x="962" y="102"/>
                    </a:lnTo>
                    <a:lnTo>
                      <a:pt x="961" y="104"/>
                    </a:lnTo>
                    <a:lnTo>
                      <a:pt x="962" y="104"/>
                    </a:lnTo>
                    <a:lnTo>
                      <a:pt x="964" y="106"/>
                    </a:lnTo>
                    <a:lnTo>
                      <a:pt x="966" y="106"/>
                    </a:lnTo>
                    <a:lnTo>
                      <a:pt x="964" y="110"/>
                    </a:lnTo>
                    <a:lnTo>
                      <a:pt x="962" y="111"/>
                    </a:lnTo>
                    <a:lnTo>
                      <a:pt x="961" y="111"/>
                    </a:lnTo>
                    <a:lnTo>
                      <a:pt x="959" y="111"/>
                    </a:lnTo>
                    <a:lnTo>
                      <a:pt x="959" y="115"/>
                    </a:lnTo>
                    <a:lnTo>
                      <a:pt x="959" y="117"/>
                    </a:lnTo>
                    <a:lnTo>
                      <a:pt x="957" y="119"/>
                    </a:lnTo>
                    <a:lnTo>
                      <a:pt x="959" y="119"/>
                    </a:lnTo>
                    <a:lnTo>
                      <a:pt x="961" y="119"/>
                    </a:lnTo>
                    <a:lnTo>
                      <a:pt x="962" y="119"/>
                    </a:lnTo>
                    <a:lnTo>
                      <a:pt x="968" y="117"/>
                    </a:lnTo>
                    <a:lnTo>
                      <a:pt x="970" y="117"/>
                    </a:lnTo>
                    <a:lnTo>
                      <a:pt x="970" y="119"/>
                    </a:lnTo>
                    <a:lnTo>
                      <a:pt x="973" y="121"/>
                    </a:lnTo>
                    <a:lnTo>
                      <a:pt x="973" y="122"/>
                    </a:lnTo>
                    <a:lnTo>
                      <a:pt x="977" y="126"/>
                    </a:lnTo>
                    <a:lnTo>
                      <a:pt x="979" y="126"/>
                    </a:lnTo>
                    <a:lnTo>
                      <a:pt x="981" y="126"/>
                    </a:lnTo>
                    <a:lnTo>
                      <a:pt x="983" y="126"/>
                    </a:lnTo>
                    <a:lnTo>
                      <a:pt x="983" y="130"/>
                    </a:lnTo>
                    <a:lnTo>
                      <a:pt x="984" y="130"/>
                    </a:lnTo>
                    <a:lnTo>
                      <a:pt x="988" y="130"/>
                    </a:lnTo>
                    <a:lnTo>
                      <a:pt x="986" y="137"/>
                    </a:lnTo>
                    <a:lnTo>
                      <a:pt x="986" y="141"/>
                    </a:lnTo>
                    <a:lnTo>
                      <a:pt x="988" y="144"/>
                    </a:lnTo>
                    <a:lnTo>
                      <a:pt x="990" y="146"/>
                    </a:lnTo>
                    <a:lnTo>
                      <a:pt x="992" y="146"/>
                    </a:lnTo>
                    <a:lnTo>
                      <a:pt x="994" y="146"/>
                    </a:lnTo>
                    <a:lnTo>
                      <a:pt x="994" y="148"/>
                    </a:lnTo>
                    <a:lnTo>
                      <a:pt x="994" y="150"/>
                    </a:lnTo>
                    <a:lnTo>
                      <a:pt x="994" y="152"/>
                    </a:lnTo>
                    <a:lnTo>
                      <a:pt x="995" y="152"/>
                    </a:lnTo>
                    <a:lnTo>
                      <a:pt x="995" y="153"/>
                    </a:lnTo>
                    <a:lnTo>
                      <a:pt x="995" y="155"/>
                    </a:lnTo>
                    <a:lnTo>
                      <a:pt x="995" y="157"/>
                    </a:lnTo>
                    <a:lnTo>
                      <a:pt x="995" y="159"/>
                    </a:lnTo>
                    <a:lnTo>
                      <a:pt x="995" y="161"/>
                    </a:lnTo>
                    <a:lnTo>
                      <a:pt x="995" y="163"/>
                    </a:lnTo>
                    <a:lnTo>
                      <a:pt x="994" y="166"/>
                    </a:lnTo>
                    <a:lnTo>
                      <a:pt x="994" y="168"/>
                    </a:lnTo>
                    <a:lnTo>
                      <a:pt x="995" y="168"/>
                    </a:lnTo>
                    <a:lnTo>
                      <a:pt x="995" y="170"/>
                    </a:lnTo>
                    <a:lnTo>
                      <a:pt x="992" y="168"/>
                    </a:lnTo>
                    <a:lnTo>
                      <a:pt x="990" y="168"/>
                    </a:lnTo>
                    <a:lnTo>
                      <a:pt x="988" y="168"/>
                    </a:lnTo>
                    <a:lnTo>
                      <a:pt x="986" y="170"/>
                    </a:lnTo>
                    <a:lnTo>
                      <a:pt x="984" y="172"/>
                    </a:lnTo>
                    <a:lnTo>
                      <a:pt x="981" y="175"/>
                    </a:lnTo>
                    <a:lnTo>
                      <a:pt x="979" y="177"/>
                    </a:lnTo>
                    <a:lnTo>
                      <a:pt x="975" y="177"/>
                    </a:lnTo>
                    <a:lnTo>
                      <a:pt x="973" y="179"/>
                    </a:lnTo>
                    <a:lnTo>
                      <a:pt x="973" y="177"/>
                    </a:lnTo>
                    <a:lnTo>
                      <a:pt x="966" y="177"/>
                    </a:lnTo>
                    <a:lnTo>
                      <a:pt x="964" y="177"/>
                    </a:lnTo>
                    <a:lnTo>
                      <a:pt x="962" y="179"/>
                    </a:lnTo>
                    <a:lnTo>
                      <a:pt x="961" y="181"/>
                    </a:lnTo>
                    <a:lnTo>
                      <a:pt x="953" y="181"/>
                    </a:lnTo>
                    <a:lnTo>
                      <a:pt x="948" y="177"/>
                    </a:lnTo>
                    <a:lnTo>
                      <a:pt x="946" y="175"/>
                    </a:lnTo>
                    <a:lnTo>
                      <a:pt x="946" y="174"/>
                    </a:lnTo>
                    <a:lnTo>
                      <a:pt x="944" y="174"/>
                    </a:lnTo>
                    <a:lnTo>
                      <a:pt x="942" y="172"/>
                    </a:lnTo>
                    <a:lnTo>
                      <a:pt x="941" y="174"/>
                    </a:lnTo>
                    <a:lnTo>
                      <a:pt x="933" y="181"/>
                    </a:lnTo>
                    <a:lnTo>
                      <a:pt x="931" y="183"/>
                    </a:lnTo>
                    <a:lnTo>
                      <a:pt x="930" y="183"/>
                    </a:lnTo>
                    <a:lnTo>
                      <a:pt x="928" y="183"/>
                    </a:lnTo>
                    <a:lnTo>
                      <a:pt x="930" y="181"/>
                    </a:lnTo>
                    <a:lnTo>
                      <a:pt x="928" y="181"/>
                    </a:lnTo>
                    <a:lnTo>
                      <a:pt x="924" y="179"/>
                    </a:lnTo>
                    <a:lnTo>
                      <a:pt x="922" y="179"/>
                    </a:lnTo>
                    <a:lnTo>
                      <a:pt x="920" y="181"/>
                    </a:lnTo>
                    <a:lnTo>
                      <a:pt x="920" y="183"/>
                    </a:lnTo>
                    <a:lnTo>
                      <a:pt x="919" y="186"/>
                    </a:lnTo>
                    <a:lnTo>
                      <a:pt x="919" y="188"/>
                    </a:lnTo>
                    <a:lnTo>
                      <a:pt x="920" y="190"/>
                    </a:lnTo>
                    <a:lnTo>
                      <a:pt x="920" y="192"/>
                    </a:lnTo>
                    <a:lnTo>
                      <a:pt x="919" y="194"/>
                    </a:lnTo>
                    <a:lnTo>
                      <a:pt x="911" y="192"/>
                    </a:lnTo>
                    <a:lnTo>
                      <a:pt x="909" y="190"/>
                    </a:lnTo>
                    <a:lnTo>
                      <a:pt x="908" y="188"/>
                    </a:lnTo>
                    <a:lnTo>
                      <a:pt x="908" y="190"/>
                    </a:lnTo>
                    <a:lnTo>
                      <a:pt x="904" y="192"/>
                    </a:lnTo>
                    <a:lnTo>
                      <a:pt x="906" y="192"/>
                    </a:lnTo>
                    <a:lnTo>
                      <a:pt x="906" y="194"/>
                    </a:lnTo>
                    <a:lnTo>
                      <a:pt x="906" y="199"/>
                    </a:lnTo>
                    <a:lnTo>
                      <a:pt x="899" y="205"/>
                    </a:lnTo>
                    <a:lnTo>
                      <a:pt x="895" y="206"/>
                    </a:lnTo>
                    <a:lnTo>
                      <a:pt x="893" y="205"/>
                    </a:lnTo>
                    <a:lnTo>
                      <a:pt x="889" y="206"/>
                    </a:lnTo>
                    <a:lnTo>
                      <a:pt x="889" y="210"/>
                    </a:lnTo>
                    <a:lnTo>
                      <a:pt x="888" y="210"/>
                    </a:lnTo>
                    <a:lnTo>
                      <a:pt x="886" y="208"/>
                    </a:lnTo>
                    <a:lnTo>
                      <a:pt x="884" y="208"/>
                    </a:lnTo>
                    <a:lnTo>
                      <a:pt x="878" y="210"/>
                    </a:lnTo>
                    <a:lnTo>
                      <a:pt x="878" y="206"/>
                    </a:lnTo>
                    <a:lnTo>
                      <a:pt x="878" y="201"/>
                    </a:lnTo>
                    <a:lnTo>
                      <a:pt x="877" y="199"/>
                    </a:lnTo>
                    <a:lnTo>
                      <a:pt x="875" y="199"/>
                    </a:lnTo>
                    <a:lnTo>
                      <a:pt x="875" y="201"/>
                    </a:lnTo>
                    <a:lnTo>
                      <a:pt x="875" y="203"/>
                    </a:lnTo>
                    <a:lnTo>
                      <a:pt x="873" y="206"/>
                    </a:lnTo>
                    <a:lnTo>
                      <a:pt x="869" y="208"/>
                    </a:lnTo>
                    <a:lnTo>
                      <a:pt x="867" y="210"/>
                    </a:lnTo>
                    <a:lnTo>
                      <a:pt x="866" y="208"/>
                    </a:lnTo>
                    <a:lnTo>
                      <a:pt x="866" y="206"/>
                    </a:lnTo>
                    <a:lnTo>
                      <a:pt x="860" y="208"/>
                    </a:lnTo>
                    <a:lnTo>
                      <a:pt x="857" y="205"/>
                    </a:lnTo>
                    <a:lnTo>
                      <a:pt x="858" y="203"/>
                    </a:lnTo>
                    <a:lnTo>
                      <a:pt x="860" y="201"/>
                    </a:lnTo>
                    <a:lnTo>
                      <a:pt x="858" y="201"/>
                    </a:lnTo>
                    <a:lnTo>
                      <a:pt x="855" y="199"/>
                    </a:lnTo>
                    <a:lnTo>
                      <a:pt x="853" y="201"/>
                    </a:lnTo>
                    <a:lnTo>
                      <a:pt x="853" y="203"/>
                    </a:lnTo>
                    <a:lnTo>
                      <a:pt x="851" y="203"/>
                    </a:lnTo>
                    <a:lnTo>
                      <a:pt x="849" y="203"/>
                    </a:lnTo>
                    <a:lnTo>
                      <a:pt x="847" y="203"/>
                    </a:lnTo>
                    <a:lnTo>
                      <a:pt x="846" y="201"/>
                    </a:lnTo>
                    <a:lnTo>
                      <a:pt x="846" y="199"/>
                    </a:lnTo>
                    <a:lnTo>
                      <a:pt x="844" y="196"/>
                    </a:lnTo>
                    <a:lnTo>
                      <a:pt x="836" y="194"/>
                    </a:lnTo>
                    <a:lnTo>
                      <a:pt x="835" y="194"/>
                    </a:lnTo>
                    <a:lnTo>
                      <a:pt x="825" y="196"/>
                    </a:lnTo>
                    <a:lnTo>
                      <a:pt x="825" y="197"/>
                    </a:lnTo>
                    <a:lnTo>
                      <a:pt x="825" y="201"/>
                    </a:lnTo>
                    <a:lnTo>
                      <a:pt x="825" y="203"/>
                    </a:lnTo>
                    <a:lnTo>
                      <a:pt x="822" y="205"/>
                    </a:lnTo>
                    <a:lnTo>
                      <a:pt x="820" y="205"/>
                    </a:lnTo>
                    <a:lnTo>
                      <a:pt x="816" y="205"/>
                    </a:lnTo>
                    <a:lnTo>
                      <a:pt x="809" y="203"/>
                    </a:lnTo>
                    <a:lnTo>
                      <a:pt x="807" y="203"/>
                    </a:lnTo>
                    <a:lnTo>
                      <a:pt x="805" y="201"/>
                    </a:lnTo>
                    <a:lnTo>
                      <a:pt x="804" y="199"/>
                    </a:lnTo>
                    <a:lnTo>
                      <a:pt x="804" y="201"/>
                    </a:lnTo>
                    <a:lnTo>
                      <a:pt x="800" y="205"/>
                    </a:lnTo>
                    <a:lnTo>
                      <a:pt x="800" y="206"/>
                    </a:lnTo>
                    <a:lnTo>
                      <a:pt x="800" y="208"/>
                    </a:lnTo>
                    <a:lnTo>
                      <a:pt x="802" y="208"/>
                    </a:lnTo>
                    <a:lnTo>
                      <a:pt x="800" y="212"/>
                    </a:lnTo>
                    <a:lnTo>
                      <a:pt x="798" y="212"/>
                    </a:lnTo>
                    <a:lnTo>
                      <a:pt x="793" y="210"/>
                    </a:lnTo>
                    <a:lnTo>
                      <a:pt x="791" y="203"/>
                    </a:lnTo>
                    <a:lnTo>
                      <a:pt x="789" y="199"/>
                    </a:lnTo>
                    <a:lnTo>
                      <a:pt x="789" y="197"/>
                    </a:lnTo>
                    <a:lnTo>
                      <a:pt x="789" y="196"/>
                    </a:lnTo>
                    <a:lnTo>
                      <a:pt x="787" y="194"/>
                    </a:lnTo>
                    <a:lnTo>
                      <a:pt x="785" y="194"/>
                    </a:lnTo>
                    <a:lnTo>
                      <a:pt x="783" y="194"/>
                    </a:lnTo>
                    <a:lnTo>
                      <a:pt x="778" y="199"/>
                    </a:lnTo>
                    <a:lnTo>
                      <a:pt x="778" y="201"/>
                    </a:lnTo>
                    <a:lnTo>
                      <a:pt x="778" y="203"/>
                    </a:lnTo>
                    <a:lnTo>
                      <a:pt x="774" y="206"/>
                    </a:lnTo>
                    <a:lnTo>
                      <a:pt x="769" y="205"/>
                    </a:lnTo>
                    <a:lnTo>
                      <a:pt x="767" y="205"/>
                    </a:lnTo>
                    <a:lnTo>
                      <a:pt x="763" y="208"/>
                    </a:lnTo>
                    <a:lnTo>
                      <a:pt x="763" y="210"/>
                    </a:lnTo>
                    <a:lnTo>
                      <a:pt x="762" y="212"/>
                    </a:lnTo>
                    <a:lnTo>
                      <a:pt x="760" y="214"/>
                    </a:lnTo>
                    <a:lnTo>
                      <a:pt x="758" y="212"/>
                    </a:lnTo>
                    <a:lnTo>
                      <a:pt x="752" y="208"/>
                    </a:lnTo>
                    <a:lnTo>
                      <a:pt x="749" y="208"/>
                    </a:lnTo>
                    <a:lnTo>
                      <a:pt x="747" y="206"/>
                    </a:lnTo>
                    <a:lnTo>
                      <a:pt x="747" y="205"/>
                    </a:lnTo>
                    <a:lnTo>
                      <a:pt x="747" y="203"/>
                    </a:lnTo>
                    <a:lnTo>
                      <a:pt x="747" y="199"/>
                    </a:lnTo>
                    <a:lnTo>
                      <a:pt x="745" y="199"/>
                    </a:lnTo>
                    <a:lnTo>
                      <a:pt x="740" y="206"/>
                    </a:lnTo>
                    <a:lnTo>
                      <a:pt x="738" y="206"/>
                    </a:lnTo>
                    <a:lnTo>
                      <a:pt x="738" y="210"/>
                    </a:lnTo>
                    <a:lnTo>
                      <a:pt x="738" y="212"/>
                    </a:lnTo>
                    <a:lnTo>
                      <a:pt x="736" y="214"/>
                    </a:lnTo>
                    <a:lnTo>
                      <a:pt x="732" y="210"/>
                    </a:lnTo>
                    <a:lnTo>
                      <a:pt x="732" y="205"/>
                    </a:lnTo>
                    <a:lnTo>
                      <a:pt x="730" y="203"/>
                    </a:lnTo>
                    <a:lnTo>
                      <a:pt x="729" y="203"/>
                    </a:lnTo>
                    <a:lnTo>
                      <a:pt x="727" y="203"/>
                    </a:lnTo>
                    <a:lnTo>
                      <a:pt x="725" y="205"/>
                    </a:lnTo>
                    <a:lnTo>
                      <a:pt x="723" y="205"/>
                    </a:lnTo>
                    <a:lnTo>
                      <a:pt x="716" y="203"/>
                    </a:lnTo>
                    <a:lnTo>
                      <a:pt x="714" y="205"/>
                    </a:lnTo>
                    <a:lnTo>
                      <a:pt x="712" y="205"/>
                    </a:lnTo>
                    <a:lnTo>
                      <a:pt x="703" y="205"/>
                    </a:lnTo>
                    <a:lnTo>
                      <a:pt x="701" y="205"/>
                    </a:lnTo>
                    <a:lnTo>
                      <a:pt x="699" y="205"/>
                    </a:lnTo>
                    <a:lnTo>
                      <a:pt x="698" y="205"/>
                    </a:lnTo>
                    <a:lnTo>
                      <a:pt x="696" y="208"/>
                    </a:lnTo>
                    <a:lnTo>
                      <a:pt x="696" y="210"/>
                    </a:lnTo>
                    <a:lnTo>
                      <a:pt x="703" y="210"/>
                    </a:lnTo>
                    <a:lnTo>
                      <a:pt x="710" y="212"/>
                    </a:lnTo>
                    <a:lnTo>
                      <a:pt x="709" y="217"/>
                    </a:lnTo>
                    <a:lnTo>
                      <a:pt x="705" y="219"/>
                    </a:lnTo>
                    <a:lnTo>
                      <a:pt x="703" y="221"/>
                    </a:lnTo>
                    <a:lnTo>
                      <a:pt x="703" y="219"/>
                    </a:lnTo>
                    <a:lnTo>
                      <a:pt x="701" y="219"/>
                    </a:lnTo>
                    <a:lnTo>
                      <a:pt x="699" y="219"/>
                    </a:lnTo>
                    <a:lnTo>
                      <a:pt x="698" y="221"/>
                    </a:lnTo>
                    <a:lnTo>
                      <a:pt x="698" y="223"/>
                    </a:lnTo>
                    <a:lnTo>
                      <a:pt x="698" y="227"/>
                    </a:lnTo>
                    <a:lnTo>
                      <a:pt x="699" y="227"/>
                    </a:lnTo>
                    <a:lnTo>
                      <a:pt x="698" y="228"/>
                    </a:lnTo>
                    <a:lnTo>
                      <a:pt x="696" y="230"/>
                    </a:lnTo>
                    <a:lnTo>
                      <a:pt x="694" y="230"/>
                    </a:lnTo>
                    <a:lnTo>
                      <a:pt x="688" y="230"/>
                    </a:lnTo>
                    <a:lnTo>
                      <a:pt x="685" y="232"/>
                    </a:lnTo>
                    <a:lnTo>
                      <a:pt x="687" y="232"/>
                    </a:lnTo>
                    <a:lnTo>
                      <a:pt x="685" y="234"/>
                    </a:lnTo>
                    <a:lnTo>
                      <a:pt x="679" y="234"/>
                    </a:lnTo>
                    <a:lnTo>
                      <a:pt x="677" y="234"/>
                    </a:lnTo>
                    <a:lnTo>
                      <a:pt x="674" y="236"/>
                    </a:lnTo>
                    <a:lnTo>
                      <a:pt x="672" y="238"/>
                    </a:lnTo>
                    <a:lnTo>
                      <a:pt x="672" y="239"/>
                    </a:lnTo>
                    <a:lnTo>
                      <a:pt x="670" y="239"/>
                    </a:lnTo>
                    <a:lnTo>
                      <a:pt x="666" y="236"/>
                    </a:lnTo>
                    <a:lnTo>
                      <a:pt x="661" y="230"/>
                    </a:lnTo>
                    <a:lnTo>
                      <a:pt x="659" y="232"/>
                    </a:lnTo>
                    <a:lnTo>
                      <a:pt x="657" y="232"/>
                    </a:lnTo>
                    <a:lnTo>
                      <a:pt x="656" y="232"/>
                    </a:lnTo>
                    <a:lnTo>
                      <a:pt x="654" y="236"/>
                    </a:lnTo>
                    <a:lnTo>
                      <a:pt x="652" y="238"/>
                    </a:lnTo>
                    <a:lnTo>
                      <a:pt x="650" y="238"/>
                    </a:lnTo>
                    <a:lnTo>
                      <a:pt x="648" y="238"/>
                    </a:lnTo>
                    <a:lnTo>
                      <a:pt x="650" y="232"/>
                    </a:lnTo>
                    <a:lnTo>
                      <a:pt x="650" y="230"/>
                    </a:lnTo>
                    <a:lnTo>
                      <a:pt x="650" y="228"/>
                    </a:lnTo>
                    <a:lnTo>
                      <a:pt x="650" y="227"/>
                    </a:lnTo>
                    <a:lnTo>
                      <a:pt x="648" y="227"/>
                    </a:lnTo>
                    <a:lnTo>
                      <a:pt x="646" y="227"/>
                    </a:lnTo>
                    <a:lnTo>
                      <a:pt x="645" y="232"/>
                    </a:lnTo>
                    <a:lnTo>
                      <a:pt x="641" y="230"/>
                    </a:lnTo>
                    <a:lnTo>
                      <a:pt x="639" y="230"/>
                    </a:lnTo>
                    <a:lnTo>
                      <a:pt x="635" y="230"/>
                    </a:lnTo>
                    <a:lnTo>
                      <a:pt x="630" y="234"/>
                    </a:lnTo>
                    <a:lnTo>
                      <a:pt x="624" y="230"/>
                    </a:lnTo>
                    <a:lnTo>
                      <a:pt x="624" y="232"/>
                    </a:lnTo>
                    <a:lnTo>
                      <a:pt x="624" y="236"/>
                    </a:lnTo>
                    <a:lnTo>
                      <a:pt x="623" y="236"/>
                    </a:lnTo>
                    <a:lnTo>
                      <a:pt x="621" y="238"/>
                    </a:lnTo>
                    <a:lnTo>
                      <a:pt x="619" y="238"/>
                    </a:lnTo>
                    <a:lnTo>
                      <a:pt x="617" y="236"/>
                    </a:lnTo>
                    <a:lnTo>
                      <a:pt x="615" y="230"/>
                    </a:lnTo>
                    <a:lnTo>
                      <a:pt x="615" y="228"/>
                    </a:lnTo>
                    <a:lnTo>
                      <a:pt x="617" y="227"/>
                    </a:lnTo>
                    <a:lnTo>
                      <a:pt x="615" y="223"/>
                    </a:lnTo>
                    <a:lnTo>
                      <a:pt x="615" y="219"/>
                    </a:lnTo>
                    <a:lnTo>
                      <a:pt x="615" y="217"/>
                    </a:lnTo>
                    <a:lnTo>
                      <a:pt x="614" y="217"/>
                    </a:lnTo>
                    <a:lnTo>
                      <a:pt x="612" y="217"/>
                    </a:lnTo>
                    <a:lnTo>
                      <a:pt x="610" y="217"/>
                    </a:lnTo>
                    <a:lnTo>
                      <a:pt x="608" y="217"/>
                    </a:lnTo>
                    <a:lnTo>
                      <a:pt x="608" y="219"/>
                    </a:lnTo>
                    <a:lnTo>
                      <a:pt x="606" y="221"/>
                    </a:lnTo>
                    <a:lnTo>
                      <a:pt x="606" y="223"/>
                    </a:lnTo>
                    <a:lnTo>
                      <a:pt x="608" y="223"/>
                    </a:lnTo>
                    <a:lnTo>
                      <a:pt x="606" y="227"/>
                    </a:lnTo>
                    <a:lnTo>
                      <a:pt x="599" y="223"/>
                    </a:lnTo>
                    <a:lnTo>
                      <a:pt x="599" y="225"/>
                    </a:lnTo>
                    <a:lnTo>
                      <a:pt x="597" y="225"/>
                    </a:lnTo>
                    <a:lnTo>
                      <a:pt x="595" y="225"/>
                    </a:lnTo>
                    <a:lnTo>
                      <a:pt x="592" y="228"/>
                    </a:lnTo>
                    <a:lnTo>
                      <a:pt x="592" y="230"/>
                    </a:lnTo>
                    <a:lnTo>
                      <a:pt x="592" y="232"/>
                    </a:lnTo>
                    <a:lnTo>
                      <a:pt x="593" y="234"/>
                    </a:lnTo>
                    <a:lnTo>
                      <a:pt x="595" y="234"/>
                    </a:lnTo>
                    <a:lnTo>
                      <a:pt x="595" y="236"/>
                    </a:lnTo>
                    <a:lnTo>
                      <a:pt x="593" y="239"/>
                    </a:lnTo>
                    <a:lnTo>
                      <a:pt x="592" y="241"/>
                    </a:lnTo>
                    <a:lnTo>
                      <a:pt x="590" y="239"/>
                    </a:lnTo>
                    <a:lnTo>
                      <a:pt x="586" y="238"/>
                    </a:lnTo>
                    <a:lnTo>
                      <a:pt x="584" y="236"/>
                    </a:lnTo>
                    <a:lnTo>
                      <a:pt x="582" y="234"/>
                    </a:lnTo>
                    <a:lnTo>
                      <a:pt x="581" y="234"/>
                    </a:lnTo>
                    <a:lnTo>
                      <a:pt x="579" y="234"/>
                    </a:lnTo>
                    <a:lnTo>
                      <a:pt x="579" y="230"/>
                    </a:lnTo>
                    <a:lnTo>
                      <a:pt x="579" y="228"/>
                    </a:lnTo>
                    <a:lnTo>
                      <a:pt x="579" y="227"/>
                    </a:lnTo>
                    <a:lnTo>
                      <a:pt x="581" y="227"/>
                    </a:lnTo>
                    <a:lnTo>
                      <a:pt x="581" y="223"/>
                    </a:lnTo>
                    <a:lnTo>
                      <a:pt x="579" y="223"/>
                    </a:lnTo>
                    <a:lnTo>
                      <a:pt x="570" y="217"/>
                    </a:lnTo>
                    <a:lnTo>
                      <a:pt x="568" y="217"/>
                    </a:lnTo>
                    <a:lnTo>
                      <a:pt x="557" y="219"/>
                    </a:lnTo>
                    <a:lnTo>
                      <a:pt x="557" y="221"/>
                    </a:lnTo>
                    <a:lnTo>
                      <a:pt x="555" y="221"/>
                    </a:lnTo>
                    <a:lnTo>
                      <a:pt x="557" y="223"/>
                    </a:lnTo>
                    <a:lnTo>
                      <a:pt x="561" y="223"/>
                    </a:lnTo>
                    <a:lnTo>
                      <a:pt x="564" y="225"/>
                    </a:lnTo>
                    <a:lnTo>
                      <a:pt x="566" y="232"/>
                    </a:lnTo>
                    <a:lnTo>
                      <a:pt x="566" y="234"/>
                    </a:lnTo>
                    <a:lnTo>
                      <a:pt x="562" y="238"/>
                    </a:lnTo>
                    <a:lnTo>
                      <a:pt x="559" y="239"/>
                    </a:lnTo>
                    <a:lnTo>
                      <a:pt x="559" y="238"/>
                    </a:lnTo>
                    <a:lnTo>
                      <a:pt x="557" y="238"/>
                    </a:lnTo>
                    <a:lnTo>
                      <a:pt x="555" y="232"/>
                    </a:lnTo>
                    <a:lnTo>
                      <a:pt x="551" y="228"/>
                    </a:lnTo>
                    <a:lnTo>
                      <a:pt x="548" y="225"/>
                    </a:lnTo>
                    <a:lnTo>
                      <a:pt x="544" y="225"/>
                    </a:lnTo>
                    <a:lnTo>
                      <a:pt x="544" y="227"/>
                    </a:lnTo>
                    <a:lnTo>
                      <a:pt x="546" y="227"/>
                    </a:lnTo>
                    <a:lnTo>
                      <a:pt x="542" y="230"/>
                    </a:lnTo>
                    <a:lnTo>
                      <a:pt x="535" y="225"/>
                    </a:lnTo>
                    <a:lnTo>
                      <a:pt x="535" y="221"/>
                    </a:lnTo>
                    <a:lnTo>
                      <a:pt x="533" y="219"/>
                    </a:lnTo>
                    <a:lnTo>
                      <a:pt x="526" y="219"/>
                    </a:lnTo>
                    <a:lnTo>
                      <a:pt x="515" y="223"/>
                    </a:lnTo>
                    <a:lnTo>
                      <a:pt x="513" y="223"/>
                    </a:lnTo>
                    <a:lnTo>
                      <a:pt x="513" y="227"/>
                    </a:lnTo>
                    <a:lnTo>
                      <a:pt x="515" y="228"/>
                    </a:lnTo>
                    <a:lnTo>
                      <a:pt x="517" y="232"/>
                    </a:lnTo>
                    <a:lnTo>
                      <a:pt x="519" y="236"/>
                    </a:lnTo>
                    <a:lnTo>
                      <a:pt x="520" y="236"/>
                    </a:lnTo>
                    <a:lnTo>
                      <a:pt x="524" y="243"/>
                    </a:lnTo>
                    <a:lnTo>
                      <a:pt x="524" y="245"/>
                    </a:lnTo>
                    <a:lnTo>
                      <a:pt x="522" y="247"/>
                    </a:lnTo>
                    <a:lnTo>
                      <a:pt x="519" y="247"/>
                    </a:lnTo>
                    <a:lnTo>
                      <a:pt x="517" y="245"/>
                    </a:lnTo>
                    <a:lnTo>
                      <a:pt x="511" y="245"/>
                    </a:lnTo>
                    <a:lnTo>
                      <a:pt x="511" y="247"/>
                    </a:lnTo>
                    <a:lnTo>
                      <a:pt x="513" y="250"/>
                    </a:lnTo>
                    <a:lnTo>
                      <a:pt x="519" y="252"/>
                    </a:lnTo>
                    <a:lnTo>
                      <a:pt x="520" y="252"/>
                    </a:lnTo>
                    <a:lnTo>
                      <a:pt x="524" y="254"/>
                    </a:lnTo>
                    <a:lnTo>
                      <a:pt x="513" y="254"/>
                    </a:lnTo>
                    <a:lnTo>
                      <a:pt x="508" y="252"/>
                    </a:lnTo>
                    <a:lnTo>
                      <a:pt x="502" y="254"/>
                    </a:lnTo>
                    <a:lnTo>
                      <a:pt x="498" y="256"/>
                    </a:lnTo>
                    <a:lnTo>
                      <a:pt x="497" y="258"/>
                    </a:lnTo>
                    <a:lnTo>
                      <a:pt x="495" y="259"/>
                    </a:lnTo>
                    <a:lnTo>
                      <a:pt x="493" y="258"/>
                    </a:lnTo>
                    <a:lnTo>
                      <a:pt x="495" y="256"/>
                    </a:lnTo>
                    <a:lnTo>
                      <a:pt x="495" y="254"/>
                    </a:lnTo>
                    <a:lnTo>
                      <a:pt x="497" y="254"/>
                    </a:lnTo>
                    <a:lnTo>
                      <a:pt x="495" y="252"/>
                    </a:lnTo>
                    <a:lnTo>
                      <a:pt x="493" y="254"/>
                    </a:lnTo>
                    <a:lnTo>
                      <a:pt x="491" y="259"/>
                    </a:lnTo>
                    <a:lnTo>
                      <a:pt x="491" y="261"/>
                    </a:lnTo>
                    <a:lnTo>
                      <a:pt x="489" y="265"/>
                    </a:lnTo>
                    <a:lnTo>
                      <a:pt x="487" y="265"/>
                    </a:lnTo>
                    <a:lnTo>
                      <a:pt x="487" y="261"/>
                    </a:lnTo>
                    <a:lnTo>
                      <a:pt x="487" y="259"/>
                    </a:lnTo>
                    <a:lnTo>
                      <a:pt x="486" y="259"/>
                    </a:lnTo>
                    <a:lnTo>
                      <a:pt x="486" y="261"/>
                    </a:lnTo>
                    <a:lnTo>
                      <a:pt x="484" y="261"/>
                    </a:lnTo>
                    <a:lnTo>
                      <a:pt x="484" y="263"/>
                    </a:lnTo>
                    <a:lnTo>
                      <a:pt x="482" y="265"/>
                    </a:lnTo>
                    <a:lnTo>
                      <a:pt x="482" y="263"/>
                    </a:lnTo>
                    <a:lnTo>
                      <a:pt x="482" y="254"/>
                    </a:lnTo>
                    <a:lnTo>
                      <a:pt x="482" y="252"/>
                    </a:lnTo>
                    <a:lnTo>
                      <a:pt x="487" y="247"/>
                    </a:lnTo>
                    <a:lnTo>
                      <a:pt x="489" y="247"/>
                    </a:lnTo>
                    <a:lnTo>
                      <a:pt x="489" y="245"/>
                    </a:lnTo>
                    <a:lnTo>
                      <a:pt x="486" y="245"/>
                    </a:lnTo>
                    <a:lnTo>
                      <a:pt x="484" y="245"/>
                    </a:lnTo>
                    <a:lnTo>
                      <a:pt x="480" y="247"/>
                    </a:lnTo>
                    <a:lnTo>
                      <a:pt x="478" y="252"/>
                    </a:lnTo>
                    <a:lnTo>
                      <a:pt x="478" y="254"/>
                    </a:lnTo>
                    <a:lnTo>
                      <a:pt x="476" y="254"/>
                    </a:lnTo>
                    <a:lnTo>
                      <a:pt x="476" y="256"/>
                    </a:lnTo>
                    <a:lnTo>
                      <a:pt x="475" y="258"/>
                    </a:lnTo>
                    <a:lnTo>
                      <a:pt x="471" y="259"/>
                    </a:lnTo>
                    <a:lnTo>
                      <a:pt x="467" y="258"/>
                    </a:lnTo>
                    <a:lnTo>
                      <a:pt x="467" y="256"/>
                    </a:lnTo>
                    <a:lnTo>
                      <a:pt x="471" y="252"/>
                    </a:lnTo>
                    <a:lnTo>
                      <a:pt x="471" y="250"/>
                    </a:lnTo>
                    <a:lnTo>
                      <a:pt x="464" y="247"/>
                    </a:lnTo>
                    <a:lnTo>
                      <a:pt x="458" y="250"/>
                    </a:lnTo>
                    <a:lnTo>
                      <a:pt x="456" y="252"/>
                    </a:lnTo>
                    <a:lnTo>
                      <a:pt x="451" y="249"/>
                    </a:lnTo>
                    <a:lnTo>
                      <a:pt x="440" y="245"/>
                    </a:lnTo>
                    <a:lnTo>
                      <a:pt x="433" y="241"/>
                    </a:lnTo>
                    <a:lnTo>
                      <a:pt x="427" y="238"/>
                    </a:lnTo>
                    <a:lnTo>
                      <a:pt x="425" y="238"/>
                    </a:lnTo>
                    <a:lnTo>
                      <a:pt x="422" y="238"/>
                    </a:lnTo>
                    <a:lnTo>
                      <a:pt x="422" y="239"/>
                    </a:lnTo>
                    <a:lnTo>
                      <a:pt x="420" y="241"/>
                    </a:lnTo>
                    <a:lnTo>
                      <a:pt x="418" y="243"/>
                    </a:lnTo>
                    <a:lnTo>
                      <a:pt x="416" y="245"/>
                    </a:lnTo>
                    <a:lnTo>
                      <a:pt x="414" y="245"/>
                    </a:lnTo>
                    <a:lnTo>
                      <a:pt x="414" y="243"/>
                    </a:lnTo>
                    <a:lnTo>
                      <a:pt x="416" y="238"/>
                    </a:lnTo>
                    <a:lnTo>
                      <a:pt x="416" y="236"/>
                    </a:lnTo>
                    <a:lnTo>
                      <a:pt x="418" y="236"/>
                    </a:lnTo>
                    <a:lnTo>
                      <a:pt x="422" y="232"/>
                    </a:lnTo>
                    <a:lnTo>
                      <a:pt x="422" y="230"/>
                    </a:lnTo>
                    <a:lnTo>
                      <a:pt x="420" y="230"/>
                    </a:lnTo>
                    <a:lnTo>
                      <a:pt x="418" y="230"/>
                    </a:lnTo>
                    <a:lnTo>
                      <a:pt x="416" y="230"/>
                    </a:lnTo>
                    <a:lnTo>
                      <a:pt x="416" y="234"/>
                    </a:lnTo>
                    <a:lnTo>
                      <a:pt x="409" y="243"/>
                    </a:lnTo>
                    <a:lnTo>
                      <a:pt x="407" y="245"/>
                    </a:lnTo>
                    <a:lnTo>
                      <a:pt x="405" y="245"/>
                    </a:lnTo>
                    <a:lnTo>
                      <a:pt x="403" y="245"/>
                    </a:lnTo>
                    <a:lnTo>
                      <a:pt x="402" y="247"/>
                    </a:lnTo>
                    <a:lnTo>
                      <a:pt x="402" y="250"/>
                    </a:lnTo>
                    <a:lnTo>
                      <a:pt x="400" y="252"/>
                    </a:lnTo>
                    <a:lnTo>
                      <a:pt x="396" y="254"/>
                    </a:lnTo>
                    <a:lnTo>
                      <a:pt x="394" y="254"/>
                    </a:lnTo>
                    <a:lnTo>
                      <a:pt x="389" y="256"/>
                    </a:lnTo>
                    <a:lnTo>
                      <a:pt x="381" y="254"/>
                    </a:lnTo>
                    <a:lnTo>
                      <a:pt x="380" y="254"/>
                    </a:lnTo>
                    <a:lnTo>
                      <a:pt x="381" y="250"/>
                    </a:lnTo>
                    <a:lnTo>
                      <a:pt x="383" y="249"/>
                    </a:lnTo>
                    <a:lnTo>
                      <a:pt x="387" y="252"/>
                    </a:lnTo>
                    <a:lnTo>
                      <a:pt x="389" y="252"/>
                    </a:lnTo>
                    <a:lnTo>
                      <a:pt x="391" y="252"/>
                    </a:lnTo>
                    <a:lnTo>
                      <a:pt x="391" y="250"/>
                    </a:lnTo>
                    <a:lnTo>
                      <a:pt x="392" y="249"/>
                    </a:lnTo>
                    <a:lnTo>
                      <a:pt x="391" y="247"/>
                    </a:lnTo>
                    <a:lnTo>
                      <a:pt x="392" y="245"/>
                    </a:lnTo>
                    <a:lnTo>
                      <a:pt x="396" y="239"/>
                    </a:lnTo>
                    <a:lnTo>
                      <a:pt x="398" y="238"/>
                    </a:lnTo>
                    <a:lnTo>
                      <a:pt x="405" y="234"/>
                    </a:lnTo>
                    <a:lnTo>
                      <a:pt x="407" y="236"/>
                    </a:lnTo>
                    <a:lnTo>
                      <a:pt x="407" y="234"/>
                    </a:lnTo>
                    <a:lnTo>
                      <a:pt x="407" y="230"/>
                    </a:lnTo>
                    <a:lnTo>
                      <a:pt x="403" y="225"/>
                    </a:lnTo>
                    <a:lnTo>
                      <a:pt x="400" y="221"/>
                    </a:lnTo>
                    <a:lnTo>
                      <a:pt x="398" y="219"/>
                    </a:lnTo>
                    <a:lnTo>
                      <a:pt x="396" y="219"/>
                    </a:lnTo>
                    <a:lnTo>
                      <a:pt x="394" y="221"/>
                    </a:lnTo>
                    <a:lnTo>
                      <a:pt x="392" y="225"/>
                    </a:lnTo>
                    <a:lnTo>
                      <a:pt x="391" y="225"/>
                    </a:lnTo>
                    <a:lnTo>
                      <a:pt x="389" y="225"/>
                    </a:lnTo>
                    <a:lnTo>
                      <a:pt x="389" y="221"/>
                    </a:lnTo>
                    <a:lnTo>
                      <a:pt x="383" y="217"/>
                    </a:lnTo>
                    <a:lnTo>
                      <a:pt x="381" y="217"/>
                    </a:lnTo>
                    <a:lnTo>
                      <a:pt x="380" y="219"/>
                    </a:lnTo>
                    <a:lnTo>
                      <a:pt x="378" y="219"/>
                    </a:lnTo>
                    <a:lnTo>
                      <a:pt x="374" y="223"/>
                    </a:lnTo>
                    <a:lnTo>
                      <a:pt x="367" y="225"/>
                    </a:lnTo>
                    <a:lnTo>
                      <a:pt x="361" y="225"/>
                    </a:lnTo>
                    <a:lnTo>
                      <a:pt x="356" y="221"/>
                    </a:lnTo>
                    <a:lnTo>
                      <a:pt x="354" y="219"/>
                    </a:lnTo>
                    <a:lnTo>
                      <a:pt x="352" y="217"/>
                    </a:lnTo>
                    <a:lnTo>
                      <a:pt x="350" y="214"/>
                    </a:lnTo>
                    <a:lnTo>
                      <a:pt x="349" y="214"/>
                    </a:lnTo>
                    <a:lnTo>
                      <a:pt x="347" y="216"/>
                    </a:lnTo>
                    <a:lnTo>
                      <a:pt x="347" y="221"/>
                    </a:lnTo>
                    <a:lnTo>
                      <a:pt x="341" y="221"/>
                    </a:lnTo>
                    <a:lnTo>
                      <a:pt x="339" y="223"/>
                    </a:lnTo>
                    <a:lnTo>
                      <a:pt x="336" y="225"/>
                    </a:lnTo>
                    <a:lnTo>
                      <a:pt x="336" y="227"/>
                    </a:lnTo>
                    <a:lnTo>
                      <a:pt x="334" y="228"/>
                    </a:lnTo>
                    <a:lnTo>
                      <a:pt x="332" y="228"/>
                    </a:lnTo>
                    <a:lnTo>
                      <a:pt x="330" y="228"/>
                    </a:lnTo>
                    <a:lnTo>
                      <a:pt x="328" y="228"/>
                    </a:lnTo>
                    <a:lnTo>
                      <a:pt x="327" y="228"/>
                    </a:lnTo>
                    <a:lnTo>
                      <a:pt x="328" y="225"/>
                    </a:lnTo>
                    <a:lnTo>
                      <a:pt x="330" y="221"/>
                    </a:lnTo>
                    <a:lnTo>
                      <a:pt x="332" y="216"/>
                    </a:lnTo>
                    <a:lnTo>
                      <a:pt x="332" y="214"/>
                    </a:lnTo>
                    <a:lnTo>
                      <a:pt x="328" y="214"/>
                    </a:lnTo>
                    <a:lnTo>
                      <a:pt x="327" y="216"/>
                    </a:lnTo>
                    <a:lnTo>
                      <a:pt x="325" y="212"/>
                    </a:lnTo>
                    <a:lnTo>
                      <a:pt x="323" y="210"/>
                    </a:lnTo>
                    <a:lnTo>
                      <a:pt x="321" y="210"/>
                    </a:lnTo>
                    <a:lnTo>
                      <a:pt x="319" y="210"/>
                    </a:lnTo>
                    <a:lnTo>
                      <a:pt x="319" y="212"/>
                    </a:lnTo>
                    <a:lnTo>
                      <a:pt x="321" y="214"/>
                    </a:lnTo>
                    <a:lnTo>
                      <a:pt x="325" y="217"/>
                    </a:lnTo>
                    <a:lnTo>
                      <a:pt x="325" y="219"/>
                    </a:lnTo>
                    <a:lnTo>
                      <a:pt x="323" y="219"/>
                    </a:lnTo>
                    <a:lnTo>
                      <a:pt x="323" y="221"/>
                    </a:lnTo>
                    <a:lnTo>
                      <a:pt x="321" y="223"/>
                    </a:lnTo>
                    <a:lnTo>
                      <a:pt x="319" y="223"/>
                    </a:lnTo>
                    <a:lnTo>
                      <a:pt x="312" y="219"/>
                    </a:lnTo>
                    <a:lnTo>
                      <a:pt x="312" y="217"/>
                    </a:lnTo>
                    <a:lnTo>
                      <a:pt x="310" y="214"/>
                    </a:lnTo>
                    <a:lnTo>
                      <a:pt x="312" y="212"/>
                    </a:lnTo>
                    <a:lnTo>
                      <a:pt x="314" y="212"/>
                    </a:lnTo>
                    <a:lnTo>
                      <a:pt x="314" y="210"/>
                    </a:lnTo>
                    <a:lnTo>
                      <a:pt x="314" y="208"/>
                    </a:lnTo>
                    <a:lnTo>
                      <a:pt x="310" y="206"/>
                    </a:lnTo>
                    <a:lnTo>
                      <a:pt x="308" y="206"/>
                    </a:lnTo>
                    <a:lnTo>
                      <a:pt x="303" y="208"/>
                    </a:lnTo>
                    <a:lnTo>
                      <a:pt x="301" y="210"/>
                    </a:lnTo>
                    <a:lnTo>
                      <a:pt x="299" y="210"/>
                    </a:lnTo>
                    <a:lnTo>
                      <a:pt x="297" y="210"/>
                    </a:lnTo>
                    <a:lnTo>
                      <a:pt x="279" y="208"/>
                    </a:lnTo>
                    <a:lnTo>
                      <a:pt x="276" y="206"/>
                    </a:lnTo>
                    <a:lnTo>
                      <a:pt x="274" y="205"/>
                    </a:lnTo>
                    <a:lnTo>
                      <a:pt x="276" y="205"/>
                    </a:lnTo>
                    <a:lnTo>
                      <a:pt x="276" y="203"/>
                    </a:lnTo>
                    <a:lnTo>
                      <a:pt x="276" y="201"/>
                    </a:lnTo>
                    <a:lnTo>
                      <a:pt x="274" y="199"/>
                    </a:lnTo>
                    <a:lnTo>
                      <a:pt x="268" y="197"/>
                    </a:lnTo>
                    <a:lnTo>
                      <a:pt x="266" y="197"/>
                    </a:lnTo>
                    <a:lnTo>
                      <a:pt x="265" y="197"/>
                    </a:lnTo>
                    <a:lnTo>
                      <a:pt x="265" y="196"/>
                    </a:lnTo>
                    <a:lnTo>
                      <a:pt x="266" y="194"/>
                    </a:lnTo>
                    <a:lnTo>
                      <a:pt x="266" y="192"/>
                    </a:lnTo>
                    <a:lnTo>
                      <a:pt x="268" y="192"/>
                    </a:lnTo>
                    <a:lnTo>
                      <a:pt x="270" y="190"/>
                    </a:lnTo>
                    <a:lnTo>
                      <a:pt x="272" y="188"/>
                    </a:lnTo>
                    <a:lnTo>
                      <a:pt x="276" y="185"/>
                    </a:lnTo>
                    <a:lnTo>
                      <a:pt x="277" y="185"/>
                    </a:lnTo>
                    <a:lnTo>
                      <a:pt x="277" y="183"/>
                    </a:lnTo>
                    <a:lnTo>
                      <a:pt x="290" y="181"/>
                    </a:lnTo>
                    <a:lnTo>
                      <a:pt x="290" y="179"/>
                    </a:lnTo>
                    <a:lnTo>
                      <a:pt x="294" y="177"/>
                    </a:lnTo>
                    <a:lnTo>
                      <a:pt x="294" y="175"/>
                    </a:lnTo>
                    <a:lnTo>
                      <a:pt x="294" y="174"/>
                    </a:lnTo>
                    <a:lnTo>
                      <a:pt x="292" y="172"/>
                    </a:lnTo>
                    <a:lnTo>
                      <a:pt x="288" y="168"/>
                    </a:lnTo>
                    <a:lnTo>
                      <a:pt x="286" y="168"/>
                    </a:lnTo>
                    <a:lnTo>
                      <a:pt x="283" y="166"/>
                    </a:lnTo>
                    <a:lnTo>
                      <a:pt x="281" y="166"/>
                    </a:lnTo>
                    <a:lnTo>
                      <a:pt x="279" y="166"/>
                    </a:lnTo>
                    <a:lnTo>
                      <a:pt x="268" y="170"/>
                    </a:lnTo>
                    <a:lnTo>
                      <a:pt x="266" y="172"/>
                    </a:lnTo>
                    <a:lnTo>
                      <a:pt x="259" y="181"/>
                    </a:lnTo>
                    <a:lnTo>
                      <a:pt x="259" y="183"/>
                    </a:lnTo>
                    <a:lnTo>
                      <a:pt x="254" y="185"/>
                    </a:lnTo>
                    <a:lnTo>
                      <a:pt x="241" y="188"/>
                    </a:lnTo>
                    <a:lnTo>
                      <a:pt x="239" y="188"/>
                    </a:lnTo>
                    <a:lnTo>
                      <a:pt x="237" y="190"/>
                    </a:lnTo>
                    <a:lnTo>
                      <a:pt x="235" y="190"/>
                    </a:lnTo>
                    <a:lnTo>
                      <a:pt x="233" y="192"/>
                    </a:lnTo>
                    <a:lnTo>
                      <a:pt x="233" y="194"/>
                    </a:lnTo>
                    <a:lnTo>
                      <a:pt x="232" y="194"/>
                    </a:lnTo>
                    <a:lnTo>
                      <a:pt x="230" y="194"/>
                    </a:lnTo>
                    <a:lnTo>
                      <a:pt x="228" y="192"/>
                    </a:lnTo>
                    <a:lnTo>
                      <a:pt x="228" y="188"/>
                    </a:lnTo>
                    <a:lnTo>
                      <a:pt x="228" y="186"/>
                    </a:lnTo>
                    <a:lnTo>
                      <a:pt x="226" y="185"/>
                    </a:lnTo>
                    <a:lnTo>
                      <a:pt x="224" y="185"/>
                    </a:lnTo>
                    <a:lnTo>
                      <a:pt x="223" y="185"/>
                    </a:lnTo>
                    <a:lnTo>
                      <a:pt x="221" y="194"/>
                    </a:lnTo>
                    <a:lnTo>
                      <a:pt x="221" y="196"/>
                    </a:lnTo>
                    <a:lnTo>
                      <a:pt x="221" y="199"/>
                    </a:lnTo>
                    <a:lnTo>
                      <a:pt x="219" y="201"/>
                    </a:lnTo>
                    <a:lnTo>
                      <a:pt x="217" y="201"/>
                    </a:lnTo>
                    <a:lnTo>
                      <a:pt x="210" y="201"/>
                    </a:lnTo>
                    <a:lnTo>
                      <a:pt x="208" y="194"/>
                    </a:lnTo>
                    <a:lnTo>
                      <a:pt x="210" y="192"/>
                    </a:lnTo>
                    <a:lnTo>
                      <a:pt x="212" y="190"/>
                    </a:lnTo>
                    <a:lnTo>
                      <a:pt x="213" y="188"/>
                    </a:lnTo>
                    <a:lnTo>
                      <a:pt x="212" y="188"/>
                    </a:lnTo>
                    <a:lnTo>
                      <a:pt x="210" y="186"/>
                    </a:lnTo>
                    <a:lnTo>
                      <a:pt x="204" y="188"/>
                    </a:lnTo>
                    <a:lnTo>
                      <a:pt x="202" y="190"/>
                    </a:lnTo>
                    <a:lnTo>
                      <a:pt x="202" y="192"/>
                    </a:lnTo>
                    <a:lnTo>
                      <a:pt x="202" y="196"/>
                    </a:lnTo>
                    <a:lnTo>
                      <a:pt x="201" y="196"/>
                    </a:lnTo>
                    <a:lnTo>
                      <a:pt x="197" y="197"/>
                    </a:lnTo>
                    <a:lnTo>
                      <a:pt x="195" y="197"/>
                    </a:lnTo>
                    <a:lnTo>
                      <a:pt x="193" y="197"/>
                    </a:lnTo>
                    <a:lnTo>
                      <a:pt x="193" y="196"/>
                    </a:lnTo>
                    <a:lnTo>
                      <a:pt x="193" y="194"/>
                    </a:lnTo>
                    <a:lnTo>
                      <a:pt x="193" y="192"/>
                    </a:lnTo>
                    <a:lnTo>
                      <a:pt x="190" y="190"/>
                    </a:lnTo>
                    <a:lnTo>
                      <a:pt x="186" y="188"/>
                    </a:lnTo>
                    <a:lnTo>
                      <a:pt x="184" y="183"/>
                    </a:lnTo>
                    <a:lnTo>
                      <a:pt x="184" y="181"/>
                    </a:lnTo>
                    <a:lnTo>
                      <a:pt x="186" y="177"/>
                    </a:lnTo>
                    <a:lnTo>
                      <a:pt x="186" y="175"/>
                    </a:lnTo>
                    <a:lnTo>
                      <a:pt x="188" y="175"/>
                    </a:lnTo>
                    <a:lnTo>
                      <a:pt x="190" y="175"/>
                    </a:lnTo>
                    <a:lnTo>
                      <a:pt x="191" y="175"/>
                    </a:lnTo>
                    <a:lnTo>
                      <a:pt x="191" y="177"/>
                    </a:lnTo>
                    <a:lnTo>
                      <a:pt x="191" y="179"/>
                    </a:lnTo>
                    <a:lnTo>
                      <a:pt x="191" y="181"/>
                    </a:lnTo>
                    <a:lnTo>
                      <a:pt x="193" y="181"/>
                    </a:lnTo>
                    <a:lnTo>
                      <a:pt x="195" y="179"/>
                    </a:lnTo>
                    <a:lnTo>
                      <a:pt x="195" y="174"/>
                    </a:lnTo>
                    <a:lnTo>
                      <a:pt x="193" y="172"/>
                    </a:lnTo>
                    <a:lnTo>
                      <a:pt x="195" y="168"/>
                    </a:lnTo>
                    <a:lnTo>
                      <a:pt x="197" y="166"/>
                    </a:lnTo>
                    <a:lnTo>
                      <a:pt x="201" y="161"/>
                    </a:lnTo>
                    <a:lnTo>
                      <a:pt x="201" y="153"/>
                    </a:lnTo>
                    <a:lnTo>
                      <a:pt x="199" y="150"/>
                    </a:lnTo>
                    <a:lnTo>
                      <a:pt x="197" y="150"/>
                    </a:lnTo>
                    <a:lnTo>
                      <a:pt x="195" y="150"/>
                    </a:lnTo>
                    <a:lnTo>
                      <a:pt x="193" y="150"/>
                    </a:lnTo>
                    <a:lnTo>
                      <a:pt x="190" y="152"/>
                    </a:lnTo>
                    <a:lnTo>
                      <a:pt x="188" y="153"/>
                    </a:lnTo>
                    <a:lnTo>
                      <a:pt x="186" y="155"/>
                    </a:lnTo>
                    <a:lnTo>
                      <a:pt x="186" y="159"/>
                    </a:lnTo>
                    <a:lnTo>
                      <a:pt x="188" y="161"/>
                    </a:lnTo>
                    <a:lnTo>
                      <a:pt x="188" y="164"/>
                    </a:lnTo>
                    <a:lnTo>
                      <a:pt x="186" y="170"/>
                    </a:lnTo>
                    <a:lnTo>
                      <a:pt x="184" y="170"/>
                    </a:lnTo>
                    <a:lnTo>
                      <a:pt x="181" y="172"/>
                    </a:lnTo>
                    <a:lnTo>
                      <a:pt x="179" y="177"/>
                    </a:lnTo>
                    <a:lnTo>
                      <a:pt x="177" y="183"/>
                    </a:lnTo>
                    <a:lnTo>
                      <a:pt x="173" y="186"/>
                    </a:lnTo>
                    <a:lnTo>
                      <a:pt x="171" y="186"/>
                    </a:lnTo>
                    <a:lnTo>
                      <a:pt x="171" y="183"/>
                    </a:lnTo>
                    <a:lnTo>
                      <a:pt x="171" y="181"/>
                    </a:lnTo>
                    <a:lnTo>
                      <a:pt x="168" y="179"/>
                    </a:lnTo>
                    <a:lnTo>
                      <a:pt x="166" y="179"/>
                    </a:lnTo>
                    <a:lnTo>
                      <a:pt x="166" y="181"/>
                    </a:lnTo>
                    <a:lnTo>
                      <a:pt x="164" y="181"/>
                    </a:lnTo>
                    <a:lnTo>
                      <a:pt x="164" y="183"/>
                    </a:lnTo>
                    <a:lnTo>
                      <a:pt x="159" y="181"/>
                    </a:lnTo>
                    <a:lnTo>
                      <a:pt x="155" y="179"/>
                    </a:lnTo>
                    <a:lnTo>
                      <a:pt x="153" y="179"/>
                    </a:lnTo>
                    <a:lnTo>
                      <a:pt x="153" y="175"/>
                    </a:lnTo>
                    <a:lnTo>
                      <a:pt x="151" y="174"/>
                    </a:lnTo>
                    <a:lnTo>
                      <a:pt x="153" y="164"/>
                    </a:lnTo>
                    <a:lnTo>
                      <a:pt x="155" y="164"/>
                    </a:lnTo>
                    <a:lnTo>
                      <a:pt x="157" y="163"/>
                    </a:lnTo>
                    <a:lnTo>
                      <a:pt x="157" y="161"/>
                    </a:lnTo>
                    <a:lnTo>
                      <a:pt x="159" y="155"/>
                    </a:lnTo>
                    <a:lnTo>
                      <a:pt x="159" y="152"/>
                    </a:lnTo>
                    <a:lnTo>
                      <a:pt x="157" y="150"/>
                    </a:lnTo>
                    <a:lnTo>
                      <a:pt x="155" y="148"/>
                    </a:lnTo>
                    <a:lnTo>
                      <a:pt x="151" y="146"/>
                    </a:lnTo>
                    <a:lnTo>
                      <a:pt x="149" y="146"/>
                    </a:lnTo>
                    <a:lnTo>
                      <a:pt x="146" y="148"/>
                    </a:lnTo>
                    <a:lnTo>
                      <a:pt x="144" y="148"/>
                    </a:lnTo>
                    <a:lnTo>
                      <a:pt x="142" y="150"/>
                    </a:lnTo>
                    <a:lnTo>
                      <a:pt x="142" y="152"/>
                    </a:lnTo>
                    <a:lnTo>
                      <a:pt x="142" y="153"/>
                    </a:lnTo>
                    <a:lnTo>
                      <a:pt x="144" y="155"/>
                    </a:lnTo>
                    <a:lnTo>
                      <a:pt x="146" y="163"/>
                    </a:lnTo>
                    <a:lnTo>
                      <a:pt x="146" y="164"/>
                    </a:lnTo>
                    <a:lnTo>
                      <a:pt x="144" y="168"/>
                    </a:lnTo>
                    <a:lnTo>
                      <a:pt x="142" y="168"/>
                    </a:lnTo>
                    <a:lnTo>
                      <a:pt x="133" y="168"/>
                    </a:lnTo>
                    <a:lnTo>
                      <a:pt x="126" y="170"/>
                    </a:lnTo>
                    <a:lnTo>
                      <a:pt x="120" y="168"/>
                    </a:lnTo>
                    <a:lnTo>
                      <a:pt x="117" y="166"/>
                    </a:lnTo>
                    <a:lnTo>
                      <a:pt x="115" y="166"/>
                    </a:lnTo>
                    <a:lnTo>
                      <a:pt x="113" y="168"/>
                    </a:lnTo>
                    <a:lnTo>
                      <a:pt x="113" y="172"/>
                    </a:lnTo>
                    <a:lnTo>
                      <a:pt x="113" y="174"/>
                    </a:lnTo>
                    <a:lnTo>
                      <a:pt x="118" y="179"/>
                    </a:lnTo>
                    <a:lnTo>
                      <a:pt x="122" y="179"/>
                    </a:lnTo>
                    <a:lnTo>
                      <a:pt x="122" y="181"/>
                    </a:lnTo>
                    <a:lnTo>
                      <a:pt x="122" y="186"/>
                    </a:lnTo>
                    <a:lnTo>
                      <a:pt x="122" y="194"/>
                    </a:lnTo>
                    <a:lnTo>
                      <a:pt x="120" y="196"/>
                    </a:lnTo>
                    <a:lnTo>
                      <a:pt x="118" y="196"/>
                    </a:lnTo>
                    <a:lnTo>
                      <a:pt x="117" y="194"/>
                    </a:lnTo>
                    <a:lnTo>
                      <a:pt x="117" y="192"/>
                    </a:lnTo>
                    <a:lnTo>
                      <a:pt x="117" y="188"/>
                    </a:lnTo>
                    <a:lnTo>
                      <a:pt x="115" y="186"/>
                    </a:lnTo>
                    <a:lnTo>
                      <a:pt x="113" y="186"/>
                    </a:lnTo>
                    <a:lnTo>
                      <a:pt x="109" y="183"/>
                    </a:lnTo>
                    <a:lnTo>
                      <a:pt x="109" y="177"/>
                    </a:lnTo>
                    <a:lnTo>
                      <a:pt x="111" y="175"/>
                    </a:lnTo>
                    <a:lnTo>
                      <a:pt x="111" y="174"/>
                    </a:lnTo>
                    <a:lnTo>
                      <a:pt x="109" y="172"/>
                    </a:lnTo>
                    <a:lnTo>
                      <a:pt x="107" y="172"/>
                    </a:lnTo>
                    <a:lnTo>
                      <a:pt x="104" y="174"/>
                    </a:lnTo>
                    <a:lnTo>
                      <a:pt x="98" y="179"/>
                    </a:lnTo>
                    <a:lnTo>
                      <a:pt x="96" y="177"/>
                    </a:lnTo>
                    <a:lnTo>
                      <a:pt x="95" y="175"/>
                    </a:lnTo>
                    <a:lnTo>
                      <a:pt x="87" y="175"/>
                    </a:lnTo>
                    <a:lnTo>
                      <a:pt x="85" y="175"/>
                    </a:lnTo>
                    <a:lnTo>
                      <a:pt x="82" y="170"/>
                    </a:lnTo>
                    <a:lnTo>
                      <a:pt x="78" y="166"/>
                    </a:lnTo>
                    <a:lnTo>
                      <a:pt x="76" y="163"/>
                    </a:lnTo>
                    <a:lnTo>
                      <a:pt x="73" y="161"/>
                    </a:lnTo>
                    <a:lnTo>
                      <a:pt x="67" y="157"/>
                    </a:lnTo>
                    <a:lnTo>
                      <a:pt x="67" y="155"/>
                    </a:lnTo>
                    <a:lnTo>
                      <a:pt x="60" y="152"/>
                    </a:lnTo>
                    <a:lnTo>
                      <a:pt x="53" y="150"/>
                    </a:lnTo>
                    <a:lnTo>
                      <a:pt x="49" y="148"/>
                    </a:lnTo>
                    <a:lnTo>
                      <a:pt x="45" y="148"/>
                    </a:lnTo>
                    <a:lnTo>
                      <a:pt x="38" y="148"/>
                    </a:lnTo>
                    <a:lnTo>
                      <a:pt x="36" y="150"/>
                    </a:lnTo>
                    <a:lnTo>
                      <a:pt x="34" y="152"/>
                    </a:lnTo>
                    <a:lnTo>
                      <a:pt x="34" y="153"/>
                    </a:lnTo>
                    <a:lnTo>
                      <a:pt x="33" y="153"/>
                    </a:lnTo>
                    <a:lnTo>
                      <a:pt x="31" y="155"/>
                    </a:lnTo>
                    <a:lnTo>
                      <a:pt x="25" y="155"/>
                    </a:lnTo>
                    <a:lnTo>
                      <a:pt x="22" y="153"/>
                    </a:lnTo>
                    <a:lnTo>
                      <a:pt x="18" y="152"/>
                    </a:lnTo>
                    <a:lnTo>
                      <a:pt x="12" y="150"/>
                    </a:lnTo>
                    <a:lnTo>
                      <a:pt x="12" y="148"/>
                    </a:lnTo>
                    <a:lnTo>
                      <a:pt x="9" y="148"/>
                    </a:lnTo>
                    <a:lnTo>
                      <a:pt x="3" y="143"/>
                    </a:lnTo>
                    <a:lnTo>
                      <a:pt x="1" y="141"/>
                    </a:lnTo>
                    <a:lnTo>
                      <a:pt x="0" y="135"/>
                    </a:lnTo>
                    <a:lnTo>
                      <a:pt x="0" y="132"/>
                    </a:lnTo>
                    <a:lnTo>
                      <a:pt x="1" y="132"/>
                    </a:lnTo>
                    <a:lnTo>
                      <a:pt x="3" y="124"/>
                    </a:lnTo>
                    <a:lnTo>
                      <a:pt x="5" y="124"/>
                    </a:lnTo>
                    <a:lnTo>
                      <a:pt x="5" y="121"/>
                    </a:lnTo>
                    <a:lnTo>
                      <a:pt x="5" y="119"/>
                    </a:lnTo>
                    <a:lnTo>
                      <a:pt x="9" y="115"/>
                    </a:lnTo>
                    <a:lnTo>
                      <a:pt x="11" y="113"/>
                    </a:lnTo>
                    <a:lnTo>
                      <a:pt x="12" y="113"/>
                    </a:lnTo>
                    <a:lnTo>
                      <a:pt x="20" y="115"/>
                    </a:lnTo>
                    <a:lnTo>
                      <a:pt x="25" y="117"/>
                    </a:lnTo>
                    <a:lnTo>
                      <a:pt x="27" y="117"/>
                    </a:lnTo>
                    <a:lnTo>
                      <a:pt x="29" y="117"/>
                    </a:lnTo>
                    <a:lnTo>
                      <a:pt x="42" y="111"/>
                    </a:lnTo>
                    <a:lnTo>
                      <a:pt x="51" y="108"/>
                    </a:lnTo>
                    <a:lnTo>
                      <a:pt x="54" y="106"/>
                    </a:lnTo>
                    <a:lnTo>
                      <a:pt x="56" y="102"/>
                    </a:lnTo>
                    <a:lnTo>
                      <a:pt x="58" y="102"/>
                    </a:lnTo>
                    <a:lnTo>
                      <a:pt x="64" y="102"/>
                    </a:lnTo>
                    <a:lnTo>
                      <a:pt x="67" y="104"/>
                    </a:lnTo>
                    <a:lnTo>
                      <a:pt x="69" y="104"/>
                    </a:lnTo>
                    <a:lnTo>
                      <a:pt x="69" y="108"/>
                    </a:lnTo>
                    <a:lnTo>
                      <a:pt x="69" y="110"/>
                    </a:lnTo>
                    <a:lnTo>
                      <a:pt x="69" y="111"/>
                    </a:lnTo>
                    <a:lnTo>
                      <a:pt x="73" y="113"/>
                    </a:lnTo>
                    <a:lnTo>
                      <a:pt x="80" y="115"/>
                    </a:lnTo>
                    <a:lnTo>
                      <a:pt x="84" y="113"/>
                    </a:lnTo>
                    <a:lnTo>
                      <a:pt x="87" y="115"/>
                    </a:lnTo>
                    <a:lnTo>
                      <a:pt x="89" y="117"/>
                    </a:lnTo>
                    <a:lnTo>
                      <a:pt x="91" y="119"/>
                    </a:lnTo>
                    <a:lnTo>
                      <a:pt x="93" y="119"/>
                    </a:lnTo>
                    <a:lnTo>
                      <a:pt x="96" y="119"/>
                    </a:lnTo>
                    <a:lnTo>
                      <a:pt x="98" y="119"/>
                    </a:lnTo>
                    <a:lnTo>
                      <a:pt x="102" y="119"/>
                    </a:lnTo>
                    <a:lnTo>
                      <a:pt x="106" y="119"/>
                    </a:lnTo>
                    <a:lnTo>
                      <a:pt x="107" y="119"/>
                    </a:lnTo>
                    <a:lnTo>
                      <a:pt x="109" y="121"/>
                    </a:lnTo>
                    <a:lnTo>
                      <a:pt x="111" y="121"/>
                    </a:lnTo>
                    <a:lnTo>
                      <a:pt x="113" y="122"/>
                    </a:lnTo>
                    <a:lnTo>
                      <a:pt x="115" y="122"/>
                    </a:lnTo>
                    <a:lnTo>
                      <a:pt x="115" y="124"/>
                    </a:lnTo>
                    <a:lnTo>
                      <a:pt x="120" y="130"/>
                    </a:lnTo>
                    <a:lnTo>
                      <a:pt x="126" y="133"/>
                    </a:lnTo>
                    <a:lnTo>
                      <a:pt x="128" y="133"/>
                    </a:lnTo>
                    <a:lnTo>
                      <a:pt x="126" y="135"/>
                    </a:lnTo>
                    <a:lnTo>
                      <a:pt x="124" y="137"/>
                    </a:lnTo>
                    <a:lnTo>
                      <a:pt x="126" y="144"/>
                    </a:lnTo>
                    <a:lnTo>
                      <a:pt x="126" y="146"/>
                    </a:lnTo>
                    <a:lnTo>
                      <a:pt x="124" y="148"/>
                    </a:lnTo>
                    <a:lnTo>
                      <a:pt x="124" y="152"/>
                    </a:lnTo>
                    <a:lnTo>
                      <a:pt x="122" y="155"/>
                    </a:lnTo>
                    <a:lnTo>
                      <a:pt x="120" y="155"/>
                    </a:lnTo>
                    <a:lnTo>
                      <a:pt x="118" y="157"/>
                    </a:lnTo>
                    <a:lnTo>
                      <a:pt x="117" y="15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54" name="Freeform 76"/>
              <p:cNvSpPr>
                <a:spLocks/>
              </p:cNvSpPr>
              <p:nvPr/>
            </p:nvSpPr>
            <p:spPr bwMode="auto">
              <a:xfrm>
                <a:off x="4945063" y="1425575"/>
                <a:ext cx="1508125" cy="2036763"/>
              </a:xfrm>
              <a:custGeom>
                <a:avLst/>
                <a:gdLst>
                  <a:gd name="T0" fmla="*/ 29 w 950"/>
                  <a:gd name="T1" fmla="*/ 1212 h 1283"/>
                  <a:gd name="T2" fmla="*/ 74 w 950"/>
                  <a:gd name="T3" fmla="*/ 1219 h 1283"/>
                  <a:gd name="T4" fmla="*/ 151 w 950"/>
                  <a:gd name="T5" fmla="*/ 1203 h 1283"/>
                  <a:gd name="T6" fmla="*/ 221 w 950"/>
                  <a:gd name="T7" fmla="*/ 1228 h 1283"/>
                  <a:gd name="T8" fmla="*/ 222 w 950"/>
                  <a:gd name="T9" fmla="*/ 1263 h 1283"/>
                  <a:gd name="T10" fmla="*/ 243 w 950"/>
                  <a:gd name="T11" fmla="*/ 1269 h 1283"/>
                  <a:gd name="T12" fmla="*/ 252 w 950"/>
                  <a:gd name="T13" fmla="*/ 1252 h 1283"/>
                  <a:gd name="T14" fmla="*/ 296 w 950"/>
                  <a:gd name="T15" fmla="*/ 1227 h 1283"/>
                  <a:gd name="T16" fmla="*/ 383 w 950"/>
                  <a:gd name="T17" fmla="*/ 1228 h 1283"/>
                  <a:gd name="T18" fmla="*/ 431 w 950"/>
                  <a:gd name="T19" fmla="*/ 1232 h 1283"/>
                  <a:gd name="T20" fmla="*/ 531 w 950"/>
                  <a:gd name="T21" fmla="*/ 1205 h 1283"/>
                  <a:gd name="T22" fmla="*/ 549 w 950"/>
                  <a:gd name="T23" fmla="*/ 1190 h 1283"/>
                  <a:gd name="T24" fmla="*/ 602 w 950"/>
                  <a:gd name="T25" fmla="*/ 1148 h 1283"/>
                  <a:gd name="T26" fmla="*/ 652 w 950"/>
                  <a:gd name="T27" fmla="*/ 1113 h 1283"/>
                  <a:gd name="T28" fmla="*/ 666 w 950"/>
                  <a:gd name="T29" fmla="*/ 1093 h 1283"/>
                  <a:gd name="T30" fmla="*/ 601 w 950"/>
                  <a:gd name="T31" fmla="*/ 1080 h 1283"/>
                  <a:gd name="T32" fmla="*/ 592 w 950"/>
                  <a:gd name="T33" fmla="*/ 1040 h 1283"/>
                  <a:gd name="T34" fmla="*/ 570 w 950"/>
                  <a:gd name="T35" fmla="*/ 1040 h 1283"/>
                  <a:gd name="T36" fmla="*/ 542 w 950"/>
                  <a:gd name="T37" fmla="*/ 1016 h 1283"/>
                  <a:gd name="T38" fmla="*/ 531 w 950"/>
                  <a:gd name="T39" fmla="*/ 987 h 1283"/>
                  <a:gd name="T40" fmla="*/ 495 w 950"/>
                  <a:gd name="T41" fmla="*/ 940 h 1283"/>
                  <a:gd name="T42" fmla="*/ 407 w 950"/>
                  <a:gd name="T43" fmla="*/ 929 h 1283"/>
                  <a:gd name="T44" fmla="*/ 465 w 950"/>
                  <a:gd name="T45" fmla="*/ 845 h 1283"/>
                  <a:gd name="T46" fmla="*/ 506 w 950"/>
                  <a:gd name="T47" fmla="*/ 764 h 1283"/>
                  <a:gd name="T48" fmla="*/ 504 w 950"/>
                  <a:gd name="T49" fmla="*/ 744 h 1283"/>
                  <a:gd name="T50" fmla="*/ 456 w 950"/>
                  <a:gd name="T51" fmla="*/ 748 h 1283"/>
                  <a:gd name="T52" fmla="*/ 398 w 950"/>
                  <a:gd name="T53" fmla="*/ 691 h 1283"/>
                  <a:gd name="T54" fmla="*/ 403 w 950"/>
                  <a:gd name="T55" fmla="*/ 646 h 1283"/>
                  <a:gd name="T56" fmla="*/ 411 w 950"/>
                  <a:gd name="T57" fmla="*/ 605 h 1283"/>
                  <a:gd name="T58" fmla="*/ 422 w 950"/>
                  <a:gd name="T59" fmla="*/ 583 h 1283"/>
                  <a:gd name="T60" fmla="*/ 434 w 950"/>
                  <a:gd name="T61" fmla="*/ 572 h 1283"/>
                  <a:gd name="T62" fmla="*/ 438 w 950"/>
                  <a:gd name="T63" fmla="*/ 556 h 1283"/>
                  <a:gd name="T64" fmla="*/ 458 w 950"/>
                  <a:gd name="T65" fmla="*/ 549 h 1283"/>
                  <a:gd name="T66" fmla="*/ 438 w 950"/>
                  <a:gd name="T67" fmla="*/ 534 h 1283"/>
                  <a:gd name="T68" fmla="*/ 442 w 950"/>
                  <a:gd name="T69" fmla="*/ 479 h 1283"/>
                  <a:gd name="T70" fmla="*/ 444 w 950"/>
                  <a:gd name="T71" fmla="*/ 465 h 1283"/>
                  <a:gd name="T72" fmla="*/ 462 w 950"/>
                  <a:gd name="T73" fmla="*/ 454 h 1283"/>
                  <a:gd name="T74" fmla="*/ 495 w 950"/>
                  <a:gd name="T75" fmla="*/ 450 h 1283"/>
                  <a:gd name="T76" fmla="*/ 549 w 950"/>
                  <a:gd name="T77" fmla="*/ 413 h 1283"/>
                  <a:gd name="T78" fmla="*/ 595 w 950"/>
                  <a:gd name="T79" fmla="*/ 402 h 1283"/>
                  <a:gd name="T80" fmla="*/ 635 w 950"/>
                  <a:gd name="T81" fmla="*/ 377 h 1283"/>
                  <a:gd name="T82" fmla="*/ 692 w 950"/>
                  <a:gd name="T83" fmla="*/ 395 h 1283"/>
                  <a:gd name="T84" fmla="*/ 725 w 950"/>
                  <a:gd name="T85" fmla="*/ 439 h 1283"/>
                  <a:gd name="T86" fmla="*/ 778 w 950"/>
                  <a:gd name="T87" fmla="*/ 430 h 1283"/>
                  <a:gd name="T88" fmla="*/ 796 w 950"/>
                  <a:gd name="T89" fmla="*/ 446 h 1283"/>
                  <a:gd name="T90" fmla="*/ 873 w 950"/>
                  <a:gd name="T91" fmla="*/ 461 h 1283"/>
                  <a:gd name="T92" fmla="*/ 900 w 950"/>
                  <a:gd name="T93" fmla="*/ 379 h 1283"/>
                  <a:gd name="T94" fmla="*/ 922 w 950"/>
                  <a:gd name="T95" fmla="*/ 377 h 1283"/>
                  <a:gd name="T96" fmla="*/ 946 w 950"/>
                  <a:gd name="T97" fmla="*/ 333 h 1283"/>
                  <a:gd name="T98" fmla="*/ 915 w 950"/>
                  <a:gd name="T99" fmla="*/ 329 h 1283"/>
                  <a:gd name="T100" fmla="*/ 845 w 950"/>
                  <a:gd name="T101" fmla="*/ 324 h 1283"/>
                  <a:gd name="T102" fmla="*/ 833 w 950"/>
                  <a:gd name="T103" fmla="*/ 300 h 1283"/>
                  <a:gd name="T104" fmla="*/ 802 w 950"/>
                  <a:gd name="T105" fmla="*/ 267 h 1283"/>
                  <a:gd name="T106" fmla="*/ 730 w 950"/>
                  <a:gd name="T107" fmla="*/ 223 h 1283"/>
                  <a:gd name="T108" fmla="*/ 710 w 950"/>
                  <a:gd name="T109" fmla="*/ 141 h 1283"/>
                  <a:gd name="T110" fmla="*/ 714 w 950"/>
                  <a:gd name="T111" fmla="*/ 97 h 1283"/>
                  <a:gd name="T112" fmla="*/ 749 w 950"/>
                  <a:gd name="T113" fmla="*/ 105 h 1283"/>
                  <a:gd name="T114" fmla="*/ 712 w 950"/>
                  <a:gd name="T115" fmla="*/ 48 h 1283"/>
                  <a:gd name="T116" fmla="*/ 725 w 950"/>
                  <a:gd name="T117" fmla="*/ 4 h 1283"/>
                  <a:gd name="T118" fmla="*/ 827 w 950"/>
                  <a:gd name="T119" fmla="*/ 33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0" h="1283">
                    <a:moveTo>
                      <a:pt x="0" y="1234"/>
                    </a:moveTo>
                    <a:lnTo>
                      <a:pt x="1" y="1236"/>
                    </a:lnTo>
                    <a:lnTo>
                      <a:pt x="5" y="1236"/>
                    </a:lnTo>
                    <a:lnTo>
                      <a:pt x="7" y="1236"/>
                    </a:lnTo>
                    <a:lnTo>
                      <a:pt x="9" y="1234"/>
                    </a:lnTo>
                    <a:lnTo>
                      <a:pt x="9" y="1232"/>
                    </a:lnTo>
                    <a:lnTo>
                      <a:pt x="9" y="1230"/>
                    </a:lnTo>
                    <a:lnTo>
                      <a:pt x="12" y="1228"/>
                    </a:lnTo>
                    <a:lnTo>
                      <a:pt x="14" y="1228"/>
                    </a:lnTo>
                    <a:lnTo>
                      <a:pt x="14" y="1230"/>
                    </a:lnTo>
                    <a:lnTo>
                      <a:pt x="14" y="1232"/>
                    </a:lnTo>
                    <a:lnTo>
                      <a:pt x="18" y="1232"/>
                    </a:lnTo>
                    <a:lnTo>
                      <a:pt x="20" y="1225"/>
                    </a:lnTo>
                    <a:lnTo>
                      <a:pt x="23" y="1219"/>
                    </a:lnTo>
                    <a:lnTo>
                      <a:pt x="27" y="1214"/>
                    </a:lnTo>
                    <a:lnTo>
                      <a:pt x="27" y="1212"/>
                    </a:lnTo>
                    <a:lnTo>
                      <a:pt x="29" y="1212"/>
                    </a:lnTo>
                    <a:lnTo>
                      <a:pt x="32" y="1212"/>
                    </a:lnTo>
                    <a:lnTo>
                      <a:pt x="38" y="1212"/>
                    </a:lnTo>
                    <a:lnTo>
                      <a:pt x="42" y="1214"/>
                    </a:lnTo>
                    <a:lnTo>
                      <a:pt x="45" y="1216"/>
                    </a:lnTo>
                    <a:lnTo>
                      <a:pt x="45" y="1218"/>
                    </a:lnTo>
                    <a:lnTo>
                      <a:pt x="47" y="1219"/>
                    </a:lnTo>
                    <a:lnTo>
                      <a:pt x="53" y="1223"/>
                    </a:lnTo>
                    <a:lnTo>
                      <a:pt x="56" y="1227"/>
                    </a:lnTo>
                    <a:lnTo>
                      <a:pt x="60" y="1225"/>
                    </a:lnTo>
                    <a:lnTo>
                      <a:pt x="64" y="1223"/>
                    </a:lnTo>
                    <a:lnTo>
                      <a:pt x="64" y="1221"/>
                    </a:lnTo>
                    <a:lnTo>
                      <a:pt x="64" y="1219"/>
                    </a:lnTo>
                    <a:lnTo>
                      <a:pt x="62" y="1219"/>
                    </a:lnTo>
                    <a:lnTo>
                      <a:pt x="62" y="1218"/>
                    </a:lnTo>
                    <a:lnTo>
                      <a:pt x="64" y="1218"/>
                    </a:lnTo>
                    <a:lnTo>
                      <a:pt x="65" y="1218"/>
                    </a:lnTo>
                    <a:lnTo>
                      <a:pt x="74" y="1219"/>
                    </a:lnTo>
                    <a:lnTo>
                      <a:pt x="76" y="1219"/>
                    </a:lnTo>
                    <a:lnTo>
                      <a:pt x="78" y="1219"/>
                    </a:lnTo>
                    <a:lnTo>
                      <a:pt x="82" y="1219"/>
                    </a:lnTo>
                    <a:lnTo>
                      <a:pt x="85" y="1218"/>
                    </a:lnTo>
                    <a:lnTo>
                      <a:pt x="91" y="1216"/>
                    </a:lnTo>
                    <a:lnTo>
                      <a:pt x="96" y="1214"/>
                    </a:lnTo>
                    <a:lnTo>
                      <a:pt x="100" y="1214"/>
                    </a:lnTo>
                    <a:lnTo>
                      <a:pt x="104" y="1212"/>
                    </a:lnTo>
                    <a:lnTo>
                      <a:pt x="106" y="1212"/>
                    </a:lnTo>
                    <a:lnTo>
                      <a:pt x="115" y="1210"/>
                    </a:lnTo>
                    <a:lnTo>
                      <a:pt x="124" y="1208"/>
                    </a:lnTo>
                    <a:lnTo>
                      <a:pt x="129" y="1207"/>
                    </a:lnTo>
                    <a:lnTo>
                      <a:pt x="135" y="1205"/>
                    </a:lnTo>
                    <a:lnTo>
                      <a:pt x="138" y="1205"/>
                    </a:lnTo>
                    <a:lnTo>
                      <a:pt x="142" y="1205"/>
                    </a:lnTo>
                    <a:lnTo>
                      <a:pt x="149" y="1205"/>
                    </a:lnTo>
                    <a:lnTo>
                      <a:pt x="151" y="1203"/>
                    </a:lnTo>
                    <a:lnTo>
                      <a:pt x="159" y="1205"/>
                    </a:lnTo>
                    <a:lnTo>
                      <a:pt x="166" y="1205"/>
                    </a:lnTo>
                    <a:lnTo>
                      <a:pt x="171" y="1203"/>
                    </a:lnTo>
                    <a:lnTo>
                      <a:pt x="175" y="1203"/>
                    </a:lnTo>
                    <a:lnTo>
                      <a:pt x="177" y="1203"/>
                    </a:lnTo>
                    <a:lnTo>
                      <a:pt x="179" y="1203"/>
                    </a:lnTo>
                    <a:lnTo>
                      <a:pt x="182" y="1207"/>
                    </a:lnTo>
                    <a:lnTo>
                      <a:pt x="188" y="1207"/>
                    </a:lnTo>
                    <a:lnTo>
                      <a:pt x="191" y="1208"/>
                    </a:lnTo>
                    <a:lnTo>
                      <a:pt x="201" y="1212"/>
                    </a:lnTo>
                    <a:lnTo>
                      <a:pt x="206" y="1214"/>
                    </a:lnTo>
                    <a:lnTo>
                      <a:pt x="211" y="1216"/>
                    </a:lnTo>
                    <a:lnTo>
                      <a:pt x="211" y="1218"/>
                    </a:lnTo>
                    <a:lnTo>
                      <a:pt x="211" y="1221"/>
                    </a:lnTo>
                    <a:lnTo>
                      <a:pt x="211" y="1223"/>
                    </a:lnTo>
                    <a:lnTo>
                      <a:pt x="213" y="1223"/>
                    </a:lnTo>
                    <a:lnTo>
                      <a:pt x="221" y="1228"/>
                    </a:lnTo>
                    <a:lnTo>
                      <a:pt x="221" y="1230"/>
                    </a:lnTo>
                    <a:lnTo>
                      <a:pt x="222" y="1230"/>
                    </a:lnTo>
                    <a:lnTo>
                      <a:pt x="224" y="1230"/>
                    </a:lnTo>
                    <a:lnTo>
                      <a:pt x="235" y="1232"/>
                    </a:lnTo>
                    <a:lnTo>
                      <a:pt x="237" y="1234"/>
                    </a:lnTo>
                    <a:lnTo>
                      <a:pt x="235" y="1241"/>
                    </a:lnTo>
                    <a:lnTo>
                      <a:pt x="233" y="1243"/>
                    </a:lnTo>
                    <a:lnTo>
                      <a:pt x="232" y="1245"/>
                    </a:lnTo>
                    <a:lnTo>
                      <a:pt x="232" y="1243"/>
                    </a:lnTo>
                    <a:lnTo>
                      <a:pt x="230" y="1243"/>
                    </a:lnTo>
                    <a:lnTo>
                      <a:pt x="224" y="1241"/>
                    </a:lnTo>
                    <a:lnTo>
                      <a:pt x="219" y="1245"/>
                    </a:lnTo>
                    <a:lnTo>
                      <a:pt x="219" y="1247"/>
                    </a:lnTo>
                    <a:lnTo>
                      <a:pt x="217" y="1249"/>
                    </a:lnTo>
                    <a:lnTo>
                      <a:pt x="217" y="1250"/>
                    </a:lnTo>
                    <a:lnTo>
                      <a:pt x="217" y="1263"/>
                    </a:lnTo>
                    <a:lnTo>
                      <a:pt x="222" y="1263"/>
                    </a:lnTo>
                    <a:lnTo>
                      <a:pt x="222" y="1265"/>
                    </a:lnTo>
                    <a:lnTo>
                      <a:pt x="224" y="1271"/>
                    </a:lnTo>
                    <a:lnTo>
                      <a:pt x="226" y="1271"/>
                    </a:lnTo>
                    <a:lnTo>
                      <a:pt x="226" y="1269"/>
                    </a:lnTo>
                    <a:lnTo>
                      <a:pt x="226" y="1267"/>
                    </a:lnTo>
                    <a:lnTo>
                      <a:pt x="224" y="1261"/>
                    </a:lnTo>
                    <a:lnTo>
                      <a:pt x="230" y="1252"/>
                    </a:lnTo>
                    <a:lnTo>
                      <a:pt x="233" y="1252"/>
                    </a:lnTo>
                    <a:lnTo>
                      <a:pt x="233" y="1256"/>
                    </a:lnTo>
                    <a:lnTo>
                      <a:pt x="237" y="1258"/>
                    </a:lnTo>
                    <a:lnTo>
                      <a:pt x="241" y="1261"/>
                    </a:lnTo>
                    <a:lnTo>
                      <a:pt x="243" y="1261"/>
                    </a:lnTo>
                    <a:lnTo>
                      <a:pt x="244" y="1261"/>
                    </a:lnTo>
                    <a:lnTo>
                      <a:pt x="244" y="1263"/>
                    </a:lnTo>
                    <a:lnTo>
                      <a:pt x="246" y="1265"/>
                    </a:lnTo>
                    <a:lnTo>
                      <a:pt x="244" y="1267"/>
                    </a:lnTo>
                    <a:lnTo>
                      <a:pt x="243" y="1269"/>
                    </a:lnTo>
                    <a:lnTo>
                      <a:pt x="243" y="1274"/>
                    </a:lnTo>
                    <a:lnTo>
                      <a:pt x="246" y="1276"/>
                    </a:lnTo>
                    <a:lnTo>
                      <a:pt x="246" y="1280"/>
                    </a:lnTo>
                    <a:lnTo>
                      <a:pt x="248" y="1283"/>
                    </a:lnTo>
                    <a:lnTo>
                      <a:pt x="250" y="1283"/>
                    </a:lnTo>
                    <a:lnTo>
                      <a:pt x="252" y="1283"/>
                    </a:lnTo>
                    <a:lnTo>
                      <a:pt x="252" y="1280"/>
                    </a:lnTo>
                    <a:lnTo>
                      <a:pt x="252" y="1278"/>
                    </a:lnTo>
                    <a:lnTo>
                      <a:pt x="252" y="1276"/>
                    </a:lnTo>
                    <a:lnTo>
                      <a:pt x="255" y="1278"/>
                    </a:lnTo>
                    <a:lnTo>
                      <a:pt x="257" y="1274"/>
                    </a:lnTo>
                    <a:lnTo>
                      <a:pt x="255" y="1271"/>
                    </a:lnTo>
                    <a:lnTo>
                      <a:pt x="254" y="1267"/>
                    </a:lnTo>
                    <a:lnTo>
                      <a:pt x="254" y="1263"/>
                    </a:lnTo>
                    <a:lnTo>
                      <a:pt x="252" y="1258"/>
                    </a:lnTo>
                    <a:lnTo>
                      <a:pt x="250" y="1254"/>
                    </a:lnTo>
                    <a:lnTo>
                      <a:pt x="252" y="1252"/>
                    </a:lnTo>
                    <a:lnTo>
                      <a:pt x="254" y="1252"/>
                    </a:lnTo>
                    <a:lnTo>
                      <a:pt x="254" y="1250"/>
                    </a:lnTo>
                    <a:lnTo>
                      <a:pt x="254" y="1247"/>
                    </a:lnTo>
                    <a:lnTo>
                      <a:pt x="252" y="1249"/>
                    </a:lnTo>
                    <a:lnTo>
                      <a:pt x="250" y="1249"/>
                    </a:lnTo>
                    <a:lnTo>
                      <a:pt x="250" y="1247"/>
                    </a:lnTo>
                    <a:lnTo>
                      <a:pt x="254" y="1247"/>
                    </a:lnTo>
                    <a:lnTo>
                      <a:pt x="263" y="1243"/>
                    </a:lnTo>
                    <a:lnTo>
                      <a:pt x="264" y="1241"/>
                    </a:lnTo>
                    <a:lnTo>
                      <a:pt x="270" y="1239"/>
                    </a:lnTo>
                    <a:lnTo>
                      <a:pt x="277" y="1234"/>
                    </a:lnTo>
                    <a:lnTo>
                      <a:pt x="281" y="1230"/>
                    </a:lnTo>
                    <a:lnTo>
                      <a:pt x="285" y="1228"/>
                    </a:lnTo>
                    <a:lnTo>
                      <a:pt x="288" y="1227"/>
                    </a:lnTo>
                    <a:lnTo>
                      <a:pt x="290" y="1227"/>
                    </a:lnTo>
                    <a:lnTo>
                      <a:pt x="292" y="1227"/>
                    </a:lnTo>
                    <a:lnTo>
                      <a:pt x="296" y="1227"/>
                    </a:lnTo>
                    <a:lnTo>
                      <a:pt x="301" y="1227"/>
                    </a:lnTo>
                    <a:lnTo>
                      <a:pt x="303" y="1225"/>
                    </a:lnTo>
                    <a:lnTo>
                      <a:pt x="305" y="1225"/>
                    </a:lnTo>
                    <a:lnTo>
                      <a:pt x="308" y="1225"/>
                    </a:lnTo>
                    <a:lnTo>
                      <a:pt x="314" y="1225"/>
                    </a:lnTo>
                    <a:lnTo>
                      <a:pt x="321" y="1227"/>
                    </a:lnTo>
                    <a:lnTo>
                      <a:pt x="323" y="1227"/>
                    </a:lnTo>
                    <a:lnTo>
                      <a:pt x="327" y="1225"/>
                    </a:lnTo>
                    <a:lnTo>
                      <a:pt x="338" y="1223"/>
                    </a:lnTo>
                    <a:lnTo>
                      <a:pt x="339" y="1223"/>
                    </a:lnTo>
                    <a:lnTo>
                      <a:pt x="354" y="1227"/>
                    </a:lnTo>
                    <a:lnTo>
                      <a:pt x="361" y="1227"/>
                    </a:lnTo>
                    <a:lnTo>
                      <a:pt x="367" y="1230"/>
                    </a:lnTo>
                    <a:lnTo>
                      <a:pt x="372" y="1230"/>
                    </a:lnTo>
                    <a:lnTo>
                      <a:pt x="376" y="1232"/>
                    </a:lnTo>
                    <a:lnTo>
                      <a:pt x="381" y="1230"/>
                    </a:lnTo>
                    <a:lnTo>
                      <a:pt x="383" y="1228"/>
                    </a:lnTo>
                    <a:lnTo>
                      <a:pt x="392" y="1228"/>
                    </a:lnTo>
                    <a:lnTo>
                      <a:pt x="398" y="1230"/>
                    </a:lnTo>
                    <a:lnTo>
                      <a:pt x="403" y="1230"/>
                    </a:lnTo>
                    <a:lnTo>
                      <a:pt x="405" y="1230"/>
                    </a:lnTo>
                    <a:lnTo>
                      <a:pt x="411" y="1228"/>
                    </a:lnTo>
                    <a:lnTo>
                      <a:pt x="411" y="1230"/>
                    </a:lnTo>
                    <a:lnTo>
                      <a:pt x="411" y="1232"/>
                    </a:lnTo>
                    <a:lnTo>
                      <a:pt x="411" y="1234"/>
                    </a:lnTo>
                    <a:lnTo>
                      <a:pt x="411" y="1236"/>
                    </a:lnTo>
                    <a:lnTo>
                      <a:pt x="411" y="1238"/>
                    </a:lnTo>
                    <a:lnTo>
                      <a:pt x="412" y="1239"/>
                    </a:lnTo>
                    <a:lnTo>
                      <a:pt x="414" y="1243"/>
                    </a:lnTo>
                    <a:lnTo>
                      <a:pt x="422" y="1247"/>
                    </a:lnTo>
                    <a:lnTo>
                      <a:pt x="425" y="1247"/>
                    </a:lnTo>
                    <a:lnTo>
                      <a:pt x="427" y="1243"/>
                    </a:lnTo>
                    <a:lnTo>
                      <a:pt x="427" y="1241"/>
                    </a:lnTo>
                    <a:lnTo>
                      <a:pt x="431" y="1232"/>
                    </a:lnTo>
                    <a:lnTo>
                      <a:pt x="438" y="1227"/>
                    </a:lnTo>
                    <a:lnTo>
                      <a:pt x="442" y="1221"/>
                    </a:lnTo>
                    <a:lnTo>
                      <a:pt x="445" y="1219"/>
                    </a:lnTo>
                    <a:lnTo>
                      <a:pt x="460" y="1214"/>
                    </a:lnTo>
                    <a:lnTo>
                      <a:pt x="467" y="1212"/>
                    </a:lnTo>
                    <a:lnTo>
                      <a:pt x="476" y="1210"/>
                    </a:lnTo>
                    <a:lnTo>
                      <a:pt x="478" y="1210"/>
                    </a:lnTo>
                    <a:lnTo>
                      <a:pt x="489" y="1210"/>
                    </a:lnTo>
                    <a:lnTo>
                      <a:pt x="495" y="1210"/>
                    </a:lnTo>
                    <a:lnTo>
                      <a:pt x="502" y="1210"/>
                    </a:lnTo>
                    <a:lnTo>
                      <a:pt x="504" y="1210"/>
                    </a:lnTo>
                    <a:lnTo>
                      <a:pt x="506" y="1210"/>
                    </a:lnTo>
                    <a:lnTo>
                      <a:pt x="507" y="1210"/>
                    </a:lnTo>
                    <a:lnTo>
                      <a:pt x="509" y="1210"/>
                    </a:lnTo>
                    <a:lnTo>
                      <a:pt x="513" y="1208"/>
                    </a:lnTo>
                    <a:lnTo>
                      <a:pt x="517" y="1207"/>
                    </a:lnTo>
                    <a:lnTo>
                      <a:pt x="531" y="1205"/>
                    </a:lnTo>
                    <a:lnTo>
                      <a:pt x="537" y="1207"/>
                    </a:lnTo>
                    <a:lnTo>
                      <a:pt x="539" y="1208"/>
                    </a:lnTo>
                    <a:lnTo>
                      <a:pt x="537" y="1208"/>
                    </a:lnTo>
                    <a:lnTo>
                      <a:pt x="537" y="1210"/>
                    </a:lnTo>
                    <a:lnTo>
                      <a:pt x="535" y="1216"/>
                    </a:lnTo>
                    <a:lnTo>
                      <a:pt x="535" y="1218"/>
                    </a:lnTo>
                    <a:lnTo>
                      <a:pt x="537" y="1219"/>
                    </a:lnTo>
                    <a:lnTo>
                      <a:pt x="540" y="1218"/>
                    </a:lnTo>
                    <a:lnTo>
                      <a:pt x="540" y="1216"/>
                    </a:lnTo>
                    <a:lnTo>
                      <a:pt x="544" y="1210"/>
                    </a:lnTo>
                    <a:lnTo>
                      <a:pt x="546" y="1207"/>
                    </a:lnTo>
                    <a:lnTo>
                      <a:pt x="546" y="1205"/>
                    </a:lnTo>
                    <a:lnTo>
                      <a:pt x="544" y="1203"/>
                    </a:lnTo>
                    <a:lnTo>
                      <a:pt x="542" y="1203"/>
                    </a:lnTo>
                    <a:lnTo>
                      <a:pt x="540" y="1203"/>
                    </a:lnTo>
                    <a:lnTo>
                      <a:pt x="542" y="1197"/>
                    </a:lnTo>
                    <a:lnTo>
                      <a:pt x="549" y="1190"/>
                    </a:lnTo>
                    <a:lnTo>
                      <a:pt x="555" y="1186"/>
                    </a:lnTo>
                    <a:lnTo>
                      <a:pt x="564" y="1177"/>
                    </a:lnTo>
                    <a:lnTo>
                      <a:pt x="573" y="1168"/>
                    </a:lnTo>
                    <a:lnTo>
                      <a:pt x="579" y="1161"/>
                    </a:lnTo>
                    <a:lnTo>
                      <a:pt x="584" y="1155"/>
                    </a:lnTo>
                    <a:lnTo>
                      <a:pt x="588" y="1154"/>
                    </a:lnTo>
                    <a:lnTo>
                      <a:pt x="588" y="1152"/>
                    </a:lnTo>
                    <a:lnTo>
                      <a:pt x="592" y="1152"/>
                    </a:lnTo>
                    <a:lnTo>
                      <a:pt x="593" y="1152"/>
                    </a:lnTo>
                    <a:lnTo>
                      <a:pt x="595" y="1152"/>
                    </a:lnTo>
                    <a:lnTo>
                      <a:pt x="602" y="1155"/>
                    </a:lnTo>
                    <a:lnTo>
                      <a:pt x="608" y="1152"/>
                    </a:lnTo>
                    <a:lnTo>
                      <a:pt x="608" y="1150"/>
                    </a:lnTo>
                    <a:lnTo>
                      <a:pt x="606" y="1150"/>
                    </a:lnTo>
                    <a:lnTo>
                      <a:pt x="604" y="1150"/>
                    </a:lnTo>
                    <a:lnTo>
                      <a:pt x="602" y="1150"/>
                    </a:lnTo>
                    <a:lnTo>
                      <a:pt x="602" y="1148"/>
                    </a:lnTo>
                    <a:lnTo>
                      <a:pt x="602" y="1143"/>
                    </a:lnTo>
                    <a:lnTo>
                      <a:pt x="602" y="1139"/>
                    </a:lnTo>
                    <a:lnTo>
                      <a:pt x="604" y="1135"/>
                    </a:lnTo>
                    <a:lnTo>
                      <a:pt x="606" y="1132"/>
                    </a:lnTo>
                    <a:lnTo>
                      <a:pt x="612" y="1126"/>
                    </a:lnTo>
                    <a:lnTo>
                      <a:pt x="613" y="1124"/>
                    </a:lnTo>
                    <a:lnTo>
                      <a:pt x="621" y="1121"/>
                    </a:lnTo>
                    <a:lnTo>
                      <a:pt x="621" y="1119"/>
                    </a:lnTo>
                    <a:lnTo>
                      <a:pt x="624" y="1119"/>
                    </a:lnTo>
                    <a:lnTo>
                      <a:pt x="630" y="1119"/>
                    </a:lnTo>
                    <a:lnTo>
                      <a:pt x="632" y="1119"/>
                    </a:lnTo>
                    <a:lnTo>
                      <a:pt x="635" y="1119"/>
                    </a:lnTo>
                    <a:lnTo>
                      <a:pt x="637" y="1117"/>
                    </a:lnTo>
                    <a:lnTo>
                      <a:pt x="641" y="1115"/>
                    </a:lnTo>
                    <a:lnTo>
                      <a:pt x="643" y="1115"/>
                    </a:lnTo>
                    <a:lnTo>
                      <a:pt x="645" y="1113"/>
                    </a:lnTo>
                    <a:lnTo>
                      <a:pt x="652" y="1113"/>
                    </a:lnTo>
                    <a:lnTo>
                      <a:pt x="661" y="1112"/>
                    </a:lnTo>
                    <a:lnTo>
                      <a:pt x="663" y="1112"/>
                    </a:lnTo>
                    <a:lnTo>
                      <a:pt x="674" y="1104"/>
                    </a:lnTo>
                    <a:lnTo>
                      <a:pt x="676" y="1102"/>
                    </a:lnTo>
                    <a:lnTo>
                      <a:pt x="676" y="1101"/>
                    </a:lnTo>
                    <a:lnTo>
                      <a:pt x="676" y="1099"/>
                    </a:lnTo>
                    <a:lnTo>
                      <a:pt x="677" y="1097"/>
                    </a:lnTo>
                    <a:lnTo>
                      <a:pt x="679" y="1097"/>
                    </a:lnTo>
                    <a:lnTo>
                      <a:pt x="681" y="1097"/>
                    </a:lnTo>
                    <a:lnTo>
                      <a:pt x="683" y="1097"/>
                    </a:lnTo>
                    <a:lnTo>
                      <a:pt x="685" y="1091"/>
                    </a:lnTo>
                    <a:lnTo>
                      <a:pt x="683" y="1088"/>
                    </a:lnTo>
                    <a:lnTo>
                      <a:pt x="681" y="1090"/>
                    </a:lnTo>
                    <a:lnTo>
                      <a:pt x="679" y="1091"/>
                    </a:lnTo>
                    <a:lnTo>
                      <a:pt x="676" y="1093"/>
                    </a:lnTo>
                    <a:lnTo>
                      <a:pt x="672" y="1093"/>
                    </a:lnTo>
                    <a:lnTo>
                      <a:pt x="666" y="1093"/>
                    </a:lnTo>
                    <a:lnTo>
                      <a:pt x="665" y="1093"/>
                    </a:lnTo>
                    <a:lnTo>
                      <a:pt x="663" y="1091"/>
                    </a:lnTo>
                    <a:lnTo>
                      <a:pt x="661" y="1091"/>
                    </a:lnTo>
                    <a:lnTo>
                      <a:pt x="655" y="1090"/>
                    </a:lnTo>
                    <a:lnTo>
                      <a:pt x="648" y="1090"/>
                    </a:lnTo>
                    <a:lnTo>
                      <a:pt x="646" y="1088"/>
                    </a:lnTo>
                    <a:lnTo>
                      <a:pt x="643" y="1088"/>
                    </a:lnTo>
                    <a:lnTo>
                      <a:pt x="641" y="1088"/>
                    </a:lnTo>
                    <a:lnTo>
                      <a:pt x="639" y="1088"/>
                    </a:lnTo>
                    <a:lnTo>
                      <a:pt x="630" y="1084"/>
                    </a:lnTo>
                    <a:lnTo>
                      <a:pt x="628" y="1084"/>
                    </a:lnTo>
                    <a:lnTo>
                      <a:pt x="626" y="1084"/>
                    </a:lnTo>
                    <a:lnTo>
                      <a:pt x="623" y="1084"/>
                    </a:lnTo>
                    <a:lnTo>
                      <a:pt x="617" y="1084"/>
                    </a:lnTo>
                    <a:lnTo>
                      <a:pt x="606" y="1082"/>
                    </a:lnTo>
                    <a:lnTo>
                      <a:pt x="604" y="1080"/>
                    </a:lnTo>
                    <a:lnTo>
                      <a:pt x="601" y="1080"/>
                    </a:lnTo>
                    <a:lnTo>
                      <a:pt x="597" y="1079"/>
                    </a:lnTo>
                    <a:lnTo>
                      <a:pt x="595" y="1077"/>
                    </a:lnTo>
                    <a:lnTo>
                      <a:pt x="593" y="1075"/>
                    </a:lnTo>
                    <a:lnTo>
                      <a:pt x="592" y="1071"/>
                    </a:lnTo>
                    <a:lnTo>
                      <a:pt x="592" y="1069"/>
                    </a:lnTo>
                    <a:lnTo>
                      <a:pt x="592" y="1066"/>
                    </a:lnTo>
                    <a:lnTo>
                      <a:pt x="593" y="1064"/>
                    </a:lnTo>
                    <a:lnTo>
                      <a:pt x="595" y="1060"/>
                    </a:lnTo>
                    <a:lnTo>
                      <a:pt x="595" y="1059"/>
                    </a:lnTo>
                    <a:lnTo>
                      <a:pt x="595" y="1055"/>
                    </a:lnTo>
                    <a:lnTo>
                      <a:pt x="595" y="1053"/>
                    </a:lnTo>
                    <a:lnTo>
                      <a:pt x="595" y="1051"/>
                    </a:lnTo>
                    <a:lnTo>
                      <a:pt x="593" y="1049"/>
                    </a:lnTo>
                    <a:lnTo>
                      <a:pt x="592" y="1046"/>
                    </a:lnTo>
                    <a:lnTo>
                      <a:pt x="590" y="1044"/>
                    </a:lnTo>
                    <a:lnTo>
                      <a:pt x="590" y="1042"/>
                    </a:lnTo>
                    <a:lnTo>
                      <a:pt x="592" y="1040"/>
                    </a:lnTo>
                    <a:lnTo>
                      <a:pt x="593" y="1038"/>
                    </a:lnTo>
                    <a:lnTo>
                      <a:pt x="595" y="1037"/>
                    </a:lnTo>
                    <a:lnTo>
                      <a:pt x="595" y="1035"/>
                    </a:lnTo>
                    <a:lnTo>
                      <a:pt x="595" y="1031"/>
                    </a:lnTo>
                    <a:lnTo>
                      <a:pt x="595" y="1029"/>
                    </a:lnTo>
                    <a:lnTo>
                      <a:pt x="588" y="1029"/>
                    </a:lnTo>
                    <a:lnTo>
                      <a:pt x="586" y="1029"/>
                    </a:lnTo>
                    <a:lnTo>
                      <a:pt x="586" y="1027"/>
                    </a:lnTo>
                    <a:lnTo>
                      <a:pt x="584" y="1027"/>
                    </a:lnTo>
                    <a:lnTo>
                      <a:pt x="579" y="1031"/>
                    </a:lnTo>
                    <a:lnTo>
                      <a:pt x="579" y="1033"/>
                    </a:lnTo>
                    <a:lnTo>
                      <a:pt x="577" y="1035"/>
                    </a:lnTo>
                    <a:lnTo>
                      <a:pt x="577" y="1037"/>
                    </a:lnTo>
                    <a:lnTo>
                      <a:pt x="577" y="1038"/>
                    </a:lnTo>
                    <a:lnTo>
                      <a:pt x="573" y="1038"/>
                    </a:lnTo>
                    <a:lnTo>
                      <a:pt x="571" y="1040"/>
                    </a:lnTo>
                    <a:lnTo>
                      <a:pt x="570" y="1040"/>
                    </a:lnTo>
                    <a:lnTo>
                      <a:pt x="568" y="1038"/>
                    </a:lnTo>
                    <a:lnTo>
                      <a:pt x="566" y="1042"/>
                    </a:lnTo>
                    <a:lnTo>
                      <a:pt x="562" y="1049"/>
                    </a:lnTo>
                    <a:lnTo>
                      <a:pt x="559" y="1060"/>
                    </a:lnTo>
                    <a:lnTo>
                      <a:pt x="557" y="1068"/>
                    </a:lnTo>
                    <a:lnTo>
                      <a:pt x="557" y="1069"/>
                    </a:lnTo>
                    <a:lnTo>
                      <a:pt x="546" y="1073"/>
                    </a:lnTo>
                    <a:lnTo>
                      <a:pt x="544" y="1073"/>
                    </a:lnTo>
                    <a:lnTo>
                      <a:pt x="540" y="1071"/>
                    </a:lnTo>
                    <a:lnTo>
                      <a:pt x="539" y="1071"/>
                    </a:lnTo>
                    <a:lnTo>
                      <a:pt x="537" y="1069"/>
                    </a:lnTo>
                    <a:lnTo>
                      <a:pt x="533" y="1062"/>
                    </a:lnTo>
                    <a:lnTo>
                      <a:pt x="533" y="1060"/>
                    </a:lnTo>
                    <a:lnTo>
                      <a:pt x="533" y="1059"/>
                    </a:lnTo>
                    <a:lnTo>
                      <a:pt x="537" y="1042"/>
                    </a:lnTo>
                    <a:lnTo>
                      <a:pt x="540" y="1033"/>
                    </a:lnTo>
                    <a:lnTo>
                      <a:pt x="542" y="1016"/>
                    </a:lnTo>
                    <a:lnTo>
                      <a:pt x="544" y="1013"/>
                    </a:lnTo>
                    <a:lnTo>
                      <a:pt x="544" y="1006"/>
                    </a:lnTo>
                    <a:lnTo>
                      <a:pt x="542" y="1002"/>
                    </a:lnTo>
                    <a:lnTo>
                      <a:pt x="542" y="1000"/>
                    </a:lnTo>
                    <a:lnTo>
                      <a:pt x="540" y="998"/>
                    </a:lnTo>
                    <a:lnTo>
                      <a:pt x="540" y="996"/>
                    </a:lnTo>
                    <a:lnTo>
                      <a:pt x="537" y="993"/>
                    </a:lnTo>
                    <a:lnTo>
                      <a:pt x="542" y="991"/>
                    </a:lnTo>
                    <a:lnTo>
                      <a:pt x="544" y="991"/>
                    </a:lnTo>
                    <a:lnTo>
                      <a:pt x="546" y="989"/>
                    </a:lnTo>
                    <a:lnTo>
                      <a:pt x="546" y="987"/>
                    </a:lnTo>
                    <a:lnTo>
                      <a:pt x="546" y="985"/>
                    </a:lnTo>
                    <a:lnTo>
                      <a:pt x="544" y="984"/>
                    </a:lnTo>
                    <a:lnTo>
                      <a:pt x="542" y="984"/>
                    </a:lnTo>
                    <a:lnTo>
                      <a:pt x="540" y="982"/>
                    </a:lnTo>
                    <a:lnTo>
                      <a:pt x="539" y="982"/>
                    </a:lnTo>
                    <a:lnTo>
                      <a:pt x="531" y="987"/>
                    </a:lnTo>
                    <a:lnTo>
                      <a:pt x="529" y="985"/>
                    </a:lnTo>
                    <a:lnTo>
                      <a:pt x="528" y="989"/>
                    </a:lnTo>
                    <a:lnTo>
                      <a:pt x="526" y="991"/>
                    </a:lnTo>
                    <a:lnTo>
                      <a:pt x="518" y="989"/>
                    </a:lnTo>
                    <a:lnTo>
                      <a:pt x="518" y="978"/>
                    </a:lnTo>
                    <a:lnTo>
                      <a:pt x="522" y="976"/>
                    </a:lnTo>
                    <a:lnTo>
                      <a:pt x="518" y="973"/>
                    </a:lnTo>
                    <a:lnTo>
                      <a:pt x="515" y="973"/>
                    </a:lnTo>
                    <a:lnTo>
                      <a:pt x="513" y="971"/>
                    </a:lnTo>
                    <a:lnTo>
                      <a:pt x="517" y="965"/>
                    </a:lnTo>
                    <a:lnTo>
                      <a:pt x="511" y="963"/>
                    </a:lnTo>
                    <a:lnTo>
                      <a:pt x="511" y="956"/>
                    </a:lnTo>
                    <a:lnTo>
                      <a:pt x="511" y="954"/>
                    </a:lnTo>
                    <a:lnTo>
                      <a:pt x="517" y="953"/>
                    </a:lnTo>
                    <a:lnTo>
                      <a:pt x="520" y="943"/>
                    </a:lnTo>
                    <a:lnTo>
                      <a:pt x="509" y="942"/>
                    </a:lnTo>
                    <a:lnTo>
                      <a:pt x="495" y="940"/>
                    </a:lnTo>
                    <a:lnTo>
                      <a:pt x="486" y="942"/>
                    </a:lnTo>
                    <a:lnTo>
                      <a:pt x="473" y="947"/>
                    </a:lnTo>
                    <a:lnTo>
                      <a:pt x="478" y="940"/>
                    </a:lnTo>
                    <a:lnTo>
                      <a:pt x="467" y="936"/>
                    </a:lnTo>
                    <a:lnTo>
                      <a:pt x="465" y="936"/>
                    </a:lnTo>
                    <a:lnTo>
                      <a:pt x="460" y="936"/>
                    </a:lnTo>
                    <a:lnTo>
                      <a:pt x="453" y="934"/>
                    </a:lnTo>
                    <a:lnTo>
                      <a:pt x="442" y="932"/>
                    </a:lnTo>
                    <a:lnTo>
                      <a:pt x="440" y="934"/>
                    </a:lnTo>
                    <a:lnTo>
                      <a:pt x="436" y="936"/>
                    </a:lnTo>
                    <a:lnTo>
                      <a:pt x="433" y="940"/>
                    </a:lnTo>
                    <a:lnTo>
                      <a:pt x="422" y="936"/>
                    </a:lnTo>
                    <a:lnTo>
                      <a:pt x="420" y="938"/>
                    </a:lnTo>
                    <a:lnTo>
                      <a:pt x="414" y="934"/>
                    </a:lnTo>
                    <a:lnTo>
                      <a:pt x="409" y="936"/>
                    </a:lnTo>
                    <a:lnTo>
                      <a:pt x="403" y="934"/>
                    </a:lnTo>
                    <a:lnTo>
                      <a:pt x="407" y="929"/>
                    </a:lnTo>
                    <a:lnTo>
                      <a:pt x="405" y="921"/>
                    </a:lnTo>
                    <a:lnTo>
                      <a:pt x="394" y="914"/>
                    </a:lnTo>
                    <a:lnTo>
                      <a:pt x="391" y="907"/>
                    </a:lnTo>
                    <a:lnTo>
                      <a:pt x="403" y="910"/>
                    </a:lnTo>
                    <a:lnTo>
                      <a:pt x="403" y="916"/>
                    </a:lnTo>
                    <a:lnTo>
                      <a:pt x="407" y="918"/>
                    </a:lnTo>
                    <a:lnTo>
                      <a:pt x="411" y="914"/>
                    </a:lnTo>
                    <a:lnTo>
                      <a:pt x="422" y="912"/>
                    </a:lnTo>
                    <a:lnTo>
                      <a:pt x="427" y="907"/>
                    </a:lnTo>
                    <a:lnTo>
                      <a:pt x="436" y="892"/>
                    </a:lnTo>
                    <a:lnTo>
                      <a:pt x="444" y="879"/>
                    </a:lnTo>
                    <a:lnTo>
                      <a:pt x="442" y="865"/>
                    </a:lnTo>
                    <a:lnTo>
                      <a:pt x="447" y="852"/>
                    </a:lnTo>
                    <a:lnTo>
                      <a:pt x="453" y="848"/>
                    </a:lnTo>
                    <a:lnTo>
                      <a:pt x="454" y="856"/>
                    </a:lnTo>
                    <a:lnTo>
                      <a:pt x="462" y="845"/>
                    </a:lnTo>
                    <a:lnTo>
                      <a:pt x="465" y="845"/>
                    </a:lnTo>
                    <a:lnTo>
                      <a:pt x="473" y="843"/>
                    </a:lnTo>
                    <a:lnTo>
                      <a:pt x="478" y="841"/>
                    </a:lnTo>
                    <a:lnTo>
                      <a:pt x="480" y="843"/>
                    </a:lnTo>
                    <a:lnTo>
                      <a:pt x="486" y="843"/>
                    </a:lnTo>
                    <a:lnTo>
                      <a:pt x="487" y="834"/>
                    </a:lnTo>
                    <a:lnTo>
                      <a:pt x="489" y="821"/>
                    </a:lnTo>
                    <a:lnTo>
                      <a:pt x="495" y="808"/>
                    </a:lnTo>
                    <a:lnTo>
                      <a:pt x="497" y="795"/>
                    </a:lnTo>
                    <a:lnTo>
                      <a:pt x="498" y="788"/>
                    </a:lnTo>
                    <a:lnTo>
                      <a:pt x="502" y="781"/>
                    </a:lnTo>
                    <a:lnTo>
                      <a:pt x="502" y="779"/>
                    </a:lnTo>
                    <a:lnTo>
                      <a:pt x="504" y="777"/>
                    </a:lnTo>
                    <a:lnTo>
                      <a:pt x="502" y="777"/>
                    </a:lnTo>
                    <a:lnTo>
                      <a:pt x="502" y="773"/>
                    </a:lnTo>
                    <a:lnTo>
                      <a:pt x="502" y="772"/>
                    </a:lnTo>
                    <a:lnTo>
                      <a:pt x="504" y="768"/>
                    </a:lnTo>
                    <a:lnTo>
                      <a:pt x="506" y="764"/>
                    </a:lnTo>
                    <a:lnTo>
                      <a:pt x="507" y="762"/>
                    </a:lnTo>
                    <a:lnTo>
                      <a:pt x="507" y="761"/>
                    </a:lnTo>
                    <a:lnTo>
                      <a:pt x="509" y="761"/>
                    </a:lnTo>
                    <a:lnTo>
                      <a:pt x="511" y="759"/>
                    </a:lnTo>
                    <a:lnTo>
                      <a:pt x="515" y="757"/>
                    </a:lnTo>
                    <a:lnTo>
                      <a:pt x="517" y="753"/>
                    </a:lnTo>
                    <a:lnTo>
                      <a:pt x="515" y="751"/>
                    </a:lnTo>
                    <a:lnTo>
                      <a:pt x="513" y="751"/>
                    </a:lnTo>
                    <a:lnTo>
                      <a:pt x="513" y="753"/>
                    </a:lnTo>
                    <a:lnTo>
                      <a:pt x="507" y="755"/>
                    </a:lnTo>
                    <a:lnTo>
                      <a:pt x="506" y="755"/>
                    </a:lnTo>
                    <a:lnTo>
                      <a:pt x="506" y="750"/>
                    </a:lnTo>
                    <a:lnTo>
                      <a:pt x="507" y="748"/>
                    </a:lnTo>
                    <a:lnTo>
                      <a:pt x="509" y="746"/>
                    </a:lnTo>
                    <a:lnTo>
                      <a:pt x="507" y="744"/>
                    </a:lnTo>
                    <a:lnTo>
                      <a:pt x="506" y="744"/>
                    </a:lnTo>
                    <a:lnTo>
                      <a:pt x="504" y="744"/>
                    </a:lnTo>
                    <a:lnTo>
                      <a:pt x="502" y="746"/>
                    </a:lnTo>
                    <a:lnTo>
                      <a:pt x="500" y="746"/>
                    </a:lnTo>
                    <a:lnTo>
                      <a:pt x="498" y="748"/>
                    </a:lnTo>
                    <a:lnTo>
                      <a:pt x="497" y="748"/>
                    </a:lnTo>
                    <a:lnTo>
                      <a:pt x="495" y="751"/>
                    </a:lnTo>
                    <a:lnTo>
                      <a:pt x="493" y="755"/>
                    </a:lnTo>
                    <a:lnTo>
                      <a:pt x="487" y="759"/>
                    </a:lnTo>
                    <a:lnTo>
                      <a:pt x="486" y="759"/>
                    </a:lnTo>
                    <a:lnTo>
                      <a:pt x="482" y="757"/>
                    </a:lnTo>
                    <a:lnTo>
                      <a:pt x="478" y="757"/>
                    </a:lnTo>
                    <a:lnTo>
                      <a:pt x="478" y="755"/>
                    </a:lnTo>
                    <a:lnTo>
                      <a:pt x="476" y="753"/>
                    </a:lnTo>
                    <a:lnTo>
                      <a:pt x="473" y="751"/>
                    </a:lnTo>
                    <a:lnTo>
                      <a:pt x="471" y="751"/>
                    </a:lnTo>
                    <a:lnTo>
                      <a:pt x="465" y="751"/>
                    </a:lnTo>
                    <a:lnTo>
                      <a:pt x="460" y="750"/>
                    </a:lnTo>
                    <a:lnTo>
                      <a:pt x="456" y="748"/>
                    </a:lnTo>
                    <a:lnTo>
                      <a:pt x="451" y="748"/>
                    </a:lnTo>
                    <a:lnTo>
                      <a:pt x="445" y="746"/>
                    </a:lnTo>
                    <a:lnTo>
                      <a:pt x="442" y="746"/>
                    </a:lnTo>
                    <a:lnTo>
                      <a:pt x="431" y="741"/>
                    </a:lnTo>
                    <a:lnTo>
                      <a:pt x="427" y="739"/>
                    </a:lnTo>
                    <a:lnTo>
                      <a:pt x="418" y="733"/>
                    </a:lnTo>
                    <a:lnTo>
                      <a:pt x="412" y="730"/>
                    </a:lnTo>
                    <a:lnTo>
                      <a:pt x="411" y="728"/>
                    </a:lnTo>
                    <a:lnTo>
                      <a:pt x="407" y="726"/>
                    </a:lnTo>
                    <a:lnTo>
                      <a:pt x="400" y="717"/>
                    </a:lnTo>
                    <a:lnTo>
                      <a:pt x="394" y="709"/>
                    </a:lnTo>
                    <a:lnTo>
                      <a:pt x="394" y="706"/>
                    </a:lnTo>
                    <a:lnTo>
                      <a:pt x="394" y="704"/>
                    </a:lnTo>
                    <a:lnTo>
                      <a:pt x="394" y="702"/>
                    </a:lnTo>
                    <a:lnTo>
                      <a:pt x="396" y="695"/>
                    </a:lnTo>
                    <a:lnTo>
                      <a:pt x="398" y="693"/>
                    </a:lnTo>
                    <a:lnTo>
                      <a:pt x="398" y="691"/>
                    </a:lnTo>
                    <a:lnTo>
                      <a:pt x="400" y="691"/>
                    </a:lnTo>
                    <a:lnTo>
                      <a:pt x="402" y="691"/>
                    </a:lnTo>
                    <a:lnTo>
                      <a:pt x="403" y="691"/>
                    </a:lnTo>
                    <a:lnTo>
                      <a:pt x="405" y="693"/>
                    </a:lnTo>
                    <a:lnTo>
                      <a:pt x="407" y="691"/>
                    </a:lnTo>
                    <a:lnTo>
                      <a:pt x="407" y="686"/>
                    </a:lnTo>
                    <a:lnTo>
                      <a:pt x="403" y="677"/>
                    </a:lnTo>
                    <a:lnTo>
                      <a:pt x="402" y="677"/>
                    </a:lnTo>
                    <a:lnTo>
                      <a:pt x="402" y="671"/>
                    </a:lnTo>
                    <a:lnTo>
                      <a:pt x="403" y="662"/>
                    </a:lnTo>
                    <a:lnTo>
                      <a:pt x="403" y="658"/>
                    </a:lnTo>
                    <a:lnTo>
                      <a:pt x="405" y="656"/>
                    </a:lnTo>
                    <a:lnTo>
                      <a:pt x="405" y="655"/>
                    </a:lnTo>
                    <a:lnTo>
                      <a:pt x="405" y="653"/>
                    </a:lnTo>
                    <a:lnTo>
                      <a:pt x="403" y="651"/>
                    </a:lnTo>
                    <a:lnTo>
                      <a:pt x="403" y="649"/>
                    </a:lnTo>
                    <a:lnTo>
                      <a:pt x="403" y="646"/>
                    </a:lnTo>
                    <a:lnTo>
                      <a:pt x="403" y="644"/>
                    </a:lnTo>
                    <a:lnTo>
                      <a:pt x="403" y="642"/>
                    </a:lnTo>
                    <a:lnTo>
                      <a:pt x="405" y="642"/>
                    </a:lnTo>
                    <a:lnTo>
                      <a:pt x="405" y="636"/>
                    </a:lnTo>
                    <a:lnTo>
                      <a:pt x="403" y="636"/>
                    </a:lnTo>
                    <a:lnTo>
                      <a:pt x="402" y="635"/>
                    </a:lnTo>
                    <a:lnTo>
                      <a:pt x="398" y="629"/>
                    </a:lnTo>
                    <a:lnTo>
                      <a:pt x="398" y="627"/>
                    </a:lnTo>
                    <a:lnTo>
                      <a:pt x="396" y="622"/>
                    </a:lnTo>
                    <a:lnTo>
                      <a:pt x="396" y="618"/>
                    </a:lnTo>
                    <a:lnTo>
                      <a:pt x="396" y="613"/>
                    </a:lnTo>
                    <a:lnTo>
                      <a:pt x="396" y="605"/>
                    </a:lnTo>
                    <a:lnTo>
                      <a:pt x="398" y="603"/>
                    </a:lnTo>
                    <a:lnTo>
                      <a:pt x="402" y="605"/>
                    </a:lnTo>
                    <a:lnTo>
                      <a:pt x="405" y="607"/>
                    </a:lnTo>
                    <a:lnTo>
                      <a:pt x="407" y="607"/>
                    </a:lnTo>
                    <a:lnTo>
                      <a:pt x="411" y="605"/>
                    </a:lnTo>
                    <a:lnTo>
                      <a:pt x="412" y="603"/>
                    </a:lnTo>
                    <a:lnTo>
                      <a:pt x="412" y="602"/>
                    </a:lnTo>
                    <a:lnTo>
                      <a:pt x="409" y="598"/>
                    </a:lnTo>
                    <a:lnTo>
                      <a:pt x="398" y="596"/>
                    </a:lnTo>
                    <a:lnTo>
                      <a:pt x="396" y="594"/>
                    </a:lnTo>
                    <a:lnTo>
                      <a:pt x="391" y="589"/>
                    </a:lnTo>
                    <a:lnTo>
                      <a:pt x="391" y="587"/>
                    </a:lnTo>
                    <a:lnTo>
                      <a:pt x="391" y="583"/>
                    </a:lnTo>
                    <a:lnTo>
                      <a:pt x="392" y="582"/>
                    </a:lnTo>
                    <a:lnTo>
                      <a:pt x="396" y="580"/>
                    </a:lnTo>
                    <a:lnTo>
                      <a:pt x="398" y="582"/>
                    </a:lnTo>
                    <a:lnTo>
                      <a:pt x="400" y="583"/>
                    </a:lnTo>
                    <a:lnTo>
                      <a:pt x="400" y="585"/>
                    </a:lnTo>
                    <a:lnTo>
                      <a:pt x="402" y="585"/>
                    </a:lnTo>
                    <a:lnTo>
                      <a:pt x="411" y="585"/>
                    </a:lnTo>
                    <a:lnTo>
                      <a:pt x="414" y="583"/>
                    </a:lnTo>
                    <a:lnTo>
                      <a:pt x="422" y="583"/>
                    </a:lnTo>
                    <a:lnTo>
                      <a:pt x="422" y="585"/>
                    </a:lnTo>
                    <a:lnTo>
                      <a:pt x="425" y="585"/>
                    </a:lnTo>
                    <a:lnTo>
                      <a:pt x="427" y="585"/>
                    </a:lnTo>
                    <a:lnTo>
                      <a:pt x="429" y="585"/>
                    </a:lnTo>
                    <a:lnTo>
                      <a:pt x="429" y="583"/>
                    </a:lnTo>
                    <a:lnTo>
                      <a:pt x="429" y="580"/>
                    </a:lnTo>
                    <a:lnTo>
                      <a:pt x="429" y="578"/>
                    </a:lnTo>
                    <a:lnTo>
                      <a:pt x="429" y="576"/>
                    </a:lnTo>
                    <a:lnTo>
                      <a:pt x="431" y="576"/>
                    </a:lnTo>
                    <a:lnTo>
                      <a:pt x="431" y="574"/>
                    </a:lnTo>
                    <a:lnTo>
                      <a:pt x="431" y="576"/>
                    </a:lnTo>
                    <a:lnTo>
                      <a:pt x="434" y="578"/>
                    </a:lnTo>
                    <a:lnTo>
                      <a:pt x="436" y="578"/>
                    </a:lnTo>
                    <a:lnTo>
                      <a:pt x="438" y="578"/>
                    </a:lnTo>
                    <a:lnTo>
                      <a:pt x="438" y="576"/>
                    </a:lnTo>
                    <a:lnTo>
                      <a:pt x="434" y="574"/>
                    </a:lnTo>
                    <a:lnTo>
                      <a:pt x="434" y="572"/>
                    </a:lnTo>
                    <a:lnTo>
                      <a:pt x="434" y="571"/>
                    </a:lnTo>
                    <a:lnTo>
                      <a:pt x="440" y="569"/>
                    </a:lnTo>
                    <a:lnTo>
                      <a:pt x="447" y="567"/>
                    </a:lnTo>
                    <a:lnTo>
                      <a:pt x="449" y="567"/>
                    </a:lnTo>
                    <a:lnTo>
                      <a:pt x="451" y="567"/>
                    </a:lnTo>
                    <a:lnTo>
                      <a:pt x="449" y="565"/>
                    </a:lnTo>
                    <a:lnTo>
                      <a:pt x="444" y="563"/>
                    </a:lnTo>
                    <a:lnTo>
                      <a:pt x="442" y="565"/>
                    </a:lnTo>
                    <a:lnTo>
                      <a:pt x="440" y="567"/>
                    </a:lnTo>
                    <a:lnTo>
                      <a:pt x="434" y="567"/>
                    </a:lnTo>
                    <a:lnTo>
                      <a:pt x="431" y="565"/>
                    </a:lnTo>
                    <a:lnTo>
                      <a:pt x="429" y="563"/>
                    </a:lnTo>
                    <a:lnTo>
                      <a:pt x="431" y="563"/>
                    </a:lnTo>
                    <a:lnTo>
                      <a:pt x="431" y="556"/>
                    </a:lnTo>
                    <a:lnTo>
                      <a:pt x="433" y="556"/>
                    </a:lnTo>
                    <a:lnTo>
                      <a:pt x="436" y="558"/>
                    </a:lnTo>
                    <a:lnTo>
                      <a:pt x="438" y="556"/>
                    </a:lnTo>
                    <a:lnTo>
                      <a:pt x="438" y="554"/>
                    </a:lnTo>
                    <a:lnTo>
                      <a:pt x="440" y="550"/>
                    </a:lnTo>
                    <a:lnTo>
                      <a:pt x="445" y="550"/>
                    </a:lnTo>
                    <a:lnTo>
                      <a:pt x="447" y="550"/>
                    </a:lnTo>
                    <a:lnTo>
                      <a:pt x="447" y="552"/>
                    </a:lnTo>
                    <a:lnTo>
                      <a:pt x="451" y="554"/>
                    </a:lnTo>
                    <a:lnTo>
                      <a:pt x="453" y="556"/>
                    </a:lnTo>
                    <a:lnTo>
                      <a:pt x="454" y="556"/>
                    </a:lnTo>
                    <a:lnTo>
                      <a:pt x="456" y="556"/>
                    </a:lnTo>
                    <a:lnTo>
                      <a:pt x="456" y="554"/>
                    </a:lnTo>
                    <a:lnTo>
                      <a:pt x="462" y="552"/>
                    </a:lnTo>
                    <a:lnTo>
                      <a:pt x="464" y="554"/>
                    </a:lnTo>
                    <a:lnTo>
                      <a:pt x="465" y="552"/>
                    </a:lnTo>
                    <a:lnTo>
                      <a:pt x="465" y="550"/>
                    </a:lnTo>
                    <a:lnTo>
                      <a:pt x="464" y="549"/>
                    </a:lnTo>
                    <a:lnTo>
                      <a:pt x="460" y="547"/>
                    </a:lnTo>
                    <a:lnTo>
                      <a:pt x="458" y="549"/>
                    </a:lnTo>
                    <a:lnTo>
                      <a:pt x="456" y="550"/>
                    </a:lnTo>
                    <a:lnTo>
                      <a:pt x="454" y="550"/>
                    </a:lnTo>
                    <a:lnTo>
                      <a:pt x="453" y="549"/>
                    </a:lnTo>
                    <a:lnTo>
                      <a:pt x="451" y="543"/>
                    </a:lnTo>
                    <a:lnTo>
                      <a:pt x="453" y="538"/>
                    </a:lnTo>
                    <a:lnTo>
                      <a:pt x="454" y="536"/>
                    </a:lnTo>
                    <a:lnTo>
                      <a:pt x="454" y="534"/>
                    </a:lnTo>
                    <a:lnTo>
                      <a:pt x="453" y="527"/>
                    </a:lnTo>
                    <a:lnTo>
                      <a:pt x="451" y="527"/>
                    </a:lnTo>
                    <a:lnTo>
                      <a:pt x="449" y="527"/>
                    </a:lnTo>
                    <a:lnTo>
                      <a:pt x="445" y="530"/>
                    </a:lnTo>
                    <a:lnTo>
                      <a:pt x="444" y="532"/>
                    </a:lnTo>
                    <a:lnTo>
                      <a:pt x="442" y="532"/>
                    </a:lnTo>
                    <a:lnTo>
                      <a:pt x="442" y="534"/>
                    </a:lnTo>
                    <a:lnTo>
                      <a:pt x="442" y="536"/>
                    </a:lnTo>
                    <a:lnTo>
                      <a:pt x="440" y="536"/>
                    </a:lnTo>
                    <a:lnTo>
                      <a:pt x="438" y="534"/>
                    </a:lnTo>
                    <a:lnTo>
                      <a:pt x="438" y="532"/>
                    </a:lnTo>
                    <a:lnTo>
                      <a:pt x="434" y="529"/>
                    </a:lnTo>
                    <a:lnTo>
                      <a:pt x="433" y="525"/>
                    </a:lnTo>
                    <a:lnTo>
                      <a:pt x="433" y="523"/>
                    </a:lnTo>
                    <a:lnTo>
                      <a:pt x="433" y="521"/>
                    </a:lnTo>
                    <a:lnTo>
                      <a:pt x="440" y="508"/>
                    </a:lnTo>
                    <a:lnTo>
                      <a:pt x="442" y="507"/>
                    </a:lnTo>
                    <a:lnTo>
                      <a:pt x="444" y="505"/>
                    </a:lnTo>
                    <a:lnTo>
                      <a:pt x="445" y="503"/>
                    </a:lnTo>
                    <a:lnTo>
                      <a:pt x="445" y="501"/>
                    </a:lnTo>
                    <a:lnTo>
                      <a:pt x="440" y="494"/>
                    </a:lnTo>
                    <a:lnTo>
                      <a:pt x="438" y="494"/>
                    </a:lnTo>
                    <a:lnTo>
                      <a:pt x="438" y="492"/>
                    </a:lnTo>
                    <a:lnTo>
                      <a:pt x="438" y="490"/>
                    </a:lnTo>
                    <a:lnTo>
                      <a:pt x="438" y="487"/>
                    </a:lnTo>
                    <a:lnTo>
                      <a:pt x="440" y="481"/>
                    </a:lnTo>
                    <a:lnTo>
                      <a:pt x="442" y="479"/>
                    </a:lnTo>
                    <a:lnTo>
                      <a:pt x="444" y="477"/>
                    </a:lnTo>
                    <a:lnTo>
                      <a:pt x="449" y="479"/>
                    </a:lnTo>
                    <a:lnTo>
                      <a:pt x="451" y="479"/>
                    </a:lnTo>
                    <a:lnTo>
                      <a:pt x="453" y="481"/>
                    </a:lnTo>
                    <a:lnTo>
                      <a:pt x="456" y="479"/>
                    </a:lnTo>
                    <a:lnTo>
                      <a:pt x="458" y="479"/>
                    </a:lnTo>
                    <a:lnTo>
                      <a:pt x="458" y="477"/>
                    </a:lnTo>
                    <a:lnTo>
                      <a:pt x="458" y="472"/>
                    </a:lnTo>
                    <a:lnTo>
                      <a:pt x="454" y="465"/>
                    </a:lnTo>
                    <a:lnTo>
                      <a:pt x="453" y="463"/>
                    </a:lnTo>
                    <a:lnTo>
                      <a:pt x="451" y="463"/>
                    </a:lnTo>
                    <a:lnTo>
                      <a:pt x="449" y="463"/>
                    </a:lnTo>
                    <a:lnTo>
                      <a:pt x="447" y="463"/>
                    </a:lnTo>
                    <a:lnTo>
                      <a:pt x="445" y="461"/>
                    </a:lnTo>
                    <a:lnTo>
                      <a:pt x="444" y="461"/>
                    </a:lnTo>
                    <a:lnTo>
                      <a:pt x="444" y="463"/>
                    </a:lnTo>
                    <a:lnTo>
                      <a:pt x="444" y="465"/>
                    </a:lnTo>
                    <a:lnTo>
                      <a:pt x="442" y="465"/>
                    </a:lnTo>
                    <a:lnTo>
                      <a:pt x="440" y="463"/>
                    </a:lnTo>
                    <a:lnTo>
                      <a:pt x="442" y="461"/>
                    </a:lnTo>
                    <a:lnTo>
                      <a:pt x="444" y="455"/>
                    </a:lnTo>
                    <a:lnTo>
                      <a:pt x="445" y="452"/>
                    </a:lnTo>
                    <a:lnTo>
                      <a:pt x="445" y="450"/>
                    </a:lnTo>
                    <a:lnTo>
                      <a:pt x="456" y="441"/>
                    </a:lnTo>
                    <a:lnTo>
                      <a:pt x="458" y="441"/>
                    </a:lnTo>
                    <a:lnTo>
                      <a:pt x="458" y="439"/>
                    </a:lnTo>
                    <a:lnTo>
                      <a:pt x="460" y="441"/>
                    </a:lnTo>
                    <a:lnTo>
                      <a:pt x="458" y="441"/>
                    </a:lnTo>
                    <a:lnTo>
                      <a:pt x="454" y="444"/>
                    </a:lnTo>
                    <a:lnTo>
                      <a:pt x="453" y="448"/>
                    </a:lnTo>
                    <a:lnTo>
                      <a:pt x="451" y="448"/>
                    </a:lnTo>
                    <a:lnTo>
                      <a:pt x="456" y="452"/>
                    </a:lnTo>
                    <a:lnTo>
                      <a:pt x="458" y="452"/>
                    </a:lnTo>
                    <a:lnTo>
                      <a:pt x="462" y="454"/>
                    </a:lnTo>
                    <a:lnTo>
                      <a:pt x="465" y="455"/>
                    </a:lnTo>
                    <a:lnTo>
                      <a:pt x="469" y="457"/>
                    </a:lnTo>
                    <a:lnTo>
                      <a:pt x="471" y="459"/>
                    </a:lnTo>
                    <a:lnTo>
                      <a:pt x="471" y="457"/>
                    </a:lnTo>
                    <a:lnTo>
                      <a:pt x="469" y="455"/>
                    </a:lnTo>
                    <a:lnTo>
                      <a:pt x="467" y="450"/>
                    </a:lnTo>
                    <a:lnTo>
                      <a:pt x="465" y="446"/>
                    </a:lnTo>
                    <a:lnTo>
                      <a:pt x="465" y="444"/>
                    </a:lnTo>
                    <a:lnTo>
                      <a:pt x="467" y="435"/>
                    </a:lnTo>
                    <a:lnTo>
                      <a:pt x="469" y="434"/>
                    </a:lnTo>
                    <a:lnTo>
                      <a:pt x="476" y="437"/>
                    </a:lnTo>
                    <a:lnTo>
                      <a:pt x="480" y="441"/>
                    </a:lnTo>
                    <a:lnTo>
                      <a:pt x="486" y="446"/>
                    </a:lnTo>
                    <a:lnTo>
                      <a:pt x="487" y="446"/>
                    </a:lnTo>
                    <a:lnTo>
                      <a:pt x="491" y="446"/>
                    </a:lnTo>
                    <a:lnTo>
                      <a:pt x="493" y="448"/>
                    </a:lnTo>
                    <a:lnTo>
                      <a:pt x="495" y="450"/>
                    </a:lnTo>
                    <a:lnTo>
                      <a:pt x="497" y="450"/>
                    </a:lnTo>
                    <a:lnTo>
                      <a:pt x="497" y="448"/>
                    </a:lnTo>
                    <a:lnTo>
                      <a:pt x="497" y="443"/>
                    </a:lnTo>
                    <a:lnTo>
                      <a:pt x="497" y="439"/>
                    </a:lnTo>
                    <a:lnTo>
                      <a:pt x="497" y="435"/>
                    </a:lnTo>
                    <a:lnTo>
                      <a:pt x="498" y="434"/>
                    </a:lnTo>
                    <a:lnTo>
                      <a:pt x="500" y="430"/>
                    </a:lnTo>
                    <a:lnTo>
                      <a:pt x="502" y="428"/>
                    </a:lnTo>
                    <a:lnTo>
                      <a:pt x="506" y="426"/>
                    </a:lnTo>
                    <a:lnTo>
                      <a:pt x="506" y="424"/>
                    </a:lnTo>
                    <a:lnTo>
                      <a:pt x="507" y="424"/>
                    </a:lnTo>
                    <a:lnTo>
                      <a:pt x="511" y="423"/>
                    </a:lnTo>
                    <a:lnTo>
                      <a:pt x="517" y="421"/>
                    </a:lnTo>
                    <a:lnTo>
                      <a:pt x="522" y="419"/>
                    </a:lnTo>
                    <a:lnTo>
                      <a:pt x="533" y="417"/>
                    </a:lnTo>
                    <a:lnTo>
                      <a:pt x="546" y="413"/>
                    </a:lnTo>
                    <a:lnTo>
                      <a:pt x="549" y="413"/>
                    </a:lnTo>
                    <a:lnTo>
                      <a:pt x="553" y="413"/>
                    </a:lnTo>
                    <a:lnTo>
                      <a:pt x="555" y="412"/>
                    </a:lnTo>
                    <a:lnTo>
                      <a:pt x="559" y="410"/>
                    </a:lnTo>
                    <a:lnTo>
                      <a:pt x="566" y="408"/>
                    </a:lnTo>
                    <a:lnTo>
                      <a:pt x="575" y="408"/>
                    </a:lnTo>
                    <a:lnTo>
                      <a:pt x="579" y="408"/>
                    </a:lnTo>
                    <a:lnTo>
                      <a:pt x="590" y="413"/>
                    </a:lnTo>
                    <a:lnTo>
                      <a:pt x="595" y="415"/>
                    </a:lnTo>
                    <a:lnTo>
                      <a:pt x="597" y="413"/>
                    </a:lnTo>
                    <a:lnTo>
                      <a:pt x="597" y="412"/>
                    </a:lnTo>
                    <a:lnTo>
                      <a:pt x="593" y="410"/>
                    </a:lnTo>
                    <a:lnTo>
                      <a:pt x="592" y="410"/>
                    </a:lnTo>
                    <a:lnTo>
                      <a:pt x="590" y="408"/>
                    </a:lnTo>
                    <a:lnTo>
                      <a:pt x="590" y="406"/>
                    </a:lnTo>
                    <a:lnTo>
                      <a:pt x="590" y="404"/>
                    </a:lnTo>
                    <a:lnTo>
                      <a:pt x="593" y="402"/>
                    </a:lnTo>
                    <a:lnTo>
                      <a:pt x="595" y="402"/>
                    </a:lnTo>
                    <a:lnTo>
                      <a:pt x="595" y="406"/>
                    </a:lnTo>
                    <a:lnTo>
                      <a:pt x="595" y="408"/>
                    </a:lnTo>
                    <a:lnTo>
                      <a:pt x="597" y="408"/>
                    </a:lnTo>
                    <a:lnTo>
                      <a:pt x="606" y="395"/>
                    </a:lnTo>
                    <a:lnTo>
                      <a:pt x="606" y="393"/>
                    </a:lnTo>
                    <a:lnTo>
                      <a:pt x="606" y="391"/>
                    </a:lnTo>
                    <a:lnTo>
                      <a:pt x="608" y="391"/>
                    </a:lnTo>
                    <a:lnTo>
                      <a:pt x="608" y="390"/>
                    </a:lnTo>
                    <a:lnTo>
                      <a:pt x="613" y="388"/>
                    </a:lnTo>
                    <a:lnTo>
                      <a:pt x="617" y="388"/>
                    </a:lnTo>
                    <a:lnTo>
                      <a:pt x="619" y="388"/>
                    </a:lnTo>
                    <a:lnTo>
                      <a:pt x="621" y="388"/>
                    </a:lnTo>
                    <a:lnTo>
                      <a:pt x="624" y="384"/>
                    </a:lnTo>
                    <a:lnTo>
                      <a:pt x="626" y="382"/>
                    </a:lnTo>
                    <a:lnTo>
                      <a:pt x="626" y="381"/>
                    </a:lnTo>
                    <a:lnTo>
                      <a:pt x="632" y="379"/>
                    </a:lnTo>
                    <a:lnTo>
                      <a:pt x="635" y="377"/>
                    </a:lnTo>
                    <a:lnTo>
                      <a:pt x="643" y="379"/>
                    </a:lnTo>
                    <a:lnTo>
                      <a:pt x="645" y="377"/>
                    </a:lnTo>
                    <a:lnTo>
                      <a:pt x="643" y="375"/>
                    </a:lnTo>
                    <a:lnTo>
                      <a:pt x="641" y="375"/>
                    </a:lnTo>
                    <a:lnTo>
                      <a:pt x="643" y="373"/>
                    </a:lnTo>
                    <a:lnTo>
                      <a:pt x="645" y="373"/>
                    </a:lnTo>
                    <a:lnTo>
                      <a:pt x="657" y="371"/>
                    </a:lnTo>
                    <a:lnTo>
                      <a:pt x="663" y="370"/>
                    </a:lnTo>
                    <a:lnTo>
                      <a:pt x="666" y="371"/>
                    </a:lnTo>
                    <a:lnTo>
                      <a:pt x="676" y="375"/>
                    </a:lnTo>
                    <a:lnTo>
                      <a:pt x="679" y="377"/>
                    </a:lnTo>
                    <a:lnTo>
                      <a:pt x="683" y="381"/>
                    </a:lnTo>
                    <a:lnTo>
                      <a:pt x="685" y="381"/>
                    </a:lnTo>
                    <a:lnTo>
                      <a:pt x="687" y="384"/>
                    </a:lnTo>
                    <a:lnTo>
                      <a:pt x="688" y="390"/>
                    </a:lnTo>
                    <a:lnTo>
                      <a:pt x="688" y="391"/>
                    </a:lnTo>
                    <a:lnTo>
                      <a:pt x="692" y="395"/>
                    </a:lnTo>
                    <a:lnTo>
                      <a:pt x="694" y="397"/>
                    </a:lnTo>
                    <a:lnTo>
                      <a:pt x="694" y="399"/>
                    </a:lnTo>
                    <a:lnTo>
                      <a:pt x="694" y="401"/>
                    </a:lnTo>
                    <a:lnTo>
                      <a:pt x="694" y="406"/>
                    </a:lnTo>
                    <a:lnTo>
                      <a:pt x="694" y="410"/>
                    </a:lnTo>
                    <a:lnTo>
                      <a:pt x="696" y="410"/>
                    </a:lnTo>
                    <a:lnTo>
                      <a:pt x="697" y="413"/>
                    </a:lnTo>
                    <a:lnTo>
                      <a:pt x="697" y="415"/>
                    </a:lnTo>
                    <a:lnTo>
                      <a:pt x="697" y="419"/>
                    </a:lnTo>
                    <a:lnTo>
                      <a:pt x="697" y="421"/>
                    </a:lnTo>
                    <a:lnTo>
                      <a:pt x="697" y="423"/>
                    </a:lnTo>
                    <a:lnTo>
                      <a:pt x="699" y="428"/>
                    </a:lnTo>
                    <a:lnTo>
                      <a:pt x="699" y="432"/>
                    </a:lnTo>
                    <a:lnTo>
                      <a:pt x="708" y="437"/>
                    </a:lnTo>
                    <a:lnTo>
                      <a:pt x="714" y="439"/>
                    </a:lnTo>
                    <a:lnTo>
                      <a:pt x="718" y="439"/>
                    </a:lnTo>
                    <a:lnTo>
                      <a:pt x="725" y="439"/>
                    </a:lnTo>
                    <a:lnTo>
                      <a:pt x="730" y="439"/>
                    </a:lnTo>
                    <a:lnTo>
                      <a:pt x="732" y="437"/>
                    </a:lnTo>
                    <a:lnTo>
                      <a:pt x="734" y="435"/>
                    </a:lnTo>
                    <a:lnTo>
                      <a:pt x="736" y="434"/>
                    </a:lnTo>
                    <a:lnTo>
                      <a:pt x="740" y="435"/>
                    </a:lnTo>
                    <a:lnTo>
                      <a:pt x="740" y="437"/>
                    </a:lnTo>
                    <a:lnTo>
                      <a:pt x="741" y="437"/>
                    </a:lnTo>
                    <a:lnTo>
                      <a:pt x="743" y="439"/>
                    </a:lnTo>
                    <a:lnTo>
                      <a:pt x="745" y="439"/>
                    </a:lnTo>
                    <a:lnTo>
                      <a:pt x="752" y="437"/>
                    </a:lnTo>
                    <a:lnTo>
                      <a:pt x="754" y="437"/>
                    </a:lnTo>
                    <a:lnTo>
                      <a:pt x="767" y="434"/>
                    </a:lnTo>
                    <a:lnTo>
                      <a:pt x="769" y="434"/>
                    </a:lnTo>
                    <a:lnTo>
                      <a:pt x="769" y="432"/>
                    </a:lnTo>
                    <a:lnTo>
                      <a:pt x="771" y="430"/>
                    </a:lnTo>
                    <a:lnTo>
                      <a:pt x="774" y="430"/>
                    </a:lnTo>
                    <a:lnTo>
                      <a:pt x="778" y="430"/>
                    </a:lnTo>
                    <a:lnTo>
                      <a:pt x="782" y="430"/>
                    </a:lnTo>
                    <a:lnTo>
                      <a:pt x="783" y="430"/>
                    </a:lnTo>
                    <a:lnTo>
                      <a:pt x="783" y="428"/>
                    </a:lnTo>
                    <a:lnTo>
                      <a:pt x="785" y="428"/>
                    </a:lnTo>
                    <a:lnTo>
                      <a:pt x="785" y="424"/>
                    </a:lnTo>
                    <a:lnTo>
                      <a:pt x="787" y="423"/>
                    </a:lnTo>
                    <a:lnTo>
                      <a:pt x="789" y="424"/>
                    </a:lnTo>
                    <a:lnTo>
                      <a:pt x="791" y="428"/>
                    </a:lnTo>
                    <a:lnTo>
                      <a:pt x="792" y="430"/>
                    </a:lnTo>
                    <a:lnTo>
                      <a:pt x="792" y="432"/>
                    </a:lnTo>
                    <a:lnTo>
                      <a:pt x="792" y="434"/>
                    </a:lnTo>
                    <a:lnTo>
                      <a:pt x="794" y="434"/>
                    </a:lnTo>
                    <a:lnTo>
                      <a:pt x="794" y="437"/>
                    </a:lnTo>
                    <a:lnTo>
                      <a:pt x="792" y="439"/>
                    </a:lnTo>
                    <a:lnTo>
                      <a:pt x="792" y="441"/>
                    </a:lnTo>
                    <a:lnTo>
                      <a:pt x="792" y="443"/>
                    </a:lnTo>
                    <a:lnTo>
                      <a:pt x="796" y="446"/>
                    </a:lnTo>
                    <a:lnTo>
                      <a:pt x="800" y="450"/>
                    </a:lnTo>
                    <a:lnTo>
                      <a:pt x="805" y="452"/>
                    </a:lnTo>
                    <a:lnTo>
                      <a:pt x="807" y="454"/>
                    </a:lnTo>
                    <a:lnTo>
                      <a:pt x="809" y="454"/>
                    </a:lnTo>
                    <a:lnTo>
                      <a:pt x="813" y="459"/>
                    </a:lnTo>
                    <a:lnTo>
                      <a:pt x="814" y="461"/>
                    </a:lnTo>
                    <a:lnTo>
                      <a:pt x="820" y="463"/>
                    </a:lnTo>
                    <a:lnTo>
                      <a:pt x="827" y="468"/>
                    </a:lnTo>
                    <a:lnTo>
                      <a:pt x="835" y="470"/>
                    </a:lnTo>
                    <a:lnTo>
                      <a:pt x="838" y="470"/>
                    </a:lnTo>
                    <a:lnTo>
                      <a:pt x="840" y="468"/>
                    </a:lnTo>
                    <a:lnTo>
                      <a:pt x="842" y="468"/>
                    </a:lnTo>
                    <a:lnTo>
                      <a:pt x="847" y="468"/>
                    </a:lnTo>
                    <a:lnTo>
                      <a:pt x="858" y="465"/>
                    </a:lnTo>
                    <a:lnTo>
                      <a:pt x="860" y="465"/>
                    </a:lnTo>
                    <a:lnTo>
                      <a:pt x="871" y="461"/>
                    </a:lnTo>
                    <a:lnTo>
                      <a:pt x="873" y="461"/>
                    </a:lnTo>
                    <a:lnTo>
                      <a:pt x="877" y="459"/>
                    </a:lnTo>
                    <a:lnTo>
                      <a:pt x="878" y="457"/>
                    </a:lnTo>
                    <a:lnTo>
                      <a:pt x="880" y="454"/>
                    </a:lnTo>
                    <a:lnTo>
                      <a:pt x="882" y="450"/>
                    </a:lnTo>
                    <a:lnTo>
                      <a:pt x="884" y="444"/>
                    </a:lnTo>
                    <a:lnTo>
                      <a:pt x="886" y="439"/>
                    </a:lnTo>
                    <a:lnTo>
                      <a:pt x="888" y="435"/>
                    </a:lnTo>
                    <a:lnTo>
                      <a:pt x="888" y="434"/>
                    </a:lnTo>
                    <a:lnTo>
                      <a:pt x="889" y="426"/>
                    </a:lnTo>
                    <a:lnTo>
                      <a:pt x="893" y="423"/>
                    </a:lnTo>
                    <a:lnTo>
                      <a:pt x="895" y="417"/>
                    </a:lnTo>
                    <a:lnTo>
                      <a:pt x="900" y="412"/>
                    </a:lnTo>
                    <a:lnTo>
                      <a:pt x="902" y="412"/>
                    </a:lnTo>
                    <a:lnTo>
                      <a:pt x="902" y="406"/>
                    </a:lnTo>
                    <a:lnTo>
                      <a:pt x="902" y="384"/>
                    </a:lnTo>
                    <a:lnTo>
                      <a:pt x="902" y="381"/>
                    </a:lnTo>
                    <a:lnTo>
                      <a:pt x="900" y="379"/>
                    </a:lnTo>
                    <a:lnTo>
                      <a:pt x="897" y="373"/>
                    </a:lnTo>
                    <a:lnTo>
                      <a:pt x="895" y="371"/>
                    </a:lnTo>
                    <a:lnTo>
                      <a:pt x="893" y="371"/>
                    </a:lnTo>
                    <a:lnTo>
                      <a:pt x="893" y="370"/>
                    </a:lnTo>
                    <a:lnTo>
                      <a:pt x="898" y="364"/>
                    </a:lnTo>
                    <a:lnTo>
                      <a:pt x="900" y="362"/>
                    </a:lnTo>
                    <a:lnTo>
                      <a:pt x="908" y="364"/>
                    </a:lnTo>
                    <a:lnTo>
                      <a:pt x="908" y="366"/>
                    </a:lnTo>
                    <a:lnTo>
                      <a:pt x="908" y="368"/>
                    </a:lnTo>
                    <a:lnTo>
                      <a:pt x="911" y="371"/>
                    </a:lnTo>
                    <a:lnTo>
                      <a:pt x="913" y="373"/>
                    </a:lnTo>
                    <a:lnTo>
                      <a:pt x="915" y="375"/>
                    </a:lnTo>
                    <a:lnTo>
                      <a:pt x="919" y="379"/>
                    </a:lnTo>
                    <a:lnTo>
                      <a:pt x="920" y="381"/>
                    </a:lnTo>
                    <a:lnTo>
                      <a:pt x="922" y="381"/>
                    </a:lnTo>
                    <a:lnTo>
                      <a:pt x="922" y="379"/>
                    </a:lnTo>
                    <a:lnTo>
                      <a:pt x="922" y="377"/>
                    </a:lnTo>
                    <a:lnTo>
                      <a:pt x="922" y="375"/>
                    </a:lnTo>
                    <a:lnTo>
                      <a:pt x="926" y="377"/>
                    </a:lnTo>
                    <a:lnTo>
                      <a:pt x="928" y="379"/>
                    </a:lnTo>
                    <a:lnTo>
                      <a:pt x="939" y="377"/>
                    </a:lnTo>
                    <a:lnTo>
                      <a:pt x="940" y="377"/>
                    </a:lnTo>
                    <a:lnTo>
                      <a:pt x="946" y="371"/>
                    </a:lnTo>
                    <a:lnTo>
                      <a:pt x="948" y="368"/>
                    </a:lnTo>
                    <a:lnTo>
                      <a:pt x="950" y="359"/>
                    </a:lnTo>
                    <a:lnTo>
                      <a:pt x="950" y="353"/>
                    </a:lnTo>
                    <a:lnTo>
                      <a:pt x="948" y="349"/>
                    </a:lnTo>
                    <a:lnTo>
                      <a:pt x="948" y="342"/>
                    </a:lnTo>
                    <a:lnTo>
                      <a:pt x="946" y="340"/>
                    </a:lnTo>
                    <a:lnTo>
                      <a:pt x="946" y="338"/>
                    </a:lnTo>
                    <a:lnTo>
                      <a:pt x="948" y="337"/>
                    </a:lnTo>
                    <a:lnTo>
                      <a:pt x="948" y="335"/>
                    </a:lnTo>
                    <a:lnTo>
                      <a:pt x="948" y="333"/>
                    </a:lnTo>
                    <a:lnTo>
                      <a:pt x="946" y="333"/>
                    </a:lnTo>
                    <a:lnTo>
                      <a:pt x="946" y="335"/>
                    </a:lnTo>
                    <a:lnTo>
                      <a:pt x="944" y="335"/>
                    </a:lnTo>
                    <a:lnTo>
                      <a:pt x="944" y="337"/>
                    </a:lnTo>
                    <a:lnTo>
                      <a:pt x="942" y="337"/>
                    </a:lnTo>
                    <a:lnTo>
                      <a:pt x="939" y="337"/>
                    </a:lnTo>
                    <a:lnTo>
                      <a:pt x="937" y="337"/>
                    </a:lnTo>
                    <a:lnTo>
                      <a:pt x="933" y="337"/>
                    </a:lnTo>
                    <a:lnTo>
                      <a:pt x="930" y="338"/>
                    </a:lnTo>
                    <a:lnTo>
                      <a:pt x="928" y="338"/>
                    </a:lnTo>
                    <a:lnTo>
                      <a:pt x="928" y="340"/>
                    </a:lnTo>
                    <a:lnTo>
                      <a:pt x="926" y="340"/>
                    </a:lnTo>
                    <a:lnTo>
                      <a:pt x="924" y="340"/>
                    </a:lnTo>
                    <a:lnTo>
                      <a:pt x="922" y="340"/>
                    </a:lnTo>
                    <a:lnTo>
                      <a:pt x="919" y="337"/>
                    </a:lnTo>
                    <a:lnTo>
                      <a:pt x="915" y="333"/>
                    </a:lnTo>
                    <a:lnTo>
                      <a:pt x="915" y="331"/>
                    </a:lnTo>
                    <a:lnTo>
                      <a:pt x="915" y="329"/>
                    </a:lnTo>
                    <a:lnTo>
                      <a:pt x="898" y="328"/>
                    </a:lnTo>
                    <a:lnTo>
                      <a:pt x="897" y="328"/>
                    </a:lnTo>
                    <a:lnTo>
                      <a:pt x="895" y="328"/>
                    </a:lnTo>
                    <a:lnTo>
                      <a:pt x="888" y="322"/>
                    </a:lnTo>
                    <a:lnTo>
                      <a:pt x="886" y="320"/>
                    </a:lnTo>
                    <a:lnTo>
                      <a:pt x="884" y="320"/>
                    </a:lnTo>
                    <a:lnTo>
                      <a:pt x="882" y="320"/>
                    </a:lnTo>
                    <a:lnTo>
                      <a:pt x="878" y="320"/>
                    </a:lnTo>
                    <a:lnTo>
                      <a:pt x="878" y="322"/>
                    </a:lnTo>
                    <a:lnTo>
                      <a:pt x="875" y="324"/>
                    </a:lnTo>
                    <a:lnTo>
                      <a:pt x="873" y="322"/>
                    </a:lnTo>
                    <a:lnTo>
                      <a:pt x="871" y="322"/>
                    </a:lnTo>
                    <a:lnTo>
                      <a:pt x="869" y="322"/>
                    </a:lnTo>
                    <a:lnTo>
                      <a:pt x="855" y="320"/>
                    </a:lnTo>
                    <a:lnTo>
                      <a:pt x="853" y="320"/>
                    </a:lnTo>
                    <a:lnTo>
                      <a:pt x="847" y="322"/>
                    </a:lnTo>
                    <a:lnTo>
                      <a:pt x="845" y="324"/>
                    </a:lnTo>
                    <a:lnTo>
                      <a:pt x="845" y="326"/>
                    </a:lnTo>
                    <a:lnTo>
                      <a:pt x="838" y="329"/>
                    </a:lnTo>
                    <a:lnTo>
                      <a:pt x="836" y="329"/>
                    </a:lnTo>
                    <a:lnTo>
                      <a:pt x="833" y="329"/>
                    </a:lnTo>
                    <a:lnTo>
                      <a:pt x="829" y="329"/>
                    </a:lnTo>
                    <a:lnTo>
                      <a:pt x="827" y="329"/>
                    </a:lnTo>
                    <a:lnTo>
                      <a:pt x="827" y="328"/>
                    </a:lnTo>
                    <a:lnTo>
                      <a:pt x="829" y="326"/>
                    </a:lnTo>
                    <a:lnTo>
                      <a:pt x="831" y="324"/>
                    </a:lnTo>
                    <a:lnTo>
                      <a:pt x="833" y="322"/>
                    </a:lnTo>
                    <a:lnTo>
                      <a:pt x="835" y="318"/>
                    </a:lnTo>
                    <a:lnTo>
                      <a:pt x="836" y="313"/>
                    </a:lnTo>
                    <a:lnTo>
                      <a:pt x="838" y="311"/>
                    </a:lnTo>
                    <a:lnTo>
                      <a:pt x="838" y="304"/>
                    </a:lnTo>
                    <a:lnTo>
                      <a:pt x="836" y="302"/>
                    </a:lnTo>
                    <a:lnTo>
                      <a:pt x="835" y="300"/>
                    </a:lnTo>
                    <a:lnTo>
                      <a:pt x="833" y="300"/>
                    </a:lnTo>
                    <a:lnTo>
                      <a:pt x="833" y="302"/>
                    </a:lnTo>
                    <a:lnTo>
                      <a:pt x="831" y="304"/>
                    </a:lnTo>
                    <a:lnTo>
                      <a:pt x="829" y="306"/>
                    </a:lnTo>
                    <a:lnTo>
                      <a:pt x="822" y="307"/>
                    </a:lnTo>
                    <a:lnTo>
                      <a:pt x="820" y="309"/>
                    </a:lnTo>
                    <a:lnTo>
                      <a:pt x="818" y="309"/>
                    </a:lnTo>
                    <a:lnTo>
                      <a:pt x="816" y="309"/>
                    </a:lnTo>
                    <a:lnTo>
                      <a:pt x="816" y="307"/>
                    </a:lnTo>
                    <a:lnTo>
                      <a:pt x="816" y="304"/>
                    </a:lnTo>
                    <a:lnTo>
                      <a:pt x="816" y="300"/>
                    </a:lnTo>
                    <a:lnTo>
                      <a:pt x="818" y="298"/>
                    </a:lnTo>
                    <a:lnTo>
                      <a:pt x="816" y="291"/>
                    </a:lnTo>
                    <a:lnTo>
                      <a:pt x="814" y="287"/>
                    </a:lnTo>
                    <a:lnTo>
                      <a:pt x="814" y="285"/>
                    </a:lnTo>
                    <a:lnTo>
                      <a:pt x="811" y="276"/>
                    </a:lnTo>
                    <a:lnTo>
                      <a:pt x="807" y="275"/>
                    </a:lnTo>
                    <a:lnTo>
                      <a:pt x="802" y="267"/>
                    </a:lnTo>
                    <a:lnTo>
                      <a:pt x="798" y="265"/>
                    </a:lnTo>
                    <a:lnTo>
                      <a:pt x="796" y="265"/>
                    </a:lnTo>
                    <a:lnTo>
                      <a:pt x="792" y="264"/>
                    </a:lnTo>
                    <a:lnTo>
                      <a:pt x="792" y="262"/>
                    </a:lnTo>
                    <a:lnTo>
                      <a:pt x="791" y="260"/>
                    </a:lnTo>
                    <a:lnTo>
                      <a:pt x="789" y="258"/>
                    </a:lnTo>
                    <a:lnTo>
                      <a:pt x="785" y="254"/>
                    </a:lnTo>
                    <a:lnTo>
                      <a:pt x="782" y="251"/>
                    </a:lnTo>
                    <a:lnTo>
                      <a:pt x="778" y="249"/>
                    </a:lnTo>
                    <a:lnTo>
                      <a:pt x="772" y="247"/>
                    </a:lnTo>
                    <a:lnTo>
                      <a:pt x="769" y="245"/>
                    </a:lnTo>
                    <a:lnTo>
                      <a:pt x="765" y="243"/>
                    </a:lnTo>
                    <a:lnTo>
                      <a:pt x="747" y="240"/>
                    </a:lnTo>
                    <a:lnTo>
                      <a:pt x="745" y="240"/>
                    </a:lnTo>
                    <a:lnTo>
                      <a:pt x="743" y="238"/>
                    </a:lnTo>
                    <a:lnTo>
                      <a:pt x="738" y="234"/>
                    </a:lnTo>
                    <a:lnTo>
                      <a:pt x="730" y="223"/>
                    </a:lnTo>
                    <a:lnTo>
                      <a:pt x="725" y="212"/>
                    </a:lnTo>
                    <a:lnTo>
                      <a:pt x="719" y="205"/>
                    </a:lnTo>
                    <a:lnTo>
                      <a:pt x="714" y="196"/>
                    </a:lnTo>
                    <a:lnTo>
                      <a:pt x="710" y="192"/>
                    </a:lnTo>
                    <a:lnTo>
                      <a:pt x="707" y="187"/>
                    </a:lnTo>
                    <a:lnTo>
                      <a:pt x="697" y="174"/>
                    </a:lnTo>
                    <a:lnTo>
                      <a:pt x="696" y="172"/>
                    </a:lnTo>
                    <a:lnTo>
                      <a:pt x="694" y="161"/>
                    </a:lnTo>
                    <a:lnTo>
                      <a:pt x="694" y="159"/>
                    </a:lnTo>
                    <a:lnTo>
                      <a:pt x="696" y="154"/>
                    </a:lnTo>
                    <a:lnTo>
                      <a:pt x="697" y="150"/>
                    </a:lnTo>
                    <a:lnTo>
                      <a:pt x="697" y="148"/>
                    </a:lnTo>
                    <a:lnTo>
                      <a:pt x="703" y="143"/>
                    </a:lnTo>
                    <a:lnTo>
                      <a:pt x="707" y="143"/>
                    </a:lnTo>
                    <a:lnTo>
                      <a:pt x="708" y="143"/>
                    </a:lnTo>
                    <a:lnTo>
                      <a:pt x="710" y="143"/>
                    </a:lnTo>
                    <a:lnTo>
                      <a:pt x="710" y="141"/>
                    </a:lnTo>
                    <a:lnTo>
                      <a:pt x="712" y="139"/>
                    </a:lnTo>
                    <a:lnTo>
                      <a:pt x="712" y="137"/>
                    </a:lnTo>
                    <a:lnTo>
                      <a:pt x="712" y="128"/>
                    </a:lnTo>
                    <a:lnTo>
                      <a:pt x="712" y="125"/>
                    </a:lnTo>
                    <a:lnTo>
                      <a:pt x="712" y="123"/>
                    </a:lnTo>
                    <a:lnTo>
                      <a:pt x="710" y="121"/>
                    </a:lnTo>
                    <a:lnTo>
                      <a:pt x="710" y="117"/>
                    </a:lnTo>
                    <a:lnTo>
                      <a:pt x="710" y="116"/>
                    </a:lnTo>
                    <a:lnTo>
                      <a:pt x="712" y="116"/>
                    </a:lnTo>
                    <a:lnTo>
                      <a:pt x="714" y="114"/>
                    </a:lnTo>
                    <a:lnTo>
                      <a:pt x="714" y="110"/>
                    </a:lnTo>
                    <a:lnTo>
                      <a:pt x="712" y="105"/>
                    </a:lnTo>
                    <a:lnTo>
                      <a:pt x="712" y="101"/>
                    </a:lnTo>
                    <a:lnTo>
                      <a:pt x="712" y="99"/>
                    </a:lnTo>
                    <a:lnTo>
                      <a:pt x="712" y="95"/>
                    </a:lnTo>
                    <a:lnTo>
                      <a:pt x="714" y="95"/>
                    </a:lnTo>
                    <a:lnTo>
                      <a:pt x="714" y="97"/>
                    </a:lnTo>
                    <a:lnTo>
                      <a:pt x="716" y="99"/>
                    </a:lnTo>
                    <a:lnTo>
                      <a:pt x="716" y="101"/>
                    </a:lnTo>
                    <a:lnTo>
                      <a:pt x="718" y="105"/>
                    </a:lnTo>
                    <a:lnTo>
                      <a:pt x="721" y="106"/>
                    </a:lnTo>
                    <a:lnTo>
                      <a:pt x="723" y="108"/>
                    </a:lnTo>
                    <a:lnTo>
                      <a:pt x="723" y="106"/>
                    </a:lnTo>
                    <a:lnTo>
                      <a:pt x="727" y="108"/>
                    </a:lnTo>
                    <a:lnTo>
                      <a:pt x="730" y="110"/>
                    </a:lnTo>
                    <a:lnTo>
                      <a:pt x="732" y="110"/>
                    </a:lnTo>
                    <a:lnTo>
                      <a:pt x="734" y="110"/>
                    </a:lnTo>
                    <a:lnTo>
                      <a:pt x="736" y="110"/>
                    </a:lnTo>
                    <a:lnTo>
                      <a:pt x="736" y="108"/>
                    </a:lnTo>
                    <a:lnTo>
                      <a:pt x="738" y="105"/>
                    </a:lnTo>
                    <a:lnTo>
                      <a:pt x="740" y="105"/>
                    </a:lnTo>
                    <a:lnTo>
                      <a:pt x="741" y="105"/>
                    </a:lnTo>
                    <a:lnTo>
                      <a:pt x="745" y="106"/>
                    </a:lnTo>
                    <a:lnTo>
                      <a:pt x="749" y="105"/>
                    </a:lnTo>
                    <a:lnTo>
                      <a:pt x="749" y="103"/>
                    </a:lnTo>
                    <a:lnTo>
                      <a:pt x="749" y="97"/>
                    </a:lnTo>
                    <a:lnTo>
                      <a:pt x="747" y="95"/>
                    </a:lnTo>
                    <a:lnTo>
                      <a:pt x="747" y="94"/>
                    </a:lnTo>
                    <a:lnTo>
                      <a:pt x="745" y="92"/>
                    </a:lnTo>
                    <a:lnTo>
                      <a:pt x="743" y="90"/>
                    </a:lnTo>
                    <a:lnTo>
                      <a:pt x="741" y="90"/>
                    </a:lnTo>
                    <a:lnTo>
                      <a:pt x="740" y="88"/>
                    </a:lnTo>
                    <a:lnTo>
                      <a:pt x="738" y="88"/>
                    </a:lnTo>
                    <a:lnTo>
                      <a:pt x="734" y="83"/>
                    </a:lnTo>
                    <a:lnTo>
                      <a:pt x="732" y="79"/>
                    </a:lnTo>
                    <a:lnTo>
                      <a:pt x="732" y="75"/>
                    </a:lnTo>
                    <a:lnTo>
                      <a:pt x="729" y="70"/>
                    </a:lnTo>
                    <a:lnTo>
                      <a:pt x="725" y="66"/>
                    </a:lnTo>
                    <a:lnTo>
                      <a:pt x="723" y="63"/>
                    </a:lnTo>
                    <a:lnTo>
                      <a:pt x="714" y="53"/>
                    </a:lnTo>
                    <a:lnTo>
                      <a:pt x="712" y="48"/>
                    </a:lnTo>
                    <a:lnTo>
                      <a:pt x="710" y="42"/>
                    </a:lnTo>
                    <a:lnTo>
                      <a:pt x="710" y="39"/>
                    </a:lnTo>
                    <a:lnTo>
                      <a:pt x="708" y="31"/>
                    </a:lnTo>
                    <a:lnTo>
                      <a:pt x="707" y="24"/>
                    </a:lnTo>
                    <a:lnTo>
                      <a:pt x="707" y="22"/>
                    </a:lnTo>
                    <a:lnTo>
                      <a:pt x="705" y="19"/>
                    </a:lnTo>
                    <a:lnTo>
                      <a:pt x="703" y="17"/>
                    </a:lnTo>
                    <a:lnTo>
                      <a:pt x="703" y="15"/>
                    </a:lnTo>
                    <a:lnTo>
                      <a:pt x="701" y="11"/>
                    </a:lnTo>
                    <a:lnTo>
                      <a:pt x="701" y="8"/>
                    </a:lnTo>
                    <a:lnTo>
                      <a:pt x="703" y="6"/>
                    </a:lnTo>
                    <a:lnTo>
                      <a:pt x="703" y="4"/>
                    </a:lnTo>
                    <a:lnTo>
                      <a:pt x="703" y="2"/>
                    </a:lnTo>
                    <a:lnTo>
                      <a:pt x="705" y="2"/>
                    </a:lnTo>
                    <a:lnTo>
                      <a:pt x="708" y="0"/>
                    </a:lnTo>
                    <a:lnTo>
                      <a:pt x="718" y="0"/>
                    </a:lnTo>
                    <a:lnTo>
                      <a:pt x="725" y="4"/>
                    </a:lnTo>
                    <a:lnTo>
                      <a:pt x="730" y="6"/>
                    </a:lnTo>
                    <a:lnTo>
                      <a:pt x="743" y="10"/>
                    </a:lnTo>
                    <a:lnTo>
                      <a:pt x="758" y="13"/>
                    </a:lnTo>
                    <a:lnTo>
                      <a:pt x="763" y="13"/>
                    </a:lnTo>
                    <a:lnTo>
                      <a:pt x="771" y="15"/>
                    </a:lnTo>
                    <a:lnTo>
                      <a:pt x="782" y="17"/>
                    </a:lnTo>
                    <a:lnTo>
                      <a:pt x="783" y="17"/>
                    </a:lnTo>
                    <a:lnTo>
                      <a:pt x="791" y="17"/>
                    </a:lnTo>
                    <a:lnTo>
                      <a:pt x="807" y="20"/>
                    </a:lnTo>
                    <a:lnTo>
                      <a:pt x="811" y="20"/>
                    </a:lnTo>
                    <a:lnTo>
                      <a:pt x="824" y="24"/>
                    </a:lnTo>
                    <a:lnTo>
                      <a:pt x="824" y="26"/>
                    </a:lnTo>
                    <a:lnTo>
                      <a:pt x="825" y="28"/>
                    </a:lnTo>
                    <a:lnTo>
                      <a:pt x="825" y="30"/>
                    </a:lnTo>
                    <a:lnTo>
                      <a:pt x="827" y="30"/>
                    </a:lnTo>
                    <a:lnTo>
                      <a:pt x="827" y="31"/>
                    </a:lnTo>
                    <a:lnTo>
                      <a:pt x="827" y="33"/>
                    </a:lnTo>
                    <a:lnTo>
                      <a:pt x="829" y="35"/>
                    </a:lnTo>
                    <a:lnTo>
                      <a:pt x="827" y="35"/>
                    </a:lnTo>
                    <a:lnTo>
                      <a:pt x="827" y="37"/>
                    </a:lnTo>
                    <a:lnTo>
                      <a:pt x="827" y="3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55" name="Freeform 77"/>
              <p:cNvSpPr>
                <a:spLocks/>
              </p:cNvSpPr>
              <p:nvPr/>
            </p:nvSpPr>
            <p:spPr bwMode="auto">
              <a:xfrm>
                <a:off x="6257926" y="1104900"/>
                <a:ext cx="1230313" cy="666750"/>
              </a:xfrm>
              <a:custGeom>
                <a:avLst/>
                <a:gdLst>
                  <a:gd name="T0" fmla="*/ 9 w 775"/>
                  <a:gd name="T1" fmla="*/ 252 h 420"/>
                  <a:gd name="T2" fmla="*/ 18 w 775"/>
                  <a:gd name="T3" fmla="*/ 259 h 420"/>
                  <a:gd name="T4" fmla="*/ 26 w 775"/>
                  <a:gd name="T5" fmla="*/ 254 h 420"/>
                  <a:gd name="T6" fmla="*/ 22 w 775"/>
                  <a:gd name="T7" fmla="*/ 239 h 420"/>
                  <a:gd name="T8" fmla="*/ 66 w 775"/>
                  <a:gd name="T9" fmla="*/ 246 h 420"/>
                  <a:gd name="T10" fmla="*/ 128 w 775"/>
                  <a:gd name="T11" fmla="*/ 285 h 420"/>
                  <a:gd name="T12" fmla="*/ 115 w 775"/>
                  <a:gd name="T13" fmla="*/ 301 h 420"/>
                  <a:gd name="T14" fmla="*/ 95 w 775"/>
                  <a:gd name="T15" fmla="*/ 310 h 420"/>
                  <a:gd name="T16" fmla="*/ 95 w 775"/>
                  <a:gd name="T17" fmla="*/ 327 h 420"/>
                  <a:gd name="T18" fmla="*/ 115 w 775"/>
                  <a:gd name="T19" fmla="*/ 350 h 420"/>
                  <a:gd name="T20" fmla="*/ 141 w 775"/>
                  <a:gd name="T21" fmla="*/ 371 h 420"/>
                  <a:gd name="T22" fmla="*/ 152 w 775"/>
                  <a:gd name="T23" fmla="*/ 387 h 420"/>
                  <a:gd name="T24" fmla="*/ 172 w 775"/>
                  <a:gd name="T25" fmla="*/ 403 h 420"/>
                  <a:gd name="T26" fmla="*/ 196 w 775"/>
                  <a:gd name="T27" fmla="*/ 403 h 420"/>
                  <a:gd name="T28" fmla="*/ 216 w 775"/>
                  <a:gd name="T29" fmla="*/ 413 h 420"/>
                  <a:gd name="T30" fmla="*/ 229 w 775"/>
                  <a:gd name="T31" fmla="*/ 413 h 420"/>
                  <a:gd name="T32" fmla="*/ 218 w 775"/>
                  <a:gd name="T33" fmla="*/ 387 h 420"/>
                  <a:gd name="T34" fmla="*/ 210 w 775"/>
                  <a:gd name="T35" fmla="*/ 363 h 420"/>
                  <a:gd name="T36" fmla="*/ 210 w 775"/>
                  <a:gd name="T37" fmla="*/ 332 h 420"/>
                  <a:gd name="T38" fmla="*/ 205 w 775"/>
                  <a:gd name="T39" fmla="*/ 312 h 420"/>
                  <a:gd name="T40" fmla="*/ 210 w 775"/>
                  <a:gd name="T41" fmla="*/ 301 h 420"/>
                  <a:gd name="T42" fmla="*/ 223 w 775"/>
                  <a:gd name="T43" fmla="*/ 332 h 420"/>
                  <a:gd name="T44" fmla="*/ 214 w 775"/>
                  <a:gd name="T45" fmla="*/ 343 h 420"/>
                  <a:gd name="T46" fmla="*/ 214 w 775"/>
                  <a:gd name="T47" fmla="*/ 369 h 420"/>
                  <a:gd name="T48" fmla="*/ 232 w 775"/>
                  <a:gd name="T49" fmla="*/ 380 h 420"/>
                  <a:gd name="T50" fmla="*/ 227 w 775"/>
                  <a:gd name="T51" fmla="*/ 361 h 420"/>
                  <a:gd name="T52" fmla="*/ 249 w 775"/>
                  <a:gd name="T53" fmla="*/ 332 h 420"/>
                  <a:gd name="T54" fmla="*/ 261 w 775"/>
                  <a:gd name="T55" fmla="*/ 334 h 420"/>
                  <a:gd name="T56" fmla="*/ 251 w 775"/>
                  <a:gd name="T57" fmla="*/ 314 h 420"/>
                  <a:gd name="T58" fmla="*/ 223 w 775"/>
                  <a:gd name="T59" fmla="*/ 297 h 420"/>
                  <a:gd name="T60" fmla="*/ 216 w 775"/>
                  <a:gd name="T61" fmla="*/ 288 h 420"/>
                  <a:gd name="T62" fmla="*/ 205 w 775"/>
                  <a:gd name="T63" fmla="*/ 281 h 420"/>
                  <a:gd name="T64" fmla="*/ 179 w 775"/>
                  <a:gd name="T65" fmla="*/ 243 h 420"/>
                  <a:gd name="T66" fmla="*/ 194 w 775"/>
                  <a:gd name="T67" fmla="*/ 213 h 420"/>
                  <a:gd name="T68" fmla="*/ 190 w 775"/>
                  <a:gd name="T69" fmla="*/ 142 h 420"/>
                  <a:gd name="T70" fmla="*/ 181 w 775"/>
                  <a:gd name="T71" fmla="*/ 98 h 420"/>
                  <a:gd name="T72" fmla="*/ 163 w 775"/>
                  <a:gd name="T73" fmla="*/ 53 h 420"/>
                  <a:gd name="T74" fmla="*/ 146 w 775"/>
                  <a:gd name="T75" fmla="*/ 21 h 420"/>
                  <a:gd name="T76" fmla="*/ 187 w 775"/>
                  <a:gd name="T77" fmla="*/ 25 h 420"/>
                  <a:gd name="T78" fmla="*/ 207 w 775"/>
                  <a:gd name="T79" fmla="*/ 9 h 420"/>
                  <a:gd name="T80" fmla="*/ 232 w 775"/>
                  <a:gd name="T81" fmla="*/ 21 h 420"/>
                  <a:gd name="T82" fmla="*/ 283 w 775"/>
                  <a:gd name="T83" fmla="*/ 56 h 420"/>
                  <a:gd name="T84" fmla="*/ 318 w 775"/>
                  <a:gd name="T85" fmla="*/ 71 h 420"/>
                  <a:gd name="T86" fmla="*/ 362 w 775"/>
                  <a:gd name="T87" fmla="*/ 71 h 420"/>
                  <a:gd name="T88" fmla="*/ 389 w 775"/>
                  <a:gd name="T89" fmla="*/ 56 h 420"/>
                  <a:gd name="T90" fmla="*/ 402 w 775"/>
                  <a:gd name="T91" fmla="*/ 40 h 420"/>
                  <a:gd name="T92" fmla="*/ 431 w 775"/>
                  <a:gd name="T93" fmla="*/ 38 h 420"/>
                  <a:gd name="T94" fmla="*/ 453 w 775"/>
                  <a:gd name="T95" fmla="*/ 32 h 420"/>
                  <a:gd name="T96" fmla="*/ 490 w 775"/>
                  <a:gd name="T97" fmla="*/ 29 h 420"/>
                  <a:gd name="T98" fmla="*/ 494 w 775"/>
                  <a:gd name="T99" fmla="*/ 42 h 420"/>
                  <a:gd name="T100" fmla="*/ 525 w 775"/>
                  <a:gd name="T101" fmla="*/ 58 h 420"/>
                  <a:gd name="T102" fmla="*/ 594 w 775"/>
                  <a:gd name="T103" fmla="*/ 60 h 420"/>
                  <a:gd name="T104" fmla="*/ 636 w 775"/>
                  <a:gd name="T105" fmla="*/ 71 h 420"/>
                  <a:gd name="T106" fmla="*/ 629 w 775"/>
                  <a:gd name="T107" fmla="*/ 80 h 420"/>
                  <a:gd name="T108" fmla="*/ 663 w 775"/>
                  <a:gd name="T109" fmla="*/ 96 h 420"/>
                  <a:gd name="T110" fmla="*/ 707 w 775"/>
                  <a:gd name="T111" fmla="*/ 115 h 420"/>
                  <a:gd name="T112" fmla="*/ 760 w 775"/>
                  <a:gd name="T113" fmla="*/ 106 h 420"/>
                  <a:gd name="T114" fmla="*/ 775 w 775"/>
                  <a:gd name="T115" fmla="*/ 12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5" h="420">
                    <a:moveTo>
                      <a:pt x="0" y="241"/>
                    </a:moveTo>
                    <a:lnTo>
                      <a:pt x="0" y="243"/>
                    </a:lnTo>
                    <a:lnTo>
                      <a:pt x="2" y="244"/>
                    </a:lnTo>
                    <a:lnTo>
                      <a:pt x="4" y="246"/>
                    </a:lnTo>
                    <a:lnTo>
                      <a:pt x="6" y="248"/>
                    </a:lnTo>
                    <a:lnTo>
                      <a:pt x="8" y="248"/>
                    </a:lnTo>
                    <a:lnTo>
                      <a:pt x="9" y="250"/>
                    </a:lnTo>
                    <a:lnTo>
                      <a:pt x="9" y="252"/>
                    </a:lnTo>
                    <a:lnTo>
                      <a:pt x="11" y="255"/>
                    </a:lnTo>
                    <a:lnTo>
                      <a:pt x="13" y="255"/>
                    </a:lnTo>
                    <a:lnTo>
                      <a:pt x="13" y="257"/>
                    </a:lnTo>
                    <a:lnTo>
                      <a:pt x="15" y="257"/>
                    </a:lnTo>
                    <a:lnTo>
                      <a:pt x="17" y="259"/>
                    </a:lnTo>
                    <a:lnTo>
                      <a:pt x="18" y="259"/>
                    </a:lnTo>
                    <a:lnTo>
                      <a:pt x="20" y="259"/>
                    </a:lnTo>
                    <a:lnTo>
                      <a:pt x="18" y="259"/>
                    </a:lnTo>
                    <a:lnTo>
                      <a:pt x="20" y="259"/>
                    </a:lnTo>
                    <a:lnTo>
                      <a:pt x="20" y="261"/>
                    </a:lnTo>
                    <a:lnTo>
                      <a:pt x="22" y="261"/>
                    </a:lnTo>
                    <a:lnTo>
                      <a:pt x="26" y="261"/>
                    </a:lnTo>
                    <a:lnTo>
                      <a:pt x="26" y="259"/>
                    </a:lnTo>
                    <a:lnTo>
                      <a:pt x="28" y="259"/>
                    </a:lnTo>
                    <a:lnTo>
                      <a:pt x="26" y="257"/>
                    </a:lnTo>
                    <a:lnTo>
                      <a:pt x="26" y="254"/>
                    </a:lnTo>
                    <a:lnTo>
                      <a:pt x="26" y="252"/>
                    </a:lnTo>
                    <a:lnTo>
                      <a:pt x="24" y="250"/>
                    </a:lnTo>
                    <a:lnTo>
                      <a:pt x="22" y="246"/>
                    </a:lnTo>
                    <a:lnTo>
                      <a:pt x="20" y="244"/>
                    </a:lnTo>
                    <a:lnTo>
                      <a:pt x="18" y="243"/>
                    </a:lnTo>
                    <a:lnTo>
                      <a:pt x="18" y="241"/>
                    </a:lnTo>
                    <a:lnTo>
                      <a:pt x="20" y="239"/>
                    </a:lnTo>
                    <a:lnTo>
                      <a:pt x="22" y="239"/>
                    </a:lnTo>
                    <a:lnTo>
                      <a:pt x="22" y="237"/>
                    </a:lnTo>
                    <a:lnTo>
                      <a:pt x="24" y="235"/>
                    </a:lnTo>
                    <a:lnTo>
                      <a:pt x="24" y="233"/>
                    </a:lnTo>
                    <a:lnTo>
                      <a:pt x="26" y="233"/>
                    </a:lnTo>
                    <a:lnTo>
                      <a:pt x="29" y="233"/>
                    </a:lnTo>
                    <a:lnTo>
                      <a:pt x="39" y="237"/>
                    </a:lnTo>
                    <a:lnTo>
                      <a:pt x="53" y="241"/>
                    </a:lnTo>
                    <a:lnTo>
                      <a:pt x="66" y="246"/>
                    </a:lnTo>
                    <a:lnTo>
                      <a:pt x="70" y="246"/>
                    </a:lnTo>
                    <a:lnTo>
                      <a:pt x="93" y="257"/>
                    </a:lnTo>
                    <a:lnTo>
                      <a:pt x="108" y="265"/>
                    </a:lnTo>
                    <a:lnTo>
                      <a:pt x="112" y="266"/>
                    </a:lnTo>
                    <a:lnTo>
                      <a:pt x="123" y="275"/>
                    </a:lnTo>
                    <a:lnTo>
                      <a:pt x="128" y="279"/>
                    </a:lnTo>
                    <a:lnTo>
                      <a:pt x="126" y="281"/>
                    </a:lnTo>
                    <a:lnTo>
                      <a:pt x="128" y="285"/>
                    </a:lnTo>
                    <a:lnTo>
                      <a:pt x="130" y="286"/>
                    </a:lnTo>
                    <a:lnTo>
                      <a:pt x="134" y="292"/>
                    </a:lnTo>
                    <a:lnTo>
                      <a:pt x="132" y="296"/>
                    </a:lnTo>
                    <a:lnTo>
                      <a:pt x="130" y="297"/>
                    </a:lnTo>
                    <a:lnTo>
                      <a:pt x="126" y="299"/>
                    </a:lnTo>
                    <a:lnTo>
                      <a:pt x="123" y="299"/>
                    </a:lnTo>
                    <a:lnTo>
                      <a:pt x="119" y="299"/>
                    </a:lnTo>
                    <a:lnTo>
                      <a:pt x="115" y="301"/>
                    </a:lnTo>
                    <a:lnTo>
                      <a:pt x="112" y="307"/>
                    </a:lnTo>
                    <a:lnTo>
                      <a:pt x="110" y="310"/>
                    </a:lnTo>
                    <a:lnTo>
                      <a:pt x="110" y="312"/>
                    </a:lnTo>
                    <a:lnTo>
                      <a:pt x="108" y="314"/>
                    </a:lnTo>
                    <a:lnTo>
                      <a:pt x="106" y="314"/>
                    </a:lnTo>
                    <a:lnTo>
                      <a:pt x="103" y="314"/>
                    </a:lnTo>
                    <a:lnTo>
                      <a:pt x="99" y="314"/>
                    </a:lnTo>
                    <a:lnTo>
                      <a:pt x="95" y="310"/>
                    </a:lnTo>
                    <a:lnTo>
                      <a:pt x="92" y="310"/>
                    </a:lnTo>
                    <a:lnTo>
                      <a:pt x="90" y="312"/>
                    </a:lnTo>
                    <a:lnTo>
                      <a:pt x="92" y="312"/>
                    </a:lnTo>
                    <a:lnTo>
                      <a:pt x="93" y="316"/>
                    </a:lnTo>
                    <a:lnTo>
                      <a:pt x="99" y="318"/>
                    </a:lnTo>
                    <a:lnTo>
                      <a:pt x="97" y="321"/>
                    </a:lnTo>
                    <a:lnTo>
                      <a:pt x="97" y="325"/>
                    </a:lnTo>
                    <a:lnTo>
                      <a:pt x="95" y="327"/>
                    </a:lnTo>
                    <a:lnTo>
                      <a:pt x="97" y="330"/>
                    </a:lnTo>
                    <a:lnTo>
                      <a:pt x="97" y="332"/>
                    </a:lnTo>
                    <a:lnTo>
                      <a:pt x="95" y="334"/>
                    </a:lnTo>
                    <a:lnTo>
                      <a:pt x="101" y="339"/>
                    </a:lnTo>
                    <a:lnTo>
                      <a:pt x="104" y="343"/>
                    </a:lnTo>
                    <a:lnTo>
                      <a:pt x="108" y="343"/>
                    </a:lnTo>
                    <a:lnTo>
                      <a:pt x="115" y="349"/>
                    </a:lnTo>
                    <a:lnTo>
                      <a:pt x="115" y="350"/>
                    </a:lnTo>
                    <a:lnTo>
                      <a:pt x="115" y="352"/>
                    </a:lnTo>
                    <a:lnTo>
                      <a:pt x="121" y="358"/>
                    </a:lnTo>
                    <a:lnTo>
                      <a:pt x="124" y="360"/>
                    </a:lnTo>
                    <a:lnTo>
                      <a:pt x="126" y="361"/>
                    </a:lnTo>
                    <a:lnTo>
                      <a:pt x="130" y="361"/>
                    </a:lnTo>
                    <a:lnTo>
                      <a:pt x="135" y="365"/>
                    </a:lnTo>
                    <a:lnTo>
                      <a:pt x="139" y="369"/>
                    </a:lnTo>
                    <a:lnTo>
                      <a:pt x="141" y="371"/>
                    </a:lnTo>
                    <a:lnTo>
                      <a:pt x="141" y="374"/>
                    </a:lnTo>
                    <a:lnTo>
                      <a:pt x="141" y="376"/>
                    </a:lnTo>
                    <a:lnTo>
                      <a:pt x="143" y="378"/>
                    </a:lnTo>
                    <a:lnTo>
                      <a:pt x="143" y="380"/>
                    </a:lnTo>
                    <a:lnTo>
                      <a:pt x="146" y="381"/>
                    </a:lnTo>
                    <a:lnTo>
                      <a:pt x="152" y="383"/>
                    </a:lnTo>
                    <a:lnTo>
                      <a:pt x="152" y="385"/>
                    </a:lnTo>
                    <a:lnTo>
                      <a:pt x="152" y="387"/>
                    </a:lnTo>
                    <a:lnTo>
                      <a:pt x="152" y="389"/>
                    </a:lnTo>
                    <a:lnTo>
                      <a:pt x="154" y="391"/>
                    </a:lnTo>
                    <a:lnTo>
                      <a:pt x="157" y="392"/>
                    </a:lnTo>
                    <a:lnTo>
                      <a:pt x="161" y="392"/>
                    </a:lnTo>
                    <a:lnTo>
                      <a:pt x="166" y="392"/>
                    </a:lnTo>
                    <a:lnTo>
                      <a:pt x="166" y="394"/>
                    </a:lnTo>
                    <a:lnTo>
                      <a:pt x="170" y="398"/>
                    </a:lnTo>
                    <a:lnTo>
                      <a:pt x="172" y="403"/>
                    </a:lnTo>
                    <a:lnTo>
                      <a:pt x="176" y="409"/>
                    </a:lnTo>
                    <a:lnTo>
                      <a:pt x="177" y="409"/>
                    </a:lnTo>
                    <a:lnTo>
                      <a:pt x="179" y="407"/>
                    </a:lnTo>
                    <a:lnTo>
                      <a:pt x="181" y="407"/>
                    </a:lnTo>
                    <a:lnTo>
                      <a:pt x="188" y="407"/>
                    </a:lnTo>
                    <a:lnTo>
                      <a:pt x="190" y="407"/>
                    </a:lnTo>
                    <a:lnTo>
                      <a:pt x="194" y="405"/>
                    </a:lnTo>
                    <a:lnTo>
                      <a:pt x="196" y="403"/>
                    </a:lnTo>
                    <a:lnTo>
                      <a:pt x="198" y="403"/>
                    </a:lnTo>
                    <a:lnTo>
                      <a:pt x="205" y="400"/>
                    </a:lnTo>
                    <a:lnTo>
                      <a:pt x="208" y="400"/>
                    </a:lnTo>
                    <a:lnTo>
                      <a:pt x="214" y="405"/>
                    </a:lnTo>
                    <a:lnTo>
                      <a:pt x="214" y="407"/>
                    </a:lnTo>
                    <a:lnTo>
                      <a:pt x="214" y="409"/>
                    </a:lnTo>
                    <a:lnTo>
                      <a:pt x="214" y="411"/>
                    </a:lnTo>
                    <a:lnTo>
                      <a:pt x="216" y="413"/>
                    </a:lnTo>
                    <a:lnTo>
                      <a:pt x="218" y="414"/>
                    </a:lnTo>
                    <a:lnTo>
                      <a:pt x="221" y="416"/>
                    </a:lnTo>
                    <a:lnTo>
                      <a:pt x="225" y="416"/>
                    </a:lnTo>
                    <a:lnTo>
                      <a:pt x="225" y="418"/>
                    </a:lnTo>
                    <a:lnTo>
                      <a:pt x="227" y="420"/>
                    </a:lnTo>
                    <a:lnTo>
                      <a:pt x="229" y="420"/>
                    </a:lnTo>
                    <a:lnTo>
                      <a:pt x="230" y="418"/>
                    </a:lnTo>
                    <a:lnTo>
                      <a:pt x="229" y="413"/>
                    </a:lnTo>
                    <a:lnTo>
                      <a:pt x="230" y="411"/>
                    </a:lnTo>
                    <a:lnTo>
                      <a:pt x="230" y="409"/>
                    </a:lnTo>
                    <a:lnTo>
                      <a:pt x="230" y="407"/>
                    </a:lnTo>
                    <a:lnTo>
                      <a:pt x="230" y="405"/>
                    </a:lnTo>
                    <a:lnTo>
                      <a:pt x="229" y="403"/>
                    </a:lnTo>
                    <a:lnTo>
                      <a:pt x="227" y="402"/>
                    </a:lnTo>
                    <a:lnTo>
                      <a:pt x="223" y="394"/>
                    </a:lnTo>
                    <a:lnTo>
                      <a:pt x="218" y="387"/>
                    </a:lnTo>
                    <a:lnTo>
                      <a:pt x="210" y="380"/>
                    </a:lnTo>
                    <a:lnTo>
                      <a:pt x="201" y="380"/>
                    </a:lnTo>
                    <a:lnTo>
                      <a:pt x="198" y="378"/>
                    </a:lnTo>
                    <a:lnTo>
                      <a:pt x="198" y="376"/>
                    </a:lnTo>
                    <a:lnTo>
                      <a:pt x="203" y="372"/>
                    </a:lnTo>
                    <a:lnTo>
                      <a:pt x="207" y="371"/>
                    </a:lnTo>
                    <a:lnTo>
                      <a:pt x="210" y="365"/>
                    </a:lnTo>
                    <a:lnTo>
                      <a:pt x="210" y="363"/>
                    </a:lnTo>
                    <a:lnTo>
                      <a:pt x="210" y="350"/>
                    </a:lnTo>
                    <a:lnTo>
                      <a:pt x="208" y="347"/>
                    </a:lnTo>
                    <a:lnTo>
                      <a:pt x="210" y="345"/>
                    </a:lnTo>
                    <a:lnTo>
                      <a:pt x="210" y="343"/>
                    </a:lnTo>
                    <a:lnTo>
                      <a:pt x="210" y="341"/>
                    </a:lnTo>
                    <a:lnTo>
                      <a:pt x="212" y="339"/>
                    </a:lnTo>
                    <a:lnTo>
                      <a:pt x="212" y="336"/>
                    </a:lnTo>
                    <a:lnTo>
                      <a:pt x="210" y="332"/>
                    </a:lnTo>
                    <a:lnTo>
                      <a:pt x="210" y="330"/>
                    </a:lnTo>
                    <a:lnTo>
                      <a:pt x="207" y="327"/>
                    </a:lnTo>
                    <a:lnTo>
                      <a:pt x="205" y="323"/>
                    </a:lnTo>
                    <a:lnTo>
                      <a:pt x="201" y="319"/>
                    </a:lnTo>
                    <a:lnTo>
                      <a:pt x="203" y="319"/>
                    </a:lnTo>
                    <a:lnTo>
                      <a:pt x="203" y="318"/>
                    </a:lnTo>
                    <a:lnTo>
                      <a:pt x="205" y="316"/>
                    </a:lnTo>
                    <a:lnTo>
                      <a:pt x="205" y="312"/>
                    </a:lnTo>
                    <a:lnTo>
                      <a:pt x="205" y="310"/>
                    </a:lnTo>
                    <a:lnTo>
                      <a:pt x="205" y="308"/>
                    </a:lnTo>
                    <a:lnTo>
                      <a:pt x="205" y="307"/>
                    </a:lnTo>
                    <a:lnTo>
                      <a:pt x="205" y="305"/>
                    </a:lnTo>
                    <a:lnTo>
                      <a:pt x="207" y="303"/>
                    </a:lnTo>
                    <a:lnTo>
                      <a:pt x="208" y="303"/>
                    </a:lnTo>
                    <a:lnTo>
                      <a:pt x="208" y="301"/>
                    </a:lnTo>
                    <a:lnTo>
                      <a:pt x="210" y="301"/>
                    </a:lnTo>
                    <a:lnTo>
                      <a:pt x="216" y="303"/>
                    </a:lnTo>
                    <a:lnTo>
                      <a:pt x="223" y="308"/>
                    </a:lnTo>
                    <a:lnTo>
                      <a:pt x="225" y="312"/>
                    </a:lnTo>
                    <a:lnTo>
                      <a:pt x="223" y="314"/>
                    </a:lnTo>
                    <a:lnTo>
                      <a:pt x="223" y="318"/>
                    </a:lnTo>
                    <a:lnTo>
                      <a:pt x="223" y="328"/>
                    </a:lnTo>
                    <a:lnTo>
                      <a:pt x="223" y="330"/>
                    </a:lnTo>
                    <a:lnTo>
                      <a:pt x="223" y="332"/>
                    </a:lnTo>
                    <a:lnTo>
                      <a:pt x="225" y="334"/>
                    </a:lnTo>
                    <a:lnTo>
                      <a:pt x="223" y="336"/>
                    </a:lnTo>
                    <a:lnTo>
                      <a:pt x="221" y="338"/>
                    </a:lnTo>
                    <a:lnTo>
                      <a:pt x="219" y="338"/>
                    </a:lnTo>
                    <a:lnTo>
                      <a:pt x="218" y="338"/>
                    </a:lnTo>
                    <a:lnTo>
                      <a:pt x="216" y="339"/>
                    </a:lnTo>
                    <a:lnTo>
                      <a:pt x="214" y="341"/>
                    </a:lnTo>
                    <a:lnTo>
                      <a:pt x="214" y="343"/>
                    </a:lnTo>
                    <a:lnTo>
                      <a:pt x="212" y="343"/>
                    </a:lnTo>
                    <a:lnTo>
                      <a:pt x="214" y="347"/>
                    </a:lnTo>
                    <a:lnTo>
                      <a:pt x="214" y="352"/>
                    </a:lnTo>
                    <a:lnTo>
                      <a:pt x="214" y="356"/>
                    </a:lnTo>
                    <a:lnTo>
                      <a:pt x="212" y="356"/>
                    </a:lnTo>
                    <a:lnTo>
                      <a:pt x="212" y="358"/>
                    </a:lnTo>
                    <a:lnTo>
                      <a:pt x="212" y="361"/>
                    </a:lnTo>
                    <a:lnTo>
                      <a:pt x="214" y="369"/>
                    </a:lnTo>
                    <a:lnTo>
                      <a:pt x="218" y="378"/>
                    </a:lnTo>
                    <a:lnTo>
                      <a:pt x="218" y="381"/>
                    </a:lnTo>
                    <a:lnTo>
                      <a:pt x="221" y="381"/>
                    </a:lnTo>
                    <a:lnTo>
                      <a:pt x="225" y="383"/>
                    </a:lnTo>
                    <a:lnTo>
                      <a:pt x="232" y="385"/>
                    </a:lnTo>
                    <a:lnTo>
                      <a:pt x="236" y="385"/>
                    </a:lnTo>
                    <a:lnTo>
                      <a:pt x="238" y="383"/>
                    </a:lnTo>
                    <a:lnTo>
                      <a:pt x="232" y="380"/>
                    </a:lnTo>
                    <a:lnTo>
                      <a:pt x="230" y="378"/>
                    </a:lnTo>
                    <a:lnTo>
                      <a:pt x="229" y="376"/>
                    </a:lnTo>
                    <a:lnTo>
                      <a:pt x="229" y="374"/>
                    </a:lnTo>
                    <a:lnTo>
                      <a:pt x="230" y="374"/>
                    </a:lnTo>
                    <a:lnTo>
                      <a:pt x="232" y="372"/>
                    </a:lnTo>
                    <a:lnTo>
                      <a:pt x="230" y="369"/>
                    </a:lnTo>
                    <a:lnTo>
                      <a:pt x="229" y="365"/>
                    </a:lnTo>
                    <a:lnTo>
                      <a:pt x="227" y="361"/>
                    </a:lnTo>
                    <a:lnTo>
                      <a:pt x="227" y="360"/>
                    </a:lnTo>
                    <a:lnTo>
                      <a:pt x="227" y="345"/>
                    </a:lnTo>
                    <a:lnTo>
                      <a:pt x="234" y="338"/>
                    </a:lnTo>
                    <a:lnTo>
                      <a:pt x="236" y="336"/>
                    </a:lnTo>
                    <a:lnTo>
                      <a:pt x="236" y="338"/>
                    </a:lnTo>
                    <a:lnTo>
                      <a:pt x="240" y="336"/>
                    </a:lnTo>
                    <a:lnTo>
                      <a:pt x="241" y="334"/>
                    </a:lnTo>
                    <a:lnTo>
                      <a:pt x="249" y="332"/>
                    </a:lnTo>
                    <a:lnTo>
                      <a:pt x="252" y="330"/>
                    </a:lnTo>
                    <a:lnTo>
                      <a:pt x="252" y="328"/>
                    </a:lnTo>
                    <a:lnTo>
                      <a:pt x="254" y="328"/>
                    </a:lnTo>
                    <a:lnTo>
                      <a:pt x="256" y="336"/>
                    </a:lnTo>
                    <a:lnTo>
                      <a:pt x="260" y="338"/>
                    </a:lnTo>
                    <a:lnTo>
                      <a:pt x="261" y="338"/>
                    </a:lnTo>
                    <a:lnTo>
                      <a:pt x="261" y="336"/>
                    </a:lnTo>
                    <a:lnTo>
                      <a:pt x="261" y="334"/>
                    </a:lnTo>
                    <a:lnTo>
                      <a:pt x="261" y="332"/>
                    </a:lnTo>
                    <a:lnTo>
                      <a:pt x="260" y="327"/>
                    </a:lnTo>
                    <a:lnTo>
                      <a:pt x="256" y="325"/>
                    </a:lnTo>
                    <a:lnTo>
                      <a:pt x="256" y="319"/>
                    </a:lnTo>
                    <a:lnTo>
                      <a:pt x="254" y="318"/>
                    </a:lnTo>
                    <a:lnTo>
                      <a:pt x="254" y="316"/>
                    </a:lnTo>
                    <a:lnTo>
                      <a:pt x="252" y="316"/>
                    </a:lnTo>
                    <a:lnTo>
                      <a:pt x="251" y="314"/>
                    </a:lnTo>
                    <a:lnTo>
                      <a:pt x="240" y="307"/>
                    </a:lnTo>
                    <a:lnTo>
                      <a:pt x="234" y="307"/>
                    </a:lnTo>
                    <a:lnTo>
                      <a:pt x="232" y="307"/>
                    </a:lnTo>
                    <a:lnTo>
                      <a:pt x="227" y="301"/>
                    </a:lnTo>
                    <a:lnTo>
                      <a:pt x="225" y="301"/>
                    </a:lnTo>
                    <a:lnTo>
                      <a:pt x="223" y="301"/>
                    </a:lnTo>
                    <a:lnTo>
                      <a:pt x="223" y="299"/>
                    </a:lnTo>
                    <a:lnTo>
                      <a:pt x="223" y="297"/>
                    </a:lnTo>
                    <a:lnTo>
                      <a:pt x="225" y="296"/>
                    </a:lnTo>
                    <a:lnTo>
                      <a:pt x="225" y="294"/>
                    </a:lnTo>
                    <a:lnTo>
                      <a:pt x="225" y="292"/>
                    </a:lnTo>
                    <a:lnTo>
                      <a:pt x="223" y="294"/>
                    </a:lnTo>
                    <a:lnTo>
                      <a:pt x="221" y="294"/>
                    </a:lnTo>
                    <a:lnTo>
                      <a:pt x="218" y="292"/>
                    </a:lnTo>
                    <a:lnTo>
                      <a:pt x="216" y="290"/>
                    </a:lnTo>
                    <a:lnTo>
                      <a:pt x="216" y="288"/>
                    </a:lnTo>
                    <a:lnTo>
                      <a:pt x="218" y="288"/>
                    </a:lnTo>
                    <a:lnTo>
                      <a:pt x="218" y="286"/>
                    </a:lnTo>
                    <a:lnTo>
                      <a:pt x="218" y="285"/>
                    </a:lnTo>
                    <a:lnTo>
                      <a:pt x="212" y="283"/>
                    </a:lnTo>
                    <a:lnTo>
                      <a:pt x="210" y="281"/>
                    </a:lnTo>
                    <a:lnTo>
                      <a:pt x="208" y="283"/>
                    </a:lnTo>
                    <a:lnTo>
                      <a:pt x="207" y="283"/>
                    </a:lnTo>
                    <a:lnTo>
                      <a:pt x="205" y="281"/>
                    </a:lnTo>
                    <a:lnTo>
                      <a:pt x="199" y="272"/>
                    </a:lnTo>
                    <a:lnTo>
                      <a:pt x="192" y="263"/>
                    </a:lnTo>
                    <a:lnTo>
                      <a:pt x="188" y="257"/>
                    </a:lnTo>
                    <a:lnTo>
                      <a:pt x="188" y="255"/>
                    </a:lnTo>
                    <a:lnTo>
                      <a:pt x="187" y="252"/>
                    </a:lnTo>
                    <a:lnTo>
                      <a:pt x="183" y="250"/>
                    </a:lnTo>
                    <a:lnTo>
                      <a:pt x="181" y="246"/>
                    </a:lnTo>
                    <a:lnTo>
                      <a:pt x="179" y="243"/>
                    </a:lnTo>
                    <a:lnTo>
                      <a:pt x="179" y="241"/>
                    </a:lnTo>
                    <a:lnTo>
                      <a:pt x="179" y="239"/>
                    </a:lnTo>
                    <a:lnTo>
                      <a:pt x="181" y="237"/>
                    </a:lnTo>
                    <a:lnTo>
                      <a:pt x="183" y="235"/>
                    </a:lnTo>
                    <a:lnTo>
                      <a:pt x="185" y="233"/>
                    </a:lnTo>
                    <a:lnTo>
                      <a:pt x="188" y="228"/>
                    </a:lnTo>
                    <a:lnTo>
                      <a:pt x="192" y="217"/>
                    </a:lnTo>
                    <a:lnTo>
                      <a:pt x="194" y="213"/>
                    </a:lnTo>
                    <a:lnTo>
                      <a:pt x="196" y="210"/>
                    </a:lnTo>
                    <a:lnTo>
                      <a:pt x="199" y="195"/>
                    </a:lnTo>
                    <a:lnTo>
                      <a:pt x="199" y="188"/>
                    </a:lnTo>
                    <a:lnTo>
                      <a:pt x="199" y="184"/>
                    </a:lnTo>
                    <a:lnTo>
                      <a:pt x="199" y="182"/>
                    </a:lnTo>
                    <a:lnTo>
                      <a:pt x="199" y="179"/>
                    </a:lnTo>
                    <a:lnTo>
                      <a:pt x="192" y="159"/>
                    </a:lnTo>
                    <a:lnTo>
                      <a:pt x="190" y="142"/>
                    </a:lnTo>
                    <a:lnTo>
                      <a:pt x="188" y="133"/>
                    </a:lnTo>
                    <a:lnTo>
                      <a:pt x="187" y="122"/>
                    </a:lnTo>
                    <a:lnTo>
                      <a:pt x="185" y="118"/>
                    </a:lnTo>
                    <a:lnTo>
                      <a:pt x="183" y="115"/>
                    </a:lnTo>
                    <a:lnTo>
                      <a:pt x="183" y="111"/>
                    </a:lnTo>
                    <a:lnTo>
                      <a:pt x="185" y="109"/>
                    </a:lnTo>
                    <a:lnTo>
                      <a:pt x="181" y="102"/>
                    </a:lnTo>
                    <a:lnTo>
                      <a:pt x="181" y="98"/>
                    </a:lnTo>
                    <a:lnTo>
                      <a:pt x="179" y="95"/>
                    </a:lnTo>
                    <a:lnTo>
                      <a:pt x="174" y="87"/>
                    </a:lnTo>
                    <a:lnTo>
                      <a:pt x="170" y="84"/>
                    </a:lnTo>
                    <a:lnTo>
                      <a:pt x="168" y="82"/>
                    </a:lnTo>
                    <a:lnTo>
                      <a:pt x="166" y="78"/>
                    </a:lnTo>
                    <a:lnTo>
                      <a:pt x="165" y="73"/>
                    </a:lnTo>
                    <a:lnTo>
                      <a:pt x="165" y="69"/>
                    </a:lnTo>
                    <a:lnTo>
                      <a:pt x="163" y="53"/>
                    </a:lnTo>
                    <a:lnTo>
                      <a:pt x="163" y="47"/>
                    </a:lnTo>
                    <a:lnTo>
                      <a:pt x="161" y="43"/>
                    </a:lnTo>
                    <a:lnTo>
                      <a:pt x="159" y="38"/>
                    </a:lnTo>
                    <a:lnTo>
                      <a:pt x="156" y="32"/>
                    </a:lnTo>
                    <a:lnTo>
                      <a:pt x="154" y="27"/>
                    </a:lnTo>
                    <a:lnTo>
                      <a:pt x="148" y="23"/>
                    </a:lnTo>
                    <a:lnTo>
                      <a:pt x="146" y="23"/>
                    </a:lnTo>
                    <a:lnTo>
                      <a:pt x="146" y="21"/>
                    </a:lnTo>
                    <a:lnTo>
                      <a:pt x="148" y="21"/>
                    </a:lnTo>
                    <a:lnTo>
                      <a:pt x="154" y="23"/>
                    </a:lnTo>
                    <a:lnTo>
                      <a:pt x="172" y="32"/>
                    </a:lnTo>
                    <a:lnTo>
                      <a:pt x="174" y="32"/>
                    </a:lnTo>
                    <a:lnTo>
                      <a:pt x="176" y="32"/>
                    </a:lnTo>
                    <a:lnTo>
                      <a:pt x="177" y="31"/>
                    </a:lnTo>
                    <a:lnTo>
                      <a:pt x="181" y="27"/>
                    </a:lnTo>
                    <a:lnTo>
                      <a:pt x="187" y="25"/>
                    </a:lnTo>
                    <a:lnTo>
                      <a:pt x="188" y="25"/>
                    </a:lnTo>
                    <a:lnTo>
                      <a:pt x="190" y="25"/>
                    </a:lnTo>
                    <a:lnTo>
                      <a:pt x="190" y="23"/>
                    </a:lnTo>
                    <a:lnTo>
                      <a:pt x="192" y="21"/>
                    </a:lnTo>
                    <a:lnTo>
                      <a:pt x="196" y="18"/>
                    </a:lnTo>
                    <a:lnTo>
                      <a:pt x="198" y="16"/>
                    </a:lnTo>
                    <a:lnTo>
                      <a:pt x="199" y="16"/>
                    </a:lnTo>
                    <a:lnTo>
                      <a:pt x="207" y="9"/>
                    </a:lnTo>
                    <a:lnTo>
                      <a:pt x="207" y="7"/>
                    </a:lnTo>
                    <a:lnTo>
                      <a:pt x="208" y="7"/>
                    </a:lnTo>
                    <a:lnTo>
                      <a:pt x="208" y="5"/>
                    </a:lnTo>
                    <a:lnTo>
                      <a:pt x="212" y="1"/>
                    </a:lnTo>
                    <a:lnTo>
                      <a:pt x="212" y="0"/>
                    </a:lnTo>
                    <a:lnTo>
                      <a:pt x="214" y="0"/>
                    </a:lnTo>
                    <a:lnTo>
                      <a:pt x="227" y="14"/>
                    </a:lnTo>
                    <a:lnTo>
                      <a:pt x="232" y="21"/>
                    </a:lnTo>
                    <a:lnTo>
                      <a:pt x="236" y="25"/>
                    </a:lnTo>
                    <a:lnTo>
                      <a:pt x="238" y="27"/>
                    </a:lnTo>
                    <a:lnTo>
                      <a:pt x="247" y="32"/>
                    </a:lnTo>
                    <a:lnTo>
                      <a:pt x="263" y="43"/>
                    </a:lnTo>
                    <a:lnTo>
                      <a:pt x="267" y="45"/>
                    </a:lnTo>
                    <a:lnTo>
                      <a:pt x="269" y="49"/>
                    </a:lnTo>
                    <a:lnTo>
                      <a:pt x="278" y="53"/>
                    </a:lnTo>
                    <a:lnTo>
                      <a:pt x="283" y="56"/>
                    </a:lnTo>
                    <a:lnTo>
                      <a:pt x="293" y="63"/>
                    </a:lnTo>
                    <a:lnTo>
                      <a:pt x="294" y="65"/>
                    </a:lnTo>
                    <a:lnTo>
                      <a:pt x="300" y="67"/>
                    </a:lnTo>
                    <a:lnTo>
                      <a:pt x="302" y="67"/>
                    </a:lnTo>
                    <a:lnTo>
                      <a:pt x="305" y="67"/>
                    </a:lnTo>
                    <a:lnTo>
                      <a:pt x="311" y="69"/>
                    </a:lnTo>
                    <a:lnTo>
                      <a:pt x="314" y="71"/>
                    </a:lnTo>
                    <a:lnTo>
                      <a:pt x="318" y="71"/>
                    </a:lnTo>
                    <a:lnTo>
                      <a:pt x="320" y="71"/>
                    </a:lnTo>
                    <a:lnTo>
                      <a:pt x="325" y="71"/>
                    </a:lnTo>
                    <a:lnTo>
                      <a:pt x="331" y="73"/>
                    </a:lnTo>
                    <a:lnTo>
                      <a:pt x="336" y="73"/>
                    </a:lnTo>
                    <a:lnTo>
                      <a:pt x="340" y="73"/>
                    </a:lnTo>
                    <a:lnTo>
                      <a:pt x="347" y="71"/>
                    </a:lnTo>
                    <a:lnTo>
                      <a:pt x="358" y="69"/>
                    </a:lnTo>
                    <a:lnTo>
                      <a:pt x="362" y="71"/>
                    </a:lnTo>
                    <a:lnTo>
                      <a:pt x="371" y="67"/>
                    </a:lnTo>
                    <a:lnTo>
                      <a:pt x="373" y="67"/>
                    </a:lnTo>
                    <a:lnTo>
                      <a:pt x="375" y="65"/>
                    </a:lnTo>
                    <a:lnTo>
                      <a:pt x="377" y="63"/>
                    </a:lnTo>
                    <a:lnTo>
                      <a:pt x="382" y="60"/>
                    </a:lnTo>
                    <a:lnTo>
                      <a:pt x="384" y="60"/>
                    </a:lnTo>
                    <a:lnTo>
                      <a:pt x="386" y="58"/>
                    </a:lnTo>
                    <a:lnTo>
                      <a:pt x="389" y="56"/>
                    </a:lnTo>
                    <a:lnTo>
                      <a:pt x="389" y="54"/>
                    </a:lnTo>
                    <a:lnTo>
                      <a:pt x="389" y="51"/>
                    </a:lnTo>
                    <a:lnTo>
                      <a:pt x="389" y="49"/>
                    </a:lnTo>
                    <a:lnTo>
                      <a:pt x="389" y="47"/>
                    </a:lnTo>
                    <a:lnTo>
                      <a:pt x="393" y="49"/>
                    </a:lnTo>
                    <a:lnTo>
                      <a:pt x="404" y="45"/>
                    </a:lnTo>
                    <a:lnTo>
                      <a:pt x="404" y="43"/>
                    </a:lnTo>
                    <a:lnTo>
                      <a:pt x="402" y="40"/>
                    </a:lnTo>
                    <a:lnTo>
                      <a:pt x="406" y="38"/>
                    </a:lnTo>
                    <a:lnTo>
                      <a:pt x="409" y="36"/>
                    </a:lnTo>
                    <a:lnTo>
                      <a:pt x="411" y="38"/>
                    </a:lnTo>
                    <a:lnTo>
                      <a:pt x="413" y="38"/>
                    </a:lnTo>
                    <a:lnTo>
                      <a:pt x="415" y="38"/>
                    </a:lnTo>
                    <a:lnTo>
                      <a:pt x="422" y="38"/>
                    </a:lnTo>
                    <a:lnTo>
                      <a:pt x="426" y="38"/>
                    </a:lnTo>
                    <a:lnTo>
                      <a:pt x="431" y="38"/>
                    </a:lnTo>
                    <a:lnTo>
                      <a:pt x="433" y="38"/>
                    </a:lnTo>
                    <a:lnTo>
                      <a:pt x="442" y="36"/>
                    </a:lnTo>
                    <a:lnTo>
                      <a:pt x="444" y="36"/>
                    </a:lnTo>
                    <a:lnTo>
                      <a:pt x="446" y="34"/>
                    </a:lnTo>
                    <a:lnTo>
                      <a:pt x="448" y="32"/>
                    </a:lnTo>
                    <a:lnTo>
                      <a:pt x="450" y="34"/>
                    </a:lnTo>
                    <a:lnTo>
                      <a:pt x="453" y="34"/>
                    </a:lnTo>
                    <a:lnTo>
                      <a:pt x="453" y="32"/>
                    </a:lnTo>
                    <a:lnTo>
                      <a:pt x="459" y="31"/>
                    </a:lnTo>
                    <a:lnTo>
                      <a:pt x="468" y="32"/>
                    </a:lnTo>
                    <a:lnTo>
                      <a:pt x="472" y="32"/>
                    </a:lnTo>
                    <a:lnTo>
                      <a:pt x="477" y="31"/>
                    </a:lnTo>
                    <a:lnTo>
                      <a:pt x="481" y="31"/>
                    </a:lnTo>
                    <a:lnTo>
                      <a:pt x="483" y="29"/>
                    </a:lnTo>
                    <a:lnTo>
                      <a:pt x="486" y="29"/>
                    </a:lnTo>
                    <a:lnTo>
                      <a:pt x="490" y="29"/>
                    </a:lnTo>
                    <a:lnTo>
                      <a:pt x="490" y="31"/>
                    </a:lnTo>
                    <a:lnTo>
                      <a:pt x="488" y="32"/>
                    </a:lnTo>
                    <a:lnTo>
                      <a:pt x="488" y="34"/>
                    </a:lnTo>
                    <a:lnTo>
                      <a:pt x="490" y="36"/>
                    </a:lnTo>
                    <a:lnTo>
                      <a:pt x="492" y="36"/>
                    </a:lnTo>
                    <a:lnTo>
                      <a:pt x="494" y="38"/>
                    </a:lnTo>
                    <a:lnTo>
                      <a:pt x="494" y="40"/>
                    </a:lnTo>
                    <a:lnTo>
                      <a:pt x="494" y="42"/>
                    </a:lnTo>
                    <a:lnTo>
                      <a:pt x="494" y="43"/>
                    </a:lnTo>
                    <a:lnTo>
                      <a:pt x="499" y="47"/>
                    </a:lnTo>
                    <a:lnTo>
                      <a:pt x="504" y="51"/>
                    </a:lnTo>
                    <a:lnTo>
                      <a:pt x="508" y="53"/>
                    </a:lnTo>
                    <a:lnTo>
                      <a:pt x="510" y="54"/>
                    </a:lnTo>
                    <a:lnTo>
                      <a:pt x="521" y="56"/>
                    </a:lnTo>
                    <a:lnTo>
                      <a:pt x="525" y="56"/>
                    </a:lnTo>
                    <a:lnTo>
                      <a:pt x="525" y="58"/>
                    </a:lnTo>
                    <a:lnTo>
                      <a:pt x="526" y="58"/>
                    </a:lnTo>
                    <a:lnTo>
                      <a:pt x="534" y="60"/>
                    </a:lnTo>
                    <a:lnTo>
                      <a:pt x="539" y="62"/>
                    </a:lnTo>
                    <a:lnTo>
                      <a:pt x="552" y="62"/>
                    </a:lnTo>
                    <a:lnTo>
                      <a:pt x="556" y="62"/>
                    </a:lnTo>
                    <a:lnTo>
                      <a:pt x="572" y="62"/>
                    </a:lnTo>
                    <a:lnTo>
                      <a:pt x="585" y="62"/>
                    </a:lnTo>
                    <a:lnTo>
                      <a:pt x="594" y="60"/>
                    </a:lnTo>
                    <a:lnTo>
                      <a:pt x="601" y="60"/>
                    </a:lnTo>
                    <a:lnTo>
                      <a:pt x="612" y="60"/>
                    </a:lnTo>
                    <a:lnTo>
                      <a:pt x="614" y="62"/>
                    </a:lnTo>
                    <a:lnTo>
                      <a:pt x="618" y="62"/>
                    </a:lnTo>
                    <a:lnTo>
                      <a:pt x="634" y="67"/>
                    </a:lnTo>
                    <a:lnTo>
                      <a:pt x="636" y="69"/>
                    </a:lnTo>
                    <a:lnTo>
                      <a:pt x="638" y="69"/>
                    </a:lnTo>
                    <a:lnTo>
                      <a:pt x="636" y="71"/>
                    </a:lnTo>
                    <a:lnTo>
                      <a:pt x="634" y="71"/>
                    </a:lnTo>
                    <a:lnTo>
                      <a:pt x="634" y="74"/>
                    </a:lnTo>
                    <a:lnTo>
                      <a:pt x="632" y="74"/>
                    </a:lnTo>
                    <a:lnTo>
                      <a:pt x="627" y="71"/>
                    </a:lnTo>
                    <a:lnTo>
                      <a:pt x="625" y="69"/>
                    </a:lnTo>
                    <a:lnTo>
                      <a:pt x="623" y="71"/>
                    </a:lnTo>
                    <a:lnTo>
                      <a:pt x="623" y="74"/>
                    </a:lnTo>
                    <a:lnTo>
                      <a:pt x="629" y="80"/>
                    </a:lnTo>
                    <a:lnTo>
                      <a:pt x="636" y="84"/>
                    </a:lnTo>
                    <a:lnTo>
                      <a:pt x="638" y="84"/>
                    </a:lnTo>
                    <a:lnTo>
                      <a:pt x="638" y="82"/>
                    </a:lnTo>
                    <a:lnTo>
                      <a:pt x="651" y="93"/>
                    </a:lnTo>
                    <a:lnTo>
                      <a:pt x="652" y="93"/>
                    </a:lnTo>
                    <a:lnTo>
                      <a:pt x="662" y="100"/>
                    </a:lnTo>
                    <a:lnTo>
                      <a:pt x="663" y="98"/>
                    </a:lnTo>
                    <a:lnTo>
                      <a:pt x="663" y="96"/>
                    </a:lnTo>
                    <a:lnTo>
                      <a:pt x="669" y="102"/>
                    </a:lnTo>
                    <a:lnTo>
                      <a:pt x="673" y="106"/>
                    </a:lnTo>
                    <a:lnTo>
                      <a:pt x="680" y="107"/>
                    </a:lnTo>
                    <a:lnTo>
                      <a:pt x="687" y="111"/>
                    </a:lnTo>
                    <a:lnTo>
                      <a:pt x="689" y="111"/>
                    </a:lnTo>
                    <a:lnTo>
                      <a:pt x="693" y="113"/>
                    </a:lnTo>
                    <a:lnTo>
                      <a:pt x="696" y="113"/>
                    </a:lnTo>
                    <a:lnTo>
                      <a:pt x="707" y="115"/>
                    </a:lnTo>
                    <a:lnTo>
                      <a:pt x="713" y="115"/>
                    </a:lnTo>
                    <a:lnTo>
                      <a:pt x="715" y="115"/>
                    </a:lnTo>
                    <a:lnTo>
                      <a:pt x="726" y="113"/>
                    </a:lnTo>
                    <a:lnTo>
                      <a:pt x="735" y="111"/>
                    </a:lnTo>
                    <a:lnTo>
                      <a:pt x="738" y="109"/>
                    </a:lnTo>
                    <a:lnTo>
                      <a:pt x="747" y="107"/>
                    </a:lnTo>
                    <a:lnTo>
                      <a:pt x="758" y="106"/>
                    </a:lnTo>
                    <a:lnTo>
                      <a:pt x="760" y="106"/>
                    </a:lnTo>
                    <a:lnTo>
                      <a:pt x="768" y="107"/>
                    </a:lnTo>
                    <a:lnTo>
                      <a:pt x="769" y="107"/>
                    </a:lnTo>
                    <a:lnTo>
                      <a:pt x="771" y="107"/>
                    </a:lnTo>
                    <a:lnTo>
                      <a:pt x="771" y="109"/>
                    </a:lnTo>
                    <a:lnTo>
                      <a:pt x="769" y="111"/>
                    </a:lnTo>
                    <a:lnTo>
                      <a:pt x="769" y="115"/>
                    </a:lnTo>
                    <a:lnTo>
                      <a:pt x="773" y="120"/>
                    </a:lnTo>
                    <a:lnTo>
                      <a:pt x="775" y="12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56" name="Freeform 78"/>
              <p:cNvSpPr>
                <a:spLocks/>
              </p:cNvSpPr>
              <p:nvPr/>
            </p:nvSpPr>
            <p:spPr bwMode="auto">
              <a:xfrm>
                <a:off x="2982913" y="2333625"/>
                <a:ext cx="23813" cy="117475"/>
              </a:xfrm>
              <a:custGeom>
                <a:avLst/>
                <a:gdLst>
                  <a:gd name="T0" fmla="*/ 6 w 15"/>
                  <a:gd name="T1" fmla="*/ 4 h 74"/>
                  <a:gd name="T2" fmla="*/ 6 w 15"/>
                  <a:gd name="T3" fmla="*/ 8 h 74"/>
                  <a:gd name="T4" fmla="*/ 10 w 15"/>
                  <a:gd name="T5" fmla="*/ 11 h 74"/>
                  <a:gd name="T6" fmla="*/ 11 w 15"/>
                  <a:gd name="T7" fmla="*/ 17 h 74"/>
                  <a:gd name="T8" fmla="*/ 13 w 15"/>
                  <a:gd name="T9" fmla="*/ 21 h 74"/>
                  <a:gd name="T10" fmla="*/ 11 w 15"/>
                  <a:gd name="T11" fmla="*/ 22 h 74"/>
                  <a:gd name="T12" fmla="*/ 10 w 15"/>
                  <a:gd name="T13" fmla="*/ 22 h 74"/>
                  <a:gd name="T14" fmla="*/ 11 w 15"/>
                  <a:gd name="T15" fmla="*/ 31 h 74"/>
                  <a:gd name="T16" fmla="*/ 8 w 15"/>
                  <a:gd name="T17" fmla="*/ 41 h 74"/>
                  <a:gd name="T18" fmla="*/ 8 w 15"/>
                  <a:gd name="T19" fmla="*/ 42 h 74"/>
                  <a:gd name="T20" fmla="*/ 8 w 15"/>
                  <a:gd name="T21" fmla="*/ 46 h 74"/>
                  <a:gd name="T22" fmla="*/ 10 w 15"/>
                  <a:gd name="T23" fmla="*/ 48 h 74"/>
                  <a:gd name="T24" fmla="*/ 10 w 15"/>
                  <a:gd name="T25" fmla="*/ 50 h 74"/>
                  <a:gd name="T26" fmla="*/ 10 w 15"/>
                  <a:gd name="T27" fmla="*/ 53 h 74"/>
                  <a:gd name="T28" fmla="*/ 8 w 15"/>
                  <a:gd name="T29" fmla="*/ 55 h 74"/>
                  <a:gd name="T30" fmla="*/ 8 w 15"/>
                  <a:gd name="T31" fmla="*/ 57 h 74"/>
                  <a:gd name="T32" fmla="*/ 6 w 15"/>
                  <a:gd name="T33" fmla="*/ 57 h 74"/>
                  <a:gd name="T34" fmla="*/ 8 w 15"/>
                  <a:gd name="T35" fmla="*/ 59 h 74"/>
                  <a:gd name="T36" fmla="*/ 11 w 15"/>
                  <a:gd name="T37" fmla="*/ 63 h 74"/>
                  <a:gd name="T38" fmla="*/ 13 w 15"/>
                  <a:gd name="T39" fmla="*/ 66 h 74"/>
                  <a:gd name="T40" fmla="*/ 13 w 15"/>
                  <a:gd name="T41" fmla="*/ 68 h 74"/>
                  <a:gd name="T42" fmla="*/ 15 w 15"/>
                  <a:gd name="T43" fmla="*/ 74 h 74"/>
                  <a:gd name="T44" fmla="*/ 13 w 15"/>
                  <a:gd name="T45" fmla="*/ 74 h 74"/>
                  <a:gd name="T46" fmla="*/ 10 w 15"/>
                  <a:gd name="T47" fmla="*/ 72 h 74"/>
                  <a:gd name="T48" fmla="*/ 10 w 15"/>
                  <a:gd name="T49" fmla="*/ 70 h 74"/>
                  <a:gd name="T50" fmla="*/ 10 w 15"/>
                  <a:gd name="T51" fmla="*/ 68 h 74"/>
                  <a:gd name="T52" fmla="*/ 2 w 15"/>
                  <a:gd name="T53" fmla="*/ 63 h 74"/>
                  <a:gd name="T54" fmla="*/ 2 w 15"/>
                  <a:gd name="T55" fmla="*/ 59 h 74"/>
                  <a:gd name="T56" fmla="*/ 4 w 15"/>
                  <a:gd name="T57" fmla="*/ 57 h 74"/>
                  <a:gd name="T58" fmla="*/ 4 w 15"/>
                  <a:gd name="T59" fmla="*/ 46 h 74"/>
                  <a:gd name="T60" fmla="*/ 2 w 15"/>
                  <a:gd name="T61" fmla="*/ 42 h 74"/>
                  <a:gd name="T62" fmla="*/ 4 w 15"/>
                  <a:gd name="T63" fmla="*/ 39 h 74"/>
                  <a:gd name="T64" fmla="*/ 6 w 15"/>
                  <a:gd name="T65" fmla="*/ 37 h 74"/>
                  <a:gd name="T66" fmla="*/ 8 w 15"/>
                  <a:gd name="T67" fmla="*/ 31 h 74"/>
                  <a:gd name="T68" fmla="*/ 8 w 15"/>
                  <a:gd name="T69" fmla="*/ 28 h 74"/>
                  <a:gd name="T70" fmla="*/ 6 w 15"/>
                  <a:gd name="T71" fmla="*/ 19 h 74"/>
                  <a:gd name="T72" fmla="*/ 4 w 15"/>
                  <a:gd name="T73" fmla="*/ 17 h 74"/>
                  <a:gd name="T74" fmla="*/ 2 w 15"/>
                  <a:gd name="T75" fmla="*/ 17 h 74"/>
                  <a:gd name="T76" fmla="*/ 2 w 15"/>
                  <a:gd name="T77" fmla="*/ 15 h 74"/>
                  <a:gd name="T78" fmla="*/ 0 w 15"/>
                  <a:gd name="T79" fmla="*/ 10 h 74"/>
                  <a:gd name="T80" fmla="*/ 0 w 15"/>
                  <a:gd name="T81" fmla="*/ 2 h 74"/>
                  <a:gd name="T82" fmla="*/ 2 w 15"/>
                  <a:gd name="T83" fmla="*/ 0 h 74"/>
                  <a:gd name="T84" fmla="*/ 4 w 15"/>
                  <a:gd name="T85" fmla="*/ 0 h 74"/>
                  <a:gd name="T86" fmla="*/ 6 w 15"/>
                  <a:gd name="T87" fmla="*/ 2 h 74"/>
                  <a:gd name="T88" fmla="*/ 6 w 15"/>
                  <a:gd name="T89"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 h="74">
                    <a:moveTo>
                      <a:pt x="6" y="4"/>
                    </a:moveTo>
                    <a:lnTo>
                      <a:pt x="6" y="8"/>
                    </a:lnTo>
                    <a:lnTo>
                      <a:pt x="10" y="11"/>
                    </a:lnTo>
                    <a:lnTo>
                      <a:pt x="11" y="17"/>
                    </a:lnTo>
                    <a:lnTo>
                      <a:pt x="13" y="21"/>
                    </a:lnTo>
                    <a:lnTo>
                      <a:pt x="11" y="22"/>
                    </a:lnTo>
                    <a:lnTo>
                      <a:pt x="10" y="22"/>
                    </a:lnTo>
                    <a:lnTo>
                      <a:pt x="11" y="31"/>
                    </a:lnTo>
                    <a:lnTo>
                      <a:pt x="8" y="41"/>
                    </a:lnTo>
                    <a:lnTo>
                      <a:pt x="8" y="42"/>
                    </a:lnTo>
                    <a:lnTo>
                      <a:pt x="8" y="46"/>
                    </a:lnTo>
                    <a:lnTo>
                      <a:pt x="10" y="48"/>
                    </a:lnTo>
                    <a:lnTo>
                      <a:pt x="10" y="50"/>
                    </a:lnTo>
                    <a:lnTo>
                      <a:pt x="10" y="53"/>
                    </a:lnTo>
                    <a:lnTo>
                      <a:pt x="8" y="55"/>
                    </a:lnTo>
                    <a:lnTo>
                      <a:pt x="8" y="57"/>
                    </a:lnTo>
                    <a:lnTo>
                      <a:pt x="6" y="57"/>
                    </a:lnTo>
                    <a:lnTo>
                      <a:pt x="8" y="59"/>
                    </a:lnTo>
                    <a:lnTo>
                      <a:pt x="11" y="63"/>
                    </a:lnTo>
                    <a:lnTo>
                      <a:pt x="13" y="66"/>
                    </a:lnTo>
                    <a:lnTo>
                      <a:pt x="13" y="68"/>
                    </a:lnTo>
                    <a:lnTo>
                      <a:pt x="15" y="74"/>
                    </a:lnTo>
                    <a:lnTo>
                      <a:pt x="13" y="74"/>
                    </a:lnTo>
                    <a:lnTo>
                      <a:pt x="10" y="72"/>
                    </a:lnTo>
                    <a:lnTo>
                      <a:pt x="10" y="70"/>
                    </a:lnTo>
                    <a:lnTo>
                      <a:pt x="10" y="68"/>
                    </a:lnTo>
                    <a:lnTo>
                      <a:pt x="2" y="63"/>
                    </a:lnTo>
                    <a:lnTo>
                      <a:pt x="2" y="59"/>
                    </a:lnTo>
                    <a:lnTo>
                      <a:pt x="4" y="57"/>
                    </a:lnTo>
                    <a:lnTo>
                      <a:pt x="4" y="46"/>
                    </a:lnTo>
                    <a:lnTo>
                      <a:pt x="2" y="42"/>
                    </a:lnTo>
                    <a:lnTo>
                      <a:pt x="4" y="39"/>
                    </a:lnTo>
                    <a:lnTo>
                      <a:pt x="6" y="37"/>
                    </a:lnTo>
                    <a:lnTo>
                      <a:pt x="8" y="31"/>
                    </a:lnTo>
                    <a:lnTo>
                      <a:pt x="8" y="28"/>
                    </a:lnTo>
                    <a:lnTo>
                      <a:pt x="6" y="19"/>
                    </a:lnTo>
                    <a:lnTo>
                      <a:pt x="4" y="17"/>
                    </a:lnTo>
                    <a:lnTo>
                      <a:pt x="2" y="17"/>
                    </a:lnTo>
                    <a:lnTo>
                      <a:pt x="2" y="15"/>
                    </a:lnTo>
                    <a:lnTo>
                      <a:pt x="0" y="10"/>
                    </a:lnTo>
                    <a:lnTo>
                      <a:pt x="0" y="2"/>
                    </a:lnTo>
                    <a:lnTo>
                      <a:pt x="2" y="0"/>
                    </a:lnTo>
                    <a:lnTo>
                      <a:pt x="4" y="0"/>
                    </a:lnTo>
                    <a:lnTo>
                      <a:pt x="6" y="2"/>
                    </a:lnTo>
                    <a:lnTo>
                      <a:pt x="6"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57" name="Freeform 79"/>
              <p:cNvSpPr>
                <a:spLocks/>
              </p:cNvSpPr>
              <p:nvPr/>
            </p:nvSpPr>
            <p:spPr bwMode="auto">
              <a:xfrm>
                <a:off x="2986088" y="2273300"/>
                <a:ext cx="6350" cy="23813"/>
              </a:xfrm>
              <a:custGeom>
                <a:avLst/>
                <a:gdLst>
                  <a:gd name="T0" fmla="*/ 2 w 4"/>
                  <a:gd name="T1" fmla="*/ 13 h 15"/>
                  <a:gd name="T2" fmla="*/ 2 w 4"/>
                  <a:gd name="T3" fmla="*/ 15 h 15"/>
                  <a:gd name="T4" fmla="*/ 2 w 4"/>
                  <a:gd name="T5" fmla="*/ 13 h 15"/>
                  <a:gd name="T6" fmla="*/ 0 w 4"/>
                  <a:gd name="T7" fmla="*/ 11 h 15"/>
                  <a:gd name="T8" fmla="*/ 0 w 4"/>
                  <a:gd name="T9" fmla="*/ 9 h 15"/>
                  <a:gd name="T10" fmla="*/ 0 w 4"/>
                  <a:gd name="T11" fmla="*/ 7 h 15"/>
                  <a:gd name="T12" fmla="*/ 0 w 4"/>
                  <a:gd name="T13" fmla="*/ 2 h 15"/>
                  <a:gd name="T14" fmla="*/ 2 w 4"/>
                  <a:gd name="T15" fmla="*/ 0 h 15"/>
                  <a:gd name="T16" fmla="*/ 4 w 4"/>
                  <a:gd name="T17" fmla="*/ 4 h 15"/>
                  <a:gd name="T18" fmla="*/ 4 w 4"/>
                  <a:gd name="T19" fmla="*/ 6 h 15"/>
                  <a:gd name="T20" fmla="*/ 4 w 4"/>
                  <a:gd name="T21" fmla="*/ 7 h 15"/>
                  <a:gd name="T22" fmla="*/ 2 w 4"/>
                  <a:gd name="T2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5">
                    <a:moveTo>
                      <a:pt x="2" y="13"/>
                    </a:moveTo>
                    <a:lnTo>
                      <a:pt x="2" y="15"/>
                    </a:lnTo>
                    <a:lnTo>
                      <a:pt x="2" y="13"/>
                    </a:lnTo>
                    <a:lnTo>
                      <a:pt x="0" y="11"/>
                    </a:lnTo>
                    <a:lnTo>
                      <a:pt x="0" y="9"/>
                    </a:lnTo>
                    <a:lnTo>
                      <a:pt x="0" y="7"/>
                    </a:lnTo>
                    <a:lnTo>
                      <a:pt x="0" y="2"/>
                    </a:lnTo>
                    <a:lnTo>
                      <a:pt x="2" y="0"/>
                    </a:lnTo>
                    <a:lnTo>
                      <a:pt x="4" y="4"/>
                    </a:lnTo>
                    <a:lnTo>
                      <a:pt x="4" y="6"/>
                    </a:lnTo>
                    <a:lnTo>
                      <a:pt x="4" y="7"/>
                    </a:lnTo>
                    <a:lnTo>
                      <a:pt x="2"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58" name="Freeform 80"/>
              <p:cNvSpPr>
                <a:spLocks/>
              </p:cNvSpPr>
              <p:nvPr/>
            </p:nvSpPr>
            <p:spPr bwMode="auto">
              <a:xfrm>
                <a:off x="3021013" y="2273300"/>
                <a:ext cx="17463" cy="17463"/>
              </a:xfrm>
              <a:custGeom>
                <a:avLst/>
                <a:gdLst>
                  <a:gd name="T0" fmla="*/ 0 w 11"/>
                  <a:gd name="T1" fmla="*/ 11 h 11"/>
                  <a:gd name="T2" fmla="*/ 0 w 11"/>
                  <a:gd name="T3" fmla="*/ 9 h 11"/>
                  <a:gd name="T4" fmla="*/ 0 w 11"/>
                  <a:gd name="T5" fmla="*/ 7 h 11"/>
                  <a:gd name="T6" fmla="*/ 2 w 11"/>
                  <a:gd name="T7" fmla="*/ 6 h 11"/>
                  <a:gd name="T8" fmla="*/ 4 w 11"/>
                  <a:gd name="T9" fmla="*/ 2 h 11"/>
                  <a:gd name="T10" fmla="*/ 6 w 11"/>
                  <a:gd name="T11" fmla="*/ 0 h 11"/>
                  <a:gd name="T12" fmla="*/ 8 w 11"/>
                  <a:gd name="T13" fmla="*/ 0 h 11"/>
                  <a:gd name="T14" fmla="*/ 9 w 11"/>
                  <a:gd name="T15" fmla="*/ 6 h 11"/>
                  <a:gd name="T16" fmla="*/ 11 w 11"/>
                  <a:gd name="T17" fmla="*/ 7 h 11"/>
                  <a:gd name="T18" fmla="*/ 9 w 11"/>
                  <a:gd name="T19" fmla="*/ 11 h 11"/>
                  <a:gd name="T20" fmla="*/ 6 w 11"/>
                  <a:gd name="T21" fmla="*/ 11 h 11"/>
                  <a:gd name="T22" fmla="*/ 2 w 11"/>
                  <a:gd name="T23" fmla="*/ 11 h 11"/>
                  <a:gd name="T24" fmla="*/ 0 w 11"/>
                  <a:gd name="T2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1">
                    <a:moveTo>
                      <a:pt x="0" y="11"/>
                    </a:moveTo>
                    <a:lnTo>
                      <a:pt x="0" y="9"/>
                    </a:lnTo>
                    <a:lnTo>
                      <a:pt x="0" y="7"/>
                    </a:lnTo>
                    <a:lnTo>
                      <a:pt x="2" y="6"/>
                    </a:lnTo>
                    <a:lnTo>
                      <a:pt x="4" y="2"/>
                    </a:lnTo>
                    <a:lnTo>
                      <a:pt x="6" y="0"/>
                    </a:lnTo>
                    <a:lnTo>
                      <a:pt x="8" y="0"/>
                    </a:lnTo>
                    <a:lnTo>
                      <a:pt x="9" y="6"/>
                    </a:lnTo>
                    <a:lnTo>
                      <a:pt x="11" y="7"/>
                    </a:lnTo>
                    <a:lnTo>
                      <a:pt x="9" y="11"/>
                    </a:lnTo>
                    <a:lnTo>
                      <a:pt x="6" y="11"/>
                    </a:lnTo>
                    <a:lnTo>
                      <a:pt x="2" y="11"/>
                    </a:lnTo>
                    <a:lnTo>
                      <a:pt x="0"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59" name="Freeform 81"/>
              <p:cNvSpPr>
                <a:spLocks/>
              </p:cNvSpPr>
              <p:nvPr/>
            </p:nvSpPr>
            <p:spPr bwMode="auto">
              <a:xfrm>
                <a:off x="3097213" y="2368550"/>
                <a:ext cx="31750" cy="34925"/>
              </a:xfrm>
              <a:custGeom>
                <a:avLst/>
                <a:gdLst>
                  <a:gd name="T0" fmla="*/ 20 w 20"/>
                  <a:gd name="T1" fmla="*/ 11 h 22"/>
                  <a:gd name="T2" fmla="*/ 20 w 20"/>
                  <a:gd name="T3" fmla="*/ 19 h 22"/>
                  <a:gd name="T4" fmla="*/ 20 w 20"/>
                  <a:gd name="T5" fmla="*/ 20 h 22"/>
                  <a:gd name="T6" fmla="*/ 18 w 20"/>
                  <a:gd name="T7" fmla="*/ 20 h 22"/>
                  <a:gd name="T8" fmla="*/ 16 w 20"/>
                  <a:gd name="T9" fmla="*/ 20 h 22"/>
                  <a:gd name="T10" fmla="*/ 14 w 20"/>
                  <a:gd name="T11" fmla="*/ 22 h 22"/>
                  <a:gd name="T12" fmla="*/ 13 w 20"/>
                  <a:gd name="T13" fmla="*/ 22 h 22"/>
                  <a:gd name="T14" fmla="*/ 11 w 20"/>
                  <a:gd name="T15" fmla="*/ 22 h 22"/>
                  <a:gd name="T16" fmla="*/ 3 w 20"/>
                  <a:gd name="T17" fmla="*/ 20 h 22"/>
                  <a:gd name="T18" fmla="*/ 2 w 20"/>
                  <a:gd name="T19" fmla="*/ 19 h 22"/>
                  <a:gd name="T20" fmla="*/ 0 w 20"/>
                  <a:gd name="T21" fmla="*/ 11 h 22"/>
                  <a:gd name="T22" fmla="*/ 2 w 20"/>
                  <a:gd name="T23" fmla="*/ 6 h 22"/>
                  <a:gd name="T24" fmla="*/ 2 w 20"/>
                  <a:gd name="T25" fmla="*/ 4 h 22"/>
                  <a:gd name="T26" fmla="*/ 7 w 20"/>
                  <a:gd name="T27" fmla="*/ 0 h 22"/>
                  <a:gd name="T28" fmla="*/ 9 w 20"/>
                  <a:gd name="T29" fmla="*/ 2 h 22"/>
                  <a:gd name="T30" fmla="*/ 9 w 20"/>
                  <a:gd name="T31" fmla="*/ 4 h 22"/>
                  <a:gd name="T32" fmla="*/ 11 w 20"/>
                  <a:gd name="T33" fmla="*/ 4 h 22"/>
                  <a:gd name="T34" fmla="*/ 14 w 20"/>
                  <a:gd name="T35" fmla="*/ 4 h 22"/>
                  <a:gd name="T36" fmla="*/ 16 w 20"/>
                  <a:gd name="T37" fmla="*/ 4 h 22"/>
                  <a:gd name="T38" fmla="*/ 18 w 20"/>
                  <a:gd name="T39" fmla="*/ 6 h 22"/>
                  <a:gd name="T40" fmla="*/ 20 w 20"/>
                  <a:gd name="T41" fmla="*/ 8 h 22"/>
                  <a:gd name="T42" fmla="*/ 20 w 20"/>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22">
                    <a:moveTo>
                      <a:pt x="20" y="11"/>
                    </a:moveTo>
                    <a:lnTo>
                      <a:pt x="20" y="19"/>
                    </a:lnTo>
                    <a:lnTo>
                      <a:pt x="20" y="20"/>
                    </a:lnTo>
                    <a:lnTo>
                      <a:pt x="18" y="20"/>
                    </a:lnTo>
                    <a:lnTo>
                      <a:pt x="16" y="20"/>
                    </a:lnTo>
                    <a:lnTo>
                      <a:pt x="14" y="22"/>
                    </a:lnTo>
                    <a:lnTo>
                      <a:pt x="13" y="22"/>
                    </a:lnTo>
                    <a:lnTo>
                      <a:pt x="11" y="22"/>
                    </a:lnTo>
                    <a:lnTo>
                      <a:pt x="3" y="20"/>
                    </a:lnTo>
                    <a:lnTo>
                      <a:pt x="2" y="19"/>
                    </a:lnTo>
                    <a:lnTo>
                      <a:pt x="0" y="11"/>
                    </a:lnTo>
                    <a:lnTo>
                      <a:pt x="2" y="6"/>
                    </a:lnTo>
                    <a:lnTo>
                      <a:pt x="2" y="4"/>
                    </a:lnTo>
                    <a:lnTo>
                      <a:pt x="7" y="0"/>
                    </a:lnTo>
                    <a:lnTo>
                      <a:pt x="9" y="2"/>
                    </a:lnTo>
                    <a:lnTo>
                      <a:pt x="9" y="4"/>
                    </a:lnTo>
                    <a:lnTo>
                      <a:pt x="11" y="4"/>
                    </a:lnTo>
                    <a:lnTo>
                      <a:pt x="14" y="4"/>
                    </a:lnTo>
                    <a:lnTo>
                      <a:pt x="16" y="4"/>
                    </a:lnTo>
                    <a:lnTo>
                      <a:pt x="18" y="6"/>
                    </a:lnTo>
                    <a:lnTo>
                      <a:pt x="20" y="8"/>
                    </a:lnTo>
                    <a:lnTo>
                      <a:pt x="20"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60" name="Freeform 82"/>
              <p:cNvSpPr>
                <a:spLocks/>
              </p:cNvSpPr>
              <p:nvPr/>
            </p:nvSpPr>
            <p:spPr bwMode="auto">
              <a:xfrm>
                <a:off x="3006726" y="2232025"/>
                <a:ext cx="11113" cy="12700"/>
              </a:xfrm>
              <a:custGeom>
                <a:avLst/>
                <a:gdLst>
                  <a:gd name="T0" fmla="*/ 4 w 7"/>
                  <a:gd name="T1" fmla="*/ 8 h 8"/>
                  <a:gd name="T2" fmla="*/ 0 w 7"/>
                  <a:gd name="T3" fmla="*/ 6 h 8"/>
                  <a:gd name="T4" fmla="*/ 0 w 7"/>
                  <a:gd name="T5" fmla="*/ 4 h 8"/>
                  <a:gd name="T6" fmla="*/ 2 w 7"/>
                  <a:gd name="T7" fmla="*/ 2 h 8"/>
                  <a:gd name="T8" fmla="*/ 4 w 7"/>
                  <a:gd name="T9" fmla="*/ 0 h 8"/>
                  <a:gd name="T10" fmla="*/ 6 w 7"/>
                  <a:gd name="T11" fmla="*/ 0 h 8"/>
                  <a:gd name="T12" fmla="*/ 7 w 7"/>
                  <a:gd name="T13" fmla="*/ 0 h 8"/>
                  <a:gd name="T14" fmla="*/ 7 w 7"/>
                  <a:gd name="T15" fmla="*/ 2 h 8"/>
                  <a:gd name="T16" fmla="*/ 7 w 7"/>
                  <a:gd name="T17" fmla="*/ 4 h 8"/>
                  <a:gd name="T18" fmla="*/ 7 w 7"/>
                  <a:gd name="T19" fmla="*/ 6 h 8"/>
                  <a:gd name="T20" fmla="*/ 6 w 7"/>
                  <a:gd name="T21" fmla="*/ 8 h 8"/>
                  <a:gd name="T22" fmla="*/ 4 w 7"/>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8">
                    <a:moveTo>
                      <a:pt x="4" y="8"/>
                    </a:moveTo>
                    <a:lnTo>
                      <a:pt x="0" y="6"/>
                    </a:lnTo>
                    <a:lnTo>
                      <a:pt x="0" y="4"/>
                    </a:lnTo>
                    <a:lnTo>
                      <a:pt x="2" y="2"/>
                    </a:lnTo>
                    <a:lnTo>
                      <a:pt x="4" y="0"/>
                    </a:lnTo>
                    <a:lnTo>
                      <a:pt x="6" y="0"/>
                    </a:lnTo>
                    <a:lnTo>
                      <a:pt x="7" y="0"/>
                    </a:lnTo>
                    <a:lnTo>
                      <a:pt x="7" y="2"/>
                    </a:lnTo>
                    <a:lnTo>
                      <a:pt x="7" y="4"/>
                    </a:lnTo>
                    <a:lnTo>
                      <a:pt x="7" y="6"/>
                    </a:lnTo>
                    <a:lnTo>
                      <a:pt x="6" y="8"/>
                    </a:lnTo>
                    <a:lnTo>
                      <a:pt x="4"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61" name="Freeform 83"/>
              <p:cNvSpPr>
                <a:spLocks/>
              </p:cNvSpPr>
              <p:nvPr/>
            </p:nvSpPr>
            <p:spPr bwMode="auto">
              <a:xfrm>
                <a:off x="2919413" y="2165350"/>
                <a:ext cx="76200" cy="34925"/>
              </a:xfrm>
              <a:custGeom>
                <a:avLst/>
                <a:gdLst>
                  <a:gd name="T0" fmla="*/ 44 w 48"/>
                  <a:gd name="T1" fmla="*/ 13 h 22"/>
                  <a:gd name="T2" fmla="*/ 42 w 48"/>
                  <a:gd name="T3" fmla="*/ 13 h 22"/>
                  <a:gd name="T4" fmla="*/ 42 w 48"/>
                  <a:gd name="T5" fmla="*/ 11 h 22"/>
                  <a:gd name="T6" fmla="*/ 40 w 48"/>
                  <a:gd name="T7" fmla="*/ 11 h 22"/>
                  <a:gd name="T8" fmla="*/ 35 w 48"/>
                  <a:gd name="T9" fmla="*/ 13 h 22"/>
                  <a:gd name="T10" fmla="*/ 33 w 48"/>
                  <a:gd name="T11" fmla="*/ 13 h 22"/>
                  <a:gd name="T12" fmla="*/ 31 w 48"/>
                  <a:gd name="T13" fmla="*/ 13 h 22"/>
                  <a:gd name="T14" fmla="*/ 28 w 48"/>
                  <a:gd name="T15" fmla="*/ 13 h 22"/>
                  <a:gd name="T16" fmla="*/ 26 w 48"/>
                  <a:gd name="T17" fmla="*/ 13 h 22"/>
                  <a:gd name="T18" fmla="*/ 26 w 48"/>
                  <a:gd name="T19" fmla="*/ 15 h 22"/>
                  <a:gd name="T20" fmla="*/ 24 w 48"/>
                  <a:gd name="T21" fmla="*/ 15 h 22"/>
                  <a:gd name="T22" fmla="*/ 26 w 48"/>
                  <a:gd name="T23" fmla="*/ 17 h 22"/>
                  <a:gd name="T24" fmla="*/ 26 w 48"/>
                  <a:gd name="T25" fmla="*/ 19 h 22"/>
                  <a:gd name="T26" fmla="*/ 28 w 48"/>
                  <a:gd name="T27" fmla="*/ 19 h 22"/>
                  <a:gd name="T28" fmla="*/ 28 w 48"/>
                  <a:gd name="T29" fmla="*/ 21 h 22"/>
                  <a:gd name="T30" fmla="*/ 26 w 48"/>
                  <a:gd name="T31" fmla="*/ 21 h 22"/>
                  <a:gd name="T32" fmla="*/ 24 w 48"/>
                  <a:gd name="T33" fmla="*/ 22 h 22"/>
                  <a:gd name="T34" fmla="*/ 22 w 48"/>
                  <a:gd name="T35" fmla="*/ 21 h 22"/>
                  <a:gd name="T36" fmla="*/ 19 w 48"/>
                  <a:gd name="T37" fmla="*/ 15 h 22"/>
                  <a:gd name="T38" fmla="*/ 17 w 48"/>
                  <a:gd name="T39" fmla="*/ 10 h 22"/>
                  <a:gd name="T40" fmla="*/ 13 w 48"/>
                  <a:gd name="T41" fmla="*/ 8 h 22"/>
                  <a:gd name="T42" fmla="*/ 9 w 48"/>
                  <a:gd name="T43" fmla="*/ 8 h 22"/>
                  <a:gd name="T44" fmla="*/ 6 w 48"/>
                  <a:gd name="T45" fmla="*/ 10 h 22"/>
                  <a:gd name="T46" fmla="*/ 4 w 48"/>
                  <a:gd name="T47" fmla="*/ 11 h 22"/>
                  <a:gd name="T48" fmla="*/ 0 w 48"/>
                  <a:gd name="T49" fmla="*/ 13 h 22"/>
                  <a:gd name="T50" fmla="*/ 0 w 48"/>
                  <a:gd name="T51" fmla="*/ 11 h 22"/>
                  <a:gd name="T52" fmla="*/ 0 w 48"/>
                  <a:gd name="T53" fmla="*/ 10 h 22"/>
                  <a:gd name="T54" fmla="*/ 2 w 48"/>
                  <a:gd name="T55" fmla="*/ 10 h 22"/>
                  <a:gd name="T56" fmla="*/ 2 w 48"/>
                  <a:gd name="T57" fmla="*/ 8 h 22"/>
                  <a:gd name="T58" fmla="*/ 2 w 48"/>
                  <a:gd name="T59" fmla="*/ 4 h 22"/>
                  <a:gd name="T60" fmla="*/ 0 w 48"/>
                  <a:gd name="T61" fmla="*/ 2 h 22"/>
                  <a:gd name="T62" fmla="*/ 0 w 48"/>
                  <a:gd name="T63" fmla="*/ 0 h 22"/>
                  <a:gd name="T64" fmla="*/ 2 w 48"/>
                  <a:gd name="T65" fmla="*/ 0 h 22"/>
                  <a:gd name="T66" fmla="*/ 6 w 48"/>
                  <a:gd name="T67" fmla="*/ 0 h 22"/>
                  <a:gd name="T68" fmla="*/ 8 w 48"/>
                  <a:gd name="T69" fmla="*/ 2 h 22"/>
                  <a:gd name="T70" fmla="*/ 9 w 48"/>
                  <a:gd name="T71" fmla="*/ 4 h 22"/>
                  <a:gd name="T72" fmla="*/ 15 w 48"/>
                  <a:gd name="T73" fmla="*/ 4 h 22"/>
                  <a:gd name="T74" fmla="*/ 17 w 48"/>
                  <a:gd name="T75" fmla="*/ 2 h 22"/>
                  <a:gd name="T76" fmla="*/ 22 w 48"/>
                  <a:gd name="T77" fmla="*/ 6 h 22"/>
                  <a:gd name="T78" fmla="*/ 26 w 48"/>
                  <a:gd name="T79" fmla="*/ 10 h 22"/>
                  <a:gd name="T80" fmla="*/ 30 w 48"/>
                  <a:gd name="T81" fmla="*/ 10 h 22"/>
                  <a:gd name="T82" fmla="*/ 30 w 48"/>
                  <a:gd name="T83" fmla="*/ 8 h 22"/>
                  <a:gd name="T84" fmla="*/ 31 w 48"/>
                  <a:gd name="T85" fmla="*/ 6 h 22"/>
                  <a:gd name="T86" fmla="*/ 40 w 48"/>
                  <a:gd name="T87" fmla="*/ 4 h 22"/>
                  <a:gd name="T88" fmla="*/ 44 w 48"/>
                  <a:gd name="T89" fmla="*/ 2 h 22"/>
                  <a:gd name="T90" fmla="*/ 48 w 48"/>
                  <a:gd name="T91" fmla="*/ 4 h 22"/>
                  <a:gd name="T92" fmla="*/ 48 w 48"/>
                  <a:gd name="T93" fmla="*/ 10 h 22"/>
                  <a:gd name="T94" fmla="*/ 46 w 48"/>
                  <a:gd name="T95" fmla="*/ 11 h 22"/>
                  <a:gd name="T96" fmla="*/ 44 w 48"/>
                  <a:gd name="T97"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 h="22">
                    <a:moveTo>
                      <a:pt x="44" y="13"/>
                    </a:moveTo>
                    <a:lnTo>
                      <a:pt x="42" y="13"/>
                    </a:lnTo>
                    <a:lnTo>
                      <a:pt x="42" y="11"/>
                    </a:lnTo>
                    <a:lnTo>
                      <a:pt x="40" y="11"/>
                    </a:lnTo>
                    <a:lnTo>
                      <a:pt x="35" y="13"/>
                    </a:lnTo>
                    <a:lnTo>
                      <a:pt x="33" y="13"/>
                    </a:lnTo>
                    <a:lnTo>
                      <a:pt x="31" y="13"/>
                    </a:lnTo>
                    <a:lnTo>
                      <a:pt x="28" y="13"/>
                    </a:lnTo>
                    <a:lnTo>
                      <a:pt x="26" y="13"/>
                    </a:lnTo>
                    <a:lnTo>
                      <a:pt x="26" y="15"/>
                    </a:lnTo>
                    <a:lnTo>
                      <a:pt x="24" y="15"/>
                    </a:lnTo>
                    <a:lnTo>
                      <a:pt x="26" y="17"/>
                    </a:lnTo>
                    <a:lnTo>
                      <a:pt x="26" y="19"/>
                    </a:lnTo>
                    <a:lnTo>
                      <a:pt x="28" y="19"/>
                    </a:lnTo>
                    <a:lnTo>
                      <a:pt x="28" y="21"/>
                    </a:lnTo>
                    <a:lnTo>
                      <a:pt x="26" y="21"/>
                    </a:lnTo>
                    <a:lnTo>
                      <a:pt x="24" y="22"/>
                    </a:lnTo>
                    <a:lnTo>
                      <a:pt x="22" y="21"/>
                    </a:lnTo>
                    <a:lnTo>
                      <a:pt x="19" y="15"/>
                    </a:lnTo>
                    <a:lnTo>
                      <a:pt x="17" y="10"/>
                    </a:lnTo>
                    <a:lnTo>
                      <a:pt x="13" y="8"/>
                    </a:lnTo>
                    <a:lnTo>
                      <a:pt x="9" y="8"/>
                    </a:lnTo>
                    <a:lnTo>
                      <a:pt x="6" y="10"/>
                    </a:lnTo>
                    <a:lnTo>
                      <a:pt x="4" y="11"/>
                    </a:lnTo>
                    <a:lnTo>
                      <a:pt x="0" y="13"/>
                    </a:lnTo>
                    <a:lnTo>
                      <a:pt x="0" y="11"/>
                    </a:lnTo>
                    <a:lnTo>
                      <a:pt x="0" y="10"/>
                    </a:lnTo>
                    <a:lnTo>
                      <a:pt x="2" y="10"/>
                    </a:lnTo>
                    <a:lnTo>
                      <a:pt x="2" y="8"/>
                    </a:lnTo>
                    <a:lnTo>
                      <a:pt x="2" y="4"/>
                    </a:lnTo>
                    <a:lnTo>
                      <a:pt x="0" y="2"/>
                    </a:lnTo>
                    <a:lnTo>
                      <a:pt x="0" y="0"/>
                    </a:lnTo>
                    <a:lnTo>
                      <a:pt x="2" y="0"/>
                    </a:lnTo>
                    <a:lnTo>
                      <a:pt x="6" y="0"/>
                    </a:lnTo>
                    <a:lnTo>
                      <a:pt x="8" y="2"/>
                    </a:lnTo>
                    <a:lnTo>
                      <a:pt x="9" y="4"/>
                    </a:lnTo>
                    <a:lnTo>
                      <a:pt x="15" y="4"/>
                    </a:lnTo>
                    <a:lnTo>
                      <a:pt x="17" y="2"/>
                    </a:lnTo>
                    <a:lnTo>
                      <a:pt x="22" y="6"/>
                    </a:lnTo>
                    <a:lnTo>
                      <a:pt x="26" y="10"/>
                    </a:lnTo>
                    <a:lnTo>
                      <a:pt x="30" y="10"/>
                    </a:lnTo>
                    <a:lnTo>
                      <a:pt x="30" y="8"/>
                    </a:lnTo>
                    <a:lnTo>
                      <a:pt x="31" y="6"/>
                    </a:lnTo>
                    <a:lnTo>
                      <a:pt x="40" y="4"/>
                    </a:lnTo>
                    <a:lnTo>
                      <a:pt x="44" y="2"/>
                    </a:lnTo>
                    <a:lnTo>
                      <a:pt x="48" y="4"/>
                    </a:lnTo>
                    <a:lnTo>
                      <a:pt x="48" y="10"/>
                    </a:lnTo>
                    <a:lnTo>
                      <a:pt x="46" y="11"/>
                    </a:lnTo>
                    <a:lnTo>
                      <a:pt x="44"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62" name="Freeform 84"/>
              <p:cNvSpPr>
                <a:spLocks/>
              </p:cNvSpPr>
              <p:nvPr/>
            </p:nvSpPr>
            <p:spPr bwMode="auto">
              <a:xfrm>
                <a:off x="2963863" y="2139950"/>
                <a:ext cx="19050" cy="20638"/>
              </a:xfrm>
              <a:custGeom>
                <a:avLst/>
                <a:gdLst>
                  <a:gd name="T0" fmla="*/ 2 w 12"/>
                  <a:gd name="T1" fmla="*/ 13 h 13"/>
                  <a:gd name="T2" fmla="*/ 0 w 12"/>
                  <a:gd name="T3" fmla="*/ 11 h 13"/>
                  <a:gd name="T4" fmla="*/ 0 w 12"/>
                  <a:gd name="T5" fmla="*/ 9 h 13"/>
                  <a:gd name="T6" fmla="*/ 0 w 12"/>
                  <a:gd name="T7" fmla="*/ 7 h 13"/>
                  <a:gd name="T8" fmla="*/ 0 w 12"/>
                  <a:gd name="T9" fmla="*/ 5 h 13"/>
                  <a:gd name="T10" fmla="*/ 2 w 12"/>
                  <a:gd name="T11" fmla="*/ 4 h 13"/>
                  <a:gd name="T12" fmla="*/ 3 w 12"/>
                  <a:gd name="T13" fmla="*/ 2 h 13"/>
                  <a:gd name="T14" fmla="*/ 5 w 12"/>
                  <a:gd name="T15" fmla="*/ 0 h 13"/>
                  <a:gd name="T16" fmla="*/ 7 w 12"/>
                  <a:gd name="T17" fmla="*/ 0 h 13"/>
                  <a:gd name="T18" fmla="*/ 9 w 12"/>
                  <a:gd name="T19" fmla="*/ 2 h 13"/>
                  <a:gd name="T20" fmla="*/ 11 w 12"/>
                  <a:gd name="T21" fmla="*/ 2 h 13"/>
                  <a:gd name="T22" fmla="*/ 12 w 12"/>
                  <a:gd name="T23" fmla="*/ 4 h 13"/>
                  <a:gd name="T24" fmla="*/ 12 w 12"/>
                  <a:gd name="T25" fmla="*/ 5 h 13"/>
                  <a:gd name="T26" fmla="*/ 12 w 12"/>
                  <a:gd name="T27" fmla="*/ 7 h 13"/>
                  <a:gd name="T28" fmla="*/ 12 w 12"/>
                  <a:gd name="T29" fmla="*/ 9 h 13"/>
                  <a:gd name="T30" fmla="*/ 11 w 12"/>
                  <a:gd name="T31" fmla="*/ 11 h 13"/>
                  <a:gd name="T32" fmla="*/ 9 w 12"/>
                  <a:gd name="T33" fmla="*/ 13 h 13"/>
                  <a:gd name="T34" fmla="*/ 7 w 12"/>
                  <a:gd name="T35" fmla="*/ 13 h 13"/>
                  <a:gd name="T36" fmla="*/ 3 w 12"/>
                  <a:gd name="T37" fmla="*/ 13 h 13"/>
                  <a:gd name="T38" fmla="*/ 2 w 12"/>
                  <a:gd name="T3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3">
                    <a:moveTo>
                      <a:pt x="2" y="13"/>
                    </a:moveTo>
                    <a:lnTo>
                      <a:pt x="0" y="11"/>
                    </a:lnTo>
                    <a:lnTo>
                      <a:pt x="0" y="9"/>
                    </a:lnTo>
                    <a:lnTo>
                      <a:pt x="0" y="7"/>
                    </a:lnTo>
                    <a:lnTo>
                      <a:pt x="0" y="5"/>
                    </a:lnTo>
                    <a:lnTo>
                      <a:pt x="2" y="4"/>
                    </a:lnTo>
                    <a:lnTo>
                      <a:pt x="3" y="2"/>
                    </a:lnTo>
                    <a:lnTo>
                      <a:pt x="5" y="0"/>
                    </a:lnTo>
                    <a:lnTo>
                      <a:pt x="7" y="0"/>
                    </a:lnTo>
                    <a:lnTo>
                      <a:pt x="9" y="2"/>
                    </a:lnTo>
                    <a:lnTo>
                      <a:pt x="11" y="2"/>
                    </a:lnTo>
                    <a:lnTo>
                      <a:pt x="12" y="4"/>
                    </a:lnTo>
                    <a:lnTo>
                      <a:pt x="12" y="5"/>
                    </a:lnTo>
                    <a:lnTo>
                      <a:pt x="12" y="7"/>
                    </a:lnTo>
                    <a:lnTo>
                      <a:pt x="12" y="9"/>
                    </a:lnTo>
                    <a:lnTo>
                      <a:pt x="11" y="11"/>
                    </a:lnTo>
                    <a:lnTo>
                      <a:pt x="9" y="13"/>
                    </a:lnTo>
                    <a:lnTo>
                      <a:pt x="7" y="13"/>
                    </a:lnTo>
                    <a:lnTo>
                      <a:pt x="3" y="13"/>
                    </a:lnTo>
                    <a:lnTo>
                      <a:pt x="2"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63" name="Freeform 85"/>
              <p:cNvSpPr>
                <a:spLocks/>
              </p:cNvSpPr>
              <p:nvPr/>
            </p:nvSpPr>
            <p:spPr bwMode="auto">
              <a:xfrm>
                <a:off x="2905126" y="1978025"/>
                <a:ext cx="9525" cy="7938"/>
              </a:xfrm>
              <a:custGeom>
                <a:avLst/>
                <a:gdLst>
                  <a:gd name="T0" fmla="*/ 2 w 6"/>
                  <a:gd name="T1" fmla="*/ 5 h 5"/>
                  <a:gd name="T2" fmla="*/ 0 w 6"/>
                  <a:gd name="T3" fmla="*/ 3 h 5"/>
                  <a:gd name="T4" fmla="*/ 0 w 6"/>
                  <a:gd name="T5" fmla="*/ 1 h 5"/>
                  <a:gd name="T6" fmla="*/ 0 w 6"/>
                  <a:gd name="T7" fmla="*/ 0 h 5"/>
                  <a:gd name="T8" fmla="*/ 2 w 6"/>
                  <a:gd name="T9" fmla="*/ 0 h 5"/>
                  <a:gd name="T10" fmla="*/ 4 w 6"/>
                  <a:gd name="T11" fmla="*/ 0 h 5"/>
                  <a:gd name="T12" fmla="*/ 6 w 6"/>
                  <a:gd name="T13" fmla="*/ 3 h 5"/>
                  <a:gd name="T14" fmla="*/ 6 w 6"/>
                  <a:gd name="T15" fmla="*/ 5 h 5"/>
                  <a:gd name="T16" fmla="*/ 2 w 6"/>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2" y="5"/>
                    </a:moveTo>
                    <a:lnTo>
                      <a:pt x="0" y="3"/>
                    </a:lnTo>
                    <a:lnTo>
                      <a:pt x="0" y="1"/>
                    </a:lnTo>
                    <a:lnTo>
                      <a:pt x="0" y="0"/>
                    </a:lnTo>
                    <a:lnTo>
                      <a:pt x="2" y="0"/>
                    </a:lnTo>
                    <a:lnTo>
                      <a:pt x="4" y="0"/>
                    </a:lnTo>
                    <a:lnTo>
                      <a:pt x="6" y="3"/>
                    </a:lnTo>
                    <a:lnTo>
                      <a:pt x="6" y="5"/>
                    </a:lnTo>
                    <a:lnTo>
                      <a:pt x="2" y="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64" name="Freeform 86"/>
              <p:cNvSpPr>
                <a:spLocks/>
              </p:cNvSpPr>
              <p:nvPr/>
            </p:nvSpPr>
            <p:spPr bwMode="auto">
              <a:xfrm>
                <a:off x="2736851" y="1727200"/>
                <a:ext cx="46038" cy="41275"/>
              </a:xfrm>
              <a:custGeom>
                <a:avLst/>
                <a:gdLst>
                  <a:gd name="T0" fmla="*/ 24 w 29"/>
                  <a:gd name="T1" fmla="*/ 17 h 26"/>
                  <a:gd name="T2" fmla="*/ 20 w 29"/>
                  <a:gd name="T3" fmla="*/ 17 h 26"/>
                  <a:gd name="T4" fmla="*/ 18 w 29"/>
                  <a:gd name="T5" fmla="*/ 17 h 26"/>
                  <a:gd name="T6" fmla="*/ 18 w 29"/>
                  <a:gd name="T7" fmla="*/ 19 h 26"/>
                  <a:gd name="T8" fmla="*/ 17 w 29"/>
                  <a:gd name="T9" fmla="*/ 21 h 26"/>
                  <a:gd name="T10" fmla="*/ 15 w 29"/>
                  <a:gd name="T11" fmla="*/ 22 h 26"/>
                  <a:gd name="T12" fmla="*/ 11 w 29"/>
                  <a:gd name="T13" fmla="*/ 26 h 26"/>
                  <a:gd name="T14" fmla="*/ 7 w 29"/>
                  <a:gd name="T15" fmla="*/ 22 h 26"/>
                  <a:gd name="T16" fmla="*/ 7 w 29"/>
                  <a:gd name="T17" fmla="*/ 21 h 26"/>
                  <a:gd name="T18" fmla="*/ 7 w 29"/>
                  <a:gd name="T19" fmla="*/ 17 h 26"/>
                  <a:gd name="T20" fmla="*/ 9 w 29"/>
                  <a:gd name="T21" fmla="*/ 17 h 26"/>
                  <a:gd name="T22" fmla="*/ 9 w 29"/>
                  <a:gd name="T23" fmla="*/ 15 h 26"/>
                  <a:gd name="T24" fmla="*/ 9 w 29"/>
                  <a:gd name="T25" fmla="*/ 13 h 26"/>
                  <a:gd name="T26" fmla="*/ 7 w 29"/>
                  <a:gd name="T27" fmla="*/ 13 h 26"/>
                  <a:gd name="T28" fmla="*/ 6 w 29"/>
                  <a:gd name="T29" fmla="*/ 11 h 26"/>
                  <a:gd name="T30" fmla="*/ 4 w 29"/>
                  <a:gd name="T31" fmla="*/ 10 h 26"/>
                  <a:gd name="T32" fmla="*/ 2 w 29"/>
                  <a:gd name="T33" fmla="*/ 8 h 26"/>
                  <a:gd name="T34" fmla="*/ 2 w 29"/>
                  <a:gd name="T35" fmla="*/ 2 h 26"/>
                  <a:gd name="T36" fmla="*/ 0 w 29"/>
                  <a:gd name="T37" fmla="*/ 0 h 26"/>
                  <a:gd name="T38" fmla="*/ 4 w 29"/>
                  <a:gd name="T39" fmla="*/ 0 h 26"/>
                  <a:gd name="T40" fmla="*/ 9 w 29"/>
                  <a:gd name="T41" fmla="*/ 2 h 26"/>
                  <a:gd name="T42" fmla="*/ 9 w 29"/>
                  <a:gd name="T43" fmla="*/ 4 h 26"/>
                  <a:gd name="T44" fmla="*/ 11 w 29"/>
                  <a:gd name="T45" fmla="*/ 6 h 26"/>
                  <a:gd name="T46" fmla="*/ 13 w 29"/>
                  <a:gd name="T47" fmla="*/ 8 h 26"/>
                  <a:gd name="T48" fmla="*/ 15 w 29"/>
                  <a:gd name="T49" fmla="*/ 8 h 26"/>
                  <a:gd name="T50" fmla="*/ 17 w 29"/>
                  <a:gd name="T51" fmla="*/ 8 h 26"/>
                  <a:gd name="T52" fmla="*/ 17 w 29"/>
                  <a:gd name="T53" fmla="*/ 6 h 26"/>
                  <a:gd name="T54" fmla="*/ 18 w 29"/>
                  <a:gd name="T55" fmla="*/ 10 h 26"/>
                  <a:gd name="T56" fmla="*/ 24 w 29"/>
                  <a:gd name="T57" fmla="*/ 10 h 26"/>
                  <a:gd name="T58" fmla="*/ 26 w 29"/>
                  <a:gd name="T59" fmla="*/ 11 h 26"/>
                  <a:gd name="T60" fmla="*/ 29 w 29"/>
                  <a:gd name="T61" fmla="*/ 15 h 26"/>
                  <a:gd name="T62" fmla="*/ 29 w 29"/>
                  <a:gd name="T63" fmla="*/ 17 h 26"/>
                  <a:gd name="T64" fmla="*/ 29 w 29"/>
                  <a:gd name="T65" fmla="*/ 19 h 26"/>
                  <a:gd name="T66" fmla="*/ 28 w 29"/>
                  <a:gd name="T67" fmla="*/ 17 h 26"/>
                  <a:gd name="T68" fmla="*/ 26 w 29"/>
                  <a:gd name="T69" fmla="*/ 17 h 26"/>
                  <a:gd name="T70" fmla="*/ 24 w 29"/>
                  <a:gd name="T71"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 h="26">
                    <a:moveTo>
                      <a:pt x="24" y="17"/>
                    </a:moveTo>
                    <a:lnTo>
                      <a:pt x="20" y="17"/>
                    </a:lnTo>
                    <a:lnTo>
                      <a:pt x="18" y="17"/>
                    </a:lnTo>
                    <a:lnTo>
                      <a:pt x="18" y="19"/>
                    </a:lnTo>
                    <a:lnTo>
                      <a:pt x="17" y="21"/>
                    </a:lnTo>
                    <a:lnTo>
                      <a:pt x="15" y="22"/>
                    </a:lnTo>
                    <a:lnTo>
                      <a:pt x="11" y="26"/>
                    </a:lnTo>
                    <a:lnTo>
                      <a:pt x="7" y="22"/>
                    </a:lnTo>
                    <a:lnTo>
                      <a:pt x="7" y="21"/>
                    </a:lnTo>
                    <a:lnTo>
                      <a:pt x="7" y="17"/>
                    </a:lnTo>
                    <a:lnTo>
                      <a:pt x="9" y="17"/>
                    </a:lnTo>
                    <a:lnTo>
                      <a:pt x="9" y="15"/>
                    </a:lnTo>
                    <a:lnTo>
                      <a:pt x="9" y="13"/>
                    </a:lnTo>
                    <a:lnTo>
                      <a:pt x="7" y="13"/>
                    </a:lnTo>
                    <a:lnTo>
                      <a:pt x="6" y="11"/>
                    </a:lnTo>
                    <a:lnTo>
                      <a:pt x="4" y="10"/>
                    </a:lnTo>
                    <a:lnTo>
                      <a:pt x="2" y="8"/>
                    </a:lnTo>
                    <a:lnTo>
                      <a:pt x="2" y="2"/>
                    </a:lnTo>
                    <a:lnTo>
                      <a:pt x="0" y="0"/>
                    </a:lnTo>
                    <a:lnTo>
                      <a:pt x="4" y="0"/>
                    </a:lnTo>
                    <a:lnTo>
                      <a:pt x="9" y="2"/>
                    </a:lnTo>
                    <a:lnTo>
                      <a:pt x="9" y="4"/>
                    </a:lnTo>
                    <a:lnTo>
                      <a:pt x="11" y="6"/>
                    </a:lnTo>
                    <a:lnTo>
                      <a:pt x="13" y="8"/>
                    </a:lnTo>
                    <a:lnTo>
                      <a:pt x="15" y="8"/>
                    </a:lnTo>
                    <a:lnTo>
                      <a:pt x="17" y="8"/>
                    </a:lnTo>
                    <a:lnTo>
                      <a:pt x="17" y="6"/>
                    </a:lnTo>
                    <a:lnTo>
                      <a:pt x="18" y="10"/>
                    </a:lnTo>
                    <a:lnTo>
                      <a:pt x="24" y="10"/>
                    </a:lnTo>
                    <a:lnTo>
                      <a:pt x="26" y="11"/>
                    </a:lnTo>
                    <a:lnTo>
                      <a:pt x="29" y="15"/>
                    </a:lnTo>
                    <a:lnTo>
                      <a:pt x="29" y="17"/>
                    </a:lnTo>
                    <a:lnTo>
                      <a:pt x="29" y="19"/>
                    </a:lnTo>
                    <a:lnTo>
                      <a:pt x="28" y="17"/>
                    </a:lnTo>
                    <a:lnTo>
                      <a:pt x="26" y="17"/>
                    </a:lnTo>
                    <a:lnTo>
                      <a:pt x="24"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65" name="Freeform 87"/>
              <p:cNvSpPr>
                <a:spLocks/>
              </p:cNvSpPr>
              <p:nvPr/>
            </p:nvSpPr>
            <p:spPr bwMode="auto">
              <a:xfrm>
                <a:off x="2841626" y="1757363"/>
                <a:ext cx="6350" cy="11113"/>
              </a:xfrm>
              <a:custGeom>
                <a:avLst/>
                <a:gdLst>
                  <a:gd name="T0" fmla="*/ 2 w 4"/>
                  <a:gd name="T1" fmla="*/ 7 h 7"/>
                  <a:gd name="T2" fmla="*/ 0 w 4"/>
                  <a:gd name="T3" fmla="*/ 3 h 7"/>
                  <a:gd name="T4" fmla="*/ 0 w 4"/>
                  <a:gd name="T5" fmla="*/ 0 h 7"/>
                  <a:gd name="T6" fmla="*/ 2 w 4"/>
                  <a:gd name="T7" fmla="*/ 0 h 7"/>
                  <a:gd name="T8" fmla="*/ 4 w 4"/>
                  <a:gd name="T9" fmla="*/ 0 h 7"/>
                  <a:gd name="T10" fmla="*/ 4 w 4"/>
                  <a:gd name="T11" fmla="*/ 3 h 7"/>
                  <a:gd name="T12" fmla="*/ 4 w 4"/>
                  <a:gd name="T13" fmla="*/ 5 h 7"/>
                  <a:gd name="T14" fmla="*/ 2 w 4"/>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2" y="7"/>
                    </a:moveTo>
                    <a:lnTo>
                      <a:pt x="0" y="3"/>
                    </a:lnTo>
                    <a:lnTo>
                      <a:pt x="0" y="0"/>
                    </a:lnTo>
                    <a:lnTo>
                      <a:pt x="2" y="0"/>
                    </a:lnTo>
                    <a:lnTo>
                      <a:pt x="4" y="0"/>
                    </a:lnTo>
                    <a:lnTo>
                      <a:pt x="4" y="3"/>
                    </a:lnTo>
                    <a:lnTo>
                      <a:pt x="4" y="5"/>
                    </a:lnTo>
                    <a:lnTo>
                      <a:pt x="2" y="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66" name="Freeform 88"/>
              <p:cNvSpPr>
                <a:spLocks/>
              </p:cNvSpPr>
              <p:nvPr/>
            </p:nvSpPr>
            <p:spPr bwMode="auto">
              <a:xfrm>
                <a:off x="2835276" y="1743075"/>
                <a:ext cx="6350" cy="7938"/>
              </a:xfrm>
              <a:custGeom>
                <a:avLst/>
                <a:gdLst>
                  <a:gd name="T0" fmla="*/ 4 w 4"/>
                  <a:gd name="T1" fmla="*/ 5 h 5"/>
                  <a:gd name="T2" fmla="*/ 0 w 4"/>
                  <a:gd name="T3" fmla="*/ 5 h 5"/>
                  <a:gd name="T4" fmla="*/ 0 w 4"/>
                  <a:gd name="T5" fmla="*/ 3 h 5"/>
                  <a:gd name="T6" fmla="*/ 2 w 4"/>
                  <a:gd name="T7" fmla="*/ 1 h 5"/>
                  <a:gd name="T8" fmla="*/ 2 w 4"/>
                  <a:gd name="T9" fmla="*/ 0 h 5"/>
                  <a:gd name="T10" fmla="*/ 4 w 4"/>
                  <a:gd name="T11" fmla="*/ 1 h 5"/>
                  <a:gd name="T12" fmla="*/ 4 w 4"/>
                  <a:gd name="T13" fmla="*/ 3 h 5"/>
                  <a:gd name="T14" fmla="*/ 4 w 4"/>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4" y="5"/>
                    </a:moveTo>
                    <a:lnTo>
                      <a:pt x="0" y="5"/>
                    </a:lnTo>
                    <a:lnTo>
                      <a:pt x="0" y="3"/>
                    </a:lnTo>
                    <a:lnTo>
                      <a:pt x="2" y="1"/>
                    </a:lnTo>
                    <a:lnTo>
                      <a:pt x="2" y="0"/>
                    </a:lnTo>
                    <a:lnTo>
                      <a:pt x="4" y="1"/>
                    </a:lnTo>
                    <a:lnTo>
                      <a:pt x="4" y="3"/>
                    </a:lnTo>
                    <a:lnTo>
                      <a:pt x="4" y="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67" name="Freeform 89"/>
              <p:cNvSpPr>
                <a:spLocks/>
              </p:cNvSpPr>
              <p:nvPr/>
            </p:nvSpPr>
            <p:spPr bwMode="auto">
              <a:xfrm>
                <a:off x="2835276" y="1730375"/>
                <a:ext cx="3175" cy="12700"/>
              </a:xfrm>
              <a:custGeom>
                <a:avLst/>
                <a:gdLst>
                  <a:gd name="T0" fmla="*/ 2 w 2"/>
                  <a:gd name="T1" fmla="*/ 6 h 8"/>
                  <a:gd name="T2" fmla="*/ 2 w 2"/>
                  <a:gd name="T3" fmla="*/ 8 h 8"/>
                  <a:gd name="T4" fmla="*/ 0 w 2"/>
                  <a:gd name="T5" fmla="*/ 8 h 8"/>
                  <a:gd name="T6" fmla="*/ 2 w 2"/>
                  <a:gd name="T7" fmla="*/ 6 h 8"/>
                  <a:gd name="T8" fmla="*/ 0 w 2"/>
                  <a:gd name="T9" fmla="*/ 4 h 8"/>
                  <a:gd name="T10" fmla="*/ 0 w 2"/>
                  <a:gd name="T11" fmla="*/ 2 h 8"/>
                  <a:gd name="T12" fmla="*/ 0 w 2"/>
                  <a:gd name="T13" fmla="*/ 0 h 8"/>
                  <a:gd name="T14" fmla="*/ 2 w 2"/>
                  <a:gd name="T15" fmla="*/ 0 h 8"/>
                  <a:gd name="T16" fmla="*/ 2 w 2"/>
                  <a:gd name="T17" fmla="*/ 2 h 8"/>
                  <a:gd name="T18" fmla="*/ 2 w 2"/>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8">
                    <a:moveTo>
                      <a:pt x="2" y="6"/>
                    </a:moveTo>
                    <a:lnTo>
                      <a:pt x="2" y="8"/>
                    </a:lnTo>
                    <a:lnTo>
                      <a:pt x="0" y="8"/>
                    </a:lnTo>
                    <a:lnTo>
                      <a:pt x="2" y="6"/>
                    </a:lnTo>
                    <a:lnTo>
                      <a:pt x="0" y="4"/>
                    </a:lnTo>
                    <a:lnTo>
                      <a:pt x="0" y="2"/>
                    </a:lnTo>
                    <a:lnTo>
                      <a:pt x="0" y="0"/>
                    </a:lnTo>
                    <a:lnTo>
                      <a:pt x="2" y="0"/>
                    </a:lnTo>
                    <a:lnTo>
                      <a:pt x="2" y="2"/>
                    </a:lnTo>
                    <a:lnTo>
                      <a:pt x="2" y="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68" name="Freeform 90"/>
              <p:cNvSpPr>
                <a:spLocks/>
              </p:cNvSpPr>
              <p:nvPr/>
            </p:nvSpPr>
            <p:spPr bwMode="auto">
              <a:xfrm>
                <a:off x="2765426" y="1576388"/>
                <a:ext cx="58738" cy="104775"/>
              </a:xfrm>
              <a:custGeom>
                <a:avLst/>
                <a:gdLst>
                  <a:gd name="T0" fmla="*/ 35 w 37"/>
                  <a:gd name="T1" fmla="*/ 41 h 66"/>
                  <a:gd name="T2" fmla="*/ 35 w 37"/>
                  <a:gd name="T3" fmla="*/ 44 h 66"/>
                  <a:gd name="T4" fmla="*/ 37 w 37"/>
                  <a:gd name="T5" fmla="*/ 46 h 66"/>
                  <a:gd name="T6" fmla="*/ 37 w 37"/>
                  <a:gd name="T7" fmla="*/ 52 h 66"/>
                  <a:gd name="T8" fmla="*/ 33 w 37"/>
                  <a:gd name="T9" fmla="*/ 64 h 66"/>
                  <a:gd name="T10" fmla="*/ 31 w 37"/>
                  <a:gd name="T11" fmla="*/ 66 h 66"/>
                  <a:gd name="T12" fmla="*/ 26 w 37"/>
                  <a:gd name="T13" fmla="*/ 59 h 66"/>
                  <a:gd name="T14" fmla="*/ 26 w 37"/>
                  <a:gd name="T15" fmla="*/ 57 h 66"/>
                  <a:gd name="T16" fmla="*/ 26 w 37"/>
                  <a:gd name="T17" fmla="*/ 52 h 66"/>
                  <a:gd name="T18" fmla="*/ 24 w 37"/>
                  <a:gd name="T19" fmla="*/ 52 h 66"/>
                  <a:gd name="T20" fmla="*/ 22 w 37"/>
                  <a:gd name="T21" fmla="*/ 52 h 66"/>
                  <a:gd name="T22" fmla="*/ 19 w 37"/>
                  <a:gd name="T23" fmla="*/ 53 h 66"/>
                  <a:gd name="T24" fmla="*/ 17 w 37"/>
                  <a:gd name="T25" fmla="*/ 53 h 66"/>
                  <a:gd name="T26" fmla="*/ 15 w 37"/>
                  <a:gd name="T27" fmla="*/ 52 h 66"/>
                  <a:gd name="T28" fmla="*/ 13 w 37"/>
                  <a:gd name="T29" fmla="*/ 52 h 66"/>
                  <a:gd name="T30" fmla="*/ 10 w 37"/>
                  <a:gd name="T31" fmla="*/ 42 h 66"/>
                  <a:gd name="T32" fmla="*/ 2 w 37"/>
                  <a:gd name="T33" fmla="*/ 39 h 66"/>
                  <a:gd name="T34" fmla="*/ 0 w 37"/>
                  <a:gd name="T35" fmla="*/ 31 h 66"/>
                  <a:gd name="T36" fmla="*/ 2 w 37"/>
                  <a:gd name="T37" fmla="*/ 26 h 66"/>
                  <a:gd name="T38" fmla="*/ 6 w 37"/>
                  <a:gd name="T39" fmla="*/ 24 h 66"/>
                  <a:gd name="T40" fmla="*/ 8 w 37"/>
                  <a:gd name="T41" fmla="*/ 24 h 66"/>
                  <a:gd name="T42" fmla="*/ 8 w 37"/>
                  <a:gd name="T43" fmla="*/ 22 h 66"/>
                  <a:gd name="T44" fmla="*/ 10 w 37"/>
                  <a:gd name="T45" fmla="*/ 11 h 66"/>
                  <a:gd name="T46" fmla="*/ 6 w 37"/>
                  <a:gd name="T47" fmla="*/ 8 h 66"/>
                  <a:gd name="T48" fmla="*/ 4 w 37"/>
                  <a:gd name="T49" fmla="*/ 6 h 66"/>
                  <a:gd name="T50" fmla="*/ 2 w 37"/>
                  <a:gd name="T51" fmla="*/ 4 h 66"/>
                  <a:gd name="T52" fmla="*/ 0 w 37"/>
                  <a:gd name="T53" fmla="*/ 2 h 66"/>
                  <a:gd name="T54" fmla="*/ 2 w 37"/>
                  <a:gd name="T55" fmla="*/ 0 h 66"/>
                  <a:gd name="T56" fmla="*/ 17 w 37"/>
                  <a:gd name="T57" fmla="*/ 4 h 66"/>
                  <a:gd name="T58" fmla="*/ 19 w 37"/>
                  <a:gd name="T59" fmla="*/ 4 h 66"/>
                  <a:gd name="T60" fmla="*/ 22 w 37"/>
                  <a:gd name="T61" fmla="*/ 11 h 66"/>
                  <a:gd name="T62" fmla="*/ 37 w 37"/>
                  <a:gd name="T63" fmla="*/ 33 h 66"/>
                  <a:gd name="T64" fmla="*/ 37 w 37"/>
                  <a:gd name="T65" fmla="*/ 35 h 66"/>
                  <a:gd name="T66" fmla="*/ 37 w 37"/>
                  <a:gd name="T67" fmla="*/ 37 h 66"/>
                  <a:gd name="T68" fmla="*/ 37 w 37"/>
                  <a:gd name="T69" fmla="*/ 39 h 66"/>
                  <a:gd name="T70" fmla="*/ 35 w 37"/>
                  <a:gd name="T71" fmla="*/ 4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66">
                    <a:moveTo>
                      <a:pt x="35" y="41"/>
                    </a:moveTo>
                    <a:lnTo>
                      <a:pt x="35" y="44"/>
                    </a:lnTo>
                    <a:lnTo>
                      <a:pt x="37" y="46"/>
                    </a:lnTo>
                    <a:lnTo>
                      <a:pt x="37" y="52"/>
                    </a:lnTo>
                    <a:lnTo>
                      <a:pt x="33" y="64"/>
                    </a:lnTo>
                    <a:lnTo>
                      <a:pt x="31" y="66"/>
                    </a:lnTo>
                    <a:lnTo>
                      <a:pt x="26" y="59"/>
                    </a:lnTo>
                    <a:lnTo>
                      <a:pt x="26" y="57"/>
                    </a:lnTo>
                    <a:lnTo>
                      <a:pt x="26" y="52"/>
                    </a:lnTo>
                    <a:lnTo>
                      <a:pt x="24" y="52"/>
                    </a:lnTo>
                    <a:lnTo>
                      <a:pt x="22" y="52"/>
                    </a:lnTo>
                    <a:lnTo>
                      <a:pt x="19" y="53"/>
                    </a:lnTo>
                    <a:lnTo>
                      <a:pt x="17" y="53"/>
                    </a:lnTo>
                    <a:lnTo>
                      <a:pt x="15" y="52"/>
                    </a:lnTo>
                    <a:lnTo>
                      <a:pt x="13" y="52"/>
                    </a:lnTo>
                    <a:lnTo>
                      <a:pt x="10" y="42"/>
                    </a:lnTo>
                    <a:lnTo>
                      <a:pt x="2" y="39"/>
                    </a:lnTo>
                    <a:lnTo>
                      <a:pt x="0" y="31"/>
                    </a:lnTo>
                    <a:lnTo>
                      <a:pt x="2" y="26"/>
                    </a:lnTo>
                    <a:lnTo>
                      <a:pt x="6" y="24"/>
                    </a:lnTo>
                    <a:lnTo>
                      <a:pt x="8" y="24"/>
                    </a:lnTo>
                    <a:lnTo>
                      <a:pt x="8" y="22"/>
                    </a:lnTo>
                    <a:lnTo>
                      <a:pt x="10" y="11"/>
                    </a:lnTo>
                    <a:lnTo>
                      <a:pt x="6" y="8"/>
                    </a:lnTo>
                    <a:lnTo>
                      <a:pt x="4" y="6"/>
                    </a:lnTo>
                    <a:lnTo>
                      <a:pt x="2" y="4"/>
                    </a:lnTo>
                    <a:lnTo>
                      <a:pt x="0" y="2"/>
                    </a:lnTo>
                    <a:lnTo>
                      <a:pt x="2" y="0"/>
                    </a:lnTo>
                    <a:lnTo>
                      <a:pt x="17" y="4"/>
                    </a:lnTo>
                    <a:lnTo>
                      <a:pt x="19" y="4"/>
                    </a:lnTo>
                    <a:lnTo>
                      <a:pt x="22" y="11"/>
                    </a:lnTo>
                    <a:lnTo>
                      <a:pt x="37" y="33"/>
                    </a:lnTo>
                    <a:lnTo>
                      <a:pt x="37" y="35"/>
                    </a:lnTo>
                    <a:lnTo>
                      <a:pt x="37" y="37"/>
                    </a:lnTo>
                    <a:lnTo>
                      <a:pt x="37" y="39"/>
                    </a:lnTo>
                    <a:lnTo>
                      <a:pt x="35" y="4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69" name="Rectangle 91"/>
              <p:cNvSpPr>
                <a:spLocks noChangeArrowheads="1"/>
              </p:cNvSpPr>
              <p:nvPr/>
            </p:nvSpPr>
            <p:spPr bwMode="auto">
              <a:xfrm>
                <a:off x="6884990" y="2516190"/>
                <a:ext cx="631316" cy="455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AK</a:t>
                </a:r>
              </a:p>
            </p:txBody>
          </p:sp>
        </p:grpSp>
        <p:grpSp>
          <p:nvGrpSpPr>
            <p:cNvPr id="476" name="Group 475"/>
            <p:cNvGrpSpPr/>
            <p:nvPr/>
          </p:nvGrpSpPr>
          <p:grpSpPr>
            <a:xfrm>
              <a:off x="3658193" y="5257041"/>
              <a:ext cx="573741" cy="947286"/>
              <a:chOff x="4275138" y="485775"/>
              <a:chExt cx="1355925" cy="2270155"/>
            </a:xfrm>
          </p:grpSpPr>
          <p:sp>
            <p:nvSpPr>
              <p:cNvPr id="481" name="Freeform 95"/>
              <p:cNvSpPr>
                <a:spLocks noEditPoints="1"/>
              </p:cNvSpPr>
              <p:nvPr/>
            </p:nvSpPr>
            <p:spPr bwMode="auto">
              <a:xfrm>
                <a:off x="4275138" y="485775"/>
                <a:ext cx="1350963" cy="2263775"/>
              </a:xfrm>
              <a:custGeom>
                <a:avLst/>
                <a:gdLst>
                  <a:gd name="T0" fmla="*/ 814 w 851"/>
                  <a:gd name="T1" fmla="*/ 1197 h 1426"/>
                  <a:gd name="T2" fmla="*/ 844 w 851"/>
                  <a:gd name="T3" fmla="*/ 1278 h 1426"/>
                  <a:gd name="T4" fmla="*/ 829 w 851"/>
                  <a:gd name="T5" fmla="*/ 1311 h 1426"/>
                  <a:gd name="T6" fmla="*/ 833 w 851"/>
                  <a:gd name="T7" fmla="*/ 1362 h 1426"/>
                  <a:gd name="T8" fmla="*/ 849 w 851"/>
                  <a:gd name="T9" fmla="*/ 1406 h 1426"/>
                  <a:gd name="T10" fmla="*/ 772 w 851"/>
                  <a:gd name="T11" fmla="*/ 1424 h 1426"/>
                  <a:gd name="T12" fmla="*/ 699 w 851"/>
                  <a:gd name="T13" fmla="*/ 1395 h 1426"/>
                  <a:gd name="T14" fmla="*/ 633 w 851"/>
                  <a:gd name="T15" fmla="*/ 1391 h 1426"/>
                  <a:gd name="T16" fmla="*/ 608 w 851"/>
                  <a:gd name="T17" fmla="*/ 1404 h 1426"/>
                  <a:gd name="T18" fmla="*/ 559 w 851"/>
                  <a:gd name="T19" fmla="*/ 1413 h 1426"/>
                  <a:gd name="T20" fmla="*/ 540 w 851"/>
                  <a:gd name="T21" fmla="*/ 1329 h 1426"/>
                  <a:gd name="T22" fmla="*/ 591 w 851"/>
                  <a:gd name="T23" fmla="*/ 1258 h 1426"/>
                  <a:gd name="T24" fmla="*/ 602 w 851"/>
                  <a:gd name="T25" fmla="*/ 1223 h 1426"/>
                  <a:gd name="T26" fmla="*/ 610 w 851"/>
                  <a:gd name="T27" fmla="*/ 1177 h 1426"/>
                  <a:gd name="T28" fmla="*/ 657 w 851"/>
                  <a:gd name="T29" fmla="*/ 1155 h 1426"/>
                  <a:gd name="T30" fmla="*/ 696 w 851"/>
                  <a:gd name="T31" fmla="*/ 1146 h 1426"/>
                  <a:gd name="T32" fmla="*/ 736 w 851"/>
                  <a:gd name="T33" fmla="*/ 1075 h 1426"/>
                  <a:gd name="T34" fmla="*/ 772 w 851"/>
                  <a:gd name="T35" fmla="*/ 1132 h 1426"/>
                  <a:gd name="T36" fmla="*/ 617 w 851"/>
                  <a:gd name="T37" fmla="*/ 898 h 1426"/>
                  <a:gd name="T38" fmla="*/ 650 w 851"/>
                  <a:gd name="T39" fmla="*/ 887 h 1426"/>
                  <a:gd name="T40" fmla="*/ 590 w 851"/>
                  <a:gd name="T41" fmla="*/ 777 h 1426"/>
                  <a:gd name="T42" fmla="*/ 615 w 851"/>
                  <a:gd name="T43" fmla="*/ 746 h 1426"/>
                  <a:gd name="T44" fmla="*/ 617 w 851"/>
                  <a:gd name="T45" fmla="*/ 808 h 1426"/>
                  <a:gd name="T46" fmla="*/ 719 w 851"/>
                  <a:gd name="T47" fmla="*/ 815 h 1426"/>
                  <a:gd name="T48" fmla="*/ 749 w 851"/>
                  <a:gd name="T49" fmla="*/ 843 h 1426"/>
                  <a:gd name="T50" fmla="*/ 776 w 851"/>
                  <a:gd name="T51" fmla="*/ 870 h 1426"/>
                  <a:gd name="T52" fmla="*/ 800 w 851"/>
                  <a:gd name="T53" fmla="*/ 925 h 1426"/>
                  <a:gd name="T54" fmla="*/ 778 w 851"/>
                  <a:gd name="T55" fmla="*/ 954 h 1426"/>
                  <a:gd name="T56" fmla="*/ 739 w 851"/>
                  <a:gd name="T57" fmla="*/ 945 h 1426"/>
                  <a:gd name="T58" fmla="*/ 699 w 851"/>
                  <a:gd name="T59" fmla="*/ 930 h 1426"/>
                  <a:gd name="T60" fmla="*/ 677 w 851"/>
                  <a:gd name="T61" fmla="*/ 909 h 1426"/>
                  <a:gd name="T62" fmla="*/ 701 w 851"/>
                  <a:gd name="T63" fmla="*/ 859 h 1426"/>
                  <a:gd name="T64" fmla="*/ 676 w 851"/>
                  <a:gd name="T65" fmla="*/ 797 h 1426"/>
                  <a:gd name="T66" fmla="*/ 712 w 851"/>
                  <a:gd name="T67" fmla="*/ 784 h 1426"/>
                  <a:gd name="T68" fmla="*/ 635 w 851"/>
                  <a:gd name="T69" fmla="*/ 665 h 1426"/>
                  <a:gd name="T70" fmla="*/ 668 w 851"/>
                  <a:gd name="T71" fmla="*/ 682 h 1426"/>
                  <a:gd name="T72" fmla="*/ 694 w 851"/>
                  <a:gd name="T73" fmla="*/ 717 h 1426"/>
                  <a:gd name="T74" fmla="*/ 672 w 851"/>
                  <a:gd name="T75" fmla="*/ 740 h 1426"/>
                  <a:gd name="T76" fmla="*/ 617 w 851"/>
                  <a:gd name="T77" fmla="*/ 686 h 1426"/>
                  <a:gd name="T78" fmla="*/ 604 w 851"/>
                  <a:gd name="T79" fmla="*/ 645 h 1426"/>
                  <a:gd name="T80" fmla="*/ 1 w 851"/>
                  <a:gd name="T81" fmla="*/ 8 h 1426"/>
                  <a:gd name="T82" fmla="*/ 528 w 851"/>
                  <a:gd name="T83" fmla="*/ 490 h 1426"/>
                  <a:gd name="T84" fmla="*/ 546 w 851"/>
                  <a:gd name="T85" fmla="*/ 503 h 1426"/>
                  <a:gd name="T86" fmla="*/ 542 w 851"/>
                  <a:gd name="T87" fmla="*/ 528 h 1426"/>
                  <a:gd name="T88" fmla="*/ 520 w 851"/>
                  <a:gd name="T89" fmla="*/ 554 h 1426"/>
                  <a:gd name="T90" fmla="*/ 498 w 851"/>
                  <a:gd name="T91" fmla="*/ 534 h 1426"/>
                  <a:gd name="T92" fmla="*/ 478 w 851"/>
                  <a:gd name="T93" fmla="*/ 505 h 1426"/>
                  <a:gd name="T94" fmla="*/ 447 w 851"/>
                  <a:gd name="T95" fmla="*/ 475 h 1426"/>
                  <a:gd name="T96" fmla="*/ 451 w 851"/>
                  <a:gd name="T97" fmla="*/ 432 h 1426"/>
                  <a:gd name="T98" fmla="*/ 489 w 851"/>
                  <a:gd name="T99" fmla="*/ 415 h 1426"/>
                  <a:gd name="T100" fmla="*/ 546 w 851"/>
                  <a:gd name="T101" fmla="*/ 421 h 1426"/>
                  <a:gd name="T102" fmla="*/ 140 w 851"/>
                  <a:gd name="T103" fmla="*/ 28 h 1426"/>
                  <a:gd name="T104" fmla="*/ 91 w 851"/>
                  <a:gd name="T105" fmla="*/ 19 h 1426"/>
                  <a:gd name="T106" fmla="*/ 144 w 851"/>
                  <a:gd name="T107" fmla="*/ 6 h 1426"/>
                  <a:gd name="T108" fmla="*/ 338 w 851"/>
                  <a:gd name="T109" fmla="*/ 62 h 1426"/>
                  <a:gd name="T110" fmla="*/ 330 w 851"/>
                  <a:gd name="T111" fmla="*/ 112 h 1426"/>
                  <a:gd name="T112" fmla="*/ 279 w 851"/>
                  <a:gd name="T113" fmla="*/ 137 h 1426"/>
                  <a:gd name="T114" fmla="*/ 235 w 851"/>
                  <a:gd name="T115" fmla="*/ 81 h 1426"/>
                  <a:gd name="T116" fmla="*/ 255 w 851"/>
                  <a:gd name="T117" fmla="*/ 30 h 1426"/>
                  <a:gd name="T118" fmla="*/ 312 w 851"/>
                  <a:gd name="T119" fmla="*/ 46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1" h="1426">
                    <a:moveTo>
                      <a:pt x="778" y="1150"/>
                    </a:moveTo>
                    <a:lnTo>
                      <a:pt x="780" y="1152"/>
                    </a:lnTo>
                    <a:lnTo>
                      <a:pt x="781" y="1153"/>
                    </a:lnTo>
                    <a:lnTo>
                      <a:pt x="785" y="1153"/>
                    </a:lnTo>
                    <a:lnTo>
                      <a:pt x="787" y="1155"/>
                    </a:lnTo>
                    <a:lnTo>
                      <a:pt x="794" y="1163"/>
                    </a:lnTo>
                    <a:lnTo>
                      <a:pt x="794" y="1164"/>
                    </a:lnTo>
                    <a:lnTo>
                      <a:pt x="798" y="1168"/>
                    </a:lnTo>
                    <a:lnTo>
                      <a:pt x="803" y="1175"/>
                    </a:lnTo>
                    <a:lnTo>
                      <a:pt x="807" y="1181"/>
                    </a:lnTo>
                    <a:lnTo>
                      <a:pt x="813" y="1192"/>
                    </a:lnTo>
                    <a:lnTo>
                      <a:pt x="814" y="1197"/>
                    </a:lnTo>
                    <a:lnTo>
                      <a:pt x="822" y="1212"/>
                    </a:lnTo>
                    <a:lnTo>
                      <a:pt x="827" y="1221"/>
                    </a:lnTo>
                    <a:lnTo>
                      <a:pt x="829" y="1223"/>
                    </a:lnTo>
                    <a:lnTo>
                      <a:pt x="831" y="1227"/>
                    </a:lnTo>
                    <a:lnTo>
                      <a:pt x="833" y="1238"/>
                    </a:lnTo>
                    <a:lnTo>
                      <a:pt x="838" y="1248"/>
                    </a:lnTo>
                    <a:lnTo>
                      <a:pt x="838" y="1252"/>
                    </a:lnTo>
                    <a:lnTo>
                      <a:pt x="840" y="1256"/>
                    </a:lnTo>
                    <a:lnTo>
                      <a:pt x="842" y="1267"/>
                    </a:lnTo>
                    <a:lnTo>
                      <a:pt x="842" y="1269"/>
                    </a:lnTo>
                    <a:lnTo>
                      <a:pt x="844" y="1274"/>
                    </a:lnTo>
                    <a:lnTo>
                      <a:pt x="844" y="1278"/>
                    </a:lnTo>
                    <a:lnTo>
                      <a:pt x="842" y="1280"/>
                    </a:lnTo>
                    <a:lnTo>
                      <a:pt x="844" y="1285"/>
                    </a:lnTo>
                    <a:lnTo>
                      <a:pt x="844" y="1289"/>
                    </a:lnTo>
                    <a:lnTo>
                      <a:pt x="845" y="1289"/>
                    </a:lnTo>
                    <a:lnTo>
                      <a:pt x="845" y="1292"/>
                    </a:lnTo>
                    <a:lnTo>
                      <a:pt x="844" y="1294"/>
                    </a:lnTo>
                    <a:lnTo>
                      <a:pt x="842" y="1296"/>
                    </a:lnTo>
                    <a:lnTo>
                      <a:pt x="840" y="1300"/>
                    </a:lnTo>
                    <a:lnTo>
                      <a:pt x="836" y="1301"/>
                    </a:lnTo>
                    <a:lnTo>
                      <a:pt x="834" y="1305"/>
                    </a:lnTo>
                    <a:lnTo>
                      <a:pt x="831" y="1311"/>
                    </a:lnTo>
                    <a:lnTo>
                      <a:pt x="829" y="1311"/>
                    </a:lnTo>
                    <a:lnTo>
                      <a:pt x="824" y="1318"/>
                    </a:lnTo>
                    <a:lnTo>
                      <a:pt x="824" y="1322"/>
                    </a:lnTo>
                    <a:lnTo>
                      <a:pt x="825" y="1323"/>
                    </a:lnTo>
                    <a:lnTo>
                      <a:pt x="829" y="1325"/>
                    </a:lnTo>
                    <a:lnTo>
                      <a:pt x="834" y="1325"/>
                    </a:lnTo>
                    <a:lnTo>
                      <a:pt x="844" y="1333"/>
                    </a:lnTo>
                    <a:lnTo>
                      <a:pt x="844" y="1336"/>
                    </a:lnTo>
                    <a:lnTo>
                      <a:pt x="842" y="1342"/>
                    </a:lnTo>
                    <a:lnTo>
                      <a:pt x="840" y="1347"/>
                    </a:lnTo>
                    <a:lnTo>
                      <a:pt x="836" y="1351"/>
                    </a:lnTo>
                    <a:lnTo>
                      <a:pt x="831" y="1358"/>
                    </a:lnTo>
                    <a:lnTo>
                      <a:pt x="833" y="1362"/>
                    </a:lnTo>
                    <a:lnTo>
                      <a:pt x="834" y="1364"/>
                    </a:lnTo>
                    <a:lnTo>
                      <a:pt x="836" y="1367"/>
                    </a:lnTo>
                    <a:lnTo>
                      <a:pt x="834" y="1369"/>
                    </a:lnTo>
                    <a:lnTo>
                      <a:pt x="834" y="1373"/>
                    </a:lnTo>
                    <a:lnTo>
                      <a:pt x="834" y="1376"/>
                    </a:lnTo>
                    <a:lnTo>
                      <a:pt x="836" y="1378"/>
                    </a:lnTo>
                    <a:lnTo>
                      <a:pt x="836" y="1380"/>
                    </a:lnTo>
                    <a:lnTo>
                      <a:pt x="838" y="1387"/>
                    </a:lnTo>
                    <a:lnTo>
                      <a:pt x="842" y="1395"/>
                    </a:lnTo>
                    <a:lnTo>
                      <a:pt x="845" y="1400"/>
                    </a:lnTo>
                    <a:lnTo>
                      <a:pt x="847" y="1404"/>
                    </a:lnTo>
                    <a:lnTo>
                      <a:pt x="849" y="1406"/>
                    </a:lnTo>
                    <a:lnTo>
                      <a:pt x="851" y="1409"/>
                    </a:lnTo>
                    <a:lnTo>
                      <a:pt x="851" y="1413"/>
                    </a:lnTo>
                    <a:lnTo>
                      <a:pt x="849" y="1413"/>
                    </a:lnTo>
                    <a:lnTo>
                      <a:pt x="840" y="1420"/>
                    </a:lnTo>
                    <a:lnTo>
                      <a:pt x="834" y="1422"/>
                    </a:lnTo>
                    <a:lnTo>
                      <a:pt x="824" y="1422"/>
                    </a:lnTo>
                    <a:lnTo>
                      <a:pt x="818" y="1422"/>
                    </a:lnTo>
                    <a:lnTo>
                      <a:pt x="803" y="1422"/>
                    </a:lnTo>
                    <a:lnTo>
                      <a:pt x="798" y="1424"/>
                    </a:lnTo>
                    <a:lnTo>
                      <a:pt x="791" y="1424"/>
                    </a:lnTo>
                    <a:lnTo>
                      <a:pt x="783" y="1426"/>
                    </a:lnTo>
                    <a:lnTo>
                      <a:pt x="772" y="1424"/>
                    </a:lnTo>
                    <a:lnTo>
                      <a:pt x="761" y="1420"/>
                    </a:lnTo>
                    <a:lnTo>
                      <a:pt x="745" y="1418"/>
                    </a:lnTo>
                    <a:lnTo>
                      <a:pt x="738" y="1418"/>
                    </a:lnTo>
                    <a:lnTo>
                      <a:pt x="732" y="1417"/>
                    </a:lnTo>
                    <a:lnTo>
                      <a:pt x="728" y="1413"/>
                    </a:lnTo>
                    <a:lnTo>
                      <a:pt x="725" y="1413"/>
                    </a:lnTo>
                    <a:lnTo>
                      <a:pt x="723" y="1411"/>
                    </a:lnTo>
                    <a:lnTo>
                      <a:pt x="719" y="1411"/>
                    </a:lnTo>
                    <a:lnTo>
                      <a:pt x="714" y="1402"/>
                    </a:lnTo>
                    <a:lnTo>
                      <a:pt x="710" y="1398"/>
                    </a:lnTo>
                    <a:lnTo>
                      <a:pt x="701" y="1395"/>
                    </a:lnTo>
                    <a:lnTo>
                      <a:pt x="699" y="1395"/>
                    </a:lnTo>
                    <a:lnTo>
                      <a:pt x="696" y="1396"/>
                    </a:lnTo>
                    <a:lnTo>
                      <a:pt x="686" y="1395"/>
                    </a:lnTo>
                    <a:lnTo>
                      <a:pt x="681" y="1398"/>
                    </a:lnTo>
                    <a:lnTo>
                      <a:pt x="677" y="1398"/>
                    </a:lnTo>
                    <a:lnTo>
                      <a:pt x="672" y="1396"/>
                    </a:lnTo>
                    <a:lnTo>
                      <a:pt x="670" y="1395"/>
                    </a:lnTo>
                    <a:lnTo>
                      <a:pt x="661" y="1393"/>
                    </a:lnTo>
                    <a:lnTo>
                      <a:pt x="659" y="1395"/>
                    </a:lnTo>
                    <a:lnTo>
                      <a:pt x="655" y="1395"/>
                    </a:lnTo>
                    <a:lnTo>
                      <a:pt x="648" y="1396"/>
                    </a:lnTo>
                    <a:lnTo>
                      <a:pt x="644" y="1395"/>
                    </a:lnTo>
                    <a:lnTo>
                      <a:pt x="633" y="1391"/>
                    </a:lnTo>
                    <a:lnTo>
                      <a:pt x="632" y="1391"/>
                    </a:lnTo>
                    <a:lnTo>
                      <a:pt x="632" y="1393"/>
                    </a:lnTo>
                    <a:lnTo>
                      <a:pt x="630" y="1393"/>
                    </a:lnTo>
                    <a:lnTo>
                      <a:pt x="628" y="1393"/>
                    </a:lnTo>
                    <a:lnTo>
                      <a:pt x="626" y="1393"/>
                    </a:lnTo>
                    <a:lnTo>
                      <a:pt x="624" y="1393"/>
                    </a:lnTo>
                    <a:lnTo>
                      <a:pt x="617" y="1395"/>
                    </a:lnTo>
                    <a:lnTo>
                      <a:pt x="615" y="1395"/>
                    </a:lnTo>
                    <a:lnTo>
                      <a:pt x="613" y="1395"/>
                    </a:lnTo>
                    <a:lnTo>
                      <a:pt x="612" y="1398"/>
                    </a:lnTo>
                    <a:lnTo>
                      <a:pt x="610" y="1402"/>
                    </a:lnTo>
                    <a:lnTo>
                      <a:pt x="608" y="1404"/>
                    </a:lnTo>
                    <a:lnTo>
                      <a:pt x="602" y="1406"/>
                    </a:lnTo>
                    <a:lnTo>
                      <a:pt x="601" y="1406"/>
                    </a:lnTo>
                    <a:lnTo>
                      <a:pt x="599" y="1406"/>
                    </a:lnTo>
                    <a:lnTo>
                      <a:pt x="591" y="1409"/>
                    </a:lnTo>
                    <a:lnTo>
                      <a:pt x="588" y="1413"/>
                    </a:lnTo>
                    <a:lnTo>
                      <a:pt x="586" y="1413"/>
                    </a:lnTo>
                    <a:lnTo>
                      <a:pt x="582" y="1413"/>
                    </a:lnTo>
                    <a:lnTo>
                      <a:pt x="579" y="1413"/>
                    </a:lnTo>
                    <a:lnTo>
                      <a:pt x="573" y="1415"/>
                    </a:lnTo>
                    <a:lnTo>
                      <a:pt x="566" y="1415"/>
                    </a:lnTo>
                    <a:lnTo>
                      <a:pt x="560" y="1415"/>
                    </a:lnTo>
                    <a:lnTo>
                      <a:pt x="559" y="1413"/>
                    </a:lnTo>
                    <a:lnTo>
                      <a:pt x="559" y="1411"/>
                    </a:lnTo>
                    <a:lnTo>
                      <a:pt x="559" y="1409"/>
                    </a:lnTo>
                    <a:lnTo>
                      <a:pt x="560" y="1406"/>
                    </a:lnTo>
                    <a:lnTo>
                      <a:pt x="559" y="1395"/>
                    </a:lnTo>
                    <a:lnTo>
                      <a:pt x="551" y="1386"/>
                    </a:lnTo>
                    <a:lnTo>
                      <a:pt x="548" y="1371"/>
                    </a:lnTo>
                    <a:lnTo>
                      <a:pt x="538" y="1362"/>
                    </a:lnTo>
                    <a:lnTo>
                      <a:pt x="535" y="1354"/>
                    </a:lnTo>
                    <a:lnTo>
                      <a:pt x="535" y="1353"/>
                    </a:lnTo>
                    <a:lnTo>
                      <a:pt x="537" y="1349"/>
                    </a:lnTo>
                    <a:lnTo>
                      <a:pt x="537" y="1340"/>
                    </a:lnTo>
                    <a:lnTo>
                      <a:pt x="540" y="1329"/>
                    </a:lnTo>
                    <a:lnTo>
                      <a:pt x="548" y="1322"/>
                    </a:lnTo>
                    <a:lnTo>
                      <a:pt x="560" y="1309"/>
                    </a:lnTo>
                    <a:lnTo>
                      <a:pt x="562" y="1307"/>
                    </a:lnTo>
                    <a:lnTo>
                      <a:pt x="568" y="1300"/>
                    </a:lnTo>
                    <a:lnTo>
                      <a:pt x="571" y="1298"/>
                    </a:lnTo>
                    <a:lnTo>
                      <a:pt x="577" y="1292"/>
                    </a:lnTo>
                    <a:lnTo>
                      <a:pt x="584" y="1285"/>
                    </a:lnTo>
                    <a:lnTo>
                      <a:pt x="586" y="1281"/>
                    </a:lnTo>
                    <a:lnTo>
                      <a:pt x="588" y="1274"/>
                    </a:lnTo>
                    <a:lnTo>
                      <a:pt x="588" y="1267"/>
                    </a:lnTo>
                    <a:lnTo>
                      <a:pt x="591" y="1263"/>
                    </a:lnTo>
                    <a:lnTo>
                      <a:pt x="591" y="1258"/>
                    </a:lnTo>
                    <a:lnTo>
                      <a:pt x="593" y="1256"/>
                    </a:lnTo>
                    <a:lnTo>
                      <a:pt x="597" y="1248"/>
                    </a:lnTo>
                    <a:lnTo>
                      <a:pt x="601" y="1247"/>
                    </a:lnTo>
                    <a:lnTo>
                      <a:pt x="599" y="1245"/>
                    </a:lnTo>
                    <a:lnTo>
                      <a:pt x="599" y="1243"/>
                    </a:lnTo>
                    <a:lnTo>
                      <a:pt x="597" y="1243"/>
                    </a:lnTo>
                    <a:lnTo>
                      <a:pt x="595" y="1241"/>
                    </a:lnTo>
                    <a:lnTo>
                      <a:pt x="595" y="1239"/>
                    </a:lnTo>
                    <a:lnTo>
                      <a:pt x="599" y="1234"/>
                    </a:lnTo>
                    <a:lnTo>
                      <a:pt x="602" y="1225"/>
                    </a:lnTo>
                    <a:lnTo>
                      <a:pt x="604" y="1225"/>
                    </a:lnTo>
                    <a:lnTo>
                      <a:pt x="602" y="1223"/>
                    </a:lnTo>
                    <a:lnTo>
                      <a:pt x="602" y="1221"/>
                    </a:lnTo>
                    <a:lnTo>
                      <a:pt x="608" y="1214"/>
                    </a:lnTo>
                    <a:lnTo>
                      <a:pt x="610" y="1208"/>
                    </a:lnTo>
                    <a:lnTo>
                      <a:pt x="612" y="1197"/>
                    </a:lnTo>
                    <a:lnTo>
                      <a:pt x="606" y="1190"/>
                    </a:lnTo>
                    <a:lnTo>
                      <a:pt x="604" y="1190"/>
                    </a:lnTo>
                    <a:lnTo>
                      <a:pt x="606" y="1188"/>
                    </a:lnTo>
                    <a:lnTo>
                      <a:pt x="608" y="1186"/>
                    </a:lnTo>
                    <a:lnTo>
                      <a:pt x="610" y="1186"/>
                    </a:lnTo>
                    <a:lnTo>
                      <a:pt x="610" y="1185"/>
                    </a:lnTo>
                    <a:lnTo>
                      <a:pt x="610" y="1181"/>
                    </a:lnTo>
                    <a:lnTo>
                      <a:pt x="610" y="1177"/>
                    </a:lnTo>
                    <a:lnTo>
                      <a:pt x="610" y="1175"/>
                    </a:lnTo>
                    <a:lnTo>
                      <a:pt x="612" y="1172"/>
                    </a:lnTo>
                    <a:lnTo>
                      <a:pt x="612" y="1166"/>
                    </a:lnTo>
                    <a:lnTo>
                      <a:pt x="615" y="1164"/>
                    </a:lnTo>
                    <a:lnTo>
                      <a:pt x="619" y="1163"/>
                    </a:lnTo>
                    <a:lnTo>
                      <a:pt x="623" y="1157"/>
                    </a:lnTo>
                    <a:lnTo>
                      <a:pt x="632" y="1157"/>
                    </a:lnTo>
                    <a:lnTo>
                      <a:pt x="639" y="1155"/>
                    </a:lnTo>
                    <a:lnTo>
                      <a:pt x="648" y="1153"/>
                    </a:lnTo>
                    <a:lnTo>
                      <a:pt x="650" y="1153"/>
                    </a:lnTo>
                    <a:lnTo>
                      <a:pt x="654" y="1153"/>
                    </a:lnTo>
                    <a:lnTo>
                      <a:pt x="657" y="1155"/>
                    </a:lnTo>
                    <a:lnTo>
                      <a:pt x="657" y="1157"/>
                    </a:lnTo>
                    <a:lnTo>
                      <a:pt x="659" y="1159"/>
                    </a:lnTo>
                    <a:lnTo>
                      <a:pt x="663" y="1159"/>
                    </a:lnTo>
                    <a:lnTo>
                      <a:pt x="665" y="1157"/>
                    </a:lnTo>
                    <a:lnTo>
                      <a:pt x="665" y="1155"/>
                    </a:lnTo>
                    <a:lnTo>
                      <a:pt x="670" y="1155"/>
                    </a:lnTo>
                    <a:lnTo>
                      <a:pt x="677" y="1152"/>
                    </a:lnTo>
                    <a:lnTo>
                      <a:pt x="681" y="1150"/>
                    </a:lnTo>
                    <a:lnTo>
                      <a:pt x="681" y="1148"/>
                    </a:lnTo>
                    <a:lnTo>
                      <a:pt x="683" y="1148"/>
                    </a:lnTo>
                    <a:lnTo>
                      <a:pt x="692" y="1146"/>
                    </a:lnTo>
                    <a:lnTo>
                      <a:pt x="696" y="1146"/>
                    </a:lnTo>
                    <a:lnTo>
                      <a:pt x="701" y="1146"/>
                    </a:lnTo>
                    <a:lnTo>
                      <a:pt x="703" y="1146"/>
                    </a:lnTo>
                    <a:lnTo>
                      <a:pt x="707" y="1144"/>
                    </a:lnTo>
                    <a:lnTo>
                      <a:pt x="712" y="1137"/>
                    </a:lnTo>
                    <a:lnTo>
                      <a:pt x="714" y="1135"/>
                    </a:lnTo>
                    <a:lnTo>
                      <a:pt x="714" y="1124"/>
                    </a:lnTo>
                    <a:lnTo>
                      <a:pt x="712" y="1119"/>
                    </a:lnTo>
                    <a:lnTo>
                      <a:pt x="714" y="1110"/>
                    </a:lnTo>
                    <a:lnTo>
                      <a:pt x="716" y="1099"/>
                    </a:lnTo>
                    <a:lnTo>
                      <a:pt x="725" y="1084"/>
                    </a:lnTo>
                    <a:lnTo>
                      <a:pt x="730" y="1077"/>
                    </a:lnTo>
                    <a:lnTo>
                      <a:pt x="736" y="1075"/>
                    </a:lnTo>
                    <a:lnTo>
                      <a:pt x="739" y="1073"/>
                    </a:lnTo>
                    <a:lnTo>
                      <a:pt x="743" y="1075"/>
                    </a:lnTo>
                    <a:lnTo>
                      <a:pt x="747" y="1077"/>
                    </a:lnTo>
                    <a:lnTo>
                      <a:pt x="754" y="1086"/>
                    </a:lnTo>
                    <a:lnTo>
                      <a:pt x="758" y="1093"/>
                    </a:lnTo>
                    <a:lnTo>
                      <a:pt x="760" y="1095"/>
                    </a:lnTo>
                    <a:lnTo>
                      <a:pt x="761" y="1095"/>
                    </a:lnTo>
                    <a:lnTo>
                      <a:pt x="763" y="1102"/>
                    </a:lnTo>
                    <a:lnTo>
                      <a:pt x="765" y="1106"/>
                    </a:lnTo>
                    <a:lnTo>
                      <a:pt x="763" y="1108"/>
                    </a:lnTo>
                    <a:lnTo>
                      <a:pt x="763" y="1111"/>
                    </a:lnTo>
                    <a:lnTo>
                      <a:pt x="772" y="1132"/>
                    </a:lnTo>
                    <a:lnTo>
                      <a:pt x="774" y="1141"/>
                    </a:lnTo>
                    <a:lnTo>
                      <a:pt x="776" y="1141"/>
                    </a:lnTo>
                    <a:lnTo>
                      <a:pt x="778" y="1146"/>
                    </a:lnTo>
                    <a:lnTo>
                      <a:pt x="778" y="1150"/>
                    </a:lnTo>
                    <a:close/>
                    <a:moveTo>
                      <a:pt x="643" y="909"/>
                    </a:moveTo>
                    <a:lnTo>
                      <a:pt x="641" y="910"/>
                    </a:lnTo>
                    <a:lnTo>
                      <a:pt x="639" y="909"/>
                    </a:lnTo>
                    <a:lnTo>
                      <a:pt x="637" y="907"/>
                    </a:lnTo>
                    <a:lnTo>
                      <a:pt x="630" y="905"/>
                    </a:lnTo>
                    <a:lnTo>
                      <a:pt x="628" y="899"/>
                    </a:lnTo>
                    <a:lnTo>
                      <a:pt x="621" y="898"/>
                    </a:lnTo>
                    <a:lnTo>
                      <a:pt x="617" y="898"/>
                    </a:lnTo>
                    <a:lnTo>
                      <a:pt x="617" y="896"/>
                    </a:lnTo>
                    <a:lnTo>
                      <a:pt x="612" y="894"/>
                    </a:lnTo>
                    <a:lnTo>
                      <a:pt x="610" y="890"/>
                    </a:lnTo>
                    <a:lnTo>
                      <a:pt x="608" y="883"/>
                    </a:lnTo>
                    <a:lnTo>
                      <a:pt x="610" y="883"/>
                    </a:lnTo>
                    <a:lnTo>
                      <a:pt x="612" y="881"/>
                    </a:lnTo>
                    <a:lnTo>
                      <a:pt x="619" y="879"/>
                    </a:lnTo>
                    <a:lnTo>
                      <a:pt x="626" y="883"/>
                    </a:lnTo>
                    <a:lnTo>
                      <a:pt x="637" y="883"/>
                    </a:lnTo>
                    <a:lnTo>
                      <a:pt x="639" y="883"/>
                    </a:lnTo>
                    <a:lnTo>
                      <a:pt x="648" y="885"/>
                    </a:lnTo>
                    <a:lnTo>
                      <a:pt x="650" y="887"/>
                    </a:lnTo>
                    <a:lnTo>
                      <a:pt x="652" y="892"/>
                    </a:lnTo>
                    <a:lnTo>
                      <a:pt x="652" y="896"/>
                    </a:lnTo>
                    <a:lnTo>
                      <a:pt x="650" y="898"/>
                    </a:lnTo>
                    <a:lnTo>
                      <a:pt x="648" y="898"/>
                    </a:lnTo>
                    <a:lnTo>
                      <a:pt x="643" y="903"/>
                    </a:lnTo>
                    <a:lnTo>
                      <a:pt x="643" y="905"/>
                    </a:lnTo>
                    <a:lnTo>
                      <a:pt x="644" y="907"/>
                    </a:lnTo>
                    <a:lnTo>
                      <a:pt x="643" y="909"/>
                    </a:lnTo>
                    <a:close/>
                    <a:moveTo>
                      <a:pt x="591" y="795"/>
                    </a:moveTo>
                    <a:lnTo>
                      <a:pt x="588" y="793"/>
                    </a:lnTo>
                    <a:lnTo>
                      <a:pt x="588" y="786"/>
                    </a:lnTo>
                    <a:lnTo>
                      <a:pt x="590" y="777"/>
                    </a:lnTo>
                    <a:lnTo>
                      <a:pt x="597" y="771"/>
                    </a:lnTo>
                    <a:lnTo>
                      <a:pt x="597" y="770"/>
                    </a:lnTo>
                    <a:lnTo>
                      <a:pt x="599" y="761"/>
                    </a:lnTo>
                    <a:lnTo>
                      <a:pt x="599" y="759"/>
                    </a:lnTo>
                    <a:lnTo>
                      <a:pt x="593" y="748"/>
                    </a:lnTo>
                    <a:lnTo>
                      <a:pt x="593" y="744"/>
                    </a:lnTo>
                    <a:lnTo>
                      <a:pt x="595" y="740"/>
                    </a:lnTo>
                    <a:lnTo>
                      <a:pt x="599" y="739"/>
                    </a:lnTo>
                    <a:lnTo>
                      <a:pt x="606" y="739"/>
                    </a:lnTo>
                    <a:lnTo>
                      <a:pt x="608" y="740"/>
                    </a:lnTo>
                    <a:lnTo>
                      <a:pt x="612" y="742"/>
                    </a:lnTo>
                    <a:lnTo>
                      <a:pt x="615" y="746"/>
                    </a:lnTo>
                    <a:lnTo>
                      <a:pt x="619" y="750"/>
                    </a:lnTo>
                    <a:lnTo>
                      <a:pt x="626" y="755"/>
                    </a:lnTo>
                    <a:lnTo>
                      <a:pt x="630" y="759"/>
                    </a:lnTo>
                    <a:lnTo>
                      <a:pt x="633" y="764"/>
                    </a:lnTo>
                    <a:lnTo>
                      <a:pt x="637" y="784"/>
                    </a:lnTo>
                    <a:lnTo>
                      <a:pt x="637" y="790"/>
                    </a:lnTo>
                    <a:lnTo>
                      <a:pt x="637" y="799"/>
                    </a:lnTo>
                    <a:lnTo>
                      <a:pt x="635" y="799"/>
                    </a:lnTo>
                    <a:lnTo>
                      <a:pt x="633" y="803"/>
                    </a:lnTo>
                    <a:lnTo>
                      <a:pt x="630" y="804"/>
                    </a:lnTo>
                    <a:lnTo>
                      <a:pt x="619" y="808"/>
                    </a:lnTo>
                    <a:lnTo>
                      <a:pt x="617" y="808"/>
                    </a:lnTo>
                    <a:lnTo>
                      <a:pt x="615" y="806"/>
                    </a:lnTo>
                    <a:lnTo>
                      <a:pt x="612" y="804"/>
                    </a:lnTo>
                    <a:lnTo>
                      <a:pt x="606" y="804"/>
                    </a:lnTo>
                    <a:lnTo>
                      <a:pt x="601" y="803"/>
                    </a:lnTo>
                    <a:lnTo>
                      <a:pt x="591" y="795"/>
                    </a:lnTo>
                    <a:close/>
                    <a:moveTo>
                      <a:pt x="718" y="786"/>
                    </a:moveTo>
                    <a:lnTo>
                      <a:pt x="718" y="790"/>
                    </a:lnTo>
                    <a:lnTo>
                      <a:pt x="721" y="793"/>
                    </a:lnTo>
                    <a:lnTo>
                      <a:pt x="721" y="799"/>
                    </a:lnTo>
                    <a:lnTo>
                      <a:pt x="723" y="799"/>
                    </a:lnTo>
                    <a:lnTo>
                      <a:pt x="721" y="810"/>
                    </a:lnTo>
                    <a:lnTo>
                      <a:pt x="719" y="815"/>
                    </a:lnTo>
                    <a:lnTo>
                      <a:pt x="721" y="817"/>
                    </a:lnTo>
                    <a:lnTo>
                      <a:pt x="719" y="819"/>
                    </a:lnTo>
                    <a:lnTo>
                      <a:pt x="719" y="821"/>
                    </a:lnTo>
                    <a:lnTo>
                      <a:pt x="721" y="823"/>
                    </a:lnTo>
                    <a:lnTo>
                      <a:pt x="721" y="824"/>
                    </a:lnTo>
                    <a:lnTo>
                      <a:pt x="719" y="828"/>
                    </a:lnTo>
                    <a:lnTo>
                      <a:pt x="719" y="834"/>
                    </a:lnTo>
                    <a:lnTo>
                      <a:pt x="719" y="835"/>
                    </a:lnTo>
                    <a:lnTo>
                      <a:pt x="734" y="839"/>
                    </a:lnTo>
                    <a:lnTo>
                      <a:pt x="743" y="845"/>
                    </a:lnTo>
                    <a:lnTo>
                      <a:pt x="747" y="845"/>
                    </a:lnTo>
                    <a:lnTo>
                      <a:pt x="749" y="843"/>
                    </a:lnTo>
                    <a:lnTo>
                      <a:pt x="754" y="845"/>
                    </a:lnTo>
                    <a:lnTo>
                      <a:pt x="754" y="846"/>
                    </a:lnTo>
                    <a:lnTo>
                      <a:pt x="758" y="846"/>
                    </a:lnTo>
                    <a:lnTo>
                      <a:pt x="761" y="846"/>
                    </a:lnTo>
                    <a:lnTo>
                      <a:pt x="763" y="850"/>
                    </a:lnTo>
                    <a:lnTo>
                      <a:pt x="769" y="854"/>
                    </a:lnTo>
                    <a:lnTo>
                      <a:pt x="769" y="857"/>
                    </a:lnTo>
                    <a:lnTo>
                      <a:pt x="772" y="859"/>
                    </a:lnTo>
                    <a:lnTo>
                      <a:pt x="776" y="863"/>
                    </a:lnTo>
                    <a:lnTo>
                      <a:pt x="778" y="865"/>
                    </a:lnTo>
                    <a:lnTo>
                      <a:pt x="776" y="868"/>
                    </a:lnTo>
                    <a:lnTo>
                      <a:pt x="776" y="870"/>
                    </a:lnTo>
                    <a:lnTo>
                      <a:pt x="778" y="870"/>
                    </a:lnTo>
                    <a:lnTo>
                      <a:pt x="776" y="874"/>
                    </a:lnTo>
                    <a:lnTo>
                      <a:pt x="781" y="887"/>
                    </a:lnTo>
                    <a:lnTo>
                      <a:pt x="781" y="888"/>
                    </a:lnTo>
                    <a:lnTo>
                      <a:pt x="780" y="890"/>
                    </a:lnTo>
                    <a:lnTo>
                      <a:pt x="787" y="898"/>
                    </a:lnTo>
                    <a:lnTo>
                      <a:pt x="785" y="901"/>
                    </a:lnTo>
                    <a:lnTo>
                      <a:pt x="785" y="907"/>
                    </a:lnTo>
                    <a:lnTo>
                      <a:pt x="789" y="910"/>
                    </a:lnTo>
                    <a:lnTo>
                      <a:pt x="791" y="910"/>
                    </a:lnTo>
                    <a:lnTo>
                      <a:pt x="794" y="920"/>
                    </a:lnTo>
                    <a:lnTo>
                      <a:pt x="800" y="925"/>
                    </a:lnTo>
                    <a:lnTo>
                      <a:pt x="803" y="932"/>
                    </a:lnTo>
                    <a:lnTo>
                      <a:pt x="802" y="934"/>
                    </a:lnTo>
                    <a:lnTo>
                      <a:pt x="803" y="940"/>
                    </a:lnTo>
                    <a:lnTo>
                      <a:pt x="803" y="941"/>
                    </a:lnTo>
                    <a:lnTo>
                      <a:pt x="800" y="943"/>
                    </a:lnTo>
                    <a:lnTo>
                      <a:pt x="798" y="947"/>
                    </a:lnTo>
                    <a:lnTo>
                      <a:pt x="794" y="952"/>
                    </a:lnTo>
                    <a:lnTo>
                      <a:pt x="792" y="952"/>
                    </a:lnTo>
                    <a:lnTo>
                      <a:pt x="787" y="954"/>
                    </a:lnTo>
                    <a:lnTo>
                      <a:pt x="783" y="956"/>
                    </a:lnTo>
                    <a:lnTo>
                      <a:pt x="781" y="954"/>
                    </a:lnTo>
                    <a:lnTo>
                      <a:pt x="778" y="954"/>
                    </a:lnTo>
                    <a:lnTo>
                      <a:pt x="774" y="954"/>
                    </a:lnTo>
                    <a:lnTo>
                      <a:pt x="772" y="956"/>
                    </a:lnTo>
                    <a:lnTo>
                      <a:pt x="769" y="958"/>
                    </a:lnTo>
                    <a:lnTo>
                      <a:pt x="767" y="956"/>
                    </a:lnTo>
                    <a:lnTo>
                      <a:pt x="763" y="952"/>
                    </a:lnTo>
                    <a:lnTo>
                      <a:pt x="760" y="952"/>
                    </a:lnTo>
                    <a:lnTo>
                      <a:pt x="750" y="951"/>
                    </a:lnTo>
                    <a:lnTo>
                      <a:pt x="749" y="951"/>
                    </a:lnTo>
                    <a:lnTo>
                      <a:pt x="745" y="951"/>
                    </a:lnTo>
                    <a:lnTo>
                      <a:pt x="745" y="949"/>
                    </a:lnTo>
                    <a:lnTo>
                      <a:pt x="743" y="947"/>
                    </a:lnTo>
                    <a:lnTo>
                      <a:pt x="739" y="945"/>
                    </a:lnTo>
                    <a:lnTo>
                      <a:pt x="738" y="945"/>
                    </a:lnTo>
                    <a:lnTo>
                      <a:pt x="736" y="941"/>
                    </a:lnTo>
                    <a:lnTo>
                      <a:pt x="736" y="940"/>
                    </a:lnTo>
                    <a:lnTo>
                      <a:pt x="730" y="938"/>
                    </a:lnTo>
                    <a:lnTo>
                      <a:pt x="727" y="938"/>
                    </a:lnTo>
                    <a:lnTo>
                      <a:pt x="723" y="938"/>
                    </a:lnTo>
                    <a:lnTo>
                      <a:pt x="714" y="936"/>
                    </a:lnTo>
                    <a:lnTo>
                      <a:pt x="710" y="934"/>
                    </a:lnTo>
                    <a:lnTo>
                      <a:pt x="708" y="934"/>
                    </a:lnTo>
                    <a:lnTo>
                      <a:pt x="707" y="934"/>
                    </a:lnTo>
                    <a:lnTo>
                      <a:pt x="703" y="934"/>
                    </a:lnTo>
                    <a:lnTo>
                      <a:pt x="699" y="930"/>
                    </a:lnTo>
                    <a:lnTo>
                      <a:pt x="694" y="925"/>
                    </a:lnTo>
                    <a:lnTo>
                      <a:pt x="690" y="925"/>
                    </a:lnTo>
                    <a:lnTo>
                      <a:pt x="688" y="925"/>
                    </a:lnTo>
                    <a:lnTo>
                      <a:pt x="686" y="923"/>
                    </a:lnTo>
                    <a:lnTo>
                      <a:pt x="679" y="916"/>
                    </a:lnTo>
                    <a:lnTo>
                      <a:pt x="679" y="914"/>
                    </a:lnTo>
                    <a:lnTo>
                      <a:pt x="681" y="914"/>
                    </a:lnTo>
                    <a:lnTo>
                      <a:pt x="681" y="912"/>
                    </a:lnTo>
                    <a:lnTo>
                      <a:pt x="681" y="910"/>
                    </a:lnTo>
                    <a:lnTo>
                      <a:pt x="679" y="910"/>
                    </a:lnTo>
                    <a:lnTo>
                      <a:pt x="677" y="910"/>
                    </a:lnTo>
                    <a:lnTo>
                      <a:pt x="677" y="909"/>
                    </a:lnTo>
                    <a:lnTo>
                      <a:pt x="677" y="907"/>
                    </a:lnTo>
                    <a:lnTo>
                      <a:pt x="679" y="905"/>
                    </a:lnTo>
                    <a:lnTo>
                      <a:pt x="681" y="898"/>
                    </a:lnTo>
                    <a:lnTo>
                      <a:pt x="685" y="896"/>
                    </a:lnTo>
                    <a:lnTo>
                      <a:pt x="692" y="883"/>
                    </a:lnTo>
                    <a:lnTo>
                      <a:pt x="696" y="877"/>
                    </a:lnTo>
                    <a:lnTo>
                      <a:pt x="696" y="876"/>
                    </a:lnTo>
                    <a:lnTo>
                      <a:pt x="696" y="874"/>
                    </a:lnTo>
                    <a:lnTo>
                      <a:pt x="697" y="870"/>
                    </a:lnTo>
                    <a:lnTo>
                      <a:pt x="701" y="865"/>
                    </a:lnTo>
                    <a:lnTo>
                      <a:pt x="703" y="863"/>
                    </a:lnTo>
                    <a:lnTo>
                      <a:pt x="701" y="859"/>
                    </a:lnTo>
                    <a:lnTo>
                      <a:pt x="699" y="856"/>
                    </a:lnTo>
                    <a:lnTo>
                      <a:pt x="697" y="854"/>
                    </a:lnTo>
                    <a:lnTo>
                      <a:pt x="696" y="852"/>
                    </a:lnTo>
                    <a:lnTo>
                      <a:pt x="694" y="852"/>
                    </a:lnTo>
                    <a:lnTo>
                      <a:pt x="688" y="854"/>
                    </a:lnTo>
                    <a:lnTo>
                      <a:pt x="686" y="852"/>
                    </a:lnTo>
                    <a:lnTo>
                      <a:pt x="674" y="828"/>
                    </a:lnTo>
                    <a:lnTo>
                      <a:pt x="672" y="808"/>
                    </a:lnTo>
                    <a:lnTo>
                      <a:pt x="672" y="803"/>
                    </a:lnTo>
                    <a:lnTo>
                      <a:pt x="674" y="803"/>
                    </a:lnTo>
                    <a:lnTo>
                      <a:pt x="676" y="799"/>
                    </a:lnTo>
                    <a:lnTo>
                      <a:pt x="676" y="797"/>
                    </a:lnTo>
                    <a:lnTo>
                      <a:pt x="676" y="795"/>
                    </a:lnTo>
                    <a:lnTo>
                      <a:pt x="676" y="793"/>
                    </a:lnTo>
                    <a:lnTo>
                      <a:pt x="683" y="788"/>
                    </a:lnTo>
                    <a:lnTo>
                      <a:pt x="690" y="782"/>
                    </a:lnTo>
                    <a:lnTo>
                      <a:pt x="697" y="779"/>
                    </a:lnTo>
                    <a:lnTo>
                      <a:pt x="701" y="781"/>
                    </a:lnTo>
                    <a:lnTo>
                      <a:pt x="703" y="781"/>
                    </a:lnTo>
                    <a:lnTo>
                      <a:pt x="705" y="781"/>
                    </a:lnTo>
                    <a:lnTo>
                      <a:pt x="705" y="779"/>
                    </a:lnTo>
                    <a:lnTo>
                      <a:pt x="707" y="779"/>
                    </a:lnTo>
                    <a:lnTo>
                      <a:pt x="710" y="782"/>
                    </a:lnTo>
                    <a:lnTo>
                      <a:pt x="712" y="784"/>
                    </a:lnTo>
                    <a:lnTo>
                      <a:pt x="716" y="782"/>
                    </a:lnTo>
                    <a:lnTo>
                      <a:pt x="718" y="786"/>
                    </a:lnTo>
                    <a:close/>
                    <a:moveTo>
                      <a:pt x="612" y="640"/>
                    </a:moveTo>
                    <a:lnTo>
                      <a:pt x="615" y="642"/>
                    </a:lnTo>
                    <a:lnTo>
                      <a:pt x="619" y="644"/>
                    </a:lnTo>
                    <a:lnTo>
                      <a:pt x="621" y="645"/>
                    </a:lnTo>
                    <a:lnTo>
                      <a:pt x="621" y="651"/>
                    </a:lnTo>
                    <a:lnTo>
                      <a:pt x="626" y="658"/>
                    </a:lnTo>
                    <a:lnTo>
                      <a:pt x="628" y="658"/>
                    </a:lnTo>
                    <a:lnTo>
                      <a:pt x="630" y="658"/>
                    </a:lnTo>
                    <a:lnTo>
                      <a:pt x="633" y="662"/>
                    </a:lnTo>
                    <a:lnTo>
                      <a:pt x="635" y="665"/>
                    </a:lnTo>
                    <a:lnTo>
                      <a:pt x="639" y="667"/>
                    </a:lnTo>
                    <a:lnTo>
                      <a:pt x="644" y="675"/>
                    </a:lnTo>
                    <a:lnTo>
                      <a:pt x="646" y="676"/>
                    </a:lnTo>
                    <a:lnTo>
                      <a:pt x="648" y="676"/>
                    </a:lnTo>
                    <a:lnTo>
                      <a:pt x="650" y="678"/>
                    </a:lnTo>
                    <a:lnTo>
                      <a:pt x="654" y="684"/>
                    </a:lnTo>
                    <a:lnTo>
                      <a:pt x="657" y="687"/>
                    </a:lnTo>
                    <a:lnTo>
                      <a:pt x="659" y="687"/>
                    </a:lnTo>
                    <a:lnTo>
                      <a:pt x="661" y="687"/>
                    </a:lnTo>
                    <a:lnTo>
                      <a:pt x="665" y="684"/>
                    </a:lnTo>
                    <a:lnTo>
                      <a:pt x="665" y="682"/>
                    </a:lnTo>
                    <a:lnTo>
                      <a:pt x="668" y="682"/>
                    </a:lnTo>
                    <a:lnTo>
                      <a:pt x="670" y="684"/>
                    </a:lnTo>
                    <a:lnTo>
                      <a:pt x="670" y="686"/>
                    </a:lnTo>
                    <a:lnTo>
                      <a:pt x="668" y="693"/>
                    </a:lnTo>
                    <a:lnTo>
                      <a:pt x="666" y="695"/>
                    </a:lnTo>
                    <a:lnTo>
                      <a:pt x="666" y="697"/>
                    </a:lnTo>
                    <a:lnTo>
                      <a:pt x="672" y="702"/>
                    </a:lnTo>
                    <a:lnTo>
                      <a:pt x="674" y="706"/>
                    </a:lnTo>
                    <a:lnTo>
                      <a:pt x="676" y="706"/>
                    </a:lnTo>
                    <a:lnTo>
                      <a:pt x="677" y="706"/>
                    </a:lnTo>
                    <a:lnTo>
                      <a:pt x="681" y="711"/>
                    </a:lnTo>
                    <a:lnTo>
                      <a:pt x="688" y="715"/>
                    </a:lnTo>
                    <a:lnTo>
                      <a:pt x="694" y="717"/>
                    </a:lnTo>
                    <a:lnTo>
                      <a:pt x="705" y="724"/>
                    </a:lnTo>
                    <a:lnTo>
                      <a:pt x="710" y="729"/>
                    </a:lnTo>
                    <a:lnTo>
                      <a:pt x="708" y="733"/>
                    </a:lnTo>
                    <a:lnTo>
                      <a:pt x="714" y="735"/>
                    </a:lnTo>
                    <a:lnTo>
                      <a:pt x="714" y="737"/>
                    </a:lnTo>
                    <a:lnTo>
                      <a:pt x="712" y="739"/>
                    </a:lnTo>
                    <a:lnTo>
                      <a:pt x="707" y="742"/>
                    </a:lnTo>
                    <a:lnTo>
                      <a:pt x="697" y="744"/>
                    </a:lnTo>
                    <a:lnTo>
                      <a:pt x="688" y="744"/>
                    </a:lnTo>
                    <a:lnTo>
                      <a:pt x="685" y="742"/>
                    </a:lnTo>
                    <a:lnTo>
                      <a:pt x="683" y="744"/>
                    </a:lnTo>
                    <a:lnTo>
                      <a:pt x="672" y="740"/>
                    </a:lnTo>
                    <a:lnTo>
                      <a:pt x="665" y="737"/>
                    </a:lnTo>
                    <a:lnTo>
                      <a:pt x="661" y="737"/>
                    </a:lnTo>
                    <a:lnTo>
                      <a:pt x="657" y="733"/>
                    </a:lnTo>
                    <a:lnTo>
                      <a:pt x="657" y="731"/>
                    </a:lnTo>
                    <a:lnTo>
                      <a:pt x="646" y="720"/>
                    </a:lnTo>
                    <a:lnTo>
                      <a:pt x="639" y="709"/>
                    </a:lnTo>
                    <a:lnTo>
                      <a:pt x="635" y="704"/>
                    </a:lnTo>
                    <a:lnTo>
                      <a:pt x="633" y="702"/>
                    </a:lnTo>
                    <a:lnTo>
                      <a:pt x="633" y="700"/>
                    </a:lnTo>
                    <a:lnTo>
                      <a:pt x="626" y="691"/>
                    </a:lnTo>
                    <a:lnTo>
                      <a:pt x="624" y="689"/>
                    </a:lnTo>
                    <a:lnTo>
                      <a:pt x="617" y="686"/>
                    </a:lnTo>
                    <a:lnTo>
                      <a:pt x="612" y="684"/>
                    </a:lnTo>
                    <a:lnTo>
                      <a:pt x="588" y="667"/>
                    </a:lnTo>
                    <a:lnTo>
                      <a:pt x="579" y="658"/>
                    </a:lnTo>
                    <a:lnTo>
                      <a:pt x="577" y="655"/>
                    </a:lnTo>
                    <a:lnTo>
                      <a:pt x="584" y="651"/>
                    </a:lnTo>
                    <a:lnTo>
                      <a:pt x="586" y="649"/>
                    </a:lnTo>
                    <a:lnTo>
                      <a:pt x="588" y="647"/>
                    </a:lnTo>
                    <a:lnTo>
                      <a:pt x="591" y="647"/>
                    </a:lnTo>
                    <a:lnTo>
                      <a:pt x="595" y="647"/>
                    </a:lnTo>
                    <a:lnTo>
                      <a:pt x="601" y="647"/>
                    </a:lnTo>
                    <a:lnTo>
                      <a:pt x="602" y="645"/>
                    </a:lnTo>
                    <a:lnTo>
                      <a:pt x="604" y="645"/>
                    </a:lnTo>
                    <a:lnTo>
                      <a:pt x="608" y="642"/>
                    </a:lnTo>
                    <a:lnTo>
                      <a:pt x="608" y="638"/>
                    </a:lnTo>
                    <a:lnTo>
                      <a:pt x="608" y="636"/>
                    </a:lnTo>
                    <a:lnTo>
                      <a:pt x="610" y="634"/>
                    </a:lnTo>
                    <a:lnTo>
                      <a:pt x="610" y="636"/>
                    </a:lnTo>
                    <a:lnTo>
                      <a:pt x="612" y="640"/>
                    </a:lnTo>
                    <a:close/>
                    <a:moveTo>
                      <a:pt x="1" y="8"/>
                    </a:moveTo>
                    <a:lnTo>
                      <a:pt x="0" y="6"/>
                    </a:lnTo>
                    <a:lnTo>
                      <a:pt x="0" y="4"/>
                    </a:lnTo>
                    <a:lnTo>
                      <a:pt x="3" y="0"/>
                    </a:lnTo>
                    <a:lnTo>
                      <a:pt x="5" y="2"/>
                    </a:lnTo>
                    <a:lnTo>
                      <a:pt x="1" y="8"/>
                    </a:lnTo>
                    <a:close/>
                    <a:moveTo>
                      <a:pt x="540" y="446"/>
                    </a:moveTo>
                    <a:lnTo>
                      <a:pt x="540" y="457"/>
                    </a:lnTo>
                    <a:lnTo>
                      <a:pt x="537" y="461"/>
                    </a:lnTo>
                    <a:lnTo>
                      <a:pt x="538" y="463"/>
                    </a:lnTo>
                    <a:lnTo>
                      <a:pt x="540" y="461"/>
                    </a:lnTo>
                    <a:lnTo>
                      <a:pt x="542" y="464"/>
                    </a:lnTo>
                    <a:lnTo>
                      <a:pt x="540" y="474"/>
                    </a:lnTo>
                    <a:lnTo>
                      <a:pt x="537" y="477"/>
                    </a:lnTo>
                    <a:lnTo>
                      <a:pt x="535" y="477"/>
                    </a:lnTo>
                    <a:lnTo>
                      <a:pt x="531" y="479"/>
                    </a:lnTo>
                    <a:lnTo>
                      <a:pt x="528" y="486"/>
                    </a:lnTo>
                    <a:lnTo>
                      <a:pt x="528" y="490"/>
                    </a:lnTo>
                    <a:lnTo>
                      <a:pt x="529" y="494"/>
                    </a:lnTo>
                    <a:lnTo>
                      <a:pt x="531" y="496"/>
                    </a:lnTo>
                    <a:lnTo>
                      <a:pt x="529" y="497"/>
                    </a:lnTo>
                    <a:lnTo>
                      <a:pt x="529" y="501"/>
                    </a:lnTo>
                    <a:lnTo>
                      <a:pt x="531" y="508"/>
                    </a:lnTo>
                    <a:lnTo>
                      <a:pt x="533" y="508"/>
                    </a:lnTo>
                    <a:lnTo>
                      <a:pt x="535" y="508"/>
                    </a:lnTo>
                    <a:lnTo>
                      <a:pt x="537" y="506"/>
                    </a:lnTo>
                    <a:lnTo>
                      <a:pt x="540" y="501"/>
                    </a:lnTo>
                    <a:lnTo>
                      <a:pt x="542" y="501"/>
                    </a:lnTo>
                    <a:lnTo>
                      <a:pt x="544" y="501"/>
                    </a:lnTo>
                    <a:lnTo>
                      <a:pt x="546" y="503"/>
                    </a:lnTo>
                    <a:lnTo>
                      <a:pt x="549" y="506"/>
                    </a:lnTo>
                    <a:lnTo>
                      <a:pt x="549" y="508"/>
                    </a:lnTo>
                    <a:lnTo>
                      <a:pt x="548" y="510"/>
                    </a:lnTo>
                    <a:lnTo>
                      <a:pt x="546" y="510"/>
                    </a:lnTo>
                    <a:lnTo>
                      <a:pt x="542" y="514"/>
                    </a:lnTo>
                    <a:lnTo>
                      <a:pt x="540" y="516"/>
                    </a:lnTo>
                    <a:lnTo>
                      <a:pt x="538" y="517"/>
                    </a:lnTo>
                    <a:lnTo>
                      <a:pt x="540" y="519"/>
                    </a:lnTo>
                    <a:lnTo>
                      <a:pt x="540" y="521"/>
                    </a:lnTo>
                    <a:lnTo>
                      <a:pt x="542" y="521"/>
                    </a:lnTo>
                    <a:lnTo>
                      <a:pt x="542" y="523"/>
                    </a:lnTo>
                    <a:lnTo>
                      <a:pt x="542" y="528"/>
                    </a:lnTo>
                    <a:lnTo>
                      <a:pt x="540" y="528"/>
                    </a:lnTo>
                    <a:lnTo>
                      <a:pt x="538" y="530"/>
                    </a:lnTo>
                    <a:lnTo>
                      <a:pt x="537" y="534"/>
                    </a:lnTo>
                    <a:lnTo>
                      <a:pt x="537" y="541"/>
                    </a:lnTo>
                    <a:lnTo>
                      <a:pt x="540" y="550"/>
                    </a:lnTo>
                    <a:lnTo>
                      <a:pt x="542" y="552"/>
                    </a:lnTo>
                    <a:lnTo>
                      <a:pt x="540" y="554"/>
                    </a:lnTo>
                    <a:lnTo>
                      <a:pt x="538" y="556"/>
                    </a:lnTo>
                    <a:lnTo>
                      <a:pt x="526" y="556"/>
                    </a:lnTo>
                    <a:lnTo>
                      <a:pt x="524" y="556"/>
                    </a:lnTo>
                    <a:lnTo>
                      <a:pt x="520" y="556"/>
                    </a:lnTo>
                    <a:lnTo>
                      <a:pt x="520" y="554"/>
                    </a:lnTo>
                    <a:lnTo>
                      <a:pt x="522" y="552"/>
                    </a:lnTo>
                    <a:lnTo>
                      <a:pt x="524" y="550"/>
                    </a:lnTo>
                    <a:lnTo>
                      <a:pt x="524" y="549"/>
                    </a:lnTo>
                    <a:lnTo>
                      <a:pt x="522" y="549"/>
                    </a:lnTo>
                    <a:lnTo>
                      <a:pt x="513" y="545"/>
                    </a:lnTo>
                    <a:lnTo>
                      <a:pt x="513" y="543"/>
                    </a:lnTo>
                    <a:lnTo>
                      <a:pt x="507" y="541"/>
                    </a:lnTo>
                    <a:lnTo>
                      <a:pt x="504" y="543"/>
                    </a:lnTo>
                    <a:lnTo>
                      <a:pt x="498" y="539"/>
                    </a:lnTo>
                    <a:lnTo>
                      <a:pt x="496" y="538"/>
                    </a:lnTo>
                    <a:lnTo>
                      <a:pt x="496" y="536"/>
                    </a:lnTo>
                    <a:lnTo>
                      <a:pt x="498" y="534"/>
                    </a:lnTo>
                    <a:lnTo>
                      <a:pt x="498" y="532"/>
                    </a:lnTo>
                    <a:lnTo>
                      <a:pt x="496" y="527"/>
                    </a:lnTo>
                    <a:lnTo>
                      <a:pt x="491" y="516"/>
                    </a:lnTo>
                    <a:lnTo>
                      <a:pt x="491" y="512"/>
                    </a:lnTo>
                    <a:lnTo>
                      <a:pt x="493" y="510"/>
                    </a:lnTo>
                    <a:lnTo>
                      <a:pt x="491" y="508"/>
                    </a:lnTo>
                    <a:lnTo>
                      <a:pt x="487" y="508"/>
                    </a:lnTo>
                    <a:lnTo>
                      <a:pt x="486" y="510"/>
                    </a:lnTo>
                    <a:lnTo>
                      <a:pt x="486" y="512"/>
                    </a:lnTo>
                    <a:lnTo>
                      <a:pt x="486" y="514"/>
                    </a:lnTo>
                    <a:lnTo>
                      <a:pt x="478" y="506"/>
                    </a:lnTo>
                    <a:lnTo>
                      <a:pt x="478" y="505"/>
                    </a:lnTo>
                    <a:lnTo>
                      <a:pt x="480" y="503"/>
                    </a:lnTo>
                    <a:lnTo>
                      <a:pt x="478" y="499"/>
                    </a:lnTo>
                    <a:lnTo>
                      <a:pt x="476" y="497"/>
                    </a:lnTo>
                    <a:lnTo>
                      <a:pt x="471" y="497"/>
                    </a:lnTo>
                    <a:lnTo>
                      <a:pt x="464" y="494"/>
                    </a:lnTo>
                    <a:lnTo>
                      <a:pt x="458" y="492"/>
                    </a:lnTo>
                    <a:lnTo>
                      <a:pt x="447" y="486"/>
                    </a:lnTo>
                    <a:lnTo>
                      <a:pt x="443" y="485"/>
                    </a:lnTo>
                    <a:lnTo>
                      <a:pt x="443" y="481"/>
                    </a:lnTo>
                    <a:lnTo>
                      <a:pt x="443" y="477"/>
                    </a:lnTo>
                    <a:lnTo>
                      <a:pt x="445" y="475"/>
                    </a:lnTo>
                    <a:lnTo>
                      <a:pt x="447" y="475"/>
                    </a:lnTo>
                    <a:lnTo>
                      <a:pt x="447" y="474"/>
                    </a:lnTo>
                    <a:lnTo>
                      <a:pt x="445" y="474"/>
                    </a:lnTo>
                    <a:lnTo>
                      <a:pt x="449" y="464"/>
                    </a:lnTo>
                    <a:lnTo>
                      <a:pt x="449" y="461"/>
                    </a:lnTo>
                    <a:lnTo>
                      <a:pt x="449" y="457"/>
                    </a:lnTo>
                    <a:lnTo>
                      <a:pt x="449" y="452"/>
                    </a:lnTo>
                    <a:lnTo>
                      <a:pt x="447" y="448"/>
                    </a:lnTo>
                    <a:lnTo>
                      <a:pt x="447" y="446"/>
                    </a:lnTo>
                    <a:lnTo>
                      <a:pt x="449" y="444"/>
                    </a:lnTo>
                    <a:lnTo>
                      <a:pt x="451" y="441"/>
                    </a:lnTo>
                    <a:lnTo>
                      <a:pt x="453" y="435"/>
                    </a:lnTo>
                    <a:lnTo>
                      <a:pt x="451" y="432"/>
                    </a:lnTo>
                    <a:lnTo>
                      <a:pt x="451" y="426"/>
                    </a:lnTo>
                    <a:lnTo>
                      <a:pt x="451" y="421"/>
                    </a:lnTo>
                    <a:lnTo>
                      <a:pt x="456" y="411"/>
                    </a:lnTo>
                    <a:lnTo>
                      <a:pt x="458" y="410"/>
                    </a:lnTo>
                    <a:lnTo>
                      <a:pt x="460" y="408"/>
                    </a:lnTo>
                    <a:lnTo>
                      <a:pt x="458" y="400"/>
                    </a:lnTo>
                    <a:lnTo>
                      <a:pt x="456" y="393"/>
                    </a:lnTo>
                    <a:lnTo>
                      <a:pt x="456" y="391"/>
                    </a:lnTo>
                    <a:lnTo>
                      <a:pt x="462" y="395"/>
                    </a:lnTo>
                    <a:lnTo>
                      <a:pt x="476" y="404"/>
                    </a:lnTo>
                    <a:lnTo>
                      <a:pt x="480" y="410"/>
                    </a:lnTo>
                    <a:lnTo>
                      <a:pt x="489" y="415"/>
                    </a:lnTo>
                    <a:lnTo>
                      <a:pt x="496" y="415"/>
                    </a:lnTo>
                    <a:lnTo>
                      <a:pt x="496" y="413"/>
                    </a:lnTo>
                    <a:lnTo>
                      <a:pt x="507" y="413"/>
                    </a:lnTo>
                    <a:lnTo>
                      <a:pt x="513" y="411"/>
                    </a:lnTo>
                    <a:lnTo>
                      <a:pt x="513" y="410"/>
                    </a:lnTo>
                    <a:lnTo>
                      <a:pt x="515" y="408"/>
                    </a:lnTo>
                    <a:lnTo>
                      <a:pt x="526" y="408"/>
                    </a:lnTo>
                    <a:lnTo>
                      <a:pt x="531" y="406"/>
                    </a:lnTo>
                    <a:lnTo>
                      <a:pt x="538" y="408"/>
                    </a:lnTo>
                    <a:lnTo>
                      <a:pt x="540" y="408"/>
                    </a:lnTo>
                    <a:lnTo>
                      <a:pt x="544" y="411"/>
                    </a:lnTo>
                    <a:lnTo>
                      <a:pt x="546" y="421"/>
                    </a:lnTo>
                    <a:lnTo>
                      <a:pt x="544" y="426"/>
                    </a:lnTo>
                    <a:lnTo>
                      <a:pt x="542" y="430"/>
                    </a:lnTo>
                    <a:lnTo>
                      <a:pt x="544" y="432"/>
                    </a:lnTo>
                    <a:lnTo>
                      <a:pt x="540" y="437"/>
                    </a:lnTo>
                    <a:lnTo>
                      <a:pt x="538" y="444"/>
                    </a:lnTo>
                    <a:lnTo>
                      <a:pt x="540" y="446"/>
                    </a:lnTo>
                    <a:close/>
                    <a:moveTo>
                      <a:pt x="160" y="13"/>
                    </a:moveTo>
                    <a:lnTo>
                      <a:pt x="158" y="13"/>
                    </a:lnTo>
                    <a:lnTo>
                      <a:pt x="151" y="15"/>
                    </a:lnTo>
                    <a:lnTo>
                      <a:pt x="146" y="20"/>
                    </a:lnTo>
                    <a:lnTo>
                      <a:pt x="144" y="24"/>
                    </a:lnTo>
                    <a:lnTo>
                      <a:pt x="140" y="28"/>
                    </a:lnTo>
                    <a:lnTo>
                      <a:pt x="135" y="28"/>
                    </a:lnTo>
                    <a:lnTo>
                      <a:pt x="127" y="26"/>
                    </a:lnTo>
                    <a:lnTo>
                      <a:pt x="122" y="22"/>
                    </a:lnTo>
                    <a:lnTo>
                      <a:pt x="118" y="22"/>
                    </a:lnTo>
                    <a:lnTo>
                      <a:pt x="113" y="24"/>
                    </a:lnTo>
                    <a:lnTo>
                      <a:pt x="105" y="26"/>
                    </a:lnTo>
                    <a:lnTo>
                      <a:pt x="96" y="31"/>
                    </a:lnTo>
                    <a:lnTo>
                      <a:pt x="96" y="33"/>
                    </a:lnTo>
                    <a:lnTo>
                      <a:pt x="95" y="33"/>
                    </a:lnTo>
                    <a:lnTo>
                      <a:pt x="93" y="30"/>
                    </a:lnTo>
                    <a:lnTo>
                      <a:pt x="91" y="24"/>
                    </a:lnTo>
                    <a:lnTo>
                      <a:pt x="91" y="19"/>
                    </a:lnTo>
                    <a:lnTo>
                      <a:pt x="98" y="11"/>
                    </a:lnTo>
                    <a:lnTo>
                      <a:pt x="107" y="6"/>
                    </a:lnTo>
                    <a:lnTo>
                      <a:pt x="109" y="6"/>
                    </a:lnTo>
                    <a:lnTo>
                      <a:pt x="115" y="6"/>
                    </a:lnTo>
                    <a:lnTo>
                      <a:pt x="116" y="4"/>
                    </a:lnTo>
                    <a:lnTo>
                      <a:pt x="118" y="4"/>
                    </a:lnTo>
                    <a:lnTo>
                      <a:pt x="124" y="4"/>
                    </a:lnTo>
                    <a:lnTo>
                      <a:pt x="129" y="6"/>
                    </a:lnTo>
                    <a:lnTo>
                      <a:pt x="138" y="8"/>
                    </a:lnTo>
                    <a:lnTo>
                      <a:pt x="142" y="8"/>
                    </a:lnTo>
                    <a:lnTo>
                      <a:pt x="142" y="6"/>
                    </a:lnTo>
                    <a:lnTo>
                      <a:pt x="144" y="6"/>
                    </a:lnTo>
                    <a:lnTo>
                      <a:pt x="151" y="0"/>
                    </a:lnTo>
                    <a:lnTo>
                      <a:pt x="157" y="2"/>
                    </a:lnTo>
                    <a:lnTo>
                      <a:pt x="162" y="6"/>
                    </a:lnTo>
                    <a:lnTo>
                      <a:pt x="162" y="9"/>
                    </a:lnTo>
                    <a:lnTo>
                      <a:pt x="162" y="13"/>
                    </a:lnTo>
                    <a:lnTo>
                      <a:pt x="160" y="13"/>
                    </a:lnTo>
                    <a:close/>
                    <a:moveTo>
                      <a:pt x="323" y="50"/>
                    </a:moveTo>
                    <a:lnTo>
                      <a:pt x="325" y="53"/>
                    </a:lnTo>
                    <a:lnTo>
                      <a:pt x="328" y="55"/>
                    </a:lnTo>
                    <a:lnTo>
                      <a:pt x="330" y="59"/>
                    </a:lnTo>
                    <a:lnTo>
                      <a:pt x="332" y="61"/>
                    </a:lnTo>
                    <a:lnTo>
                      <a:pt x="338" y="62"/>
                    </a:lnTo>
                    <a:lnTo>
                      <a:pt x="341" y="68"/>
                    </a:lnTo>
                    <a:lnTo>
                      <a:pt x="343" y="73"/>
                    </a:lnTo>
                    <a:lnTo>
                      <a:pt x="345" y="73"/>
                    </a:lnTo>
                    <a:lnTo>
                      <a:pt x="347" y="73"/>
                    </a:lnTo>
                    <a:lnTo>
                      <a:pt x="348" y="79"/>
                    </a:lnTo>
                    <a:lnTo>
                      <a:pt x="348" y="88"/>
                    </a:lnTo>
                    <a:lnTo>
                      <a:pt x="345" y="95"/>
                    </a:lnTo>
                    <a:lnTo>
                      <a:pt x="347" y="99"/>
                    </a:lnTo>
                    <a:lnTo>
                      <a:pt x="345" y="101"/>
                    </a:lnTo>
                    <a:lnTo>
                      <a:pt x="343" y="103"/>
                    </a:lnTo>
                    <a:lnTo>
                      <a:pt x="339" y="106"/>
                    </a:lnTo>
                    <a:lnTo>
                      <a:pt x="330" y="112"/>
                    </a:lnTo>
                    <a:lnTo>
                      <a:pt x="327" y="114"/>
                    </a:lnTo>
                    <a:lnTo>
                      <a:pt x="325" y="115"/>
                    </a:lnTo>
                    <a:lnTo>
                      <a:pt x="321" y="114"/>
                    </a:lnTo>
                    <a:lnTo>
                      <a:pt x="319" y="115"/>
                    </a:lnTo>
                    <a:lnTo>
                      <a:pt x="316" y="119"/>
                    </a:lnTo>
                    <a:lnTo>
                      <a:pt x="308" y="132"/>
                    </a:lnTo>
                    <a:lnTo>
                      <a:pt x="306" y="136"/>
                    </a:lnTo>
                    <a:lnTo>
                      <a:pt x="305" y="136"/>
                    </a:lnTo>
                    <a:lnTo>
                      <a:pt x="299" y="136"/>
                    </a:lnTo>
                    <a:lnTo>
                      <a:pt x="297" y="136"/>
                    </a:lnTo>
                    <a:lnTo>
                      <a:pt x="288" y="136"/>
                    </a:lnTo>
                    <a:lnTo>
                      <a:pt x="279" y="137"/>
                    </a:lnTo>
                    <a:lnTo>
                      <a:pt x="274" y="137"/>
                    </a:lnTo>
                    <a:lnTo>
                      <a:pt x="266" y="137"/>
                    </a:lnTo>
                    <a:lnTo>
                      <a:pt x="263" y="130"/>
                    </a:lnTo>
                    <a:lnTo>
                      <a:pt x="261" y="126"/>
                    </a:lnTo>
                    <a:lnTo>
                      <a:pt x="255" y="121"/>
                    </a:lnTo>
                    <a:lnTo>
                      <a:pt x="248" y="115"/>
                    </a:lnTo>
                    <a:lnTo>
                      <a:pt x="244" y="110"/>
                    </a:lnTo>
                    <a:lnTo>
                      <a:pt x="243" y="108"/>
                    </a:lnTo>
                    <a:lnTo>
                      <a:pt x="237" y="104"/>
                    </a:lnTo>
                    <a:lnTo>
                      <a:pt x="235" y="95"/>
                    </a:lnTo>
                    <a:lnTo>
                      <a:pt x="235" y="90"/>
                    </a:lnTo>
                    <a:lnTo>
                      <a:pt x="235" y="81"/>
                    </a:lnTo>
                    <a:lnTo>
                      <a:pt x="233" y="79"/>
                    </a:lnTo>
                    <a:lnTo>
                      <a:pt x="230" y="73"/>
                    </a:lnTo>
                    <a:lnTo>
                      <a:pt x="228" y="70"/>
                    </a:lnTo>
                    <a:lnTo>
                      <a:pt x="222" y="62"/>
                    </a:lnTo>
                    <a:lnTo>
                      <a:pt x="221" y="59"/>
                    </a:lnTo>
                    <a:lnTo>
                      <a:pt x="222" y="48"/>
                    </a:lnTo>
                    <a:lnTo>
                      <a:pt x="224" y="44"/>
                    </a:lnTo>
                    <a:lnTo>
                      <a:pt x="230" y="39"/>
                    </a:lnTo>
                    <a:lnTo>
                      <a:pt x="233" y="37"/>
                    </a:lnTo>
                    <a:lnTo>
                      <a:pt x="244" y="37"/>
                    </a:lnTo>
                    <a:lnTo>
                      <a:pt x="250" y="35"/>
                    </a:lnTo>
                    <a:lnTo>
                      <a:pt x="255" y="30"/>
                    </a:lnTo>
                    <a:lnTo>
                      <a:pt x="259" y="28"/>
                    </a:lnTo>
                    <a:lnTo>
                      <a:pt x="266" y="30"/>
                    </a:lnTo>
                    <a:lnTo>
                      <a:pt x="274" y="33"/>
                    </a:lnTo>
                    <a:lnTo>
                      <a:pt x="292" y="35"/>
                    </a:lnTo>
                    <a:lnTo>
                      <a:pt x="299" y="35"/>
                    </a:lnTo>
                    <a:lnTo>
                      <a:pt x="301" y="35"/>
                    </a:lnTo>
                    <a:lnTo>
                      <a:pt x="306" y="39"/>
                    </a:lnTo>
                    <a:lnTo>
                      <a:pt x="308" y="39"/>
                    </a:lnTo>
                    <a:lnTo>
                      <a:pt x="308" y="40"/>
                    </a:lnTo>
                    <a:lnTo>
                      <a:pt x="308" y="44"/>
                    </a:lnTo>
                    <a:lnTo>
                      <a:pt x="310" y="44"/>
                    </a:lnTo>
                    <a:lnTo>
                      <a:pt x="312" y="46"/>
                    </a:lnTo>
                    <a:lnTo>
                      <a:pt x="312" y="48"/>
                    </a:lnTo>
                    <a:lnTo>
                      <a:pt x="312" y="50"/>
                    </a:lnTo>
                    <a:lnTo>
                      <a:pt x="314" y="51"/>
                    </a:lnTo>
                    <a:lnTo>
                      <a:pt x="316" y="51"/>
                    </a:lnTo>
                    <a:lnTo>
                      <a:pt x="317" y="48"/>
                    </a:lnTo>
                    <a:lnTo>
                      <a:pt x="321" y="50"/>
                    </a:lnTo>
                    <a:lnTo>
                      <a:pt x="323" y="50"/>
                    </a:lnTo>
                    <a:close/>
                  </a:path>
                </a:pathLst>
              </a:custGeom>
              <a:solidFill>
                <a:srgbClr val="BFFF8C"/>
              </a:solid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82" name="Rectangle 96"/>
              <p:cNvSpPr>
                <a:spLocks noChangeArrowheads="1"/>
              </p:cNvSpPr>
              <p:nvPr/>
            </p:nvSpPr>
            <p:spPr bwMode="auto">
              <a:xfrm>
                <a:off x="5194063" y="2381193"/>
                <a:ext cx="437000" cy="3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HI</a:t>
                </a:r>
                <a:endParaRPr kumimoji="0" lang="en-US" altLang="en-US" sz="8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477" name="Freeform 104"/>
            <p:cNvSpPr>
              <a:spLocks/>
            </p:cNvSpPr>
            <p:nvPr/>
          </p:nvSpPr>
          <p:spPr bwMode="auto">
            <a:xfrm>
              <a:off x="9588552" y="3039467"/>
              <a:ext cx="164646" cy="215155"/>
            </a:xfrm>
            <a:custGeom>
              <a:avLst/>
              <a:gdLst>
                <a:gd name="T0" fmla="*/ 1242 w 2064"/>
                <a:gd name="T1" fmla="*/ 2536 h 2717"/>
                <a:gd name="T2" fmla="*/ 1140 w 2064"/>
                <a:gd name="T3" fmla="*/ 2717 h 2717"/>
                <a:gd name="T4" fmla="*/ 1063 w 2064"/>
                <a:gd name="T5" fmla="*/ 2064 h 2717"/>
                <a:gd name="T6" fmla="*/ 1045 w 2064"/>
                <a:gd name="T7" fmla="*/ 1915 h 2717"/>
                <a:gd name="T8" fmla="*/ 906 w 2064"/>
                <a:gd name="T9" fmla="*/ 1655 h 2717"/>
                <a:gd name="T10" fmla="*/ 571 w 2064"/>
                <a:gd name="T11" fmla="*/ 1324 h 2717"/>
                <a:gd name="T12" fmla="*/ 356 w 2064"/>
                <a:gd name="T13" fmla="*/ 1306 h 2717"/>
                <a:gd name="T14" fmla="*/ 235 w 2064"/>
                <a:gd name="T15" fmla="*/ 1235 h 2717"/>
                <a:gd name="T16" fmla="*/ 0 w 2064"/>
                <a:gd name="T17" fmla="*/ 961 h 2717"/>
                <a:gd name="T18" fmla="*/ 0 w 2064"/>
                <a:gd name="T19" fmla="*/ 959 h 2717"/>
                <a:gd name="T20" fmla="*/ 138 w 2064"/>
                <a:gd name="T21" fmla="*/ 729 h 2717"/>
                <a:gd name="T22" fmla="*/ 471 w 2064"/>
                <a:gd name="T23" fmla="*/ 157 h 2717"/>
                <a:gd name="T24" fmla="*/ 566 w 2064"/>
                <a:gd name="T25" fmla="*/ 0 h 2717"/>
                <a:gd name="T26" fmla="*/ 619 w 2064"/>
                <a:gd name="T27" fmla="*/ 36 h 2717"/>
                <a:gd name="T28" fmla="*/ 853 w 2064"/>
                <a:gd name="T29" fmla="*/ 208 h 2717"/>
                <a:gd name="T30" fmla="*/ 875 w 2064"/>
                <a:gd name="T31" fmla="*/ 225 h 2717"/>
                <a:gd name="T32" fmla="*/ 937 w 2064"/>
                <a:gd name="T33" fmla="*/ 272 h 2717"/>
                <a:gd name="T34" fmla="*/ 1003 w 2064"/>
                <a:gd name="T35" fmla="*/ 323 h 2717"/>
                <a:gd name="T36" fmla="*/ 1003 w 2064"/>
                <a:gd name="T37" fmla="*/ 323 h 2717"/>
                <a:gd name="T38" fmla="*/ 1695 w 2064"/>
                <a:gd name="T39" fmla="*/ 842 h 2717"/>
                <a:gd name="T40" fmla="*/ 2064 w 2064"/>
                <a:gd name="T41" fmla="*/ 1118 h 2717"/>
                <a:gd name="T42" fmla="*/ 2055 w 2064"/>
                <a:gd name="T43" fmla="*/ 1136 h 2717"/>
                <a:gd name="T44" fmla="*/ 1993 w 2064"/>
                <a:gd name="T45" fmla="*/ 1240 h 2717"/>
                <a:gd name="T46" fmla="*/ 1987 w 2064"/>
                <a:gd name="T47" fmla="*/ 1251 h 2717"/>
                <a:gd name="T48" fmla="*/ 1775 w 2064"/>
                <a:gd name="T49" fmla="*/ 1615 h 2717"/>
                <a:gd name="T50" fmla="*/ 1746 w 2064"/>
                <a:gd name="T51" fmla="*/ 1661 h 2717"/>
                <a:gd name="T52" fmla="*/ 1405 w 2064"/>
                <a:gd name="T53" fmla="*/ 2245 h 2717"/>
                <a:gd name="T54" fmla="*/ 1242 w 2064"/>
                <a:gd name="T55" fmla="*/ 2536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64" h="2717">
                  <a:moveTo>
                    <a:pt x="1242" y="2536"/>
                  </a:moveTo>
                  <a:lnTo>
                    <a:pt x="1140" y="2717"/>
                  </a:lnTo>
                  <a:lnTo>
                    <a:pt x="1063" y="2064"/>
                  </a:lnTo>
                  <a:lnTo>
                    <a:pt x="1045" y="1915"/>
                  </a:lnTo>
                  <a:lnTo>
                    <a:pt x="906" y="1655"/>
                  </a:lnTo>
                  <a:lnTo>
                    <a:pt x="571" y="1324"/>
                  </a:lnTo>
                  <a:lnTo>
                    <a:pt x="356" y="1306"/>
                  </a:lnTo>
                  <a:lnTo>
                    <a:pt x="235" y="1235"/>
                  </a:lnTo>
                  <a:lnTo>
                    <a:pt x="0" y="961"/>
                  </a:lnTo>
                  <a:lnTo>
                    <a:pt x="0" y="959"/>
                  </a:lnTo>
                  <a:lnTo>
                    <a:pt x="138" y="729"/>
                  </a:lnTo>
                  <a:lnTo>
                    <a:pt x="471" y="157"/>
                  </a:lnTo>
                  <a:lnTo>
                    <a:pt x="566" y="0"/>
                  </a:lnTo>
                  <a:lnTo>
                    <a:pt x="619" y="36"/>
                  </a:lnTo>
                  <a:lnTo>
                    <a:pt x="853" y="208"/>
                  </a:lnTo>
                  <a:lnTo>
                    <a:pt x="875" y="225"/>
                  </a:lnTo>
                  <a:lnTo>
                    <a:pt x="937" y="272"/>
                  </a:lnTo>
                  <a:lnTo>
                    <a:pt x="1003" y="323"/>
                  </a:lnTo>
                  <a:lnTo>
                    <a:pt x="1003" y="323"/>
                  </a:lnTo>
                  <a:lnTo>
                    <a:pt x="1695" y="842"/>
                  </a:lnTo>
                  <a:lnTo>
                    <a:pt x="2064" y="1118"/>
                  </a:lnTo>
                  <a:lnTo>
                    <a:pt x="2055" y="1136"/>
                  </a:lnTo>
                  <a:lnTo>
                    <a:pt x="1993" y="1240"/>
                  </a:lnTo>
                  <a:lnTo>
                    <a:pt x="1987" y="1251"/>
                  </a:lnTo>
                  <a:lnTo>
                    <a:pt x="1775" y="1615"/>
                  </a:lnTo>
                  <a:lnTo>
                    <a:pt x="1746" y="1661"/>
                  </a:lnTo>
                  <a:lnTo>
                    <a:pt x="1405" y="2245"/>
                  </a:lnTo>
                  <a:lnTo>
                    <a:pt x="1242" y="2536"/>
                  </a:lnTo>
                  <a:close/>
                </a:path>
              </a:pathLst>
            </a:custGeom>
            <a:solidFill>
              <a:srgbClr val="4AB000"/>
            </a:solid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478" name="Straight Connector 477"/>
            <p:cNvCxnSpPr>
              <a:cxnSpLocks noChangeAspect="1"/>
            </p:cNvCxnSpPr>
            <p:nvPr/>
          </p:nvCxnSpPr>
          <p:spPr>
            <a:xfrm>
              <a:off x="9094979" y="3017079"/>
              <a:ext cx="531145" cy="348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p:cNvCxnSpPr/>
            <p:nvPr/>
          </p:nvCxnSpPr>
          <p:spPr>
            <a:xfrm>
              <a:off x="9094979" y="3039467"/>
              <a:ext cx="598321" cy="2130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0" name="Rectangle 150"/>
            <p:cNvSpPr>
              <a:spLocks noChangeArrowheads="1"/>
            </p:cNvSpPr>
            <p:nvPr/>
          </p:nvSpPr>
          <p:spPr bwMode="auto">
            <a:xfrm>
              <a:off x="9720173" y="2974804"/>
              <a:ext cx="205687" cy="15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DC</a:t>
              </a:r>
              <a:endParaRPr kumimoji="0" lang="en-US" altLang="en-US" sz="8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40236376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itle 3"/>
          <p:cNvSpPr>
            <a:spLocks noGrp="1"/>
          </p:cNvSpPr>
          <p:nvPr>
            <p:ph type="title"/>
          </p:nvPr>
        </p:nvSpPr>
        <p:spPr>
          <a:xfrm>
            <a:off x="518474" y="131762"/>
            <a:ext cx="6938128" cy="797628"/>
          </a:xfrm>
        </p:spPr>
        <p:txBody>
          <a:bodyPr/>
          <a:lstStyle/>
          <a:p>
            <a:pPr algn="ctr"/>
            <a:r>
              <a:rPr lang="en-US" sz="2800" dirty="0"/>
              <a:t>On-Time High School </a:t>
            </a:r>
            <a:r>
              <a:rPr lang="en-US" sz="2800" dirty="0" smtClean="0"/>
              <a:t>Graduation</a:t>
            </a:r>
            <a:endParaRPr lang="en-US" sz="2800" dirty="0"/>
          </a:p>
        </p:txBody>
      </p:sp>
      <p:sp>
        <p:nvSpPr>
          <p:cNvPr id="11" name="Text Placeholder 16"/>
          <p:cNvSpPr txBox="1">
            <a:spLocks/>
          </p:cNvSpPr>
          <p:nvPr/>
        </p:nvSpPr>
        <p:spPr bwMode="auto">
          <a:xfrm>
            <a:off x="0" y="5850270"/>
            <a:ext cx="9144000" cy="9990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2010–2011 </a:t>
            </a: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HP2020 baseline. Data are for students who earned a regular high school diploma by the end of the school year, four school years after starting 9th grade for the first time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and are measured using the 4-year adjusted cohort graduation rate</a:t>
            </a: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Black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and White</a:t>
            </a:r>
            <a:r>
              <a:rPr kumimoji="0" lang="en-US" sz="1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exclude persons of Hispanic origin. Persons of Hispanic origin may be of any race. </a:t>
            </a:r>
          </a:p>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Common Core of Data (CCD), ED/NCES.</a:t>
            </a:r>
            <a:endPar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Text Placeholder 8"/>
          <p:cNvSpPr txBox="1">
            <a:spLocks/>
          </p:cNvSpPr>
          <p:nvPr/>
        </p:nvSpPr>
        <p:spPr>
          <a:xfrm>
            <a:off x="6717399" y="6378583"/>
            <a:ext cx="1820532" cy="419629"/>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AH-5.1</a:t>
            </a:r>
          </a:p>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32" name="Group 31" descr="This slide shows on-time high school graduation rates by race and ethnicity"/>
          <p:cNvGrpSpPr/>
          <p:nvPr/>
        </p:nvGrpSpPr>
        <p:grpSpPr>
          <a:xfrm>
            <a:off x="446888" y="1399056"/>
            <a:ext cx="8317259" cy="4451214"/>
            <a:chOff x="513346" y="1334914"/>
            <a:chExt cx="8317259" cy="4451214"/>
          </a:xfrm>
        </p:grpSpPr>
        <p:grpSp>
          <p:nvGrpSpPr>
            <p:cNvPr id="5" name="Group 4"/>
            <p:cNvGrpSpPr/>
            <p:nvPr/>
          </p:nvGrpSpPr>
          <p:grpSpPr>
            <a:xfrm>
              <a:off x="513346" y="1334914"/>
              <a:ext cx="8317259" cy="4451214"/>
              <a:chOff x="853257" y="1460883"/>
              <a:chExt cx="8050516" cy="4279937"/>
            </a:xfrm>
          </p:grpSpPr>
          <p:grpSp>
            <p:nvGrpSpPr>
              <p:cNvPr id="21" name="Group 20"/>
              <p:cNvGrpSpPr/>
              <p:nvPr/>
            </p:nvGrpSpPr>
            <p:grpSpPr>
              <a:xfrm>
                <a:off x="853257" y="1460883"/>
                <a:ext cx="8050516" cy="4279937"/>
                <a:chOff x="855085" y="1487518"/>
                <a:chExt cx="8050516" cy="4279937"/>
              </a:xfrm>
            </p:grpSpPr>
            <p:grpSp>
              <p:nvGrpSpPr>
                <p:cNvPr id="14" name="Group 13"/>
                <p:cNvGrpSpPr/>
                <p:nvPr/>
              </p:nvGrpSpPr>
              <p:grpSpPr>
                <a:xfrm>
                  <a:off x="855085" y="1487518"/>
                  <a:ext cx="8050516" cy="4279937"/>
                  <a:chOff x="767907" y="1506975"/>
                  <a:chExt cx="8050516" cy="4279937"/>
                </a:xfrm>
              </p:grpSpPr>
              <p:graphicFrame>
                <p:nvGraphicFramePr>
                  <p:cNvPr id="7" name="Chart 6"/>
                  <p:cNvGraphicFramePr/>
                  <p:nvPr>
                    <p:extLst/>
                  </p:nvPr>
                </p:nvGraphicFramePr>
                <p:xfrm>
                  <a:off x="767907" y="1722912"/>
                  <a:ext cx="7682846"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
                  <p:cNvSpPr txBox="1"/>
                  <p:nvPr/>
                </p:nvSpPr>
                <p:spPr>
                  <a:xfrm>
                    <a:off x="6483309" y="2046929"/>
                    <a:ext cx="2335114" cy="2931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87% </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9" name="Straight Arrow Connector 8"/>
                  <p:cNvCxnSpPr/>
                  <p:nvPr/>
                </p:nvCxnSpPr>
                <p:spPr>
                  <a:xfrm>
                    <a:off x="8089105" y="2320010"/>
                    <a:ext cx="0" cy="348792"/>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1"/>
                  <p:cNvSpPr txBox="1"/>
                  <p:nvPr/>
                </p:nvSpPr>
                <p:spPr>
                  <a:xfrm>
                    <a:off x="812175" y="1506975"/>
                    <a:ext cx="958592" cy="27651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Percent</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p:cNvSpPr/>
                  <p:nvPr/>
                </p:nvSpPr>
                <p:spPr>
                  <a:xfrm>
                    <a:off x="1034519" y="4968719"/>
                    <a:ext cx="91931" cy="2020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TextBox 14"/>
                <p:cNvSpPr txBox="1"/>
                <p:nvPr/>
              </p:nvSpPr>
              <p:spPr>
                <a:xfrm>
                  <a:off x="2046305" y="3038786"/>
                  <a:ext cx="717909"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smtClean="0">
                      <a:ln>
                        <a:noFill/>
                      </a:ln>
                      <a:solidFill>
                        <a:srgbClr val="8C8C8C"/>
                      </a:solidFill>
                      <a:effectLst/>
                      <a:uLnTx/>
                      <a:uFillTx/>
                      <a:latin typeface="Verdana" panose="020B0604030504040204" pitchFamily="34" charset="0"/>
                      <a:ea typeface="Verdana" panose="020B0604030504040204" pitchFamily="34" charset="0"/>
                      <a:cs typeface="Verdana" panose="020B0604030504040204" pitchFamily="34" charset="0"/>
                    </a:rPr>
                    <a:t>Total</a:t>
                  </a:r>
                  <a:endParaRPr kumimoji="0" lang="en-US" sz="1300" b="1" i="0" u="none" strike="noStrike" kern="1200" cap="none" spc="0" normalizeH="0" baseline="0" noProof="0" dirty="0">
                    <a:ln>
                      <a:noFill/>
                    </a:ln>
                    <a:solidFill>
                      <a:srgbClr val="8C8C8C"/>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p:cNvSpPr txBox="1"/>
                <p:nvPr/>
              </p:nvSpPr>
              <p:spPr>
                <a:xfrm>
                  <a:off x="1857946" y="2204276"/>
                  <a:ext cx="1653448" cy="47349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smtClean="0">
                      <a:ln>
                        <a:noFill/>
                      </a:ln>
                      <a:solidFill>
                        <a:srgbClr val="6A002D"/>
                      </a:solidFill>
                      <a:effectLst/>
                      <a:uLnTx/>
                      <a:uFillTx/>
                      <a:latin typeface="Verdana" panose="020B0604030504040204" pitchFamily="34" charset="0"/>
                      <a:ea typeface="Verdana" panose="020B0604030504040204" pitchFamily="34" charset="0"/>
                      <a:cs typeface="Verdana" panose="020B0604030504040204" pitchFamily="34" charset="0"/>
                    </a:rPr>
                    <a:t>Asian/Other Pacific Isl.</a:t>
                  </a:r>
                  <a:endParaRPr kumimoji="0" lang="en-US" sz="1300" b="1" i="0" u="none" strike="noStrike" kern="1200" cap="none" spc="0" normalizeH="0" baseline="0" noProof="0" dirty="0">
                    <a:ln>
                      <a:noFill/>
                    </a:ln>
                    <a:solidFill>
                      <a:srgbClr val="6A002D"/>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p:cNvSpPr txBox="1"/>
                <p:nvPr/>
              </p:nvSpPr>
              <p:spPr>
                <a:xfrm>
                  <a:off x="2016592" y="2758754"/>
                  <a:ext cx="777334"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smtClean="0">
                      <a:ln>
                        <a:noFill/>
                      </a:ln>
                      <a:solidFill>
                        <a:srgbClr val="DE6300"/>
                      </a:solidFill>
                      <a:effectLst/>
                      <a:uLnTx/>
                      <a:uFillTx/>
                      <a:latin typeface="Verdana" panose="020B0604030504040204" pitchFamily="34" charset="0"/>
                      <a:ea typeface="Verdana" panose="020B0604030504040204" pitchFamily="34" charset="0"/>
                      <a:cs typeface="Verdana" panose="020B0604030504040204" pitchFamily="34" charset="0"/>
                    </a:rPr>
                    <a:t>White</a:t>
                  </a:r>
                  <a:endParaRPr kumimoji="0" lang="en-US" sz="1300" b="1" i="0" u="none" strike="noStrike" kern="1200" cap="none" spc="0" normalizeH="0" baseline="0" noProof="0" dirty="0">
                    <a:ln>
                      <a:noFill/>
                    </a:ln>
                    <a:solidFill>
                      <a:srgbClr val="DE63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TextBox 17"/>
                <p:cNvSpPr txBox="1"/>
                <p:nvPr/>
              </p:nvSpPr>
              <p:spPr>
                <a:xfrm>
                  <a:off x="1730690" y="3558352"/>
                  <a:ext cx="1014904"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smtClean="0">
                      <a:ln>
                        <a:noFill/>
                      </a:ln>
                      <a:solidFill>
                        <a:srgbClr val="057C18"/>
                      </a:solidFill>
                      <a:effectLst/>
                      <a:uLnTx/>
                      <a:uFillTx/>
                      <a:latin typeface="Verdana" panose="020B0604030504040204" pitchFamily="34" charset="0"/>
                      <a:ea typeface="Verdana" panose="020B0604030504040204" pitchFamily="34" charset="0"/>
                      <a:cs typeface="Verdana" panose="020B0604030504040204" pitchFamily="34" charset="0"/>
                    </a:rPr>
                    <a:t>Hispanic</a:t>
                  </a:r>
                  <a:endParaRPr kumimoji="0" lang="en-US" sz="1300" b="1" i="0" u="none" strike="noStrike" kern="1200" cap="none" spc="0" normalizeH="0" baseline="0" noProof="0" dirty="0">
                    <a:ln>
                      <a:noFill/>
                    </a:ln>
                    <a:solidFill>
                      <a:srgbClr val="057C18"/>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p:cNvSpPr txBox="1"/>
                <p:nvPr/>
              </p:nvSpPr>
              <p:spPr>
                <a:xfrm>
                  <a:off x="2016592" y="3850740"/>
                  <a:ext cx="777334"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smtClean="0">
                      <a:ln>
                        <a:noFill/>
                      </a:ln>
                      <a:solidFill>
                        <a:srgbClr val="542788"/>
                      </a:solidFill>
                      <a:effectLst/>
                      <a:uLnTx/>
                      <a:uFillTx/>
                      <a:latin typeface="Verdana" panose="020B0604030504040204" pitchFamily="34" charset="0"/>
                      <a:ea typeface="Verdana" panose="020B0604030504040204" pitchFamily="34" charset="0"/>
                      <a:cs typeface="Verdana" panose="020B0604030504040204" pitchFamily="34" charset="0"/>
                    </a:rPr>
                    <a:t>Black</a:t>
                  </a:r>
                  <a:endParaRPr kumimoji="0" lang="en-US" sz="1300" b="1" i="0" u="none" strike="noStrike" kern="1200" cap="none" spc="0" normalizeH="0" baseline="0" noProof="0" dirty="0">
                    <a:ln>
                      <a:noFill/>
                    </a:ln>
                    <a:solidFill>
                      <a:srgbClr val="542788"/>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 name="TextBox 19"/>
                <p:cNvSpPr txBox="1"/>
                <p:nvPr/>
              </p:nvSpPr>
              <p:spPr>
                <a:xfrm>
                  <a:off x="1761874" y="4167201"/>
                  <a:ext cx="1967439" cy="47349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smtClean="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Am. Indian/Alaska Native</a:t>
                  </a:r>
                  <a:endParaRPr kumimoji="0" lang="en-US" sz="13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3" name="Group 2"/>
              <p:cNvGrpSpPr/>
              <p:nvPr/>
            </p:nvGrpSpPr>
            <p:grpSpPr>
              <a:xfrm>
                <a:off x="1309722" y="4774936"/>
                <a:ext cx="319827" cy="194119"/>
                <a:chOff x="1309722" y="4774936"/>
                <a:chExt cx="319827" cy="194119"/>
              </a:xfrm>
            </p:grpSpPr>
            <p:cxnSp>
              <p:nvCxnSpPr>
                <p:cNvPr id="22" name="Straight Connector 21"/>
                <p:cNvCxnSpPr/>
                <p:nvPr/>
              </p:nvCxnSpPr>
              <p:spPr>
                <a:xfrm flipV="1">
                  <a:off x="1309722" y="4774936"/>
                  <a:ext cx="276475" cy="92855"/>
                </a:xfrm>
                <a:prstGeom prst="line">
                  <a:avLst/>
                </a:prstGeom>
                <a:ln w="19050">
                  <a:solidFill>
                    <a:schemeClr val="tx1"/>
                  </a:solidFill>
                </a:ln>
              </p:spPr>
              <p:style>
                <a:lnRef idx="1">
                  <a:schemeClr val="accent6"/>
                </a:lnRef>
                <a:fillRef idx="0">
                  <a:schemeClr val="accent6"/>
                </a:fillRef>
                <a:effectRef idx="0">
                  <a:schemeClr val="accent6"/>
                </a:effectRef>
                <a:fontRef idx="minor">
                  <a:schemeClr val="tx1"/>
                </a:fontRef>
              </p:style>
            </p:cxnSp>
            <p:cxnSp>
              <p:nvCxnSpPr>
                <p:cNvPr id="23" name="Straight Connector 22"/>
                <p:cNvCxnSpPr/>
                <p:nvPr/>
              </p:nvCxnSpPr>
              <p:spPr>
                <a:xfrm flipV="1">
                  <a:off x="1353074" y="4876200"/>
                  <a:ext cx="276475" cy="92855"/>
                </a:xfrm>
                <a:prstGeom prst="line">
                  <a:avLst/>
                </a:prstGeom>
                <a:ln w="19050">
                  <a:solidFill>
                    <a:schemeClr val="tx1"/>
                  </a:solidFill>
                </a:ln>
              </p:spPr>
              <p:style>
                <a:lnRef idx="1">
                  <a:schemeClr val="accent6"/>
                </a:lnRef>
                <a:fillRef idx="0">
                  <a:schemeClr val="accent6"/>
                </a:fillRef>
                <a:effectRef idx="0">
                  <a:schemeClr val="accent6"/>
                </a:effectRef>
                <a:fontRef idx="minor">
                  <a:schemeClr val="tx1"/>
                </a:fontRef>
              </p:style>
            </p:cxnSp>
            <p:sp>
              <p:nvSpPr>
                <p:cNvPr id="24" name="Rectangle 23"/>
                <p:cNvSpPr/>
                <p:nvPr/>
              </p:nvSpPr>
              <p:spPr>
                <a:xfrm rot="20500688">
                  <a:off x="1379388" y="4839303"/>
                  <a:ext cx="136491" cy="825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grpSp>
        <p:cxnSp>
          <p:nvCxnSpPr>
            <p:cNvPr id="25" name="Straight Connector 24"/>
            <p:cNvCxnSpPr/>
            <p:nvPr/>
          </p:nvCxnSpPr>
          <p:spPr>
            <a:xfrm>
              <a:off x="2466494" y="2592548"/>
              <a:ext cx="5727872" cy="0"/>
            </a:xfrm>
            <a:prstGeom prst="line">
              <a:avLst/>
            </a:prstGeom>
            <a:ln w="28575" cap="rnd">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63331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itle 3"/>
          <p:cNvSpPr>
            <a:spLocks noGrp="1"/>
          </p:cNvSpPr>
          <p:nvPr>
            <p:ph type="title"/>
          </p:nvPr>
        </p:nvSpPr>
        <p:spPr>
          <a:xfrm>
            <a:off x="568960" y="131762"/>
            <a:ext cx="6918960" cy="797628"/>
          </a:xfrm>
        </p:spPr>
        <p:txBody>
          <a:bodyPr/>
          <a:lstStyle/>
          <a:p>
            <a:pPr algn="ctr"/>
            <a:r>
              <a:rPr lang="en-US" dirty="0"/>
              <a:t>High School Graduation of Students Served Under the </a:t>
            </a:r>
            <a:r>
              <a:rPr lang="en-US" dirty="0" smtClean="0"/>
              <a:t>IDEA</a:t>
            </a:r>
            <a:endParaRPr lang="en-US" dirty="0"/>
          </a:p>
        </p:txBody>
      </p:sp>
      <p:sp>
        <p:nvSpPr>
          <p:cNvPr id="9" name="Text Placeholder 8"/>
          <p:cNvSpPr txBox="1">
            <a:spLocks/>
          </p:cNvSpPr>
          <p:nvPr/>
        </p:nvSpPr>
        <p:spPr>
          <a:xfrm>
            <a:off x="6717399" y="6378583"/>
            <a:ext cx="1820532" cy="419629"/>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AH-5.2</a:t>
            </a:r>
          </a:p>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Text Placeholder 16"/>
          <p:cNvSpPr txBox="1">
            <a:spLocks/>
          </p:cNvSpPr>
          <p:nvPr/>
        </p:nvSpPr>
        <p:spPr bwMode="auto">
          <a:xfrm>
            <a:off x="0" y="5913409"/>
            <a:ext cx="9144000" cy="7888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*2007–2008 = HP2020 baseline. Data are for students aged 14 to 21 years served under the Individuals with Disabilities Education Act (IDEA), Part B, who graduated from high school with a diploma.</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Individuals with Disabilities Education Act data (IDEA data), ED/OSERS.</a:t>
            </a:r>
            <a:endPar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2" name="Group 11" descr="This slide show the high school graduation rates of students served under the individuals with disabilities education act."/>
          <p:cNvGrpSpPr/>
          <p:nvPr/>
        </p:nvGrpSpPr>
        <p:grpSpPr>
          <a:xfrm>
            <a:off x="63407" y="1466177"/>
            <a:ext cx="8826592" cy="4337617"/>
            <a:chOff x="63407" y="1466177"/>
            <a:chExt cx="8826592" cy="4337617"/>
          </a:xfrm>
        </p:grpSpPr>
        <p:graphicFrame>
          <p:nvGraphicFramePr>
            <p:cNvPr id="7" name="Chart 6"/>
            <p:cNvGraphicFramePr/>
            <p:nvPr>
              <p:extLst/>
            </p:nvPr>
          </p:nvGraphicFramePr>
          <p:xfrm>
            <a:off x="136988" y="1466177"/>
            <a:ext cx="8753011" cy="433761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
            <p:cNvSpPr txBox="1"/>
            <p:nvPr/>
          </p:nvSpPr>
          <p:spPr>
            <a:xfrm>
              <a:off x="63407" y="1466177"/>
              <a:ext cx="953865" cy="2774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Percent</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TextBox 1"/>
            <p:cNvSpPr txBox="1"/>
            <p:nvPr/>
          </p:nvSpPr>
          <p:spPr>
            <a:xfrm>
              <a:off x="568960" y="2005138"/>
              <a:ext cx="1796461" cy="69482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65.0% </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39842487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graphicFrame>
        <p:nvGraphicFramePr>
          <p:cNvPr id="5" name="Chart Placeholder 4" descr="This side show the arrest for serious property crimes of juveniles and young adults"/>
          <p:cNvGraphicFramePr>
            <a:graphicFrameLocks noGrp="1"/>
          </p:cNvGraphicFramePr>
          <p:nvPr>
            <p:ph type="chart" sz="quarter" idx="16"/>
            <p:extLst/>
          </p:nvPr>
        </p:nvGraphicFramePr>
        <p:xfrm>
          <a:off x="67907" y="1640735"/>
          <a:ext cx="8771006" cy="401243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p:cNvSpPr>
            <a:spLocks noGrp="1"/>
          </p:cNvSpPr>
          <p:nvPr>
            <p:ph type="title"/>
          </p:nvPr>
        </p:nvSpPr>
        <p:spPr>
          <a:xfrm>
            <a:off x="546410" y="131762"/>
            <a:ext cx="6880302" cy="797628"/>
          </a:xfrm>
        </p:spPr>
        <p:txBody>
          <a:bodyPr/>
          <a:lstStyle/>
          <a:p>
            <a:pPr algn="ctr"/>
            <a:r>
              <a:rPr lang="en-US" sz="2800" dirty="0" smtClean="0"/>
              <a:t>Arrests for Serious Property Crimes</a:t>
            </a:r>
            <a:endParaRPr lang="en-US" sz="2800" dirty="0"/>
          </a:p>
        </p:txBody>
      </p:sp>
      <p:grpSp>
        <p:nvGrpSpPr>
          <p:cNvPr id="11" name="Group 10" descr="This slide shows the arrests for serious property crimes of juveniles and young adults"/>
          <p:cNvGrpSpPr/>
          <p:nvPr/>
        </p:nvGrpSpPr>
        <p:grpSpPr>
          <a:xfrm>
            <a:off x="85040" y="1743827"/>
            <a:ext cx="7727871" cy="3585866"/>
            <a:chOff x="85040" y="1743827"/>
            <a:chExt cx="7727871" cy="3585866"/>
          </a:xfrm>
        </p:grpSpPr>
        <p:sp>
          <p:nvSpPr>
            <p:cNvPr id="6" name="TextBox 5"/>
            <p:cNvSpPr txBox="1"/>
            <p:nvPr/>
          </p:nvSpPr>
          <p:spPr>
            <a:xfrm>
              <a:off x="85040" y="1743827"/>
              <a:ext cx="236405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Rate per 100,000</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Left Bracket 12"/>
            <p:cNvSpPr/>
            <p:nvPr/>
          </p:nvSpPr>
          <p:spPr>
            <a:xfrm rot="16200000" flipV="1">
              <a:off x="6912189" y="4428971"/>
              <a:ext cx="92292" cy="1709152"/>
            </a:xfrm>
            <a:prstGeom prst="leftBracket">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 Placeholder 8"/>
          <p:cNvSpPr txBox="1">
            <a:spLocks/>
          </p:cNvSpPr>
          <p:nvPr/>
        </p:nvSpPr>
        <p:spPr>
          <a:xfrm>
            <a:off x="6717399" y="6378583"/>
            <a:ext cx="1820532" cy="419629"/>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AH-11.2</a:t>
            </a:r>
          </a:p>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p:cNvSpPr txBox="1"/>
          <p:nvPr/>
        </p:nvSpPr>
        <p:spPr>
          <a:xfrm>
            <a:off x="47680" y="6034571"/>
            <a:ext cx="91440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*2008 = HP2020 baseline. Data are for arrests of juveniles aged 10 to 17 years and young adults aged 18 to 24 years for crimes included in the Property Crime Index including burglary, larceny-theft, motor vehicle theft, and arson.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Uniform Crime Reporting Program (UCR), DOJ/FBI.</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091347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10" name="Text Placeholder 9"/>
          <p:cNvSpPr>
            <a:spLocks noGrp="1"/>
          </p:cNvSpPr>
          <p:nvPr>
            <p:ph type="body" sz="quarter" idx="20"/>
          </p:nvPr>
        </p:nvSpPr>
        <p:spPr>
          <a:xfrm>
            <a:off x="266700" y="1217022"/>
            <a:ext cx="8724900" cy="4854253"/>
          </a:xfrm>
        </p:spPr>
        <p:txBody>
          <a:bodyPr>
            <a:normAutofit fontScale="85000" lnSpcReduction="20000"/>
          </a:bodyPr>
          <a:lstStyle/>
          <a:p>
            <a:pPr marL="0" indent="0">
              <a:spcBef>
                <a:spcPts val="0"/>
              </a:spcBef>
              <a:buNone/>
              <a:defRPr/>
            </a:pPr>
            <a:r>
              <a:rPr lang="en-US" sz="2100" b="1" dirty="0" smtClean="0">
                <a:latin typeface="Verdana" panose="020B0604030504040204" pitchFamily="34" charset="0"/>
                <a:ea typeface="Verdana" panose="020B0604030504040204" pitchFamily="34" charset="0"/>
                <a:cs typeface="Verdana" panose="020B0604030504040204" pitchFamily="34" charset="0"/>
              </a:rPr>
              <a:t>Chair </a:t>
            </a:r>
          </a:p>
          <a:p>
            <a:pPr>
              <a:spcBef>
                <a:spcPts val="0"/>
              </a:spcBef>
              <a:defRPr/>
            </a:pPr>
            <a:r>
              <a:rPr lang="en-US" sz="2100" dirty="0" smtClean="0">
                <a:latin typeface="Verdana" panose="020B0604030504040204" pitchFamily="34" charset="0"/>
                <a:ea typeface="Verdana" panose="020B0604030504040204" pitchFamily="34" charset="0"/>
                <a:cs typeface="Verdana" panose="020B0604030504040204" pitchFamily="34" charset="0"/>
              </a:rPr>
              <a:t>Don Wright, MD, MPH, Acting Assistant Secretary for Health, U.S. Department of Health and Human Services</a:t>
            </a:r>
          </a:p>
          <a:p>
            <a:pPr marL="0" indent="0">
              <a:spcBef>
                <a:spcPts val="0"/>
              </a:spcBef>
              <a:buNone/>
              <a:defRPr/>
            </a:pPr>
            <a:endParaRPr lang="en-US" sz="1500" b="1" dirty="0" smtClean="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defRPr/>
            </a:pPr>
            <a:r>
              <a:rPr lang="en-US" sz="2100" b="1" dirty="0" smtClean="0">
                <a:latin typeface="Verdana" panose="020B0604030504040204" pitchFamily="34" charset="0"/>
                <a:ea typeface="Verdana" panose="020B0604030504040204" pitchFamily="34" charset="0"/>
                <a:cs typeface="Verdana" panose="020B0604030504040204" pitchFamily="34" charset="0"/>
              </a:rPr>
              <a:t>Presentations </a:t>
            </a:r>
          </a:p>
          <a:p>
            <a:pPr lvl="0">
              <a:spcBef>
                <a:spcPts val="0"/>
              </a:spcBef>
              <a:defRPr/>
            </a:pPr>
            <a:r>
              <a:rPr lang="en-US" sz="2100" dirty="0" smtClean="0">
                <a:latin typeface="Verdana" panose="020B0604030504040204" pitchFamily="34" charset="0"/>
                <a:ea typeface="Verdana" panose="020B0604030504040204" pitchFamily="34" charset="0"/>
                <a:cs typeface="Verdana" panose="020B0604030504040204" pitchFamily="34" charset="0"/>
              </a:rPr>
              <a:t>Charles Rothwell, MBA, MS, Director, National Center for Health Statistics</a:t>
            </a:r>
          </a:p>
          <a:p>
            <a:pPr lvl="0">
              <a:spcBef>
                <a:spcPts val="0"/>
              </a:spcBef>
              <a:defRPr/>
            </a:pPr>
            <a:endParaRPr lang="en-US" sz="600" dirty="0">
              <a:latin typeface="Verdana" panose="020B0604030504040204" pitchFamily="34" charset="0"/>
              <a:ea typeface="Verdana" panose="020B0604030504040204" pitchFamily="34" charset="0"/>
              <a:cs typeface="Verdana" panose="020B0604030504040204" pitchFamily="34" charset="0"/>
            </a:endParaRPr>
          </a:p>
          <a:p>
            <a:pPr>
              <a:spcBef>
                <a:spcPts val="0"/>
              </a:spcBef>
              <a:defRPr/>
            </a:pPr>
            <a:r>
              <a:rPr lang="en-US" sz="2100" dirty="0">
                <a:latin typeface="Verdana" panose="020B0604030504040204" pitchFamily="34" charset="0"/>
                <a:ea typeface="Verdana" panose="020B0604030504040204" pitchFamily="34" charset="0"/>
                <a:cs typeface="Verdana" panose="020B0604030504040204" pitchFamily="34" charset="0"/>
              </a:rPr>
              <a:t>Amanda Bryans, Director of Research Analysis and Communications Division, Administration for Children and </a:t>
            </a:r>
            <a:r>
              <a:rPr lang="en-US" sz="2100" dirty="0" smtClean="0">
                <a:latin typeface="Verdana" panose="020B0604030504040204" pitchFamily="34" charset="0"/>
                <a:ea typeface="Verdana" panose="020B0604030504040204" pitchFamily="34" charset="0"/>
                <a:cs typeface="Verdana" panose="020B0604030504040204" pitchFamily="34" charset="0"/>
              </a:rPr>
              <a:t>Families</a:t>
            </a:r>
          </a:p>
          <a:p>
            <a:pPr>
              <a:spcBef>
                <a:spcPts val="0"/>
              </a:spcBef>
              <a:defRPr/>
            </a:pPr>
            <a:endParaRPr lang="en-US" sz="600" dirty="0">
              <a:latin typeface="Verdana" panose="020B0604030504040204" pitchFamily="34" charset="0"/>
              <a:ea typeface="Verdana" panose="020B0604030504040204" pitchFamily="34" charset="0"/>
              <a:cs typeface="Verdana" panose="020B0604030504040204" pitchFamily="34" charset="0"/>
            </a:endParaRPr>
          </a:p>
          <a:p>
            <a:pPr>
              <a:spcBef>
                <a:spcPts val="0"/>
              </a:spcBef>
              <a:defRPr/>
            </a:pPr>
            <a:r>
              <a:rPr lang="en-US" sz="2100" dirty="0">
                <a:latin typeface="Verdana" panose="020B0604030504040204" pitchFamily="34" charset="0"/>
                <a:ea typeface="Verdana" panose="020B0604030504040204" pitchFamily="34" charset="0"/>
                <a:cs typeface="Verdana" panose="020B0604030504040204" pitchFamily="34" charset="0"/>
              </a:rPr>
              <a:t>Evelyn Kappeler, Director, Office of Adolescent Health, U.S. Department of Health and Human </a:t>
            </a:r>
            <a:r>
              <a:rPr lang="en-US" sz="2100" dirty="0" smtClean="0">
                <a:latin typeface="Verdana" panose="020B0604030504040204" pitchFamily="34" charset="0"/>
                <a:ea typeface="Verdana" panose="020B0604030504040204" pitchFamily="34" charset="0"/>
                <a:cs typeface="Verdana" panose="020B0604030504040204" pitchFamily="34" charset="0"/>
              </a:rPr>
              <a:t>Services</a:t>
            </a:r>
          </a:p>
          <a:p>
            <a:pPr>
              <a:spcBef>
                <a:spcPts val="0"/>
              </a:spcBef>
              <a:defRPr/>
            </a:pPr>
            <a:r>
              <a:rPr lang="en-US" sz="600" dirty="0">
                <a:latin typeface="Verdana" panose="020B0604030504040204" pitchFamily="34" charset="0"/>
                <a:ea typeface="Verdana" panose="020B0604030504040204" pitchFamily="34" charset="0"/>
                <a:cs typeface="Verdana" panose="020B0604030504040204" pitchFamily="34" charset="0"/>
              </a:rPr>
              <a:t> </a:t>
            </a:r>
          </a:p>
          <a:p>
            <a:pPr>
              <a:spcBef>
                <a:spcPts val="0"/>
              </a:spcBef>
              <a:defRPr/>
            </a:pPr>
            <a:r>
              <a:rPr lang="en-US" sz="2100" dirty="0" smtClean="0">
                <a:latin typeface="Verdana" panose="020B0604030504040204" pitchFamily="34" charset="0"/>
                <a:ea typeface="Verdana" panose="020B0604030504040204" pitchFamily="34" charset="0"/>
                <a:cs typeface="Verdana" panose="020B0604030504040204" pitchFamily="34" charset="0"/>
              </a:rPr>
              <a:t>Georgina </a:t>
            </a:r>
            <a:r>
              <a:rPr lang="en-US" sz="2100" dirty="0">
                <a:latin typeface="Verdana" panose="020B0604030504040204" pitchFamily="34" charset="0"/>
                <a:ea typeface="Verdana" panose="020B0604030504040204" pitchFamily="34" charset="0"/>
                <a:cs typeface="Verdana" panose="020B0604030504040204" pitchFamily="34" charset="0"/>
              </a:rPr>
              <a:t>Peacock</a:t>
            </a:r>
            <a:r>
              <a:rPr lang="en-US" sz="2100" dirty="0" smtClean="0">
                <a:latin typeface="Verdana" panose="020B0604030504040204" pitchFamily="34" charset="0"/>
                <a:ea typeface="Verdana" panose="020B0604030504040204" pitchFamily="34" charset="0"/>
                <a:cs typeface="Verdana" panose="020B0604030504040204" pitchFamily="34" charset="0"/>
              </a:rPr>
              <a:t>, MD, MPH, FAAP,</a:t>
            </a:r>
            <a:r>
              <a:rPr lang="en-US" sz="2400" b="1" dirty="0" smtClean="0">
                <a:latin typeface="Verdana" panose="020B0604030504040204" pitchFamily="34" charset="0"/>
                <a:ea typeface="Verdana" panose="020B0604030504040204" pitchFamily="34" charset="0"/>
                <a:cs typeface="Verdana" panose="020B0604030504040204" pitchFamily="34" charset="0"/>
              </a:rPr>
              <a:t> </a:t>
            </a:r>
            <a:r>
              <a:rPr lang="en-US" sz="2100" dirty="0">
                <a:latin typeface="Verdana" panose="020B0604030504040204" pitchFamily="34" charset="0"/>
                <a:ea typeface="Verdana" panose="020B0604030504040204" pitchFamily="34" charset="0"/>
                <a:cs typeface="Verdana" panose="020B0604030504040204" pitchFamily="34" charset="0"/>
              </a:rPr>
              <a:t>Director Division of Human </a:t>
            </a:r>
            <a:r>
              <a:rPr lang="en-US" sz="2100" dirty="0" smtClean="0">
                <a:latin typeface="Verdana" panose="020B0604030504040204" pitchFamily="34" charset="0"/>
                <a:ea typeface="Verdana" panose="020B0604030504040204" pitchFamily="34" charset="0"/>
                <a:cs typeface="Verdana" panose="020B0604030504040204" pitchFamily="34" charset="0"/>
              </a:rPr>
              <a:t>Development and Disability, CDC</a:t>
            </a:r>
          </a:p>
          <a:p>
            <a:pPr>
              <a:spcBef>
                <a:spcPts val="0"/>
              </a:spcBef>
              <a:defRPr/>
            </a:pPr>
            <a:endParaRPr lang="en-US" sz="600" dirty="0" smtClean="0">
              <a:latin typeface="Verdana" panose="020B0604030504040204" pitchFamily="34" charset="0"/>
              <a:ea typeface="Verdana" panose="020B0604030504040204" pitchFamily="34" charset="0"/>
              <a:cs typeface="Verdana" panose="020B0604030504040204" pitchFamily="34" charset="0"/>
            </a:endParaRPr>
          </a:p>
          <a:p>
            <a:pPr>
              <a:spcBef>
                <a:spcPts val="0"/>
              </a:spcBef>
              <a:defRPr/>
            </a:pPr>
            <a:r>
              <a:rPr lang="en-US" sz="2100" dirty="0" smtClean="0">
                <a:latin typeface="Verdana" panose="020B0604030504040204" pitchFamily="34" charset="0"/>
                <a:ea typeface="Verdana" panose="020B0604030504040204" pitchFamily="34" charset="0"/>
                <a:cs typeface="Verdana" panose="020B0604030504040204" pitchFamily="34" charset="0"/>
              </a:rPr>
              <a:t>Aaron </a:t>
            </a:r>
            <a:r>
              <a:rPr lang="en-US" sz="2100" dirty="0" err="1">
                <a:latin typeface="Verdana" panose="020B0604030504040204" pitchFamily="34" charset="0"/>
                <a:ea typeface="Verdana" panose="020B0604030504040204" pitchFamily="34" charset="0"/>
                <a:cs typeface="Verdana" panose="020B0604030504040204" pitchFamily="34" charset="0"/>
              </a:rPr>
              <a:t>Lopata</a:t>
            </a:r>
            <a:r>
              <a:rPr lang="en-US" sz="2100" dirty="0">
                <a:latin typeface="Verdana" panose="020B0604030504040204" pitchFamily="34" charset="0"/>
                <a:ea typeface="Verdana" panose="020B0604030504040204" pitchFamily="34" charset="0"/>
                <a:cs typeface="Verdana" panose="020B0604030504040204" pitchFamily="34" charset="0"/>
              </a:rPr>
              <a:t>, MD, Chief Medical Officer, Maternal and Child Health Bureau, </a:t>
            </a:r>
            <a:r>
              <a:rPr lang="en-US" sz="2100" dirty="0" smtClean="0">
                <a:latin typeface="Verdana" panose="020B0604030504040204" pitchFamily="34" charset="0"/>
                <a:ea typeface="Verdana" panose="020B0604030504040204" pitchFamily="34" charset="0"/>
                <a:cs typeface="Verdana" panose="020B0604030504040204" pitchFamily="34" charset="0"/>
              </a:rPr>
              <a:t>HRSA</a:t>
            </a:r>
          </a:p>
          <a:p>
            <a:pPr>
              <a:spcBef>
                <a:spcPts val="0"/>
              </a:spcBef>
              <a:defRPr/>
            </a:pPr>
            <a:endParaRPr lang="en-US" sz="600" dirty="0">
              <a:latin typeface="Verdana" panose="020B0604030504040204" pitchFamily="34" charset="0"/>
              <a:ea typeface="Verdana" panose="020B0604030504040204" pitchFamily="34" charset="0"/>
              <a:cs typeface="Verdana" panose="020B0604030504040204" pitchFamily="34" charset="0"/>
            </a:endParaRPr>
          </a:p>
          <a:p>
            <a:pPr lvl="0">
              <a:spcBef>
                <a:spcPts val="0"/>
              </a:spcBef>
              <a:defRPr/>
            </a:pPr>
            <a:endParaRPr lang="en-US" sz="1500" dirty="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defRPr/>
            </a:pPr>
            <a:r>
              <a:rPr lang="en-US" sz="2100" b="1" dirty="0" smtClean="0">
                <a:latin typeface="Verdana" panose="020B0604030504040204" pitchFamily="34" charset="0"/>
                <a:ea typeface="Verdana" panose="020B0604030504040204" pitchFamily="34" charset="0"/>
                <a:cs typeface="Verdana" panose="020B0604030504040204" pitchFamily="34" charset="0"/>
              </a:rPr>
              <a:t>Community Highlight </a:t>
            </a:r>
            <a:endParaRPr lang="en-US" sz="2100" b="1" dirty="0" smtClean="0">
              <a:solidFill>
                <a:srgbClr val="FF0000"/>
              </a:solidFill>
              <a:latin typeface="Verdana" panose="020B0604030504040204" pitchFamily="34" charset="0"/>
              <a:ea typeface="Verdana" panose="020B0604030504040204" pitchFamily="34" charset="0"/>
              <a:cs typeface="Verdana" panose="020B0604030504040204" pitchFamily="34" charset="0"/>
            </a:endParaRPr>
          </a:p>
          <a:p>
            <a:r>
              <a:rPr lang="en-US" sz="2100" dirty="0">
                <a:latin typeface="Verdana" panose="020B0604030504040204" pitchFamily="34" charset="0"/>
                <a:ea typeface="Verdana" panose="020B0604030504040204" pitchFamily="34" charset="0"/>
                <a:cs typeface="Verdana" panose="020B0604030504040204" pitchFamily="34" charset="0"/>
              </a:rPr>
              <a:t>Marilyn </a:t>
            </a:r>
            <a:r>
              <a:rPr lang="en-US" sz="2100" dirty="0" err="1">
                <a:latin typeface="Verdana" panose="020B0604030504040204" pitchFamily="34" charset="0"/>
                <a:ea typeface="Verdana" panose="020B0604030504040204" pitchFamily="34" charset="0"/>
                <a:cs typeface="Verdana" panose="020B0604030504040204" pitchFamily="34" charset="0"/>
              </a:rPr>
              <a:t>Crumpton</a:t>
            </a:r>
            <a:r>
              <a:rPr lang="en-US" sz="2100" dirty="0">
                <a:latin typeface="Verdana" panose="020B0604030504040204" pitchFamily="34" charset="0"/>
                <a:ea typeface="Verdana" panose="020B0604030504040204" pitchFamily="34" charset="0"/>
                <a:cs typeface="Verdana" panose="020B0604030504040204" pitchFamily="34" charset="0"/>
              </a:rPr>
              <a:t>, MD, </a:t>
            </a:r>
            <a:r>
              <a:rPr lang="en-US" sz="2100" dirty="0" smtClean="0">
                <a:latin typeface="Verdana" panose="020B0604030504040204" pitchFamily="34" charset="0"/>
                <a:ea typeface="Verdana" panose="020B0604030504040204" pitchFamily="34" charset="0"/>
                <a:cs typeface="Verdana" panose="020B0604030504040204" pitchFamily="34" charset="0"/>
              </a:rPr>
              <a:t>MPH,</a:t>
            </a:r>
            <a:r>
              <a:rPr lang="en-US" sz="21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en-US" sz="2100" dirty="0">
                <a:latin typeface="Verdana" panose="020B0604030504040204" pitchFamily="34" charset="0"/>
                <a:ea typeface="Verdana" panose="020B0604030504040204" pitchFamily="34" charset="0"/>
                <a:cs typeface="Verdana" panose="020B0604030504040204" pitchFamily="34" charset="0"/>
              </a:rPr>
              <a:t>Interim Health Commissioner, City </a:t>
            </a:r>
            <a:r>
              <a:rPr lang="en-US" sz="2400" dirty="0"/>
              <a:t>of </a:t>
            </a:r>
            <a:r>
              <a:rPr lang="en-US" sz="2400" dirty="0" smtClean="0"/>
              <a:t>Cincinnati, Cincinnati</a:t>
            </a:r>
            <a:r>
              <a:rPr lang="en-US" sz="2400" dirty="0"/>
              <a:t>, Ohio  </a:t>
            </a:r>
          </a:p>
        </p:txBody>
      </p:sp>
      <p:sp>
        <p:nvSpPr>
          <p:cNvPr id="8" name="Title 7"/>
          <p:cNvSpPr>
            <a:spLocks noGrp="1"/>
          </p:cNvSpPr>
          <p:nvPr>
            <p:ph type="title"/>
          </p:nvPr>
        </p:nvSpPr>
        <p:spPr/>
        <p:txBody>
          <a:bodyPr/>
          <a:lstStyle/>
          <a:p>
            <a:r>
              <a:rPr lang="en-US" b="1" dirty="0" smtClean="0"/>
              <a:t>Agenda and Presenters</a:t>
            </a:r>
            <a:endParaRPr lang="en-US" b="1" dirty="0"/>
          </a:p>
        </p:txBody>
      </p:sp>
    </p:spTree>
    <p:extLst>
      <p:ext uri="{BB962C8B-B14F-4D97-AF65-F5344CB8AC3E}">
        <p14:creationId xmlns:p14="http://schemas.microsoft.com/office/powerpoint/2010/main" val="27709823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3" name="Text Placeholder 2"/>
          <p:cNvSpPr>
            <a:spLocks noGrp="1"/>
          </p:cNvSpPr>
          <p:nvPr>
            <p:ph type="body" sz="quarter" idx="20"/>
          </p:nvPr>
        </p:nvSpPr>
        <p:spPr>
          <a:xfrm>
            <a:off x="132347" y="1475874"/>
            <a:ext cx="8660962" cy="4864636"/>
          </a:xfrm>
        </p:spPr>
        <p:txBody>
          <a:bodyPr>
            <a:normAutofit/>
          </a:bodyPr>
          <a:lstStyle/>
          <a:p>
            <a:pPr>
              <a:buFont typeface="Wingdings" panose="05000000000000000000" pitchFamily="2" charset="2"/>
              <a:buChar char="§"/>
            </a:pPr>
            <a:r>
              <a:rPr lang="en-US" dirty="0" smtClean="0"/>
              <a:t>A higher percentage of young children aged 0–5 years are read to every day in families at higher family income levels.  </a:t>
            </a:r>
          </a:p>
          <a:p>
            <a:pPr lvl="1">
              <a:buFont typeface="Wingdings" panose="05000000000000000000" pitchFamily="2" charset="2"/>
              <a:buChar char="§"/>
            </a:pPr>
            <a:r>
              <a:rPr lang="en-US" dirty="0" smtClean="0"/>
              <a:t>Children in families at or above 400% of the poverty threshold were the only group to have exceeded the target.</a:t>
            </a:r>
          </a:p>
          <a:p>
            <a:pPr>
              <a:buFont typeface="Wingdings" panose="05000000000000000000" pitchFamily="2" charset="2"/>
              <a:buChar char="§"/>
            </a:pPr>
            <a:endParaRPr lang="en-US" dirty="0"/>
          </a:p>
          <a:p>
            <a:pPr>
              <a:buFont typeface="Wingdings" panose="05000000000000000000" pitchFamily="2" charset="2"/>
              <a:buChar char="§"/>
            </a:pPr>
            <a:r>
              <a:rPr lang="en-US" dirty="0" smtClean="0"/>
              <a:t>Disparities existed for young children aged 0–5 years whose parents reported that a doctor had asked them about concerns regarding their child’s development.  </a:t>
            </a:r>
          </a:p>
          <a:p>
            <a:pPr lvl="1">
              <a:buFont typeface="Wingdings" panose="05000000000000000000" pitchFamily="2" charset="2"/>
              <a:buChar char="§"/>
            </a:pPr>
            <a:r>
              <a:rPr lang="en-US" dirty="0" smtClean="0"/>
              <a:t>Target exceeded: children aged 0–2 years, children living in families at or above 200% of the poverty threshold, and children covered by private health insurance.</a:t>
            </a:r>
          </a:p>
          <a:p>
            <a:pPr lvl="1">
              <a:buFont typeface="Wingdings" panose="05000000000000000000" pitchFamily="2" charset="2"/>
              <a:buChar char="§"/>
            </a:pPr>
            <a:r>
              <a:rPr lang="en-US" dirty="0" smtClean="0"/>
              <a:t>Target not met: children </a:t>
            </a:r>
            <a:r>
              <a:rPr lang="en-US" dirty="0"/>
              <a:t>aged 3-5 years, </a:t>
            </a:r>
            <a:r>
              <a:rPr lang="en-US" dirty="0" smtClean="0"/>
              <a:t>children living below 200% of the poverty threshold, children with no health insurance, and children with public health insurance.</a:t>
            </a:r>
          </a:p>
          <a:p>
            <a:pPr>
              <a:buFont typeface="Wingdings" panose="05000000000000000000" pitchFamily="2" charset="2"/>
              <a:buChar char="§"/>
            </a:pPr>
            <a:endParaRPr lang="en-US" dirty="0"/>
          </a:p>
          <a:p>
            <a:pPr>
              <a:buFont typeface="Wingdings" panose="05000000000000000000" pitchFamily="2" charset="2"/>
              <a:buChar char="§"/>
            </a:pPr>
            <a:endParaRPr lang="en-US" dirty="0" smtClean="0"/>
          </a:p>
          <a:p>
            <a:pPr>
              <a:buFont typeface="Wingdings" panose="05000000000000000000" pitchFamily="2" charset="2"/>
              <a:buChar char="§"/>
            </a:pPr>
            <a:endParaRPr lang="en-US" dirty="0" smtClean="0"/>
          </a:p>
          <a:p>
            <a:pPr lvl="1"/>
            <a:endParaRPr lang="en-US" dirty="0" smtClean="0"/>
          </a:p>
        </p:txBody>
      </p:sp>
      <p:sp>
        <p:nvSpPr>
          <p:cNvPr id="4" name="Title 3"/>
          <p:cNvSpPr>
            <a:spLocks noGrp="1"/>
          </p:cNvSpPr>
          <p:nvPr>
            <p:ph type="title"/>
          </p:nvPr>
        </p:nvSpPr>
        <p:spPr>
          <a:xfrm>
            <a:off x="352697" y="131762"/>
            <a:ext cx="7094478" cy="797628"/>
          </a:xfrm>
        </p:spPr>
        <p:txBody>
          <a:bodyPr/>
          <a:lstStyle/>
          <a:p>
            <a:pPr algn="ctr"/>
            <a:r>
              <a:rPr lang="en-US" sz="2800" dirty="0" smtClean="0"/>
              <a:t>Key Takeaways – </a:t>
            </a:r>
            <a:br>
              <a:rPr lang="en-US" sz="2800" dirty="0" smtClean="0"/>
            </a:br>
            <a:r>
              <a:rPr lang="en-US" sz="2800" dirty="0" smtClean="0"/>
              <a:t>Early and Middle Childhood*</a:t>
            </a:r>
            <a:endParaRPr lang="en-US" sz="2800" dirty="0"/>
          </a:p>
        </p:txBody>
      </p:sp>
      <p:sp>
        <p:nvSpPr>
          <p:cNvPr id="5" name="TextBox 4"/>
          <p:cNvSpPr txBox="1"/>
          <p:nvPr/>
        </p:nvSpPr>
        <p:spPr>
          <a:xfrm>
            <a:off x="132347" y="6340510"/>
            <a:ext cx="820553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are for 2011-2012</a:t>
            </a: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003252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3" name="Text Placeholder 2"/>
          <p:cNvSpPr>
            <a:spLocks noGrp="1"/>
          </p:cNvSpPr>
          <p:nvPr>
            <p:ph type="body" sz="quarter" idx="20"/>
          </p:nvPr>
        </p:nvSpPr>
        <p:spPr>
          <a:xfrm>
            <a:off x="5922" y="1369193"/>
            <a:ext cx="9126648" cy="5333033"/>
          </a:xfrm>
        </p:spPr>
        <p:txBody>
          <a:bodyPr>
            <a:normAutofit/>
          </a:bodyPr>
          <a:lstStyle/>
          <a:p>
            <a:pPr>
              <a:buFont typeface="Wingdings" panose="05000000000000000000" pitchFamily="2" charset="2"/>
              <a:buChar char="§"/>
            </a:pPr>
            <a:r>
              <a:rPr lang="en-US" sz="1800" dirty="0" smtClean="0"/>
              <a:t>Although the percentage of adolescents who had a wellness checkup increased between 2008 and 2016, disparities existed by insurance status and family income. </a:t>
            </a:r>
          </a:p>
          <a:p>
            <a:pPr marL="0" indent="0">
              <a:buNone/>
            </a:pPr>
            <a:endParaRPr lang="en-US" sz="1800" dirty="0" smtClean="0"/>
          </a:p>
          <a:p>
            <a:pPr>
              <a:buFont typeface="Wingdings" panose="05000000000000000000" pitchFamily="2" charset="2"/>
              <a:buChar char="§"/>
            </a:pPr>
            <a:r>
              <a:rPr lang="en-US" sz="1800" dirty="0" smtClean="0"/>
              <a:t>In 2013, disparities for meeting the target for proficient reading and mathematics skills also existed by race and ethnicity as only Asian and White 8</a:t>
            </a:r>
            <a:r>
              <a:rPr lang="en-US" sz="1800" baseline="30000" dirty="0" smtClean="0"/>
              <a:t>th</a:t>
            </a:r>
            <a:r>
              <a:rPr lang="en-US" sz="1800" dirty="0" smtClean="0"/>
              <a:t> graders met the targets for both objectives.</a:t>
            </a:r>
          </a:p>
          <a:p>
            <a:pPr marL="0" indent="0">
              <a:buNone/>
            </a:pPr>
            <a:endParaRPr lang="en-US" sz="1800" dirty="0" smtClean="0"/>
          </a:p>
          <a:p>
            <a:pPr>
              <a:buFont typeface="Wingdings" panose="05000000000000000000" pitchFamily="2" charset="2"/>
              <a:buChar char="§"/>
            </a:pPr>
            <a:r>
              <a:rPr lang="en-US" sz="1800" dirty="0" smtClean="0"/>
              <a:t>In 2016, school absenteeism due to illness or injury was highest among students from families in the two lowest income groups (i.e., &lt;100% and 100-199%). These students did not meet the target for this objective.</a:t>
            </a:r>
          </a:p>
          <a:p>
            <a:pPr>
              <a:buFont typeface="Wingdings" panose="05000000000000000000" pitchFamily="2" charset="2"/>
              <a:buChar char="§"/>
            </a:pPr>
            <a:endParaRPr lang="en-US" sz="1800" dirty="0"/>
          </a:p>
          <a:p>
            <a:pPr>
              <a:buFont typeface="Wingdings" panose="05000000000000000000" pitchFamily="2" charset="2"/>
              <a:buChar char="§"/>
            </a:pPr>
            <a:r>
              <a:rPr lang="en-US" sz="1800" dirty="0"/>
              <a:t>Between school year </a:t>
            </a:r>
            <a:r>
              <a:rPr lang="en-US" sz="1800" dirty="0" smtClean="0"/>
              <a:t>2010–2011 </a:t>
            </a:r>
            <a:r>
              <a:rPr lang="en-US" sz="1800" dirty="0"/>
              <a:t>and 2014–2015, </a:t>
            </a:r>
            <a:r>
              <a:rPr lang="en-US" sz="1800" dirty="0" smtClean="0"/>
              <a:t>the high school </a:t>
            </a:r>
            <a:r>
              <a:rPr lang="en-US" sz="1800" dirty="0"/>
              <a:t>graduation </a:t>
            </a:r>
            <a:r>
              <a:rPr lang="en-US" sz="1800" dirty="0" smtClean="0"/>
              <a:t>rate increased for all racial and ethnic groups. However, in </a:t>
            </a:r>
            <a:r>
              <a:rPr lang="en-US" sz="1800" dirty="0"/>
              <a:t>2014–2015</a:t>
            </a:r>
            <a:r>
              <a:rPr lang="en-US" sz="1800" dirty="0" smtClean="0"/>
              <a:t>, only Asian or other Pacific Islanders and White students met the target for graduating on time. </a:t>
            </a:r>
          </a:p>
          <a:p>
            <a:pPr>
              <a:buFont typeface="Wingdings" panose="05000000000000000000" pitchFamily="2" charset="2"/>
              <a:buChar char="§"/>
            </a:pPr>
            <a:endParaRPr lang="en-US" sz="1800" dirty="0"/>
          </a:p>
          <a:p>
            <a:pPr marL="0" indent="0">
              <a:buNone/>
            </a:pPr>
            <a:endParaRPr lang="en-US" sz="1800" dirty="0"/>
          </a:p>
          <a:p>
            <a:endParaRPr lang="en-US" sz="1800" dirty="0"/>
          </a:p>
        </p:txBody>
      </p:sp>
      <p:sp>
        <p:nvSpPr>
          <p:cNvPr id="5" name="Title 3"/>
          <p:cNvSpPr>
            <a:spLocks noGrp="1"/>
          </p:cNvSpPr>
          <p:nvPr>
            <p:ph type="title"/>
          </p:nvPr>
        </p:nvSpPr>
        <p:spPr>
          <a:xfrm>
            <a:off x="546755" y="131762"/>
            <a:ext cx="6900420" cy="797628"/>
          </a:xfrm>
        </p:spPr>
        <p:txBody>
          <a:bodyPr/>
          <a:lstStyle/>
          <a:p>
            <a:pPr algn="ctr"/>
            <a:r>
              <a:rPr lang="en-US" sz="2800" dirty="0" smtClean="0"/>
              <a:t>Key Takeaways – Adolescent Health</a:t>
            </a:r>
            <a:endParaRPr lang="en-US" sz="2800" dirty="0"/>
          </a:p>
        </p:txBody>
      </p:sp>
    </p:spTree>
    <p:extLst>
      <p:ext uri="{BB962C8B-B14F-4D97-AF65-F5344CB8AC3E}">
        <p14:creationId xmlns:p14="http://schemas.microsoft.com/office/powerpoint/2010/main" val="41696126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p:txBody>
          <a:bodyPr>
            <a:noAutofit/>
          </a:bodyPr>
          <a:lstStyle/>
          <a:p>
            <a:r>
              <a:rPr lang="en-US" sz="2800" dirty="0" smtClean="0"/>
              <a:t>Amanda  </a:t>
            </a:r>
            <a:r>
              <a:rPr lang="en-US" sz="2800" dirty="0"/>
              <a:t>Bryans</a:t>
            </a:r>
          </a:p>
          <a:p>
            <a:r>
              <a:rPr lang="en-US" sz="2000" i="1" dirty="0"/>
              <a:t>Director Research Analysis and Communication</a:t>
            </a:r>
            <a:endParaRPr lang="en-US" sz="3200" dirty="0"/>
          </a:p>
        </p:txBody>
      </p:sp>
      <p:sp>
        <p:nvSpPr>
          <p:cNvPr id="5" name="Title 4"/>
          <p:cNvSpPr>
            <a:spLocks noGrp="1"/>
          </p:cNvSpPr>
          <p:nvPr>
            <p:ph type="title"/>
          </p:nvPr>
        </p:nvSpPr>
        <p:spPr>
          <a:xfrm>
            <a:off x="590200" y="1366717"/>
            <a:ext cx="8036966" cy="1195977"/>
          </a:xfrm>
        </p:spPr>
        <p:txBody>
          <a:bodyPr/>
          <a:lstStyle/>
          <a:p>
            <a:r>
              <a:rPr lang="en-US" sz="2700" dirty="0"/>
              <a:t>OFFICE OF HEAD START</a:t>
            </a:r>
            <a:r>
              <a:rPr lang="en-US" sz="3200" dirty="0">
                <a:ea typeface="ＭＳ Ｐゴシック" pitchFamily="-84" charset="-128"/>
              </a:rPr>
              <a:t/>
            </a:r>
            <a:br>
              <a:rPr lang="en-US" sz="3200" dirty="0">
                <a:ea typeface="ＭＳ Ｐゴシック" pitchFamily="-84" charset="-128"/>
              </a:rPr>
            </a:br>
            <a:r>
              <a:rPr lang="en-US" sz="3200" dirty="0">
                <a:ea typeface="ＭＳ Ｐゴシック" pitchFamily="-84" charset="-128"/>
              </a:rPr>
              <a:t>Administration for Children and </a:t>
            </a:r>
            <a:r>
              <a:rPr lang="en-US" sz="3200" dirty="0" smtClean="0">
                <a:ea typeface="ＭＳ Ｐゴシック" pitchFamily="-84" charset="-128"/>
              </a:rPr>
              <a:t>Families</a:t>
            </a:r>
            <a:r>
              <a:rPr lang="en-US" sz="3200" dirty="0"/>
              <a:t/>
            </a:r>
            <a:br>
              <a:rPr lang="en-US" sz="3200" dirty="0"/>
            </a:br>
            <a:endParaRPr lang="en-US" sz="3000" dirty="0"/>
          </a:p>
        </p:txBody>
      </p:sp>
      <p:pic>
        <p:nvPicPr>
          <p:cNvPr id="7" name="Picture 6"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8764262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66750" y="133350"/>
            <a:ext cx="7029450" cy="895350"/>
          </a:xfrm>
        </p:spPr>
        <p:txBody>
          <a:bodyPr/>
          <a:lstStyle/>
          <a:p>
            <a:pPr algn="l" eaLnBrk="1" hangingPunct="1">
              <a:defRPr/>
            </a:pPr>
            <a:r>
              <a:rPr lang="en-US" sz="3000" dirty="0" smtClean="0">
                <a:solidFill>
                  <a:schemeClr val="bg1"/>
                </a:solidFill>
                <a:latin typeface="Verdana" charset="0"/>
                <a:ea typeface="Verdana" charset="0"/>
                <a:cs typeface="Verdana" charset="0"/>
              </a:rPr>
              <a:t>PURPOSE OF HEAD START &amp; EARLY HEAD START</a:t>
            </a:r>
            <a:endParaRPr lang="en-US" sz="3000" dirty="0">
              <a:solidFill>
                <a:schemeClr val="bg1"/>
              </a:solidFill>
              <a:latin typeface="Verdana" charset="0"/>
              <a:ea typeface="Verdana" charset="0"/>
              <a:cs typeface="Verdana" charset="0"/>
            </a:endParaRPr>
          </a:p>
        </p:txBody>
      </p:sp>
      <p:sp>
        <p:nvSpPr>
          <p:cNvPr id="12291" name="Rectangle 3"/>
          <p:cNvSpPr>
            <a:spLocks noGrp="1" noChangeArrowheads="1"/>
          </p:cNvSpPr>
          <p:nvPr>
            <p:ph type="body" sz="half" idx="2"/>
          </p:nvPr>
        </p:nvSpPr>
        <p:spPr>
          <a:xfrm>
            <a:off x="1981200" y="1447800"/>
            <a:ext cx="7010400" cy="4800600"/>
          </a:xfrm>
        </p:spPr>
        <p:txBody>
          <a:bodyPr/>
          <a:lstStyle/>
          <a:p>
            <a:pPr marL="0" indent="0" eaLnBrk="1" hangingPunct="1">
              <a:lnSpc>
                <a:spcPct val="90000"/>
              </a:lnSpc>
              <a:buNone/>
              <a:defRPr/>
            </a:pPr>
            <a:r>
              <a:rPr lang="en-US" sz="2400" dirty="0" smtClean="0">
                <a:latin typeface="Verdana" panose="020B0604030504040204" pitchFamily="34" charset="0"/>
                <a:ea typeface="Verdana" panose="020B0604030504040204" pitchFamily="34" charset="0"/>
                <a:cs typeface="Verdana" panose="020B0604030504040204" pitchFamily="34" charset="0"/>
              </a:rPr>
              <a:t>To promote the school readiness of low income children by enhancing their cognitive, social and emotional development – </a:t>
            </a:r>
          </a:p>
          <a:p>
            <a:pPr marL="0" indent="0" eaLnBrk="1" hangingPunct="1">
              <a:lnSpc>
                <a:spcPct val="90000"/>
              </a:lnSpc>
              <a:buNone/>
              <a:defRPr/>
            </a:pPr>
            <a:endParaRPr lang="en-US" sz="1050" dirty="0" smtClean="0">
              <a:latin typeface="Verdana" panose="020B0604030504040204" pitchFamily="34" charset="0"/>
              <a:ea typeface="Verdana" panose="020B0604030504040204" pitchFamily="34" charset="0"/>
              <a:cs typeface="Verdana" panose="020B0604030504040204" pitchFamily="34" charset="0"/>
            </a:endParaRPr>
          </a:p>
          <a:p>
            <a:pPr eaLnBrk="1" hangingPunct="1">
              <a:lnSpc>
                <a:spcPct val="90000"/>
              </a:lnSpc>
              <a:defRPr/>
            </a:pPr>
            <a:r>
              <a:rPr lang="en-US" sz="2400" dirty="0" smtClean="0">
                <a:latin typeface="Verdana" panose="020B0604030504040204" pitchFamily="34" charset="0"/>
                <a:ea typeface="Verdana" panose="020B0604030504040204" pitchFamily="34" charset="0"/>
                <a:cs typeface="Verdana" panose="020B0604030504040204" pitchFamily="34" charset="0"/>
              </a:rPr>
              <a:t>in a learning environment that supports children’s growth in all domains</a:t>
            </a:r>
          </a:p>
          <a:p>
            <a:pPr eaLnBrk="1" hangingPunct="1">
              <a:lnSpc>
                <a:spcPct val="90000"/>
              </a:lnSpc>
              <a:defRPr/>
            </a:pPr>
            <a:endParaRPr lang="en-US" sz="1050" dirty="0" smtClean="0">
              <a:latin typeface="Verdana" panose="020B0604030504040204" pitchFamily="34" charset="0"/>
              <a:ea typeface="Verdana" panose="020B0604030504040204" pitchFamily="34" charset="0"/>
              <a:cs typeface="Verdana" panose="020B0604030504040204" pitchFamily="34" charset="0"/>
            </a:endParaRPr>
          </a:p>
          <a:p>
            <a:pPr eaLnBrk="1" hangingPunct="1">
              <a:lnSpc>
                <a:spcPct val="90000"/>
              </a:lnSpc>
              <a:defRPr/>
            </a:pPr>
            <a:r>
              <a:rPr lang="en-US" sz="2400" dirty="0" smtClean="0">
                <a:latin typeface="Verdana" panose="020B0604030504040204" pitchFamily="34" charset="0"/>
                <a:ea typeface="Verdana" panose="020B0604030504040204" pitchFamily="34" charset="0"/>
                <a:cs typeface="Verdana" panose="020B0604030504040204" pitchFamily="34" charset="0"/>
              </a:rPr>
              <a:t>through the provision of comprehensive services based on family needs assessments</a:t>
            </a:r>
          </a:p>
        </p:txBody>
      </p:sp>
      <p:sp>
        <p:nvSpPr>
          <p:cNvPr id="5125" name="Text Box 9"/>
          <p:cNvSpPr txBox="1">
            <a:spLocks noChangeArrowheads="1"/>
          </p:cNvSpPr>
          <p:nvPr/>
        </p:nvSpPr>
        <p:spPr bwMode="auto">
          <a:xfrm>
            <a:off x="381000" y="5552687"/>
            <a:ext cx="8001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ahoma" pitchFamily="34" charset="0"/>
              </a:defRPr>
            </a:lvl1pPr>
            <a:lvl2pPr marL="742950" indent="-285750">
              <a:defRPr sz="2200">
                <a:solidFill>
                  <a:schemeClr val="tx1"/>
                </a:solidFill>
                <a:latin typeface="Tahoma" pitchFamily="34" charset="0"/>
              </a:defRPr>
            </a:lvl2pPr>
            <a:lvl3pPr marL="1143000" indent="-228600">
              <a:defRPr sz="2200">
                <a:solidFill>
                  <a:schemeClr val="tx1"/>
                </a:solidFill>
                <a:latin typeface="Tahoma" pitchFamily="34" charset="0"/>
              </a:defRPr>
            </a:lvl3pPr>
            <a:lvl4pPr marL="1600200" indent="-228600">
              <a:defRPr sz="2200">
                <a:solidFill>
                  <a:schemeClr val="tx1"/>
                </a:solidFill>
                <a:latin typeface="Tahoma" pitchFamily="34" charset="0"/>
              </a:defRPr>
            </a:lvl4pPr>
            <a:lvl5pPr marL="2057400" indent="-228600">
              <a:defRPr sz="2200">
                <a:solidFill>
                  <a:schemeClr val="tx1"/>
                </a:solidFill>
                <a:latin typeface="Tahoma" pitchFamily="34" charset="0"/>
              </a:defRPr>
            </a:lvl5pPr>
            <a:lvl6pPr marL="2514600" indent="-228600" eaLnBrk="0" fontAlgn="base" hangingPunct="0">
              <a:spcBef>
                <a:spcPct val="0"/>
              </a:spcBef>
              <a:spcAft>
                <a:spcPct val="0"/>
              </a:spcAft>
              <a:defRPr sz="2200">
                <a:solidFill>
                  <a:schemeClr val="tx1"/>
                </a:solidFill>
                <a:latin typeface="Tahoma" pitchFamily="34" charset="0"/>
              </a:defRPr>
            </a:lvl6pPr>
            <a:lvl7pPr marL="2971800" indent="-228600" eaLnBrk="0" fontAlgn="base" hangingPunct="0">
              <a:spcBef>
                <a:spcPct val="0"/>
              </a:spcBef>
              <a:spcAft>
                <a:spcPct val="0"/>
              </a:spcAft>
              <a:defRPr sz="2200">
                <a:solidFill>
                  <a:schemeClr val="tx1"/>
                </a:solidFill>
                <a:latin typeface="Tahoma" pitchFamily="34" charset="0"/>
              </a:defRPr>
            </a:lvl7pPr>
            <a:lvl8pPr marL="3429000" indent="-228600" eaLnBrk="0" fontAlgn="base" hangingPunct="0">
              <a:spcBef>
                <a:spcPct val="0"/>
              </a:spcBef>
              <a:spcAft>
                <a:spcPct val="0"/>
              </a:spcAft>
              <a:defRPr sz="2200">
                <a:solidFill>
                  <a:schemeClr val="tx1"/>
                </a:solidFill>
                <a:latin typeface="Tahoma" pitchFamily="34" charset="0"/>
              </a:defRPr>
            </a:lvl8pPr>
            <a:lvl9pPr marL="3886200" indent="-228600" eaLnBrk="0" fontAlgn="base" hangingPunct="0">
              <a:spcBef>
                <a:spcPct val="0"/>
              </a:spcBef>
              <a:spcAft>
                <a:spcPct val="0"/>
              </a:spcAft>
              <a:defRPr sz="2200">
                <a:solidFill>
                  <a:schemeClr val="tx1"/>
                </a:solidFill>
                <a:latin typeface="Tahoma"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itchFamily="34" charset="0"/>
                <a:ea typeface="+mn-ea"/>
                <a:cs typeface="+mn-cs"/>
              </a:rPr>
              <a:t>SOURCE: </a:t>
            </a:r>
            <a:r>
              <a:rPr kumimoji="0" lang="en-US" sz="1000" b="0" i="0" u="none" strike="noStrike" kern="1200" cap="none" spc="0" normalizeH="0" baseline="0" noProof="0" dirty="0">
                <a:ln>
                  <a:noFill/>
                </a:ln>
                <a:solidFill>
                  <a:prstClr val="black"/>
                </a:solidFill>
                <a:effectLst/>
                <a:uLnTx/>
                <a:uFillTx/>
                <a:latin typeface="Tahoma" pitchFamily="34" charset="0"/>
                <a:ea typeface="+mn-ea"/>
                <a:cs typeface="+mn-cs"/>
                <a:hlinkClick r:id="rId3"/>
              </a:rPr>
              <a:t>HEAD START ACT </a:t>
            </a:r>
            <a:r>
              <a:rPr kumimoji="0" lang="en-US" sz="1000" b="0" i="0" u="none" strike="noStrike" kern="1200" cap="none" spc="0" normalizeH="0" baseline="0" noProof="0" dirty="0">
                <a:ln>
                  <a:noFill/>
                </a:ln>
                <a:solidFill>
                  <a:prstClr val="black"/>
                </a:solidFill>
                <a:effectLst/>
                <a:uLnTx/>
                <a:uFillTx/>
                <a:latin typeface="Tahoma" pitchFamily="34" charset="0"/>
                <a:ea typeface="+mn-ea"/>
                <a:cs typeface="+mn-cs"/>
              </a:rPr>
              <a:t>Sec. 636. [42 U.S.C. 9831</a:t>
            </a:r>
            <a:r>
              <a:rPr kumimoji="0" lang="en-US" sz="1000" b="0" i="0" u="none" strike="noStrike" kern="1200" cap="none" spc="0" normalizeH="0" baseline="0" noProof="0" dirty="0" smtClean="0">
                <a:ln>
                  <a:noFill/>
                </a:ln>
                <a:solidFill>
                  <a:prstClr val="black"/>
                </a:solidFill>
                <a:effectLst/>
                <a:uLnTx/>
                <a:uFillTx/>
                <a:latin typeface="Tahoma" pitchFamily="34" charset="0"/>
                <a:ea typeface="+mn-ea"/>
                <a:cs typeface="+mn-cs"/>
              </a:rPr>
              <a:t>] as revised in 2007 </a:t>
            </a:r>
            <a:endParaRPr kumimoji="0" lang="en-US" sz="10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pic>
        <p:nvPicPr>
          <p:cNvPr id="5126" name="Picture 7" descr="Picture of a small child holding his/her chin looking into the dista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371600"/>
            <a:ext cx="1715294"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86527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2950" y="171450"/>
            <a:ext cx="7943850" cy="781050"/>
          </a:xfrm>
        </p:spPr>
        <p:txBody>
          <a:bodyPr>
            <a:normAutofit/>
          </a:bodyPr>
          <a:lstStyle/>
          <a:p>
            <a:pPr algn="l"/>
            <a:r>
              <a:rPr lang="en-US" sz="3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Head Start Snapshot:</a:t>
            </a:r>
            <a:endParaRPr lang="en-US" sz="3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p:cNvSpPr txBox="1"/>
          <p:nvPr/>
        </p:nvSpPr>
        <p:spPr>
          <a:xfrm>
            <a:off x="247650" y="5647491"/>
            <a:ext cx="40386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Source: 2017 Program Information Report (PIR)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Content Placeholder 1"/>
          <p:cNvSpPr txBox="1">
            <a:spLocks/>
          </p:cNvSpPr>
          <p:nvPr/>
        </p:nvSpPr>
        <p:spPr>
          <a:xfrm>
            <a:off x="381000" y="1390651"/>
            <a:ext cx="8229600" cy="4410729"/>
          </a:xfrm>
          <a:prstGeom prst="rect">
            <a:avLst/>
          </a:prstGeom>
        </p:spPr>
        <p:txBody>
          <a:bodyPr vert="horz">
            <a:normAutofit fontScale="70000" lnSpcReduction="20000"/>
          </a:bodyPr>
          <a:lstStyle>
            <a:lvl1pPr marL="365760" indent="-256032" algn="l" rtl="0" eaLnBrk="1" latinLnBrk="0" hangingPunct="1">
              <a:spcBef>
                <a:spcPts val="300"/>
              </a:spcBef>
              <a:buClr>
                <a:schemeClr val="accent3"/>
              </a:buClr>
              <a:buFont typeface="Georgia"/>
              <a:buChar char="•"/>
              <a:defRPr kumimoji="0" sz="3200" kern="1200">
                <a:solidFill>
                  <a:schemeClr val="tx1"/>
                </a:solidFill>
                <a:latin typeface="Calibri" pitchFamily="34" charset="0"/>
                <a:ea typeface="+mn-ea"/>
                <a:cs typeface="Arial" pitchFamily="34" charset="0"/>
              </a:defRPr>
            </a:lvl1pPr>
            <a:lvl2pPr marL="658368" indent="-246888" algn="l" rtl="0" eaLnBrk="1" latinLnBrk="0" hangingPunct="1">
              <a:spcBef>
                <a:spcPts val="300"/>
              </a:spcBef>
              <a:buClr>
                <a:schemeClr val="accent2"/>
              </a:buClr>
              <a:buFont typeface="Georgia"/>
              <a:buChar char="▫"/>
              <a:defRPr kumimoji="0" sz="2800" kern="1200">
                <a:solidFill>
                  <a:schemeClr val="accent2"/>
                </a:solidFill>
                <a:latin typeface="Calibri" pitchFamily="34" charset="0"/>
                <a:ea typeface="+mn-ea"/>
                <a:cs typeface="Arial" pitchFamily="34" charset="0"/>
              </a:defRPr>
            </a:lvl2pPr>
            <a:lvl3pPr marL="923544" indent="-219456" algn="l" rtl="0" eaLnBrk="1" latinLnBrk="0" hangingPunct="1">
              <a:spcBef>
                <a:spcPts val="300"/>
              </a:spcBef>
              <a:buClr>
                <a:schemeClr val="accent1"/>
              </a:buClr>
              <a:buFont typeface="Wingdings 2"/>
              <a:buChar char=""/>
              <a:defRPr kumimoji="0" sz="2800" kern="1200">
                <a:solidFill>
                  <a:schemeClr val="accent1"/>
                </a:solidFill>
                <a:latin typeface="Calibri" pitchFamily="34" charset="0"/>
                <a:ea typeface="+mn-ea"/>
                <a:cs typeface="Arial" pitchFamily="34" charset="0"/>
              </a:defRPr>
            </a:lvl3pPr>
            <a:lvl4pPr marL="1179576" indent="-201168" algn="l" rtl="0" eaLnBrk="1" latinLnBrk="0" hangingPunct="1">
              <a:spcBef>
                <a:spcPts val="300"/>
              </a:spcBef>
              <a:buClr>
                <a:schemeClr val="accent1"/>
              </a:buClr>
              <a:buFont typeface="Wingdings 2"/>
              <a:buChar char=""/>
              <a:defRPr kumimoji="0" sz="2400" kern="1200">
                <a:solidFill>
                  <a:schemeClr val="accent1"/>
                </a:solidFill>
                <a:latin typeface="Calibri" pitchFamily="34" charset="0"/>
                <a:ea typeface="+mn-ea"/>
                <a:cs typeface="Arial" pitchFamily="34" charset="0"/>
              </a:defRPr>
            </a:lvl4pPr>
            <a:lvl5pPr marL="1389888" indent="-182880" algn="l" rtl="0" eaLnBrk="1" latinLnBrk="0" hangingPunct="1">
              <a:spcBef>
                <a:spcPts val="300"/>
              </a:spcBef>
              <a:buClr>
                <a:schemeClr val="accent3"/>
              </a:buClr>
              <a:buFont typeface="Georgia"/>
              <a:buChar char="▫"/>
              <a:defRPr kumimoji="0" sz="2400" kern="1200">
                <a:solidFill>
                  <a:schemeClr val="accent3"/>
                </a:solidFill>
                <a:latin typeface="Calibri" pitchFamily="34" charset="0"/>
                <a:ea typeface="+mn-ea"/>
                <a:cs typeface="Arial"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65760" marR="0" lvl="0" indent="-256032" algn="l" defTabSz="457200" rtl="0" eaLnBrk="1" fontAlgn="auto" latinLnBrk="0" hangingPunct="1">
              <a:lnSpc>
                <a:spcPct val="100000"/>
              </a:lnSpc>
              <a:spcBef>
                <a:spcPts val="300"/>
              </a:spcBef>
              <a:spcAft>
                <a:spcPts val="0"/>
              </a:spcAft>
              <a:buClr>
                <a:srgbClr val="40ADC7"/>
              </a:buClr>
              <a:buSzTx/>
              <a:buFont typeface="Georgia"/>
              <a:buChar char="•"/>
              <a:tabLst/>
              <a:defRPr/>
            </a:pPr>
            <a:r>
              <a:rPr kumimoji="0" lang="en-US" sz="3100" b="0" i="0" u="none" strike="noStrike" kern="1200" cap="none" spc="0" normalizeH="0" baseline="0" noProof="0" dirty="0" smtClean="0">
                <a:ln>
                  <a:noFill/>
                </a:ln>
                <a:solidFill>
                  <a:srgbClr val="092353"/>
                </a:solidFill>
                <a:effectLst/>
                <a:uLnTx/>
                <a:uFillTx/>
                <a:latin typeface="Verdana" panose="020B0604030504040204" pitchFamily="34" charset="0"/>
                <a:ea typeface="Verdana" panose="020B0604030504040204" pitchFamily="34" charset="0"/>
                <a:cs typeface="Verdana" panose="020B0604030504040204" pitchFamily="34" charset="0"/>
              </a:rPr>
              <a:t>Each year nearly 1 million low income (poverty level)  </a:t>
            </a:r>
            <a:r>
              <a:rPr kumimoji="0" lang="en-US" sz="3100" b="1" i="0" u="none" strike="noStrike" kern="1200" cap="none" spc="0" normalizeH="0" baseline="0" noProof="0" dirty="0" smtClean="0">
                <a:ln>
                  <a:noFill/>
                </a:ln>
                <a:solidFill>
                  <a:srgbClr val="092353"/>
                </a:solidFill>
                <a:effectLst/>
                <a:uLnTx/>
                <a:uFillTx/>
                <a:latin typeface="Verdana" panose="020B0604030504040204" pitchFamily="34" charset="0"/>
                <a:ea typeface="Verdana" panose="020B0604030504040204" pitchFamily="34" charset="0"/>
                <a:cs typeface="Verdana" panose="020B0604030504040204" pitchFamily="34" charset="0"/>
              </a:rPr>
              <a:t>children </a:t>
            </a:r>
            <a:r>
              <a:rPr kumimoji="0" lang="en-US" sz="3100" b="0" i="0" u="none" strike="noStrike" kern="1200" cap="none" spc="0" normalizeH="0" baseline="0" noProof="0" dirty="0">
                <a:ln>
                  <a:noFill/>
                </a:ln>
                <a:solidFill>
                  <a:srgbClr val="092353"/>
                </a:solidFill>
                <a:effectLst/>
                <a:uLnTx/>
                <a:uFillTx/>
                <a:latin typeface="Verdana" panose="020B0604030504040204" pitchFamily="34" charset="0"/>
                <a:ea typeface="Verdana" panose="020B0604030504040204" pitchFamily="34" charset="0"/>
                <a:cs typeface="Verdana" panose="020B0604030504040204" pitchFamily="34" charset="0"/>
              </a:rPr>
              <a:t>from </a:t>
            </a:r>
            <a:r>
              <a:rPr kumimoji="0" lang="en-US" sz="3100" b="1" i="0" u="none" strike="noStrike" kern="1200" cap="none" spc="0" normalizeH="0" baseline="0" noProof="0" dirty="0">
                <a:ln>
                  <a:noFill/>
                </a:ln>
                <a:solidFill>
                  <a:srgbClr val="092353"/>
                </a:solidFill>
                <a:effectLst/>
                <a:uLnTx/>
                <a:uFillTx/>
                <a:latin typeface="Verdana" panose="020B0604030504040204" pitchFamily="34" charset="0"/>
                <a:ea typeface="Verdana" panose="020B0604030504040204" pitchFamily="34" charset="0"/>
                <a:cs typeface="Verdana" panose="020B0604030504040204" pitchFamily="34" charset="0"/>
              </a:rPr>
              <a:t>birth to age </a:t>
            </a:r>
            <a:r>
              <a:rPr kumimoji="0" lang="en-US" sz="3100" b="1" i="0" u="none" strike="noStrike" kern="1200" cap="none" spc="0" normalizeH="0" baseline="0" noProof="0" dirty="0" smtClean="0">
                <a:ln>
                  <a:noFill/>
                </a:ln>
                <a:solidFill>
                  <a:srgbClr val="092353"/>
                </a:solidFill>
                <a:effectLst/>
                <a:uLnTx/>
                <a:uFillTx/>
                <a:latin typeface="Verdana" panose="020B0604030504040204" pitchFamily="34" charset="0"/>
                <a:ea typeface="Verdana" panose="020B0604030504040204" pitchFamily="34" charset="0"/>
                <a:cs typeface="Verdana" panose="020B0604030504040204" pitchFamily="34" charset="0"/>
              </a:rPr>
              <a:t>5, </a:t>
            </a:r>
            <a:r>
              <a:rPr kumimoji="0" lang="en-US" sz="3100" b="0" i="0" u="none" strike="noStrike" kern="1200" cap="none" spc="0" normalizeH="0" baseline="0" noProof="0" dirty="0">
                <a:ln>
                  <a:noFill/>
                </a:ln>
                <a:solidFill>
                  <a:srgbClr val="092353"/>
                </a:solidFill>
                <a:effectLst/>
                <a:uLnTx/>
                <a:uFillTx/>
                <a:latin typeface="Verdana" panose="020B0604030504040204" pitchFamily="34" charset="0"/>
                <a:ea typeface="Verdana" panose="020B0604030504040204" pitchFamily="34" charset="0"/>
                <a:cs typeface="Verdana" panose="020B0604030504040204" pitchFamily="34" charset="0"/>
              </a:rPr>
              <a:t>including pregnant </a:t>
            </a:r>
            <a:r>
              <a:rPr kumimoji="0" lang="en-US" sz="3100" b="0" i="0" u="none" strike="noStrike" kern="1200" cap="none" spc="0" normalizeH="0" baseline="0" noProof="0" dirty="0" smtClean="0">
                <a:ln>
                  <a:noFill/>
                </a:ln>
                <a:solidFill>
                  <a:srgbClr val="092353"/>
                </a:solidFill>
                <a:effectLst/>
                <a:uLnTx/>
                <a:uFillTx/>
                <a:latin typeface="Verdana" panose="020B0604030504040204" pitchFamily="34" charset="0"/>
                <a:ea typeface="Verdana" panose="020B0604030504040204" pitchFamily="34" charset="0"/>
                <a:cs typeface="Verdana" panose="020B0604030504040204" pitchFamily="34" charset="0"/>
              </a:rPr>
              <a:t>women, receive </a:t>
            </a:r>
            <a:r>
              <a:rPr kumimoji="0" lang="en-US" sz="3100" b="0" i="0" u="none" strike="noStrike" kern="1200" cap="none" spc="0" normalizeH="0" baseline="0" noProof="0" dirty="0">
                <a:ln>
                  <a:noFill/>
                </a:ln>
                <a:solidFill>
                  <a:srgbClr val="092353"/>
                </a:solidFill>
                <a:effectLst/>
                <a:uLnTx/>
                <a:uFillTx/>
                <a:latin typeface="Verdana" panose="020B0604030504040204" pitchFamily="34" charset="0"/>
                <a:ea typeface="Verdana" panose="020B0604030504040204" pitchFamily="34" charset="0"/>
                <a:cs typeface="Verdana" panose="020B0604030504040204" pitchFamily="34" charset="0"/>
              </a:rPr>
              <a:t>Head Start services</a:t>
            </a:r>
            <a:r>
              <a:rPr kumimoji="0" lang="en-US" sz="3100" b="0" i="0" u="none" strike="noStrike" kern="1200" cap="none" spc="0" normalizeH="0" baseline="0" noProof="0" dirty="0" smtClean="0">
                <a:ln>
                  <a:noFill/>
                </a:ln>
                <a:solidFill>
                  <a:srgbClr val="092353"/>
                </a:solidFill>
                <a:effectLst/>
                <a:uLnTx/>
                <a:uFillTx/>
                <a:latin typeface="Verdana" panose="020B0604030504040204" pitchFamily="34" charset="0"/>
                <a:ea typeface="Verdana" panose="020B0604030504040204" pitchFamily="34" charset="0"/>
                <a:cs typeface="Verdana" panose="020B0604030504040204" pitchFamily="34" charset="0"/>
              </a:rPr>
              <a:t>. Approximately 200,000 in EHS and 800,000 in HS</a:t>
            </a:r>
          </a:p>
          <a:p>
            <a:pPr marL="109728" marR="0" lvl="0" indent="0" algn="l" defTabSz="457200" rtl="0" eaLnBrk="1" fontAlgn="auto" latinLnBrk="0" hangingPunct="1">
              <a:lnSpc>
                <a:spcPct val="100000"/>
              </a:lnSpc>
              <a:spcBef>
                <a:spcPts val="300"/>
              </a:spcBef>
              <a:spcAft>
                <a:spcPts val="0"/>
              </a:spcAft>
              <a:buClr>
                <a:srgbClr val="40ADC7"/>
              </a:buClr>
              <a:buSzTx/>
              <a:buFont typeface="Georgia"/>
              <a:buNone/>
              <a:tabLst/>
              <a:defRPr/>
            </a:pPr>
            <a:endParaRPr kumimoji="0" lang="en-US" sz="3100" b="0" i="0" u="none" strike="noStrike" kern="1200" cap="none" spc="0" normalizeH="0" baseline="0" noProof="0" dirty="0" smtClean="0">
              <a:ln>
                <a:noFill/>
              </a:ln>
              <a:solidFill>
                <a:srgbClr val="092353"/>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65760" marR="0" lvl="0" indent="-256032" algn="l" defTabSz="457200" rtl="0" eaLnBrk="1" fontAlgn="auto" latinLnBrk="0" hangingPunct="1">
              <a:lnSpc>
                <a:spcPct val="100000"/>
              </a:lnSpc>
              <a:spcBef>
                <a:spcPts val="300"/>
              </a:spcBef>
              <a:spcAft>
                <a:spcPts val="0"/>
              </a:spcAft>
              <a:buClr>
                <a:srgbClr val="40ADC7"/>
              </a:buClr>
              <a:buSzTx/>
              <a:buFont typeface="Georgia"/>
              <a:buChar char="•"/>
              <a:tabLst/>
              <a:defRPr/>
            </a:pPr>
            <a:r>
              <a:rPr kumimoji="0" lang="en-US" sz="3100" b="0" i="0" u="none" strike="noStrike" kern="1200" cap="none" spc="0" normalizeH="0" baseline="0" noProof="0" dirty="0" smtClean="0">
                <a:ln>
                  <a:noFill/>
                </a:ln>
                <a:solidFill>
                  <a:srgbClr val="092353"/>
                </a:solidFill>
                <a:effectLst/>
                <a:uLnTx/>
                <a:uFillTx/>
                <a:latin typeface="Verdana" panose="020B0604030504040204" pitchFamily="34" charset="0"/>
                <a:ea typeface="Verdana" panose="020B0604030504040204" pitchFamily="34" charset="0"/>
                <a:cs typeface="Verdana" panose="020B0604030504040204" pitchFamily="34" charset="0"/>
              </a:rPr>
              <a:t>Center based, home based, and family child care options</a:t>
            </a:r>
          </a:p>
          <a:p>
            <a:pPr marL="109728" marR="0" lvl="0" indent="0" algn="l" defTabSz="457200" rtl="0" eaLnBrk="1" fontAlgn="auto" latinLnBrk="0" hangingPunct="1">
              <a:lnSpc>
                <a:spcPct val="100000"/>
              </a:lnSpc>
              <a:spcBef>
                <a:spcPts val="300"/>
              </a:spcBef>
              <a:spcAft>
                <a:spcPts val="0"/>
              </a:spcAft>
              <a:buClr>
                <a:srgbClr val="40ADC7"/>
              </a:buClr>
              <a:buSzTx/>
              <a:buFont typeface="Georgia"/>
              <a:buNone/>
              <a:tabLst/>
              <a:defRPr/>
            </a:pPr>
            <a:r>
              <a:rPr kumimoji="0" lang="en-US" sz="3100" b="0" i="0" u="none" strike="noStrike" kern="1200" cap="none" spc="0" normalizeH="0" baseline="0" noProof="0" dirty="0" smtClean="0">
                <a:ln>
                  <a:noFill/>
                </a:ln>
                <a:solidFill>
                  <a:srgbClr val="092353"/>
                </a:solidFill>
                <a:effectLst/>
                <a:uLnTx/>
                <a:uFillTx/>
                <a:latin typeface="Verdana" panose="020B0604030504040204" pitchFamily="34" charset="0"/>
                <a:ea typeface="Verdana" panose="020B0604030504040204" pitchFamily="34" charset="0"/>
                <a:cs typeface="Verdana" panose="020B0604030504040204" pitchFamily="34" charset="0"/>
              </a:rPr>
              <a:t> </a:t>
            </a:r>
            <a:endParaRPr kumimoji="0" lang="en-US" sz="3100" b="1" i="0" u="none" strike="noStrike" kern="1200" cap="none" spc="0" normalizeH="0" baseline="0" noProof="0" dirty="0" smtClean="0">
              <a:ln>
                <a:noFill/>
              </a:ln>
              <a:solidFill>
                <a:srgbClr val="092353"/>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65760" marR="0" lvl="0" indent="-256032" algn="l" defTabSz="457200" rtl="0" eaLnBrk="1" fontAlgn="auto" latinLnBrk="0" hangingPunct="1">
              <a:lnSpc>
                <a:spcPct val="100000"/>
              </a:lnSpc>
              <a:spcBef>
                <a:spcPts val="300"/>
              </a:spcBef>
              <a:spcAft>
                <a:spcPts val="0"/>
              </a:spcAft>
              <a:buClr>
                <a:srgbClr val="40ADC7"/>
              </a:buClr>
              <a:buSzTx/>
              <a:buFont typeface="Georgia"/>
              <a:buChar char="•"/>
              <a:tabLst/>
              <a:defRPr/>
            </a:pPr>
            <a:r>
              <a:rPr kumimoji="0" lang="en-US" sz="3100" b="0" i="0" u="none" strike="noStrike" kern="1200" cap="none" spc="0" normalizeH="0" baseline="0" noProof="0" dirty="0" smtClean="0">
                <a:ln>
                  <a:noFill/>
                </a:ln>
                <a:solidFill>
                  <a:srgbClr val="092353"/>
                </a:solidFill>
                <a:effectLst/>
                <a:uLnTx/>
                <a:uFillTx/>
                <a:latin typeface="Verdana" panose="020B0604030504040204" pitchFamily="34" charset="0"/>
                <a:ea typeface="Verdana" panose="020B0604030504040204" pitchFamily="34" charset="0"/>
                <a:cs typeface="Verdana" panose="020B0604030504040204" pitchFamily="34" charset="0"/>
              </a:rPr>
              <a:t>Ove</a:t>
            </a:r>
            <a:r>
              <a:rPr kumimoji="0" lang="en-US" sz="3100" b="1" i="0" u="none" strike="noStrike" kern="1200" cap="none" spc="0" normalizeH="0" baseline="0" noProof="0" dirty="0" smtClean="0">
                <a:ln>
                  <a:noFill/>
                </a:ln>
                <a:solidFill>
                  <a:srgbClr val="092353"/>
                </a:solidFill>
                <a:effectLst/>
                <a:uLnTx/>
                <a:uFillTx/>
                <a:latin typeface="Verdana" panose="020B0604030504040204" pitchFamily="34" charset="0"/>
                <a:ea typeface="Verdana" panose="020B0604030504040204" pitchFamily="34" charset="0"/>
                <a:cs typeface="Verdana" panose="020B0604030504040204" pitchFamily="34" charset="0"/>
              </a:rPr>
              <a:t>r 1,600 </a:t>
            </a:r>
            <a:r>
              <a:rPr kumimoji="0" lang="en-US" sz="3100" b="0" i="0" u="none" strike="noStrike" kern="1200" cap="none" spc="0" normalizeH="0" baseline="0" noProof="0" dirty="0" smtClean="0">
                <a:ln>
                  <a:noFill/>
                </a:ln>
                <a:solidFill>
                  <a:srgbClr val="092353"/>
                </a:solidFill>
                <a:effectLst/>
                <a:uLnTx/>
                <a:uFillTx/>
                <a:latin typeface="Verdana" panose="020B0604030504040204" pitchFamily="34" charset="0"/>
                <a:ea typeface="Verdana" panose="020B0604030504040204" pitchFamily="34" charset="0"/>
                <a:cs typeface="Verdana" panose="020B0604030504040204" pitchFamily="34" charset="0"/>
              </a:rPr>
              <a:t>grantees nationwide including the territories.</a:t>
            </a:r>
          </a:p>
          <a:p>
            <a:pPr marL="365760" marR="0" lvl="0" indent="-256032" algn="l" defTabSz="457200" rtl="0" eaLnBrk="1" fontAlgn="auto" latinLnBrk="0" hangingPunct="1">
              <a:lnSpc>
                <a:spcPct val="100000"/>
              </a:lnSpc>
              <a:spcBef>
                <a:spcPts val="300"/>
              </a:spcBef>
              <a:spcAft>
                <a:spcPts val="0"/>
              </a:spcAft>
              <a:buClr>
                <a:srgbClr val="40ADC7"/>
              </a:buClr>
              <a:buSzTx/>
              <a:buFont typeface="Georgia"/>
              <a:buChar char="•"/>
              <a:tabLst/>
              <a:defRPr/>
            </a:pPr>
            <a:endParaRPr kumimoji="0" lang="en-US" sz="3100" b="0" i="0" u="none" strike="noStrike" kern="1200" cap="none" spc="0" normalizeH="0" baseline="0" noProof="0" dirty="0" smtClean="0">
              <a:ln>
                <a:noFill/>
              </a:ln>
              <a:solidFill>
                <a:srgbClr val="092353"/>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65760" marR="0" lvl="0" indent="-256032" algn="l" defTabSz="457200" rtl="0" eaLnBrk="1" fontAlgn="auto" latinLnBrk="0" hangingPunct="1">
              <a:lnSpc>
                <a:spcPct val="100000"/>
              </a:lnSpc>
              <a:spcBef>
                <a:spcPts val="300"/>
              </a:spcBef>
              <a:spcAft>
                <a:spcPts val="0"/>
              </a:spcAft>
              <a:buClr>
                <a:srgbClr val="40ADC7"/>
              </a:buClr>
              <a:buSzTx/>
              <a:buFont typeface="Georgia"/>
              <a:buChar char="•"/>
              <a:tabLst/>
              <a:defRPr/>
            </a:pPr>
            <a:r>
              <a:rPr kumimoji="0" lang="en-US" sz="3100" b="0" i="0" u="none" strike="noStrike" kern="1200" cap="none" spc="0" normalizeH="0" baseline="0" noProof="0" dirty="0" smtClean="0">
                <a:ln>
                  <a:noFill/>
                </a:ln>
                <a:solidFill>
                  <a:srgbClr val="092353"/>
                </a:solidFill>
                <a:effectLst/>
                <a:uLnTx/>
                <a:uFillTx/>
                <a:latin typeface="Verdana" panose="020B0604030504040204" pitchFamily="34" charset="0"/>
                <a:ea typeface="Verdana" panose="020B0604030504040204" pitchFamily="34" charset="0"/>
                <a:cs typeface="Verdana" panose="020B0604030504040204" pitchFamily="34" charset="0"/>
              </a:rPr>
              <a:t>Approximately </a:t>
            </a:r>
            <a:r>
              <a:rPr kumimoji="0" lang="en-US" sz="3100" b="0" i="0" u="none" strike="noStrike" kern="1200" cap="none" spc="0" normalizeH="0" baseline="0" noProof="0" dirty="0">
                <a:ln>
                  <a:noFill/>
                </a:ln>
                <a:solidFill>
                  <a:srgbClr val="092353"/>
                </a:solidFill>
                <a:effectLst/>
                <a:uLnTx/>
                <a:uFillTx/>
                <a:latin typeface="Verdana" panose="020B0604030504040204" pitchFamily="34" charset="0"/>
                <a:ea typeface="Verdana" panose="020B0604030504040204" pitchFamily="34" charset="0"/>
                <a:cs typeface="Verdana" panose="020B0604030504040204" pitchFamily="34" charset="0"/>
              </a:rPr>
              <a:t>13% of enrolled children are living with a disability</a:t>
            </a:r>
          </a:p>
          <a:p>
            <a:pPr marL="109728" marR="0" lvl="0" indent="0" algn="l" defTabSz="457200" rtl="0" eaLnBrk="1" fontAlgn="auto" latinLnBrk="0" hangingPunct="1">
              <a:lnSpc>
                <a:spcPct val="100000"/>
              </a:lnSpc>
              <a:spcBef>
                <a:spcPts val="300"/>
              </a:spcBef>
              <a:spcAft>
                <a:spcPts val="0"/>
              </a:spcAft>
              <a:buClr>
                <a:srgbClr val="40ADC7"/>
              </a:buClr>
              <a:buSzTx/>
              <a:buFont typeface="Georgia"/>
              <a:buNone/>
              <a:tabLst/>
              <a:defRPr/>
            </a:pPr>
            <a:endParaRPr kumimoji="0" lang="en-US" sz="1600" b="0" i="0" u="none" strike="noStrike" kern="1200" cap="none" spc="0" normalizeH="0" baseline="0" noProof="0" dirty="0">
              <a:ln>
                <a:noFill/>
              </a:ln>
              <a:solidFill>
                <a:srgbClr val="092353"/>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29642832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0" y="166254"/>
            <a:ext cx="6877050" cy="843395"/>
          </a:xfrm>
        </p:spPr>
        <p:txBody>
          <a:bodyPr/>
          <a:lstStyle/>
          <a:p>
            <a:pPr algn="l"/>
            <a:r>
              <a:rPr lang="en-US" sz="3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Comprehensive Services-</a:t>
            </a:r>
            <a:endParaRPr lang="en-US" sz="3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457200" y="1562100"/>
            <a:ext cx="8229600" cy="5012436"/>
          </a:xfrm>
        </p:spPr>
        <p:txBody>
          <a:bodyPr/>
          <a:lstStyle/>
          <a:p>
            <a:r>
              <a:rPr lang="en-US" sz="2800" dirty="0">
                <a:solidFill>
                  <a:schemeClr val="tx2"/>
                </a:solidFill>
                <a:latin typeface="Verdana" panose="020B0604030504040204" pitchFamily="34" charset="0"/>
                <a:ea typeface="Verdana" panose="020B0604030504040204" pitchFamily="34" charset="0"/>
                <a:cs typeface="Verdana" panose="020B0604030504040204" pitchFamily="34" charset="0"/>
              </a:rPr>
              <a:t>In addition to education services, Head Start programs provide children and their families with  </a:t>
            </a:r>
            <a:r>
              <a:rPr lang="en-US" sz="28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health</a:t>
            </a:r>
            <a:r>
              <a:rPr lang="en-US" sz="2800" b="1" dirty="0">
                <a:solidFill>
                  <a:schemeClr val="tx2"/>
                </a:solidFill>
                <a:latin typeface="Verdana" panose="020B0604030504040204" pitchFamily="34" charset="0"/>
                <a:ea typeface="Verdana" panose="020B0604030504040204" pitchFamily="34" charset="0"/>
                <a:cs typeface="Verdana" panose="020B0604030504040204" pitchFamily="34" charset="0"/>
              </a:rPr>
              <a:t>, nutrition, </a:t>
            </a:r>
            <a:r>
              <a:rPr lang="en-US" sz="28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social and emotional</a:t>
            </a:r>
            <a:r>
              <a:rPr lang="en-US" sz="2800" b="1" dirty="0">
                <a:solidFill>
                  <a:schemeClr val="tx2"/>
                </a:solidFill>
                <a:latin typeface="Verdana" panose="020B0604030504040204" pitchFamily="34" charset="0"/>
                <a:ea typeface="Verdana" panose="020B0604030504040204" pitchFamily="34" charset="0"/>
                <a:cs typeface="Verdana" panose="020B0604030504040204" pitchFamily="34" charset="0"/>
              </a:rPr>
              <a:t>, and family services. </a:t>
            </a:r>
          </a:p>
        </p:txBody>
      </p:sp>
      <p:pic>
        <p:nvPicPr>
          <p:cNvPr id="5" name="Picture 4" descr="Photo of a teacher sitting with two prekindergarten aged children.  One is holding up a red pencil to show the teacher.  The other child is sitting close to the teacher and also looking at the red penci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7313" y="3905250"/>
            <a:ext cx="3151027" cy="2103310"/>
          </a:xfrm>
          <a:prstGeom prst="rect">
            <a:avLst/>
          </a:prstGeom>
        </p:spPr>
      </p:pic>
    </p:spTree>
    <p:extLst>
      <p:ext uri="{BB962C8B-B14F-4D97-AF65-F5344CB8AC3E}">
        <p14:creationId xmlns:p14="http://schemas.microsoft.com/office/powerpoint/2010/main" val="25981950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00150"/>
            <a:ext cx="8229600" cy="4800600"/>
          </a:xfrm>
        </p:spPr>
        <p:txBody>
          <a:bodyPr>
            <a:normAutofit/>
          </a:bodyPr>
          <a:lstStyle/>
          <a:p>
            <a:r>
              <a:rPr lang="en-US" sz="2400" dirty="0" smtClean="0">
                <a:latin typeface="Verdana" panose="020B0604030504040204" pitchFamily="34" charset="0"/>
                <a:ea typeface="Verdana" panose="020B0604030504040204" pitchFamily="34" charset="0"/>
                <a:cs typeface="Verdana" panose="020B0604030504040204" pitchFamily="34" charset="0"/>
              </a:rPr>
              <a:t>Developmental, hearing and vision screenings and follow-up evaluation and treatment as needed</a:t>
            </a:r>
          </a:p>
          <a:p>
            <a:endParaRPr lang="en-US" sz="2400" dirty="0" smtClean="0">
              <a:latin typeface="Verdana" panose="020B0604030504040204" pitchFamily="34" charset="0"/>
              <a:ea typeface="Verdana" panose="020B0604030504040204" pitchFamily="34" charset="0"/>
              <a:cs typeface="Verdana" panose="020B0604030504040204" pitchFamily="34" charset="0"/>
            </a:endParaRPr>
          </a:p>
          <a:p>
            <a:r>
              <a:rPr lang="en-US" sz="2400" dirty="0" smtClean="0">
                <a:latin typeface="Verdana" panose="020B0604030504040204" pitchFamily="34" charset="0"/>
                <a:ea typeface="Verdana" panose="020B0604030504040204" pitchFamily="34" charset="0"/>
                <a:cs typeface="Verdana" panose="020B0604030504040204" pitchFamily="34" charset="0"/>
              </a:rPr>
              <a:t>Most services provided through referral</a:t>
            </a:r>
          </a:p>
          <a:p>
            <a:endParaRPr lang="en-US" sz="2400" dirty="0" smtClean="0">
              <a:latin typeface="Verdana" panose="020B0604030504040204" pitchFamily="34" charset="0"/>
              <a:ea typeface="Verdana" panose="020B0604030504040204" pitchFamily="34" charset="0"/>
              <a:cs typeface="Verdana" panose="020B0604030504040204" pitchFamily="34" charset="0"/>
            </a:endParaRPr>
          </a:p>
          <a:p>
            <a:r>
              <a:rPr lang="en-US" sz="2400" dirty="0" smtClean="0">
                <a:latin typeface="Verdana" panose="020B0604030504040204" pitchFamily="34" charset="0"/>
                <a:ea typeface="Verdana" panose="020B0604030504040204" pitchFamily="34" charset="0"/>
                <a:cs typeface="Verdana" panose="020B0604030504040204" pitchFamily="34" charset="0"/>
              </a:rPr>
              <a:t>Children served nutritious meals</a:t>
            </a:r>
          </a:p>
          <a:p>
            <a:endParaRPr lang="en-US" sz="2400" dirty="0" smtClean="0">
              <a:latin typeface="Verdana" panose="020B0604030504040204" pitchFamily="34" charset="0"/>
              <a:ea typeface="Verdana" panose="020B0604030504040204" pitchFamily="34" charset="0"/>
              <a:cs typeface="Verdana" panose="020B0604030504040204" pitchFamily="34" charset="0"/>
            </a:endParaRPr>
          </a:p>
          <a:p>
            <a:r>
              <a:rPr lang="en-US" sz="2400" dirty="0" smtClean="0">
                <a:latin typeface="Verdana" panose="020B0604030504040204" pitchFamily="34" charset="0"/>
                <a:ea typeface="Verdana" panose="020B0604030504040204" pitchFamily="34" charset="0"/>
                <a:cs typeface="Verdana" panose="020B0604030504040204" pitchFamily="34" charset="0"/>
              </a:rPr>
              <a:t>Family Services staff  for each family</a:t>
            </a:r>
          </a:p>
        </p:txBody>
      </p:sp>
      <p:sp>
        <p:nvSpPr>
          <p:cNvPr id="4" name="Title 1"/>
          <p:cNvSpPr>
            <a:spLocks noGrp="1"/>
          </p:cNvSpPr>
          <p:nvPr>
            <p:ph type="title"/>
          </p:nvPr>
        </p:nvSpPr>
        <p:spPr>
          <a:xfrm>
            <a:off x="666750" y="2272"/>
            <a:ext cx="6877050" cy="1007378"/>
          </a:xfrm>
        </p:spPr>
        <p:txBody>
          <a:bodyPr/>
          <a:lstStyle/>
          <a:p>
            <a:pPr marL="109728" indent="0" algn="l"/>
            <a:r>
              <a:rPr lang="en-US" sz="3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What </a:t>
            </a:r>
            <a:r>
              <a:rPr lang="en-US" sz="3000" dirty="0">
                <a:solidFill>
                  <a:schemeClr val="bg1"/>
                </a:solidFill>
                <a:latin typeface="Verdana" panose="020B0604030504040204" pitchFamily="34" charset="0"/>
                <a:ea typeface="Verdana" panose="020B0604030504040204" pitchFamily="34" charset="0"/>
                <a:cs typeface="Verdana" panose="020B0604030504040204" pitchFamily="34" charset="0"/>
              </a:rPr>
              <a:t>Comprehensive Services Look Like:</a:t>
            </a:r>
          </a:p>
        </p:txBody>
      </p:sp>
    </p:spTree>
    <p:extLst>
      <p:ext uri="{BB962C8B-B14F-4D97-AF65-F5344CB8AC3E}">
        <p14:creationId xmlns:p14="http://schemas.microsoft.com/office/powerpoint/2010/main" val="13542939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936" y="2272"/>
            <a:ext cx="8229600" cy="1066800"/>
          </a:xfrm>
        </p:spPr>
        <p:txBody>
          <a:bodyPr/>
          <a:lstStyle/>
          <a:p>
            <a:pPr algn="l"/>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What </a:t>
            </a:r>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Comprehensive </a:t>
            </a:r>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Services</a:t>
            </a:r>
            <a:b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Look </a:t>
            </a:r>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Like</a:t>
            </a:r>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dirty="0"/>
          </a:p>
        </p:txBody>
      </p:sp>
      <p:sp>
        <p:nvSpPr>
          <p:cNvPr id="3" name="Content Placeholder 2"/>
          <p:cNvSpPr>
            <a:spLocks noGrp="1"/>
          </p:cNvSpPr>
          <p:nvPr>
            <p:ph idx="1"/>
          </p:nvPr>
        </p:nvSpPr>
        <p:spPr>
          <a:xfrm>
            <a:off x="457200" y="1426464"/>
            <a:ext cx="8229600" cy="5148072"/>
          </a:xfrm>
        </p:spPr>
        <p:txBody>
          <a:bodyPr/>
          <a:lstStyle/>
          <a:p>
            <a:r>
              <a:rPr lang="en-US" sz="2400" dirty="0">
                <a:latin typeface="Verdana" panose="020B0604030504040204" pitchFamily="34" charset="0"/>
                <a:ea typeface="Verdana" panose="020B0604030504040204" pitchFamily="34" charset="0"/>
                <a:cs typeface="Verdana" panose="020B0604030504040204" pitchFamily="34" charset="0"/>
              </a:rPr>
              <a:t>Parents included as experts on their own children and most influential people in children’s </a:t>
            </a:r>
            <a:r>
              <a:rPr lang="en-US" sz="2400" dirty="0" smtClean="0">
                <a:latin typeface="Verdana" panose="020B0604030504040204" pitchFamily="34" charset="0"/>
                <a:ea typeface="Verdana" panose="020B0604030504040204" pitchFamily="34" charset="0"/>
                <a:cs typeface="Verdana" panose="020B0604030504040204" pitchFamily="34" charset="0"/>
              </a:rPr>
              <a:t>lives</a:t>
            </a:r>
          </a:p>
          <a:p>
            <a:endParaRPr lang="en-US" sz="2400" dirty="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Support for parents as advocates, including health literacy to promote effective interaction with medical providers</a:t>
            </a:r>
          </a:p>
          <a:p>
            <a:endParaRPr lang="en-US" dirty="0"/>
          </a:p>
        </p:txBody>
      </p:sp>
      <p:pic>
        <p:nvPicPr>
          <p:cNvPr id="8" name="Picture 7" descr="Displayed is a mother smiling holding her smiling daugh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8898" y="3711841"/>
            <a:ext cx="2143125" cy="2133600"/>
          </a:xfrm>
          <a:prstGeom prst="rect">
            <a:avLst/>
          </a:prstGeom>
        </p:spPr>
      </p:pic>
    </p:spTree>
    <p:extLst>
      <p:ext uri="{BB962C8B-B14F-4D97-AF65-F5344CB8AC3E}">
        <p14:creationId xmlns:p14="http://schemas.microsoft.com/office/powerpoint/2010/main" val="4317860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066800"/>
          </a:xfrm>
        </p:spPr>
        <p:txBody>
          <a:bodyPr>
            <a:normAutofit/>
          </a:bodyPr>
          <a:lstStyle/>
          <a:p>
            <a:pPr algn="l"/>
            <a:r>
              <a:rPr lang="en-US" sz="3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Medical Services</a:t>
            </a:r>
            <a:endParaRPr lang="en-US" sz="3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7528350" y="5607760"/>
            <a:ext cx="281677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Source: PIR 2016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Chart 1" descr="Displayed is a bar chart of medical services and how over the enrollment period in Head Start children’s health care access changes.  The source of the data is the Program Information Report or PIR from 2016.  At enrollment 93 percent of children had immunizations and at the end of enrollment 96 percent had immunizations.  At enrollment 94 percent of children had health insurance and at the end of enrollment 97 percent had health insurance.  At enrollment 93 percent of children had a medical home and 97 percent had a medical home at the end of enrollment.  At enrollment 80 percent of children had a dental home and 90 percent had a dental home at the end of enrollment."/>
          <p:cNvGraphicFramePr/>
          <p:nvPr>
            <p:extLst/>
          </p:nvPr>
        </p:nvGraphicFramePr>
        <p:xfrm>
          <a:off x="0" y="1143000"/>
          <a:ext cx="9203377" cy="50048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562267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372"/>
            <a:ext cx="7353300" cy="1066800"/>
          </a:xfrm>
        </p:spPr>
        <p:txBody>
          <a:bodyPr>
            <a:noAutofit/>
          </a:bodyPr>
          <a:lstStyle/>
          <a:p>
            <a:pPr algn="l"/>
            <a:r>
              <a:rPr lang="en-US" sz="2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Head Start Education Services- </a:t>
            </a:r>
            <a:r>
              <a:rPr lang="en-US" sz="24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the Early Learning Outcomes  Framework</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2" descr="Displayed is a picture of the Early Learning Outcomes Framework which is a table including the central domains as columns and the age of children (infant/toddler and preschooler) in rows.  The domains apply to all ages – approaches to learning, social and emotional development, language and literacy, cognition, and perceptual, motor, and social development.  Two of the domains have differences based on the age of the child: (1) the domain of language and literacy includes language and communication for infants and toddlers, and includes language and communication, and literacy for preschoolers, and (2) the domain of cognition consists of only cognition for infants and toddlers, but includes both mathematics development and scientific reasoning for preschoolers. For more information on the framework please visit: https://eclkc.ohs.acf.hhs.gov/interactive-head-start-early-learning-outcomes-framework-ages-birth-five.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5750" y="3360002"/>
            <a:ext cx="8625022" cy="34027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5750" y="1504950"/>
            <a:ext cx="7793736" cy="1541961"/>
          </a:xfrm>
          <a:prstGeom prst="rect">
            <a:avLst/>
          </a:prstGeom>
        </p:spPr>
        <p:txBody>
          <a:bodyPr wrap="square">
            <a:spAutoFit/>
          </a:bodyPr>
          <a:lstStyle/>
          <a:p>
            <a:pPr marL="285750" marR="0" lvl="0" indent="-285750" algn="l" defTabSz="457200" rtl="0" eaLnBrk="1" fontAlgn="auto" latinLnBrk="0" hangingPunct="1">
              <a:lnSpc>
                <a:spcPct val="120000"/>
              </a:lnSpc>
              <a:spcBef>
                <a:spcPts val="1776"/>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Begins with infants and toddlers and provides continuity for birth to 5 programming</a:t>
            </a:r>
          </a:p>
          <a:p>
            <a:pPr marL="285750" marR="0" lvl="0" indent="-285750" algn="l" defTabSz="457200" rtl="0" eaLnBrk="1" fontAlgn="auto" latinLnBrk="0" hangingPunct="1">
              <a:lnSpc>
                <a:spcPct val="100000"/>
              </a:lnSpc>
              <a:spcBef>
                <a:spcPts val="1776"/>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Focuses on </a:t>
            </a:r>
            <a:r>
              <a:rPr kumimoji="0" lang="en-US" sz="1800" b="1"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5 key domains </a:t>
            </a: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important for success in school and in </a:t>
            </a:r>
            <a:r>
              <a:rPr kumimoji="0" lang="en-US" sz="1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life</a:t>
            </a: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720936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6" name="Picture Placeholder 5" descr="Partner organization logo"/>
          <p:cNvSpPr>
            <a:spLocks noGrp="1"/>
          </p:cNvSpPr>
          <p:nvPr>
            <p:ph type="pic" sz="quarter" idx="21"/>
          </p:nvPr>
        </p:nvSpPr>
        <p:spPr/>
      </p:sp>
      <p:sp>
        <p:nvSpPr>
          <p:cNvPr id="5" name="Text Placeholder 4"/>
          <p:cNvSpPr>
            <a:spLocks noGrp="1"/>
          </p:cNvSpPr>
          <p:nvPr>
            <p:ph type="body" sz="quarter" idx="20"/>
          </p:nvPr>
        </p:nvSpPr>
        <p:spPr/>
        <p:txBody>
          <a:bodyPr/>
          <a:lstStyle/>
          <a:p>
            <a:endParaRPr lang="en-US" dirty="0"/>
          </a:p>
        </p:txBody>
      </p:sp>
      <p:sp>
        <p:nvSpPr>
          <p:cNvPr id="3" name="Title 2"/>
          <p:cNvSpPr>
            <a:spLocks noGrp="1"/>
          </p:cNvSpPr>
          <p:nvPr>
            <p:ph type="title"/>
          </p:nvPr>
        </p:nvSpPr>
        <p:spPr/>
        <p:txBody>
          <a:bodyPr/>
          <a:lstStyle/>
          <a:p>
            <a:r>
              <a:rPr lang="en-US" b="1" dirty="0" smtClean="0"/>
              <a:t>Healthy People at the Forefront of Public Health </a:t>
            </a:r>
            <a:endParaRPr lang="en-US" b="1" dirty="0"/>
          </a:p>
        </p:txBody>
      </p:sp>
      <p:pic>
        <p:nvPicPr>
          <p:cNvPr id="8" name="Picture 7" descr="Timeline of public health events that have shaped Healthy People objectives over the decade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95400"/>
            <a:ext cx="914961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56214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
            <a:ext cx="8229600" cy="878572"/>
          </a:xfrm>
        </p:spPr>
        <p:txBody>
          <a:bodyPr/>
          <a:lstStyle/>
          <a:p>
            <a:pPr algn="l"/>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More Information:</a:t>
            </a:r>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2780221" y="5668059"/>
            <a:ext cx="3121815"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https://eclkc.ohs.acf.hhs.gov/</a:t>
            </a:r>
          </a:p>
        </p:txBody>
      </p:sp>
      <p:pic>
        <p:nvPicPr>
          <p:cNvPr id="1027" name="Picture 3" descr="Displayed is a picture of the ECLKC home page.  The background is of three children.  The children are working on a project out of view.  The child on the left is holding a marker, the child in the middle is using scissors, and the child on the right is watching the child in the middle cutting.  The text overlaying the page says “Getting Young Children and Their Families Ready for School and Ready for Life”.  A link to the ECLKC is here: https://eclkc.ohs.acf.hhs.g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368" y="1638300"/>
            <a:ext cx="7515225"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69208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1227138" y="2723745"/>
            <a:ext cx="6689725" cy="1322961"/>
          </a:xfrm>
        </p:spPr>
        <p:txBody>
          <a:bodyPr>
            <a:normAutofit lnSpcReduction="10000"/>
          </a:bodyPr>
          <a:lstStyle/>
          <a:p>
            <a:pPr>
              <a:spcAft>
                <a:spcPts val="600"/>
              </a:spcAft>
            </a:pPr>
            <a:r>
              <a:rPr lang="en-US" b="1" dirty="0" smtClean="0">
                <a:latin typeface="Tahoma" panose="020B0604030504040204" pitchFamily="34" charset="0"/>
                <a:ea typeface="Tahoma" panose="020B0604030504040204" pitchFamily="34" charset="0"/>
                <a:cs typeface="Tahoma" panose="020B0604030504040204" pitchFamily="34" charset="0"/>
              </a:rPr>
              <a:t>Evelyn Kappeler</a:t>
            </a:r>
          </a:p>
          <a:p>
            <a:r>
              <a:rPr lang="en-US" sz="1600" dirty="0" smtClean="0">
                <a:latin typeface="Tahoma" panose="020B0604030504040204" pitchFamily="34" charset="0"/>
                <a:ea typeface="Tahoma" panose="020B0604030504040204" pitchFamily="34" charset="0"/>
                <a:cs typeface="Tahoma" panose="020B0604030504040204" pitchFamily="34" charset="0"/>
              </a:rPr>
              <a:t>Director, Office of Adolescent Health (OAH)</a:t>
            </a:r>
          </a:p>
          <a:p>
            <a:r>
              <a:rPr lang="en-US" sz="1600" dirty="0" smtClean="0">
                <a:latin typeface="Tahoma" panose="020B0604030504040204" pitchFamily="34" charset="0"/>
                <a:ea typeface="Tahoma" panose="020B0604030504040204" pitchFamily="34" charset="0"/>
                <a:cs typeface="Tahoma" panose="020B0604030504040204" pitchFamily="34" charset="0"/>
              </a:rPr>
              <a:t>Office of the Assistant Secretary for Health</a:t>
            </a:r>
          </a:p>
          <a:p>
            <a:r>
              <a:rPr lang="en-US" sz="1600" dirty="0" smtClean="0">
                <a:latin typeface="Tahoma" panose="020B0604030504040204" pitchFamily="34" charset="0"/>
                <a:ea typeface="Tahoma" panose="020B0604030504040204" pitchFamily="34" charset="0"/>
                <a:cs typeface="Tahoma" panose="020B0604030504040204" pitchFamily="34" charset="0"/>
              </a:rPr>
              <a:t>U.S. Department of Health and Human Services</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4"/>
          <p:cNvSpPr>
            <a:spLocks noGrp="1"/>
          </p:cNvSpPr>
          <p:nvPr>
            <p:ph type="title"/>
          </p:nvPr>
        </p:nvSpPr>
        <p:spPr>
          <a:xfrm>
            <a:off x="948286" y="1292097"/>
            <a:ext cx="7223125" cy="1195977"/>
          </a:xfrm>
        </p:spPr>
        <p:txBody>
          <a:bodyPr/>
          <a:lstStyle/>
          <a:p>
            <a:r>
              <a:rPr lang="en-US" dirty="0" smtClean="0"/>
              <a:t>OAH’s Efforts to Improve Adolescent Health</a:t>
            </a:r>
            <a:endParaRPr lang="en-US" dirty="0"/>
          </a:p>
        </p:txBody>
      </p:sp>
      <p:pic>
        <p:nvPicPr>
          <p:cNvPr id="7" name="Picture 6"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pic>
        <p:nvPicPr>
          <p:cNvPr id="10" name="Picture 9" descr="Office of Adolescent Health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4705" y="6132894"/>
            <a:ext cx="685800" cy="685800"/>
          </a:xfrm>
          <a:prstGeom prst="rect">
            <a:avLst/>
          </a:prstGeom>
        </p:spPr>
      </p:pic>
    </p:spTree>
    <p:extLst>
      <p:ext uri="{BB962C8B-B14F-4D97-AF65-F5344CB8AC3E}">
        <p14:creationId xmlns:p14="http://schemas.microsoft.com/office/powerpoint/2010/main" val="27902669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ext Placeholder 3"/>
          <p:cNvSpPr>
            <a:spLocks noGrp="1"/>
          </p:cNvSpPr>
          <p:nvPr>
            <p:ph type="body" sz="quarter" idx="20"/>
          </p:nvPr>
        </p:nvSpPr>
        <p:spPr>
          <a:xfrm>
            <a:off x="371268" y="1339308"/>
            <a:ext cx="8401464" cy="4131230"/>
          </a:xfrm>
        </p:spPr>
        <p:txBody>
          <a:bodyPr/>
          <a:lstStyle/>
          <a:p>
            <a:r>
              <a:rPr lang="en-US" sz="2400" dirty="0" smtClean="0"/>
              <a:t>Mission</a:t>
            </a:r>
            <a:r>
              <a:rPr lang="en-US" sz="2400" dirty="0"/>
              <a:t>: Leading the nation to ensure that America’s adolescents thrive and become healthy, productive adults</a:t>
            </a:r>
          </a:p>
          <a:p>
            <a:endParaRPr lang="en-US" sz="2400" dirty="0" smtClean="0"/>
          </a:p>
          <a:p>
            <a:r>
              <a:rPr lang="en-US" sz="2400" dirty="0" smtClean="0"/>
              <a:t>Key Strategies to improve adolescent health and well-being:</a:t>
            </a:r>
            <a:endParaRPr lang="en-US" sz="2400" dirty="0"/>
          </a:p>
          <a:p>
            <a:pPr lvl="1"/>
            <a:r>
              <a:rPr lang="en-US" sz="2000" dirty="0"/>
              <a:t>Educate the public and professionals</a:t>
            </a:r>
          </a:p>
          <a:p>
            <a:pPr lvl="1"/>
            <a:r>
              <a:rPr lang="en-US" sz="2000" dirty="0"/>
              <a:t>Support evidence-based programs and practices </a:t>
            </a:r>
          </a:p>
          <a:p>
            <a:pPr lvl="1"/>
            <a:r>
              <a:rPr lang="en-US" sz="2000" dirty="0"/>
              <a:t>Lead through action </a:t>
            </a:r>
          </a:p>
          <a:p>
            <a:pPr lvl="1"/>
            <a:r>
              <a:rPr lang="en-US" sz="2000" dirty="0"/>
              <a:t>Promote multi-sector partnerships </a:t>
            </a:r>
          </a:p>
          <a:p>
            <a:pPr lvl="1"/>
            <a:r>
              <a:rPr lang="en-US" sz="2000" dirty="0"/>
              <a:t>Invest in evaluation and research </a:t>
            </a:r>
          </a:p>
          <a:p>
            <a:endParaRPr lang="en-US" dirty="0"/>
          </a:p>
        </p:txBody>
      </p:sp>
      <p:sp>
        <p:nvSpPr>
          <p:cNvPr id="5" name="Title 4"/>
          <p:cNvSpPr>
            <a:spLocks noGrp="1"/>
          </p:cNvSpPr>
          <p:nvPr>
            <p:ph type="title"/>
          </p:nvPr>
        </p:nvSpPr>
        <p:spPr/>
        <p:txBody>
          <a:bodyPr/>
          <a:lstStyle/>
          <a:p>
            <a:r>
              <a:rPr lang="en-US" dirty="0" smtClean="0"/>
              <a:t>Office of Adolescent Health (OAH)</a:t>
            </a:r>
            <a:endParaRPr lang="en-US" dirty="0"/>
          </a:p>
        </p:txBody>
      </p:sp>
      <p:pic>
        <p:nvPicPr>
          <p:cNvPr id="9" name="Picture 8" descr="Office of Adolescent Health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4705" y="6132894"/>
            <a:ext cx="685800" cy="685800"/>
          </a:xfrm>
          <a:prstGeom prst="rect">
            <a:avLst/>
          </a:prstGeom>
        </p:spPr>
      </p:pic>
      <p:pic>
        <p:nvPicPr>
          <p:cNvPr id="10" name="Picture 9" descr="Office of Adolescent Health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137" y="4427579"/>
            <a:ext cx="1463040" cy="1463040"/>
          </a:xfrm>
          <a:prstGeom prst="rect">
            <a:avLst/>
          </a:prstGeom>
        </p:spPr>
      </p:pic>
    </p:spTree>
    <p:extLst>
      <p:ext uri="{BB962C8B-B14F-4D97-AF65-F5344CB8AC3E}">
        <p14:creationId xmlns:p14="http://schemas.microsoft.com/office/powerpoint/2010/main" val="36864240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ext Placeholder 3"/>
          <p:cNvSpPr>
            <a:spLocks noGrp="1"/>
          </p:cNvSpPr>
          <p:nvPr>
            <p:ph type="body" sz="quarter" idx="20"/>
          </p:nvPr>
        </p:nvSpPr>
        <p:spPr>
          <a:xfrm>
            <a:off x="357979" y="1269676"/>
            <a:ext cx="8401464" cy="1964589"/>
          </a:xfrm>
        </p:spPr>
        <p:txBody>
          <a:bodyPr>
            <a:normAutofit/>
          </a:bodyPr>
          <a:lstStyle/>
          <a:p>
            <a:r>
              <a:rPr lang="en-US" dirty="0" smtClean="0"/>
              <a:t>Adolescence is a critical period for </a:t>
            </a:r>
            <a:r>
              <a:rPr lang="en-US" dirty="0"/>
              <a:t>promoting healthy behavior </a:t>
            </a:r>
            <a:r>
              <a:rPr lang="en-US" dirty="0" smtClean="0"/>
              <a:t>and reducing risk with the intent of fostering long term health</a:t>
            </a:r>
          </a:p>
          <a:p>
            <a:endParaRPr lang="en-US" sz="1600" dirty="0" smtClean="0"/>
          </a:p>
          <a:p>
            <a:r>
              <a:rPr lang="en-US" dirty="0" smtClean="0"/>
              <a:t>Most </a:t>
            </a:r>
            <a:r>
              <a:rPr lang="en-US" dirty="0"/>
              <a:t>of the nation’s 42 million adolescents are generally </a:t>
            </a:r>
            <a:r>
              <a:rPr lang="en-US" dirty="0" smtClean="0"/>
              <a:t>physically healthy but face many social and emotional challenges</a:t>
            </a:r>
          </a:p>
        </p:txBody>
      </p:sp>
      <p:sp>
        <p:nvSpPr>
          <p:cNvPr id="5" name="Title 4"/>
          <p:cNvSpPr>
            <a:spLocks noGrp="1"/>
          </p:cNvSpPr>
          <p:nvPr>
            <p:ph type="title"/>
          </p:nvPr>
        </p:nvSpPr>
        <p:spPr/>
        <p:txBody>
          <a:bodyPr/>
          <a:lstStyle/>
          <a:p>
            <a:r>
              <a:rPr lang="en-US" dirty="0" smtClean="0"/>
              <a:t>Adolescent Health in the U.S. Today</a:t>
            </a:r>
            <a:endParaRPr lang="en-US" dirty="0"/>
          </a:p>
        </p:txBody>
      </p:sp>
      <p:pic>
        <p:nvPicPr>
          <p:cNvPr id="3074" name="Picture 2" descr="Eight middle school kids with two standing and six sit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3066" y="2902498"/>
            <a:ext cx="2611890" cy="31089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71268" y="3332794"/>
            <a:ext cx="5961798" cy="2185214"/>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Verdana"/>
                <a:ea typeface="+mn-ea"/>
                <a:cs typeface="Verdana"/>
              </a:rPr>
              <a:t>In recent years, the nation has seen declines in teen births, smoking, substance </a:t>
            </a:r>
            <a:r>
              <a:rPr kumimoji="0" lang="en-US" sz="2000" b="0" i="0" u="none" strike="noStrike" kern="1200" cap="none" spc="0" normalizeH="0" baseline="0" noProof="0" dirty="0" smtClean="0">
                <a:ln>
                  <a:noFill/>
                </a:ln>
                <a:solidFill>
                  <a:prstClr val="black"/>
                </a:solidFill>
                <a:effectLst/>
                <a:uLnTx/>
                <a:uFillTx/>
                <a:latin typeface="Verdana"/>
                <a:ea typeface="+mn-ea"/>
                <a:cs typeface="Verdana"/>
              </a:rPr>
              <a:t>use, </a:t>
            </a:r>
            <a:r>
              <a:rPr kumimoji="0" lang="en-US" sz="2000" b="0" i="0" u="none" strike="noStrike" kern="1200" cap="none" spc="0" normalizeH="0" baseline="0" noProof="0" dirty="0">
                <a:ln>
                  <a:noFill/>
                </a:ln>
                <a:solidFill>
                  <a:prstClr val="black"/>
                </a:solidFill>
                <a:effectLst/>
                <a:uLnTx/>
                <a:uFillTx/>
                <a:latin typeface="Verdana"/>
                <a:ea typeface="+mn-ea"/>
                <a:cs typeface="Verdana"/>
              </a:rPr>
              <a:t>and higher academic achievement for younger adolescents </a:t>
            </a: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endParaRPr kumimoji="0" lang="en-US" sz="1600" b="0" i="0" u="none" strike="noStrike" kern="1200" cap="none" spc="0" normalizeH="0" baseline="0" noProof="0" dirty="0">
              <a:ln>
                <a:noFill/>
              </a:ln>
              <a:solidFill>
                <a:prstClr val="black"/>
              </a:solidFill>
              <a:effectLst/>
              <a:uLnTx/>
              <a:uFillTx/>
              <a:latin typeface="Verdana"/>
              <a:ea typeface="+mn-ea"/>
              <a:cs typeface="Verdana"/>
            </a:endParaRP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Verdana"/>
                <a:ea typeface="+mn-ea"/>
                <a:cs typeface="Verdana"/>
              </a:rPr>
              <a:t>Adolescents can benefit from guidance to improve their health and </a:t>
            </a:r>
            <a:r>
              <a:rPr kumimoji="0" lang="en-US" sz="2000" b="0" i="0" u="none" strike="noStrike" kern="1200" cap="none" spc="0" normalizeH="0" baseline="0" noProof="0" dirty="0" smtClean="0">
                <a:ln>
                  <a:noFill/>
                </a:ln>
                <a:solidFill>
                  <a:prstClr val="black"/>
                </a:solidFill>
                <a:effectLst/>
                <a:uLnTx/>
                <a:uFillTx/>
                <a:latin typeface="Verdana"/>
                <a:ea typeface="+mn-ea"/>
                <a:cs typeface="Verdana"/>
              </a:rPr>
              <a:t>development</a:t>
            </a:r>
          </a:p>
        </p:txBody>
      </p:sp>
      <p:pic>
        <p:nvPicPr>
          <p:cNvPr id="9" name="Picture 8" descr="Office of Adolescent Health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4705" y="6132894"/>
            <a:ext cx="685800" cy="685800"/>
          </a:xfrm>
          <a:prstGeom prst="rect">
            <a:avLst/>
          </a:prstGeom>
        </p:spPr>
      </p:pic>
    </p:spTree>
    <p:extLst>
      <p:ext uri="{BB962C8B-B14F-4D97-AF65-F5344CB8AC3E}">
        <p14:creationId xmlns:p14="http://schemas.microsoft.com/office/powerpoint/2010/main" val="10973533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ext Placeholder 3"/>
          <p:cNvSpPr>
            <a:spLocks noGrp="1"/>
          </p:cNvSpPr>
          <p:nvPr>
            <p:ph type="body" sz="quarter" idx="20"/>
          </p:nvPr>
        </p:nvSpPr>
        <p:spPr>
          <a:xfrm>
            <a:off x="371268" y="1318773"/>
            <a:ext cx="8401464" cy="3685032"/>
          </a:xfrm>
        </p:spPr>
        <p:txBody>
          <a:bodyPr>
            <a:normAutofit/>
          </a:bodyPr>
          <a:lstStyle/>
          <a:p>
            <a:r>
              <a:rPr lang="en-US" dirty="0" smtClean="0"/>
              <a:t>Adolescence is a critical intervention point during the lifespan and the </a:t>
            </a:r>
            <a:r>
              <a:rPr lang="en-US" dirty="0"/>
              <a:t>way adolescents spend their time can strongly influence their health later in life</a:t>
            </a:r>
            <a:r>
              <a:rPr lang="en-US" dirty="0" smtClean="0"/>
              <a:t>.</a:t>
            </a:r>
          </a:p>
          <a:p>
            <a:endParaRPr lang="en-US" sz="1600" dirty="0" smtClean="0"/>
          </a:p>
          <a:p>
            <a:r>
              <a:rPr lang="en-US" dirty="0" smtClean="0"/>
              <a:t>For </a:t>
            </a:r>
            <a:r>
              <a:rPr lang="en-US" dirty="0"/>
              <a:t>youth to maintain a healthy future, they need plenty of sleep; good nutrition; regular exercise; and time to form relationships with family, friends, and caring adults. </a:t>
            </a:r>
            <a:endParaRPr lang="en-US" dirty="0" smtClean="0"/>
          </a:p>
          <a:p>
            <a:endParaRPr lang="en-US" sz="1600" dirty="0" smtClean="0"/>
          </a:p>
          <a:p>
            <a:r>
              <a:rPr lang="en-US" dirty="0" smtClean="0"/>
              <a:t>Time </a:t>
            </a:r>
            <a:r>
              <a:rPr lang="en-US" dirty="0"/>
              <a:t>adolescents spend in school and in after-school activities with peers and adults can advance healthy academic, emotional, social, and physical development.</a:t>
            </a:r>
          </a:p>
        </p:txBody>
      </p:sp>
      <p:sp>
        <p:nvSpPr>
          <p:cNvPr id="5" name="Title 4"/>
          <p:cNvSpPr>
            <a:spLocks noGrp="1"/>
          </p:cNvSpPr>
          <p:nvPr>
            <p:ph type="title"/>
          </p:nvPr>
        </p:nvSpPr>
        <p:spPr/>
        <p:txBody>
          <a:bodyPr/>
          <a:lstStyle/>
          <a:p>
            <a:r>
              <a:rPr lang="en-US" dirty="0"/>
              <a:t>Adolescent Health in the U.S. Today</a:t>
            </a:r>
          </a:p>
        </p:txBody>
      </p:sp>
      <p:pic>
        <p:nvPicPr>
          <p:cNvPr id="2050" name="Picture 2" descr="Five teenagers smiling and taking a self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5066" y="4660635"/>
            <a:ext cx="503672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Office of Adolescent Health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4705" y="6132894"/>
            <a:ext cx="685800" cy="685800"/>
          </a:xfrm>
          <a:prstGeom prst="rect">
            <a:avLst/>
          </a:prstGeom>
        </p:spPr>
      </p:pic>
    </p:spTree>
    <p:extLst>
      <p:ext uri="{BB962C8B-B14F-4D97-AF65-F5344CB8AC3E}">
        <p14:creationId xmlns:p14="http://schemas.microsoft.com/office/powerpoint/2010/main" val="18756163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10" name="Text Placeholder 9"/>
          <p:cNvSpPr>
            <a:spLocks noGrp="1"/>
          </p:cNvSpPr>
          <p:nvPr>
            <p:ph type="body" sz="quarter" idx="20"/>
          </p:nvPr>
        </p:nvSpPr>
        <p:spPr>
          <a:xfrm>
            <a:off x="192219" y="1228992"/>
            <a:ext cx="6779889" cy="1825104"/>
          </a:xfrm>
        </p:spPr>
        <p:txBody>
          <a:bodyPr>
            <a:normAutofit/>
          </a:bodyPr>
          <a:lstStyle/>
          <a:p>
            <a:r>
              <a:rPr lang="en-US" sz="2200" dirty="0"/>
              <a:t>N</a:t>
            </a:r>
            <a:r>
              <a:rPr lang="en-US" sz="2200" dirty="0" smtClean="0"/>
              <a:t>ational </a:t>
            </a:r>
            <a:r>
              <a:rPr lang="en-US" sz="2200" dirty="0"/>
              <a:t>call to action to promote adolescent </a:t>
            </a:r>
            <a:r>
              <a:rPr lang="en-US" sz="2200" dirty="0" smtClean="0"/>
              <a:t>health</a:t>
            </a:r>
            <a:endParaRPr lang="en-US" sz="2200" dirty="0"/>
          </a:p>
          <a:p>
            <a:r>
              <a:rPr lang="en-US" sz="2200" dirty="0" smtClean="0"/>
              <a:t>Comprehensive</a:t>
            </a:r>
            <a:r>
              <a:rPr lang="en-US" sz="2200" dirty="0"/>
              <a:t>, strengths-based, positive youth development approach to improving adolescent </a:t>
            </a:r>
            <a:r>
              <a:rPr lang="en-US" sz="2200" dirty="0" smtClean="0"/>
              <a:t>health</a:t>
            </a:r>
          </a:p>
          <a:p>
            <a:endParaRPr lang="en-US" dirty="0"/>
          </a:p>
        </p:txBody>
      </p:sp>
      <p:sp>
        <p:nvSpPr>
          <p:cNvPr id="8" name="Title 7"/>
          <p:cNvSpPr>
            <a:spLocks noGrp="1"/>
          </p:cNvSpPr>
          <p:nvPr>
            <p:ph type="title"/>
          </p:nvPr>
        </p:nvSpPr>
        <p:spPr>
          <a:xfrm>
            <a:off x="749510" y="131762"/>
            <a:ext cx="6565690" cy="797628"/>
          </a:xfrm>
        </p:spPr>
        <p:txBody>
          <a:bodyPr/>
          <a:lstStyle/>
          <a:p>
            <a:r>
              <a:rPr lang="en-US" b="1" dirty="0" smtClean="0"/>
              <a:t>Adolescent Health: Think, Act, Grow</a:t>
            </a:r>
            <a:r>
              <a:rPr lang="en-US" b="1" baseline="30000" dirty="0" smtClean="0"/>
              <a:t>®</a:t>
            </a:r>
            <a:r>
              <a:rPr lang="en-US" dirty="0" smtClean="0"/>
              <a:t> (TAG)</a:t>
            </a:r>
            <a:endParaRPr lang="en-US" dirty="0"/>
          </a:p>
        </p:txBody>
      </p:sp>
      <p:pic>
        <p:nvPicPr>
          <p:cNvPr id="12" name="Picture 11" descr="Adolescent Health: Think, Act, Grow logo"/>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02743" y="1228992"/>
            <a:ext cx="2090566" cy="1892705"/>
          </a:xfrm>
          <a:prstGeom prst="rect">
            <a:avLst/>
          </a:prstGeom>
        </p:spPr>
      </p:pic>
      <p:sp>
        <p:nvSpPr>
          <p:cNvPr id="11" name="Text Placeholder 9"/>
          <p:cNvSpPr txBox="1">
            <a:spLocks/>
          </p:cNvSpPr>
          <p:nvPr/>
        </p:nvSpPr>
        <p:spPr>
          <a:xfrm>
            <a:off x="192220" y="3121697"/>
            <a:ext cx="7707467" cy="2858479"/>
          </a:xfrm>
          <a:prstGeom prst="rect">
            <a:avLst/>
          </a:prstGeom>
        </p:spPr>
        <p:txBody>
          <a:bodyPr>
            <a:noAutofit/>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24"/>
              </a:spcBef>
              <a:spcAft>
                <a:spcPts val="0"/>
              </a:spcAft>
              <a:buClr>
                <a:srgbClr val="057C18"/>
              </a:buClr>
              <a:buSzTx/>
              <a:buFont typeface="Arial"/>
              <a:buNone/>
              <a:tabLst/>
              <a:defRPr/>
            </a:pPr>
            <a:r>
              <a:rPr kumimoji="0" lang="en-US" sz="2200" b="1" i="0" u="none" strike="noStrike" kern="1200" cap="none" spc="0" normalizeH="0" baseline="0" noProof="0" dirty="0" smtClean="0">
                <a:ln>
                  <a:noFill/>
                </a:ln>
                <a:solidFill>
                  <a:prstClr val="black"/>
                </a:solidFill>
                <a:effectLst/>
                <a:uLnTx/>
                <a:uFillTx/>
                <a:latin typeface="Verdana"/>
                <a:ea typeface="+mn-ea"/>
                <a:cs typeface="Verdana"/>
              </a:rPr>
              <a:t>Five Essentials for Healthy Adolescents</a:t>
            </a:r>
          </a:p>
          <a:p>
            <a:pPr marL="225425" marR="0" lvl="0" indent="-225425" algn="l" defTabSz="457200" rtl="0" eaLnBrk="1" fontAlgn="auto" latinLnBrk="0" hangingPunct="1">
              <a:lnSpc>
                <a:spcPct val="130000"/>
              </a:lnSpc>
              <a:spcBef>
                <a:spcPts val="24"/>
              </a:spcBef>
              <a:spcAft>
                <a:spcPts val="0"/>
              </a:spcAft>
              <a:buClr>
                <a:srgbClr val="057C18"/>
              </a:buClr>
              <a:buSzTx/>
              <a:buFont typeface="+mj-lt"/>
              <a:buAutoNum type="arabicPeriod"/>
              <a:tabLst/>
              <a:defRPr/>
            </a:pPr>
            <a:r>
              <a:rPr kumimoji="0" lang="en-US" sz="2100" b="0" i="0" u="none" strike="noStrike" kern="1200" cap="none" spc="0" normalizeH="0" baseline="0" noProof="0" dirty="0" smtClean="0">
                <a:ln>
                  <a:noFill/>
                </a:ln>
                <a:solidFill>
                  <a:prstClr val="black"/>
                </a:solidFill>
                <a:effectLst/>
                <a:uLnTx/>
                <a:uFillTx/>
                <a:latin typeface="Verdana"/>
                <a:ea typeface="+mn-ea"/>
                <a:cs typeface="Verdana"/>
              </a:rPr>
              <a:t>Positive connections with supportive people</a:t>
            </a:r>
          </a:p>
          <a:p>
            <a:pPr marL="225425" marR="0" lvl="0" indent="-225425" algn="l" defTabSz="457200" rtl="0" eaLnBrk="1" fontAlgn="auto" latinLnBrk="0" hangingPunct="1">
              <a:lnSpc>
                <a:spcPct val="130000"/>
              </a:lnSpc>
              <a:spcBef>
                <a:spcPts val="24"/>
              </a:spcBef>
              <a:spcAft>
                <a:spcPts val="0"/>
              </a:spcAft>
              <a:buClr>
                <a:srgbClr val="057C18"/>
              </a:buClr>
              <a:buSzTx/>
              <a:buFont typeface="+mj-lt"/>
              <a:buAutoNum type="arabicPeriod"/>
              <a:tabLst/>
              <a:defRPr/>
            </a:pPr>
            <a:r>
              <a:rPr kumimoji="0" lang="en-US" sz="2100" b="0" i="0" u="none" strike="noStrike" kern="1200" cap="none" spc="0" normalizeH="0" baseline="0" noProof="0" dirty="0" smtClean="0">
                <a:ln>
                  <a:noFill/>
                </a:ln>
                <a:solidFill>
                  <a:prstClr val="black"/>
                </a:solidFill>
                <a:effectLst/>
                <a:uLnTx/>
                <a:uFillTx/>
                <a:latin typeface="Verdana"/>
                <a:ea typeface="+mn-ea"/>
                <a:cs typeface="Verdana"/>
              </a:rPr>
              <a:t>Safe and secure places to live, learn, </a:t>
            </a:r>
            <a:r>
              <a:rPr kumimoji="0" lang="en-US" sz="2100" b="0" i="0" u="none" strike="noStrike" kern="1200" cap="none" spc="0" normalizeH="0" baseline="0" noProof="0" dirty="0">
                <a:ln>
                  <a:noFill/>
                </a:ln>
                <a:solidFill>
                  <a:prstClr val="black"/>
                </a:solidFill>
                <a:effectLst/>
                <a:uLnTx/>
                <a:uFillTx/>
                <a:latin typeface="Verdana"/>
                <a:ea typeface="+mn-ea"/>
                <a:cs typeface="Verdana"/>
              </a:rPr>
              <a:t>&amp;</a:t>
            </a:r>
            <a:r>
              <a:rPr kumimoji="0" lang="en-US" sz="2100" b="0" i="0" u="none" strike="noStrike" kern="1200" cap="none" spc="0" normalizeH="0" baseline="0" noProof="0" dirty="0" smtClean="0">
                <a:ln>
                  <a:noFill/>
                </a:ln>
                <a:solidFill>
                  <a:prstClr val="black"/>
                </a:solidFill>
                <a:effectLst/>
                <a:uLnTx/>
                <a:uFillTx/>
                <a:latin typeface="Verdana"/>
                <a:ea typeface="+mn-ea"/>
                <a:cs typeface="Verdana"/>
              </a:rPr>
              <a:t> play </a:t>
            </a:r>
          </a:p>
          <a:p>
            <a:pPr marL="225425" marR="0" lvl="0" indent="-225425" algn="l" defTabSz="457200" rtl="0" eaLnBrk="1" fontAlgn="auto" latinLnBrk="0" hangingPunct="1">
              <a:lnSpc>
                <a:spcPct val="130000"/>
              </a:lnSpc>
              <a:spcBef>
                <a:spcPts val="24"/>
              </a:spcBef>
              <a:spcAft>
                <a:spcPts val="0"/>
              </a:spcAft>
              <a:buClr>
                <a:srgbClr val="057C18"/>
              </a:buClr>
              <a:buSzTx/>
              <a:buFont typeface="+mj-lt"/>
              <a:buAutoNum type="arabicPeriod"/>
              <a:tabLst/>
              <a:defRPr/>
            </a:pPr>
            <a:r>
              <a:rPr kumimoji="0" lang="en-US" sz="2100" b="0" i="0" u="none" strike="noStrike" kern="1200" cap="none" spc="0" normalizeH="0" baseline="0" noProof="0" dirty="0" smtClean="0">
                <a:ln>
                  <a:noFill/>
                </a:ln>
                <a:solidFill>
                  <a:prstClr val="black"/>
                </a:solidFill>
                <a:effectLst/>
                <a:uLnTx/>
                <a:uFillTx/>
                <a:latin typeface="Verdana"/>
                <a:ea typeface="+mn-ea"/>
                <a:cs typeface="Verdana"/>
              </a:rPr>
              <a:t>Access to high-quality, teen-friendly health care</a:t>
            </a:r>
          </a:p>
          <a:p>
            <a:pPr marL="225425" marR="0" lvl="0" indent="-225425" algn="l" defTabSz="457200" rtl="0" eaLnBrk="1" fontAlgn="auto" latinLnBrk="0" hangingPunct="1">
              <a:lnSpc>
                <a:spcPct val="130000"/>
              </a:lnSpc>
              <a:spcBef>
                <a:spcPts val="24"/>
              </a:spcBef>
              <a:spcAft>
                <a:spcPts val="0"/>
              </a:spcAft>
              <a:buClr>
                <a:srgbClr val="057C18"/>
              </a:buClr>
              <a:buSzTx/>
              <a:buFont typeface="+mj-lt"/>
              <a:buAutoNum type="arabicPeriod"/>
              <a:tabLst/>
              <a:defRPr/>
            </a:pPr>
            <a:r>
              <a:rPr kumimoji="0" lang="en-US" sz="2100" b="0" i="0" u="none" strike="noStrike" kern="1200" cap="none" spc="0" normalizeH="0" baseline="0" noProof="0" dirty="0" smtClean="0">
                <a:ln>
                  <a:noFill/>
                </a:ln>
                <a:solidFill>
                  <a:prstClr val="black"/>
                </a:solidFill>
                <a:effectLst/>
                <a:uLnTx/>
                <a:uFillTx/>
                <a:latin typeface="Verdana"/>
                <a:ea typeface="+mn-ea"/>
                <a:cs typeface="Verdana"/>
              </a:rPr>
              <a:t>Opportunities for teens to engage as learners, leaders, team members, &amp; workers</a:t>
            </a:r>
          </a:p>
          <a:p>
            <a:pPr marL="225425" marR="0" lvl="0" indent="-225425" algn="l" defTabSz="457200" rtl="0" eaLnBrk="1" fontAlgn="auto" latinLnBrk="0" hangingPunct="1">
              <a:lnSpc>
                <a:spcPct val="130000"/>
              </a:lnSpc>
              <a:spcBef>
                <a:spcPts val="24"/>
              </a:spcBef>
              <a:spcAft>
                <a:spcPts val="0"/>
              </a:spcAft>
              <a:buClr>
                <a:srgbClr val="057C18"/>
              </a:buClr>
              <a:buSzTx/>
              <a:buFont typeface="+mj-lt"/>
              <a:buAutoNum type="arabicPeriod"/>
              <a:tabLst/>
              <a:defRPr/>
            </a:pPr>
            <a:r>
              <a:rPr kumimoji="0" lang="en-US" sz="2100" b="0" i="0" u="none" strike="noStrike" kern="1200" cap="none" spc="0" normalizeH="0" baseline="0" noProof="0" dirty="0" smtClean="0">
                <a:ln>
                  <a:noFill/>
                </a:ln>
                <a:solidFill>
                  <a:prstClr val="black"/>
                </a:solidFill>
                <a:effectLst/>
                <a:uLnTx/>
                <a:uFillTx/>
                <a:latin typeface="Verdana"/>
                <a:ea typeface="+mn-ea"/>
                <a:cs typeface="Verdana"/>
              </a:rPr>
              <a:t>Coordinated adolescent- and family-centered services</a:t>
            </a:r>
          </a:p>
        </p:txBody>
      </p:sp>
      <p:sp>
        <p:nvSpPr>
          <p:cNvPr id="13" name="Rectangle 12"/>
          <p:cNvSpPr/>
          <p:nvPr/>
        </p:nvSpPr>
        <p:spPr>
          <a:xfrm>
            <a:off x="6511671" y="3571531"/>
            <a:ext cx="1908994" cy="276999"/>
          </a:xfrm>
          <a:prstGeom prst="rect">
            <a:avLst/>
          </a:prstGeom>
          <a:ln>
            <a:solidFill>
              <a:schemeClr val="tx2">
                <a:lumMod val="50000"/>
                <a:lumOff val="5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a:ea typeface="+mn-ea"/>
                <a:cs typeface="+mn-cs"/>
              </a:rPr>
              <a:t>AH-3 Positive Connections </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endParaRPr>
          </a:p>
        </p:txBody>
      </p:sp>
      <p:sp>
        <p:nvSpPr>
          <p:cNvPr id="14" name="Rectangle 13"/>
          <p:cNvSpPr/>
          <p:nvPr/>
        </p:nvSpPr>
        <p:spPr>
          <a:xfrm>
            <a:off x="7151423" y="4412436"/>
            <a:ext cx="1168977" cy="276999"/>
          </a:xfrm>
          <a:prstGeom prst="rect">
            <a:avLst/>
          </a:prstGeom>
          <a:ln>
            <a:solidFill>
              <a:schemeClr val="tx2">
                <a:lumMod val="50000"/>
                <a:lumOff val="5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a:ea typeface="+mn-ea"/>
                <a:cs typeface="+mn-cs"/>
              </a:rPr>
              <a:t>AH-1 Checkup</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endParaRPr>
          </a:p>
        </p:txBody>
      </p:sp>
      <p:sp>
        <p:nvSpPr>
          <p:cNvPr id="15" name="Rectangle 14"/>
          <p:cNvSpPr/>
          <p:nvPr/>
        </p:nvSpPr>
        <p:spPr>
          <a:xfrm>
            <a:off x="6865400" y="4846292"/>
            <a:ext cx="2060812" cy="276999"/>
          </a:xfrm>
          <a:prstGeom prst="rect">
            <a:avLst/>
          </a:prstGeom>
          <a:ln>
            <a:solidFill>
              <a:schemeClr val="tx2">
                <a:lumMod val="50000"/>
                <a:lumOff val="5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a:ea typeface="+mn-ea"/>
                <a:cs typeface="+mn-cs"/>
              </a:rPr>
              <a:t>AH-5 Education Achievement</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endParaRPr>
          </a:p>
        </p:txBody>
      </p:sp>
      <p:sp>
        <p:nvSpPr>
          <p:cNvPr id="16" name="Rectangle 15"/>
          <p:cNvSpPr/>
          <p:nvPr/>
        </p:nvSpPr>
        <p:spPr>
          <a:xfrm>
            <a:off x="6564922" y="4001725"/>
            <a:ext cx="1349456" cy="276999"/>
          </a:xfrm>
          <a:prstGeom prst="rect">
            <a:avLst/>
          </a:prstGeom>
          <a:ln>
            <a:solidFill>
              <a:schemeClr val="tx2">
                <a:lumMod val="50000"/>
                <a:lumOff val="50000"/>
              </a:schemeClr>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a:ea typeface="+mn-ea"/>
                <a:cs typeface="+mn-cs"/>
              </a:rPr>
              <a:t>AH-8 School safety </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endParaRPr>
          </a:p>
        </p:txBody>
      </p:sp>
      <p:sp>
        <p:nvSpPr>
          <p:cNvPr id="17" name="Rectangle 16"/>
          <p:cNvSpPr/>
          <p:nvPr/>
        </p:nvSpPr>
        <p:spPr>
          <a:xfrm>
            <a:off x="7339964" y="5249495"/>
            <a:ext cx="1303967" cy="284557"/>
          </a:xfrm>
          <a:prstGeom prst="rect">
            <a:avLst/>
          </a:prstGeom>
          <a:ln>
            <a:solidFill>
              <a:schemeClr val="tx2">
                <a:lumMod val="50000"/>
                <a:lumOff val="50000"/>
              </a:schemeClr>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AH-9</a:t>
            </a:r>
            <a:r>
              <a:rPr kumimoji="0" lang="en-US" sz="1200" b="1" i="0" u="none" strike="noStrike" kern="1200" cap="none" spc="0" normalizeH="0" baseline="0" noProof="0" dirty="0">
                <a:ln>
                  <a:noFill/>
                </a:ln>
                <a:solidFill>
                  <a:srgbClr val="092353">
                    <a:lumMod val="50000"/>
                    <a:lumOff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Harassment </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p:cNvSpPr/>
          <p:nvPr/>
        </p:nvSpPr>
        <p:spPr>
          <a:xfrm>
            <a:off x="8009914" y="3999803"/>
            <a:ext cx="1042446" cy="280842"/>
          </a:xfrm>
          <a:prstGeom prst="rect">
            <a:avLst/>
          </a:prstGeom>
          <a:ln>
            <a:solidFill>
              <a:schemeClr val="tx2">
                <a:lumMod val="50000"/>
                <a:lumOff val="50000"/>
              </a:schemeClr>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a:ea typeface="+mn-ea"/>
                <a:cs typeface="+mn-cs"/>
              </a:rPr>
              <a:t>AH-11 Crimes</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endParaRPr>
          </a:p>
        </p:txBody>
      </p:sp>
      <p:sp>
        <p:nvSpPr>
          <p:cNvPr id="20" name="Rectangle 19"/>
          <p:cNvSpPr/>
          <p:nvPr/>
        </p:nvSpPr>
        <p:spPr>
          <a:xfrm>
            <a:off x="5728433" y="5257053"/>
            <a:ext cx="1495944" cy="276999"/>
          </a:xfrm>
          <a:prstGeom prst="rect">
            <a:avLst/>
          </a:prstGeom>
          <a:ln>
            <a:solidFill>
              <a:schemeClr val="tx2">
                <a:lumMod val="50000"/>
                <a:lumOff val="50000"/>
              </a:schemeClr>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a:ea typeface="+mn-ea"/>
                <a:cs typeface="+mn-cs"/>
              </a:rPr>
              <a:t>AH-2 Extracurricular</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endParaRPr>
          </a:p>
        </p:txBody>
      </p:sp>
      <p:pic>
        <p:nvPicPr>
          <p:cNvPr id="18" name="Picture 17" descr="Office of Adolescent Health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4705" y="6132894"/>
            <a:ext cx="685800" cy="685800"/>
          </a:xfrm>
          <a:prstGeom prst="rect">
            <a:avLst/>
          </a:prstGeom>
        </p:spPr>
      </p:pic>
    </p:spTree>
    <p:extLst>
      <p:ext uri="{BB962C8B-B14F-4D97-AF65-F5344CB8AC3E}">
        <p14:creationId xmlns:p14="http://schemas.microsoft.com/office/powerpoint/2010/main" val="32258576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TAG toolkit cover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25634">
            <a:off x="3180323" y="1363910"/>
            <a:ext cx="1949273" cy="248757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a:xfrm>
            <a:off x="749510" y="131762"/>
            <a:ext cx="6602266" cy="797628"/>
          </a:xfrm>
        </p:spPr>
        <p:txBody>
          <a:bodyPr/>
          <a:lstStyle/>
          <a:p>
            <a:r>
              <a:rPr lang="en-US" b="1" dirty="0"/>
              <a:t>Adolescent Health: Think, Act, Grow</a:t>
            </a:r>
            <a:r>
              <a:rPr lang="en-US" b="1" baseline="30000" dirty="0"/>
              <a:t>®</a:t>
            </a:r>
            <a:r>
              <a:rPr lang="en-US" dirty="0"/>
              <a:t> (TAG)</a:t>
            </a:r>
          </a:p>
        </p:txBody>
      </p:sp>
      <p:pic>
        <p:nvPicPr>
          <p:cNvPr id="6" name="Picture 2" descr="TAG Playbook cover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14250">
            <a:off x="379680" y="1816973"/>
            <a:ext cx="2601263" cy="3372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While teens are generally healthy, behavioral and mental health problems, alcohol and drug misuse, injuries, violence, obesity and other challenges sideline too many young people. TAG calls for adults from all walks of life to make the health, safety, and development of adolescents a high priority. TAG is aimed at helping ensure achievement of national health objectives set forth in Healthy People 2020, the National Prevention Strategy, and other national plans." title="Quote from TAG Play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3999" y="3759120"/>
            <a:ext cx="3949310" cy="2011680"/>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descr="Highlighting the words Healthy People 2020 in quote from TAG playbook"/>
          <p:cNvSpPr/>
          <p:nvPr/>
        </p:nvSpPr>
        <p:spPr>
          <a:xfrm>
            <a:off x="4886940" y="5288826"/>
            <a:ext cx="1495633" cy="19160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4" descr="TAG banner with five teens, the TAG logo, and the statement &quot;Learn how you can improve teen health&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98057">
            <a:off x="6074239" y="1526128"/>
            <a:ext cx="2304288" cy="19202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Office of Adolescent Health logo"/>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4705" y="6132894"/>
            <a:ext cx="685800" cy="685800"/>
          </a:xfrm>
          <a:prstGeom prst="rect">
            <a:avLst/>
          </a:prstGeom>
        </p:spPr>
      </p:pic>
    </p:spTree>
    <p:extLst>
      <p:ext uri="{BB962C8B-B14F-4D97-AF65-F5344CB8AC3E}">
        <p14:creationId xmlns:p14="http://schemas.microsoft.com/office/powerpoint/2010/main" val="25124831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ext Placeholder 3"/>
          <p:cNvSpPr>
            <a:spLocks noGrp="1"/>
          </p:cNvSpPr>
          <p:nvPr>
            <p:ph type="body" sz="quarter" idx="20"/>
          </p:nvPr>
        </p:nvSpPr>
        <p:spPr>
          <a:xfrm>
            <a:off x="196173" y="1322963"/>
            <a:ext cx="8558226" cy="4508698"/>
          </a:xfrm>
        </p:spPr>
        <p:txBody>
          <a:bodyPr>
            <a:normAutofit lnSpcReduction="10000"/>
          </a:bodyPr>
          <a:lstStyle/>
          <a:p>
            <a:r>
              <a:rPr lang="en-US" sz="2200" dirty="0" smtClean="0"/>
              <a:t>Collaboration </a:t>
            </a:r>
            <a:r>
              <a:rPr lang="en-US" sz="2200" dirty="0"/>
              <a:t>of adolescent health professionals across HHS</a:t>
            </a:r>
          </a:p>
          <a:p>
            <a:endParaRPr lang="en-US" sz="2200" dirty="0" smtClean="0"/>
          </a:p>
          <a:p>
            <a:r>
              <a:rPr lang="en-US" sz="2200" dirty="0" smtClean="0"/>
              <a:t>Sharing </a:t>
            </a:r>
            <a:r>
              <a:rPr lang="en-US" sz="2200" dirty="0"/>
              <a:t>of key initiatives, tools, and resources across the </a:t>
            </a:r>
            <a:r>
              <a:rPr lang="en-US" sz="2200" dirty="0" smtClean="0"/>
              <a:t>department</a:t>
            </a:r>
          </a:p>
          <a:p>
            <a:endParaRPr lang="en-US" sz="2200" dirty="0"/>
          </a:p>
          <a:p>
            <a:r>
              <a:rPr lang="en-US" sz="2200" dirty="0" smtClean="0"/>
              <a:t>Key </a:t>
            </a:r>
            <a:r>
              <a:rPr lang="en-US" sz="2200" dirty="0"/>
              <a:t>presentations in the last year include: </a:t>
            </a:r>
            <a:endParaRPr lang="en-US" sz="2200" dirty="0" smtClean="0"/>
          </a:p>
          <a:p>
            <a:pPr lvl="1">
              <a:lnSpc>
                <a:spcPct val="150000"/>
              </a:lnSpc>
            </a:pPr>
            <a:r>
              <a:rPr lang="en-US" dirty="0" smtClean="0"/>
              <a:t>NIH </a:t>
            </a:r>
            <a:r>
              <a:rPr lang="en-US" dirty="0"/>
              <a:t>Adolescent Brain Cognitive Development (ABCD) </a:t>
            </a:r>
            <a:r>
              <a:rPr lang="en-US" dirty="0" smtClean="0"/>
              <a:t>Study</a:t>
            </a:r>
          </a:p>
          <a:p>
            <a:pPr lvl="1">
              <a:lnSpc>
                <a:spcPct val="150000"/>
              </a:lnSpc>
            </a:pPr>
            <a:r>
              <a:rPr lang="en-US" dirty="0" smtClean="0"/>
              <a:t>HRSA </a:t>
            </a:r>
            <a:r>
              <a:rPr lang="en-US" dirty="0"/>
              <a:t>efforts around youth wellness checkup and transition from pediatric to adult health </a:t>
            </a:r>
            <a:r>
              <a:rPr lang="en-US" dirty="0" smtClean="0"/>
              <a:t>care</a:t>
            </a:r>
            <a:endParaRPr lang="en-US" dirty="0"/>
          </a:p>
          <a:p>
            <a:pPr lvl="1">
              <a:lnSpc>
                <a:spcPct val="150000"/>
              </a:lnSpc>
            </a:pPr>
            <a:r>
              <a:rPr lang="en-US" dirty="0" smtClean="0"/>
              <a:t>Discussion </a:t>
            </a:r>
            <a:r>
              <a:rPr lang="en-US" dirty="0"/>
              <a:t>of young male </a:t>
            </a:r>
            <a:r>
              <a:rPr lang="en-US" dirty="0" smtClean="0"/>
              <a:t>friendships</a:t>
            </a:r>
          </a:p>
          <a:p>
            <a:pPr lvl="1">
              <a:lnSpc>
                <a:spcPct val="150000"/>
              </a:lnSpc>
            </a:pPr>
            <a:r>
              <a:rPr lang="en-US" dirty="0"/>
              <a:t>US Surgeon General’s Report on Alcohol, Drugs, and </a:t>
            </a:r>
            <a:r>
              <a:rPr lang="en-US" dirty="0" smtClean="0"/>
              <a:t>Health</a:t>
            </a:r>
            <a:endParaRPr lang="en-US" dirty="0"/>
          </a:p>
        </p:txBody>
      </p:sp>
      <p:sp>
        <p:nvSpPr>
          <p:cNvPr id="5" name="Title 4"/>
          <p:cNvSpPr>
            <a:spLocks noGrp="1"/>
          </p:cNvSpPr>
          <p:nvPr>
            <p:ph type="title"/>
          </p:nvPr>
        </p:nvSpPr>
        <p:spPr>
          <a:xfrm>
            <a:off x="749510" y="131762"/>
            <a:ext cx="6472700" cy="797628"/>
          </a:xfrm>
        </p:spPr>
        <p:txBody>
          <a:bodyPr/>
          <a:lstStyle/>
          <a:p>
            <a:r>
              <a:rPr lang="en-US" dirty="0" smtClean="0"/>
              <a:t>HHS Adolescent Health Working Group</a:t>
            </a:r>
            <a:endParaRPr lang="en-US" dirty="0"/>
          </a:p>
        </p:txBody>
      </p:sp>
      <p:sp>
        <p:nvSpPr>
          <p:cNvPr id="7" name="Rectangle 6"/>
          <p:cNvSpPr/>
          <p:nvPr/>
        </p:nvSpPr>
        <p:spPr>
          <a:xfrm>
            <a:off x="4496399" y="4424566"/>
            <a:ext cx="1168977" cy="276999"/>
          </a:xfrm>
          <a:prstGeom prst="rect">
            <a:avLst/>
          </a:prstGeom>
          <a:ln>
            <a:solidFill>
              <a:schemeClr val="tx2">
                <a:lumMod val="50000"/>
                <a:lumOff val="5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a:ea typeface="+mn-ea"/>
                <a:cs typeface="+mn-cs"/>
              </a:rPr>
              <a:t>AH-1: Checkup</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endParaRPr>
          </a:p>
        </p:txBody>
      </p:sp>
      <p:sp>
        <p:nvSpPr>
          <p:cNvPr id="8" name="Rectangle 7"/>
          <p:cNvSpPr/>
          <p:nvPr/>
        </p:nvSpPr>
        <p:spPr>
          <a:xfrm>
            <a:off x="5485616" y="4858465"/>
            <a:ext cx="1925118" cy="276999"/>
          </a:xfrm>
          <a:prstGeom prst="rect">
            <a:avLst/>
          </a:prstGeom>
          <a:ln>
            <a:solidFill>
              <a:schemeClr val="tx2">
                <a:lumMod val="50000"/>
                <a:lumOff val="5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a:ea typeface="+mn-ea"/>
                <a:cs typeface="+mn-cs"/>
              </a:rPr>
              <a:t>AH-3: Positive Connections </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endParaRPr>
          </a:p>
        </p:txBody>
      </p:sp>
      <p:sp>
        <p:nvSpPr>
          <p:cNvPr id="9" name="Rectangle 8"/>
          <p:cNvSpPr/>
          <p:nvPr/>
        </p:nvSpPr>
        <p:spPr>
          <a:xfrm>
            <a:off x="8028344" y="5291104"/>
            <a:ext cx="975544" cy="276999"/>
          </a:xfrm>
          <a:prstGeom prst="rect">
            <a:avLst/>
          </a:prstGeom>
          <a:ln>
            <a:solidFill>
              <a:schemeClr val="tx2">
                <a:lumMod val="50000"/>
                <a:lumOff val="5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a:ea typeface="+mn-ea"/>
                <a:cs typeface="+mn-cs"/>
              </a:rPr>
              <a:t>AH-7: Drugs</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endParaRPr>
          </a:p>
        </p:txBody>
      </p:sp>
      <p:pic>
        <p:nvPicPr>
          <p:cNvPr id="10" name="Picture 9" descr="Office of Adolescent Health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4705" y="6132894"/>
            <a:ext cx="685800" cy="685800"/>
          </a:xfrm>
          <a:prstGeom prst="rect">
            <a:avLst/>
          </a:prstGeom>
        </p:spPr>
      </p:pic>
    </p:spTree>
    <p:extLst>
      <p:ext uri="{BB962C8B-B14F-4D97-AF65-F5344CB8AC3E}">
        <p14:creationId xmlns:p14="http://schemas.microsoft.com/office/powerpoint/2010/main" val="25266510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ext Placeholder 4"/>
          <p:cNvSpPr>
            <a:spLocks noGrp="1"/>
          </p:cNvSpPr>
          <p:nvPr>
            <p:ph type="body" sz="quarter" idx="20"/>
          </p:nvPr>
        </p:nvSpPr>
        <p:spPr>
          <a:xfrm>
            <a:off x="371268" y="1405467"/>
            <a:ext cx="4170252" cy="4436533"/>
          </a:xfrm>
        </p:spPr>
        <p:txBody>
          <a:bodyPr>
            <a:normAutofit/>
          </a:bodyPr>
          <a:lstStyle/>
          <a:p>
            <a:r>
              <a:rPr lang="en-US" dirty="0" smtClean="0"/>
              <a:t>Holistic supportive services to improve </a:t>
            </a:r>
            <a:r>
              <a:rPr lang="en-US" dirty="0"/>
              <a:t>health, educational, social and economic </a:t>
            </a:r>
            <a:r>
              <a:rPr lang="en-US" dirty="0" smtClean="0"/>
              <a:t>outcomes of expectant </a:t>
            </a:r>
            <a:r>
              <a:rPr lang="en-US" dirty="0"/>
              <a:t>and </a:t>
            </a:r>
            <a:r>
              <a:rPr lang="en-US" dirty="0" smtClean="0"/>
              <a:t>parenting young families</a:t>
            </a:r>
          </a:p>
          <a:p>
            <a:endParaRPr lang="en-US" dirty="0" smtClean="0"/>
          </a:p>
          <a:p>
            <a:r>
              <a:rPr lang="en-US" dirty="0" smtClean="0"/>
              <a:t>Impact Results from New </a:t>
            </a:r>
            <a:r>
              <a:rPr lang="en-US" dirty="0"/>
              <a:t>Heights </a:t>
            </a:r>
            <a:r>
              <a:rPr lang="en-US" dirty="0" smtClean="0"/>
              <a:t>Program in DC:</a:t>
            </a:r>
          </a:p>
          <a:p>
            <a:pPr lvl="1"/>
            <a:r>
              <a:rPr lang="en-US" dirty="0" smtClean="0"/>
              <a:t>Increase </a:t>
            </a:r>
            <a:r>
              <a:rPr lang="en-US" dirty="0"/>
              <a:t>in school </a:t>
            </a:r>
            <a:r>
              <a:rPr lang="en-US" dirty="0" smtClean="0"/>
              <a:t>attendance</a:t>
            </a:r>
          </a:p>
          <a:p>
            <a:pPr lvl="1"/>
            <a:r>
              <a:rPr lang="en-US" dirty="0" smtClean="0"/>
              <a:t>Increase in </a:t>
            </a:r>
            <a:r>
              <a:rPr lang="en-US" dirty="0"/>
              <a:t>credits </a:t>
            </a:r>
            <a:r>
              <a:rPr lang="en-US" dirty="0" smtClean="0"/>
              <a:t>earned</a:t>
            </a:r>
          </a:p>
          <a:p>
            <a:pPr lvl="1"/>
            <a:r>
              <a:rPr lang="en-US" dirty="0" smtClean="0"/>
              <a:t>Increase in </a:t>
            </a:r>
            <a:r>
              <a:rPr lang="en-US" dirty="0"/>
              <a:t>high school graduation </a:t>
            </a:r>
            <a:r>
              <a:rPr lang="en-US" dirty="0" smtClean="0"/>
              <a:t>rate</a:t>
            </a:r>
            <a:endParaRPr lang="en-US" dirty="0"/>
          </a:p>
          <a:p>
            <a:endParaRPr lang="en-US" dirty="0"/>
          </a:p>
        </p:txBody>
      </p:sp>
      <p:sp>
        <p:nvSpPr>
          <p:cNvPr id="6" name="Title 5"/>
          <p:cNvSpPr>
            <a:spLocks noGrp="1"/>
          </p:cNvSpPr>
          <p:nvPr>
            <p:ph type="title"/>
          </p:nvPr>
        </p:nvSpPr>
        <p:spPr/>
        <p:txBody>
          <a:bodyPr/>
          <a:lstStyle/>
          <a:p>
            <a:r>
              <a:rPr lang="en-US" dirty="0" smtClean="0"/>
              <a:t>Pregnancy Assistance Fund Program</a:t>
            </a:r>
            <a:endParaRPr lang="en-US" dirty="0"/>
          </a:p>
        </p:txBody>
      </p:sp>
      <p:pic>
        <p:nvPicPr>
          <p:cNvPr id="10" name="Picture 9" descr="The New Heights program increased school days attended per semester for parenting females by 4.4 days (significantly different from 0 at the 0.01 level, two-tailed test). The gap between parenting and non-parenting females was narrowed by 28%. The New Heights program increased the school credits earned per year for parenting females by 1.4 credits (significantly different from 0 at the 0.05 level, two-tailed test). The gap between parenting and non-parenting females was narrowed by 99%. The New Heights program increased the high school graduation rate for parenting females by 4 percengage points (significantly different from 0 at the 0.10 level, two-tailed test). The gap between parenting and non-parenting females was narrowed by 50%. " title="Bar chart with New Heights study findings"/>
          <p:cNvPicPr>
            <a:picLocks noChangeAspect="1"/>
          </p:cNvPicPr>
          <p:nvPr/>
        </p:nvPicPr>
        <p:blipFill rotWithShape="1">
          <a:blip r:embed="rId3">
            <a:extLst>
              <a:ext uri="{28A0092B-C50C-407E-A947-70E740481C1C}">
                <a14:useLocalDpi xmlns:a14="http://schemas.microsoft.com/office/drawing/2010/main" val="0"/>
              </a:ext>
            </a:extLst>
          </a:blip>
          <a:srcRect t="8797"/>
          <a:stretch/>
        </p:blipFill>
        <p:spPr>
          <a:xfrm>
            <a:off x="4773168" y="1670472"/>
            <a:ext cx="3810924" cy="5148221"/>
          </a:xfrm>
          <a:prstGeom prst="rect">
            <a:avLst/>
          </a:prstGeom>
        </p:spPr>
      </p:pic>
      <p:sp>
        <p:nvSpPr>
          <p:cNvPr id="12" name="TextBox 11"/>
          <p:cNvSpPr txBox="1"/>
          <p:nvPr/>
        </p:nvSpPr>
        <p:spPr>
          <a:xfrm>
            <a:off x="4261104" y="1123403"/>
            <a:ext cx="488289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9B3271"/>
                </a:solidFill>
                <a:effectLst/>
                <a:uLnTx/>
                <a:uFillTx/>
                <a:latin typeface="Calibri"/>
                <a:ea typeface="+mn-ea"/>
                <a:cs typeface="+mn-cs"/>
              </a:rPr>
              <a:t>New Heights narrowed the education achievement gap between parenting females &amp; </a:t>
            </a:r>
            <a:r>
              <a:rPr kumimoji="0" lang="en-US" sz="1600" b="1" i="0" u="none" strike="noStrike" kern="1200" cap="none" spc="0" normalizeH="0" baseline="0" noProof="0" dirty="0" err="1" smtClean="0">
                <a:ln>
                  <a:noFill/>
                </a:ln>
                <a:solidFill>
                  <a:srgbClr val="9B3271"/>
                </a:solidFill>
                <a:effectLst/>
                <a:uLnTx/>
                <a:uFillTx/>
                <a:latin typeface="Calibri"/>
                <a:ea typeface="+mn-ea"/>
                <a:cs typeface="+mn-cs"/>
              </a:rPr>
              <a:t>nonparenting</a:t>
            </a:r>
            <a:r>
              <a:rPr kumimoji="0" lang="en-US" sz="1600" b="1" i="0" u="none" strike="noStrike" kern="1200" cap="none" spc="0" normalizeH="0" baseline="0" noProof="0" dirty="0" smtClean="0">
                <a:ln>
                  <a:noFill/>
                </a:ln>
                <a:solidFill>
                  <a:srgbClr val="9B3271"/>
                </a:solidFill>
                <a:effectLst/>
                <a:uLnTx/>
                <a:uFillTx/>
                <a:latin typeface="Calibri"/>
                <a:ea typeface="+mn-ea"/>
                <a:cs typeface="+mn-cs"/>
              </a:rPr>
              <a:t> females</a:t>
            </a:r>
            <a:endParaRPr kumimoji="0" lang="en-US" sz="1600" b="1" i="0" u="none" strike="noStrike" kern="1200" cap="none" spc="0" normalizeH="0" baseline="0" noProof="0" dirty="0">
              <a:ln>
                <a:noFill/>
              </a:ln>
              <a:solidFill>
                <a:srgbClr val="9B3271"/>
              </a:solidFill>
              <a:effectLst/>
              <a:uLnTx/>
              <a:uFillTx/>
              <a:latin typeface="Calibri"/>
              <a:ea typeface="+mn-ea"/>
              <a:cs typeface="+mn-cs"/>
            </a:endParaRPr>
          </a:p>
        </p:txBody>
      </p:sp>
      <p:sp>
        <p:nvSpPr>
          <p:cNvPr id="8" name="Rectangle 7"/>
          <p:cNvSpPr/>
          <p:nvPr/>
        </p:nvSpPr>
        <p:spPr>
          <a:xfrm>
            <a:off x="3119750" y="5469464"/>
            <a:ext cx="1625604" cy="276999"/>
          </a:xfrm>
          <a:prstGeom prst="rect">
            <a:avLst/>
          </a:prstGeom>
          <a:ln>
            <a:solidFill>
              <a:schemeClr val="tx2">
                <a:lumMod val="50000"/>
                <a:lumOff val="5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a:ea typeface="+mn-ea"/>
                <a:cs typeface="+mn-cs"/>
              </a:rPr>
              <a:t>AH-5.1: HS Graduation</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endParaRPr>
          </a:p>
        </p:txBody>
      </p:sp>
      <p:pic>
        <p:nvPicPr>
          <p:cNvPr id="9" name="Picture 8" descr="Office of Adolescent Health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4705" y="6132894"/>
            <a:ext cx="685800" cy="685800"/>
          </a:xfrm>
          <a:prstGeom prst="rect">
            <a:avLst/>
          </a:prstGeom>
        </p:spPr>
      </p:pic>
    </p:spTree>
    <p:extLst>
      <p:ext uri="{BB962C8B-B14F-4D97-AF65-F5344CB8AC3E}">
        <p14:creationId xmlns:p14="http://schemas.microsoft.com/office/powerpoint/2010/main" val="11639161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3" name="Text Placeholder 2"/>
          <p:cNvSpPr>
            <a:spLocks noGrp="1"/>
          </p:cNvSpPr>
          <p:nvPr>
            <p:ph type="body" sz="quarter" idx="20"/>
          </p:nvPr>
        </p:nvSpPr>
        <p:spPr>
          <a:xfrm>
            <a:off x="371268" y="1317356"/>
            <a:ext cx="8401464" cy="3940444"/>
          </a:xfrm>
        </p:spPr>
        <p:txBody>
          <a:bodyPr>
            <a:normAutofit/>
          </a:bodyPr>
          <a:lstStyle/>
          <a:p>
            <a:pPr>
              <a:lnSpc>
                <a:spcPct val="125000"/>
              </a:lnSpc>
              <a:spcBef>
                <a:spcPts val="0"/>
              </a:spcBef>
            </a:pPr>
            <a:r>
              <a:rPr lang="en-US" sz="2400" dirty="0"/>
              <a:t>Website: </a:t>
            </a:r>
            <a:r>
              <a:rPr lang="en-US" sz="2400" dirty="0">
                <a:hlinkClick r:id="rId3"/>
              </a:rPr>
              <a:t>www.hhs.gov/ash/oah</a:t>
            </a:r>
            <a:r>
              <a:rPr lang="en-US" sz="2400" dirty="0" smtClean="0">
                <a:hlinkClick r:id="rId3"/>
              </a:rPr>
              <a:t>/</a:t>
            </a:r>
            <a:r>
              <a:rPr lang="en-US" sz="2400" dirty="0" smtClean="0"/>
              <a:t> </a:t>
            </a:r>
            <a:endParaRPr lang="en-US" sz="2400" dirty="0"/>
          </a:p>
          <a:p>
            <a:pPr>
              <a:lnSpc>
                <a:spcPct val="125000"/>
              </a:lnSpc>
              <a:spcBef>
                <a:spcPts val="0"/>
              </a:spcBef>
            </a:pPr>
            <a:r>
              <a:rPr lang="en-US" sz="2400" dirty="0"/>
              <a:t>YouTube: </a:t>
            </a:r>
            <a:r>
              <a:rPr lang="en-US" sz="2400" dirty="0" smtClean="0">
                <a:hlinkClick r:id="rId4"/>
              </a:rPr>
              <a:t>www.youtube.com/teenhealthgov</a:t>
            </a:r>
            <a:r>
              <a:rPr lang="en-US" sz="2400" dirty="0" smtClean="0"/>
              <a:t> </a:t>
            </a:r>
            <a:endParaRPr lang="en-US" sz="2400" dirty="0"/>
          </a:p>
          <a:p>
            <a:pPr>
              <a:lnSpc>
                <a:spcPct val="125000"/>
              </a:lnSpc>
              <a:spcBef>
                <a:spcPts val="0"/>
              </a:spcBef>
            </a:pPr>
            <a:r>
              <a:rPr lang="en-US" sz="2400" dirty="0"/>
              <a:t>Email for OAH: </a:t>
            </a:r>
            <a:r>
              <a:rPr lang="en-US" sz="2400" dirty="0" smtClean="0">
                <a:hlinkClick r:id="rId5"/>
              </a:rPr>
              <a:t>oah.gov@hhs.gov</a:t>
            </a:r>
            <a:r>
              <a:rPr lang="en-US" sz="2400" dirty="0" smtClean="0"/>
              <a:t> </a:t>
            </a:r>
            <a:endParaRPr lang="en-US" sz="2400" dirty="0"/>
          </a:p>
          <a:p>
            <a:pPr>
              <a:lnSpc>
                <a:spcPct val="125000"/>
              </a:lnSpc>
              <a:spcBef>
                <a:spcPts val="0"/>
              </a:spcBef>
            </a:pPr>
            <a:r>
              <a:rPr lang="en-US" sz="2400" dirty="0"/>
              <a:t>Email for TAG: </a:t>
            </a:r>
            <a:r>
              <a:rPr lang="en-US" sz="2400" dirty="0" smtClean="0">
                <a:hlinkClick r:id="rId6"/>
              </a:rPr>
              <a:t>TAGteam@hhs.gov</a:t>
            </a:r>
            <a:r>
              <a:rPr lang="en-US" sz="2400" dirty="0" smtClean="0"/>
              <a:t> </a:t>
            </a:r>
            <a:endParaRPr lang="en-US" sz="2400" dirty="0"/>
          </a:p>
          <a:p>
            <a:pPr>
              <a:lnSpc>
                <a:spcPct val="125000"/>
              </a:lnSpc>
              <a:spcBef>
                <a:spcPts val="0"/>
              </a:spcBef>
            </a:pPr>
            <a:r>
              <a:rPr lang="en-US" sz="2400" dirty="0"/>
              <a:t>Twitter: </a:t>
            </a:r>
            <a:r>
              <a:rPr lang="en-US" sz="2400" dirty="0" smtClean="0"/>
              <a:t>@</a:t>
            </a:r>
            <a:r>
              <a:rPr lang="en-US" sz="2400" dirty="0" err="1"/>
              <a:t>teenhealthgov</a:t>
            </a:r>
            <a:r>
              <a:rPr lang="en-US" sz="2400" dirty="0"/>
              <a:t> and #TAG42mil</a:t>
            </a:r>
          </a:p>
          <a:p>
            <a:pPr>
              <a:lnSpc>
                <a:spcPct val="125000"/>
              </a:lnSpc>
              <a:spcBef>
                <a:spcPts val="0"/>
              </a:spcBef>
            </a:pPr>
            <a:r>
              <a:rPr lang="en-US" sz="2400" dirty="0"/>
              <a:t>E-Updates (Home Page</a:t>
            </a:r>
            <a:r>
              <a:rPr lang="en-US" sz="2400" dirty="0" smtClean="0"/>
              <a:t>)</a:t>
            </a:r>
            <a:endParaRPr lang="en-US" sz="2400" dirty="0"/>
          </a:p>
        </p:txBody>
      </p:sp>
      <p:sp>
        <p:nvSpPr>
          <p:cNvPr id="2" name="Title 1"/>
          <p:cNvSpPr>
            <a:spLocks noGrp="1"/>
          </p:cNvSpPr>
          <p:nvPr>
            <p:ph type="title"/>
          </p:nvPr>
        </p:nvSpPr>
        <p:spPr/>
        <p:txBody>
          <a:bodyPr/>
          <a:lstStyle/>
          <a:p>
            <a:r>
              <a:rPr lang="en-US" dirty="0" smtClean="0"/>
              <a:t>Connect with Us!</a:t>
            </a:r>
            <a:endParaRPr lang="en-US" dirty="0"/>
          </a:p>
        </p:txBody>
      </p:sp>
      <p:pic>
        <p:nvPicPr>
          <p:cNvPr id="10" name="Picture 9" descr="Seven youth with their hands in the ai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2895" y="4149135"/>
            <a:ext cx="2898648" cy="1828800"/>
          </a:xfrm>
          <a:prstGeom prst="rect">
            <a:avLst/>
          </a:prstGeom>
        </p:spPr>
      </p:pic>
      <p:pic>
        <p:nvPicPr>
          <p:cNvPr id="11" name="Picture 10" descr="Adolescent Health: Think, Act, Grow logo"/>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42036" y="4025767"/>
            <a:ext cx="2309574" cy="2090985"/>
          </a:xfrm>
          <a:prstGeom prst="rect">
            <a:avLst/>
          </a:prstGeom>
        </p:spPr>
      </p:pic>
      <p:pic>
        <p:nvPicPr>
          <p:cNvPr id="8" name="Picture 7" descr="Office of Adolescent Health log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04705" y="6132894"/>
            <a:ext cx="685800" cy="685800"/>
          </a:xfrm>
          <a:prstGeom prst="rect">
            <a:avLst/>
          </a:prstGeom>
        </p:spPr>
      </p:pic>
    </p:spTree>
    <p:extLst>
      <p:ext uri="{BB962C8B-B14F-4D97-AF65-F5344CB8AC3E}">
        <p14:creationId xmlns:p14="http://schemas.microsoft.com/office/powerpoint/2010/main" val="14308906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ext Placeholder 3"/>
          <p:cNvSpPr>
            <a:spLocks noGrp="1"/>
          </p:cNvSpPr>
          <p:nvPr>
            <p:ph type="body" sz="quarter" idx="20"/>
          </p:nvPr>
        </p:nvSpPr>
        <p:spPr/>
        <p:txBody>
          <a:bodyPr/>
          <a:lstStyle/>
          <a:p>
            <a:endParaRPr lang="en-US" dirty="0"/>
          </a:p>
        </p:txBody>
      </p:sp>
      <p:sp>
        <p:nvSpPr>
          <p:cNvPr id="5" name="Title 4"/>
          <p:cNvSpPr>
            <a:spLocks noGrp="1"/>
          </p:cNvSpPr>
          <p:nvPr>
            <p:ph type="title"/>
          </p:nvPr>
        </p:nvSpPr>
        <p:spPr/>
        <p:txBody>
          <a:bodyPr/>
          <a:lstStyle/>
          <a:p>
            <a:r>
              <a:rPr lang="en-US" b="1" dirty="0" smtClean="0"/>
              <a:t>Evolution of Healthy People </a:t>
            </a:r>
            <a:endParaRPr lang="en-US" b="1" dirty="0"/>
          </a:p>
        </p:txBody>
      </p:sp>
      <p:pic>
        <p:nvPicPr>
          <p:cNvPr id="6" name="Picture 68" descr="Table that show the growth of HP2020 over the decades. The overarching goals have increased, in addtion to the number of topic areas, and the the number of objectiv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22" y="1100269"/>
            <a:ext cx="8612578" cy="6170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76242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 for Healthy People 20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5" name="Title 1"/>
          <p:cNvSpPr>
            <a:spLocks noGrp="1"/>
          </p:cNvSpPr>
          <p:nvPr>
            <p:ph type="title"/>
          </p:nvPr>
        </p:nvSpPr>
        <p:spPr>
          <a:xfrm>
            <a:off x="475129" y="1700659"/>
            <a:ext cx="8229599" cy="1195977"/>
          </a:xfrm>
        </p:spPr>
        <p:txBody>
          <a:bodyPr/>
          <a:lstStyle/>
          <a:p>
            <a:r>
              <a:rPr lang="en-US" dirty="0" smtClean="0"/>
              <a:t>CDC’s Programs for Childhood and Adolescence</a:t>
            </a:r>
            <a:endParaRPr lang="en-US" dirty="0"/>
          </a:p>
        </p:txBody>
      </p:sp>
      <p:sp>
        <p:nvSpPr>
          <p:cNvPr id="6" name="Text Placeholder 5"/>
          <p:cNvSpPr>
            <a:spLocks noGrp="1"/>
          </p:cNvSpPr>
          <p:nvPr>
            <p:ph type="body" sz="quarter" idx="14"/>
          </p:nvPr>
        </p:nvSpPr>
        <p:spPr>
          <a:xfrm>
            <a:off x="1227138" y="3026222"/>
            <a:ext cx="6689725" cy="926864"/>
          </a:xfrm>
        </p:spPr>
        <p:txBody>
          <a:bodyPr>
            <a:noAutofit/>
          </a:bodyPr>
          <a:lstStyle/>
          <a:p>
            <a:pPr>
              <a:spcBef>
                <a:spcPts val="0"/>
              </a:spcBef>
              <a:spcAft>
                <a:spcPts val="300"/>
              </a:spcAft>
            </a:pPr>
            <a:r>
              <a:rPr lang="en-US" sz="2000" dirty="0">
                <a:latin typeface="Tahoma" pitchFamily="34" charset="0"/>
                <a:ea typeface="Tahoma" pitchFamily="34" charset="0"/>
                <a:cs typeface="Tahoma" pitchFamily="34" charset="0"/>
              </a:rPr>
              <a:t>Georgina Peacock, MD, MPH, </a:t>
            </a:r>
            <a:r>
              <a:rPr lang="en-US" sz="2000" dirty="0" smtClean="0">
                <a:latin typeface="Tahoma" pitchFamily="34" charset="0"/>
                <a:ea typeface="Tahoma" pitchFamily="34" charset="0"/>
                <a:cs typeface="Tahoma" pitchFamily="34" charset="0"/>
              </a:rPr>
              <a:t>FAAP</a:t>
            </a:r>
          </a:p>
          <a:p>
            <a:pPr>
              <a:spcBef>
                <a:spcPts val="600"/>
              </a:spcBef>
              <a:spcAft>
                <a:spcPts val="1200"/>
              </a:spcAft>
            </a:pPr>
            <a:r>
              <a:rPr lang="en-US" sz="1200" dirty="0" smtClean="0"/>
              <a:t>D</a:t>
            </a:r>
            <a:r>
              <a:rPr lang="en-US" sz="1200" dirty="0" smtClean="0">
                <a:latin typeface="Tahoma" pitchFamily="34" charset="0"/>
                <a:ea typeface="Tahoma" pitchFamily="34" charset="0"/>
                <a:cs typeface="Tahoma" pitchFamily="34" charset="0"/>
              </a:rPr>
              <a:t>irector</a:t>
            </a:r>
            <a:r>
              <a:rPr lang="en-US" sz="1200" dirty="0">
                <a:latin typeface="Tahoma" pitchFamily="34" charset="0"/>
                <a:ea typeface="Tahoma" pitchFamily="34" charset="0"/>
                <a:cs typeface="Tahoma" pitchFamily="34" charset="0"/>
              </a:rPr>
              <a:t>, Division of Human Development and </a:t>
            </a:r>
            <a:r>
              <a:rPr lang="en-US" sz="1200" dirty="0" smtClean="0">
                <a:latin typeface="Tahoma" pitchFamily="34" charset="0"/>
                <a:ea typeface="Tahoma" pitchFamily="34" charset="0"/>
                <a:cs typeface="Tahoma" pitchFamily="34" charset="0"/>
              </a:rPr>
              <a:t>Disability</a:t>
            </a:r>
            <a:r>
              <a:rPr lang="en-US" sz="1200" dirty="0">
                <a:latin typeface="Tahoma" pitchFamily="34" charset="0"/>
                <a:ea typeface="Tahoma" pitchFamily="34" charset="0"/>
                <a:cs typeface="Tahoma" pitchFamily="34" charset="0"/>
              </a:rPr>
              <a:t/>
            </a:r>
            <a:br>
              <a:rPr lang="en-US" sz="1200" dirty="0">
                <a:latin typeface="Tahoma" pitchFamily="34" charset="0"/>
                <a:ea typeface="Tahoma" pitchFamily="34" charset="0"/>
                <a:cs typeface="Tahoma" pitchFamily="34" charset="0"/>
              </a:rPr>
            </a:br>
            <a:r>
              <a:rPr lang="en-US" sz="1200" dirty="0">
                <a:latin typeface="Tahoma" pitchFamily="34" charset="0"/>
                <a:ea typeface="Tahoma" pitchFamily="34" charset="0"/>
                <a:cs typeface="Tahoma" pitchFamily="34" charset="0"/>
              </a:rPr>
              <a:t>National Center on Birth Defects and Developmental Disabilities</a:t>
            </a:r>
            <a:br>
              <a:rPr lang="en-US" sz="1200" dirty="0">
                <a:latin typeface="Tahoma" pitchFamily="34" charset="0"/>
                <a:ea typeface="Tahoma" pitchFamily="34" charset="0"/>
                <a:cs typeface="Tahoma" pitchFamily="34" charset="0"/>
              </a:rPr>
            </a:br>
            <a:r>
              <a:rPr lang="en-US" sz="1200" dirty="0">
                <a:latin typeface="Tahoma" pitchFamily="34" charset="0"/>
                <a:ea typeface="Tahoma" pitchFamily="34" charset="0"/>
                <a:cs typeface="Tahoma" pitchFamily="34" charset="0"/>
              </a:rPr>
              <a:t>Centers for Disease Control and Prevention</a:t>
            </a:r>
            <a:endParaRPr lang="en-US" sz="1200" dirty="0"/>
          </a:p>
        </p:txBody>
      </p:sp>
      <p:pic>
        <p:nvPicPr>
          <p:cNvPr id="7" name="Picture 6" descr="Logo for the Department of Health and Human Servi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11" name="Picture 10" descr="CDC logo"/>
          <p:cNvPicPr>
            <a:picLocks noChangeAspect="1"/>
          </p:cNvPicPr>
          <p:nvPr/>
        </p:nvPicPr>
        <p:blipFill rotWithShape="1">
          <a:blip r:embed="rId6">
            <a:extLst>
              <a:ext uri="{28A0092B-C50C-407E-A947-70E740481C1C}">
                <a14:useLocalDpi xmlns:a14="http://schemas.microsoft.com/office/drawing/2010/main" val="0"/>
              </a:ext>
            </a:extLst>
          </a:blip>
          <a:srcRect b="13726"/>
          <a:stretch/>
        </p:blipFill>
        <p:spPr>
          <a:xfrm>
            <a:off x="5350450" y="5970748"/>
            <a:ext cx="1256852" cy="621826"/>
          </a:xfrm>
          <a:prstGeom prst="rect">
            <a:avLst/>
          </a:prstGeom>
        </p:spPr>
      </p:pic>
    </p:spTree>
    <p:extLst>
      <p:ext uri="{BB962C8B-B14F-4D97-AF65-F5344CB8AC3E}">
        <p14:creationId xmlns:p14="http://schemas.microsoft.com/office/powerpoint/2010/main" val="33907300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2"/>
          <p:cNvSpPr>
            <a:spLocks noGrp="1"/>
          </p:cNvSpPr>
          <p:nvPr>
            <p:ph type="title"/>
          </p:nvPr>
        </p:nvSpPr>
        <p:spPr/>
        <p:txBody>
          <a:bodyPr/>
          <a:lstStyle/>
          <a:p>
            <a:r>
              <a:rPr lang="en-US" dirty="0" smtClean="0"/>
              <a:t>Healthy Child Development: A Public Health Priority</a:t>
            </a:r>
            <a:endParaRPr lang="en-US" dirty="0"/>
          </a:p>
        </p:txBody>
      </p:sp>
      <p:sp>
        <p:nvSpPr>
          <p:cNvPr id="4" name="Text Placeholder 3"/>
          <p:cNvSpPr>
            <a:spLocks noGrp="1"/>
          </p:cNvSpPr>
          <p:nvPr>
            <p:ph type="body" sz="quarter" idx="20"/>
          </p:nvPr>
        </p:nvSpPr>
        <p:spPr>
          <a:xfrm>
            <a:off x="371268" y="1572768"/>
            <a:ext cx="8401464" cy="4255008"/>
          </a:xfrm>
        </p:spPr>
        <p:txBody>
          <a:bodyPr>
            <a:normAutofit/>
          </a:bodyPr>
          <a:lstStyle/>
          <a:p>
            <a:pPr>
              <a:spcAft>
                <a:spcPts val="600"/>
              </a:spcAft>
            </a:pPr>
            <a:r>
              <a:rPr lang="en-US" dirty="0" smtClean="0"/>
              <a:t>Healthy development in childhood and adolescence is important for a healthy population</a:t>
            </a:r>
          </a:p>
          <a:p>
            <a:r>
              <a:rPr lang="en-US" dirty="0" smtClean="0"/>
              <a:t>Childhood is a critical time to develop</a:t>
            </a:r>
          </a:p>
          <a:p>
            <a:pPr lvl="1"/>
            <a:r>
              <a:rPr lang="en-US" dirty="0" smtClean="0"/>
              <a:t>A healthy brain</a:t>
            </a:r>
          </a:p>
          <a:p>
            <a:pPr lvl="1"/>
            <a:r>
              <a:rPr lang="en-US" dirty="0" smtClean="0"/>
              <a:t>A healthy body</a:t>
            </a:r>
          </a:p>
          <a:p>
            <a:pPr lvl="1"/>
            <a:r>
              <a:rPr lang="en-US" dirty="0" smtClean="0"/>
              <a:t>Supportive relationships</a:t>
            </a:r>
          </a:p>
          <a:p>
            <a:pPr lvl="1"/>
            <a:r>
              <a:rPr lang="en-US" dirty="0" smtClean="0"/>
              <a:t>Healthy habits</a:t>
            </a:r>
          </a:p>
          <a:p>
            <a:endParaRPr lang="en-US" dirty="0" smtClean="0"/>
          </a:p>
          <a:p>
            <a:pPr lvl="1"/>
            <a:endParaRPr lang="en-US" dirty="0" smtClean="0"/>
          </a:p>
        </p:txBody>
      </p:sp>
      <p:pic>
        <p:nvPicPr>
          <p:cNvPr id="7" name="Picture 6" descr="pictures of children from infants to older adolescents"/>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5333" y="3938728"/>
            <a:ext cx="7373333" cy="2177777"/>
          </a:xfrm>
          <a:prstGeom prst="rect">
            <a:avLst/>
          </a:prstGeom>
        </p:spPr>
      </p:pic>
      <p:pic>
        <p:nvPicPr>
          <p:cNvPr id="6" name="Picture 5" descr="CDC logo"/>
          <p:cNvPicPr>
            <a:picLocks noChangeAspect="1"/>
          </p:cNvPicPr>
          <p:nvPr/>
        </p:nvPicPr>
        <p:blipFill rotWithShape="1">
          <a:blip r:embed="rId4">
            <a:extLst>
              <a:ext uri="{28A0092B-C50C-407E-A947-70E740481C1C}">
                <a14:useLocalDpi xmlns:a14="http://schemas.microsoft.com/office/drawing/2010/main" val="0"/>
              </a:ext>
            </a:extLst>
          </a:blip>
          <a:srcRect b="13726"/>
          <a:stretch/>
        </p:blipFill>
        <p:spPr>
          <a:xfrm>
            <a:off x="4344610" y="6168097"/>
            <a:ext cx="1256852" cy="621826"/>
          </a:xfrm>
          <a:prstGeom prst="rect">
            <a:avLst/>
          </a:prstGeom>
        </p:spPr>
      </p:pic>
    </p:spTree>
    <p:extLst>
      <p:ext uri="{BB962C8B-B14F-4D97-AF65-F5344CB8AC3E}">
        <p14:creationId xmlns:p14="http://schemas.microsoft.com/office/powerpoint/2010/main" val="38287185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8" name="Title 3"/>
          <p:cNvSpPr>
            <a:spLocks noGrp="1"/>
          </p:cNvSpPr>
          <p:nvPr>
            <p:ph type="title"/>
          </p:nvPr>
        </p:nvSpPr>
        <p:spPr>
          <a:xfrm>
            <a:off x="749510" y="131762"/>
            <a:ext cx="6816702" cy="797628"/>
          </a:xfrm>
        </p:spPr>
        <p:txBody>
          <a:bodyPr/>
          <a:lstStyle/>
          <a:p>
            <a:r>
              <a:rPr lang="en-US" dirty="0" smtClean="0"/>
              <a:t>CDC’s Work on Childhood and Adolescence</a:t>
            </a:r>
            <a:endParaRPr lang="en-US" dirty="0"/>
          </a:p>
        </p:txBody>
      </p:sp>
      <p:sp>
        <p:nvSpPr>
          <p:cNvPr id="10" name="Text Placeholder 9"/>
          <p:cNvSpPr>
            <a:spLocks noGrp="1"/>
          </p:cNvSpPr>
          <p:nvPr>
            <p:ph type="body" sz="quarter" idx="20"/>
          </p:nvPr>
        </p:nvSpPr>
        <p:spPr>
          <a:xfrm>
            <a:off x="371268" y="1572768"/>
            <a:ext cx="8089980" cy="3950208"/>
          </a:xfrm>
        </p:spPr>
        <p:txBody>
          <a:bodyPr>
            <a:normAutofit/>
          </a:bodyPr>
          <a:lstStyle/>
          <a:p>
            <a:pPr marL="0" indent="0">
              <a:spcAft>
                <a:spcPts val="600"/>
              </a:spcAft>
              <a:buNone/>
            </a:pPr>
            <a:r>
              <a:rPr lang="en-US" dirty="0" smtClean="0"/>
              <a:t>CDC conducts work on early and middle childhood and adolescent health objectives in multiple centers, including:</a:t>
            </a:r>
          </a:p>
          <a:p>
            <a:pPr marL="0" indent="0">
              <a:spcAft>
                <a:spcPts val="600"/>
              </a:spcAft>
              <a:buNone/>
            </a:pPr>
            <a:endParaRPr lang="en-US" dirty="0" smtClean="0"/>
          </a:p>
          <a:p>
            <a:r>
              <a:rPr lang="en-US" dirty="0" smtClean="0"/>
              <a:t>National Center on Birth Defects and Developmental Disabilities (NCBDDD)</a:t>
            </a:r>
          </a:p>
          <a:p>
            <a:r>
              <a:rPr lang="en-US" dirty="0"/>
              <a:t>National Center for Injury Prevention and Control (NCIPC)</a:t>
            </a:r>
          </a:p>
          <a:p>
            <a:r>
              <a:rPr lang="en-US" dirty="0"/>
              <a:t>National Center for Chronic Disease Prevention and Health Promotion (NCCDPHP) </a:t>
            </a:r>
          </a:p>
          <a:p>
            <a:r>
              <a:rPr lang="en-US" dirty="0" smtClean="0"/>
              <a:t>National </a:t>
            </a:r>
            <a:r>
              <a:rPr lang="en-US" dirty="0"/>
              <a:t>Center for HIV/AIDS, Viral Hepatitis, STD, and TB Prevention (NCHHSTP) </a:t>
            </a:r>
            <a:endParaRPr lang="en-US" dirty="0" smtClean="0"/>
          </a:p>
        </p:txBody>
      </p:sp>
      <p:pic>
        <p:nvPicPr>
          <p:cNvPr id="4" name="Picture 3" descr="CDC logo"/>
          <p:cNvPicPr>
            <a:picLocks noChangeAspect="1"/>
          </p:cNvPicPr>
          <p:nvPr/>
        </p:nvPicPr>
        <p:blipFill rotWithShape="1">
          <a:blip r:embed="rId3">
            <a:extLst>
              <a:ext uri="{28A0092B-C50C-407E-A947-70E740481C1C}">
                <a14:useLocalDpi xmlns:a14="http://schemas.microsoft.com/office/drawing/2010/main" val="0"/>
              </a:ext>
            </a:extLst>
          </a:blip>
          <a:srcRect b="13726"/>
          <a:stretch/>
        </p:blipFill>
        <p:spPr>
          <a:xfrm>
            <a:off x="4344610" y="6168097"/>
            <a:ext cx="1256852" cy="621826"/>
          </a:xfrm>
          <a:prstGeom prst="rect">
            <a:avLst/>
          </a:prstGeom>
        </p:spPr>
      </p:pic>
    </p:spTree>
    <p:extLst>
      <p:ext uri="{BB962C8B-B14F-4D97-AF65-F5344CB8AC3E}">
        <p14:creationId xmlns:p14="http://schemas.microsoft.com/office/powerpoint/2010/main" val="7241052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p:txBody>
          <a:bodyPr/>
          <a:lstStyle/>
          <a:p>
            <a:r>
              <a:rPr lang="en-US" dirty="0" smtClean="0"/>
              <a:t>Healthy Child Development: A Public Health Priority</a:t>
            </a:r>
            <a:endParaRPr lang="en-US" dirty="0"/>
          </a:p>
        </p:txBody>
      </p:sp>
      <p:sp>
        <p:nvSpPr>
          <p:cNvPr id="4" name="Text Placeholder 3"/>
          <p:cNvSpPr>
            <a:spLocks noGrp="1"/>
          </p:cNvSpPr>
          <p:nvPr>
            <p:ph type="body" sz="quarter" idx="20"/>
          </p:nvPr>
        </p:nvSpPr>
        <p:spPr>
          <a:xfrm>
            <a:off x="368509" y="1239690"/>
            <a:ext cx="8424800" cy="4255008"/>
          </a:xfrm>
        </p:spPr>
        <p:txBody>
          <a:bodyPr>
            <a:normAutofit/>
          </a:bodyPr>
          <a:lstStyle/>
          <a:p>
            <a:r>
              <a:rPr lang="en-US" dirty="0" smtClean="0"/>
              <a:t>To protect children’s health throughout the lifespan, CDC works to</a:t>
            </a:r>
          </a:p>
          <a:p>
            <a:pPr lvl="1"/>
            <a:r>
              <a:rPr lang="en-US" dirty="0" smtClean="0"/>
              <a:t>Support parents in protecting, nurturing, and teaching children</a:t>
            </a:r>
          </a:p>
          <a:p>
            <a:pPr lvl="1"/>
            <a:r>
              <a:rPr lang="en-US" dirty="0" smtClean="0"/>
              <a:t>Train the public health workforce, including educators and healthcare providers</a:t>
            </a:r>
          </a:p>
          <a:p>
            <a:pPr lvl="1"/>
            <a:r>
              <a:rPr lang="en-US" dirty="0" smtClean="0"/>
              <a:t>Promote healthy communities and environments</a:t>
            </a:r>
          </a:p>
          <a:p>
            <a:pPr lvl="1"/>
            <a:r>
              <a:rPr lang="en-US" dirty="0" smtClean="0"/>
              <a:t>Collect needed information on health and development in childhood and adolescence to support progress</a:t>
            </a:r>
          </a:p>
          <a:p>
            <a:pPr marL="457200" lvl="1" indent="0">
              <a:buNone/>
            </a:pPr>
            <a:r>
              <a:rPr lang="en-US" dirty="0"/>
              <a:t> </a:t>
            </a:r>
            <a:r>
              <a:rPr lang="en-US" dirty="0" smtClean="0"/>
              <a:t>   towards the health goals</a:t>
            </a:r>
          </a:p>
          <a:p>
            <a:pPr lvl="1"/>
            <a:endParaRPr lang="en-US" dirty="0" smtClean="0"/>
          </a:p>
        </p:txBody>
      </p:sp>
      <p:pic>
        <p:nvPicPr>
          <p:cNvPr id="8" name="Picture 7" title="infant"/>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8510" y="5212079"/>
            <a:ext cx="593100" cy="785857"/>
          </a:xfrm>
          <a:prstGeom prst="rect">
            <a:avLst/>
          </a:prstGeom>
        </p:spPr>
      </p:pic>
      <p:pic>
        <p:nvPicPr>
          <p:cNvPr id="9" name="Picture 8" title="toddler  "/>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80473" y="4750435"/>
            <a:ext cx="945107" cy="1417661"/>
          </a:xfrm>
          <a:prstGeom prst="rect">
            <a:avLst/>
          </a:prstGeom>
        </p:spPr>
      </p:pic>
      <p:pic>
        <p:nvPicPr>
          <p:cNvPr id="10" name="Picture 9" title="preschool boy"/>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7696" y="4303067"/>
            <a:ext cx="1203743" cy="1805615"/>
          </a:xfrm>
          <a:prstGeom prst="rect">
            <a:avLst/>
          </a:prstGeom>
        </p:spPr>
      </p:pic>
      <p:pic>
        <p:nvPicPr>
          <p:cNvPr id="11" name="Picture 10" title="middle school girl"/>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16576" y="3993739"/>
            <a:ext cx="1138594" cy="2191794"/>
          </a:xfrm>
          <a:prstGeom prst="rect">
            <a:avLst/>
          </a:prstGeom>
        </p:spPr>
      </p:pic>
      <p:pic>
        <p:nvPicPr>
          <p:cNvPr id="13" name="Picture 12" title="teen girl"/>
          <p:cNvPicPr>
            <a:picLocks noChangeAspect="1"/>
          </p:cNvPicPr>
          <p:nvPr/>
        </p:nvPicPr>
        <p:blipFill>
          <a:blip r:embed="rId7">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6639765" y="3426429"/>
            <a:ext cx="1060962" cy="2758500"/>
          </a:xfrm>
          <a:prstGeom prst="rect">
            <a:avLst/>
          </a:prstGeom>
        </p:spPr>
      </p:pic>
      <p:pic>
        <p:nvPicPr>
          <p:cNvPr id="12" name="Picture 11" title="teen boy"/>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12768" y="3300721"/>
            <a:ext cx="1740472" cy="2807961"/>
          </a:xfrm>
          <a:prstGeom prst="rect">
            <a:avLst/>
          </a:prstGeom>
        </p:spPr>
      </p:pic>
      <p:pic>
        <p:nvPicPr>
          <p:cNvPr id="6" name="Picture 5" descr="CDC logo"/>
          <p:cNvPicPr>
            <a:picLocks noChangeAspect="1"/>
          </p:cNvPicPr>
          <p:nvPr/>
        </p:nvPicPr>
        <p:blipFill rotWithShape="1">
          <a:blip r:embed="rId9">
            <a:extLst>
              <a:ext uri="{28A0092B-C50C-407E-A947-70E740481C1C}">
                <a14:useLocalDpi xmlns:a14="http://schemas.microsoft.com/office/drawing/2010/main" val="0"/>
              </a:ext>
            </a:extLst>
          </a:blip>
          <a:srcRect b="13726"/>
          <a:stretch/>
        </p:blipFill>
        <p:spPr>
          <a:xfrm>
            <a:off x="4344610" y="6168097"/>
            <a:ext cx="1256852" cy="621826"/>
          </a:xfrm>
          <a:prstGeom prst="rect">
            <a:avLst/>
          </a:prstGeom>
        </p:spPr>
      </p:pic>
    </p:spTree>
    <p:extLst>
      <p:ext uri="{BB962C8B-B14F-4D97-AF65-F5344CB8AC3E}">
        <p14:creationId xmlns:p14="http://schemas.microsoft.com/office/powerpoint/2010/main" val="18693361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5"/>
          <p:cNvSpPr>
            <a:spLocks noGrp="1"/>
          </p:cNvSpPr>
          <p:nvPr>
            <p:ph type="title"/>
          </p:nvPr>
        </p:nvSpPr>
        <p:spPr/>
        <p:txBody>
          <a:bodyPr/>
          <a:lstStyle/>
          <a:p>
            <a:r>
              <a:rPr lang="en-US" dirty="0" smtClean="0"/>
              <a:t>Collecting Information</a:t>
            </a:r>
            <a:endParaRPr lang="en-US" dirty="0"/>
          </a:p>
        </p:txBody>
      </p:sp>
      <p:sp>
        <p:nvSpPr>
          <p:cNvPr id="4" name="Text Placeholder 3"/>
          <p:cNvSpPr>
            <a:spLocks noGrp="1"/>
          </p:cNvSpPr>
          <p:nvPr>
            <p:ph type="body" sz="quarter" idx="20"/>
          </p:nvPr>
        </p:nvSpPr>
        <p:spPr>
          <a:xfrm>
            <a:off x="371269" y="1662943"/>
            <a:ext cx="7273116" cy="4276360"/>
          </a:xfrm>
        </p:spPr>
        <p:txBody>
          <a:bodyPr>
            <a:normAutofit fontScale="77500" lnSpcReduction="20000"/>
          </a:bodyPr>
          <a:lstStyle/>
          <a:p>
            <a:pPr marL="0" indent="0">
              <a:buNone/>
            </a:pPr>
            <a:r>
              <a:rPr lang="en-US" sz="2600" dirty="0" smtClean="0"/>
              <a:t>CDC provides important information for Early and Middle Childhood and Adolescent Health topics:</a:t>
            </a:r>
          </a:p>
          <a:p>
            <a:pPr marL="0" indent="0">
              <a:buNone/>
            </a:pPr>
            <a:r>
              <a:rPr lang="en-US" dirty="0" smtClean="0"/>
              <a:t>  </a:t>
            </a:r>
          </a:p>
          <a:p>
            <a:r>
              <a:rPr lang="en-US" dirty="0"/>
              <a:t>National Health Interview Survey (NHIS</a:t>
            </a:r>
            <a:r>
              <a:rPr lang="en-US" dirty="0" smtClean="0"/>
              <a:t>)</a:t>
            </a:r>
          </a:p>
          <a:p>
            <a:pPr lvl="1">
              <a:spcAft>
                <a:spcPts val="900"/>
              </a:spcAft>
            </a:pPr>
            <a:r>
              <a:rPr lang="en-US" dirty="0" smtClean="0"/>
              <a:t>Monitoring the health of the nation since 1957, conducted by the Census Bureau</a:t>
            </a:r>
            <a:endParaRPr lang="en-US" dirty="0"/>
          </a:p>
          <a:p>
            <a:r>
              <a:rPr lang="en-US" dirty="0" smtClean="0"/>
              <a:t>National Survey of Children’s Health (NSCH)</a:t>
            </a:r>
          </a:p>
          <a:p>
            <a:pPr lvl="1">
              <a:spcAft>
                <a:spcPts val="900"/>
              </a:spcAft>
            </a:pPr>
            <a:r>
              <a:rPr lang="en-US" dirty="0" smtClean="0"/>
              <a:t>Sponsored by the Maternal </a:t>
            </a:r>
            <a:r>
              <a:rPr lang="en-US" dirty="0"/>
              <a:t>and Child Health Bureau of the Health Resources and Services Administration, conducted by the Census </a:t>
            </a:r>
            <a:r>
              <a:rPr lang="en-US" dirty="0" smtClean="0"/>
              <a:t>Bureau</a:t>
            </a:r>
          </a:p>
          <a:p>
            <a:r>
              <a:rPr lang="en-US" dirty="0" smtClean="0"/>
              <a:t>Youth Risk Behavior Surveillance </a:t>
            </a:r>
            <a:r>
              <a:rPr lang="en-US" dirty="0"/>
              <a:t>System (</a:t>
            </a:r>
            <a:r>
              <a:rPr lang="en-US" dirty="0" smtClean="0"/>
              <a:t>YRBSS)</a:t>
            </a:r>
          </a:p>
          <a:p>
            <a:pPr lvl="1">
              <a:spcAft>
                <a:spcPts val="900"/>
              </a:spcAft>
            </a:pPr>
            <a:r>
              <a:rPr lang="en-US" dirty="0" smtClean="0"/>
              <a:t>Conducted </a:t>
            </a:r>
            <a:r>
              <a:rPr lang="en-US" dirty="0"/>
              <a:t>by CDC and </a:t>
            </a:r>
            <a:r>
              <a:rPr lang="en-US" dirty="0" smtClean="0"/>
              <a:t>state</a:t>
            </a:r>
            <a:r>
              <a:rPr lang="en-US" dirty="0"/>
              <a:t>, territorial, and local education and health agencies and tribal </a:t>
            </a:r>
            <a:r>
              <a:rPr lang="en-US" dirty="0" smtClean="0"/>
              <a:t>governments</a:t>
            </a:r>
          </a:p>
          <a:p>
            <a:r>
              <a:rPr lang="en-US" dirty="0" smtClean="0"/>
              <a:t>School Health Profiles (Profiles)</a:t>
            </a:r>
          </a:p>
          <a:p>
            <a:pPr lvl="1">
              <a:spcAft>
                <a:spcPts val="900"/>
              </a:spcAft>
            </a:pPr>
            <a:r>
              <a:rPr lang="en-US" dirty="0" smtClean="0"/>
              <a:t>Conducted by state, territorial, and local education and health agencies </a:t>
            </a:r>
            <a:r>
              <a:rPr lang="en-US" dirty="0"/>
              <a:t>with</a:t>
            </a:r>
            <a:r>
              <a:rPr lang="en-US" dirty="0" smtClean="0"/>
              <a:t> technical assistance from CDC</a:t>
            </a:r>
          </a:p>
          <a:p>
            <a:r>
              <a:rPr lang="en-US" dirty="0" smtClean="0"/>
              <a:t>School Health Policies and Practices Study (SHPPS)</a:t>
            </a:r>
          </a:p>
          <a:p>
            <a:pPr lvl="1"/>
            <a:r>
              <a:rPr lang="en-US" dirty="0" smtClean="0"/>
              <a:t>Conducted by CDC at the </a:t>
            </a:r>
            <a:r>
              <a:rPr lang="en-US" dirty="0"/>
              <a:t>state, district, school, and classroom levels</a:t>
            </a:r>
            <a:endParaRPr lang="en-US" dirty="0" smtClean="0"/>
          </a:p>
        </p:txBody>
      </p:sp>
      <p:pic>
        <p:nvPicPr>
          <p:cNvPr id="8" name="Picture Placeholder 7" descr="map graphic"/>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t="-687" r="16732" b="3941"/>
          <a:stretch/>
        </p:blipFill>
        <p:spPr>
          <a:xfrm>
            <a:off x="7613391" y="1841878"/>
            <a:ext cx="1264566" cy="986665"/>
          </a:xfrm>
        </p:spPr>
      </p:pic>
      <p:pic>
        <p:nvPicPr>
          <p:cNvPr id="10" name="Picture 9" descr="yrbss graphic"/>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6283" y="3399150"/>
            <a:ext cx="1128347" cy="803947"/>
          </a:xfrm>
          <a:prstGeom prst="rect">
            <a:avLst/>
          </a:prstGeom>
        </p:spPr>
      </p:pic>
      <p:pic>
        <p:nvPicPr>
          <p:cNvPr id="11" name="Picture 10" descr="apple graphic"/>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7796" y="4773704"/>
            <a:ext cx="666750" cy="647700"/>
          </a:xfrm>
          <a:prstGeom prst="rect">
            <a:avLst/>
          </a:prstGeom>
        </p:spPr>
      </p:pic>
      <p:pic>
        <p:nvPicPr>
          <p:cNvPr id="9" name="Picture 8" descr="CDC logo"/>
          <p:cNvPicPr>
            <a:picLocks noChangeAspect="1"/>
          </p:cNvPicPr>
          <p:nvPr/>
        </p:nvPicPr>
        <p:blipFill rotWithShape="1">
          <a:blip r:embed="rId6">
            <a:extLst>
              <a:ext uri="{28A0092B-C50C-407E-A947-70E740481C1C}">
                <a14:useLocalDpi xmlns:a14="http://schemas.microsoft.com/office/drawing/2010/main" val="0"/>
              </a:ext>
            </a:extLst>
          </a:blip>
          <a:srcRect b="13726"/>
          <a:stretch/>
        </p:blipFill>
        <p:spPr>
          <a:xfrm>
            <a:off x="4344610" y="6168097"/>
            <a:ext cx="1256852" cy="621826"/>
          </a:xfrm>
          <a:prstGeom prst="rect">
            <a:avLst/>
          </a:prstGeom>
        </p:spPr>
      </p:pic>
    </p:spTree>
    <p:extLst>
      <p:ext uri="{BB962C8B-B14F-4D97-AF65-F5344CB8AC3E}">
        <p14:creationId xmlns:p14="http://schemas.microsoft.com/office/powerpoint/2010/main" val="39123494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6"/>
          <p:cNvSpPr>
            <a:spLocks noGrp="1"/>
          </p:cNvSpPr>
          <p:nvPr>
            <p:ph type="title"/>
          </p:nvPr>
        </p:nvSpPr>
        <p:spPr>
          <a:xfrm>
            <a:off x="749510" y="131762"/>
            <a:ext cx="6516922" cy="797628"/>
          </a:xfrm>
        </p:spPr>
        <p:txBody>
          <a:bodyPr/>
          <a:lstStyle/>
          <a:p>
            <a:r>
              <a:rPr lang="en-US" dirty="0"/>
              <a:t>National Center on Birth Defects and Developmental </a:t>
            </a:r>
            <a:r>
              <a:rPr lang="en-US" dirty="0" smtClean="0"/>
              <a:t>Disabilities (NCBDDD)</a:t>
            </a:r>
            <a:endParaRPr lang="en-US" sz="3200" dirty="0"/>
          </a:p>
        </p:txBody>
      </p:sp>
      <p:sp>
        <p:nvSpPr>
          <p:cNvPr id="15" name="Text Placeholder 3"/>
          <p:cNvSpPr txBox="1">
            <a:spLocks/>
          </p:cNvSpPr>
          <p:nvPr/>
        </p:nvSpPr>
        <p:spPr>
          <a:xfrm>
            <a:off x="262127" y="1387815"/>
            <a:ext cx="8426485" cy="1034439"/>
          </a:xfrm>
          <a:prstGeom prst="rect">
            <a:avLst/>
          </a:prstGeom>
        </p:spPr>
        <p:txBody>
          <a:bodyPr>
            <a:normAutofit/>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marR="0" lvl="0" indent="-228600" algn="l" defTabSz="457200" rtl="0" eaLnBrk="1" fontAlgn="auto" latinLnBrk="0" hangingPunct="1">
              <a:lnSpc>
                <a:spcPct val="100000"/>
              </a:lnSpc>
              <a:spcBef>
                <a:spcPts val="24"/>
              </a:spcBef>
              <a:spcAft>
                <a:spcPts val="0"/>
              </a:spcAft>
              <a:buClr>
                <a:srgbClr val="057C18"/>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a:ea typeface="+mn-ea"/>
                <a:cs typeface="Verdana"/>
              </a:rPr>
              <a:t>Learn the Signs. Act Early. </a:t>
            </a:r>
            <a:r>
              <a:rPr kumimoji="0" lang="en-US" sz="2000" b="0" i="0" u="none" strike="noStrike" kern="1200" cap="none" spc="0" normalizeH="0" baseline="0" noProof="0" dirty="0" smtClean="0">
                <a:ln>
                  <a:noFill/>
                </a:ln>
                <a:solidFill>
                  <a:prstClr val="black"/>
                </a:solidFill>
                <a:effectLst/>
                <a:uLnTx/>
                <a:uFillTx/>
                <a:latin typeface="Verdana"/>
                <a:ea typeface="+mn-ea"/>
                <a:cs typeface="Verdana"/>
              </a:rPr>
              <a:t>aims to improve early identification of developmental disabilities including autism</a:t>
            </a:r>
          </a:p>
          <a:p>
            <a:pPr marL="0" marR="0" lvl="0" indent="0" algn="l" defTabSz="457200" rtl="0" eaLnBrk="1" fontAlgn="auto" latinLnBrk="0" hangingPunct="1">
              <a:lnSpc>
                <a:spcPct val="100000"/>
              </a:lnSpc>
              <a:spcBef>
                <a:spcPts val="24"/>
              </a:spcBef>
              <a:spcAft>
                <a:spcPts val="0"/>
              </a:spcAft>
              <a:buClr>
                <a:srgbClr val="057C18"/>
              </a:buClr>
              <a:buSzTx/>
              <a:buFont typeface="Arial"/>
              <a:buNone/>
              <a:tabLst/>
              <a:defRPr/>
            </a:pPr>
            <a:endParaRPr kumimoji="0" lang="en-US" sz="2000" b="0" i="0" u="none" strike="noStrike" kern="1200" cap="none" spc="0" normalizeH="0" baseline="0" noProof="0" dirty="0">
              <a:ln>
                <a:noFill/>
              </a:ln>
              <a:solidFill>
                <a:prstClr val="black"/>
              </a:solidFill>
              <a:effectLst/>
              <a:uLnTx/>
              <a:uFillTx/>
              <a:latin typeface="Verdana"/>
              <a:ea typeface="+mn-ea"/>
              <a:cs typeface="Verdana"/>
            </a:endParaRPr>
          </a:p>
        </p:txBody>
      </p:sp>
      <p:grpSp>
        <p:nvGrpSpPr>
          <p:cNvPr id="3" name="Group 2" descr="Program graphic" title="Learn the Signs. Act Early graphic"/>
          <p:cNvGrpSpPr/>
          <p:nvPr/>
        </p:nvGrpSpPr>
        <p:grpSpPr>
          <a:xfrm>
            <a:off x="158496" y="4175051"/>
            <a:ext cx="8510016" cy="1490738"/>
            <a:chOff x="158496" y="4547616"/>
            <a:chExt cx="8510016" cy="1490738"/>
          </a:xfrm>
        </p:grpSpPr>
        <p:pic>
          <p:nvPicPr>
            <p:cNvPr id="6" name="Picture 5" descr="Learn the Signs. Act Early graphic"/>
            <p:cNvPicPr>
              <a:picLocks noChangeAspect="1"/>
            </p:cNvPicPr>
            <p:nvPr/>
          </p:nvPicPr>
          <p:blipFill rotWithShape="1">
            <a:blip r:embed="rId3"/>
            <a:srcRect l="878" t="1883" r="1336" b="-1"/>
            <a:stretch/>
          </p:blipFill>
          <p:spPr>
            <a:xfrm>
              <a:off x="426720" y="4706112"/>
              <a:ext cx="8241792" cy="1332242"/>
            </a:xfrm>
            <a:prstGeom prst="rect">
              <a:avLst/>
            </a:prstGeom>
          </p:spPr>
        </p:pic>
        <p:sp>
          <p:nvSpPr>
            <p:cNvPr id="13" name="TextBox 12" descr="background"/>
            <p:cNvSpPr txBox="1"/>
            <p:nvPr/>
          </p:nvSpPr>
          <p:spPr>
            <a:xfrm>
              <a:off x="158496" y="4547616"/>
              <a:ext cx="3560064" cy="682752"/>
            </a:xfrm>
            <a:prstGeom prst="rect">
              <a:avLst/>
            </a:prstGeom>
            <a:solidFill>
              <a:schemeClr val="bg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descr="background"/>
            <p:cNvSpPr txBox="1"/>
            <p:nvPr/>
          </p:nvSpPr>
          <p:spPr>
            <a:xfrm>
              <a:off x="6136662" y="4920420"/>
              <a:ext cx="2269722" cy="682752"/>
            </a:xfrm>
            <a:prstGeom prst="rect">
              <a:avLst/>
            </a:prstGeom>
            <a:solidFill>
              <a:schemeClr val="bg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 Placeholder 3"/>
          <p:cNvSpPr>
            <a:spLocks noGrp="1"/>
          </p:cNvSpPr>
          <p:nvPr>
            <p:ph type="body" sz="quarter" idx="20"/>
          </p:nvPr>
        </p:nvSpPr>
        <p:spPr>
          <a:xfrm>
            <a:off x="0" y="2150272"/>
            <a:ext cx="6049236" cy="4347665"/>
          </a:xfrm>
        </p:spPr>
        <p:txBody>
          <a:bodyPr>
            <a:normAutofit/>
          </a:bodyPr>
          <a:lstStyle/>
          <a:p>
            <a:pPr lvl="1"/>
            <a:r>
              <a:rPr lang="en-US" dirty="0" smtClean="0"/>
              <a:t>Promotes parent-engaged developmental monitoring and </a:t>
            </a:r>
            <a:r>
              <a:rPr lang="en-US" dirty="0"/>
              <a:t>d</a:t>
            </a:r>
            <a:r>
              <a:rPr lang="en-US" dirty="0" smtClean="0"/>
              <a:t>evelopmental screening</a:t>
            </a:r>
            <a:endParaRPr lang="en-US" dirty="0"/>
          </a:p>
          <a:p>
            <a:pPr lvl="1"/>
            <a:r>
              <a:rPr lang="en-US" dirty="0" smtClean="0"/>
              <a:t>Involves </a:t>
            </a:r>
            <a:r>
              <a:rPr lang="en-US" dirty="0"/>
              <a:t>parents, healthcare providers, early care and education providers, home visitors and public health providers such as WIC </a:t>
            </a:r>
          </a:p>
          <a:p>
            <a:pPr lvl="1"/>
            <a:r>
              <a:rPr lang="en-US" dirty="0" smtClean="0"/>
              <a:t>Includes Health Education Campaign and Act Early Initiative</a:t>
            </a:r>
          </a:p>
          <a:p>
            <a:pPr marL="0" indent="0">
              <a:buNone/>
            </a:pPr>
            <a:endParaRPr lang="en-US" dirty="0"/>
          </a:p>
        </p:txBody>
      </p:sp>
      <p:pic>
        <p:nvPicPr>
          <p:cNvPr id="1026" name="Picture 2" descr="you can track milestones, share a a summary, and get tips and activityes. Available on the Apple App Store and Google Play." title="CDC's free milestone tracker ap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3788" y="2150272"/>
            <a:ext cx="2556851" cy="25568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26720" y="5735752"/>
            <a:ext cx="1728669" cy="276999"/>
          </a:xfrm>
          <a:prstGeom prst="rect">
            <a:avLst/>
          </a:prstGeom>
          <a:ln>
            <a:solidFill>
              <a:srgbClr val="00B050"/>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EMC-1</a:t>
            </a:r>
            <a:r>
              <a:rPr kumimoji="0" lang="en-US" sz="12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200" b="1" i="0" u="none" strike="noStrike" kern="1200" cap="none" spc="0" normalizeH="0" baseline="0" noProof="0" dirty="0" smtClean="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School readiness</a:t>
            </a:r>
            <a:endParaRPr kumimoji="0" lang="en-US" sz="12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5231757" y="5734595"/>
            <a:ext cx="3437728" cy="278156"/>
          </a:xfrm>
          <a:prstGeom prst="rect">
            <a:avLst/>
          </a:prstGeom>
          <a:ln>
            <a:solidFill>
              <a:srgbClr val="00B050"/>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EMC-2</a:t>
            </a:r>
            <a:r>
              <a:rPr kumimoji="0" lang="en-US" sz="12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200" b="1" i="0" u="none" strike="noStrike" kern="1200" cap="none" spc="0" normalizeH="0" baseline="0" noProof="0" dirty="0" smtClean="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Positive parenting and developmental advice </a:t>
            </a:r>
            <a:endParaRPr kumimoji="0" lang="en-US" sz="12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CDC logo"/>
          <p:cNvPicPr>
            <a:picLocks noChangeAspect="1"/>
          </p:cNvPicPr>
          <p:nvPr/>
        </p:nvPicPr>
        <p:blipFill rotWithShape="1">
          <a:blip r:embed="rId5">
            <a:extLst>
              <a:ext uri="{28A0092B-C50C-407E-A947-70E740481C1C}">
                <a14:useLocalDpi xmlns:a14="http://schemas.microsoft.com/office/drawing/2010/main" val="0"/>
              </a:ext>
            </a:extLst>
          </a:blip>
          <a:srcRect b="13726"/>
          <a:stretch/>
        </p:blipFill>
        <p:spPr>
          <a:xfrm>
            <a:off x="4344610" y="6168097"/>
            <a:ext cx="1256852" cy="621826"/>
          </a:xfrm>
          <a:prstGeom prst="rect">
            <a:avLst/>
          </a:prstGeom>
        </p:spPr>
      </p:pic>
    </p:spTree>
    <p:extLst>
      <p:ext uri="{BB962C8B-B14F-4D97-AF65-F5344CB8AC3E}">
        <p14:creationId xmlns:p14="http://schemas.microsoft.com/office/powerpoint/2010/main" val="34723073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7"/>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7"/>
          <p:cNvSpPr>
            <a:spLocks noGrp="1"/>
          </p:cNvSpPr>
          <p:nvPr>
            <p:ph type="title"/>
          </p:nvPr>
        </p:nvSpPr>
        <p:spPr>
          <a:xfrm>
            <a:off x="749510" y="131762"/>
            <a:ext cx="6334042" cy="797628"/>
          </a:xfrm>
        </p:spPr>
        <p:txBody>
          <a:bodyPr/>
          <a:lstStyle/>
          <a:p>
            <a:r>
              <a:rPr lang="en-US" dirty="0"/>
              <a:t>National Center on Birth Defects and Developmental </a:t>
            </a:r>
            <a:r>
              <a:rPr lang="en-US" dirty="0" smtClean="0"/>
              <a:t>Disabilities</a:t>
            </a:r>
            <a:endParaRPr lang="en-US" sz="3200" dirty="0"/>
          </a:p>
        </p:txBody>
      </p:sp>
      <p:sp>
        <p:nvSpPr>
          <p:cNvPr id="10" name="Text Placeholder 3"/>
          <p:cNvSpPr>
            <a:spLocks noGrp="1"/>
          </p:cNvSpPr>
          <p:nvPr>
            <p:ph type="body" sz="quarter" idx="20"/>
          </p:nvPr>
        </p:nvSpPr>
        <p:spPr>
          <a:xfrm>
            <a:off x="261817" y="1520190"/>
            <a:ext cx="8531491" cy="2412481"/>
          </a:xfrm>
        </p:spPr>
        <p:txBody>
          <a:bodyPr>
            <a:normAutofit fontScale="92500" lnSpcReduction="20000"/>
          </a:bodyPr>
          <a:lstStyle/>
          <a:p>
            <a:pPr marL="0" indent="0">
              <a:spcAft>
                <a:spcPts val="600"/>
              </a:spcAft>
              <a:buNone/>
            </a:pPr>
            <a:r>
              <a:rPr lang="en-US" sz="2200" dirty="0" smtClean="0"/>
              <a:t>Legacy for Children™: Promoting </a:t>
            </a:r>
            <a:r>
              <a:rPr lang="en-US" sz="2200" dirty="0"/>
              <a:t>positive parenting among </a:t>
            </a:r>
            <a:r>
              <a:rPr lang="en-US" sz="2200" dirty="0" smtClean="0"/>
              <a:t>families </a:t>
            </a:r>
            <a:r>
              <a:rPr lang="en-US" sz="2200" dirty="0"/>
              <a:t>affected by </a:t>
            </a:r>
            <a:r>
              <a:rPr lang="en-US" sz="2200" dirty="0" smtClean="0"/>
              <a:t>poverty</a:t>
            </a:r>
          </a:p>
          <a:p>
            <a:pPr>
              <a:spcAft>
                <a:spcPts val="600"/>
              </a:spcAft>
            </a:pPr>
            <a:r>
              <a:rPr lang="en-US" sz="2200" dirty="0" smtClean="0"/>
              <a:t>Group-based intervention focusing on </a:t>
            </a:r>
          </a:p>
          <a:p>
            <a:pPr lvl="1">
              <a:spcAft>
                <a:spcPts val="600"/>
              </a:spcAft>
            </a:pPr>
            <a:r>
              <a:rPr lang="en-US" dirty="0"/>
              <a:t>R</a:t>
            </a:r>
            <a:r>
              <a:rPr lang="en-US" dirty="0" smtClean="0"/>
              <a:t>ole </a:t>
            </a:r>
            <a:r>
              <a:rPr lang="en-US" dirty="0"/>
              <a:t>of parents and </a:t>
            </a:r>
            <a:r>
              <a:rPr lang="en-US" dirty="0" smtClean="0"/>
              <a:t>their positive </a:t>
            </a:r>
            <a:r>
              <a:rPr lang="en-US" dirty="0"/>
              <a:t>influence their </a:t>
            </a:r>
            <a:r>
              <a:rPr lang="en-US" dirty="0" smtClean="0"/>
              <a:t>children </a:t>
            </a:r>
          </a:p>
          <a:p>
            <a:pPr lvl="1">
              <a:spcAft>
                <a:spcPts val="900"/>
              </a:spcAft>
            </a:pPr>
            <a:r>
              <a:rPr lang="en-US" dirty="0" smtClean="0"/>
              <a:t>Sense of connection among participants </a:t>
            </a:r>
          </a:p>
          <a:p>
            <a:pPr>
              <a:spcAft>
                <a:spcPts val="600"/>
              </a:spcAft>
            </a:pPr>
            <a:r>
              <a:rPr lang="en-US" sz="2200" dirty="0"/>
              <a:t>Goal is to prevent developmental </a:t>
            </a:r>
            <a:r>
              <a:rPr lang="en-US" sz="2200" dirty="0" smtClean="0"/>
              <a:t>delays</a:t>
            </a:r>
          </a:p>
          <a:p>
            <a:pPr>
              <a:spcAft>
                <a:spcPts val="600"/>
              </a:spcAft>
            </a:pPr>
            <a:r>
              <a:rPr lang="en-US" sz="2200" dirty="0" smtClean="0"/>
              <a:t>Pilot implementation: </a:t>
            </a:r>
          </a:p>
          <a:p>
            <a:pPr>
              <a:spcAft>
                <a:spcPts val="600"/>
              </a:spcAft>
            </a:pPr>
            <a:endParaRPr lang="en-US" sz="1700" dirty="0" smtClean="0"/>
          </a:p>
          <a:p>
            <a:pPr marL="0" indent="0">
              <a:spcAft>
                <a:spcPts val="600"/>
              </a:spcAft>
              <a:buNone/>
            </a:pPr>
            <a:endParaRPr lang="en-US" dirty="0" smtClean="0"/>
          </a:p>
          <a:p>
            <a:pPr>
              <a:spcAft>
                <a:spcPts val="600"/>
              </a:spcAft>
            </a:pPr>
            <a:endParaRPr lang="en-US" dirty="0"/>
          </a:p>
        </p:txBody>
      </p:sp>
      <p:sp>
        <p:nvSpPr>
          <p:cNvPr id="12" name="Text Placeholder 3"/>
          <p:cNvSpPr txBox="1">
            <a:spLocks/>
          </p:cNvSpPr>
          <p:nvPr/>
        </p:nvSpPr>
        <p:spPr>
          <a:xfrm>
            <a:off x="56296" y="3885724"/>
            <a:ext cx="7232778" cy="3867873"/>
          </a:xfrm>
          <a:prstGeom prst="rect">
            <a:avLst/>
          </a:prstGeom>
        </p:spPr>
        <p:txBody>
          <a:bodyPr>
            <a:normAutofit/>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42950" marR="0" lvl="1" indent="-285750" algn="l" defTabSz="457200" rtl="0" eaLnBrk="1" fontAlgn="auto" latinLnBrk="0" hangingPunct="1">
              <a:lnSpc>
                <a:spcPct val="100000"/>
              </a:lnSpc>
              <a:spcBef>
                <a:spcPct val="20000"/>
              </a:spcBef>
              <a:spcAft>
                <a:spcPts val="600"/>
              </a:spcAft>
              <a:buClr>
                <a:srgbClr val="057C18"/>
              </a:buClr>
              <a:buSzTx/>
              <a:buFont typeface="Courier New"/>
              <a:buChar char="o"/>
              <a:tabLst/>
              <a:defRPr/>
            </a:pPr>
            <a:r>
              <a:rPr kumimoji="0" lang="en-US" sz="1700" b="0" i="0" u="none" strike="noStrike" kern="1200" cap="none" spc="0" normalizeH="0" baseline="0" noProof="0" dirty="0" smtClean="0">
                <a:ln>
                  <a:noFill/>
                </a:ln>
                <a:solidFill>
                  <a:prstClr val="black"/>
                </a:solidFill>
                <a:effectLst/>
                <a:uLnTx/>
                <a:uFillTx/>
                <a:latin typeface="Verdana"/>
                <a:ea typeface="+mn-ea"/>
                <a:cs typeface="Verdana"/>
              </a:rPr>
              <a:t>Administration for Children and Families’ Early Head Start</a:t>
            </a:r>
          </a:p>
          <a:p>
            <a:pPr marL="742950" marR="0" lvl="1" indent="-285750" algn="l" defTabSz="457200" rtl="0" eaLnBrk="1" fontAlgn="auto" latinLnBrk="0" hangingPunct="1">
              <a:lnSpc>
                <a:spcPct val="100000"/>
              </a:lnSpc>
              <a:spcBef>
                <a:spcPct val="20000"/>
              </a:spcBef>
              <a:spcAft>
                <a:spcPts val="600"/>
              </a:spcAft>
              <a:buClr>
                <a:srgbClr val="057C18"/>
              </a:buClr>
              <a:buSzTx/>
              <a:buFont typeface="Courier New"/>
              <a:buChar char="o"/>
              <a:tabLst/>
              <a:defRPr/>
            </a:pPr>
            <a:r>
              <a:rPr kumimoji="0" lang="en-US" sz="1700" b="0" i="0" u="none" strike="noStrike" kern="1200" cap="none" spc="0" normalizeH="0" baseline="0" noProof="0" dirty="0" smtClean="0">
                <a:ln>
                  <a:noFill/>
                </a:ln>
                <a:solidFill>
                  <a:prstClr val="black"/>
                </a:solidFill>
                <a:effectLst/>
                <a:uLnTx/>
                <a:uFillTx/>
                <a:latin typeface="Verdana"/>
                <a:ea typeface="+mn-ea"/>
                <a:cs typeface="Verdana"/>
              </a:rPr>
              <a:t>Health Resources and Services Administration’s Healthy Start</a:t>
            </a:r>
          </a:p>
          <a:p>
            <a:pPr marL="742950" marR="0" lvl="1" indent="-285750" algn="l" defTabSz="457200" rtl="0" eaLnBrk="1" fontAlgn="auto" latinLnBrk="0" hangingPunct="1">
              <a:lnSpc>
                <a:spcPct val="100000"/>
              </a:lnSpc>
              <a:spcBef>
                <a:spcPct val="20000"/>
              </a:spcBef>
              <a:spcAft>
                <a:spcPts val="600"/>
              </a:spcAft>
              <a:buClr>
                <a:srgbClr val="057C18"/>
              </a:buClr>
              <a:buSzTx/>
              <a:buFont typeface="Courier New"/>
              <a:buChar char="o"/>
              <a:tabLst/>
              <a:defRPr/>
            </a:pPr>
            <a:r>
              <a:rPr kumimoji="0" lang="en-US" sz="1700" b="0" i="0" u="none" strike="noStrike" kern="1200" cap="none" spc="0" normalizeH="0" baseline="0" noProof="0" dirty="0" smtClean="0">
                <a:ln>
                  <a:noFill/>
                </a:ln>
                <a:solidFill>
                  <a:prstClr val="black"/>
                </a:solidFill>
                <a:effectLst/>
                <a:uLnTx/>
                <a:uFillTx/>
                <a:latin typeface="Verdana"/>
                <a:ea typeface="+mn-ea"/>
                <a:cs typeface="Verdana"/>
              </a:rPr>
              <a:t>Substance Abuse and Mental Health Administration’s Project LAUNCH</a:t>
            </a:r>
          </a:p>
          <a:p>
            <a:pPr marL="742950" marR="0" lvl="1" indent="-285750" algn="l" defTabSz="457200" rtl="0" eaLnBrk="1" fontAlgn="auto" latinLnBrk="0" hangingPunct="1">
              <a:lnSpc>
                <a:spcPct val="100000"/>
              </a:lnSpc>
              <a:spcBef>
                <a:spcPct val="20000"/>
              </a:spcBef>
              <a:spcAft>
                <a:spcPts val="600"/>
              </a:spcAft>
              <a:buClr>
                <a:srgbClr val="057C18"/>
              </a:buClr>
              <a:buSzTx/>
              <a:buFont typeface="Courier New"/>
              <a:buChar char="o"/>
              <a:tabLst/>
              <a:defRPr/>
            </a:pPr>
            <a:r>
              <a:rPr kumimoji="0" lang="en-US" sz="1700" b="0" i="0" u="none" strike="noStrike" kern="1200" cap="none" spc="0" normalizeH="0" baseline="0" noProof="0" dirty="0" smtClean="0">
                <a:ln>
                  <a:noFill/>
                </a:ln>
                <a:solidFill>
                  <a:prstClr val="black"/>
                </a:solidFill>
                <a:effectLst/>
                <a:uLnTx/>
                <a:uFillTx/>
                <a:latin typeface="Verdana"/>
                <a:ea typeface="+mn-ea"/>
                <a:cs typeface="Verdana"/>
              </a:rPr>
              <a:t>Non-governmental partner sites</a:t>
            </a:r>
          </a:p>
          <a:p>
            <a:pPr marL="228600" marR="0" lvl="0" indent="-228600" algn="l" defTabSz="457200" rtl="0" eaLnBrk="1" fontAlgn="auto" latinLnBrk="0" hangingPunct="1">
              <a:lnSpc>
                <a:spcPct val="100000"/>
              </a:lnSpc>
              <a:spcBef>
                <a:spcPts val="24"/>
              </a:spcBef>
              <a:spcAft>
                <a:spcPts val="600"/>
              </a:spcAft>
              <a:buClr>
                <a:srgbClr val="057C18"/>
              </a:buClr>
              <a:buSzTx/>
              <a:buFont typeface="Arial"/>
              <a:buChar char="•"/>
              <a:tabLst/>
              <a:defRPr/>
            </a:pPr>
            <a:endParaRPr kumimoji="0" lang="en-US" sz="17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11" name="Rectangle 10"/>
          <p:cNvSpPr/>
          <p:nvPr/>
        </p:nvSpPr>
        <p:spPr>
          <a:xfrm>
            <a:off x="7052359" y="5349691"/>
            <a:ext cx="1728669" cy="276999"/>
          </a:xfrm>
          <a:prstGeom prst="rect">
            <a:avLst/>
          </a:prstGeom>
          <a:ln>
            <a:solidFill>
              <a:srgbClr val="00B050"/>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EMC-1</a:t>
            </a:r>
            <a:r>
              <a:rPr kumimoji="0" lang="en-US" sz="12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200" b="1" i="0" u="none" strike="noStrike" kern="1200" cap="none" spc="0" normalizeH="0" baseline="0" noProof="0" dirty="0" smtClean="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School readiness</a:t>
            </a:r>
            <a:endParaRPr kumimoji="0" lang="en-US" sz="12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5140959" y="5681162"/>
            <a:ext cx="3640070" cy="276999"/>
          </a:xfrm>
          <a:prstGeom prst="rect">
            <a:avLst/>
          </a:prstGeom>
          <a:ln>
            <a:solidFill>
              <a:srgbClr val="00B050"/>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EMC-2</a:t>
            </a:r>
            <a:r>
              <a:rPr kumimoji="0" lang="en-US" sz="12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200" b="1" i="0" u="none" strike="noStrike" kern="1200" cap="none" spc="0" normalizeH="0" baseline="0" noProof="0" dirty="0" smtClean="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  Positive parenting and developmental advice </a:t>
            </a:r>
            <a:endParaRPr kumimoji="0" lang="en-US" sz="12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Placeholder 3" descr="Legacy logo"/>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6637" b="-1165"/>
          <a:stretch/>
        </p:blipFill>
        <p:spPr>
          <a:xfrm>
            <a:off x="6828667" y="3160932"/>
            <a:ext cx="1964642" cy="1743050"/>
          </a:xfrm>
          <a:prstGeom prst="rect">
            <a:avLst/>
          </a:prstGeom>
        </p:spPr>
      </p:pic>
      <p:pic>
        <p:nvPicPr>
          <p:cNvPr id="9" name="Picture 8" descr="CDC logo"/>
          <p:cNvPicPr>
            <a:picLocks noChangeAspect="1"/>
          </p:cNvPicPr>
          <p:nvPr/>
        </p:nvPicPr>
        <p:blipFill rotWithShape="1">
          <a:blip r:embed="rId4">
            <a:extLst>
              <a:ext uri="{28A0092B-C50C-407E-A947-70E740481C1C}">
                <a14:useLocalDpi xmlns:a14="http://schemas.microsoft.com/office/drawing/2010/main" val="0"/>
              </a:ext>
            </a:extLst>
          </a:blip>
          <a:srcRect b="13726"/>
          <a:stretch/>
        </p:blipFill>
        <p:spPr>
          <a:xfrm>
            <a:off x="4344610" y="6168097"/>
            <a:ext cx="1256852" cy="621826"/>
          </a:xfrm>
          <a:prstGeom prst="rect">
            <a:avLst/>
          </a:prstGeom>
        </p:spPr>
      </p:pic>
    </p:spTree>
    <p:extLst>
      <p:ext uri="{BB962C8B-B14F-4D97-AF65-F5344CB8AC3E}">
        <p14:creationId xmlns:p14="http://schemas.microsoft.com/office/powerpoint/2010/main" val="39311012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8"/>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8"/>
          <p:cNvSpPr>
            <a:spLocks noGrp="1"/>
          </p:cNvSpPr>
          <p:nvPr>
            <p:ph type="title"/>
          </p:nvPr>
        </p:nvSpPr>
        <p:spPr/>
        <p:txBody>
          <a:bodyPr/>
          <a:lstStyle/>
          <a:p>
            <a:r>
              <a:rPr lang="en-US" dirty="0" smtClean="0"/>
              <a:t>National Center for Injury Prevention and Control (NCIPC)</a:t>
            </a:r>
            <a:endParaRPr lang="en-US" dirty="0"/>
          </a:p>
        </p:txBody>
      </p:sp>
      <p:sp>
        <p:nvSpPr>
          <p:cNvPr id="4" name="Text Placeholder 3"/>
          <p:cNvSpPr>
            <a:spLocks noGrp="1"/>
          </p:cNvSpPr>
          <p:nvPr>
            <p:ph type="body" sz="quarter" idx="20"/>
          </p:nvPr>
        </p:nvSpPr>
        <p:spPr>
          <a:xfrm>
            <a:off x="371268" y="1462760"/>
            <a:ext cx="7041468" cy="3685032"/>
          </a:xfrm>
        </p:spPr>
        <p:txBody>
          <a:bodyPr/>
          <a:lstStyle/>
          <a:p>
            <a:r>
              <a:rPr lang="en-US" dirty="0"/>
              <a:t>Essentials for Childhood </a:t>
            </a:r>
            <a:r>
              <a:rPr lang="en-US" dirty="0" smtClean="0"/>
              <a:t>framework to </a:t>
            </a:r>
            <a:r>
              <a:rPr lang="en-US" dirty="0"/>
              <a:t>assure safe, stable, nurturing relationships and </a:t>
            </a:r>
            <a:r>
              <a:rPr lang="en-US" dirty="0" smtClean="0"/>
              <a:t>environments for all children by</a:t>
            </a:r>
          </a:p>
          <a:p>
            <a:pPr lvl="1"/>
            <a:r>
              <a:rPr lang="en-US" dirty="0"/>
              <a:t>Establishing cross-sector partnerships</a:t>
            </a:r>
          </a:p>
          <a:p>
            <a:pPr lvl="1"/>
            <a:r>
              <a:rPr lang="en-US" dirty="0" smtClean="0"/>
              <a:t>Increasing </a:t>
            </a:r>
            <a:r>
              <a:rPr lang="en-US" dirty="0"/>
              <a:t>reach of evidence-based </a:t>
            </a:r>
            <a:r>
              <a:rPr lang="en-US" dirty="0" smtClean="0"/>
              <a:t>programs and policies</a:t>
            </a:r>
          </a:p>
          <a:p>
            <a:pPr lvl="1"/>
            <a:r>
              <a:rPr lang="en-US" dirty="0" smtClean="0"/>
              <a:t>Providing strategies </a:t>
            </a:r>
            <a:r>
              <a:rPr lang="en-US" dirty="0"/>
              <a:t>communities can consider to </a:t>
            </a:r>
            <a:r>
              <a:rPr lang="en-US" dirty="0" smtClean="0"/>
              <a:t>prevent child abuse and neglect and to promote positive parent-child relationships </a:t>
            </a:r>
            <a:endParaRPr lang="en-US" dirty="0"/>
          </a:p>
          <a:p>
            <a:pPr lvl="1"/>
            <a:endParaRPr lang="en-US" dirty="0" smtClean="0"/>
          </a:p>
          <a:p>
            <a:pPr lvl="1"/>
            <a:endParaRPr lang="en-US" dirty="0" smtClean="0"/>
          </a:p>
          <a:p>
            <a:pPr lvl="1"/>
            <a:endParaRPr lang="en-US" dirty="0"/>
          </a:p>
          <a:p>
            <a:endParaRPr lang="en-US" dirty="0"/>
          </a:p>
        </p:txBody>
      </p:sp>
      <p:sp>
        <p:nvSpPr>
          <p:cNvPr id="15" name="Rectangle 14"/>
          <p:cNvSpPr/>
          <p:nvPr/>
        </p:nvSpPr>
        <p:spPr>
          <a:xfrm>
            <a:off x="3543185" y="5332726"/>
            <a:ext cx="1728669" cy="276999"/>
          </a:xfrm>
          <a:prstGeom prst="rect">
            <a:avLst/>
          </a:prstGeom>
          <a:ln>
            <a:solidFill>
              <a:srgbClr val="00B050"/>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EMC-1</a:t>
            </a:r>
            <a:r>
              <a:rPr kumimoji="0" lang="en-US" sz="12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200" b="1" i="0" u="none" strike="noStrike" kern="1200" cap="none" spc="0" normalizeH="0" baseline="0" noProof="0" dirty="0" smtClean="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School readiness</a:t>
            </a:r>
            <a:endParaRPr kumimoji="0" lang="en-US" sz="12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5353021" y="5332726"/>
            <a:ext cx="3440288" cy="276999"/>
          </a:xfrm>
          <a:prstGeom prst="rect">
            <a:avLst/>
          </a:prstGeom>
          <a:ln>
            <a:solidFill>
              <a:srgbClr val="00B050"/>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EMC-2</a:t>
            </a:r>
            <a:r>
              <a:rPr kumimoji="0" lang="en-US" sz="12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200" b="1" i="0" u="none" strike="noStrike" kern="1200" cap="none" spc="0" normalizeH="0" baseline="0" noProof="0" dirty="0" smtClean="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Positive parenting and developmental advice </a:t>
            </a:r>
            <a:endParaRPr kumimoji="0" lang="en-US" sz="12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725526" y="5685005"/>
            <a:ext cx="1868252" cy="276999"/>
          </a:xfrm>
          <a:prstGeom prst="rect">
            <a:avLst/>
          </a:prstGeom>
          <a:ln>
            <a:solidFill>
              <a:schemeClr val="tx2">
                <a:lumMod val="50000"/>
                <a:lumOff val="50000"/>
              </a:schemeClr>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rPr>
              <a:t>AH-3: </a:t>
            </a: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a:ea typeface="+mn-ea"/>
                <a:cs typeface="+mn-cs"/>
              </a:rPr>
              <a:t>Positive connections</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endParaRPr>
          </a:p>
        </p:txBody>
      </p:sp>
      <p:sp>
        <p:nvSpPr>
          <p:cNvPr id="11" name="Rectangle 10"/>
          <p:cNvSpPr/>
          <p:nvPr/>
        </p:nvSpPr>
        <p:spPr>
          <a:xfrm>
            <a:off x="4676171" y="5681162"/>
            <a:ext cx="1360203" cy="276999"/>
          </a:xfrm>
          <a:prstGeom prst="rect">
            <a:avLst/>
          </a:prstGeom>
          <a:ln>
            <a:solidFill>
              <a:schemeClr val="tx2">
                <a:lumMod val="50000"/>
                <a:lumOff val="50000"/>
              </a:schemeClr>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a:ea typeface="+mn-ea"/>
                <a:cs typeface="+mn-cs"/>
              </a:rPr>
              <a:t>AH-8 School safety </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endParaRPr>
          </a:p>
        </p:txBody>
      </p:sp>
      <p:sp>
        <p:nvSpPr>
          <p:cNvPr id="13" name="Rectangle 12"/>
          <p:cNvSpPr/>
          <p:nvPr/>
        </p:nvSpPr>
        <p:spPr>
          <a:xfrm>
            <a:off x="6113480" y="5681162"/>
            <a:ext cx="1554990" cy="276999"/>
          </a:xfrm>
          <a:prstGeom prst="rect">
            <a:avLst/>
          </a:prstGeom>
          <a:ln>
            <a:solidFill>
              <a:schemeClr val="tx2">
                <a:lumMod val="50000"/>
                <a:lumOff val="50000"/>
              </a:schemeClr>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a:ea typeface="+mn-ea"/>
                <a:cs typeface="+mn-cs"/>
              </a:rPr>
              <a:t>AH-10 School violence</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endParaRPr>
          </a:p>
        </p:txBody>
      </p:sp>
      <p:sp>
        <p:nvSpPr>
          <p:cNvPr id="12" name="Rectangle 11"/>
          <p:cNvSpPr/>
          <p:nvPr/>
        </p:nvSpPr>
        <p:spPr>
          <a:xfrm>
            <a:off x="7750863" y="5685005"/>
            <a:ext cx="1042446" cy="280842"/>
          </a:xfrm>
          <a:prstGeom prst="rect">
            <a:avLst/>
          </a:prstGeom>
          <a:ln>
            <a:solidFill>
              <a:schemeClr val="tx2">
                <a:lumMod val="50000"/>
                <a:lumOff val="50000"/>
              </a:schemeClr>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a:ea typeface="+mn-ea"/>
                <a:cs typeface="+mn-cs"/>
              </a:rPr>
              <a:t>AH-11 Crimes</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endParaRPr>
          </a:p>
        </p:txBody>
      </p:sp>
      <p:pic>
        <p:nvPicPr>
          <p:cNvPr id="9" name="Picture 8" descr="cover of Essential for Childhood report"/>
          <p:cNvPicPr>
            <a:picLocks noChangeAspect="1"/>
          </p:cNvPicPr>
          <p:nvPr/>
        </p:nvPicPr>
        <p:blipFill>
          <a:blip r:embed="rId3"/>
          <a:stretch>
            <a:fillRect/>
          </a:stretch>
        </p:blipFill>
        <p:spPr>
          <a:xfrm>
            <a:off x="7124098" y="1985084"/>
            <a:ext cx="1752486" cy="2438959"/>
          </a:xfrm>
          <a:prstGeom prst="rect">
            <a:avLst/>
          </a:prstGeom>
        </p:spPr>
      </p:pic>
      <p:pic>
        <p:nvPicPr>
          <p:cNvPr id="3" name="Picture 2" descr="Essentials for Parenting graphic"/>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268" y="4426395"/>
            <a:ext cx="1996708" cy="1662810"/>
          </a:xfrm>
          <a:prstGeom prst="rect">
            <a:avLst/>
          </a:prstGeom>
        </p:spPr>
      </p:pic>
      <p:pic>
        <p:nvPicPr>
          <p:cNvPr id="8" name="Picture 7" descr="CDC logo"/>
          <p:cNvPicPr>
            <a:picLocks noChangeAspect="1"/>
          </p:cNvPicPr>
          <p:nvPr/>
        </p:nvPicPr>
        <p:blipFill rotWithShape="1">
          <a:blip r:embed="rId5">
            <a:extLst>
              <a:ext uri="{28A0092B-C50C-407E-A947-70E740481C1C}">
                <a14:useLocalDpi xmlns:a14="http://schemas.microsoft.com/office/drawing/2010/main" val="0"/>
              </a:ext>
            </a:extLst>
          </a:blip>
          <a:srcRect b="13726"/>
          <a:stretch/>
        </p:blipFill>
        <p:spPr>
          <a:xfrm>
            <a:off x="4344610" y="6168097"/>
            <a:ext cx="1256852" cy="621826"/>
          </a:xfrm>
          <a:prstGeom prst="rect">
            <a:avLst/>
          </a:prstGeom>
        </p:spPr>
      </p:pic>
    </p:spTree>
    <p:extLst>
      <p:ext uri="{BB962C8B-B14F-4D97-AF65-F5344CB8AC3E}">
        <p14:creationId xmlns:p14="http://schemas.microsoft.com/office/powerpoint/2010/main" val="28496733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9"/>
          <p:cNvSpPr>
            <a:spLocks noGrp="1"/>
          </p:cNvSpPr>
          <p:nvPr>
            <p:ph type="title"/>
          </p:nvPr>
        </p:nvSpPr>
        <p:spPr>
          <a:xfrm>
            <a:off x="749510" y="131762"/>
            <a:ext cx="6668560" cy="797628"/>
          </a:xfrm>
        </p:spPr>
        <p:txBody>
          <a:bodyPr/>
          <a:lstStyle/>
          <a:p>
            <a:r>
              <a:rPr lang="en-US" dirty="0" smtClean="0"/>
              <a:t>National </a:t>
            </a:r>
            <a:r>
              <a:rPr lang="en-US" dirty="0"/>
              <a:t>Center for Chronic Disease Prevention and Health Promotion (NCCDPHP)</a:t>
            </a:r>
          </a:p>
        </p:txBody>
      </p:sp>
      <p:sp>
        <p:nvSpPr>
          <p:cNvPr id="11" name="Text Placeholder 3"/>
          <p:cNvSpPr txBox="1">
            <a:spLocks/>
          </p:cNvSpPr>
          <p:nvPr/>
        </p:nvSpPr>
        <p:spPr>
          <a:xfrm>
            <a:off x="371268" y="1397752"/>
            <a:ext cx="8546186" cy="528098"/>
          </a:xfrm>
          <a:prstGeom prst="rect">
            <a:avLst/>
          </a:prstGeom>
        </p:spPr>
        <p:txBody>
          <a:bodyPr>
            <a:normAutofit/>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24"/>
              </a:spcBef>
              <a:spcAft>
                <a:spcPts val="0"/>
              </a:spcAft>
              <a:buClr>
                <a:srgbClr val="057C18"/>
              </a:buClr>
              <a:buSzTx/>
              <a:buFont typeface="Arial"/>
              <a:buNone/>
              <a:tabLst/>
              <a:defRPr/>
            </a:pPr>
            <a:r>
              <a:rPr kumimoji="0" lang="en-US" sz="2000" b="0" i="0" u="none" strike="noStrike" kern="1200" cap="none" spc="0" normalizeH="0" baseline="0" noProof="0" dirty="0" smtClean="0">
                <a:ln>
                  <a:noFill/>
                </a:ln>
                <a:solidFill>
                  <a:prstClr val="black"/>
                </a:solidFill>
                <a:effectLst/>
                <a:uLnTx/>
                <a:uFillTx/>
                <a:latin typeface="Verdana"/>
                <a:ea typeface="+mn-ea"/>
                <a:cs typeface="Verdana"/>
              </a:rPr>
              <a:t>Whole School, Whole Community, Whole Child</a:t>
            </a:r>
          </a:p>
        </p:txBody>
      </p:sp>
      <p:sp>
        <p:nvSpPr>
          <p:cNvPr id="17" name="Text Placeholder 3"/>
          <p:cNvSpPr txBox="1">
            <a:spLocks/>
          </p:cNvSpPr>
          <p:nvPr/>
        </p:nvSpPr>
        <p:spPr>
          <a:xfrm>
            <a:off x="428069" y="1819831"/>
            <a:ext cx="4781378" cy="3478449"/>
          </a:xfrm>
          <a:prstGeom prst="rect">
            <a:avLst/>
          </a:prstGeom>
        </p:spPr>
        <p:txBody>
          <a:bodyPr>
            <a:normAutofit/>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marR="0" lvl="0" indent="-228600" algn="l" defTabSz="457200" rtl="0" eaLnBrk="1" fontAlgn="auto" latinLnBrk="0" hangingPunct="1">
              <a:lnSpc>
                <a:spcPct val="100000"/>
              </a:lnSpc>
              <a:spcBef>
                <a:spcPts val="24"/>
              </a:spcBef>
              <a:spcAft>
                <a:spcPts val="600"/>
              </a:spcAft>
              <a:buClr>
                <a:srgbClr val="057C18"/>
              </a:buClr>
              <a:buSzTx/>
              <a:buFont typeface="Arial"/>
              <a:buChar char="•"/>
              <a:tabLst/>
              <a:defRPr/>
            </a:pPr>
            <a:r>
              <a:rPr kumimoji="0" lang="en-US" sz="1800" b="0" i="0" u="none" strike="noStrike" kern="1200" cap="none" spc="0" normalizeH="0" baseline="0" noProof="0" dirty="0" smtClean="0">
                <a:ln>
                  <a:noFill/>
                </a:ln>
                <a:solidFill>
                  <a:prstClr val="black"/>
                </a:solidFill>
                <a:effectLst/>
                <a:uLnTx/>
                <a:uFillTx/>
                <a:latin typeface="Verdana"/>
                <a:ea typeface="+mn-ea"/>
                <a:cs typeface="Verdana"/>
              </a:rPr>
              <a:t>Coordinated school health approach designed to improve learning and health in our nation’s schools. </a:t>
            </a: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r>
              <a:rPr kumimoji="0" lang="en-US" sz="1800" b="0" i="0" u="none" strike="noStrike" kern="1200" cap="none" spc="0" normalizeH="0" baseline="0" noProof="0" dirty="0" smtClean="0">
                <a:ln>
                  <a:noFill/>
                </a:ln>
                <a:solidFill>
                  <a:prstClr val="black"/>
                </a:solidFill>
                <a:effectLst/>
                <a:uLnTx/>
                <a:uFillTx/>
                <a:latin typeface="Verdana"/>
                <a:ea typeface="+mn-ea"/>
                <a:cs typeface="Verdana"/>
              </a:rPr>
              <a:t>Examples:</a:t>
            </a:r>
          </a:p>
          <a:p>
            <a:pPr marL="742950" marR="0" lvl="1" indent="-28575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1600" b="0" i="0" u="none" strike="noStrike" kern="1200" cap="none" spc="0" normalizeH="0" baseline="0" noProof="0" dirty="0">
                <a:ln>
                  <a:noFill/>
                </a:ln>
                <a:solidFill>
                  <a:prstClr val="black"/>
                </a:solidFill>
                <a:effectLst/>
                <a:uLnTx/>
                <a:uFillTx/>
                <a:latin typeface="Verdana"/>
                <a:ea typeface="+mn-ea"/>
                <a:cs typeface="Verdana"/>
              </a:rPr>
              <a:t>School Health Index 2017: Self-assessment tool to increase health and safety at school</a:t>
            </a:r>
          </a:p>
          <a:p>
            <a:pPr marL="742950" marR="0" lvl="1" indent="-28575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1600" b="0" i="0" u="none" strike="noStrike" kern="1200" cap="none" spc="0" normalizeH="0" baseline="0" noProof="0" dirty="0" smtClean="0">
                <a:ln>
                  <a:noFill/>
                </a:ln>
                <a:solidFill>
                  <a:prstClr val="black"/>
                </a:solidFill>
                <a:effectLst/>
                <a:uLnTx/>
                <a:uFillTx/>
                <a:latin typeface="Verdana"/>
                <a:ea typeface="+mn-ea"/>
                <a:cs typeface="Verdana"/>
              </a:rPr>
              <a:t>Parents </a:t>
            </a:r>
            <a:r>
              <a:rPr kumimoji="0" lang="en-US" sz="1600" b="0" i="0" u="none" strike="noStrike" kern="1200" cap="none" spc="0" normalizeH="0" baseline="0" noProof="0" dirty="0">
                <a:ln>
                  <a:noFill/>
                </a:ln>
                <a:solidFill>
                  <a:prstClr val="black"/>
                </a:solidFill>
                <a:effectLst/>
                <a:uLnTx/>
                <a:uFillTx/>
                <a:latin typeface="Verdana"/>
                <a:ea typeface="+mn-ea"/>
                <a:cs typeface="Verdana"/>
              </a:rPr>
              <a:t>for Healthy Schools, Parent Engagement </a:t>
            </a:r>
            <a:r>
              <a:rPr kumimoji="0" lang="en-US" sz="1600" b="0" i="0" u="none" strike="noStrike" kern="1200" cap="none" spc="0" normalizeH="0" baseline="0" noProof="0" dirty="0" smtClean="0">
                <a:ln>
                  <a:noFill/>
                </a:ln>
                <a:solidFill>
                  <a:prstClr val="black"/>
                </a:solidFill>
                <a:effectLst/>
                <a:uLnTx/>
                <a:uFillTx/>
                <a:latin typeface="Verdana"/>
                <a:ea typeface="+mn-ea"/>
                <a:cs typeface="Verdana"/>
              </a:rPr>
              <a:t>Strategies: </a:t>
            </a:r>
            <a:r>
              <a:rPr kumimoji="0" lang="en-US" sz="1600" b="0" i="0" u="none" strike="noStrike" kern="1200" cap="none" spc="0" normalizeH="0" baseline="0" noProof="0" dirty="0">
                <a:ln>
                  <a:noFill/>
                </a:ln>
                <a:solidFill>
                  <a:prstClr val="black"/>
                </a:solidFill>
                <a:effectLst/>
                <a:uLnTx/>
                <a:uFillTx/>
                <a:latin typeface="Verdana"/>
                <a:ea typeface="+mn-ea"/>
                <a:cs typeface="Verdana"/>
              </a:rPr>
              <a:t>Training and dissemination </a:t>
            </a:r>
            <a:r>
              <a:rPr kumimoji="0" lang="en-US" sz="1600" b="0" i="0" u="none" strike="noStrike" kern="1200" cap="none" spc="0" normalizeH="0" baseline="0" noProof="0" dirty="0" smtClean="0">
                <a:ln>
                  <a:noFill/>
                </a:ln>
                <a:solidFill>
                  <a:prstClr val="black"/>
                </a:solidFill>
                <a:effectLst/>
                <a:uLnTx/>
                <a:uFillTx/>
                <a:latin typeface="Verdana"/>
                <a:ea typeface="+mn-ea"/>
                <a:cs typeface="Verdana"/>
              </a:rPr>
              <a:t>to </a:t>
            </a:r>
            <a:r>
              <a:rPr kumimoji="0" lang="en-US" sz="1600" b="0" i="0" u="none" strike="noStrike" kern="1200" cap="none" spc="0" normalizeH="0" baseline="0" noProof="0" dirty="0">
                <a:ln>
                  <a:noFill/>
                </a:ln>
                <a:solidFill>
                  <a:prstClr val="black"/>
                </a:solidFill>
                <a:effectLst/>
                <a:uLnTx/>
                <a:uFillTx/>
                <a:latin typeface="Verdana"/>
                <a:ea typeface="+mn-ea"/>
                <a:cs typeface="Verdana"/>
              </a:rPr>
              <a:t>state education and health leaders </a:t>
            </a:r>
          </a:p>
          <a:p>
            <a:pPr marL="0" marR="0" lvl="0" indent="0" algn="l" defTabSz="457200" rtl="0" eaLnBrk="1" fontAlgn="auto" latinLnBrk="0" hangingPunct="1">
              <a:lnSpc>
                <a:spcPct val="100000"/>
              </a:lnSpc>
              <a:spcBef>
                <a:spcPts val="24"/>
              </a:spcBef>
              <a:spcAft>
                <a:spcPts val="0"/>
              </a:spcAft>
              <a:buClr>
                <a:srgbClr val="057C18"/>
              </a:buClr>
              <a:buSzTx/>
              <a:buFont typeface="Arial"/>
              <a:buNone/>
              <a:tabLst/>
              <a:defRPr/>
            </a:pPr>
            <a:r>
              <a:rPr kumimoji="0" lang="en-US" sz="1800" b="0" i="0" u="none" strike="noStrike" kern="1200" cap="none" spc="0" normalizeH="0" baseline="0" noProof="0" dirty="0" smtClean="0">
                <a:ln>
                  <a:noFill/>
                </a:ln>
                <a:solidFill>
                  <a:prstClr val="black"/>
                </a:solidFill>
                <a:effectLst/>
                <a:uLnTx/>
                <a:uFillTx/>
                <a:latin typeface="Verdana"/>
                <a:ea typeface="+mn-ea"/>
                <a:cs typeface="Verdana"/>
              </a:rPr>
              <a:t>  </a:t>
            </a:r>
          </a:p>
          <a:p>
            <a:pPr marL="0" marR="0" lvl="0" indent="0" algn="l" defTabSz="457200" rtl="0" eaLnBrk="1" fontAlgn="auto" latinLnBrk="0" hangingPunct="1">
              <a:lnSpc>
                <a:spcPct val="100000"/>
              </a:lnSpc>
              <a:spcBef>
                <a:spcPts val="24"/>
              </a:spcBef>
              <a:spcAft>
                <a:spcPts val="0"/>
              </a:spcAft>
              <a:buClr>
                <a:srgbClr val="057C18"/>
              </a:buClr>
              <a:buSzTx/>
              <a:buFont typeface="Arial"/>
              <a:buNone/>
              <a:tabLst/>
              <a:defRPr/>
            </a:pPr>
            <a:endParaRPr kumimoji="0" lang="en-US" sz="1800" b="0" i="0" u="none" strike="noStrike" kern="1200" cap="none" spc="0" normalizeH="0" baseline="0" noProof="0" dirty="0" smtClean="0">
              <a:ln>
                <a:noFill/>
              </a:ln>
              <a:solidFill>
                <a:prstClr val="black"/>
              </a:solidFill>
              <a:effectLst/>
              <a:uLnTx/>
              <a:uFillTx/>
              <a:latin typeface="Verdana"/>
              <a:ea typeface="+mn-ea"/>
              <a:cs typeface="Verdana"/>
            </a:endParaRPr>
          </a:p>
        </p:txBody>
      </p:sp>
      <p:pic>
        <p:nvPicPr>
          <p:cNvPr id="3" name="Picture 2" descr="This graphic depicts the WSCC Model.  In the middle is a child. The child is&#10;encircled by the “whole child” tenets in&#10;green: being “healthy, safe, engaged,&#10;supported, and challenged.” The white band around “whole child” tenets is labeled “Coordinating Policy, Process, and Practice. Improving Learning and Improving Health.” Around these circles is a blue band with the multiple school components. They are Health Education; Physical Education and Physical Activity; Nutrition Environment and Services; Health Services; Social and Emotional Climate; Counseling, Psychological, and Social Services; Physical Environment; Employee Wellness; Family Engagement, and Community Involvement." title="Whole School Whole Community Whole Child model"/>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4475" y="1668021"/>
            <a:ext cx="3646380" cy="3710112"/>
          </a:xfrm>
          <a:prstGeom prst="rect">
            <a:avLst/>
          </a:prstGeom>
        </p:spPr>
      </p:pic>
      <p:sp>
        <p:nvSpPr>
          <p:cNvPr id="18" name="Rectangle 17"/>
          <p:cNvSpPr/>
          <p:nvPr/>
        </p:nvSpPr>
        <p:spPr>
          <a:xfrm>
            <a:off x="347633" y="5392542"/>
            <a:ext cx="1653208" cy="276999"/>
          </a:xfrm>
          <a:prstGeom prst="rect">
            <a:avLst/>
          </a:prstGeom>
          <a:ln>
            <a:solidFill>
              <a:srgbClr val="00B050"/>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EMC-1 School readiness</a:t>
            </a:r>
            <a:endParaRPr kumimoji="0" lang="en-US" sz="12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p:cNvSpPr/>
          <p:nvPr/>
        </p:nvSpPr>
        <p:spPr>
          <a:xfrm>
            <a:off x="2096906" y="5392541"/>
            <a:ext cx="1830029" cy="276999"/>
          </a:xfrm>
          <a:prstGeom prst="rect">
            <a:avLst/>
          </a:prstGeom>
          <a:ln>
            <a:solidFill>
              <a:srgbClr val="00B050"/>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EMC-4 Health education</a:t>
            </a:r>
            <a:endParaRPr kumimoji="0" lang="en-US" sz="12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347633" y="5720360"/>
            <a:ext cx="1842126" cy="276999"/>
          </a:xfrm>
          <a:prstGeom prst="rect">
            <a:avLst/>
          </a:prstGeom>
          <a:ln>
            <a:solidFill>
              <a:schemeClr val="tx2">
                <a:lumMod val="50000"/>
                <a:lumOff val="50000"/>
              </a:schemeClr>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rPr>
              <a:t>AH-3: Positive connections</a:t>
            </a:r>
          </a:p>
        </p:txBody>
      </p:sp>
      <p:sp>
        <p:nvSpPr>
          <p:cNvPr id="14" name="Rectangle 13"/>
          <p:cNvSpPr/>
          <p:nvPr/>
        </p:nvSpPr>
        <p:spPr>
          <a:xfrm>
            <a:off x="2291457" y="5720359"/>
            <a:ext cx="1969389" cy="276999"/>
          </a:xfrm>
          <a:prstGeom prst="rect">
            <a:avLst/>
          </a:prstGeom>
          <a:ln>
            <a:solidFill>
              <a:schemeClr val="tx2">
                <a:lumMod val="50000"/>
                <a:lumOff val="50000"/>
              </a:schemeClr>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a:ea typeface="+mn-ea"/>
                <a:cs typeface="+mn-cs"/>
              </a:rPr>
              <a:t>AH-5 Education achievement </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endParaRPr>
          </a:p>
        </p:txBody>
      </p:sp>
      <p:sp>
        <p:nvSpPr>
          <p:cNvPr id="10" name="Rectangle 9"/>
          <p:cNvSpPr/>
          <p:nvPr/>
        </p:nvSpPr>
        <p:spPr>
          <a:xfrm>
            <a:off x="4362544" y="5720358"/>
            <a:ext cx="1349456" cy="276999"/>
          </a:xfrm>
          <a:prstGeom prst="rect">
            <a:avLst/>
          </a:prstGeom>
          <a:ln>
            <a:solidFill>
              <a:schemeClr val="tx2">
                <a:lumMod val="50000"/>
                <a:lumOff val="50000"/>
              </a:schemeClr>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a:ea typeface="+mn-ea"/>
                <a:cs typeface="+mn-cs"/>
              </a:rPr>
              <a:t>AH-8 School safety </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endParaRPr>
          </a:p>
        </p:txBody>
      </p:sp>
      <p:sp>
        <p:nvSpPr>
          <p:cNvPr id="16" name="Rectangle 15"/>
          <p:cNvSpPr/>
          <p:nvPr/>
        </p:nvSpPr>
        <p:spPr>
          <a:xfrm>
            <a:off x="5813698" y="5716906"/>
            <a:ext cx="1303967" cy="284557"/>
          </a:xfrm>
          <a:prstGeom prst="rect">
            <a:avLst/>
          </a:prstGeom>
          <a:ln>
            <a:solidFill>
              <a:schemeClr val="tx2">
                <a:lumMod val="50000"/>
                <a:lumOff val="50000"/>
              </a:schemeClr>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AH-9</a:t>
            </a:r>
            <a:r>
              <a:rPr kumimoji="0" lang="en-US" sz="1200" b="1" i="0" u="none" strike="noStrike" kern="1200" cap="none" spc="0" normalizeH="0" baseline="0" noProof="0" dirty="0">
                <a:ln>
                  <a:noFill/>
                </a:ln>
                <a:solidFill>
                  <a:srgbClr val="092353">
                    <a:lumMod val="50000"/>
                    <a:lumOff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Harassment </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7219363" y="5720361"/>
            <a:ext cx="1573946" cy="276999"/>
          </a:xfrm>
          <a:prstGeom prst="rect">
            <a:avLst/>
          </a:prstGeom>
          <a:ln>
            <a:solidFill>
              <a:schemeClr val="tx2">
                <a:lumMod val="50000"/>
                <a:lumOff val="50000"/>
              </a:schemeClr>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a:ea typeface="+mn-ea"/>
                <a:cs typeface="+mn-cs"/>
              </a:rPr>
              <a:t>AH-10 School violence</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endParaRPr>
          </a:p>
        </p:txBody>
      </p:sp>
      <p:pic>
        <p:nvPicPr>
          <p:cNvPr id="9" name="Picture 8" descr="CDC logo"/>
          <p:cNvPicPr>
            <a:picLocks noChangeAspect="1"/>
          </p:cNvPicPr>
          <p:nvPr/>
        </p:nvPicPr>
        <p:blipFill rotWithShape="1">
          <a:blip r:embed="rId4">
            <a:extLst>
              <a:ext uri="{28A0092B-C50C-407E-A947-70E740481C1C}">
                <a14:useLocalDpi xmlns:a14="http://schemas.microsoft.com/office/drawing/2010/main" val="0"/>
              </a:ext>
            </a:extLst>
          </a:blip>
          <a:srcRect b="13726"/>
          <a:stretch/>
        </p:blipFill>
        <p:spPr>
          <a:xfrm>
            <a:off x="4344610" y="6168097"/>
            <a:ext cx="1256852" cy="621826"/>
          </a:xfrm>
          <a:prstGeom prst="rect">
            <a:avLst/>
          </a:prstGeom>
        </p:spPr>
      </p:pic>
    </p:spTree>
    <p:extLst>
      <p:ext uri="{BB962C8B-B14F-4D97-AF65-F5344CB8AC3E}">
        <p14:creationId xmlns:p14="http://schemas.microsoft.com/office/powerpoint/2010/main" val="28717485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0"/>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8" name="Title 10"/>
          <p:cNvSpPr>
            <a:spLocks noGrp="1"/>
          </p:cNvSpPr>
          <p:nvPr>
            <p:ph type="title"/>
          </p:nvPr>
        </p:nvSpPr>
        <p:spPr>
          <a:xfrm>
            <a:off x="412375" y="131762"/>
            <a:ext cx="7064190" cy="797628"/>
          </a:xfrm>
        </p:spPr>
        <p:txBody>
          <a:bodyPr/>
          <a:lstStyle/>
          <a:p>
            <a:r>
              <a:rPr lang="en-US" sz="2000" dirty="0" smtClean="0"/>
              <a:t>National </a:t>
            </a:r>
            <a:r>
              <a:rPr lang="en-US" sz="2000" dirty="0"/>
              <a:t>Center for HIV/AIDS, Viral Hepatitis, STD, and TB </a:t>
            </a:r>
            <a:r>
              <a:rPr lang="en-US" sz="2000" dirty="0" smtClean="0"/>
              <a:t>Prevention</a:t>
            </a:r>
            <a:r>
              <a:rPr lang="en-US" sz="1800" dirty="0" smtClean="0"/>
              <a:t/>
            </a:r>
            <a:br>
              <a:rPr lang="en-US" sz="1800" dirty="0" smtClean="0"/>
            </a:br>
            <a:r>
              <a:rPr lang="en-US" sz="1800" dirty="0" smtClean="0"/>
              <a:t> </a:t>
            </a:r>
            <a:r>
              <a:rPr lang="en-US" sz="1800" dirty="0"/>
              <a:t>Division of Adolescent and School </a:t>
            </a:r>
            <a:r>
              <a:rPr lang="en-US" sz="1800" dirty="0" smtClean="0"/>
              <a:t>Health </a:t>
            </a:r>
            <a:r>
              <a:rPr lang="en-US" sz="1800" dirty="0"/>
              <a:t>(NCHHSTP)</a:t>
            </a:r>
          </a:p>
        </p:txBody>
      </p:sp>
      <p:sp>
        <p:nvSpPr>
          <p:cNvPr id="10" name="Text Placeholder 9"/>
          <p:cNvSpPr txBox="1">
            <a:spLocks/>
          </p:cNvSpPr>
          <p:nvPr/>
        </p:nvSpPr>
        <p:spPr>
          <a:xfrm>
            <a:off x="371268" y="1572767"/>
            <a:ext cx="4127580" cy="41786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Tx/>
              <a:buSzTx/>
              <a:buFont typeface="Arial"/>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CDC provides </a:t>
            </a:r>
            <a:r>
              <a:rPr kumimoji="0" lang="en-US" sz="2000" b="0" i="0" u="none" strike="noStrike" kern="1200" cap="none" spc="0" normalizeH="0" baseline="0" noProof="0" dirty="0">
                <a:ln>
                  <a:noFill/>
                </a:ln>
                <a:solidFill>
                  <a:prstClr val="black"/>
                </a:solidFill>
                <a:effectLst/>
                <a:uLnTx/>
                <a:uFillTx/>
                <a:latin typeface="Calibri"/>
                <a:ea typeface="+mn-ea"/>
                <a:cs typeface="+mn-cs"/>
              </a:rPr>
              <a:t>funding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and technical support for </a:t>
            </a:r>
            <a:r>
              <a:rPr kumimoji="0" lang="en-US" sz="2000" b="0" i="0" u="none" strike="noStrike" kern="1200" cap="none" spc="0" normalizeH="0" baseline="0" noProof="0" dirty="0">
                <a:ln>
                  <a:noFill/>
                </a:ln>
                <a:solidFill>
                  <a:prstClr val="black"/>
                </a:solidFill>
                <a:effectLst/>
                <a:uLnTx/>
                <a:uFillTx/>
                <a:latin typeface="Calibri"/>
                <a:ea typeface="+mn-ea"/>
                <a:cs typeface="+mn-cs"/>
              </a:rPr>
              <a:t>state and local education agencies to help districts and schools </a:t>
            </a:r>
            <a:endParaRPr kumimoji="0" lang="en-US" sz="20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Deliver sexual </a:t>
            </a:r>
            <a:r>
              <a:rPr kumimoji="0" lang="en-US" sz="1800" b="0" i="0" u="none" strike="noStrike" kern="1200" cap="none" spc="0" normalizeH="0" baseline="0" noProof="0" dirty="0">
                <a:ln>
                  <a:noFill/>
                </a:ln>
                <a:solidFill>
                  <a:prstClr val="black"/>
                </a:solidFill>
                <a:effectLst/>
                <a:uLnTx/>
                <a:uFillTx/>
                <a:latin typeface="Calibri"/>
                <a:ea typeface="+mn-ea"/>
                <a:cs typeface="+mn-cs"/>
              </a:rPr>
              <a:t>health education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emphasizing HIV and other STD prevention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Increase access to sexual health services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Establish </a:t>
            </a:r>
            <a:r>
              <a:rPr kumimoji="0" lang="en-US" sz="1800" b="0" i="0" u="none" strike="noStrike" kern="1200" cap="none" spc="0" normalizeH="0" baseline="0" noProof="0" dirty="0">
                <a:ln>
                  <a:noFill/>
                </a:ln>
                <a:solidFill>
                  <a:prstClr val="black"/>
                </a:solidFill>
                <a:effectLst/>
                <a:uLnTx/>
                <a:uFillTx/>
                <a:latin typeface="Calibri"/>
                <a:ea typeface="+mn-ea"/>
                <a:cs typeface="+mn-cs"/>
              </a:rPr>
              <a:t>safe and supportive environments for students and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staff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CDC works with partners to build the capacity of agencies to do this work</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Placeholder 5" descr="Local Education Agencies (LEAs)&#10;Boston, Massachusetts &#10;Broward County, Florida&#10;Chicago, Illinois&#10;Cleveland, Ohio&#10;District of Columbia Public Schools&#10;Duval County, Florida&#10;Ft. Worth, Texas&#10;Houston, Texas&#10;Los Angeles, CA&#10;Miami Dade County, Florida&#10;New York, New York&#10;Oakland, California&#10;Palm Beach County, Florida&#10;Philadelphia, Pennsylvania&#10;San Diego, California&#10;San Francisco, California&#10;Shelby County, Tennessee&#10;&#10;State Education Agencies (SEAs)&#10;Arkansas&#10;California&#10;Connecticut&#10;Delaware&#10;District of Columbia&#10;Florida&#10;Illinois&#10;Massachusetts&#10;Michigan&#10;Minnesota&#10;Mississippi&#10;New Mexico&#10;North Carolina&#10;Pennsylvania&#10;Rhode Island&#10;Vermont&#10;Washington&#10;Wisconsin" title="Map of funded programs"/>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l="-1591" t="173" r="-1" b="6764"/>
          <a:stretch/>
        </p:blipFill>
        <p:spPr>
          <a:xfrm>
            <a:off x="4290658" y="1597471"/>
            <a:ext cx="4429288" cy="3415484"/>
          </a:xfrm>
        </p:spPr>
      </p:pic>
      <p:grpSp>
        <p:nvGrpSpPr>
          <p:cNvPr id="2" name="Group 1" descr="Local education agencies and state education agencies displayed" title="map legend"/>
          <p:cNvGrpSpPr/>
          <p:nvPr/>
        </p:nvGrpSpPr>
        <p:grpSpPr>
          <a:xfrm>
            <a:off x="4307542" y="5037922"/>
            <a:ext cx="4657165" cy="375811"/>
            <a:chOff x="4307542" y="5037922"/>
            <a:chExt cx="4657165" cy="375811"/>
          </a:xfrm>
        </p:grpSpPr>
        <p:pic>
          <p:nvPicPr>
            <p:cNvPr id="5" name="Picture 4" descr="Local education agencies" title="map legend"/>
            <p:cNvPicPr>
              <a:picLocks noChangeAspect="1"/>
            </p:cNvPicPr>
            <p:nvPr/>
          </p:nvPicPr>
          <p:blipFill rotWithShape="1">
            <a:blip r:embed="rId4"/>
            <a:srcRect t="1" r="60833" b="-6319"/>
            <a:stretch/>
          </p:blipFill>
          <p:spPr>
            <a:xfrm>
              <a:off x="4307542" y="5037922"/>
              <a:ext cx="2559423" cy="375811"/>
            </a:xfrm>
            <a:prstGeom prst="rect">
              <a:avLst/>
            </a:prstGeom>
          </p:spPr>
        </p:pic>
        <p:pic>
          <p:nvPicPr>
            <p:cNvPr id="11" name="Picture 10" descr="state education agencies" title="map legend"/>
            <p:cNvPicPr>
              <a:picLocks noChangeAspect="1"/>
            </p:cNvPicPr>
            <p:nvPr/>
          </p:nvPicPr>
          <p:blipFill rotWithShape="1">
            <a:blip r:embed="rId4"/>
            <a:srcRect l="60014" t="746" b="-1"/>
            <a:stretch/>
          </p:blipFill>
          <p:spPr>
            <a:xfrm>
              <a:off x="6351829" y="5037922"/>
              <a:ext cx="2612878" cy="350844"/>
            </a:xfrm>
            <a:prstGeom prst="rect">
              <a:avLst/>
            </a:prstGeom>
          </p:spPr>
        </p:pic>
      </p:grpSp>
      <p:sp>
        <p:nvSpPr>
          <p:cNvPr id="13" name="Rectangle 12"/>
          <p:cNvSpPr/>
          <p:nvPr/>
        </p:nvSpPr>
        <p:spPr>
          <a:xfrm>
            <a:off x="5773503" y="5599238"/>
            <a:ext cx="1457706" cy="276999"/>
          </a:xfrm>
          <a:prstGeom prst="rect">
            <a:avLst/>
          </a:prstGeom>
          <a:ln>
            <a:solidFill>
              <a:schemeClr val="tx2">
                <a:lumMod val="50000"/>
                <a:lumOff val="50000"/>
              </a:schemeClr>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a:ea typeface="+mn-ea"/>
                <a:cs typeface="+mn-cs"/>
              </a:rPr>
              <a:t>AH-8 School safety </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endParaRPr>
          </a:p>
        </p:txBody>
      </p:sp>
      <p:sp>
        <p:nvSpPr>
          <p:cNvPr id="12" name="Rectangle 11"/>
          <p:cNvSpPr/>
          <p:nvPr/>
        </p:nvSpPr>
        <p:spPr>
          <a:xfrm>
            <a:off x="7335603" y="5594741"/>
            <a:ext cx="1457706" cy="276999"/>
          </a:xfrm>
          <a:prstGeom prst="rect">
            <a:avLst/>
          </a:prstGeom>
          <a:ln>
            <a:solidFill>
              <a:schemeClr val="tx2">
                <a:lumMod val="50000"/>
                <a:lumOff val="50000"/>
              </a:schemeClr>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AH-9</a:t>
            </a:r>
            <a:r>
              <a:rPr kumimoji="0" lang="en-US" sz="1200" b="1" i="0" u="none" strike="noStrike" kern="1200" cap="none" spc="0" normalizeH="0" baseline="0" noProof="0" dirty="0">
                <a:ln>
                  <a:noFill/>
                </a:ln>
                <a:solidFill>
                  <a:srgbClr val="092353">
                    <a:lumMod val="50000"/>
                    <a:lumOff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Harassment</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CDC logo"/>
          <p:cNvPicPr>
            <a:picLocks noChangeAspect="1"/>
          </p:cNvPicPr>
          <p:nvPr/>
        </p:nvPicPr>
        <p:blipFill rotWithShape="1">
          <a:blip r:embed="rId5">
            <a:extLst>
              <a:ext uri="{28A0092B-C50C-407E-A947-70E740481C1C}">
                <a14:useLocalDpi xmlns:a14="http://schemas.microsoft.com/office/drawing/2010/main" val="0"/>
              </a:ext>
            </a:extLst>
          </a:blip>
          <a:srcRect b="13726"/>
          <a:stretch/>
        </p:blipFill>
        <p:spPr>
          <a:xfrm>
            <a:off x="4344610" y="6168097"/>
            <a:ext cx="1256852" cy="621826"/>
          </a:xfrm>
          <a:prstGeom prst="rect">
            <a:avLst/>
          </a:prstGeom>
        </p:spPr>
      </p:pic>
    </p:spTree>
    <p:extLst>
      <p:ext uri="{BB962C8B-B14F-4D97-AF65-F5344CB8AC3E}">
        <p14:creationId xmlns:p14="http://schemas.microsoft.com/office/powerpoint/2010/main" val="12805415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ext Placeholder 3"/>
          <p:cNvSpPr>
            <a:spLocks noGrp="1"/>
          </p:cNvSpPr>
          <p:nvPr>
            <p:ph type="body" sz="quarter" idx="20"/>
          </p:nvPr>
        </p:nvSpPr>
        <p:spPr>
          <a:xfrm>
            <a:off x="371268" y="1359407"/>
            <a:ext cx="8401464" cy="4071871"/>
          </a:xfrm>
        </p:spPr>
        <p:txBody>
          <a:bodyPr>
            <a:normAutofit fontScale="85000" lnSpcReduction="20000"/>
          </a:bodyPr>
          <a:lstStyle/>
          <a:p>
            <a:r>
              <a:rPr lang="en-US" dirty="0" smtClean="0"/>
              <a:t>28 of 42 Healthy People Topic Areas impact children and adolescents such as: </a:t>
            </a:r>
          </a:p>
          <a:p>
            <a:pPr lvl="1"/>
            <a:r>
              <a:rPr lang="en-US" dirty="0" smtClean="0"/>
              <a:t>Environmental Health</a:t>
            </a:r>
          </a:p>
          <a:p>
            <a:pPr lvl="1"/>
            <a:r>
              <a:rPr lang="en-US" dirty="0" smtClean="0"/>
              <a:t>Mental Health </a:t>
            </a:r>
          </a:p>
          <a:p>
            <a:pPr lvl="1"/>
            <a:r>
              <a:rPr lang="en-US" dirty="0" smtClean="0"/>
              <a:t>Oral Health </a:t>
            </a:r>
          </a:p>
          <a:p>
            <a:pPr lvl="1"/>
            <a:r>
              <a:rPr lang="en-US" dirty="0" smtClean="0"/>
              <a:t>Sleep Health</a:t>
            </a:r>
          </a:p>
          <a:p>
            <a:pPr lvl="1"/>
            <a:r>
              <a:rPr lang="en-US" dirty="0" smtClean="0"/>
              <a:t>Maternal, Infant, and Child Health </a:t>
            </a:r>
          </a:p>
          <a:p>
            <a:pPr marL="457200" lvl="1" indent="0">
              <a:buNone/>
            </a:pPr>
            <a:r>
              <a:rPr lang="en-US" dirty="0" smtClean="0"/>
              <a:t> </a:t>
            </a:r>
          </a:p>
          <a:p>
            <a:r>
              <a:rPr lang="en-US" i="1" dirty="0" smtClean="0"/>
              <a:t>Early and Middle Childhood </a:t>
            </a:r>
            <a:r>
              <a:rPr lang="en-US" dirty="0" smtClean="0"/>
              <a:t>and </a:t>
            </a:r>
            <a:r>
              <a:rPr lang="en-US" i="1" dirty="0" smtClean="0"/>
              <a:t>Adolescent Health </a:t>
            </a:r>
            <a:r>
              <a:rPr lang="en-US" dirty="0" smtClean="0"/>
              <a:t>topics cover a range of health objectives not addressed in other topic areas</a:t>
            </a:r>
          </a:p>
          <a:p>
            <a:endParaRPr lang="en-US" dirty="0" smtClean="0"/>
          </a:p>
          <a:p>
            <a:r>
              <a:rPr lang="en-US" dirty="0" smtClean="0"/>
              <a:t>Common themes across the topic areas include:</a:t>
            </a:r>
          </a:p>
          <a:p>
            <a:pPr lvl="1"/>
            <a:r>
              <a:rPr lang="en-US" dirty="0" smtClean="0"/>
              <a:t>Safety, security, and closeness to parents and other adults </a:t>
            </a:r>
          </a:p>
          <a:p>
            <a:pPr lvl="1"/>
            <a:r>
              <a:rPr lang="en-US" dirty="0" smtClean="0"/>
              <a:t>School readiness and academic progress</a:t>
            </a:r>
          </a:p>
          <a:p>
            <a:pPr lvl="1"/>
            <a:r>
              <a:rPr lang="en-US" dirty="0" smtClean="0"/>
              <a:t>Access to services, including                                                           developmental, wellness,                                                           and health education services</a:t>
            </a:r>
          </a:p>
          <a:p>
            <a:pPr lvl="1"/>
            <a:endParaRPr lang="en-US" dirty="0" smtClean="0"/>
          </a:p>
          <a:p>
            <a:pPr lvl="1"/>
            <a:endParaRPr lang="en-US" dirty="0" smtClean="0"/>
          </a:p>
          <a:p>
            <a:endParaRPr lang="en-US" dirty="0" smtClean="0"/>
          </a:p>
        </p:txBody>
      </p:sp>
      <p:sp>
        <p:nvSpPr>
          <p:cNvPr id="5" name="Title 4"/>
          <p:cNvSpPr>
            <a:spLocks noGrp="1"/>
          </p:cNvSpPr>
          <p:nvPr>
            <p:ph type="title"/>
          </p:nvPr>
        </p:nvSpPr>
        <p:spPr/>
        <p:txBody>
          <a:bodyPr/>
          <a:lstStyle/>
          <a:p>
            <a:r>
              <a:rPr lang="en-US" dirty="0" smtClean="0"/>
              <a:t>Healthy People 2020 and Children </a:t>
            </a:r>
            <a:endParaRPr lang="en-US" dirty="0"/>
          </a:p>
        </p:txBody>
      </p:sp>
      <p:pic>
        <p:nvPicPr>
          <p:cNvPr id="7" name="Picture 3" descr="photo of children and adolescents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7279" y="4453988"/>
            <a:ext cx="2754329" cy="1311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18868" y="5765800"/>
            <a:ext cx="84014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Source:  https://www.healthypeople.gov/2020/topics-objectives/topic/Adolescent-Health</a:t>
            </a:r>
          </a:p>
        </p:txBody>
      </p:sp>
    </p:spTree>
    <p:extLst>
      <p:ext uri="{BB962C8B-B14F-4D97-AF65-F5344CB8AC3E}">
        <p14:creationId xmlns:p14="http://schemas.microsoft.com/office/powerpoint/2010/main" val="6872548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11"/>
          <p:cNvSpPr>
            <a:spLocks noGrp="1"/>
          </p:cNvSpPr>
          <p:nvPr>
            <p:ph type="title"/>
          </p:nvPr>
        </p:nvSpPr>
        <p:spPr>
          <a:xfrm>
            <a:off x="749510" y="131762"/>
            <a:ext cx="6668560" cy="797628"/>
          </a:xfrm>
        </p:spPr>
        <p:txBody>
          <a:bodyPr/>
          <a:lstStyle/>
          <a:p>
            <a:r>
              <a:rPr lang="en-US" dirty="0" smtClean="0"/>
              <a:t>Cross-Center Collaborations</a:t>
            </a:r>
            <a:endParaRPr lang="en-US" dirty="0"/>
          </a:p>
        </p:txBody>
      </p:sp>
      <p:sp>
        <p:nvSpPr>
          <p:cNvPr id="11" name="Text Placeholder 3"/>
          <p:cNvSpPr txBox="1">
            <a:spLocks/>
          </p:cNvSpPr>
          <p:nvPr/>
        </p:nvSpPr>
        <p:spPr>
          <a:xfrm>
            <a:off x="371268" y="1397752"/>
            <a:ext cx="6387050" cy="654508"/>
          </a:xfrm>
          <a:prstGeom prst="rect">
            <a:avLst/>
          </a:prstGeom>
        </p:spPr>
        <p:txBody>
          <a:bodyPr>
            <a:normAutofit/>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Verdana"/>
                <a:ea typeface="+mn-ea"/>
                <a:cs typeface="Verdana"/>
              </a:rPr>
              <a:t>Health Education Curriculum Analysis Tool (HECAT)</a:t>
            </a:r>
          </a:p>
        </p:txBody>
      </p:sp>
      <p:sp>
        <p:nvSpPr>
          <p:cNvPr id="17" name="Text Placeholder 3"/>
          <p:cNvSpPr txBox="1">
            <a:spLocks/>
          </p:cNvSpPr>
          <p:nvPr/>
        </p:nvSpPr>
        <p:spPr>
          <a:xfrm>
            <a:off x="371269" y="1819831"/>
            <a:ext cx="6220332" cy="1532821"/>
          </a:xfrm>
          <a:prstGeom prst="rect">
            <a:avLst/>
          </a:prstGeom>
        </p:spPr>
        <p:txBody>
          <a:bodyPr>
            <a:normAutofit fontScale="92500" lnSpcReduction="10000"/>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42950" marR="0" lvl="1" indent="-28575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1700" b="0" i="0" u="none" strike="noStrike" kern="1200" cap="none" spc="0" normalizeH="0" baseline="0" noProof="0" dirty="0" smtClean="0">
                <a:ln>
                  <a:noFill/>
                </a:ln>
                <a:solidFill>
                  <a:prstClr val="black"/>
                </a:solidFill>
                <a:effectLst/>
                <a:uLnTx/>
                <a:uFillTx/>
                <a:latin typeface="Verdana"/>
                <a:ea typeface="+mn-ea"/>
                <a:cs typeface="Verdana"/>
              </a:rPr>
              <a:t>Helps </a:t>
            </a:r>
            <a:r>
              <a:rPr kumimoji="0" lang="en-US" sz="1700" b="0" i="0" u="none" strike="noStrike" kern="1200" cap="none" spc="0" normalizeH="0" baseline="0" noProof="0" dirty="0">
                <a:ln>
                  <a:noFill/>
                </a:ln>
                <a:solidFill>
                  <a:prstClr val="black"/>
                </a:solidFill>
                <a:effectLst/>
                <a:uLnTx/>
                <a:uFillTx/>
                <a:latin typeface="Verdana"/>
                <a:ea typeface="+mn-ea"/>
                <a:cs typeface="Verdana"/>
              </a:rPr>
              <a:t>school districts, schools, and others conduct a clear, complete, and consistent analysis of health education </a:t>
            </a:r>
            <a:r>
              <a:rPr kumimoji="0" lang="en-US" sz="1700" b="0" i="0" u="none" strike="noStrike" kern="1200" cap="none" spc="0" normalizeH="0" baseline="0" noProof="0" dirty="0" smtClean="0">
                <a:ln>
                  <a:noFill/>
                </a:ln>
                <a:solidFill>
                  <a:prstClr val="black"/>
                </a:solidFill>
                <a:effectLst/>
                <a:uLnTx/>
                <a:uFillTx/>
                <a:latin typeface="Verdana"/>
                <a:ea typeface="+mn-ea"/>
                <a:cs typeface="Verdana"/>
              </a:rPr>
              <a:t>curricula. </a:t>
            </a:r>
          </a:p>
          <a:p>
            <a:pPr marL="742950" marR="0" lvl="1" indent="-28575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1700" b="0" i="0" u="none" strike="noStrike" kern="1200" cap="none" spc="0" normalizeH="0" baseline="0" noProof="0" dirty="0" smtClean="0">
                <a:ln>
                  <a:noFill/>
                </a:ln>
                <a:solidFill>
                  <a:prstClr val="black"/>
                </a:solidFill>
                <a:effectLst/>
                <a:uLnTx/>
                <a:uFillTx/>
                <a:latin typeface="Verdana"/>
                <a:ea typeface="+mn-ea"/>
                <a:cs typeface="Verdana"/>
              </a:rPr>
              <a:t>Uses National </a:t>
            </a:r>
            <a:r>
              <a:rPr kumimoji="0" lang="en-US" sz="1700" b="0" i="0" u="none" strike="noStrike" kern="1200" cap="none" spc="0" normalizeH="0" baseline="0" noProof="0" dirty="0">
                <a:ln>
                  <a:noFill/>
                </a:ln>
                <a:solidFill>
                  <a:prstClr val="black"/>
                </a:solidFill>
                <a:effectLst/>
                <a:uLnTx/>
                <a:uFillTx/>
                <a:latin typeface="Verdana"/>
                <a:ea typeface="+mn-ea"/>
                <a:cs typeface="Verdana"/>
              </a:rPr>
              <a:t>Health Education </a:t>
            </a:r>
            <a:r>
              <a:rPr kumimoji="0" lang="en-US" sz="1700" b="0" i="0" u="none" strike="noStrike" kern="1200" cap="none" spc="0" normalizeH="0" baseline="0" noProof="0" dirty="0" smtClean="0">
                <a:ln>
                  <a:noFill/>
                </a:ln>
                <a:solidFill>
                  <a:prstClr val="black"/>
                </a:solidFill>
                <a:effectLst/>
                <a:uLnTx/>
                <a:uFillTx/>
                <a:latin typeface="Verdana"/>
                <a:ea typeface="+mn-ea"/>
                <a:cs typeface="Verdana"/>
              </a:rPr>
              <a:t>Standards and </a:t>
            </a:r>
            <a:r>
              <a:rPr kumimoji="0" lang="en-US" sz="1700" b="0" i="0" u="none" strike="noStrike" kern="1200" cap="none" spc="0" normalizeH="0" baseline="0" noProof="0" dirty="0">
                <a:ln>
                  <a:noFill/>
                </a:ln>
                <a:solidFill>
                  <a:prstClr val="black"/>
                </a:solidFill>
                <a:effectLst/>
                <a:uLnTx/>
                <a:uFillTx/>
                <a:latin typeface="Verdana"/>
                <a:ea typeface="+mn-ea"/>
                <a:cs typeface="Verdana"/>
              </a:rPr>
              <a:t>CDC’s Characteristics of an Effective Health Education </a:t>
            </a:r>
            <a:r>
              <a:rPr kumimoji="0" lang="en-US" sz="1700" b="0" i="0" u="none" strike="noStrike" kern="1200" cap="none" spc="0" normalizeH="0" baseline="0" noProof="0" dirty="0" smtClean="0">
                <a:ln>
                  <a:noFill/>
                </a:ln>
                <a:solidFill>
                  <a:prstClr val="black"/>
                </a:solidFill>
                <a:effectLst/>
                <a:uLnTx/>
                <a:uFillTx/>
                <a:latin typeface="Verdana"/>
                <a:ea typeface="+mn-ea"/>
                <a:cs typeface="Verdana"/>
              </a:rPr>
              <a:t>Curriculum</a:t>
            </a:r>
            <a:r>
              <a:rPr kumimoji="0" lang="en-US" sz="1700" b="0" i="0" u="none" strike="noStrike" kern="1200" cap="none" spc="0" normalizeH="0" baseline="0" noProof="0" dirty="0">
                <a:ln>
                  <a:noFill/>
                </a:ln>
                <a:solidFill>
                  <a:prstClr val="black"/>
                </a:solidFill>
                <a:effectLst/>
                <a:uLnTx/>
                <a:uFillTx/>
                <a:latin typeface="Verdana"/>
                <a:ea typeface="+mn-ea"/>
                <a:cs typeface="Verdana"/>
              </a:rPr>
              <a:t>.</a:t>
            </a:r>
            <a:r>
              <a:rPr kumimoji="0" lang="en-US" sz="1700" b="0" i="0" u="none" strike="noStrike" kern="1200" cap="none" spc="0" normalizeH="0" baseline="0" noProof="0" dirty="0" smtClean="0">
                <a:ln>
                  <a:noFill/>
                </a:ln>
                <a:solidFill>
                  <a:prstClr val="black"/>
                </a:solidFill>
                <a:effectLst/>
                <a:uLnTx/>
                <a:uFillTx/>
                <a:latin typeface="Verdana"/>
                <a:ea typeface="+mn-ea"/>
                <a:cs typeface="Verdana"/>
              </a:rPr>
              <a:t>  </a:t>
            </a:r>
          </a:p>
          <a:p>
            <a:pPr marL="0" marR="0" lvl="0" indent="0" algn="l" defTabSz="457200" rtl="0" eaLnBrk="1" fontAlgn="auto" latinLnBrk="0" hangingPunct="1">
              <a:lnSpc>
                <a:spcPct val="100000"/>
              </a:lnSpc>
              <a:spcBef>
                <a:spcPts val="24"/>
              </a:spcBef>
              <a:spcAft>
                <a:spcPts val="0"/>
              </a:spcAft>
              <a:buClr>
                <a:srgbClr val="057C18"/>
              </a:buClr>
              <a:buSzTx/>
              <a:buFont typeface="Arial"/>
              <a:buNone/>
              <a:tabLst/>
              <a:defRPr/>
            </a:pPr>
            <a:endParaRPr kumimoji="0" lang="en-US" sz="1800" b="0" i="0" u="none" strike="noStrike" kern="1200" cap="none" spc="0" normalizeH="0" baseline="0" noProof="0" dirty="0" smtClean="0">
              <a:ln>
                <a:noFill/>
              </a:ln>
              <a:solidFill>
                <a:prstClr val="black"/>
              </a:solidFill>
              <a:effectLst/>
              <a:uLnTx/>
              <a:uFillTx/>
              <a:latin typeface="Verdana"/>
              <a:ea typeface="+mn-ea"/>
              <a:cs typeface="Verdana"/>
            </a:endParaRPr>
          </a:p>
        </p:txBody>
      </p:sp>
      <p:sp>
        <p:nvSpPr>
          <p:cNvPr id="4" name="Text Placeholder 3"/>
          <p:cNvSpPr>
            <a:spLocks noGrp="1"/>
          </p:cNvSpPr>
          <p:nvPr>
            <p:ph type="body" sz="quarter" idx="20"/>
          </p:nvPr>
        </p:nvSpPr>
        <p:spPr>
          <a:xfrm>
            <a:off x="371268" y="3075900"/>
            <a:ext cx="8772732" cy="721389"/>
          </a:xfrm>
        </p:spPr>
        <p:txBody>
          <a:bodyPr>
            <a:normAutofit/>
          </a:bodyPr>
          <a:lstStyle/>
          <a:p>
            <a:pPr marL="0" indent="0">
              <a:buNone/>
            </a:pPr>
            <a:endParaRPr lang="en-US" sz="1800" dirty="0" smtClean="0"/>
          </a:p>
          <a:p>
            <a:r>
              <a:rPr lang="en-US" sz="1800" dirty="0" smtClean="0"/>
              <a:t>Making the Connection: Teen Health and Academic Grades Report</a:t>
            </a:r>
          </a:p>
        </p:txBody>
      </p:sp>
      <p:sp>
        <p:nvSpPr>
          <p:cNvPr id="6" name="TextBox 5"/>
          <p:cNvSpPr txBox="1"/>
          <p:nvPr/>
        </p:nvSpPr>
        <p:spPr>
          <a:xfrm>
            <a:off x="3513841" y="3797289"/>
            <a:ext cx="5262330" cy="163121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Verdana"/>
                <a:ea typeface="+mn-ea"/>
                <a:cs typeface="Verdana"/>
              </a:rPr>
              <a:t>Among U.S. high school students, health risk behaviors—specifically those related to physical inactivity, unhealthy diet, substance use, sexual risk, </a:t>
            </a:r>
            <a:r>
              <a:rPr kumimoji="0" lang="en-US" sz="1600" b="0" i="0" u="none" strike="noStrike" kern="1200" cap="none" spc="0" normalizeH="0" baseline="0" noProof="0" dirty="0" smtClean="0">
                <a:ln>
                  <a:noFill/>
                </a:ln>
                <a:solidFill>
                  <a:prstClr val="black"/>
                </a:solidFill>
                <a:effectLst/>
                <a:uLnTx/>
                <a:uFillTx/>
                <a:latin typeface="Verdana"/>
                <a:ea typeface="+mn-ea"/>
                <a:cs typeface="Verdana"/>
              </a:rPr>
              <a:t>violence, </a:t>
            </a:r>
            <a:r>
              <a:rPr kumimoji="0" lang="en-US" sz="1600" b="0" i="0" u="none" strike="noStrike" kern="1200" cap="none" spc="0" normalizeH="0" baseline="0" noProof="0" dirty="0">
                <a:ln>
                  <a:noFill/>
                </a:ln>
                <a:solidFill>
                  <a:prstClr val="black"/>
                </a:solidFill>
                <a:effectLst/>
                <a:uLnTx/>
                <a:uFillTx/>
                <a:latin typeface="Verdana"/>
                <a:ea typeface="+mn-ea"/>
                <a:cs typeface="Verdana"/>
              </a:rPr>
              <a:t>and suicide—are linked to lower academic grades</a:t>
            </a:r>
            <a:r>
              <a:rPr kumimoji="0" lang="en-US" sz="1800" b="0" i="0" u="none" strike="noStrike" kern="1200" cap="none" spc="0" normalizeH="0" baseline="0" noProof="0" dirty="0">
                <a:ln>
                  <a:noFill/>
                </a:ln>
                <a:solidFill>
                  <a:prstClr val="black"/>
                </a:solidFill>
                <a:effectLst/>
                <a:uLnTx/>
                <a:uFillTx/>
                <a:latin typeface="Verdana"/>
                <a:ea typeface="+mn-ea"/>
                <a:cs typeface="Verdana"/>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4893823" y="5353726"/>
            <a:ext cx="1695053" cy="276999"/>
          </a:xfrm>
          <a:prstGeom prst="rect">
            <a:avLst/>
          </a:prstGeom>
          <a:ln>
            <a:solidFill>
              <a:srgbClr val="00B050"/>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EMC-4 Health </a:t>
            </a:r>
            <a:r>
              <a:rPr kumimoji="0" lang="en-US" sz="12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e</a:t>
            </a:r>
            <a:r>
              <a:rPr kumimoji="0" lang="en-US" sz="1200" b="1" i="0" u="none" strike="noStrike" kern="1200" cap="none" spc="0" normalizeH="0" baseline="0" noProof="0" dirty="0" smtClean="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ducation</a:t>
            </a:r>
            <a:endParaRPr kumimoji="0" lang="en-US" sz="12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le 26"/>
          <p:cNvSpPr/>
          <p:nvPr/>
        </p:nvSpPr>
        <p:spPr>
          <a:xfrm>
            <a:off x="6719229" y="5351052"/>
            <a:ext cx="1695053" cy="276995"/>
          </a:xfrm>
          <a:prstGeom prst="rect">
            <a:avLst/>
          </a:prstGeom>
          <a:ln>
            <a:solidFill>
              <a:schemeClr val="tx2">
                <a:lumMod val="50000"/>
                <a:lumOff val="50000"/>
              </a:schemeClr>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a:ea typeface="+mn-ea"/>
                <a:cs typeface="+mn-cs"/>
              </a:rPr>
              <a:t>AH-10 School violence</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endParaRPr>
          </a:p>
        </p:txBody>
      </p:sp>
      <p:sp>
        <p:nvSpPr>
          <p:cNvPr id="19" name="Rectangle 18"/>
          <p:cNvSpPr/>
          <p:nvPr/>
        </p:nvSpPr>
        <p:spPr>
          <a:xfrm>
            <a:off x="417231" y="5690534"/>
            <a:ext cx="948048" cy="276999"/>
          </a:xfrm>
          <a:prstGeom prst="rect">
            <a:avLst/>
          </a:prstGeom>
          <a:ln>
            <a:solidFill>
              <a:schemeClr val="tx2">
                <a:lumMod val="50000"/>
                <a:lumOff val="50000"/>
              </a:schemeClr>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a:ea typeface="+mn-ea"/>
                <a:cs typeface="+mn-cs"/>
              </a:rPr>
              <a:t>AH-7 Drugs</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endParaRPr>
          </a:p>
        </p:txBody>
      </p:sp>
      <p:sp>
        <p:nvSpPr>
          <p:cNvPr id="26" name="Rectangle 25"/>
          <p:cNvSpPr/>
          <p:nvPr/>
        </p:nvSpPr>
        <p:spPr>
          <a:xfrm>
            <a:off x="1517381" y="5689297"/>
            <a:ext cx="2006010" cy="278236"/>
          </a:xfrm>
          <a:prstGeom prst="rect">
            <a:avLst/>
          </a:prstGeom>
          <a:ln>
            <a:solidFill>
              <a:schemeClr val="tx2">
                <a:lumMod val="50000"/>
                <a:lumOff val="50000"/>
              </a:schemeClr>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a:ea typeface="+mn-ea"/>
                <a:cs typeface="+mn-cs"/>
              </a:rPr>
              <a:t>AH-5 Education achievement </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endParaRPr>
          </a:p>
        </p:txBody>
      </p:sp>
      <p:sp>
        <p:nvSpPr>
          <p:cNvPr id="24" name="Rectangle 23"/>
          <p:cNvSpPr/>
          <p:nvPr/>
        </p:nvSpPr>
        <p:spPr>
          <a:xfrm>
            <a:off x="3669882" y="5693008"/>
            <a:ext cx="1349456" cy="276999"/>
          </a:xfrm>
          <a:prstGeom prst="rect">
            <a:avLst/>
          </a:prstGeom>
          <a:ln>
            <a:solidFill>
              <a:schemeClr val="tx2">
                <a:lumMod val="50000"/>
                <a:lumOff val="50000"/>
              </a:schemeClr>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92353">
                    <a:lumMod val="50000"/>
                    <a:lumOff val="50000"/>
                  </a:srgbClr>
                </a:solidFill>
                <a:effectLst/>
                <a:uLnTx/>
                <a:uFillTx/>
                <a:latin typeface="Calibri"/>
                <a:ea typeface="+mn-ea"/>
                <a:cs typeface="+mn-cs"/>
              </a:rPr>
              <a:t>AH-8 School safety </a:t>
            </a:r>
            <a:endPar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endParaRPr>
          </a:p>
        </p:txBody>
      </p:sp>
      <p:sp>
        <p:nvSpPr>
          <p:cNvPr id="28" name="Rectangle 27"/>
          <p:cNvSpPr/>
          <p:nvPr/>
        </p:nvSpPr>
        <p:spPr>
          <a:xfrm>
            <a:off x="5171440" y="5693008"/>
            <a:ext cx="1248614" cy="276999"/>
          </a:xfrm>
          <a:prstGeom prst="rect">
            <a:avLst/>
          </a:prstGeom>
          <a:ln>
            <a:solidFill>
              <a:schemeClr val="tx2">
                <a:lumMod val="50000"/>
                <a:lumOff val="50000"/>
              </a:schemeClr>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rPr>
              <a:t>AH-9 Harassment </a:t>
            </a:r>
          </a:p>
        </p:txBody>
      </p:sp>
      <p:sp>
        <p:nvSpPr>
          <p:cNvPr id="25" name="Rectangle 24"/>
          <p:cNvSpPr/>
          <p:nvPr/>
        </p:nvSpPr>
        <p:spPr>
          <a:xfrm>
            <a:off x="6572156" y="5689297"/>
            <a:ext cx="1842126" cy="276999"/>
          </a:xfrm>
          <a:prstGeom prst="rect">
            <a:avLst/>
          </a:prstGeom>
          <a:ln>
            <a:solidFill>
              <a:schemeClr val="tx2">
                <a:lumMod val="50000"/>
                <a:lumOff val="50000"/>
              </a:schemeClr>
            </a:solidFill>
          </a:ln>
        </p:spPr>
        <p:txBody>
          <a:bodyPr wrap="square" r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92353">
                    <a:lumMod val="50000"/>
                    <a:lumOff val="50000"/>
                  </a:srgbClr>
                </a:solidFill>
                <a:effectLst/>
                <a:uLnTx/>
                <a:uFillTx/>
                <a:latin typeface="Calibri"/>
                <a:ea typeface="+mn-ea"/>
                <a:cs typeface="+mn-cs"/>
              </a:rPr>
              <a:t>AH-3: Positive connections</a:t>
            </a:r>
          </a:p>
        </p:txBody>
      </p:sp>
      <p:pic>
        <p:nvPicPr>
          <p:cNvPr id="12" name="Picture Placeholder 11" descr="Health education curriculum analysis tool graphic" title="HECAT"/>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l="-1490" t="416" r="1490" b="44060"/>
          <a:stretch/>
        </p:blipFill>
        <p:spPr>
          <a:xfrm>
            <a:off x="6591600" y="1573028"/>
            <a:ext cx="2232463" cy="1604699"/>
          </a:xfrm>
        </p:spPr>
      </p:pic>
      <p:pic>
        <p:nvPicPr>
          <p:cNvPr id="3" name="Picture 2" descr="Making the connection graphic"/>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509" y="3864165"/>
            <a:ext cx="2633979" cy="1698224"/>
          </a:xfrm>
          <a:prstGeom prst="rect">
            <a:avLst/>
          </a:prstGeom>
        </p:spPr>
      </p:pic>
      <p:pic>
        <p:nvPicPr>
          <p:cNvPr id="9" name="Picture 8" descr="CDC logo"/>
          <p:cNvPicPr>
            <a:picLocks noChangeAspect="1"/>
          </p:cNvPicPr>
          <p:nvPr/>
        </p:nvPicPr>
        <p:blipFill rotWithShape="1">
          <a:blip r:embed="rId5">
            <a:extLst>
              <a:ext uri="{28A0092B-C50C-407E-A947-70E740481C1C}">
                <a14:useLocalDpi xmlns:a14="http://schemas.microsoft.com/office/drawing/2010/main" val="0"/>
              </a:ext>
            </a:extLst>
          </a:blip>
          <a:srcRect b="13726"/>
          <a:stretch/>
        </p:blipFill>
        <p:spPr>
          <a:xfrm>
            <a:off x="4344610" y="6168097"/>
            <a:ext cx="1256852" cy="621826"/>
          </a:xfrm>
          <a:prstGeom prst="rect">
            <a:avLst/>
          </a:prstGeom>
        </p:spPr>
      </p:pic>
    </p:spTree>
    <p:extLst>
      <p:ext uri="{BB962C8B-B14F-4D97-AF65-F5344CB8AC3E}">
        <p14:creationId xmlns:p14="http://schemas.microsoft.com/office/powerpoint/2010/main" val="32911342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2"/>
          <p:cNvSpPr txBox="1">
            <a:spLocks/>
          </p:cNvSpPr>
          <p:nvPr/>
        </p:nvSpPr>
        <p:spPr>
          <a:xfrm>
            <a:off x="8108198" y="6255794"/>
            <a:ext cx="685111" cy="4464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61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itle 12"/>
          <p:cNvSpPr>
            <a:spLocks noGrp="1"/>
          </p:cNvSpPr>
          <p:nvPr>
            <p:ph type="title"/>
          </p:nvPr>
        </p:nvSpPr>
        <p:spPr>
          <a:xfrm>
            <a:off x="1447800" y="152400"/>
            <a:ext cx="5599176" cy="1143000"/>
          </a:xfrm>
        </p:spPr>
        <p:txBody>
          <a:bodyPr/>
          <a:lstStyle/>
          <a:p>
            <a:pPr algn="ctr"/>
            <a:r>
              <a:rPr lang="en-US" sz="2400" dirty="0" smtClean="0">
                <a:solidFill>
                  <a:schemeClr val="bg1"/>
                </a:solidFill>
                <a:latin typeface="Verdana" charset="0"/>
                <a:ea typeface="Verdana" charset="0"/>
                <a:cs typeface="Verdana" charset="0"/>
              </a:rPr>
              <a:t>Contact Us!</a:t>
            </a:r>
            <a:r>
              <a:rPr lang="en-US" b="1" dirty="0" smtClean="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7" name="Text Placeholder 3"/>
          <p:cNvSpPr txBox="1">
            <a:spLocks/>
          </p:cNvSpPr>
          <p:nvPr/>
        </p:nvSpPr>
        <p:spPr>
          <a:xfrm>
            <a:off x="246185" y="1572768"/>
            <a:ext cx="8526547" cy="106492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2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3"/>
              </a:rPr>
              <a:t>www.cdc.gov</a:t>
            </a:r>
            <a:r>
              <a:rPr kumimoji="0" lang="en-US" sz="2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1-800-CDC-INFO (800-232-4636), TTY 888-232-6348</a:t>
            </a:r>
            <a:endPar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Content Placeholder 1"/>
          <p:cNvSpPr>
            <a:spLocks noGrp="1"/>
          </p:cNvSpPr>
          <p:nvPr>
            <p:ph idx="1"/>
          </p:nvPr>
        </p:nvSpPr>
        <p:spPr>
          <a:xfrm>
            <a:off x="371268" y="3444123"/>
            <a:ext cx="8675196" cy="2359152"/>
          </a:xfrm>
        </p:spPr>
        <p:txBody>
          <a:bodyPr/>
          <a:lstStyle/>
          <a:p>
            <a:pPr marL="0" indent="0">
              <a:buNone/>
            </a:pPr>
            <a:r>
              <a:rPr lang="en-US" sz="2000" b="1" dirty="0" smtClean="0">
                <a:latin typeface="Verdana" panose="020B0604030504040204" pitchFamily="34" charset="0"/>
                <a:ea typeface="Verdana" panose="020B0604030504040204" pitchFamily="34" charset="0"/>
                <a:cs typeface="Verdana" panose="020B0604030504040204" pitchFamily="34" charset="0"/>
              </a:rPr>
              <a:t>For more information on this presentation please contact:</a:t>
            </a:r>
          </a:p>
          <a:p>
            <a:pPr marL="0" indent="0">
              <a:buNone/>
            </a:pPr>
            <a:r>
              <a:rPr lang="en-US" sz="2000" dirty="0">
                <a:latin typeface="Verdana" panose="020B0604030504040204" pitchFamily="34" charset="0"/>
                <a:ea typeface="Verdana" panose="020B0604030504040204" pitchFamily="34" charset="0"/>
                <a:cs typeface="Verdana" panose="020B0604030504040204" pitchFamily="34" charset="0"/>
              </a:rPr>
              <a:t>Angelika Claussen, PhD, EMC </a:t>
            </a:r>
            <a:r>
              <a:rPr lang="en-US" sz="2000" dirty="0" smtClean="0">
                <a:latin typeface="Verdana" panose="020B0604030504040204" pitchFamily="34" charset="0"/>
                <a:ea typeface="Verdana" panose="020B0604030504040204" pitchFamily="34" charset="0"/>
                <a:cs typeface="Verdana" panose="020B0604030504040204" pitchFamily="34" charset="0"/>
              </a:rPr>
              <a:t>topic area </a:t>
            </a:r>
            <a:r>
              <a:rPr lang="en-US" sz="2000" dirty="0">
                <a:latin typeface="Verdana" panose="020B0604030504040204" pitchFamily="34" charset="0"/>
                <a:ea typeface="Verdana" panose="020B0604030504040204" pitchFamily="34" charset="0"/>
                <a:cs typeface="Verdana" panose="020B0604030504040204" pitchFamily="34" charset="0"/>
              </a:rPr>
              <a:t>co-lead</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Division of Human Development and Disability</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National Center on Birth Defects and Developmental Disabilities, Centers for Disease Control and Prevention</a:t>
            </a:r>
          </a:p>
          <a:p>
            <a:pPr marL="0" indent="0">
              <a:buNone/>
            </a:pPr>
            <a:r>
              <a:rPr lang="en-US" sz="2000" dirty="0" smtClean="0">
                <a:latin typeface="Verdana" panose="020B0604030504040204" pitchFamily="34" charset="0"/>
                <a:ea typeface="Verdana" panose="020B0604030504040204" pitchFamily="34" charset="0"/>
                <a:cs typeface="Verdana" panose="020B0604030504040204" pitchFamily="34" charset="0"/>
              </a:rPr>
              <a:t>Email: </a:t>
            </a:r>
            <a:r>
              <a:rPr lang="en-US" sz="2000" dirty="0" smtClean="0">
                <a:latin typeface="Verdana" panose="020B0604030504040204" pitchFamily="34" charset="0"/>
                <a:ea typeface="Verdana" panose="020B0604030504040204" pitchFamily="34" charset="0"/>
                <a:cs typeface="Verdana" panose="020B0604030504040204" pitchFamily="34" charset="0"/>
                <a:hlinkClick r:id="rId4"/>
              </a:rPr>
              <a:t>aclaussen@cdc.gov</a:t>
            </a:r>
            <a:r>
              <a:rPr lang="en-US" sz="2000" dirty="0" smtClean="0">
                <a:latin typeface="Verdana" panose="020B0604030504040204" pitchFamily="34" charset="0"/>
                <a:ea typeface="Verdana" panose="020B0604030504040204" pitchFamily="34" charset="0"/>
                <a:cs typeface="Verdana" panose="020B0604030504040204" pitchFamily="34" charset="0"/>
              </a:rPr>
              <a:t>   </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en-US" dirty="0" smtClean="0"/>
          </a:p>
        </p:txBody>
      </p:sp>
      <p:pic>
        <p:nvPicPr>
          <p:cNvPr id="6" name="Picture 5" descr="CDC logo"/>
          <p:cNvPicPr>
            <a:picLocks noChangeAspect="1"/>
          </p:cNvPicPr>
          <p:nvPr/>
        </p:nvPicPr>
        <p:blipFill rotWithShape="1">
          <a:blip r:embed="rId5">
            <a:extLst>
              <a:ext uri="{28A0092B-C50C-407E-A947-70E740481C1C}">
                <a14:useLocalDpi xmlns:a14="http://schemas.microsoft.com/office/drawing/2010/main" val="0"/>
              </a:ext>
            </a:extLst>
          </a:blip>
          <a:srcRect b="13726"/>
          <a:stretch/>
        </p:blipFill>
        <p:spPr>
          <a:xfrm>
            <a:off x="4344610" y="6168097"/>
            <a:ext cx="1256852" cy="621826"/>
          </a:xfrm>
          <a:prstGeom prst="rect">
            <a:avLst/>
          </a:prstGeom>
        </p:spPr>
      </p:pic>
    </p:spTree>
    <p:extLst>
      <p:ext uri="{BB962C8B-B14F-4D97-AF65-F5344CB8AC3E}">
        <p14:creationId xmlns:p14="http://schemas.microsoft.com/office/powerpoint/2010/main" val="1000594754"/>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227138" y="2168434"/>
            <a:ext cx="6689725" cy="1767840"/>
          </a:xfrm>
        </p:spPr>
        <p:txBody>
          <a:bodyPr>
            <a:normAutofit fontScale="85000" lnSpcReduction="20000"/>
          </a:bodyPr>
          <a:lstStyle/>
          <a:p>
            <a:endParaRPr lang="en-US" sz="1900" b="1" dirty="0"/>
          </a:p>
          <a:p>
            <a:endParaRPr lang="en-US" sz="1900" b="1" dirty="0" smtClean="0"/>
          </a:p>
          <a:p>
            <a:r>
              <a:rPr lang="en-US" sz="1900" b="1" dirty="0" smtClean="0"/>
              <a:t>Aaron Lopata, M.D.</a:t>
            </a:r>
          </a:p>
          <a:p>
            <a:r>
              <a:rPr lang="en-US" sz="1900" b="1" dirty="0" smtClean="0"/>
              <a:t>Chief </a:t>
            </a:r>
            <a:r>
              <a:rPr lang="en-US" sz="1900" b="1" dirty="0"/>
              <a:t>Medical Officer</a:t>
            </a:r>
            <a:endParaRPr lang="en-US" sz="1900" dirty="0"/>
          </a:p>
          <a:p>
            <a:r>
              <a:rPr lang="en-US" sz="1900" dirty="0"/>
              <a:t>Maternal and Child Health Bureau (MCHB)</a:t>
            </a:r>
          </a:p>
          <a:p>
            <a:r>
              <a:rPr lang="en-US" sz="1900" dirty="0"/>
              <a:t>Health Resources and Services Administration (HRSA)</a:t>
            </a:r>
          </a:p>
          <a:p>
            <a:r>
              <a:rPr lang="en-US" sz="900" dirty="0"/>
              <a:t/>
            </a:r>
            <a:br>
              <a:rPr lang="en-US" sz="900" dirty="0"/>
            </a:br>
            <a:endParaRPr lang="en-US" sz="900" dirty="0"/>
          </a:p>
          <a:p>
            <a:endParaRPr lang="en-US" dirty="0"/>
          </a:p>
          <a:p>
            <a:endParaRPr lang="en-US" dirty="0"/>
          </a:p>
        </p:txBody>
      </p:sp>
      <p:sp>
        <p:nvSpPr>
          <p:cNvPr id="4" name="Title 3"/>
          <p:cNvSpPr>
            <a:spLocks noGrp="1"/>
          </p:cNvSpPr>
          <p:nvPr>
            <p:ph type="title"/>
          </p:nvPr>
        </p:nvSpPr>
        <p:spPr>
          <a:xfrm>
            <a:off x="252549" y="121920"/>
            <a:ext cx="8569233" cy="2046514"/>
          </a:xfrm>
        </p:spPr>
        <p:txBody>
          <a:bodyPr/>
          <a:lstStyle/>
          <a:p>
            <a:r>
              <a:rPr lang="en-US" sz="2800" dirty="0" smtClean="0"/>
              <a:t/>
            </a:r>
            <a:br>
              <a:rPr lang="en-US" sz="2800" dirty="0" smtClean="0"/>
            </a:br>
            <a:r>
              <a:rPr lang="en-US" sz="2800" dirty="0" smtClean="0"/>
              <a:t/>
            </a:r>
            <a:br>
              <a:rPr lang="en-US" sz="2800" dirty="0" smtClean="0"/>
            </a:br>
            <a:r>
              <a:rPr lang="en-US" sz="2800" dirty="0" smtClean="0"/>
              <a:t>Fostering </a:t>
            </a:r>
            <a:r>
              <a:rPr lang="en-US" sz="2800" dirty="0"/>
              <a:t>the Health </a:t>
            </a:r>
            <a:r>
              <a:rPr lang="en-US" sz="2800" dirty="0" smtClean="0"/>
              <a:t>&amp; </a:t>
            </a:r>
            <a:r>
              <a:rPr lang="en-US" sz="2800" dirty="0"/>
              <a:t>Healthy Development </a:t>
            </a:r>
            <a:br>
              <a:rPr lang="en-US" sz="2800" dirty="0"/>
            </a:br>
            <a:r>
              <a:rPr lang="en-US" sz="2800" dirty="0"/>
              <a:t>of Young Children and Adolescents: </a:t>
            </a:r>
            <a:r>
              <a:rPr lang="en-US" sz="2800" dirty="0" smtClean="0"/>
              <a:t/>
            </a:r>
            <a:br>
              <a:rPr lang="en-US" sz="2800" dirty="0" smtClean="0"/>
            </a:br>
            <a:r>
              <a:rPr lang="en-US" sz="2800" dirty="0" smtClean="0"/>
              <a:t>Four </a:t>
            </a:r>
            <a:r>
              <a:rPr lang="en-US" sz="2800" dirty="0"/>
              <a:t>HRSA </a:t>
            </a:r>
            <a:r>
              <a:rPr lang="en-US" sz="2800" dirty="0" smtClean="0"/>
              <a:t>Programs</a:t>
            </a:r>
            <a:br>
              <a:rPr lang="en-US" sz="2800" dirty="0" smtClean="0"/>
            </a:br>
            <a:endParaRPr lang="en-US" sz="2800" dirty="0"/>
          </a:p>
        </p:txBody>
      </p:sp>
      <p:pic>
        <p:nvPicPr>
          <p:cNvPr id="6" name="Picture 5" descr="HRSA Logo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402" y="5895485"/>
            <a:ext cx="1886712" cy="618744"/>
          </a:xfrm>
          <a:prstGeom prst="rect">
            <a:avLst/>
          </a:prstGeom>
        </p:spPr>
      </p:pic>
    </p:spTree>
    <p:extLst>
      <p:ext uri="{BB962C8B-B14F-4D97-AF65-F5344CB8AC3E}">
        <p14:creationId xmlns:p14="http://schemas.microsoft.com/office/powerpoint/2010/main" val="30867035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63</a:t>
            </a:fld>
            <a:endParaRPr lang="en-US" dirty="0"/>
          </a:p>
        </p:txBody>
      </p:sp>
      <p:sp>
        <p:nvSpPr>
          <p:cNvPr id="4" name="Text Placeholder 3"/>
          <p:cNvSpPr>
            <a:spLocks noGrp="1"/>
          </p:cNvSpPr>
          <p:nvPr>
            <p:ph type="body" sz="quarter" idx="20"/>
          </p:nvPr>
        </p:nvSpPr>
        <p:spPr>
          <a:xfrm>
            <a:off x="391845" y="1450109"/>
            <a:ext cx="8401464" cy="4508659"/>
          </a:xfrm>
        </p:spPr>
        <p:txBody>
          <a:bodyPr>
            <a:normAutofit/>
          </a:bodyPr>
          <a:lstStyle/>
          <a:p>
            <a:pPr>
              <a:lnSpc>
                <a:spcPct val="109000"/>
              </a:lnSpc>
              <a:spcBef>
                <a:spcPts val="600"/>
              </a:spcBef>
              <a:buFont typeface="Arial" panose="020B0604020202020204" pitchFamily="34" charset="0"/>
              <a:buChar char="•"/>
            </a:pPr>
            <a:r>
              <a:rPr lang="en-US" sz="1800" dirty="0" smtClean="0"/>
              <a:t>Is an </a:t>
            </a:r>
            <a:r>
              <a:rPr lang="en-US" sz="1800" dirty="0"/>
              <a:t>agency of </a:t>
            </a:r>
            <a:r>
              <a:rPr lang="en-US" sz="1800" dirty="0" smtClean="0"/>
              <a:t>U.S</a:t>
            </a:r>
            <a:r>
              <a:rPr lang="en-US" sz="1800" dirty="0"/>
              <a:t>. Department of Health and Human </a:t>
            </a:r>
            <a:r>
              <a:rPr lang="en-US" sz="1800" dirty="0" smtClean="0"/>
              <a:t>Services</a:t>
            </a:r>
          </a:p>
          <a:p>
            <a:pPr>
              <a:lnSpc>
                <a:spcPct val="109000"/>
              </a:lnSpc>
              <a:spcBef>
                <a:spcPts val="600"/>
              </a:spcBef>
              <a:buFont typeface="Arial" panose="020B0604020202020204" pitchFamily="34" charset="0"/>
              <a:buChar char="•"/>
            </a:pPr>
            <a:r>
              <a:rPr lang="en-US" sz="1800" dirty="0" smtClean="0"/>
              <a:t>Improves </a:t>
            </a:r>
            <a:r>
              <a:rPr lang="en-US" sz="1800" dirty="0"/>
              <a:t>health care </a:t>
            </a:r>
            <a:r>
              <a:rPr lang="en-US" sz="1800" dirty="0" smtClean="0"/>
              <a:t>for people who are geographically </a:t>
            </a:r>
            <a:r>
              <a:rPr lang="en-US" sz="1800" dirty="0"/>
              <a:t>isolated, economically or medically </a:t>
            </a:r>
            <a:r>
              <a:rPr lang="en-US" sz="1800" dirty="0" smtClean="0"/>
              <a:t>vulnerable</a:t>
            </a:r>
          </a:p>
          <a:p>
            <a:pPr>
              <a:lnSpc>
                <a:spcPct val="109000"/>
              </a:lnSpc>
              <a:spcBef>
                <a:spcPts val="600"/>
              </a:spcBef>
            </a:pPr>
            <a:r>
              <a:rPr lang="en-US" sz="1800" dirty="0" smtClean="0"/>
              <a:t>Serves tens of millions of people each year, including women</a:t>
            </a:r>
            <a:r>
              <a:rPr lang="en-US" sz="1800" dirty="0"/>
              <a:t>, </a:t>
            </a:r>
            <a:r>
              <a:rPr lang="en-US" sz="1800" dirty="0" smtClean="0"/>
              <a:t>mothers, children, adolescents, their </a:t>
            </a:r>
            <a:r>
              <a:rPr lang="en-US" sz="1800" dirty="0"/>
              <a:t>families, and those </a:t>
            </a:r>
            <a:r>
              <a:rPr lang="en-US" sz="1800" dirty="0" smtClean="0"/>
              <a:t>otherwise unable </a:t>
            </a:r>
            <a:r>
              <a:rPr lang="en-US" sz="1800" dirty="0"/>
              <a:t>to access quality health </a:t>
            </a:r>
            <a:r>
              <a:rPr lang="en-US" sz="1800" dirty="0" smtClean="0"/>
              <a:t>care</a:t>
            </a:r>
          </a:p>
          <a:p>
            <a:pPr>
              <a:lnSpc>
                <a:spcPct val="109000"/>
              </a:lnSpc>
              <a:spcBef>
                <a:spcPts val="600"/>
              </a:spcBef>
            </a:pPr>
            <a:r>
              <a:rPr lang="en-US" sz="1800" dirty="0" smtClean="0"/>
              <a:t>Large HRSA programs serving children and adolescents:</a:t>
            </a:r>
            <a:endParaRPr lang="en-US" sz="1800" dirty="0"/>
          </a:p>
          <a:p>
            <a:pPr lvl="1">
              <a:lnSpc>
                <a:spcPct val="109000"/>
              </a:lnSpc>
              <a:spcBef>
                <a:spcPts val="600"/>
              </a:spcBef>
            </a:pPr>
            <a:r>
              <a:rPr lang="en-US" sz="1600" b="1" dirty="0" smtClean="0"/>
              <a:t>Health Centers </a:t>
            </a:r>
            <a:r>
              <a:rPr lang="en-US" sz="1600" dirty="0" smtClean="0"/>
              <a:t>provide care throughout the country</a:t>
            </a:r>
          </a:p>
          <a:p>
            <a:pPr lvl="1">
              <a:lnSpc>
                <a:spcPct val="109000"/>
              </a:lnSpc>
              <a:spcBef>
                <a:spcPts val="600"/>
              </a:spcBef>
            </a:pPr>
            <a:r>
              <a:rPr lang="en-US" sz="1600" b="1" dirty="0" smtClean="0"/>
              <a:t>Ryan White Program </a:t>
            </a:r>
            <a:r>
              <a:rPr lang="en-US" sz="1600" dirty="0" smtClean="0"/>
              <a:t>Part D provides family-centered </a:t>
            </a:r>
            <a:r>
              <a:rPr lang="en-US" sz="1600" dirty="0"/>
              <a:t>primary care for </a:t>
            </a:r>
            <a:r>
              <a:rPr lang="en-US" sz="1600" dirty="0" smtClean="0"/>
              <a:t>infants</a:t>
            </a:r>
            <a:r>
              <a:rPr lang="en-US" sz="1600" dirty="0"/>
              <a:t>, children and youth living with </a:t>
            </a:r>
            <a:r>
              <a:rPr lang="en-US" sz="1600" dirty="0" smtClean="0"/>
              <a:t>HIV</a:t>
            </a:r>
          </a:p>
          <a:p>
            <a:pPr lvl="1">
              <a:lnSpc>
                <a:spcPct val="109000"/>
              </a:lnSpc>
              <a:spcBef>
                <a:spcPts val="600"/>
              </a:spcBef>
            </a:pPr>
            <a:r>
              <a:rPr lang="en-US" sz="1600" b="1" dirty="0" smtClean="0"/>
              <a:t>Maternal and Child Health Title V Block Grant </a:t>
            </a:r>
            <a:r>
              <a:rPr lang="en-US" sz="1600" dirty="0" smtClean="0"/>
              <a:t>serves infants, children, and youth (ages 0-21) in every state</a:t>
            </a:r>
          </a:p>
          <a:p>
            <a:pPr marL="457200" lvl="1" indent="0">
              <a:buNone/>
            </a:pPr>
            <a:endParaRPr lang="en-US" sz="1450" dirty="0"/>
          </a:p>
          <a:p>
            <a:endParaRPr lang="en-US" sz="1450" dirty="0"/>
          </a:p>
          <a:p>
            <a:endParaRPr lang="en-US" sz="1450" dirty="0"/>
          </a:p>
          <a:p>
            <a:endParaRPr lang="en-US" sz="1450" dirty="0"/>
          </a:p>
        </p:txBody>
      </p:sp>
      <p:sp>
        <p:nvSpPr>
          <p:cNvPr id="5" name="Title 4"/>
          <p:cNvSpPr>
            <a:spLocks noGrp="1"/>
          </p:cNvSpPr>
          <p:nvPr>
            <p:ph type="title"/>
          </p:nvPr>
        </p:nvSpPr>
        <p:spPr>
          <a:xfrm>
            <a:off x="749510" y="131762"/>
            <a:ext cx="6500376" cy="797628"/>
          </a:xfrm>
        </p:spPr>
        <p:txBody>
          <a:bodyPr/>
          <a:lstStyle/>
          <a:p>
            <a:r>
              <a:rPr lang="en-US" dirty="0" smtClean="0"/>
              <a:t>About the Health Resources and Services Administration (HRSA)</a:t>
            </a:r>
            <a:endParaRPr lang="en-US" dirty="0"/>
          </a:p>
        </p:txBody>
      </p:sp>
    </p:spTree>
    <p:extLst>
      <p:ext uri="{BB962C8B-B14F-4D97-AF65-F5344CB8AC3E}">
        <p14:creationId xmlns:p14="http://schemas.microsoft.com/office/powerpoint/2010/main" val="736738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64</a:t>
            </a:fld>
            <a:endParaRPr lang="en-US" dirty="0"/>
          </a:p>
        </p:txBody>
      </p:sp>
      <p:sp>
        <p:nvSpPr>
          <p:cNvPr id="4" name="Text Placeholder 3"/>
          <p:cNvSpPr>
            <a:spLocks noGrp="1"/>
          </p:cNvSpPr>
          <p:nvPr>
            <p:ph type="body" sz="quarter" idx="20"/>
          </p:nvPr>
        </p:nvSpPr>
        <p:spPr>
          <a:xfrm>
            <a:off x="316532" y="1357745"/>
            <a:ext cx="8401464" cy="4773633"/>
          </a:xfrm>
        </p:spPr>
        <p:txBody>
          <a:bodyPr>
            <a:normAutofit/>
          </a:bodyPr>
          <a:lstStyle/>
          <a:p>
            <a:pPr>
              <a:lnSpc>
                <a:spcPct val="120000"/>
              </a:lnSpc>
              <a:spcBef>
                <a:spcPts val="600"/>
              </a:spcBef>
              <a:spcAft>
                <a:spcPts val="600"/>
              </a:spcAft>
            </a:pPr>
            <a:r>
              <a:rPr lang="en-US" sz="1800" b="1" dirty="0" smtClean="0"/>
              <a:t>Mission</a:t>
            </a:r>
            <a:r>
              <a:rPr lang="en-US" sz="1800" dirty="0" smtClean="0"/>
              <a:t> – Improve </a:t>
            </a:r>
            <a:r>
              <a:rPr lang="en-US" sz="1800" dirty="0"/>
              <a:t>the health of America’s mothers, children, </a:t>
            </a:r>
            <a:r>
              <a:rPr lang="en-US" sz="1800" dirty="0" smtClean="0"/>
              <a:t>and families </a:t>
            </a:r>
          </a:p>
          <a:p>
            <a:pPr>
              <a:lnSpc>
                <a:spcPct val="120000"/>
              </a:lnSpc>
              <a:spcBef>
                <a:spcPts val="600"/>
              </a:spcBef>
              <a:spcAft>
                <a:spcPts val="600"/>
              </a:spcAft>
            </a:pPr>
            <a:r>
              <a:rPr lang="en-US" sz="1800" b="1" dirty="0" smtClean="0"/>
              <a:t>Vision</a:t>
            </a:r>
            <a:r>
              <a:rPr lang="en-US" sz="1800" dirty="0" smtClean="0"/>
              <a:t> – </a:t>
            </a:r>
            <a:r>
              <a:rPr lang="en-US" sz="1800" dirty="0"/>
              <a:t>A</a:t>
            </a:r>
            <a:r>
              <a:rPr lang="en-US" sz="1800" dirty="0" smtClean="0"/>
              <a:t>n </a:t>
            </a:r>
            <a:r>
              <a:rPr lang="en-US" sz="1800" dirty="0"/>
              <a:t>America where all children and families are healthy and </a:t>
            </a:r>
            <a:r>
              <a:rPr lang="en-US" sz="1800" dirty="0" smtClean="0"/>
              <a:t>thriving</a:t>
            </a:r>
          </a:p>
          <a:p>
            <a:pPr>
              <a:lnSpc>
                <a:spcPct val="120000"/>
              </a:lnSpc>
              <a:spcBef>
                <a:spcPts val="600"/>
              </a:spcBef>
              <a:spcAft>
                <a:spcPts val="600"/>
              </a:spcAft>
            </a:pPr>
            <a:r>
              <a:rPr lang="en-US" sz="1800" b="1" dirty="0" smtClean="0"/>
              <a:t>Approach</a:t>
            </a:r>
            <a:r>
              <a:rPr lang="en-US" sz="1800" dirty="0" smtClean="0"/>
              <a:t> –</a:t>
            </a:r>
            <a:r>
              <a:rPr lang="en-US" sz="1800" dirty="0"/>
              <a:t> </a:t>
            </a:r>
            <a:r>
              <a:rPr lang="en-US" sz="1800" dirty="0" smtClean="0"/>
              <a:t>Evidence-based strategies to implement programs </a:t>
            </a:r>
            <a:endParaRPr lang="en-US" sz="1800" dirty="0"/>
          </a:p>
          <a:p>
            <a:pPr>
              <a:lnSpc>
                <a:spcPct val="120000"/>
              </a:lnSpc>
              <a:spcBef>
                <a:spcPts val="600"/>
              </a:spcBef>
              <a:spcAft>
                <a:spcPts val="600"/>
              </a:spcAft>
            </a:pPr>
            <a:r>
              <a:rPr lang="en-US" sz="1800" b="1" dirty="0" smtClean="0"/>
              <a:t>Goals</a:t>
            </a:r>
            <a:r>
              <a:rPr lang="en-US" sz="1800" dirty="0" smtClean="0"/>
              <a:t> (are aligned with HRSA’s goals)</a:t>
            </a:r>
            <a:endParaRPr lang="en-US" sz="1800" dirty="0"/>
          </a:p>
          <a:p>
            <a:pPr lvl="1">
              <a:lnSpc>
                <a:spcPct val="120000"/>
              </a:lnSpc>
              <a:spcBef>
                <a:spcPts val="600"/>
              </a:spcBef>
            </a:pPr>
            <a:r>
              <a:rPr lang="en-US" sz="1600" dirty="0"/>
              <a:t>Improve access to quality health care and services</a:t>
            </a:r>
          </a:p>
          <a:p>
            <a:pPr lvl="1">
              <a:lnSpc>
                <a:spcPct val="120000"/>
              </a:lnSpc>
              <a:spcBef>
                <a:spcPts val="600"/>
              </a:spcBef>
            </a:pPr>
            <a:r>
              <a:rPr lang="en-US" sz="1600" dirty="0"/>
              <a:t>Strengthen the health workforce</a:t>
            </a:r>
          </a:p>
          <a:p>
            <a:pPr lvl="1">
              <a:lnSpc>
                <a:spcPct val="120000"/>
              </a:lnSpc>
              <a:spcBef>
                <a:spcPts val="600"/>
              </a:spcBef>
            </a:pPr>
            <a:r>
              <a:rPr lang="en-US" sz="1600" dirty="0"/>
              <a:t>Build healthy communities</a:t>
            </a:r>
          </a:p>
          <a:p>
            <a:pPr lvl="1">
              <a:lnSpc>
                <a:spcPct val="120000"/>
              </a:lnSpc>
              <a:spcBef>
                <a:spcPts val="600"/>
              </a:spcBef>
            </a:pPr>
            <a:r>
              <a:rPr lang="en-US" sz="1600" dirty="0"/>
              <a:t>Improve health equity</a:t>
            </a:r>
          </a:p>
          <a:p>
            <a:pPr lvl="1">
              <a:lnSpc>
                <a:spcPct val="120000"/>
              </a:lnSpc>
              <a:spcBef>
                <a:spcPts val="600"/>
              </a:spcBef>
            </a:pPr>
            <a:r>
              <a:rPr lang="en-US" sz="1600" dirty="0"/>
              <a:t>Strengthen program operations</a:t>
            </a:r>
          </a:p>
          <a:p>
            <a:pPr marL="0" indent="0">
              <a:lnSpc>
                <a:spcPct val="150000"/>
              </a:lnSpc>
              <a:buNone/>
            </a:pPr>
            <a:endParaRPr lang="en-US" sz="1450" b="1" u="sng" dirty="0"/>
          </a:p>
        </p:txBody>
      </p:sp>
      <p:sp>
        <p:nvSpPr>
          <p:cNvPr id="5" name="Title 4"/>
          <p:cNvSpPr>
            <a:spLocks noGrp="1"/>
          </p:cNvSpPr>
          <p:nvPr>
            <p:ph type="title"/>
          </p:nvPr>
        </p:nvSpPr>
        <p:spPr/>
        <p:txBody>
          <a:bodyPr/>
          <a:lstStyle/>
          <a:p>
            <a:r>
              <a:rPr lang="en-US" dirty="0" smtClean="0"/>
              <a:t>About the Maternal and Child Health Bureau</a:t>
            </a:r>
            <a:endParaRPr lang="en-US" dirty="0"/>
          </a:p>
        </p:txBody>
      </p:sp>
    </p:spTree>
    <p:extLst>
      <p:ext uri="{BB962C8B-B14F-4D97-AF65-F5344CB8AC3E}">
        <p14:creationId xmlns:p14="http://schemas.microsoft.com/office/powerpoint/2010/main" val="40313352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65</a:t>
            </a:fld>
            <a:endParaRPr lang="en-US" dirty="0"/>
          </a:p>
        </p:txBody>
      </p:sp>
      <p:sp>
        <p:nvSpPr>
          <p:cNvPr id="4" name="Title 3"/>
          <p:cNvSpPr>
            <a:spLocks noGrp="1"/>
          </p:cNvSpPr>
          <p:nvPr>
            <p:ph type="title"/>
          </p:nvPr>
        </p:nvSpPr>
        <p:spPr>
          <a:xfrm>
            <a:off x="1038386" y="2000251"/>
            <a:ext cx="6882130" cy="1771650"/>
          </a:xfrm>
        </p:spPr>
        <p:txBody>
          <a:bodyPr/>
          <a:lstStyle/>
          <a:p>
            <a:r>
              <a:rPr lang="en-US" sz="2800" dirty="0" smtClean="0"/>
              <a:t>HRSA/MCHB Programs Fostering the Health and Healthy Development </a:t>
            </a:r>
            <a:br>
              <a:rPr lang="en-US" sz="2800" dirty="0" smtClean="0"/>
            </a:br>
            <a:r>
              <a:rPr lang="en-US" sz="2800" dirty="0" smtClean="0"/>
              <a:t>of Young Children</a:t>
            </a:r>
            <a:br>
              <a:rPr lang="en-US" sz="2800" dirty="0" smtClean="0"/>
            </a:br>
            <a:endParaRPr lang="en-US" sz="2800" dirty="0"/>
          </a:p>
        </p:txBody>
      </p:sp>
    </p:spTree>
    <p:extLst>
      <p:ext uri="{BB962C8B-B14F-4D97-AF65-F5344CB8AC3E}">
        <p14:creationId xmlns:p14="http://schemas.microsoft.com/office/powerpoint/2010/main" val="10720647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8"/>
          </p:nvPr>
        </p:nvSpPr>
        <p:spPr/>
        <p:txBody>
          <a:bodyPr/>
          <a:lstStyle/>
          <a:p>
            <a:fld id="{7391EDBC-5481-E248-9D04-B6CCC7FAB9E3}" type="slidenum">
              <a:rPr lang="en-US" smtClean="0"/>
              <a:pPr/>
              <a:t>66</a:t>
            </a:fld>
            <a:endParaRPr lang="en-US" dirty="0"/>
          </a:p>
        </p:txBody>
      </p:sp>
      <p:sp>
        <p:nvSpPr>
          <p:cNvPr id="6" name="Title 5"/>
          <p:cNvSpPr>
            <a:spLocks noGrp="1"/>
          </p:cNvSpPr>
          <p:nvPr>
            <p:ph type="title"/>
          </p:nvPr>
        </p:nvSpPr>
        <p:spPr>
          <a:xfrm>
            <a:off x="963385" y="2121877"/>
            <a:ext cx="7535845" cy="2572043"/>
          </a:xfrm>
        </p:spPr>
        <p:txBody>
          <a:bodyPr/>
          <a:lstStyle/>
          <a:p>
            <a:r>
              <a:rPr lang="en-US" sz="2800" dirty="0" smtClean="0">
                <a:ea typeface="Arial Unicode MS" panose="020B0604020202020204" pitchFamily="34" charset="-128"/>
                <a:cs typeface="Arial Unicode MS" panose="020B0604020202020204" pitchFamily="34" charset="-128"/>
              </a:rPr>
              <a:t>HRSA/MCHB’s</a:t>
            </a:r>
            <a:br>
              <a:rPr lang="en-US" sz="2800" dirty="0" smtClean="0">
                <a:ea typeface="Arial Unicode MS" panose="020B0604020202020204" pitchFamily="34" charset="-128"/>
                <a:cs typeface="Arial Unicode MS" panose="020B0604020202020204" pitchFamily="34" charset="-128"/>
              </a:rPr>
            </a:br>
            <a:r>
              <a:rPr lang="en-US" sz="2800" dirty="0" smtClean="0">
                <a:ea typeface="Arial Unicode MS" panose="020B0604020202020204" pitchFamily="34" charset="-128"/>
                <a:cs typeface="Arial Unicode MS" panose="020B0604020202020204" pitchFamily="34" charset="-128"/>
              </a:rPr>
              <a:t>Maternal</a:t>
            </a:r>
            <a:r>
              <a:rPr lang="en-US" sz="2800" dirty="0">
                <a:ea typeface="Arial Unicode MS" panose="020B0604020202020204" pitchFamily="34" charset="-128"/>
                <a:cs typeface="Arial Unicode MS" panose="020B0604020202020204" pitchFamily="34" charset="-128"/>
              </a:rPr>
              <a:t>, Infant, and Early </a:t>
            </a:r>
            <a:r>
              <a:rPr lang="en-US" sz="2800" dirty="0" smtClean="0">
                <a:ea typeface="Arial Unicode MS" panose="020B0604020202020204" pitchFamily="34" charset="-128"/>
                <a:cs typeface="Arial Unicode MS" panose="020B0604020202020204" pitchFamily="34" charset="-128"/>
              </a:rPr>
              <a:t>Childhood Home </a:t>
            </a:r>
            <a:r>
              <a:rPr lang="en-US" sz="2800" dirty="0">
                <a:ea typeface="Arial Unicode MS" panose="020B0604020202020204" pitchFamily="34" charset="-128"/>
                <a:cs typeface="Arial Unicode MS" panose="020B0604020202020204" pitchFamily="34" charset="-128"/>
              </a:rPr>
              <a:t>Visiting Program (MIECHV)</a:t>
            </a:r>
            <a:endParaRPr lang="en-US" sz="2800" dirty="0"/>
          </a:p>
        </p:txBody>
      </p:sp>
    </p:spTree>
    <p:extLst>
      <p:ext uri="{BB962C8B-B14F-4D97-AF65-F5344CB8AC3E}">
        <p14:creationId xmlns:p14="http://schemas.microsoft.com/office/powerpoint/2010/main" val="20796520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67</a:t>
            </a:fld>
            <a:endParaRPr lang="en-US" dirty="0"/>
          </a:p>
        </p:txBody>
      </p:sp>
      <p:sp>
        <p:nvSpPr>
          <p:cNvPr id="4" name="Text Placeholder 3"/>
          <p:cNvSpPr>
            <a:spLocks noGrp="1"/>
          </p:cNvSpPr>
          <p:nvPr>
            <p:ph type="body" sz="quarter" idx="20"/>
          </p:nvPr>
        </p:nvSpPr>
        <p:spPr>
          <a:xfrm>
            <a:off x="458354" y="1459345"/>
            <a:ext cx="8401464" cy="4467925"/>
          </a:xfrm>
          <a:ln>
            <a:noFill/>
          </a:ln>
        </p:spPr>
        <p:txBody>
          <a:bodyPr>
            <a:normAutofit/>
          </a:bodyPr>
          <a:lstStyle/>
          <a:p>
            <a:pPr marL="285750" indent="-285750">
              <a:lnSpc>
                <a:spcPct val="109000"/>
              </a:lnSpc>
              <a:spcBef>
                <a:spcPts val="0"/>
              </a:spcBef>
              <a:spcAft>
                <a:spcPts val="600"/>
              </a:spcAft>
              <a:buFont typeface="Arial" panose="020B0604020202020204" pitchFamily="34" charset="0"/>
              <a:buChar char="•"/>
            </a:pPr>
            <a:r>
              <a:rPr lang="en-US" sz="1800" dirty="0">
                <a:latin typeface="Verdana" panose="020B0604030504040204" pitchFamily="34" charset="0"/>
                <a:ea typeface="Verdana" panose="020B0604030504040204" pitchFamily="34" charset="0"/>
                <a:cs typeface="Verdana" panose="020B0604030504040204" pitchFamily="34" charset="0"/>
              </a:rPr>
              <a:t>Gives vulnerable pregnant women and families resources and skills </a:t>
            </a:r>
            <a:r>
              <a:rPr lang="en-US" sz="1800" dirty="0" smtClean="0">
                <a:latin typeface="Verdana" panose="020B0604030504040204" pitchFamily="34" charset="0"/>
                <a:ea typeface="Verdana" panose="020B0604030504040204" pitchFamily="34" charset="0"/>
                <a:cs typeface="Verdana" panose="020B0604030504040204" pitchFamily="34" charset="0"/>
              </a:rPr>
              <a:t>for raising </a:t>
            </a:r>
            <a:r>
              <a:rPr lang="en-US" sz="1800" dirty="0">
                <a:latin typeface="Verdana" panose="020B0604030504040204" pitchFamily="34" charset="0"/>
                <a:ea typeface="Verdana" panose="020B0604030504040204" pitchFamily="34" charset="0"/>
                <a:cs typeface="Verdana" panose="020B0604030504040204" pitchFamily="34" charset="0"/>
              </a:rPr>
              <a:t>children who are physically, socially, and emotionally healthy and ready to learn</a:t>
            </a:r>
          </a:p>
          <a:p>
            <a:pPr marL="342900" indent="-342900">
              <a:lnSpc>
                <a:spcPct val="109000"/>
              </a:lnSpc>
              <a:spcBef>
                <a:spcPts val="0"/>
              </a:spcBef>
              <a:spcAft>
                <a:spcPts val="600"/>
              </a:spcAft>
              <a:buFont typeface="Arial" panose="020B0604020202020204" pitchFamily="34" charset="0"/>
              <a:buChar char="•"/>
            </a:pPr>
            <a:r>
              <a:rPr lang="en-US" sz="1800" dirty="0" smtClean="0">
                <a:latin typeface="Verdana" panose="020B0604030504040204" pitchFamily="34" charset="0"/>
                <a:ea typeface="Verdana" panose="020B0604030504040204" pitchFamily="34" charset="0"/>
                <a:cs typeface="Verdana" panose="020B0604030504040204" pitchFamily="34" charset="0"/>
              </a:rPr>
              <a:t>Funds </a:t>
            </a:r>
            <a:r>
              <a:rPr lang="en-US" sz="1800" dirty="0">
                <a:latin typeface="Verdana" panose="020B0604030504040204" pitchFamily="34" charset="0"/>
                <a:ea typeface="Verdana" panose="020B0604030504040204" pitchFamily="34" charset="0"/>
                <a:cs typeface="Verdana" panose="020B0604030504040204" pitchFamily="34" charset="0"/>
              </a:rPr>
              <a:t>states, territories, and tribal entities to develop and implement evidence-based, voluntary programs that </a:t>
            </a:r>
            <a:r>
              <a:rPr lang="en-US" sz="1800" dirty="0" smtClean="0">
                <a:latin typeface="Verdana" panose="020B0604030504040204" pitchFamily="34" charset="0"/>
                <a:ea typeface="Verdana" panose="020B0604030504040204" pitchFamily="34" charset="0"/>
                <a:cs typeface="Verdana" panose="020B0604030504040204" pitchFamily="34" charset="0"/>
              </a:rPr>
              <a:t>meet the needs of their communities</a:t>
            </a:r>
          </a:p>
          <a:p>
            <a:pPr marL="342900" indent="-342900">
              <a:lnSpc>
                <a:spcPct val="109000"/>
              </a:lnSpc>
              <a:spcBef>
                <a:spcPts val="0"/>
              </a:spcBef>
              <a:spcAft>
                <a:spcPts val="600"/>
              </a:spcAft>
              <a:buFont typeface="Arial" panose="020B0604020202020204" pitchFamily="34" charset="0"/>
              <a:buChar char="•"/>
            </a:pPr>
            <a:r>
              <a:rPr lang="en-US" sz="1800" dirty="0" smtClean="0">
                <a:latin typeface="Verdana" panose="020B0604030504040204" pitchFamily="34" charset="0"/>
                <a:ea typeface="Verdana" panose="020B0604030504040204" pitchFamily="34" charset="0"/>
                <a:cs typeface="Verdana" panose="020B0604030504040204" pitchFamily="34" charset="0"/>
              </a:rPr>
              <a:t>Goals for every grantee</a:t>
            </a:r>
            <a:r>
              <a:rPr lang="en-US" sz="1600" dirty="0" smtClean="0">
                <a:latin typeface="Verdana" panose="020B0604030504040204" pitchFamily="34" charset="0"/>
                <a:ea typeface="Verdana" panose="020B0604030504040204" pitchFamily="34" charset="0"/>
                <a:cs typeface="Verdana" panose="020B0604030504040204" pitchFamily="34" charset="0"/>
              </a:rPr>
              <a:t>                      </a:t>
            </a:r>
          </a:p>
          <a:p>
            <a:pPr marL="800100" lvl="1" indent="-342900">
              <a:lnSpc>
                <a:spcPct val="109000"/>
              </a:lnSpc>
              <a:spcBef>
                <a:spcPts val="0"/>
              </a:spcBef>
              <a:spcAft>
                <a:spcPts val="400"/>
              </a:spcAft>
              <a:buFont typeface="Courier New" panose="02070309020205020404" pitchFamily="49" charset="0"/>
              <a:buChar char="o"/>
            </a:pPr>
            <a:r>
              <a:rPr lang="en-US" sz="1600" dirty="0" smtClean="0">
                <a:latin typeface="Verdana" panose="020B0604030504040204" pitchFamily="34" charset="0"/>
                <a:ea typeface="Verdana" panose="020B0604030504040204" pitchFamily="34" charset="0"/>
                <a:cs typeface="Verdana" panose="020B0604030504040204" pitchFamily="34" charset="0"/>
              </a:rPr>
              <a:t>Improve maternal and child health       </a:t>
            </a:r>
          </a:p>
          <a:p>
            <a:pPr marL="800100" lvl="1" indent="-342900">
              <a:lnSpc>
                <a:spcPct val="109000"/>
              </a:lnSpc>
              <a:spcBef>
                <a:spcPts val="0"/>
              </a:spcBef>
              <a:spcAft>
                <a:spcPts val="400"/>
              </a:spcAft>
              <a:buFont typeface="Courier New" panose="02070309020205020404" pitchFamily="49" charset="0"/>
              <a:buChar char="o"/>
            </a:pPr>
            <a:r>
              <a:rPr lang="en-US" sz="1600" dirty="0" smtClean="0">
                <a:latin typeface="Verdana" panose="020B0604030504040204" pitchFamily="34" charset="0"/>
                <a:ea typeface="Verdana" panose="020B0604030504040204" pitchFamily="34" charset="0"/>
                <a:cs typeface="Verdana" panose="020B0604030504040204" pitchFamily="34" charset="0"/>
              </a:rPr>
              <a:t>Prevent child abuse and neglect</a:t>
            </a:r>
          </a:p>
          <a:p>
            <a:pPr marL="800100" lvl="1" indent="-342900">
              <a:lnSpc>
                <a:spcPct val="109000"/>
              </a:lnSpc>
              <a:spcBef>
                <a:spcPts val="0"/>
              </a:spcBef>
              <a:spcAft>
                <a:spcPts val="400"/>
              </a:spcAft>
              <a:buFont typeface="Courier New" panose="02070309020205020404" pitchFamily="49" charset="0"/>
              <a:buChar char="o"/>
            </a:pPr>
            <a:r>
              <a:rPr lang="en-US" sz="1600" dirty="0" smtClean="0">
                <a:latin typeface="Verdana" panose="020B0604030504040204" pitchFamily="34" charset="0"/>
                <a:ea typeface="Verdana" panose="020B0604030504040204" pitchFamily="34" charset="0"/>
                <a:cs typeface="Verdana" panose="020B0604030504040204" pitchFamily="34" charset="0"/>
              </a:rPr>
              <a:t>Encourage positive parenting</a:t>
            </a:r>
          </a:p>
          <a:p>
            <a:pPr marL="800100" lvl="1" indent="-342900">
              <a:lnSpc>
                <a:spcPct val="109000"/>
              </a:lnSpc>
              <a:spcBef>
                <a:spcPts val="0"/>
              </a:spcBef>
              <a:spcAft>
                <a:spcPts val="400"/>
              </a:spcAft>
              <a:buFont typeface="Courier New" panose="02070309020205020404" pitchFamily="49" charset="0"/>
              <a:buChar char="o"/>
            </a:pPr>
            <a:r>
              <a:rPr lang="en-US" sz="1600" dirty="0">
                <a:latin typeface="Verdana" panose="020B0604030504040204" pitchFamily="34" charset="0"/>
                <a:ea typeface="Verdana" panose="020B0604030504040204" pitchFamily="34" charset="0"/>
                <a:cs typeface="Verdana" panose="020B0604030504040204" pitchFamily="34" charset="0"/>
              </a:rPr>
              <a:t>P</a:t>
            </a:r>
            <a:r>
              <a:rPr lang="en-US" sz="1600" dirty="0" smtClean="0">
                <a:latin typeface="Verdana" panose="020B0604030504040204" pitchFamily="34" charset="0"/>
                <a:ea typeface="Verdana" panose="020B0604030504040204" pitchFamily="34" charset="0"/>
                <a:cs typeface="Verdana" panose="020B0604030504040204" pitchFamily="34" charset="0"/>
              </a:rPr>
              <a:t>romote child development and school readiness</a:t>
            </a:r>
          </a:p>
          <a:p>
            <a:pPr>
              <a:lnSpc>
                <a:spcPct val="150000"/>
              </a:lnSpc>
            </a:pPr>
            <a:endParaRPr lang="en-US" dirty="0"/>
          </a:p>
        </p:txBody>
      </p:sp>
      <p:sp>
        <p:nvSpPr>
          <p:cNvPr id="5" name="Title 4"/>
          <p:cNvSpPr>
            <a:spLocks noGrp="1"/>
          </p:cNvSpPr>
          <p:nvPr>
            <p:ph type="title"/>
          </p:nvPr>
        </p:nvSpPr>
        <p:spPr/>
        <p:txBody>
          <a:bodyPr/>
          <a:lstStyle/>
          <a:p>
            <a:r>
              <a:rPr lang="en-US" dirty="0" smtClean="0"/>
              <a:t>Overview of MIECHV Program</a:t>
            </a:r>
            <a:endParaRPr lang="en-US" dirty="0"/>
          </a:p>
        </p:txBody>
      </p:sp>
      <p:sp>
        <p:nvSpPr>
          <p:cNvPr id="3" name="TextBox 2"/>
          <p:cNvSpPr txBox="1"/>
          <p:nvPr/>
        </p:nvSpPr>
        <p:spPr>
          <a:xfrm>
            <a:off x="5942684" y="3728439"/>
            <a:ext cx="226950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smtClean="0">
                <a:latin typeface="Verdana" panose="020B0604030504040204" pitchFamily="34" charset="0"/>
                <a:ea typeface="Verdana" panose="020B0604030504040204" pitchFamily="34" charset="0"/>
                <a:cs typeface="Verdana" panose="020B0604030504040204" pitchFamily="34" charset="0"/>
              </a:rPr>
              <a:t>EMC-1: School Readiness</a:t>
            </a:r>
          </a:p>
          <a:p>
            <a:r>
              <a:rPr lang="en-US" sz="1200" dirty="0" smtClean="0">
                <a:latin typeface="Verdana" panose="020B0604030504040204" pitchFamily="34" charset="0"/>
                <a:ea typeface="Verdana" panose="020B0604030504040204" pitchFamily="34" charset="0"/>
                <a:cs typeface="Verdana" panose="020B0604030504040204" pitchFamily="34" charset="0"/>
              </a:rPr>
              <a:t>EMC-2: Positive Parenting</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70722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68</a:t>
            </a:fld>
            <a:endParaRPr lang="en-US" dirty="0"/>
          </a:p>
        </p:txBody>
      </p:sp>
      <p:sp>
        <p:nvSpPr>
          <p:cNvPr id="5" name="Text Placeholder 4"/>
          <p:cNvSpPr>
            <a:spLocks noGrp="1"/>
          </p:cNvSpPr>
          <p:nvPr>
            <p:ph type="body" sz="quarter" idx="20"/>
          </p:nvPr>
        </p:nvSpPr>
        <p:spPr>
          <a:xfrm>
            <a:off x="485568" y="1572769"/>
            <a:ext cx="3660801" cy="3948466"/>
          </a:xfrm>
        </p:spPr>
        <p:txBody>
          <a:bodyPr>
            <a:normAutofit/>
          </a:bodyPr>
          <a:lstStyle/>
          <a:p>
            <a:pPr>
              <a:lnSpc>
                <a:spcPct val="114000"/>
              </a:lnSpc>
              <a:spcBef>
                <a:spcPts val="0"/>
              </a:spcBef>
              <a:spcAft>
                <a:spcPts val="600"/>
              </a:spcAft>
              <a:buSzPct val="115000"/>
            </a:pPr>
            <a:r>
              <a:rPr lang="en-US" sz="1600" b="1" dirty="0">
                <a:latin typeface="Verdana" panose="020B0604030504040204" pitchFamily="34" charset="0"/>
                <a:ea typeface="Verdana" panose="020B0604030504040204" pitchFamily="34" charset="0"/>
                <a:cs typeface="Verdana" panose="020B0604030504040204" pitchFamily="34" charset="0"/>
              </a:rPr>
              <a:t>Since 2012</a:t>
            </a:r>
          </a:p>
          <a:p>
            <a:pPr lvl="1">
              <a:lnSpc>
                <a:spcPct val="114000"/>
              </a:lnSpc>
              <a:spcBef>
                <a:spcPts val="0"/>
              </a:spcBef>
              <a:spcAft>
                <a:spcPts val="600"/>
              </a:spcAft>
              <a:buFont typeface="Courier New" panose="02070309020205020404" pitchFamily="49" charset="0"/>
              <a:buChar char="o"/>
            </a:pPr>
            <a:r>
              <a:rPr lang="en-US" sz="1600" dirty="0">
                <a:latin typeface="Verdana" panose="020B0604030504040204" pitchFamily="34" charset="0"/>
                <a:ea typeface="Verdana" panose="020B0604030504040204" pitchFamily="34" charset="0"/>
                <a:cs typeface="Verdana" panose="020B0604030504040204" pitchFamily="34" charset="0"/>
              </a:rPr>
              <a:t>Programs have provided nearly 3.3 million </a:t>
            </a:r>
            <a:r>
              <a:rPr lang="en-US" sz="1600" dirty="0" smtClean="0">
                <a:latin typeface="Verdana" panose="020B0604030504040204" pitchFamily="34" charset="0"/>
                <a:ea typeface="Verdana" panose="020B0604030504040204" pitchFamily="34" charset="0"/>
                <a:cs typeface="Verdana" panose="020B0604030504040204" pitchFamily="34" charset="0"/>
              </a:rPr>
              <a:t>                  home visits</a:t>
            </a:r>
          </a:p>
          <a:p>
            <a:pPr marL="457200" lvl="1" indent="0">
              <a:lnSpc>
                <a:spcPct val="114000"/>
              </a:lnSpc>
              <a:spcBef>
                <a:spcPts val="0"/>
              </a:spcBef>
              <a:spcAft>
                <a:spcPts val="600"/>
              </a:spcAft>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pPr>
              <a:lnSpc>
                <a:spcPct val="114000"/>
              </a:lnSpc>
              <a:spcBef>
                <a:spcPts val="0"/>
              </a:spcBef>
              <a:spcAft>
                <a:spcPts val="600"/>
              </a:spcAft>
              <a:buSzPct val="115000"/>
            </a:pPr>
            <a:r>
              <a:rPr lang="en-US" sz="1600" b="1" dirty="0" smtClean="0">
                <a:latin typeface="Verdana" panose="020B0604030504040204" pitchFamily="34" charset="0"/>
                <a:ea typeface="Verdana" panose="020B0604030504040204" pitchFamily="34" charset="0"/>
                <a:cs typeface="Verdana" panose="020B0604030504040204" pitchFamily="34" charset="0"/>
              </a:rPr>
              <a:t>In </a:t>
            </a:r>
            <a:r>
              <a:rPr lang="en-US" sz="1600" b="1" dirty="0">
                <a:latin typeface="Verdana" panose="020B0604030504040204" pitchFamily="34" charset="0"/>
                <a:ea typeface="Verdana" panose="020B0604030504040204" pitchFamily="34" charset="0"/>
                <a:cs typeface="Verdana" panose="020B0604030504040204" pitchFamily="34" charset="0"/>
              </a:rPr>
              <a:t>2016</a:t>
            </a:r>
          </a:p>
          <a:p>
            <a:pPr lvl="1">
              <a:lnSpc>
                <a:spcPct val="114000"/>
              </a:lnSpc>
              <a:spcBef>
                <a:spcPts val="0"/>
              </a:spcBef>
              <a:spcAft>
                <a:spcPts val="600"/>
              </a:spcAft>
              <a:buFont typeface="Courier New" panose="02070309020205020404" pitchFamily="49" charset="0"/>
              <a:buChar char="o"/>
            </a:pPr>
            <a:r>
              <a:rPr lang="en-US" sz="1600" dirty="0">
                <a:latin typeface="Verdana" panose="020B0604030504040204" pitchFamily="34" charset="0"/>
                <a:ea typeface="Verdana" panose="020B0604030504040204" pitchFamily="34" charset="0"/>
                <a:cs typeface="Verdana" panose="020B0604030504040204" pitchFamily="34" charset="0"/>
              </a:rPr>
              <a:t>Programs are in 50 states, including 27% of </a:t>
            </a:r>
            <a:r>
              <a:rPr lang="en-US" sz="1600" dirty="0" smtClean="0">
                <a:latin typeface="Verdana" panose="020B0604030504040204" pitchFamily="34" charset="0"/>
                <a:ea typeface="Verdana" panose="020B0604030504040204" pitchFamily="34" charset="0"/>
                <a:cs typeface="Verdana" panose="020B0604030504040204" pitchFamily="34" charset="0"/>
              </a:rPr>
              <a:t>                 counties </a:t>
            </a:r>
            <a:r>
              <a:rPr lang="en-US" sz="1600" dirty="0">
                <a:latin typeface="Verdana" panose="020B0604030504040204" pitchFamily="34" charset="0"/>
                <a:ea typeface="Verdana" panose="020B0604030504040204" pitchFamily="34" charset="0"/>
                <a:cs typeface="Verdana" panose="020B0604030504040204" pitchFamily="34" charset="0"/>
              </a:rPr>
              <a:t>(893)</a:t>
            </a:r>
          </a:p>
          <a:p>
            <a:pPr lvl="1">
              <a:lnSpc>
                <a:spcPct val="114000"/>
              </a:lnSpc>
              <a:spcBef>
                <a:spcPts val="0"/>
              </a:spcBef>
              <a:spcAft>
                <a:spcPts val="600"/>
              </a:spcAft>
              <a:buFont typeface="Courier New" panose="02070309020205020404" pitchFamily="49" charset="0"/>
              <a:buChar char="o"/>
            </a:pPr>
            <a:r>
              <a:rPr lang="en-US" sz="1600" dirty="0">
                <a:latin typeface="Verdana" panose="020B0604030504040204" pitchFamily="34" charset="0"/>
                <a:ea typeface="Verdana" panose="020B0604030504040204" pitchFamily="34" charset="0"/>
                <a:cs typeface="Verdana" panose="020B0604030504040204" pitchFamily="34" charset="0"/>
              </a:rPr>
              <a:t>States served 160,000 participants</a:t>
            </a:r>
          </a:p>
          <a:p>
            <a:endParaRPr lang="en-US" dirty="0"/>
          </a:p>
        </p:txBody>
      </p:sp>
      <p:sp>
        <p:nvSpPr>
          <p:cNvPr id="6" name="Title 5"/>
          <p:cNvSpPr>
            <a:spLocks noGrp="1"/>
          </p:cNvSpPr>
          <p:nvPr>
            <p:ph type="title"/>
          </p:nvPr>
        </p:nvSpPr>
        <p:spPr/>
        <p:txBody>
          <a:bodyPr/>
          <a:lstStyle/>
          <a:p>
            <a:r>
              <a:rPr lang="en-US" dirty="0"/>
              <a:t>Growth of MIECHV Program </a:t>
            </a:r>
          </a:p>
        </p:txBody>
      </p:sp>
      <p:pic>
        <p:nvPicPr>
          <p:cNvPr id="7" name="Picture Placeholder 6" descr="photo of parents with two children "/>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5197" r="5197"/>
          <a:stretch/>
        </p:blipFill>
        <p:spPr>
          <a:xfrm>
            <a:off x="4481753" y="1572769"/>
            <a:ext cx="4311556" cy="3216946"/>
          </a:xfrm>
          <a:prstGeom prst="rect">
            <a:avLst/>
          </a:prstGeom>
          <a:ln w="19050">
            <a:solidFill>
              <a:srgbClr val="00B050"/>
            </a:solidFill>
          </a:ln>
        </p:spPr>
      </p:pic>
    </p:spTree>
    <p:extLst>
      <p:ext uri="{BB962C8B-B14F-4D97-AF65-F5344CB8AC3E}">
        <p14:creationId xmlns:p14="http://schemas.microsoft.com/office/powerpoint/2010/main" val="10574960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69</a:t>
            </a:fld>
            <a:endParaRPr lang="en-US" dirty="0"/>
          </a:p>
        </p:txBody>
      </p:sp>
      <p:sp>
        <p:nvSpPr>
          <p:cNvPr id="5" name="Text Placeholder 4"/>
          <p:cNvSpPr>
            <a:spLocks noGrp="1"/>
          </p:cNvSpPr>
          <p:nvPr>
            <p:ph type="body" sz="quarter" idx="20"/>
          </p:nvPr>
        </p:nvSpPr>
        <p:spPr>
          <a:xfrm>
            <a:off x="485567" y="1466632"/>
            <a:ext cx="4234215" cy="4379985"/>
          </a:xfrm>
        </p:spPr>
        <p:txBody>
          <a:bodyPr>
            <a:noAutofit/>
          </a:bodyPr>
          <a:lstStyle/>
          <a:p>
            <a:pPr marL="0" indent="0">
              <a:lnSpc>
                <a:spcPct val="114000"/>
              </a:lnSpc>
              <a:spcBef>
                <a:spcPts val="0"/>
              </a:spcBef>
              <a:spcAft>
                <a:spcPts val="1200"/>
              </a:spcAft>
              <a:buNone/>
            </a:pPr>
            <a:r>
              <a:rPr lang="en-US" sz="1500" b="1" dirty="0">
                <a:latin typeface="Verdana" panose="020B0604030504040204" pitchFamily="34" charset="0"/>
                <a:ea typeface="Verdana" panose="020B0604030504040204" pitchFamily="34" charset="0"/>
                <a:cs typeface="Verdana" panose="020B0604030504040204" pitchFamily="34" charset="0"/>
              </a:rPr>
              <a:t>Families Served in </a:t>
            </a:r>
            <a:r>
              <a:rPr lang="en-US" sz="1500" b="1" dirty="0" smtClean="0">
                <a:latin typeface="Verdana" panose="020B0604030504040204" pitchFamily="34" charset="0"/>
                <a:ea typeface="Verdana" panose="020B0604030504040204" pitchFamily="34" charset="0"/>
                <a:cs typeface="Verdana" panose="020B0604030504040204" pitchFamily="34" charset="0"/>
              </a:rPr>
              <a:t>2016</a:t>
            </a:r>
            <a:endParaRPr lang="en-US" sz="1500" b="1" dirty="0">
              <a:latin typeface="Verdana" panose="020B0604030504040204" pitchFamily="34" charset="0"/>
              <a:ea typeface="Verdana" panose="020B0604030504040204" pitchFamily="34" charset="0"/>
              <a:cs typeface="Verdana" panose="020B0604030504040204" pitchFamily="34" charset="0"/>
            </a:endParaRPr>
          </a:p>
          <a:p>
            <a:pPr>
              <a:lnSpc>
                <a:spcPct val="114000"/>
              </a:lnSpc>
              <a:spcBef>
                <a:spcPts val="0"/>
              </a:spcBef>
              <a:spcAft>
                <a:spcPts val="1200"/>
              </a:spcAft>
              <a:buSzPct val="115000"/>
              <a:buFont typeface="Arial" panose="020B0604020202020204" pitchFamily="34" charset="0"/>
              <a:buChar char="•"/>
            </a:pPr>
            <a:r>
              <a:rPr lang="en-US" sz="1500" dirty="0" smtClean="0">
                <a:latin typeface="Verdana" panose="020B0604030504040204" pitchFamily="34" charset="0"/>
                <a:ea typeface="Verdana" panose="020B0604030504040204" pitchFamily="34" charset="0"/>
                <a:cs typeface="Verdana" panose="020B0604030504040204" pitchFamily="34" charset="0"/>
              </a:rPr>
              <a:t>74</a:t>
            </a:r>
            <a:r>
              <a:rPr lang="en-US" sz="1500" dirty="0">
                <a:latin typeface="Verdana" panose="020B0604030504040204" pitchFamily="34" charset="0"/>
                <a:ea typeface="Verdana" panose="020B0604030504040204" pitchFamily="34" charset="0"/>
                <a:cs typeface="Verdana" panose="020B0604030504040204" pitchFamily="34" charset="0"/>
              </a:rPr>
              <a:t>% of families &lt;100% federal poverty</a:t>
            </a:r>
          </a:p>
          <a:p>
            <a:pPr>
              <a:lnSpc>
                <a:spcPct val="114000"/>
              </a:lnSpc>
              <a:spcBef>
                <a:spcPts val="0"/>
              </a:spcBef>
              <a:spcAft>
                <a:spcPts val="1200"/>
              </a:spcAft>
              <a:buSzPct val="115000"/>
              <a:buFont typeface="Arial" panose="020B0604020202020204" pitchFamily="34" charset="0"/>
              <a:buChar char="•"/>
            </a:pPr>
            <a:r>
              <a:rPr lang="en-US" sz="1500" dirty="0">
                <a:latin typeface="Verdana" panose="020B0604030504040204" pitchFamily="34" charset="0"/>
                <a:ea typeface="Verdana" panose="020B0604030504040204" pitchFamily="34" charset="0"/>
                <a:cs typeface="Verdana" panose="020B0604030504040204" pitchFamily="34" charset="0"/>
              </a:rPr>
              <a:t>66% of newly enrolled adult participants had a high school diploma or less education</a:t>
            </a:r>
          </a:p>
          <a:p>
            <a:pPr>
              <a:lnSpc>
                <a:spcPct val="114000"/>
              </a:lnSpc>
              <a:spcBef>
                <a:spcPts val="0"/>
              </a:spcBef>
              <a:spcAft>
                <a:spcPts val="1200"/>
              </a:spcAft>
              <a:buSzPct val="115000"/>
              <a:buFont typeface="Arial" panose="020B0604020202020204" pitchFamily="34" charset="0"/>
              <a:buChar char="•"/>
            </a:pPr>
            <a:r>
              <a:rPr lang="en-US" sz="1500" dirty="0">
                <a:latin typeface="Verdana" panose="020B0604030504040204" pitchFamily="34" charset="0"/>
                <a:ea typeface="Verdana" panose="020B0604030504040204" pitchFamily="34" charset="0"/>
                <a:cs typeface="Verdana" panose="020B0604030504040204" pitchFamily="34" charset="0"/>
              </a:rPr>
              <a:t>22% of newly enrolled households included pregnant teens</a:t>
            </a:r>
          </a:p>
          <a:p>
            <a:pPr>
              <a:lnSpc>
                <a:spcPct val="114000"/>
              </a:lnSpc>
              <a:spcBef>
                <a:spcPts val="0"/>
              </a:spcBef>
              <a:spcAft>
                <a:spcPts val="1200"/>
              </a:spcAft>
              <a:buSzPct val="115000"/>
              <a:buFont typeface="Arial" panose="020B0604020202020204" pitchFamily="34" charset="0"/>
              <a:buChar char="•"/>
            </a:pPr>
            <a:r>
              <a:rPr lang="en-US" sz="1500" dirty="0">
                <a:latin typeface="Verdana" panose="020B0604030504040204" pitchFamily="34" charset="0"/>
                <a:ea typeface="Verdana" panose="020B0604030504040204" pitchFamily="34" charset="0"/>
                <a:cs typeface="Verdana" panose="020B0604030504040204" pitchFamily="34" charset="0"/>
              </a:rPr>
              <a:t>14% of newly enrolled households had a history of child abuse and neglect</a:t>
            </a:r>
          </a:p>
          <a:p>
            <a:pPr>
              <a:lnSpc>
                <a:spcPct val="114000"/>
              </a:lnSpc>
              <a:spcBef>
                <a:spcPts val="0"/>
              </a:spcBef>
              <a:spcAft>
                <a:spcPts val="1200"/>
              </a:spcAft>
              <a:buSzPct val="115000"/>
              <a:buFont typeface="Arial" panose="020B0604020202020204" pitchFamily="34" charset="0"/>
              <a:buChar char="•"/>
            </a:pPr>
            <a:r>
              <a:rPr lang="en-US" sz="1500" dirty="0">
                <a:latin typeface="Verdana" panose="020B0604030504040204" pitchFamily="34" charset="0"/>
                <a:ea typeface="Verdana" panose="020B0604030504040204" pitchFamily="34" charset="0"/>
                <a:cs typeface="Verdana" panose="020B0604030504040204" pitchFamily="34" charset="0"/>
              </a:rPr>
              <a:t>13% of newly enrolled househ</a:t>
            </a:r>
            <a:r>
              <a:rPr lang="en-US" sz="1400" dirty="0">
                <a:latin typeface="Verdana" panose="020B0604030504040204" pitchFamily="34" charset="0"/>
                <a:ea typeface="Verdana" panose="020B0604030504040204" pitchFamily="34" charset="0"/>
                <a:cs typeface="Verdana" panose="020B0604030504040204" pitchFamily="34" charset="0"/>
              </a:rPr>
              <a:t>olds had a history of substance abuse</a:t>
            </a:r>
          </a:p>
          <a:p>
            <a:pPr>
              <a:spcBef>
                <a:spcPts val="600"/>
              </a:spcBef>
            </a:pPr>
            <a:endParaRPr lang="en-US" sz="1400" dirty="0"/>
          </a:p>
          <a:p>
            <a:pPr>
              <a:spcBef>
                <a:spcPts val="600"/>
              </a:spcBef>
            </a:pPr>
            <a:endParaRPr lang="en-US" sz="1400" dirty="0"/>
          </a:p>
        </p:txBody>
      </p:sp>
      <p:sp>
        <p:nvSpPr>
          <p:cNvPr id="6" name="Title 5"/>
          <p:cNvSpPr>
            <a:spLocks noGrp="1"/>
          </p:cNvSpPr>
          <p:nvPr>
            <p:ph type="title"/>
          </p:nvPr>
        </p:nvSpPr>
        <p:spPr/>
        <p:txBody>
          <a:bodyPr/>
          <a:lstStyle/>
          <a:p>
            <a:r>
              <a:rPr lang="en-US" dirty="0">
                <a:ea typeface="Arial Unicode MS" panose="020B0604020202020204" pitchFamily="34" charset="-128"/>
                <a:cs typeface="Arial Unicode MS" panose="020B0604020202020204" pitchFamily="34" charset="-128"/>
              </a:rPr>
              <a:t>Families Served by MIECHV Program</a:t>
            </a:r>
            <a:endParaRPr lang="en-US" dirty="0"/>
          </a:p>
        </p:txBody>
      </p:sp>
      <p:pic>
        <p:nvPicPr>
          <p:cNvPr id="7" name="Picture Placeholder 6" descr="Photo of mom with baby "/>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5197" r="5197"/>
          <a:stretch/>
        </p:blipFill>
        <p:spPr>
          <a:xfrm>
            <a:off x="5175613" y="1473981"/>
            <a:ext cx="3457301" cy="2710814"/>
          </a:xfrm>
          <a:prstGeom prst="rect">
            <a:avLst/>
          </a:prstGeom>
          <a:ln>
            <a:solidFill>
              <a:srgbClr val="295381"/>
            </a:solidFill>
          </a:ln>
        </p:spPr>
      </p:pic>
    </p:spTree>
    <p:extLst>
      <p:ext uri="{BB962C8B-B14F-4D97-AF65-F5344CB8AC3E}">
        <p14:creationId xmlns:p14="http://schemas.microsoft.com/office/powerpoint/2010/main" val="2309118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ext Placeholder 3"/>
          <p:cNvSpPr>
            <a:spLocks noGrp="1"/>
          </p:cNvSpPr>
          <p:nvPr>
            <p:ph type="body" sz="quarter" idx="20"/>
          </p:nvPr>
        </p:nvSpPr>
        <p:spPr>
          <a:xfrm>
            <a:off x="391845" y="1341120"/>
            <a:ext cx="8498155" cy="4457699"/>
          </a:xfrm>
        </p:spPr>
        <p:txBody>
          <a:bodyPr>
            <a:normAutofit/>
          </a:bodyPr>
          <a:lstStyle/>
          <a:p>
            <a:r>
              <a:rPr lang="en-US" dirty="0" smtClean="0"/>
              <a:t>In 2016, there were 73.6 million children and adolescents under the age of 18</a:t>
            </a:r>
          </a:p>
          <a:p>
            <a:pPr lvl="1"/>
            <a:r>
              <a:rPr lang="en-US" dirty="0" smtClean="0"/>
              <a:t>24.0 million ages 0-5</a:t>
            </a:r>
          </a:p>
          <a:p>
            <a:pPr lvl="1"/>
            <a:r>
              <a:rPr lang="en-US" dirty="0" smtClean="0"/>
              <a:t>24.7 million ages 6-11</a:t>
            </a:r>
          </a:p>
          <a:p>
            <a:pPr lvl="1"/>
            <a:r>
              <a:rPr lang="en-US" dirty="0" smtClean="0"/>
              <a:t>25.0 million ages 12-17 </a:t>
            </a:r>
          </a:p>
          <a:p>
            <a:r>
              <a:rPr lang="en-US" dirty="0" smtClean="0"/>
              <a:t>Children and adolescents make up approximately 22% of the U.S. population </a:t>
            </a:r>
            <a:endParaRPr lang="en-US" dirty="0"/>
          </a:p>
          <a:p>
            <a:endParaRPr lang="en-US" dirty="0"/>
          </a:p>
          <a:p>
            <a:endParaRPr lang="en-US" dirty="0" smtClean="0"/>
          </a:p>
          <a:p>
            <a:endParaRPr lang="en-US" dirty="0"/>
          </a:p>
          <a:p>
            <a:endParaRPr lang="en-US" dirty="0" smtClean="0"/>
          </a:p>
        </p:txBody>
      </p:sp>
      <p:sp>
        <p:nvSpPr>
          <p:cNvPr id="5" name="Title 4"/>
          <p:cNvSpPr>
            <a:spLocks noGrp="1"/>
          </p:cNvSpPr>
          <p:nvPr>
            <p:ph type="title"/>
          </p:nvPr>
        </p:nvSpPr>
        <p:spPr/>
        <p:txBody>
          <a:bodyPr/>
          <a:lstStyle/>
          <a:p>
            <a:r>
              <a:rPr lang="en-US" dirty="0" smtClean="0"/>
              <a:t>Children in the United States</a:t>
            </a:r>
            <a:endParaRPr lang="en-US" dirty="0"/>
          </a:p>
        </p:txBody>
      </p:sp>
      <p:sp>
        <p:nvSpPr>
          <p:cNvPr id="6" name="TextBox 5"/>
          <p:cNvSpPr txBox="1"/>
          <p:nvPr/>
        </p:nvSpPr>
        <p:spPr>
          <a:xfrm>
            <a:off x="218868" y="5803900"/>
            <a:ext cx="84014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Source:  https://census.gov/</a:t>
            </a:r>
          </a:p>
        </p:txBody>
      </p:sp>
      <p:pic>
        <p:nvPicPr>
          <p:cNvPr id="3076" name="Picture 4" descr="phot0 of children and adolescent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6503" y="3556000"/>
            <a:ext cx="5422710" cy="2164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615600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70</a:t>
            </a:fld>
            <a:endParaRPr lang="en-US" dirty="0"/>
          </a:p>
        </p:txBody>
      </p:sp>
      <p:sp>
        <p:nvSpPr>
          <p:cNvPr id="4" name="Text Placeholder 3"/>
          <p:cNvSpPr>
            <a:spLocks noGrp="1"/>
          </p:cNvSpPr>
          <p:nvPr>
            <p:ph type="body" sz="quarter" idx="20"/>
          </p:nvPr>
        </p:nvSpPr>
        <p:spPr>
          <a:xfrm>
            <a:off x="114300" y="1396093"/>
            <a:ext cx="4449535" cy="4382182"/>
          </a:xfrm>
        </p:spPr>
        <p:txBody>
          <a:bodyPr>
            <a:normAutofit/>
          </a:bodyPr>
          <a:lstStyle/>
          <a:p>
            <a:pPr marL="457200" lvl="1" indent="-228600">
              <a:lnSpc>
                <a:spcPct val="114000"/>
              </a:lnSpc>
              <a:spcBef>
                <a:spcPts val="0"/>
              </a:spcBef>
              <a:spcAft>
                <a:spcPts val="600"/>
              </a:spcAft>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Prevent </a:t>
            </a:r>
            <a:r>
              <a:rPr lang="en-US" dirty="0">
                <a:latin typeface="Verdana" panose="020B0604030504040204" pitchFamily="34" charset="0"/>
                <a:ea typeface="Verdana" panose="020B0604030504040204" pitchFamily="34" charset="0"/>
                <a:cs typeface="Verdana" panose="020B0604030504040204" pitchFamily="34" charset="0"/>
              </a:rPr>
              <a:t>child abuse and neglect, encourage positive parenting, and promote child development and school readiness</a:t>
            </a:r>
          </a:p>
          <a:p>
            <a:pPr marL="457200" lvl="1" indent="-228600">
              <a:lnSpc>
                <a:spcPct val="114000"/>
              </a:lnSpc>
              <a:spcBef>
                <a:spcPts val="0"/>
              </a:spcBef>
              <a:spcAft>
                <a:spcPts val="600"/>
              </a:spcAft>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Promote </a:t>
            </a:r>
            <a:r>
              <a:rPr lang="en-US" dirty="0">
                <a:latin typeface="Verdana" panose="020B0604030504040204" pitchFamily="34" charset="0"/>
                <a:ea typeface="Verdana" panose="020B0604030504040204" pitchFamily="34" charset="0"/>
                <a:cs typeface="Verdana" panose="020B0604030504040204" pitchFamily="34" charset="0"/>
              </a:rPr>
              <a:t>higher parental earnings, decrease use of public assistance programs, reduce maternal depression, and decrease ADHD diagnosis among </a:t>
            </a:r>
            <a:r>
              <a:rPr lang="en-US" dirty="0" smtClean="0">
                <a:latin typeface="Verdana" panose="020B0604030504040204" pitchFamily="34" charset="0"/>
                <a:ea typeface="Verdana" panose="020B0604030504040204" pitchFamily="34" charset="0"/>
                <a:cs typeface="Verdana" panose="020B0604030504040204" pitchFamily="34" charset="0"/>
              </a:rPr>
              <a:t>young children</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sz="1600" dirty="0"/>
          </a:p>
        </p:txBody>
      </p:sp>
      <p:sp>
        <p:nvSpPr>
          <p:cNvPr id="5" name="Title 4"/>
          <p:cNvSpPr>
            <a:spLocks noGrp="1"/>
          </p:cNvSpPr>
          <p:nvPr>
            <p:ph type="title"/>
          </p:nvPr>
        </p:nvSpPr>
        <p:spPr>
          <a:xfrm>
            <a:off x="749509" y="131762"/>
            <a:ext cx="6435061" cy="797628"/>
          </a:xfrm>
        </p:spPr>
        <p:txBody>
          <a:bodyPr/>
          <a:lstStyle/>
          <a:p>
            <a:r>
              <a:rPr lang="en-US" dirty="0">
                <a:ea typeface="Arial Unicode MS" panose="020B0604020202020204" pitchFamily="34" charset="-128"/>
                <a:cs typeface="Arial Unicode MS" panose="020B0604020202020204" pitchFamily="34" charset="-128"/>
              </a:rPr>
              <a:t>MIECHV Program Outcomes Show a Positive Return </a:t>
            </a:r>
            <a:r>
              <a:rPr lang="en-US" dirty="0" smtClean="0">
                <a:ea typeface="Arial Unicode MS" panose="020B0604020202020204" pitchFamily="34" charset="-128"/>
                <a:cs typeface="Arial Unicode MS" panose="020B0604020202020204" pitchFamily="34" charset="-128"/>
              </a:rPr>
              <a:t>on Investment</a:t>
            </a:r>
            <a:endParaRPr lang="en-US" dirty="0"/>
          </a:p>
        </p:txBody>
      </p:sp>
      <p:pic>
        <p:nvPicPr>
          <p:cNvPr id="11" name="Picture 10" descr="Photo of a mom with two kids "/>
          <p:cNvPicPr>
            <a:picLocks noChangeAspect="1"/>
          </p:cNvPicPr>
          <p:nvPr/>
        </p:nvPicPr>
        <p:blipFill rotWithShape="1">
          <a:blip r:embed="rId3">
            <a:extLst>
              <a:ext uri="{28A0092B-C50C-407E-A947-70E740481C1C}">
                <a14:useLocalDpi xmlns:a14="http://schemas.microsoft.com/office/drawing/2010/main" val="0"/>
              </a:ext>
            </a:extLst>
          </a:blip>
          <a:srcRect l="11072" r="6876"/>
          <a:stretch/>
        </p:blipFill>
        <p:spPr>
          <a:xfrm>
            <a:off x="4850724" y="1396093"/>
            <a:ext cx="3893796" cy="3127502"/>
          </a:xfrm>
          <a:prstGeom prst="rect">
            <a:avLst/>
          </a:prstGeom>
          <a:ln>
            <a:solidFill>
              <a:srgbClr val="295381"/>
            </a:solidFill>
          </a:ln>
        </p:spPr>
      </p:pic>
    </p:spTree>
    <p:extLst>
      <p:ext uri="{BB962C8B-B14F-4D97-AF65-F5344CB8AC3E}">
        <p14:creationId xmlns:p14="http://schemas.microsoft.com/office/powerpoint/2010/main" val="5194031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8"/>
          </p:nvPr>
        </p:nvSpPr>
        <p:spPr/>
        <p:txBody>
          <a:bodyPr/>
          <a:lstStyle/>
          <a:p>
            <a:fld id="{7391EDBC-5481-E248-9D04-B6CCC7FAB9E3}" type="slidenum">
              <a:rPr lang="en-US" smtClean="0"/>
              <a:pPr/>
              <a:t>71</a:t>
            </a:fld>
            <a:endParaRPr lang="en-US" dirty="0"/>
          </a:p>
        </p:txBody>
      </p:sp>
      <p:sp>
        <p:nvSpPr>
          <p:cNvPr id="6" name="Title 5"/>
          <p:cNvSpPr>
            <a:spLocks noGrp="1"/>
          </p:cNvSpPr>
          <p:nvPr>
            <p:ph type="title"/>
          </p:nvPr>
        </p:nvSpPr>
        <p:spPr>
          <a:xfrm>
            <a:off x="609600" y="2016368"/>
            <a:ext cx="7795846" cy="3470031"/>
          </a:xfrm>
        </p:spPr>
        <p:txBody>
          <a:bodyPr/>
          <a:lstStyle/>
          <a:p>
            <a:r>
              <a:rPr lang="en-US" sz="3200" dirty="0" smtClean="0"/>
              <a:t>HRSA/MCHB’s Early </a:t>
            </a:r>
            <a:r>
              <a:rPr lang="en-US" sz="3200" dirty="0"/>
              <a:t>Childhood </a:t>
            </a:r>
            <a:r>
              <a:rPr lang="en-US" sz="3200" dirty="0" smtClean="0"/>
              <a:t/>
            </a:r>
            <a:br>
              <a:rPr lang="en-US" sz="3200" dirty="0" smtClean="0"/>
            </a:br>
            <a:r>
              <a:rPr lang="en-US" sz="3200" dirty="0" smtClean="0"/>
              <a:t>Comprehensive </a:t>
            </a:r>
            <a:r>
              <a:rPr lang="en-US" sz="3200" dirty="0"/>
              <a:t>Systems (ECCS) </a:t>
            </a:r>
            <a:r>
              <a:rPr lang="en-US" sz="3200" dirty="0" smtClean="0"/>
              <a:t>Impact Grants </a:t>
            </a:r>
            <a:r>
              <a:rPr lang="en-US" sz="3200" dirty="0"/>
              <a:t>and </a:t>
            </a:r>
            <a:r>
              <a:rPr lang="en-US" sz="3200" dirty="0" smtClean="0"/>
              <a:t/>
            </a:r>
            <a:br>
              <a:rPr lang="en-US" sz="3200" dirty="0" smtClean="0"/>
            </a:br>
            <a:r>
              <a:rPr lang="en-US" sz="3200" dirty="0" smtClean="0"/>
              <a:t>CoIIN </a:t>
            </a:r>
            <a:r>
              <a:rPr lang="en-US" sz="3200" dirty="0"/>
              <a:t>Coordination Center</a:t>
            </a:r>
          </a:p>
        </p:txBody>
      </p:sp>
    </p:spTree>
    <p:extLst>
      <p:ext uri="{BB962C8B-B14F-4D97-AF65-F5344CB8AC3E}">
        <p14:creationId xmlns:p14="http://schemas.microsoft.com/office/powerpoint/2010/main" val="42406054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72</a:t>
            </a:fld>
            <a:endParaRPr lang="en-US" dirty="0"/>
          </a:p>
        </p:txBody>
      </p:sp>
      <p:sp>
        <p:nvSpPr>
          <p:cNvPr id="4" name="Text Placeholder 3"/>
          <p:cNvSpPr>
            <a:spLocks noGrp="1"/>
          </p:cNvSpPr>
          <p:nvPr>
            <p:ph type="body" sz="quarter" idx="20"/>
          </p:nvPr>
        </p:nvSpPr>
        <p:spPr>
          <a:xfrm>
            <a:off x="253093" y="1450109"/>
            <a:ext cx="8621486" cy="4632283"/>
          </a:xfrm>
        </p:spPr>
        <p:txBody>
          <a:bodyPr>
            <a:noAutofit/>
          </a:bodyPr>
          <a:lstStyle/>
          <a:p>
            <a:pPr marL="342900" lvl="0" indent="-342900">
              <a:lnSpc>
                <a:spcPct val="110000"/>
              </a:lnSpc>
              <a:spcBef>
                <a:spcPts val="600"/>
              </a:spcBef>
              <a:spcAft>
                <a:spcPts val="600"/>
              </a:spcAft>
              <a:buSzPct val="115000"/>
              <a:buFont typeface="Arial" panose="020B0604020202020204" pitchFamily="34" charset="0"/>
              <a:buChar char="•"/>
            </a:pPr>
            <a:r>
              <a:rPr lang="en-US" sz="1350" b="1" dirty="0"/>
              <a:t>Enhance </a:t>
            </a:r>
            <a:r>
              <a:rPr lang="en-US" sz="1350" b="1" dirty="0" smtClean="0"/>
              <a:t>building of early </a:t>
            </a:r>
            <a:r>
              <a:rPr lang="en-US" sz="1350" b="1" dirty="0"/>
              <a:t>childhood </a:t>
            </a:r>
            <a:r>
              <a:rPr lang="en-US" sz="1350" b="1" dirty="0" smtClean="0"/>
              <a:t>systems and </a:t>
            </a:r>
            <a:r>
              <a:rPr lang="en-US" sz="1350" b="1" dirty="0"/>
              <a:t>demonstrate improved outcomes in population-based children’s developmental health and family well-being </a:t>
            </a:r>
          </a:p>
          <a:p>
            <a:pPr lvl="1">
              <a:lnSpc>
                <a:spcPct val="110000"/>
              </a:lnSpc>
              <a:spcBef>
                <a:spcPts val="600"/>
              </a:spcBef>
              <a:spcAft>
                <a:spcPts val="600"/>
              </a:spcAft>
              <a:buFont typeface="Courier New" panose="02070309020205020404" pitchFamily="49" charset="0"/>
              <a:buChar char="o"/>
            </a:pPr>
            <a:r>
              <a:rPr lang="en-US" sz="1350" dirty="0"/>
              <a:t>Expectation: Within 5 years, participating communities will show a 25% increase in </a:t>
            </a:r>
            <a:r>
              <a:rPr lang="en-US" sz="1350" dirty="0" smtClean="0"/>
              <a:t>age-appropriate </a:t>
            </a:r>
            <a:r>
              <a:rPr lang="en-US" sz="1350" dirty="0"/>
              <a:t>developmental skills </a:t>
            </a:r>
            <a:r>
              <a:rPr lang="en-US" sz="1350" dirty="0" smtClean="0"/>
              <a:t>among 3-year-old children</a:t>
            </a:r>
            <a:endParaRPr lang="en-US" sz="1350" dirty="0"/>
          </a:p>
          <a:p>
            <a:pPr marL="342900" lvl="0" indent="-342900">
              <a:lnSpc>
                <a:spcPct val="110000"/>
              </a:lnSpc>
              <a:spcBef>
                <a:spcPts val="600"/>
              </a:spcBef>
              <a:spcAft>
                <a:spcPts val="600"/>
              </a:spcAft>
              <a:buSzPct val="115000"/>
              <a:buFont typeface="Arial" panose="020B0604020202020204" pitchFamily="34" charset="0"/>
              <a:buChar char="•"/>
            </a:pPr>
            <a:r>
              <a:rPr lang="en-US" sz="1350" b="1" dirty="0"/>
              <a:t>Include 12 agencies/organizations as grantees, each representing a state and its communities, an average of 2.5 communities per state</a:t>
            </a:r>
          </a:p>
          <a:p>
            <a:pPr marL="342900" lvl="0" indent="-342900">
              <a:lnSpc>
                <a:spcPct val="110000"/>
              </a:lnSpc>
              <a:spcBef>
                <a:spcPts val="600"/>
              </a:spcBef>
              <a:spcAft>
                <a:spcPts val="600"/>
              </a:spcAft>
              <a:buSzPct val="115000"/>
              <a:buFont typeface="Arial" panose="020B0604020202020204" pitchFamily="34" charset="0"/>
              <a:buChar char="•"/>
            </a:pPr>
            <a:r>
              <a:rPr lang="en-US" sz="1350" b="1" dirty="0"/>
              <a:t>Use </a:t>
            </a:r>
            <a:r>
              <a:rPr lang="en-US" sz="1350" b="1" dirty="0" smtClean="0"/>
              <a:t>a </a:t>
            </a:r>
            <a:r>
              <a:rPr lang="en-US" sz="1350" b="1" dirty="0"/>
              <a:t>CoIIN approach – </a:t>
            </a:r>
            <a:r>
              <a:rPr lang="en-US" sz="1350" b="1" dirty="0" smtClean="0"/>
              <a:t>Collaborative </a:t>
            </a:r>
            <a:r>
              <a:rPr lang="en-US" sz="1350" b="1" dirty="0"/>
              <a:t>I</a:t>
            </a:r>
            <a:r>
              <a:rPr lang="en-US" sz="1350" b="1" dirty="0" smtClean="0"/>
              <a:t>mprovement </a:t>
            </a:r>
            <a:r>
              <a:rPr lang="en-US" sz="1350" b="1" dirty="0"/>
              <a:t>and </a:t>
            </a:r>
            <a:r>
              <a:rPr lang="en-US" sz="1350" b="1" dirty="0" smtClean="0"/>
              <a:t>Innovation </a:t>
            </a:r>
            <a:r>
              <a:rPr lang="en-US" sz="1350" b="1" dirty="0"/>
              <a:t>N</a:t>
            </a:r>
            <a:r>
              <a:rPr lang="en-US" sz="1350" b="1" dirty="0" smtClean="0"/>
              <a:t>etwork</a:t>
            </a:r>
            <a:endParaRPr lang="en-US" sz="1350" b="1" dirty="0"/>
          </a:p>
          <a:p>
            <a:pPr lvl="1">
              <a:lnSpc>
                <a:spcPct val="110000"/>
              </a:lnSpc>
              <a:spcBef>
                <a:spcPts val="600"/>
              </a:spcBef>
              <a:spcAft>
                <a:spcPts val="600"/>
              </a:spcAft>
              <a:buFont typeface="Courier New" panose="02070309020205020404" pitchFamily="49" charset="0"/>
              <a:buChar char="o"/>
            </a:pPr>
            <a:r>
              <a:rPr lang="en-US" sz="1350" dirty="0" smtClean="0"/>
              <a:t>Collective learning among grantees                                 </a:t>
            </a:r>
          </a:p>
          <a:p>
            <a:pPr lvl="1">
              <a:lnSpc>
                <a:spcPct val="110000"/>
              </a:lnSpc>
              <a:spcBef>
                <a:spcPts val="600"/>
              </a:spcBef>
              <a:spcAft>
                <a:spcPts val="600"/>
              </a:spcAft>
              <a:buFont typeface="Courier New" panose="02070309020205020404" pitchFamily="49" charset="0"/>
              <a:buChar char="o"/>
            </a:pPr>
            <a:r>
              <a:rPr lang="en-US" sz="1350" dirty="0" smtClean="0"/>
              <a:t>Coordination Center – Organizational backbone</a:t>
            </a:r>
          </a:p>
          <a:p>
            <a:pPr lvl="1">
              <a:lnSpc>
                <a:spcPct val="110000"/>
              </a:lnSpc>
              <a:spcBef>
                <a:spcPts val="600"/>
              </a:spcBef>
              <a:spcAft>
                <a:spcPts val="600"/>
              </a:spcAft>
              <a:buFont typeface="Courier New" panose="02070309020205020404" pitchFamily="49" charset="0"/>
              <a:buChar char="o"/>
            </a:pPr>
            <a:r>
              <a:rPr lang="en-US" sz="1350" dirty="0" smtClean="0"/>
              <a:t>Quality improvement </a:t>
            </a:r>
            <a:r>
              <a:rPr lang="en-US" sz="1350" dirty="0"/>
              <a:t>through </a:t>
            </a:r>
            <a:r>
              <a:rPr lang="en-US" sz="1350" dirty="0" smtClean="0"/>
              <a:t>testing to learn what works</a:t>
            </a:r>
          </a:p>
          <a:p>
            <a:pPr lvl="2">
              <a:lnSpc>
                <a:spcPct val="110000"/>
              </a:lnSpc>
              <a:spcBef>
                <a:spcPts val="600"/>
              </a:spcBef>
              <a:buFont typeface="Wingdings" panose="05000000000000000000" pitchFamily="2" charset="2"/>
              <a:buChar char="§"/>
            </a:pPr>
            <a:r>
              <a:rPr lang="en-US" sz="1200" dirty="0" smtClean="0"/>
              <a:t>Common benchmarks</a:t>
            </a:r>
          </a:p>
          <a:p>
            <a:pPr lvl="2">
              <a:lnSpc>
                <a:spcPct val="110000"/>
              </a:lnSpc>
              <a:spcBef>
                <a:spcPts val="600"/>
              </a:spcBef>
              <a:spcAft>
                <a:spcPts val="600"/>
              </a:spcAft>
              <a:buFont typeface="Wingdings" panose="05000000000000000000" pitchFamily="2" charset="2"/>
              <a:buChar char="§"/>
            </a:pPr>
            <a:r>
              <a:rPr lang="en-US" sz="1200" dirty="0" smtClean="0"/>
              <a:t>Plan-do-study-act cycles using real-time data </a:t>
            </a:r>
            <a:endParaRPr lang="en-US" sz="1200" dirty="0"/>
          </a:p>
          <a:p>
            <a:pPr lvl="1">
              <a:lnSpc>
                <a:spcPct val="110000"/>
              </a:lnSpc>
              <a:spcBef>
                <a:spcPts val="600"/>
              </a:spcBef>
              <a:spcAft>
                <a:spcPts val="600"/>
              </a:spcAft>
              <a:buFont typeface="Courier New" panose="02070309020205020404" pitchFamily="49" charset="0"/>
              <a:buChar char="o"/>
            </a:pPr>
            <a:r>
              <a:rPr lang="en-US" sz="1350" dirty="0" smtClean="0"/>
              <a:t>Dissemination of successful </a:t>
            </a:r>
            <a:r>
              <a:rPr lang="en-US" sz="1350" dirty="0"/>
              <a:t>strategies to </a:t>
            </a:r>
            <a:r>
              <a:rPr lang="en-US" sz="1350" dirty="0" smtClean="0"/>
              <a:t>states </a:t>
            </a:r>
            <a:r>
              <a:rPr lang="en-US" sz="1350" dirty="0"/>
              <a:t>and communities</a:t>
            </a:r>
          </a:p>
          <a:p>
            <a:endParaRPr lang="en-US" sz="1350" dirty="0"/>
          </a:p>
        </p:txBody>
      </p:sp>
      <p:sp>
        <p:nvSpPr>
          <p:cNvPr id="5" name="Title 4"/>
          <p:cNvSpPr>
            <a:spLocks noGrp="1"/>
          </p:cNvSpPr>
          <p:nvPr>
            <p:ph type="title"/>
          </p:nvPr>
        </p:nvSpPr>
        <p:spPr/>
        <p:txBody>
          <a:bodyPr/>
          <a:lstStyle/>
          <a:p>
            <a:r>
              <a:rPr lang="en-US" dirty="0" smtClean="0"/>
              <a:t>ECCS Grants </a:t>
            </a:r>
            <a:r>
              <a:rPr lang="en-US" dirty="0"/>
              <a:t>and </a:t>
            </a:r>
            <a:r>
              <a:rPr lang="en-US" dirty="0" err="1"/>
              <a:t>CoIIN</a:t>
            </a:r>
            <a:r>
              <a:rPr lang="en-US" dirty="0"/>
              <a:t> Coordination Center</a:t>
            </a:r>
          </a:p>
        </p:txBody>
      </p:sp>
      <p:sp>
        <p:nvSpPr>
          <p:cNvPr id="6" name="TextBox 5"/>
          <p:cNvSpPr txBox="1"/>
          <p:nvPr/>
        </p:nvSpPr>
        <p:spPr>
          <a:xfrm>
            <a:off x="6271490" y="4802909"/>
            <a:ext cx="2235201"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smtClean="0">
                <a:latin typeface="Verdana" panose="020B0604030504040204" pitchFamily="34" charset="0"/>
                <a:ea typeface="Verdana" panose="020B0604030504040204" pitchFamily="34" charset="0"/>
                <a:cs typeface="Verdana" panose="020B0604030504040204" pitchFamily="34" charset="0"/>
              </a:rPr>
              <a:t>EMC-1: School Readiness</a:t>
            </a:r>
          </a:p>
          <a:p>
            <a:r>
              <a:rPr lang="en-US" sz="1200" dirty="0" smtClean="0">
                <a:latin typeface="Verdana" panose="020B0604030504040204" pitchFamily="34" charset="0"/>
                <a:ea typeface="Verdana" panose="020B0604030504040204" pitchFamily="34" charset="0"/>
                <a:cs typeface="Verdana" panose="020B0604030504040204" pitchFamily="34" charset="0"/>
              </a:rPr>
              <a:t>EMC-2: Positive Parenting</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592569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73</a:t>
            </a:fld>
            <a:endParaRPr lang="en-US" dirty="0"/>
          </a:p>
        </p:txBody>
      </p:sp>
      <p:sp>
        <p:nvSpPr>
          <p:cNvPr id="4" name="Title 3"/>
          <p:cNvSpPr>
            <a:spLocks noGrp="1"/>
          </p:cNvSpPr>
          <p:nvPr>
            <p:ph type="title"/>
          </p:nvPr>
        </p:nvSpPr>
        <p:spPr>
          <a:xfrm>
            <a:off x="728663" y="2072640"/>
            <a:ext cx="7593927" cy="1689464"/>
          </a:xfrm>
        </p:spPr>
        <p:txBody>
          <a:bodyPr/>
          <a:lstStyle/>
          <a:p>
            <a:r>
              <a:rPr lang="en-US" sz="2800" dirty="0"/>
              <a:t>HRSA/MCHB Programs </a:t>
            </a:r>
            <a:r>
              <a:rPr lang="en-US" sz="2800" dirty="0" smtClean="0"/>
              <a:t>Fostering </a:t>
            </a:r>
            <a:br>
              <a:rPr lang="en-US" sz="2800" dirty="0" smtClean="0"/>
            </a:br>
            <a:r>
              <a:rPr lang="en-US" sz="2800" dirty="0" smtClean="0"/>
              <a:t>the Health and Healthy </a:t>
            </a:r>
            <a:r>
              <a:rPr lang="en-US" sz="2800" dirty="0"/>
              <a:t>Development </a:t>
            </a:r>
            <a:r>
              <a:rPr lang="en-US" sz="2800" dirty="0" smtClean="0"/>
              <a:t/>
            </a:r>
            <a:br>
              <a:rPr lang="en-US" sz="2800" dirty="0" smtClean="0"/>
            </a:br>
            <a:r>
              <a:rPr lang="en-US" sz="2800" dirty="0" smtClean="0"/>
              <a:t>of Children and Adolescents</a:t>
            </a:r>
            <a:endParaRPr lang="en-US" sz="2800" dirty="0"/>
          </a:p>
        </p:txBody>
      </p:sp>
    </p:spTree>
    <p:extLst>
      <p:ext uri="{BB962C8B-B14F-4D97-AF65-F5344CB8AC3E}">
        <p14:creationId xmlns:p14="http://schemas.microsoft.com/office/powerpoint/2010/main" val="15244293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74</a:t>
            </a:fld>
            <a:endParaRPr lang="en-US" dirty="0"/>
          </a:p>
        </p:txBody>
      </p:sp>
      <p:sp>
        <p:nvSpPr>
          <p:cNvPr id="4" name="Text Placeholder 3"/>
          <p:cNvSpPr>
            <a:spLocks noGrp="1"/>
          </p:cNvSpPr>
          <p:nvPr>
            <p:ph type="body" sz="quarter" idx="20"/>
          </p:nvPr>
        </p:nvSpPr>
        <p:spPr>
          <a:xfrm>
            <a:off x="371268" y="1428206"/>
            <a:ext cx="8401464" cy="4584667"/>
          </a:xfrm>
          <a:ln w="19050">
            <a:noFill/>
          </a:ln>
        </p:spPr>
        <p:txBody>
          <a:bodyPr>
            <a:noAutofit/>
          </a:bodyPr>
          <a:lstStyle/>
          <a:p>
            <a:pPr>
              <a:spcBef>
                <a:spcPts val="0"/>
              </a:spcBef>
              <a:spcAft>
                <a:spcPts val="600"/>
              </a:spcAft>
              <a:buSzPct val="110000"/>
            </a:pPr>
            <a:r>
              <a:rPr lang="en-US" sz="1800" dirty="0" smtClean="0"/>
              <a:t>Strengthens the capacity of State Title V MCH Programs, and their public health and clinical partners, to improve the health and healthy development </a:t>
            </a:r>
            <a:r>
              <a:rPr lang="en-US" sz="1800" dirty="0"/>
              <a:t>of adolescents and young </a:t>
            </a:r>
            <a:r>
              <a:rPr lang="en-US" sz="1800" dirty="0" smtClean="0"/>
              <a:t>adults</a:t>
            </a:r>
          </a:p>
          <a:p>
            <a:pPr marL="0" indent="0">
              <a:spcBef>
                <a:spcPts val="0"/>
              </a:spcBef>
              <a:spcAft>
                <a:spcPts val="600"/>
              </a:spcAft>
              <a:buNone/>
            </a:pPr>
            <a:endParaRPr lang="en-US" sz="1000" dirty="0" smtClean="0"/>
          </a:p>
          <a:p>
            <a:pPr>
              <a:spcBef>
                <a:spcPts val="0"/>
              </a:spcBef>
              <a:spcAft>
                <a:spcPts val="600"/>
              </a:spcAft>
              <a:buSzPct val="110000"/>
            </a:pPr>
            <a:r>
              <a:rPr lang="en-US" sz="1800" dirty="0" smtClean="0"/>
              <a:t>Five goal areas</a:t>
            </a:r>
          </a:p>
          <a:p>
            <a:pPr lvl="1">
              <a:spcBef>
                <a:spcPts val="0"/>
              </a:spcBef>
              <a:spcAft>
                <a:spcPts val="400"/>
              </a:spcAft>
            </a:pPr>
            <a:r>
              <a:rPr lang="en-US" sz="1600" dirty="0" smtClean="0"/>
              <a:t>Access to and use of health care, especially preventive health checkups</a:t>
            </a:r>
          </a:p>
          <a:p>
            <a:pPr lvl="1">
              <a:spcBef>
                <a:spcPts val="0"/>
              </a:spcBef>
              <a:spcAft>
                <a:spcPts val="400"/>
              </a:spcAft>
            </a:pPr>
            <a:r>
              <a:rPr lang="en-US" sz="1600" dirty="0" smtClean="0"/>
              <a:t>Quality and comprehensiveness of care</a:t>
            </a:r>
          </a:p>
          <a:p>
            <a:pPr lvl="1">
              <a:spcBef>
                <a:spcPts val="0"/>
              </a:spcBef>
              <a:spcAft>
                <a:spcPts val="400"/>
              </a:spcAft>
            </a:pPr>
            <a:r>
              <a:rPr lang="en-US" sz="1600" dirty="0" smtClean="0"/>
              <a:t>Integration of effort between public and clinical health sectors</a:t>
            </a:r>
          </a:p>
          <a:p>
            <a:pPr lvl="1">
              <a:spcBef>
                <a:spcPts val="0"/>
              </a:spcBef>
              <a:spcAft>
                <a:spcPts val="400"/>
              </a:spcAft>
            </a:pPr>
            <a:r>
              <a:rPr lang="en-US" sz="1600" dirty="0" smtClean="0"/>
              <a:t>Equity among population groups</a:t>
            </a:r>
          </a:p>
          <a:p>
            <a:pPr lvl="1">
              <a:spcBef>
                <a:spcPts val="0"/>
              </a:spcBef>
              <a:spcAft>
                <a:spcPts val="400"/>
              </a:spcAft>
            </a:pPr>
            <a:r>
              <a:rPr lang="en-US" sz="1600" dirty="0" smtClean="0"/>
              <a:t>Accountability among State Title V MCH programs for increasing the proportion of adolescents who receive an annual health checkup</a:t>
            </a:r>
          </a:p>
          <a:p>
            <a:pPr marL="457200" lvl="1" indent="0">
              <a:buNone/>
            </a:pPr>
            <a:endParaRPr lang="en-US" sz="1600" dirty="0" smtClean="0"/>
          </a:p>
          <a:p>
            <a:pPr marL="0" indent="0">
              <a:buNone/>
            </a:pPr>
            <a:endParaRPr lang="en-US" sz="1600" dirty="0" smtClean="0"/>
          </a:p>
          <a:p>
            <a:pPr marL="0" indent="0">
              <a:buNone/>
            </a:pPr>
            <a:endParaRPr lang="en-US" sz="1600" dirty="0"/>
          </a:p>
        </p:txBody>
      </p:sp>
      <p:sp>
        <p:nvSpPr>
          <p:cNvPr id="5" name="Title 4"/>
          <p:cNvSpPr>
            <a:spLocks noGrp="1"/>
          </p:cNvSpPr>
          <p:nvPr>
            <p:ph type="title"/>
          </p:nvPr>
        </p:nvSpPr>
        <p:spPr>
          <a:xfrm>
            <a:off x="749509" y="131762"/>
            <a:ext cx="6659475" cy="797628"/>
          </a:xfrm>
        </p:spPr>
        <p:txBody>
          <a:bodyPr/>
          <a:lstStyle/>
          <a:p>
            <a:r>
              <a:rPr lang="en-US" dirty="0" smtClean="0"/>
              <a:t>Adolescent &amp; Young Adult Health </a:t>
            </a:r>
            <a:br>
              <a:rPr lang="en-US" dirty="0" smtClean="0"/>
            </a:br>
            <a:r>
              <a:rPr lang="en-US" dirty="0" smtClean="0"/>
              <a:t>National Resource Center (AYAH Center)</a:t>
            </a:r>
            <a:endParaRPr lang="en-US" dirty="0"/>
          </a:p>
        </p:txBody>
      </p:sp>
      <p:sp>
        <p:nvSpPr>
          <p:cNvPr id="7" name="TextBox 6"/>
          <p:cNvSpPr txBox="1"/>
          <p:nvPr/>
        </p:nvSpPr>
        <p:spPr>
          <a:xfrm>
            <a:off x="3121892" y="5164837"/>
            <a:ext cx="2549236" cy="461665"/>
          </a:xfrm>
          <a:prstGeom prst="rect">
            <a:avLst/>
          </a:prstGeom>
          <a:noFill/>
          <a:ln w="28575">
            <a:solidFill>
              <a:schemeClr val="accent1">
                <a:lumMod val="75000"/>
              </a:schemeClr>
            </a:solidFill>
          </a:ln>
        </p:spPr>
        <p:txBody>
          <a:bodyPr wrap="square" rtlCol="0">
            <a:spAutoFit/>
          </a:bodyPr>
          <a:lstStyle/>
          <a:p>
            <a:r>
              <a:rPr lang="en-US" sz="1200" dirty="0" smtClean="0">
                <a:latin typeface="Verdana" panose="020B0604030504040204" pitchFamily="34" charset="0"/>
                <a:ea typeface="Verdana" panose="020B0604030504040204" pitchFamily="34" charset="0"/>
                <a:cs typeface="Verdana" panose="020B0604030504040204" pitchFamily="34" charset="0"/>
              </a:rPr>
              <a:t>AH-1: Wellness Checkup</a:t>
            </a:r>
          </a:p>
          <a:p>
            <a:r>
              <a:rPr lang="en-US" sz="1200" dirty="0" smtClean="0">
                <a:latin typeface="Verdana" panose="020B0604030504040204" pitchFamily="34" charset="0"/>
                <a:ea typeface="Verdana" panose="020B0604030504040204" pitchFamily="34" charset="0"/>
                <a:cs typeface="Verdana" panose="020B0604030504040204" pitchFamily="34" charset="0"/>
              </a:rPr>
              <a:t>AH-2: Connection with Adult</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569380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75</a:t>
            </a:fld>
            <a:endParaRPr lang="en-US" dirty="0"/>
          </a:p>
        </p:txBody>
      </p:sp>
      <p:sp>
        <p:nvSpPr>
          <p:cNvPr id="4" name="Text Placeholder 3"/>
          <p:cNvSpPr>
            <a:spLocks noGrp="1"/>
          </p:cNvSpPr>
          <p:nvPr>
            <p:ph type="body" sz="quarter" idx="20"/>
          </p:nvPr>
        </p:nvSpPr>
        <p:spPr>
          <a:xfrm>
            <a:off x="166553" y="1263814"/>
            <a:ext cx="4460865" cy="4727683"/>
          </a:xfrm>
        </p:spPr>
        <p:txBody>
          <a:bodyPr>
            <a:normAutofit fontScale="92500" lnSpcReduction="10000"/>
          </a:bodyPr>
          <a:lstStyle/>
          <a:p>
            <a:pPr>
              <a:lnSpc>
                <a:spcPct val="110000"/>
              </a:lnSpc>
              <a:spcBef>
                <a:spcPts val="600"/>
              </a:spcBef>
              <a:buSzPct val="110000"/>
            </a:pPr>
            <a:r>
              <a:rPr lang="en-US" sz="1800" dirty="0" smtClean="0"/>
              <a:t>Primary focus of AYAH Center –</a:t>
            </a:r>
            <a:r>
              <a:rPr lang="en-US" sz="1800" dirty="0"/>
              <a:t> </a:t>
            </a:r>
            <a:r>
              <a:rPr lang="en-US" sz="1800" dirty="0" smtClean="0"/>
              <a:t>improve receipt and quality of the health checkup visit among adolescents and young adults</a:t>
            </a:r>
          </a:p>
          <a:p>
            <a:pPr marL="0" indent="0">
              <a:lnSpc>
                <a:spcPct val="110000"/>
              </a:lnSpc>
              <a:spcBef>
                <a:spcPts val="600"/>
              </a:spcBef>
              <a:buNone/>
            </a:pPr>
            <a:endParaRPr lang="en-US" sz="1200" dirty="0" smtClean="0"/>
          </a:p>
          <a:p>
            <a:pPr>
              <a:lnSpc>
                <a:spcPct val="110000"/>
              </a:lnSpc>
              <a:spcBef>
                <a:spcPts val="600"/>
              </a:spcBef>
              <a:buSzPct val="110000"/>
            </a:pPr>
            <a:r>
              <a:rPr lang="en-US" sz="1800" dirty="0" smtClean="0"/>
              <a:t>Why focus on the health checkup visit?</a:t>
            </a:r>
          </a:p>
          <a:p>
            <a:pPr lvl="1">
              <a:lnSpc>
                <a:spcPct val="110000"/>
              </a:lnSpc>
              <a:spcBef>
                <a:spcPts val="600"/>
              </a:spcBef>
            </a:pPr>
            <a:r>
              <a:rPr lang="en-US" sz="1600" dirty="0" smtClean="0"/>
              <a:t>Increases delivery of recommended preventive services</a:t>
            </a:r>
          </a:p>
          <a:p>
            <a:pPr lvl="1">
              <a:lnSpc>
                <a:spcPct val="110000"/>
              </a:lnSpc>
              <a:spcBef>
                <a:spcPts val="600"/>
              </a:spcBef>
            </a:pPr>
            <a:r>
              <a:rPr lang="en-US" sz="1600" dirty="0" smtClean="0"/>
              <a:t>Increases identification of health issues and behavioral risks</a:t>
            </a:r>
          </a:p>
          <a:p>
            <a:pPr lvl="1">
              <a:lnSpc>
                <a:spcPct val="110000"/>
              </a:lnSpc>
              <a:spcBef>
                <a:spcPts val="600"/>
              </a:spcBef>
            </a:pPr>
            <a:r>
              <a:rPr lang="en-US" sz="1600" dirty="0" smtClean="0"/>
              <a:t>Enhances opportunities for health counseling </a:t>
            </a:r>
          </a:p>
          <a:p>
            <a:pPr lvl="1">
              <a:lnSpc>
                <a:spcPct val="110000"/>
              </a:lnSpc>
              <a:spcBef>
                <a:spcPts val="600"/>
              </a:spcBef>
            </a:pPr>
            <a:r>
              <a:rPr lang="en-US" sz="1600" dirty="0" smtClean="0"/>
              <a:t>Builds relationships between adolescents and caring, knowledgeable adults</a:t>
            </a:r>
          </a:p>
          <a:p>
            <a:pPr marL="457200" lvl="1" indent="0">
              <a:lnSpc>
                <a:spcPct val="110000"/>
              </a:lnSpc>
              <a:spcBef>
                <a:spcPts val="600"/>
              </a:spcBef>
              <a:buNone/>
            </a:pPr>
            <a:r>
              <a:rPr lang="en-US" sz="1600" dirty="0" smtClean="0"/>
              <a:t> </a:t>
            </a:r>
          </a:p>
          <a:p>
            <a:pPr marL="457200" lvl="1" indent="0">
              <a:lnSpc>
                <a:spcPct val="110000"/>
              </a:lnSpc>
              <a:spcBef>
                <a:spcPts val="600"/>
              </a:spcBef>
              <a:buNone/>
            </a:pPr>
            <a:endParaRPr lang="en-US" sz="1600" dirty="0" smtClean="0"/>
          </a:p>
          <a:p>
            <a:pPr marL="457200" lvl="1" indent="0">
              <a:lnSpc>
                <a:spcPct val="110000"/>
              </a:lnSpc>
              <a:spcBef>
                <a:spcPts val="600"/>
              </a:spcBef>
              <a:buNone/>
            </a:pPr>
            <a:endParaRPr lang="en-US" sz="1600" dirty="0" smtClean="0"/>
          </a:p>
        </p:txBody>
      </p:sp>
      <p:sp>
        <p:nvSpPr>
          <p:cNvPr id="5" name="Title 4"/>
          <p:cNvSpPr>
            <a:spLocks noGrp="1"/>
          </p:cNvSpPr>
          <p:nvPr>
            <p:ph type="title"/>
          </p:nvPr>
        </p:nvSpPr>
        <p:spPr/>
        <p:txBody>
          <a:bodyPr/>
          <a:lstStyle/>
          <a:p>
            <a:r>
              <a:rPr lang="en-US" dirty="0" smtClean="0"/>
              <a:t>Importance of the Health Checkup </a:t>
            </a:r>
            <a:r>
              <a:rPr lang="en-US" dirty="0"/>
              <a:t>V</a:t>
            </a:r>
            <a:r>
              <a:rPr lang="en-US" dirty="0" smtClean="0"/>
              <a:t>isit for Adolescents</a:t>
            </a:r>
            <a:endParaRPr lang="en-US" dirty="0"/>
          </a:p>
        </p:txBody>
      </p:sp>
      <p:pic>
        <p:nvPicPr>
          <p:cNvPr id="9" name="Picture 8" descr="Photo of adolescents &#10;"/>
          <p:cNvPicPr>
            <a:picLocks noChangeAspect="1"/>
          </p:cNvPicPr>
          <p:nvPr/>
        </p:nvPicPr>
        <p:blipFill rotWithShape="1">
          <a:blip r:embed="rId3">
            <a:extLst>
              <a:ext uri="{28A0092B-C50C-407E-A947-70E740481C1C}">
                <a14:useLocalDpi xmlns:a14="http://schemas.microsoft.com/office/drawing/2010/main" val="0"/>
              </a:ext>
            </a:extLst>
          </a:blip>
          <a:srcRect l="6557" r="21008" b="18322"/>
          <a:stretch/>
        </p:blipFill>
        <p:spPr>
          <a:xfrm>
            <a:off x="4831307" y="1364776"/>
            <a:ext cx="4094329" cy="2988860"/>
          </a:xfrm>
          <a:prstGeom prst="rect">
            <a:avLst/>
          </a:prstGeom>
          <a:ln w="28575">
            <a:solidFill>
              <a:srgbClr val="1A7B9B"/>
            </a:solidFill>
          </a:ln>
        </p:spPr>
      </p:pic>
    </p:spTree>
    <p:extLst>
      <p:ext uri="{BB962C8B-B14F-4D97-AF65-F5344CB8AC3E}">
        <p14:creationId xmlns:p14="http://schemas.microsoft.com/office/powerpoint/2010/main" val="11655758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76</a:t>
            </a:fld>
            <a:endParaRPr lang="en-US" dirty="0"/>
          </a:p>
        </p:txBody>
      </p:sp>
      <p:sp>
        <p:nvSpPr>
          <p:cNvPr id="4" name="Text Placeholder 3"/>
          <p:cNvSpPr>
            <a:spLocks noGrp="1"/>
          </p:cNvSpPr>
          <p:nvPr>
            <p:ph type="body" sz="quarter" idx="20"/>
          </p:nvPr>
        </p:nvSpPr>
        <p:spPr>
          <a:xfrm>
            <a:off x="371268" y="1164773"/>
            <a:ext cx="8401464" cy="4838863"/>
          </a:xfrm>
        </p:spPr>
        <p:txBody>
          <a:bodyPr>
            <a:normAutofit fontScale="92500" lnSpcReduction="10000"/>
          </a:bodyPr>
          <a:lstStyle/>
          <a:p>
            <a:pPr marL="0" indent="0">
              <a:lnSpc>
                <a:spcPct val="114000"/>
              </a:lnSpc>
              <a:spcBef>
                <a:spcPts val="0"/>
              </a:spcBef>
              <a:spcAft>
                <a:spcPts val="600"/>
              </a:spcAft>
              <a:buSzPct val="110000"/>
              <a:buNone/>
            </a:pPr>
            <a:endParaRPr lang="en-US" sz="1400" b="1" dirty="0" smtClean="0"/>
          </a:p>
          <a:p>
            <a:pPr>
              <a:lnSpc>
                <a:spcPct val="109000"/>
              </a:lnSpc>
              <a:spcBef>
                <a:spcPts val="0"/>
              </a:spcBef>
              <a:spcAft>
                <a:spcPts val="600"/>
              </a:spcAft>
              <a:buSzPct val="120000"/>
            </a:pPr>
            <a:r>
              <a:rPr lang="en-US" sz="1600" b="1" dirty="0" smtClean="0"/>
              <a:t>CoIIN mechanism used to improve receipt </a:t>
            </a:r>
            <a:r>
              <a:rPr lang="en-US" sz="1600" b="1" dirty="0"/>
              <a:t>and quality of </a:t>
            </a:r>
            <a:r>
              <a:rPr lang="en-US" sz="1600" b="1" dirty="0" smtClean="0"/>
              <a:t>the health checkup visit for adolescents and young adults</a:t>
            </a:r>
            <a:endParaRPr lang="en-US" sz="1600" b="1" dirty="0"/>
          </a:p>
          <a:p>
            <a:pPr marL="742950" lvl="3" indent="-228600">
              <a:lnSpc>
                <a:spcPct val="109000"/>
              </a:lnSpc>
              <a:spcBef>
                <a:spcPts val="0"/>
              </a:spcBef>
              <a:spcAft>
                <a:spcPts val="600"/>
              </a:spcAft>
              <a:buFont typeface="Courier New" panose="02070309020205020404" pitchFamily="49" charset="0"/>
              <a:buChar char="o"/>
            </a:pPr>
            <a:r>
              <a:rPr lang="en-US" sz="1600" dirty="0"/>
              <a:t>Drives quality improvement by testing different </a:t>
            </a:r>
            <a:r>
              <a:rPr lang="en-US" sz="1600" dirty="0" smtClean="0"/>
              <a:t>strategies</a:t>
            </a:r>
          </a:p>
          <a:p>
            <a:pPr marL="742950" lvl="3" indent="-228600">
              <a:lnSpc>
                <a:spcPct val="109000"/>
              </a:lnSpc>
              <a:spcBef>
                <a:spcPts val="0"/>
              </a:spcBef>
              <a:spcAft>
                <a:spcPts val="600"/>
              </a:spcAft>
              <a:buFont typeface="Courier New" panose="02070309020205020404" pitchFamily="49" charset="0"/>
              <a:buChar char="o"/>
            </a:pPr>
            <a:r>
              <a:rPr lang="en-US" sz="1600" dirty="0" smtClean="0"/>
              <a:t>Uses </a:t>
            </a:r>
            <a:r>
              <a:rPr lang="en-US" sz="1600" dirty="0"/>
              <a:t>collaborative learning, common benchmarks, coordinated strategies, </a:t>
            </a:r>
            <a:r>
              <a:rPr lang="en-US" sz="1600" dirty="0" smtClean="0"/>
              <a:t>and rapid </a:t>
            </a:r>
            <a:r>
              <a:rPr lang="en-US" sz="1600" dirty="0"/>
              <a:t>test cycles with real-time </a:t>
            </a:r>
            <a:r>
              <a:rPr lang="en-US" sz="1600" dirty="0" smtClean="0"/>
              <a:t>data</a:t>
            </a:r>
          </a:p>
          <a:p>
            <a:pPr marL="742950" lvl="3" indent="-228600">
              <a:lnSpc>
                <a:spcPct val="109000"/>
              </a:lnSpc>
              <a:spcBef>
                <a:spcPts val="0"/>
              </a:spcBef>
              <a:spcAft>
                <a:spcPts val="600"/>
              </a:spcAft>
              <a:buFont typeface="Courier New" panose="02070309020205020404" pitchFamily="49" charset="0"/>
              <a:buChar char="o"/>
            </a:pPr>
            <a:r>
              <a:rPr lang="en-US" sz="1600" dirty="0" smtClean="0"/>
              <a:t>Works </a:t>
            </a:r>
            <a:r>
              <a:rPr lang="en-US" sz="1600" dirty="0"/>
              <a:t>closely with 12 states and their </a:t>
            </a:r>
            <a:r>
              <a:rPr lang="en-US" sz="1600" dirty="0" smtClean="0"/>
              <a:t>partners</a:t>
            </a:r>
          </a:p>
          <a:p>
            <a:pPr marL="742950" lvl="3" indent="-228600">
              <a:lnSpc>
                <a:spcPct val="109000"/>
              </a:lnSpc>
              <a:spcBef>
                <a:spcPts val="0"/>
              </a:spcBef>
              <a:spcAft>
                <a:spcPts val="600"/>
              </a:spcAft>
              <a:buFont typeface="Courier New" panose="02070309020205020404" pitchFamily="49" charset="0"/>
              <a:buChar char="o"/>
            </a:pPr>
            <a:r>
              <a:rPr lang="en-US" sz="1600" dirty="0" smtClean="0"/>
              <a:t>Has three national strategies</a:t>
            </a:r>
          </a:p>
          <a:p>
            <a:pPr marL="1154430" lvl="4" indent="-285750">
              <a:lnSpc>
                <a:spcPct val="109000"/>
              </a:lnSpc>
              <a:spcBef>
                <a:spcPts val="0"/>
              </a:spcBef>
              <a:spcAft>
                <a:spcPts val="600"/>
              </a:spcAft>
              <a:buClr>
                <a:schemeClr val="accent1"/>
              </a:buClr>
              <a:buFont typeface="Wingdings" panose="05000000000000000000" pitchFamily="2" charset="2"/>
              <a:buChar char="§"/>
            </a:pPr>
            <a:r>
              <a:rPr lang="en-US" i="1" dirty="0" smtClean="0"/>
              <a:t>To the door</a:t>
            </a:r>
            <a:r>
              <a:rPr lang="en-US" dirty="0" smtClean="0"/>
              <a:t> – increase access, engage youth and their families as well as clinical sites                    </a:t>
            </a:r>
          </a:p>
          <a:p>
            <a:pPr marL="1154430" lvl="4" indent="-285750">
              <a:lnSpc>
                <a:spcPct val="109000"/>
              </a:lnSpc>
              <a:spcBef>
                <a:spcPts val="0"/>
              </a:spcBef>
              <a:spcAft>
                <a:spcPts val="600"/>
              </a:spcAft>
              <a:buClr>
                <a:schemeClr val="accent1"/>
              </a:buClr>
              <a:buFont typeface="Wingdings" panose="05000000000000000000" pitchFamily="2" charset="2"/>
              <a:buChar char="§"/>
            </a:pPr>
            <a:r>
              <a:rPr lang="en-US" i="1" dirty="0" smtClean="0"/>
              <a:t>In the door</a:t>
            </a:r>
            <a:r>
              <a:rPr lang="en-US" dirty="0" smtClean="0"/>
              <a:t> – improve delivery of youth-centered, family engaged care</a:t>
            </a:r>
          </a:p>
          <a:p>
            <a:pPr marL="1154430" lvl="4" indent="-285750">
              <a:lnSpc>
                <a:spcPct val="109000"/>
              </a:lnSpc>
              <a:spcBef>
                <a:spcPts val="0"/>
              </a:spcBef>
              <a:spcAft>
                <a:spcPts val="600"/>
              </a:spcAft>
              <a:buClr>
                <a:schemeClr val="accent1"/>
              </a:buClr>
              <a:buFont typeface="Wingdings" panose="05000000000000000000" pitchFamily="2" charset="2"/>
              <a:buChar char="§"/>
            </a:pPr>
            <a:r>
              <a:rPr lang="en-US" i="1" dirty="0" smtClean="0"/>
              <a:t>Across the state</a:t>
            </a:r>
            <a:r>
              <a:rPr lang="en-US" dirty="0" smtClean="0"/>
              <a:t> – develop and improve state- and system-level policies and practices </a:t>
            </a:r>
          </a:p>
          <a:p>
            <a:pPr marL="285750" lvl="2">
              <a:lnSpc>
                <a:spcPct val="109000"/>
              </a:lnSpc>
              <a:spcBef>
                <a:spcPts val="0"/>
              </a:spcBef>
              <a:spcAft>
                <a:spcPts val="600"/>
              </a:spcAft>
              <a:buSzPct val="120000"/>
              <a:buFont typeface="Arial" panose="020B0604020202020204" pitchFamily="34" charset="0"/>
              <a:buChar char="•"/>
            </a:pPr>
            <a:r>
              <a:rPr lang="en-US" b="1" dirty="0" smtClean="0"/>
              <a:t>Technical assistance provided to the 42 states that address a national or state MCH performance measure on increasing the proportion of adolescents who receive an annual health checkup visit</a:t>
            </a:r>
          </a:p>
          <a:p>
            <a:pPr marL="742950" lvl="3" indent="-228600">
              <a:lnSpc>
                <a:spcPct val="109000"/>
              </a:lnSpc>
              <a:spcBef>
                <a:spcPts val="0"/>
              </a:spcBef>
              <a:spcAft>
                <a:spcPts val="600"/>
              </a:spcAft>
              <a:buFont typeface="Courier New" panose="02070309020205020404" pitchFamily="49" charset="0"/>
              <a:buChar char="o"/>
            </a:pPr>
            <a:r>
              <a:rPr lang="en-US" sz="1600" dirty="0" smtClean="0"/>
              <a:t>Includes lessons learned from the experiences of the CoIIN</a:t>
            </a:r>
            <a:endParaRPr lang="en-US" sz="1600" dirty="0"/>
          </a:p>
          <a:p>
            <a:pPr marL="457200" lvl="1" indent="0">
              <a:lnSpc>
                <a:spcPct val="150000"/>
              </a:lnSpc>
              <a:spcBef>
                <a:spcPts val="600"/>
              </a:spcBef>
              <a:buNone/>
            </a:pPr>
            <a:endParaRPr lang="en-US" sz="1400" dirty="0"/>
          </a:p>
        </p:txBody>
      </p:sp>
      <p:sp>
        <p:nvSpPr>
          <p:cNvPr id="5" name="Title 4"/>
          <p:cNvSpPr>
            <a:spLocks noGrp="1"/>
          </p:cNvSpPr>
          <p:nvPr>
            <p:ph type="title"/>
          </p:nvPr>
        </p:nvSpPr>
        <p:spPr/>
        <p:txBody>
          <a:bodyPr/>
          <a:lstStyle/>
          <a:p>
            <a:r>
              <a:rPr lang="en-US" dirty="0" smtClean="0"/>
              <a:t>How AYAH Center Focuses on the Health Checkup Visit</a:t>
            </a:r>
            <a:endParaRPr lang="en-US" dirty="0"/>
          </a:p>
        </p:txBody>
      </p:sp>
    </p:spTree>
    <p:extLst>
      <p:ext uri="{BB962C8B-B14F-4D97-AF65-F5344CB8AC3E}">
        <p14:creationId xmlns:p14="http://schemas.microsoft.com/office/powerpoint/2010/main" val="13763587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77</a:t>
            </a:fld>
            <a:endParaRPr lang="en-US" dirty="0"/>
          </a:p>
        </p:txBody>
      </p:sp>
      <p:sp>
        <p:nvSpPr>
          <p:cNvPr id="4" name="Text Placeholder 3"/>
          <p:cNvSpPr>
            <a:spLocks noGrp="1"/>
          </p:cNvSpPr>
          <p:nvPr>
            <p:ph type="body" sz="quarter" idx="20"/>
          </p:nvPr>
        </p:nvSpPr>
        <p:spPr>
          <a:xfrm>
            <a:off x="391845" y="1108364"/>
            <a:ext cx="8401464" cy="4143145"/>
          </a:xfrm>
        </p:spPr>
        <p:txBody>
          <a:bodyPr>
            <a:normAutofit lnSpcReduction="10000"/>
          </a:bodyPr>
          <a:lstStyle/>
          <a:p>
            <a:pPr marL="0" indent="0">
              <a:lnSpc>
                <a:spcPct val="109000"/>
              </a:lnSpc>
              <a:spcBef>
                <a:spcPts val="0"/>
              </a:spcBef>
              <a:spcAft>
                <a:spcPts val="400"/>
              </a:spcAft>
              <a:buNone/>
            </a:pPr>
            <a:r>
              <a:rPr lang="en-US" sz="1600" b="1" dirty="0" smtClean="0"/>
              <a:t>Program Goals</a:t>
            </a:r>
          </a:p>
          <a:p>
            <a:pPr>
              <a:lnSpc>
                <a:spcPct val="109000"/>
              </a:lnSpc>
              <a:spcBef>
                <a:spcPts val="0"/>
              </a:spcBef>
              <a:spcAft>
                <a:spcPts val="400"/>
              </a:spcAft>
              <a:buSzPct val="115000"/>
              <a:buFont typeface="Arial" panose="020B0604020202020204" pitchFamily="34" charset="0"/>
              <a:buChar char="•"/>
            </a:pPr>
            <a:r>
              <a:rPr lang="en-US" sz="1600" dirty="0" smtClean="0"/>
              <a:t>Improve the clinical quality of school-based health centers (SBHCs) and comprehensive school mental health systems (CSMHSs)</a:t>
            </a:r>
          </a:p>
          <a:p>
            <a:pPr>
              <a:lnSpc>
                <a:spcPct val="109000"/>
              </a:lnSpc>
              <a:spcBef>
                <a:spcPts val="0"/>
              </a:spcBef>
              <a:spcAft>
                <a:spcPts val="600"/>
              </a:spcAft>
              <a:buSzPct val="115000"/>
              <a:buFont typeface="Arial" panose="020B0604020202020204" pitchFamily="34" charset="0"/>
              <a:buChar char="•"/>
            </a:pPr>
            <a:r>
              <a:rPr lang="en-US" sz="1600" dirty="0" smtClean="0"/>
              <a:t>Expand the number and strengthen the sustainability of SBHCs and CSMHSs through the spread of innovative yet practical policy and finance approaches</a:t>
            </a:r>
          </a:p>
          <a:p>
            <a:pPr marL="0" indent="0">
              <a:lnSpc>
                <a:spcPct val="109000"/>
              </a:lnSpc>
              <a:spcBef>
                <a:spcPts val="0"/>
              </a:spcBef>
              <a:spcAft>
                <a:spcPts val="400"/>
              </a:spcAft>
              <a:buNone/>
            </a:pPr>
            <a:endParaRPr lang="en-US" sz="700" dirty="0" smtClean="0"/>
          </a:p>
          <a:p>
            <a:pPr marL="0" indent="0">
              <a:lnSpc>
                <a:spcPct val="109000"/>
              </a:lnSpc>
              <a:spcBef>
                <a:spcPts val="0"/>
              </a:spcBef>
              <a:spcAft>
                <a:spcPts val="600"/>
              </a:spcAft>
              <a:buNone/>
            </a:pPr>
            <a:r>
              <a:rPr lang="en-US" sz="1600" b="1" dirty="0" smtClean="0"/>
              <a:t>Why Focus on School-Based Health Services?</a:t>
            </a:r>
          </a:p>
          <a:p>
            <a:pPr>
              <a:lnSpc>
                <a:spcPct val="109000"/>
              </a:lnSpc>
              <a:spcBef>
                <a:spcPts val="0"/>
              </a:spcBef>
              <a:spcAft>
                <a:spcPts val="400"/>
              </a:spcAft>
              <a:buSzPct val="115000"/>
              <a:buFont typeface="Arial" panose="020B0604020202020204" pitchFamily="34" charset="0"/>
              <a:buChar char="•"/>
            </a:pPr>
            <a:r>
              <a:rPr lang="en-US" sz="1600" dirty="0" smtClean="0"/>
              <a:t>Efficient way to reach children and adolescents</a:t>
            </a:r>
          </a:p>
          <a:p>
            <a:pPr lvl="1">
              <a:lnSpc>
                <a:spcPct val="109000"/>
              </a:lnSpc>
              <a:spcBef>
                <a:spcPts val="0"/>
              </a:spcBef>
              <a:spcAft>
                <a:spcPts val="400"/>
              </a:spcAft>
              <a:buFont typeface="Courier New" panose="02070309020205020404" pitchFamily="49" charset="0"/>
              <a:buChar char="o"/>
            </a:pPr>
            <a:r>
              <a:rPr lang="en-US" sz="1500" dirty="0" smtClean="0"/>
              <a:t>Increased access to health care, especially among students living in rural areas or </a:t>
            </a:r>
            <a:r>
              <a:rPr lang="en-US" sz="1500" dirty="0"/>
              <a:t>l</a:t>
            </a:r>
            <a:r>
              <a:rPr lang="en-US" sz="1500" dirty="0" smtClean="0"/>
              <a:t>ow income communities</a:t>
            </a:r>
          </a:p>
          <a:p>
            <a:pPr>
              <a:lnSpc>
                <a:spcPct val="109000"/>
              </a:lnSpc>
              <a:spcBef>
                <a:spcPts val="0"/>
              </a:spcBef>
              <a:spcAft>
                <a:spcPts val="400"/>
              </a:spcAft>
              <a:buSzPct val="115000"/>
              <a:buFont typeface="Arial" panose="020B0604020202020204" pitchFamily="34" charset="0"/>
              <a:buChar char="•"/>
            </a:pPr>
            <a:r>
              <a:rPr lang="en-US" sz="1600" dirty="0" smtClean="0"/>
              <a:t>Documented increase in delivery of recommended preventive services, such as immunizations, as well as decrease in asthma morbidity</a:t>
            </a:r>
          </a:p>
          <a:p>
            <a:pPr>
              <a:lnSpc>
                <a:spcPct val="109000"/>
              </a:lnSpc>
              <a:spcBef>
                <a:spcPts val="0"/>
              </a:spcBef>
              <a:spcAft>
                <a:spcPts val="400"/>
              </a:spcAft>
              <a:buSzPct val="115000"/>
              <a:buFont typeface="Arial" panose="020B0604020202020204" pitchFamily="34" charset="0"/>
              <a:buChar char="•"/>
            </a:pPr>
            <a:r>
              <a:rPr lang="en-US" sz="1600" dirty="0" smtClean="0"/>
              <a:t>Improved student academic achievement, attendance, and behavior</a:t>
            </a:r>
          </a:p>
          <a:p>
            <a:pPr>
              <a:lnSpc>
                <a:spcPct val="109000"/>
              </a:lnSpc>
              <a:spcBef>
                <a:spcPts val="0"/>
              </a:spcBef>
              <a:spcAft>
                <a:spcPts val="600"/>
              </a:spcAft>
              <a:buSzPct val="115000"/>
              <a:buFont typeface="Arial" panose="020B0604020202020204" pitchFamily="34" charset="0"/>
              <a:buChar char="•"/>
            </a:pPr>
            <a:r>
              <a:rPr lang="en-US" sz="1600" dirty="0" smtClean="0"/>
              <a:t>Improved school climate and enhanced perception of the school as a community</a:t>
            </a:r>
          </a:p>
          <a:p>
            <a:pPr marL="0" indent="0">
              <a:lnSpc>
                <a:spcPct val="130000"/>
              </a:lnSpc>
              <a:spcBef>
                <a:spcPts val="600"/>
              </a:spcBef>
              <a:buNone/>
            </a:pPr>
            <a:endParaRPr lang="en-US" sz="1300" dirty="0" smtClean="0"/>
          </a:p>
          <a:p>
            <a:pPr>
              <a:lnSpc>
                <a:spcPct val="130000"/>
              </a:lnSpc>
              <a:spcBef>
                <a:spcPts val="600"/>
              </a:spcBef>
              <a:buFont typeface="Arial" panose="020B0604020202020204" pitchFamily="34" charset="0"/>
              <a:buChar char="•"/>
            </a:pPr>
            <a:endParaRPr lang="en-US" sz="1300" dirty="0"/>
          </a:p>
        </p:txBody>
      </p:sp>
      <p:sp>
        <p:nvSpPr>
          <p:cNvPr id="5" name="Title 4"/>
          <p:cNvSpPr>
            <a:spLocks noGrp="1"/>
          </p:cNvSpPr>
          <p:nvPr>
            <p:ph type="title"/>
          </p:nvPr>
        </p:nvSpPr>
        <p:spPr/>
        <p:txBody>
          <a:bodyPr/>
          <a:lstStyle/>
          <a:p>
            <a:r>
              <a:rPr lang="en-US" dirty="0" smtClean="0"/>
              <a:t>CoIIN on School-Based Health Services (CoIIN-SBHS)</a:t>
            </a:r>
            <a:endParaRPr lang="en-US" dirty="0"/>
          </a:p>
        </p:txBody>
      </p:sp>
      <p:sp>
        <p:nvSpPr>
          <p:cNvPr id="3" name="TextBox 2"/>
          <p:cNvSpPr txBox="1"/>
          <p:nvPr/>
        </p:nvSpPr>
        <p:spPr>
          <a:xfrm>
            <a:off x="1311430" y="5123510"/>
            <a:ext cx="2643929" cy="830997"/>
          </a:xfrm>
          <a:prstGeom prst="rect">
            <a:avLst/>
          </a:prstGeom>
          <a:noFill/>
          <a:ln w="28575">
            <a:solidFill>
              <a:schemeClr val="accent1"/>
            </a:solidFill>
          </a:ln>
        </p:spPr>
        <p:txBody>
          <a:bodyPr wrap="none" rtlCol="0">
            <a:spAutoFit/>
          </a:bodyPr>
          <a:lstStyle/>
          <a:p>
            <a:r>
              <a:rPr lang="en-US" sz="1200" dirty="0" smtClean="0">
                <a:latin typeface="Verdana" panose="020B0604030504040204" pitchFamily="34" charset="0"/>
                <a:ea typeface="Verdana" panose="020B0604030504040204" pitchFamily="34" charset="0"/>
                <a:cs typeface="Verdana" panose="020B0604030504040204" pitchFamily="34" charset="0"/>
              </a:rPr>
              <a:t>AH-1: Wellness Checkup</a:t>
            </a:r>
          </a:p>
          <a:p>
            <a:r>
              <a:rPr lang="en-US" sz="1200" dirty="0" smtClean="0">
                <a:latin typeface="Verdana" panose="020B0604030504040204" pitchFamily="34" charset="0"/>
                <a:ea typeface="Verdana" panose="020B0604030504040204" pitchFamily="34" charset="0"/>
                <a:cs typeface="Verdana" panose="020B0604030504040204" pitchFamily="34" charset="0"/>
              </a:rPr>
              <a:t>AH-3: Connection with Adult</a:t>
            </a:r>
          </a:p>
          <a:p>
            <a:r>
              <a:rPr lang="en-US" sz="1200" dirty="0" smtClean="0">
                <a:latin typeface="Verdana" panose="020B0604030504040204" pitchFamily="34" charset="0"/>
                <a:ea typeface="Verdana" panose="020B0604030504040204" pitchFamily="34" charset="0"/>
                <a:cs typeface="Verdana" panose="020B0604030504040204" pitchFamily="34" charset="0"/>
              </a:rPr>
              <a:t>AH-5: Educational Achievement</a:t>
            </a:r>
          </a:p>
          <a:p>
            <a:r>
              <a:rPr lang="en-US" sz="1200" dirty="0" smtClean="0">
                <a:latin typeface="Verdana" panose="020B0604030504040204" pitchFamily="34" charset="0"/>
                <a:ea typeface="Verdana" panose="020B0604030504040204" pitchFamily="34" charset="0"/>
                <a:cs typeface="Verdana" panose="020B0604030504040204" pitchFamily="34" charset="0"/>
              </a:rPr>
              <a:t>AH-7: Illegal Drugs at School</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4891524" y="5129736"/>
            <a:ext cx="2949782" cy="830997"/>
          </a:xfrm>
          <a:prstGeom prst="rect">
            <a:avLst/>
          </a:prstGeom>
          <a:noFill/>
          <a:ln w="28575">
            <a:solidFill>
              <a:schemeClr val="accent1"/>
            </a:solidFill>
          </a:ln>
        </p:spPr>
        <p:txBody>
          <a:bodyPr wrap="none" rtlCol="0">
            <a:spAutoFit/>
          </a:bodyPr>
          <a:lstStyle/>
          <a:p>
            <a:r>
              <a:rPr lang="en-US" sz="1200" dirty="0" smtClean="0">
                <a:latin typeface="Verdana" panose="020B0604030504040204" pitchFamily="34" charset="0"/>
                <a:ea typeface="Verdana" panose="020B0604030504040204" pitchFamily="34" charset="0"/>
                <a:cs typeface="Verdana" panose="020B0604030504040204" pitchFamily="34" charset="0"/>
              </a:rPr>
              <a:t>AH-8: Safety at School</a:t>
            </a:r>
          </a:p>
          <a:p>
            <a:r>
              <a:rPr lang="en-US" sz="1200" dirty="0" smtClean="0">
                <a:latin typeface="Verdana" panose="020B0604030504040204" pitchFamily="34" charset="0"/>
                <a:ea typeface="Verdana" panose="020B0604030504040204" pitchFamily="34" charset="0"/>
                <a:cs typeface="Verdana" panose="020B0604030504040204" pitchFamily="34" charset="0"/>
              </a:rPr>
              <a:t>AH-9: Harassment at School</a:t>
            </a:r>
          </a:p>
          <a:p>
            <a:r>
              <a:rPr lang="en-US" sz="1200" dirty="0" smtClean="0">
                <a:latin typeface="Verdana" panose="020B0604030504040204" pitchFamily="34" charset="0"/>
                <a:ea typeface="Verdana" panose="020B0604030504040204" pitchFamily="34" charset="0"/>
                <a:cs typeface="Verdana" panose="020B0604030504040204" pitchFamily="34" charset="0"/>
              </a:rPr>
              <a:t>AH-10: Violence at School</a:t>
            </a:r>
          </a:p>
          <a:p>
            <a:r>
              <a:rPr lang="en-US" sz="1200" dirty="0" smtClean="0">
                <a:latin typeface="Verdana" panose="020B0604030504040204" pitchFamily="34" charset="0"/>
                <a:ea typeface="Verdana" panose="020B0604030504040204" pitchFamily="34" charset="0"/>
                <a:cs typeface="Verdana" panose="020B0604030504040204" pitchFamily="34" charset="0"/>
              </a:rPr>
              <a:t>AH-11: Perpetration &amp; Victimization</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606965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78</a:t>
            </a:fld>
            <a:endParaRPr lang="en-US" dirty="0"/>
          </a:p>
        </p:txBody>
      </p:sp>
      <p:sp>
        <p:nvSpPr>
          <p:cNvPr id="4" name="Text Placeholder 3"/>
          <p:cNvSpPr>
            <a:spLocks noGrp="1"/>
          </p:cNvSpPr>
          <p:nvPr>
            <p:ph type="body" sz="quarter" idx="20"/>
          </p:nvPr>
        </p:nvSpPr>
        <p:spPr>
          <a:xfrm>
            <a:off x="371268" y="1302327"/>
            <a:ext cx="8401464" cy="4581237"/>
          </a:xfrm>
        </p:spPr>
        <p:txBody>
          <a:bodyPr>
            <a:normAutofit/>
          </a:bodyPr>
          <a:lstStyle/>
          <a:p>
            <a:pPr>
              <a:lnSpc>
                <a:spcPct val="109000"/>
              </a:lnSpc>
              <a:spcBef>
                <a:spcPts val="0"/>
              </a:spcBef>
              <a:spcAft>
                <a:spcPts val="400"/>
              </a:spcAft>
              <a:buSzPct val="120000"/>
              <a:buFont typeface="Arial" panose="020B0604020202020204" pitchFamily="34" charset="0"/>
              <a:buChar char="•"/>
            </a:pPr>
            <a:r>
              <a:rPr lang="en-US" sz="1800" b="1" dirty="0" smtClean="0"/>
              <a:t>CoIIN mechanism provides intensity needed to achieve rapid learning of strategies that work for achieving benchmarks </a:t>
            </a:r>
          </a:p>
          <a:p>
            <a:pPr lvl="1">
              <a:lnSpc>
                <a:spcPct val="109000"/>
              </a:lnSpc>
              <a:spcBef>
                <a:spcPts val="0"/>
              </a:spcBef>
              <a:spcAft>
                <a:spcPts val="400"/>
              </a:spcAft>
              <a:buFont typeface="Courier New" panose="02070309020205020404" pitchFamily="49" charset="0"/>
              <a:buChar char="o"/>
            </a:pPr>
            <a:r>
              <a:rPr lang="en-US" dirty="0" smtClean="0"/>
              <a:t>Example: Clinical quality measures for SBHCs</a:t>
            </a:r>
          </a:p>
          <a:p>
            <a:pPr lvl="2">
              <a:lnSpc>
                <a:spcPct val="109000"/>
              </a:lnSpc>
              <a:spcBef>
                <a:spcPts val="0"/>
              </a:spcBef>
              <a:spcAft>
                <a:spcPts val="400"/>
              </a:spcAft>
              <a:buFont typeface="Wingdings" panose="05000000000000000000" pitchFamily="2" charset="2"/>
              <a:buChar char="§"/>
            </a:pPr>
            <a:r>
              <a:rPr lang="en-US" dirty="0" smtClean="0"/>
              <a:t>Annual </a:t>
            </a:r>
            <a:r>
              <a:rPr lang="en-US" dirty="0"/>
              <a:t>well child visit; </a:t>
            </a:r>
            <a:r>
              <a:rPr lang="en-US" dirty="0" smtClean="0"/>
              <a:t>Annual </a:t>
            </a:r>
            <a:r>
              <a:rPr lang="en-US" dirty="0"/>
              <a:t>risk assessment; </a:t>
            </a:r>
            <a:r>
              <a:rPr lang="en-US" dirty="0" smtClean="0"/>
              <a:t>BMI </a:t>
            </a:r>
            <a:r>
              <a:rPr lang="en-US" dirty="0"/>
              <a:t>screening and nutrition/physical activity counseling; </a:t>
            </a:r>
            <a:r>
              <a:rPr lang="en-US" dirty="0" smtClean="0"/>
              <a:t>Depression </a:t>
            </a:r>
            <a:r>
              <a:rPr lang="en-US" dirty="0"/>
              <a:t>screening and follow-up plan documented if positive screen; </a:t>
            </a:r>
            <a:r>
              <a:rPr lang="en-US" dirty="0" smtClean="0"/>
              <a:t>Chlamydia </a:t>
            </a:r>
            <a:r>
              <a:rPr lang="en-US" dirty="0"/>
              <a:t>screening </a:t>
            </a:r>
            <a:endParaRPr lang="en-US" dirty="0" smtClean="0"/>
          </a:p>
          <a:p>
            <a:pPr lvl="1">
              <a:lnSpc>
                <a:spcPct val="109000"/>
              </a:lnSpc>
              <a:spcBef>
                <a:spcPts val="0"/>
              </a:spcBef>
              <a:spcAft>
                <a:spcPts val="400"/>
              </a:spcAft>
              <a:buFont typeface="Courier New" panose="02070309020205020404" pitchFamily="49" charset="0"/>
              <a:buChar char="o"/>
            </a:pPr>
            <a:r>
              <a:rPr lang="en-US" dirty="0" smtClean="0"/>
              <a:t>Example: Sustainability self-assessment indicators for CSMHSs</a:t>
            </a:r>
          </a:p>
          <a:p>
            <a:pPr lvl="2">
              <a:lnSpc>
                <a:spcPct val="109000"/>
              </a:lnSpc>
              <a:spcBef>
                <a:spcPts val="0"/>
              </a:spcBef>
              <a:spcAft>
                <a:spcPts val="800"/>
              </a:spcAft>
              <a:buFont typeface="Wingdings" panose="05000000000000000000" pitchFamily="2" charset="2"/>
              <a:buChar char="§"/>
            </a:pPr>
            <a:r>
              <a:rPr lang="en-US" dirty="0" smtClean="0"/>
              <a:t>Diverse funding and resources; Maximal use of resources; System quality/standards for services and supports; Documentation of reporting and impact; System marketing and promotion </a:t>
            </a:r>
          </a:p>
          <a:p>
            <a:pPr>
              <a:lnSpc>
                <a:spcPct val="109000"/>
              </a:lnSpc>
              <a:spcBef>
                <a:spcPts val="0"/>
              </a:spcBef>
              <a:spcAft>
                <a:spcPts val="400"/>
              </a:spcAft>
              <a:buSzPct val="120000"/>
              <a:buFont typeface="Arial" panose="020B0604020202020204" pitchFamily="34" charset="0"/>
              <a:buChar char="•"/>
            </a:pPr>
            <a:r>
              <a:rPr lang="en-US" sz="1800" b="1" dirty="0" smtClean="0"/>
              <a:t>National engagement of at least 50% of all SBHCs and CSMHSs in quality improvement</a:t>
            </a:r>
          </a:p>
          <a:p>
            <a:pPr lvl="1">
              <a:lnSpc>
                <a:spcPct val="109000"/>
              </a:lnSpc>
              <a:spcBef>
                <a:spcPts val="0"/>
              </a:spcBef>
              <a:spcAft>
                <a:spcPts val="400"/>
              </a:spcAft>
              <a:buFont typeface="Courier New" panose="02070309020205020404" pitchFamily="49" charset="0"/>
              <a:buChar char="o"/>
            </a:pPr>
            <a:r>
              <a:rPr lang="en-US" dirty="0" smtClean="0"/>
              <a:t>Clinical efforts</a:t>
            </a:r>
          </a:p>
          <a:p>
            <a:pPr lvl="1">
              <a:lnSpc>
                <a:spcPct val="109000"/>
              </a:lnSpc>
              <a:spcBef>
                <a:spcPts val="0"/>
              </a:spcBef>
              <a:spcAft>
                <a:spcPts val="400"/>
              </a:spcAft>
              <a:buFont typeface="Courier New" panose="02070309020205020404" pitchFamily="49" charset="0"/>
              <a:buChar char="o"/>
            </a:pPr>
            <a:r>
              <a:rPr lang="en-US" dirty="0" smtClean="0"/>
              <a:t>Best business practices/organizational policies</a:t>
            </a:r>
            <a:endParaRPr lang="en-US" sz="1400" dirty="0" smtClean="0"/>
          </a:p>
          <a:p>
            <a:pPr lvl="1">
              <a:lnSpc>
                <a:spcPct val="130000"/>
              </a:lnSpc>
              <a:spcBef>
                <a:spcPts val="600"/>
              </a:spcBef>
              <a:buFont typeface="Courier New" panose="02070309020205020404" pitchFamily="49" charset="0"/>
              <a:buChar char="o"/>
            </a:pPr>
            <a:endParaRPr lang="en-US" sz="1300" dirty="0" smtClean="0"/>
          </a:p>
          <a:p>
            <a:pPr lvl="1">
              <a:lnSpc>
                <a:spcPct val="130000"/>
              </a:lnSpc>
              <a:spcBef>
                <a:spcPts val="600"/>
              </a:spcBef>
              <a:buFont typeface="Arial" panose="020B0604020202020204" pitchFamily="34" charset="0"/>
              <a:buChar char="•"/>
            </a:pPr>
            <a:endParaRPr lang="en-US" sz="1300" dirty="0" smtClean="0"/>
          </a:p>
        </p:txBody>
      </p:sp>
      <p:sp>
        <p:nvSpPr>
          <p:cNvPr id="5" name="Title 4"/>
          <p:cNvSpPr>
            <a:spLocks noGrp="1"/>
          </p:cNvSpPr>
          <p:nvPr>
            <p:ph type="title"/>
          </p:nvPr>
        </p:nvSpPr>
        <p:spPr/>
        <p:txBody>
          <a:bodyPr/>
          <a:lstStyle/>
          <a:p>
            <a:r>
              <a:rPr lang="en-US" sz="2800" dirty="0" smtClean="0"/>
              <a:t>How CoIIN-SBHS Works</a:t>
            </a:r>
            <a:endParaRPr lang="en-US" sz="2800" dirty="0"/>
          </a:p>
        </p:txBody>
      </p:sp>
    </p:spTree>
    <p:extLst>
      <p:ext uri="{BB962C8B-B14F-4D97-AF65-F5344CB8AC3E}">
        <p14:creationId xmlns:p14="http://schemas.microsoft.com/office/powerpoint/2010/main" val="129209018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79</a:t>
            </a:fld>
            <a:endParaRPr lang="en-US" dirty="0"/>
          </a:p>
        </p:txBody>
      </p:sp>
      <p:sp>
        <p:nvSpPr>
          <p:cNvPr id="4" name="Text Placeholder 3"/>
          <p:cNvSpPr>
            <a:spLocks noGrp="1"/>
          </p:cNvSpPr>
          <p:nvPr>
            <p:ph type="body" sz="quarter" idx="20"/>
          </p:nvPr>
        </p:nvSpPr>
        <p:spPr>
          <a:xfrm>
            <a:off x="371268" y="1588655"/>
            <a:ext cx="8401464" cy="3570974"/>
          </a:xfrm>
        </p:spPr>
        <p:txBody>
          <a:bodyPr>
            <a:normAutofit/>
          </a:bodyPr>
          <a:lstStyle/>
          <a:p>
            <a:pPr>
              <a:spcBef>
                <a:spcPts val="0"/>
              </a:spcBef>
              <a:buSzPct val="115000"/>
            </a:pPr>
            <a:r>
              <a:rPr lang="en-US" sz="1800" b="1" dirty="0" smtClean="0"/>
              <a:t>Thank you from HRSA/MCHB</a:t>
            </a:r>
          </a:p>
          <a:p>
            <a:pPr marL="0" indent="0">
              <a:spcBef>
                <a:spcPts val="0"/>
              </a:spcBef>
              <a:buNone/>
            </a:pPr>
            <a:endParaRPr lang="en-US" sz="1800" dirty="0" smtClean="0"/>
          </a:p>
          <a:p>
            <a:pPr>
              <a:spcBef>
                <a:spcPts val="0"/>
              </a:spcBef>
              <a:spcAft>
                <a:spcPts val="600"/>
              </a:spcAft>
              <a:buSzPct val="115000"/>
            </a:pPr>
            <a:r>
              <a:rPr lang="en-US" sz="1800" dirty="0" smtClean="0"/>
              <a:t>For additional information, please contact:</a:t>
            </a:r>
          </a:p>
          <a:p>
            <a:pPr marL="457200" lvl="1" indent="0">
              <a:spcBef>
                <a:spcPts val="0"/>
              </a:spcBef>
              <a:buNone/>
            </a:pPr>
            <a:r>
              <a:rPr lang="en-US" sz="1600" dirty="0" smtClean="0"/>
              <a:t>Trina M. Anglin, M.D., Ph.D.</a:t>
            </a:r>
          </a:p>
          <a:p>
            <a:pPr marL="514350" lvl="1" indent="0">
              <a:spcBef>
                <a:spcPts val="0"/>
              </a:spcBef>
              <a:buNone/>
            </a:pPr>
            <a:r>
              <a:rPr lang="en-US" sz="1600" dirty="0" smtClean="0"/>
              <a:t>Chief, Adolescent Health Branch</a:t>
            </a:r>
          </a:p>
          <a:p>
            <a:pPr marL="514350" lvl="1" indent="0">
              <a:spcBef>
                <a:spcPts val="0"/>
              </a:spcBef>
              <a:buNone/>
            </a:pPr>
            <a:r>
              <a:rPr lang="en-US" sz="1600" dirty="0" smtClean="0"/>
              <a:t>Division of Child, Adolescent and Family Health</a:t>
            </a:r>
          </a:p>
          <a:p>
            <a:pPr marL="514350" lvl="1" indent="0">
              <a:spcBef>
                <a:spcPts val="0"/>
              </a:spcBef>
              <a:buNone/>
            </a:pPr>
            <a:r>
              <a:rPr lang="en-US" sz="1600" dirty="0" smtClean="0"/>
              <a:t>Maternal and Child Health Bureau</a:t>
            </a:r>
          </a:p>
          <a:p>
            <a:pPr marL="514350" lvl="1" indent="0">
              <a:spcBef>
                <a:spcPts val="0"/>
              </a:spcBef>
              <a:buNone/>
            </a:pPr>
            <a:r>
              <a:rPr lang="en-US" sz="1600" dirty="0" smtClean="0">
                <a:hlinkClick r:id="rId3"/>
              </a:rPr>
              <a:t>tanglin@hrsa.gov</a:t>
            </a:r>
            <a:endParaRPr lang="en-US" sz="1600" dirty="0" smtClean="0"/>
          </a:p>
          <a:p>
            <a:pPr marL="514350" lvl="1" indent="0">
              <a:spcBef>
                <a:spcPts val="0"/>
              </a:spcBef>
              <a:buNone/>
            </a:pPr>
            <a:r>
              <a:rPr lang="en-US" sz="1600" dirty="0" smtClean="0"/>
              <a:t>301/443-4291</a:t>
            </a:r>
          </a:p>
          <a:p>
            <a:pPr marL="514350" lvl="1" indent="0">
              <a:spcBef>
                <a:spcPts val="0"/>
              </a:spcBef>
              <a:buNone/>
            </a:pPr>
            <a:endParaRPr lang="en-US" dirty="0" smtClean="0"/>
          </a:p>
          <a:p>
            <a:pPr>
              <a:spcBef>
                <a:spcPts val="0"/>
              </a:spcBef>
              <a:spcAft>
                <a:spcPts val="600"/>
              </a:spcAft>
              <a:buSzPct val="115000"/>
            </a:pPr>
            <a:r>
              <a:rPr lang="en-US" sz="1800" dirty="0"/>
              <a:t>Website </a:t>
            </a:r>
            <a:endParaRPr lang="en-US" sz="1800" dirty="0" smtClean="0"/>
          </a:p>
          <a:p>
            <a:pPr marL="457200" lvl="1" indent="0">
              <a:spcBef>
                <a:spcPts val="0"/>
              </a:spcBef>
              <a:buNone/>
            </a:pPr>
            <a:r>
              <a:rPr lang="en-US" sz="1600" dirty="0" smtClean="0">
                <a:hlinkClick r:id="rId4"/>
              </a:rPr>
              <a:t>https</a:t>
            </a:r>
            <a:r>
              <a:rPr lang="en-US" sz="1600" dirty="0">
                <a:hlinkClick r:id="rId4"/>
              </a:rPr>
              <a:t>://mchb.hrsa.gov</a:t>
            </a:r>
            <a:r>
              <a:rPr lang="en-US" sz="1600" dirty="0" smtClean="0">
                <a:hlinkClick r:id="rId4"/>
              </a:rPr>
              <a:t>/</a:t>
            </a:r>
            <a:endParaRPr lang="en-US" sz="1600" dirty="0" smtClean="0"/>
          </a:p>
          <a:p>
            <a:pPr marL="0" indent="0">
              <a:buNone/>
            </a:pPr>
            <a:endParaRPr lang="en-US" sz="1600" dirty="0"/>
          </a:p>
        </p:txBody>
      </p:sp>
      <p:sp>
        <p:nvSpPr>
          <p:cNvPr id="5" name="Title 4"/>
          <p:cNvSpPr>
            <a:spLocks noGrp="1"/>
          </p:cNvSpPr>
          <p:nvPr>
            <p:ph type="title"/>
          </p:nvPr>
        </p:nvSpPr>
        <p:spPr/>
        <p:txBody>
          <a:bodyPr/>
          <a:lstStyle/>
          <a:p>
            <a:r>
              <a:rPr lang="en-US" sz="2800" dirty="0" smtClean="0"/>
              <a:t>Contact Information</a:t>
            </a:r>
            <a:endParaRPr lang="en-US" sz="2800" dirty="0"/>
          </a:p>
        </p:txBody>
      </p:sp>
    </p:spTree>
    <p:extLst>
      <p:ext uri="{BB962C8B-B14F-4D97-AF65-F5344CB8AC3E}">
        <p14:creationId xmlns:p14="http://schemas.microsoft.com/office/powerpoint/2010/main" val="26701559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ext Placeholder 3"/>
          <p:cNvSpPr>
            <a:spLocks noGrp="1"/>
          </p:cNvSpPr>
          <p:nvPr>
            <p:ph type="body" sz="quarter" idx="20"/>
          </p:nvPr>
        </p:nvSpPr>
        <p:spPr>
          <a:xfrm>
            <a:off x="371268" y="1356359"/>
            <a:ext cx="8401464" cy="4545399"/>
          </a:xfrm>
        </p:spPr>
        <p:txBody>
          <a:bodyPr>
            <a:normAutofit fontScale="92500" lnSpcReduction="10000"/>
          </a:bodyPr>
          <a:lstStyle/>
          <a:p>
            <a:r>
              <a:rPr lang="en-US" dirty="0" smtClean="0"/>
              <a:t>Experiences </a:t>
            </a:r>
            <a:r>
              <a:rPr lang="en-US" dirty="0"/>
              <a:t>in early and middle childhood are extremely important for a child’s healthy development and lifelong </a:t>
            </a:r>
            <a:r>
              <a:rPr lang="en-US" dirty="0" smtClean="0"/>
              <a:t>learning</a:t>
            </a:r>
            <a:endParaRPr lang="en-US" dirty="0"/>
          </a:p>
          <a:p>
            <a:pPr lvl="1"/>
            <a:r>
              <a:rPr lang="en-US" dirty="0"/>
              <a:t>During early childhood, the human brain grows to </a:t>
            </a:r>
            <a:r>
              <a:rPr lang="en-US" dirty="0" smtClean="0"/>
              <a:t>90% </a:t>
            </a:r>
            <a:r>
              <a:rPr lang="en-US" dirty="0"/>
              <a:t>of its adult size by age 3</a:t>
            </a:r>
          </a:p>
          <a:p>
            <a:endParaRPr lang="en-US" dirty="0" smtClean="0"/>
          </a:p>
          <a:p>
            <a:r>
              <a:rPr lang="en-US" dirty="0" smtClean="0"/>
              <a:t>Pre-disease </a:t>
            </a:r>
            <a:r>
              <a:rPr lang="en-US" dirty="0"/>
              <a:t>pathways </a:t>
            </a:r>
            <a:r>
              <a:rPr lang="en-US" dirty="0" smtClean="0"/>
              <a:t>for a </a:t>
            </a:r>
            <a:r>
              <a:rPr lang="en-US" dirty="0"/>
              <a:t>number of adult health and medical </a:t>
            </a:r>
            <a:r>
              <a:rPr lang="en-US" dirty="0" smtClean="0"/>
              <a:t>conditions </a:t>
            </a:r>
            <a:r>
              <a:rPr lang="en-US" dirty="0"/>
              <a:t>have their beginnings in early and middle </a:t>
            </a:r>
            <a:r>
              <a:rPr lang="en-US" dirty="0" smtClean="0"/>
              <a:t>childhood</a:t>
            </a:r>
          </a:p>
          <a:p>
            <a:endParaRPr lang="en-US" dirty="0" smtClean="0"/>
          </a:p>
          <a:p>
            <a:r>
              <a:rPr lang="en-US" dirty="0" smtClean="0"/>
              <a:t>Early and middle childhood sets                                                                  the stage for:</a:t>
            </a:r>
          </a:p>
          <a:p>
            <a:pPr lvl="1"/>
            <a:r>
              <a:rPr lang="en-US" dirty="0" smtClean="0"/>
              <a:t>School success</a:t>
            </a:r>
          </a:p>
          <a:p>
            <a:pPr lvl="1"/>
            <a:r>
              <a:rPr lang="en-US" dirty="0" smtClean="0"/>
              <a:t>Health literacy</a:t>
            </a:r>
          </a:p>
          <a:p>
            <a:pPr lvl="1"/>
            <a:r>
              <a:rPr lang="en-US" dirty="0" smtClean="0"/>
              <a:t>Self-discipline</a:t>
            </a:r>
          </a:p>
          <a:p>
            <a:pPr lvl="1"/>
            <a:r>
              <a:rPr lang="en-US" dirty="0" smtClean="0"/>
              <a:t>Eating habits</a:t>
            </a:r>
          </a:p>
          <a:p>
            <a:pPr lvl="1"/>
            <a:r>
              <a:rPr lang="en-US" dirty="0" smtClean="0"/>
              <a:t>Conflict negotiations and healthy relationships </a:t>
            </a:r>
          </a:p>
          <a:p>
            <a:pPr lvl="1"/>
            <a:r>
              <a:rPr lang="en-US" dirty="0" smtClean="0"/>
              <a:t>The ability to make good decisions about risky situations</a:t>
            </a:r>
          </a:p>
          <a:p>
            <a:pPr lvl="1"/>
            <a:endParaRPr lang="en-US" dirty="0" smtClean="0"/>
          </a:p>
          <a:p>
            <a:endParaRPr lang="en-US" dirty="0"/>
          </a:p>
        </p:txBody>
      </p:sp>
      <p:sp>
        <p:nvSpPr>
          <p:cNvPr id="5" name="Title 4"/>
          <p:cNvSpPr>
            <a:spLocks noGrp="1"/>
          </p:cNvSpPr>
          <p:nvPr>
            <p:ph type="title"/>
          </p:nvPr>
        </p:nvSpPr>
        <p:spPr/>
        <p:txBody>
          <a:bodyPr/>
          <a:lstStyle/>
          <a:p>
            <a:r>
              <a:rPr lang="en-US" dirty="0" smtClean="0"/>
              <a:t>Early and Middle Childhood</a:t>
            </a:r>
            <a:endParaRPr lang="en-US" sz="1400" dirty="0"/>
          </a:p>
        </p:txBody>
      </p:sp>
      <p:sp>
        <p:nvSpPr>
          <p:cNvPr id="6" name="TextBox 5"/>
          <p:cNvSpPr txBox="1"/>
          <p:nvPr/>
        </p:nvSpPr>
        <p:spPr>
          <a:xfrm>
            <a:off x="218868" y="5803900"/>
            <a:ext cx="84014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Source:  https://www.healthypeople.gov/2020/topics-objectives/topic/early-and-middle-childhood </a:t>
            </a:r>
          </a:p>
        </p:txBody>
      </p:sp>
      <p:pic>
        <p:nvPicPr>
          <p:cNvPr id="1027" name="Picture 3" descr="Photo of childre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532" y="3832860"/>
            <a:ext cx="33528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79759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1" descr="slide background&#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 y="0"/>
            <a:ext cx="9246871" cy="714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5" name="Picture 2" descr="City of Cincinnati Logo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9207" y="1833087"/>
            <a:ext cx="3296126"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p:cNvSpPr>
          <p:nvPr/>
        </p:nvSpPr>
        <p:spPr bwMode="auto">
          <a:xfrm>
            <a:off x="2600611" y="4457700"/>
            <a:ext cx="5783580" cy="1988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tabLst>
                <a:tab pos="838200" algn="l"/>
              </a:tabLst>
              <a:defRPr sz="2100">
                <a:solidFill>
                  <a:srgbClr val="00367D"/>
                </a:solidFill>
                <a:latin typeface="Frutiger 55 Roman" charset="0"/>
                <a:ea typeface="ヒラギノ角ゴ ProN W3" charset="-128"/>
                <a:sym typeface="Frutiger 55 Roman" charset="0"/>
              </a:defRPr>
            </a:lvl1pPr>
            <a:lvl2pPr marL="742950" indent="-285750">
              <a:tabLst>
                <a:tab pos="838200" algn="l"/>
              </a:tabLst>
              <a:defRPr sz="2100">
                <a:solidFill>
                  <a:srgbClr val="00367D"/>
                </a:solidFill>
                <a:latin typeface="Frutiger 55 Roman" charset="0"/>
                <a:ea typeface="ヒラギノ角ゴ ProN W3" charset="-128"/>
                <a:sym typeface="Frutiger 55 Roman" charset="0"/>
              </a:defRPr>
            </a:lvl2pPr>
            <a:lvl3pPr marL="1143000" indent="-228600">
              <a:tabLst>
                <a:tab pos="838200" algn="l"/>
              </a:tabLst>
              <a:defRPr sz="2100">
                <a:solidFill>
                  <a:srgbClr val="00367D"/>
                </a:solidFill>
                <a:latin typeface="Frutiger 55 Roman" charset="0"/>
                <a:ea typeface="ヒラギノ角ゴ ProN W3" charset="-128"/>
                <a:sym typeface="Frutiger 55 Roman" charset="0"/>
              </a:defRPr>
            </a:lvl3pPr>
            <a:lvl4pPr marL="1600200" indent="-228600">
              <a:tabLst>
                <a:tab pos="838200" algn="l"/>
              </a:tabLst>
              <a:defRPr sz="2100">
                <a:solidFill>
                  <a:srgbClr val="00367D"/>
                </a:solidFill>
                <a:latin typeface="Frutiger 55 Roman" charset="0"/>
                <a:ea typeface="ヒラギノ角ゴ ProN W3" charset="-128"/>
                <a:sym typeface="Frutiger 55 Roman" charset="0"/>
              </a:defRPr>
            </a:lvl4pPr>
            <a:lvl5pPr marL="2057400" indent="-228600">
              <a:tabLst>
                <a:tab pos="838200" algn="l"/>
              </a:tabLst>
              <a:defRPr sz="2100">
                <a:solidFill>
                  <a:srgbClr val="00367D"/>
                </a:solidFill>
                <a:latin typeface="Frutiger 55 Roman" charset="0"/>
                <a:ea typeface="ヒラギノ角ゴ ProN W3" charset="-128"/>
                <a:sym typeface="Frutiger 55 Roman" charset="0"/>
              </a:defRPr>
            </a:lvl5pPr>
            <a:lvl6pPr marL="2514600" indent="-228600" eaLnBrk="0" fontAlgn="base" hangingPunct="0">
              <a:spcBef>
                <a:spcPct val="0"/>
              </a:spcBef>
              <a:spcAft>
                <a:spcPct val="0"/>
              </a:spcAft>
              <a:tabLst>
                <a:tab pos="838200" algn="l"/>
              </a:tabLst>
              <a:defRPr sz="2100">
                <a:solidFill>
                  <a:srgbClr val="00367D"/>
                </a:solidFill>
                <a:latin typeface="Frutiger 55 Roman" charset="0"/>
                <a:ea typeface="ヒラギノ角ゴ ProN W3" charset="-128"/>
                <a:sym typeface="Frutiger 55 Roman" charset="0"/>
              </a:defRPr>
            </a:lvl6pPr>
            <a:lvl7pPr marL="2971800" indent="-228600" eaLnBrk="0" fontAlgn="base" hangingPunct="0">
              <a:spcBef>
                <a:spcPct val="0"/>
              </a:spcBef>
              <a:spcAft>
                <a:spcPct val="0"/>
              </a:spcAft>
              <a:tabLst>
                <a:tab pos="838200" algn="l"/>
              </a:tabLst>
              <a:defRPr sz="2100">
                <a:solidFill>
                  <a:srgbClr val="00367D"/>
                </a:solidFill>
                <a:latin typeface="Frutiger 55 Roman" charset="0"/>
                <a:ea typeface="ヒラギノ角ゴ ProN W3" charset="-128"/>
                <a:sym typeface="Frutiger 55 Roman" charset="0"/>
              </a:defRPr>
            </a:lvl7pPr>
            <a:lvl8pPr marL="3429000" indent="-228600" eaLnBrk="0" fontAlgn="base" hangingPunct="0">
              <a:spcBef>
                <a:spcPct val="0"/>
              </a:spcBef>
              <a:spcAft>
                <a:spcPct val="0"/>
              </a:spcAft>
              <a:tabLst>
                <a:tab pos="838200" algn="l"/>
              </a:tabLst>
              <a:defRPr sz="2100">
                <a:solidFill>
                  <a:srgbClr val="00367D"/>
                </a:solidFill>
                <a:latin typeface="Frutiger 55 Roman" charset="0"/>
                <a:ea typeface="ヒラギノ角ゴ ProN W3" charset="-128"/>
                <a:sym typeface="Frutiger 55 Roman" charset="0"/>
              </a:defRPr>
            </a:lvl8pPr>
            <a:lvl9pPr marL="3886200" indent="-228600" eaLnBrk="0" fontAlgn="base" hangingPunct="0">
              <a:spcBef>
                <a:spcPct val="0"/>
              </a:spcBef>
              <a:spcAft>
                <a:spcPct val="0"/>
              </a:spcAft>
              <a:tabLst>
                <a:tab pos="838200" algn="l"/>
              </a:tabLst>
              <a:defRPr sz="2100">
                <a:solidFill>
                  <a:srgbClr val="00367D"/>
                </a:solidFill>
                <a:latin typeface="Frutiger 55 Roman" charset="0"/>
                <a:ea typeface="ヒラギノ角ゴ ProN W3" charset="-128"/>
                <a:sym typeface="Frutiger 55 Roman" charset="0"/>
              </a:defRPr>
            </a:lvl9pPr>
          </a:lstStyle>
          <a:p>
            <a:pPr algn="r" defTabSz="822960" fontAlgn="base">
              <a:spcBef>
                <a:spcPct val="0"/>
              </a:spcBef>
              <a:spcAft>
                <a:spcPct val="0"/>
              </a:spcAft>
              <a:tabLst>
                <a:tab pos="754380" algn="l"/>
              </a:tabLst>
            </a:pPr>
            <a:endParaRPr lang="en-US" altLang="en-US" sz="2160" dirty="0">
              <a:solidFill>
                <a:srgbClr val="FFFFFF"/>
              </a:solidFill>
              <a:latin typeface="Arial" pitchFamily="34" charset="0"/>
              <a:cs typeface="Arial" pitchFamily="34" charset="0"/>
              <a:sym typeface="Arial" pitchFamily="34" charset="0"/>
            </a:endParaRPr>
          </a:p>
          <a:p>
            <a:pPr algn="r" defTabSz="822960" fontAlgn="base">
              <a:spcBef>
                <a:spcPct val="0"/>
              </a:spcBef>
              <a:spcAft>
                <a:spcPct val="0"/>
              </a:spcAft>
              <a:tabLst>
                <a:tab pos="754380" algn="l"/>
              </a:tabLst>
            </a:pPr>
            <a:r>
              <a:rPr lang="en-US" altLang="en-US" sz="2160" dirty="0">
                <a:solidFill>
                  <a:srgbClr val="FFFFFF"/>
                </a:solidFill>
                <a:latin typeface="Arial" pitchFamily="34" charset="0"/>
                <a:cs typeface="Arial" pitchFamily="34" charset="0"/>
                <a:sym typeface="Arial" pitchFamily="34" charset="0"/>
              </a:rPr>
              <a:t>Marilyn </a:t>
            </a:r>
            <a:r>
              <a:rPr lang="en-US" altLang="en-US" sz="2160" dirty="0" err="1">
                <a:solidFill>
                  <a:srgbClr val="FFFFFF"/>
                </a:solidFill>
                <a:latin typeface="Arial" pitchFamily="34" charset="0"/>
                <a:cs typeface="Arial" pitchFamily="34" charset="0"/>
                <a:sym typeface="Arial" pitchFamily="34" charset="0"/>
              </a:rPr>
              <a:t>Crumpton</a:t>
            </a:r>
            <a:r>
              <a:rPr lang="en-US" altLang="en-US" sz="2160" dirty="0">
                <a:solidFill>
                  <a:srgbClr val="FFFFFF"/>
                </a:solidFill>
                <a:latin typeface="Arial" pitchFamily="34" charset="0"/>
                <a:cs typeface="Arial" pitchFamily="34" charset="0"/>
                <a:sym typeface="Arial" pitchFamily="34" charset="0"/>
              </a:rPr>
              <a:t>, MD, MPH</a:t>
            </a:r>
          </a:p>
          <a:p>
            <a:pPr algn="r" defTabSz="822960" fontAlgn="base">
              <a:spcBef>
                <a:spcPct val="0"/>
              </a:spcBef>
              <a:spcAft>
                <a:spcPct val="0"/>
              </a:spcAft>
              <a:tabLst>
                <a:tab pos="754380" algn="l"/>
              </a:tabLst>
            </a:pPr>
            <a:r>
              <a:rPr lang="en-US" altLang="en-US" sz="2160" dirty="0">
                <a:solidFill>
                  <a:srgbClr val="FFFFFF"/>
                </a:solidFill>
                <a:latin typeface="Arial" pitchFamily="34" charset="0"/>
                <a:cs typeface="Arial" pitchFamily="34" charset="0"/>
                <a:sym typeface="Arial" pitchFamily="34" charset="0"/>
              </a:rPr>
              <a:t>Interim Health Commissioner</a:t>
            </a:r>
          </a:p>
        </p:txBody>
      </p:sp>
      <p:sp>
        <p:nvSpPr>
          <p:cNvPr id="8" name="Rectangle 4"/>
          <p:cNvSpPr>
            <a:spLocks/>
          </p:cNvSpPr>
          <p:nvPr/>
        </p:nvSpPr>
        <p:spPr bwMode="auto">
          <a:xfrm>
            <a:off x="6432233" y="6446520"/>
            <a:ext cx="1943100" cy="32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tabLst>
                <a:tab pos="838200" algn="l"/>
              </a:tabLst>
              <a:defRPr sz="2100">
                <a:solidFill>
                  <a:srgbClr val="00367D"/>
                </a:solidFill>
                <a:latin typeface="Frutiger 55 Roman" charset="0"/>
                <a:ea typeface="ヒラギノ角ゴ ProN W3" charset="-128"/>
                <a:sym typeface="Frutiger 55 Roman" charset="0"/>
              </a:defRPr>
            </a:lvl1pPr>
            <a:lvl2pPr marL="742950" indent="-285750">
              <a:tabLst>
                <a:tab pos="838200" algn="l"/>
              </a:tabLst>
              <a:defRPr sz="2100">
                <a:solidFill>
                  <a:srgbClr val="00367D"/>
                </a:solidFill>
                <a:latin typeface="Frutiger 55 Roman" charset="0"/>
                <a:ea typeface="ヒラギノ角ゴ ProN W3" charset="-128"/>
                <a:sym typeface="Frutiger 55 Roman" charset="0"/>
              </a:defRPr>
            </a:lvl2pPr>
            <a:lvl3pPr marL="1143000" indent="-228600">
              <a:tabLst>
                <a:tab pos="838200" algn="l"/>
              </a:tabLst>
              <a:defRPr sz="2100">
                <a:solidFill>
                  <a:srgbClr val="00367D"/>
                </a:solidFill>
                <a:latin typeface="Frutiger 55 Roman" charset="0"/>
                <a:ea typeface="ヒラギノ角ゴ ProN W3" charset="-128"/>
                <a:sym typeface="Frutiger 55 Roman" charset="0"/>
              </a:defRPr>
            </a:lvl3pPr>
            <a:lvl4pPr marL="1600200" indent="-228600">
              <a:tabLst>
                <a:tab pos="838200" algn="l"/>
              </a:tabLst>
              <a:defRPr sz="2100">
                <a:solidFill>
                  <a:srgbClr val="00367D"/>
                </a:solidFill>
                <a:latin typeface="Frutiger 55 Roman" charset="0"/>
                <a:ea typeface="ヒラギノ角ゴ ProN W3" charset="-128"/>
                <a:sym typeface="Frutiger 55 Roman" charset="0"/>
              </a:defRPr>
            </a:lvl4pPr>
            <a:lvl5pPr marL="2057400" indent="-228600">
              <a:tabLst>
                <a:tab pos="838200" algn="l"/>
              </a:tabLst>
              <a:defRPr sz="2100">
                <a:solidFill>
                  <a:srgbClr val="00367D"/>
                </a:solidFill>
                <a:latin typeface="Frutiger 55 Roman" charset="0"/>
                <a:ea typeface="ヒラギノ角ゴ ProN W3" charset="-128"/>
                <a:sym typeface="Frutiger 55 Roman" charset="0"/>
              </a:defRPr>
            </a:lvl5pPr>
            <a:lvl6pPr marL="2514600" indent="-228600" eaLnBrk="0" fontAlgn="base" hangingPunct="0">
              <a:spcBef>
                <a:spcPct val="0"/>
              </a:spcBef>
              <a:spcAft>
                <a:spcPct val="0"/>
              </a:spcAft>
              <a:tabLst>
                <a:tab pos="838200" algn="l"/>
              </a:tabLst>
              <a:defRPr sz="2100">
                <a:solidFill>
                  <a:srgbClr val="00367D"/>
                </a:solidFill>
                <a:latin typeface="Frutiger 55 Roman" charset="0"/>
                <a:ea typeface="ヒラギノ角ゴ ProN W3" charset="-128"/>
                <a:sym typeface="Frutiger 55 Roman" charset="0"/>
              </a:defRPr>
            </a:lvl6pPr>
            <a:lvl7pPr marL="2971800" indent="-228600" eaLnBrk="0" fontAlgn="base" hangingPunct="0">
              <a:spcBef>
                <a:spcPct val="0"/>
              </a:spcBef>
              <a:spcAft>
                <a:spcPct val="0"/>
              </a:spcAft>
              <a:tabLst>
                <a:tab pos="838200" algn="l"/>
              </a:tabLst>
              <a:defRPr sz="2100">
                <a:solidFill>
                  <a:srgbClr val="00367D"/>
                </a:solidFill>
                <a:latin typeface="Frutiger 55 Roman" charset="0"/>
                <a:ea typeface="ヒラギノ角ゴ ProN W3" charset="-128"/>
                <a:sym typeface="Frutiger 55 Roman" charset="0"/>
              </a:defRPr>
            </a:lvl7pPr>
            <a:lvl8pPr marL="3429000" indent="-228600" eaLnBrk="0" fontAlgn="base" hangingPunct="0">
              <a:spcBef>
                <a:spcPct val="0"/>
              </a:spcBef>
              <a:spcAft>
                <a:spcPct val="0"/>
              </a:spcAft>
              <a:tabLst>
                <a:tab pos="838200" algn="l"/>
              </a:tabLst>
              <a:defRPr sz="2100">
                <a:solidFill>
                  <a:srgbClr val="00367D"/>
                </a:solidFill>
                <a:latin typeface="Frutiger 55 Roman" charset="0"/>
                <a:ea typeface="ヒラギノ角ゴ ProN W3" charset="-128"/>
                <a:sym typeface="Frutiger 55 Roman" charset="0"/>
              </a:defRPr>
            </a:lvl8pPr>
            <a:lvl9pPr marL="3886200" indent="-228600" eaLnBrk="0" fontAlgn="base" hangingPunct="0">
              <a:spcBef>
                <a:spcPct val="0"/>
              </a:spcBef>
              <a:spcAft>
                <a:spcPct val="0"/>
              </a:spcAft>
              <a:tabLst>
                <a:tab pos="838200" algn="l"/>
              </a:tabLst>
              <a:defRPr sz="2100">
                <a:solidFill>
                  <a:srgbClr val="00367D"/>
                </a:solidFill>
                <a:latin typeface="Frutiger 55 Roman" charset="0"/>
                <a:ea typeface="ヒラギノ角ゴ ProN W3" charset="-128"/>
                <a:sym typeface="Frutiger 55 Roman" charset="0"/>
              </a:defRPr>
            </a:lvl9pPr>
          </a:lstStyle>
          <a:p>
            <a:pPr algn="r" defTabSz="822960" fontAlgn="base">
              <a:spcBef>
                <a:spcPct val="0"/>
              </a:spcBef>
              <a:spcAft>
                <a:spcPct val="0"/>
              </a:spcAft>
              <a:tabLst>
                <a:tab pos="754380" algn="l"/>
              </a:tabLst>
            </a:pPr>
            <a:r>
              <a:rPr lang="en-US" altLang="en-US" sz="1620" dirty="0">
                <a:solidFill>
                  <a:srgbClr val="FFFFFF"/>
                </a:solidFill>
                <a:latin typeface="Arial" pitchFamily="34" charset="0"/>
                <a:cs typeface="Arial" pitchFamily="34" charset="0"/>
                <a:sym typeface="Arial" pitchFamily="34" charset="0"/>
              </a:rPr>
              <a:t>December 12, 2017</a:t>
            </a:r>
          </a:p>
        </p:txBody>
      </p:sp>
      <p:sp>
        <p:nvSpPr>
          <p:cNvPr id="2" name="Title 1"/>
          <p:cNvSpPr>
            <a:spLocks noGrp="1"/>
          </p:cNvSpPr>
          <p:nvPr>
            <p:ph type="title"/>
          </p:nvPr>
        </p:nvSpPr>
        <p:spPr>
          <a:xfrm>
            <a:off x="628650" y="3270409"/>
            <a:ext cx="7886700" cy="1324452"/>
          </a:xfrm>
        </p:spPr>
        <p:txBody>
          <a:bodyPr/>
          <a:lstStyle/>
          <a:p>
            <a:pPr algn="r"/>
            <a:r>
              <a:rPr lang="en-US" sz="2520" dirty="0">
                <a:latin typeface="Calibri  "/>
              </a:rPr>
              <a:t/>
            </a:r>
            <a:br>
              <a:rPr lang="en-US" sz="2520" dirty="0">
                <a:latin typeface="Calibri  "/>
              </a:rPr>
            </a:br>
            <a:r>
              <a:rPr lang="en-US" sz="2520" dirty="0">
                <a:solidFill>
                  <a:schemeClr val="bg1"/>
                </a:solidFill>
                <a:latin typeface="Calibri  "/>
              </a:rPr>
              <a:t>School Based Health Services in</a:t>
            </a:r>
            <a:br>
              <a:rPr lang="en-US" sz="2520" dirty="0">
                <a:solidFill>
                  <a:schemeClr val="bg1"/>
                </a:solidFill>
                <a:latin typeface="Calibri  "/>
              </a:rPr>
            </a:br>
            <a:r>
              <a:rPr lang="en-US" sz="2520" dirty="0">
                <a:solidFill>
                  <a:schemeClr val="bg1"/>
                </a:solidFill>
                <a:latin typeface="Calibri  "/>
              </a:rPr>
              <a:t>Cincinnati</a:t>
            </a:r>
            <a:endParaRPr lang="en-US" sz="2520" dirty="0">
              <a:latin typeface="Calibri  "/>
            </a:endParaRPr>
          </a:p>
        </p:txBody>
      </p:sp>
    </p:spTree>
    <p:extLst>
      <p:ext uri="{BB962C8B-B14F-4D97-AF65-F5344CB8AC3E}">
        <p14:creationId xmlns:p14="http://schemas.microsoft.com/office/powerpoint/2010/main" val="2385869105"/>
      </p:ext>
    </p:extLst>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137161"/>
            <a:ext cx="9029700" cy="533400"/>
          </a:xfrm>
        </p:spPr>
        <p:txBody>
          <a:bodyPr/>
          <a:lstStyle/>
          <a:p>
            <a:r>
              <a:rPr lang="en-US" sz="2340" b="0" cap="none" dirty="0">
                <a:latin typeface="Calibri" panose="020F0502020204030204" pitchFamily="34" charset="0"/>
              </a:rPr>
              <a:t>Differences in Life Expectancy (in Years) by Cincinnati Neighborhood</a:t>
            </a:r>
          </a:p>
        </p:txBody>
      </p:sp>
      <p:pic>
        <p:nvPicPr>
          <p:cNvPr id="31746" name="Picture 2" descr="Map of Cincinnati by Neighborhoo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 y="672942"/>
            <a:ext cx="9052560" cy="5512118"/>
          </a:xfrm>
          <a:prstGeom prst="rect">
            <a:avLst/>
          </a:prstGeom>
          <a:noFill/>
          <a:ln>
            <a:noFill/>
          </a:ln>
          <a:extLst>
            <a:ext uri="{909E8E84-426E-40DD-AFC4-6F175D3DCCD1}">
              <a14:hiddenFill xmlns:a14="http://schemas.microsoft.com/office/drawing/2010/main">
                <a:blipFill dpi="0" rotWithShape="0">
                  <a:blip/>
                  <a:srcRect/>
                  <a:tile tx="0" ty="0" sx="100000" sy="100000" flip="none" algn="tl"/>
                </a:blipFill>
              </a14:hiddenFill>
            </a:ext>
            <a:ext uri="{91240B29-F687-4F45-9708-019B960494DF}">
              <a14:hiddenLine xmlns:a14="http://schemas.microsoft.com/office/drawing/2010/main" w="25400">
                <a:solidFill>
                  <a:srgbClr val="000000"/>
                </a:solidFill>
                <a:prstDash val="solid"/>
                <a:miter lim="800000"/>
                <a:headEnd/>
                <a:tailEnd/>
              </a14:hiddenLine>
            </a:ext>
          </a:extLst>
        </p:spPr>
      </p:pic>
      <p:sp>
        <p:nvSpPr>
          <p:cNvPr id="4" name="TextBox 1"/>
          <p:cNvSpPr txBox="1">
            <a:spLocks noChangeArrowheads="1"/>
          </p:cNvSpPr>
          <p:nvPr/>
        </p:nvSpPr>
        <p:spPr bwMode="auto">
          <a:xfrm>
            <a:off x="1485900" y="6035040"/>
            <a:ext cx="747522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a:solidFill>
                  <a:srgbClr val="00367D"/>
                </a:solidFill>
                <a:latin typeface="Frutiger 55 Roman" charset="0"/>
                <a:ea typeface="ヒラギノ角ゴ ProN W3" charset="-128"/>
                <a:sym typeface="Frutiger 55 Roman" charset="0"/>
              </a:defRPr>
            </a:lvl1pPr>
            <a:lvl2pPr marL="742950" indent="-285750">
              <a:defRPr sz="2100">
                <a:solidFill>
                  <a:srgbClr val="00367D"/>
                </a:solidFill>
                <a:latin typeface="Frutiger 55 Roman" charset="0"/>
                <a:ea typeface="ヒラギノ角ゴ ProN W3" charset="-128"/>
                <a:sym typeface="Frutiger 55 Roman" charset="0"/>
              </a:defRPr>
            </a:lvl2pPr>
            <a:lvl3pPr marL="1143000" indent="-228600">
              <a:defRPr sz="2100">
                <a:solidFill>
                  <a:srgbClr val="00367D"/>
                </a:solidFill>
                <a:latin typeface="Frutiger 55 Roman" charset="0"/>
                <a:ea typeface="ヒラギノ角ゴ ProN W3" charset="-128"/>
                <a:sym typeface="Frutiger 55 Roman" charset="0"/>
              </a:defRPr>
            </a:lvl3pPr>
            <a:lvl4pPr marL="1600200" indent="-228600">
              <a:defRPr sz="2100">
                <a:solidFill>
                  <a:srgbClr val="00367D"/>
                </a:solidFill>
                <a:latin typeface="Frutiger 55 Roman" charset="0"/>
                <a:ea typeface="ヒラギノ角ゴ ProN W3" charset="-128"/>
                <a:sym typeface="Frutiger 55 Roman" charset="0"/>
              </a:defRPr>
            </a:lvl4pPr>
            <a:lvl5pPr marL="2057400" indent="-228600">
              <a:defRPr sz="2100">
                <a:solidFill>
                  <a:srgbClr val="00367D"/>
                </a:solidFill>
                <a:latin typeface="Frutiger 55 Roman" charset="0"/>
                <a:ea typeface="ヒラギノ角ゴ ProN W3" charset="-128"/>
                <a:sym typeface="Frutiger 55 Roman" charset="0"/>
              </a:defRPr>
            </a:lvl5pPr>
            <a:lvl6pPr marL="25146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6pPr>
            <a:lvl7pPr marL="29718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7pPr>
            <a:lvl8pPr marL="34290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8pPr>
            <a:lvl9pPr marL="38862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9pPr>
          </a:lstStyle>
          <a:p>
            <a:pPr algn="r" defTabSz="822960" eaLnBrk="0" fontAlgn="base" hangingPunct="0">
              <a:spcBef>
                <a:spcPct val="0"/>
              </a:spcBef>
              <a:spcAft>
                <a:spcPct val="0"/>
              </a:spcAft>
            </a:pPr>
            <a:r>
              <a:rPr lang="en-US" altLang="en-US" sz="1350" dirty="0"/>
              <a:t>Based on Death Certificate Data 2001-2009</a:t>
            </a:r>
          </a:p>
          <a:p>
            <a:pPr algn="r" defTabSz="822960" eaLnBrk="0" fontAlgn="base" hangingPunct="0">
              <a:spcBef>
                <a:spcPct val="0"/>
              </a:spcBef>
              <a:spcAft>
                <a:spcPct val="0"/>
              </a:spcAft>
            </a:pPr>
            <a:r>
              <a:rPr lang="en-US" altLang="en-US" sz="1350" dirty="0"/>
              <a:t>Camille Jones, MD, MPH, Assistant Health Commissioner, City of Cincinnati</a:t>
            </a:r>
          </a:p>
          <a:p>
            <a:pPr algn="r" defTabSz="822960" eaLnBrk="0" fontAlgn="base" hangingPunct="0">
              <a:spcBef>
                <a:spcPct val="0"/>
              </a:spcBef>
              <a:spcAft>
                <a:spcPct val="0"/>
              </a:spcAft>
            </a:pPr>
            <a:r>
              <a:rPr lang="en-US" altLang="en-US" sz="1350" dirty="0"/>
              <a:t>Maryse Amin, PhD, MS, Supervising Epidemiologist Cincinnati Health Department</a:t>
            </a:r>
          </a:p>
        </p:txBody>
      </p:sp>
      <p:pic>
        <p:nvPicPr>
          <p:cNvPr id="5" name="Picture 4" descr="City of Cincinnati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924" y="1208008"/>
            <a:ext cx="1920240" cy="49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3624496391"/>
      </p:ext>
    </p:extLst>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map of school health centers in Cincinnati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91" y="1037988"/>
            <a:ext cx="9144000" cy="603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9" descr="slide header desig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71" y="0"/>
            <a:ext cx="9182731" cy="2194560"/>
          </a:xfrm>
          <a:prstGeom prst="rect">
            <a:avLst/>
          </a:prstGeom>
          <a:noFill/>
          <a:ln>
            <a:noFill/>
          </a:ln>
          <a:extLst>
            <a:ext uri="{909E8E84-426E-40DD-AFC4-6F175D3DCCD1}">
              <a14:hiddenFill xmlns:a14="http://schemas.microsoft.com/office/drawing/2010/main">
                <a:blipFill dpi="0" rotWithShape="0">
                  <a:blip/>
                  <a:srcRect/>
                  <a:tile tx="0" ty="0" sx="100000" sy="100000" flip="none" algn="tl"/>
                </a:blipFill>
              </a14:hiddenFill>
            </a:ext>
            <a:ext uri="{91240B29-F687-4F45-9708-019B960494DF}">
              <a14:hiddenLine xmlns:a14="http://schemas.microsoft.com/office/drawing/2010/main" w="25400">
                <a:solidFill>
                  <a:srgbClr val="000000"/>
                </a:solidFill>
                <a:prstDash val="solid"/>
                <a:miter lim="800000"/>
                <a:headEnd/>
                <a:tailEnd/>
              </a14:hiddenLine>
            </a:ext>
          </a:extLst>
        </p:spPr>
      </p:pic>
      <p:sp>
        <p:nvSpPr>
          <p:cNvPr id="2" name="Title 1">
            <a:extLst>
              <a:ext uri="{FF2B5EF4-FFF2-40B4-BE49-F238E27FC236}">
                <a16:creationId xmlns:a16="http://schemas.microsoft.com/office/drawing/2014/main" id="{CF6EB547-BA99-4AEC-B206-5C3C2C011E0A}"/>
              </a:ext>
            </a:extLst>
          </p:cNvPr>
          <p:cNvSpPr>
            <a:spLocks noGrp="1"/>
          </p:cNvSpPr>
          <p:nvPr>
            <p:ph type="title"/>
          </p:nvPr>
        </p:nvSpPr>
        <p:spPr>
          <a:xfrm>
            <a:off x="152877" y="152877"/>
            <a:ext cx="8876823" cy="532923"/>
          </a:xfrm>
        </p:spPr>
        <p:txBody>
          <a:bodyPr/>
          <a:lstStyle/>
          <a:p>
            <a:pPr algn="ctr">
              <a:defRPr/>
            </a:pPr>
            <a:r>
              <a:rPr lang="en-US" sz="3240" b="0" cap="none" dirty="0">
                <a:latin typeface="Calibri  "/>
                <a:ea typeface="ＭＳ Ｐゴシック" charset="0"/>
                <a:cs typeface="Calibri"/>
              </a:rPr>
              <a:t>25 Cincinnati Public Schools Health Centers </a:t>
            </a:r>
          </a:p>
        </p:txBody>
      </p:sp>
      <p:pic>
        <p:nvPicPr>
          <p:cNvPr id="5131" name="Picture 11" descr="Map key "/>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5780" y="1851660"/>
            <a:ext cx="2554605" cy="1697355"/>
          </a:xfrm>
          <a:prstGeom prst="rect">
            <a:avLst/>
          </a:prstGeom>
          <a:noFill/>
          <a:ln>
            <a:noFill/>
          </a:ln>
          <a:extLst>
            <a:ext uri="{909E8E84-426E-40DD-AFC4-6F175D3DCCD1}">
              <a14:hiddenFill xmlns:a14="http://schemas.microsoft.com/office/drawing/2010/main">
                <a:blipFill dpi="0" rotWithShape="0">
                  <a:blip/>
                  <a:srcRect/>
                  <a:tile tx="0" ty="0" sx="100000" sy="100000" flip="none" algn="tl"/>
                </a:blipFill>
              </a14:hiddenFill>
            </a:ext>
            <a:ext uri="{91240B29-F687-4F45-9708-019B960494DF}">
              <a14:hiddenLine xmlns:a14="http://schemas.microsoft.com/office/drawing/2010/main" w="25400">
                <a:solidFill>
                  <a:srgbClr val="000000"/>
                </a:solidFill>
                <a:prstDash val="solid"/>
                <a:miter lim="800000"/>
                <a:headEnd/>
                <a:tailEnd/>
              </a14:hiddenLine>
            </a:ext>
          </a:extLst>
        </p:spPr>
      </p:pic>
      <p:pic>
        <p:nvPicPr>
          <p:cNvPr id="5133" name="Picture 13" descr="upper ma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68980" y="1508760"/>
            <a:ext cx="5057775" cy="1569079"/>
          </a:xfrm>
          <a:prstGeom prst="rect">
            <a:avLst/>
          </a:prstGeom>
          <a:noFill/>
          <a:ln>
            <a:noFill/>
          </a:ln>
          <a:extLst>
            <a:ext uri="{909E8E84-426E-40DD-AFC4-6F175D3DCCD1}">
              <a14:hiddenFill xmlns:a14="http://schemas.microsoft.com/office/drawing/2010/main">
                <a:blipFill dpi="0" rotWithShape="0">
                  <a:blip/>
                  <a:srcRect/>
                  <a:tile tx="0" ty="0" sx="100000" sy="100000" flip="none" algn="tl"/>
                </a:blipFill>
              </a14:hiddenFill>
            </a:ext>
            <a:ext uri="{91240B29-F687-4F45-9708-019B960494DF}">
              <a14:hiddenLine xmlns:a14="http://schemas.microsoft.com/office/drawing/2010/main" w="25400">
                <a:solidFill>
                  <a:srgbClr val="000000"/>
                </a:solidFill>
                <a:prstDash val="solid"/>
                <a:miter lim="800000"/>
                <a:headEnd/>
                <a:tailEnd/>
              </a14:hiddenLine>
            </a:ext>
          </a:extLst>
        </p:spPr>
      </p:pic>
    </p:spTree>
    <p:extLst>
      <p:ext uri="{BB962C8B-B14F-4D97-AF65-F5344CB8AC3E}">
        <p14:creationId xmlns:p14="http://schemas.microsoft.com/office/powerpoint/2010/main" val="698183639"/>
      </p:ext>
    </p:extLst>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lide header de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4" y="-147162"/>
            <a:ext cx="9162574" cy="225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7172" name="Picture 4" descr="City of Cincinnati 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0880" y="6343650"/>
            <a:ext cx="1920240" cy="49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7173" name="Rectangle 6"/>
          <p:cNvSpPr>
            <a:spLocks noGrp="1" noChangeArrowheads="1"/>
          </p:cNvSpPr>
          <p:nvPr>
            <p:ph type="title"/>
          </p:nvPr>
        </p:nvSpPr>
        <p:spPr bwMode="auto">
          <a:xfrm>
            <a:off x="447913" y="68581"/>
            <a:ext cx="8229600" cy="8186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r>
              <a:rPr lang="en-US" altLang="en-US" sz="3240" dirty="0">
                <a:solidFill>
                  <a:srgbClr val="000090"/>
                </a:solidFill>
                <a:latin typeface="Calibri" pitchFamily="34" charset="0"/>
                <a:ea typeface="MS PGothic" pitchFamily="34" charset="-128"/>
                <a:cs typeface="Calibri" pitchFamily="34" charset="0"/>
              </a:rPr>
              <a:t>Why School Based Health Services?</a:t>
            </a:r>
            <a:endParaRPr lang="en-US" altLang="en-US" sz="3240" dirty="0">
              <a:latin typeface="Calibri" pitchFamily="34" charset="0"/>
              <a:ea typeface="MS PGothic" pitchFamily="34" charset="-128"/>
              <a:cs typeface="Calibri" pitchFamily="34" charset="0"/>
            </a:endParaRPr>
          </a:p>
        </p:txBody>
      </p:sp>
      <p:sp>
        <p:nvSpPr>
          <p:cNvPr id="7174" name="Content Placeholder 2" descr="text box: &#10;Address social determinants of health&#10;Locating services with children at their school&#10;Reduce lost seat time&#10;Save parent work time&#10;Creates regular access for completing treatment plans&#10;Partner with school for                                                         school-wide interventions&#10;"/>
          <p:cNvSpPr>
            <a:spLocks noGrp="1" noChangeArrowheads="1"/>
          </p:cNvSpPr>
          <p:nvPr>
            <p:ph idx="1"/>
          </p:nvPr>
        </p:nvSpPr>
        <p:spPr bwMode="auto">
          <a:xfrm>
            <a:off x="457200" y="1383030"/>
            <a:ext cx="8332470" cy="33647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marL="737235" lvl="1">
              <a:lnSpc>
                <a:spcPct val="120000"/>
              </a:lnSpc>
              <a:spcBef>
                <a:spcPts val="540"/>
              </a:spcBef>
              <a:buSzPct val="100000"/>
            </a:pPr>
            <a:r>
              <a:rPr lang="en-US" altLang="en-US" sz="2520" dirty="0">
                <a:latin typeface="Calibri  "/>
              </a:rPr>
              <a:t>Address social determinants of health</a:t>
            </a:r>
          </a:p>
          <a:p>
            <a:pPr marL="737235" lvl="1">
              <a:lnSpc>
                <a:spcPct val="120000"/>
              </a:lnSpc>
              <a:spcBef>
                <a:spcPts val="540"/>
              </a:spcBef>
              <a:buSzPct val="100000"/>
            </a:pPr>
            <a:r>
              <a:rPr lang="en-US" altLang="en-US" sz="2520" dirty="0">
                <a:latin typeface="Calibri  "/>
              </a:rPr>
              <a:t>Locating services with children at their school</a:t>
            </a:r>
          </a:p>
          <a:p>
            <a:pPr marL="737235" lvl="1">
              <a:lnSpc>
                <a:spcPct val="120000"/>
              </a:lnSpc>
              <a:spcBef>
                <a:spcPts val="540"/>
              </a:spcBef>
              <a:buSzPct val="100000"/>
            </a:pPr>
            <a:r>
              <a:rPr lang="en-US" altLang="en-US" sz="2520" dirty="0">
                <a:latin typeface="Calibri  "/>
              </a:rPr>
              <a:t>Reduce lost seat time</a:t>
            </a:r>
          </a:p>
          <a:p>
            <a:pPr marL="737235" lvl="1">
              <a:lnSpc>
                <a:spcPct val="120000"/>
              </a:lnSpc>
              <a:spcBef>
                <a:spcPts val="540"/>
              </a:spcBef>
              <a:buSzPct val="100000"/>
            </a:pPr>
            <a:r>
              <a:rPr lang="en-US" altLang="en-US" sz="2520" dirty="0">
                <a:latin typeface="Calibri  "/>
              </a:rPr>
              <a:t>Save parent work time</a:t>
            </a:r>
          </a:p>
          <a:p>
            <a:pPr marL="737235" lvl="1">
              <a:lnSpc>
                <a:spcPct val="120000"/>
              </a:lnSpc>
              <a:spcBef>
                <a:spcPts val="540"/>
              </a:spcBef>
              <a:buSzPct val="100000"/>
            </a:pPr>
            <a:r>
              <a:rPr lang="en-US" altLang="en-US" sz="2520" dirty="0">
                <a:latin typeface="Calibri  "/>
              </a:rPr>
              <a:t>Creates regular access for                                        completing treatment plans</a:t>
            </a:r>
          </a:p>
          <a:p>
            <a:pPr marL="737235" lvl="1">
              <a:lnSpc>
                <a:spcPct val="120000"/>
              </a:lnSpc>
              <a:spcBef>
                <a:spcPts val="540"/>
              </a:spcBef>
              <a:buSzPct val="100000"/>
            </a:pPr>
            <a:r>
              <a:rPr lang="en-US" altLang="en-US" sz="2520" dirty="0">
                <a:latin typeface="Calibri  "/>
              </a:rPr>
              <a:t>Partner with school for                                                         school-wide interventions</a:t>
            </a:r>
          </a:p>
        </p:txBody>
      </p:sp>
      <p:pic>
        <p:nvPicPr>
          <p:cNvPr id="7175" name="Picture 6" descr="medical screening of a child picture "/>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5020" y="3231833"/>
            <a:ext cx="2553313" cy="204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82480"/>
      </p:ext>
    </p:extLst>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lide header de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4" y="-147162"/>
            <a:ext cx="9162574" cy="225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 name="Title 1"/>
          <p:cNvSpPr>
            <a:spLocks noGrp="1"/>
          </p:cNvSpPr>
          <p:nvPr>
            <p:ph type="title"/>
          </p:nvPr>
        </p:nvSpPr>
        <p:spPr>
          <a:xfrm>
            <a:off x="619363" y="-13716"/>
            <a:ext cx="7886700" cy="1324452"/>
          </a:xfrm>
        </p:spPr>
        <p:txBody>
          <a:bodyPr/>
          <a:lstStyle/>
          <a:p>
            <a:r>
              <a:rPr lang="en-US" sz="3240" dirty="0">
                <a:latin typeface="Calibri  "/>
              </a:rPr>
              <a:t>Community Learning Center Model </a:t>
            </a:r>
          </a:p>
        </p:txBody>
      </p:sp>
      <p:graphicFrame>
        <p:nvGraphicFramePr>
          <p:cNvPr id="5" name="Object 4" descr="graphic of comprehensive school health services model "/>
          <p:cNvGraphicFramePr>
            <a:graphicFrameLocks noChangeAspect="1"/>
          </p:cNvGraphicFramePr>
          <p:nvPr>
            <p:extLst/>
          </p:nvPr>
        </p:nvGraphicFramePr>
        <p:xfrm>
          <a:off x="1554480" y="635794"/>
          <a:ext cx="6377940" cy="6073616"/>
        </p:xfrm>
        <a:graphic>
          <a:graphicData uri="http://schemas.openxmlformats.org/presentationml/2006/ole">
            <mc:AlternateContent xmlns:mc="http://schemas.openxmlformats.org/markup-compatibility/2006">
              <mc:Choice xmlns:v="urn:schemas-microsoft-com:vml" Requires="v">
                <p:oleObj spid="_x0000_s1048" name="Document" r:id="rId4" imgW="9779000" imgH="7683500" progId="Word.Document.12">
                  <p:embed/>
                </p:oleObj>
              </mc:Choice>
              <mc:Fallback>
                <p:oleObj name="Document" r:id="rId4" imgW="9779000" imgH="7683500" progId="Word.Document.12">
                  <p:embed/>
                  <p:pic>
                    <p:nvPicPr>
                      <p:cNvPr id="5" name="Object 4" descr="graphic of comprehensive school health services model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 y="635794"/>
                        <a:ext cx="6377940" cy="607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1" descr="Growing-Well-Log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1452" y="5897880"/>
            <a:ext cx="1567338" cy="81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City of Cincinnati Logo "/>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09460" y="6059329"/>
            <a:ext cx="1854518" cy="65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926703"/>
      </p:ext>
    </p:extLst>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chool Nurse Data Collection and Reporti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4" y="-147162"/>
            <a:ext cx="9162574" cy="225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aphicFrame>
        <p:nvGraphicFramePr>
          <p:cNvPr id="4" name="Table 3" descr="Data table 2007-2017" title="data table ">
            <a:extLst>
              <a:ext uri="{FF2B5EF4-FFF2-40B4-BE49-F238E27FC236}">
                <a16:creationId xmlns:a16="http://schemas.microsoft.com/office/drawing/2014/main" id="{21929ACD-A4D8-4133-AE56-9DEDB9EE498B}"/>
              </a:ext>
            </a:extLst>
          </p:cNvPr>
          <p:cNvGraphicFramePr>
            <a:graphicFrameLocks noGrp="1"/>
          </p:cNvGraphicFramePr>
          <p:nvPr>
            <p:extLst/>
          </p:nvPr>
        </p:nvGraphicFramePr>
        <p:xfrm>
          <a:off x="388620" y="1417320"/>
          <a:ext cx="8229602" cy="4572008"/>
        </p:xfrm>
        <a:graphic>
          <a:graphicData uri="http://schemas.openxmlformats.org/drawingml/2006/table">
            <a:tbl>
              <a:tblPr/>
              <a:tblGrid>
                <a:gridCol w="2250829">
                  <a:extLst>
                    <a:ext uri="{9D8B030D-6E8A-4147-A177-3AD203B41FA5}">
                      <a16:colId xmlns:a16="http://schemas.microsoft.com/office/drawing/2014/main" val="20000"/>
                    </a:ext>
                  </a:extLst>
                </a:gridCol>
                <a:gridCol w="984739">
                  <a:extLst>
                    <a:ext uri="{9D8B030D-6E8A-4147-A177-3AD203B41FA5}">
                      <a16:colId xmlns:a16="http://schemas.microsoft.com/office/drawing/2014/main" val="20001"/>
                    </a:ext>
                  </a:extLst>
                </a:gridCol>
                <a:gridCol w="1055077">
                  <a:extLst>
                    <a:ext uri="{9D8B030D-6E8A-4147-A177-3AD203B41FA5}">
                      <a16:colId xmlns:a16="http://schemas.microsoft.com/office/drawing/2014/main" val="20002"/>
                    </a:ext>
                  </a:extLst>
                </a:gridCol>
                <a:gridCol w="1055077">
                  <a:extLst>
                    <a:ext uri="{9D8B030D-6E8A-4147-A177-3AD203B41FA5}">
                      <a16:colId xmlns:a16="http://schemas.microsoft.com/office/drawing/2014/main" val="20003"/>
                    </a:ext>
                  </a:extLst>
                </a:gridCol>
                <a:gridCol w="1041430">
                  <a:extLst>
                    <a:ext uri="{9D8B030D-6E8A-4147-A177-3AD203B41FA5}">
                      <a16:colId xmlns:a16="http://schemas.microsoft.com/office/drawing/2014/main" val="20004"/>
                    </a:ext>
                  </a:extLst>
                </a:gridCol>
                <a:gridCol w="921225">
                  <a:extLst>
                    <a:ext uri="{9D8B030D-6E8A-4147-A177-3AD203B41FA5}">
                      <a16:colId xmlns:a16="http://schemas.microsoft.com/office/drawing/2014/main" val="20005"/>
                    </a:ext>
                  </a:extLst>
                </a:gridCol>
                <a:gridCol w="921225">
                  <a:extLst>
                    <a:ext uri="{9D8B030D-6E8A-4147-A177-3AD203B41FA5}">
                      <a16:colId xmlns:a16="http://schemas.microsoft.com/office/drawing/2014/main" val="20006"/>
                    </a:ext>
                  </a:extLst>
                </a:gridCol>
              </a:tblGrid>
              <a:tr h="567842">
                <a:tc>
                  <a:txBody>
                    <a:bodyPr/>
                    <a:lstStyle/>
                    <a:p>
                      <a:pPr marL="0" marR="0" lvl="0" indent="0" algn="l" defTabSz="457200" rtl="0" eaLnBrk="1" fontAlgn="base" latinLnBrk="0" hangingPunct="1">
                        <a:lnSpc>
                          <a:spcPct val="115000"/>
                        </a:lnSpc>
                        <a:spcBef>
                          <a:spcPct val="0"/>
                        </a:spcBef>
                        <a:spcAft>
                          <a:spcPct val="0"/>
                        </a:spcAft>
                        <a:buClrTx/>
                        <a:buSzTx/>
                        <a:buFontTx/>
                        <a:buNone/>
                        <a:tabLst/>
                        <a:defRPr/>
                      </a:pPr>
                      <a:r>
                        <a:rPr lang="en-US" sz="1600" b="1" dirty="0">
                          <a:latin typeface="Arial"/>
                          <a:cs typeface="Arial"/>
                        </a:rPr>
                        <a:t>Health Data by</a:t>
                      </a:r>
                    </a:p>
                    <a:p>
                      <a:pPr marL="0" marR="0" lvl="0" indent="0" algn="l" defTabSz="457200" rtl="0" eaLnBrk="1" fontAlgn="base" latinLnBrk="0" hangingPunct="1">
                        <a:lnSpc>
                          <a:spcPct val="115000"/>
                        </a:lnSpc>
                        <a:spcBef>
                          <a:spcPct val="0"/>
                        </a:spcBef>
                        <a:spcAft>
                          <a:spcPct val="0"/>
                        </a:spcAft>
                        <a:buClrTx/>
                        <a:buSzTx/>
                        <a:buFontTx/>
                        <a:buNone/>
                        <a:tabLst/>
                      </a:pPr>
                      <a:r>
                        <a:rPr lang="en-US" sz="1600" b="1" kern="1200" dirty="0">
                          <a:solidFill>
                            <a:schemeClr val="tx1"/>
                          </a:solidFill>
                          <a:latin typeface="Arial"/>
                          <a:ea typeface="+mn-ea"/>
                          <a:cs typeface="Arial"/>
                        </a:rPr>
                        <a:t>School Year</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2060"/>
                          </a:solidFill>
                          <a:effectLst/>
                          <a:latin typeface="Calibri" panose="020F0502020204030204" pitchFamily="34" charset="0"/>
                          <a:ea typeface="Calibri" pitchFamily="-84" charset="0"/>
                        </a:rPr>
                        <a:t>2007-08</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2060"/>
                          </a:solidFill>
                          <a:effectLst/>
                          <a:latin typeface="Calibri" panose="020F0502020204030204" pitchFamily="34" charset="0"/>
                          <a:ea typeface="ＭＳ Ｐゴシック" pitchFamily="-84" charset="-128"/>
                        </a:rPr>
                        <a:t>2008-09</a:t>
                      </a:r>
                      <a:endParaRPr kumimoji="0" lang="en-US" sz="1800" b="1" i="0" u="none" strike="noStrike" cap="none" normalizeH="0" baseline="0" dirty="0">
                        <a:ln>
                          <a:noFill/>
                        </a:ln>
                        <a:solidFill>
                          <a:srgbClr val="002060"/>
                        </a:solidFill>
                        <a:effectLst/>
                        <a:latin typeface="Calibri" panose="020F0502020204030204" pitchFamily="34" charset="0"/>
                        <a:ea typeface="Calibri" pitchFamily="-84" charset="0"/>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2060"/>
                          </a:solidFill>
                          <a:effectLst/>
                          <a:latin typeface="Calibri" panose="020F0502020204030204" pitchFamily="34" charset="0"/>
                          <a:ea typeface="ＭＳ Ｐゴシック" pitchFamily="-84" charset="-128"/>
                        </a:rPr>
                        <a:t>2009-10</a:t>
                      </a:r>
                      <a:endParaRPr kumimoji="0" lang="en-US" sz="1800" b="1" i="0" u="none" strike="noStrike" cap="none" normalizeH="0" baseline="0" dirty="0">
                        <a:ln>
                          <a:noFill/>
                        </a:ln>
                        <a:solidFill>
                          <a:srgbClr val="002060"/>
                        </a:solidFill>
                        <a:effectLst/>
                        <a:latin typeface="Calibri" panose="020F0502020204030204" pitchFamily="34" charset="0"/>
                        <a:ea typeface="Calibri" pitchFamily="-84" charset="0"/>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2060"/>
                          </a:solidFill>
                          <a:effectLst/>
                          <a:latin typeface="Calibri" panose="020F0502020204030204" pitchFamily="34" charset="0"/>
                          <a:ea typeface="ＭＳ Ｐゴシック" pitchFamily="-84" charset="-128"/>
                        </a:rPr>
                        <a:t>2011-12</a:t>
                      </a:r>
                      <a:endParaRPr kumimoji="0" lang="en-US" sz="1800" b="1" i="0" u="none" strike="noStrike" cap="none" normalizeH="0" baseline="0" dirty="0">
                        <a:ln>
                          <a:noFill/>
                        </a:ln>
                        <a:solidFill>
                          <a:srgbClr val="002060"/>
                        </a:solidFill>
                        <a:effectLst/>
                        <a:latin typeface="Calibri" panose="020F0502020204030204" pitchFamily="34" charset="0"/>
                        <a:ea typeface="Calibri" pitchFamily="-84" charset="0"/>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2060"/>
                          </a:solidFill>
                          <a:effectLst/>
                          <a:latin typeface="Calibri" panose="020F0502020204030204" pitchFamily="34" charset="0"/>
                          <a:ea typeface="Calibri" pitchFamily="-84" charset="0"/>
                        </a:rPr>
                        <a:t>2014-15</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2060"/>
                          </a:solidFill>
                          <a:effectLst/>
                          <a:latin typeface="Calibri" panose="020F0502020204030204" pitchFamily="34" charset="0"/>
                          <a:ea typeface="Calibri" pitchFamily="-84" charset="0"/>
                        </a:rPr>
                        <a:t>2016-17</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val="10000"/>
                  </a:ext>
                </a:extLst>
              </a:tr>
              <a:tr h="567842">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a:ln>
                            <a:noFill/>
                          </a:ln>
                          <a:solidFill>
                            <a:srgbClr val="002060"/>
                          </a:solidFill>
                          <a:effectLst/>
                          <a:latin typeface="Arial" charset="0"/>
                          <a:ea typeface="ＭＳ Ｐゴシック" pitchFamily="-84" charset="-128"/>
                        </a:rPr>
                        <a:t>Census  of schools served </a:t>
                      </a:r>
                      <a:endParaRPr kumimoji="0" lang="en-US" sz="1200" b="1" i="0" u="none" strike="noStrike" cap="none" normalizeH="0" baseline="0" dirty="0">
                        <a:ln>
                          <a:noFill/>
                        </a:ln>
                        <a:solidFill>
                          <a:srgbClr val="002060"/>
                        </a:solidFill>
                        <a:effectLst/>
                        <a:latin typeface="Calibri" pitchFamily="-84" charset="0"/>
                        <a:ea typeface="Calibri" pitchFamily="-84" charset="0"/>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20936</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ＭＳ Ｐゴシック" pitchFamily="-84" charset="-128"/>
                          <a:cs typeface="Arial"/>
                        </a:rPr>
                        <a:t>22217</a:t>
                      </a:r>
                      <a:endParaRPr kumimoji="0" lang="en-US" sz="1800" b="0" i="0" u="none" strike="noStrike" cap="none" normalizeH="0" baseline="0" dirty="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ＭＳ Ｐゴシック" pitchFamily="-84" charset="-128"/>
                          <a:cs typeface="Arial"/>
                        </a:rPr>
                        <a:t>22563</a:t>
                      </a:r>
                      <a:endParaRPr kumimoji="0" lang="en-US" sz="1800" b="0" i="0" u="none" strike="noStrike" cap="none" normalizeH="0" baseline="0" dirty="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ＭＳ Ｐゴシック" pitchFamily="-84" charset="-128"/>
                          <a:cs typeface="Arial"/>
                        </a:rPr>
                        <a:t>32095</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34448</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34914</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156">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a:ln>
                            <a:noFill/>
                          </a:ln>
                          <a:solidFill>
                            <a:srgbClr val="002060"/>
                          </a:solidFill>
                          <a:effectLst/>
                          <a:latin typeface="Arial" charset="0"/>
                          <a:ea typeface="ＭＳ Ｐゴシック" pitchFamily="-84" charset="-128"/>
                        </a:rPr>
                        <a:t>Health Records</a:t>
                      </a:r>
                      <a:endParaRPr kumimoji="0" lang="en-US" sz="1200" b="1" i="0" u="none" strike="noStrike" cap="none" normalizeH="0" baseline="0" dirty="0">
                        <a:ln>
                          <a:noFill/>
                        </a:ln>
                        <a:solidFill>
                          <a:srgbClr val="002060"/>
                        </a:solidFill>
                        <a:effectLst/>
                        <a:latin typeface="Calibri" pitchFamily="-84" charset="0"/>
                        <a:ea typeface="Calibri" pitchFamily="-84" charset="0"/>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NA</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ＭＳ Ｐゴシック" pitchFamily="-84" charset="-128"/>
                          <a:cs typeface="Arial"/>
                        </a:rPr>
                        <a:t>NA</a:t>
                      </a:r>
                      <a:endParaRPr kumimoji="0" lang="en-US" sz="1800" b="0" i="0" u="none" strike="noStrike" cap="none" normalizeH="0" baseline="0" dirty="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ＭＳ Ｐゴシック" pitchFamily="-84" charset="-128"/>
                          <a:cs typeface="Arial"/>
                        </a:rPr>
                        <a:t>NA</a:t>
                      </a:r>
                      <a:endParaRPr kumimoji="0" lang="en-US" sz="1800" b="0" i="0" u="none" strike="noStrike" cap="none" normalizeH="0" baseline="0" dirty="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ＭＳ Ｐゴシック" pitchFamily="-84" charset="-128"/>
                          <a:cs typeface="Arial"/>
                        </a:rPr>
                        <a:t>19238</a:t>
                      </a:r>
                      <a:endParaRPr kumimoji="0" lang="en-US" sz="1800" b="0" i="0" u="none" strike="noStrike" cap="none" normalizeH="0" baseline="0" dirty="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22466</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25249</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1156">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a:ln>
                            <a:noFill/>
                          </a:ln>
                          <a:solidFill>
                            <a:srgbClr val="002060"/>
                          </a:solidFill>
                          <a:effectLst/>
                          <a:latin typeface="Arial" charset="0"/>
                          <a:ea typeface="ＭＳ Ｐゴシック" pitchFamily="-84" charset="-128"/>
                        </a:rPr>
                        <a:t>Asthma</a:t>
                      </a:r>
                      <a:endParaRPr kumimoji="0" lang="en-US" sz="1200" b="1" i="0" u="none" strike="noStrike" cap="none" normalizeH="0" baseline="0" dirty="0">
                        <a:ln>
                          <a:noFill/>
                        </a:ln>
                        <a:solidFill>
                          <a:srgbClr val="002060"/>
                        </a:solidFill>
                        <a:effectLst/>
                        <a:latin typeface="Calibri" pitchFamily="-84" charset="0"/>
                        <a:ea typeface="Calibri" pitchFamily="-84" charset="0"/>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2209</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ＭＳ Ｐゴシック" pitchFamily="-84" charset="-128"/>
                          <a:cs typeface="Arial"/>
                        </a:rPr>
                        <a:t>2659</a:t>
                      </a:r>
                      <a:endParaRPr kumimoji="0" lang="en-US" sz="1800" b="0" i="0" u="none" strike="noStrike" cap="none" normalizeH="0" baseline="0" dirty="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ＭＳ Ｐゴシック" pitchFamily="-84" charset="-128"/>
                          <a:cs typeface="Arial"/>
                        </a:rPr>
                        <a:t>2844</a:t>
                      </a:r>
                      <a:endParaRPr kumimoji="0" lang="en-US" sz="1800" b="0" i="0" u="none" strike="noStrike" cap="none" normalizeH="0" baseline="0" dirty="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ＭＳ Ｐゴシック" pitchFamily="-84" charset="-128"/>
                          <a:cs typeface="Arial"/>
                        </a:rPr>
                        <a:t>4169</a:t>
                      </a:r>
                      <a:endParaRPr kumimoji="0" lang="en-US" sz="1800" b="0" i="0" u="none" strike="noStrike" cap="none" normalizeH="0" baseline="0" dirty="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4538</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4776</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1156">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a:ln>
                            <a:noFill/>
                          </a:ln>
                          <a:solidFill>
                            <a:srgbClr val="002060"/>
                          </a:solidFill>
                          <a:effectLst/>
                          <a:latin typeface="Arial" charset="0"/>
                          <a:ea typeface="ＭＳ Ｐゴシック" pitchFamily="-84" charset="-128"/>
                        </a:rPr>
                        <a:t>Diabetes</a:t>
                      </a:r>
                      <a:endParaRPr kumimoji="0" lang="en-US" sz="1200" b="1" i="0" u="none" strike="noStrike" cap="none" normalizeH="0" baseline="0" dirty="0">
                        <a:ln>
                          <a:noFill/>
                        </a:ln>
                        <a:solidFill>
                          <a:srgbClr val="002060"/>
                        </a:solidFill>
                        <a:effectLst/>
                        <a:latin typeface="Calibri" pitchFamily="-84" charset="0"/>
                        <a:ea typeface="Calibri" pitchFamily="-84" charset="0"/>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37</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ＭＳ Ｐゴシック" pitchFamily="-84" charset="-128"/>
                          <a:cs typeface="Arial"/>
                        </a:rPr>
                        <a:t>35</a:t>
                      </a:r>
                      <a:endParaRPr kumimoji="0" lang="en-US" sz="1800" b="0" i="0" u="none" strike="noStrike" cap="none" normalizeH="0" baseline="0" dirty="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a:ln>
                            <a:noFill/>
                          </a:ln>
                          <a:solidFill>
                            <a:srgbClr val="002060"/>
                          </a:solidFill>
                          <a:effectLst/>
                          <a:latin typeface="Arial"/>
                          <a:ea typeface="ＭＳ Ｐゴシック" pitchFamily="-84" charset="-128"/>
                          <a:cs typeface="Arial"/>
                        </a:rPr>
                        <a:t>45</a:t>
                      </a:r>
                      <a:endParaRPr kumimoji="0" lang="en-US" sz="1800" b="0" i="0" u="none" strike="noStrike" cap="none" normalizeH="0" baseline="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a:ln>
                            <a:noFill/>
                          </a:ln>
                          <a:solidFill>
                            <a:srgbClr val="002060"/>
                          </a:solidFill>
                          <a:effectLst/>
                          <a:latin typeface="Arial"/>
                          <a:ea typeface="ＭＳ Ｐゴシック" pitchFamily="-84" charset="-128"/>
                          <a:cs typeface="Arial"/>
                        </a:rPr>
                        <a:t>87</a:t>
                      </a:r>
                      <a:endParaRPr kumimoji="0" lang="en-US" sz="1800" b="0" i="0" u="none" strike="noStrike" cap="none" normalizeH="0" baseline="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98</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74/22</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1156">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a:ln>
                            <a:noFill/>
                          </a:ln>
                          <a:solidFill>
                            <a:srgbClr val="002060"/>
                          </a:solidFill>
                          <a:effectLst/>
                          <a:latin typeface="Arial" charset="0"/>
                          <a:ea typeface="ＭＳ Ｐゴシック" pitchFamily="-84" charset="-128"/>
                        </a:rPr>
                        <a:t>Sickle Cell</a:t>
                      </a:r>
                      <a:endParaRPr kumimoji="0" lang="en-US" sz="1200" b="1" i="0" u="none" strike="noStrike" cap="none" normalizeH="0" baseline="0">
                        <a:ln>
                          <a:noFill/>
                        </a:ln>
                        <a:solidFill>
                          <a:srgbClr val="002060"/>
                        </a:solidFill>
                        <a:effectLst/>
                        <a:latin typeface="Calibri" pitchFamily="-84" charset="0"/>
                        <a:ea typeface="Calibri" pitchFamily="-84" charset="0"/>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46</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ＭＳ Ｐゴシック" pitchFamily="-84" charset="-128"/>
                          <a:cs typeface="Arial"/>
                        </a:rPr>
                        <a:t>56</a:t>
                      </a:r>
                      <a:endParaRPr kumimoji="0" lang="en-US" sz="1800" b="0" i="0" u="none" strike="noStrike" cap="none" normalizeH="0" baseline="0" dirty="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a:ln>
                            <a:noFill/>
                          </a:ln>
                          <a:solidFill>
                            <a:srgbClr val="002060"/>
                          </a:solidFill>
                          <a:effectLst/>
                          <a:latin typeface="Arial"/>
                          <a:ea typeface="ＭＳ Ｐゴシック" pitchFamily="-84" charset="-128"/>
                          <a:cs typeface="Arial"/>
                        </a:rPr>
                        <a:t>57</a:t>
                      </a:r>
                      <a:endParaRPr kumimoji="0" lang="en-US" sz="1800" b="0" i="0" u="none" strike="noStrike" cap="none" normalizeH="0" baseline="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a:ln>
                            <a:noFill/>
                          </a:ln>
                          <a:solidFill>
                            <a:srgbClr val="002060"/>
                          </a:solidFill>
                          <a:effectLst/>
                          <a:latin typeface="Arial"/>
                          <a:ea typeface="ＭＳ Ｐゴシック" pitchFamily="-84" charset="-128"/>
                          <a:cs typeface="Arial"/>
                        </a:rPr>
                        <a:t>73</a:t>
                      </a:r>
                      <a:endParaRPr kumimoji="0" lang="en-US" sz="1800" b="0" i="0" u="none" strike="noStrike" cap="none" normalizeH="0" baseline="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108</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101</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1156">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a:ln>
                            <a:noFill/>
                          </a:ln>
                          <a:solidFill>
                            <a:srgbClr val="002060"/>
                          </a:solidFill>
                          <a:effectLst/>
                          <a:latin typeface="Arial" charset="0"/>
                          <a:ea typeface="ＭＳ Ｐゴシック" pitchFamily="-84" charset="-128"/>
                        </a:rPr>
                        <a:t>Seizures</a:t>
                      </a:r>
                      <a:endParaRPr kumimoji="0" lang="en-US" sz="1200" b="1" i="0" u="none" strike="noStrike" cap="none" normalizeH="0" baseline="0">
                        <a:ln>
                          <a:noFill/>
                        </a:ln>
                        <a:solidFill>
                          <a:srgbClr val="002060"/>
                        </a:solidFill>
                        <a:effectLst/>
                        <a:latin typeface="Calibri" pitchFamily="-84" charset="0"/>
                        <a:ea typeface="Calibri" pitchFamily="-84" charset="0"/>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163</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ＭＳ Ｐゴシック" pitchFamily="-84" charset="-128"/>
                          <a:cs typeface="Arial"/>
                        </a:rPr>
                        <a:t>140</a:t>
                      </a:r>
                      <a:endParaRPr kumimoji="0" lang="en-US" sz="1800" b="0" i="0" u="none" strike="noStrike" cap="none" normalizeH="0" baseline="0" dirty="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a:ln>
                            <a:noFill/>
                          </a:ln>
                          <a:solidFill>
                            <a:srgbClr val="002060"/>
                          </a:solidFill>
                          <a:effectLst/>
                          <a:latin typeface="Arial"/>
                          <a:ea typeface="ＭＳ Ｐゴシック" pitchFamily="-84" charset="-128"/>
                          <a:cs typeface="Arial"/>
                        </a:rPr>
                        <a:t>184</a:t>
                      </a:r>
                      <a:endParaRPr kumimoji="0" lang="en-US" sz="1800" b="0" i="0" u="none" strike="noStrike" cap="none" normalizeH="0" baseline="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a:ln>
                            <a:noFill/>
                          </a:ln>
                          <a:solidFill>
                            <a:srgbClr val="002060"/>
                          </a:solidFill>
                          <a:effectLst/>
                          <a:latin typeface="Arial"/>
                          <a:ea typeface="ＭＳ Ｐゴシック" pitchFamily="-84" charset="-128"/>
                          <a:cs typeface="Arial"/>
                        </a:rPr>
                        <a:t>298</a:t>
                      </a:r>
                      <a:endParaRPr kumimoji="0" lang="en-US" sz="1800" b="0" i="0" u="none" strike="noStrike" cap="none" normalizeH="0" baseline="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310</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323</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71156">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a:ln>
                            <a:noFill/>
                          </a:ln>
                          <a:solidFill>
                            <a:srgbClr val="002060"/>
                          </a:solidFill>
                          <a:effectLst/>
                          <a:latin typeface="Arial" charset="0"/>
                          <a:ea typeface="ＭＳ Ｐゴシック" pitchFamily="-84" charset="-128"/>
                        </a:rPr>
                        <a:t>Severe Allergies</a:t>
                      </a:r>
                      <a:endParaRPr kumimoji="0" lang="en-US" sz="1200" b="1" i="0" u="none" strike="noStrike" cap="none" normalizeH="0" baseline="0">
                        <a:ln>
                          <a:noFill/>
                        </a:ln>
                        <a:solidFill>
                          <a:srgbClr val="002060"/>
                        </a:solidFill>
                        <a:effectLst/>
                        <a:latin typeface="Calibri" pitchFamily="-84" charset="0"/>
                        <a:ea typeface="Calibri" pitchFamily="-84" charset="0"/>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241</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a:ln>
                            <a:noFill/>
                          </a:ln>
                          <a:solidFill>
                            <a:srgbClr val="002060"/>
                          </a:solidFill>
                          <a:effectLst/>
                          <a:latin typeface="Arial"/>
                          <a:ea typeface="ＭＳ Ｐゴシック" pitchFamily="-84" charset="-128"/>
                          <a:cs typeface="Arial"/>
                        </a:rPr>
                        <a:t>286</a:t>
                      </a:r>
                      <a:endParaRPr kumimoji="0" lang="en-US" sz="1800" b="0" i="0" u="none" strike="noStrike" cap="none" normalizeH="0" baseline="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a:ln>
                            <a:noFill/>
                          </a:ln>
                          <a:solidFill>
                            <a:srgbClr val="002060"/>
                          </a:solidFill>
                          <a:effectLst/>
                          <a:latin typeface="Arial"/>
                          <a:ea typeface="ＭＳ Ｐゴシック" pitchFamily="-84" charset="-128"/>
                          <a:cs typeface="Arial"/>
                        </a:rPr>
                        <a:t>618</a:t>
                      </a:r>
                      <a:endParaRPr kumimoji="0" lang="en-US" sz="1800" b="0" i="0" u="none" strike="noStrike" cap="none" normalizeH="0" baseline="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a:ln>
                            <a:noFill/>
                          </a:ln>
                          <a:solidFill>
                            <a:srgbClr val="002060"/>
                          </a:solidFill>
                          <a:effectLst/>
                          <a:latin typeface="Arial"/>
                          <a:ea typeface="ＭＳ Ｐゴシック" pitchFamily="-84" charset="-128"/>
                          <a:cs typeface="Arial"/>
                        </a:rPr>
                        <a:t>984</a:t>
                      </a:r>
                      <a:endParaRPr kumimoji="0" lang="en-US" sz="1800" b="0" i="0" u="none" strike="noStrike" cap="none" normalizeH="0" baseline="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1383</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1550</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8728">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a:ln>
                            <a:noFill/>
                          </a:ln>
                          <a:solidFill>
                            <a:srgbClr val="002060"/>
                          </a:solidFill>
                          <a:effectLst/>
                          <a:latin typeface="Arial" charset="0"/>
                          <a:ea typeface="ＭＳ Ｐゴシック" pitchFamily="-84" charset="-128"/>
                        </a:rPr>
                        <a:t>Dental Problems </a:t>
                      </a:r>
                      <a:endParaRPr kumimoji="0" lang="en-US" sz="1200" b="1" i="0" u="none" strike="noStrike" cap="none" normalizeH="0" baseline="0">
                        <a:ln>
                          <a:noFill/>
                        </a:ln>
                        <a:solidFill>
                          <a:srgbClr val="002060"/>
                        </a:solidFill>
                        <a:effectLst/>
                        <a:latin typeface="Calibri" pitchFamily="-84" charset="0"/>
                        <a:ea typeface="Calibri" pitchFamily="-84" charset="0"/>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2569</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ＭＳ Ｐゴシック" pitchFamily="-84" charset="-128"/>
                          <a:cs typeface="Arial"/>
                        </a:rPr>
                        <a:t>2338</a:t>
                      </a:r>
                      <a:endParaRPr kumimoji="0" lang="en-US" sz="1800" b="0" i="0" u="none" strike="noStrike" cap="none" normalizeH="0" baseline="0" dirty="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a:ln>
                            <a:noFill/>
                          </a:ln>
                          <a:solidFill>
                            <a:srgbClr val="002060"/>
                          </a:solidFill>
                          <a:effectLst/>
                          <a:latin typeface="Arial"/>
                          <a:ea typeface="ＭＳ Ｐゴシック" pitchFamily="-84" charset="-128"/>
                          <a:cs typeface="Arial"/>
                        </a:rPr>
                        <a:t>2117</a:t>
                      </a:r>
                      <a:endParaRPr kumimoji="0" lang="en-US" sz="1800" b="0" i="0" u="none" strike="noStrike" cap="none" normalizeH="0" baseline="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a:ln>
                            <a:noFill/>
                          </a:ln>
                          <a:solidFill>
                            <a:srgbClr val="002060"/>
                          </a:solidFill>
                          <a:effectLst/>
                          <a:latin typeface="Arial"/>
                          <a:ea typeface="ＭＳ Ｐゴシック" pitchFamily="-84" charset="-128"/>
                          <a:cs typeface="Arial"/>
                        </a:rPr>
                        <a:t>2148</a:t>
                      </a:r>
                      <a:endParaRPr kumimoji="0" lang="en-US" sz="1800" b="0" i="0" u="none" strike="noStrike" cap="none" normalizeH="0" baseline="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4157</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4994</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92196">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a:ln>
                            <a:noFill/>
                          </a:ln>
                          <a:solidFill>
                            <a:srgbClr val="002060"/>
                          </a:solidFill>
                          <a:effectLst/>
                          <a:latin typeface="Arial" charset="0"/>
                          <a:ea typeface="ＭＳ Ｐゴシック" pitchFamily="-84" charset="-128"/>
                        </a:rPr>
                        <a:t>Behavioral*</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NA</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ＭＳ Ｐゴシック" pitchFamily="-84" charset="-128"/>
                          <a:cs typeface="Arial"/>
                        </a:rPr>
                        <a:t>NA</a:t>
                      </a:r>
                      <a:endParaRPr kumimoji="0" lang="en-US" sz="1800" b="0" i="0" u="none" strike="noStrike" cap="none" normalizeH="0" baseline="0" dirty="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a:ln>
                            <a:noFill/>
                          </a:ln>
                          <a:solidFill>
                            <a:srgbClr val="002060"/>
                          </a:solidFill>
                          <a:effectLst/>
                          <a:latin typeface="Arial"/>
                          <a:ea typeface="ＭＳ Ｐゴシック" pitchFamily="-84" charset="-128"/>
                          <a:cs typeface="Arial"/>
                        </a:rPr>
                        <a:t>422</a:t>
                      </a:r>
                      <a:endParaRPr kumimoji="0" lang="en-US" sz="1800" b="0" i="0" u="none" strike="noStrike" cap="none" normalizeH="0" baseline="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a:ln>
                            <a:noFill/>
                          </a:ln>
                          <a:solidFill>
                            <a:srgbClr val="002060"/>
                          </a:solidFill>
                          <a:effectLst/>
                          <a:latin typeface="Arial"/>
                          <a:ea typeface="ＭＳ Ｐゴシック" pitchFamily="-84" charset="-128"/>
                          <a:cs typeface="Arial"/>
                        </a:rPr>
                        <a:t>1047</a:t>
                      </a:r>
                      <a:endParaRPr kumimoji="0" lang="en-US" sz="1800" b="0" i="0" u="none" strike="noStrike" cap="none" normalizeH="0" baseline="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1237</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1303</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18464">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a:ln>
                            <a:noFill/>
                          </a:ln>
                          <a:solidFill>
                            <a:srgbClr val="002060"/>
                          </a:solidFill>
                          <a:effectLst/>
                          <a:latin typeface="Arial" charset="0"/>
                          <a:ea typeface="ＭＳ Ｐゴシック" pitchFamily="-84" charset="-128"/>
                        </a:rPr>
                        <a:t>ADHD*</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NA</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ＭＳ Ｐゴシック" pitchFamily="-84" charset="-128"/>
                          <a:cs typeface="Arial"/>
                        </a:rPr>
                        <a:t>NA</a:t>
                      </a:r>
                      <a:endParaRPr kumimoji="0" lang="en-US" sz="1800" b="0" i="0" u="none" strike="noStrike" cap="none" normalizeH="0" baseline="0" dirty="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ＭＳ Ｐゴシック" pitchFamily="-84" charset="-128"/>
                          <a:cs typeface="Arial"/>
                        </a:rPr>
                        <a:t>1107</a:t>
                      </a:r>
                      <a:endParaRPr kumimoji="0" lang="en-US" sz="1800" b="0" i="0" u="none" strike="noStrike" cap="none" normalizeH="0" baseline="0" dirty="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ＭＳ Ｐゴシック" pitchFamily="-84" charset="-128"/>
                          <a:cs typeface="Arial"/>
                        </a:rPr>
                        <a:t>1630</a:t>
                      </a:r>
                      <a:endParaRPr kumimoji="0" lang="en-US" sz="1800" b="0" i="0" u="none" strike="noStrike" cap="none" normalizeH="0" baseline="0" dirty="0">
                        <a:ln>
                          <a:noFill/>
                        </a:ln>
                        <a:solidFill>
                          <a:srgbClr val="002060"/>
                        </a:solidFill>
                        <a:effectLst/>
                        <a:latin typeface="Arial"/>
                        <a:ea typeface="Calibri" pitchFamily="-84" charset="0"/>
                        <a:cs typeface="Arial"/>
                      </a:endParaRP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2247</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a:ln>
                            <a:noFill/>
                          </a:ln>
                          <a:solidFill>
                            <a:srgbClr val="002060"/>
                          </a:solidFill>
                          <a:effectLst/>
                          <a:latin typeface="Arial"/>
                          <a:ea typeface="Calibri" pitchFamily="-84" charset="0"/>
                          <a:cs typeface="Arial"/>
                        </a:rPr>
                        <a:t>2438</a:t>
                      </a:r>
                    </a:p>
                  </a:txBody>
                  <a:tcPr marL="68583" marR="68583" marT="0" marB="0" horzOverflow="overflow">
                    <a:lnL w="12700" cap="flat" cmpd="sng" algn="ctr">
                      <a:solidFill>
                        <a:srgbClr val="CAE2AA"/>
                      </a:solidFill>
                      <a:prstDash val="solid"/>
                      <a:round/>
                      <a:headEnd type="none" w="med" len="med"/>
                      <a:tailEnd type="none" w="med" len="med"/>
                    </a:lnL>
                    <a:lnR w="12700" cap="flat" cmpd="sng" algn="ctr">
                      <a:solidFill>
                        <a:srgbClr val="CAE2AA"/>
                      </a:solidFill>
                      <a:prstDash val="solid"/>
                      <a:round/>
                      <a:headEnd type="none" w="med" len="med"/>
                      <a:tailEnd type="none" w="med" len="med"/>
                    </a:lnR>
                    <a:lnT w="12700" cap="flat" cmpd="sng" algn="ctr">
                      <a:solidFill>
                        <a:srgbClr val="CAE2AA"/>
                      </a:solidFill>
                      <a:prstDash val="solid"/>
                      <a:round/>
                      <a:headEnd type="none" w="med" len="med"/>
                      <a:tailEnd type="none" w="med" len="med"/>
                    </a:lnT>
                    <a:lnB w="12700" cap="flat" cmpd="sng" algn="ctr">
                      <a:solidFill>
                        <a:srgbClr val="CAE2A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pic>
        <p:nvPicPr>
          <p:cNvPr id="11364" name="Picture 4" descr="City of Cincinnati 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8040" y="6172200"/>
            <a:ext cx="1920240" cy="49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366" name="Title 1"/>
          <p:cNvSpPr>
            <a:spLocks noGrp="1" noChangeArrowheads="1"/>
          </p:cNvSpPr>
          <p:nvPr>
            <p:ph type="title"/>
          </p:nvPr>
        </p:nvSpPr>
        <p:spPr bwMode="auto">
          <a:xfrm>
            <a:off x="45720" y="68580"/>
            <a:ext cx="9052560" cy="12344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r>
              <a:rPr lang="en-US" altLang="en-US" sz="3240" dirty="0">
                <a:latin typeface="Calibri" pitchFamily="34" charset="0"/>
              </a:rPr>
              <a:t>School Nurses Collect &amp; Report Student Health Data  </a:t>
            </a:r>
            <a:endParaRPr lang="en-US" altLang="en-US" sz="3240" dirty="0"/>
          </a:p>
        </p:txBody>
      </p:sp>
      <p:sp>
        <p:nvSpPr>
          <p:cNvPr id="11367" name="TextBox 1"/>
          <p:cNvSpPr txBox="1">
            <a:spLocks noChangeArrowheads="1"/>
          </p:cNvSpPr>
          <p:nvPr/>
        </p:nvSpPr>
        <p:spPr bwMode="auto">
          <a:xfrm>
            <a:off x="851535" y="6273642"/>
            <a:ext cx="1661032"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100">
                <a:solidFill>
                  <a:srgbClr val="00367D"/>
                </a:solidFill>
                <a:latin typeface="Frutiger 55 Roman" charset="0"/>
                <a:ea typeface="ヒラギノ角ゴ ProN W3" charset="-128"/>
                <a:sym typeface="Frutiger 55 Roman" charset="0"/>
              </a:defRPr>
            </a:lvl1pPr>
            <a:lvl2pPr marL="742950" indent="-285750">
              <a:defRPr sz="2100">
                <a:solidFill>
                  <a:srgbClr val="00367D"/>
                </a:solidFill>
                <a:latin typeface="Frutiger 55 Roman" charset="0"/>
                <a:ea typeface="ヒラギノ角ゴ ProN W3" charset="-128"/>
                <a:sym typeface="Frutiger 55 Roman" charset="0"/>
              </a:defRPr>
            </a:lvl2pPr>
            <a:lvl3pPr marL="1143000" indent="-228600">
              <a:defRPr sz="2100">
                <a:solidFill>
                  <a:srgbClr val="00367D"/>
                </a:solidFill>
                <a:latin typeface="Frutiger 55 Roman" charset="0"/>
                <a:ea typeface="ヒラギノ角ゴ ProN W3" charset="-128"/>
                <a:sym typeface="Frutiger 55 Roman" charset="0"/>
              </a:defRPr>
            </a:lvl3pPr>
            <a:lvl4pPr marL="1600200" indent="-228600">
              <a:defRPr sz="2100">
                <a:solidFill>
                  <a:srgbClr val="00367D"/>
                </a:solidFill>
                <a:latin typeface="Frutiger 55 Roman" charset="0"/>
                <a:ea typeface="ヒラギノ角ゴ ProN W3" charset="-128"/>
                <a:sym typeface="Frutiger 55 Roman" charset="0"/>
              </a:defRPr>
            </a:lvl4pPr>
            <a:lvl5pPr marL="2057400" indent="-228600">
              <a:defRPr sz="2100">
                <a:solidFill>
                  <a:srgbClr val="00367D"/>
                </a:solidFill>
                <a:latin typeface="Frutiger 55 Roman" charset="0"/>
                <a:ea typeface="ヒラギノ角ゴ ProN W3" charset="-128"/>
                <a:sym typeface="Frutiger 55 Roman" charset="0"/>
              </a:defRPr>
            </a:lvl5pPr>
            <a:lvl6pPr marL="25146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6pPr>
            <a:lvl7pPr marL="29718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7pPr>
            <a:lvl8pPr marL="34290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8pPr>
            <a:lvl9pPr marL="38862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9pPr>
          </a:lstStyle>
          <a:p>
            <a:pPr defTabSz="822960" eaLnBrk="0" fontAlgn="base" hangingPunct="0">
              <a:spcBef>
                <a:spcPct val="0"/>
              </a:spcBef>
              <a:spcAft>
                <a:spcPct val="0"/>
              </a:spcAft>
            </a:pPr>
            <a:r>
              <a:rPr lang="en-US" altLang="en-US" sz="1620"/>
              <a:t>* Underreported</a:t>
            </a:r>
          </a:p>
        </p:txBody>
      </p:sp>
    </p:spTree>
    <p:extLst>
      <p:ext uri="{BB962C8B-B14F-4D97-AF65-F5344CB8AC3E}">
        <p14:creationId xmlns:p14="http://schemas.microsoft.com/office/powerpoint/2010/main" val="364272597"/>
      </p:ext>
    </p:extLst>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lide header de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4" y="-147162"/>
            <a:ext cx="9162574" cy="225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3315" name="Title 4"/>
          <p:cNvSpPr>
            <a:spLocks noGrp="1" noChangeArrowheads="1"/>
          </p:cNvSpPr>
          <p:nvPr>
            <p:ph type="title"/>
          </p:nvPr>
        </p:nvSpPr>
        <p:spPr bwMode="auto">
          <a:xfrm>
            <a:off x="182880" y="68580"/>
            <a:ext cx="8846820" cy="10058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r>
              <a:rPr lang="en-US" altLang="en-US" sz="3240" dirty="0">
                <a:latin typeface="Calibri  "/>
              </a:rPr>
              <a:t>School Models for Resiliency Building Interventions</a:t>
            </a:r>
          </a:p>
        </p:txBody>
      </p:sp>
      <p:sp>
        <p:nvSpPr>
          <p:cNvPr id="6" name="Content Placeholder 5">
            <a:extLst>
              <a:ext uri="{FF2B5EF4-FFF2-40B4-BE49-F238E27FC236}">
                <a16:creationId xmlns:a16="http://schemas.microsoft.com/office/drawing/2014/main" id="{2F8DAFA1-14B1-4EF6-9EE3-3A45ADDE2312}"/>
              </a:ext>
            </a:extLst>
          </p:cNvPr>
          <p:cNvSpPr>
            <a:spLocks noGrp="1"/>
          </p:cNvSpPr>
          <p:nvPr>
            <p:ph sz="half" idx="1"/>
          </p:nvPr>
        </p:nvSpPr>
        <p:spPr>
          <a:xfrm>
            <a:off x="0" y="1440180"/>
            <a:ext cx="4257675" cy="4800600"/>
          </a:xfrm>
        </p:spPr>
        <p:txBody>
          <a:bodyPr/>
          <a:lstStyle/>
          <a:p>
            <a:pPr marL="228600" indent="0">
              <a:spcBef>
                <a:spcPts val="1080"/>
              </a:spcBef>
              <a:buNone/>
              <a:defRPr/>
            </a:pPr>
            <a:r>
              <a:rPr lang="en-US" sz="2520" u="sng" dirty="0">
                <a:latin typeface="Calibri  "/>
              </a:rPr>
              <a:t>Health Screenings in Health Centers</a:t>
            </a:r>
          </a:p>
          <a:p>
            <a:pPr>
              <a:spcBef>
                <a:spcPts val="540"/>
              </a:spcBef>
              <a:buSzPct val="100000"/>
              <a:defRPr/>
            </a:pPr>
            <a:r>
              <a:rPr lang="en-US" sz="2520" dirty="0">
                <a:latin typeface="Calibri  "/>
              </a:rPr>
              <a:t>Depression – PHQ</a:t>
            </a:r>
          </a:p>
          <a:p>
            <a:pPr>
              <a:spcBef>
                <a:spcPts val="540"/>
              </a:spcBef>
              <a:buSzPct val="100000"/>
              <a:defRPr/>
            </a:pPr>
            <a:r>
              <a:rPr lang="en-US" sz="2520" dirty="0">
                <a:latin typeface="Calibri  "/>
              </a:rPr>
              <a:t>RAAPS</a:t>
            </a:r>
            <a:r>
              <a:rPr lang="en-US" sz="2520" baseline="30000" dirty="0">
                <a:latin typeface="Calibri  "/>
              </a:rPr>
              <a:t>2</a:t>
            </a:r>
          </a:p>
          <a:p>
            <a:pPr>
              <a:spcBef>
                <a:spcPts val="540"/>
              </a:spcBef>
              <a:buSzPct val="100000"/>
              <a:defRPr/>
            </a:pPr>
            <a:r>
              <a:rPr lang="en-US" sz="2520" dirty="0">
                <a:latin typeface="Calibri  "/>
              </a:rPr>
              <a:t>SBIRT</a:t>
            </a:r>
            <a:r>
              <a:rPr lang="en-US" sz="2520" baseline="30000" dirty="0">
                <a:latin typeface="Calibri  "/>
              </a:rPr>
              <a:t>3</a:t>
            </a:r>
          </a:p>
          <a:p>
            <a:pPr>
              <a:spcBef>
                <a:spcPts val="540"/>
              </a:spcBef>
              <a:buSzPct val="100000"/>
              <a:defRPr/>
            </a:pPr>
            <a:r>
              <a:rPr lang="en-US" sz="2520" dirty="0">
                <a:latin typeface="Calibri  "/>
              </a:rPr>
              <a:t>SDQ</a:t>
            </a:r>
            <a:r>
              <a:rPr lang="en-US" sz="2520" baseline="30000" dirty="0">
                <a:latin typeface="Calibri  "/>
              </a:rPr>
              <a:t>4</a:t>
            </a:r>
          </a:p>
          <a:p>
            <a:pPr>
              <a:spcBef>
                <a:spcPts val="540"/>
              </a:spcBef>
              <a:buSzPct val="100000"/>
              <a:defRPr/>
            </a:pPr>
            <a:r>
              <a:rPr lang="en-US" sz="2520" dirty="0">
                <a:latin typeface="Calibri  "/>
              </a:rPr>
              <a:t>Other Social &amp; Behavioral Risk Screens</a:t>
            </a:r>
          </a:p>
          <a:p>
            <a:pPr marL="228600" indent="0">
              <a:spcBef>
                <a:spcPts val="540"/>
              </a:spcBef>
              <a:buSzPct val="100000"/>
              <a:buNone/>
              <a:defRPr/>
            </a:pPr>
            <a:r>
              <a:rPr lang="en-US" sz="2520" dirty="0">
                <a:latin typeface="Calibri  "/>
              </a:rPr>
              <a:t>Referral to Mental Health</a:t>
            </a:r>
          </a:p>
          <a:p>
            <a:pPr>
              <a:buSzPct val="100000"/>
              <a:defRPr/>
            </a:pPr>
            <a:endParaRPr lang="en-US" sz="2520" dirty="0"/>
          </a:p>
        </p:txBody>
      </p:sp>
      <p:sp>
        <p:nvSpPr>
          <p:cNvPr id="7" name="Content Placeholder 6">
            <a:extLst>
              <a:ext uri="{FF2B5EF4-FFF2-40B4-BE49-F238E27FC236}">
                <a16:creationId xmlns:a16="http://schemas.microsoft.com/office/drawing/2014/main" id="{35313A4F-F635-4CDF-9809-BEBA79DF1B9E}"/>
              </a:ext>
            </a:extLst>
          </p:cNvPr>
          <p:cNvSpPr>
            <a:spLocks noGrp="1"/>
          </p:cNvSpPr>
          <p:nvPr>
            <p:ph sz="half" idx="2"/>
          </p:nvPr>
        </p:nvSpPr>
        <p:spPr>
          <a:xfrm>
            <a:off x="3954780" y="1440180"/>
            <a:ext cx="5143500" cy="4350544"/>
          </a:xfrm>
        </p:spPr>
        <p:txBody>
          <a:bodyPr/>
          <a:lstStyle/>
          <a:p>
            <a:pPr marL="228600" indent="0" algn="ctr">
              <a:spcBef>
                <a:spcPts val="0"/>
              </a:spcBef>
              <a:buNone/>
              <a:defRPr/>
            </a:pPr>
            <a:r>
              <a:rPr lang="en-US" sz="2520" u="sng" dirty="0">
                <a:latin typeface="Calibri  "/>
              </a:rPr>
              <a:t>MindPeace </a:t>
            </a:r>
          </a:p>
          <a:p>
            <a:pPr marL="228600" indent="0" algn="ctr">
              <a:spcBef>
                <a:spcPts val="0"/>
              </a:spcBef>
              <a:buNone/>
              <a:defRPr/>
            </a:pPr>
            <a:r>
              <a:rPr lang="en-US" sz="2520" u="sng" dirty="0">
                <a:latin typeface="Calibri  "/>
              </a:rPr>
              <a:t>Mental Health Partnerships</a:t>
            </a:r>
          </a:p>
          <a:p>
            <a:pPr>
              <a:spcBef>
                <a:spcPts val="540"/>
              </a:spcBef>
              <a:buSzPct val="100000"/>
              <a:defRPr/>
            </a:pPr>
            <a:r>
              <a:rPr lang="en-US" sz="2520" dirty="0">
                <a:latin typeface="Calibri  "/>
              </a:rPr>
              <a:t>School Based Community Mental Health Treatment</a:t>
            </a:r>
          </a:p>
          <a:p>
            <a:pPr>
              <a:spcBef>
                <a:spcPts val="540"/>
              </a:spcBef>
              <a:buSzPct val="100000"/>
              <a:defRPr/>
            </a:pPr>
            <a:r>
              <a:rPr lang="en-US" sz="2520" dirty="0">
                <a:latin typeface="Calibri  "/>
              </a:rPr>
              <a:t>Suicide Education, Research &amp; Advocacy (SERA)</a:t>
            </a:r>
          </a:p>
          <a:p>
            <a:pPr>
              <a:spcBef>
                <a:spcPts val="540"/>
              </a:spcBef>
              <a:buSzPct val="100000"/>
              <a:defRPr/>
            </a:pPr>
            <a:r>
              <a:rPr lang="en-US" sz="2520" dirty="0">
                <a:latin typeface="Calibri  "/>
              </a:rPr>
              <a:t>Trauma informed schools training</a:t>
            </a:r>
          </a:p>
          <a:p>
            <a:pPr>
              <a:spcBef>
                <a:spcPts val="540"/>
              </a:spcBef>
              <a:buSzPct val="100000"/>
              <a:defRPr/>
            </a:pPr>
            <a:r>
              <a:rPr lang="en-US" sz="2520" dirty="0">
                <a:latin typeface="Calibri  "/>
              </a:rPr>
              <a:t>Suicide Prevention &amp; </a:t>
            </a:r>
            <a:r>
              <a:rPr lang="en-US" sz="2520" dirty="0" err="1">
                <a:latin typeface="Calibri  "/>
              </a:rPr>
              <a:t>Postvention</a:t>
            </a:r>
            <a:endParaRPr lang="en-US" sz="2520" dirty="0">
              <a:latin typeface="Calibri  "/>
            </a:endParaRPr>
          </a:p>
        </p:txBody>
      </p:sp>
      <p:pic>
        <p:nvPicPr>
          <p:cNvPr id="13318" name="Picture 4" descr="City of Cincinnati 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0880" y="6240780"/>
            <a:ext cx="1920240" cy="49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 name="TextBox 1">
            <a:extLst>
              <a:ext uri="{FF2B5EF4-FFF2-40B4-BE49-F238E27FC236}">
                <a16:creationId xmlns:a16="http://schemas.microsoft.com/office/drawing/2014/main" id="{FD59893A-DECA-456D-877B-F25CF6446FF3}"/>
              </a:ext>
            </a:extLst>
          </p:cNvPr>
          <p:cNvSpPr txBox="1"/>
          <p:nvPr/>
        </p:nvSpPr>
        <p:spPr>
          <a:xfrm>
            <a:off x="280035" y="5783580"/>
            <a:ext cx="3233578" cy="923330"/>
          </a:xfrm>
          <a:prstGeom prst="rect">
            <a:avLst/>
          </a:prstGeom>
          <a:noFill/>
        </p:spPr>
        <p:txBody>
          <a:bodyPr wrap="none">
            <a:spAutoFit/>
          </a:bodyPr>
          <a:lstStyle/>
          <a:p>
            <a:pPr defTabSz="822960" eaLnBrk="0" fontAlgn="base" hangingPunct="0">
              <a:spcBef>
                <a:spcPct val="0"/>
              </a:spcBef>
              <a:spcAft>
                <a:spcPct val="0"/>
              </a:spcAft>
              <a:defRPr/>
            </a:pPr>
            <a:r>
              <a:rPr lang="en-US" sz="1080" i="1" baseline="30000" dirty="0">
                <a:solidFill>
                  <a:srgbClr val="002060"/>
                </a:solidFill>
                <a:latin typeface="Calibri" panose="020F0502020204030204" pitchFamily="34" charset="0"/>
                <a:ea typeface="ヒラギノ角ゴ ProN W3" charset="-128"/>
                <a:sym typeface="Frutiger 55 Roman" charset="0"/>
              </a:rPr>
              <a:t>1</a:t>
            </a:r>
            <a:r>
              <a:rPr lang="en-US" sz="1080" i="1" dirty="0">
                <a:solidFill>
                  <a:srgbClr val="002060"/>
                </a:solidFill>
                <a:latin typeface="Calibri" panose="020F0502020204030204" pitchFamily="34" charset="0"/>
                <a:ea typeface="ヒラギノ角ゴ ProN W3" charset="-128"/>
                <a:sym typeface="Frutiger 55 Roman" charset="0"/>
              </a:rPr>
              <a:t>Patient Health Questionnaire </a:t>
            </a:r>
          </a:p>
          <a:p>
            <a:pPr defTabSz="822960" eaLnBrk="0" fontAlgn="base" hangingPunct="0">
              <a:spcBef>
                <a:spcPct val="0"/>
              </a:spcBef>
              <a:spcAft>
                <a:spcPct val="0"/>
              </a:spcAft>
              <a:defRPr/>
            </a:pPr>
            <a:r>
              <a:rPr lang="en-US" sz="1080" i="1" baseline="30000" dirty="0">
                <a:solidFill>
                  <a:srgbClr val="002060"/>
                </a:solidFill>
                <a:latin typeface="Calibri" panose="020F0502020204030204" pitchFamily="34" charset="0"/>
                <a:ea typeface="ヒラギノ角ゴ ProN W3" charset="-128"/>
                <a:sym typeface="Frutiger 55 Roman" charset="0"/>
              </a:rPr>
              <a:t>2</a:t>
            </a:r>
            <a:r>
              <a:rPr lang="en-US" sz="1080" i="1" dirty="0">
                <a:solidFill>
                  <a:srgbClr val="002060"/>
                </a:solidFill>
                <a:latin typeface="Calibri" panose="020F0502020204030204" pitchFamily="34" charset="0"/>
                <a:ea typeface="ヒラギノ角ゴ ProN W3" charset="-128"/>
                <a:sym typeface="Frutiger 55 Roman" charset="0"/>
              </a:rPr>
              <a:t>Rapid Assessment for Adolescent Preventive Services</a:t>
            </a:r>
          </a:p>
          <a:p>
            <a:pPr defTabSz="822960" eaLnBrk="0" fontAlgn="base" hangingPunct="0">
              <a:spcBef>
                <a:spcPct val="0"/>
              </a:spcBef>
              <a:spcAft>
                <a:spcPct val="0"/>
              </a:spcAft>
              <a:defRPr/>
            </a:pPr>
            <a:r>
              <a:rPr lang="en-US" sz="1080" i="1" baseline="30000" dirty="0">
                <a:solidFill>
                  <a:srgbClr val="002060"/>
                </a:solidFill>
                <a:latin typeface="Calibri" panose="020F0502020204030204" pitchFamily="34" charset="0"/>
                <a:ea typeface="ヒラギノ角ゴ ProN W3" charset="-128"/>
                <a:sym typeface="Frutiger 55 Roman" charset="0"/>
              </a:rPr>
              <a:t>3</a:t>
            </a:r>
            <a:r>
              <a:rPr lang="en-US" sz="1080" i="1" dirty="0">
                <a:solidFill>
                  <a:srgbClr val="002060"/>
                </a:solidFill>
                <a:latin typeface="Calibri" panose="020F0502020204030204" pitchFamily="34" charset="0"/>
                <a:ea typeface="ヒラギノ角ゴ ProN W3" charset="-128"/>
                <a:sym typeface="Frutiger 55 Roman" charset="0"/>
              </a:rPr>
              <a:t>Screening, Brief Intervention, &amp; Referral to Treatment</a:t>
            </a:r>
          </a:p>
          <a:p>
            <a:pPr defTabSz="822960" eaLnBrk="0" fontAlgn="base" hangingPunct="0">
              <a:spcBef>
                <a:spcPct val="0"/>
              </a:spcBef>
              <a:spcAft>
                <a:spcPct val="0"/>
              </a:spcAft>
              <a:defRPr/>
            </a:pPr>
            <a:r>
              <a:rPr lang="en-US" sz="1080" i="1" baseline="30000" dirty="0">
                <a:solidFill>
                  <a:srgbClr val="002060"/>
                </a:solidFill>
                <a:latin typeface="Calibri" panose="020F0502020204030204" pitchFamily="34" charset="0"/>
                <a:ea typeface="ヒラギノ角ゴ ProN W3" charset="-128"/>
                <a:sym typeface="Frutiger 55 Roman" charset="0"/>
              </a:rPr>
              <a:t>4 </a:t>
            </a:r>
            <a:r>
              <a:rPr lang="en-US" sz="1080" i="1" dirty="0">
                <a:solidFill>
                  <a:srgbClr val="002060"/>
                </a:solidFill>
                <a:latin typeface="Calibri" panose="020F0502020204030204" pitchFamily="34" charset="0"/>
                <a:ea typeface="ヒラギノ角ゴ ProN W3" charset="-128"/>
                <a:sym typeface="Frutiger 55 Roman" charset="0"/>
              </a:rPr>
              <a:t>Strengths &amp; Difficulties Questionnaire</a:t>
            </a:r>
          </a:p>
          <a:p>
            <a:pPr defTabSz="822960" eaLnBrk="0" fontAlgn="base" hangingPunct="0">
              <a:spcBef>
                <a:spcPct val="0"/>
              </a:spcBef>
              <a:spcAft>
                <a:spcPct val="0"/>
              </a:spcAft>
              <a:defRPr/>
            </a:pPr>
            <a:endParaRPr lang="en-US" sz="1080" i="1" dirty="0">
              <a:solidFill>
                <a:srgbClr val="002D6A">
                  <a:lumMod val="75000"/>
                </a:srgbClr>
              </a:solidFill>
              <a:latin typeface="Calibri" panose="020F0502020204030204" pitchFamily="34" charset="0"/>
              <a:ea typeface="ヒラギノ角ゴ ProN W3" charset="-128"/>
              <a:sym typeface="Frutiger 55 Roman" charset="0"/>
            </a:endParaRPr>
          </a:p>
        </p:txBody>
      </p:sp>
    </p:spTree>
    <p:extLst>
      <p:ext uri="{BB962C8B-B14F-4D97-AF65-F5344CB8AC3E}">
        <p14:creationId xmlns:p14="http://schemas.microsoft.com/office/powerpoint/2010/main" val="3000262832"/>
      </p:ext>
    </p:extLst>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lide header de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4" y="-147162"/>
            <a:ext cx="9162574" cy="225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5363" name="Title 4"/>
          <p:cNvSpPr>
            <a:spLocks noGrp="1" noChangeArrowheads="1"/>
          </p:cNvSpPr>
          <p:nvPr>
            <p:ph type="title"/>
          </p:nvPr>
        </p:nvSpPr>
        <p:spPr bwMode="auto">
          <a:xfrm>
            <a:off x="628650" y="68580"/>
            <a:ext cx="7886700" cy="5943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r>
              <a:rPr lang="en-US" altLang="en-US" sz="3240" dirty="0">
                <a:latin typeface="Calibri  "/>
              </a:rPr>
              <a:t>School Based Resiliency Building Interventions</a:t>
            </a:r>
            <a:r>
              <a:rPr lang="en-US" altLang="en-US" sz="3240" dirty="0"/>
              <a:t/>
            </a:r>
            <a:br>
              <a:rPr lang="en-US" altLang="en-US" sz="3240" dirty="0"/>
            </a:br>
            <a:endParaRPr lang="en-US" altLang="en-US" sz="3240" dirty="0"/>
          </a:p>
        </p:txBody>
      </p:sp>
      <p:sp>
        <p:nvSpPr>
          <p:cNvPr id="13316" name="Content Placeholder 5">
            <a:extLst>
              <a:ext uri="{FF2B5EF4-FFF2-40B4-BE49-F238E27FC236}">
                <a16:creationId xmlns:a16="http://schemas.microsoft.com/office/drawing/2014/main" id="{46D0CB30-DCB5-46C3-93DA-71D8BB7D9002}"/>
              </a:ext>
            </a:extLst>
          </p:cNvPr>
          <p:cNvSpPr>
            <a:spLocks noGrp="1" noChangeArrowheads="1"/>
          </p:cNvSpPr>
          <p:nvPr>
            <p:ph sz="half" idx="1"/>
          </p:nvPr>
        </p:nvSpPr>
        <p:spPr bwMode="auto">
          <a:xfrm>
            <a:off x="45720" y="1234439"/>
            <a:ext cx="4457700" cy="5604987"/>
          </a:xfrm>
          <a:extLst/>
        </p:spPr>
        <p:txBody>
          <a:bodyPr vert="horz" wrap="square" lIns="82296" tIns="41148" rIns="82296" bIns="41148" numCol="1" anchor="t" anchorCtr="0" compatLnSpc="1">
            <a:prstTxWarp prst="textNoShape">
              <a:avLst/>
            </a:prstTxWarp>
          </a:bodyPr>
          <a:lstStyle/>
          <a:p>
            <a:pPr marL="548640" lvl="1" indent="0">
              <a:spcBef>
                <a:spcPts val="540"/>
              </a:spcBef>
              <a:buNone/>
              <a:defRPr/>
            </a:pPr>
            <a:r>
              <a:rPr lang="en-US" altLang="en-US" sz="2520" u="sng" dirty="0">
                <a:latin typeface="Calibri  "/>
              </a:rPr>
              <a:t>APHA:  A Program to Improve Graduation</a:t>
            </a:r>
          </a:p>
          <a:p>
            <a:pPr>
              <a:spcBef>
                <a:spcPts val="540"/>
              </a:spcBef>
              <a:buSzPct val="100000"/>
              <a:defRPr/>
            </a:pPr>
            <a:r>
              <a:rPr lang="en-US" altLang="en-US" sz="2520" dirty="0">
                <a:latin typeface="Calibri  "/>
              </a:rPr>
              <a:t>Three High Schools</a:t>
            </a:r>
          </a:p>
          <a:p>
            <a:pPr>
              <a:spcBef>
                <a:spcPts val="0"/>
              </a:spcBef>
              <a:buSzPct val="100000"/>
              <a:defRPr/>
            </a:pPr>
            <a:r>
              <a:rPr lang="en-US" altLang="en-US" sz="2520" dirty="0">
                <a:latin typeface="Calibri  "/>
              </a:rPr>
              <a:t>RAAPS </a:t>
            </a:r>
            <a:r>
              <a:rPr lang="en-US" altLang="en-US" sz="2520" baseline="30000" dirty="0">
                <a:latin typeface="Calibri  "/>
              </a:rPr>
              <a:t>†</a:t>
            </a:r>
          </a:p>
          <a:p>
            <a:pPr>
              <a:spcBef>
                <a:spcPts val="0"/>
              </a:spcBef>
              <a:buSzPct val="100000"/>
              <a:defRPr/>
            </a:pPr>
            <a:r>
              <a:rPr lang="en-US" altLang="en-US" sz="2520" dirty="0">
                <a:latin typeface="Calibri  "/>
              </a:rPr>
              <a:t>Health Center individual interventions</a:t>
            </a:r>
          </a:p>
          <a:p>
            <a:pPr>
              <a:spcBef>
                <a:spcPts val="0"/>
              </a:spcBef>
              <a:buSzPct val="100000"/>
              <a:defRPr/>
            </a:pPr>
            <a:r>
              <a:rPr lang="en-US" altLang="en-US" sz="2520" dirty="0">
                <a:latin typeface="Calibri  "/>
              </a:rPr>
              <a:t>Population-wide Interventions</a:t>
            </a:r>
          </a:p>
          <a:p>
            <a:pPr lvl="1">
              <a:spcBef>
                <a:spcPts val="0"/>
              </a:spcBef>
              <a:buSzPct val="100000"/>
              <a:defRPr/>
            </a:pPr>
            <a:r>
              <a:rPr lang="en-US" altLang="en-US" sz="2520" dirty="0">
                <a:latin typeface="Calibri  "/>
              </a:rPr>
              <a:t>Food pantry</a:t>
            </a:r>
          </a:p>
          <a:p>
            <a:pPr lvl="1">
              <a:spcBef>
                <a:spcPts val="0"/>
              </a:spcBef>
              <a:buSzPct val="100000"/>
              <a:defRPr/>
            </a:pPr>
            <a:r>
              <a:rPr lang="en-US" altLang="en-US" sz="2520" dirty="0">
                <a:latin typeface="Calibri  "/>
              </a:rPr>
              <a:t>Shower access</a:t>
            </a:r>
          </a:p>
          <a:p>
            <a:pPr lvl="1">
              <a:spcBef>
                <a:spcPts val="0"/>
              </a:spcBef>
              <a:buSzPct val="100000"/>
              <a:defRPr/>
            </a:pPr>
            <a:r>
              <a:rPr lang="en-US" altLang="en-US" sz="2520" dirty="0">
                <a:latin typeface="Calibri  "/>
              </a:rPr>
              <a:t>Chill Room</a:t>
            </a:r>
          </a:p>
          <a:p>
            <a:pPr lvl="1">
              <a:spcBef>
                <a:spcPts val="0"/>
              </a:spcBef>
              <a:buSzPct val="100000"/>
              <a:defRPr/>
            </a:pPr>
            <a:r>
              <a:rPr lang="en-US" altLang="en-US" sz="2520" dirty="0">
                <a:latin typeface="Calibri  "/>
              </a:rPr>
              <a:t>Student leadership</a:t>
            </a:r>
          </a:p>
          <a:p>
            <a:pPr marL="548640" lvl="1" indent="0">
              <a:spcBef>
                <a:spcPts val="540"/>
              </a:spcBef>
              <a:buSzPct val="100000"/>
              <a:buNone/>
              <a:defRPr/>
            </a:pPr>
            <a:r>
              <a:rPr lang="en-US" altLang="en-US" sz="2520" baseline="30000" dirty="0">
                <a:latin typeface="Calibri" panose="020F0502020204030204" pitchFamily="34" charset="0"/>
              </a:rPr>
              <a:t>†</a:t>
            </a:r>
            <a:r>
              <a:rPr lang="en-US" sz="1440" i="1" dirty="0">
                <a:solidFill>
                  <a:srgbClr val="002060"/>
                </a:solidFill>
                <a:latin typeface="Calibri" panose="020F0502020204030204" pitchFamily="34" charset="0"/>
              </a:rPr>
              <a:t>Rapid Assessment for Adolescent Preventive Services</a:t>
            </a:r>
            <a:endParaRPr lang="en-US" sz="2520" i="1" dirty="0">
              <a:solidFill>
                <a:srgbClr val="002060"/>
              </a:solidFill>
              <a:latin typeface="Calibri" panose="020F0502020204030204" pitchFamily="34" charset="0"/>
            </a:endParaRPr>
          </a:p>
          <a:p>
            <a:pPr marL="548640" lvl="1" indent="0">
              <a:spcBef>
                <a:spcPts val="540"/>
              </a:spcBef>
              <a:buSzPct val="100000"/>
              <a:buNone/>
              <a:defRPr/>
            </a:pPr>
            <a:endParaRPr lang="en-US" altLang="en-US" sz="2520" baseline="30000" dirty="0"/>
          </a:p>
          <a:p>
            <a:pPr marL="548640" lvl="1" indent="0">
              <a:spcBef>
                <a:spcPts val="540"/>
              </a:spcBef>
              <a:buSzPct val="100000"/>
              <a:buNone/>
              <a:defRPr/>
            </a:pPr>
            <a:endParaRPr lang="en-US" altLang="en-US" sz="2520" dirty="0"/>
          </a:p>
          <a:p>
            <a:pPr lvl="1">
              <a:spcBef>
                <a:spcPts val="540"/>
              </a:spcBef>
              <a:buSzPct val="100000"/>
              <a:defRPr/>
            </a:pPr>
            <a:endParaRPr lang="en-US" altLang="en-US" sz="2520" dirty="0"/>
          </a:p>
        </p:txBody>
      </p:sp>
      <p:sp>
        <p:nvSpPr>
          <p:cNvPr id="7" name="Content Placeholder 6">
            <a:extLst>
              <a:ext uri="{FF2B5EF4-FFF2-40B4-BE49-F238E27FC236}">
                <a16:creationId xmlns:a16="http://schemas.microsoft.com/office/drawing/2014/main" id="{E595EA9C-0734-44E7-A996-A179EEF52593}"/>
              </a:ext>
            </a:extLst>
          </p:cNvPr>
          <p:cNvSpPr>
            <a:spLocks noGrp="1"/>
          </p:cNvSpPr>
          <p:nvPr>
            <p:ph sz="half" idx="2"/>
          </p:nvPr>
        </p:nvSpPr>
        <p:spPr>
          <a:xfrm>
            <a:off x="4130517" y="1234440"/>
            <a:ext cx="4853463" cy="3977640"/>
          </a:xfrm>
        </p:spPr>
        <p:txBody>
          <a:bodyPr/>
          <a:lstStyle/>
          <a:p>
            <a:pPr marL="228600" indent="0" algn="ctr">
              <a:spcBef>
                <a:spcPts val="540"/>
              </a:spcBef>
              <a:buNone/>
              <a:defRPr/>
            </a:pPr>
            <a:r>
              <a:rPr lang="en-US" sz="2520" u="sng" dirty="0">
                <a:latin typeface="Calibri  "/>
              </a:rPr>
              <a:t>Creating a Culture of Resilience </a:t>
            </a:r>
          </a:p>
          <a:p>
            <a:pPr marL="228600" indent="0" algn="ctr">
              <a:spcBef>
                <a:spcPts val="540"/>
              </a:spcBef>
              <a:buNone/>
              <a:defRPr/>
            </a:pPr>
            <a:r>
              <a:rPr lang="en-US" sz="2520" u="sng" dirty="0">
                <a:latin typeface="Calibri  "/>
              </a:rPr>
              <a:t>in the Classroom </a:t>
            </a:r>
          </a:p>
          <a:p>
            <a:pPr>
              <a:spcBef>
                <a:spcPts val="540"/>
              </a:spcBef>
              <a:buSzPct val="100000"/>
              <a:defRPr/>
            </a:pPr>
            <a:r>
              <a:rPr lang="en-US" sz="2520" dirty="0">
                <a:latin typeface="Calibri  "/>
              </a:rPr>
              <a:t>School Nurse led initiative</a:t>
            </a:r>
          </a:p>
          <a:p>
            <a:pPr>
              <a:spcBef>
                <a:spcPts val="0"/>
              </a:spcBef>
              <a:buSzPct val="100000"/>
              <a:defRPr/>
            </a:pPr>
            <a:r>
              <a:rPr lang="en-US" sz="2520" dirty="0">
                <a:latin typeface="Calibri  "/>
              </a:rPr>
              <a:t>Foundation of teacher training</a:t>
            </a:r>
          </a:p>
          <a:p>
            <a:pPr>
              <a:spcBef>
                <a:spcPts val="0"/>
              </a:spcBef>
              <a:buSzPct val="100000"/>
              <a:defRPr/>
            </a:pPr>
            <a:r>
              <a:rPr lang="en-US" sz="2520" dirty="0">
                <a:latin typeface="Calibri  "/>
              </a:rPr>
              <a:t>Classroom intervention strategies</a:t>
            </a:r>
          </a:p>
          <a:p>
            <a:pPr lvl="1">
              <a:spcBef>
                <a:spcPts val="0"/>
              </a:spcBef>
              <a:buSzPct val="100000"/>
              <a:defRPr/>
            </a:pPr>
            <a:r>
              <a:rPr lang="en-US" sz="2520" dirty="0">
                <a:latin typeface="Calibri  "/>
              </a:rPr>
              <a:t>Calm down corner</a:t>
            </a:r>
          </a:p>
          <a:p>
            <a:pPr lvl="1">
              <a:spcBef>
                <a:spcPts val="0"/>
              </a:spcBef>
              <a:buSzPct val="100000"/>
              <a:defRPr/>
            </a:pPr>
            <a:r>
              <a:rPr lang="en-US" sz="2520" dirty="0">
                <a:latin typeface="Calibri  "/>
              </a:rPr>
              <a:t>Coping skills</a:t>
            </a:r>
          </a:p>
          <a:p>
            <a:pPr lvl="1">
              <a:spcBef>
                <a:spcPts val="0"/>
              </a:spcBef>
              <a:buSzPct val="100000"/>
              <a:defRPr/>
            </a:pPr>
            <a:r>
              <a:rPr lang="en-US" sz="2520" dirty="0">
                <a:latin typeface="Calibri  "/>
              </a:rPr>
              <a:t>Classroom management </a:t>
            </a:r>
          </a:p>
          <a:p>
            <a:pPr>
              <a:spcBef>
                <a:spcPts val="0"/>
              </a:spcBef>
              <a:buSzPct val="100000"/>
              <a:defRPr/>
            </a:pPr>
            <a:r>
              <a:rPr lang="en-US" sz="2520" dirty="0">
                <a:latin typeface="Calibri  "/>
              </a:rPr>
              <a:t>Pilot phase</a:t>
            </a:r>
          </a:p>
          <a:p>
            <a:pPr marL="228600" indent="0">
              <a:buSzPct val="100000"/>
              <a:buNone/>
              <a:defRPr/>
            </a:pPr>
            <a:endParaRPr lang="en-US" sz="2520" dirty="0"/>
          </a:p>
        </p:txBody>
      </p:sp>
      <p:pic>
        <p:nvPicPr>
          <p:cNvPr id="15366" name="Picture 4" descr="City of Cincinnati 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0880" y="6343650"/>
            <a:ext cx="1920240" cy="49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2853325266"/>
      </p:ext>
    </p:extLst>
  </p:cSld>
  <p:clrMapOvr>
    <a:masterClrMapping/>
  </p:clrMapOvr>
  <p:transition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lide header de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4" y="-147162"/>
            <a:ext cx="9162574" cy="225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7410" name="Content Placeholder 2"/>
          <p:cNvSpPr>
            <a:spLocks noGrp="1"/>
          </p:cNvSpPr>
          <p:nvPr>
            <p:ph idx="1"/>
          </p:nvPr>
        </p:nvSpPr>
        <p:spPr bwMode="auto">
          <a:xfrm>
            <a:off x="68580" y="1645919"/>
            <a:ext cx="9029700" cy="36033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5" tIns="41148" rIns="82295" bIns="41148" numCol="1" anchor="t" anchorCtr="0" compatLnSpc="1">
            <a:prstTxWarp prst="textNoShape">
              <a:avLst/>
            </a:prstTxWarp>
          </a:bodyPr>
          <a:lstStyle/>
          <a:p>
            <a:pPr>
              <a:spcBef>
                <a:spcPts val="540"/>
              </a:spcBef>
              <a:buSzPct val="100000"/>
              <a:defRPr/>
            </a:pPr>
            <a:r>
              <a:rPr lang="en-US" altLang="en-US" sz="2520" dirty="0"/>
              <a:t>Academic </a:t>
            </a:r>
          </a:p>
          <a:p>
            <a:pPr>
              <a:spcBef>
                <a:spcPts val="540"/>
              </a:spcBef>
              <a:buSzPct val="100000"/>
              <a:defRPr/>
            </a:pPr>
            <a:r>
              <a:rPr lang="en-US" altLang="en-US" sz="2520" dirty="0"/>
              <a:t>Childhood screenings</a:t>
            </a:r>
          </a:p>
          <a:p>
            <a:pPr lvl="1">
              <a:spcBef>
                <a:spcPts val="540"/>
              </a:spcBef>
              <a:buSzPct val="100000"/>
              <a:defRPr/>
            </a:pPr>
            <a:r>
              <a:rPr lang="en-US" altLang="en-US" sz="2520" dirty="0">
                <a:solidFill>
                  <a:srgbClr val="000090"/>
                </a:solidFill>
                <a:latin typeface="Calibri" pitchFamily="34" charset="0"/>
                <a:ea typeface="MS PGothic" pitchFamily="34" charset="-128"/>
                <a:cs typeface="Calibri" pitchFamily="34" charset="0"/>
              </a:rPr>
              <a:t>Social and behavioral risk screenings</a:t>
            </a:r>
          </a:p>
          <a:p>
            <a:pPr lvl="1">
              <a:spcBef>
                <a:spcPts val="540"/>
              </a:spcBef>
              <a:buSzPct val="100000"/>
              <a:defRPr/>
            </a:pPr>
            <a:r>
              <a:rPr lang="en-US" altLang="en-US" sz="2520" dirty="0">
                <a:solidFill>
                  <a:srgbClr val="000090"/>
                </a:solidFill>
                <a:latin typeface="Calibri" pitchFamily="34" charset="0"/>
                <a:ea typeface="MS PGothic" pitchFamily="34" charset="-128"/>
                <a:cs typeface="Calibri" pitchFamily="34" charset="0"/>
              </a:rPr>
              <a:t>Developmental assessments</a:t>
            </a:r>
          </a:p>
          <a:p>
            <a:pPr lvl="1">
              <a:spcBef>
                <a:spcPts val="540"/>
              </a:spcBef>
              <a:buSzPct val="100000"/>
              <a:defRPr/>
            </a:pPr>
            <a:r>
              <a:rPr lang="en-US" altLang="en-US" sz="2520" dirty="0">
                <a:solidFill>
                  <a:srgbClr val="000090"/>
                </a:solidFill>
                <a:latin typeface="Calibri" pitchFamily="34" charset="0"/>
                <a:ea typeface="MS PGothic" pitchFamily="34" charset="-128"/>
                <a:cs typeface="Calibri" pitchFamily="34" charset="0"/>
              </a:rPr>
              <a:t>Lead </a:t>
            </a:r>
          </a:p>
          <a:p>
            <a:pPr>
              <a:spcBef>
                <a:spcPts val="540"/>
              </a:spcBef>
              <a:buSzPct val="100000"/>
              <a:defRPr/>
            </a:pPr>
            <a:r>
              <a:rPr lang="en-US" altLang="en-US" sz="2520" dirty="0">
                <a:solidFill>
                  <a:srgbClr val="000090"/>
                </a:solidFill>
                <a:latin typeface="Calibri" pitchFamily="34" charset="0"/>
                <a:ea typeface="MS PGothic" pitchFamily="34" charset="-128"/>
              </a:rPr>
              <a:t>Immunization </a:t>
            </a:r>
          </a:p>
          <a:p>
            <a:pPr>
              <a:spcBef>
                <a:spcPts val="540"/>
              </a:spcBef>
              <a:buSzPct val="100000"/>
              <a:defRPr/>
            </a:pPr>
            <a:r>
              <a:rPr lang="en-US" altLang="en-US" sz="2520" dirty="0">
                <a:solidFill>
                  <a:srgbClr val="000090"/>
                </a:solidFill>
                <a:latin typeface="Calibri" pitchFamily="34" charset="0"/>
                <a:ea typeface="MS PGothic" pitchFamily="34" charset="-128"/>
              </a:rPr>
              <a:t>Dental</a:t>
            </a:r>
          </a:p>
          <a:p>
            <a:pPr>
              <a:spcBef>
                <a:spcPts val="540"/>
              </a:spcBef>
              <a:buSzPct val="100000"/>
              <a:defRPr/>
            </a:pPr>
            <a:r>
              <a:rPr lang="en-US" altLang="en-US" sz="2520" dirty="0">
                <a:solidFill>
                  <a:srgbClr val="000090"/>
                </a:solidFill>
                <a:latin typeface="Calibri" pitchFamily="34" charset="0"/>
                <a:ea typeface="MS PGothic" pitchFamily="34" charset="-128"/>
              </a:rPr>
              <a:t>Vision</a:t>
            </a:r>
            <a:endParaRPr lang="en-US" altLang="en-US" sz="2520" dirty="0">
              <a:solidFill>
                <a:srgbClr val="000090"/>
              </a:solidFill>
              <a:latin typeface="Calibri" pitchFamily="34" charset="0"/>
              <a:ea typeface="MS PGothic" pitchFamily="34" charset="-128"/>
              <a:cs typeface="Calibri" pitchFamily="34" charset="0"/>
            </a:endParaRPr>
          </a:p>
        </p:txBody>
      </p:sp>
      <p:pic>
        <p:nvPicPr>
          <p:cNvPr id="17411" name="Picture 8" descr="City of Cincinnati Logo "/>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884" y="6032183"/>
            <a:ext cx="1988820" cy="69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itle 1"/>
          <p:cNvSpPr>
            <a:spLocks noGrp="1"/>
          </p:cNvSpPr>
          <p:nvPr>
            <p:ph type="title"/>
          </p:nvPr>
        </p:nvSpPr>
        <p:spPr bwMode="auto">
          <a:xfrm>
            <a:off x="45720" y="68580"/>
            <a:ext cx="9052560" cy="8243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5" tIns="41148" rIns="82295" bIns="41148" numCol="1" anchor="t" anchorCtr="0" compatLnSpc="1">
            <a:prstTxWarp prst="textNoShape">
              <a:avLst/>
            </a:prstTxWarp>
          </a:bodyPr>
          <a:lstStyle/>
          <a:p>
            <a:r>
              <a:rPr lang="en-US" altLang="en-US" sz="3240" dirty="0">
                <a:solidFill>
                  <a:srgbClr val="000090"/>
                </a:solidFill>
                <a:latin typeface="Calibri" pitchFamily="34" charset="0"/>
                <a:ea typeface="MS PGothic" pitchFamily="34" charset="-128"/>
                <a:cs typeface="Calibri" pitchFamily="34" charset="0"/>
              </a:rPr>
              <a:t>Early Childhood Access at School</a:t>
            </a:r>
          </a:p>
        </p:txBody>
      </p:sp>
      <p:pic>
        <p:nvPicPr>
          <p:cNvPr id="17413" name="Picture 1" descr="Growing-Well-Logo-"/>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47987" y="5966460"/>
            <a:ext cx="1543050" cy="79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2" descr="photo of physician examining a child"/>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4720" y="3771901"/>
            <a:ext cx="2734015" cy="1830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2" descr="picture of a nurse with a schild on a scale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91206" y="1165860"/>
            <a:ext cx="2218468" cy="443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272148"/>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lide header design&#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4" y="-147162"/>
            <a:ext cx="9162574" cy="225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4339" name="Title 4">
            <a:extLst>
              <a:ext uri="{FF2B5EF4-FFF2-40B4-BE49-F238E27FC236}">
                <a16:creationId xmlns:a16="http://schemas.microsoft.com/office/drawing/2014/main" id="{5BF097FD-73FE-4854-8190-A745A9763A89}"/>
              </a:ext>
            </a:extLst>
          </p:cNvPr>
          <p:cNvSpPr>
            <a:spLocks noGrp="1" noChangeArrowheads="1"/>
          </p:cNvSpPr>
          <p:nvPr>
            <p:ph type="title"/>
          </p:nvPr>
        </p:nvSpPr>
        <p:spPr bwMode="auto">
          <a:xfrm>
            <a:off x="2317433" y="375762"/>
            <a:ext cx="3960495" cy="52578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a:defRPr/>
            </a:pPr>
            <a:r>
              <a:rPr lang="en-US" altLang="en-US" sz="3240" dirty="0">
                <a:latin typeface="Calibri  "/>
                <a:ea typeface="+mn-ea"/>
                <a:cs typeface="+mn-cs"/>
              </a:rPr>
              <a:t>Adolescent Services </a:t>
            </a:r>
            <a:r>
              <a:rPr lang="en-US" altLang="en-US" sz="3240" dirty="0"/>
              <a:t/>
            </a:r>
            <a:br>
              <a:rPr lang="en-US" altLang="en-US" sz="3240" dirty="0"/>
            </a:br>
            <a:endParaRPr lang="en-US" altLang="en-US" sz="3240" dirty="0"/>
          </a:p>
        </p:txBody>
      </p:sp>
      <p:sp>
        <p:nvSpPr>
          <p:cNvPr id="13316" name="Content Placeholder 5">
            <a:extLst>
              <a:ext uri="{FF2B5EF4-FFF2-40B4-BE49-F238E27FC236}">
                <a16:creationId xmlns:a16="http://schemas.microsoft.com/office/drawing/2014/main" id="{46D0CB30-DCB5-46C3-93DA-71D8BB7D9002}"/>
              </a:ext>
            </a:extLst>
          </p:cNvPr>
          <p:cNvSpPr>
            <a:spLocks noGrp="1" noChangeArrowheads="1"/>
          </p:cNvSpPr>
          <p:nvPr>
            <p:ph sz="half" idx="1"/>
          </p:nvPr>
        </p:nvSpPr>
        <p:spPr bwMode="auto">
          <a:xfrm>
            <a:off x="251460" y="960120"/>
            <a:ext cx="8641080" cy="5760720"/>
          </a:xfrm>
          <a:extLst/>
        </p:spPr>
        <p:txBody>
          <a:bodyPr vert="horz" wrap="square" lIns="82296" tIns="41148" rIns="82296" bIns="41148" numCol="1" anchor="t" anchorCtr="0" compatLnSpc="1">
            <a:prstTxWarp prst="textNoShape">
              <a:avLst/>
            </a:prstTxWarp>
          </a:bodyPr>
          <a:lstStyle/>
          <a:p>
            <a:pPr marL="822960" lvl="1">
              <a:spcBef>
                <a:spcPts val="540"/>
              </a:spcBef>
              <a:buClr>
                <a:schemeClr val="accent4">
                  <a:lumMod val="75000"/>
                </a:schemeClr>
              </a:buClr>
              <a:buSzPct val="75000"/>
              <a:defRPr/>
            </a:pPr>
            <a:r>
              <a:rPr lang="en-US" altLang="en-US" sz="2520" dirty="0">
                <a:latin typeface="Calibri  "/>
              </a:rPr>
              <a:t>Annual Wellness Exam</a:t>
            </a:r>
          </a:p>
          <a:p>
            <a:pPr marL="822960" lvl="1">
              <a:spcBef>
                <a:spcPts val="540"/>
              </a:spcBef>
              <a:buClr>
                <a:schemeClr val="accent4">
                  <a:lumMod val="75000"/>
                </a:schemeClr>
              </a:buClr>
              <a:buSzPct val="75000"/>
              <a:defRPr/>
            </a:pPr>
            <a:r>
              <a:rPr lang="en-US" altLang="en-US" sz="2520" dirty="0">
                <a:latin typeface="Calibri  "/>
              </a:rPr>
              <a:t>Immunizations</a:t>
            </a:r>
          </a:p>
          <a:p>
            <a:pPr marL="822960" lvl="1">
              <a:spcBef>
                <a:spcPts val="540"/>
              </a:spcBef>
              <a:buClr>
                <a:schemeClr val="accent4">
                  <a:lumMod val="75000"/>
                </a:schemeClr>
              </a:buClr>
              <a:buSzPct val="75000"/>
              <a:defRPr/>
            </a:pPr>
            <a:r>
              <a:rPr lang="en-US" altLang="en-US" sz="2520" dirty="0">
                <a:latin typeface="Calibri  "/>
              </a:rPr>
              <a:t>Mental Health Assessment &amp;                                           Referral to School Based Provider</a:t>
            </a:r>
          </a:p>
          <a:p>
            <a:pPr marL="822960" lvl="1">
              <a:spcBef>
                <a:spcPts val="540"/>
              </a:spcBef>
              <a:buClr>
                <a:schemeClr val="accent4">
                  <a:lumMod val="75000"/>
                </a:schemeClr>
              </a:buClr>
              <a:buSzPct val="75000"/>
              <a:defRPr/>
            </a:pPr>
            <a:r>
              <a:rPr lang="en-US" altLang="en-US" sz="2520" dirty="0">
                <a:latin typeface="Calibri  "/>
              </a:rPr>
              <a:t>Chronic Disease Management</a:t>
            </a:r>
          </a:p>
          <a:p>
            <a:pPr marL="822960" lvl="1">
              <a:spcBef>
                <a:spcPts val="540"/>
              </a:spcBef>
              <a:buClr>
                <a:schemeClr val="accent4">
                  <a:lumMod val="75000"/>
                </a:schemeClr>
              </a:buClr>
              <a:buSzPct val="75000"/>
              <a:defRPr/>
            </a:pPr>
            <a:r>
              <a:rPr lang="en-US" altLang="en-US" sz="2520" dirty="0">
                <a:latin typeface="Calibri  "/>
              </a:rPr>
              <a:t>Sexually Transmitted Disease Counseling,                    Screening &amp; Treatment</a:t>
            </a:r>
          </a:p>
          <a:p>
            <a:pPr marL="822960" lvl="1">
              <a:spcBef>
                <a:spcPts val="540"/>
              </a:spcBef>
              <a:buClr>
                <a:schemeClr val="accent4">
                  <a:lumMod val="75000"/>
                </a:schemeClr>
              </a:buClr>
              <a:buSzPct val="75000"/>
              <a:defRPr/>
            </a:pPr>
            <a:r>
              <a:rPr lang="en-US" altLang="en-US" sz="2520" dirty="0">
                <a:latin typeface="Calibri  "/>
              </a:rPr>
              <a:t>Contraception </a:t>
            </a:r>
          </a:p>
          <a:p>
            <a:pPr marL="822960" lvl="1">
              <a:spcBef>
                <a:spcPts val="540"/>
              </a:spcBef>
              <a:buClr>
                <a:schemeClr val="accent4">
                  <a:lumMod val="75000"/>
                </a:schemeClr>
              </a:buClr>
              <a:buSzPct val="75000"/>
              <a:defRPr/>
            </a:pPr>
            <a:r>
              <a:rPr lang="en-US" altLang="en-US" sz="2520" dirty="0">
                <a:latin typeface="Calibri  "/>
              </a:rPr>
              <a:t>Referral for Prenatal Care</a:t>
            </a:r>
          </a:p>
          <a:p>
            <a:pPr marL="822960" lvl="1">
              <a:spcBef>
                <a:spcPts val="540"/>
              </a:spcBef>
              <a:buClr>
                <a:schemeClr val="accent4">
                  <a:lumMod val="75000"/>
                </a:schemeClr>
              </a:buClr>
              <a:buSzPct val="75000"/>
              <a:defRPr/>
            </a:pPr>
            <a:r>
              <a:rPr lang="en-US" altLang="en-US" sz="2520" dirty="0">
                <a:latin typeface="Calibri  "/>
              </a:rPr>
              <a:t>Healthy Eating &amp; Active Living</a:t>
            </a:r>
          </a:p>
          <a:p>
            <a:pPr marL="822960" lvl="1">
              <a:spcBef>
                <a:spcPts val="540"/>
              </a:spcBef>
              <a:buClr>
                <a:schemeClr val="accent4">
                  <a:lumMod val="75000"/>
                </a:schemeClr>
              </a:buClr>
              <a:buSzPct val="75000"/>
              <a:defRPr/>
            </a:pPr>
            <a:r>
              <a:rPr lang="en-US" altLang="en-US" sz="2520" dirty="0">
                <a:latin typeface="Calibri  "/>
              </a:rPr>
              <a:t>Safety</a:t>
            </a:r>
          </a:p>
          <a:p>
            <a:pPr marL="822960" lvl="1">
              <a:spcBef>
                <a:spcPts val="540"/>
              </a:spcBef>
              <a:buClr>
                <a:schemeClr val="accent4">
                  <a:lumMod val="75000"/>
                </a:schemeClr>
              </a:buClr>
              <a:buSzPct val="75000"/>
              <a:defRPr/>
            </a:pPr>
            <a:r>
              <a:rPr lang="en-US" altLang="en-US" sz="2520" dirty="0">
                <a:latin typeface="Calibri  "/>
              </a:rPr>
              <a:t>Dental &amp; Vision</a:t>
            </a:r>
          </a:p>
        </p:txBody>
      </p:sp>
      <p:pic>
        <p:nvPicPr>
          <p:cNvPr id="19461" name="Picture 4" descr="City of Cincinnati 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8030" y="6199347"/>
            <a:ext cx="1920240" cy="49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9462" name="Picture 3" descr="photo of child's mouth during oral exam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1744" y="4114800"/>
            <a:ext cx="1879317" cy="125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medical exam room "/>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62646" y="1172585"/>
            <a:ext cx="2429895" cy="182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830404"/>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ext Placeholder 3"/>
          <p:cNvSpPr>
            <a:spLocks noGrp="1"/>
          </p:cNvSpPr>
          <p:nvPr>
            <p:ph type="body" sz="quarter" idx="20"/>
          </p:nvPr>
        </p:nvSpPr>
        <p:spPr>
          <a:xfrm>
            <a:off x="371268" y="1358900"/>
            <a:ext cx="8401464" cy="4356100"/>
          </a:xfrm>
        </p:spPr>
        <p:txBody>
          <a:bodyPr>
            <a:normAutofit/>
          </a:bodyPr>
          <a:lstStyle/>
          <a:p>
            <a:r>
              <a:rPr lang="en-US" dirty="0" smtClean="0"/>
              <a:t>Adolescence </a:t>
            </a:r>
            <a:r>
              <a:rPr lang="en-US" dirty="0"/>
              <a:t>is a critical transitional </a:t>
            </a:r>
            <a:r>
              <a:rPr lang="en-US" dirty="0" smtClean="0"/>
              <a:t>period </a:t>
            </a:r>
            <a:r>
              <a:rPr lang="en-US" dirty="0"/>
              <a:t>that includes the biological changes of puberty and developmental tasks such as normative exploration and learning to be independent</a:t>
            </a:r>
            <a:endParaRPr lang="en-US" dirty="0" smtClean="0"/>
          </a:p>
          <a:p>
            <a:endParaRPr lang="en-US" dirty="0" smtClean="0"/>
          </a:p>
          <a:p>
            <a:r>
              <a:rPr lang="en-US" dirty="0" smtClean="0"/>
              <a:t>Adolescents </a:t>
            </a:r>
            <a:r>
              <a:rPr lang="en-US" dirty="0"/>
              <a:t>and young </a:t>
            </a:r>
            <a:r>
              <a:rPr lang="en-US" dirty="0" smtClean="0"/>
              <a:t>adults </a:t>
            </a:r>
            <a:r>
              <a:rPr lang="en-US" dirty="0"/>
              <a:t>are particularly sensitive to influences from their social environments</a:t>
            </a:r>
          </a:p>
          <a:p>
            <a:endParaRPr lang="en-US" dirty="0"/>
          </a:p>
          <a:p>
            <a:r>
              <a:rPr lang="en-US" dirty="0" smtClean="0"/>
              <a:t>Encouraging positive </a:t>
            </a:r>
            <a:r>
              <a:rPr lang="en-US" dirty="0"/>
              <a:t>development of </a:t>
            </a:r>
            <a:r>
              <a:rPr lang="en-US" dirty="0" smtClean="0"/>
              <a:t>young people:</a:t>
            </a:r>
          </a:p>
          <a:p>
            <a:pPr lvl="1"/>
            <a:r>
              <a:rPr lang="en-US" dirty="0" smtClean="0"/>
              <a:t>Facilitates adoption of health behaviors</a:t>
            </a:r>
          </a:p>
          <a:p>
            <a:pPr lvl="1"/>
            <a:r>
              <a:rPr lang="en-US" dirty="0" smtClean="0"/>
              <a:t>Helps to ensure a </a:t>
            </a:r>
            <a:r>
              <a:rPr lang="en-US" dirty="0"/>
              <a:t>healthy </a:t>
            </a:r>
            <a:r>
              <a:rPr lang="en-US" dirty="0" smtClean="0"/>
              <a:t>and                                                                 productive adult population</a:t>
            </a:r>
          </a:p>
          <a:p>
            <a:endParaRPr lang="en-US" dirty="0"/>
          </a:p>
          <a:p>
            <a:endParaRPr lang="en-US" dirty="0" smtClean="0"/>
          </a:p>
        </p:txBody>
      </p:sp>
      <p:sp>
        <p:nvSpPr>
          <p:cNvPr id="5" name="Title 4"/>
          <p:cNvSpPr>
            <a:spLocks noGrp="1"/>
          </p:cNvSpPr>
          <p:nvPr>
            <p:ph type="title"/>
          </p:nvPr>
        </p:nvSpPr>
        <p:spPr/>
        <p:txBody>
          <a:bodyPr/>
          <a:lstStyle/>
          <a:p>
            <a:r>
              <a:rPr lang="en-US" dirty="0" smtClean="0"/>
              <a:t>Understanding Adolescent Health </a:t>
            </a:r>
            <a:endParaRPr lang="en-US" dirty="0"/>
          </a:p>
        </p:txBody>
      </p:sp>
      <p:sp>
        <p:nvSpPr>
          <p:cNvPr id="6" name="TextBox 5"/>
          <p:cNvSpPr txBox="1"/>
          <p:nvPr/>
        </p:nvSpPr>
        <p:spPr>
          <a:xfrm>
            <a:off x="218868" y="5765800"/>
            <a:ext cx="84014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Source:  https://www.healthypeople.gov/2020/topics-objectives/topic/Adolescent-Health</a:t>
            </a:r>
          </a:p>
        </p:txBody>
      </p:sp>
      <p:pic>
        <p:nvPicPr>
          <p:cNvPr id="2050" name="Picture 2" descr="photo of adolescent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240" y="4137580"/>
            <a:ext cx="2636092" cy="1577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7400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lide header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4" y="-147162"/>
            <a:ext cx="9162574" cy="225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 name="Title 1">
            <a:extLst>
              <a:ext uri="{FF2B5EF4-FFF2-40B4-BE49-F238E27FC236}">
                <a16:creationId xmlns:a16="http://schemas.microsoft.com/office/drawing/2014/main" id="{1E2D4293-A6C3-4F3B-AC56-A44A3A6B63A1}"/>
              </a:ext>
            </a:extLst>
          </p:cNvPr>
          <p:cNvSpPr>
            <a:spLocks noGrp="1"/>
          </p:cNvSpPr>
          <p:nvPr>
            <p:ph type="title"/>
          </p:nvPr>
        </p:nvSpPr>
        <p:spPr>
          <a:xfrm>
            <a:off x="1485900" y="137160"/>
            <a:ext cx="6133624" cy="532924"/>
          </a:xfrm>
        </p:spPr>
        <p:txBody>
          <a:bodyPr/>
          <a:lstStyle/>
          <a:p>
            <a:pPr>
              <a:defRPr/>
            </a:pPr>
            <a:r>
              <a:rPr lang="en-US" sz="3600" b="0" dirty="0">
                <a:solidFill>
                  <a:srgbClr val="000090"/>
                </a:solidFill>
                <a:latin typeface="Calibri"/>
                <a:cs typeface="Calibri"/>
              </a:rPr>
              <a:t>OneSight Vision Center at Oyler</a:t>
            </a:r>
          </a:p>
        </p:txBody>
      </p:sp>
      <p:pic>
        <p:nvPicPr>
          <p:cNvPr id="21507" name="Picture 2" descr="front desk of vision center located in a school "/>
          <p:cNvPicPr>
            <a:picLocks noChangeAspect="1"/>
          </p:cNvPicPr>
          <p:nvPr/>
        </p:nvPicPr>
        <p:blipFill>
          <a:blip r:embed="rId3" cstate="print">
            <a:extLst>
              <a:ext uri="{28A0092B-C50C-407E-A947-70E740481C1C}">
                <a14:useLocalDpi xmlns:a14="http://schemas.microsoft.com/office/drawing/2010/main" val="0"/>
              </a:ext>
            </a:extLst>
          </a:blip>
          <a:srcRect r="12975"/>
          <a:stretch>
            <a:fillRect/>
          </a:stretch>
        </p:blipFill>
        <p:spPr bwMode="auto">
          <a:xfrm>
            <a:off x="1280160" y="3217545"/>
            <a:ext cx="4184809" cy="360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descr="display cases with frames for glasses "/>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1937" y="2854235"/>
            <a:ext cx="2857500" cy="382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4" descr="vision screening room "/>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680062"/>
            <a:ext cx="1828800" cy="2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5" descr="child wearing pink glasse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31" y="982265"/>
            <a:ext cx="2607469" cy="349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6" descr="dental van "/>
          <p:cNvPicPr>
            <a:picLocks noChangeAspect="1"/>
          </p:cNvPicPr>
          <p:nvPr/>
        </p:nvPicPr>
        <p:blipFill>
          <a:blip r:embed="rId7">
            <a:extLst>
              <a:ext uri="{28A0092B-C50C-407E-A947-70E740481C1C}">
                <a14:useLocalDpi xmlns:a14="http://schemas.microsoft.com/office/drawing/2010/main" val="0"/>
              </a:ext>
            </a:extLst>
          </a:blip>
          <a:srcRect t="22322" b="26060"/>
          <a:stretch>
            <a:fillRect/>
          </a:stretch>
        </p:blipFill>
        <p:spPr bwMode="auto">
          <a:xfrm>
            <a:off x="3268981" y="1303020"/>
            <a:ext cx="2890052" cy="1988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751984"/>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lide header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4" y="-147162"/>
            <a:ext cx="9162574" cy="225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 name="Title 1">
            <a:extLst>
              <a:ext uri="{FF2B5EF4-FFF2-40B4-BE49-F238E27FC236}">
                <a16:creationId xmlns:a16="http://schemas.microsoft.com/office/drawing/2014/main" id="{EA5B9AA5-285B-4834-8DFA-373EC22370B6}"/>
              </a:ext>
            </a:extLst>
          </p:cNvPr>
          <p:cNvSpPr>
            <a:spLocks noGrp="1"/>
          </p:cNvSpPr>
          <p:nvPr>
            <p:ph type="title"/>
          </p:nvPr>
        </p:nvSpPr>
        <p:spPr>
          <a:xfrm>
            <a:off x="152877" y="84297"/>
            <a:ext cx="8886825" cy="532923"/>
          </a:xfrm>
        </p:spPr>
        <p:txBody>
          <a:bodyPr>
            <a:normAutofit fontScale="90000"/>
          </a:bodyPr>
          <a:lstStyle/>
          <a:p>
            <a:pPr algn="ctr">
              <a:defRPr/>
            </a:pPr>
            <a:r>
              <a:rPr lang="en-US" sz="3600" b="0" dirty="0">
                <a:latin typeface="Calibri" panose="020F0502020204030204" pitchFamily="34" charset="0"/>
                <a:cs typeface="Garamond"/>
              </a:rPr>
              <a:t>Dental Centers in Cincinnati Public Schools</a:t>
            </a:r>
          </a:p>
        </p:txBody>
      </p:sp>
      <p:pic>
        <p:nvPicPr>
          <p:cNvPr id="22531" name="Picture 2" descr="Withrow Dental Center photo "/>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3660" y="822960"/>
            <a:ext cx="2384584" cy="424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2"/>
          <p:cNvSpPr txBox="1">
            <a:spLocks noChangeArrowheads="1"/>
          </p:cNvSpPr>
          <p:nvPr/>
        </p:nvSpPr>
        <p:spPr bwMode="auto">
          <a:xfrm>
            <a:off x="3873386" y="1645920"/>
            <a:ext cx="2553132" cy="1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8" rIns="91438" bIns="45718">
            <a:spAutoFit/>
          </a:bodyPr>
          <a:lstStyle>
            <a:lvl1pPr>
              <a:defRPr sz="2100">
                <a:solidFill>
                  <a:srgbClr val="00367D"/>
                </a:solidFill>
                <a:latin typeface="Frutiger 55 Roman" charset="0"/>
                <a:ea typeface="ヒラギノ角ゴ ProN W3" charset="-128"/>
                <a:sym typeface="Frutiger 55 Roman" charset="0"/>
              </a:defRPr>
            </a:lvl1pPr>
            <a:lvl2pPr marL="742950" indent="-285750">
              <a:defRPr sz="2100">
                <a:solidFill>
                  <a:srgbClr val="00367D"/>
                </a:solidFill>
                <a:latin typeface="Frutiger 55 Roman" charset="0"/>
                <a:ea typeface="ヒラギノ角ゴ ProN W3" charset="-128"/>
                <a:sym typeface="Frutiger 55 Roman" charset="0"/>
              </a:defRPr>
            </a:lvl2pPr>
            <a:lvl3pPr marL="1143000" indent="-228600">
              <a:defRPr sz="2100">
                <a:solidFill>
                  <a:srgbClr val="00367D"/>
                </a:solidFill>
                <a:latin typeface="Frutiger 55 Roman" charset="0"/>
                <a:ea typeface="ヒラギノ角ゴ ProN W3" charset="-128"/>
                <a:sym typeface="Frutiger 55 Roman" charset="0"/>
              </a:defRPr>
            </a:lvl3pPr>
            <a:lvl4pPr marL="1600200" indent="-228600">
              <a:defRPr sz="2100">
                <a:solidFill>
                  <a:srgbClr val="00367D"/>
                </a:solidFill>
                <a:latin typeface="Frutiger 55 Roman" charset="0"/>
                <a:ea typeface="ヒラギノ角ゴ ProN W3" charset="-128"/>
                <a:sym typeface="Frutiger 55 Roman" charset="0"/>
              </a:defRPr>
            </a:lvl4pPr>
            <a:lvl5pPr marL="2057400" indent="-228600">
              <a:defRPr sz="2100">
                <a:solidFill>
                  <a:srgbClr val="00367D"/>
                </a:solidFill>
                <a:latin typeface="Frutiger 55 Roman" charset="0"/>
                <a:ea typeface="ヒラギノ角ゴ ProN W3" charset="-128"/>
                <a:sym typeface="Frutiger 55 Roman" charset="0"/>
              </a:defRPr>
            </a:lvl5pPr>
            <a:lvl6pPr marL="25146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6pPr>
            <a:lvl7pPr marL="29718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7pPr>
            <a:lvl8pPr marL="34290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8pPr>
            <a:lvl9pPr marL="38862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9pPr>
          </a:lstStyle>
          <a:p>
            <a:pPr algn="r" defTabSz="822960" fontAlgn="base">
              <a:spcBef>
                <a:spcPct val="0"/>
              </a:spcBef>
              <a:spcAft>
                <a:spcPct val="0"/>
              </a:spcAft>
            </a:pPr>
            <a:r>
              <a:rPr lang="en-US" altLang="en-US" sz="2160" dirty="0">
                <a:solidFill>
                  <a:srgbClr val="27254C"/>
                </a:solidFill>
                <a:latin typeface="Calibri" pitchFamily="34" charset="0"/>
                <a:ea typeface="MS PGothic" pitchFamily="34" charset="-128"/>
              </a:rPr>
              <a:t>May 2015</a:t>
            </a:r>
          </a:p>
          <a:p>
            <a:pPr algn="r" defTabSz="822960" fontAlgn="base">
              <a:spcBef>
                <a:spcPct val="0"/>
              </a:spcBef>
              <a:spcAft>
                <a:spcPct val="0"/>
              </a:spcAft>
            </a:pPr>
            <a:r>
              <a:rPr lang="en-US" altLang="en-US" sz="2160" dirty="0" err="1">
                <a:solidFill>
                  <a:srgbClr val="27254C"/>
                </a:solidFill>
                <a:latin typeface="Calibri" pitchFamily="34" charset="0"/>
                <a:ea typeface="MS PGothic" pitchFamily="34" charset="-128"/>
              </a:rPr>
              <a:t>Withrow</a:t>
            </a:r>
            <a:r>
              <a:rPr lang="en-US" altLang="en-US" sz="2160" dirty="0">
                <a:solidFill>
                  <a:srgbClr val="27254C"/>
                </a:solidFill>
                <a:latin typeface="Calibri" pitchFamily="34" charset="0"/>
                <a:ea typeface="MS PGothic" pitchFamily="34" charset="-128"/>
              </a:rPr>
              <a:t> High School</a:t>
            </a:r>
          </a:p>
          <a:p>
            <a:pPr algn="r" defTabSz="822960" fontAlgn="base">
              <a:spcBef>
                <a:spcPct val="0"/>
              </a:spcBef>
              <a:spcAft>
                <a:spcPct val="0"/>
              </a:spcAft>
            </a:pPr>
            <a:r>
              <a:rPr lang="en-US" altLang="en-US" sz="2160" dirty="0">
                <a:solidFill>
                  <a:srgbClr val="27254C"/>
                </a:solidFill>
                <a:latin typeface="Calibri" pitchFamily="34" charset="0"/>
                <a:ea typeface="MS PGothic" pitchFamily="34" charset="-128"/>
              </a:rPr>
              <a:t>Dr. </a:t>
            </a:r>
            <a:r>
              <a:rPr lang="en-US" altLang="en-US" sz="2160" dirty="0" err="1">
                <a:solidFill>
                  <a:srgbClr val="27254C"/>
                </a:solidFill>
                <a:latin typeface="Calibri" pitchFamily="34" charset="0"/>
                <a:ea typeface="MS PGothic" pitchFamily="34" charset="-128"/>
              </a:rPr>
              <a:t>Hudepohl</a:t>
            </a:r>
            <a:endParaRPr lang="en-US" altLang="en-US" sz="2160" dirty="0">
              <a:solidFill>
                <a:srgbClr val="27254C"/>
              </a:solidFill>
              <a:latin typeface="Calibri" pitchFamily="34" charset="0"/>
              <a:ea typeface="MS PGothic" pitchFamily="34" charset="-128"/>
            </a:endParaRPr>
          </a:p>
        </p:txBody>
      </p:sp>
      <p:pic>
        <p:nvPicPr>
          <p:cNvPr id="22533" name="Picture 3" descr="dental examination on a teenage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739" y="4341972"/>
            <a:ext cx="3746183" cy="224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3"/>
          <p:cNvSpPr txBox="1">
            <a:spLocks noChangeArrowheads="1"/>
          </p:cNvSpPr>
          <p:nvPr/>
        </p:nvSpPr>
        <p:spPr bwMode="auto">
          <a:xfrm>
            <a:off x="4023360" y="5154930"/>
            <a:ext cx="3154680" cy="142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8" rIns="91438" bIns="45718">
            <a:spAutoFit/>
          </a:bodyPr>
          <a:lstStyle>
            <a:lvl1pPr>
              <a:defRPr sz="2100">
                <a:solidFill>
                  <a:srgbClr val="00367D"/>
                </a:solidFill>
                <a:latin typeface="Frutiger 55 Roman" charset="0"/>
                <a:ea typeface="ヒラギノ角ゴ ProN W3" charset="-128"/>
                <a:sym typeface="Frutiger 55 Roman" charset="0"/>
              </a:defRPr>
            </a:lvl1pPr>
            <a:lvl2pPr marL="742950" indent="-285750">
              <a:defRPr sz="2100">
                <a:solidFill>
                  <a:srgbClr val="00367D"/>
                </a:solidFill>
                <a:latin typeface="Frutiger 55 Roman" charset="0"/>
                <a:ea typeface="ヒラギノ角ゴ ProN W3" charset="-128"/>
                <a:sym typeface="Frutiger 55 Roman" charset="0"/>
              </a:defRPr>
            </a:lvl2pPr>
            <a:lvl3pPr marL="1143000" indent="-228600">
              <a:defRPr sz="2100">
                <a:solidFill>
                  <a:srgbClr val="00367D"/>
                </a:solidFill>
                <a:latin typeface="Frutiger 55 Roman" charset="0"/>
                <a:ea typeface="ヒラギノ角ゴ ProN W3" charset="-128"/>
                <a:sym typeface="Frutiger 55 Roman" charset="0"/>
              </a:defRPr>
            </a:lvl3pPr>
            <a:lvl4pPr marL="1600200" indent="-228600">
              <a:defRPr sz="2100">
                <a:solidFill>
                  <a:srgbClr val="00367D"/>
                </a:solidFill>
                <a:latin typeface="Frutiger 55 Roman" charset="0"/>
                <a:ea typeface="ヒラギノ角ゴ ProN W3" charset="-128"/>
                <a:sym typeface="Frutiger 55 Roman" charset="0"/>
              </a:defRPr>
            </a:lvl4pPr>
            <a:lvl5pPr marL="2057400" indent="-228600">
              <a:defRPr sz="2100">
                <a:solidFill>
                  <a:srgbClr val="00367D"/>
                </a:solidFill>
                <a:latin typeface="Frutiger 55 Roman" charset="0"/>
                <a:ea typeface="ヒラギノ角ゴ ProN W3" charset="-128"/>
                <a:sym typeface="Frutiger 55 Roman" charset="0"/>
              </a:defRPr>
            </a:lvl5pPr>
            <a:lvl6pPr marL="25146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6pPr>
            <a:lvl7pPr marL="29718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7pPr>
            <a:lvl8pPr marL="34290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8pPr>
            <a:lvl9pPr marL="38862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9pPr>
          </a:lstStyle>
          <a:p>
            <a:pPr defTabSz="822960" fontAlgn="base">
              <a:spcBef>
                <a:spcPct val="0"/>
              </a:spcBef>
              <a:spcAft>
                <a:spcPct val="0"/>
              </a:spcAft>
            </a:pPr>
            <a:r>
              <a:rPr lang="en-US" altLang="en-US" sz="2160">
                <a:solidFill>
                  <a:srgbClr val="27254C"/>
                </a:solidFill>
                <a:latin typeface="Calibri" pitchFamily="34" charset="0"/>
                <a:ea typeface="MS PGothic" pitchFamily="34" charset="-128"/>
              </a:rPr>
              <a:t>September 2014</a:t>
            </a:r>
          </a:p>
          <a:p>
            <a:pPr defTabSz="822960" fontAlgn="base">
              <a:spcBef>
                <a:spcPct val="0"/>
              </a:spcBef>
              <a:spcAft>
                <a:spcPct val="0"/>
              </a:spcAft>
            </a:pPr>
            <a:r>
              <a:rPr lang="en-US" altLang="en-US" sz="2160">
                <a:solidFill>
                  <a:srgbClr val="27254C"/>
                </a:solidFill>
                <a:latin typeface="Calibri" pitchFamily="34" charset="0"/>
                <a:ea typeface="MS PGothic" pitchFamily="34" charset="-128"/>
              </a:rPr>
              <a:t>Deaconess at Western Hills/Dater High School </a:t>
            </a:r>
          </a:p>
          <a:p>
            <a:pPr defTabSz="822960" fontAlgn="base">
              <a:spcBef>
                <a:spcPct val="0"/>
              </a:spcBef>
              <a:spcAft>
                <a:spcPct val="0"/>
              </a:spcAft>
            </a:pPr>
            <a:r>
              <a:rPr lang="en-US" altLang="en-US" sz="2160">
                <a:solidFill>
                  <a:srgbClr val="27254C"/>
                </a:solidFill>
                <a:latin typeface="Calibri" pitchFamily="34" charset="0"/>
                <a:ea typeface="MS PGothic" pitchFamily="34" charset="-128"/>
              </a:rPr>
              <a:t>Dr. Oberlander &amp; Toole</a:t>
            </a:r>
          </a:p>
        </p:txBody>
      </p:sp>
      <p:pic>
        <p:nvPicPr>
          <p:cNvPr id="22535" name="Content Placeholder 3" descr="Delta Dental Center at Oyler First "/>
          <p:cNvPicPr>
            <a:picLocks noChangeAspect="1"/>
          </p:cNvPicPr>
          <p:nvPr/>
        </p:nvPicPr>
        <p:blipFill>
          <a:blip r:embed="rId5" cstate="print">
            <a:extLst>
              <a:ext uri="{28A0092B-C50C-407E-A947-70E740481C1C}">
                <a14:useLocalDpi xmlns:a14="http://schemas.microsoft.com/office/drawing/2010/main" val="0"/>
              </a:ext>
            </a:extLst>
          </a:blip>
          <a:srcRect t="29749" b="29749"/>
          <a:stretch>
            <a:fillRect/>
          </a:stretch>
        </p:blipFill>
        <p:spPr bwMode="auto">
          <a:xfrm>
            <a:off x="251460" y="1204437"/>
            <a:ext cx="3386138" cy="1950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Box 5"/>
          <p:cNvSpPr txBox="1">
            <a:spLocks noChangeArrowheads="1"/>
          </p:cNvSpPr>
          <p:nvPr/>
        </p:nvSpPr>
        <p:spPr bwMode="auto">
          <a:xfrm>
            <a:off x="205740" y="3161824"/>
            <a:ext cx="3337560" cy="1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8" rIns="91438" bIns="45718">
            <a:spAutoFit/>
          </a:bodyPr>
          <a:lstStyle>
            <a:lvl1pPr>
              <a:defRPr sz="2100">
                <a:solidFill>
                  <a:srgbClr val="00367D"/>
                </a:solidFill>
                <a:latin typeface="Frutiger 55 Roman" charset="0"/>
                <a:ea typeface="ヒラギノ角ゴ ProN W3" charset="-128"/>
                <a:sym typeface="Frutiger 55 Roman" charset="0"/>
              </a:defRPr>
            </a:lvl1pPr>
            <a:lvl2pPr marL="742950" indent="-285750">
              <a:defRPr sz="2100">
                <a:solidFill>
                  <a:srgbClr val="00367D"/>
                </a:solidFill>
                <a:latin typeface="Frutiger 55 Roman" charset="0"/>
                <a:ea typeface="ヒラギノ角ゴ ProN W3" charset="-128"/>
                <a:sym typeface="Frutiger 55 Roman" charset="0"/>
              </a:defRPr>
            </a:lvl2pPr>
            <a:lvl3pPr marL="1143000" indent="-228600">
              <a:defRPr sz="2100">
                <a:solidFill>
                  <a:srgbClr val="00367D"/>
                </a:solidFill>
                <a:latin typeface="Frutiger 55 Roman" charset="0"/>
                <a:ea typeface="ヒラギノ角ゴ ProN W3" charset="-128"/>
                <a:sym typeface="Frutiger 55 Roman" charset="0"/>
              </a:defRPr>
            </a:lvl3pPr>
            <a:lvl4pPr marL="1600200" indent="-228600">
              <a:defRPr sz="2100">
                <a:solidFill>
                  <a:srgbClr val="00367D"/>
                </a:solidFill>
                <a:latin typeface="Frutiger 55 Roman" charset="0"/>
                <a:ea typeface="ヒラギノ角ゴ ProN W3" charset="-128"/>
                <a:sym typeface="Frutiger 55 Roman" charset="0"/>
              </a:defRPr>
            </a:lvl4pPr>
            <a:lvl5pPr marL="2057400" indent="-228600">
              <a:defRPr sz="2100">
                <a:solidFill>
                  <a:srgbClr val="00367D"/>
                </a:solidFill>
                <a:latin typeface="Frutiger 55 Roman" charset="0"/>
                <a:ea typeface="ヒラギノ角ゴ ProN W3" charset="-128"/>
                <a:sym typeface="Frutiger 55 Roman" charset="0"/>
              </a:defRPr>
            </a:lvl5pPr>
            <a:lvl6pPr marL="25146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6pPr>
            <a:lvl7pPr marL="29718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7pPr>
            <a:lvl8pPr marL="34290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8pPr>
            <a:lvl9pPr marL="3886200" indent="-228600" eaLnBrk="0" fontAlgn="base" hangingPunct="0">
              <a:spcBef>
                <a:spcPct val="0"/>
              </a:spcBef>
              <a:spcAft>
                <a:spcPct val="0"/>
              </a:spcAft>
              <a:defRPr sz="2100">
                <a:solidFill>
                  <a:srgbClr val="00367D"/>
                </a:solidFill>
                <a:latin typeface="Frutiger 55 Roman" charset="0"/>
                <a:ea typeface="ヒラギノ角ゴ ProN W3" charset="-128"/>
                <a:sym typeface="Frutiger 55 Roman" charset="0"/>
              </a:defRPr>
            </a:lvl9pPr>
          </a:lstStyle>
          <a:p>
            <a:pPr defTabSz="822960" fontAlgn="base">
              <a:spcBef>
                <a:spcPct val="0"/>
              </a:spcBef>
              <a:spcAft>
                <a:spcPct val="0"/>
              </a:spcAft>
            </a:pPr>
            <a:r>
              <a:rPr lang="en-US" altLang="en-US" sz="2160">
                <a:solidFill>
                  <a:srgbClr val="27254C"/>
                </a:solidFill>
                <a:latin typeface="Calibri" pitchFamily="34" charset="0"/>
                <a:ea typeface="MS PGothic" pitchFamily="34" charset="-128"/>
              </a:rPr>
              <a:t>September 2013</a:t>
            </a:r>
          </a:p>
          <a:p>
            <a:pPr defTabSz="822960" fontAlgn="base">
              <a:spcBef>
                <a:spcPct val="0"/>
              </a:spcBef>
              <a:spcAft>
                <a:spcPct val="0"/>
              </a:spcAft>
            </a:pPr>
            <a:r>
              <a:rPr lang="en-US" altLang="en-US" sz="2160">
                <a:solidFill>
                  <a:srgbClr val="27254C"/>
                </a:solidFill>
                <a:latin typeface="Calibri" pitchFamily="34" charset="0"/>
                <a:ea typeface="MS PGothic" pitchFamily="34" charset="-128"/>
              </a:rPr>
              <a:t>Delta Dental Center at Oyler, Drs. Novais &amp; Toole</a:t>
            </a:r>
          </a:p>
        </p:txBody>
      </p:sp>
      <p:pic>
        <p:nvPicPr>
          <p:cNvPr id="22537" name="Picture 4" descr="logo_cityofcinti_health_tagline_39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3780" y="6172200"/>
            <a:ext cx="1714500" cy="64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1881012"/>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lide header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4" y="-147161"/>
            <a:ext cx="9162574" cy="90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 name="Title 1">
            <a:extLst>
              <a:ext uri="{FF2B5EF4-FFF2-40B4-BE49-F238E27FC236}">
                <a16:creationId xmlns:a16="http://schemas.microsoft.com/office/drawing/2014/main" id="{EA5B9AA5-285B-4834-8DFA-373EC22370B6}"/>
              </a:ext>
            </a:extLst>
          </p:cNvPr>
          <p:cNvSpPr>
            <a:spLocks noGrp="1"/>
          </p:cNvSpPr>
          <p:nvPr>
            <p:ph type="title"/>
          </p:nvPr>
        </p:nvSpPr>
        <p:spPr>
          <a:xfrm>
            <a:off x="152399" y="152400"/>
            <a:ext cx="8740140" cy="533400"/>
          </a:xfrm>
        </p:spPr>
        <p:txBody>
          <a:bodyPr>
            <a:normAutofit fontScale="90000"/>
          </a:bodyPr>
          <a:lstStyle/>
          <a:p>
            <a:pPr algn="ctr" eaLnBrk="1" hangingPunct="1"/>
            <a:r>
              <a:rPr lang="en-US" altLang="en-US" sz="3600" dirty="0">
                <a:latin typeface="Calibri" pitchFamily="34" charset="0"/>
                <a:ea typeface="MS PGothic" pitchFamily="34" charset="-128"/>
              </a:rPr>
              <a:t/>
            </a:r>
            <a:br>
              <a:rPr lang="en-US" altLang="en-US" sz="3600" dirty="0">
                <a:latin typeface="Calibri" pitchFamily="34" charset="0"/>
                <a:ea typeface="MS PGothic" pitchFamily="34" charset="-128"/>
              </a:rPr>
            </a:br>
            <a:r>
              <a:rPr lang="en-US" sz="3600" b="0" dirty="0">
                <a:latin typeface="Calibri" panose="020F0502020204030204" pitchFamily="34" charset="0"/>
                <a:cs typeface="Garamond"/>
              </a:rPr>
              <a:t/>
            </a:r>
            <a:br>
              <a:rPr lang="en-US" sz="3600" b="0" dirty="0">
                <a:latin typeface="Calibri" panose="020F0502020204030204" pitchFamily="34" charset="0"/>
                <a:cs typeface="Garamond"/>
              </a:rPr>
            </a:br>
            <a:endParaRPr lang="en-US" sz="3600" b="0" dirty="0">
              <a:latin typeface="Calibri" panose="020F0502020204030204" pitchFamily="34" charset="0"/>
              <a:cs typeface="Garamond"/>
            </a:endParaRPr>
          </a:p>
        </p:txBody>
      </p:sp>
      <p:pic>
        <p:nvPicPr>
          <p:cNvPr id="6" name="Picture 4" descr="City of Cincinnati Logo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3739" y="6225064"/>
            <a:ext cx="1920240" cy="49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 name="Picture 4" descr="Line graph showing the percent of Cincinnati Public Schools students who completed the asthma control test (ACT) ">
            <a:extLst>
              <a:ext uri="{FF2B5EF4-FFF2-40B4-BE49-F238E27FC236}">
                <a16:creationId xmlns:a16="http://schemas.microsoft.com/office/drawing/2014/main" id="{0CDB469E-F8FA-4E58-AC8F-1BF77C12B844}"/>
              </a:ext>
            </a:extLst>
          </p:cNvPr>
          <p:cNvPicPr>
            <a:picLocks noChangeAspect="1"/>
          </p:cNvPicPr>
          <p:nvPr/>
        </p:nvPicPr>
        <p:blipFill>
          <a:blip r:embed="rId4"/>
          <a:stretch>
            <a:fillRect/>
          </a:stretch>
        </p:blipFill>
        <p:spPr>
          <a:xfrm>
            <a:off x="38584" y="754380"/>
            <a:ext cx="9066833" cy="5349240"/>
          </a:xfrm>
          <a:prstGeom prst="rect">
            <a:avLst/>
          </a:prstGeom>
        </p:spPr>
      </p:pic>
    </p:spTree>
    <p:extLst>
      <p:ext uri="{BB962C8B-B14F-4D97-AF65-F5344CB8AC3E}">
        <p14:creationId xmlns:p14="http://schemas.microsoft.com/office/powerpoint/2010/main" val="2755780340"/>
      </p:ext>
    </p:extLst>
  </p:cSld>
  <p:clrMapOvr>
    <a:masterClrMapping/>
  </p:clrMapOvr>
  <p:transition advClick="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lide header de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4" y="-147162"/>
            <a:ext cx="9162574" cy="225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4579" name="Title 4"/>
          <p:cNvSpPr>
            <a:spLocks noGrp="1" noChangeArrowheads="1"/>
          </p:cNvSpPr>
          <p:nvPr>
            <p:ph type="title"/>
          </p:nvPr>
        </p:nvSpPr>
        <p:spPr bwMode="auto">
          <a:xfrm>
            <a:off x="1280160" y="68580"/>
            <a:ext cx="6446520" cy="5257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r>
              <a:rPr lang="en-US" altLang="en-US" sz="3240" dirty="0"/>
              <a:t>City of Cincinnati - Appendix</a:t>
            </a:r>
            <a:br>
              <a:rPr lang="en-US" altLang="en-US" sz="3240" dirty="0"/>
            </a:br>
            <a:endParaRPr lang="en-US" altLang="en-US" sz="3240" dirty="0"/>
          </a:p>
        </p:txBody>
      </p:sp>
      <p:sp>
        <p:nvSpPr>
          <p:cNvPr id="13316" name="Content Placeholder 5">
            <a:extLst>
              <a:ext uri="{FF2B5EF4-FFF2-40B4-BE49-F238E27FC236}">
                <a16:creationId xmlns:a16="http://schemas.microsoft.com/office/drawing/2014/main" id="{46D0CB30-DCB5-46C3-93DA-71D8BB7D9002}"/>
              </a:ext>
            </a:extLst>
          </p:cNvPr>
          <p:cNvSpPr>
            <a:spLocks noGrp="1" noChangeArrowheads="1"/>
          </p:cNvSpPr>
          <p:nvPr>
            <p:ph sz="half" idx="1"/>
          </p:nvPr>
        </p:nvSpPr>
        <p:spPr bwMode="auto">
          <a:xfrm>
            <a:off x="251460" y="960120"/>
            <a:ext cx="8641080" cy="5760720"/>
          </a:xfrm>
          <a:extLst/>
        </p:spPr>
        <p:txBody>
          <a:bodyPr vert="horz" wrap="square" lIns="82296" tIns="41148" rIns="82296" bIns="41148" numCol="1" anchor="t" anchorCtr="0" compatLnSpc="1">
            <a:prstTxWarp prst="textNoShape">
              <a:avLst/>
            </a:prstTxWarp>
          </a:bodyPr>
          <a:lstStyle/>
          <a:p>
            <a:pPr marL="822960" lvl="1">
              <a:spcBef>
                <a:spcPts val="540"/>
              </a:spcBef>
              <a:buClr>
                <a:schemeClr val="accent4">
                  <a:lumMod val="75000"/>
                </a:schemeClr>
              </a:buClr>
              <a:buSzPct val="75000"/>
              <a:defRPr/>
            </a:pPr>
            <a:r>
              <a:rPr lang="en-US" altLang="en-US" sz="1620" dirty="0">
                <a:latin typeface="Calibri" panose="020F0502020204030204" pitchFamily="34" charset="0"/>
              </a:rPr>
              <a:t>Kercsmar, C., Beck, A., Sauers-Ford, H., Simmons, J., Wiener, B., Crosby, L., Wade-Murphy, S., Schoettker, P., Chundi, P., Samaan, Z., Mansour, M.  (2017).  Association of an Asthma Improvement Collaborative with Health Care Utilization in Medicaid-Insured Pediatric Patients in an Urban Community. </a:t>
            </a:r>
            <a:r>
              <a:rPr lang="pt-BR" sz="1620" dirty="0">
                <a:hlinkClick r:id="rId4" tooltip="JAMA pediatrics."/>
              </a:rPr>
              <a:t>JAMA Pediatr.</a:t>
            </a:r>
            <a:r>
              <a:rPr lang="pt-BR" sz="1620" dirty="0"/>
              <a:t> 2017 </a:t>
            </a:r>
            <a:r>
              <a:rPr lang="pt-BR" sz="1620" dirty="0" err="1"/>
              <a:t>Nov</a:t>
            </a:r>
            <a:r>
              <a:rPr lang="pt-BR" sz="1620" dirty="0"/>
              <a:t> 1;171(11):1072-1080. </a:t>
            </a:r>
            <a:r>
              <a:rPr lang="pt-BR" sz="1620" dirty="0" err="1"/>
              <a:t>doi</a:t>
            </a:r>
            <a:r>
              <a:rPr lang="pt-BR" sz="1620" dirty="0"/>
              <a:t>: 10.1001/jamapediatrics.2017.2600 </a:t>
            </a:r>
          </a:p>
          <a:p>
            <a:pPr marL="822960" lvl="1">
              <a:spcBef>
                <a:spcPts val="540"/>
              </a:spcBef>
              <a:buClr>
                <a:schemeClr val="accent4">
                  <a:lumMod val="75000"/>
                </a:schemeClr>
              </a:buClr>
              <a:buSzPct val="75000"/>
              <a:defRPr/>
            </a:pPr>
            <a:r>
              <a:rPr lang="en-US" altLang="en-US" sz="1620" dirty="0">
                <a:latin typeface="Calibri" panose="020F0502020204030204" pitchFamily="34" charset="0"/>
              </a:rPr>
              <a:t>CDC Division of Adolescent Health and the Link Between Academics &amp; Health:  </a:t>
            </a:r>
            <a:r>
              <a:rPr lang="en-US" altLang="en-US" sz="1620" dirty="0">
                <a:latin typeface="Calibri" panose="020F0502020204030204" pitchFamily="34" charset="0"/>
                <a:hlinkClick r:id="rId5"/>
              </a:rPr>
              <a:t>https://www.cdc.gov/healthyyouth/health_and_academics/pdf/health-academic-achievement.pdf</a:t>
            </a:r>
            <a:endParaRPr lang="en-US" altLang="en-US" sz="1620" dirty="0">
              <a:latin typeface="Calibri" panose="020F0502020204030204" pitchFamily="34" charset="0"/>
            </a:endParaRPr>
          </a:p>
          <a:p>
            <a:pPr marL="822960" lvl="1">
              <a:spcBef>
                <a:spcPts val="540"/>
              </a:spcBef>
              <a:buClr>
                <a:schemeClr val="accent4">
                  <a:lumMod val="75000"/>
                </a:schemeClr>
              </a:buClr>
              <a:buSzPct val="75000"/>
              <a:defRPr/>
            </a:pPr>
            <a:r>
              <a:rPr lang="en-US" altLang="en-US" sz="1620" dirty="0">
                <a:latin typeface="Calibri" panose="020F0502020204030204" pitchFamily="34" charset="0"/>
              </a:rPr>
              <a:t>CDC Whole Community, Whole Child, Whole School: </a:t>
            </a:r>
            <a:r>
              <a:rPr lang="en-US" altLang="en-US" sz="1620" dirty="0">
                <a:latin typeface="Calibri" panose="020F0502020204030204" pitchFamily="34" charset="0"/>
                <a:hlinkClick r:id="rId6"/>
              </a:rPr>
              <a:t>https://www.cdc.gov/healthyyouth/wscc/WSCCmodel_update_508tagged.pdf</a:t>
            </a:r>
            <a:r>
              <a:rPr lang="en-US" altLang="en-US" sz="1620" dirty="0">
                <a:latin typeface="Calibri" panose="020F0502020204030204" pitchFamily="34" charset="0"/>
              </a:rPr>
              <a:t> </a:t>
            </a:r>
          </a:p>
          <a:p>
            <a:pPr marL="822960" lvl="1">
              <a:spcBef>
                <a:spcPts val="540"/>
              </a:spcBef>
              <a:buClr>
                <a:schemeClr val="accent4">
                  <a:lumMod val="75000"/>
                </a:schemeClr>
              </a:buClr>
              <a:buSzPct val="75000"/>
              <a:defRPr/>
            </a:pPr>
            <a:r>
              <a:rPr lang="en-US" altLang="en-US" sz="1620" dirty="0">
                <a:latin typeface="Calibri" panose="020F0502020204030204" pitchFamily="34" charset="0"/>
              </a:rPr>
              <a:t>School Based Health Alliance:  </a:t>
            </a:r>
            <a:r>
              <a:rPr lang="en-US" altLang="en-US" sz="1620" dirty="0">
                <a:latin typeface="Calibri" panose="020F0502020204030204" pitchFamily="34" charset="0"/>
                <a:hlinkClick r:id="rId7"/>
              </a:rPr>
              <a:t>http://www.sbh4all.org/school-health-care/health-and-learning/student-success/</a:t>
            </a:r>
            <a:endParaRPr lang="en-US" altLang="en-US" sz="1620" dirty="0">
              <a:latin typeface="Calibri" panose="020F0502020204030204" pitchFamily="34" charset="0"/>
            </a:endParaRPr>
          </a:p>
          <a:p>
            <a:pPr marL="822960" lvl="1">
              <a:spcBef>
                <a:spcPts val="540"/>
              </a:spcBef>
              <a:buClr>
                <a:schemeClr val="accent4">
                  <a:lumMod val="75000"/>
                </a:schemeClr>
              </a:buClr>
              <a:buSzPct val="75000"/>
              <a:defRPr/>
            </a:pPr>
            <a:r>
              <a:rPr lang="en-US" altLang="en-US" sz="1620" dirty="0">
                <a:latin typeface="Calibri" panose="020F0502020204030204" pitchFamily="34" charset="0"/>
              </a:rPr>
              <a:t>School-Based Health Centers to Promote Health Equity:  2015 Community Preventive Services Task Force (CPSTF) </a:t>
            </a:r>
            <a:r>
              <a:rPr lang="en-US" altLang="en-US" sz="1620" dirty="0">
                <a:latin typeface="Calibri" panose="020F0502020204030204" pitchFamily="34" charset="0"/>
                <a:hlinkClick r:id="rId8"/>
              </a:rPr>
              <a:t>https://www.thecommunityguide.org/sites/default/files/assets/Health-Equity-School-Based-Health-Centers_1.pdf</a:t>
            </a:r>
            <a:endParaRPr lang="en-US" altLang="en-US" sz="1620" dirty="0">
              <a:latin typeface="Calibri" panose="020F0502020204030204" pitchFamily="34" charset="0"/>
            </a:endParaRPr>
          </a:p>
          <a:p>
            <a:pPr marL="822960" lvl="1">
              <a:spcBef>
                <a:spcPts val="540"/>
              </a:spcBef>
              <a:buClr>
                <a:schemeClr val="accent4">
                  <a:lumMod val="75000"/>
                </a:schemeClr>
              </a:buClr>
              <a:buSzPct val="75000"/>
              <a:defRPr/>
            </a:pPr>
            <a:r>
              <a:rPr lang="en-US" altLang="en-US" sz="1620" dirty="0">
                <a:latin typeface="Calibri" panose="020F0502020204030204" pitchFamily="34" charset="0"/>
              </a:rPr>
              <a:t>One Pager School Based Health Centers:  </a:t>
            </a:r>
            <a:r>
              <a:rPr lang="en-US" altLang="en-US" sz="1620" dirty="0">
                <a:latin typeface="Calibri" panose="020F0502020204030204" pitchFamily="34" charset="0"/>
                <a:hlinkClick r:id="rId9"/>
              </a:rPr>
              <a:t>https://www.thecommunityguide.org/sites/default/files/assets/OnePager-SBHC.pdf</a:t>
            </a:r>
            <a:endParaRPr lang="en-US" altLang="en-US" sz="1620" dirty="0">
              <a:latin typeface="Calibri" panose="020F0502020204030204" pitchFamily="34" charset="0"/>
            </a:endParaRPr>
          </a:p>
          <a:p>
            <a:pPr marL="822960" lvl="1">
              <a:spcBef>
                <a:spcPts val="540"/>
              </a:spcBef>
              <a:buClr>
                <a:schemeClr val="accent4">
                  <a:lumMod val="75000"/>
                </a:schemeClr>
              </a:buClr>
              <a:buSzPct val="75000"/>
              <a:defRPr/>
            </a:pPr>
            <a:r>
              <a:rPr lang="en-US" altLang="en-US" sz="1620" dirty="0">
                <a:latin typeface="Calibri" panose="020F0502020204030204" pitchFamily="34" charset="0"/>
              </a:rPr>
              <a:t>Interact for Health: </a:t>
            </a:r>
          </a:p>
          <a:p>
            <a:pPr marL="1131570" lvl="2">
              <a:spcBef>
                <a:spcPts val="540"/>
              </a:spcBef>
              <a:buClr>
                <a:schemeClr val="accent4">
                  <a:lumMod val="75000"/>
                </a:schemeClr>
              </a:buClr>
              <a:buSzPct val="75000"/>
              <a:defRPr/>
            </a:pPr>
            <a:r>
              <a:rPr lang="en-US" altLang="en-US" sz="1620" dirty="0">
                <a:latin typeface="Calibri" panose="020F0502020204030204" pitchFamily="34" charset="0"/>
              </a:rPr>
              <a:t>Video link:  </a:t>
            </a:r>
            <a:r>
              <a:rPr lang="en-US" altLang="en-US" sz="1620" dirty="0">
                <a:latin typeface="Calibri" panose="020F0502020204030204" pitchFamily="34" charset="0"/>
                <a:hlinkClick r:id="rId10"/>
              </a:rPr>
              <a:t>https://www.interactforhealth.org/school-based-health-centers</a:t>
            </a:r>
            <a:endParaRPr lang="en-US" altLang="en-US" sz="1620" dirty="0">
              <a:latin typeface="Calibri" panose="020F0502020204030204" pitchFamily="34" charset="0"/>
            </a:endParaRPr>
          </a:p>
          <a:p>
            <a:pPr marL="1131570" lvl="2">
              <a:spcBef>
                <a:spcPts val="540"/>
              </a:spcBef>
              <a:buClr>
                <a:schemeClr val="accent4">
                  <a:lumMod val="75000"/>
                </a:schemeClr>
              </a:buClr>
              <a:buSzPct val="75000"/>
              <a:defRPr/>
            </a:pPr>
            <a:r>
              <a:rPr lang="en-US" altLang="en-US" sz="1620" dirty="0">
                <a:latin typeface="Calibri" panose="020F0502020204030204" pitchFamily="34" charset="0"/>
              </a:rPr>
              <a:t>SBHC Report: </a:t>
            </a:r>
            <a:r>
              <a:rPr lang="en-US" altLang="en-US" sz="1620" dirty="0">
                <a:latin typeface="Calibri" panose="020F0502020204030204" pitchFamily="34" charset="0"/>
                <a:hlinkClick r:id="rId11"/>
              </a:rPr>
              <a:t>https://www.interactforhealth.org/upl/SBHCs_in_Greater_Cincinnati_with_Map_030813.pdf</a:t>
            </a:r>
            <a:endParaRPr lang="en-US" altLang="en-US" sz="1620" dirty="0">
              <a:latin typeface="Calibri" panose="020F0502020204030204" pitchFamily="34" charset="0"/>
            </a:endParaRPr>
          </a:p>
        </p:txBody>
      </p:sp>
      <p:pic>
        <p:nvPicPr>
          <p:cNvPr id="24581" name="Picture 4" descr="City of Cincinnati Logo "/>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72300" y="6225064"/>
            <a:ext cx="1920240" cy="49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331733492"/>
      </p:ext>
    </p:extLst>
  </p:cSld>
  <p:clrMapOvr>
    <a:masterClrMapping/>
  </p:clrMapOvr>
  <p:transition advClick="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lide header design&#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4" y="-147162"/>
            <a:ext cx="9162574" cy="225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6627" name="Title 4"/>
          <p:cNvSpPr>
            <a:spLocks noGrp="1" noChangeArrowheads="1"/>
          </p:cNvSpPr>
          <p:nvPr>
            <p:ph type="title"/>
          </p:nvPr>
        </p:nvSpPr>
        <p:spPr bwMode="auto">
          <a:xfrm>
            <a:off x="1005840" y="91440"/>
            <a:ext cx="7466648" cy="5257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r>
              <a:rPr lang="en-US" altLang="en-US" sz="3240" dirty="0"/>
              <a:t>City of Cincinnati - Appendix</a:t>
            </a:r>
            <a:br>
              <a:rPr lang="en-US" altLang="en-US" sz="3240" dirty="0"/>
            </a:br>
            <a:endParaRPr lang="en-US" altLang="en-US" sz="3240" dirty="0"/>
          </a:p>
        </p:txBody>
      </p:sp>
      <p:sp>
        <p:nvSpPr>
          <p:cNvPr id="13316" name="Content Placeholder 5">
            <a:extLst>
              <a:ext uri="{FF2B5EF4-FFF2-40B4-BE49-F238E27FC236}">
                <a16:creationId xmlns:a16="http://schemas.microsoft.com/office/drawing/2014/main" id="{46D0CB30-DCB5-46C3-93DA-71D8BB7D9002}"/>
              </a:ext>
            </a:extLst>
          </p:cNvPr>
          <p:cNvSpPr>
            <a:spLocks noGrp="1" noChangeArrowheads="1"/>
          </p:cNvSpPr>
          <p:nvPr>
            <p:ph sz="half" idx="1"/>
          </p:nvPr>
        </p:nvSpPr>
        <p:spPr bwMode="auto">
          <a:xfrm>
            <a:off x="251460" y="960120"/>
            <a:ext cx="8641080" cy="5760720"/>
          </a:xfrm>
          <a:extLst/>
        </p:spPr>
        <p:txBody>
          <a:bodyPr vert="horz" wrap="square" lIns="82296" tIns="41148" rIns="82296" bIns="41148" numCol="1" anchor="t" anchorCtr="0" compatLnSpc="1">
            <a:prstTxWarp prst="textNoShape">
              <a:avLst/>
            </a:prstTxWarp>
          </a:bodyPr>
          <a:lstStyle/>
          <a:p>
            <a:pPr marL="822960" lvl="1">
              <a:spcBef>
                <a:spcPts val="540"/>
              </a:spcBef>
              <a:buClr>
                <a:schemeClr val="accent4">
                  <a:lumMod val="75000"/>
                </a:schemeClr>
              </a:buClr>
              <a:buSzPct val="75000"/>
              <a:defRPr/>
            </a:pPr>
            <a:r>
              <a:rPr lang="en-US" altLang="en-US" sz="1620" dirty="0"/>
              <a:t>At the Intersection: Connecting Health and Education Data in School-Based Health Centers, pp 7-13: </a:t>
            </a:r>
            <a:r>
              <a:rPr lang="en-US" altLang="en-US" sz="1620" dirty="0">
                <a:hlinkClick r:id="rId4"/>
              </a:rPr>
              <a:t>https://schoolhealthteams.aap.org/uploads/ckeditor/files/At-the-Intersection_Connecting-Health-and-Education-Data-in-SBHC.pdf</a:t>
            </a:r>
            <a:endParaRPr lang="en-US" altLang="en-US" sz="1620" dirty="0"/>
          </a:p>
          <a:p>
            <a:pPr marL="822960" lvl="1">
              <a:spcBef>
                <a:spcPts val="540"/>
              </a:spcBef>
              <a:buClr>
                <a:schemeClr val="accent4">
                  <a:lumMod val="75000"/>
                </a:schemeClr>
              </a:buClr>
              <a:buSzPct val="75000"/>
              <a:defRPr/>
            </a:pPr>
            <a:r>
              <a:rPr lang="en-US" altLang="en-US" sz="1620" dirty="0"/>
              <a:t>Adolescent Preventive Services Guidelines:  </a:t>
            </a:r>
            <a:r>
              <a:rPr lang="en-US" altLang="en-US" sz="1620" dirty="0">
                <a:hlinkClick r:id="rId5"/>
              </a:rPr>
              <a:t>https://www.hhs.gov/ash/oah/adolescent-development/physical-health-and-nutrition/clinical-preventive-services/recommended-services/index.html</a:t>
            </a:r>
            <a:endParaRPr lang="en-US" altLang="en-US" sz="1620" dirty="0"/>
          </a:p>
          <a:p>
            <a:pPr marL="822960" lvl="1">
              <a:spcBef>
                <a:spcPts val="540"/>
              </a:spcBef>
              <a:buClr>
                <a:schemeClr val="accent4">
                  <a:lumMod val="75000"/>
                </a:schemeClr>
              </a:buClr>
              <a:buSzPct val="75000"/>
              <a:defRPr/>
            </a:pPr>
            <a:r>
              <a:rPr lang="en-US" altLang="en-US" sz="1620" dirty="0"/>
              <a:t>Healthy Eating &amp; Active Living and Academic Achievement:  </a:t>
            </a:r>
            <a:r>
              <a:rPr lang="en-US" altLang="en-US" sz="1620" dirty="0">
                <a:hlinkClick r:id="rId6"/>
              </a:rPr>
              <a:t>https://www.cdc.gov/healthyyouth/health_and_academics/pdf/health-academic-achievement.pdf</a:t>
            </a:r>
            <a:endParaRPr lang="en-US" altLang="en-US" sz="1620" dirty="0"/>
          </a:p>
          <a:p>
            <a:pPr marL="822960" lvl="1">
              <a:spcBef>
                <a:spcPts val="540"/>
              </a:spcBef>
              <a:buClr>
                <a:schemeClr val="accent4">
                  <a:lumMod val="75000"/>
                </a:schemeClr>
              </a:buClr>
              <a:buSzPct val="75000"/>
              <a:defRPr/>
            </a:pPr>
            <a:r>
              <a:rPr lang="en-US" altLang="en-US" sz="1620" dirty="0"/>
              <a:t>Personal Health Linked to Academic Success:  </a:t>
            </a:r>
            <a:r>
              <a:rPr lang="en-US" altLang="en-US" sz="1620" dirty="0">
                <a:hlinkClick r:id="rId7"/>
              </a:rPr>
              <a:t>http://publichealth.yale.edu/news/archive/article.aspx?id=6785</a:t>
            </a:r>
            <a:endParaRPr lang="en-US" altLang="en-US" sz="1620" dirty="0"/>
          </a:p>
          <a:p>
            <a:pPr marL="822960" lvl="1">
              <a:spcBef>
                <a:spcPts val="540"/>
              </a:spcBef>
              <a:buClr>
                <a:schemeClr val="accent4">
                  <a:lumMod val="75000"/>
                </a:schemeClr>
              </a:buClr>
              <a:buSzPct val="75000"/>
              <a:defRPr/>
            </a:pPr>
            <a:r>
              <a:rPr lang="en-US" altLang="en-US" sz="1620" dirty="0"/>
              <a:t>Health &amp; Academics:  </a:t>
            </a:r>
            <a:r>
              <a:rPr lang="en-US" altLang="en-US" sz="1620" dirty="0">
                <a:hlinkClick r:id="rId8"/>
              </a:rPr>
              <a:t>https://www.ncbi.nlm.nih.gov/pmc/articles/PMC4606776/</a:t>
            </a:r>
            <a:endParaRPr lang="en-US" altLang="en-US" sz="1620" dirty="0"/>
          </a:p>
        </p:txBody>
      </p:sp>
      <p:pic>
        <p:nvPicPr>
          <p:cNvPr id="26629" name="Picture 4" descr="City of Cincinnati Logo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05162" y="5992178"/>
            <a:ext cx="1818798" cy="47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2926964625"/>
      </p:ext>
    </p:extLst>
  </p:cSld>
  <p:clrMapOvr>
    <a:masterClrMapping/>
  </p:clrMapOvr>
  <p:transition advClick="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lide header design&#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4" y="-147162"/>
            <a:ext cx="9162574" cy="225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6627" name="Title 4"/>
          <p:cNvSpPr>
            <a:spLocks noGrp="1" noChangeArrowheads="1"/>
          </p:cNvSpPr>
          <p:nvPr>
            <p:ph type="title"/>
          </p:nvPr>
        </p:nvSpPr>
        <p:spPr bwMode="auto">
          <a:xfrm>
            <a:off x="1005840" y="91440"/>
            <a:ext cx="7466648" cy="5257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r>
              <a:rPr lang="en-US" altLang="en-US" sz="3240" dirty="0"/>
              <a:t>For More Information:</a:t>
            </a:r>
            <a:br>
              <a:rPr lang="en-US" altLang="en-US" sz="3240" dirty="0"/>
            </a:br>
            <a:endParaRPr lang="en-US" altLang="en-US" sz="3240" dirty="0"/>
          </a:p>
        </p:txBody>
      </p:sp>
      <p:sp>
        <p:nvSpPr>
          <p:cNvPr id="13316" name="Content Placeholder 5">
            <a:extLst>
              <a:ext uri="{FF2B5EF4-FFF2-40B4-BE49-F238E27FC236}">
                <a16:creationId xmlns:a16="http://schemas.microsoft.com/office/drawing/2014/main" id="{46D0CB30-DCB5-46C3-93DA-71D8BB7D9002}"/>
              </a:ext>
            </a:extLst>
          </p:cNvPr>
          <p:cNvSpPr>
            <a:spLocks noGrp="1" noChangeArrowheads="1"/>
          </p:cNvSpPr>
          <p:nvPr>
            <p:ph sz="half" idx="1"/>
          </p:nvPr>
        </p:nvSpPr>
        <p:spPr bwMode="auto">
          <a:xfrm>
            <a:off x="2133123" y="1044417"/>
            <a:ext cx="5212080" cy="5417820"/>
          </a:xfrm>
          <a:extLst/>
        </p:spPr>
        <p:txBody>
          <a:bodyPr vert="horz" wrap="square" lIns="82296" tIns="41148" rIns="82296" bIns="41148" numCol="1" anchor="t" anchorCtr="0" compatLnSpc="1">
            <a:prstTxWarp prst="textNoShape">
              <a:avLst/>
            </a:prstTxWarp>
          </a:bodyPr>
          <a:lstStyle/>
          <a:p>
            <a:pPr marL="418623" lvl="1" indent="0">
              <a:spcBef>
                <a:spcPts val="0"/>
              </a:spcBef>
              <a:buClr>
                <a:schemeClr val="accent4">
                  <a:lumMod val="75000"/>
                </a:schemeClr>
              </a:buClr>
              <a:buSzPct val="75000"/>
              <a:buNone/>
              <a:defRPr/>
            </a:pPr>
            <a:r>
              <a:rPr lang="en-US" altLang="en-US" sz="1260" b="1" dirty="0"/>
              <a:t>Cincinnati Health Department</a:t>
            </a:r>
          </a:p>
          <a:p>
            <a:pPr marL="418623" lvl="1" indent="0">
              <a:spcBef>
                <a:spcPts val="0"/>
              </a:spcBef>
              <a:buClr>
                <a:schemeClr val="accent4">
                  <a:lumMod val="75000"/>
                </a:schemeClr>
              </a:buClr>
              <a:buSzPct val="75000"/>
              <a:buNone/>
              <a:defRPr/>
            </a:pPr>
            <a:r>
              <a:rPr lang="en-US" altLang="en-US" sz="1260" dirty="0"/>
              <a:t>Marilyn Crumpton, MD, MPH</a:t>
            </a:r>
          </a:p>
          <a:p>
            <a:pPr marL="418623" lvl="1" indent="0">
              <a:spcBef>
                <a:spcPts val="0"/>
              </a:spcBef>
              <a:buClr>
                <a:schemeClr val="accent4">
                  <a:lumMod val="75000"/>
                </a:schemeClr>
              </a:buClr>
              <a:buSzPct val="75000"/>
              <a:buNone/>
              <a:defRPr/>
            </a:pPr>
            <a:r>
              <a:rPr lang="en-US" altLang="en-US" sz="1260" dirty="0"/>
              <a:t>3101 Burnet Ave.</a:t>
            </a:r>
          </a:p>
          <a:p>
            <a:pPr marL="418623" lvl="1" indent="0">
              <a:spcBef>
                <a:spcPts val="0"/>
              </a:spcBef>
              <a:buClr>
                <a:schemeClr val="accent4">
                  <a:lumMod val="75000"/>
                </a:schemeClr>
              </a:buClr>
              <a:buSzPct val="75000"/>
              <a:buNone/>
              <a:defRPr/>
            </a:pPr>
            <a:r>
              <a:rPr lang="en-US" altLang="en-US" sz="1260" dirty="0"/>
              <a:t>Cincinnati OH 45229</a:t>
            </a:r>
          </a:p>
          <a:p>
            <a:pPr marL="418623" lvl="1" indent="0">
              <a:spcBef>
                <a:spcPts val="0"/>
              </a:spcBef>
              <a:buClr>
                <a:schemeClr val="accent4">
                  <a:lumMod val="75000"/>
                </a:schemeClr>
              </a:buClr>
              <a:buSzPct val="75000"/>
              <a:buNone/>
              <a:defRPr/>
            </a:pPr>
            <a:r>
              <a:rPr lang="en-US" altLang="en-US" sz="1260" dirty="0"/>
              <a:t>(513) 502-4160</a:t>
            </a:r>
          </a:p>
          <a:p>
            <a:pPr marL="418623" lvl="1" indent="0">
              <a:spcBef>
                <a:spcPts val="0"/>
              </a:spcBef>
              <a:buClr>
                <a:schemeClr val="accent4">
                  <a:lumMod val="75000"/>
                </a:schemeClr>
              </a:buClr>
              <a:buSzPct val="75000"/>
              <a:buNone/>
              <a:defRPr/>
            </a:pPr>
            <a:r>
              <a:rPr lang="en-US" altLang="en-US" sz="1260" dirty="0">
                <a:hlinkClick r:id="rId4"/>
              </a:rPr>
              <a:t>Marilyn.Crumpton@Cincinnati-oh.gov</a:t>
            </a:r>
            <a:endParaRPr lang="en-US" altLang="en-US" sz="1260" dirty="0"/>
          </a:p>
          <a:p>
            <a:pPr marL="418623" lvl="1" indent="0">
              <a:spcBef>
                <a:spcPts val="0"/>
              </a:spcBef>
              <a:buClr>
                <a:schemeClr val="accent4">
                  <a:lumMod val="75000"/>
                </a:schemeClr>
              </a:buClr>
              <a:buSzPct val="75000"/>
              <a:buNone/>
              <a:defRPr/>
            </a:pPr>
            <a:r>
              <a:rPr lang="en-US" altLang="en-US" sz="1260" dirty="0">
                <a:hlinkClick r:id="rId5"/>
              </a:rPr>
              <a:t>https://www.cincinnati-oh.gov/health/index.cfm/cincinnati-health-department-divisions1/school-adolescent-health/</a:t>
            </a:r>
            <a:endParaRPr lang="en-US" altLang="en-US" sz="1260" dirty="0"/>
          </a:p>
          <a:p>
            <a:pPr marL="418623" lvl="1" indent="0">
              <a:spcBef>
                <a:spcPts val="0"/>
              </a:spcBef>
              <a:buClr>
                <a:schemeClr val="accent4">
                  <a:lumMod val="75000"/>
                </a:schemeClr>
              </a:buClr>
              <a:buSzPct val="75000"/>
              <a:buNone/>
              <a:defRPr/>
            </a:pPr>
            <a:endParaRPr lang="en-US" altLang="en-US" sz="1800" dirty="0"/>
          </a:p>
          <a:p>
            <a:pPr marL="418623" lvl="1" indent="0">
              <a:spcBef>
                <a:spcPts val="0"/>
              </a:spcBef>
              <a:buClr>
                <a:schemeClr val="accent4">
                  <a:lumMod val="75000"/>
                </a:schemeClr>
              </a:buClr>
              <a:buSzPct val="75000"/>
              <a:buNone/>
              <a:defRPr/>
            </a:pPr>
            <a:r>
              <a:rPr lang="en-US" altLang="en-US" sz="1260" b="1" dirty="0"/>
              <a:t>Growing Well</a:t>
            </a:r>
          </a:p>
          <a:p>
            <a:pPr marL="418623" lvl="1" indent="0">
              <a:spcBef>
                <a:spcPts val="0"/>
              </a:spcBef>
              <a:buClr>
                <a:schemeClr val="accent4">
                  <a:lumMod val="75000"/>
                </a:schemeClr>
              </a:buClr>
              <a:buSzPct val="75000"/>
              <a:buNone/>
              <a:defRPr/>
            </a:pPr>
            <a:r>
              <a:rPr lang="en-US" altLang="en-US" sz="1260" dirty="0"/>
              <a:t>Francie Wolgin, Executive Director</a:t>
            </a:r>
          </a:p>
          <a:p>
            <a:pPr marL="418623" lvl="1" indent="0">
              <a:spcBef>
                <a:spcPts val="0"/>
              </a:spcBef>
              <a:buClr>
                <a:schemeClr val="accent4">
                  <a:lumMod val="75000"/>
                </a:schemeClr>
              </a:buClr>
              <a:buSzPct val="75000"/>
              <a:buNone/>
              <a:defRPr/>
            </a:pPr>
            <a:r>
              <a:rPr lang="en-US" altLang="en-US" sz="1260" dirty="0"/>
              <a:t>Program Officer, Interact for Health</a:t>
            </a:r>
          </a:p>
          <a:p>
            <a:pPr marL="418623" lvl="1" indent="0">
              <a:spcBef>
                <a:spcPts val="0"/>
              </a:spcBef>
              <a:buClr>
                <a:schemeClr val="accent4">
                  <a:lumMod val="75000"/>
                </a:schemeClr>
              </a:buClr>
              <a:buSzPct val="75000"/>
              <a:buNone/>
              <a:defRPr/>
            </a:pPr>
            <a:r>
              <a:rPr lang="en-US" altLang="en-US" sz="1260" dirty="0"/>
              <a:t>3805 Edwards Rd.</a:t>
            </a:r>
          </a:p>
          <a:p>
            <a:pPr marL="418623" lvl="1" indent="0">
              <a:spcBef>
                <a:spcPts val="0"/>
              </a:spcBef>
              <a:buClr>
                <a:schemeClr val="accent4">
                  <a:lumMod val="75000"/>
                </a:schemeClr>
              </a:buClr>
              <a:buSzPct val="75000"/>
              <a:buNone/>
              <a:defRPr/>
            </a:pPr>
            <a:r>
              <a:rPr lang="en-US" altLang="en-US" sz="1260" dirty="0"/>
              <a:t>Cincinnati OH 45209</a:t>
            </a:r>
          </a:p>
          <a:p>
            <a:pPr marL="418623" lvl="1" indent="0">
              <a:spcBef>
                <a:spcPts val="0"/>
              </a:spcBef>
              <a:buClr>
                <a:schemeClr val="accent4">
                  <a:lumMod val="75000"/>
                </a:schemeClr>
              </a:buClr>
              <a:buSzPct val="75000"/>
              <a:buNone/>
              <a:defRPr/>
            </a:pPr>
            <a:r>
              <a:rPr lang="en-US" altLang="en-US" sz="1260" dirty="0"/>
              <a:t>(513) 458-6612</a:t>
            </a:r>
          </a:p>
          <a:p>
            <a:pPr marL="418623" lvl="1" indent="0">
              <a:spcBef>
                <a:spcPts val="0"/>
              </a:spcBef>
              <a:buClr>
                <a:schemeClr val="accent4">
                  <a:lumMod val="75000"/>
                </a:schemeClr>
              </a:buClr>
              <a:buSzPct val="75000"/>
              <a:buNone/>
              <a:defRPr/>
            </a:pPr>
            <a:r>
              <a:rPr lang="en-US" altLang="en-US" sz="1260" dirty="0">
                <a:hlinkClick r:id="rId6"/>
              </a:rPr>
              <a:t>fwolgin@interactforhealth.org</a:t>
            </a:r>
          </a:p>
          <a:p>
            <a:pPr marL="418623" lvl="1" indent="0">
              <a:spcBef>
                <a:spcPts val="0"/>
              </a:spcBef>
              <a:buClr>
                <a:schemeClr val="accent4">
                  <a:lumMod val="75000"/>
                </a:schemeClr>
              </a:buClr>
              <a:buSzPct val="75000"/>
              <a:buNone/>
              <a:defRPr/>
            </a:pPr>
            <a:r>
              <a:rPr lang="en-US" altLang="en-US" sz="1260" dirty="0">
                <a:hlinkClick r:id="rId7"/>
              </a:rPr>
              <a:t>www.interactforhealth.org</a:t>
            </a:r>
            <a:endParaRPr lang="en-US" altLang="en-US" sz="1260" dirty="0"/>
          </a:p>
          <a:p>
            <a:pPr marL="418623" lvl="1" indent="0">
              <a:spcBef>
                <a:spcPts val="0"/>
              </a:spcBef>
              <a:buClr>
                <a:schemeClr val="accent4">
                  <a:lumMod val="75000"/>
                </a:schemeClr>
              </a:buClr>
              <a:buSzPct val="75000"/>
              <a:buNone/>
              <a:defRPr/>
            </a:pPr>
            <a:r>
              <a:rPr lang="en-US" altLang="en-US" sz="1260" dirty="0">
                <a:hlinkClick r:id="rId6"/>
              </a:rPr>
              <a:t>http://growingwell.org/</a:t>
            </a:r>
            <a:endParaRPr lang="en-US" altLang="en-US" sz="1260" dirty="0"/>
          </a:p>
          <a:p>
            <a:pPr marL="418623" lvl="1" indent="0">
              <a:spcBef>
                <a:spcPts val="0"/>
              </a:spcBef>
              <a:buClr>
                <a:schemeClr val="accent4">
                  <a:lumMod val="75000"/>
                </a:schemeClr>
              </a:buClr>
              <a:buSzPct val="75000"/>
              <a:buNone/>
              <a:defRPr/>
            </a:pPr>
            <a:endParaRPr lang="en-US" altLang="en-US" sz="1260" dirty="0"/>
          </a:p>
          <a:p>
            <a:pPr marL="418623" lvl="1" indent="0">
              <a:spcBef>
                <a:spcPts val="0"/>
              </a:spcBef>
              <a:buClr>
                <a:schemeClr val="accent4">
                  <a:lumMod val="75000"/>
                </a:schemeClr>
              </a:buClr>
              <a:buSzPct val="75000"/>
              <a:buNone/>
              <a:defRPr/>
            </a:pPr>
            <a:r>
              <a:rPr lang="en-US" altLang="en-US" sz="1260" b="1" dirty="0"/>
              <a:t>MindPeace</a:t>
            </a:r>
          </a:p>
          <a:p>
            <a:pPr marL="418623" lvl="1" indent="0">
              <a:spcBef>
                <a:spcPts val="0"/>
              </a:spcBef>
              <a:buClr>
                <a:schemeClr val="accent4">
                  <a:lumMod val="75000"/>
                </a:schemeClr>
              </a:buClr>
              <a:buSzPct val="75000"/>
              <a:buNone/>
              <a:defRPr/>
            </a:pPr>
            <a:r>
              <a:rPr lang="en-US" altLang="en-US" sz="1260" dirty="0"/>
              <a:t>Susan Shelton, Executive Director</a:t>
            </a:r>
          </a:p>
          <a:p>
            <a:pPr marL="418623" lvl="1" indent="0">
              <a:spcBef>
                <a:spcPts val="0"/>
              </a:spcBef>
              <a:buClr>
                <a:schemeClr val="accent4">
                  <a:lumMod val="75000"/>
                </a:schemeClr>
              </a:buClr>
              <a:buSzPct val="75000"/>
              <a:buNone/>
              <a:defRPr/>
            </a:pPr>
            <a:r>
              <a:rPr lang="en-US" altLang="en-US" sz="1260" dirty="0"/>
              <a:t>Offices at the Cincinnati Children’s Hospital Medical Center</a:t>
            </a:r>
          </a:p>
          <a:p>
            <a:pPr marL="418623" lvl="1" indent="0">
              <a:spcBef>
                <a:spcPts val="0"/>
              </a:spcBef>
              <a:buClr>
                <a:schemeClr val="accent4">
                  <a:lumMod val="75000"/>
                </a:schemeClr>
              </a:buClr>
              <a:buSzPct val="75000"/>
              <a:buNone/>
              <a:defRPr/>
            </a:pPr>
            <a:r>
              <a:rPr lang="en-US" altLang="en-US" sz="1260" dirty="0"/>
              <a:t>College Hill Campus</a:t>
            </a:r>
          </a:p>
          <a:p>
            <a:pPr marL="418623" lvl="1" indent="0">
              <a:spcBef>
                <a:spcPts val="0"/>
              </a:spcBef>
              <a:buClr>
                <a:schemeClr val="accent4">
                  <a:lumMod val="75000"/>
                </a:schemeClr>
              </a:buClr>
              <a:buSzPct val="75000"/>
              <a:buNone/>
              <a:defRPr/>
            </a:pPr>
            <a:r>
              <a:rPr lang="en-US" altLang="en-US" sz="1260" dirty="0"/>
              <a:t>5642 Hamilton Avenue</a:t>
            </a:r>
          </a:p>
          <a:p>
            <a:pPr marL="418623" lvl="1" indent="0">
              <a:spcBef>
                <a:spcPts val="0"/>
              </a:spcBef>
              <a:buClr>
                <a:schemeClr val="accent4">
                  <a:lumMod val="75000"/>
                </a:schemeClr>
              </a:buClr>
              <a:buSzPct val="75000"/>
              <a:buNone/>
              <a:defRPr/>
            </a:pPr>
            <a:r>
              <a:rPr lang="en-US" altLang="en-US" sz="1260" dirty="0"/>
              <a:t>Cincinnati, Ohio 45224</a:t>
            </a:r>
          </a:p>
          <a:p>
            <a:pPr marL="418623" lvl="1" indent="0">
              <a:spcBef>
                <a:spcPts val="0"/>
              </a:spcBef>
              <a:buClr>
                <a:schemeClr val="accent4">
                  <a:lumMod val="75000"/>
                </a:schemeClr>
              </a:buClr>
              <a:buSzPct val="75000"/>
              <a:buNone/>
              <a:defRPr/>
            </a:pPr>
            <a:r>
              <a:rPr lang="en-US" altLang="en-US" sz="1260" dirty="0"/>
              <a:t>513.803.0844</a:t>
            </a:r>
          </a:p>
          <a:p>
            <a:pPr marL="418623" lvl="1" indent="0">
              <a:spcBef>
                <a:spcPts val="0"/>
              </a:spcBef>
              <a:buClr>
                <a:schemeClr val="accent4">
                  <a:lumMod val="75000"/>
                </a:schemeClr>
              </a:buClr>
              <a:buSzPct val="75000"/>
              <a:buNone/>
              <a:defRPr/>
            </a:pPr>
            <a:r>
              <a:rPr lang="en-US" altLang="en-US" sz="1260" dirty="0">
                <a:hlinkClick r:id="rId8"/>
              </a:rPr>
              <a:t>http://www.mindpeacecincinnati.com/</a:t>
            </a:r>
            <a:endParaRPr lang="en-US" altLang="en-US" sz="1260" dirty="0"/>
          </a:p>
          <a:p>
            <a:pPr marL="418623" lvl="1" indent="0">
              <a:spcBef>
                <a:spcPts val="0"/>
              </a:spcBef>
              <a:buClr>
                <a:schemeClr val="accent4">
                  <a:lumMod val="75000"/>
                </a:schemeClr>
              </a:buClr>
              <a:buSzPct val="75000"/>
              <a:buNone/>
              <a:defRPr/>
            </a:pPr>
            <a:endParaRPr lang="en-US" altLang="en-US" sz="1260" dirty="0"/>
          </a:p>
          <a:p>
            <a:pPr marL="418623" lvl="1" indent="0">
              <a:spcBef>
                <a:spcPts val="0"/>
              </a:spcBef>
              <a:buClr>
                <a:schemeClr val="accent4">
                  <a:lumMod val="75000"/>
                </a:schemeClr>
              </a:buClr>
              <a:buSzPct val="75000"/>
              <a:buNone/>
              <a:defRPr/>
            </a:pPr>
            <a:endParaRPr lang="en-US" altLang="en-US" sz="1260" dirty="0"/>
          </a:p>
          <a:p>
            <a:pPr marL="418623" lvl="1" indent="0">
              <a:spcBef>
                <a:spcPts val="0"/>
              </a:spcBef>
              <a:buClr>
                <a:schemeClr val="accent4">
                  <a:lumMod val="75000"/>
                </a:schemeClr>
              </a:buClr>
              <a:buSzPct val="75000"/>
              <a:buNone/>
              <a:defRPr/>
            </a:pPr>
            <a:endParaRPr lang="en-US" altLang="en-US" sz="1260" dirty="0"/>
          </a:p>
          <a:p>
            <a:pPr marL="418623" lvl="1" indent="0">
              <a:spcBef>
                <a:spcPts val="0"/>
              </a:spcBef>
              <a:buClr>
                <a:schemeClr val="accent4">
                  <a:lumMod val="75000"/>
                </a:schemeClr>
              </a:buClr>
              <a:buSzPct val="75000"/>
              <a:buNone/>
              <a:defRPr/>
            </a:pPr>
            <a:endParaRPr lang="en-US" altLang="en-US" sz="1080" dirty="0"/>
          </a:p>
          <a:p>
            <a:pPr marL="822960" lvl="1">
              <a:spcBef>
                <a:spcPts val="540"/>
              </a:spcBef>
              <a:buClr>
                <a:schemeClr val="accent4">
                  <a:lumMod val="75000"/>
                </a:schemeClr>
              </a:buClr>
              <a:buSzPct val="75000"/>
              <a:defRPr/>
            </a:pPr>
            <a:endParaRPr lang="en-US" altLang="en-US" sz="1800" dirty="0"/>
          </a:p>
          <a:p>
            <a:pPr marL="822960" lvl="1">
              <a:spcBef>
                <a:spcPts val="540"/>
              </a:spcBef>
              <a:buClr>
                <a:schemeClr val="accent4">
                  <a:lumMod val="75000"/>
                </a:schemeClr>
              </a:buClr>
              <a:buSzPct val="75000"/>
              <a:defRPr/>
            </a:pPr>
            <a:endParaRPr lang="en-US" altLang="en-US" sz="1800" dirty="0"/>
          </a:p>
        </p:txBody>
      </p:sp>
      <p:pic>
        <p:nvPicPr>
          <p:cNvPr id="26629" name="Picture 4" descr="City of Cincinnati Logo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05162" y="5992178"/>
            <a:ext cx="1818798" cy="47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2248132673"/>
      </p:ext>
    </p:extLst>
  </p:cSld>
  <p:clrMapOvr>
    <a:masterClrMapping/>
  </p:clrMapOvr>
  <p:transition advClick="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20700" y="1847088"/>
            <a:ext cx="8089900" cy="687364"/>
          </a:xfrm>
        </p:spPr>
        <p:txBody>
          <a:bodyPr/>
          <a:lstStyle/>
          <a:p>
            <a:r>
              <a:rPr lang="en-US" b="1" dirty="0" smtClean="0"/>
              <a:t>Roundtable Discussion</a:t>
            </a:r>
            <a:br>
              <a:rPr lang="en-US" b="1" dirty="0" smtClean="0"/>
            </a:br>
            <a:r>
              <a:rPr lang="en-US" b="1" dirty="0" smtClean="0"/>
              <a:t/>
            </a:r>
            <a:br>
              <a:rPr lang="en-US" b="1" dirty="0" smtClean="0"/>
            </a:br>
            <a:r>
              <a:rPr lang="en-US" sz="2800" dirty="0" smtClean="0"/>
              <a:t>Carter Blakey</a:t>
            </a:r>
            <a:br>
              <a:rPr lang="en-US" sz="2800" dirty="0" smtClean="0"/>
            </a:br>
            <a:r>
              <a:rPr lang="en-US" sz="2800" dirty="0" smtClean="0"/>
              <a:t>Deputy Director, Office of Disease Prevention and Health Promotion </a:t>
            </a:r>
            <a:r>
              <a:rPr lang="en-US" b="1" dirty="0" smtClean="0"/>
              <a:t/>
            </a:r>
            <a:br>
              <a:rPr lang="en-US" b="1" dirty="0" smtClean="0"/>
            </a:br>
            <a:endParaRPr lang="en-US" b="1" dirty="0"/>
          </a:p>
        </p:txBody>
      </p:sp>
    </p:spTree>
    <p:extLst>
      <p:ext uri="{BB962C8B-B14F-4D97-AF65-F5344CB8AC3E}">
        <p14:creationId xmlns:p14="http://schemas.microsoft.com/office/powerpoint/2010/main" val="384078658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11" name="Picture Placeholder 10" descr="Partner organization logo"/>
          <p:cNvSpPr>
            <a:spLocks noGrp="1"/>
          </p:cNvSpPr>
          <p:nvPr>
            <p:ph type="pic" sz="quarter" idx="21"/>
          </p:nvPr>
        </p:nvSpPr>
        <p:spPr/>
      </p:sp>
      <p:sp>
        <p:nvSpPr>
          <p:cNvPr id="8" name="Title 7"/>
          <p:cNvSpPr>
            <a:spLocks noGrp="1"/>
          </p:cNvSpPr>
          <p:nvPr>
            <p:ph type="title"/>
          </p:nvPr>
        </p:nvSpPr>
        <p:spPr/>
        <p:txBody>
          <a:bodyPr/>
          <a:lstStyle/>
          <a:p>
            <a:r>
              <a:rPr lang="en-US" b="1" dirty="0" smtClean="0">
                <a:latin typeface="Verdana" panose="020B0604030504040204" pitchFamily="34" charset="0"/>
                <a:ea typeface="Verdana" panose="020B0604030504040204" pitchFamily="34" charset="0"/>
                <a:cs typeface="Verdana" panose="020B0604030504040204" pitchFamily="34" charset="0"/>
              </a:rPr>
              <a:t>Healthy People 2020                  Stories from the Field </a:t>
            </a:r>
            <a:endParaRPr 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749510" y="1790706"/>
            <a:ext cx="2057400" cy="34778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alibri"/>
                <a:ea typeface="+mn-ea"/>
                <a:cs typeface="Calibri"/>
              </a:rPr>
              <a:t>A library of stories highlighting ways organizations across the country are implementing Healthy People 2020</a:t>
            </a:r>
          </a:p>
        </p:txBody>
      </p:sp>
      <p:pic>
        <p:nvPicPr>
          <p:cNvPr id="7" name="Picture 2" descr="Pins on map of U.S. indicating where stories are located." title="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960" y="1422214"/>
            <a:ext cx="3810000" cy="4214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4"/>
          <p:cNvSpPr txBox="1">
            <a:spLocks/>
          </p:cNvSpPr>
          <p:nvPr/>
        </p:nvSpPr>
        <p:spPr bwMode="auto">
          <a:xfrm>
            <a:off x="-3175" y="6014063"/>
            <a:ext cx="9147175" cy="830997"/>
          </a:xfrm>
          <a:prstGeom prst="rect">
            <a:avLst/>
          </a:prstGeom>
          <a:solidFill>
            <a:schemeClr val="accent1"/>
          </a:solidFill>
          <a:ln w="9525">
            <a:noFill/>
            <a:miter lim="800000"/>
            <a:headEnd/>
            <a:tailEnd/>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Calibri" pitchFamily="34" charset="0"/>
              </a:rPr>
              <a:t>Healthy People in Action </a:t>
            </a:r>
            <a:endParaRPr kumimoji="0" lang="en-US" sz="2800" b="1" i="0" u="none" strike="noStrike" kern="1200" cap="none" spc="0" normalizeH="0" baseline="0" noProof="0" dirty="0" smtClean="0">
              <a:ln>
                <a:noFill/>
              </a:ln>
              <a:solidFill>
                <a:srgbClr val="FFFFFF"/>
              </a:solidFill>
              <a:effectLst/>
              <a:uLnTx/>
              <a:uFillTx/>
              <a:latin typeface="Calibri"/>
              <a:ea typeface="+mn-ea"/>
              <a:cs typeface="Calibri"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alibri"/>
                <a:ea typeface="+mn-ea"/>
                <a:cs typeface="+mn-cs"/>
                <a:hlinkClick r:id="rId4"/>
              </a:rPr>
              <a:t>http</a:t>
            </a:r>
            <a:r>
              <a:rPr kumimoji="0" lang="en-US" sz="2000" b="0" i="0" u="none" strike="noStrike" kern="1200" cap="none" spc="0" normalizeH="0" baseline="0" noProof="0" dirty="0">
                <a:ln>
                  <a:noFill/>
                </a:ln>
                <a:solidFill>
                  <a:srgbClr val="000000"/>
                </a:solidFill>
                <a:effectLst/>
                <a:uLnTx/>
                <a:uFillTx/>
                <a:latin typeface="Calibri"/>
                <a:ea typeface="+mn-ea"/>
                <a:cs typeface="+mn-cs"/>
                <a:hlinkClick r:id="rId4"/>
              </a:rPr>
              <a:t>://www.healthypeople.gov/2020/healthy-people-in-action/Stories-from-the-Field</a:t>
            </a:r>
          </a:p>
        </p:txBody>
      </p:sp>
    </p:spTree>
    <p:extLst>
      <p:ext uri="{BB962C8B-B14F-4D97-AF65-F5344CB8AC3E}">
        <p14:creationId xmlns:p14="http://schemas.microsoft.com/office/powerpoint/2010/main" val="133336408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a:xfrm>
            <a:off x="749510" y="381000"/>
            <a:ext cx="6387890" cy="677832"/>
          </a:xfrm>
        </p:spPr>
        <p:txBody>
          <a:bodyPr/>
          <a:lstStyle/>
          <a:p>
            <a:r>
              <a:rPr lang="en-US" b="1" i="1" kern="0" dirty="0">
                <a:latin typeface="Verdana" panose="020B0604030504040204" pitchFamily="34" charset="0"/>
                <a:ea typeface="Verdana" panose="020B0604030504040204" pitchFamily="34" charset="0"/>
                <a:cs typeface="Verdana" panose="020B0604030504040204" pitchFamily="34" charset="0"/>
              </a:rPr>
              <a:t>Who’s Leading the Leading Health Indicators?  </a:t>
            </a:r>
            <a:r>
              <a:rPr lang="en-US" b="1" kern="0" dirty="0">
                <a:latin typeface="Verdana" panose="020B0604030504040204" pitchFamily="34" charset="0"/>
                <a:ea typeface="Verdana" panose="020B0604030504040204" pitchFamily="34" charset="0"/>
                <a:cs typeface="Verdana" panose="020B0604030504040204" pitchFamily="34" charset="0"/>
              </a:rPr>
              <a:t>Webinar</a:t>
            </a:r>
            <a:r>
              <a:rPr lang="en-US" b="1" kern="0" dirty="0">
                <a:solidFill>
                  <a:srgbClr val="003F72"/>
                </a:solidFill>
                <a:latin typeface="Verdana" panose="020B0604030504040204" pitchFamily="34" charset="0"/>
                <a:ea typeface="Verdana" panose="020B0604030504040204" pitchFamily="34" charset="0"/>
                <a:cs typeface="Verdana" panose="020B0604030504040204" pitchFamily="34" charset="0"/>
              </a:rPr>
              <a:t/>
            </a:r>
            <a:br>
              <a:rPr lang="en-US" b="1" kern="0" dirty="0">
                <a:solidFill>
                  <a:srgbClr val="003F72"/>
                </a:solidFill>
                <a:latin typeface="Verdana" panose="020B0604030504040204" pitchFamily="34" charset="0"/>
                <a:ea typeface="Verdana" panose="020B0604030504040204" pitchFamily="34" charset="0"/>
                <a:cs typeface="Verdana" panose="020B0604030504040204" pitchFamily="34" charset="0"/>
              </a:rPr>
            </a:br>
            <a:endParaRPr lang="en-US" dirty="0"/>
          </a:p>
        </p:txBody>
      </p:sp>
      <p:sp>
        <p:nvSpPr>
          <p:cNvPr id="6" name="Text Placeholder 5"/>
          <p:cNvSpPr txBox="1">
            <a:spLocks noGrp="1"/>
          </p:cNvSpPr>
          <p:nvPr>
            <p:ph type="body" sz="quarter" idx="20"/>
          </p:nvPr>
        </p:nvSpPr>
        <p:spPr>
          <a:xfrm>
            <a:off x="689177" y="1827712"/>
            <a:ext cx="4283859" cy="3477875"/>
          </a:xfrm>
          <a:prstGeom prst="rect">
            <a:avLst/>
          </a:prstGeom>
          <a:noFill/>
        </p:spPr>
        <p:txBody>
          <a:bodyPr wrap="square" rtlCol="0">
            <a:spAutoFit/>
          </a:bodyPr>
          <a:lstStyle/>
          <a:p>
            <a:pPr marL="0" indent="0" algn="ctr">
              <a:buNone/>
            </a:pPr>
            <a:r>
              <a:rPr lang="en-US" sz="2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Please join </a:t>
            </a:r>
            <a:r>
              <a:rPr lang="en-US" sz="2000" dirty="0">
                <a:solidFill>
                  <a:srgbClr val="000000"/>
                </a:solidFill>
                <a:latin typeface="Verdana" panose="020B0604030504040204" pitchFamily="34" charset="0"/>
                <a:ea typeface="Verdana" panose="020B0604030504040204" pitchFamily="34" charset="0"/>
                <a:cs typeface="Verdana" panose="020B0604030504040204" pitchFamily="34" charset="0"/>
              </a:rPr>
              <a:t>us on </a:t>
            </a:r>
            <a:endParaRPr lang="en-US" sz="20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sz="2000" b="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Thursday, January 18, 2018 </a:t>
            </a:r>
          </a:p>
          <a:p>
            <a:pPr marL="0" indent="0" algn="ctr">
              <a:buNone/>
            </a:pPr>
            <a:r>
              <a:rPr lang="en-US" sz="2000" b="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from 12:00 to 1:00 pm ET</a:t>
            </a:r>
            <a:r>
              <a:rPr lang="en-US" sz="2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p>
          <a:p>
            <a:pPr marL="0" indent="0" algn="ctr">
              <a:buNone/>
            </a:pPr>
            <a:r>
              <a:rPr lang="en-US" sz="2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for </a:t>
            </a:r>
            <a:r>
              <a:rPr lang="en-US" sz="2000" kern="0" dirty="0" smtClean="0">
                <a:latin typeface="Verdana" panose="020B0604030504040204" pitchFamily="34" charset="0"/>
                <a:ea typeface="Verdana" panose="020B0604030504040204" pitchFamily="34" charset="0"/>
                <a:cs typeface="Verdana" panose="020B0604030504040204" pitchFamily="34" charset="0"/>
              </a:rPr>
              <a:t>a </a:t>
            </a:r>
            <a:r>
              <a:rPr lang="en-US" sz="2000" kern="0" dirty="0">
                <a:latin typeface="Verdana" panose="020B0604030504040204" pitchFamily="34" charset="0"/>
                <a:ea typeface="Verdana" panose="020B0604030504040204" pitchFamily="34" charset="0"/>
                <a:cs typeface="Verdana" panose="020B0604030504040204" pitchFamily="34" charset="0"/>
              </a:rPr>
              <a:t>Healthy People </a:t>
            </a:r>
            <a:r>
              <a:rPr lang="en-US" sz="2000" kern="0" dirty="0" smtClean="0">
                <a:latin typeface="Verdana" panose="020B0604030504040204" pitchFamily="34" charset="0"/>
                <a:ea typeface="Verdana" panose="020B0604030504040204" pitchFamily="34" charset="0"/>
                <a:cs typeface="Verdana" panose="020B0604030504040204" pitchFamily="34" charset="0"/>
              </a:rPr>
              <a:t>2020 </a:t>
            </a:r>
            <a:r>
              <a:rPr lang="en-US" sz="2000" i="1" kern="0" dirty="0" smtClean="0">
                <a:latin typeface="Verdana" panose="020B0604030504040204" pitchFamily="34" charset="0"/>
                <a:ea typeface="Verdana" panose="020B0604030504040204" pitchFamily="34" charset="0"/>
                <a:cs typeface="Verdana" panose="020B0604030504040204" pitchFamily="34" charset="0"/>
              </a:rPr>
              <a:t>Who’s Leading the Leading Health Indicators? </a:t>
            </a:r>
            <a:r>
              <a:rPr lang="en-US" sz="2000" kern="0" dirty="0">
                <a:latin typeface="Verdana" panose="020B0604030504040204" pitchFamily="34" charset="0"/>
                <a:ea typeface="Verdana" panose="020B0604030504040204" pitchFamily="34" charset="0"/>
                <a:cs typeface="Verdana" panose="020B0604030504040204" pitchFamily="34" charset="0"/>
              </a:rPr>
              <a:t>w</a:t>
            </a:r>
            <a:r>
              <a:rPr lang="en-US" sz="2000" kern="0" dirty="0" smtClean="0">
                <a:latin typeface="Verdana" panose="020B0604030504040204" pitchFamily="34" charset="0"/>
                <a:ea typeface="Verdana" panose="020B0604030504040204" pitchFamily="34" charset="0"/>
                <a:cs typeface="Verdana" panose="020B0604030504040204" pitchFamily="34" charset="0"/>
              </a:rPr>
              <a:t>ebinar on Injury and Violence Prevention.</a:t>
            </a:r>
            <a:endParaRPr lang="en-US" sz="2000" kern="0" dirty="0">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sz="2000" dirty="0" smtClean="0">
                <a:latin typeface="Verdana" panose="020B0604030504040204" pitchFamily="34" charset="0"/>
                <a:ea typeface="Verdana" panose="020B0604030504040204" pitchFamily="34" charset="0"/>
                <a:cs typeface="Verdana" panose="020B0604030504040204" pitchFamily="34" charset="0"/>
              </a:rPr>
              <a:t> </a:t>
            </a:r>
            <a:endParaRPr lang="en-US" sz="2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sz="2000" dirty="0">
                <a:solidFill>
                  <a:srgbClr val="000000"/>
                </a:solidFill>
                <a:latin typeface="Verdana" panose="020B0604030504040204" pitchFamily="34" charset="0"/>
                <a:ea typeface="Verdana" panose="020B0604030504040204" pitchFamily="34" charset="0"/>
                <a:cs typeface="Verdana" panose="020B0604030504040204" pitchFamily="34" charset="0"/>
              </a:rPr>
              <a:t>Registration on </a:t>
            </a:r>
            <a:endParaRPr lang="en-US" sz="20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sz="2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HealthyPeople.gov </a:t>
            </a:r>
          </a:p>
          <a:p>
            <a:pPr marL="0" indent="0" algn="ctr">
              <a:buNone/>
            </a:pPr>
            <a:r>
              <a:rPr lang="en-US" sz="2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available </a:t>
            </a:r>
            <a:r>
              <a:rPr lang="en-US" sz="2000" dirty="0">
                <a:solidFill>
                  <a:srgbClr val="000000"/>
                </a:solidFill>
                <a:latin typeface="Verdana" panose="020B0604030504040204" pitchFamily="34" charset="0"/>
                <a:ea typeface="Verdana" panose="020B0604030504040204" pitchFamily="34" charset="0"/>
                <a:cs typeface="Verdana" panose="020B0604030504040204" pitchFamily="34" charset="0"/>
              </a:rPr>
              <a:t>soon</a:t>
            </a:r>
          </a:p>
        </p:txBody>
      </p:sp>
      <p:pic>
        <p:nvPicPr>
          <p:cNvPr id="9" name="Picture 4" descr=" Leading Health Indicators Logo "/>
          <p:cNvPicPr>
            <a:picLocks noChangeAspect="1" noChangeArrowheads="1"/>
          </p:cNvPicPr>
          <p:nvPr/>
        </p:nvPicPr>
        <p:blipFill rotWithShape="1">
          <a:blip r:embed="rId2">
            <a:extLst>
              <a:ext uri="{28A0092B-C50C-407E-A947-70E740481C1C}">
                <a14:useLocalDpi xmlns:a14="http://schemas.microsoft.com/office/drawing/2010/main" val="0"/>
              </a:ext>
            </a:extLst>
          </a:blip>
          <a:srcRect t="17544" b="21191"/>
          <a:stretch/>
        </p:blipFill>
        <p:spPr bwMode="auto">
          <a:xfrm>
            <a:off x="6128533" y="4126336"/>
            <a:ext cx="2155239" cy="13032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descr=" Mom putting child in a car sea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8957" y="1827712"/>
            <a:ext cx="2374815" cy="21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00996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a:xfrm>
            <a:off x="749510" y="131762"/>
            <a:ext cx="6552990" cy="797628"/>
          </a:xfrm>
        </p:spPr>
        <p:txBody>
          <a:bodyPr/>
          <a:lstStyle/>
          <a:p>
            <a:r>
              <a:rPr lang="en-US" b="1" dirty="0" smtClean="0"/>
              <a:t>Progress Review Planning Group </a:t>
            </a:r>
            <a:endParaRPr lang="en-US" b="1" dirty="0"/>
          </a:p>
        </p:txBody>
      </p:sp>
      <p:sp>
        <p:nvSpPr>
          <p:cNvPr id="7" name="Text Placeholder 3"/>
          <p:cNvSpPr txBox="1">
            <a:spLocks/>
          </p:cNvSpPr>
          <p:nvPr/>
        </p:nvSpPr>
        <p:spPr>
          <a:xfrm>
            <a:off x="406399" y="1219198"/>
            <a:ext cx="8600441" cy="4884732"/>
          </a:xfrm>
          <a:prstGeom prst="rect">
            <a:avLst/>
          </a:prstGeom>
        </p:spPr>
        <p:txBody>
          <a:bodyPr numCol="2">
            <a:normAutofit/>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1" indent="-342900" algn="l" defTabSz="457200" rtl="0" eaLnBrk="1" fontAlgn="auto" latinLnBrk="0" hangingPunct="1">
              <a:lnSpc>
                <a:spcPct val="100000"/>
              </a:lnSpc>
              <a:spcBef>
                <a:spcPct val="20000"/>
              </a:spcBef>
              <a:spcAft>
                <a:spcPts val="0"/>
              </a:spcAft>
              <a:buClr>
                <a:srgbClr val="057C18"/>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Trina Anglin (HRSA/MCHB)</a:t>
            </a:r>
          </a:p>
          <a:p>
            <a:pPr marL="342900" marR="0" lvl="1" indent="-342900" algn="l" defTabSz="457200" rtl="0" eaLnBrk="1" fontAlgn="auto" latinLnBrk="0" hangingPunct="1">
              <a:lnSpc>
                <a:spcPct val="100000"/>
              </a:lnSpc>
              <a:spcBef>
                <a:spcPct val="20000"/>
              </a:spcBef>
              <a:spcAft>
                <a:spcPts val="0"/>
              </a:spcAft>
              <a:buClr>
                <a:srgbClr val="057C18"/>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Angelika </a:t>
            </a:r>
            <a:r>
              <a:rPr kumimoji="0" lang="en-US" sz="2000" b="0" i="0" u="none" strike="noStrike" kern="1200" cap="none" spc="0" normalizeH="0" baseline="0" noProof="0" dirty="0" err="1" smtClean="0">
                <a:ln>
                  <a:noFill/>
                </a:ln>
                <a:solidFill>
                  <a:srgbClr val="000000"/>
                </a:solidFill>
                <a:effectLst/>
                <a:uLnTx/>
                <a:uFillTx/>
                <a:latin typeface="Verdana"/>
                <a:ea typeface="+mn-ea"/>
                <a:cs typeface="Verdana"/>
              </a:rPr>
              <a:t>Claussen</a:t>
            </a: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 (CDC/NCBDDD)</a:t>
            </a:r>
          </a:p>
          <a:p>
            <a:pPr marL="342900" marR="0" lvl="1" indent="-342900" algn="l" defTabSz="457200" rtl="0" eaLnBrk="1" fontAlgn="auto" latinLnBrk="0" hangingPunct="1">
              <a:lnSpc>
                <a:spcPct val="100000"/>
              </a:lnSpc>
              <a:spcBef>
                <a:spcPct val="20000"/>
              </a:spcBef>
              <a:spcAft>
                <a:spcPts val="0"/>
              </a:spcAft>
              <a:buClr>
                <a:srgbClr val="057C18"/>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Kyle </a:t>
            </a:r>
            <a:r>
              <a:rPr kumimoji="0" lang="en-US" sz="2000" b="0" i="0" u="none" strike="noStrike" kern="1200" cap="none" spc="0" normalizeH="0" baseline="0" noProof="0" dirty="0" err="1">
                <a:ln>
                  <a:noFill/>
                </a:ln>
                <a:solidFill>
                  <a:srgbClr val="000000"/>
                </a:solidFill>
                <a:effectLst/>
                <a:uLnTx/>
                <a:uFillTx/>
                <a:latin typeface="Verdana"/>
                <a:ea typeface="+mn-ea"/>
                <a:cs typeface="Verdana"/>
              </a:rPr>
              <a:t>Peplinksi</a:t>
            </a:r>
            <a:r>
              <a:rPr kumimoji="0" lang="en-US" sz="2000" b="0" i="0" u="none" strike="noStrike" kern="1200" cap="none" spc="0" normalizeH="0" baseline="0" noProof="0" dirty="0">
                <a:ln>
                  <a:noFill/>
                </a:ln>
                <a:solidFill>
                  <a:srgbClr val="000000"/>
                </a:solidFill>
                <a:effectLst/>
                <a:uLnTx/>
                <a:uFillTx/>
                <a:latin typeface="Verdana"/>
                <a:ea typeface="+mn-ea"/>
                <a:cs typeface="Verdana"/>
              </a:rPr>
              <a:t> (HRSA)</a:t>
            </a:r>
          </a:p>
          <a:p>
            <a:pPr marL="342900" marR="0" lvl="1" indent="-342900" algn="l" defTabSz="457200" rtl="0" eaLnBrk="1" fontAlgn="auto" latinLnBrk="0" hangingPunct="1">
              <a:lnSpc>
                <a:spcPct val="100000"/>
              </a:lnSpc>
              <a:spcBef>
                <a:spcPct val="20000"/>
              </a:spcBef>
              <a:spcAft>
                <a:spcPts val="0"/>
              </a:spcAft>
              <a:buClr>
                <a:srgbClr val="057C18"/>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a:ea typeface="+mn-ea"/>
                <a:cs typeface="Verdana"/>
              </a:rPr>
              <a:t>D. Camille Smith (CDC/NCBDD)</a:t>
            </a:r>
          </a:p>
          <a:p>
            <a:pPr marL="342900" marR="0" lvl="1" indent="-342900" algn="l" defTabSz="457200" rtl="0" eaLnBrk="1" fontAlgn="auto" latinLnBrk="0" hangingPunct="1">
              <a:lnSpc>
                <a:spcPct val="100000"/>
              </a:lnSpc>
              <a:spcBef>
                <a:spcPct val="20000"/>
              </a:spcBef>
              <a:spcAft>
                <a:spcPts val="0"/>
              </a:spcAft>
              <a:buClr>
                <a:srgbClr val="057C18"/>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a:ea typeface="+mn-ea"/>
                <a:cs typeface="Verdana"/>
              </a:rPr>
              <a:t>Chipper Dean (SAMHSA)</a:t>
            </a:r>
          </a:p>
          <a:p>
            <a:pPr marL="342900" marR="0" lvl="1" indent="-342900" algn="l" defTabSz="457200" rtl="0" eaLnBrk="1" fontAlgn="auto" latinLnBrk="0" hangingPunct="1">
              <a:lnSpc>
                <a:spcPct val="100000"/>
              </a:lnSpc>
              <a:spcBef>
                <a:spcPct val="20000"/>
              </a:spcBef>
              <a:spcAft>
                <a:spcPts val="0"/>
              </a:spcAft>
              <a:buClr>
                <a:srgbClr val="057C18"/>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a:ea typeface="+mn-ea"/>
                <a:cs typeface="Verdana"/>
              </a:rPr>
              <a:t>William </a:t>
            </a: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Potts-Datema </a:t>
            </a:r>
            <a:r>
              <a:rPr kumimoji="0" lang="en-US" sz="2000" b="0" i="0" u="none" strike="noStrike" kern="1200" cap="none" spc="0" normalizeH="0" baseline="0" noProof="0" dirty="0">
                <a:ln>
                  <a:noFill/>
                </a:ln>
                <a:solidFill>
                  <a:srgbClr val="000000"/>
                </a:solidFill>
                <a:effectLst/>
                <a:uLnTx/>
                <a:uFillTx/>
                <a:latin typeface="Verdana"/>
                <a:ea typeface="+mn-ea"/>
                <a:cs typeface="Verdana"/>
              </a:rPr>
              <a:t>(CDC/NCHHSTP)</a:t>
            </a:r>
          </a:p>
          <a:p>
            <a:pPr marL="342900" marR="0" lvl="1" indent="-342900" algn="l" defTabSz="457200" rtl="0" eaLnBrk="1" fontAlgn="auto" latinLnBrk="0" hangingPunct="1">
              <a:lnSpc>
                <a:spcPct val="100000"/>
              </a:lnSpc>
              <a:spcBef>
                <a:spcPct val="20000"/>
              </a:spcBef>
              <a:spcAft>
                <a:spcPts val="0"/>
              </a:spcAft>
              <a:buClr>
                <a:srgbClr val="057C18"/>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a:ea typeface="+mn-ea"/>
                <a:cs typeface="Verdana"/>
              </a:rPr>
              <a:t>Lisa Zingman </a:t>
            </a:r>
            <a:r>
              <a:rPr kumimoji="0" lang="en-US" sz="2000" b="0" i="0" u="none" strike="noStrike" kern="1200" cap="none" spc="0" normalizeH="0" baseline="0" noProof="0">
                <a:ln>
                  <a:noFill/>
                </a:ln>
                <a:solidFill>
                  <a:prstClr val="black"/>
                </a:solidFill>
                <a:effectLst/>
                <a:uLnTx/>
                <a:uFillTx/>
                <a:latin typeface="Verdana"/>
                <a:ea typeface="+mn-ea"/>
                <a:cs typeface="Verdana"/>
              </a:rPr>
              <a:t>(</a:t>
            </a:r>
            <a:r>
              <a:rPr kumimoji="0" lang="en-US" sz="2000" b="0" i="0" u="none" strike="noStrike" kern="1200" cap="none" spc="0" normalizeH="0" baseline="0" noProof="0" smtClean="0">
                <a:ln>
                  <a:noFill/>
                </a:ln>
                <a:solidFill>
                  <a:prstClr val="black"/>
                </a:solidFill>
                <a:effectLst/>
                <a:uLnTx/>
                <a:uFillTx/>
                <a:latin typeface="Verdana"/>
                <a:ea typeface="+mn-ea"/>
                <a:cs typeface="Verdana"/>
              </a:rPr>
              <a:t>OASH/OAH</a:t>
            </a:r>
            <a:r>
              <a:rPr kumimoji="0" lang="en-US" sz="2000" b="0" i="0" u="none" strike="noStrike" kern="1200" cap="none" spc="0" normalizeH="0" baseline="0" noProof="0" dirty="0">
                <a:ln>
                  <a:noFill/>
                </a:ln>
                <a:solidFill>
                  <a:prstClr val="black"/>
                </a:solidFill>
                <a:effectLst/>
                <a:uLnTx/>
                <a:uFillTx/>
                <a:latin typeface="Verdana"/>
                <a:ea typeface="+mn-ea"/>
                <a:cs typeface="Verdana"/>
              </a:rPr>
              <a:t>)</a:t>
            </a:r>
          </a:p>
          <a:p>
            <a:pPr marL="342900" marR="0" lvl="1" indent="-342900" algn="l" defTabSz="457200" rtl="0" eaLnBrk="1" fontAlgn="auto" latinLnBrk="0" hangingPunct="1">
              <a:lnSpc>
                <a:spcPct val="100000"/>
              </a:lnSpc>
              <a:spcBef>
                <a:spcPct val="20000"/>
              </a:spcBef>
              <a:spcAft>
                <a:spcPts val="0"/>
              </a:spcAft>
              <a:buClr>
                <a:srgbClr val="057C18"/>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Stan Lehman (CDC/OD)</a:t>
            </a:r>
          </a:p>
          <a:p>
            <a:pPr marL="342900" marR="0" lvl="1" indent="-342900" algn="l" defTabSz="457200" rtl="0" eaLnBrk="1" fontAlgn="auto" latinLnBrk="0" hangingPunct="1">
              <a:lnSpc>
                <a:spcPct val="100000"/>
              </a:lnSpc>
              <a:spcBef>
                <a:spcPct val="20000"/>
              </a:spcBef>
              <a:spcAft>
                <a:spcPts val="0"/>
              </a:spcAft>
              <a:buClr>
                <a:srgbClr val="057C18"/>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Emily </a:t>
            </a:r>
            <a:r>
              <a:rPr kumimoji="0" lang="en-US" sz="2000" b="0" i="0" u="none" strike="noStrike" kern="1200" cap="none" spc="0" normalizeH="0" baseline="0" noProof="0" dirty="0" err="1" smtClean="0">
                <a:ln>
                  <a:noFill/>
                </a:ln>
                <a:solidFill>
                  <a:srgbClr val="000000"/>
                </a:solidFill>
                <a:effectLst/>
                <a:uLnTx/>
                <a:uFillTx/>
                <a:latin typeface="Verdana"/>
                <a:ea typeface="+mn-ea"/>
                <a:cs typeface="Verdana"/>
              </a:rPr>
              <a:t>DeCoster</a:t>
            </a: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 (HRSA/OA)</a:t>
            </a:r>
          </a:p>
          <a:p>
            <a:pPr marL="342900" marR="0" lvl="1" indent="-342900" algn="l" defTabSz="457200" rtl="0" eaLnBrk="1" fontAlgn="auto" latinLnBrk="0" hangingPunct="1">
              <a:lnSpc>
                <a:spcPct val="100000"/>
              </a:lnSpc>
              <a:spcBef>
                <a:spcPct val="20000"/>
              </a:spcBef>
              <a:spcAft>
                <a:spcPts val="0"/>
              </a:spcAft>
              <a:buClr>
                <a:srgbClr val="057C18"/>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Irma Arispe (CDC/NCHS) </a:t>
            </a:r>
          </a:p>
          <a:p>
            <a:pPr marL="342900" marR="0" lvl="1" indent="-342900" algn="l" defTabSz="457200" rtl="0" eaLnBrk="1" fontAlgn="auto" latinLnBrk="0" hangingPunct="1">
              <a:lnSpc>
                <a:spcPct val="100000"/>
              </a:lnSpc>
              <a:spcBef>
                <a:spcPct val="20000"/>
              </a:spcBef>
              <a:spcAft>
                <a:spcPts val="0"/>
              </a:spcAft>
              <a:buClr>
                <a:srgbClr val="057C18"/>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David Huang (CDC/NCHS)</a:t>
            </a:r>
          </a:p>
          <a:p>
            <a:pPr marL="342900" marR="0" lvl="1" indent="-342900" algn="l" defTabSz="457200" rtl="0" eaLnBrk="1" fontAlgn="auto" latinLnBrk="0" hangingPunct="1">
              <a:lnSpc>
                <a:spcPct val="100000"/>
              </a:lnSpc>
              <a:spcBef>
                <a:spcPct val="20000"/>
              </a:spcBef>
              <a:spcAft>
                <a:spcPts val="0"/>
              </a:spcAft>
              <a:buClr>
                <a:srgbClr val="057C18"/>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Leda Gurley (CDC/NCHS)</a:t>
            </a:r>
          </a:p>
          <a:p>
            <a:pPr marL="342900" marR="0" lvl="1" indent="-342900" algn="l" defTabSz="457200" rtl="0" eaLnBrk="1" fontAlgn="auto" latinLnBrk="0" hangingPunct="1">
              <a:lnSpc>
                <a:spcPct val="100000"/>
              </a:lnSpc>
              <a:spcBef>
                <a:spcPct val="20000"/>
              </a:spcBef>
              <a:spcAft>
                <a:spcPts val="0"/>
              </a:spcAft>
              <a:buClr>
                <a:srgbClr val="057C18"/>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Verdana"/>
                <a:ea typeface="+mn-ea"/>
                <a:cs typeface="Verdana"/>
              </a:rPr>
              <a:t>Lesley </a:t>
            </a:r>
            <a:r>
              <a:rPr kumimoji="0" lang="en-US" sz="2000" b="0" i="0" u="none" strike="noStrike" kern="1200" cap="none" spc="0" normalizeH="0" baseline="0" noProof="0" dirty="0" err="1">
                <a:ln>
                  <a:noFill/>
                </a:ln>
                <a:solidFill>
                  <a:prstClr val="black"/>
                </a:solidFill>
                <a:effectLst/>
                <a:uLnTx/>
                <a:uFillTx/>
                <a:latin typeface="Verdana"/>
                <a:ea typeface="+mn-ea"/>
                <a:cs typeface="Verdana"/>
              </a:rPr>
              <a:t>Dobrzynski</a:t>
            </a:r>
            <a:r>
              <a:rPr kumimoji="0" lang="en-US" sz="2000" b="0" i="0" u="none" strike="noStrike" kern="1200" cap="none" spc="0" normalizeH="0" baseline="0" noProof="0" dirty="0">
                <a:ln>
                  <a:noFill/>
                </a:ln>
                <a:solidFill>
                  <a:prstClr val="black"/>
                </a:solidFill>
                <a:effectLst/>
                <a:uLnTx/>
                <a:uFillTx/>
                <a:latin typeface="Verdana"/>
                <a:ea typeface="+mn-ea"/>
                <a:cs typeface="Verdana"/>
              </a:rPr>
              <a:t> (CDC/NCHS</a:t>
            </a:r>
            <a:r>
              <a:rPr kumimoji="0" lang="en-US" sz="2000" b="0" i="0" u="none" strike="noStrike" kern="1200" cap="none" spc="0" normalizeH="0" baseline="0" noProof="0" dirty="0" smtClean="0">
                <a:ln>
                  <a:noFill/>
                </a:ln>
                <a:solidFill>
                  <a:prstClr val="black"/>
                </a:solidFill>
                <a:effectLst/>
                <a:uLnTx/>
                <a:uFillTx/>
                <a:latin typeface="Verdana"/>
                <a:ea typeface="+mn-ea"/>
                <a:cs typeface="Verdana"/>
              </a:rPr>
              <a:t>)</a:t>
            </a:r>
          </a:p>
          <a:p>
            <a:pPr marL="342900" marR="0" lvl="1" indent="-342900" algn="l" defTabSz="457200" rtl="0" eaLnBrk="1" fontAlgn="auto" latinLnBrk="0" hangingPunct="1">
              <a:lnSpc>
                <a:spcPct val="100000"/>
              </a:lnSpc>
              <a:spcBef>
                <a:spcPct val="20000"/>
              </a:spcBef>
              <a:spcAft>
                <a:spcPts val="0"/>
              </a:spcAft>
              <a:buClr>
                <a:srgbClr val="057C18"/>
              </a:buClr>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Verdana"/>
                <a:ea typeface="+mn-ea"/>
                <a:cs typeface="Verdana"/>
              </a:rPr>
              <a:t>Sibeso</a:t>
            </a:r>
            <a:r>
              <a:rPr kumimoji="0" lang="en-US" sz="2000" b="0" i="0" u="none" strike="noStrike" kern="1200" cap="none" spc="0" normalizeH="0" baseline="0" noProof="0" dirty="0">
                <a:ln>
                  <a:noFill/>
                </a:ln>
                <a:solidFill>
                  <a:prstClr val="black"/>
                </a:solidFill>
                <a:effectLst/>
                <a:uLnTx/>
                <a:uFillTx/>
                <a:latin typeface="Verdana"/>
                <a:ea typeface="+mn-ea"/>
                <a:cs typeface="Verdana"/>
              </a:rPr>
              <a:t> Joyner (CDC/NCHS)</a:t>
            </a:r>
          </a:p>
          <a:p>
            <a:pPr marL="342900" marR="0" lvl="1" indent="-342900" algn="l" defTabSz="457200" rtl="0" eaLnBrk="1" fontAlgn="auto" latinLnBrk="0" hangingPunct="1">
              <a:lnSpc>
                <a:spcPct val="100000"/>
              </a:lnSpc>
              <a:spcBef>
                <a:spcPct val="20000"/>
              </a:spcBef>
              <a:spcAft>
                <a:spcPts val="0"/>
              </a:spcAft>
              <a:buClr>
                <a:srgbClr val="057C18"/>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Cheryl Rose (CDC/NCHS)</a:t>
            </a:r>
            <a:endParaRPr kumimoji="0" lang="en-US" sz="2000" b="0" i="0" u="none" strike="noStrike" kern="1200" cap="none" spc="0" normalizeH="0" baseline="0" noProof="0" dirty="0">
              <a:ln>
                <a:noFill/>
              </a:ln>
              <a:solidFill>
                <a:srgbClr val="000000"/>
              </a:solidFill>
              <a:effectLst/>
              <a:uLnTx/>
              <a:uFillTx/>
              <a:latin typeface="Verdana"/>
              <a:ea typeface="+mn-ea"/>
              <a:cs typeface="Verdana"/>
            </a:endParaRPr>
          </a:p>
          <a:p>
            <a:pPr marL="342900" marR="0" lvl="1" indent="-342900" algn="l" defTabSz="457200" rtl="0" eaLnBrk="1" fontAlgn="auto" latinLnBrk="0" hangingPunct="1">
              <a:lnSpc>
                <a:spcPct val="100000"/>
              </a:lnSpc>
              <a:spcBef>
                <a:spcPct val="20000"/>
              </a:spcBef>
              <a:spcAft>
                <a:spcPts val="0"/>
              </a:spcAft>
              <a:buClr>
                <a:srgbClr val="057C18"/>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Carter Blakey (HHS/ODPHP)</a:t>
            </a:r>
          </a:p>
          <a:p>
            <a:pPr marL="342900" marR="0" lvl="1" indent="-342900" algn="l" defTabSz="457200" rtl="0" eaLnBrk="1" fontAlgn="auto" latinLnBrk="0" hangingPunct="1">
              <a:lnSpc>
                <a:spcPct val="100000"/>
              </a:lnSpc>
              <a:spcBef>
                <a:spcPct val="20000"/>
              </a:spcBef>
              <a:spcAft>
                <a:spcPts val="0"/>
              </a:spcAft>
              <a:buClr>
                <a:srgbClr val="057C18"/>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Theresa Devine (HHS/ODPHP)</a:t>
            </a:r>
          </a:p>
          <a:p>
            <a:pPr marL="342900" marR="0" lvl="1" indent="-342900" algn="l" defTabSz="457200" rtl="0" eaLnBrk="1" fontAlgn="auto" latinLnBrk="0" hangingPunct="1">
              <a:lnSpc>
                <a:spcPct val="100000"/>
              </a:lnSpc>
              <a:spcBef>
                <a:spcPct val="20000"/>
              </a:spcBef>
              <a:spcAft>
                <a:spcPts val="0"/>
              </a:spcAft>
              <a:buClr>
                <a:srgbClr val="057C18"/>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Ayanna Johnson (</a:t>
            </a:r>
            <a:r>
              <a:rPr kumimoji="0" lang="en-US" sz="2000" b="0" i="0" u="none" strike="noStrike" kern="1200" cap="none" spc="0" normalizeH="0" baseline="0" noProof="0" dirty="0">
                <a:ln>
                  <a:noFill/>
                </a:ln>
                <a:solidFill>
                  <a:srgbClr val="000000"/>
                </a:solidFill>
                <a:effectLst/>
                <a:uLnTx/>
                <a:uFillTx/>
                <a:latin typeface="Verdana"/>
                <a:ea typeface="+mn-ea"/>
                <a:cs typeface="Verdana"/>
              </a:rPr>
              <a:t>HHS/ODPHP)</a:t>
            </a:r>
          </a:p>
          <a:p>
            <a:pPr marL="342900" marR="0" lvl="1" indent="-342900" algn="l" defTabSz="457200" rtl="0" eaLnBrk="1" fontAlgn="auto" latinLnBrk="0" hangingPunct="1">
              <a:lnSpc>
                <a:spcPct val="100000"/>
              </a:lnSpc>
              <a:spcBef>
                <a:spcPct val="20000"/>
              </a:spcBef>
              <a:spcAft>
                <a:spcPts val="0"/>
              </a:spcAft>
              <a:buClr>
                <a:srgbClr val="057C18"/>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Yen Lin (HHS/ODPHP)</a:t>
            </a:r>
          </a:p>
        </p:txBody>
      </p:sp>
    </p:spTree>
    <p:extLst>
      <p:ext uri="{BB962C8B-B14F-4D97-AF65-F5344CB8AC3E}">
        <p14:creationId xmlns:p14="http://schemas.microsoft.com/office/powerpoint/2010/main" val="933504746"/>
      </p:ext>
    </p:extLst>
  </p:cSld>
  <p:clrMapOvr>
    <a:masterClrMapping/>
  </p:clrMapOvr>
  <p:timing>
    <p:tnLst>
      <p:par>
        <p:cTn id="1" dur="indefinite" restart="never" nodeType="tmRoot"/>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10.xml><?xml version="1.0" encoding="utf-8"?>
<a:theme xmlns:a="http://schemas.openxmlformats.org/drawingml/2006/main" name="3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1.xml><?xml version="1.0" encoding="utf-8"?>
<a:theme xmlns:a="http://schemas.openxmlformats.org/drawingml/2006/main" name="3_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12.xml><?xml version="1.0" encoding="utf-8"?>
<a:theme xmlns:a="http://schemas.openxmlformats.org/drawingml/2006/main" name="4_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13.xml><?xml version="1.0" encoding="utf-8"?>
<a:theme xmlns:a="http://schemas.openxmlformats.org/drawingml/2006/main" name="4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4.xml><?xml version="1.0" encoding="utf-8"?>
<a:theme xmlns:a="http://schemas.openxmlformats.org/drawingml/2006/main" name="5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3.xml><?xml version="1.0" encoding="utf-8"?>
<a:theme xmlns:a="http://schemas.openxmlformats.org/drawingml/2006/main" name="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4.xml><?xml version="1.0" encoding="utf-8"?>
<a:theme xmlns:a="http://schemas.openxmlformats.org/drawingml/2006/main" name="1_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5.xml><?xml version="1.0" encoding="utf-8"?>
<a:theme xmlns:a="http://schemas.openxmlformats.org/drawingml/2006/main" name="1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6.xml><?xml version="1.0" encoding="utf-8"?>
<a:theme xmlns:a="http://schemas.openxmlformats.org/drawingml/2006/main" name="Blank">
  <a:themeElements>
    <a:clrScheme name="">
      <a:dk1>
        <a:srgbClr val="00367D"/>
      </a:dk1>
      <a:lt1>
        <a:srgbClr val="FFFFFF"/>
      </a:lt1>
      <a:dk2>
        <a:srgbClr val="000000"/>
      </a:dk2>
      <a:lt2>
        <a:srgbClr val="808080"/>
      </a:lt2>
      <a:accent1>
        <a:srgbClr val="BBE0E3"/>
      </a:accent1>
      <a:accent2>
        <a:srgbClr val="333399"/>
      </a:accent2>
      <a:accent3>
        <a:srgbClr val="FFFFFF"/>
      </a:accent3>
      <a:accent4>
        <a:srgbClr val="002D6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altLang="en-US" sz="2100" b="0" i="0" u="none" strike="noStrike" cap="none" normalizeH="0" baseline="0" smtClean="0">
            <a:ln>
              <a:noFill/>
            </a:ln>
            <a:solidFill>
              <a:srgbClr val="00367D"/>
            </a:solidFill>
            <a:effectLst/>
            <a:latin typeface="Frutiger 55 Roman" charset="0"/>
            <a:ea typeface="ヒラギノ角ゴ ProN W3" charset="0"/>
            <a:cs typeface="ヒラギノ角ゴ ProN W3" charset="0"/>
            <a:sym typeface="Frutiger 55 Roman"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altLang="en-US" sz="2100" b="0" i="0" u="none" strike="noStrike" cap="none" normalizeH="0" baseline="0" smtClean="0">
            <a:ln>
              <a:noFill/>
            </a:ln>
            <a:solidFill>
              <a:srgbClr val="00367D"/>
            </a:solidFill>
            <a:effectLst/>
            <a:latin typeface="Frutiger 55 Roman" charset="0"/>
            <a:ea typeface="ヒラギノ角ゴ ProN W3" charset="0"/>
            <a:cs typeface="ヒラギノ角ゴ ProN W3" charset="0"/>
            <a:sym typeface="Frutiger 55 Roman"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8.xml><?xml version="1.0" encoding="utf-8"?>
<a:theme xmlns:a="http://schemas.openxmlformats.org/drawingml/2006/main" name="1_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9.xml><?xml version="1.0" encoding="utf-8"?>
<a:theme xmlns:a="http://schemas.openxmlformats.org/drawingml/2006/main" name="2_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docProps/app.xml><?xml version="1.0" encoding="utf-8"?>
<Properties xmlns="http://schemas.openxmlformats.org/officeDocument/2006/extended-properties" xmlns:vt="http://schemas.openxmlformats.org/officeDocument/2006/docPropsVTypes">
  <Template>HealthyPeople2020_2016.10.5</Template>
  <TotalTime>3078</TotalTime>
  <Words>6518</Words>
  <Application>Microsoft Office PowerPoint</Application>
  <PresentationFormat>On-screen Show (4:3)</PresentationFormat>
  <Paragraphs>1206</Paragraphs>
  <Slides>100</Slides>
  <Notes>92</Notes>
  <HiddenSlides>0</HiddenSlides>
  <MMClips>0</MMClips>
  <ScaleCrop>false</ScaleCrop>
  <HeadingPairs>
    <vt:vector size="8" baseType="variant">
      <vt:variant>
        <vt:lpstr>Fonts Used</vt:lpstr>
      </vt:variant>
      <vt:variant>
        <vt:i4>17</vt:i4>
      </vt:variant>
      <vt:variant>
        <vt:lpstr>Theme</vt:lpstr>
      </vt:variant>
      <vt:variant>
        <vt:i4>14</vt:i4>
      </vt:variant>
      <vt:variant>
        <vt:lpstr>Embedded OLE Servers</vt:lpstr>
      </vt:variant>
      <vt:variant>
        <vt:i4>1</vt:i4>
      </vt:variant>
      <vt:variant>
        <vt:lpstr>Slide Titles</vt:lpstr>
      </vt:variant>
      <vt:variant>
        <vt:i4>100</vt:i4>
      </vt:variant>
    </vt:vector>
  </HeadingPairs>
  <TitlesOfParts>
    <vt:vector size="132" baseType="lpstr">
      <vt:lpstr>Arial Unicode MS</vt:lpstr>
      <vt:lpstr>ＭＳ Ｐゴシック</vt:lpstr>
      <vt:lpstr>ＭＳ Ｐゴシック</vt:lpstr>
      <vt:lpstr>Arial</vt:lpstr>
      <vt:lpstr>Arial Black</vt:lpstr>
      <vt:lpstr>Calibri</vt:lpstr>
      <vt:lpstr>Calibri  </vt:lpstr>
      <vt:lpstr>Courier New</vt:lpstr>
      <vt:lpstr>Frutiger 55 Roman</vt:lpstr>
      <vt:lpstr>Garamond</vt:lpstr>
      <vt:lpstr>Georgia</vt:lpstr>
      <vt:lpstr>Gill Sans</vt:lpstr>
      <vt:lpstr>Tahoma</vt:lpstr>
      <vt:lpstr>Times New Roman</vt:lpstr>
      <vt:lpstr>Verdana</vt:lpstr>
      <vt:lpstr>Wingdings</vt:lpstr>
      <vt:lpstr>ヒラギノ角ゴ ProN W3</vt:lpstr>
      <vt:lpstr>HealthyPeople2020_2016.10.5</vt:lpstr>
      <vt:lpstr>Section</vt:lpstr>
      <vt:lpstr>Body</vt:lpstr>
      <vt:lpstr>1_HealthyPeople2020_2016.10.5</vt:lpstr>
      <vt:lpstr>1_Body</vt:lpstr>
      <vt:lpstr>Blank</vt:lpstr>
      <vt:lpstr>2_Body</vt:lpstr>
      <vt:lpstr>1_Section</vt:lpstr>
      <vt:lpstr>2_Section</vt:lpstr>
      <vt:lpstr>3_Body</vt:lpstr>
      <vt:lpstr>3_Section</vt:lpstr>
      <vt:lpstr>4_Section</vt:lpstr>
      <vt:lpstr>4_Body</vt:lpstr>
      <vt:lpstr>5_Body</vt:lpstr>
      <vt:lpstr>Document</vt:lpstr>
      <vt:lpstr>Progress Review Webinar: Early and Middle Childhood and  Adolescent Health </vt:lpstr>
      <vt:lpstr>Learning and Growing: Healthy Development During Childhood and Adolescence </vt:lpstr>
      <vt:lpstr>Agenda and Presenters</vt:lpstr>
      <vt:lpstr>Healthy People at the Forefront of Public Health </vt:lpstr>
      <vt:lpstr>Evolution of Healthy People </vt:lpstr>
      <vt:lpstr>Healthy People 2020 and Children </vt:lpstr>
      <vt:lpstr>Children in the United States</vt:lpstr>
      <vt:lpstr>Early and Middle Childhood</vt:lpstr>
      <vt:lpstr>Understanding Adolescent Health </vt:lpstr>
      <vt:lpstr>Charles Rothwell, MBA, MS Director, National Center for Health Statistics Centers for Disease Control and Prevention</vt:lpstr>
      <vt:lpstr>Presentation Overview</vt:lpstr>
      <vt:lpstr>Tracking the Nation’s Progress</vt:lpstr>
      <vt:lpstr>Early and Middle Childhood: Topic Areas with Related Objectives</vt:lpstr>
      <vt:lpstr>Adolescent Health: Topic Areas with Related Objectives</vt:lpstr>
      <vt:lpstr>Presentation Overview</vt:lpstr>
      <vt:lpstr>Positive Parenting: Communication between Child and Parent, 2011–2012</vt:lpstr>
      <vt:lpstr>Positive Parenting: Young Children Who Are Read to Every Day, 2011–2012</vt:lpstr>
      <vt:lpstr>Positive Parenting: Developmental Inquiry from Doctor, 2011–2012</vt:lpstr>
      <vt:lpstr>Positive Parenting: Map of Developmental Inquiry from Doctor, 2011–2012</vt:lpstr>
      <vt:lpstr>Presentation Overview</vt:lpstr>
      <vt:lpstr>Adolescent Wellness Checkup</vt:lpstr>
      <vt:lpstr>Participation in Extracurricular Activities, 2011–2012</vt:lpstr>
      <vt:lpstr>Adolescents Who Had Someone to Talk to About Problems</vt:lpstr>
      <vt:lpstr>Proficient Reading and Mathematics Skills: 8th Grade Students, 2013</vt:lpstr>
      <vt:lpstr>School Absenteeism Due to Illness  or Injury, 2016 </vt:lpstr>
      <vt:lpstr>School Policy Prohibiting Gender Identity and Sexual Orientation Harassment, 2016 </vt:lpstr>
      <vt:lpstr>On-Time High School Graduation</vt:lpstr>
      <vt:lpstr>High School Graduation of Students Served Under the IDEA</vt:lpstr>
      <vt:lpstr>Arrests for Serious Property Crimes</vt:lpstr>
      <vt:lpstr>Key Takeaways –  Early and Middle Childhood*</vt:lpstr>
      <vt:lpstr>Key Takeaways – Adolescent Health</vt:lpstr>
      <vt:lpstr>OFFICE OF HEAD START Administration for Children and Families </vt:lpstr>
      <vt:lpstr>PURPOSE OF HEAD START &amp; EARLY HEAD START</vt:lpstr>
      <vt:lpstr>Head Start Snapshot:</vt:lpstr>
      <vt:lpstr>Comprehensive Services-</vt:lpstr>
      <vt:lpstr>What Comprehensive Services Look Like:</vt:lpstr>
      <vt:lpstr>   What Comprehensive Services    Look Like:   </vt:lpstr>
      <vt:lpstr>Medical Services</vt:lpstr>
      <vt:lpstr>Head Start Education Services- the Early Learning Outcomes  Framework</vt:lpstr>
      <vt:lpstr>More Information:</vt:lpstr>
      <vt:lpstr>OAH’s Efforts to Improve Adolescent Health</vt:lpstr>
      <vt:lpstr>Office of Adolescent Health (OAH)</vt:lpstr>
      <vt:lpstr>Adolescent Health in the U.S. Today</vt:lpstr>
      <vt:lpstr>Adolescent Health in the U.S. Today</vt:lpstr>
      <vt:lpstr>Adolescent Health: Think, Act, Grow® (TAG)</vt:lpstr>
      <vt:lpstr>Adolescent Health: Think, Act, Grow® (TAG)</vt:lpstr>
      <vt:lpstr>HHS Adolescent Health Working Group</vt:lpstr>
      <vt:lpstr>Pregnancy Assistance Fund Program</vt:lpstr>
      <vt:lpstr>Connect with Us!</vt:lpstr>
      <vt:lpstr>CDC’s Programs for Childhood and Adolescence</vt:lpstr>
      <vt:lpstr>Healthy Child Development: A Public Health Priority</vt:lpstr>
      <vt:lpstr>CDC’s Work on Childhood and Adolescence</vt:lpstr>
      <vt:lpstr>Healthy Child Development: A Public Health Priority</vt:lpstr>
      <vt:lpstr>Collecting Information</vt:lpstr>
      <vt:lpstr>National Center on Birth Defects and Developmental Disabilities (NCBDDD)</vt:lpstr>
      <vt:lpstr>National Center on Birth Defects and Developmental Disabilities</vt:lpstr>
      <vt:lpstr>National Center for Injury Prevention and Control (NCIPC)</vt:lpstr>
      <vt:lpstr>National Center for Chronic Disease Prevention and Health Promotion (NCCDPHP)</vt:lpstr>
      <vt:lpstr>National Center for HIV/AIDS, Viral Hepatitis, STD, and TB Prevention  Division of Adolescent and School Health (NCHHSTP)</vt:lpstr>
      <vt:lpstr>Cross-Center Collaborations</vt:lpstr>
      <vt:lpstr>Contact Us! </vt:lpstr>
      <vt:lpstr>  Fostering the Health &amp; Healthy Development  of Young Children and Adolescents:  Four HRSA Programs </vt:lpstr>
      <vt:lpstr>About the Health Resources and Services Administration (HRSA)</vt:lpstr>
      <vt:lpstr>About the Maternal and Child Health Bureau</vt:lpstr>
      <vt:lpstr>HRSA/MCHB Programs Fostering the Health and Healthy Development  of Young Children </vt:lpstr>
      <vt:lpstr>HRSA/MCHB’s Maternal, Infant, and Early Childhood Home Visiting Program (MIECHV)</vt:lpstr>
      <vt:lpstr>Overview of MIECHV Program</vt:lpstr>
      <vt:lpstr>Growth of MIECHV Program </vt:lpstr>
      <vt:lpstr>Families Served by MIECHV Program</vt:lpstr>
      <vt:lpstr>MIECHV Program Outcomes Show a Positive Return on Investment</vt:lpstr>
      <vt:lpstr>HRSA/MCHB’s Early Childhood  Comprehensive Systems (ECCS) Impact Grants and  CoIIN Coordination Center</vt:lpstr>
      <vt:lpstr>ECCS Grants and CoIIN Coordination Center</vt:lpstr>
      <vt:lpstr>HRSA/MCHB Programs Fostering  the Health and Healthy Development  of Children and Adolescents</vt:lpstr>
      <vt:lpstr>Adolescent &amp; Young Adult Health  National Resource Center (AYAH Center)</vt:lpstr>
      <vt:lpstr>Importance of the Health Checkup Visit for Adolescents</vt:lpstr>
      <vt:lpstr>How AYAH Center Focuses on the Health Checkup Visit</vt:lpstr>
      <vt:lpstr>CoIIN on School-Based Health Services (CoIIN-SBHS)</vt:lpstr>
      <vt:lpstr>How CoIIN-SBHS Works</vt:lpstr>
      <vt:lpstr>Contact Information</vt:lpstr>
      <vt:lpstr> School Based Health Services in Cincinnati</vt:lpstr>
      <vt:lpstr>Differences in Life Expectancy (in Years) by Cincinnati Neighborhood</vt:lpstr>
      <vt:lpstr>25 Cincinnati Public Schools Health Centers </vt:lpstr>
      <vt:lpstr>Why School Based Health Services?</vt:lpstr>
      <vt:lpstr>Community Learning Center Model </vt:lpstr>
      <vt:lpstr>School Nurses Collect &amp; Report Student Health Data  </vt:lpstr>
      <vt:lpstr>School Models for Resiliency Building Interventions</vt:lpstr>
      <vt:lpstr>School Based Resiliency Building Interventions </vt:lpstr>
      <vt:lpstr>Early Childhood Access at School</vt:lpstr>
      <vt:lpstr>Adolescent Services  </vt:lpstr>
      <vt:lpstr>OneSight Vision Center at Oyler</vt:lpstr>
      <vt:lpstr>Dental Centers in Cincinnati Public Schools</vt:lpstr>
      <vt:lpstr>  </vt:lpstr>
      <vt:lpstr>City of Cincinnati - Appendix </vt:lpstr>
      <vt:lpstr>City of Cincinnati - Appendix </vt:lpstr>
      <vt:lpstr>For More Information: </vt:lpstr>
      <vt:lpstr>Roundtable Discussion  Carter Blakey Deputy Director, Office of Disease Prevention and Health Promotion  </vt:lpstr>
      <vt:lpstr>Healthy People 2020                  Stories from the Field </vt:lpstr>
      <vt:lpstr>Who’s Leading the Leading Health Indicators?  Webinar </vt:lpstr>
      <vt:lpstr>Progress Review Planning Group </vt:lpstr>
      <vt:lpstr>Stay Connected </vt:lpstr>
    </vt:vector>
  </TitlesOfParts>
  <Company>DHHS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Healthy People 2020 PowerPoint Template</dc:subject>
  <dc:creator>Tiffani Kigenyi</dc:creator>
  <cp:keywords>Healthy People</cp:keywords>
  <cp:lastModifiedBy>Rose, Cheryl V. (CDC/OPHSS/NCHS)</cp:lastModifiedBy>
  <cp:revision>313</cp:revision>
  <cp:lastPrinted>2017-12-01T02:09:56Z</cp:lastPrinted>
  <dcterms:created xsi:type="dcterms:W3CDTF">2016-12-06T21:12:58Z</dcterms:created>
  <dcterms:modified xsi:type="dcterms:W3CDTF">2018-01-03T20:38:35Z</dcterms:modified>
</cp:coreProperties>
</file>